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emf" ContentType="image/x-emf"/>
  <Default Extension="rels" ContentType="application/vnd.openxmlformats-package.relationships+xml"/>
  <Default Extension="xml" ContentType="application/xml"/>
  <Default Extension="vml" ContentType="application/vnd.openxmlformats-officedocument.vmlDrawi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Masters/slideMaster10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6.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7.xml" ContentType="application/vnd.openxmlformats-officedocument.theme+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theme/theme8.xml" ContentType="application/vnd.openxmlformats-officedocument.theme+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theme/theme9.xml" ContentType="application/vnd.openxmlformats-officedocument.theme+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theme/theme10.xml" ContentType="application/vnd.openxmlformats-officedocument.theme+xml"/>
  <Override PartName="/ppt/theme/theme11.xml" ContentType="application/vnd.openxmlformats-officedocument.theme+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theme/theme12.xml" ContentType="application/vnd.openxmlformats-officedocument.theme+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theme/theme13.xml" ContentType="application/vnd.openxmlformats-officedocument.theme+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theme/theme14.xml" ContentType="application/vnd.openxmlformats-officedocument.theme+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theme/theme15.xml" ContentType="application/vnd.openxmlformats-officedocument.theme+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theme/theme16.xml" ContentType="application/vnd.openxmlformats-officedocument.theme+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theme/theme17.xml" ContentType="application/vnd.openxmlformats-officedocument.theme+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theme/theme18.xml" ContentType="application/vnd.openxmlformats-officedocument.theme+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theme/theme19.xml" ContentType="application/vnd.openxmlformats-officedocument.theme+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theme/theme20.xml" ContentType="application/vnd.openxmlformats-officedocument.theme+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theme/theme21.xml" ContentType="application/vnd.openxmlformats-officedocument.theme+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theme/theme22.xml" ContentType="application/vnd.openxmlformats-officedocument.theme+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theme/theme23.xml" ContentType="application/vnd.openxmlformats-officedocument.theme+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theme/theme24.xml" ContentType="application/vnd.openxmlformats-officedocument.theme+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theme/theme25.xml" ContentType="application/vnd.openxmlformats-officedocument.theme+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theme/theme26.xml" ContentType="application/vnd.openxmlformats-officedocument.theme+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theme/theme27.xml" ContentType="application/vnd.openxmlformats-officedocument.theme+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theme/theme28.xml" ContentType="application/vnd.openxmlformats-officedocument.theme+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theme/theme29.xml" ContentType="application/vnd.openxmlformats-officedocument.theme+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theme/theme30.xml" ContentType="application/vnd.openxmlformats-officedocument.theme+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theme/theme31.xml" ContentType="application/vnd.openxmlformats-officedocument.theme+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theme/theme32.xml" ContentType="application/vnd.openxmlformats-officedocument.theme+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theme/theme33.xml" ContentType="application/vnd.openxmlformats-officedocument.theme+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theme/theme34.xml" ContentType="application/vnd.openxmlformats-officedocument.theme+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theme/theme35.xml" ContentType="application/vnd.openxmlformats-officedocument.theme+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theme/theme36.xml" ContentType="application/vnd.openxmlformats-officedocument.theme+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theme/theme37.xml" ContentType="application/vnd.openxmlformats-officedocument.theme+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theme/theme38.xml" ContentType="application/vnd.openxmlformats-officedocument.theme+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theme/theme39.xml" ContentType="application/vnd.openxmlformats-officedocument.theme+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theme/theme40.xml" ContentType="application/vnd.openxmlformats-officedocument.theme+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theme/theme41.xml" ContentType="application/vnd.openxmlformats-officedocument.theme+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theme/theme42.xml" ContentType="application/vnd.openxmlformats-officedocument.theme+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theme/theme43.xml" ContentType="application/vnd.openxmlformats-officedocument.theme+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theme/theme44.xml" ContentType="application/vnd.openxmlformats-officedocument.theme+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theme/theme45.xml" ContentType="application/vnd.openxmlformats-officedocument.theme+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theme/theme46.xml" ContentType="application/vnd.openxmlformats-officedocument.theme+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theme/theme47.xml" ContentType="application/vnd.openxmlformats-officedocument.theme+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theme/theme48.xml" ContentType="application/vnd.openxmlformats-officedocument.theme+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theme/theme49.xml" ContentType="application/vnd.openxmlformats-officedocument.theme+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theme/theme50.xml" ContentType="application/vnd.openxmlformats-officedocument.theme+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theme/theme51.xml" ContentType="application/vnd.openxmlformats-officedocument.theme+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theme/theme52.xml" ContentType="application/vnd.openxmlformats-officedocument.theme+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theme/theme53.xml" ContentType="application/vnd.openxmlformats-officedocument.theme+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theme/theme54.xml" ContentType="application/vnd.openxmlformats-officedocument.theme+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theme/theme55.xml" ContentType="application/vnd.openxmlformats-officedocument.theme+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theme/theme56.xml" ContentType="application/vnd.openxmlformats-officedocument.theme+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theme/theme57.xml" ContentType="application/vnd.openxmlformats-officedocument.theme+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theme/theme58.xml" ContentType="application/vnd.openxmlformats-officedocument.theme+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theme/theme59.xml" ContentType="application/vnd.openxmlformats-officedocument.theme+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theme/theme60.xml" ContentType="application/vnd.openxmlformats-officedocument.theme+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theme/theme61.xml" ContentType="application/vnd.openxmlformats-officedocument.theme+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theme/theme62.xml" ContentType="application/vnd.openxmlformats-officedocument.theme+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theme/theme63.xml" ContentType="application/vnd.openxmlformats-officedocument.theme+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theme/theme64.xml" ContentType="application/vnd.openxmlformats-officedocument.theme+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theme/theme65.xml" ContentType="application/vnd.openxmlformats-officedocument.theme+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theme/theme66.xml" ContentType="application/vnd.openxmlformats-officedocument.theme+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theme/theme67.xml" ContentType="application/vnd.openxmlformats-officedocument.theme+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theme/theme68.xml" ContentType="application/vnd.openxmlformats-officedocument.theme+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theme/theme69.xml" ContentType="application/vnd.openxmlformats-officedocument.theme+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theme/theme70.xml" ContentType="application/vnd.openxmlformats-officedocument.theme+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theme/theme71.xml" ContentType="application/vnd.openxmlformats-officedocument.theme+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theme/theme72.xml" ContentType="application/vnd.openxmlformats-officedocument.theme+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theme/theme73.xml" ContentType="application/vnd.openxmlformats-officedocument.theme+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theme/theme74.xml" ContentType="application/vnd.openxmlformats-officedocument.theme+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theme/theme75.xml" ContentType="application/vnd.openxmlformats-officedocument.theme+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theme/theme76.xml" ContentType="application/vnd.openxmlformats-officedocument.theme+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theme/theme77.xml" ContentType="application/vnd.openxmlformats-officedocument.theme+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theme/theme78.xml" ContentType="application/vnd.openxmlformats-officedocument.theme+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theme/theme79.xml" ContentType="application/vnd.openxmlformats-officedocument.theme+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theme/theme80.xml" ContentType="application/vnd.openxmlformats-officedocument.theme+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theme/theme81.xml" ContentType="application/vnd.openxmlformats-officedocument.theme+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theme/theme82.xml" ContentType="application/vnd.openxmlformats-officedocument.theme+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theme/theme83.xml" ContentType="application/vnd.openxmlformats-officedocument.theme+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theme/theme84.xml" ContentType="application/vnd.openxmlformats-officedocument.theme+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theme/theme85.xml" ContentType="application/vnd.openxmlformats-officedocument.theme+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theme/theme86.xml" ContentType="application/vnd.openxmlformats-officedocument.theme+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theme/theme87.xml" ContentType="application/vnd.openxmlformats-officedocument.theme+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theme/theme88.xml" ContentType="application/vnd.openxmlformats-officedocument.theme+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theme/theme89.xml" ContentType="application/vnd.openxmlformats-officedocument.theme+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theme/theme90.xml" ContentType="application/vnd.openxmlformats-officedocument.theme+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theme/theme91.xml" ContentType="application/vnd.openxmlformats-officedocument.theme+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theme/theme92.xml" ContentType="application/vnd.openxmlformats-officedocument.theme+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theme/theme93.xml" ContentType="application/vnd.openxmlformats-officedocument.theme+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theme/theme94.xml" ContentType="application/vnd.openxmlformats-officedocument.theme+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theme/theme95.xml" ContentType="application/vnd.openxmlformats-officedocument.theme+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theme/theme96.xml" ContentType="application/vnd.openxmlformats-officedocument.theme+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theme/theme97.xml" ContentType="application/vnd.openxmlformats-officedocument.theme+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theme/theme98.xml" ContentType="application/vnd.openxmlformats-officedocument.theme+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theme/theme99.xml" ContentType="application/vnd.openxmlformats-officedocument.theme+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theme/theme100.xml" ContentType="application/vnd.openxmlformats-officedocument.theme+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theme/theme101.xml" ContentType="application/vnd.openxmlformats-officedocument.theme+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theme/theme102.xml" ContentType="application/vnd.openxmlformats-officedocument.theme+xml"/>
  <Override PartName="/ppt/theme/theme103.xml" ContentType="application/vnd.openxmlformats-officedocument.theme+xml"/>
  <Override PartName="/ppt/theme/theme10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69" r:id="rId1"/>
    <p:sldMasterId id="2147483671" r:id="rId2"/>
    <p:sldMasterId id="2147483672" r:id="rId3"/>
    <p:sldMasterId id="2147483675" r:id="rId4"/>
    <p:sldMasterId id="2147483676" r:id="rId5"/>
    <p:sldMasterId id="2147483679" r:id="rId6"/>
    <p:sldMasterId id="2147483680" r:id="rId7"/>
    <p:sldMasterId id="2147483681" r:id="rId8"/>
    <p:sldMasterId id="2147483682" r:id="rId9"/>
    <p:sldMasterId id="2147483683" r:id="rId10"/>
    <p:sldMasterId id="2147483684" r:id="rId11"/>
    <p:sldMasterId id="2147483686" r:id="rId12"/>
    <p:sldMasterId id="2147483687" r:id="rId13"/>
    <p:sldMasterId id="2147483689" r:id="rId14"/>
    <p:sldMasterId id="2147483690" r:id="rId15"/>
    <p:sldMasterId id="2147483691" r:id="rId16"/>
    <p:sldMasterId id="2147483692" r:id="rId17"/>
    <p:sldMasterId id="2147483693" r:id="rId18"/>
    <p:sldMasterId id="2147483694" r:id="rId19"/>
    <p:sldMasterId id="2147483695" r:id="rId20"/>
    <p:sldMasterId id="2147483696" r:id="rId21"/>
    <p:sldMasterId id="2147483697" r:id="rId22"/>
    <p:sldMasterId id="2147483698" r:id="rId23"/>
    <p:sldMasterId id="2147483699" r:id="rId24"/>
    <p:sldMasterId id="2147483700" r:id="rId25"/>
    <p:sldMasterId id="2147483701" r:id="rId26"/>
    <p:sldMasterId id="2147483702" r:id="rId27"/>
    <p:sldMasterId id="2147483703" r:id="rId28"/>
    <p:sldMasterId id="2147483704" r:id="rId29"/>
    <p:sldMasterId id="2147483705" r:id="rId30"/>
    <p:sldMasterId id="2147483706" r:id="rId31"/>
    <p:sldMasterId id="2147483707" r:id="rId32"/>
    <p:sldMasterId id="2147483708" r:id="rId33"/>
    <p:sldMasterId id="2147483709" r:id="rId34"/>
    <p:sldMasterId id="2147483710" r:id="rId35"/>
    <p:sldMasterId id="2147483711" r:id="rId36"/>
    <p:sldMasterId id="2147483712" r:id="rId37"/>
    <p:sldMasterId id="2147483713" r:id="rId38"/>
    <p:sldMasterId id="2147483714" r:id="rId39"/>
    <p:sldMasterId id="2147483715" r:id="rId40"/>
    <p:sldMasterId id="2147483716" r:id="rId41"/>
    <p:sldMasterId id="2147483717" r:id="rId42"/>
    <p:sldMasterId id="2147483718" r:id="rId43"/>
    <p:sldMasterId id="2147483719" r:id="rId44"/>
    <p:sldMasterId id="2147483720" r:id="rId45"/>
    <p:sldMasterId id="2147483721" r:id="rId46"/>
    <p:sldMasterId id="2147483722" r:id="rId47"/>
    <p:sldMasterId id="2147483723" r:id="rId48"/>
    <p:sldMasterId id="2147483724" r:id="rId49"/>
    <p:sldMasterId id="2147483725" r:id="rId50"/>
    <p:sldMasterId id="2147483726" r:id="rId51"/>
    <p:sldMasterId id="2147483727" r:id="rId52"/>
    <p:sldMasterId id="2147483728" r:id="rId53"/>
    <p:sldMasterId id="2147483729" r:id="rId54"/>
    <p:sldMasterId id="2147483730" r:id="rId55"/>
    <p:sldMasterId id="2147483731" r:id="rId56"/>
    <p:sldMasterId id="2147483732" r:id="rId57"/>
    <p:sldMasterId id="2147483733" r:id="rId58"/>
    <p:sldMasterId id="2147483734" r:id="rId59"/>
    <p:sldMasterId id="2147483735" r:id="rId60"/>
    <p:sldMasterId id="2147483736" r:id="rId61"/>
    <p:sldMasterId id="2147483737" r:id="rId62"/>
    <p:sldMasterId id="2147483739" r:id="rId63"/>
    <p:sldMasterId id="2147483740" r:id="rId64"/>
    <p:sldMasterId id="2147483741" r:id="rId65"/>
    <p:sldMasterId id="2147483742" r:id="rId66"/>
    <p:sldMasterId id="2147483743" r:id="rId67"/>
    <p:sldMasterId id="2147483744" r:id="rId68"/>
    <p:sldMasterId id="2147483745" r:id="rId69"/>
    <p:sldMasterId id="2147483746" r:id="rId70"/>
    <p:sldMasterId id="2147483747" r:id="rId71"/>
    <p:sldMasterId id="2147483748" r:id="rId72"/>
    <p:sldMasterId id="2147483749" r:id="rId73"/>
    <p:sldMasterId id="2147483750" r:id="rId74"/>
    <p:sldMasterId id="2147483751" r:id="rId75"/>
    <p:sldMasterId id="2147483752" r:id="rId76"/>
    <p:sldMasterId id="2147483753" r:id="rId77"/>
    <p:sldMasterId id="2147483754" r:id="rId78"/>
    <p:sldMasterId id="2147483755" r:id="rId79"/>
    <p:sldMasterId id="2147483756" r:id="rId80"/>
    <p:sldMasterId id="2147483757" r:id="rId81"/>
    <p:sldMasterId id="2147483758" r:id="rId82"/>
    <p:sldMasterId id="2147483759" r:id="rId83"/>
    <p:sldMasterId id="2147483760" r:id="rId84"/>
    <p:sldMasterId id="2147483761" r:id="rId85"/>
    <p:sldMasterId id="2147483762" r:id="rId86"/>
    <p:sldMasterId id="2147483763" r:id="rId87"/>
    <p:sldMasterId id="2147483764" r:id="rId88"/>
    <p:sldMasterId id="2147483765" r:id="rId89"/>
    <p:sldMasterId id="2147483766" r:id="rId90"/>
    <p:sldMasterId id="2147483767" r:id="rId91"/>
    <p:sldMasterId id="2147483768" r:id="rId92"/>
    <p:sldMasterId id="2147483769" r:id="rId93"/>
    <p:sldMasterId id="2147483770" r:id="rId94"/>
    <p:sldMasterId id="2147483771" r:id="rId95"/>
    <p:sldMasterId id="2147483772" r:id="rId96"/>
    <p:sldMasterId id="2147483773" r:id="rId97"/>
    <p:sldMasterId id="2147483774" r:id="rId98"/>
    <p:sldMasterId id="2147483775" r:id="rId99"/>
    <p:sldMasterId id="2147483776" r:id="rId100"/>
    <p:sldMasterId id="2147483777" r:id="rId101"/>
    <p:sldMasterId id="2147483778" r:id="rId102"/>
  </p:sldMasterIdLst>
  <p:notesMasterIdLst>
    <p:notesMasterId r:id="rId139"/>
  </p:notesMasterIdLst>
  <p:handoutMasterIdLst>
    <p:handoutMasterId r:id="rId140"/>
  </p:handoutMasterIdLst>
  <p:sldIdLst>
    <p:sldId id="325" r:id="rId103"/>
    <p:sldId id="328" r:id="rId104"/>
    <p:sldId id="367" r:id="rId105"/>
    <p:sldId id="329" r:id="rId106"/>
    <p:sldId id="365" r:id="rId107"/>
    <p:sldId id="366" r:id="rId108"/>
    <p:sldId id="333" r:id="rId109"/>
    <p:sldId id="334" r:id="rId110"/>
    <p:sldId id="335" r:id="rId111"/>
    <p:sldId id="336" r:id="rId112"/>
    <p:sldId id="337" r:id="rId113"/>
    <p:sldId id="338" r:id="rId114"/>
    <p:sldId id="339" r:id="rId115"/>
    <p:sldId id="340" r:id="rId116"/>
    <p:sldId id="341" r:id="rId117"/>
    <p:sldId id="342" r:id="rId118"/>
    <p:sldId id="343" r:id="rId119"/>
    <p:sldId id="344" r:id="rId120"/>
    <p:sldId id="345" r:id="rId121"/>
    <p:sldId id="363" r:id="rId122"/>
    <p:sldId id="347" r:id="rId123"/>
    <p:sldId id="348" r:id="rId124"/>
    <p:sldId id="349" r:id="rId125"/>
    <p:sldId id="350" r:id="rId126"/>
    <p:sldId id="351" r:id="rId127"/>
    <p:sldId id="352" r:id="rId128"/>
    <p:sldId id="353" r:id="rId129"/>
    <p:sldId id="354" r:id="rId130"/>
    <p:sldId id="364" r:id="rId131"/>
    <p:sldId id="356" r:id="rId132"/>
    <p:sldId id="357" r:id="rId133"/>
    <p:sldId id="358" r:id="rId134"/>
    <p:sldId id="359" r:id="rId135"/>
    <p:sldId id="360" r:id="rId136"/>
    <p:sldId id="361" r:id="rId137"/>
    <p:sldId id="362" r:id="rId138"/>
  </p:sldIdLst>
  <p:sldSz cx="9144000" cy="6858000" type="screen4x3"/>
  <p:notesSz cx="6858000" cy="9144000"/>
  <p:defaultTextStyle>
    <a:defPPr>
      <a:defRPr lang="en-US"/>
    </a:defPPr>
    <a:lvl1pPr algn="l" defTabSz="457200" rtl="0" fontAlgn="base">
      <a:spcBef>
        <a:spcPct val="0"/>
      </a:spcBef>
      <a:spcAft>
        <a:spcPct val="0"/>
      </a:spcAft>
      <a:defRPr kern="1200">
        <a:solidFill>
          <a:schemeClr val="tx1"/>
        </a:solidFill>
        <a:latin typeface="Arial" pitchFamily="34" charset="0"/>
        <a:ea typeface="+mn-ea"/>
        <a:cs typeface="Arial" pitchFamily="34" charset="0"/>
      </a:defRPr>
    </a:lvl1pPr>
    <a:lvl2pPr marL="457200" algn="l" defTabSz="457200" rtl="0" fontAlgn="base">
      <a:spcBef>
        <a:spcPct val="0"/>
      </a:spcBef>
      <a:spcAft>
        <a:spcPct val="0"/>
      </a:spcAft>
      <a:defRPr kern="1200">
        <a:solidFill>
          <a:schemeClr val="tx1"/>
        </a:solidFill>
        <a:latin typeface="Arial" pitchFamily="34" charset="0"/>
        <a:ea typeface="+mn-ea"/>
        <a:cs typeface="Arial" pitchFamily="34" charset="0"/>
      </a:defRPr>
    </a:lvl2pPr>
    <a:lvl3pPr marL="914400" algn="l" defTabSz="457200" rtl="0" fontAlgn="base">
      <a:spcBef>
        <a:spcPct val="0"/>
      </a:spcBef>
      <a:spcAft>
        <a:spcPct val="0"/>
      </a:spcAft>
      <a:defRPr kern="1200">
        <a:solidFill>
          <a:schemeClr val="tx1"/>
        </a:solidFill>
        <a:latin typeface="Arial" pitchFamily="34" charset="0"/>
        <a:ea typeface="+mn-ea"/>
        <a:cs typeface="Arial" pitchFamily="34" charset="0"/>
      </a:defRPr>
    </a:lvl3pPr>
    <a:lvl4pPr marL="1371600" algn="l" defTabSz="457200" rtl="0" fontAlgn="base">
      <a:spcBef>
        <a:spcPct val="0"/>
      </a:spcBef>
      <a:spcAft>
        <a:spcPct val="0"/>
      </a:spcAft>
      <a:defRPr kern="1200">
        <a:solidFill>
          <a:schemeClr val="tx1"/>
        </a:solidFill>
        <a:latin typeface="Arial" pitchFamily="34" charset="0"/>
        <a:ea typeface="+mn-ea"/>
        <a:cs typeface="Arial" pitchFamily="34" charset="0"/>
      </a:defRPr>
    </a:lvl4pPr>
    <a:lvl5pPr marL="1828800" algn="l" defTabSz="457200" rtl="0" fontAlgn="base">
      <a:spcBef>
        <a:spcPct val="0"/>
      </a:spcBef>
      <a:spcAft>
        <a:spcPct val="0"/>
      </a:spcAft>
      <a:defRPr kern="1200">
        <a:solidFill>
          <a:schemeClr val="tx1"/>
        </a:solidFill>
        <a:latin typeface="Arial" pitchFamily="34" charset="0"/>
        <a:ea typeface="+mn-ea"/>
        <a:cs typeface="Arial" pitchFamily="34" charset="0"/>
      </a:defRPr>
    </a:lvl5pPr>
    <a:lvl6pPr marL="2286000" algn="l" defTabSz="914400" rtl="0" eaLnBrk="1" latinLnBrk="0" hangingPunct="1">
      <a:defRPr kern="1200">
        <a:solidFill>
          <a:schemeClr val="tx1"/>
        </a:solidFill>
        <a:latin typeface="Arial" pitchFamily="34" charset="0"/>
        <a:ea typeface="+mn-ea"/>
        <a:cs typeface="Arial" pitchFamily="34" charset="0"/>
      </a:defRPr>
    </a:lvl6pPr>
    <a:lvl7pPr marL="2743200" algn="l" defTabSz="914400" rtl="0" eaLnBrk="1" latinLnBrk="0" hangingPunct="1">
      <a:defRPr kern="1200">
        <a:solidFill>
          <a:schemeClr val="tx1"/>
        </a:solidFill>
        <a:latin typeface="Arial" pitchFamily="34" charset="0"/>
        <a:ea typeface="+mn-ea"/>
        <a:cs typeface="Arial" pitchFamily="34" charset="0"/>
      </a:defRPr>
    </a:lvl7pPr>
    <a:lvl8pPr marL="3200400" algn="l" defTabSz="914400" rtl="0" eaLnBrk="1" latinLnBrk="0" hangingPunct="1">
      <a:defRPr kern="1200">
        <a:solidFill>
          <a:schemeClr val="tx1"/>
        </a:solidFill>
        <a:latin typeface="Arial" pitchFamily="34" charset="0"/>
        <a:ea typeface="+mn-ea"/>
        <a:cs typeface="Arial" pitchFamily="34" charset="0"/>
      </a:defRPr>
    </a:lvl8pPr>
    <a:lvl9pPr marL="3657600" algn="l" defTabSz="914400" rtl="0" eaLnBrk="1" latinLnBrk="0" hangingPunct="1">
      <a:defRPr kern="1200">
        <a:solidFill>
          <a:schemeClr val="tx1"/>
        </a:solidFill>
        <a:latin typeface="Arial" pitchFamily="34" charset="0"/>
        <a:ea typeface="+mn-ea"/>
        <a:cs typeface="Arial" pitchFamily="34" charset="0"/>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86400"/>
    <a:srgbClr val="3A5750"/>
    <a:srgbClr val="CC33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620"/>
    <p:restoredTop sz="94660"/>
  </p:normalViewPr>
  <p:slideViewPr>
    <p:cSldViewPr snapToGrid="0" snapToObjects="1">
      <p:cViewPr>
        <p:scale>
          <a:sx n="125" d="100"/>
          <a:sy n="125" d="100"/>
        </p:scale>
        <p:origin x="-1224" y="78"/>
      </p:cViewPr>
      <p:guideLst>
        <p:guide orient="horz" pos="2160"/>
        <p:guide pos="2880"/>
      </p:guideLst>
    </p:cSldViewPr>
  </p:slideViewPr>
  <p:notesTextViewPr>
    <p:cViewPr>
      <p:scale>
        <a:sx n="100" d="100"/>
        <a:sy n="100" d="100"/>
      </p:scale>
      <p:origin x="0" y="0"/>
    </p:cViewPr>
  </p:notesTextViewPr>
  <p:sorterViewPr>
    <p:cViewPr>
      <p:scale>
        <a:sx n="66" d="100"/>
        <a:sy n="66" d="100"/>
      </p:scale>
      <p:origin x="0" y="0"/>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Master" Target="slideMasters/slideMaster26.xml"/><Relationship Id="rId117" Type="http://schemas.openxmlformats.org/officeDocument/2006/relationships/slide" Target="slides/slide15.xml"/><Relationship Id="rId21" Type="http://schemas.openxmlformats.org/officeDocument/2006/relationships/slideMaster" Target="slideMasters/slideMaster21.xml"/><Relationship Id="rId42" Type="http://schemas.openxmlformats.org/officeDocument/2006/relationships/slideMaster" Target="slideMasters/slideMaster42.xml"/><Relationship Id="rId47" Type="http://schemas.openxmlformats.org/officeDocument/2006/relationships/slideMaster" Target="slideMasters/slideMaster47.xml"/><Relationship Id="rId63" Type="http://schemas.openxmlformats.org/officeDocument/2006/relationships/slideMaster" Target="slideMasters/slideMaster63.xml"/><Relationship Id="rId68" Type="http://schemas.openxmlformats.org/officeDocument/2006/relationships/slideMaster" Target="slideMasters/slideMaster68.xml"/><Relationship Id="rId84" Type="http://schemas.openxmlformats.org/officeDocument/2006/relationships/slideMaster" Target="slideMasters/slideMaster84.xml"/><Relationship Id="rId89" Type="http://schemas.openxmlformats.org/officeDocument/2006/relationships/slideMaster" Target="slideMasters/slideMaster89.xml"/><Relationship Id="rId112" Type="http://schemas.openxmlformats.org/officeDocument/2006/relationships/slide" Target="slides/slide10.xml"/><Relationship Id="rId133" Type="http://schemas.openxmlformats.org/officeDocument/2006/relationships/slide" Target="slides/slide31.xml"/><Relationship Id="rId138" Type="http://schemas.openxmlformats.org/officeDocument/2006/relationships/slide" Target="slides/slide36.xml"/><Relationship Id="rId16" Type="http://schemas.openxmlformats.org/officeDocument/2006/relationships/slideMaster" Target="slideMasters/slideMaster16.xml"/><Relationship Id="rId107" Type="http://schemas.openxmlformats.org/officeDocument/2006/relationships/slide" Target="slides/slide5.xml"/><Relationship Id="rId11" Type="http://schemas.openxmlformats.org/officeDocument/2006/relationships/slideMaster" Target="slideMasters/slideMaster11.xml"/><Relationship Id="rId32" Type="http://schemas.openxmlformats.org/officeDocument/2006/relationships/slideMaster" Target="slideMasters/slideMaster32.xml"/><Relationship Id="rId37" Type="http://schemas.openxmlformats.org/officeDocument/2006/relationships/slideMaster" Target="slideMasters/slideMaster37.xml"/><Relationship Id="rId53" Type="http://schemas.openxmlformats.org/officeDocument/2006/relationships/slideMaster" Target="slideMasters/slideMaster53.xml"/><Relationship Id="rId58" Type="http://schemas.openxmlformats.org/officeDocument/2006/relationships/slideMaster" Target="slideMasters/slideMaster58.xml"/><Relationship Id="rId74" Type="http://schemas.openxmlformats.org/officeDocument/2006/relationships/slideMaster" Target="slideMasters/slideMaster74.xml"/><Relationship Id="rId79" Type="http://schemas.openxmlformats.org/officeDocument/2006/relationships/slideMaster" Target="slideMasters/slideMaster79.xml"/><Relationship Id="rId102" Type="http://schemas.openxmlformats.org/officeDocument/2006/relationships/slideMaster" Target="slideMasters/slideMaster102.xml"/><Relationship Id="rId123" Type="http://schemas.openxmlformats.org/officeDocument/2006/relationships/slide" Target="slides/slide21.xml"/><Relationship Id="rId128" Type="http://schemas.openxmlformats.org/officeDocument/2006/relationships/slide" Target="slides/slide26.xml"/><Relationship Id="rId144" Type="http://schemas.openxmlformats.org/officeDocument/2006/relationships/tableStyles" Target="tableStyles.xml"/><Relationship Id="rId5" Type="http://schemas.openxmlformats.org/officeDocument/2006/relationships/slideMaster" Target="slideMasters/slideMaster5.xml"/><Relationship Id="rId90" Type="http://schemas.openxmlformats.org/officeDocument/2006/relationships/slideMaster" Target="slideMasters/slideMaster90.xml"/><Relationship Id="rId95" Type="http://schemas.openxmlformats.org/officeDocument/2006/relationships/slideMaster" Target="slideMasters/slideMaster95.xml"/><Relationship Id="rId22" Type="http://schemas.openxmlformats.org/officeDocument/2006/relationships/slideMaster" Target="slideMasters/slideMaster22.xml"/><Relationship Id="rId27" Type="http://schemas.openxmlformats.org/officeDocument/2006/relationships/slideMaster" Target="slideMasters/slideMaster27.xml"/><Relationship Id="rId43" Type="http://schemas.openxmlformats.org/officeDocument/2006/relationships/slideMaster" Target="slideMasters/slideMaster43.xml"/><Relationship Id="rId48" Type="http://schemas.openxmlformats.org/officeDocument/2006/relationships/slideMaster" Target="slideMasters/slideMaster48.xml"/><Relationship Id="rId64" Type="http://schemas.openxmlformats.org/officeDocument/2006/relationships/slideMaster" Target="slideMasters/slideMaster64.xml"/><Relationship Id="rId69" Type="http://schemas.openxmlformats.org/officeDocument/2006/relationships/slideMaster" Target="slideMasters/slideMaster69.xml"/><Relationship Id="rId113" Type="http://schemas.openxmlformats.org/officeDocument/2006/relationships/slide" Target="slides/slide11.xml"/><Relationship Id="rId118" Type="http://schemas.openxmlformats.org/officeDocument/2006/relationships/slide" Target="slides/slide16.xml"/><Relationship Id="rId134" Type="http://schemas.openxmlformats.org/officeDocument/2006/relationships/slide" Target="slides/slide32.xml"/><Relationship Id="rId139" Type="http://schemas.openxmlformats.org/officeDocument/2006/relationships/notesMaster" Target="notesMasters/notesMaster1.xml"/><Relationship Id="rId8" Type="http://schemas.openxmlformats.org/officeDocument/2006/relationships/slideMaster" Target="slideMasters/slideMaster8.xml"/><Relationship Id="rId51" Type="http://schemas.openxmlformats.org/officeDocument/2006/relationships/slideMaster" Target="slideMasters/slideMaster51.xml"/><Relationship Id="rId72" Type="http://schemas.openxmlformats.org/officeDocument/2006/relationships/slideMaster" Target="slideMasters/slideMaster72.xml"/><Relationship Id="rId80" Type="http://schemas.openxmlformats.org/officeDocument/2006/relationships/slideMaster" Target="slideMasters/slideMaster80.xml"/><Relationship Id="rId85" Type="http://schemas.openxmlformats.org/officeDocument/2006/relationships/slideMaster" Target="slideMasters/slideMaster85.xml"/><Relationship Id="rId93" Type="http://schemas.openxmlformats.org/officeDocument/2006/relationships/slideMaster" Target="slideMasters/slideMaster93.xml"/><Relationship Id="rId98" Type="http://schemas.openxmlformats.org/officeDocument/2006/relationships/slideMaster" Target="slideMasters/slideMaster98.xml"/><Relationship Id="rId121" Type="http://schemas.openxmlformats.org/officeDocument/2006/relationships/slide" Target="slides/slide19.xml"/><Relationship Id="rId142" Type="http://schemas.openxmlformats.org/officeDocument/2006/relationships/viewProps" Target="viewProps.xml"/><Relationship Id="rId3" Type="http://schemas.openxmlformats.org/officeDocument/2006/relationships/slideMaster" Target="slideMasters/slideMaster3.xml"/><Relationship Id="rId12" Type="http://schemas.openxmlformats.org/officeDocument/2006/relationships/slideMaster" Target="slideMasters/slideMaster12.xml"/><Relationship Id="rId17" Type="http://schemas.openxmlformats.org/officeDocument/2006/relationships/slideMaster" Target="slideMasters/slideMaster17.xml"/><Relationship Id="rId25" Type="http://schemas.openxmlformats.org/officeDocument/2006/relationships/slideMaster" Target="slideMasters/slideMaster25.xml"/><Relationship Id="rId33" Type="http://schemas.openxmlformats.org/officeDocument/2006/relationships/slideMaster" Target="slideMasters/slideMaster33.xml"/><Relationship Id="rId38" Type="http://schemas.openxmlformats.org/officeDocument/2006/relationships/slideMaster" Target="slideMasters/slideMaster38.xml"/><Relationship Id="rId46" Type="http://schemas.openxmlformats.org/officeDocument/2006/relationships/slideMaster" Target="slideMasters/slideMaster46.xml"/><Relationship Id="rId59" Type="http://schemas.openxmlformats.org/officeDocument/2006/relationships/slideMaster" Target="slideMasters/slideMaster59.xml"/><Relationship Id="rId67" Type="http://schemas.openxmlformats.org/officeDocument/2006/relationships/slideMaster" Target="slideMasters/slideMaster67.xml"/><Relationship Id="rId103" Type="http://schemas.openxmlformats.org/officeDocument/2006/relationships/slide" Target="slides/slide1.xml"/><Relationship Id="rId108" Type="http://schemas.openxmlformats.org/officeDocument/2006/relationships/slide" Target="slides/slide6.xml"/><Relationship Id="rId116" Type="http://schemas.openxmlformats.org/officeDocument/2006/relationships/slide" Target="slides/slide14.xml"/><Relationship Id="rId124" Type="http://schemas.openxmlformats.org/officeDocument/2006/relationships/slide" Target="slides/slide22.xml"/><Relationship Id="rId129" Type="http://schemas.openxmlformats.org/officeDocument/2006/relationships/slide" Target="slides/slide27.xml"/><Relationship Id="rId137" Type="http://schemas.openxmlformats.org/officeDocument/2006/relationships/slide" Target="slides/slide35.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54" Type="http://schemas.openxmlformats.org/officeDocument/2006/relationships/slideMaster" Target="slideMasters/slideMaster54.xml"/><Relationship Id="rId62" Type="http://schemas.openxmlformats.org/officeDocument/2006/relationships/slideMaster" Target="slideMasters/slideMaster62.xml"/><Relationship Id="rId70" Type="http://schemas.openxmlformats.org/officeDocument/2006/relationships/slideMaster" Target="slideMasters/slideMaster70.xml"/><Relationship Id="rId75" Type="http://schemas.openxmlformats.org/officeDocument/2006/relationships/slideMaster" Target="slideMasters/slideMaster75.xml"/><Relationship Id="rId83" Type="http://schemas.openxmlformats.org/officeDocument/2006/relationships/slideMaster" Target="slideMasters/slideMaster83.xml"/><Relationship Id="rId88" Type="http://schemas.openxmlformats.org/officeDocument/2006/relationships/slideMaster" Target="slideMasters/slideMaster88.xml"/><Relationship Id="rId91" Type="http://schemas.openxmlformats.org/officeDocument/2006/relationships/slideMaster" Target="slideMasters/slideMaster91.xml"/><Relationship Id="rId96" Type="http://schemas.openxmlformats.org/officeDocument/2006/relationships/slideMaster" Target="slideMasters/slideMaster96.xml"/><Relationship Id="rId111" Type="http://schemas.openxmlformats.org/officeDocument/2006/relationships/slide" Target="slides/slide9.xml"/><Relationship Id="rId132" Type="http://schemas.openxmlformats.org/officeDocument/2006/relationships/slide" Target="slides/slide30.xml"/><Relationship Id="rId140" Type="http://schemas.openxmlformats.org/officeDocument/2006/relationships/handoutMaster" Target="handoutMasters/handoutMaster1.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Master" Target="slideMasters/slideMaster15.xml"/><Relationship Id="rId23" Type="http://schemas.openxmlformats.org/officeDocument/2006/relationships/slideMaster" Target="slideMasters/slideMaster23.xml"/><Relationship Id="rId28" Type="http://schemas.openxmlformats.org/officeDocument/2006/relationships/slideMaster" Target="slideMasters/slideMaster28.xml"/><Relationship Id="rId36" Type="http://schemas.openxmlformats.org/officeDocument/2006/relationships/slideMaster" Target="slideMasters/slideMaster36.xml"/><Relationship Id="rId49" Type="http://schemas.openxmlformats.org/officeDocument/2006/relationships/slideMaster" Target="slideMasters/slideMaster49.xml"/><Relationship Id="rId57" Type="http://schemas.openxmlformats.org/officeDocument/2006/relationships/slideMaster" Target="slideMasters/slideMaster57.xml"/><Relationship Id="rId106" Type="http://schemas.openxmlformats.org/officeDocument/2006/relationships/slide" Target="slides/slide4.xml"/><Relationship Id="rId114" Type="http://schemas.openxmlformats.org/officeDocument/2006/relationships/slide" Target="slides/slide12.xml"/><Relationship Id="rId119" Type="http://schemas.openxmlformats.org/officeDocument/2006/relationships/slide" Target="slides/slide17.xml"/><Relationship Id="rId127" Type="http://schemas.openxmlformats.org/officeDocument/2006/relationships/slide" Target="slides/slide25.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44" Type="http://schemas.openxmlformats.org/officeDocument/2006/relationships/slideMaster" Target="slideMasters/slideMaster44.xml"/><Relationship Id="rId52" Type="http://schemas.openxmlformats.org/officeDocument/2006/relationships/slideMaster" Target="slideMasters/slideMaster52.xml"/><Relationship Id="rId60" Type="http://schemas.openxmlformats.org/officeDocument/2006/relationships/slideMaster" Target="slideMasters/slideMaster60.xml"/><Relationship Id="rId65" Type="http://schemas.openxmlformats.org/officeDocument/2006/relationships/slideMaster" Target="slideMasters/slideMaster65.xml"/><Relationship Id="rId73" Type="http://schemas.openxmlformats.org/officeDocument/2006/relationships/slideMaster" Target="slideMasters/slideMaster73.xml"/><Relationship Id="rId78" Type="http://schemas.openxmlformats.org/officeDocument/2006/relationships/slideMaster" Target="slideMasters/slideMaster78.xml"/><Relationship Id="rId81" Type="http://schemas.openxmlformats.org/officeDocument/2006/relationships/slideMaster" Target="slideMasters/slideMaster81.xml"/><Relationship Id="rId86" Type="http://schemas.openxmlformats.org/officeDocument/2006/relationships/slideMaster" Target="slideMasters/slideMaster86.xml"/><Relationship Id="rId94" Type="http://schemas.openxmlformats.org/officeDocument/2006/relationships/slideMaster" Target="slideMasters/slideMaster94.xml"/><Relationship Id="rId99" Type="http://schemas.openxmlformats.org/officeDocument/2006/relationships/slideMaster" Target="slideMasters/slideMaster99.xml"/><Relationship Id="rId101" Type="http://schemas.openxmlformats.org/officeDocument/2006/relationships/slideMaster" Target="slideMasters/slideMaster101.xml"/><Relationship Id="rId122" Type="http://schemas.openxmlformats.org/officeDocument/2006/relationships/slide" Target="slides/slide20.xml"/><Relationship Id="rId130" Type="http://schemas.openxmlformats.org/officeDocument/2006/relationships/slide" Target="slides/slide28.xml"/><Relationship Id="rId135" Type="http://schemas.openxmlformats.org/officeDocument/2006/relationships/slide" Target="slides/slide33.xml"/><Relationship Id="rId143" Type="http://schemas.openxmlformats.org/officeDocument/2006/relationships/theme" Target="theme/theme1.xml"/><Relationship Id="rId4" Type="http://schemas.openxmlformats.org/officeDocument/2006/relationships/slideMaster" Target="slideMasters/slideMaster4.xml"/><Relationship Id="rId9" Type="http://schemas.openxmlformats.org/officeDocument/2006/relationships/slideMaster" Target="slideMasters/slideMaster9.xml"/><Relationship Id="rId13" Type="http://schemas.openxmlformats.org/officeDocument/2006/relationships/slideMaster" Target="slideMasters/slideMaster13.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109" Type="http://schemas.openxmlformats.org/officeDocument/2006/relationships/slide" Target="slides/slide7.xml"/><Relationship Id="rId34" Type="http://schemas.openxmlformats.org/officeDocument/2006/relationships/slideMaster" Target="slideMasters/slideMaster34.xml"/><Relationship Id="rId50" Type="http://schemas.openxmlformats.org/officeDocument/2006/relationships/slideMaster" Target="slideMasters/slideMaster50.xml"/><Relationship Id="rId55" Type="http://schemas.openxmlformats.org/officeDocument/2006/relationships/slideMaster" Target="slideMasters/slideMaster55.xml"/><Relationship Id="rId76" Type="http://schemas.openxmlformats.org/officeDocument/2006/relationships/slideMaster" Target="slideMasters/slideMaster76.xml"/><Relationship Id="rId97" Type="http://schemas.openxmlformats.org/officeDocument/2006/relationships/slideMaster" Target="slideMasters/slideMaster97.xml"/><Relationship Id="rId104" Type="http://schemas.openxmlformats.org/officeDocument/2006/relationships/slide" Target="slides/slide2.xml"/><Relationship Id="rId120" Type="http://schemas.openxmlformats.org/officeDocument/2006/relationships/slide" Target="slides/slide18.xml"/><Relationship Id="rId125" Type="http://schemas.openxmlformats.org/officeDocument/2006/relationships/slide" Target="slides/slide23.xml"/><Relationship Id="rId141" Type="http://schemas.openxmlformats.org/officeDocument/2006/relationships/presProps" Target="presProps.xml"/><Relationship Id="rId7" Type="http://schemas.openxmlformats.org/officeDocument/2006/relationships/slideMaster" Target="slideMasters/slideMaster7.xml"/><Relationship Id="rId71" Type="http://schemas.openxmlformats.org/officeDocument/2006/relationships/slideMaster" Target="slideMasters/slideMaster71.xml"/><Relationship Id="rId92" Type="http://schemas.openxmlformats.org/officeDocument/2006/relationships/slideMaster" Target="slideMasters/slideMaster92.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4" Type="http://schemas.openxmlformats.org/officeDocument/2006/relationships/slideMaster" Target="slideMasters/slideMaster24.xml"/><Relationship Id="rId40" Type="http://schemas.openxmlformats.org/officeDocument/2006/relationships/slideMaster" Target="slideMasters/slideMaster40.xml"/><Relationship Id="rId45" Type="http://schemas.openxmlformats.org/officeDocument/2006/relationships/slideMaster" Target="slideMasters/slideMaster45.xml"/><Relationship Id="rId66" Type="http://schemas.openxmlformats.org/officeDocument/2006/relationships/slideMaster" Target="slideMasters/slideMaster66.xml"/><Relationship Id="rId87" Type="http://schemas.openxmlformats.org/officeDocument/2006/relationships/slideMaster" Target="slideMasters/slideMaster87.xml"/><Relationship Id="rId110" Type="http://schemas.openxmlformats.org/officeDocument/2006/relationships/slide" Target="slides/slide8.xml"/><Relationship Id="rId115" Type="http://schemas.openxmlformats.org/officeDocument/2006/relationships/slide" Target="slides/slide13.xml"/><Relationship Id="rId131" Type="http://schemas.openxmlformats.org/officeDocument/2006/relationships/slide" Target="slides/slide29.xml"/><Relationship Id="rId136" Type="http://schemas.openxmlformats.org/officeDocument/2006/relationships/slide" Target="slides/slide34.xml"/><Relationship Id="rId61" Type="http://schemas.openxmlformats.org/officeDocument/2006/relationships/slideMaster" Target="slideMasters/slideMaster61.xml"/><Relationship Id="rId82" Type="http://schemas.openxmlformats.org/officeDocument/2006/relationships/slideMaster" Target="slideMasters/slideMaster82.xml"/><Relationship Id="rId19" Type="http://schemas.openxmlformats.org/officeDocument/2006/relationships/slideMaster" Target="slideMasters/slideMaster19.xml"/><Relationship Id="rId14" Type="http://schemas.openxmlformats.org/officeDocument/2006/relationships/slideMaster" Target="slideMasters/slideMaster14.xml"/><Relationship Id="rId30" Type="http://schemas.openxmlformats.org/officeDocument/2006/relationships/slideMaster" Target="slideMasters/slideMaster30.xml"/><Relationship Id="rId35" Type="http://schemas.openxmlformats.org/officeDocument/2006/relationships/slideMaster" Target="slideMasters/slideMaster35.xml"/><Relationship Id="rId56" Type="http://schemas.openxmlformats.org/officeDocument/2006/relationships/slideMaster" Target="slideMasters/slideMaster56.xml"/><Relationship Id="rId77" Type="http://schemas.openxmlformats.org/officeDocument/2006/relationships/slideMaster" Target="slideMasters/slideMaster77.xml"/><Relationship Id="rId100" Type="http://schemas.openxmlformats.org/officeDocument/2006/relationships/slideMaster" Target="slideMasters/slideMaster100.xml"/><Relationship Id="rId105" Type="http://schemas.openxmlformats.org/officeDocument/2006/relationships/slide" Target="slides/slide3.xml"/><Relationship Id="rId126" Type="http://schemas.openxmlformats.org/officeDocument/2006/relationships/slide" Target="slides/slide24.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20.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22.png"/></Relationships>
</file>

<file path=ppt/drawings/_rels/vmlDrawing3.vml.rels><?xml version="1.0" encoding="UTF-8" standalone="yes"?>
<Relationships xmlns="http://schemas.openxmlformats.org/package/2006/relationships"><Relationship Id="rId1" Type="http://schemas.openxmlformats.org/officeDocument/2006/relationships/image" Target="../media/image22.png"/></Relationships>
</file>

<file path=ppt/drawings/_rels/vmlDrawing4.vml.rels><?xml version="1.0" encoding="UTF-8" standalone="yes"?>
<Relationships xmlns="http://schemas.openxmlformats.org/package/2006/relationships"><Relationship Id="rId1" Type="http://schemas.openxmlformats.org/officeDocument/2006/relationships/image" Target="../media/image22.png"/></Relationships>
</file>

<file path=ppt/drawings/_rels/vmlDrawing5.vml.rels><?xml version="1.0" encoding="UTF-8" standalone="yes"?>
<Relationships xmlns="http://schemas.openxmlformats.org/package/2006/relationships"><Relationship Id="rId1" Type="http://schemas.openxmlformats.org/officeDocument/2006/relationships/image" Target="../media/image22.png"/></Relationships>
</file>

<file path=ppt/drawings/_rels/vmlDrawing6.vml.rels><?xml version="1.0" encoding="UTF-8" standalone="yes"?>
<Relationships xmlns="http://schemas.openxmlformats.org/package/2006/relationships"><Relationship Id="rId1" Type="http://schemas.openxmlformats.org/officeDocument/2006/relationships/image" Target="../media/image22.png"/></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10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fontAlgn="auto">
              <a:spcBef>
                <a:spcPts val="0"/>
              </a:spcBef>
              <a:spcAft>
                <a:spcPts val="0"/>
              </a:spcAft>
              <a:defRPr sz="1200">
                <a:latin typeface="+mn-lt"/>
                <a:cs typeface="+mn-cs"/>
              </a:defRPr>
            </a:lvl1pPr>
          </a:lstStyle>
          <a:p>
            <a:pPr>
              <a:defRPr/>
            </a:pPr>
            <a:endParaRPr lang="en-US"/>
          </a:p>
        </p:txBody>
      </p:sp>
      <p:sp>
        <p:nvSpPr>
          <p:cNvPr id="3" name="Date Placeholder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fontAlgn="auto">
              <a:spcBef>
                <a:spcPts val="0"/>
              </a:spcBef>
              <a:spcAft>
                <a:spcPts val="0"/>
              </a:spcAft>
              <a:defRPr sz="1200">
                <a:latin typeface="+mn-lt"/>
                <a:cs typeface="+mn-cs"/>
              </a:defRPr>
            </a:lvl1pPr>
          </a:lstStyle>
          <a:p>
            <a:pPr>
              <a:defRPr/>
            </a:pPr>
            <a:fld id="{71C0883A-F9FA-4C1B-93EE-8472F3403C54}" type="datetimeFigureOut">
              <a:rPr lang="en-US"/>
              <a:pPr>
                <a:defRPr/>
              </a:pPr>
              <a:t>5/5/2014</a:t>
            </a:fld>
            <a:endParaRPr lang="en-US"/>
          </a:p>
        </p:txBody>
      </p:sp>
      <p:sp>
        <p:nvSpPr>
          <p:cNvPr id="4" name="Footer Placeholder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fontAlgn="auto">
              <a:spcBef>
                <a:spcPts val="0"/>
              </a:spcBef>
              <a:spcAft>
                <a:spcPts val="0"/>
              </a:spcAft>
              <a:defRPr sz="1200">
                <a:latin typeface="+mn-lt"/>
                <a:cs typeface="+mn-cs"/>
              </a:defRPr>
            </a:lvl1pPr>
          </a:lstStyle>
          <a:p>
            <a:pPr>
              <a:defRPr/>
            </a:pPr>
            <a:endParaRPr lang="en-US"/>
          </a:p>
        </p:txBody>
      </p:sp>
      <p:sp>
        <p:nvSpPr>
          <p:cNvPr id="5" name="Slide Number Placeholder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fontAlgn="auto">
              <a:spcBef>
                <a:spcPts val="0"/>
              </a:spcBef>
              <a:spcAft>
                <a:spcPts val="0"/>
              </a:spcAft>
              <a:defRPr sz="1200">
                <a:latin typeface="+mn-lt"/>
                <a:cs typeface="+mn-cs"/>
              </a:defRPr>
            </a:lvl1pPr>
          </a:lstStyle>
          <a:p>
            <a:pPr>
              <a:defRPr/>
            </a:pPr>
            <a:fld id="{07C20DDA-5F89-45DC-996F-F31C7B2C9C3D}" type="slidenum">
              <a:rPr lang="en-US"/>
              <a:pPr>
                <a:defRPr/>
              </a:pPr>
              <a:t>‹#›</a:t>
            </a:fld>
            <a:endParaRPr lang="en-US"/>
          </a:p>
        </p:txBody>
      </p:sp>
    </p:spTree>
    <p:extLst>
      <p:ext uri="{BB962C8B-B14F-4D97-AF65-F5344CB8AC3E}">
        <p14:creationId xmlns:p14="http://schemas.microsoft.com/office/powerpoint/2010/main" val="3033692539"/>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0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fontAlgn="auto">
              <a:spcBef>
                <a:spcPts val="0"/>
              </a:spcBef>
              <a:spcAft>
                <a:spcPts val="0"/>
              </a:spcAft>
              <a:defRPr sz="1200">
                <a:latin typeface="+mn-lt"/>
                <a:cs typeface="+mn-cs"/>
              </a:defRPr>
            </a:lvl1pPr>
          </a:lstStyle>
          <a:p>
            <a:pPr>
              <a:defRPr/>
            </a:pPr>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fontAlgn="auto">
              <a:spcBef>
                <a:spcPts val="0"/>
              </a:spcBef>
              <a:spcAft>
                <a:spcPts val="0"/>
              </a:spcAft>
              <a:defRPr sz="1200">
                <a:latin typeface="+mn-lt"/>
                <a:cs typeface="+mn-cs"/>
              </a:defRPr>
            </a:lvl1pPr>
          </a:lstStyle>
          <a:p>
            <a:pPr>
              <a:defRPr/>
            </a:pPr>
            <a:fld id="{735A69C8-54D2-4E08-BF24-EBD8B242D3B2}" type="datetimeFigureOut">
              <a:rPr lang="en-US"/>
              <a:pPr>
                <a:defRPr/>
              </a:pPr>
              <a:t>5/5/2014</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pPr lvl="0"/>
            <a:endParaRPr lang="en-US" noProof="0"/>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normAutofit/>
          </a:bodyPr>
          <a:lstStyle/>
          <a:p>
            <a:pPr lvl="0"/>
            <a:r>
              <a:rPr lang="fr-CA" noProof="0" smtClean="0"/>
              <a:t>Click to edit Master text styles</a:t>
            </a:r>
          </a:p>
          <a:p>
            <a:pPr lvl="1"/>
            <a:r>
              <a:rPr lang="fr-CA" noProof="0" smtClean="0"/>
              <a:t>Second level</a:t>
            </a:r>
          </a:p>
          <a:p>
            <a:pPr lvl="2"/>
            <a:r>
              <a:rPr lang="fr-CA" noProof="0" smtClean="0"/>
              <a:t>Third level</a:t>
            </a:r>
          </a:p>
          <a:p>
            <a:pPr lvl="3"/>
            <a:r>
              <a:rPr lang="fr-CA" noProof="0" smtClean="0"/>
              <a:t>Fourth level</a:t>
            </a:r>
          </a:p>
          <a:p>
            <a:pPr lvl="4"/>
            <a:r>
              <a:rPr lang="fr-CA" noProof="0" smtClean="0"/>
              <a:t>Fifth level</a:t>
            </a:r>
            <a:endParaRPr lang="en-US" noProof="0"/>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fontAlgn="auto">
              <a:spcBef>
                <a:spcPts val="0"/>
              </a:spcBef>
              <a:spcAft>
                <a:spcPts val="0"/>
              </a:spcAft>
              <a:defRPr sz="1200">
                <a:latin typeface="+mn-lt"/>
                <a:cs typeface="+mn-cs"/>
              </a:defRPr>
            </a:lvl1pPr>
          </a:lstStyle>
          <a:p>
            <a:pPr>
              <a:defRPr/>
            </a:pPr>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fontAlgn="auto">
              <a:spcBef>
                <a:spcPts val="0"/>
              </a:spcBef>
              <a:spcAft>
                <a:spcPts val="0"/>
              </a:spcAft>
              <a:defRPr sz="1200">
                <a:latin typeface="+mn-lt"/>
                <a:cs typeface="+mn-cs"/>
              </a:defRPr>
            </a:lvl1pPr>
          </a:lstStyle>
          <a:p>
            <a:pPr>
              <a:defRPr/>
            </a:pPr>
            <a:fld id="{A6E113AE-C242-459D-8DF0-898EC7B70B65}" type="slidenum">
              <a:rPr lang="en-US"/>
              <a:pPr>
                <a:defRPr/>
              </a:pPr>
              <a:t>‹#›</a:t>
            </a:fld>
            <a:endParaRPr lang="en-US"/>
          </a:p>
        </p:txBody>
      </p:sp>
    </p:spTree>
    <p:extLst>
      <p:ext uri="{BB962C8B-B14F-4D97-AF65-F5344CB8AC3E}">
        <p14:creationId xmlns:p14="http://schemas.microsoft.com/office/powerpoint/2010/main" val="1404062418"/>
      </p:ext>
    </p:extLst>
  </p:cSld>
  <p:clrMap bg1="lt1" tx1="dk1" bg2="lt2" tx2="dk2" accent1="accent1" accent2="accent2" accent3="accent3" accent4="accent4" accent5="accent5" accent6="accent6" hlink="hlink" folHlink="folHlink"/>
  <p:hf hdr="0" ftr="0" dt="0"/>
  <p:notesStyle>
    <a:lvl1pPr algn="l" defTabSz="457200" rtl="0" eaLnBrk="0" fontAlgn="base" hangingPunct="0">
      <a:spcBef>
        <a:spcPct val="30000"/>
      </a:spcBef>
      <a:spcAft>
        <a:spcPct val="0"/>
      </a:spcAft>
      <a:defRPr sz="1200" kern="1200">
        <a:solidFill>
          <a:schemeClr val="tx1"/>
        </a:solidFill>
        <a:latin typeface="+mn-lt"/>
        <a:ea typeface="+mn-ea"/>
        <a:cs typeface="+mn-cs"/>
      </a:defRPr>
    </a:lvl1pPr>
    <a:lvl2pPr marL="457200" algn="l" defTabSz="457200" rtl="0" eaLnBrk="0" fontAlgn="base" hangingPunct="0">
      <a:spcBef>
        <a:spcPct val="30000"/>
      </a:spcBef>
      <a:spcAft>
        <a:spcPct val="0"/>
      </a:spcAft>
      <a:defRPr sz="1200" kern="1200">
        <a:solidFill>
          <a:schemeClr val="tx1"/>
        </a:solidFill>
        <a:latin typeface="+mn-lt"/>
        <a:ea typeface="+mn-ea"/>
        <a:cs typeface="+mn-cs"/>
      </a:defRPr>
    </a:lvl2pPr>
    <a:lvl3pPr marL="914400" algn="l" defTabSz="457200" rtl="0" eaLnBrk="0" fontAlgn="base" hangingPunct="0">
      <a:spcBef>
        <a:spcPct val="30000"/>
      </a:spcBef>
      <a:spcAft>
        <a:spcPct val="0"/>
      </a:spcAft>
      <a:defRPr sz="1200" kern="1200">
        <a:solidFill>
          <a:schemeClr val="tx1"/>
        </a:solidFill>
        <a:latin typeface="+mn-lt"/>
        <a:ea typeface="+mn-ea"/>
        <a:cs typeface="+mn-cs"/>
      </a:defRPr>
    </a:lvl3pPr>
    <a:lvl4pPr marL="1371600" algn="l" defTabSz="457200" rtl="0" eaLnBrk="0" fontAlgn="base" hangingPunct="0">
      <a:spcBef>
        <a:spcPct val="30000"/>
      </a:spcBef>
      <a:spcAft>
        <a:spcPct val="0"/>
      </a:spcAft>
      <a:defRPr sz="1200" kern="1200">
        <a:solidFill>
          <a:schemeClr val="tx1"/>
        </a:solidFill>
        <a:latin typeface="+mn-lt"/>
        <a:ea typeface="+mn-ea"/>
        <a:cs typeface="+mn-cs"/>
      </a:defRPr>
    </a:lvl4pPr>
    <a:lvl5pPr marL="1828800" algn="l" defTabSz="457200" rtl="0" eaLnBrk="0" fontAlgn="base" hangingPunct="0">
      <a:spcBef>
        <a:spcPct val="30000"/>
      </a:spcBef>
      <a:spcAft>
        <a:spcPct val="0"/>
      </a:spcAft>
      <a:defRPr sz="1200" kern="1200">
        <a:solidFill>
          <a:schemeClr val="tx1"/>
        </a:solidFill>
        <a:latin typeface="+mn-lt"/>
        <a:ea typeface="+mn-ea"/>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2"/>
          <p:cNvSpPr>
            <a:spLocks noGrp="1" noRot="1" noChangeAspect="1" noChangeArrowheads="1" noTextEdit="1"/>
          </p:cNvSpPr>
          <p:nvPr>
            <p:ph type="sldImg"/>
          </p:nvPr>
        </p:nvSpPr>
        <p:spPr bwMode="auto">
          <a:noFill/>
          <a:ln cap="flat">
            <a:solidFill>
              <a:srgbClr val="000000"/>
            </a:solidFill>
            <a:miter lim="800000"/>
            <a:headEnd/>
            <a:tailEnd/>
          </a:ln>
        </p:spPr>
      </p:sp>
      <p:sp>
        <p:nvSpPr>
          <p:cNvPr id="147459"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endParaRPr lang="fr-FR" smtClean="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Rectangle 2"/>
          <p:cNvSpPr>
            <a:spLocks noGrp="1" noRot="1" noChangeAspect="1" noChangeArrowheads="1" noTextEdit="1"/>
          </p:cNvSpPr>
          <p:nvPr>
            <p:ph type="sldImg"/>
          </p:nvPr>
        </p:nvSpPr>
        <p:spPr bwMode="auto">
          <a:xfrm>
            <a:off x="1150938" y="692150"/>
            <a:ext cx="4556125" cy="3417888"/>
          </a:xfrm>
          <a:solidFill>
            <a:srgbClr val="FFFFFF"/>
          </a:solidFill>
          <a:ln>
            <a:solidFill>
              <a:srgbClr val="000000"/>
            </a:solidFill>
            <a:miter lim="800000"/>
            <a:headEnd/>
            <a:tailEnd/>
          </a:ln>
        </p:spPr>
      </p:sp>
      <p:sp>
        <p:nvSpPr>
          <p:cNvPr id="156675" name="Rectangle 3"/>
          <p:cNvSpPr>
            <a:spLocks noGrp="1" noChangeArrowheads="1"/>
          </p:cNvSpPr>
          <p:nvPr>
            <p:ph type="body" idx="1"/>
          </p:nvPr>
        </p:nvSpPr>
        <p:spPr bwMode="auto">
          <a:solidFill>
            <a:srgbClr val="FFFFFF"/>
          </a:solidFill>
          <a:ln>
            <a:solidFill>
              <a:srgbClr val="000000"/>
            </a:solidFill>
            <a:miter lim="800000"/>
            <a:headEnd/>
            <a:tailEnd/>
          </a:ln>
        </p:spPr>
        <p:txBody>
          <a:bodyPr wrap="square" numCol="1" anchor="t" anchorCtr="0" compatLnSpc="1">
            <a:prstTxWarp prst="textNoShape">
              <a:avLst/>
            </a:prstTxWarp>
          </a:bodyPr>
          <a:lstStyle/>
          <a:p>
            <a:pPr eaLnBrk="1" hangingPunct="1"/>
            <a:endParaRPr lang="fr-CA" smtClean="0">
              <a:latin typeface="Helvetica"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Rectangle 2"/>
          <p:cNvSpPr>
            <a:spLocks noGrp="1" noRot="1" noChangeAspect="1" noChangeArrowheads="1" noTextEdit="1"/>
          </p:cNvSpPr>
          <p:nvPr>
            <p:ph type="sldImg"/>
          </p:nvPr>
        </p:nvSpPr>
        <p:spPr bwMode="auto">
          <a:xfrm>
            <a:off x="1150938" y="692150"/>
            <a:ext cx="4556125" cy="3417888"/>
          </a:xfrm>
          <a:solidFill>
            <a:srgbClr val="FFFFFF"/>
          </a:solidFill>
          <a:ln>
            <a:solidFill>
              <a:srgbClr val="000000"/>
            </a:solidFill>
            <a:miter lim="800000"/>
            <a:headEnd/>
            <a:tailEnd/>
          </a:ln>
        </p:spPr>
      </p:sp>
      <p:sp>
        <p:nvSpPr>
          <p:cNvPr id="157699" name="Rectangle 3"/>
          <p:cNvSpPr>
            <a:spLocks noGrp="1" noChangeArrowheads="1"/>
          </p:cNvSpPr>
          <p:nvPr>
            <p:ph type="body" idx="1"/>
          </p:nvPr>
        </p:nvSpPr>
        <p:spPr bwMode="auto">
          <a:solidFill>
            <a:srgbClr val="FFFFFF"/>
          </a:solidFill>
          <a:ln>
            <a:solidFill>
              <a:srgbClr val="000000"/>
            </a:solidFill>
            <a:miter lim="800000"/>
            <a:headEnd/>
            <a:tailEnd/>
          </a:ln>
        </p:spPr>
        <p:txBody>
          <a:bodyPr wrap="square" numCol="1" anchor="t" anchorCtr="0" compatLnSpc="1">
            <a:prstTxWarp prst="textNoShape">
              <a:avLst/>
            </a:prstTxWarp>
          </a:bodyPr>
          <a:lstStyle/>
          <a:p>
            <a:pPr eaLnBrk="1" hangingPunct="1"/>
            <a:endParaRPr lang="fr-CA" smtClean="0">
              <a:latin typeface="Helvetica"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Rectangle 2"/>
          <p:cNvSpPr>
            <a:spLocks noGrp="1" noRot="1" noChangeAspect="1" noChangeArrowheads="1" noTextEdit="1"/>
          </p:cNvSpPr>
          <p:nvPr>
            <p:ph type="sldImg"/>
          </p:nvPr>
        </p:nvSpPr>
        <p:spPr bwMode="auto">
          <a:solidFill>
            <a:srgbClr val="FFFFFF"/>
          </a:solidFill>
          <a:ln>
            <a:solidFill>
              <a:srgbClr val="000000"/>
            </a:solidFill>
            <a:miter lim="800000"/>
            <a:headEnd/>
            <a:tailEnd/>
          </a:ln>
        </p:spPr>
      </p:sp>
      <p:sp>
        <p:nvSpPr>
          <p:cNvPr id="158723" name="Rectangle 3"/>
          <p:cNvSpPr>
            <a:spLocks noGrp="1" noChangeArrowheads="1"/>
          </p:cNvSpPr>
          <p:nvPr>
            <p:ph type="body" idx="1"/>
          </p:nvPr>
        </p:nvSpPr>
        <p:spPr bwMode="auto">
          <a:solidFill>
            <a:srgbClr val="FFFFFF"/>
          </a:solidFill>
          <a:ln>
            <a:solidFill>
              <a:srgbClr val="000000"/>
            </a:solidFill>
            <a:miter lim="800000"/>
            <a:headEnd/>
            <a:tailEnd/>
          </a:ln>
        </p:spPr>
        <p:txBody>
          <a:bodyPr wrap="square" numCol="1" anchor="t" anchorCtr="0" compatLnSpc="1">
            <a:prstTxWarp prst="textNoShape">
              <a:avLst/>
            </a:prstTxWarp>
          </a:bodyPr>
          <a:lstStyle/>
          <a:p>
            <a:pPr eaLnBrk="1" hangingPunct="1"/>
            <a:r>
              <a:rPr lang="en-US" b="1" smtClean="0">
                <a:latin typeface="Arial" pitchFamily="34" charset="0"/>
              </a:rPr>
              <a:t>Barcelona, Spain</a:t>
            </a:r>
            <a:r>
              <a:rPr lang="en-US" smtClean="0">
                <a:latin typeface="Verdana" pitchFamily="34" charset="0"/>
              </a:rPr>
              <a:t> - Adding warfarin to aspirin therapy in patients with peripheral arterial disease (PAD) is of no benefit, according to the </a:t>
            </a:r>
            <a:r>
              <a:rPr lang="en-US" b="1" smtClean="0">
                <a:latin typeface="Arial" pitchFamily="34" charset="0"/>
              </a:rPr>
              <a:t>Warfarin Antiplatelet Vascular Evaluation</a:t>
            </a:r>
            <a:r>
              <a:rPr lang="en-US" smtClean="0">
                <a:latin typeface="Verdana" pitchFamily="34" charset="0"/>
              </a:rPr>
              <a:t> (WAVE) study presented during the hotline session at the </a:t>
            </a:r>
            <a:r>
              <a:rPr lang="en-US" b="1" smtClean="0">
                <a:latin typeface="Arial" pitchFamily="34" charset="0"/>
              </a:rPr>
              <a:t>World Congress of Cardiology</a:t>
            </a:r>
            <a:r>
              <a:rPr lang="en-US" smtClean="0">
                <a:latin typeface="Verdana" pitchFamily="34" charset="0"/>
              </a:rPr>
              <a:t> </a:t>
            </a:r>
            <a:r>
              <a:rPr lang="en-US" b="1" smtClean="0">
                <a:latin typeface="Arial" pitchFamily="34" charset="0"/>
              </a:rPr>
              <a:t>2006</a:t>
            </a:r>
            <a:r>
              <a:rPr lang="en-US" smtClean="0">
                <a:latin typeface="Verdana" pitchFamily="34" charset="0"/>
              </a:rPr>
              <a:t> today.</a:t>
            </a:r>
            <a:r>
              <a:rPr lang="en-US" b="1" smtClean="0">
                <a:latin typeface="Arial" pitchFamily="34" charset="0"/>
              </a:rPr>
              <a:t>Dr Sonia Anand </a:t>
            </a:r>
            <a:r>
              <a:rPr lang="en-US" smtClean="0">
                <a:latin typeface="Verdana" pitchFamily="34" charset="0"/>
              </a:rPr>
              <a:t>(McMaster University, Hamilton, ON) told the audience that the bleeding complications of the combination "neutralized any benefit." Those taking warfarin plus aspirin had a significantly higher rate of life-threatening bleeds than those taking aspirin alone. "Oral anticoagulation added to antiplatelet therapy does not lower the risk of cardiovascular events in patients with PAD," she concluded.Discussant </a:t>
            </a:r>
            <a:r>
              <a:rPr lang="en-US" b="1" smtClean="0">
                <a:latin typeface="Arial" pitchFamily="34" charset="0"/>
              </a:rPr>
              <a:t>Dr Freek WA Verheught</a:t>
            </a:r>
            <a:r>
              <a:rPr lang="en-US" smtClean="0">
                <a:latin typeface="Verdana" pitchFamily="34" charset="0"/>
              </a:rPr>
              <a:t> (Heartcenter, University Medical Center St Radboud, Nijmegen, the Netherlands) said there are two possible reasons for the negative findings</a:t>
            </a:r>
            <a:r>
              <a:rPr lang="fr-CA" altLang="en-US" smtClean="0">
                <a:latin typeface="Verdana" pitchFamily="34" charset="0"/>
                <a:ea typeface="ヒラギノ角ゴ Pro W3" charset="-128"/>
              </a:rPr>
              <a:t>ﾑ</a:t>
            </a:r>
            <a:r>
              <a:rPr lang="fr-CA" altLang="ja-JP" smtClean="0">
                <a:latin typeface="Verdana" pitchFamily="34" charset="0"/>
              </a:rPr>
              <a:t>b</a:t>
            </a:r>
            <a:r>
              <a:rPr lang="en-US" altLang="ja-JP" smtClean="0">
                <a:latin typeface="Verdana" pitchFamily="34" charset="0"/>
              </a:rPr>
              <a:t>ad luck, or the low baseline risk of the PAD patients. The explanation is most likely the low risk, he added, noting, "This combination cannot be advised in PAD."</a:t>
            </a:r>
            <a:r>
              <a:rPr lang="en-US" altLang="ja-JP" b="1" smtClean="0">
                <a:latin typeface="Arial" pitchFamily="34" charset="0"/>
              </a:rPr>
              <a:t>Hemorrhagic strokes increased 15-fold</a:t>
            </a:r>
            <a:r>
              <a:rPr lang="en-US" altLang="ja-JP" smtClean="0">
                <a:latin typeface="Verdana" pitchFamily="34" charset="0"/>
              </a:rPr>
              <a:t>Anand explained that the role of oral anticoagulants with antiplatelet agents in coronary artery disease "seems promising" but the issue has not been sufficiently investigated in PAD patients.In the WAVE study, conducted in 80 centers in seven countries, approximately 2000 PAD patients were randomized to aspirin alone or aspirin plus warfarin. Both groups had therapy titrated to reach INR levels of 1.8 to 3.5.There were two coprimary end points: cardiovascular death, MI, and stroke; and cardiovascular death, MI, stroke, and severe ischemia in the coronary or peripheral arteries. There were also two safety end points</a:t>
            </a:r>
            <a:r>
              <a:rPr lang="fr-CA" altLang="en-US" smtClean="0">
                <a:latin typeface="Verdana" pitchFamily="34" charset="0"/>
                <a:ea typeface="ヒラギノ角ゴ Pro W3" charset="-128"/>
              </a:rPr>
              <a:t>ﾑ</a:t>
            </a:r>
            <a:r>
              <a:rPr lang="fr-CA" altLang="ja-JP" smtClean="0">
                <a:latin typeface="Verdana" pitchFamily="34" charset="0"/>
              </a:rPr>
              <a:t>l</a:t>
            </a:r>
            <a:r>
              <a:rPr lang="en-US" altLang="ja-JP" smtClean="0">
                <a:latin typeface="Verdana" pitchFamily="34" charset="0"/>
              </a:rPr>
              <a:t>ife-threatening bleeding and moderate bleeding.Neither of the efficacy end points showed any significant benefit in favor of the two-drug regimen. And the combination significantly increased the risk of moderate and life-threatening bleeds</a:t>
            </a:r>
            <a:r>
              <a:rPr lang="fr-CA" altLang="en-US" smtClean="0">
                <a:latin typeface="Verdana" pitchFamily="34" charset="0"/>
                <a:ea typeface="ヒラギノ角ゴ Pro W3" charset="-128"/>
              </a:rPr>
              <a:t>ﾑ</a:t>
            </a:r>
            <a:r>
              <a:rPr lang="fr-CA" altLang="ja-JP" smtClean="0">
                <a:latin typeface="Verdana" pitchFamily="34" charset="0"/>
              </a:rPr>
              <a:t>i</a:t>
            </a:r>
            <a:r>
              <a:rPr lang="en-US" altLang="ja-JP" smtClean="0">
                <a:latin typeface="Verdana" pitchFamily="34" charset="0"/>
              </a:rPr>
              <a:t>ncluding a 15-fold risk of hemorrhagic stroke among those taking both drugs compared with those receiving aspirin alone (HR 15.2; p&lt;0.001).</a:t>
            </a:r>
            <a:endParaRPr lang="en-US" smtClean="0">
              <a:latin typeface="Verdana" pitchFamily="34"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Slide Image Placeholder 1"/>
          <p:cNvSpPr>
            <a:spLocks noGrp="1" noRot="1" noChangeAspect="1" noTextEdit="1"/>
          </p:cNvSpPr>
          <p:nvPr>
            <p:ph type="sldImg"/>
          </p:nvPr>
        </p:nvSpPr>
        <p:spPr bwMode="auto">
          <a:noFill/>
          <a:ln>
            <a:solidFill>
              <a:srgbClr val="000000"/>
            </a:solidFill>
            <a:miter lim="800000"/>
            <a:headEnd/>
            <a:tailEnd/>
          </a:ln>
        </p:spPr>
      </p:sp>
      <p:sp>
        <p:nvSpPr>
          <p:cNvPr id="159747"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CA" smtClean="0"/>
          </a:p>
        </p:txBody>
      </p:sp>
      <p:sp>
        <p:nvSpPr>
          <p:cNvPr id="159748" name="Slide Number Placeholder 3"/>
          <p:cNvSpPr txBox="1">
            <a:spLocks noGrp="1"/>
          </p:cNvSpPr>
          <p:nvPr/>
        </p:nvSpPr>
        <p:spPr bwMode="auto">
          <a:xfrm>
            <a:off x="3884613" y="8685213"/>
            <a:ext cx="2971800" cy="457200"/>
          </a:xfrm>
          <a:prstGeom prst="rect">
            <a:avLst/>
          </a:prstGeom>
          <a:noFill/>
          <a:ln w="9525">
            <a:noFill/>
            <a:miter lim="800000"/>
            <a:headEnd/>
            <a:tailEnd/>
          </a:ln>
        </p:spPr>
        <p:txBody>
          <a:bodyPr anchor="b"/>
          <a:lstStyle/>
          <a:p>
            <a:pPr algn="r" defTabSz="914400"/>
            <a:fld id="{54896C1D-B898-4B47-8D0E-1034ED165890}" type="slidenum">
              <a:rPr lang="en-CA" sz="1200">
                <a:ea typeface="ＭＳ Ｐゴシック" pitchFamily="34" charset="-128"/>
              </a:rPr>
              <a:pPr algn="r" defTabSz="914400"/>
              <a:t>19</a:t>
            </a:fld>
            <a:endParaRPr lang="en-CA" sz="1200">
              <a:ea typeface="ＭＳ Ｐゴシック" pitchFamily="34" charset="-128"/>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Slide Image Placeholder 1"/>
          <p:cNvSpPr>
            <a:spLocks noGrp="1" noRot="1" noChangeAspect="1" noTextEdit="1"/>
          </p:cNvSpPr>
          <p:nvPr>
            <p:ph type="sldImg"/>
          </p:nvPr>
        </p:nvSpPr>
        <p:spPr bwMode="auto">
          <a:noFill/>
          <a:ln>
            <a:solidFill>
              <a:srgbClr val="000000"/>
            </a:solidFill>
            <a:miter lim="800000"/>
            <a:headEnd/>
            <a:tailEnd/>
          </a:ln>
        </p:spPr>
      </p:sp>
      <p:sp>
        <p:nvSpPr>
          <p:cNvPr id="160771"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CA" smtClean="0"/>
          </a:p>
        </p:txBody>
      </p:sp>
      <p:sp>
        <p:nvSpPr>
          <p:cNvPr id="160772" name="Slide Number Placeholder 3"/>
          <p:cNvSpPr txBox="1">
            <a:spLocks noGrp="1"/>
          </p:cNvSpPr>
          <p:nvPr/>
        </p:nvSpPr>
        <p:spPr bwMode="auto">
          <a:xfrm>
            <a:off x="3884613" y="8685213"/>
            <a:ext cx="2971800" cy="457200"/>
          </a:xfrm>
          <a:prstGeom prst="rect">
            <a:avLst/>
          </a:prstGeom>
          <a:noFill/>
          <a:ln w="9525">
            <a:noFill/>
            <a:miter lim="800000"/>
            <a:headEnd/>
            <a:tailEnd/>
          </a:ln>
        </p:spPr>
        <p:txBody>
          <a:bodyPr anchor="b"/>
          <a:lstStyle/>
          <a:p>
            <a:pPr algn="r" defTabSz="914400"/>
            <a:fld id="{8549678A-2DA2-46B3-9299-3F074D09B97B}" type="slidenum">
              <a:rPr lang="en-CA" sz="1200">
                <a:ea typeface="ＭＳ Ｐゴシック" pitchFamily="34" charset="-128"/>
              </a:rPr>
              <a:pPr algn="r" defTabSz="914400"/>
              <a:t>24</a:t>
            </a:fld>
            <a:endParaRPr lang="en-CA" sz="1200">
              <a:ea typeface="ＭＳ Ｐゴシック" pitchFamily="34" charset="-128"/>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Slide Image Placeholder 1"/>
          <p:cNvSpPr>
            <a:spLocks noGrp="1" noRot="1" noChangeAspect="1" noTextEdit="1"/>
          </p:cNvSpPr>
          <p:nvPr>
            <p:ph type="sldImg"/>
          </p:nvPr>
        </p:nvSpPr>
        <p:spPr bwMode="auto">
          <a:noFill/>
          <a:ln>
            <a:solidFill>
              <a:srgbClr val="000000"/>
            </a:solidFill>
            <a:miter lim="800000"/>
            <a:headEnd/>
            <a:tailEnd/>
          </a:ln>
        </p:spPr>
      </p:sp>
      <p:sp>
        <p:nvSpPr>
          <p:cNvPr id="161795"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CA" smtClean="0"/>
          </a:p>
        </p:txBody>
      </p:sp>
      <p:sp>
        <p:nvSpPr>
          <p:cNvPr id="161796" name="Slide Number Placeholder 3"/>
          <p:cNvSpPr txBox="1">
            <a:spLocks noGrp="1"/>
          </p:cNvSpPr>
          <p:nvPr/>
        </p:nvSpPr>
        <p:spPr bwMode="auto">
          <a:xfrm>
            <a:off x="3884613" y="8685213"/>
            <a:ext cx="2971800" cy="457200"/>
          </a:xfrm>
          <a:prstGeom prst="rect">
            <a:avLst/>
          </a:prstGeom>
          <a:noFill/>
          <a:ln w="9525">
            <a:noFill/>
            <a:miter lim="800000"/>
            <a:headEnd/>
            <a:tailEnd/>
          </a:ln>
        </p:spPr>
        <p:txBody>
          <a:bodyPr anchor="b"/>
          <a:lstStyle/>
          <a:p>
            <a:pPr algn="r" defTabSz="914400"/>
            <a:fld id="{B86775B3-7CB1-4512-A70A-2D5104C17AB7}" type="slidenum">
              <a:rPr lang="en-CA" sz="1200">
                <a:ea typeface="ＭＳ Ｐゴシック" pitchFamily="34" charset="-128"/>
              </a:rPr>
              <a:pPr algn="r" defTabSz="914400"/>
              <a:t>26</a:t>
            </a:fld>
            <a:endParaRPr lang="en-CA" sz="1200">
              <a:ea typeface="ＭＳ Ｐゴシック" pitchFamily="34" charset="-128"/>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Slide Image Placeholder 1"/>
          <p:cNvSpPr>
            <a:spLocks noGrp="1" noRot="1" noChangeAspect="1" noTextEdit="1"/>
          </p:cNvSpPr>
          <p:nvPr>
            <p:ph type="sldImg"/>
          </p:nvPr>
        </p:nvSpPr>
        <p:spPr bwMode="auto">
          <a:noFill/>
          <a:ln>
            <a:solidFill>
              <a:srgbClr val="000000"/>
            </a:solidFill>
            <a:miter lim="800000"/>
            <a:headEnd/>
            <a:tailEnd/>
          </a:ln>
        </p:spPr>
      </p:sp>
      <p:sp>
        <p:nvSpPr>
          <p:cNvPr id="162819"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CA" smtClean="0"/>
          </a:p>
        </p:txBody>
      </p:sp>
      <p:sp>
        <p:nvSpPr>
          <p:cNvPr id="162820" name="Slide Number Placeholder 3"/>
          <p:cNvSpPr txBox="1">
            <a:spLocks noGrp="1"/>
          </p:cNvSpPr>
          <p:nvPr/>
        </p:nvSpPr>
        <p:spPr bwMode="auto">
          <a:xfrm>
            <a:off x="3884613" y="8685213"/>
            <a:ext cx="2971800" cy="457200"/>
          </a:xfrm>
          <a:prstGeom prst="rect">
            <a:avLst/>
          </a:prstGeom>
          <a:noFill/>
          <a:ln w="9525">
            <a:noFill/>
            <a:miter lim="800000"/>
            <a:headEnd/>
            <a:tailEnd/>
          </a:ln>
        </p:spPr>
        <p:txBody>
          <a:bodyPr anchor="b"/>
          <a:lstStyle/>
          <a:p>
            <a:pPr algn="r" defTabSz="914400"/>
            <a:fld id="{C804845C-D893-4D9D-966B-DA4D91FB5AA6}" type="slidenum">
              <a:rPr lang="en-CA" sz="1200">
                <a:ea typeface="ＭＳ Ｐゴシック" pitchFamily="34" charset="-128"/>
              </a:rPr>
              <a:pPr algn="r" defTabSz="914400"/>
              <a:t>28</a:t>
            </a:fld>
            <a:endParaRPr lang="en-CA" sz="1200">
              <a:ea typeface="ＭＳ Ｐゴシック" pitchFamily="34" charset="-128"/>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Slide Image Placeholder 1"/>
          <p:cNvSpPr>
            <a:spLocks noGrp="1" noRot="1" noChangeAspect="1" noTextEdit="1"/>
          </p:cNvSpPr>
          <p:nvPr>
            <p:ph type="sldImg"/>
          </p:nvPr>
        </p:nvSpPr>
        <p:spPr bwMode="auto">
          <a:noFill/>
          <a:ln>
            <a:solidFill>
              <a:srgbClr val="000000"/>
            </a:solidFill>
            <a:miter lim="800000"/>
            <a:headEnd/>
            <a:tailEnd/>
          </a:ln>
        </p:spPr>
      </p:sp>
      <p:sp>
        <p:nvSpPr>
          <p:cNvPr id="163843"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CA" smtClean="0"/>
          </a:p>
        </p:txBody>
      </p:sp>
      <p:sp>
        <p:nvSpPr>
          <p:cNvPr id="163844" name="Slide Number Placeholder 3"/>
          <p:cNvSpPr txBox="1">
            <a:spLocks noGrp="1"/>
          </p:cNvSpPr>
          <p:nvPr/>
        </p:nvSpPr>
        <p:spPr bwMode="auto">
          <a:xfrm>
            <a:off x="3884613" y="8685213"/>
            <a:ext cx="2971800" cy="457200"/>
          </a:xfrm>
          <a:prstGeom prst="rect">
            <a:avLst/>
          </a:prstGeom>
          <a:noFill/>
          <a:ln w="9525">
            <a:noFill/>
            <a:miter lim="800000"/>
            <a:headEnd/>
            <a:tailEnd/>
          </a:ln>
        </p:spPr>
        <p:txBody>
          <a:bodyPr anchor="b"/>
          <a:lstStyle/>
          <a:p>
            <a:pPr algn="r" defTabSz="914400"/>
            <a:fld id="{B7052B42-045C-41A5-A7DC-C93C4D188A0E}" type="slidenum">
              <a:rPr lang="en-CA" sz="1200">
                <a:ea typeface="ＭＳ Ｐゴシック" pitchFamily="34" charset="-128"/>
              </a:rPr>
              <a:pPr algn="r" defTabSz="914400"/>
              <a:t>31</a:t>
            </a:fld>
            <a:endParaRPr lang="en-CA" sz="1200">
              <a:ea typeface="ＭＳ Ｐゴシック" pitchFamily="34" charset="-128"/>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Slide Image Placeholder 1"/>
          <p:cNvSpPr>
            <a:spLocks noGrp="1" noRot="1" noChangeAspect="1" noTextEdit="1"/>
          </p:cNvSpPr>
          <p:nvPr>
            <p:ph type="sldImg"/>
          </p:nvPr>
        </p:nvSpPr>
        <p:spPr bwMode="auto">
          <a:noFill/>
          <a:ln>
            <a:solidFill>
              <a:srgbClr val="000000"/>
            </a:solidFill>
            <a:miter lim="800000"/>
            <a:headEnd/>
            <a:tailEnd/>
          </a:ln>
        </p:spPr>
      </p:sp>
      <p:sp>
        <p:nvSpPr>
          <p:cNvPr id="164867"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CA" smtClean="0"/>
          </a:p>
        </p:txBody>
      </p:sp>
      <p:sp>
        <p:nvSpPr>
          <p:cNvPr id="164868" name="Slide Number Placeholder 3"/>
          <p:cNvSpPr txBox="1">
            <a:spLocks noGrp="1"/>
          </p:cNvSpPr>
          <p:nvPr/>
        </p:nvSpPr>
        <p:spPr bwMode="auto">
          <a:xfrm>
            <a:off x="3884613" y="8685213"/>
            <a:ext cx="2971800" cy="457200"/>
          </a:xfrm>
          <a:prstGeom prst="rect">
            <a:avLst/>
          </a:prstGeom>
          <a:noFill/>
          <a:ln w="9525">
            <a:noFill/>
            <a:miter lim="800000"/>
            <a:headEnd/>
            <a:tailEnd/>
          </a:ln>
        </p:spPr>
        <p:txBody>
          <a:bodyPr anchor="b"/>
          <a:lstStyle/>
          <a:p>
            <a:pPr algn="r" defTabSz="914400"/>
            <a:fld id="{88611DDA-26B5-4ECE-81EC-BEFA6B93E65A}" type="slidenum">
              <a:rPr lang="en-CA" sz="1200">
                <a:ea typeface="ＭＳ Ｐゴシック" pitchFamily="34" charset="-128"/>
              </a:rPr>
              <a:pPr algn="r" defTabSz="914400"/>
              <a:t>33</a:t>
            </a:fld>
            <a:endParaRPr lang="en-CA" sz="1200">
              <a:ea typeface="ＭＳ Ｐゴシック" pitchFamily="34" charset="-128"/>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Slide Image Placeholder 1"/>
          <p:cNvSpPr>
            <a:spLocks noGrp="1" noRot="1" noChangeAspect="1" noTextEdit="1"/>
          </p:cNvSpPr>
          <p:nvPr>
            <p:ph type="sldImg"/>
          </p:nvPr>
        </p:nvSpPr>
        <p:spPr bwMode="auto">
          <a:noFill/>
          <a:ln>
            <a:solidFill>
              <a:srgbClr val="000000"/>
            </a:solidFill>
            <a:miter lim="800000"/>
            <a:headEnd/>
            <a:tailEnd/>
          </a:ln>
        </p:spPr>
      </p:sp>
      <p:sp>
        <p:nvSpPr>
          <p:cNvPr id="165891"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CA" smtClean="0"/>
          </a:p>
        </p:txBody>
      </p:sp>
      <p:sp>
        <p:nvSpPr>
          <p:cNvPr id="165892" name="Slide Number Placeholder 3"/>
          <p:cNvSpPr txBox="1">
            <a:spLocks noGrp="1"/>
          </p:cNvSpPr>
          <p:nvPr/>
        </p:nvSpPr>
        <p:spPr bwMode="auto">
          <a:xfrm>
            <a:off x="3884613" y="8685213"/>
            <a:ext cx="2971800" cy="457200"/>
          </a:xfrm>
          <a:prstGeom prst="rect">
            <a:avLst/>
          </a:prstGeom>
          <a:noFill/>
          <a:ln w="9525">
            <a:noFill/>
            <a:miter lim="800000"/>
            <a:headEnd/>
            <a:tailEnd/>
          </a:ln>
        </p:spPr>
        <p:txBody>
          <a:bodyPr anchor="b"/>
          <a:lstStyle/>
          <a:p>
            <a:pPr algn="r" defTabSz="914400"/>
            <a:fld id="{3F8A8E9B-CCB3-4A3D-BE4D-075A09B65708}" type="slidenum">
              <a:rPr lang="en-CA" sz="1200">
                <a:ea typeface="ＭＳ Ｐゴシック" pitchFamily="34" charset="-128"/>
              </a:rPr>
              <a:pPr algn="r" defTabSz="914400"/>
              <a:t>35</a:t>
            </a:fld>
            <a:endParaRPr lang="en-CA" sz="1200">
              <a:ea typeface="ＭＳ Ｐゴシック" pitchFamily="34" charset="-128"/>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Rectangle 2"/>
          <p:cNvSpPr>
            <a:spLocks noChangeArrowheads="1"/>
          </p:cNvSpPr>
          <p:nvPr/>
        </p:nvSpPr>
        <p:spPr bwMode="auto">
          <a:xfrm>
            <a:off x="3886200" y="0"/>
            <a:ext cx="2971800" cy="457200"/>
          </a:xfrm>
          <a:prstGeom prst="rect">
            <a:avLst/>
          </a:prstGeom>
          <a:noFill/>
          <a:ln w="9525">
            <a:noFill/>
            <a:miter lim="800000"/>
            <a:headEnd/>
            <a:tailEnd/>
          </a:ln>
        </p:spPr>
        <p:txBody>
          <a:bodyPr wrap="none" anchor="ctr"/>
          <a:lstStyle/>
          <a:p>
            <a:pPr defTabSz="914400"/>
            <a:endParaRPr lang="fr-CA">
              <a:latin typeface="Calibri" pitchFamily="34" charset="0"/>
              <a:ea typeface="ＭＳ Ｐゴシック" pitchFamily="34" charset="-128"/>
            </a:endParaRPr>
          </a:p>
        </p:txBody>
      </p:sp>
      <p:sp>
        <p:nvSpPr>
          <p:cNvPr id="148483" name="Rectangle 3"/>
          <p:cNvSpPr>
            <a:spLocks noChangeArrowheads="1"/>
          </p:cNvSpPr>
          <p:nvPr/>
        </p:nvSpPr>
        <p:spPr bwMode="auto">
          <a:xfrm>
            <a:off x="3886200" y="8686800"/>
            <a:ext cx="2971800" cy="457200"/>
          </a:xfrm>
          <a:prstGeom prst="rect">
            <a:avLst/>
          </a:prstGeom>
          <a:noFill/>
          <a:ln w="9525">
            <a:noFill/>
            <a:miter lim="800000"/>
            <a:headEnd/>
            <a:tailEnd/>
          </a:ln>
        </p:spPr>
        <p:txBody>
          <a:bodyPr lIns="90488" tIns="44450" rIns="90488" bIns="44450" anchor="b"/>
          <a:lstStyle/>
          <a:p>
            <a:pPr algn="r" defTabSz="914400"/>
            <a:r>
              <a:rPr lang="en-US" sz="1200">
                <a:latin typeface="Times" pitchFamily="18" charset="0"/>
                <a:ea typeface="ＭＳ Ｐゴシック" pitchFamily="34" charset="-128"/>
              </a:rPr>
              <a:t>66</a:t>
            </a:r>
          </a:p>
        </p:txBody>
      </p:sp>
      <p:sp>
        <p:nvSpPr>
          <p:cNvPr id="148484" name="Rectangle 4"/>
          <p:cNvSpPr>
            <a:spLocks noChangeArrowheads="1"/>
          </p:cNvSpPr>
          <p:nvPr/>
        </p:nvSpPr>
        <p:spPr bwMode="auto">
          <a:xfrm>
            <a:off x="0" y="8686800"/>
            <a:ext cx="2971800" cy="457200"/>
          </a:xfrm>
          <a:prstGeom prst="rect">
            <a:avLst/>
          </a:prstGeom>
          <a:noFill/>
          <a:ln w="9525">
            <a:noFill/>
            <a:miter lim="800000"/>
            <a:headEnd/>
            <a:tailEnd/>
          </a:ln>
        </p:spPr>
        <p:txBody>
          <a:bodyPr wrap="none" anchor="ctr"/>
          <a:lstStyle/>
          <a:p>
            <a:pPr defTabSz="914400"/>
            <a:endParaRPr lang="fr-CA">
              <a:latin typeface="Calibri" pitchFamily="34" charset="0"/>
              <a:ea typeface="ＭＳ Ｐゴシック" pitchFamily="34" charset="-128"/>
            </a:endParaRPr>
          </a:p>
        </p:txBody>
      </p:sp>
      <p:sp>
        <p:nvSpPr>
          <p:cNvPr id="148485" name="Rectangle 5"/>
          <p:cNvSpPr>
            <a:spLocks noChangeArrowheads="1"/>
          </p:cNvSpPr>
          <p:nvPr/>
        </p:nvSpPr>
        <p:spPr bwMode="auto">
          <a:xfrm>
            <a:off x="0" y="0"/>
            <a:ext cx="2971800" cy="457200"/>
          </a:xfrm>
          <a:prstGeom prst="rect">
            <a:avLst/>
          </a:prstGeom>
          <a:noFill/>
          <a:ln w="9525">
            <a:noFill/>
            <a:miter lim="800000"/>
            <a:headEnd/>
            <a:tailEnd/>
          </a:ln>
        </p:spPr>
        <p:txBody>
          <a:bodyPr wrap="none" anchor="ctr"/>
          <a:lstStyle/>
          <a:p>
            <a:pPr defTabSz="914400"/>
            <a:endParaRPr lang="fr-CA">
              <a:latin typeface="Calibri" pitchFamily="34" charset="0"/>
              <a:ea typeface="ＭＳ Ｐゴシック" pitchFamily="34" charset="-128"/>
            </a:endParaRPr>
          </a:p>
        </p:txBody>
      </p:sp>
      <p:sp>
        <p:nvSpPr>
          <p:cNvPr id="148486" name="Rectangle 6"/>
          <p:cNvSpPr>
            <a:spLocks noGrp="1" noRot="1" noChangeAspect="1" noChangeArrowheads="1" noTextEdit="1"/>
          </p:cNvSpPr>
          <p:nvPr>
            <p:ph type="sldImg"/>
          </p:nvPr>
        </p:nvSpPr>
        <p:spPr bwMode="auto">
          <a:noFill/>
          <a:ln cap="flat">
            <a:solidFill>
              <a:srgbClr val="000000"/>
            </a:solidFill>
            <a:miter lim="800000"/>
            <a:headEnd/>
            <a:tailEnd/>
          </a:ln>
        </p:spPr>
      </p:sp>
      <p:sp>
        <p:nvSpPr>
          <p:cNvPr id="148487" name="Rectangle 7"/>
          <p:cNvSpPr>
            <a:spLocks noGrp="1" noChangeArrowheads="1"/>
          </p:cNvSpPr>
          <p:nvPr>
            <p:ph type="body" idx="1"/>
          </p:nvPr>
        </p:nvSpPr>
        <p:spPr bwMode="auto">
          <a:noFill/>
        </p:spPr>
        <p:txBody>
          <a:bodyPr wrap="square" lIns="90488" rIns="90488" numCol="1" anchor="t" anchorCtr="0" compatLnSpc="1">
            <a:prstTxWarp prst="textNoShape">
              <a:avLst/>
            </a:prstTxWarp>
          </a:bodyPr>
          <a:lstStyle/>
          <a:p>
            <a:pPr eaLnBrk="1" hangingPunct="1"/>
            <a:endParaRPr lang="fr-FR" smtClean="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Slide Image Placeholder 1"/>
          <p:cNvSpPr>
            <a:spLocks noGrp="1" noRot="1" noChangeAspect="1" noTextEdit="1"/>
          </p:cNvSpPr>
          <p:nvPr>
            <p:ph type="sldImg"/>
          </p:nvPr>
        </p:nvSpPr>
        <p:spPr bwMode="auto">
          <a:noFill/>
          <a:ln>
            <a:solidFill>
              <a:srgbClr val="000000"/>
            </a:solidFill>
            <a:miter lim="800000"/>
            <a:headEnd/>
            <a:tailEnd/>
          </a:ln>
        </p:spPr>
      </p:sp>
      <p:sp>
        <p:nvSpPr>
          <p:cNvPr id="166915" name="Notes Placeholder 2"/>
          <p:cNvSpPr>
            <a:spLocks noGrp="1"/>
          </p:cNvSpPr>
          <p:nvPr>
            <p:ph type="body" idx="1"/>
          </p:nvPr>
        </p:nvSpPr>
        <p:spPr bwMode="auto">
          <a:noFill/>
        </p:spPr>
        <p:txBody>
          <a:bodyPr wrap="square" numCol="1" anchor="t" anchorCtr="0" compatLnSpc="1">
            <a:prstTxWarp prst="textNoShape">
              <a:avLst/>
            </a:prstTxWarp>
          </a:bodyPr>
          <a:lstStyle/>
          <a:p>
            <a:pPr defTabSz="914400" eaLnBrk="1" hangingPunct="1"/>
            <a:endParaRPr lang="fr-CA" smtClean="0"/>
          </a:p>
        </p:txBody>
      </p:sp>
      <p:sp>
        <p:nvSpPr>
          <p:cNvPr id="166916" name="Slide Number Placeholder 3"/>
          <p:cNvSpPr txBox="1">
            <a:spLocks noGrp="1"/>
          </p:cNvSpPr>
          <p:nvPr/>
        </p:nvSpPr>
        <p:spPr bwMode="auto">
          <a:xfrm>
            <a:off x="3884613" y="8685213"/>
            <a:ext cx="2971800" cy="457200"/>
          </a:xfrm>
          <a:prstGeom prst="rect">
            <a:avLst/>
          </a:prstGeom>
          <a:noFill/>
          <a:ln w="9525">
            <a:noFill/>
            <a:miter lim="800000"/>
            <a:headEnd/>
            <a:tailEnd/>
          </a:ln>
        </p:spPr>
        <p:txBody>
          <a:bodyPr anchor="b"/>
          <a:lstStyle/>
          <a:p>
            <a:pPr algn="r" defTabSz="914400"/>
            <a:fld id="{21DE8100-4ACE-4E32-B183-549E3B668DB5}" type="slidenum">
              <a:rPr lang="en-US" sz="1200"/>
              <a:pPr algn="r" defTabSz="914400"/>
              <a:t>36</a:t>
            </a:fld>
            <a:endParaRPr lang="en-US" sz="120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Slide Image Placeholder 1"/>
          <p:cNvSpPr>
            <a:spLocks noGrp="1" noRot="1" noChangeAspect="1" noTextEdit="1"/>
          </p:cNvSpPr>
          <p:nvPr>
            <p:ph type="sldImg"/>
          </p:nvPr>
        </p:nvSpPr>
        <p:spPr bwMode="auto">
          <a:noFill/>
          <a:ln>
            <a:solidFill>
              <a:srgbClr val="000000"/>
            </a:solidFill>
            <a:miter lim="800000"/>
            <a:headEnd/>
            <a:tailEnd/>
          </a:ln>
        </p:spPr>
      </p:sp>
      <p:sp>
        <p:nvSpPr>
          <p:cNvPr id="149507"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CA" smtClean="0"/>
          </a:p>
        </p:txBody>
      </p:sp>
      <p:sp>
        <p:nvSpPr>
          <p:cNvPr id="149508" name="Slide Number Placeholder 3"/>
          <p:cNvSpPr txBox="1">
            <a:spLocks noGrp="1"/>
          </p:cNvSpPr>
          <p:nvPr/>
        </p:nvSpPr>
        <p:spPr bwMode="auto">
          <a:xfrm>
            <a:off x="3884613" y="8685213"/>
            <a:ext cx="2971800" cy="457200"/>
          </a:xfrm>
          <a:prstGeom prst="rect">
            <a:avLst/>
          </a:prstGeom>
          <a:noFill/>
          <a:ln w="9525">
            <a:noFill/>
            <a:miter lim="800000"/>
            <a:headEnd/>
            <a:tailEnd/>
          </a:ln>
        </p:spPr>
        <p:txBody>
          <a:bodyPr anchor="b"/>
          <a:lstStyle/>
          <a:p>
            <a:pPr algn="r" defTabSz="914400"/>
            <a:fld id="{EAD72D22-F0A2-4F1E-8BA3-862E6F7436E4}" type="slidenum">
              <a:rPr lang="en-CA" sz="1200">
                <a:ea typeface="ＭＳ Ｐゴシック" pitchFamily="34" charset="-128"/>
              </a:rPr>
              <a:pPr algn="r" defTabSz="914400"/>
              <a:t>9</a:t>
            </a:fld>
            <a:endParaRPr lang="en-CA" sz="1200">
              <a:ea typeface="ＭＳ Ｐゴシック" pitchFamily="34" charset="-128"/>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Slide Image Placeholder 1"/>
          <p:cNvSpPr>
            <a:spLocks noGrp="1" noRot="1" noChangeAspect="1" noTextEdit="1"/>
          </p:cNvSpPr>
          <p:nvPr>
            <p:ph type="sldImg"/>
          </p:nvPr>
        </p:nvSpPr>
        <p:spPr bwMode="auto">
          <a:noFill/>
          <a:ln>
            <a:solidFill>
              <a:srgbClr val="000000"/>
            </a:solidFill>
            <a:miter lim="800000"/>
            <a:headEnd/>
            <a:tailEnd/>
          </a:ln>
        </p:spPr>
      </p:sp>
      <p:sp>
        <p:nvSpPr>
          <p:cNvPr id="150531"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CA" smtClean="0"/>
          </a:p>
        </p:txBody>
      </p:sp>
      <p:sp>
        <p:nvSpPr>
          <p:cNvPr id="150532" name="Slide Number Placeholder 3"/>
          <p:cNvSpPr txBox="1">
            <a:spLocks noGrp="1"/>
          </p:cNvSpPr>
          <p:nvPr/>
        </p:nvSpPr>
        <p:spPr bwMode="auto">
          <a:xfrm>
            <a:off x="3884613" y="8685213"/>
            <a:ext cx="2971800" cy="457200"/>
          </a:xfrm>
          <a:prstGeom prst="rect">
            <a:avLst/>
          </a:prstGeom>
          <a:noFill/>
          <a:ln w="9525">
            <a:noFill/>
            <a:miter lim="800000"/>
            <a:headEnd/>
            <a:tailEnd/>
          </a:ln>
        </p:spPr>
        <p:txBody>
          <a:bodyPr anchor="b"/>
          <a:lstStyle/>
          <a:p>
            <a:pPr algn="r" defTabSz="914400"/>
            <a:fld id="{5EE8B08B-8981-4619-B3E6-D3C790969158}" type="slidenum">
              <a:rPr lang="en-CA" sz="1200">
                <a:ea typeface="ＭＳ Ｐゴシック" pitchFamily="34" charset="-128"/>
              </a:rPr>
              <a:pPr algn="r" defTabSz="914400"/>
              <a:t>10</a:t>
            </a:fld>
            <a:endParaRPr lang="en-CA" sz="1200">
              <a:ea typeface="ＭＳ Ｐゴシック" pitchFamily="34" charset="-128"/>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Rectangle 2"/>
          <p:cNvSpPr>
            <a:spLocks noGrp="1" noRot="1" noChangeAspect="1" noChangeArrowheads="1" noTextEdit="1"/>
          </p:cNvSpPr>
          <p:nvPr>
            <p:ph type="sldImg"/>
          </p:nvPr>
        </p:nvSpPr>
        <p:spPr bwMode="auto">
          <a:xfrm>
            <a:off x="1144588" y="685800"/>
            <a:ext cx="4572000" cy="3429000"/>
          </a:xfrm>
          <a:solidFill>
            <a:srgbClr val="FFFFFF"/>
          </a:solidFill>
          <a:ln>
            <a:solidFill>
              <a:srgbClr val="000000"/>
            </a:solidFill>
            <a:miter lim="800000"/>
            <a:headEnd/>
            <a:tailEnd/>
          </a:ln>
        </p:spPr>
      </p:sp>
      <p:sp>
        <p:nvSpPr>
          <p:cNvPr id="151555" name="Rectangle 3"/>
          <p:cNvSpPr>
            <a:spLocks noGrp="1" noChangeArrowheads="1"/>
          </p:cNvSpPr>
          <p:nvPr>
            <p:ph type="body" idx="1"/>
          </p:nvPr>
        </p:nvSpPr>
        <p:spPr bwMode="auto">
          <a:xfrm>
            <a:off x="915988" y="4343400"/>
            <a:ext cx="5026025" cy="4114800"/>
          </a:xfrm>
          <a:solidFill>
            <a:srgbClr val="FFFFFF"/>
          </a:solidFill>
          <a:ln>
            <a:solidFill>
              <a:srgbClr val="000000"/>
            </a:solidFill>
            <a:miter lim="800000"/>
            <a:headEnd/>
            <a:tailEnd/>
          </a:ln>
        </p:spPr>
        <p:txBody>
          <a:bodyPr wrap="square" numCol="1" anchor="t" anchorCtr="0" compatLnSpc="1">
            <a:prstTxWarp prst="textNoShape">
              <a:avLst/>
            </a:prstTxWarp>
          </a:bodyPr>
          <a:lstStyle/>
          <a:p>
            <a:pPr eaLnBrk="1" hangingPunct="1"/>
            <a:r>
              <a:rPr lang="en-GB" smtClean="0"/>
              <a:t>The primary efficacy endpoint in CHARISMA was a cluster of the first occurrence of fatal or nonfatal MI, or fatal or nonfatal stroke (of any cause), or cardiovascular death (including haemorrhagic death)</a:t>
            </a:r>
          </a:p>
          <a:p>
            <a:pPr eaLnBrk="1" hangingPunct="1"/>
            <a:r>
              <a:rPr lang="en-GB" smtClean="0"/>
              <a:t> </a:t>
            </a:r>
            <a:r>
              <a:rPr lang="en-US" smtClean="0"/>
              <a:t>With a median of 28 months of follow-up, the primary event rate was 6.8% in the clopidogrel plus aspirin arm and 7.3% in the placebo plus aspirin arm.  This represented a non-significant 7.1% relative risk reduction (relative risk [RR] 0.93, 95% confidence interval [CI] 0.83, 1.05, p=0.22)</a:t>
            </a:r>
            <a:r>
              <a:rPr lang="en-GB" baseline="30000" smtClean="0"/>
              <a:t>1</a:t>
            </a:r>
            <a:endParaRPr lang="en-GB" smtClean="0"/>
          </a:p>
          <a:p>
            <a:pPr eaLnBrk="1" hangingPunct="1"/>
            <a:r>
              <a:rPr lang="en-US" smtClean="0"/>
              <a:t>The number of patients followed beyond 30 months decreases rapidly to zero and there are only 21 primary efficacy events that occurred beyond this time (13 clopidogrel and 8 placebo)</a:t>
            </a:r>
          </a:p>
          <a:p>
            <a:pPr eaLnBrk="1" hangingPunct="1"/>
            <a:endParaRPr lang="en-GB" baseline="30000" smtClean="0"/>
          </a:p>
          <a:p>
            <a:pPr eaLnBrk="1" hangingPunct="1"/>
            <a:endParaRPr lang="en-GB" baseline="30000" smtClean="0"/>
          </a:p>
          <a:p>
            <a:pPr eaLnBrk="1" hangingPunct="1"/>
            <a:r>
              <a:rPr lang="nl-NL" b="1" smtClean="0"/>
              <a:t>Reference</a:t>
            </a:r>
          </a:p>
          <a:p>
            <a:pPr eaLnBrk="1" hangingPunct="1"/>
            <a:r>
              <a:rPr lang="nl-NL" smtClean="0"/>
              <a:t>Bhatt DL, Fox KA, Hacke W, et al. 2006, in press.</a:t>
            </a:r>
            <a:endParaRPr lang="en-GB" smtClean="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2"/>
          <p:cNvSpPr>
            <a:spLocks noGrp="1" noRot="1" noChangeAspect="1" noChangeArrowheads="1" noTextEdit="1"/>
          </p:cNvSpPr>
          <p:nvPr>
            <p:ph type="sldImg"/>
          </p:nvPr>
        </p:nvSpPr>
        <p:spPr bwMode="auto">
          <a:xfrm>
            <a:off x="1144588" y="685800"/>
            <a:ext cx="4572000" cy="3429000"/>
          </a:xfrm>
          <a:solidFill>
            <a:srgbClr val="FFFFFF"/>
          </a:solidFill>
          <a:ln>
            <a:solidFill>
              <a:srgbClr val="000000"/>
            </a:solidFill>
            <a:miter lim="800000"/>
            <a:headEnd/>
            <a:tailEnd/>
          </a:ln>
        </p:spPr>
      </p:sp>
      <p:sp>
        <p:nvSpPr>
          <p:cNvPr id="152579" name="Rectangle 3"/>
          <p:cNvSpPr>
            <a:spLocks noGrp="1" noChangeArrowheads="1"/>
          </p:cNvSpPr>
          <p:nvPr>
            <p:ph type="body" idx="1"/>
          </p:nvPr>
        </p:nvSpPr>
        <p:spPr bwMode="auto">
          <a:xfrm>
            <a:off x="914400" y="4343400"/>
            <a:ext cx="5029200" cy="4114800"/>
          </a:xfrm>
          <a:solidFill>
            <a:srgbClr val="FFFFFF"/>
          </a:solidFill>
          <a:ln>
            <a:solidFill>
              <a:srgbClr val="000000"/>
            </a:solidFill>
            <a:miter lim="800000"/>
            <a:headEnd/>
            <a:tailEnd/>
          </a:ln>
        </p:spPr>
        <p:txBody>
          <a:bodyPr wrap="square" lIns="96323" tIns="48161" rIns="96323" bIns="48161" numCol="1" anchor="t" anchorCtr="0" compatLnSpc="1">
            <a:prstTxWarp prst="textNoShape">
              <a:avLst/>
            </a:prstTxWarp>
          </a:bodyPr>
          <a:lstStyle/>
          <a:p>
            <a:pPr algn="ctr" eaLnBrk="1" hangingPunct="1"/>
            <a:r>
              <a:rPr lang="en-US" b="1" smtClean="0">
                <a:solidFill>
                  <a:srgbClr val="EE1C24"/>
                </a:solidFill>
              </a:rPr>
              <a:t>Background</a:t>
            </a:r>
          </a:p>
          <a:p>
            <a:pPr algn="ctr" eaLnBrk="1" hangingPunct="1"/>
            <a:r>
              <a:rPr lang="en-US" smtClean="0">
                <a:solidFill>
                  <a:srgbClr val="EE1C24"/>
                </a:solidFill>
              </a:rPr>
              <a:t>Dual antiplatelet therapy with clopidogrel plus low-dose aspirin has not been studiedin a broad population of patients at high risk for atherothrombotic events.</a:t>
            </a:r>
          </a:p>
          <a:p>
            <a:pPr algn="ctr" eaLnBrk="1" hangingPunct="1"/>
            <a:r>
              <a:rPr lang="en-US" b="1" smtClean="0">
                <a:solidFill>
                  <a:srgbClr val="EE1C24"/>
                </a:solidFill>
              </a:rPr>
              <a:t>Methods</a:t>
            </a:r>
          </a:p>
          <a:p>
            <a:pPr algn="ctr" eaLnBrk="1" hangingPunct="1"/>
            <a:r>
              <a:rPr lang="en-US" smtClean="0">
                <a:solidFill>
                  <a:srgbClr val="EE1C24"/>
                </a:solidFill>
              </a:rPr>
              <a:t>We randomly assigned 15,603 patients with either clinically evident cardiovasculardisease or multiple risk factors to receive clopidogrel (75 mg per day) plus low-doseaspirin (75 to 162 mg per day) or placebo plus low-dose aspirin and followed themfor a median of 28 months. The primary efficacy end point was a composite ofmyocardial infarction, stroke, or death from cardiovascular causes.</a:t>
            </a:r>
          </a:p>
          <a:p>
            <a:pPr algn="ctr" eaLnBrk="1" hangingPunct="1"/>
            <a:r>
              <a:rPr lang="en-US" b="1" smtClean="0">
                <a:solidFill>
                  <a:srgbClr val="EE1C24"/>
                </a:solidFill>
              </a:rPr>
              <a:t>Results</a:t>
            </a:r>
          </a:p>
          <a:p>
            <a:pPr algn="ctr" eaLnBrk="1" hangingPunct="1"/>
            <a:r>
              <a:rPr lang="en-US" smtClean="0">
                <a:solidFill>
                  <a:srgbClr val="EE1C24"/>
                </a:solidFill>
              </a:rPr>
              <a:t>The rate of the primary efficacy end point was 6.8 percent with clopidogrel plus aspirinand 7.3 percent with placebo plus aspirin (relative risk, 0.93; 95 percent confidenceinterval, 0.83 to 1.05; P = 0.22). The respective rate of the principal secondary efficacyend point, which included hospitalizations for ischemic events, was 16.7 percent and17.9 percent (relative risk, 0.92; 95 percent confidence interval, 0.86 to 0.995; P = 0.04),and the rate of severe bleeding was 1.7 percent and 1.3 percent (relative risk, 1.25; 95percent confidence interval, 0.97 t</a:t>
            </a:r>
            <a:r>
              <a:rPr lang="en-US" smtClean="0">
                <a:solidFill>
                  <a:srgbClr val="EE1C24"/>
                </a:solidFill>
                <a:latin typeface="Lucida Grande" charset="0"/>
              </a:rPr>
              <a:t>ο</a:t>
            </a:r>
            <a:r>
              <a:rPr lang="en-US" smtClean="0">
                <a:solidFill>
                  <a:srgbClr val="EE1C24"/>
                </a:solidFill>
              </a:rPr>
              <a:t> 1.61 percent; P = 0.09). The rate of the primaryend point among patients with multiple risk factors was 6.6 percent with clopidogreland 5.5 percent with placebo (relative risk, 1.2; 95 percent confidence interval, 0.91 to1.59; P = 0.20) and the rate of death from cardiovascular causes also was higher withclopidogrel (3.9 percent vs. 2.2 percent, P = 0.01). In the subgroup with clinically evidentatherothrombosis, the rate was 6.9 percent with clopidogrel and 7.9 percent withplacebo (relative risk, 0.88; 95 percent confidence interval, 0.77 to 0.998; P = 0.046).</a:t>
            </a:r>
          </a:p>
          <a:p>
            <a:pPr algn="ctr" eaLnBrk="1" hangingPunct="1"/>
            <a:r>
              <a:rPr lang="en-US" b="1" smtClean="0">
                <a:solidFill>
                  <a:srgbClr val="EE1C24"/>
                </a:solidFill>
              </a:rPr>
              <a:t>Conclusions</a:t>
            </a:r>
          </a:p>
          <a:p>
            <a:pPr algn="ctr" eaLnBrk="1" hangingPunct="1"/>
            <a:r>
              <a:rPr lang="en-US" smtClean="0">
                <a:solidFill>
                  <a:srgbClr val="EE1C24"/>
                </a:solidFill>
              </a:rPr>
              <a:t>In this trial, there was a suggestion of benefit with clopidogrel treatment in patientswith symptomatic atherothrombosis and a suggestion of harm in patients with multiplerisk factors. Overall, clopidogrel plus aspirin was not significantly more effectivethan aspirin alone in reducing the rate of myocardial infarction, stroke, or death fromcardiovascular causes.</a:t>
            </a: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Slide Image Placeholder 1"/>
          <p:cNvSpPr>
            <a:spLocks noGrp="1" noRot="1" noChangeAspect="1" noTextEdit="1"/>
          </p:cNvSpPr>
          <p:nvPr>
            <p:ph type="sldImg"/>
          </p:nvPr>
        </p:nvSpPr>
        <p:spPr bwMode="auto">
          <a:noFill/>
          <a:ln>
            <a:solidFill>
              <a:srgbClr val="000000"/>
            </a:solidFill>
            <a:miter lim="800000"/>
            <a:headEnd/>
            <a:tailEnd/>
          </a:ln>
        </p:spPr>
      </p:sp>
      <p:sp>
        <p:nvSpPr>
          <p:cNvPr id="153603"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CA" smtClean="0"/>
          </a:p>
        </p:txBody>
      </p:sp>
      <p:sp>
        <p:nvSpPr>
          <p:cNvPr id="153604" name="Slide Number Placeholder 3"/>
          <p:cNvSpPr txBox="1">
            <a:spLocks noGrp="1"/>
          </p:cNvSpPr>
          <p:nvPr/>
        </p:nvSpPr>
        <p:spPr bwMode="auto">
          <a:xfrm>
            <a:off x="3884613" y="8685213"/>
            <a:ext cx="2971800" cy="457200"/>
          </a:xfrm>
          <a:prstGeom prst="rect">
            <a:avLst/>
          </a:prstGeom>
          <a:noFill/>
          <a:ln w="9525">
            <a:noFill/>
            <a:miter lim="800000"/>
            <a:headEnd/>
            <a:tailEnd/>
          </a:ln>
        </p:spPr>
        <p:txBody>
          <a:bodyPr anchor="b"/>
          <a:lstStyle/>
          <a:p>
            <a:pPr algn="r" defTabSz="914400"/>
            <a:fld id="{9A05386B-1721-42EF-A49C-017C3610F619}" type="slidenum">
              <a:rPr lang="en-CA" sz="1200">
                <a:ea typeface="ＭＳ Ｐゴシック" pitchFamily="34" charset="-128"/>
              </a:rPr>
              <a:pPr algn="r" defTabSz="914400"/>
              <a:t>13</a:t>
            </a:fld>
            <a:endParaRPr lang="en-CA" sz="1200">
              <a:ea typeface="ＭＳ Ｐゴシック" pitchFamily="34" charset="-128"/>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2"/>
          <p:cNvSpPr>
            <a:spLocks noGrp="1" noRot="1" noChangeAspect="1" noChangeArrowheads="1" noTextEdit="1"/>
          </p:cNvSpPr>
          <p:nvPr>
            <p:ph type="sldImg"/>
          </p:nvPr>
        </p:nvSpPr>
        <p:spPr bwMode="auto">
          <a:xfrm>
            <a:off x="1150938" y="692150"/>
            <a:ext cx="4556125" cy="3417888"/>
          </a:xfrm>
          <a:solidFill>
            <a:srgbClr val="FFFFFF"/>
          </a:solidFill>
          <a:ln>
            <a:solidFill>
              <a:srgbClr val="000000"/>
            </a:solidFill>
            <a:miter lim="800000"/>
            <a:headEnd/>
            <a:tailEnd/>
          </a:ln>
        </p:spPr>
      </p:sp>
      <p:sp>
        <p:nvSpPr>
          <p:cNvPr id="154627" name="Rectangle 3"/>
          <p:cNvSpPr>
            <a:spLocks noGrp="1" noChangeArrowheads="1"/>
          </p:cNvSpPr>
          <p:nvPr>
            <p:ph type="body" idx="1"/>
          </p:nvPr>
        </p:nvSpPr>
        <p:spPr bwMode="auto">
          <a:solidFill>
            <a:srgbClr val="FFFFFF"/>
          </a:solidFill>
          <a:ln>
            <a:solidFill>
              <a:srgbClr val="000000"/>
            </a:solidFill>
            <a:miter lim="800000"/>
            <a:headEnd/>
            <a:tailEnd/>
          </a:ln>
        </p:spPr>
        <p:txBody>
          <a:bodyPr wrap="square" numCol="1" anchor="t" anchorCtr="0" compatLnSpc="1">
            <a:prstTxWarp prst="textNoShape">
              <a:avLst/>
            </a:prstTxWarp>
          </a:bodyPr>
          <a:lstStyle/>
          <a:p>
            <a:pPr eaLnBrk="1" hangingPunct="1"/>
            <a:r>
              <a:rPr lang="en-US" smtClean="0">
                <a:latin typeface="Helvetica" charset="0"/>
              </a:rPr>
              <a:t>Aims</a:t>
            </a:r>
          </a:p>
          <a:p>
            <a:pPr eaLnBrk="1" hangingPunct="1"/>
            <a:r>
              <a:rPr lang="en-US" smtClean="0">
                <a:latin typeface="Helvetica" charset="0"/>
              </a:rPr>
              <a:t>Patients with peripheral arterial disease (PAD) are at a high risk for cardiovascular (CV) morbidity and mortality even when treated with antiplatelet therapy. We present the rationale (including a meta-analysis of relevant trials), design, and baseline characteristics of the WAVE trial evaluating oral anticoagulants (OAC) in PAD.</a:t>
            </a:r>
          </a:p>
          <a:p>
            <a:pPr eaLnBrk="1" hangingPunct="1"/>
            <a:r>
              <a:rPr lang="en-US" smtClean="0">
                <a:latin typeface="Helvetica" charset="0"/>
              </a:rPr>
              <a:t>Methods and Results</a:t>
            </a:r>
          </a:p>
          <a:p>
            <a:pPr eaLnBrk="1" hangingPunct="1"/>
            <a:r>
              <a:rPr lang="en-US" smtClean="0">
                <a:latin typeface="Helvetica" charset="0"/>
              </a:rPr>
              <a:t>Nine trials involving 4889 patients with PAD evaluating OAC have conflicting results. Combining the data, it appears that OAC may reduce mortality and graft occlusion but increase major bleeding compared with no treatment. Compared with aspirin, OAC do not appear to reduce mortality (odds ratio [OR] = 1.04, 95% CI 0.55-1.29), although the CI are wide, or graft occlusion (OR = 0.91, 95% CI 0.77-1.06), and major bleeding is increased (OR = 1.96, 95% CI 1.43-2.69). Compared with aspirin, OAC used together with aspirin appears to increase mortality (OR = 1.57, 95% CI 1.16-2.12); may reduce graft occlusion (OR = 0.84, 95% CI 0.62-1.12), and major bleeding is increased (OR = 2.13, 95% CI 1.27-3.57). To further clarify the efficacy and safety profile of OAC in patients with PAD, we initiated the WAVE trial in which patients with PAD are randomized to receive OAC (target international normalizing ratio 2-3) plus antiplatelet therapy or antiplatelet therapy alone. Patients are treated for a minimum of 2.5 years and a maximum of 3.5 years. The co</a:t>
            </a:r>
            <a:r>
              <a:rPr lang="fr-CA" altLang="en-US" smtClean="0">
                <a:latin typeface="Helvetica" charset="0"/>
                <a:ea typeface="ヒラギノ角ゴ Pro W3" charset="-128"/>
              </a:rPr>
              <a:t>ﾐ</a:t>
            </a:r>
            <a:r>
              <a:rPr lang="fr-CA" altLang="ja-JP" smtClean="0">
                <a:latin typeface="Helvetica" charset="0"/>
              </a:rPr>
              <a:t>p</a:t>
            </a:r>
            <a:r>
              <a:rPr lang="en-US" altLang="ja-JP" smtClean="0">
                <a:latin typeface="Helvetica" charset="0"/>
              </a:rPr>
              <a:t>rimary efficacy outcomes are (1) CV death, MI, and stroke; and (2) CV death, MI, stroke, and acute limb or coronary ischemia requiring urgent intervention. The baseline characteristics of the study population confirm that patients with PAD represent a high-risk group.</a:t>
            </a:r>
          </a:p>
          <a:p>
            <a:pPr eaLnBrk="1" hangingPunct="1"/>
            <a:r>
              <a:rPr lang="en-US" smtClean="0">
                <a:latin typeface="Helvetica" charset="0"/>
              </a:rPr>
              <a:t>Conclusions</a:t>
            </a:r>
          </a:p>
          <a:p>
            <a:pPr eaLnBrk="1" hangingPunct="1"/>
            <a:r>
              <a:rPr lang="en-US" smtClean="0">
                <a:latin typeface="Helvetica" charset="0"/>
              </a:rPr>
              <a:t>The results of previous randomized trials evaluating OAC in patients with PAD (who represent a group at a high risk for thrombotic events) are inconclusive. WAVE is a large, international, randomized clinical trial designed to determine if moderate levels of oral anticoagulation (international normalizing ratio 2-3) improve upon antiplatelet therapy alone. (Am Heart J 2006;151:1-9.) </a:t>
            </a: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Rectangle 2"/>
          <p:cNvSpPr>
            <a:spLocks noGrp="1" noRot="1" noChangeAspect="1" noChangeArrowheads="1" noTextEdit="1"/>
          </p:cNvSpPr>
          <p:nvPr>
            <p:ph type="sldImg"/>
          </p:nvPr>
        </p:nvSpPr>
        <p:spPr bwMode="auto">
          <a:xfrm>
            <a:off x="1150938" y="692150"/>
            <a:ext cx="4556125" cy="3417888"/>
          </a:xfrm>
          <a:solidFill>
            <a:srgbClr val="FFFFFF"/>
          </a:solidFill>
          <a:ln>
            <a:solidFill>
              <a:srgbClr val="000000"/>
            </a:solidFill>
            <a:miter lim="800000"/>
            <a:headEnd/>
            <a:tailEnd/>
          </a:ln>
        </p:spPr>
      </p:sp>
      <p:sp>
        <p:nvSpPr>
          <p:cNvPr id="155651" name="Rectangle 3"/>
          <p:cNvSpPr>
            <a:spLocks noGrp="1" noChangeArrowheads="1"/>
          </p:cNvSpPr>
          <p:nvPr>
            <p:ph type="body" idx="1"/>
          </p:nvPr>
        </p:nvSpPr>
        <p:spPr bwMode="auto">
          <a:solidFill>
            <a:srgbClr val="FFFFFF"/>
          </a:solidFill>
          <a:ln>
            <a:solidFill>
              <a:srgbClr val="000000"/>
            </a:solidFill>
            <a:miter lim="800000"/>
            <a:headEnd/>
            <a:tailEnd/>
          </a:ln>
        </p:spPr>
        <p:txBody>
          <a:bodyPr wrap="square" numCol="1" anchor="t" anchorCtr="0" compatLnSpc="1">
            <a:prstTxWarp prst="textNoShape">
              <a:avLst/>
            </a:prstTxWarp>
          </a:bodyPr>
          <a:lstStyle/>
          <a:p>
            <a:pPr eaLnBrk="1" hangingPunct="1"/>
            <a:endParaRPr lang="fr-CA" smtClean="0">
              <a:latin typeface="Helvetica"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0.xml.rels><?xml version="1.0" encoding="UTF-8" standalone="yes"?>
<Relationships xmlns="http://schemas.openxmlformats.org/package/2006/relationships"><Relationship Id="rId3" Type="http://schemas.openxmlformats.org/officeDocument/2006/relationships/image" Target="file:///P:\CCS_PPT\ppt\cover.jpg" TargetMode="External"/><Relationship Id="rId2" Type="http://schemas.openxmlformats.org/officeDocument/2006/relationships/image" Target="../media/image1.jpeg"/><Relationship Id="rId1" Type="http://schemas.openxmlformats.org/officeDocument/2006/relationships/slideMaster" Target="../slideMasters/slideMaster62.xml"/><Relationship Id="rId4" Type="http://schemas.openxmlformats.org/officeDocument/2006/relationships/image" Target="../media/image2.jpeg"/></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Tree>
  </p:cSld>
  <p:clrMapOvr>
    <a:masterClrMapping/>
  </p:clrMapOvr>
  <p:transition spd="med"/>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1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Tree>
  </p:cSld>
  <p:clrMapOvr>
    <a:masterClrMapping/>
  </p:clrMapOvr>
  <p:transition spd="med"/>
</p:sldLayout>
</file>

<file path=ppt/slideLayouts/slideLayout10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10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61138" y="577850"/>
            <a:ext cx="1920875" cy="4518025"/>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793750" y="577850"/>
            <a:ext cx="5614988" cy="45180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10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Tree>
  </p:cSld>
  <p:clrMapOvr>
    <a:masterClrMapping/>
  </p:clrMapOvr>
  <p:transition spd="med"/>
</p:sldLayout>
</file>

<file path=ppt/slideLayouts/slideLayout10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10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cSld>
  <p:clrMapOvr>
    <a:masterClrMapping/>
  </p:clrMapOvr>
  <p:transition spd="med"/>
</p:sldLayout>
</file>

<file path=ppt/slideLayouts/slideLayout10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1835150" y="2286000"/>
            <a:ext cx="3055938" cy="4022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5043488" y="2286000"/>
            <a:ext cx="3057525" cy="4022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10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10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Tree>
  </p:cSld>
  <p:clrMapOvr>
    <a:masterClrMapping/>
  </p:clrMapOvr>
  <p:transition spd="med"/>
</p:sldLayout>
</file>

<file path=ppt/slideLayouts/slideLayout10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cSld>
  <p:clrMapOvr>
    <a:masterClrMapping/>
  </p:clrMapOvr>
  <p:transition spd="med"/>
</p:sldLayout>
</file>

<file path=ppt/slideLayouts/slideLayout10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transition spd="med"/>
</p:sldLayout>
</file>

<file path=ppt/slideLayouts/slideLayout1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10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transition spd="med"/>
</p:sldLayout>
</file>

<file path=ppt/slideLayouts/slideLayout10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10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191250" y="1371600"/>
            <a:ext cx="1909763" cy="4937125"/>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457200" y="1371600"/>
            <a:ext cx="5581650" cy="49371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10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Date Placeholder 3"/>
          <p:cNvSpPr>
            <a:spLocks noGrp="1"/>
          </p:cNvSpPr>
          <p:nvPr>
            <p:ph type="dt" sz="half" idx="10"/>
          </p:nvPr>
        </p:nvSpPr>
        <p:spPr/>
        <p:txBody>
          <a:bodyPr/>
          <a:lstStyle>
            <a:lvl1pPr>
              <a:defRPr/>
            </a:lvl1pPr>
          </a:lstStyle>
          <a:p>
            <a:pPr>
              <a:defRPr/>
            </a:pPr>
            <a:fld id="{A9843302-F826-4F94-A404-7DB81F3921D5}" type="datetimeFigureOut">
              <a:rPr lang="en-CA"/>
              <a:pPr>
                <a:defRPr/>
              </a:pPr>
              <a:t>05/05/2014</a:t>
            </a:fld>
            <a:endParaRPr lang="en-CA"/>
          </a:p>
        </p:txBody>
      </p:sp>
      <p:sp>
        <p:nvSpPr>
          <p:cNvPr id="5" name="Footer Placeholder 4"/>
          <p:cNvSpPr>
            <a:spLocks noGrp="1"/>
          </p:cNvSpPr>
          <p:nvPr>
            <p:ph type="ftr" sz="quarter" idx="11"/>
          </p:nvPr>
        </p:nvSpPr>
        <p:spPr/>
        <p:txBody>
          <a:bodyPr/>
          <a:lstStyle>
            <a:lvl1pPr>
              <a:defRPr/>
            </a:lvl1pPr>
          </a:lstStyle>
          <a:p>
            <a:pPr>
              <a:defRPr/>
            </a:pPr>
            <a:endParaRPr lang="en-CA"/>
          </a:p>
        </p:txBody>
      </p:sp>
      <p:sp>
        <p:nvSpPr>
          <p:cNvPr id="6" name="Slide Number Placeholder 5"/>
          <p:cNvSpPr>
            <a:spLocks noGrp="1"/>
          </p:cNvSpPr>
          <p:nvPr>
            <p:ph type="sldNum" sz="quarter" idx="12"/>
          </p:nvPr>
        </p:nvSpPr>
        <p:spPr/>
        <p:txBody>
          <a:bodyPr/>
          <a:lstStyle>
            <a:lvl1pPr>
              <a:defRPr/>
            </a:lvl1pPr>
          </a:lstStyle>
          <a:p>
            <a:pPr>
              <a:defRPr/>
            </a:pPr>
            <a:fld id="{F0449DC2-4865-4404-8BEB-160D5FAA7242}" type="slidenum">
              <a:rPr lang="en-CA"/>
              <a:pPr>
                <a:defRPr/>
              </a:pPr>
              <a:t>‹#›</a:t>
            </a:fld>
            <a:endParaRPr lang="en-CA"/>
          </a:p>
        </p:txBody>
      </p:sp>
    </p:spTree>
  </p:cSld>
  <p:clrMapOvr>
    <a:masterClrMapping/>
  </p:clrMapOvr>
  <p:transition spd="med"/>
</p:sldLayout>
</file>

<file path=ppt/slideLayouts/slideLayout10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3"/>
          <p:cNvSpPr>
            <a:spLocks noGrp="1"/>
          </p:cNvSpPr>
          <p:nvPr>
            <p:ph type="dt" sz="half" idx="10"/>
          </p:nvPr>
        </p:nvSpPr>
        <p:spPr/>
        <p:txBody>
          <a:bodyPr/>
          <a:lstStyle>
            <a:lvl1pPr>
              <a:defRPr/>
            </a:lvl1pPr>
          </a:lstStyle>
          <a:p>
            <a:pPr>
              <a:defRPr/>
            </a:pPr>
            <a:fld id="{75B6C9F5-CCE9-415E-ADAF-CD939781F84F}" type="datetimeFigureOut">
              <a:rPr lang="en-CA"/>
              <a:pPr>
                <a:defRPr/>
              </a:pPr>
              <a:t>05/05/2014</a:t>
            </a:fld>
            <a:endParaRPr lang="en-CA"/>
          </a:p>
        </p:txBody>
      </p:sp>
      <p:sp>
        <p:nvSpPr>
          <p:cNvPr id="5" name="Footer Placeholder 4"/>
          <p:cNvSpPr>
            <a:spLocks noGrp="1"/>
          </p:cNvSpPr>
          <p:nvPr>
            <p:ph type="ftr" sz="quarter" idx="11"/>
          </p:nvPr>
        </p:nvSpPr>
        <p:spPr/>
        <p:txBody>
          <a:bodyPr/>
          <a:lstStyle>
            <a:lvl1pPr>
              <a:defRPr/>
            </a:lvl1pPr>
          </a:lstStyle>
          <a:p>
            <a:pPr>
              <a:defRPr/>
            </a:pPr>
            <a:endParaRPr lang="en-CA"/>
          </a:p>
        </p:txBody>
      </p:sp>
      <p:sp>
        <p:nvSpPr>
          <p:cNvPr id="6" name="Slide Number Placeholder 5"/>
          <p:cNvSpPr>
            <a:spLocks noGrp="1"/>
          </p:cNvSpPr>
          <p:nvPr>
            <p:ph type="sldNum" sz="quarter" idx="12"/>
          </p:nvPr>
        </p:nvSpPr>
        <p:spPr/>
        <p:txBody>
          <a:bodyPr/>
          <a:lstStyle>
            <a:lvl1pPr>
              <a:defRPr/>
            </a:lvl1pPr>
          </a:lstStyle>
          <a:p>
            <a:pPr>
              <a:defRPr/>
            </a:pPr>
            <a:fld id="{A87E22EA-D4EA-4353-8C8F-30702CDADB76}" type="slidenum">
              <a:rPr lang="en-CA"/>
              <a:pPr>
                <a:defRPr/>
              </a:pPr>
              <a:t>‹#›</a:t>
            </a:fld>
            <a:endParaRPr lang="en-CA"/>
          </a:p>
        </p:txBody>
      </p:sp>
    </p:spTree>
  </p:cSld>
  <p:clrMapOvr>
    <a:masterClrMapping/>
  </p:clrMapOvr>
  <p:transition spd="med"/>
</p:sldLayout>
</file>

<file path=ppt/slideLayouts/slideLayout10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pPr>
              <a:defRPr/>
            </a:pPr>
            <a:fld id="{CD3024E6-0A17-4B78-87C5-2B2F5A693DFB}" type="datetimeFigureOut">
              <a:rPr lang="en-CA"/>
              <a:pPr>
                <a:defRPr/>
              </a:pPr>
              <a:t>05/05/2014</a:t>
            </a:fld>
            <a:endParaRPr lang="en-CA"/>
          </a:p>
        </p:txBody>
      </p:sp>
      <p:sp>
        <p:nvSpPr>
          <p:cNvPr id="5" name="Footer Placeholder 4"/>
          <p:cNvSpPr>
            <a:spLocks noGrp="1"/>
          </p:cNvSpPr>
          <p:nvPr>
            <p:ph type="ftr" sz="quarter" idx="11"/>
          </p:nvPr>
        </p:nvSpPr>
        <p:spPr/>
        <p:txBody>
          <a:bodyPr/>
          <a:lstStyle>
            <a:lvl1pPr>
              <a:defRPr/>
            </a:lvl1pPr>
          </a:lstStyle>
          <a:p>
            <a:pPr>
              <a:defRPr/>
            </a:pPr>
            <a:endParaRPr lang="en-CA"/>
          </a:p>
        </p:txBody>
      </p:sp>
      <p:sp>
        <p:nvSpPr>
          <p:cNvPr id="6" name="Slide Number Placeholder 5"/>
          <p:cNvSpPr>
            <a:spLocks noGrp="1"/>
          </p:cNvSpPr>
          <p:nvPr>
            <p:ph type="sldNum" sz="quarter" idx="12"/>
          </p:nvPr>
        </p:nvSpPr>
        <p:spPr/>
        <p:txBody>
          <a:bodyPr/>
          <a:lstStyle>
            <a:lvl1pPr>
              <a:defRPr/>
            </a:lvl1pPr>
          </a:lstStyle>
          <a:p>
            <a:pPr>
              <a:defRPr/>
            </a:pPr>
            <a:fld id="{D886B907-9975-42F8-B7EF-78ABF033DF77}" type="slidenum">
              <a:rPr lang="en-CA"/>
              <a:pPr>
                <a:defRPr/>
              </a:pPr>
              <a:t>‹#›</a:t>
            </a:fld>
            <a:endParaRPr lang="en-CA"/>
          </a:p>
        </p:txBody>
      </p:sp>
    </p:spTree>
  </p:cSld>
  <p:clrMapOvr>
    <a:masterClrMapping/>
  </p:clrMapOvr>
  <p:transition spd="med"/>
</p:sldLayout>
</file>

<file path=ppt/slideLayouts/slideLayout10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1835150" y="2286000"/>
            <a:ext cx="3055938" cy="4022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5043488" y="2286000"/>
            <a:ext cx="3057525" cy="4022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Date Placeholder 3"/>
          <p:cNvSpPr>
            <a:spLocks noGrp="1"/>
          </p:cNvSpPr>
          <p:nvPr>
            <p:ph type="dt" sz="half" idx="10"/>
          </p:nvPr>
        </p:nvSpPr>
        <p:spPr/>
        <p:txBody>
          <a:bodyPr/>
          <a:lstStyle>
            <a:lvl1pPr>
              <a:defRPr/>
            </a:lvl1pPr>
          </a:lstStyle>
          <a:p>
            <a:pPr>
              <a:defRPr/>
            </a:pPr>
            <a:fld id="{80F032B7-FF8E-4A1A-BD2D-3176763BECA3}" type="datetimeFigureOut">
              <a:rPr lang="en-CA"/>
              <a:pPr>
                <a:defRPr/>
              </a:pPr>
              <a:t>05/05/2014</a:t>
            </a:fld>
            <a:endParaRPr lang="en-CA"/>
          </a:p>
        </p:txBody>
      </p:sp>
      <p:sp>
        <p:nvSpPr>
          <p:cNvPr id="6" name="Footer Placeholder 4"/>
          <p:cNvSpPr>
            <a:spLocks noGrp="1"/>
          </p:cNvSpPr>
          <p:nvPr>
            <p:ph type="ftr" sz="quarter" idx="11"/>
          </p:nvPr>
        </p:nvSpPr>
        <p:spPr/>
        <p:txBody>
          <a:bodyPr/>
          <a:lstStyle>
            <a:lvl1pPr>
              <a:defRPr/>
            </a:lvl1pPr>
          </a:lstStyle>
          <a:p>
            <a:pPr>
              <a:defRPr/>
            </a:pPr>
            <a:endParaRPr lang="en-CA"/>
          </a:p>
        </p:txBody>
      </p:sp>
      <p:sp>
        <p:nvSpPr>
          <p:cNvPr id="7" name="Slide Number Placeholder 5"/>
          <p:cNvSpPr>
            <a:spLocks noGrp="1"/>
          </p:cNvSpPr>
          <p:nvPr>
            <p:ph type="sldNum" sz="quarter" idx="12"/>
          </p:nvPr>
        </p:nvSpPr>
        <p:spPr/>
        <p:txBody>
          <a:bodyPr/>
          <a:lstStyle>
            <a:lvl1pPr>
              <a:defRPr/>
            </a:lvl1pPr>
          </a:lstStyle>
          <a:p>
            <a:pPr>
              <a:defRPr/>
            </a:pPr>
            <a:fld id="{4F01A2F3-CFEB-46C9-9E2F-470091FF52F5}" type="slidenum">
              <a:rPr lang="en-CA"/>
              <a:pPr>
                <a:defRPr/>
              </a:pPr>
              <a:t>‹#›</a:t>
            </a:fld>
            <a:endParaRPr lang="en-CA"/>
          </a:p>
        </p:txBody>
      </p:sp>
    </p:spTree>
  </p:cSld>
  <p:clrMapOvr>
    <a:masterClrMapping/>
  </p:clrMapOvr>
  <p:transition spd="med"/>
</p:sldLayout>
</file>

<file path=ppt/slideLayouts/slideLayout10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Date Placeholder 3"/>
          <p:cNvSpPr>
            <a:spLocks noGrp="1"/>
          </p:cNvSpPr>
          <p:nvPr>
            <p:ph type="dt" sz="half" idx="10"/>
          </p:nvPr>
        </p:nvSpPr>
        <p:spPr/>
        <p:txBody>
          <a:bodyPr/>
          <a:lstStyle>
            <a:lvl1pPr>
              <a:defRPr/>
            </a:lvl1pPr>
          </a:lstStyle>
          <a:p>
            <a:pPr>
              <a:defRPr/>
            </a:pPr>
            <a:fld id="{B297B9F6-C4D9-43A7-BFF9-B3BB4D8EFB08}" type="datetimeFigureOut">
              <a:rPr lang="en-CA"/>
              <a:pPr>
                <a:defRPr/>
              </a:pPr>
              <a:t>05/05/2014</a:t>
            </a:fld>
            <a:endParaRPr lang="en-CA"/>
          </a:p>
        </p:txBody>
      </p:sp>
      <p:sp>
        <p:nvSpPr>
          <p:cNvPr id="8" name="Footer Placeholder 4"/>
          <p:cNvSpPr>
            <a:spLocks noGrp="1"/>
          </p:cNvSpPr>
          <p:nvPr>
            <p:ph type="ftr" sz="quarter" idx="11"/>
          </p:nvPr>
        </p:nvSpPr>
        <p:spPr/>
        <p:txBody>
          <a:bodyPr/>
          <a:lstStyle>
            <a:lvl1pPr>
              <a:defRPr/>
            </a:lvl1pPr>
          </a:lstStyle>
          <a:p>
            <a:pPr>
              <a:defRPr/>
            </a:pPr>
            <a:endParaRPr lang="en-CA"/>
          </a:p>
        </p:txBody>
      </p:sp>
      <p:sp>
        <p:nvSpPr>
          <p:cNvPr id="9" name="Slide Number Placeholder 5"/>
          <p:cNvSpPr>
            <a:spLocks noGrp="1"/>
          </p:cNvSpPr>
          <p:nvPr>
            <p:ph type="sldNum" sz="quarter" idx="12"/>
          </p:nvPr>
        </p:nvSpPr>
        <p:spPr/>
        <p:txBody>
          <a:bodyPr/>
          <a:lstStyle>
            <a:lvl1pPr>
              <a:defRPr/>
            </a:lvl1pPr>
          </a:lstStyle>
          <a:p>
            <a:pPr>
              <a:defRPr/>
            </a:pPr>
            <a:fld id="{8471E5B1-F66B-487E-97A2-06F0BE8A7CA1}" type="slidenum">
              <a:rPr lang="en-CA"/>
              <a:pPr>
                <a:defRPr/>
              </a:pPr>
              <a:t>‹#›</a:t>
            </a:fld>
            <a:endParaRPr lang="en-CA"/>
          </a:p>
        </p:txBody>
      </p:sp>
    </p:spTree>
  </p:cSld>
  <p:clrMapOvr>
    <a:masterClrMapping/>
  </p:clrMapOvr>
  <p:transition spd="med"/>
</p:sldLayout>
</file>

<file path=ppt/slideLayouts/slideLayout10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Date Placeholder 3"/>
          <p:cNvSpPr>
            <a:spLocks noGrp="1"/>
          </p:cNvSpPr>
          <p:nvPr>
            <p:ph type="dt" sz="half" idx="10"/>
          </p:nvPr>
        </p:nvSpPr>
        <p:spPr/>
        <p:txBody>
          <a:bodyPr/>
          <a:lstStyle>
            <a:lvl1pPr>
              <a:defRPr/>
            </a:lvl1pPr>
          </a:lstStyle>
          <a:p>
            <a:pPr>
              <a:defRPr/>
            </a:pPr>
            <a:fld id="{2ED5E2F2-5F9E-42A0-9DA4-1753CDFF0C11}" type="datetimeFigureOut">
              <a:rPr lang="en-CA"/>
              <a:pPr>
                <a:defRPr/>
              </a:pPr>
              <a:t>05/05/2014</a:t>
            </a:fld>
            <a:endParaRPr lang="en-CA"/>
          </a:p>
        </p:txBody>
      </p:sp>
      <p:sp>
        <p:nvSpPr>
          <p:cNvPr id="4" name="Footer Placeholder 4"/>
          <p:cNvSpPr>
            <a:spLocks noGrp="1"/>
          </p:cNvSpPr>
          <p:nvPr>
            <p:ph type="ftr" sz="quarter" idx="11"/>
          </p:nvPr>
        </p:nvSpPr>
        <p:spPr/>
        <p:txBody>
          <a:bodyPr/>
          <a:lstStyle>
            <a:lvl1pPr>
              <a:defRPr/>
            </a:lvl1pPr>
          </a:lstStyle>
          <a:p>
            <a:pPr>
              <a:defRPr/>
            </a:pPr>
            <a:endParaRPr lang="en-CA"/>
          </a:p>
        </p:txBody>
      </p:sp>
      <p:sp>
        <p:nvSpPr>
          <p:cNvPr id="5" name="Slide Number Placeholder 5"/>
          <p:cNvSpPr>
            <a:spLocks noGrp="1"/>
          </p:cNvSpPr>
          <p:nvPr>
            <p:ph type="sldNum" sz="quarter" idx="12"/>
          </p:nvPr>
        </p:nvSpPr>
        <p:spPr/>
        <p:txBody>
          <a:bodyPr/>
          <a:lstStyle>
            <a:lvl1pPr>
              <a:defRPr/>
            </a:lvl1pPr>
          </a:lstStyle>
          <a:p>
            <a:pPr>
              <a:defRPr/>
            </a:pPr>
            <a:fld id="{AD616F21-676D-43A4-BD25-AC363AD7FF25}" type="slidenum">
              <a:rPr lang="en-CA"/>
              <a:pPr>
                <a:defRPr/>
              </a:pPr>
              <a:t>‹#›</a:t>
            </a:fld>
            <a:endParaRPr lang="en-CA"/>
          </a:p>
        </p:txBody>
      </p:sp>
    </p:spTree>
  </p:cSld>
  <p:clrMapOvr>
    <a:masterClrMapping/>
  </p:clrMapOvr>
  <p:transition spd="med"/>
</p:sldLayout>
</file>

<file path=ppt/slideLayouts/slideLayout10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14136AF2-34C9-4285-A653-122847956A42}" type="datetimeFigureOut">
              <a:rPr lang="en-CA"/>
              <a:pPr>
                <a:defRPr/>
              </a:pPr>
              <a:t>05/05/2014</a:t>
            </a:fld>
            <a:endParaRPr lang="en-CA"/>
          </a:p>
        </p:txBody>
      </p:sp>
      <p:sp>
        <p:nvSpPr>
          <p:cNvPr id="3" name="Footer Placeholder 4"/>
          <p:cNvSpPr>
            <a:spLocks noGrp="1"/>
          </p:cNvSpPr>
          <p:nvPr>
            <p:ph type="ftr" sz="quarter" idx="11"/>
          </p:nvPr>
        </p:nvSpPr>
        <p:spPr/>
        <p:txBody>
          <a:bodyPr/>
          <a:lstStyle>
            <a:lvl1pPr>
              <a:defRPr/>
            </a:lvl1pPr>
          </a:lstStyle>
          <a:p>
            <a:pPr>
              <a:defRPr/>
            </a:pPr>
            <a:endParaRPr lang="en-CA"/>
          </a:p>
        </p:txBody>
      </p:sp>
      <p:sp>
        <p:nvSpPr>
          <p:cNvPr id="4" name="Slide Number Placeholder 5"/>
          <p:cNvSpPr>
            <a:spLocks noGrp="1"/>
          </p:cNvSpPr>
          <p:nvPr>
            <p:ph type="sldNum" sz="quarter" idx="12"/>
          </p:nvPr>
        </p:nvSpPr>
        <p:spPr/>
        <p:txBody>
          <a:bodyPr/>
          <a:lstStyle>
            <a:lvl1pPr>
              <a:defRPr/>
            </a:lvl1pPr>
          </a:lstStyle>
          <a:p>
            <a:pPr>
              <a:defRPr/>
            </a:pPr>
            <a:fld id="{C6F1FFEA-BE4F-4820-950C-62BE84BC483D}" type="slidenum">
              <a:rPr lang="en-CA"/>
              <a:pPr>
                <a:defRPr/>
              </a:pPr>
              <a:t>‹#›</a:t>
            </a:fld>
            <a:endParaRPr lang="en-CA"/>
          </a:p>
        </p:txBody>
      </p:sp>
    </p:spTree>
  </p:cSld>
  <p:clrMapOvr>
    <a:masterClrMapping/>
  </p:clrMapOvr>
  <p:transition spd="med"/>
</p:sldLayout>
</file>

<file path=ppt/slideLayouts/slideLayout1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cSld>
  <p:clrMapOvr>
    <a:masterClrMapping/>
  </p:clrMapOvr>
  <p:transition spd="med"/>
</p:sldLayout>
</file>

<file path=ppt/slideLayouts/slideLayout10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C43B2D89-7493-4D90-8611-601CFD1BEC45}" type="datetimeFigureOut">
              <a:rPr lang="en-CA"/>
              <a:pPr>
                <a:defRPr/>
              </a:pPr>
              <a:t>05/05/2014</a:t>
            </a:fld>
            <a:endParaRPr lang="en-CA"/>
          </a:p>
        </p:txBody>
      </p:sp>
      <p:sp>
        <p:nvSpPr>
          <p:cNvPr id="6" name="Footer Placeholder 4"/>
          <p:cNvSpPr>
            <a:spLocks noGrp="1"/>
          </p:cNvSpPr>
          <p:nvPr>
            <p:ph type="ftr" sz="quarter" idx="11"/>
          </p:nvPr>
        </p:nvSpPr>
        <p:spPr/>
        <p:txBody>
          <a:bodyPr/>
          <a:lstStyle>
            <a:lvl1pPr>
              <a:defRPr/>
            </a:lvl1pPr>
          </a:lstStyle>
          <a:p>
            <a:pPr>
              <a:defRPr/>
            </a:pPr>
            <a:endParaRPr lang="en-CA"/>
          </a:p>
        </p:txBody>
      </p:sp>
      <p:sp>
        <p:nvSpPr>
          <p:cNvPr id="7" name="Slide Number Placeholder 5"/>
          <p:cNvSpPr>
            <a:spLocks noGrp="1"/>
          </p:cNvSpPr>
          <p:nvPr>
            <p:ph type="sldNum" sz="quarter" idx="12"/>
          </p:nvPr>
        </p:nvSpPr>
        <p:spPr/>
        <p:txBody>
          <a:bodyPr/>
          <a:lstStyle>
            <a:lvl1pPr>
              <a:defRPr/>
            </a:lvl1pPr>
          </a:lstStyle>
          <a:p>
            <a:pPr>
              <a:defRPr/>
            </a:pPr>
            <a:fld id="{50BE2E29-2B9C-4EA7-B779-F2F76496E63B}" type="slidenum">
              <a:rPr lang="en-CA"/>
              <a:pPr>
                <a:defRPr/>
              </a:pPr>
              <a:t>‹#›</a:t>
            </a:fld>
            <a:endParaRPr lang="en-CA"/>
          </a:p>
        </p:txBody>
      </p:sp>
    </p:spTree>
  </p:cSld>
  <p:clrMapOvr>
    <a:masterClrMapping/>
  </p:clrMapOvr>
  <p:transition spd="med"/>
</p:sldLayout>
</file>

<file path=ppt/slideLayouts/slideLayout10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CDB52663-1BF1-49B9-BE6F-6721CCE9C0CB}" type="datetimeFigureOut">
              <a:rPr lang="en-CA"/>
              <a:pPr>
                <a:defRPr/>
              </a:pPr>
              <a:t>05/05/2014</a:t>
            </a:fld>
            <a:endParaRPr lang="en-CA"/>
          </a:p>
        </p:txBody>
      </p:sp>
      <p:sp>
        <p:nvSpPr>
          <p:cNvPr id="6" name="Footer Placeholder 4"/>
          <p:cNvSpPr>
            <a:spLocks noGrp="1"/>
          </p:cNvSpPr>
          <p:nvPr>
            <p:ph type="ftr" sz="quarter" idx="11"/>
          </p:nvPr>
        </p:nvSpPr>
        <p:spPr/>
        <p:txBody>
          <a:bodyPr/>
          <a:lstStyle>
            <a:lvl1pPr>
              <a:defRPr/>
            </a:lvl1pPr>
          </a:lstStyle>
          <a:p>
            <a:pPr>
              <a:defRPr/>
            </a:pPr>
            <a:endParaRPr lang="en-CA"/>
          </a:p>
        </p:txBody>
      </p:sp>
      <p:sp>
        <p:nvSpPr>
          <p:cNvPr id="7" name="Slide Number Placeholder 5"/>
          <p:cNvSpPr>
            <a:spLocks noGrp="1"/>
          </p:cNvSpPr>
          <p:nvPr>
            <p:ph type="sldNum" sz="quarter" idx="12"/>
          </p:nvPr>
        </p:nvSpPr>
        <p:spPr/>
        <p:txBody>
          <a:bodyPr/>
          <a:lstStyle>
            <a:lvl1pPr>
              <a:defRPr/>
            </a:lvl1pPr>
          </a:lstStyle>
          <a:p>
            <a:pPr>
              <a:defRPr/>
            </a:pPr>
            <a:fld id="{A6EC791B-8AA1-43F1-B67E-8D122D501769}" type="slidenum">
              <a:rPr lang="en-CA"/>
              <a:pPr>
                <a:defRPr/>
              </a:pPr>
              <a:t>‹#›</a:t>
            </a:fld>
            <a:endParaRPr lang="en-CA"/>
          </a:p>
        </p:txBody>
      </p:sp>
    </p:spTree>
  </p:cSld>
  <p:clrMapOvr>
    <a:masterClrMapping/>
  </p:clrMapOvr>
  <p:transition spd="med"/>
</p:sldLayout>
</file>

<file path=ppt/slideLayouts/slideLayout10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3"/>
          <p:cNvSpPr>
            <a:spLocks noGrp="1"/>
          </p:cNvSpPr>
          <p:nvPr>
            <p:ph type="dt" sz="half" idx="10"/>
          </p:nvPr>
        </p:nvSpPr>
        <p:spPr/>
        <p:txBody>
          <a:bodyPr/>
          <a:lstStyle>
            <a:lvl1pPr>
              <a:defRPr/>
            </a:lvl1pPr>
          </a:lstStyle>
          <a:p>
            <a:pPr>
              <a:defRPr/>
            </a:pPr>
            <a:fld id="{18F62BE2-7F0D-439E-83B6-15FBC80DF067}" type="datetimeFigureOut">
              <a:rPr lang="en-CA"/>
              <a:pPr>
                <a:defRPr/>
              </a:pPr>
              <a:t>05/05/2014</a:t>
            </a:fld>
            <a:endParaRPr lang="en-CA"/>
          </a:p>
        </p:txBody>
      </p:sp>
      <p:sp>
        <p:nvSpPr>
          <p:cNvPr id="5" name="Footer Placeholder 4"/>
          <p:cNvSpPr>
            <a:spLocks noGrp="1"/>
          </p:cNvSpPr>
          <p:nvPr>
            <p:ph type="ftr" sz="quarter" idx="11"/>
          </p:nvPr>
        </p:nvSpPr>
        <p:spPr/>
        <p:txBody>
          <a:bodyPr/>
          <a:lstStyle>
            <a:lvl1pPr>
              <a:defRPr/>
            </a:lvl1pPr>
          </a:lstStyle>
          <a:p>
            <a:pPr>
              <a:defRPr/>
            </a:pPr>
            <a:endParaRPr lang="en-CA"/>
          </a:p>
        </p:txBody>
      </p:sp>
      <p:sp>
        <p:nvSpPr>
          <p:cNvPr id="6" name="Slide Number Placeholder 5"/>
          <p:cNvSpPr>
            <a:spLocks noGrp="1"/>
          </p:cNvSpPr>
          <p:nvPr>
            <p:ph type="sldNum" sz="quarter" idx="12"/>
          </p:nvPr>
        </p:nvSpPr>
        <p:spPr/>
        <p:txBody>
          <a:bodyPr/>
          <a:lstStyle>
            <a:lvl1pPr>
              <a:defRPr/>
            </a:lvl1pPr>
          </a:lstStyle>
          <a:p>
            <a:pPr>
              <a:defRPr/>
            </a:pPr>
            <a:fld id="{84244BA1-698A-488F-A17B-CD65A8B4C12B}" type="slidenum">
              <a:rPr lang="en-CA"/>
              <a:pPr>
                <a:defRPr/>
              </a:pPr>
              <a:t>‹#›</a:t>
            </a:fld>
            <a:endParaRPr lang="en-CA"/>
          </a:p>
        </p:txBody>
      </p:sp>
    </p:spTree>
  </p:cSld>
  <p:clrMapOvr>
    <a:masterClrMapping/>
  </p:clrMapOvr>
  <p:transition spd="med"/>
</p:sldLayout>
</file>

<file path=ppt/slideLayouts/slideLayout10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191250" y="1371600"/>
            <a:ext cx="1909763" cy="4937125"/>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457200" y="1371600"/>
            <a:ext cx="5581650" cy="49371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3"/>
          <p:cNvSpPr>
            <a:spLocks noGrp="1"/>
          </p:cNvSpPr>
          <p:nvPr>
            <p:ph type="dt" sz="half" idx="10"/>
          </p:nvPr>
        </p:nvSpPr>
        <p:spPr/>
        <p:txBody>
          <a:bodyPr/>
          <a:lstStyle>
            <a:lvl1pPr>
              <a:defRPr/>
            </a:lvl1pPr>
          </a:lstStyle>
          <a:p>
            <a:pPr>
              <a:defRPr/>
            </a:pPr>
            <a:fld id="{38A8D9C8-9221-46C3-833F-8F3B0723D11A}" type="datetimeFigureOut">
              <a:rPr lang="en-CA"/>
              <a:pPr>
                <a:defRPr/>
              </a:pPr>
              <a:t>05/05/2014</a:t>
            </a:fld>
            <a:endParaRPr lang="en-CA"/>
          </a:p>
        </p:txBody>
      </p:sp>
      <p:sp>
        <p:nvSpPr>
          <p:cNvPr id="5" name="Footer Placeholder 4"/>
          <p:cNvSpPr>
            <a:spLocks noGrp="1"/>
          </p:cNvSpPr>
          <p:nvPr>
            <p:ph type="ftr" sz="quarter" idx="11"/>
          </p:nvPr>
        </p:nvSpPr>
        <p:spPr/>
        <p:txBody>
          <a:bodyPr/>
          <a:lstStyle>
            <a:lvl1pPr>
              <a:defRPr/>
            </a:lvl1pPr>
          </a:lstStyle>
          <a:p>
            <a:pPr>
              <a:defRPr/>
            </a:pPr>
            <a:endParaRPr lang="en-CA"/>
          </a:p>
        </p:txBody>
      </p:sp>
      <p:sp>
        <p:nvSpPr>
          <p:cNvPr id="6" name="Slide Number Placeholder 5"/>
          <p:cNvSpPr>
            <a:spLocks noGrp="1"/>
          </p:cNvSpPr>
          <p:nvPr>
            <p:ph type="sldNum" sz="quarter" idx="12"/>
          </p:nvPr>
        </p:nvSpPr>
        <p:spPr/>
        <p:txBody>
          <a:bodyPr/>
          <a:lstStyle>
            <a:lvl1pPr>
              <a:defRPr/>
            </a:lvl1pPr>
          </a:lstStyle>
          <a:p>
            <a:pPr>
              <a:defRPr/>
            </a:pPr>
            <a:fld id="{043C80B1-4320-4C5B-AB0D-2C4075C83420}" type="slidenum">
              <a:rPr lang="en-CA"/>
              <a:pPr>
                <a:defRPr/>
              </a:pPr>
              <a:t>‹#›</a:t>
            </a:fld>
            <a:endParaRPr lang="en-CA"/>
          </a:p>
        </p:txBody>
      </p:sp>
    </p:spTree>
  </p:cSld>
  <p:clrMapOvr>
    <a:masterClrMapping/>
  </p:clrMapOvr>
  <p:transition spd="med"/>
</p:sldLayout>
</file>

<file path=ppt/slideLayouts/slideLayout10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Date Placeholder 3"/>
          <p:cNvSpPr>
            <a:spLocks noGrp="1"/>
          </p:cNvSpPr>
          <p:nvPr>
            <p:ph type="dt" sz="half" idx="10"/>
          </p:nvPr>
        </p:nvSpPr>
        <p:spPr/>
        <p:txBody>
          <a:bodyPr/>
          <a:lstStyle>
            <a:lvl1pPr>
              <a:defRPr/>
            </a:lvl1pPr>
          </a:lstStyle>
          <a:p>
            <a:pPr>
              <a:defRPr/>
            </a:pPr>
            <a:fld id="{0FB320FC-5F14-483F-96F9-30A8B2585041}" type="datetimeFigureOut">
              <a:rPr lang="fr-FR"/>
              <a:pPr>
                <a:defRPr/>
              </a:pPr>
              <a:t>05/05/2014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fr-CA"/>
          </a:p>
        </p:txBody>
      </p:sp>
      <p:sp>
        <p:nvSpPr>
          <p:cNvPr id="6" name="Slide Number Placeholder 5"/>
          <p:cNvSpPr>
            <a:spLocks noGrp="1"/>
          </p:cNvSpPr>
          <p:nvPr>
            <p:ph type="sldNum" sz="quarter" idx="12"/>
          </p:nvPr>
        </p:nvSpPr>
        <p:spPr/>
        <p:txBody>
          <a:bodyPr/>
          <a:lstStyle>
            <a:lvl1pPr>
              <a:defRPr/>
            </a:lvl1pPr>
          </a:lstStyle>
          <a:p>
            <a:pPr>
              <a:defRPr/>
            </a:pPr>
            <a:fld id="{B8004FAB-1E73-4ABE-A5E3-0CDFCE96C62C}" type="slidenum">
              <a:rPr lang="en-US"/>
              <a:pPr>
                <a:defRPr/>
              </a:pPr>
              <a:t>‹#›</a:t>
            </a:fld>
            <a:endParaRPr lang="en-US"/>
          </a:p>
        </p:txBody>
      </p:sp>
    </p:spTree>
  </p:cSld>
  <p:clrMapOvr>
    <a:masterClrMapping/>
  </p:clrMapOvr>
  <p:transition spd="med"/>
</p:sldLayout>
</file>

<file path=ppt/slideLayouts/slideLayout10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3"/>
          <p:cNvSpPr>
            <a:spLocks noGrp="1"/>
          </p:cNvSpPr>
          <p:nvPr>
            <p:ph type="dt" sz="half" idx="10"/>
          </p:nvPr>
        </p:nvSpPr>
        <p:spPr/>
        <p:txBody>
          <a:bodyPr/>
          <a:lstStyle>
            <a:lvl1pPr>
              <a:defRPr/>
            </a:lvl1pPr>
          </a:lstStyle>
          <a:p>
            <a:pPr>
              <a:defRPr/>
            </a:pPr>
            <a:fld id="{B5BB3C10-A5A3-4DF0-B2E1-48DFBDED650A}" type="datetimeFigureOut">
              <a:rPr lang="fr-FR"/>
              <a:pPr>
                <a:defRPr/>
              </a:pPr>
              <a:t>05/05/2014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fr-CA"/>
          </a:p>
        </p:txBody>
      </p:sp>
      <p:sp>
        <p:nvSpPr>
          <p:cNvPr id="6" name="Slide Number Placeholder 5"/>
          <p:cNvSpPr>
            <a:spLocks noGrp="1"/>
          </p:cNvSpPr>
          <p:nvPr>
            <p:ph type="sldNum" sz="quarter" idx="12"/>
          </p:nvPr>
        </p:nvSpPr>
        <p:spPr/>
        <p:txBody>
          <a:bodyPr/>
          <a:lstStyle>
            <a:lvl1pPr>
              <a:defRPr/>
            </a:lvl1pPr>
          </a:lstStyle>
          <a:p>
            <a:pPr>
              <a:defRPr/>
            </a:pPr>
            <a:fld id="{8BFC28F2-718B-4F04-875A-DF261EE28191}" type="slidenum">
              <a:rPr lang="en-US"/>
              <a:pPr>
                <a:defRPr/>
              </a:pPr>
              <a:t>‹#›</a:t>
            </a:fld>
            <a:endParaRPr lang="en-US"/>
          </a:p>
        </p:txBody>
      </p:sp>
    </p:spTree>
  </p:cSld>
  <p:clrMapOvr>
    <a:masterClrMapping/>
  </p:clrMapOvr>
  <p:transition spd="med"/>
</p:sldLayout>
</file>

<file path=ppt/slideLayouts/slideLayout10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pPr>
              <a:defRPr/>
            </a:pPr>
            <a:fld id="{35C2255F-601F-4BFB-9B5B-5B38F2D98B3C}" type="datetimeFigureOut">
              <a:rPr lang="fr-FR"/>
              <a:pPr>
                <a:defRPr/>
              </a:pPr>
              <a:t>05/05/2014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fr-CA"/>
          </a:p>
        </p:txBody>
      </p:sp>
      <p:sp>
        <p:nvSpPr>
          <p:cNvPr id="6" name="Slide Number Placeholder 5"/>
          <p:cNvSpPr>
            <a:spLocks noGrp="1"/>
          </p:cNvSpPr>
          <p:nvPr>
            <p:ph type="sldNum" sz="quarter" idx="12"/>
          </p:nvPr>
        </p:nvSpPr>
        <p:spPr/>
        <p:txBody>
          <a:bodyPr/>
          <a:lstStyle>
            <a:lvl1pPr>
              <a:defRPr/>
            </a:lvl1pPr>
          </a:lstStyle>
          <a:p>
            <a:pPr>
              <a:defRPr/>
            </a:pPr>
            <a:fld id="{28FCB2C2-6BAB-4972-A252-E8569E928E13}" type="slidenum">
              <a:rPr lang="en-US"/>
              <a:pPr>
                <a:defRPr/>
              </a:pPr>
              <a:t>‹#›</a:t>
            </a:fld>
            <a:endParaRPr lang="en-US"/>
          </a:p>
        </p:txBody>
      </p:sp>
    </p:spTree>
  </p:cSld>
  <p:clrMapOvr>
    <a:masterClrMapping/>
  </p:clrMapOvr>
  <p:transition spd="med"/>
</p:sldLayout>
</file>

<file path=ppt/slideLayouts/slideLayout10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Date Placeholder 3"/>
          <p:cNvSpPr>
            <a:spLocks noGrp="1"/>
          </p:cNvSpPr>
          <p:nvPr>
            <p:ph type="dt" sz="half" idx="10"/>
          </p:nvPr>
        </p:nvSpPr>
        <p:spPr/>
        <p:txBody>
          <a:bodyPr/>
          <a:lstStyle>
            <a:lvl1pPr>
              <a:defRPr/>
            </a:lvl1pPr>
          </a:lstStyle>
          <a:p>
            <a:pPr>
              <a:defRPr/>
            </a:pPr>
            <a:fld id="{F056BA4C-C2B5-4791-84C4-EDB08DABBA3A}" type="datetimeFigureOut">
              <a:rPr lang="fr-FR"/>
              <a:pPr>
                <a:defRPr/>
              </a:pPr>
              <a:t>05/05/2014</a:t>
            </a:fld>
            <a:endParaRPr lang="en-US"/>
          </a:p>
        </p:txBody>
      </p:sp>
      <p:sp>
        <p:nvSpPr>
          <p:cNvPr id="6" name="Footer Placeholder 4"/>
          <p:cNvSpPr>
            <a:spLocks noGrp="1"/>
          </p:cNvSpPr>
          <p:nvPr>
            <p:ph type="ftr" sz="quarter" idx="11"/>
          </p:nvPr>
        </p:nvSpPr>
        <p:spPr/>
        <p:txBody>
          <a:bodyPr/>
          <a:lstStyle>
            <a:lvl1pPr>
              <a:defRPr/>
            </a:lvl1pPr>
          </a:lstStyle>
          <a:p>
            <a:pPr>
              <a:defRPr/>
            </a:pPr>
            <a:endParaRPr lang="fr-CA"/>
          </a:p>
        </p:txBody>
      </p:sp>
      <p:sp>
        <p:nvSpPr>
          <p:cNvPr id="7" name="Slide Number Placeholder 5"/>
          <p:cNvSpPr>
            <a:spLocks noGrp="1"/>
          </p:cNvSpPr>
          <p:nvPr>
            <p:ph type="sldNum" sz="quarter" idx="12"/>
          </p:nvPr>
        </p:nvSpPr>
        <p:spPr/>
        <p:txBody>
          <a:bodyPr/>
          <a:lstStyle>
            <a:lvl1pPr>
              <a:defRPr/>
            </a:lvl1pPr>
          </a:lstStyle>
          <a:p>
            <a:pPr>
              <a:defRPr/>
            </a:pPr>
            <a:fld id="{E95C1380-C6A6-4ED0-81D4-8E2C8181AD51}" type="slidenum">
              <a:rPr lang="en-US"/>
              <a:pPr>
                <a:defRPr/>
              </a:pPr>
              <a:t>‹#›</a:t>
            </a:fld>
            <a:endParaRPr lang="en-US"/>
          </a:p>
        </p:txBody>
      </p:sp>
    </p:spTree>
  </p:cSld>
  <p:clrMapOvr>
    <a:masterClrMapping/>
  </p:clrMapOvr>
  <p:transition spd="med"/>
</p:sldLayout>
</file>

<file path=ppt/slideLayouts/slideLayout10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Date Placeholder 3"/>
          <p:cNvSpPr>
            <a:spLocks noGrp="1"/>
          </p:cNvSpPr>
          <p:nvPr>
            <p:ph type="dt" sz="half" idx="10"/>
          </p:nvPr>
        </p:nvSpPr>
        <p:spPr/>
        <p:txBody>
          <a:bodyPr/>
          <a:lstStyle>
            <a:lvl1pPr>
              <a:defRPr/>
            </a:lvl1pPr>
          </a:lstStyle>
          <a:p>
            <a:pPr>
              <a:defRPr/>
            </a:pPr>
            <a:fld id="{31A9A1B9-98AD-4E64-98DD-7C51F7083867}" type="datetimeFigureOut">
              <a:rPr lang="fr-FR"/>
              <a:pPr>
                <a:defRPr/>
              </a:pPr>
              <a:t>05/05/2014</a:t>
            </a:fld>
            <a:endParaRPr lang="en-US"/>
          </a:p>
        </p:txBody>
      </p:sp>
      <p:sp>
        <p:nvSpPr>
          <p:cNvPr id="8" name="Footer Placeholder 4"/>
          <p:cNvSpPr>
            <a:spLocks noGrp="1"/>
          </p:cNvSpPr>
          <p:nvPr>
            <p:ph type="ftr" sz="quarter" idx="11"/>
          </p:nvPr>
        </p:nvSpPr>
        <p:spPr/>
        <p:txBody>
          <a:bodyPr/>
          <a:lstStyle>
            <a:lvl1pPr>
              <a:defRPr/>
            </a:lvl1pPr>
          </a:lstStyle>
          <a:p>
            <a:pPr>
              <a:defRPr/>
            </a:pPr>
            <a:endParaRPr lang="fr-CA"/>
          </a:p>
        </p:txBody>
      </p:sp>
      <p:sp>
        <p:nvSpPr>
          <p:cNvPr id="9" name="Slide Number Placeholder 5"/>
          <p:cNvSpPr>
            <a:spLocks noGrp="1"/>
          </p:cNvSpPr>
          <p:nvPr>
            <p:ph type="sldNum" sz="quarter" idx="12"/>
          </p:nvPr>
        </p:nvSpPr>
        <p:spPr/>
        <p:txBody>
          <a:bodyPr/>
          <a:lstStyle>
            <a:lvl1pPr>
              <a:defRPr/>
            </a:lvl1pPr>
          </a:lstStyle>
          <a:p>
            <a:pPr>
              <a:defRPr/>
            </a:pPr>
            <a:fld id="{7BACA96D-0747-4367-8CEE-87C211DB452C}" type="slidenum">
              <a:rPr lang="en-US"/>
              <a:pPr>
                <a:defRPr/>
              </a:pPr>
              <a:t>‹#›</a:t>
            </a:fld>
            <a:endParaRPr lang="en-US"/>
          </a:p>
        </p:txBody>
      </p:sp>
    </p:spTree>
  </p:cSld>
  <p:clrMapOvr>
    <a:masterClrMapping/>
  </p:clrMapOvr>
  <p:transition spd="med"/>
</p:sldLayout>
</file>

<file path=ppt/slideLayouts/slideLayout10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Date Placeholder 3"/>
          <p:cNvSpPr>
            <a:spLocks noGrp="1"/>
          </p:cNvSpPr>
          <p:nvPr>
            <p:ph type="dt" sz="half" idx="10"/>
          </p:nvPr>
        </p:nvSpPr>
        <p:spPr/>
        <p:txBody>
          <a:bodyPr/>
          <a:lstStyle>
            <a:lvl1pPr>
              <a:defRPr/>
            </a:lvl1pPr>
          </a:lstStyle>
          <a:p>
            <a:pPr>
              <a:defRPr/>
            </a:pPr>
            <a:fld id="{41D7C1F0-4842-4AAF-9E9F-184D7CE68883}" type="datetimeFigureOut">
              <a:rPr lang="fr-FR"/>
              <a:pPr>
                <a:defRPr/>
              </a:pPr>
              <a:t>05/05/2014</a:t>
            </a:fld>
            <a:endParaRPr lang="en-US"/>
          </a:p>
        </p:txBody>
      </p:sp>
      <p:sp>
        <p:nvSpPr>
          <p:cNvPr id="4" name="Footer Placeholder 4"/>
          <p:cNvSpPr>
            <a:spLocks noGrp="1"/>
          </p:cNvSpPr>
          <p:nvPr>
            <p:ph type="ftr" sz="quarter" idx="11"/>
          </p:nvPr>
        </p:nvSpPr>
        <p:spPr/>
        <p:txBody>
          <a:bodyPr/>
          <a:lstStyle>
            <a:lvl1pPr>
              <a:defRPr/>
            </a:lvl1pPr>
          </a:lstStyle>
          <a:p>
            <a:pPr>
              <a:defRPr/>
            </a:pPr>
            <a:endParaRPr lang="fr-CA"/>
          </a:p>
        </p:txBody>
      </p:sp>
      <p:sp>
        <p:nvSpPr>
          <p:cNvPr id="5" name="Slide Number Placeholder 5"/>
          <p:cNvSpPr>
            <a:spLocks noGrp="1"/>
          </p:cNvSpPr>
          <p:nvPr>
            <p:ph type="sldNum" sz="quarter" idx="12"/>
          </p:nvPr>
        </p:nvSpPr>
        <p:spPr/>
        <p:txBody>
          <a:bodyPr/>
          <a:lstStyle>
            <a:lvl1pPr>
              <a:defRPr/>
            </a:lvl1pPr>
          </a:lstStyle>
          <a:p>
            <a:pPr>
              <a:defRPr/>
            </a:pPr>
            <a:fld id="{9653AF78-8CE2-435F-AC52-C99BADEE22FC}" type="slidenum">
              <a:rPr lang="en-US"/>
              <a:pPr>
                <a:defRPr/>
              </a:pPr>
              <a:t>‹#›</a:t>
            </a:fld>
            <a:endParaRPr lang="en-US"/>
          </a:p>
        </p:txBody>
      </p:sp>
    </p:spTree>
  </p:cSld>
  <p:clrMapOvr>
    <a:masterClrMapping/>
  </p:clrMapOvr>
  <p:transition spd="med"/>
</p:sldLayout>
</file>

<file path=ppt/slideLayouts/slideLayout1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1835150" y="2286000"/>
            <a:ext cx="3055938" cy="4022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5043488" y="2286000"/>
            <a:ext cx="3057525" cy="4022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10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074EAAF3-80EB-4917-84D5-1B98F3C3A695}" type="datetimeFigureOut">
              <a:rPr lang="fr-FR"/>
              <a:pPr>
                <a:defRPr/>
              </a:pPr>
              <a:t>05/05/2014</a:t>
            </a:fld>
            <a:endParaRPr lang="en-US"/>
          </a:p>
        </p:txBody>
      </p:sp>
      <p:sp>
        <p:nvSpPr>
          <p:cNvPr id="3" name="Footer Placeholder 4"/>
          <p:cNvSpPr>
            <a:spLocks noGrp="1"/>
          </p:cNvSpPr>
          <p:nvPr>
            <p:ph type="ftr" sz="quarter" idx="11"/>
          </p:nvPr>
        </p:nvSpPr>
        <p:spPr/>
        <p:txBody>
          <a:bodyPr/>
          <a:lstStyle>
            <a:lvl1pPr>
              <a:defRPr/>
            </a:lvl1pPr>
          </a:lstStyle>
          <a:p>
            <a:pPr>
              <a:defRPr/>
            </a:pPr>
            <a:endParaRPr lang="fr-CA"/>
          </a:p>
        </p:txBody>
      </p:sp>
      <p:sp>
        <p:nvSpPr>
          <p:cNvPr id="4" name="Slide Number Placeholder 5"/>
          <p:cNvSpPr>
            <a:spLocks noGrp="1"/>
          </p:cNvSpPr>
          <p:nvPr>
            <p:ph type="sldNum" sz="quarter" idx="12"/>
          </p:nvPr>
        </p:nvSpPr>
        <p:spPr/>
        <p:txBody>
          <a:bodyPr/>
          <a:lstStyle>
            <a:lvl1pPr>
              <a:defRPr/>
            </a:lvl1pPr>
          </a:lstStyle>
          <a:p>
            <a:pPr>
              <a:defRPr/>
            </a:pPr>
            <a:fld id="{DD092BC5-5EC2-46AB-A261-2BE5DD51E2F3}" type="slidenum">
              <a:rPr lang="en-US"/>
              <a:pPr>
                <a:defRPr/>
              </a:pPr>
              <a:t>‹#›</a:t>
            </a:fld>
            <a:endParaRPr lang="en-US"/>
          </a:p>
        </p:txBody>
      </p:sp>
    </p:spTree>
  </p:cSld>
  <p:clrMapOvr>
    <a:masterClrMapping/>
  </p:clrMapOvr>
  <p:transition spd="med"/>
</p:sldLayout>
</file>

<file path=ppt/slideLayouts/slideLayout10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D453468E-E221-4692-96F5-0DB5BE92AF59}" type="datetimeFigureOut">
              <a:rPr lang="fr-FR"/>
              <a:pPr>
                <a:defRPr/>
              </a:pPr>
              <a:t>05/05/2014</a:t>
            </a:fld>
            <a:endParaRPr lang="en-US"/>
          </a:p>
        </p:txBody>
      </p:sp>
      <p:sp>
        <p:nvSpPr>
          <p:cNvPr id="6" name="Footer Placeholder 4"/>
          <p:cNvSpPr>
            <a:spLocks noGrp="1"/>
          </p:cNvSpPr>
          <p:nvPr>
            <p:ph type="ftr" sz="quarter" idx="11"/>
          </p:nvPr>
        </p:nvSpPr>
        <p:spPr/>
        <p:txBody>
          <a:bodyPr/>
          <a:lstStyle>
            <a:lvl1pPr>
              <a:defRPr/>
            </a:lvl1pPr>
          </a:lstStyle>
          <a:p>
            <a:pPr>
              <a:defRPr/>
            </a:pPr>
            <a:endParaRPr lang="fr-CA"/>
          </a:p>
        </p:txBody>
      </p:sp>
      <p:sp>
        <p:nvSpPr>
          <p:cNvPr id="7" name="Slide Number Placeholder 5"/>
          <p:cNvSpPr>
            <a:spLocks noGrp="1"/>
          </p:cNvSpPr>
          <p:nvPr>
            <p:ph type="sldNum" sz="quarter" idx="12"/>
          </p:nvPr>
        </p:nvSpPr>
        <p:spPr/>
        <p:txBody>
          <a:bodyPr/>
          <a:lstStyle>
            <a:lvl1pPr>
              <a:defRPr/>
            </a:lvl1pPr>
          </a:lstStyle>
          <a:p>
            <a:pPr>
              <a:defRPr/>
            </a:pPr>
            <a:fld id="{283E4128-5ED7-4795-ACB9-0072937C0D98}" type="slidenum">
              <a:rPr lang="en-US"/>
              <a:pPr>
                <a:defRPr/>
              </a:pPr>
              <a:t>‹#›</a:t>
            </a:fld>
            <a:endParaRPr lang="en-US"/>
          </a:p>
        </p:txBody>
      </p:sp>
    </p:spTree>
  </p:cSld>
  <p:clrMapOvr>
    <a:masterClrMapping/>
  </p:clrMapOvr>
  <p:transition spd="med"/>
</p:sldLayout>
</file>

<file path=ppt/slideLayouts/slideLayout10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631C4823-E2FD-4225-BF4A-A2C5B785F371}" type="datetimeFigureOut">
              <a:rPr lang="fr-FR"/>
              <a:pPr>
                <a:defRPr/>
              </a:pPr>
              <a:t>05/05/2014</a:t>
            </a:fld>
            <a:endParaRPr lang="en-US"/>
          </a:p>
        </p:txBody>
      </p:sp>
      <p:sp>
        <p:nvSpPr>
          <p:cNvPr id="6" name="Footer Placeholder 4"/>
          <p:cNvSpPr>
            <a:spLocks noGrp="1"/>
          </p:cNvSpPr>
          <p:nvPr>
            <p:ph type="ftr" sz="quarter" idx="11"/>
          </p:nvPr>
        </p:nvSpPr>
        <p:spPr/>
        <p:txBody>
          <a:bodyPr/>
          <a:lstStyle>
            <a:lvl1pPr>
              <a:defRPr/>
            </a:lvl1pPr>
          </a:lstStyle>
          <a:p>
            <a:pPr>
              <a:defRPr/>
            </a:pPr>
            <a:endParaRPr lang="fr-CA"/>
          </a:p>
        </p:txBody>
      </p:sp>
      <p:sp>
        <p:nvSpPr>
          <p:cNvPr id="7" name="Slide Number Placeholder 5"/>
          <p:cNvSpPr>
            <a:spLocks noGrp="1"/>
          </p:cNvSpPr>
          <p:nvPr>
            <p:ph type="sldNum" sz="quarter" idx="12"/>
          </p:nvPr>
        </p:nvSpPr>
        <p:spPr/>
        <p:txBody>
          <a:bodyPr/>
          <a:lstStyle>
            <a:lvl1pPr>
              <a:defRPr/>
            </a:lvl1pPr>
          </a:lstStyle>
          <a:p>
            <a:pPr>
              <a:defRPr/>
            </a:pPr>
            <a:fld id="{8F8BEDC7-876C-4CF1-9928-C55269A96958}" type="slidenum">
              <a:rPr lang="en-US"/>
              <a:pPr>
                <a:defRPr/>
              </a:pPr>
              <a:t>‹#›</a:t>
            </a:fld>
            <a:endParaRPr lang="en-US"/>
          </a:p>
        </p:txBody>
      </p:sp>
    </p:spTree>
  </p:cSld>
  <p:clrMapOvr>
    <a:masterClrMapping/>
  </p:clrMapOvr>
  <p:transition spd="med"/>
</p:sldLayout>
</file>

<file path=ppt/slideLayouts/slideLayout10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3"/>
          <p:cNvSpPr>
            <a:spLocks noGrp="1"/>
          </p:cNvSpPr>
          <p:nvPr>
            <p:ph type="dt" sz="half" idx="10"/>
          </p:nvPr>
        </p:nvSpPr>
        <p:spPr/>
        <p:txBody>
          <a:bodyPr/>
          <a:lstStyle>
            <a:lvl1pPr>
              <a:defRPr/>
            </a:lvl1pPr>
          </a:lstStyle>
          <a:p>
            <a:pPr>
              <a:defRPr/>
            </a:pPr>
            <a:fld id="{51D10199-8DBF-4E85-94AE-7323A4D44240}" type="datetimeFigureOut">
              <a:rPr lang="fr-FR"/>
              <a:pPr>
                <a:defRPr/>
              </a:pPr>
              <a:t>05/05/2014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fr-CA"/>
          </a:p>
        </p:txBody>
      </p:sp>
      <p:sp>
        <p:nvSpPr>
          <p:cNvPr id="6" name="Slide Number Placeholder 5"/>
          <p:cNvSpPr>
            <a:spLocks noGrp="1"/>
          </p:cNvSpPr>
          <p:nvPr>
            <p:ph type="sldNum" sz="quarter" idx="12"/>
          </p:nvPr>
        </p:nvSpPr>
        <p:spPr/>
        <p:txBody>
          <a:bodyPr/>
          <a:lstStyle>
            <a:lvl1pPr>
              <a:defRPr/>
            </a:lvl1pPr>
          </a:lstStyle>
          <a:p>
            <a:pPr>
              <a:defRPr/>
            </a:pPr>
            <a:fld id="{F76F7CD0-CCB2-4016-9581-24E4FEEA33C2}" type="slidenum">
              <a:rPr lang="en-US"/>
              <a:pPr>
                <a:defRPr/>
              </a:pPr>
              <a:t>‹#›</a:t>
            </a:fld>
            <a:endParaRPr lang="en-US"/>
          </a:p>
        </p:txBody>
      </p:sp>
    </p:spTree>
  </p:cSld>
  <p:clrMapOvr>
    <a:masterClrMapping/>
  </p:clrMapOvr>
  <p:transition spd="med"/>
</p:sldLayout>
</file>

<file path=ppt/slideLayouts/slideLayout10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3"/>
          <p:cNvSpPr>
            <a:spLocks noGrp="1"/>
          </p:cNvSpPr>
          <p:nvPr>
            <p:ph type="dt" sz="half" idx="10"/>
          </p:nvPr>
        </p:nvSpPr>
        <p:spPr/>
        <p:txBody>
          <a:bodyPr/>
          <a:lstStyle>
            <a:lvl1pPr>
              <a:defRPr/>
            </a:lvl1pPr>
          </a:lstStyle>
          <a:p>
            <a:pPr>
              <a:defRPr/>
            </a:pPr>
            <a:fld id="{50FCDF19-B313-433F-BDE0-A8F7C15413DA}" type="datetimeFigureOut">
              <a:rPr lang="fr-FR"/>
              <a:pPr>
                <a:defRPr/>
              </a:pPr>
              <a:t>05/05/2014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fr-CA"/>
          </a:p>
        </p:txBody>
      </p:sp>
      <p:sp>
        <p:nvSpPr>
          <p:cNvPr id="6" name="Slide Number Placeholder 5"/>
          <p:cNvSpPr>
            <a:spLocks noGrp="1"/>
          </p:cNvSpPr>
          <p:nvPr>
            <p:ph type="sldNum" sz="quarter" idx="12"/>
          </p:nvPr>
        </p:nvSpPr>
        <p:spPr/>
        <p:txBody>
          <a:bodyPr/>
          <a:lstStyle>
            <a:lvl1pPr>
              <a:defRPr/>
            </a:lvl1pPr>
          </a:lstStyle>
          <a:p>
            <a:pPr>
              <a:defRPr/>
            </a:pPr>
            <a:fld id="{3595CAD1-028B-4FA2-B171-0FDD25B3C2CE}" type="slidenum">
              <a:rPr lang="en-US"/>
              <a:pPr>
                <a:defRPr/>
              </a:pPr>
              <a:t>‹#›</a:t>
            </a:fld>
            <a:endParaRPr lang="en-US"/>
          </a:p>
        </p:txBody>
      </p:sp>
    </p:spTree>
  </p:cSld>
  <p:clrMapOvr>
    <a:masterClrMapping/>
  </p:clrMapOvr>
  <p:transition spd="med"/>
</p:sldLayout>
</file>

<file path=ppt/slideLayouts/slideLayout10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Tree>
  </p:cSld>
  <p:clrMapOvr>
    <a:masterClrMapping/>
  </p:clrMapOvr>
  <p:transition spd="med"/>
</p:sldLayout>
</file>

<file path=ppt/slideLayouts/slideLayout10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10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cSld>
  <p:clrMapOvr>
    <a:masterClrMapping/>
  </p:clrMapOvr>
  <p:transition spd="med"/>
</p:sldLayout>
</file>

<file path=ppt/slideLayouts/slideLayout10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236538" y="1752600"/>
            <a:ext cx="4292600" cy="4724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81538" y="1752600"/>
            <a:ext cx="4292600" cy="4724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10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1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10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Tree>
  </p:cSld>
  <p:clrMapOvr>
    <a:masterClrMapping/>
  </p:clrMapOvr>
  <p:transition spd="med"/>
</p:sldLayout>
</file>

<file path=ppt/slideLayouts/slideLayout10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cSld>
  <p:clrMapOvr>
    <a:masterClrMapping/>
  </p:clrMapOvr>
  <p:transition spd="med"/>
</p:sldLayout>
</file>

<file path=ppt/slideLayouts/slideLayout10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transition spd="med"/>
</p:sldLayout>
</file>

<file path=ppt/slideLayouts/slideLayout10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transition spd="med"/>
</p:sldLayout>
</file>

<file path=ppt/slideLayouts/slideLayout10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10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0"/>
            <a:ext cx="2286000" cy="6477000"/>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0" y="0"/>
            <a:ext cx="6705600" cy="6477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10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Tree>
  </p:cSld>
  <p:clrMapOvr>
    <a:masterClrMapping/>
  </p:clrMapOvr>
  <p:transition spd="med"/>
</p:sldLayout>
</file>

<file path=ppt/slideLayouts/slideLayout10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10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cSld>
  <p:clrMapOvr>
    <a:masterClrMapping/>
  </p:clrMapOvr>
  <p:transition spd="med"/>
</p:sldLayout>
</file>

<file path=ppt/slideLayouts/slideLayout10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236538" y="1752600"/>
            <a:ext cx="4292600" cy="4724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81538" y="1752600"/>
            <a:ext cx="4292600" cy="4724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1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Tree>
  </p:cSld>
  <p:clrMapOvr>
    <a:masterClrMapping/>
  </p:clrMapOvr>
  <p:transition spd="med"/>
</p:sldLayout>
</file>

<file path=ppt/slideLayouts/slideLayout10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10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Tree>
  </p:cSld>
  <p:clrMapOvr>
    <a:masterClrMapping/>
  </p:clrMapOvr>
  <p:transition spd="med"/>
</p:sldLayout>
</file>

<file path=ppt/slideLayouts/slideLayout10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cSld>
  <p:clrMapOvr>
    <a:masterClrMapping/>
  </p:clrMapOvr>
  <p:transition spd="med"/>
</p:sldLayout>
</file>

<file path=ppt/slideLayouts/slideLayout10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transition spd="med"/>
</p:sldLayout>
</file>

<file path=ppt/slideLayouts/slideLayout10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transition spd="med"/>
</p:sldLayout>
</file>

<file path=ppt/slideLayouts/slideLayout10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10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0"/>
            <a:ext cx="2286000" cy="6477000"/>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0" y="0"/>
            <a:ext cx="6705600" cy="6477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10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Footer Placeholder 4"/>
          <p:cNvSpPr>
            <a:spLocks noGrp="1"/>
          </p:cNvSpPr>
          <p:nvPr>
            <p:ph type="ftr" sz="quarter" idx="10"/>
          </p:nvPr>
        </p:nvSpPr>
        <p:spPr/>
        <p:txBody>
          <a:bodyPr/>
          <a:lstStyle>
            <a:lvl1pPr>
              <a:defRPr/>
            </a:lvl1pPr>
          </a:lstStyle>
          <a:p>
            <a:pPr>
              <a:defRPr/>
            </a:pPr>
            <a:r>
              <a:rPr lang="en-US"/>
              <a:t>© 2011 - TIGC</a:t>
            </a:r>
            <a:endParaRPr lang="en-US" dirty="0"/>
          </a:p>
        </p:txBody>
      </p:sp>
      <p:sp>
        <p:nvSpPr>
          <p:cNvPr id="5" name="Slide Number Placeholder 5"/>
          <p:cNvSpPr>
            <a:spLocks noGrp="1"/>
          </p:cNvSpPr>
          <p:nvPr>
            <p:ph type="sldNum" sz="quarter" idx="11"/>
          </p:nvPr>
        </p:nvSpPr>
        <p:spPr/>
        <p:txBody>
          <a:bodyPr/>
          <a:lstStyle>
            <a:lvl1pPr>
              <a:defRPr/>
            </a:lvl1pPr>
          </a:lstStyle>
          <a:p>
            <a:pPr>
              <a:defRPr/>
            </a:pPr>
            <a:fld id="{BA9710AD-A7DD-41AF-AAAB-C78E0B30D9C0}" type="slidenum">
              <a:rPr lang="en-US"/>
              <a:pPr>
                <a:defRPr/>
              </a:pPr>
              <a:t>‹#›</a:t>
            </a:fld>
            <a:endParaRPr lang="en-US" dirty="0"/>
          </a:p>
        </p:txBody>
      </p:sp>
    </p:spTree>
  </p:cSld>
  <p:clrMapOvr>
    <a:masterClrMapping/>
  </p:clrMapOvr>
  <p:transition spd="med"/>
</p:sldLayout>
</file>

<file path=ppt/slideLayouts/slideLayout10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Footer Placeholder 4"/>
          <p:cNvSpPr>
            <a:spLocks noGrp="1"/>
          </p:cNvSpPr>
          <p:nvPr>
            <p:ph type="ftr" sz="quarter" idx="10"/>
          </p:nvPr>
        </p:nvSpPr>
        <p:spPr/>
        <p:txBody>
          <a:bodyPr/>
          <a:lstStyle>
            <a:lvl1pPr>
              <a:defRPr/>
            </a:lvl1pPr>
          </a:lstStyle>
          <a:p>
            <a:pPr>
              <a:defRPr/>
            </a:pPr>
            <a:r>
              <a:rPr lang="en-US"/>
              <a:t>© 2011 - TIGC</a:t>
            </a:r>
            <a:endParaRPr lang="en-US" dirty="0"/>
          </a:p>
        </p:txBody>
      </p:sp>
      <p:sp>
        <p:nvSpPr>
          <p:cNvPr id="5" name="Slide Number Placeholder 5"/>
          <p:cNvSpPr>
            <a:spLocks noGrp="1"/>
          </p:cNvSpPr>
          <p:nvPr>
            <p:ph type="sldNum" sz="quarter" idx="11"/>
          </p:nvPr>
        </p:nvSpPr>
        <p:spPr/>
        <p:txBody>
          <a:bodyPr/>
          <a:lstStyle>
            <a:lvl1pPr>
              <a:defRPr/>
            </a:lvl1pPr>
          </a:lstStyle>
          <a:p>
            <a:pPr>
              <a:defRPr/>
            </a:pPr>
            <a:fld id="{B750C441-8271-43B5-8657-260958551089}" type="slidenum">
              <a:rPr lang="en-US"/>
              <a:pPr>
                <a:defRPr/>
              </a:pPr>
              <a:t>‹#›</a:t>
            </a:fld>
            <a:endParaRPr lang="en-US" dirty="0"/>
          </a:p>
        </p:txBody>
      </p:sp>
    </p:spTree>
  </p:cSld>
  <p:clrMapOvr>
    <a:masterClrMapping/>
  </p:clrMapOvr>
  <p:transition spd="med"/>
</p:sldLayout>
</file>

<file path=ppt/slideLayouts/slideLayout10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Footer Placeholder 4"/>
          <p:cNvSpPr>
            <a:spLocks noGrp="1"/>
          </p:cNvSpPr>
          <p:nvPr>
            <p:ph type="ftr" sz="quarter" idx="10"/>
          </p:nvPr>
        </p:nvSpPr>
        <p:spPr/>
        <p:txBody>
          <a:bodyPr/>
          <a:lstStyle>
            <a:lvl1pPr>
              <a:defRPr/>
            </a:lvl1pPr>
          </a:lstStyle>
          <a:p>
            <a:pPr>
              <a:defRPr/>
            </a:pPr>
            <a:r>
              <a:rPr lang="en-US"/>
              <a:t>© 2011 - TIGC</a:t>
            </a:r>
            <a:endParaRPr lang="en-US" dirty="0"/>
          </a:p>
        </p:txBody>
      </p:sp>
      <p:sp>
        <p:nvSpPr>
          <p:cNvPr id="5" name="Slide Number Placeholder 5"/>
          <p:cNvSpPr>
            <a:spLocks noGrp="1"/>
          </p:cNvSpPr>
          <p:nvPr>
            <p:ph type="sldNum" sz="quarter" idx="11"/>
          </p:nvPr>
        </p:nvSpPr>
        <p:spPr/>
        <p:txBody>
          <a:bodyPr/>
          <a:lstStyle>
            <a:lvl1pPr>
              <a:defRPr/>
            </a:lvl1pPr>
          </a:lstStyle>
          <a:p>
            <a:pPr>
              <a:defRPr/>
            </a:pPr>
            <a:fld id="{4DFB4144-35F5-40CA-9603-BC0387D31DA4}" type="slidenum">
              <a:rPr lang="en-US"/>
              <a:pPr>
                <a:defRPr/>
              </a:pPr>
              <a:t>‹#›</a:t>
            </a:fld>
            <a:endParaRPr lang="en-US" dirty="0"/>
          </a:p>
        </p:txBody>
      </p:sp>
    </p:spTree>
  </p:cSld>
  <p:clrMapOvr>
    <a:masterClrMapping/>
  </p:clrMapOvr>
  <p:transition spd="med"/>
</p:sldLayout>
</file>

<file path=ppt/slideLayouts/slideLayout1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cSld>
  <p:clrMapOvr>
    <a:masterClrMapping/>
  </p:clrMapOvr>
  <p:transition spd="med"/>
</p:sldLayout>
</file>

<file path=ppt/slideLayouts/slideLayout10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457200" y="1220788"/>
            <a:ext cx="4038600" cy="49053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48200" y="1220788"/>
            <a:ext cx="4038600" cy="49053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Footer Placeholder 4"/>
          <p:cNvSpPr>
            <a:spLocks noGrp="1"/>
          </p:cNvSpPr>
          <p:nvPr>
            <p:ph type="ftr" sz="quarter" idx="10"/>
          </p:nvPr>
        </p:nvSpPr>
        <p:spPr/>
        <p:txBody>
          <a:bodyPr/>
          <a:lstStyle>
            <a:lvl1pPr>
              <a:defRPr/>
            </a:lvl1pPr>
          </a:lstStyle>
          <a:p>
            <a:pPr>
              <a:defRPr/>
            </a:pPr>
            <a:r>
              <a:rPr lang="en-US"/>
              <a:t>© 2011 - TIGC</a:t>
            </a:r>
            <a:endParaRPr lang="en-US" dirty="0"/>
          </a:p>
        </p:txBody>
      </p:sp>
      <p:sp>
        <p:nvSpPr>
          <p:cNvPr id="6" name="Slide Number Placeholder 5"/>
          <p:cNvSpPr>
            <a:spLocks noGrp="1"/>
          </p:cNvSpPr>
          <p:nvPr>
            <p:ph type="sldNum" sz="quarter" idx="11"/>
          </p:nvPr>
        </p:nvSpPr>
        <p:spPr/>
        <p:txBody>
          <a:bodyPr/>
          <a:lstStyle>
            <a:lvl1pPr>
              <a:defRPr/>
            </a:lvl1pPr>
          </a:lstStyle>
          <a:p>
            <a:pPr>
              <a:defRPr/>
            </a:pPr>
            <a:fld id="{F568BB26-E192-4513-A034-FB1EFD3E81C0}" type="slidenum">
              <a:rPr lang="en-US"/>
              <a:pPr>
                <a:defRPr/>
              </a:pPr>
              <a:t>‹#›</a:t>
            </a:fld>
            <a:endParaRPr lang="en-US" dirty="0"/>
          </a:p>
        </p:txBody>
      </p:sp>
    </p:spTree>
  </p:cSld>
  <p:clrMapOvr>
    <a:masterClrMapping/>
  </p:clrMapOvr>
  <p:transition spd="med"/>
</p:sldLayout>
</file>

<file path=ppt/slideLayouts/slideLayout10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Footer Placeholder 4"/>
          <p:cNvSpPr>
            <a:spLocks noGrp="1"/>
          </p:cNvSpPr>
          <p:nvPr>
            <p:ph type="ftr" sz="quarter" idx="10"/>
          </p:nvPr>
        </p:nvSpPr>
        <p:spPr/>
        <p:txBody>
          <a:bodyPr/>
          <a:lstStyle>
            <a:lvl1pPr>
              <a:defRPr/>
            </a:lvl1pPr>
          </a:lstStyle>
          <a:p>
            <a:pPr>
              <a:defRPr/>
            </a:pPr>
            <a:r>
              <a:rPr lang="en-US"/>
              <a:t>© 2011 - TIGC</a:t>
            </a:r>
            <a:endParaRPr lang="en-US" dirty="0"/>
          </a:p>
        </p:txBody>
      </p:sp>
      <p:sp>
        <p:nvSpPr>
          <p:cNvPr id="8" name="Slide Number Placeholder 5"/>
          <p:cNvSpPr>
            <a:spLocks noGrp="1"/>
          </p:cNvSpPr>
          <p:nvPr>
            <p:ph type="sldNum" sz="quarter" idx="11"/>
          </p:nvPr>
        </p:nvSpPr>
        <p:spPr/>
        <p:txBody>
          <a:bodyPr/>
          <a:lstStyle>
            <a:lvl1pPr>
              <a:defRPr/>
            </a:lvl1pPr>
          </a:lstStyle>
          <a:p>
            <a:pPr>
              <a:defRPr/>
            </a:pPr>
            <a:fld id="{B0636456-F0CF-410A-99EF-D1A85895D5B0}" type="slidenum">
              <a:rPr lang="en-US"/>
              <a:pPr>
                <a:defRPr/>
              </a:pPr>
              <a:t>‹#›</a:t>
            </a:fld>
            <a:endParaRPr lang="en-US" dirty="0"/>
          </a:p>
        </p:txBody>
      </p:sp>
    </p:spTree>
  </p:cSld>
  <p:clrMapOvr>
    <a:masterClrMapping/>
  </p:clrMapOvr>
  <p:transition spd="med"/>
</p:sldLayout>
</file>

<file path=ppt/slideLayouts/slideLayout10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Footer Placeholder 4"/>
          <p:cNvSpPr>
            <a:spLocks noGrp="1"/>
          </p:cNvSpPr>
          <p:nvPr>
            <p:ph type="ftr" sz="quarter" idx="10"/>
          </p:nvPr>
        </p:nvSpPr>
        <p:spPr/>
        <p:txBody>
          <a:bodyPr/>
          <a:lstStyle>
            <a:lvl1pPr>
              <a:defRPr/>
            </a:lvl1pPr>
          </a:lstStyle>
          <a:p>
            <a:pPr>
              <a:defRPr/>
            </a:pPr>
            <a:r>
              <a:rPr lang="en-US"/>
              <a:t>© 2011 - TIGC</a:t>
            </a:r>
            <a:endParaRPr lang="en-US" dirty="0"/>
          </a:p>
        </p:txBody>
      </p:sp>
      <p:sp>
        <p:nvSpPr>
          <p:cNvPr id="4" name="Slide Number Placeholder 5"/>
          <p:cNvSpPr>
            <a:spLocks noGrp="1"/>
          </p:cNvSpPr>
          <p:nvPr>
            <p:ph type="sldNum" sz="quarter" idx="11"/>
          </p:nvPr>
        </p:nvSpPr>
        <p:spPr/>
        <p:txBody>
          <a:bodyPr/>
          <a:lstStyle>
            <a:lvl1pPr>
              <a:defRPr/>
            </a:lvl1pPr>
          </a:lstStyle>
          <a:p>
            <a:pPr>
              <a:defRPr/>
            </a:pPr>
            <a:fld id="{3126BD19-7CB2-40DC-B387-DE2461A06C4B}" type="slidenum">
              <a:rPr lang="en-US"/>
              <a:pPr>
                <a:defRPr/>
              </a:pPr>
              <a:t>‹#›</a:t>
            </a:fld>
            <a:endParaRPr lang="en-US" dirty="0"/>
          </a:p>
        </p:txBody>
      </p:sp>
    </p:spTree>
  </p:cSld>
  <p:clrMapOvr>
    <a:masterClrMapping/>
  </p:clrMapOvr>
  <p:transition spd="med"/>
</p:sldLayout>
</file>

<file path=ppt/slideLayouts/slideLayout10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Footer Placeholder 4"/>
          <p:cNvSpPr>
            <a:spLocks noGrp="1"/>
          </p:cNvSpPr>
          <p:nvPr>
            <p:ph type="ftr" sz="quarter" idx="10"/>
          </p:nvPr>
        </p:nvSpPr>
        <p:spPr/>
        <p:txBody>
          <a:bodyPr/>
          <a:lstStyle>
            <a:lvl1pPr>
              <a:defRPr/>
            </a:lvl1pPr>
          </a:lstStyle>
          <a:p>
            <a:pPr>
              <a:defRPr/>
            </a:pPr>
            <a:r>
              <a:rPr lang="en-US"/>
              <a:t>© 2011 - TIGC</a:t>
            </a:r>
            <a:endParaRPr lang="en-US" dirty="0"/>
          </a:p>
        </p:txBody>
      </p:sp>
      <p:sp>
        <p:nvSpPr>
          <p:cNvPr id="3" name="Slide Number Placeholder 5"/>
          <p:cNvSpPr>
            <a:spLocks noGrp="1"/>
          </p:cNvSpPr>
          <p:nvPr>
            <p:ph type="sldNum" sz="quarter" idx="11"/>
          </p:nvPr>
        </p:nvSpPr>
        <p:spPr/>
        <p:txBody>
          <a:bodyPr/>
          <a:lstStyle>
            <a:lvl1pPr>
              <a:defRPr/>
            </a:lvl1pPr>
          </a:lstStyle>
          <a:p>
            <a:pPr>
              <a:defRPr/>
            </a:pPr>
            <a:fld id="{47E5844B-350B-4218-BCB2-5C03D0074FE8}" type="slidenum">
              <a:rPr lang="en-US"/>
              <a:pPr>
                <a:defRPr/>
              </a:pPr>
              <a:t>‹#›</a:t>
            </a:fld>
            <a:endParaRPr lang="en-US" dirty="0"/>
          </a:p>
        </p:txBody>
      </p:sp>
    </p:spTree>
  </p:cSld>
  <p:clrMapOvr>
    <a:masterClrMapping/>
  </p:clrMapOvr>
  <p:transition spd="med"/>
</p:sldLayout>
</file>

<file path=ppt/slideLayouts/slideLayout10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Footer Placeholder 4"/>
          <p:cNvSpPr>
            <a:spLocks noGrp="1"/>
          </p:cNvSpPr>
          <p:nvPr>
            <p:ph type="ftr" sz="quarter" idx="10"/>
          </p:nvPr>
        </p:nvSpPr>
        <p:spPr/>
        <p:txBody>
          <a:bodyPr/>
          <a:lstStyle>
            <a:lvl1pPr>
              <a:defRPr/>
            </a:lvl1pPr>
          </a:lstStyle>
          <a:p>
            <a:pPr>
              <a:defRPr/>
            </a:pPr>
            <a:r>
              <a:rPr lang="en-US"/>
              <a:t>© 2011 - TIGC</a:t>
            </a:r>
            <a:endParaRPr lang="en-US" dirty="0"/>
          </a:p>
        </p:txBody>
      </p:sp>
      <p:sp>
        <p:nvSpPr>
          <p:cNvPr id="6" name="Slide Number Placeholder 5"/>
          <p:cNvSpPr>
            <a:spLocks noGrp="1"/>
          </p:cNvSpPr>
          <p:nvPr>
            <p:ph type="sldNum" sz="quarter" idx="11"/>
          </p:nvPr>
        </p:nvSpPr>
        <p:spPr/>
        <p:txBody>
          <a:bodyPr/>
          <a:lstStyle>
            <a:lvl1pPr>
              <a:defRPr/>
            </a:lvl1pPr>
          </a:lstStyle>
          <a:p>
            <a:pPr>
              <a:defRPr/>
            </a:pPr>
            <a:fld id="{68E83DC2-59CD-4E64-AA3D-53720C766968}" type="slidenum">
              <a:rPr lang="en-US"/>
              <a:pPr>
                <a:defRPr/>
              </a:pPr>
              <a:t>‹#›</a:t>
            </a:fld>
            <a:endParaRPr lang="en-US" dirty="0"/>
          </a:p>
        </p:txBody>
      </p:sp>
    </p:spTree>
  </p:cSld>
  <p:clrMapOvr>
    <a:masterClrMapping/>
  </p:clrMapOvr>
  <p:transition spd="med"/>
</p:sldLayout>
</file>

<file path=ppt/slideLayouts/slideLayout10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Footer Placeholder 4"/>
          <p:cNvSpPr>
            <a:spLocks noGrp="1"/>
          </p:cNvSpPr>
          <p:nvPr>
            <p:ph type="ftr" sz="quarter" idx="10"/>
          </p:nvPr>
        </p:nvSpPr>
        <p:spPr/>
        <p:txBody>
          <a:bodyPr/>
          <a:lstStyle>
            <a:lvl1pPr>
              <a:defRPr/>
            </a:lvl1pPr>
          </a:lstStyle>
          <a:p>
            <a:pPr>
              <a:defRPr/>
            </a:pPr>
            <a:r>
              <a:rPr lang="en-US"/>
              <a:t>© 2011 - TIGC</a:t>
            </a:r>
            <a:endParaRPr lang="en-US" dirty="0"/>
          </a:p>
        </p:txBody>
      </p:sp>
      <p:sp>
        <p:nvSpPr>
          <p:cNvPr id="6" name="Slide Number Placeholder 5"/>
          <p:cNvSpPr>
            <a:spLocks noGrp="1"/>
          </p:cNvSpPr>
          <p:nvPr>
            <p:ph type="sldNum" sz="quarter" idx="11"/>
          </p:nvPr>
        </p:nvSpPr>
        <p:spPr/>
        <p:txBody>
          <a:bodyPr/>
          <a:lstStyle>
            <a:lvl1pPr>
              <a:defRPr/>
            </a:lvl1pPr>
          </a:lstStyle>
          <a:p>
            <a:pPr>
              <a:defRPr/>
            </a:pPr>
            <a:fld id="{BDCD4C31-E965-482A-AC22-801957B753CE}" type="slidenum">
              <a:rPr lang="en-US"/>
              <a:pPr>
                <a:defRPr/>
              </a:pPr>
              <a:t>‹#›</a:t>
            </a:fld>
            <a:endParaRPr lang="en-US" dirty="0"/>
          </a:p>
        </p:txBody>
      </p:sp>
    </p:spTree>
  </p:cSld>
  <p:clrMapOvr>
    <a:masterClrMapping/>
  </p:clrMapOvr>
  <p:transition spd="med"/>
</p:sldLayout>
</file>

<file path=ppt/slideLayouts/slideLayout10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Footer Placeholder 4"/>
          <p:cNvSpPr>
            <a:spLocks noGrp="1"/>
          </p:cNvSpPr>
          <p:nvPr>
            <p:ph type="ftr" sz="quarter" idx="10"/>
          </p:nvPr>
        </p:nvSpPr>
        <p:spPr/>
        <p:txBody>
          <a:bodyPr/>
          <a:lstStyle>
            <a:lvl1pPr>
              <a:defRPr/>
            </a:lvl1pPr>
          </a:lstStyle>
          <a:p>
            <a:pPr>
              <a:defRPr/>
            </a:pPr>
            <a:r>
              <a:rPr lang="en-US"/>
              <a:t>© 2011 - TIGC</a:t>
            </a:r>
            <a:endParaRPr lang="en-US" dirty="0"/>
          </a:p>
        </p:txBody>
      </p:sp>
      <p:sp>
        <p:nvSpPr>
          <p:cNvPr id="5" name="Slide Number Placeholder 5"/>
          <p:cNvSpPr>
            <a:spLocks noGrp="1"/>
          </p:cNvSpPr>
          <p:nvPr>
            <p:ph type="sldNum" sz="quarter" idx="11"/>
          </p:nvPr>
        </p:nvSpPr>
        <p:spPr/>
        <p:txBody>
          <a:bodyPr/>
          <a:lstStyle>
            <a:lvl1pPr>
              <a:defRPr/>
            </a:lvl1pPr>
          </a:lstStyle>
          <a:p>
            <a:pPr>
              <a:defRPr/>
            </a:pPr>
            <a:fld id="{85EA9300-EA2D-4472-944C-8E5A1FDD1401}" type="slidenum">
              <a:rPr lang="en-US"/>
              <a:pPr>
                <a:defRPr/>
              </a:pPr>
              <a:t>‹#›</a:t>
            </a:fld>
            <a:endParaRPr lang="en-US" dirty="0"/>
          </a:p>
        </p:txBody>
      </p:sp>
    </p:spTree>
  </p:cSld>
  <p:clrMapOvr>
    <a:masterClrMapping/>
  </p:clrMapOvr>
  <p:transition spd="med"/>
</p:sldLayout>
</file>

<file path=ppt/slideLayouts/slideLayout10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Footer Placeholder 4"/>
          <p:cNvSpPr>
            <a:spLocks noGrp="1"/>
          </p:cNvSpPr>
          <p:nvPr>
            <p:ph type="ftr" sz="quarter" idx="10"/>
          </p:nvPr>
        </p:nvSpPr>
        <p:spPr/>
        <p:txBody>
          <a:bodyPr/>
          <a:lstStyle>
            <a:lvl1pPr>
              <a:defRPr/>
            </a:lvl1pPr>
          </a:lstStyle>
          <a:p>
            <a:pPr>
              <a:defRPr/>
            </a:pPr>
            <a:r>
              <a:rPr lang="en-US"/>
              <a:t>© 2011 - TIGC</a:t>
            </a:r>
            <a:endParaRPr lang="en-US" dirty="0"/>
          </a:p>
        </p:txBody>
      </p:sp>
      <p:sp>
        <p:nvSpPr>
          <p:cNvPr id="5" name="Slide Number Placeholder 5"/>
          <p:cNvSpPr>
            <a:spLocks noGrp="1"/>
          </p:cNvSpPr>
          <p:nvPr>
            <p:ph type="sldNum" sz="quarter" idx="11"/>
          </p:nvPr>
        </p:nvSpPr>
        <p:spPr/>
        <p:txBody>
          <a:bodyPr/>
          <a:lstStyle>
            <a:lvl1pPr>
              <a:defRPr/>
            </a:lvl1pPr>
          </a:lstStyle>
          <a:p>
            <a:pPr>
              <a:defRPr/>
            </a:pPr>
            <a:fld id="{263F8F08-2527-4241-8C38-5A5CC4314A42}" type="slidenum">
              <a:rPr lang="en-US"/>
              <a:pPr>
                <a:defRPr/>
              </a:pPr>
              <a:t>‹#›</a:t>
            </a:fld>
            <a:endParaRPr lang="en-US" dirty="0"/>
          </a:p>
        </p:txBody>
      </p:sp>
    </p:spTree>
  </p:cSld>
  <p:clrMapOvr>
    <a:masterClrMapping/>
  </p:clrMapOvr>
  <p:transition spd="med"/>
</p:sldLayout>
</file>

<file path=ppt/slideLayouts/slideLayout10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Footer Placeholder 4"/>
          <p:cNvSpPr>
            <a:spLocks noGrp="1"/>
          </p:cNvSpPr>
          <p:nvPr>
            <p:ph type="ftr" sz="quarter" idx="10"/>
          </p:nvPr>
        </p:nvSpPr>
        <p:spPr/>
        <p:txBody>
          <a:bodyPr/>
          <a:lstStyle>
            <a:lvl1pPr>
              <a:defRPr/>
            </a:lvl1pPr>
          </a:lstStyle>
          <a:p>
            <a:pPr>
              <a:defRPr/>
            </a:pPr>
            <a:r>
              <a:rPr lang="en-US"/>
              <a:t>© 2011 - TIGC</a:t>
            </a:r>
            <a:endParaRPr lang="en-US" dirty="0"/>
          </a:p>
        </p:txBody>
      </p:sp>
      <p:sp>
        <p:nvSpPr>
          <p:cNvPr id="5" name="Slide Number Placeholder 5"/>
          <p:cNvSpPr>
            <a:spLocks noGrp="1"/>
          </p:cNvSpPr>
          <p:nvPr>
            <p:ph type="sldNum" sz="quarter" idx="11"/>
          </p:nvPr>
        </p:nvSpPr>
        <p:spPr>
          <a:xfrm>
            <a:off x="454025" y="6246813"/>
            <a:ext cx="495300" cy="365125"/>
          </a:xfrm>
          <a:prstGeom prst="rect">
            <a:avLst/>
          </a:prstGeom>
        </p:spPr>
        <p:txBody>
          <a:bodyPr/>
          <a:lstStyle>
            <a:lvl1pPr>
              <a:defRPr/>
            </a:lvl1pPr>
          </a:lstStyle>
          <a:p>
            <a:pPr>
              <a:defRPr/>
            </a:pPr>
            <a:fld id="{7C56F9E5-8B27-4E03-B544-CF04E7218CE4}" type="slidenum">
              <a:rPr lang="en-US"/>
              <a:pPr>
                <a:defRPr/>
              </a:pPr>
              <a:t>‹#›</a:t>
            </a:fld>
            <a:endParaRPr lang="en-US" dirty="0"/>
          </a:p>
        </p:txBody>
      </p:sp>
    </p:spTree>
  </p:cSld>
  <p:clrMapOvr>
    <a:masterClrMapping/>
  </p:clrMapOvr>
  <p:transition spd="med"/>
</p:sldLayout>
</file>

<file path=ppt/slideLayouts/slideLayout10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Footer Placeholder 4"/>
          <p:cNvSpPr>
            <a:spLocks noGrp="1"/>
          </p:cNvSpPr>
          <p:nvPr>
            <p:ph type="ftr" sz="quarter" idx="10"/>
          </p:nvPr>
        </p:nvSpPr>
        <p:spPr/>
        <p:txBody>
          <a:bodyPr/>
          <a:lstStyle>
            <a:lvl1pPr>
              <a:defRPr/>
            </a:lvl1pPr>
          </a:lstStyle>
          <a:p>
            <a:pPr>
              <a:defRPr/>
            </a:pPr>
            <a:r>
              <a:rPr lang="en-US"/>
              <a:t>© 2011 - TIGC</a:t>
            </a:r>
            <a:endParaRPr lang="en-US" dirty="0"/>
          </a:p>
        </p:txBody>
      </p:sp>
      <p:sp>
        <p:nvSpPr>
          <p:cNvPr id="5" name="Slide Number Placeholder 5"/>
          <p:cNvSpPr>
            <a:spLocks noGrp="1"/>
          </p:cNvSpPr>
          <p:nvPr>
            <p:ph type="sldNum" sz="quarter" idx="11"/>
          </p:nvPr>
        </p:nvSpPr>
        <p:spPr>
          <a:xfrm>
            <a:off x="454025" y="6246813"/>
            <a:ext cx="495300" cy="365125"/>
          </a:xfrm>
          <a:prstGeom prst="rect">
            <a:avLst/>
          </a:prstGeom>
        </p:spPr>
        <p:txBody>
          <a:bodyPr/>
          <a:lstStyle>
            <a:lvl1pPr>
              <a:defRPr/>
            </a:lvl1pPr>
          </a:lstStyle>
          <a:p>
            <a:pPr>
              <a:defRPr/>
            </a:pPr>
            <a:fld id="{434E6061-87D2-424B-AA0A-6CC769AD4CBF}" type="slidenum">
              <a:rPr lang="en-US"/>
              <a:pPr>
                <a:defRPr/>
              </a:pPr>
              <a:t>‹#›</a:t>
            </a:fld>
            <a:endParaRPr lang="en-US" dirty="0"/>
          </a:p>
        </p:txBody>
      </p:sp>
    </p:spTree>
  </p:cSld>
  <p:clrMapOvr>
    <a:masterClrMapping/>
  </p:clrMapOvr>
  <p:transition spd="med"/>
</p:sldLayout>
</file>

<file path=ppt/slideLayouts/slideLayout1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transition spd="med"/>
</p:sldLayout>
</file>

<file path=ppt/slideLayouts/slideLayout10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Footer Placeholder 4"/>
          <p:cNvSpPr>
            <a:spLocks noGrp="1"/>
          </p:cNvSpPr>
          <p:nvPr>
            <p:ph type="ftr" sz="quarter" idx="10"/>
          </p:nvPr>
        </p:nvSpPr>
        <p:spPr/>
        <p:txBody>
          <a:bodyPr/>
          <a:lstStyle>
            <a:lvl1pPr>
              <a:defRPr/>
            </a:lvl1pPr>
          </a:lstStyle>
          <a:p>
            <a:pPr>
              <a:defRPr/>
            </a:pPr>
            <a:r>
              <a:rPr lang="en-US"/>
              <a:t>© 2011 - TIGC</a:t>
            </a:r>
            <a:endParaRPr lang="en-US" dirty="0"/>
          </a:p>
        </p:txBody>
      </p:sp>
      <p:sp>
        <p:nvSpPr>
          <p:cNvPr id="5" name="Slide Number Placeholder 5"/>
          <p:cNvSpPr>
            <a:spLocks noGrp="1"/>
          </p:cNvSpPr>
          <p:nvPr>
            <p:ph type="sldNum" sz="quarter" idx="11"/>
          </p:nvPr>
        </p:nvSpPr>
        <p:spPr>
          <a:xfrm>
            <a:off x="454025" y="6246813"/>
            <a:ext cx="495300" cy="365125"/>
          </a:xfrm>
          <a:prstGeom prst="rect">
            <a:avLst/>
          </a:prstGeom>
        </p:spPr>
        <p:txBody>
          <a:bodyPr/>
          <a:lstStyle>
            <a:lvl1pPr>
              <a:defRPr/>
            </a:lvl1pPr>
          </a:lstStyle>
          <a:p>
            <a:pPr>
              <a:defRPr/>
            </a:pPr>
            <a:fld id="{E8114957-E74D-4CF6-B306-A1935F30AE12}" type="slidenum">
              <a:rPr lang="en-US"/>
              <a:pPr>
                <a:defRPr/>
              </a:pPr>
              <a:t>‹#›</a:t>
            </a:fld>
            <a:endParaRPr lang="en-US" dirty="0"/>
          </a:p>
        </p:txBody>
      </p:sp>
    </p:spTree>
  </p:cSld>
  <p:clrMapOvr>
    <a:masterClrMapping/>
  </p:clrMapOvr>
  <p:transition spd="med"/>
</p:sldLayout>
</file>

<file path=ppt/slideLayouts/slideLayout10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457200" y="1220788"/>
            <a:ext cx="4038600" cy="49053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48200" y="1220788"/>
            <a:ext cx="4038600" cy="49053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Footer Placeholder 4"/>
          <p:cNvSpPr>
            <a:spLocks noGrp="1"/>
          </p:cNvSpPr>
          <p:nvPr>
            <p:ph type="ftr" sz="quarter" idx="10"/>
          </p:nvPr>
        </p:nvSpPr>
        <p:spPr/>
        <p:txBody>
          <a:bodyPr/>
          <a:lstStyle>
            <a:lvl1pPr>
              <a:defRPr/>
            </a:lvl1pPr>
          </a:lstStyle>
          <a:p>
            <a:pPr>
              <a:defRPr/>
            </a:pPr>
            <a:r>
              <a:rPr lang="en-US"/>
              <a:t>© 2011 - TIGC</a:t>
            </a:r>
            <a:endParaRPr lang="en-US" dirty="0"/>
          </a:p>
        </p:txBody>
      </p:sp>
      <p:sp>
        <p:nvSpPr>
          <p:cNvPr id="6" name="Slide Number Placeholder 5"/>
          <p:cNvSpPr>
            <a:spLocks noGrp="1"/>
          </p:cNvSpPr>
          <p:nvPr>
            <p:ph type="sldNum" sz="quarter" idx="11"/>
          </p:nvPr>
        </p:nvSpPr>
        <p:spPr>
          <a:xfrm>
            <a:off x="454025" y="6246813"/>
            <a:ext cx="495300" cy="365125"/>
          </a:xfrm>
          <a:prstGeom prst="rect">
            <a:avLst/>
          </a:prstGeom>
        </p:spPr>
        <p:txBody>
          <a:bodyPr/>
          <a:lstStyle>
            <a:lvl1pPr>
              <a:defRPr/>
            </a:lvl1pPr>
          </a:lstStyle>
          <a:p>
            <a:pPr>
              <a:defRPr/>
            </a:pPr>
            <a:fld id="{C1DDE3AE-5E3B-49E7-B30A-2CCF8E24391C}" type="slidenum">
              <a:rPr lang="en-US"/>
              <a:pPr>
                <a:defRPr/>
              </a:pPr>
              <a:t>‹#›</a:t>
            </a:fld>
            <a:endParaRPr lang="en-US" dirty="0"/>
          </a:p>
        </p:txBody>
      </p:sp>
    </p:spTree>
  </p:cSld>
  <p:clrMapOvr>
    <a:masterClrMapping/>
  </p:clrMapOvr>
  <p:transition spd="med"/>
</p:sldLayout>
</file>

<file path=ppt/slideLayouts/slideLayout10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Footer Placeholder 4"/>
          <p:cNvSpPr>
            <a:spLocks noGrp="1"/>
          </p:cNvSpPr>
          <p:nvPr>
            <p:ph type="ftr" sz="quarter" idx="10"/>
          </p:nvPr>
        </p:nvSpPr>
        <p:spPr/>
        <p:txBody>
          <a:bodyPr/>
          <a:lstStyle>
            <a:lvl1pPr>
              <a:defRPr/>
            </a:lvl1pPr>
          </a:lstStyle>
          <a:p>
            <a:pPr>
              <a:defRPr/>
            </a:pPr>
            <a:r>
              <a:rPr lang="en-US"/>
              <a:t>© 2011 - TIGC</a:t>
            </a:r>
            <a:endParaRPr lang="en-US" dirty="0"/>
          </a:p>
        </p:txBody>
      </p:sp>
      <p:sp>
        <p:nvSpPr>
          <p:cNvPr id="8" name="Slide Number Placeholder 5"/>
          <p:cNvSpPr>
            <a:spLocks noGrp="1"/>
          </p:cNvSpPr>
          <p:nvPr>
            <p:ph type="sldNum" sz="quarter" idx="11"/>
          </p:nvPr>
        </p:nvSpPr>
        <p:spPr>
          <a:xfrm>
            <a:off x="454025" y="6246813"/>
            <a:ext cx="495300" cy="365125"/>
          </a:xfrm>
          <a:prstGeom prst="rect">
            <a:avLst/>
          </a:prstGeom>
        </p:spPr>
        <p:txBody>
          <a:bodyPr/>
          <a:lstStyle>
            <a:lvl1pPr>
              <a:defRPr/>
            </a:lvl1pPr>
          </a:lstStyle>
          <a:p>
            <a:pPr>
              <a:defRPr/>
            </a:pPr>
            <a:fld id="{DA5C6C2C-D11B-466C-AEA8-191C5ED4525F}" type="slidenum">
              <a:rPr lang="en-US"/>
              <a:pPr>
                <a:defRPr/>
              </a:pPr>
              <a:t>‹#›</a:t>
            </a:fld>
            <a:endParaRPr lang="en-US" dirty="0"/>
          </a:p>
        </p:txBody>
      </p:sp>
    </p:spTree>
  </p:cSld>
  <p:clrMapOvr>
    <a:masterClrMapping/>
  </p:clrMapOvr>
  <p:transition spd="med"/>
</p:sldLayout>
</file>

<file path=ppt/slideLayouts/slideLayout10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Footer Placeholder 4"/>
          <p:cNvSpPr>
            <a:spLocks noGrp="1"/>
          </p:cNvSpPr>
          <p:nvPr>
            <p:ph type="ftr" sz="quarter" idx="10"/>
          </p:nvPr>
        </p:nvSpPr>
        <p:spPr/>
        <p:txBody>
          <a:bodyPr/>
          <a:lstStyle>
            <a:lvl1pPr>
              <a:defRPr/>
            </a:lvl1pPr>
          </a:lstStyle>
          <a:p>
            <a:pPr>
              <a:defRPr/>
            </a:pPr>
            <a:r>
              <a:rPr lang="en-US"/>
              <a:t>© 2011 - TIGC</a:t>
            </a:r>
            <a:endParaRPr lang="en-US" dirty="0"/>
          </a:p>
        </p:txBody>
      </p:sp>
      <p:sp>
        <p:nvSpPr>
          <p:cNvPr id="4" name="Slide Number Placeholder 5"/>
          <p:cNvSpPr>
            <a:spLocks noGrp="1"/>
          </p:cNvSpPr>
          <p:nvPr>
            <p:ph type="sldNum" sz="quarter" idx="11"/>
          </p:nvPr>
        </p:nvSpPr>
        <p:spPr>
          <a:xfrm>
            <a:off x="454025" y="6246813"/>
            <a:ext cx="495300" cy="365125"/>
          </a:xfrm>
          <a:prstGeom prst="rect">
            <a:avLst/>
          </a:prstGeom>
        </p:spPr>
        <p:txBody>
          <a:bodyPr/>
          <a:lstStyle>
            <a:lvl1pPr>
              <a:defRPr/>
            </a:lvl1pPr>
          </a:lstStyle>
          <a:p>
            <a:pPr>
              <a:defRPr/>
            </a:pPr>
            <a:fld id="{86126B83-B34C-4ACD-8CBC-76FFC8184936}" type="slidenum">
              <a:rPr lang="en-US"/>
              <a:pPr>
                <a:defRPr/>
              </a:pPr>
              <a:t>‹#›</a:t>
            </a:fld>
            <a:endParaRPr lang="en-US" dirty="0"/>
          </a:p>
        </p:txBody>
      </p:sp>
    </p:spTree>
  </p:cSld>
  <p:clrMapOvr>
    <a:masterClrMapping/>
  </p:clrMapOvr>
  <p:transition spd="med"/>
</p:sldLayout>
</file>

<file path=ppt/slideLayouts/slideLayout10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Footer Placeholder 4"/>
          <p:cNvSpPr>
            <a:spLocks noGrp="1"/>
          </p:cNvSpPr>
          <p:nvPr>
            <p:ph type="ftr" sz="quarter" idx="10"/>
          </p:nvPr>
        </p:nvSpPr>
        <p:spPr/>
        <p:txBody>
          <a:bodyPr/>
          <a:lstStyle>
            <a:lvl1pPr>
              <a:defRPr/>
            </a:lvl1pPr>
          </a:lstStyle>
          <a:p>
            <a:pPr>
              <a:defRPr/>
            </a:pPr>
            <a:r>
              <a:rPr lang="en-US" dirty="0"/>
              <a:t>© 2011 - TIGC</a:t>
            </a:r>
          </a:p>
        </p:txBody>
      </p:sp>
    </p:spTree>
  </p:cSld>
  <p:clrMapOvr>
    <a:masterClrMapping/>
  </p:clrMapOvr>
  <p:transition spd="med"/>
</p:sldLayout>
</file>

<file path=ppt/slideLayouts/slideLayout10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Footer Placeholder 4"/>
          <p:cNvSpPr>
            <a:spLocks noGrp="1"/>
          </p:cNvSpPr>
          <p:nvPr>
            <p:ph type="ftr" sz="quarter" idx="10"/>
          </p:nvPr>
        </p:nvSpPr>
        <p:spPr/>
        <p:txBody>
          <a:bodyPr/>
          <a:lstStyle>
            <a:lvl1pPr>
              <a:defRPr/>
            </a:lvl1pPr>
          </a:lstStyle>
          <a:p>
            <a:pPr>
              <a:defRPr/>
            </a:pPr>
            <a:r>
              <a:rPr lang="en-US"/>
              <a:t>© 2011 - TIGC</a:t>
            </a:r>
            <a:endParaRPr lang="en-US" dirty="0"/>
          </a:p>
        </p:txBody>
      </p:sp>
      <p:sp>
        <p:nvSpPr>
          <p:cNvPr id="6" name="Slide Number Placeholder 5"/>
          <p:cNvSpPr>
            <a:spLocks noGrp="1"/>
          </p:cNvSpPr>
          <p:nvPr>
            <p:ph type="sldNum" sz="quarter" idx="11"/>
          </p:nvPr>
        </p:nvSpPr>
        <p:spPr>
          <a:xfrm>
            <a:off x="454025" y="6246813"/>
            <a:ext cx="495300" cy="365125"/>
          </a:xfrm>
          <a:prstGeom prst="rect">
            <a:avLst/>
          </a:prstGeom>
        </p:spPr>
        <p:txBody>
          <a:bodyPr/>
          <a:lstStyle>
            <a:lvl1pPr>
              <a:defRPr/>
            </a:lvl1pPr>
          </a:lstStyle>
          <a:p>
            <a:pPr>
              <a:defRPr/>
            </a:pPr>
            <a:fld id="{0C257825-AE9F-4F6A-BED5-EF90928643BD}" type="slidenum">
              <a:rPr lang="en-US"/>
              <a:pPr>
                <a:defRPr/>
              </a:pPr>
              <a:t>‹#›</a:t>
            </a:fld>
            <a:endParaRPr lang="en-US" dirty="0"/>
          </a:p>
        </p:txBody>
      </p:sp>
    </p:spTree>
  </p:cSld>
  <p:clrMapOvr>
    <a:masterClrMapping/>
  </p:clrMapOvr>
  <p:transition spd="med"/>
</p:sldLayout>
</file>

<file path=ppt/slideLayouts/slideLayout10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Footer Placeholder 4"/>
          <p:cNvSpPr>
            <a:spLocks noGrp="1"/>
          </p:cNvSpPr>
          <p:nvPr>
            <p:ph type="ftr" sz="quarter" idx="10"/>
          </p:nvPr>
        </p:nvSpPr>
        <p:spPr/>
        <p:txBody>
          <a:bodyPr/>
          <a:lstStyle>
            <a:lvl1pPr>
              <a:defRPr/>
            </a:lvl1pPr>
          </a:lstStyle>
          <a:p>
            <a:pPr>
              <a:defRPr/>
            </a:pPr>
            <a:r>
              <a:rPr lang="en-US"/>
              <a:t>© 2011 - TIGC</a:t>
            </a:r>
            <a:endParaRPr lang="en-US" dirty="0"/>
          </a:p>
        </p:txBody>
      </p:sp>
      <p:sp>
        <p:nvSpPr>
          <p:cNvPr id="6" name="Slide Number Placeholder 5"/>
          <p:cNvSpPr>
            <a:spLocks noGrp="1"/>
          </p:cNvSpPr>
          <p:nvPr>
            <p:ph type="sldNum" sz="quarter" idx="11"/>
          </p:nvPr>
        </p:nvSpPr>
        <p:spPr>
          <a:xfrm>
            <a:off x="454025" y="6246813"/>
            <a:ext cx="495300" cy="365125"/>
          </a:xfrm>
          <a:prstGeom prst="rect">
            <a:avLst/>
          </a:prstGeom>
        </p:spPr>
        <p:txBody>
          <a:bodyPr/>
          <a:lstStyle>
            <a:lvl1pPr>
              <a:defRPr/>
            </a:lvl1pPr>
          </a:lstStyle>
          <a:p>
            <a:pPr>
              <a:defRPr/>
            </a:pPr>
            <a:fld id="{D355D22C-62EA-4019-ACE1-A8A08608E01F}" type="slidenum">
              <a:rPr lang="en-US"/>
              <a:pPr>
                <a:defRPr/>
              </a:pPr>
              <a:t>‹#›</a:t>
            </a:fld>
            <a:endParaRPr lang="en-US" dirty="0"/>
          </a:p>
        </p:txBody>
      </p:sp>
    </p:spTree>
  </p:cSld>
  <p:clrMapOvr>
    <a:masterClrMapping/>
  </p:clrMapOvr>
  <p:transition spd="med"/>
</p:sldLayout>
</file>

<file path=ppt/slideLayouts/slideLayout10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Footer Placeholder 4"/>
          <p:cNvSpPr>
            <a:spLocks noGrp="1"/>
          </p:cNvSpPr>
          <p:nvPr>
            <p:ph type="ftr" sz="quarter" idx="10"/>
          </p:nvPr>
        </p:nvSpPr>
        <p:spPr/>
        <p:txBody>
          <a:bodyPr/>
          <a:lstStyle>
            <a:lvl1pPr>
              <a:defRPr/>
            </a:lvl1pPr>
          </a:lstStyle>
          <a:p>
            <a:pPr>
              <a:defRPr/>
            </a:pPr>
            <a:r>
              <a:rPr lang="en-US"/>
              <a:t>© 2011 - TIGC</a:t>
            </a:r>
            <a:endParaRPr lang="en-US" dirty="0"/>
          </a:p>
        </p:txBody>
      </p:sp>
      <p:sp>
        <p:nvSpPr>
          <p:cNvPr id="5" name="Slide Number Placeholder 5"/>
          <p:cNvSpPr>
            <a:spLocks noGrp="1"/>
          </p:cNvSpPr>
          <p:nvPr>
            <p:ph type="sldNum" sz="quarter" idx="11"/>
          </p:nvPr>
        </p:nvSpPr>
        <p:spPr>
          <a:xfrm>
            <a:off x="454025" y="6246813"/>
            <a:ext cx="495300" cy="365125"/>
          </a:xfrm>
          <a:prstGeom prst="rect">
            <a:avLst/>
          </a:prstGeom>
        </p:spPr>
        <p:txBody>
          <a:bodyPr/>
          <a:lstStyle>
            <a:lvl1pPr>
              <a:defRPr/>
            </a:lvl1pPr>
          </a:lstStyle>
          <a:p>
            <a:pPr>
              <a:defRPr/>
            </a:pPr>
            <a:fld id="{FCFA18CD-B616-48E2-8067-1825F2C67F45}" type="slidenum">
              <a:rPr lang="en-US"/>
              <a:pPr>
                <a:defRPr/>
              </a:pPr>
              <a:t>‹#›</a:t>
            </a:fld>
            <a:endParaRPr lang="en-US" dirty="0"/>
          </a:p>
        </p:txBody>
      </p:sp>
    </p:spTree>
  </p:cSld>
  <p:clrMapOvr>
    <a:masterClrMapping/>
  </p:clrMapOvr>
  <p:transition spd="med"/>
</p:sldLayout>
</file>

<file path=ppt/slideLayouts/slideLayout10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Footer Placeholder 4"/>
          <p:cNvSpPr>
            <a:spLocks noGrp="1"/>
          </p:cNvSpPr>
          <p:nvPr>
            <p:ph type="ftr" sz="quarter" idx="10"/>
          </p:nvPr>
        </p:nvSpPr>
        <p:spPr/>
        <p:txBody>
          <a:bodyPr/>
          <a:lstStyle>
            <a:lvl1pPr>
              <a:defRPr/>
            </a:lvl1pPr>
          </a:lstStyle>
          <a:p>
            <a:pPr>
              <a:defRPr/>
            </a:pPr>
            <a:r>
              <a:rPr lang="en-US"/>
              <a:t>© 2011 - TIGC</a:t>
            </a:r>
            <a:endParaRPr lang="en-US" dirty="0"/>
          </a:p>
        </p:txBody>
      </p:sp>
      <p:sp>
        <p:nvSpPr>
          <p:cNvPr id="5" name="Slide Number Placeholder 5"/>
          <p:cNvSpPr>
            <a:spLocks noGrp="1"/>
          </p:cNvSpPr>
          <p:nvPr>
            <p:ph type="sldNum" sz="quarter" idx="11"/>
          </p:nvPr>
        </p:nvSpPr>
        <p:spPr>
          <a:xfrm>
            <a:off x="454025" y="6246813"/>
            <a:ext cx="495300" cy="365125"/>
          </a:xfrm>
          <a:prstGeom prst="rect">
            <a:avLst/>
          </a:prstGeom>
        </p:spPr>
        <p:txBody>
          <a:bodyPr/>
          <a:lstStyle>
            <a:lvl1pPr>
              <a:defRPr/>
            </a:lvl1pPr>
          </a:lstStyle>
          <a:p>
            <a:pPr>
              <a:defRPr/>
            </a:pPr>
            <a:fld id="{EDEECB63-9D41-4679-9635-7A53576FFB6B}" type="slidenum">
              <a:rPr lang="en-US"/>
              <a:pPr>
                <a:defRPr/>
              </a:pPr>
              <a:t>‹#›</a:t>
            </a:fld>
            <a:endParaRPr lang="en-US" dirty="0"/>
          </a:p>
        </p:txBody>
      </p:sp>
    </p:spTree>
  </p:cSld>
  <p:clrMapOvr>
    <a:masterClrMapping/>
  </p:clrMapOvr>
  <p:transition spd="med"/>
</p:sldLayout>
</file>

<file path=ppt/slideLayouts/slideLayout10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Footer Placeholder 4"/>
          <p:cNvSpPr>
            <a:spLocks noGrp="1"/>
          </p:cNvSpPr>
          <p:nvPr>
            <p:ph type="ftr" sz="quarter" idx="10"/>
          </p:nvPr>
        </p:nvSpPr>
        <p:spPr/>
        <p:txBody>
          <a:bodyPr/>
          <a:lstStyle>
            <a:lvl1pPr>
              <a:defRPr/>
            </a:lvl1pPr>
          </a:lstStyle>
          <a:p>
            <a:pPr>
              <a:defRPr/>
            </a:pPr>
            <a:r>
              <a:rPr lang="en-US"/>
              <a:t>© 2011 - TIGC</a:t>
            </a:r>
            <a:endParaRPr lang="en-US" dirty="0"/>
          </a:p>
        </p:txBody>
      </p:sp>
      <p:sp>
        <p:nvSpPr>
          <p:cNvPr id="5" name="Slide Number Placeholder 5"/>
          <p:cNvSpPr>
            <a:spLocks noGrp="1"/>
          </p:cNvSpPr>
          <p:nvPr>
            <p:ph type="sldNum" sz="quarter" idx="11"/>
          </p:nvPr>
        </p:nvSpPr>
        <p:spPr/>
        <p:txBody>
          <a:bodyPr/>
          <a:lstStyle>
            <a:lvl1pPr>
              <a:defRPr/>
            </a:lvl1pPr>
          </a:lstStyle>
          <a:p>
            <a:pPr>
              <a:defRPr/>
            </a:pPr>
            <a:fld id="{86FEEA73-F7D2-4EEA-B549-F9EF9F41C28F}" type="slidenum">
              <a:rPr lang="en-US"/>
              <a:pPr>
                <a:defRPr/>
              </a:pPr>
              <a:t>‹#›</a:t>
            </a:fld>
            <a:endParaRPr lang="en-US" dirty="0"/>
          </a:p>
        </p:txBody>
      </p:sp>
    </p:spTree>
  </p:cSld>
  <p:clrMapOvr>
    <a:masterClrMapping/>
  </p:clrMapOvr>
  <p:transition spd="med"/>
</p:sldLayout>
</file>

<file path=ppt/slideLayouts/slideLayout1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transition spd="med"/>
</p:sldLayout>
</file>

<file path=ppt/slideLayouts/slideLayout10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Footer Placeholder 4"/>
          <p:cNvSpPr>
            <a:spLocks noGrp="1"/>
          </p:cNvSpPr>
          <p:nvPr>
            <p:ph type="ftr" sz="quarter" idx="10"/>
          </p:nvPr>
        </p:nvSpPr>
        <p:spPr/>
        <p:txBody>
          <a:bodyPr/>
          <a:lstStyle>
            <a:lvl1pPr>
              <a:defRPr/>
            </a:lvl1pPr>
          </a:lstStyle>
          <a:p>
            <a:pPr>
              <a:defRPr/>
            </a:pPr>
            <a:r>
              <a:rPr lang="en-US"/>
              <a:t>© 2011 - TIGC</a:t>
            </a:r>
            <a:endParaRPr lang="en-US" dirty="0"/>
          </a:p>
        </p:txBody>
      </p:sp>
      <p:sp>
        <p:nvSpPr>
          <p:cNvPr id="5" name="Slide Number Placeholder 5"/>
          <p:cNvSpPr>
            <a:spLocks noGrp="1"/>
          </p:cNvSpPr>
          <p:nvPr>
            <p:ph type="sldNum" sz="quarter" idx="11"/>
          </p:nvPr>
        </p:nvSpPr>
        <p:spPr/>
        <p:txBody>
          <a:bodyPr/>
          <a:lstStyle>
            <a:lvl1pPr>
              <a:defRPr/>
            </a:lvl1pPr>
          </a:lstStyle>
          <a:p>
            <a:pPr>
              <a:defRPr/>
            </a:pPr>
            <a:fld id="{C01C301B-3074-47FF-9976-6EDABAEA8ADF}" type="slidenum">
              <a:rPr lang="en-US"/>
              <a:pPr>
                <a:defRPr/>
              </a:pPr>
              <a:t>‹#›</a:t>
            </a:fld>
            <a:endParaRPr lang="en-US" dirty="0"/>
          </a:p>
        </p:txBody>
      </p:sp>
    </p:spTree>
  </p:cSld>
  <p:clrMapOvr>
    <a:masterClrMapping/>
  </p:clrMapOvr>
  <p:transition spd="med"/>
</p:sldLayout>
</file>

<file path=ppt/slideLayouts/slideLayout10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Footer Placeholder 4"/>
          <p:cNvSpPr>
            <a:spLocks noGrp="1"/>
          </p:cNvSpPr>
          <p:nvPr>
            <p:ph type="ftr" sz="quarter" idx="10"/>
          </p:nvPr>
        </p:nvSpPr>
        <p:spPr/>
        <p:txBody>
          <a:bodyPr/>
          <a:lstStyle>
            <a:lvl1pPr>
              <a:defRPr/>
            </a:lvl1pPr>
          </a:lstStyle>
          <a:p>
            <a:pPr>
              <a:defRPr/>
            </a:pPr>
            <a:r>
              <a:rPr lang="en-US"/>
              <a:t>© 2011 - TIGC</a:t>
            </a:r>
            <a:endParaRPr lang="en-US" dirty="0"/>
          </a:p>
        </p:txBody>
      </p:sp>
      <p:sp>
        <p:nvSpPr>
          <p:cNvPr id="5" name="Slide Number Placeholder 5"/>
          <p:cNvSpPr>
            <a:spLocks noGrp="1"/>
          </p:cNvSpPr>
          <p:nvPr>
            <p:ph type="sldNum" sz="quarter" idx="11"/>
          </p:nvPr>
        </p:nvSpPr>
        <p:spPr/>
        <p:txBody>
          <a:bodyPr/>
          <a:lstStyle>
            <a:lvl1pPr>
              <a:defRPr/>
            </a:lvl1pPr>
          </a:lstStyle>
          <a:p>
            <a:pPr>
              <a:defRPr/>
            </a:pPr>
            <a:fld id="{C80EC432-FFA6-4AFF-AF13-8809C8C8AD90}" type="slidenum">
              <a:rPr lang="en-US"/>
              <a:pPr>
                <a:defRPr/>
              </a:pPr>
              <a:t>‹#›</a:t>
            </a:fld>
            <a:endParaRPr lang="en-US" dirty="0"/>
          </a:p>
        </p:txBody>
      </p:sp>
    </p:spTree>
  </p:cSld>
  <p:clrMapOvr>
    <a:masterClrMapping/>
  </p:clrMapOvr>
  <p:transition spd="med"/>
</p:sldLayout>
</file>

<file path=ppt/slideLayouts/slideLayout10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457200" y="1220788"/>
            <a:ext cx="4038600" cy="49053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48200" y="1220788"/>
            <a:ext cx="4038600" cy="49053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Footer Placeholder 4"/>
          <p:cNvSpPr>
            <a:spLocks noGrp="1"/>
          </p:cNvSpPr>
          <p:nvPr>
            <p:ph type="ftr" sz="quarter" idx="10"/>
          </p:nvPr>
        </p:nvSpPr>
        <p:spPr/>
        <p:txBody>
          <a:bodyPr/>
          <a:lstStyle>
            <a:lvl1pPr>
              <a:defRPr/>
            </a:lvl1pPr>
          </a:lstStyle>
          <a:p>
            <a:pPr>
              <a:defRPr/>
            </a:pPr>
            <a:r>
              <a:rPr lang="en-US"/>
              <a:t>© 2011 - TIGC</a:t>
            </a:r>
            <a:endParaRPr lang="en-US" dirty="0"/>
          </a:p>
        </p:txBody>
      </p:sp>
      <p:sp>
        <p:nvSpPr>
          <p:cNvPr id="6" name="Slide Number Placeholder 5"/>
          <p:cNvSpPr>
            <a:spLocks noGrp="1"/>
          </p:cNvSpPr>
          <p:nvPr>
            <p:ph type="sldNum" sz="quarter" idx="11"/>
          </p:nvPr>
        </p:nvSpPr>
        <p:spPr/>
        <p:txBody>
          <a:bodyPr/>
          <a:lstStyle>
            <a:lvl1pPr>
              <a:defRPr/>
            </a:lvl1pPr>
          </a:lstStyle>
          <a:p>
            <a:pPr>
              <a:defRPr/>
            </a:pPr>
            <a:fld id="{E1F51955-C230-44F4-AD2C-6EA4BAD8D976}" type="slidenum">
              <a:rPr lang="en-US"/>
              <a:pPr>
                <a:defRPr/>
              </a:pPr>
              <a:t>‹#›</a:t>
            </a:fld>
            <a:endParaRPr lang="en-US" dirty="0"/>
          </a:p>
        </p:txBody>
      </p:sp>
    </p:spTree>
  </p:cSld>
  <p:clrMapOvr>
    <a:masterClrMapping/>
  </p:clrMapOvr>
  <p:transition spd="med"/>
</p:sldLayout>
</file>

<file path=ppt/slideLayouts/slideLayout10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Footer Placeholder 4"/>
          <p:cNvSpPr>
            <a:spLocks noGrp="1"/>
          </p:cNvSpPr>
          <p:nvPr>
            <p:ph type="ftr" sz="quarter" idx="10"/>
          </p:nvPr>
        </p:nvSpPr>
        <p:spPr/>
        <p:txBody>
          <a:bodyPr/>
          <a:lstStyle>
            <a:lvl1pPr>
              <a:defRPr/>
            </a:lvl1pPr>
          </a:lstStyle>
          <a:p>
            <a:pPr>
              <a:defRPr/>
            </a:pPr>
            <a:r>
              <a:rPr lang="en-US"/>
              <a:t>© 2011 - TIGC</a:t>
            </a:r>
            <a:endParaRPr lang="en-US" dirty="0"/>
          </a:p>
        </p:txBody>
      </p:sp>
      <p:sp>
        <p:nvSpPr>
          <p:cNvPr id="8" name="Slide Number Placeholder 5"/>
          <p:cNvSpPr>
            <a:spLocks noGrp="1"/>
          </p:cNvSpPr>
          <p:nvPr>
            <p:ph type="sldNum" sz="quarter" idx="11"/>
          </p:nvPr>
        </p:nvSpPr>
        <p:spPr/>
        <p:txBody>
          <a:bodyPr/>
          <a:lstStyle>
            <a:lvl1pPr>
              <a:defRPr/>
            </a:lvl1pPr>
          </a:lstStyle>
          <a:p>
            <a:pPr>
              <a:defRPr/>
            </a:pPr>
            <a:fld id="{202F29E9-AE88-49D2-8420-38CF16117831}" type="slidenum">
              <a:rPr lang="en-US"/>
              <a:pPr>
                <a:defRPr/>
              </a:pPr>
              <a:t>‹#›</a:t>
            </a:fld>
            <a:endParaRPr lang="en-US" dirty="0"/>
          </a:p>
        </p:txBody>
      </p:sp>
    </p:spTree>
  </p:cSld>
  <p:clrMapOvr>
    <a:masterClrMapping/>
  </p:clrMapOvr>
  <p:transition spd="med"/>
</p:sldLayout>
</file>

<file path=ppt/slideLayouts/slideLayout10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Footer Placeholder 4"/>
          <p:cNvSpPr>
            <a:spLocks noGrp="1"/>
          </p:cNvSpPr>
          <p:nvPr>
            <p:ph type="ftr" sz="quarter" idx="10"/>
          </p:nvPr>
        </p:nvSpPr>
        <p:spPr/>
        <p:txBody>
          <a:bodyPr/>
          <a:lstStyle>
            <a:lvl1pPr>
              <a:defRPr/>
            </a:lvl1pPr>
          </a:lstStyle>
          <a:p>
            <a:pPr>
              <a:defRPr/>
            </a:pPr>
            <a:r>
              <a:rPr lang="en-US"/>
              <a:t>© 2011 - TIGC</a:t>
            </a:r>
            <a:endParaRPr lang="en-US" dirty="0"/>
          </a:p>
        </p:txBody>
      </p:sp>
      <p:sp>
        <p:nvSpPr>
          <p:cNvPr id="4" name="Slide Number Placeholder 5"/>
          <p:cNvSpPr>
            <a:spLocks noGrp="1"/>
          </p:cNvSpPr>
          <p:nvPr>
            <p:ph type="sldNum" sz="quarter" idx="11"/>
          </p:nvPr>
        </p:nvSpPr>
        <p:spPr/>
        <p:txBody>
          <a:bodyPr/>
          <a:lstStyle>
            <a:lvl1pPr>
              <a:defRPr/>
            </a:lvl1pPr>
          </a:lstStyle>
          <a:p>
            <a:pPr>
              <a:defRPr/>
            </a:pPr>
            <a:fld id="{0748C1B4-D920-4997-A1B2-522BD3CE5E5D}" type="slidenum">
              <a:rPr lang="en-US"/>
              <a:pPr>
                <a:defRPr/>
              </a:pPr>
              <a:t>‹#›</a:t>
            </a:fld>
            <a:endParaRPr lang="en-US" dirty="0"/>
          </a:p>
        </p:txBody>
      </p:sp>
    </p:spTree>
  </p:cSld>
  <p:clrMapOvr>
    <a:masterClrMapping/>
  </p:clrMapOvr>
  <p:transition spd="med"/>
</p:sldLayout>
</file>

<file path=ppt/slideLayouts/slideLayout10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Footer Placeholder 4"/>
          <p:cNvSpPr>
            <a:spLocks noGrp="1"/>
          </p:cNvSpPr>
          <p:nvPr>
            <p:ph type="ftr" sz="quarter" idx="10"/>
          </p:nvPr>
        </p:nvSpPr>
        <p:spPr/>
        <p:txBody>
          <a:bodyPr/>
          <a:lstStyle>
            <a:lvl1pPr>
              <a:defRPr/>
            </a:lvl1pPr>
          </a:lstStyle>
          <a:p>
            <a:pPr>
              <a:defRPr/>
            </a:pPr>
            <a:r>
              <a:rPr lang="en-US"/>
              <a:t>© 2011 - TIGC</a:t>
            </a:r>
            <a:endParaRPr lang="en-US" dirty="0"/>
          </a:p>
        </p:txBody>
      </p:sp>
    </p:spTree>
  </p:cSld>
  <p:clrMapOvr>
    <a:masterClrMapping/>
  </p:clrMapOvr>
  <p:transition spd="med"/>
</p:sldLayout>
</file>

<file path=ppt/slideLayouts/slideLayout10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Footer Placeholder 4"/>
          <p:cNvSpPr>
            <a:spLocks noGrp="1"/>
          </p:cNvSpPr>
          <p:nvPr>
            <p:ph type="ftr" sz="quarter" idx="10"/>
          </p:nvPr>
        </p:nvSpPr>
        <p:spPr/>
        <p:txBody>
          <a:bodyPr/>
          <a:lstStyle>
            <a:lvl1pPr>
              <a:defRPr/>
            </a:lvl1pPr>
          </a:lstStyle>
          <a:p>
            <a:pPr>
              <a:defRPr/>
            </a:pPr>
            <a:r>
              <a:rPr lang="en-US"/>
              <a:t>© 2011 - TIGC</a:t>
            </a:r>
            <a:endParaRPr lang="en-US" dirty="0"/>
          </a:p>
        </p:txBody>
      </p:sp>
      <p:sp>
        <p:nvSpPr>
          <p:cNvPr id="6" name="Slide Number Placeholder 5"/>
          <p:cNvSpPr>
            <a:spLocks noGrp="1"/>
          </p:cNvSpPr>
          <p:nvPr>
            <p:ph type="sldNum" sz="quarter" idx="11"/>
          </p:nvPr>
        </p:nvSpPr>
        <p:spPr/>
        <p:txBody>
          <a:bodyPr/>
          <a:lstStyle>
            <a:lvl1pPr>
              <a:defRPr/>
            </a:lvl1pPr>
          </a:lstStyle>
          <a:p>
            <a:pPr>
              <a:defRPr/>
            </a:pPr>
            <a:fld id="{C3DA7F58-7866-4F58-9E5C-02121AB30223}" type="slidenum">
              <a:rPr lang="en-US"/>
              <a:pPr>
                <a:defRPr/>
              </a:pPr>
              <a:t>‹#›</a:t>
            </a:fld>
            <a:endParaRPr lang="en-US" dirty="0"/>
          </a:p>
        </p:txBody>
      </p:sp>
    </p:spTree>
  </p:cSld>
  <p:clrMapOvr>
    <a:masterClrMapping/>
  </p:clrMapOvr>
  <p:transition spd="med"/>
</p:sldLayout>
</file>

<file path=ppt/slideLayouts/slideLayout10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Footer Placeholder 4"/>
          <p:cNvSpPr>
            <a:spLocks noGrp="1"/>
          </p:cNvSpPr>
          <p:nvPr>
            <p:ph type="ftr" sz="quarter" idx="10"/>
          </p:nvPr>
        </p:nvSpPr>
        <p:spPr/>
        <p:txBody>
          <a:bodyPr/>
          <a:lstStyle>
            <a:lvl1pPr>
              <a:defRPr/>
            </a:lvl1pPr>
          </a:lstStyle>
          <a:p>
            <a:pPr>
              <a:defRPr/>
            </a:pPr>
            <a:r>
              <a:rPr lang="en-US"/>
              <a:t>© 2011 - TIGC</a:t>
            </a:r>
            <a:endParaRPr lang="en-US" dirty="0"/>
          </a:p>
        </p:txBody>
      </p:sp>
      <p:sp>
        <p:nvSpPr>
          <p:cNvPr id="6" name="Slide Number Placeholder 5"/>
          <p:cNvSpPr>
            <a:spLocks noGrp="1"/>
          </p:cNvSpPr>
          <p:nvPr>
            <p:ph type="sldNum" sz="quarter" idx="11"/>
          </p:nvPr>
        </p:nvSpPr>
        <p:spPr/>
        <p:txBody>
          <a:bodyPr/>
          <a:lstStyle>
            <a:lvl1pPr>
              <a:defRPr/>
            </a:lvl1pPr>
          </a:lstStyle>
          <a:p>
            <a:pPr>
              <a:defRPr/>
            </a:pPr>
            <a:fld id="{F140E479-4DC3-42C9-91B6-17C342EEE722}" type="slidenum">
              <a:rPr lang="en-US"/>
              <a:pPr>
                <a:defRPr/>
              </a:pPr>
              <a:t>‹#›</a:t>
            </a:fld>
            <a:endParaRPr lang="en-US" dirty="0"/>
          </a:p>
        </p:txBody>
      </p:sp>
    </p:spTree>
  </p:cSld>
  <p:clrMapOvr>
    <a:masterClrMapping/>
  </p:clrMapOvr>
  <p:transition spd="med"/>
</p:sldLayout>
</file>

<file path=ppt/slideLayouts/slideLayout10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Footer Placeholder 4"/>
          <p:cNvSpPr>
            <a:spLocks noGrp="1"/>
          </p:cNvSpPr>
          <p:nvPr>
            <p:ph type="ftr" sz="quarter" idx="10"/>
          </p:nvPr>
        </p:nvSpPr>
        <p:spPr/>
        <p:txBody>
          <a:bodyPr/>
          <a:lstStyle>
            <a:lvl1pPr>
              <a:defRPr/>
            </a:lvl1pPr>
          </a:lstStyle>
          <a:p>
            <a:pPr>
              <a:defRPr/>
            </a:pPr>
            <a:r>
              <a:rPr lang="en-US"/>
              <a:t>© 2011 - TIGC</a:t>
            </a:r>
            <a:endParaRPr lang="en-US" dirty="0"/>
          </a:p>
        </p:txBody>
      </p:sp>
    </p:spTree>
  </p:cSld>
  <p:clrMapOvr>
    <a:masterClrMapping/>
  </p:clrMapOvr>
  <p:transition spd="med"/>
</p:sldLayout>
</file>

<file path=ppt/slideLayouts/slideLayout10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Footer Placeholder 4"/>
          <p:cNvSpPr>
            <a:spLocks noGrp="1"/>
          </p:cNvSpPr>
          <p:nvPr>
            <p:ph type="ftr" sz="quarter" idx="10"/>
          </p:nvPr>
        </p:nvSpPr>
        <p:spPr/>
        <p:txBody>
          <a:bodyPr/>
          <a:lstStyle>
            <a:lvl1pPr>
              <a:defRPr/>
            </a:lvl1pPr>
          </a:lstStyle>
          <a:p>
            <a:pPr>
              <a:defRPr/>
            </a:pPr>
            <a:r>
              <a:rPr lang="en-US"/>
              <a:t>© 2011 - TIGC</a:t>
            </a:r>
            <a:endParaRPr lang="en-US" dirty="0"/>
          </a:p>
        </p:txBody>
      </p:sp>
      <p:sp>
        <p:nvSpPr>
          <p:cNvPr id="5" name="Slide Number Placeholder 5"/>
          <p:cNvSpPr>
            <a:spLocks noGrp="1"/>
          </p:cNvSpPr>
          <p:nvPr>
            <p:ph type="sldNum" sz="quarter" idx="11"/>
          </p:nvPr>
        </p:nvSpPr>
        <p:spPr/>
        <p:txBody>
          <a:bodyPr/>
          <a:lstStyle>
            <a:lvl1pPr>
              <a:defRPr/>
            </a:lvl1pPr>
          </a:lstStyle>
          <a:p>
            <a:pPr>
              <a:defRPr/>
            </a:pPr>
            <a:fld id="{47366950-B906-426B-ACD3-436A531BE80B}" type="slidenum">
              <a:rPr lang="en-US"/>
              <a:pPr>
                <a:defRPr/>
              </a:pPr>
              <a:t>‹#›</a:t>
            </a:fld>
            <a:endParaRPr lang="en-US" dirty="0"/>
          </a:p>
        </p:txBody>
      </p:sp>
    </p:spTree>
  </p:cSld>
  <p:clrMapOvr>
    <a:masterClrMapping/>
  </p:clrMapOvr>
  <p:transition spd="med"/>
</p:sldLayout>
</file>

<file path=ppt/slideLayouts/slideLayout1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10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Footer Placeholder 4"/>
          <p:cNvSpPr>
            <a:spLocks noGrp="1"/>
          </p:cNvSpPr>
          <p:nvPr>
            <p:ph type="ftr" sz="quarter" idx="10"/>
          </p:nvPr>
        </p:nvSpPr>
        <p:spPr/>
        <p:txBody>
          <a:bodyPr/>
          <a:lstStyle>
            <a:lvl1pPr>
              <a:defRPr/>
            </a:lvl1pPr>
          </a:lstStyle>
          <a:p>
            <a:pPr>
              <a:defRPr/>
            </a:pPr>
            <a:r>
              <a:rPr lang="en-US"/>
              <a:t>© 2011 - TIGC</a:t>
            </a:r>
          </a:p>
        </p:txBody>
      </p:sp>
      <p:sp>
        <p:nvSpPr>
          <p:cNvPr id="5" name="Slide Number Placeholder 5"/>
          <p:cNvSpPr>
            <a:spLocks noGrp="1"/>
          </p:cNvSpPr>
          <p:nvPr>
            <p:ph type="sldNum" sz="quarter" idx="11"/>
          </p:nvPr>
        </p:nvSpPr>
        <p:spPr/>
        <p:txBody>
          <a:bodyPr/>
          <a:lstStyle>
            <a:lvl1pPr>
              <a:defRPr/>
            </a:lvl1pPr>
          </a:lstStyle>
          <a:p>
            <a:pPr>
              <a:defRPr/>
            </a:pPr>
            <a:fld id="{94BA0285-92C8-4F5D-83C4-2C5932CBDD0E}" type="slidenum">
              <a:rPr lang="en-US"/>
              <a:pPr>
                <a:defRPr/>
              </a:pPr>
              <a:t>‹#›</a:t>
            </a:fld>
            <a:endParaRPr lang="en-US" dirty="0"/>
          </a:p>
        </p:txBody>
      </p:sp>
    </p:spTree>
  </p:cSld>
  <p:clrMapOvr>
    <a:masterClrMapping/>
  </p:clrMapOvr>
  <p:transition spd="med"/>
</p:sldLayout>
</file>

<file path=ppt/slideLayouts/slideLayout10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Footer Placeholder 4"/>
          <p:cNvSpPr>
            <a:spLocks noGrp="1"/>
          </p:cNvSpPr>
          <p:nvPr>
            <p:ph type="ftr" sz="quarter" idx="10"/>
          </p:nvPr>
        </p:nvSpPr>
        <p:spPr/>
        <p:txBody>
          <a:bodyPr/>
          <a:lstStyle>
            <a:lvl1pPr>
              <a:defRPr/>
            </a:lvl1pPr>
          </a:lstStyle>
          <a:p>
            <a:pPr>
              <a:defRPr/>
            </a:pPr>
            <a:r>
              <a:rPr lang="en-US"/>
              <a:t>© 2011 - TIGC</a:t>
            </a:r>
          </a:p>
        </p:txBody>
      </p:sp>
      <p:sp>
        <p:nvSpPr>
          <p:cNvPr id="5" name="Slide Number Placeholder 5"/>
          <p:cNvSpPr>
            <a:spLocks noGrp="1"/>
          </p:cNvSpPr>
          <p:nvPr>
            <p:ph type="sldNum" sz="quarter" idx="11"/>
          </p:nvPr>
        </p:nvSpPr>
        <p:spPr/>
        <p:txBody>
          <a:bodyPr/>
          <a:lstStyle>
            <a:lvl1pPr>
              <a:defRPr/>
            </a:lvl1pPr>
          </a:lstStyle>
          <a:p>
            <a:pPr>
              <a:defRPr/>
            </a:pPr>
            <a:fld id="{1C4283AA-5C79-44FA-8DF4-EC69D07B0045}" type="slidenum">
              <a:rPr lang="en-US"/>
              <a:pPr>
                <a:defRPr/>
              </a:pPr>
              <a:t>‹#›</a:t>
            </a:fld>
            <a:endParaRPr lang="en-US" dirty="0"/>
          </a:p>
        </p:txBody>
      </p:sp>
    </p:spTree>
  </p:cSld>
  <p:clrMapOvr>
    <a:masterClrMapping/>
  </p:clrMapOvr>
  <p:transition spd="med"/>
</p:sldLayout>
</file>

<file path=ppt/slideLayouts/slideLayout10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Footer Placeholder 4"/>
          <p:cNvSpPr>
            <a:spLocks noGrp="1"/>
          </p:cNvSpPr>
          <p:nvPr>
            <p:ph type="ftr" sz="quarter" idx="10"/>
          </p:nvPr>
        </p:nvSpPr>
        <p:spPr/>
        <p:txBody>
          <a:bodyPr/>
          <a:lstStyle>
            <a:lvl1pPr>
              <a:defRPr/>
            </a:lvl1pPr>
          </a:lstStyle>
          <a:p>
            <a:pPr>
              <a:defRPr/>
            </a:pPr>
            <a:r>
              <a:rPr lang="en-US"/>
              <a:t>© 2011 - TIGC</a:t>
            </a:r>
          </a:p>
        </p:txBody>
      </p:sp>
      <p:sp>
        <p:nvSpPr>
          <p:cNvPr id="5" name="Slide Number Placeholder 5"/>
          <p:cNvSpPr>
            <a:spLocks noGrp="1"/>
          </p:cNvSpPr>
          <p:nvPr>
            <p:ph type="sldNum" sz="quarter" idx="11"/>
          </p:nvPr>
        </p:nvSpPr>
        <p:spPr/>
        <p:txBody>
          <a:bodyPr/>
          <a:lstStyle>
            <a:lvl1pPr>
              <a:defRPr/>
            </a:lvl1pPr>
          </a:lstStyle>
          <a:p>
            <a:pPr>
              <a:defRPr/>
            </a:pPr>
            <a:fld id="{7C93D2BA-6083-4712-8B6A-C7B5EC0E3A2D}" type="slidenum">
              <a:rPr lang="en-US"/>
              <a:pPr>
                <a:defRPr/>
              </a:pPr>
              <a:t>‹#›</a:t>
            </a:fld>
            <a:endParaRPr lang="en-US" dirty="0"/>
          </a:p>
        </p:txBody>
      </p:sp>
    </p:spTree>
  </p:cSld>
  <p:clrMapOvr>
    <a:masterClrMapping/>
  </p:clrMapOvr>
  <p:transition spd="med"/>
</p:sldLayout>
</file>

<file path=ppt/slideLayouts/slideLayout10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457200" y="1220788"/>
            <a:ext cx="4038600" cy="49053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48200" y="1220788"/>
            <a:ext cx="4038600" cy="49053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Footer Placeholder 4"/>
          <p:cNvSpPr>
            <a:spLocks noGrp="1"/>
          </p:cNvSpPr>
          <p:nvPr>
            <p:ph type="ftr" sz="quarter" idx="10"/>
          </p:nvPr>
        </p:nvSpPr>
        <p:spPr/>
        <p:txBody>
          <a:bodyPr/>
          <a:lstStyle>
            <a:lvl1pPr>
              <a:defRPr/>
            </a:lvl1pPr>
          </a:lstStyle>
          <a:p>
            <a:pPr>
              <a:defRPr/>
            </a:pPr>
            <a:r>
              <a:rPr lang="en-US"/>
              <a:t>© 2011 - TIGC</a:t>
            </a:r>
          </a:p>
        </p:txBody>
      </p:sp>
      <p:sp>
        <p:nvSpPr>
          <p:cNvPr id="6" name="Slide Number Placeholder 5"/>
          <p:cNvSpPr>
            <a:spLocks noGrp="1"/>
          </p:cNvSpPr>
          <p:nvPr>
            <p:ph type="sldNum" sz="quarter" idx="11"/>
          </p:nvPr>
        </p:nvSpPr>
        <p:spPr/>
        <p:txBody>
          <a:bodyPr/>
          <a:lstStyle>
            <a:lvl1pPr>
              <a:defRPr/>
            </a:lvl1pPr>
          </a:lstStyle>
          <a:p>
            <a:pPr>
              <a:defRPr/>
            </a:pPr>
            <a:fld id="{9461FC48-33DD-4B68-B270-731EAAB50095}" type="slidenum">
              <a:rPr lang="en-US"/>
              <a:pPr>
                <a:defRPr/>
              </a:pPr>
              <a:t>‹#›</a:t>
            </a:fld>
            <a:endParaRPr lang="en-US" dirty="0"/>
          </a:p>
        </p:txBody>
      </p:sp>
    </p:spTree>
  </p:cSld>
  <p:clrMapOvr>
    <a:masterClrMapping/>
  </p:clrMapOvr>
  <p:transition spd="med"/>
</p:sldLayout>
</file>

<file path=ppt/slideLayouts/slideLayout10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Footer Placeholder 4"/>
          <p:cNvSpPr>
            <a:spLocks noGrp="1"/>
          </p:cNvSpPr>
          <p:nvPr>
            <p:ph type="ftr" sz="quarter" idx="10"/>
          </p:nvPr>
        </p:nvSpPr>
        <p:spPr/>
        <p:txBody>
          <a:bodyPr/>
          <a:lstStyle>
            <a:lvl1pPr>
              <a:defRPr/>
            </a:lvl1pPr>
          </a:lstStyle>
          <a:p>
            <a:pPr>
              <a:defRPr/>
            </a:pPr>
            <a:r>
              <a:rPr lang="en-US"/>
              <a:t>© 2011 - TIGC</a:t>
            </a:r>
          </a:p>
        </p:txBody>
      </p:sp>
      <p:sp>
        <p:nvSpPr>
          <p:cNvPr id="8" name="Slide Number Placeholder 5"/>
          <p:cNvSpPr>
            <a:spLocks noGrp="1"/>
          </p:cNvSpPr>
          <p:nvPr>
            <p:ph type="sldNum" sz="quarter" idx="11"/>
          </p:nvPr>
        </p:nvSpPr>
        <p:spPr/>
        <p:txBody>
          <a:bodyPr/>
          <a:lstStyle>
            <a:lvl1pPr>
              <a:defRPr/>
            </a:lvl1pPr>
          </a:lstStyle>
          <a:p>
            <a:pPr>
              <a:defRPr/>
            </a:pPr>
            <a:fld id="{D501BAAB-30D1-4EDF-8BCD-D45181D403E9}" type="slidenum">
              <a:rPr lang="en-US"/>
              <a:pPr>
                <a:defRPr/>
              </a:pPr>
              <a:t>‹#›</a:t>
            </a:fld>
            <a:endParaRPr lang="en-US" dirty="0"/>
          </a:p>
        </p:txBody>
      </p:sp>
    </p:spTree>
  </p:cSld>
  <p:clrMapOvr>
    <a:masterClrMapping/>
  </p:clrMapOvr>
  <p:transition spd="med"/>
</p:sldLayout>
</file>

<file path=ppt/slideLayouts/slideLayout10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Footer Placeholder 4"/>
          <p:cNvSpPr>
            <a:spLocks noGrp="1"/>
          </p:cNvSpPr>
          <p:nvPr>
            <p:ph type="ftr" sz="quarter" idx="10"/>
          </p:nvPr>
        </p:nvSpPr>
        <p:spPr/>
        <p:txBody>
          <a:bodyPr/>
          <a:lstStyle>
            <a:lvl1pPr>
              <a:defRPr/>
            </a:lvl1pPr>
          </a:lstStyle>
          <a:p>
            <a:pPr>
              <a:defRPr/>
            </a:pPr>
            <a:r>
              <a:rPr lang="en-US"/>
              <a:t>© 2011 - TIGC</a:t>
            </a:r>
          </a:p>
        </p:txBody>
      </p:sp>
      <p:sp>
        <p:nvSpPr>
          <p:cNvPr id="4" name="Slide Number Placeholder 5"/>
          <p:cNvSpPr>
            <a:spLocks noGrp="1"/>
          </p:cNvSpPr>
          <p:nvPr>
            <p:ph type="sldNum" sz="quarter" idx="11"/>
          </p:nvPr>
        </p:nvSpPr>
        <p:spPr/>
        <p:txBody>
          <a:bodyPr/>
          <a:lstStyle>
            <a:lvl1pPr>
              <a:defRPr/>
            </a:lvl1pPr>
          </a:lstStyle>
          <a:p>
            <a:pPr>
              <a:defRPr/>
            </a:pPr>
            <a:fld id="{74F876EC-541B-4029-934D-D0649A2BC8A3}" type="slidenum">
              <a:rPr lang="en-US"/>
              <a:pPr>
                <a:defRPr/>
              </a:pPr>
              <a:t>‹#›</a:t>
            </a:fld>
            <a:endParaRPr lang="en-US" dirty="0"/>
          </a:p>
        </p:txBody>
      </p:sp>
    </p:spTree>
  </p:cSld>
  <p:clrMapOvr>
    <a:masterClrMapping/>
  </p:clrMapOvr>
  <p:transition spd="med"/>
</p:sldLayout>
</file>

<file path=ppt/slideLayouts/slideLayout10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Footer Placeholder 4"/>
          <p:cNvSpPr>
            <a:spLocks noGrp="1"/>
          </p:cNvSpPr>
          <p:nvPr>
            <p:ph type="ftr" sz="quarter" idx="10"/>
          </p:nvPr>
        </p:nvSpPr>
        <p:spPr/>
        <p:txBody>
          <a:bodyPr/>
          <a:lstStyle>
            <a:lvl1pPr>
              <a:defRPr/>
            </a:lvl1pPr>
          </a:lstStyle>
          <a:p>
            <a:pPr>
              <a:defRPr/>
            </a:pPr>
            <a:r>
              <a:rPr lang="en-US"/>
              <a:t>© 2011 - TIGC</a:t>
            </a:r>
          </a:p>
        </p:txBody>
      </p:sp>
      <p:sp>
        <p:nvSpPr>
          <p:cNvPr id="3" name="Slide Number Placeholder 5"/>
          <p:cNvSpPr>
            <a:spLocks noGrp="1"/>
          </p:cNvSpPr>
          <p:nvPr>
            <p:ph type="sldNum" sz="quarter" idx="11"/>
          </p:nvPr>
        </p:nvSpPr>
        <p:spPr/>
        <p:txBody>
          <a:bodyPr/>
          <a:lstStyle>
            <a:lvl1pPr>
              <a:defRPr/>
            </a:lvl1pPr>
          </a:lstStyle>
          <a:p>
            <a:pPr>
              <a:defRPr/>
            </a:pPr>
            <a:fld id="{9C7C1D5F-0861-4685-90B8-577E997DF429}" type="slidenum">
              <a:rPr lang="en-US"/>
              <a:pPr>
                <a:defRPr/>
              </a:pPr>
              <a:t>‹#›</a:t>
            </a:fld>
            <a:endParaRPr lang="en-US" dirty="0"/>
          </a:p>
        </p:txBody>
      </p:sp>
    </p:spTree>
  </p:cSld>
  <p:clrMapOvr>
    <a:masterClrMapping/>
  </p:clrMapOvr>
  <p:transition spd="med"/>
</p:sldLayout>
</file>

<file path=ppt/slideLayouts/slideLayout10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Footer Placeholder 4"/>
          <p:cNvSpPr>
            <a:spLocks noGrp="1"/>
          </p:cNvSpPr>
          <p:nvPr>
            <p:ph type="ftr" sz="quarter" idx="10"/>
          </p:nvPr>
        </p:nvSpPr>
        <p:spPr/>
        <p:txBody>
          <a:bodyPr/>
          <a:lstStyle>
            <a:lvl1pPr>
              <a:defRPr/>
            </a:lvl1pPr>
          </a:lstStyle>
          <a:p>
            <a:pPr>
              <a:defRPr/>
            </a:pPr>
            <a:r>
              <a:rPr lang="en-US"/>
              <a:t>© 2011 - TIGC</a:t>
            </a:r>
          </a:p>
        </p:txBody>
      </p:sp>
      <p:sp>
        <p:nvSpPr>
          <p:cNvPr id="6" name="Slide Number Placeholder 5"/>
          <p:cNvSpPr>
            <a:spLocks noGrp="1"/>
          </p:cNvSpPr>
          <p:nvPr>
            <p:ph type="sldNum" sz="quarter" idx="11"/>
          </p:nvPr>
        </p:nvSpPr>
        <p:spPr/>
        <p:txBody>
          <a:bodyPr/>
          <a:lstStyle>
            <a:lvl1pPr>
              <a:defRPr/>
            </a:lvl1pPr>
          </a:lstStyle>
          <a:p>
            <a:pPr>
              <a:defRPr/>
            </a:pPr>
            <a:fld id="{9F993707-B446-4B66-B7EF-989E2E9FA94E}" type="slidenum">
              <a:rPr lang="en-US"/>
              <a:pPr>
                <a:defRPr/>
              </a:pPr>
              <a:t>‹#›</a:t>
            </a:fld>
            <a:endParaRPr lang="en-US" dirty="0"/>
          </a:p>
        </p:txBody>
      </p:sp>
    </p:spTree>
  </p:cSld>
  <p:clrMapOvr>
    <a:masterClrMapping/>
  </p:clrMapOvr>
  <p:transition spd="med"/>
</p:sldLayout>
</file>

<file path=ppt/slideLayouts/slideLayout10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Footer Placeholder 4"/>
          <p:cNvSpPr>
            <a:spLocks noGrp="1"/>
          </p:cNvSpPr>
          <p:nvPr>
            <p:ph type="ftr" sz="quarter" idx="10"/>
          </p:nvPr>
        </p:nvSpPr>
        <p:spPr/>
        <p:txBody>
          <a:bodyPr/>
          <a:lstStyle>
            <a:lvl1pPr>
              <a:defRPr/>
            </a:lvl1pPr>
          </a:lstStyle>
          <a:p>
            <a:pPr>
              <a:defRPr/>
            </a:pPr>
            <a:r>
              <a:rPr lang="en-US"/>
              <a:t>© 2011 - TIGC</a:t>
            </a:r>
          </a:p>
        </p:txBody>
      </p:sp>
      <p:sp>
        <p:nvSpPr>
          <p:cNvPr id="6" name="Slide Number Placeholder 5"/>
          <p:cNvSpPr>
            <a:spLocks noGrp="1"/>
          </p:cNvSpPr>
          <p:nvPr>
            <p:ph type="sldNum" sz="quarter" idx="11"/>
          </p:nvPr>
        </p:nvSpPr>
        <p:spPr/>
        <p:txBody>
          <a:bodyPr/>
          <a:lstStyle>
            <a:lvl1pPr>
              <a:defRPr/>
            </a:lvl1pPr>
          </a:lstStyle>
          <a:p>
            <a:pPr>
              <a:defRPr/>
            </a:pPr>
            <a:fld id="{3ABBE329-2768-4C80-A7F8-8114DE24BCEA}" type="slidenum">
              <a:rPr lang="en-US"/>
              <a:pPr>
                <a:defRPr/>
              </a:pPr>
              <a:t>‹#›</a:t>
            </a:fld>
            <a:endParaRPr lang="en-US" dirty="0"/>
          </a:p>
        </p:txBody>
      </p:sp>
    </p:spTree>
  </p:cSld>
  <p:clrMapOvr>
    <a:masterClrMapping/>
  </p:clrMapOvr>
  <p:transition spd="med"/>
</p:sldLayout>
</file>

<file path=ppt/slideLayouts/slideLayout10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Footer Placeholder 4"/>
          <p:cNvSpPr>
            <a:spLocks noGrp="1"/>
          </p:cNvSpPr>
          <p:nvPr>
            <p:ph type="ftr" sz="quarter" idx="10"/>
          </p:nvPr>
        </p:nvSpPr>
        <p:spPr/>
        <p:txBody>
          <a:bodyPr/>
          <a:lstStyle>
            <a:lvl1pPr>
              <a:defRPr/>
            </a:lvl1pPr>
          </a:lstStyle>
          <a:p>
            <a:pPr>
              <a:defRPr/>
            </a:pPr>
            <a:r>
              <a:rPr lang="en-US"/>
              <a:t>© 2011 - TIGC</a:t>
            </a:r>
          </a:p>
        </p:txBody>
      </p:sp>
      <p:sp>
        <p:nvSpPr>
          <p:cNvPr id="5" name="Slide Number Placeholder 5"/>
          <p:cNvSpPr>
            <a:spLocks noGrp="1"/>
          </p:cNvSpPr>
          <p:nvPr>
            <p:ph type="sldNum" sz="quarter" idx="11"/>
          </p:nvPr>
        </p:nvSpPr>
        <p:spPr/>
        <p:txBody>
          <a:bodyPr/>
          <a:lstStyle>
            <a:lvl1pPr>
              <a:defRPr/>
            </a:lvl1pPr>
          </a:lstStyle>
          <a:p>
            <a:pPr>
              <a:defRPr/>
            </a:pPr>
            <a:fld id="{C74D259D-D1BA-4BE0-8990-C73B1264B9ED}" type="slidenum">
              <a:rPr lang="en-US"/>
              <a:pPr>
                <a:defRPr/>
              </a:pPr>
              <a:t>‹#›</a:t>
            </a:fld>
            <a:endParaRPr lang="en-US" dirty="0"/>
          </a:p>
        </p:txBody>
      </p:sp>
    </p:spTree>
  </p:cSld>
  <p:clrMapOvr>
    <a:masterClrMapping/>
  </p:clrMapOvr>
  <p:transition spd="med"/>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191250" y="1371600"/>
            <a:ext cx="1909763" cy="4937125"/>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457200" y="1371600"/>
            <a:ext cx="5581650" cy="49371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1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191250" y="1371600"/>
            <a:ext cx="1909763" cy="4937125"/>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457200" y="1371600"/>
            <a:ext cx="5581650" cy="49371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11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Footer Placeholder 4"/>
          <p:cNvSpPr>
            <a:spLocks noGrp="1"/>
          </p:cNvSpPr>
          <p:nvPr>
            <p:ph type="ftr" sz="quarter" idx="10"/>
          </p:nvPr>
        </p:nvSpPr>
        <p:spPr/>
        <p:txBody>
          <a:bodyPr/>
          <a:lstStyle>
            <a:lvl1pPr>
              <a:defRPr/>
            </a:lvl1pPr>
          </a:lstStyle>
          <a:p>
            <a:pPr>
              <a:defRPr/>
            </a:pPr>
            <a:r>
              <a:rPr lang="en-US"/>
              <a:t>© 2011 - TIGC</a:t>
            </a:r>
          </a:p>
        </p:txBody>
      </p:sp>
      <p:sp>
        <p:nvSpPr>
          <p:cNvPr id="5" name="Slide Number Placeholder 5"/>
          <p:cNvSpPr>
            <a:spLocks noGrp="1"/>
          </p:cNvSpPr>
          <p:nvPr>
            <p:ph type="sldNum" sz="quarter" idx="11"/>
          </p:nvPr>
        </p:nvSpPr>
        <p:spPr/>
        <p:txBody>
          <a:bodyPr/>
          <a:lstStyle>
            <a:lvl1pPr>
              <a:defRPr/>
            </a:lvl1pPr>
          </a:lstStyle>
          <a:p>
            <a:pPr>
              <a:defRPr/>
            </a:pPr>
            <a:fld id="{751DCA74-6240-44E0-928A-2952600576C5}" type="slidenum">
              <a:rPr lang="en-US"/>
              <a:pPr>
                <a:defRPr/>
              </a:pPr>
              <a:t>‹#›</a:t>
            </a:fld>
            <a:endParaRPr lang="en-US" dirty="0"/>
          </a:p>
        </p:txBody>
      </p:sp>
    </p:spTree>
  </p:cSld>
  <p:clrMapOvr>
    <a:masterClrMapping/>
  </p:clrMapOvr>
  <p:transition spd="med"/>
</p:sldLayout>
</file>

<file path=ppt/slideLayouts/slideLayout1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Date Placeholder 3"/>
          <p:cNvSpPr>
            <a:spLocks noGrp="1"/>
          </p:cNvSpPr>
          <p:nvPr>
            <p:ph type="dt" sz="half" idx="10"/>
          </p:nvPr>
        </p:nvSpPr>
        <p:spPr/>
        <p:txBody>
          <a:bodyPr/>
          <a:lstStyle>
            <a:lvl1pPr>
              <a:defRPr/>
            </a:lvl1pPr>
          </a:lstStyle>
          <a:p>
            <a:pPr>
              <a:defRPr/>
            </a:pPr>
            <a:fld id="{E07DCC66-7243-4FE2-A308-595EC34E2945}" type="datetimeFigureOut">
              <a:rPr lang="en-CA"/>
              <a:pPr>
                <a:defRPr/>
              </a:pPr>
              <a:t>05/05/2014</a:t>
            </a:fld>
            <a:endParaRPr lang="en-CA"/>
          </a:p>
        </p:txBody>
      </p:sp>
      <p:sp>
        <p:nvSpPr>
          <p:cNvPr id="5" name="Footer Placeholder 4"/>
          <p:cNvSpPr>
            <a:spLocks noGrp="1"/>
          </p:cNvSpPr>
          <p:nvPr>
            <p:ph type="ftr" sz="quarter" idx="11"/>
          </p:nvPr>
        </p:nvSpPr>
        <p:spPr/>
        <p:txBody>
          <a:bodyPr/>
          <a:lstStyle>
            <a:lvl1pPr>
              <a:defRPr/>
            </a:lvl1pPr>
          </a:lstStyle>
          <a:p>
            <a:pPr>
              <a:defRPr/>
            </a:pPr>
            <a:endParaRPr lang="en-CA"/>
          </a:p>
        </p:txBody>
      </p:sp>
      <p:sp>
        <p:nvSpPr>
          <p:cNvPr id="6" name="Slide Number Placeholder 5"/>
          <p:cNvSpPr>
            <a:spLocks noGrp="1"/>
          </p:cNvSpPr>
          <p:nvPr>
            <p:ph type="sldNum" sz="quarter" idx="12"/>
          </p:nvPr>
        </p:nvSpPr>
        <p:spPr/>
        <p:txBody>
          <a:bodyPr/>
          <a:lstStyle>
            <a:lvl1pPr>
              <a:defRPr/>
            </a:lvl1pPr>
          </a:lstStyle>
          <a:p>
            <a:pPr>
              <a:defRPr/>
            </a:pPr>
            <a:fld id="{F7A7D272-E816-4426-8A91-D6BD139C89BC}" type="slidenum">
              <a:rPr lang="en-CA"/>
              <a:pPr>
                <a:defRPr/>
              </a:pPr>
              <a:t>‹#›</a:t>
            </a:fld>
            <a:endParaRPr lang="en-CA"/>
          </a:p>
        </p:txBody>
      </p:sp>
    </p:spTree>
  </p:cSld>
  <p:clrMapOvr>
    <a:masterClrMapping/>
  </p:clrMapOvr>
  <p:transition spd="med"/>
</p:sldLayout>
</file>

<file path=ppt/slideLayouts/slideLayout1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3"/>
          <p:cNvSpPr>
            <a:spLocks noGrp="1"/>
          </p:cNvSpPr>
          <p:nvPr>
            <p:ph type="dt" sz="half" idx="10"/>
          </p:nvPr>
        </p:nvSpPr>
        <p:spPr/>
        <p:txBody>
          <a:bodyPr/>
          <a:lstStyle>
            <a:lvl1pPr>
              <a:defRPr/>
            </a:lvl1pPr>
          </a:lstStyle>
          <a:p>
            <a:pPr>
              <a:defRPr/>
            </a:pPr>
            <a:fld id="{C4B22B38-7E1D-4C30-B15F-F969CDE3B940}" type="datetimeFigureOut">
              <a:rPr lang="en-CA"/>
              <a:pPr>
                <a:defRPr/>
              </a:pPr>
              <a:t>05/05/2014</a:t>
            </a:fld>
            <a:endParaRPr lang="en-CA"/>
          </a:p>
        </p:txBody>
      </p:sp>
      <p:sp>
        <p:nvSpPr>
          <p:cNvPr id="5" name="Footer Placeholder 4"/>
          <p:cNvSpPr>
            <a:spLocks noGrp="1"/>
          </p:cNvSpPr>
          <p:nvPr>
            <p:ph type="ftr" sz="quarter" idx="11"/>
          </p:nvPr>
        </p:nvSpPr>
        <p:spPr/>
        <p:txBody>
          <a:bodyPr/>
          <a:lstStyle>
            <a:lvl1pPr>
              <a:defRPr/>
            </a:lvl1pPr>
          </a:lstStyle>
          <a:p>
            <a:pPr>
              <a:defRPr/>
            </a:pPr>
            <a:endParaRPr lang="en-CA"/>
          </a:p>
        </p:txBody>
      </p:sp>
      <p:sp>
        <p:nvSpPr>
          <p:cNvPr id="6" name="Slide Number Placeholder 5"/>
          <p:cNvSpPr>
            <a:spLocks noGrp="1"/>
          </p:cNvSpPr>
          <p:nvPr>
            <p:ph type="sldNum" sz="quarter" idx="12"/>
          </p:nvPr>
        </p:nvSpPr>
        <p:spPr/>
        <p:txBody>
          <a:bodyPr/>
          <a:lstStyle>
            <a:lvl1pPr>
              <a:defRPr/>
            </a:lvl1pPr>
          </a:lstStyle>
          <a:p>
            <a:pPr>
              <a:defRPr/>
            </a:pPr>
            <a:fld id="{F62AF73A-1246-4431-8469-E7933F0645AC}" type="slidenum">
              <a:rPr lang="en-CA"/>
              <a:pPr>
                <a:defRPr/>
              </a:pPr>
              <a:t>‹#›</a:t>
            </a:fld>
            <a:endParaRPr lang="en-CA"/>
          </a:p>
        </p:txBody>
      </p:sp>
    </p:spTree>
  </p:cSld>
  <p:clrMapOvr>
    <a:masterClrMapping/>
  </p:clrMapOvr>
  <p:transition spd="med"/>
</p:sldLayout>
</file>

<file path=ppt/slideLayouts/slideLayout1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pPr>
              <a:defRPr/>
            </a:pPr>
            <a:fld id="{CC16183C-5152-4279-88B9-4911A146B592}" type="datetimeFigureOut">
              <a:rPr lang="en-CA"/>
              <a:pPr>
                <a:defRPr/>
              </a:pPr>
              <a:t>05/05/2014</a:t>
            </a:fld>
            <a:endParaRPr lang="en-CA"/>
          </a:p>
        </p:txBody>
      </p:sp>
      <p:sp>
        <p:nvSpPr>
          <p:cNvPr id="5" name="Footer Placeholder 4"/>
          <p:cNvSpPr>
            <a:spLocks noGrp="1"/>
          </p:cNvSpPr>
          <p:nvPr>
            <p:ph type="ftr" sz="quarter" idx="11"/>
          </p:nvPr>
        </p:nvSpPr>
        <p:spPr/>
        <p:txBody>
          <a:bodyPr/>
          <a:lstStyle>
            <a:lvl1pPr>
              <a:defRPr/>
            </a:lvl1pPr>
          </a:lstStyle>
          <a:p>
            <a:pPr>
              <a:defRPr/>
            </a:pPr>
            <a:endParaRPr lang="en-CA"/>
          </a:p>
        </p:txBody>
      </p:sp>
      <p:sp>
        <p:nvSpPr>
          <p:cNvPr id="6" name="Slide Number Placeholder 5"/>
          <p:cNvSpPr>
            <a:spLocks noGrp="1"/>
          </p:cNvSpPr>
          <p:nvPr>
            <p:ph type="sldNum" sz="quarter" idx="12"/>
          </p:nvPr>
        </p:nvSpPr>
        <p:spPr/>
        <p:txBody>
          <a:bodyPr/>
          <a:lstStyle>
            <a:lvl1pPr>
              <a:defRPr/>
            </a:lvl1pPr>
          </a:lstStyle>
          <a:p>
            <a:pPr>
              <a:defRPr/>
            </a:pPr>
            <a:fld id="{4989E727-A415-41DE-9317-2B1285F33291}" type="slidenum">
              <a:rPr lang="en-CA"/>
              <a:pPr>
                <a:defRPr/>
              </a:pPr>
              <a:t>‹#›</a:t>
            </a:fld>
            <a:endParaRPr lang="en-CA"/>
          </a:p>
        </p:txBody>
      </p:sp>
    </p:spTree>
  </p:cSld>
  <p:clrMapOvr>
    <a:masterClrMapping/>
  </p:clrMapOvr>
  <p:transition spd="med"/>
</p:sldLayout>
</file>

<file path=ppt/slideLayouts/slideLayout1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1835150" y="2286000"/>
            <a:ext cx="3055938" cy="4022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5043488" y="2286000"/>
            <a:ext cx="3057525" cy="4022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Date Placeholder 3"/>
          <p:cNvSpPr>
            <a:spLocks noGrp="1"/>
          </p:cNvSpPr>
          <p:nvPr>
            <p:ph type="dt" sz="half" idx="10"/>
          </p:nvPr>
        </p:nvSpPr>
        <p:spPr/>
        <p:txBody>
          <a:bodyPr/>
          <a:lstStyle>
            <a:lvl1pPr>
              <a:defRPr/>
            </a:lvl1pPr>
          </a:lstStyle>
          <a:p>
            <a:pPr>
              <a:defRPr/>
            </a:pPr>
            <a:fld id="{CCE31550-42B6-488D-AC1A-EA6F8345B0D4}" type="datetimeFigureOut">
              <a:rPr lang="en-CA"/>
              <a:pPr>
                <a:defRPr/>
              </a:pPr>
              <a:t>05/05/2014</a:t>
            </a:fld>
            <a:endParaRPr lang="en-CA"/>
          </a:p>
        </p:txBody>
      </p:sp>
      <p:sp>
        <p:nvSpPr>
          <p:cNvPr id="6" name="Footer Placeholder 4"/>
          <p:cNvSpPr>
            <a:spLocks noGrp="1"/>
          </p:cNvSpPr>
          <p:nvPr>
            <p:ph type="ftr" sz="quarter" idx="11"/>
          </p:nvPr>
        </p:nvSpPr>
        <p:spPr/>
        <p:txBody>
          <a:bodyPr/>
          <a:lstStyle>
            <a:lvl1pPr>
              <a:defRPr/>
            </a:lvl1pPr>
          </a:lstStyle>
          <a:p>
            <a:pPr>
              <a:defRPr/>
            </a:pPr>
            <a:endParaRPr lang="en-CA"/>
          </a:p>
        </p:txBody>
      </p:sp>
      <p:sp>
        <p:nvSpPr>
          <p:cNvPr id="7" name="Slide Number Placeholder 5"/>
          <p:cNvSpPr>
            <a:spLocks noGrp="1"/>
          </p:cNvSpPr>
          <p:nvPr>
            <p:ph type="sldNum" sz="quarter" idx="12"/>
          </p:nvPr>
        </p:nvSpPr>
        <p:spPr/>
        <p:txBody>
          <a:bodyPr/>
          <a:lstStyle>
            <a:lvl1pPr>
              <a:defRPr/>
            </a:lvl1pPr>
          </a:lstStyle>
          <a:p>
            <a:pPr>
              <a:defRPr/>
            </a:pPr>
            <a:fld id="{025352C0-741D-4823-9EC5-E4BA36BE9857}" type="slidenum">
              <a:rPr lang="en-CA"/>
              <a:pPr>
                <a:defRPr/>
              </a:pPr>
              <a:t>‹#›</a:t>
            </a:fld>
            <a:endParaRPr lang="en-CA"/>
          </a:p>
        </p:txBody>
      </p:sp>
    </p:spTree>
  </p:cSld>
  <p:clrMapOvr>
    <a:masterClrMapping/>
  </p:clrMapOvr>
  <p:transition spd="med"/>
</p:sldLayout>
</file>

<file path=ppt/slideLayouts/slideLayout1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Date Placeholder 3"/>
          <p:cNvSpPr>
            <a:spLocks noGrp="1"/>
          </p:cNvSpPr>
          <p:nvPr>
            <p:ph type="dt" sz="half" idx="10"/>
          </p:nvPr>
        </p:nvSpPr>
        <p:spPr/>
        <p:txBody>
          <a:bodyPr/>
          <a:lstStyle>
            <a:lvl1pPr>
              <a:defRPr/>
            </a:lvl1pPr>
          </a:lstStyle>
          <a:p>
            <a:pPr>
              <a:defRPr/>
            </a:pPr>
            <a:fld id="{A4E068F5-677E-4429-AC0F-22EF2F8E5F8E}" type="datetimeFigureOut">
              <a:rPr lang="en-CA"/>
              <a:pPr>
                <a:defRPr/>
              </a:pPr>
              <a:t>05/05/2014</a:t>
            </a:fld>
            <a:endParaRPr lang="en-CA"/>
          </a:p>
        </p:txBody>
      </p:sp>
      <p:sp>
        <p:nvSpPr>
          <p:cNvPr id="8" name="Footer Placeholder 4"/>
          <p:cNvSpPr>
            <a:spLocks noGrp="1"/>
          </p:cNvSpPr>
          <p:nvPr>
            <p:ph type="ftr" sz="quarter" idx="11"/>
          </p:nvPr>
        </p:nvSpPr>
        <p:spPr/>
        <p:txBody>
          <a:bodyPr/>
          <a:lstStyle>
            <a:lvl1pPr>
              <a:defRPr/>
            </a:lvl1pPr>
          </a:lstStyle>
          <a:p>
            <a:pPr>
              <a:defRPr/>
            </a:pPr>
            <a:endParaRPr lang="en-CA"/>
          </a:p>
        </p:txBody>
      </p:sp>
      <p:sp>
        <p:nvSpPr>
          <p:cNvPr id="9" name="Slide Number Placeholder 5"/>
          <p:cNvSpPr>
            <a:spLocks noGrp="1"/>
          </p:cNvSpPr>
          <p:nvPr>
            <p:ph type="sldNum" sz="quarter" idx="12"/>
          </p:nvPr>
        </p:nvSpPr>
        <p:spPr/>
        <p:txBody>
          <a:bodyPr/>
          <a:lstStyle>
            <a:lvl1pPr>
              <a:defRPr/>
            </a:lvl1pPr>
          </a:lstStyle>
          <a:p>
            <a:pPr>
              <a:defRPr/>
            </a:pPr>
            <a:fld id="{F21F5BAD-E6A7-476C-AFCF-B6954DF5FEB9}" type="slidenum">
              <a:rPr lang="en-CA"/>
              <a:pPr>
                <a:defRPr/>
              </a:pPr>
              <a:t>‹#›</a:t>
            </a:fld>
            <a:endParaRPr lang="en-CA"/>
          </a:p>
        </p:txBody>
      </p:sp>
    </p:spTree>
  </p:cSld>
  <p:clrMapOvr>
    <a:masterClrMapping/>
  </p:clrMapOvr>
  <p:transition spd="med"/>
</p:sldLayout>
</file>

<file path=ppt/slideLayouts/slideLayout1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Date Placeholder 3"/>
          <p:cNvSpPr>
            <a:spLocks noGrp="1"/>
          </p:cNvSpPr>
          <p:nvPr>
            <p:ph type="dt" sz="half" idx="10"/>
          </p:nvPr>
        </p:nvSpPr>
        <p:spPr/>
        <p:txBody>
          <a:bodyPr/>
          <a:lstStyle>
            <a:lvl1pPr>
              <a:defRPr/>
            </a:lvl1pPr>
          </a:lstStyle>
          <a:p>
            <a:pPr>
              <a:defRPr/>
            </a:pPr>
            <a:fld id="{36FEC59E-4DD8-4A9E-92E8-F957EAED8DEA}" type="datetimeFigureOut">
              <a:rPr lang="en-CA"/>
              <a:pPr>
                <a:defRPr/>
              </a:pPr>
              <a:t>05/05/2014</a:t>
            </a:fld>
            <a:endParaRPr lang="en-CA"/>
          </a:p>
        </p:txBody>
      </p:sp>
      <p:sp>
        <p:nvSpPr>
          <p:cNvPr id="4" name="Footer Placeholder 4"/>
          <p:cNvSpPr>
            <a:spLocks noGrp="1"/>
          </p:cNvSpPr>
          <p:nvPr>
            <p:ph type="ftr" sz="quarter" idx="11"/>
          </p:nvPr>
        </p:nvSpPr>
        <p:spPr/>
        <p:txBody>
          <a:bodyPr/>
          <a:lstStyle>
            <a:lvl1pPr>
              <a:defRPr/>
            </a:lvl1pPr>
          </a:lstStyle>
          <a:p>
            <a:pPr>
              <a:defRPr/>
            </a:pPr>
            <a:endParaRPr lang="en-CA"/>
          </a:p>
        </p:txBody>
      </p:sp>
      <p:sp>
        <p:nvSpPr>
          <p:cNvPr id="5" name="Slide Number Placeholder 5"/>
          <p:cNvSpPr>
            <a:spLocks noGrp="1"/>
          </p:cNvSpPr>
          <p:nvPr>
            <p:ph type="sldNum" sz="quarter" idx="12"/>
          </p:nvPr>
        </p:nvSpPr>
        <p:spPr/>
        <p:txBody>
          <a:bodyPr/>
          <a:lstStyle>
            <a:lvl1pPr>
              <a:defRPr/>
            </a:lvl1pPr>
          </a:lstStyle>
          <a:p>
            <a:pPr>
              <a:defRPr/>
            </a:pPr>
            <a:fld id="{F90D415E-729E-4754-B4C0-3F1074AF4943}" type="slidenum">
              <a:rPr lang="en-CA"/>
              <a:pPr>
                <a:defRPr/>
              </a:pPr>
              <a:t>‹#›</a:t>
            </a:fld>
            <a:endParaRPr lang="en-CA"/>
          </a:p>
        </p:txBody>
      </p:sp>
    </p:spTree>
  </p:cSld>
  <p:clrMapOvr>
    <a:masterClrMapping/>
  </p:clrMapOvr>
  <p:transition spd="med"/>
</p:sldLayout>
</file>

<file path=ppt/slideLayouts/slideLayout1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8906CD25-A45D-4F99-B244-2833CF2DCC22}" type="datetimeFigureOut">
              <a:rPr lang="en-CA"/>
              <a:pPr>
                <a:defRPr/>
              </a:pPr>
              <a:t>05/05/2014</a:t>
            </a:fld>
            <a:endParaRPr lang="en-CA"/>
          </a:p>
        </p:txBody>
      </p:sp>
      <p:sp>
        <p:nvSpPr>
          <p:cNvPr id="3" name="Footer Placeholder 4"/>
          <p:cNvSpPr>
            <a:spLocks noGrp="1"/>
          </p:cNvSpPr>
          <p:nvPr>
            <p:ph type="ftr" sz="quarter" idx="11"/>
          </p:nvPr>
        </p:nvSpPr>
        <p:spPr/>
        <p:txBody>
          <a:bodyPr/>
          <a:lstStyle>
            <a:lvl1pPr>
              <a:defRPr/>
            </a:lvl1pPr>
          </a:lstStyle>
          <a:p>
            <a:pPr>
              <a:defRPr/>
            </a:pPr>
            <a:endParaRPr lang="en-CA"/>
          </a:p>
        </p:txBody>
      </p:sp>
      <p:sp>
        <p:nvSpPr>
          <p:cNvPr id="4" name="Slide Number Placeholder 5"/>
          <p:cNvSpPr>
            <a:spLocks noGrp="1"/>
          </p:cNvSpPr>
          <p:nvPr>
            <p:ph type="sldNum" sz="quarter" idx="12"/>
          </p:nvPr>
        </p:nvSpPr>
        <p:spPr/>
        <p:txBody>
          <a:bodyPr/>
          <a:lstStyle>
            <a:lvl1pPr>
              <a:defRPr/>
            </a:lvl1pPr>
          </a:lstStyle>
          <a:p>
            <a:pPr>
              <a:defRPr/>
            </a:pPr>
            <a:fld id="{2EF798C5-3577-4ABA-A895-9A9CB61F166F}" type="slidenum">
              <a:rPr lang="en-CA"/>
              <a:pPr>
                <a:defRPr/>
              </a:pPr>
              <a:t>‹#›</a:t>
            </a:fld>
            <a:endParaRPr lang="en-CA"/>
          </a:p>
        </p:txBody>
      </p:sp>
    </p:spTree>
  </p:cSld>
  <p:clrMapOvr>
    <a:masterClrMapping/>
  </p:clrMapOvr>
  <p:transition spd="med"/>
</p:sldLayout>
</file>

<file path=ppt/slideLayouts/slideLayout1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5CA90EE3-C842-4390-B991-48BF0AC96422}" type="datetimeFigureOut">
              <a:rPr lang="en-CA"/>
              <a:pPr>
                <a:defRPr/>
              </a:pPr>
              <a:t>05/05/2014</a:t>
            </a:fld>
            <a:endParaRPr lang="en-CA"/>
          </a:p>
        </p:txBody>
      </p:sp>
      <p:sp>
        <p:nvSpPr>
          <p:cNvPr id="6" name="Footer Placeholder 4"/>
          <p:cNvSpPr>
            <a:spLocks noGrp="1"/>
          </p:cNvSpPr>
          <p:nvPr>
            <p:ph type="ftr" sz="quarter" idx="11"/>
          </p:nvPr>
        </p:nvSpPr>
        <p:spPr/>
        <p:txBody>
          <a:bodyPr/>
          <a:lstStyle>
            <a:lvl1pPr>
              <a:defRPr/>
            </a:lvl1pPr>
          </a:lstStyle>
          <a:p>
            <a:pPr>
              <a:defRPr/>
            </a:pPr>
            <a:endParaRPr lang="en-CA"/>
          </a:p>
        </p:txBody>
      </p:sp>
      <p:sp>
        <p:nvSpPr>
          <p:cNvPr id="7" name="Slide Number Placeholder 5"/>
          <p:cNvSpPr>
            <a:spLocks noGrp="1"/>
          </p:cNvSpPr>
          <p:nvPr>
            <p:ph type="sldNum" sz="quarter" idx="12"/>
          </p:nvPr>
        </p:nvSpPr>
        <p:spPr/>
        <p:txBody>
          <a:bodyPr/>
          <a:lstStyle>
            <a:lvl1pPr>
              <a:defRPr/>
            </a:lvl1pPr>
          </a:lstStyle>
          <a:p>
            <a:pPr>
              <a:defRPr/>
            </a:pPr>
            <a:fld id="{3862EBDC-3E2E-4321-9B4B-884C8A629564}" type="slidenum">
              <a:rPr lang="en-CA"/>
              <a:pPr>
                <a:defRPr/>
              </a:pPr>
              <a:t>‹#›</a:t>
            </a:fld>
            <a:endParaRPr lang="en-CA"/>
          </a:p>
        </p:txBody>
      </p:sp>
    </p:spTree>
  </p:cSld>
  <p:clrMapOvr>
    <a:masterClrMapping/>
  </p:clrMapOvr>
  <p:transition spd="med"/>
</p:sldLayout>
</file>

<file path=ppt/slideLayouts/slideLayout1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A188F468-2398-4F27-BBB3-4768AD13E034}" type="datetimeFigureOut">
              <a:rPr lang="en-CA"/>
              <a:pPr>
                <a:defRPr/>
              </a:pPr>
              <a:t>05/05/2014</a:t>
            </a:fld>
            <a:endParaRPr lang="en-CA"/>
          </a:p>
        </p:txBody>
      </p:sp>
      <p:sp>
        <p:nvSpPr>
          <p:cNvPr id="6" name="Footer Placeholder 4"/>
          <p:cNvSpPr>
            <a:spLocks noGrp="1"/>
          </p:cNvSpPr>
          <p:nvPr>
            <p:ph type="ftr" sz="quarter" idx="11"/>
          </p:nvPr>
        </p:nvSpPr>
        <p:spPr/>
        <p:txBody>
          <a:bodyPr/>
          <a:lstStyle>
            <a:lvl1pPr>
              <a:defRPr/>
            </a:lvl1pPr>
          </a:lstStyle>
          <a:p>
            <a:pPr>
              <a:defRPr/>
            </a:pPr>
            <a:endParaRPr lang="en-CA"/>
          </a:p>
        </p:txBody>
      </p:sp>
      <p:sp>
        <p:nvSpPr>
          <p:cNvPr id="7" name="Slide Number Placeholder 5"/>
          <p:cNvSpPr>
            <a:spLocks noGrp="1"/>
          </p:cNvSpPr>
          <p:nvPr>
            <p:ph type="sldNum" sz="quarter" idx="12"/>
          </p:nvPr>
        </p:nvSpPr>
        <p:spPr/>
        <p:txBody>
          <a:bodyPr/>
          <a:lstStyle>
            <a:lvl1pPr>
              <a:defRPr/>
            </a:lvl1pPr>
          </a:lstStyle>
          <a:p>
            <a:pPr>
              <a:defRPr/>
            </a:pPr>
            <a:fld id="{4D7433B7-9FEC-4C1A-9DE7-76288A6674AC}" type="slidenum">
              <a:rPr lang="en-CA"/>
              <a:pPr>
                <a:defRPr/>
              </a:pPr>
              <a:t>‹#›</a:t>
            </a:fld>
            <a:endParaRPr lang="en-CA"/>
          </a:p>
        </p:txBody>
      </p:sp>
    </p:spTree>
  </p:cSld>
  <p:clrMapOvr>
    <a:masterClrMapping/>
  </p:clrMapOvr>
  <p:transition spd="med"/>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Tree>
  </p:cSld>
  <p:clrMapOvr>
    <a:masterClrMapping/>
  </p:clrMapOvr>
  <p:transition spd="med"/>
</p:sldLayout>
</file>

<file path=ppt/slideLayouts/slideLayout1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3"/>
          <p:cNvSpPr>
            <a:spLocks noGrp="1"/>
          </p:cNvSpPr>
          <p:nvPr>
            <p:ph type="dt" sz="half" idx="10"/>
          </p:nvPr>
        </p:nvSpPr>
        <p:spPr/>
        <p:txBody>
          <a:bodyPr/>
          <a:lstStyle>
            <a:lvl1pPr>
              <a:defRPr/>
            </a:lvl1pPr>
          </a:lstStyle>
          <a:p>
            <a:pPr>
              <a:defRPr/>
            </a:pPr>
            <a:fld id="{D7164202-1A97-4408-A291-F896A5F0BBA3}" type="datetimeFigureOut">
              <a:rPr lang="en-CA"/>
              <a:pPr>
                <a:defRPr/>
              </a:pPr>
              <a:t>05/05/2014</a:t>
            </a:fld>
            <a:endParaRPr lang="en-CA"/>
          </a:p>
        </p:txBody>
      </p:sp>
      <p:sp>
        <p:nvSpPr>
          <p:cNvPr id="5" name="Footer Placeholder 4"/>
          <p:cNvSpPr>
            <a:spLocks noGrp="1"/>
          </p:cNvSpPr>
          <p:nvPr>
            <p:ph type="ftr" sz="quarter" idx="11"/>
          </p:nvPr>
        </p:nvSpPr>
        <p:spPr/>
        <p:txBody>
          <a:bodyPr/>
          <a:lstStyle>
            <a:lvl1pPr>
              <a:defRPr/>
            </a:lvl1pPr>
          </a:lstStyle>
          <a:p>
            <a:pPr>
              <a:defRPr/>
            </a:pPr>
            <a:endParaRPr lang="en-CA"/>
          </a:p>
        </p:txBody>
      </p:sp>
      <p:sp>
        <p:nvSpPr>
          <p:cNvPr id="6" name="Slide Number Placeholder 5"/>
          <p:cNvSpPr>
            <a:spLocks noGrp="1"/>
          </p:cNvSpPr>
          <p:nvPr>
            <p:ph type="sldNum" sz="quarter" idx="12"/>
          </p:nvPr>
        </p:nvSpPr>
        <p:spPr/>
        <p:txBody>
          <a:bodyPr/>
          <a:lstStyle>
            <a:lvl1pPr>
              <a:defRPr/>
            </a:lvl1pPr>
          </a:lstStyle>
          <a:p>
            <a:pPr>
              <a:defRPr/>
            </a:pPr>
            <a:fld id="{9F4C8A65-824C-4FDD-B025-05D0DF5BD0CC}" type="slidenum">
              <a:rPr lang="en-CA"/>
              <a:pPr>
                <a:defRPr/>
              </a:pPr>
              <a:t>‹#›</a:t>
            </a:fld>
            <a:endParaRPr lang="en-CA"/>
          </a:p>
        </p:txBody>
      </p:sp>
    </p:spTree>
  </p:cSld>
  <p:clrMapOvr>
    <a:masterClrMapping/>
  </p:clrMapOvr>
  <p:transition spd="med"/>
</p:sldLayout>
</file>

<file path=ppt/slideLayouts/slideLayout1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191250" y="1371600"/>
            <a:ext cx="1909763" cy="4937125"/>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457200" y="1371600"/>
            <a:ext cx="5581650" cy="49371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3"/>
          <p:cNvSpPr>
            <a:spLocks noGrp="1"/>
          </p:cNvSpPr>
          <p:nvPr>
            <p:ph type="dt" sz="half" idx="10"/>
          </p:nvPr>
        </p:nvSpPr>
        <p:spPr/>
        <p:txBody>
          <a:bodyPr/>
          <a:lstStyle>
            <a:lvl1pPr>
              <a:defRPr/>
            </a:lvl1pPr>
          </a:lstStyle>
          <a:p>
            <a:pPr>
              <a:defRPr/>
            </a:pPr>
            <a:fld id="{D60CF4C4-78A3-4EE8-AEFE-A753C2340681}" type="datetimeFigureOut">
              <a:rPr lang="en-CA"/>
              <a:pPr>
                <a:defRPr/>
              </a:pPr>
              <a:t>05/05/2014</a:t>
            </a:fld>
            <a:endParaRPr lang="en-CA"/>
          </a:p>
        </p:txBody>
      </p:sp>
      <p:sp>
        <p:nvSpPr>
          <p:cNvPr id="5" name="Footer Placeholder 4"/>
          <p:cNvSpPr>
            <a:spLocks noGrp="1"/>
          </p:cNvSpPr>
          <p:nvPr>
            <p:ph type="ftr" sz="quarter" idx="11"/>
          </p:nvPr>
        </p:nvSpPr>
        <p:spPr/>
        <p:txBody>
          <a:bodyPr/>
          <a:lstStyle>
            <a:lvl1pPr>
              <a:defRPr/>
            </a:lvl1pPr>
          </a:lstStyle>
          <a:p>
            <a:pPr>
              <a:defRPr/>
            </a:pPr>
            <a:endParaRPr lang="en-CA"/>
          </a:p>
        </p:txBody>
      </p:sp>
      <p:sp>
        <p:nvSpPr>
          <p:cNvPr id="6" name="Slide Number Placeholder 5"/>
          <p:cNvSpPr>
            <a:spLocks noGrp="1"/>
          </p:cNvSpPr>
          <p:nvPr>
            <p:ph type="sldNum" sz="quarter" idx="12"/>
          </p:nvPr>
        </p:nvSpPr>
        <p:spPr/>
        <p:txBody>
          <a:bodyPr/>
          <a:lstStyle>
            <a:lvl1pPr>
              <a:defRPr/>
            </a:lvl1pPr>
          </a:lstStyle>
          <a:p>
            <a:pPr>
              <a:defRPr/>
            </a:pPr>
            <a:fld id="{82ABE2E5-9ADA-4114-A667-1F0775CD8F63}" type="slidenum">
              <a:rPr lang="en-CA"/>
              <a:pPr>
                <a:defRPr/>
              </a:pPr>
              <a:t>‹#›</a:t>
            </a:fld>
            <a:endParaRPr lang="en-CA"/>
          </a:p>
        </p:txBody>
      </p:sp>
    </p:spTree>
  </p:cSld>
  <p:clrMapOvr>
    <a:masterClrMapping/>
  </p:clrMapOvr>
  <p:transition spd="med"/>
</p:sldLayout>
</file>

<file path=ppt/slideLayouts/slideLayout1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Date Placeholder 3"/>
          <p:cNvSpPr>
            <a:spLocks noGrp="1"/>
          </p:cNvSpPr>
          <p:nvPr>
            <p:ph type="dt" sz="half" idx="10"/>
          </p:nvPr>
        </p:nvSpPr>
        <p:spPr/>
        <p:txBody>
          <a:bodyPr/>
          <a:lstStyle>
            <a:lvl1pPr>
              <a:defRPr/>
            </a:lvl1pPr>
          </a:lstStyle>
          <a:p>
            <a:pPr>
              <a:defRPr/>
            </a:pPr>
            <a:endParaRPr lang="fr-FR"/>
          </a:p>
        </p:txBody>
      </p:sp>
      <p:sp>
        <p:nvSpPr>
          <p:cNvPr id="5" name="Footer Placeholder 4"/>
          <p:cNvSpPr>
            <a:spLocks noGrp="1"/>
          </p:cNvSpPr>
          <p:nvPr>
            <p:ph type="ftr" sz="quarter" idx="11"/>
          </p:nvPr>
        </p:nvSpPr>
        <p:spPr/>
        <p:txBody>
          <a:bodyPr/>
          <a:lstStyle>
            <a:lvl1pPr>
              <a:defRPr/>
            </a:lvl1pPr>
          </a:lstStyle>
          <a:p>
            <a:pPr>
              <a:defRPr/>
            </a:pPr>
            <a:endParaRPr lang="fr-FR"/>
          </a:p>
        </p:txBody>
      </p:sp>
      <p:sp>
        <p:nvSpPr>
          <p:cNvPr id="6" name="Slide Number Placeholder 5"/>
          <p:cNvSpPr>
            <a:spLocks noGrp="1"/>
          </p:cNvSpPr>
          <p:nvPr>
            <p:ph type="sldNum" sz="quarter" idx="12"/>
          </p:nvPr>
        </p:nvSpPr>
        <p:spPr/>
        <p:txBody>
          <a:bodyPr/>
          <a:lstStyle>
            <a:lvl1pPr>
              <a:defRPr/>
            </a:lvl1pPr>
          </a:lstStyle>
          <a:p>
            <a:pPr>
              <a:defRPr/>
            </a:pPr>
            <a:fld id="{CDB47036-ED89-4A05-BD3B-E0DD3BF1C434}" type="slidenum">
              <a:rPr lang="en-US"/>
              <a:pPr>
                <a:defRPr/>
              </a:pPr>
              <a:t>‹#›</a:t>
            </a:fld>
            <a:endParaRPr lang="en-US"/>
          </a:p>
        </p:txBody>
      </p:sp>
    </p:spTree>
  </p:cSld>
  <p:clrMapOvr>
    <a:masterClrMapping/>
  </p:clrMapOvr>
  <p:transition spd="med"/>
</p:sldLayout>
</file>

<file path=ppt/slideLayouts/slideLayout1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3"/>
          <p:cNvSpPr>
            <a:spLocks noGrp="1"/>
          </p:cNvSpPr>
          <p:nvPr>
            <p:ph type="dt" sz="half" idx="10"/>
          </p:nvPr>
        </p:nvSpPr>
        <p:spPr/>
        <p:txBody>
          <a:bodyPr/>
          <a:lstStyle>
            <a:lvl1pPr>
              <a:defRPr/>
            </a:lvl1pPr>
          </a:lstStyle>
          <a:p>
            <a:pPr>
              <a:defRPr/>
            </a:pPr>
            <a:endParaRPr lang="fr-FR"/>
          </a:p>
        </p:txBody>
      </p:sp>
      <p:sp>
        <p:nvSpPr>
          <p:cNvPr id="5" name="Footer Placeholder 4"/>
          <p:cNvSpPr>
            <a:spLocks noGrp="1"/>
          </p:cNvSpPr>
          <p:nvPr>
            <p:ph type="ftr" sz="quarter" idx="11"/>
          </p:nvPr>
        </p:nvSpPr>
        <p:spPr/>
        <p:txBody>
          <a:bodyPr/>
          <a:lstStyle>
            <a:lvl1pPr>
              <a:defRPr/>
            </a:lvl1pPr>
          </a:lstStyle>
          <a:p>
            <a:pPr>
              <a:defRPr/>
            </a:pPr>
            <a:endParaRPr lang="fr-FR"/>
          </a:p>
        </p:txBody>
      </p:sp>
      <p:sp>
        <p:nvSpPr>
          <p:cNvPr id="6" name="Slide Number Placeholder 5"/>
          <p:cNvSpPr>
            <a:spLocks noGrp="1"/>
          </p:cNvSpPr>
          <p:nvPr>
            <p:ph type="sldNum" sz="quarter" idx="12"/>
          </p:nvPr>
        </p:nvSpPr>
        <p:spPr/>
        <p:txBody>
          <a:bodyPr/>
          <a:lstStyle>
            <a:lvl1pPr>
              <a:defRPr/>
            </a:lvl1pPr>
          </a:lstStyle>
          <a:p>
            <a:pPr>
              <a:defRPr/>
            </a:pPr>
            <a:fld id="{C3E47BDB-7B4E-4CE0-9496-22A4E1F1E8AB}" type="slidenum">
              <a:rPr lang="en-US"/>
              <a:pPr>
                <a:defRPr/>
              </a:pPr>
              <a:t>‹#›</a:t>
            </a:fld>
            <a:endParaRPr lang="en-US"/>
          </a:p>
        </p:txBody>
      </p:sp>
    </p:spTree>
  </p:cSld>
  <p:clrMapOvr>
    <a:masterClrMapping/>
  </p:clrMapOvr>
  <p:transition spd="med"/>
</p:sldLayout>
</file>

<file path=ppt/slideLayouts/slideLayout1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fr-FR"/>
          </a:p>
        </p:txBody>
      </p:sp>
      <p:sp>
        <p:nvSpPr>
          <p:cNvPr id="5" name="Footer Placeholder 4"/>
          <p:cNvSpPr>
            <a:spLocks noGrp="1"/>
          </p:cNvSpPr>
          <p:nvPr>
            <p:ph type="ftr" sz="quarter" idx="11"/>
          </p:nvPr>
        </p:nvSpPr>
        <p:spPr/>
        <p:txBody>
          <a:bodyPr/>
          <a:lstStyle>
            <a:lvl1pPr>
              <a:defRPr/>
            </a:lvl1pPr>
          </a:lstStyle>
          <a:p>
            <a:pPr>
              <a:defRPr/>
            </a:pPr>
            <a:endParaRPr lang="fr-FR"/>
          </a:p>
        </p:txBody>
      </p:sp>
      <p:sp>
        <p:nvSpPr>
          <p:cNvPr id="6" name="Slide Number Placeholder 5"/>
          <p:cNvSpPr>
            <a:spLocks noGrp="1"/>
          </p:cNvSpPr>
          <p:nvPr>
            <p:ph type="sldNum" sz="quarter" idx="12"/>
          </p:nvPr>
        </p:nvSpPr>
        <p:spPr/>
        <p:txBody>
          <a:bodyPr/>
          <a:lstStyle>
            <a:lvl1pPr>
              <a:defRPr/>
            </a:lvl1pPr>
          </a:lstStyle>
          <a:p>
            <a:pPr>
              <a:defRPr/>
            </a:pPr>
            <a:fld id="{A2D2879B-36A5-4DB6-A167-A71162FB40CC}" type="slidenum">
              <a:rPr lang="en-US"/>
              <a:pPr>
                <a:defRPr/>
              </a:pPr>
              <a:t>‹#›</a:t>
            </a:fld>
            <a:endParaRPr lang="en-US"/>
          </a:p>
        </p:txBody>
      </p:sp>
    </p:spTree>
  </p:cSld>
  <p:clrMapOvr>
    <a:masterClrMapping/>
  </p:clrMapOvr>
  <p:transition spd="med"/>
</p:sldLayout>
</file>

<file path=ppt/slideLayouts/slideLayout1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1169988" y="1946275"/>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5132388" y="1946275"/>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Date Placeholder 3"/>
          <p:cNvSpPr>
            <a:spLocks noGrp="1"/>
          </p:cNvSpPr>
          <p:nvPr>
            <p:ph type="dt" sz="half" idx="10"/>
          </p:nvPr>
        </p:nvSpPr>
        <p:spPr/>
        <p:txBody>
          <a:bodyPr/>
          <a:lstStyle>
            <a:lvl1pPr>
              <a:defRPr/>
            </a:lvl1pPr>
          </a:lstStyle>
          <a:p>
            <a:pPr>
              <a:defRPr/>
            </a:pPr>
            <a:endParaRPr lang="fr-FR"/>
          </a:p>
        </p:txBody>
      </p:sp>
      <p:sp>
        <p:nvSpPr>
          <p:cNvPr id="6" name="Footer Placeholder 4"/>
          <p:cNvSpPr>
            <a:spLocks noGrp="1"/>
          </p:cNvSpPr>
          <p:nvPr>
            <p:ph type="ftr" sz="quarter" idx="11"/>
          </p:nvPr>
        </p:nvSpPr>
        <p:spPr/>
        <p:txBody>
          <a:bodyPr/>
          <a:lstStyle>
            <a:lvl1pPr>
              <a:defRPr/>
            </a:lvl1pPr>
          </a:lstStyle>
          <a:p>
            <a:pPr>
              <a:defRPr/>
            </a:pPr>
            <a:endParaRPr lang="fr-FR"/>
          </a:p>
        </p:txBody>
      </p:sp>
      <p:sp>
        <p:nvSpPr>
          <p:cNvPr id="7" name="Slide Number Placeholder 5"/>
          <p:cNvSpPr>
            <a:spLocks noGrp="1"/>
          </p:cNvSpPr>
          <p:nvPr>
            <p:ph type="sldNum" sz="quarter" idx="12"/>
          </p:nvPr>
        </p:nvSpPr>
        <p:spPr/>
        <p:txBody>
          <a:bodyPr/>
          <a:lstStyle>
            <a:lvl1pPr>
              <a:defRPr/>
            </a:lvl1pPr>
          </a:lstStyle>
          <a:p>
            <a:pPr>
              <a:defRPr/>
            </a:pPr>
            <a:fld id="{E2CDEA2D-4C96-4041-B7F5-25C87D14CDA3}" type="slidenum">
              <a:rPr lang="en-US"/>
              <a:pPr>
                <a:defRPr/>
              </a:pPr>
              <a:t>‹#›</a:t>
            </a:fld>
            <a:endParaRPr lang="en-US"/>
          </a:p>
        </p:txBody>
      </p:sp>
    </p:spTree>
  </p:cSld>
  <p:clrMapOvr>
    <a:masterClrMapping/>
  </p:clrMapOvr>
  <p:transition spd="med"/>
</p:sldLayout>
</file>

<file path=ppt/slideLayouts/slideLayout1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Date Placeholder 3"/>
          <p:cNvSpPr>
            <a:spLocks noGrp="1"/>
          </p:cNvSpPr>
          <p:nvPr>
            <p:ph type="dt" sz="half" idx="10"/>
          </p:nvPr>
        </p:nvSpPr>
        <p:spPr/>
        <p:txBody>
          <a:bodyPr/>
          <a:lstStyle>
            <a:lvl1pPr>
              <a:defRPr/>
            </a:lvl1pPr>
          </a:lstStyle>
          <a:p>
            <a:pPr>
              <a:defRPr/>
            </a:pPr>
            <a:endParaRPr lang="fr-FR"/>
          </a:p>
        </p:txBody>
      </p:sp>
      <p:sp>
        <p:nvSpPr>
          <p:cNvPr id="8" name="Footer Placeholder 4"/>
          <p:cNvSpPr>
            <a:spLocks noGrp="1"/>
          </p:cNvSpPr>
          <p:nvPr>
            <p:ph type="ftr" sz="quarter" idx="11"/>
          </p:nvPr>
        </p:nvSpPr>
        <p:spPr/>
        <p:txBody>
          <a:bodyPr/>
          <a:lstStyle>
            <a:lvl1pPr>
              <a:defRPr/>
            </a:lvl1pPr>
          </a:lstStyle>
          <a:p>
            <a:pPr>
              <a:defRPr/>
            </a:pPr>
            <a:endParaRPr lang="fr-FR"/>
          </a:p>
        </p:txBody>
      </p:sp>
      <p:sp>
        <p:nvSpPr>
          <p:cNvPr id="9" name="Slide Number Placeholder 5"/>
          <p:cNvSpPr>
            <a:spLocks noGrp="1"/>
          </p:cNvSpPr>
          <p:nvPr>
            <p:ph type="sldNum" sz="quarter" idx="12"/>
          </p:nvPr>
        </p:nvSpPr>
        <p:spPr/>
        <p:txBody>
          <a:bodyPr/>
          <a:lstStyle>
            <a:lvl1pPr>
              <a:defRPr/>
            </a:lvl1pPr>
          </a:lstStyle>
          <a:p>
            <a:pPr>
              <a:defRPr/>
            </a:pPr>
            <a:fld id="{57AE5F04-9754-4406-B8D9-14089F579432}" type="slidenum">
              <a:rPr lang="en-US"/>
              <a:pPr>
                <a:defRPr/>
              </a:pPr>
              <a:t>‹#›</a:t>
            </a:fld>
            <a:endParaRPr lang="en-US"/>
          </a:p>
        </p:txBody>
      </p:sp>
    </p:spTree>
  </p:cSld>
  <p:clrMapOvr>
    <a:masterClrMapping/>
  </p:clrMapOvr>
  <p:transition spd="med"/>
</p:sldLayout>
</file>

<file path=ppt/slideLayouts/slideLayout1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Date Placeholder 3"/>
          <p:cNvSpPr>
            <a:spLocks noGrp="1"/>
          </p:cNvSpPr>
          <p:nvPr>
            <p:ph type="dt" sz="half" idx="10"/>
          </p:nvPr>
        </p:nvSpPr>
        <p:spPr/>
        <p:txBody>
          <a:bodyPr/>
          <a:lstStyle>
            <a:lvl1pPr>
              <a:defRPr/>
            </a:lvl1pPr>
          </a:lstStyle>
          <a:p>
            <a:pPr>
              <a:defRPr/>
            </a:pPr>
            <a:endParaRPr lang="fr-FR"/>
          </a:p>
        </p:txBody>
      </p:sp>
      <p:sp>
        <p:nvSpPr>
          <p:cNvPr id="4" name="Footer Placeholder 4"/>
          <p:cNvSpPr>
            <a:spLocks noGrp="1"/>
          </p:cNvSpPr>
          <p:nvPr>
            <p:ph type="ftr" sz="quarter" idx="11"/>
          </p:nvPr>
        </p:nvSpPr>
        <p:spPr/>
        <p:txBody>
          <a:bodyPr/>
          <a:lstStyle>
            <a:lvl1pPr>
              <a:defRPr/>
            </a:lvl1pPr>
          </a:lstStyle>
          <a:p>
            <a:pPr>
              <a:defRPr/>
            </a:pPr>
            <a:endParaRPr lang="fr-FR"/>
          </a:p>
        </p:txBody>
      </p:sp>
      <p:sp>
        <p:nvSpPr>
          <p:cNvPr id="5" name="Slide Number Placeholder 5"/>
          <p:cNvSpPr>
            <a:spLocks noGrp="1"/>
          </p:cNvSpPr>
          <p:nvPr>
            <p:ph type="sldNum" sz="quarter" idx="12"/>
          </p:nvPr>
        </p:nvSpPr>
        <p:spPr/>
        <p:txBody>
          <a:bodyPr/>
          <a:lstStyle>
            <a:lvl1pPr>
              <a:defRPr/>
            </a:lvl1pPr>
          </a:lstStyle>
          <a:p>
            <a:pPr>
              <a:defRPr/>
            </a:pPr>
            <a:fld id="{0035ABE9-A55C-4095-A5C0-0C33A89FC66D}" type="slidenum">
              <a:rPr lang="en-US"/>
              <a:pPr>
                <a:defRPr/>
              </a:pPr>
              <a:t>‹#›</a:t>
            </a:fld>
            <a:endParaRPr lang="en-US"/>
          </a:p>
        </p:txBody>
      </p:sp>
    </p:spTree>
  </p:cSld>
  <p:clrMapOvr>
    <a:masterClrMapping/>
  </p:clrMapOvr>
  <p:transition spd="med"/>
</p:sldLayout>
</file>

<file path=ppt/slideLayouts/slideLayout1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fr-FR"/>
          </a:p>
        </p:txBody>
      </p:sp>
      <p:sp>
        <p:nvSpPr>
          <p:cNvPr id="3" name="Footer Placeholder 4"/>
          <p:cNvSpPr>
            <a:spLocks noGrp="1"/>
          </p:cNvSpPr>
          <p:nvPr>
            <p:ph type="ftr" sz="quarter" idx="11"/>
          </p:nvPr>
        </p:nvSpPr>
        <p:spPr/>
        <p:txBody>
          <a:bodyPr/>
          <a:lstStyle>
            <a:lvl1pPr>
              <a:defRPr/>
            </a:lvl1pPr>
          </a:lstStyle>
          <a:p>
            <a:pPr>
              <a:defRPr/>
            </a:pPr>
            <a:endParaRPr lang="fr-FR"/>
          </a:p>
        </p:txBody>
      </p:sp>
      <p:sp>
        <p:nvSpPr>
          <p:cNvPr id="4" name="Slide Number Placeholder 5"/>
          <p:cNvSpPr>
            <a:spLocks noGrp="1"/>
          </p:cNvSpPr>
          <p:nvPr>
            <p:ph type="sldNum" sz="quarter" idx="12"/>
          </p:nvPr>
        </p:nvSpPr>
        <p:spPr/>
        <p:txBody>
          <a:bodyPr/>
          <a:lstStyle>
            <a:lvl1pPr>
              <a:defRPr/>
            </a:lvl1pPr>
          </a:lstStyle>
          <a:p>
            <a:pPr>
              <a:defRPr/>
            </a:pPr>
            <a:fld id="{96176C3F-74FE-4FC0-9EF5-D6FFE7B8DA67}" type="slidenum">
              <a:rPr lang="en-US"/>
              <a:pPr>
                <a:defRPr/>
              </a:pPr>
              <a:t>‹#›</a:t>
            </a:fld>
            <a:endParaRPr lang="en-US"/>
          </a:p>
        </p:txBody>
      </p:sp>
    </p:spTree>
  </p:cSld>
  <p:clrMapOvr>
    <a:masterClrMapping/>
  </p:clrMapOvr>
  <p:transition spd="med"/>
</p:sldLayout>
</file>

<file path=ppt/slideLayouts/slideLayout1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fr-FR"/>
          </a:p>
        </p:txBody>
      </p:sp>
      <p:sp>
        <p:nvSpPr>
          <p:cNvPr id="6" name="Footer Placeholder 4"/>
          <p:cNvSpPr>
            <a:spLocks noGrp="1"/>
          </p:cNvSpPr>
          <p:nvPr>
            <p:ph type="ftr" sz="quarter" idx="11"/>
          </p:nvPr>
        </p:nvSpPr>
        <p:spPr/>
        <p:txBody>
          <a:bodyPr/>
          <a:lstStyle>
            <a:lvl1pPr>
              <a:defRPr/>
            </a:lvl1pPr>
          </a:lstStyle>
          <a:p>
            <a:pPr>
              <a:defRPr/>
            </a:pPr>
            <a:endParaRPr lang="fr-FR"/>
          </a:p>
        </p:txBody>
      </p:sp>
      <p:sp>
        <p:nvSpPr>
          <p:cNvPr id="7" name="Slide Number Placeholder 5"/>
          <p:cNvSpPr>
            <a:spLocks noGrp="1"/>
          </p:cNvSpPr>
          <p:nvPr>
            <p:ph type="sldNum" sz="quarter" idx="12"/>
          </p:nvPr>
        </p:nvSpPr>
        <p:spPr/>
        <p:txBody>
          <a:bodyPr/>
          <a:lstStyle>
            <a:lvl1pPr>
              <a:defRPr/>
            </a:lvl1pPr>
          </a:lstStyle>
          <a:p>
            <a:pPr>
              <a:defRPr/>
            </a:pPr>
            <a:fld id="{38490338-C363-4C7F-B6E8-451EECCB3E8E}" type="slidenum">
              <a:rPr lang="en-US"/>
              <a:pPr>
                <a:defRPr/>
              </a:pPr>
              <a:t>‹#›</a:t>
            </a:fld>
            <a:endParaRPr lang="en-US"/>
          </a:p>
        </p:txBody>
      </p:sp>
    </p:spTree>
  </p:cSld>
  <p:clrMapOvr>
    <a:masterClrMapping/>
  </p:clrMapOvr>
  <p:transition spd="med"/>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1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fr-FR"/>
          </a:p>
        </p:txBody>
      </p:sp>
      <p:sp>
        <p:nvSpPr>
          <p:cNvPr id="6" name="Footer Placeholder 4"/>
          <p:cNvSpPr>
            <a:spLocks noGrp="1"/>
          </p:cNvSpPr>
          <p:nvPr>
            <p:ph type="ftr" sz="quarter" idx="11"/>
          </p:nvPr>
        </p:nvSpPr>
        <p:spPr/>
        <p:txBody>
          <a:bodyPr/>
          <a:lstStyle>
            <a:lvl1pPr>
              <a:defRPr/>
            </a:lvl1pPr>
          </a:lstStyle>
          <a:p>
            <a:pPr>
              <a:defRPr/>
            </a:pPr>
            <a:endParaRPr lang="fr-FR"/>
          </a:p>
        </p:txBody>
      </p:sp>
      <p:sp>
        <p:nvSpPr>
          <p:cNvPr id="7" name="Slide Number Placeholder 5"/>
          <p:cNvSpPr>
            <a:spLocks noGrp="1"/>
          </p:cNvSpPr>
          <p:nvPr>
            <p:ph type="sldNum" sz="quarter" idx="12"/>
          </p:nvPr>
        </p:nvSpPr>
        <p:spPr/>
        <p:txBody>
          <a:bodyPr/>
          <a:lstStyle>
            <a:lvl1pPr>
              <a:defRPr/>
            </a:lvl1pPr>
          </a:lstStyle>
          <a:p>
            <a:pPr>
              <a:defRPr/>
            </a:pPr>
            <a:fld id="{9D4D3E61-561A-4C13-B64D-CC7F9CA25C9C}" type="slidenum">
              <a:rPr lang="en-US"/>
              <a:pPr>
                <a:defRPr/>
              </a:pPr>
              <a:t>‹#›</a:t>
            </a:fld>
            <a:endParaRPr lang="en-US"/>
          </a:p>
        </p:txBody>
      </p:sp>
    </p:spTree>
  </p:cSld>
  <p:clrMapOvr>
    <a:masterClrMapping/>
  </p:clrMapOvr>
  <p:transition spd="med"/>
</p:sldLayout>
</file>

<file path=ppt/slideLayouts/slideLayout1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3"/>
          <p:cNvSpPr>
            <a:spLocks noGrp="1"/>
          </p:cNvSpPr>
          <p:nvPr>
            <p:ph type="dt" sz="half" idx="10"/>
          </p:nvPr>
        </p:nvSpPr>
        <p:spPr/>
        <p:txBody>
          <a:bodyPr/>
          <a:lstStyle>
            <a:lvl1pPr>
              <a:defRPr/>
            </a:lvl1pPr>
          </a:lstStyle>
          <a:p>
            <a:pPr>
              <a:defRPr/>
            </a:pPr>
            <a:endParaRPr lang="fr-FR"/>
          </a:p>
        </p:txBody>
      </p:sp>
      <p:sp>
        <p:nvSpPr>
          <p:cNvPr id="5" name="Footer Placeholder 4"/>
          <p:cNvSpPr>
            <a:spLocks noGrp="1"/>
          </p:cNvSpPr>
          <p:nvPr>
            <p:ph type="ftr" sz="quarter" idx="11"/>
          </p:nvPr>
        </p:nvSpPr>
        <p:spPr/>
        <p:txBody>
          <a:bodyPr/>
          <a:lstStyle>
            <a:lvl1pPr>
              <a:defRPr/>
            </a:lvl1pPr>
          </a:lstStyle>
          <a:p>
            <a:pPr>
              <a:defRPr/>
            </a:pPr>
            <a:endParaRPr lang="fr-FR"/>
          </a:p>
        </p:txBody>
      </p:sp>
      <p:sp>
        <p:nvSpPr>
          <p:cNvPr id="6" name="Slide Number Placeholder 5"/>
          <p:cNvSpPr>
            <a:spLocks noGrp="1"/>
          </p:cNvSpPr>
          <p:nvPr>
            <p:ph type="sldNum" sz="quarter" idx="12"/>
          </p:nvPr>
        </p:nvSpPr>
        <p:spPr/>
        <p:txBody>
          <a:bodyPr/>
          <a:lstStyle>
            <a:lvl1pPr>
              <a:defRPr/>
            </a:lvl1pPr>
          </a:lstStyle>
          <a:p>
            <a:pPr>
              <a:defRPr/>
            </a:pPr>
            <a:fld id="{15FC906A-5F08-4F33-B8C4-DC217D5C8670}" type="slidenum">
              <a:rPr lang="en-US"/>
              <a:pPr>
                <a:defRPr/>
              </a:pPr>
              <a:t>‹#›</a:t>
            </a:fld>
            <a:endParaRPr lang="en-US"/>
          </a:p>
        </p:txBody>
      </p:sp>
    </p:spTree>
  </p:cSld>
  <p:clrMapOvr>
    <a:masterClrMapping/>
  </p:clrMapOvr>
  <p:transition spd="med"/>
</p:sldLayout>
</file>

<file path=ppt/slideLayouts/slideLayout1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2938" y="609600"/>
            <a:ext cx="1949450" cy="5451475"/>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1143000" y="609600"/>
            <a:ext cx="5697538" cy="54514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3"/>
          <p:cNvSpPr>
            <a:spLocks noGrp="1"/>
          </p:cNvSpPr>
          <p:nvPr>
            <p:ph type="dt" sz="half" idx="10"/>
          </p:nvPr>
        </p:nvSpPr>
        <p:spPr/>
        <p:txBody>
          <a:bodyPr/>
          <a:lstStyle>
            <a:lvl1pPr>
              <a:defRPr/>
            </a:lvl1pPr>
          </a:lstStyle>
          <a:p>
            <a:pPr>
              <a:defRPr/>
            </a:pPr>
            <a:endParaRPr lang="fr-FR"/>
          </a:p>
        </p:txBody>
      </p:sp>
      <p:sp>
        <p:nvSpPr>
          <p:cNvPr id="5" name="Footer Placeholder 4"/>
          <p:cNvSpPr>
            <a:spLocks noGrp="1"/>
          </p:cNvSpPr>
          <p:nvPr>
            <p:ph type="ftr" sz="quarter" idx="11"/>
          </p:nvPr>
        </p:nvSpPr>
        <p:spPr/>
        <p:txBody>
          <a:bodyPr/>
          <a:lstStyle>
            <a:lvl1pPr>
              <a:defRPr/>
            </a:lvl1pPr>
          </a:lstStyle>
          <a:p>
            <a:pPr>
              <a:defRPr/>
            </a:pPr>
            <a:endParaRPr lang="fr-FR"/>
          </a:p>
        </p:txBody>
      </p:sp>
      <p:sp>
        <p:nvSpPr>
          <p:cNvPr id="6" name="Slide Number Placeholder 5"/>
          <p:cNvSpPr>
            <a:spLocks noGrp="1"/>
          </p:cNvSpPr>
          <p:nvPr>
            <p:ph type="sldNum" sz="quarter" idx="12"/>
          </p:nvPr>
        </p:nvSpPr>
        <p:spPr/>
        <p:txBody>
          <a:bodyPr/>
          <a:lstStyle>
            <a:lvl1pPr>
              <a:defRPr/>
            </a:lvl1pPr>
          </a:lstStyle>
          <a:p>
            <a:pPr>
              <a:defRPr/>
            </a:pPr>
            <a:fld id="{E1CEDE0D-1D1B-43ED-872D-E21BBD3A8D1C}" type="slidenum">
              <a:rPr lang="en-US"/>
              <a:pPr>
                <a:defRPr/>
              </a:pPr>
              <a:t>‹#›</a:t>
            </a:fld>
            <a:endParaRPr lang="en-US"/>
          </a:p>
        </p:txBody>
      </p:sp>
    </p:spTree>
  </p:cSld>
  <p:clrMapOvr>
    <a:masterClrMapping/>
  </p:clrMapOvr>
  <p:transition spd="med"/>
</p:sldLayout>
</file>

<file path=ppt/slideLayouts/slideLayout1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Date Placeholder 3"/>
          <p:cNvSpPr>
            <a:spLocks noGrp="1"/>
          </p:cNvSpPr>
          <p:nvPr>
            <p:ph type="dt" sz="half" idx="10"/>
          </p:nvPr>
        </p:nvSpPr>
        <p:spPr/>
        <p:txBody>
          <a:bodyPr/>
          <a:lstStyle>
            <a:lvl1pPr>
              <a:defRPr/>
            </a:lvl1pPr>
          </a:lstStyle>
          <a:p>
            <a:pPr>
              <a:defRPr/>
            </a:pPr>
            <a:endParaRPr lang="fr-FR"/>
          </a:p>
        </p:txBody>
      </p:sp>
      <p:sp>
        <p:nvSpPr>
          <p:cNvPr id="5" name="Footer Placeholder 4"/>
          <p:cNvSpPr>
            <a:spLocks noGrp="1"/>
          </p:cNvSpPr>
          <p:nvPr>
            <p:ph type="ftr" sz="quarter" idx="11"/>
          </p:nvPr>
        </p:nvSpPr>
        <p:spPr/>
        <p:txBody>
          <a:bodyPr/>
          <a:lstStyle>
            <a:lvl1pPr>
              <a:defRPr/>
            </a:lvl1pPr>
          </a:lstStyle>
          <a:p>
            <a:pPr>
              <a:defRPr/>
            </a:pPr>
            <a:endParaRPr lang="fr-FR"/>
          </a:p>
        </p:txBody>
      </p:sp>
      <p:sp>
        <p:nvSpPr>
          <p:cNvPr id="6" name="Slide Number Placeholder 5"/>
          <p:cNvSpPr>
            <a:spLocks noGrp="1"/>
          </p:cNvSpPr>
          <p:nvPr>
            <p:ph type="sldNum" sz="quarter" idx="12"/>
          </p:nvPr>
        </p:nvSpPr>
        <p:spPr/>
        <p:txBody>
          <a:bodyPr/>
          <a:lstStyle>
            <a:lvl1pPr>
              <a:defRPr/>
            </a:lvl1pPr>
          </a:lstStyle>
          <a:p>
            <a:pPr>
              <a:defRPr/>
            </a:pPr>
            <a:fld id="{C43D40F4-BCD1-4F42-A009-E5E5D173348C}" type="slidenum">
              <a:rPr lang="en-US"/>
              <a:pPr>
                <a:defRPr/>
              </a:pPr>
              <a:t>‹#›</a:t>
            </a:fld>
            <a:endParaRPr lang="en-US"/>
          </a:p>
        </p:txBody>
      </p:sp>
    </p:spTree>
  </p:cSld>
  <p:clrMapOvr>
    <a:masterClrMapping/>
  </p:clrMapOvr>
  <p:transition spd="med"/>
</p:sldLayout>
</file>

<file path=ppt/slideLayouts/slideLayout1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3"/>
          <p:cNvSpPr>
            <a:spLocks noGrp="1"/>
          </p:cNvSpPr>
          <p:nvPr>
            <p:ph type="dt" sz="half" idx="10"/>
          </p:nvPr>
        </p:nvSpPr>
        <p:spPr/>
        <p:txBody>
          <a:bodyPr/>
          <a:lstStyle>
            <a:lvl1pPr>
              <a:defRPr/>
            </a:lvl1pPr>
          </a:lstStyle>
          <a:p>
            <a:pPr>
              <a:defRPr/>
            </a:pPr>
            <a:endParaRPr lang="fr-FR"/>
          </a:p>
        </p:txBody>
      </p:sp>
      <p:sp>
        <p:nvSpPr>
          <p:cNvPr id="5" name="Footer Placeholder 4"/>
          <p:cNvSpPr>
            <a:spLocks noGrp="1"/>
          </p:cNvSpPr>
          <p:nvPr>
            <p:ph type="ftr" sz="quarter" idx="11"/>
          </p:nvPr>
        </p:nvSpPr>
        <p:spPr/>
        <p:txBody>
          <a:bodyPr/>
          <a:lstStyle>
            <a:lvl1pPr>
              <a:defRPr/>
            </a:lvl1pPr>
          </a:lstStyle>
          <a:p>
            <a:pPr>
              <a:defRPr/>
            </a:pPr>
            <a:endParaRPr lang="fr-FR"/>
          </a:p>
        </p:txBody>
      </p:sp>
      <p:sp>
        <p:nvSpPr>
          <p:cNvPr id="6" name="Slide Number Placeholder 5"/>
          <p:cNvSpPr>
            <a:spLocks noGrp="1"/>
          </p:cNvSpPr>
          <p:nvPr>
            <p:ph type="sldNum" sz="quarter" idx="12"/>
          </p:nvPr>
        </p:nvSpPr>
        <p:spPr/>
        <p:txBody>
          <a:bodyPr/>
          <a:lstStyle>
            <a:lvl1pPr>
              <a:defRPr/>
            </a:lvl1pPr>
          </a:lstStyle>
          <a:p>
            <a:pPr>
              <a:defRPr/>
            </a:pPr>
            <a:fld id="{ABFF6A00-4A73-4CBB-BECC-195424182F8F}" type="slidenum">
              <a:rPr lang="en-US"/>
              <a:pPr>
                <a:defRPr/>
              </a:pPr>
              <a:t>‹#›</a:t>
            </a:fld>
            <a:endParaRPr lang="en-US"/>
          </a:p>
        </p:txBody>
      </p:sp>
    </p:spTree>
  </p:cSld>
  <p:clrMapOvr>
    <a:masterClrMapping/>
  </p:clrMapOvr>
  <p:transition spd="med"/>
</p:sldLayout>
</file>

<file path=ppt/slideLayouts/slideLayout1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fr-FR"/>
          </a:p>
        </p:txBody>
      </p:sp>
      <p:sp>
        <p:nvSpPr>
          <p:cNvPr id="5" name="Footer Placeholder 4"/>
          <p:cNvSpPr>
            <a:spLocks noGrp="1"/>
          </p:cNvSpPr>
          <p:nvPr>
            <p:ph type="ftr" sz="quarter" idx="11"/>
          </p:nvPr>
        </p:nvSpPr>
        <p:spPr/>
        <p:txBody>
          <a:bodyPr/>
          <a:lstStyle>
            <a:lvl1pPr>
              <a:defRPr/>
            </a:lvl1pPr>
          </a:lstStyle>
          <a:p>
            <a:pPr>
              <a:defRPr/>
            </a:pPr>
            <a:endParaRPr lang="fr-FR"/>
          </a:p>
        </p:txBody>
      </p:sp>
      <p:sp>
        <p:nvSpPr>
          <p:cNvPr id="6" name="Slide Number Placeholder 5"/>
          <p:cNvSpPr>
            <a:spLocks noGrp="1"/>
          </p:cNvSpPr>
          <p:nvPr>
            <p:ph type="sldNum" sz="quarter" idx="12"/>
          </p:nvPr>
        </p:nvSpPr>
        <p:spPr/>
        <p:txBody>
          <a:bodyPr/>
          <a:lstStyle>
            <a:lvl1pPr>
              <a:defRPr/>
            </a:lvl1pPr>
          </a:lstStyle>
          <a:p>
            <a:pPr>
              <a:defRPr/>
            </a:pPr>
            <a:fld id="{2AEE4190-B362-442A-B334-58091E375D05}" type="slidenum">
              <a:rPr lang="en-US"/>
              <a:pPr>
                <a:defRPr/>
              </a:pPr>
              <a:t>‹#›</a:t>
            </a:fld>
            <a:endParaRPr lang="en-US"/>
          </a:p>
        </p:txBody>
      </p:sp>
    </p:spTree>
  </p:cSld>
  <p:clrMapOvr>
    <a:masterClrMapping/>
  </p:clrMapOvr>
  <p:transition spd="med"/>
</p:sldLayout>
</file>

<file path=ppt/slideLayouts/slideLayout1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1169988" y="1946275"/>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5132388" y="1946275"/>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Date Placeholder 3"/>
          <p:cNvSpPr>
            <a:spLocks noGrp="1"/>
          </p:cNvSpPr>
          <p:nvPr>
            <p:ph type="dt" sz="half" idx="10"/>
          </p:nvPr>
        </p:nvSpPr>
        <p:spPr/>
        <p:txBody>
          <a:bodyPr/>
          <a:lstStyle>
            <a:lvl1pPr>
              <a:defRPr/>
            </a:lvl1pPr>
          </a:lstStyle>
          <a:p>
            <a:pPr>
              <a:defRPr/>
            </a:pPr>
            <a:endParaRPr lang="fr-FR"/>
          </a:p>
        </p:txBody>
      </p:sp>
      <p:sp>
        <p:nvSpPr>
          <p:cNvPr id="6" name="Footer Placeholder 4"/>
          <p:cNvSpPr>
            <a:spLocks noGrp="1"/>
          </p:cNvSpPr>
          <p:nvPr>
            <p:ph type="ftr" sz="quarter" idx="11"/>
          </p:nvPr>
        </p:nvSpPr>
        <p:spPr/>
        <p:txBody>
          <a:bodyPr/>
          <a:lstStyle>
            <a:lvl1pPr>
              <a:defRPr/>
            </a:lvl1pPr>
          </a:lstStyle>
          <a:p>
            <a:pPr>
              <a:defRPr/>
            </a:pPr>
            <a:endParaRPr lang="fr-FR"/>
          </a:p>
        </p:txBody>
      </p:sp>
      <p:sp>
        <p:nvSpPr>
          <p:cNvPr id="7" name="Slide Number Placeholder 5"/>
          <p:cNvSpPr>
            <a:spLocks noGrp="1"/>
          </p:cNvSpPr>
          <p:nvPr>
            <p:ph type="sldNum" sz="quarter" idx="12"/>
          </p:nvPr>
        </p:nvSpPr>
        <p:spPr/>
        <p:txBody>
          <a:bodyPr/>
          <a:lstStyle>
            <a:lvl1pPr>
              <a:defRPr/>
            </a:lvl1pPr>
          </a:lstStyle>
          <a:p>
            <a:pPr>
              <a:defRPr/>
            </a:pPr>
            <a:fld id="{1D345722-48B6-46D7-BEE3-222142B37AD0}" type="slidenum">
              <a:rPr lang="en-US"/>
              <a:pPr>
                <a:defRPr/>
              </a:pPr>
              <a:t>‹#›</a:t>
            </a:fld>
            <a:endParaRPr lang="en-US"/>
          </a:p>
        </p:txBody>
      </p:sp>
    </p:spTree>
  </p:cSld>
  <p:clrMapOvr>
    <a:masterClrMapping/>
  </p:clrMapOvr>
  <p:transition spd="med"/>
</p:sldLayout>
</file>

<file path=ppt/slideLayouts/slideLayout1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Date Placeholder 3"/>
          <p:cNvSpPr>
            <a:spLocks noGrp="1"/>
          </p:cNvSpPr>
          <p:nvPr>
            <p:ph type="dt" sz="half" idx="10"/>
          </p:nvPr>
        </p:nvSpPr>
        <p:spPr/>
        <p:txBody>
          <a:bodyPr/>
          <a:lstStyle>
            <a:lvl1pPr>
              <a:defRPr/>
            </a:lvl1pPr>
          </a:lstStyle>
          <a:p>
            <a:pPr>
              <a:defRPr/>
            </a:pPr>
            <a:endParaRPr lang="fr-FR"/>
          </a:p>
        </p:txBody>
      </p:sp>
      <p:sp>
        <p:nvSpPr>
          <p:cNvPr id="8" name="Footer Placeholder 4"/>
          <p:cNvSpPr>
            <a:spLocks noGrp="1"/>
          </p:cNvSpPr>
          <p:nvPr>
            <p:ph type="ftr" sz="quarter" idx="11"/>
          </p:nvPr>
        </p:nvSpPr>
        <p:spPr/>
        <p:txBody>
          <a:bodyPr/>
          <a:lstStyle>
            <a:lvl1pPr>
              <a:defRPr/>
            </a:lvl1pPr>
          </a:lstStyle>
          <a:p>
            <a:pPr>
              <a:defRPr/>
            </a:pPr>
            <a:endParaRPr lang="fr-FR"/>
          </a:p>
        </p:txBody>
      </p:sp>
      <p:sp>
        <p:nvSpPr>
          <p:cNvPr id="9" name="Slide Number Placeholder 5"/>
          <p:cNvSpPr>
            <a:spLocks noGrp="1"/>
          </p:cNvSpPr>
          <p:nvPr>
            <p:ph type="sldNum" sz="quarter" idx="12"/>
          </p:nvPr>
        </p:nvSpPr>
        <p:spPr/>
        <p:txBody>
          <a:bodyPr/>
          <a:lstStyle>
            <a:lvl1pPr>
              <a:defRPr/>
            </a:lvl1pPr>
          </a:lstStyle>
          <a:p>
            <a:pPr>
              <a:defRPr/>
            </a:pPr>
            <a:fld id="{174A27C4-F886-4B6C-9ECF-F3A2E7A66E4E}" type="slidenum">
              <a:rPr lang="en-US"/>
              <a:pPr>
                <a:defRPr/>
              </a:pPr>
              <a:t>‹#›</a:t>
            </a:fld>
            <a:endParaRPr lang="en-US"/>
          </a:p>
        </p:txBody>
      </p:sp>
    </p:spTree>
  </p:cSld>
  <p:clrMapOvr>
    <a:masterClrMapping/>
  </p:clrMapOvr>
  <p:transition spd="med"/>
</p:sldLayout>
</file>

<file path=ppt/slideLayouts/slideLayout1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Date Placeholder 3"/>
          <p:cNvSpPr>
            <a:spLocks noGrp="1"/>
          </p:cNvSpPr>
          <p:nvPr>
            <p:ph type="dt" sz="half" idx="10"/>
          </p:nvPr>
        </p:nvSpPr>
        <p:spPr/>
        <p:txBody>
          <a:bodyPr/>
          <a:lstStyle>
            <a:lvl1pPr>
              <a:defRPr/>
            </a:lvl1pPr>
          </a:lstStyle>
          <a:p>
            <a:pPr>
              <a:defRPr/>
            </a:pPr>
            <a:endParaRPr lang="fr-FR"/>
          </a:p>
        </p:txBody>
      </p:sp>
      <p:sp>
        <p:nvSpPr>
          <p:cNvPr id="4" name="Footer Placeholder 4"/>
          <p:cNvSpPr>
            <a:spLocks noGrp="1"/>
          </p:cNvSpPr>
          <p:nvPr>
            <p:ph type="ftr" sz="quarter" idx="11"/>
          </p:nvPr>
        </p:nvSpPr>
        <p:spPr/>
        <p:txBody>
          <a:bodyPr/>
          <a:lstStyle>
            <a:lvl1pPr>
              <a:defRPr/>
            </a:lvl1pPr>
          </a:lstStyle>
          <a:p>
            <a:pPr>
              <a:defRPr/>
            </a:pPr>
            <a:endParaRPr lang="fr-FR"/>
          </a:p>
        </p:txBody>
      </p:sp>
      <p:sp>
        <p:nvSpPr>
          <p:cNvPr id="5" name="Slide Number Placeholder 5"/>
          <p:cNvSpPr>
            <a:spLocks noGrp="1"/>
          </p:cNvSpPr>
          <p:nvPr>
            <p:ph type="sldNum" sz="quarter" idx="12"/>
          </p:nvPr>
        </p:nvSpPr>
        <p:spPr/>
        <p:txBody>
          <a:bodyPr/>
          <a:lstStyle>
            <a:lvl1pPr>
              <a:defRPr/>
            </a:lvl1pPr>
          </a:lstStyle>
          <a:p>
            <a:pPr>
              <a:defRPr/>
            </a:pPr>
            <a:fld id="{21C4863E-12D1-4097-AD44-BDBC904E0C3B}" type="slidenum">
              <a:rPr lang="en-US"/>
              <a:pPr>
                <a:defRPr/>
              </a:pPr>
              <a:t>‹#›</a:t>
            </a:fld>
            <a:endParaRPr lang="en-US"/>
          </a:p>
        </p:txBody>
      </p:sp>
    </p:spTree>
  </p:cSld>
  <p:clrMapOvr>
    <a:masterClrMapping/>
  </p:clrMapOvr>
  <p:transition spd="med"/>
</p:sldLayout>
</file>

<file path=ppt/slideLayouts/slideLayout1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fr-FR"/>
          </a:p>
        </p:txBody>
      </p:sp>
      <p:sp>
        <p:nvSpPr>
          <p:cNvPr id="3" name="Footer Placeholder 4"/>
          <p:cNvSpPr>
            <a:spLocks noGrp="1"/>
          </p:cNvSpPr>
          <p:nvPr>
            <p:ph type="ftr" sz="quarter" idx="11"/>
          </p:nvPr>
        </p:nvSpPr>
        <p:spPr/>
        <p:txBody>
          <a:bodyPr/>
          <a:lstStyle>
            <a:lvl1pPr>
              <a:defRPr/>
            </a:lvl1pPr>
          </a:lstStyle>
          <a:p>
            <a:pPr>
              <a:defRPr/>
            </a:pPr>
            <a:endParaRPr lang="fr-FR"/>
          </a:p>
        </p:txBody>
      </p:sp>
      <p:sp>
        <p:nvSpPr>
          <p:cNvPr id="4" name="Slide Number Placeholder 5"/>
          <p:cNvSpPr>
            <a:spLocks noGrp="1"/>
          </p:cNvSpPr>
          <p:nvPr>
            <p:ph type="sldNum" sz="quarter" idx="12"/>
          </p:nvPr>
        </p:nvSpPr>
        <p:spPr/>
        <p:txBody>
          <a:bodyPr/>
          <a:lstStyle>
            <a:lvl1pPr>
              <a:defRPr/>
            </a:lvl1pPr>
          </a:lstStyle>
          <a:p>
            <a:pPr>
              <a:defRPr/>
            </a:pPr>
            <a:fld id="{A01964E0-296F-47DE-B920-1C72E122735E}" type="slidenum">
              <a:rPr lang="en-US"/>
              <a:pPr>
                <a:defRPr/>
              </a:pPr>
              <a:t>‹#›</a:t>
            </a:fld>
            <a:endParaRPr lang="en-US"/>
          </a:p>
        </p:txBody>
      </p:sp>
    </p:spTree>
  </p:cSld>
  <p:clrMapOvr>
    <a:masterClrMapping/>
  </p:clrMapOvr>
  <p:transition spd="med"/>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cSld>
  <p:clrMapOvr>
    <a:masterClrMapping/>
  </p:clrMapOvr>
  <p:transition spd="med"/>
</p:sldLayout>
</file>

<file path=ppt/slideLayouts/slideLayout1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fr-FR"/>
          </a:p>
        </p:txBody>
      </p:sp>
      <p:sp>
        <p:nvSpPr>
          <p:cNvPr id="6" name="Footer Placeholder 4"/>
          <p:cNvSpPr>
            <a:spLocks noGrp="1"/>
          </p:cNvSpPr>
          <p:nvPr>
            <p:ph type="ftr" sz="quarter" idx="11"/>
          </p:nvPr>
        </p:nvSpPr>
        <p:spPr/>
        <p:txBody>
          <a:bodyPr/>
          <a:lstStyle>
            <a:lvl1pPr>
              <a:defRPr/>
            </a:lvl1pPr>
          </a:lstStyle>
          <a:p>
            <a:pPr>
              <a:defRPr/>
            </a:pPr>
            <a:endParaRPr lang="fr-FR"/>
          </a:p>
        </p:txBody>
      </p:sp>
      <p:sp>
        <p:nvSpPr>
          <p:cNvPr id="7" name="Slide Number Placeholder 5"/>
          <p:cNvSpPr>
            <a:spLocks noGrp="1"/>
          </p:cNvSpPr>
          <p:nvPr>
            <p:ph type="sldNum" sz="quarter" idx="12"/>
          </p:nvPr>
        </p:nvSpPr>
        <p:spPr/>
        <p:txBody>
          <a:bodyPr/>
          <a:lstStyle>
            <a:lvl1pPr>
              <a:defRPr/>
            </a:lvl1pPr>
          </a:lstStyle>
          <a:p>
            <a:pPr>
              <a:defRPr/>
            </a:pPr>
            <a:fld id="{A4CD903C-7A92-4E2D-8284-527FC61CA3E8}" type="slidenum">
              <a:rPr lang="en-US"/>
              <a:pPr>
                <a:defRPr/>
              </a:pPr>
              <a:t>‹#›</a:t>
            </a:fld>
            <a:endParaRPr lang="en-US"/>
          </a:p>
        </p:txBody>
      </p:sp>
    </p:spTree>
  </p:cSld>
  <p:clrMapOvr>
    <a:masterClrMapping/>
  </p:clrMapOvr>
  <p:transition spd="med"/>
</p:sldLayout>
</file>

<file path=ppt/slideLayouts/slideLayout1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fr-FR"/>
          </a:p>
        </p:txBody>
      </p:sp>
      <p:sp>
        <p:nvSpPr>
          <p:cNvPr id="6" name="Footer Placeholder 4"/>
          <p:cNvSpPr>
            <a:spLocks noGrp="1"/>
          </p:cNvSpPr>
          <p:nvPr>
            <p:ph type="ftr" sz="quarter" idx="11"/>
          </p:nvPr>
        </p:nvSpPr>
        <p:spPr/>
        <p:txBody>
          <a:bodyPr/>
          <a:lstStyle>
            <a:lvl1pPr>
              <a:defRPr/>
            </a:lvl1pPr>
          </a:lstStyle>
          <a:p>
            <a:pPr>
              <a:defRPr/>
            </a:pPr>
            <a:endParaRPr lang="fr-FR"/>
          </a:p>
        </p:txBody>
      </p:sp>
      <p:sp>
        <p:nvSpPr>
          <p:cNvPr id="7" name="Slide Number Placeholder 5"/>
          <p:cNvSpPr>
            <a:spLocks noGrp="1"/>
          </p:cNvSpPr>
          <p:nvPr>
            <p:ph type="sldNum" sz="quarter" idx="12"/>
          </p:nvPr>
        </p:nvSpPr>
        <p:spPr/>
        <p:txBody>
          <a:bodyPr/>
          <a:lstStyle>
            <a:lvl1pPr>
              <a:defRPr/>
            </a:lvl1pPr>
          </a:lstStyle>
          <a:p>
            <a:pPr>
              <a:defRPr/>
            </a:pPr>
            <a:fld id="{FABB4B97-2F20-4AE5-99E1-8EC479317C58}" type="slidenum">
              <a:rPr lang="en-US"/>
              <a:pPr>
                <a:defRPr/>
              </a:pPr>
              <a:t>‹#›</a:t>
            </a:fld>
            <a:endParaRPr lang="en-US"/>
          </a:p>
        </p:txBody>
      </p:sp>
    </p:spTree>
  </p:cSld>
  <p:clrMapOvr>
    <a:masterClrMapping/>
  </p:clrMapOvr>
  <p:transition spd="med"/>
</p:sldLayout>
</file>

<file path=ppt/slideLayouts/slideLayout1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3"/>
          <p:cNvSpPr>
            <a:spLocks noGrp="1"/>
          </p:cNvSpPr>
          <p:nvPr>
            <p:ph type="dt" sz="half" idx="10"/>
          </p:nvPr>
        </p:nvSpPr>
        <p:spPr/>
        <p:txBody>
          <a:bodyPr/>
          <a:lstStyle>
            <a:lvl1pPr>
              <a:defRPr/>
            </a:lvl1pPr>
          </a:lstStyle>
          <a:p>
            <a:pPr>
              <a:defRPr/>
            </a:pPr>
            <a:endParaRPr lang="fr-FR"/>
          </a:p>
        </p:txBody>
      </p:sp>
      <p:sp>
        <p:nvSpPr>
          <p:cNvPr id="5" name="Footer Placeholder 4"/>
          <p:cNvSpPr>
            <a:spLocks noGrp="1"/>
          </p:cNvSpPr>
          <p:nvPr>
            <p:ph type="ftr" sz="quarter" idx="11"/>
          </p:nvPr>
        </p:nvSpPr>
        <p:spPr/>
        <p:txBody>
          <a:bodyPr/>
          <a:lstStyle>
            <a:lvl1pPr>
              <a:defRPr/>
            </a:lvl1pPr>
          </a:lstStyle>
          <a:p>
            <a:pPr>
              <a:defRPr/>
            </a:pPr>
            <a:endParaRPr lang="fr-FR"/>
          </a:p>
        </p:txBody>
      </p:sp>
      <p:sp>
        <p:nvSpPr>
          <p:cNvPr id="6" name="Slide Number Placeholder 5"/>
          <p:cNvSpPr>
            <a:spLocks noGrp="1"/>
          </p:cNvSpPr>
          <p:nvPr>
            <p:ph type="sldNum" sz="quarter" idx="12"/>
          </p:nvPr>
        </p:nvSpPr>
        <p:spPr/>
        <p:txBody>
          <a:bodyPr/>
          <a:lstStyle>
            <a:lvl1pPr>
              <a:defRPr/>
            </a:lvl1pPr>
          </a:lstStyle>
          <a:p>
            <a:pPr>
              <a:defRPr/>
            </a:pPr>
            <a:fld id="{3B2EEF34-E55F-4B07-92F1-97F57C8F7CA6}" type="slidenum">
              <a:rPr lang="en-US"/>
              <a:pPr>
                <a:defRPr/>
              </a:pPr>
              <a:t>‹#›</a:t>
            </a:fld>
            <a:endParaRPr lang="en-US"/>
          </a:p>
        </p:txBody>
      </p:sp>
    </p:spTree>
  </p:cSld>
  <p:clrMapOvr>
    <a:masterClrMapping/>
  </p:clrMapOvr>
  <p:transition spd="med"/>
</p:sldLayout>
</file>

<file path=ppt/slideLayouts/slideLayout1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2938" y="609600"/>
            <a:ext cx="1949450" cy="5451475"/>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1143000" y="609600"/>
            <a:ext cx="5697538" cy="54514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3"/>
          <p:cNvSpPr>
            <a:spLocks noGrp="1"/>
          </p:cNvSpPr>
          <p:nvPr>
            <p:ph type="dt" sz="half" idx="10"/>
          </p:nvPr>
        </p:nvSpPr>
        <p:spPr/>
        <p:txBody>
          <a:bodyPr/>
          <a:lstStyle>
            <a:lvl1pPr>
              <a:defRPr/>
            </a:lvl1pPr>
          </a:lstStyle>
          <a:p>
            <a:pPr>
              <a:defRPr/>
            </a:pPr>
            <a:endParaRPr lang="fr-FR"/>
          </a:p>
        </p:txBody>
      </p:sp>
      <p:sp>
        <p:nvSpPr>
          <p:cNvPr id="5" name="Footer Placeholder 4"/>
          <p:cNvSpPr>
            <a:spLocks noGrp="1"/>
          </p:cNvSpPr>
          <p:nvPr>
            <p:ph type="ftr" sz="quarter" idx="11"/>
          </p:nvPr>
        </p:nvSpPr>
        <p:spPr/>
        <p:txBody>
          <a:bodyPr/>
          <a:lstStyle>
            <a:lvl1pPr>
              <a:defRPr/>
            </a:lvl1pPr>
          </a:lstStyle>
          <a:p>
            <a:pPr>
              <a:defRPr/>
            </a:pPr>
            <a:endParaRPr lang="fr-FR"/>
          </a:p>
        </p:txBody>
      </p:sp>
      <p:sp>
        <p:nvSpPr>
          <p:cNvPr id="6" name="Slide Number Placeholder 5"/>
          <p:cNvSpPr>
            <a:spLocks noGrp="1"/>
          </p:cNvSpPr>
          <p:nvPr>
            <p:ph type="sldNum" sz="quarter" idx="12"/>
          </p:nvPr>
        </p:nvSpPr>
        <p:spPr/>
        <p:txBody>
          <a:bodyPr/>
          <a:lstStyle>
            <a:lvl1pPr>
              <a:defRPr/>
            </a:lvl1pPr>
          </a:lstStyle>
          <a:p>
            <a:pPr>
              <a:defRPr/>
            </a:pPr>
            <a:fld id="{B9E4C2E8-E3BF-4C0E-89B3-204FFCFCA35D}" type="slidenum">
              <a:rPr lang="en-US"/>
              <a:pPr>
                <a:defRPr/>
              </a:pPr>
              <a:t>‹#›</a:t>
            </a:fld>
            <a:endParaRPr lang="en-US"/>
          </a:p>
        </p:txBody>
      </p:sp>
    </p:spTree>
  </p:cSld>
  <p:clrMapOvr>
    <a:masterClrMapping/>
  </p:clrMapOvr>
  <p:transition spd="med"/>
</p:sldLayout>
</file>

<file path=ppt/slideLayouts/slideLayout1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Date Placeholder 4"/>
          <p:cNvSpPr>
            <a:spLocks noGrp="1"/>
          </p:cNvSpPr>
          <p:nvPr>
            <p:ph type="dt" sz="half" idx="10"/>
          </p:nvPr>
        </p:nvSpPr>
        <p:spPr/>
        <p:txBody>
          <a:bodyPr/>
          <a:lstStyle>
            <a:lvl1pPr>
              <a:defRPr/>
            </a:lvl1pPr>
          </a:lstStyle>
          <a:p>
            <a:pPr>
              <a:defRPr/>
            </a:pPr>
            <a:endParaRPr lang="fr-FR"/>
          </a:p>
        </p:txBody>
      </p:sp>
      <p:sp>
        <p:nvSpPr>
          <p:cNvPr id="5" name="Footer Placeholder 5"/>
          <p:cNvSpPr>
            <a:spLocks noGrp="1"/>
          </p:cNvSpPr>
          <p:nvPr>
            <p:ph type="ftr" sz="quarter" idx="11"/>
          </p:nvPr>
        </p:nvSpPr>
        <p:spPr/>
        <p:txBody>
          <a:bodyPr/>
          <a:lstStyle>
            <a:lvl1pPr>
              <a:defRPr/>
            </a:lvl1pPr>
          </a:lstStyle>
          <a:p>
            <a:pPr>
              <a:defRPr/>
            </a:pPr>
            <a:endParaRPr lang="fr-FR"/>
          </a:p>
        </p:txBody>
      </p:sp>
      <p:sp>
        <p:nvSpPr>
          <p:cNvPr id="6" name="Slide Number Placeholder 6"/>
          <p:cNvSpPr>
            <a:spLocks noGrp="1"/>
          </p:cNvSpPr>
          <p:nvPr>
            <p:ph type="sldNum" sz="quarter" idx="12"/>
          </p:nvPr>
        </p:nvSpPr>
        <p:spPr/>
        <p:txBody>
          <a:bodyPr/>
          <a:lstStyle>
            <a:lvl1pPr>
              <a:defRPr/>
            </a:lvl1pPr>
          </a:lstStyle>
          <a:p>
            <a:pPr>
              <a:defRPr/>
            </a:pPr>
            <a:fld id="{A5357A43-DCB2-4F8F-8B93-96BB07F6F604}" type="slidenum">
              <a:rPr lang="en-US"/>
              <a:pPr>
                <a:defRPr/>
              </a:pPr>
              <a:t>‹#›</a:t>
            </a:fld>
            <a:endParaRPr lang="en-US"/>
          </a:p>
        </p:txBody>
      </p:sp>
    </p:spTree>
  </p:cSld>
  <p:clrMapOvr>
    <a:masterClrMapping/>
  </p:clrMapOvr>
  <p:transition spd="med"/>
</p:sldLayout>
</file>

<file path=ppt/slideLayouts/slideLayout1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4"/>
          <p:cNvSpPr>
            <a:spLocks noGrp="1"/>
          </p:cNvSpPr>
          <p:nvPr>
            <p:ph type="dt" sz="half" idx="10"/>
          </p:nvPr>
        </p:nvSpPr>
        <p:spPr/>
        <p:txBody>
          <a:bodyPr/>
          <a:lstStyle>
            <a:lvl1pPr>
              <a:defRPr/>
            </a:lvl1pPr>
          </a:lstStyle>
          <a:p>
            <a:pPr>
              <a:defRPr/>
            </a:pPr>
            <a:endParaRPr lang="fr-FR"/>
          </a:p>
        </p:txBody>
      </p:sp>
      <p:sp>
        <p:nvSpPr>
          <p:cNvPr id="5" name="Footer Placeholder 5"/>
          <p:cNvSpPr>
            <a:spLocks noGrp="1"/>
          </p:cNvSpPr>
          <p:nvPr>
            <p:ph type="ftr" sz="quarter" idx="11"/>
          </p:nvPr>
        </p:nvSpPr>
        <p:spPr/>
        <p:txBody>
          <a:bodyPr/>
          <a:lstStyle>
            <a:lvl1pPr>
              <a:defRPr/>
            </a:lvl1pPr>
          </a:lstStyle>
          <a:p>
            <a:pPr>
              <a:defRPr/>
            </a:pPr>
            <a:endParaRPr lang="fr-FR"/>
          </a:p>
        </p:txBody>
      </p:sp>
      <p:sp>
        <p:nvSpPr>
          <p:cNvPr id="6" name="Slide Number Placeholder 6"/>
          <p:cNvSpPr>
            <a:spLocks noGrp="1"/>
          </p:cNvSpPr>
          <p:nvPr>
            <p:ph type="sldNum" sz="quarter" idx="12"/>
          </p:nvPr>
        </p:nvSpPr>
        <p:spPr/>
        <p:txBody>
          <a:bodyPr/>
          <a:lstStyle>
            <a:lvl1pPr>
              <a:defRPr/>
            </a:lvl1pPr>
          </a:lstStyle>
          <a:p>
            <a:pPr>
              <a:defRPr/>
            </a:pPr>
            <a:fld id="{6D867AF7-286F-444D-993D-B33A3F27557B}" type="slidenum">
              <a:rPr lang="en-US"/>
              <a:pPr>
                <a:defRPr/>
              </a:pPr>
              <a:t>‹#›</a:t>
            </a:fld>
            <a:endParaRPr lang="en-US"/>
          </a:p>
        </p:txBody>
      </p:sp>
    </p:spTree>
  </p:cSld>
  <p:clrMapOvr>
    <a:masterClrMapping/>
  </p:clrMapOvr>
  <p:transition spd="med"/>
</p:sldLayout>
</file>

<file path=ppt/slideLayouts/slideLayout1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4"/>
          <p:cNvSpPr>
            <a:spLocks noGrp="1"/>
          </p:cNvSpPr>
          <p:nvPr>
            <p:ph type="dt" sz="half" idx="10"/>
          </p:nvPr>
        </p:nvSpPr>
        <p:spPr/>
        <p:txBody>
          <a:bodyPr/>
          <a:lstStyle>
            <a:lvl1pPr>
              <a:defRPr/>
            </a:lvl1pPr>
          </a:lstStyle>
          <a:p>
            <a:pPr>
              <a:defRPr/>
            </a:pPr>
            <a:endParaRPr lang="fr-FR"/>
          </a:p>
        </p:txBody>
      </p:sp>
      <p:sp>
        <p:nvSpPr>
          <p:cNvPr id="5" name="Footer Placeholder 5"/>
          <p:cNvSpPr>
            <a:spLocks noGrp="1"/>
          </p:cNvSpPr>
          <p:nvPr>
            <p:ph type="ftr" sz="quarter" idx="11"/>
          </p:nvPr>
        </p:nvSpPr>
        <p:spPr/>
        <p:txBody>
          <a:bodyPr/>
          <a:lstStyle>
            <a:lvl1pPr>
              <a:defRPr/>
            </a:lvl1pPr>
          </a:lstStyle>
          <a:p>
            <a:pPr>
              <a:defRPr/>
            </a:pPr>
            <a:endParaRPr lang="fr-FR"/>
          </a:p>
        </p:txBody>
      </p:sp>
      <p:sp>
        <p:nvSpPr>
          <p:cNvPr id="6" name="Slide Number Placeholder 6"/>
          <p:cNvSpPr>
            <a:spLocks noGrp="1"/>
          </p:cNvSpPr>
          <p:nvPr>
            <p:ph type="sldNum" sz="quarter" idx="12"/>
          </p:nvPr>
        </p:nvSpPr>
        <p:spPr/>
        <p:txBody>
          <a:bodyPr/>
          <a:lstStyle>
            <a:lvl1pPr>
              <a:defRPr/>
            </a:lvl1pPr>
          </a:lstStyle>
          <a:p>
            <a:pPr>
              <a:defRPr/>
            </a:pPr>
            <a:fld id="{AD873DB4-D527-475B-A38E-70671A13AFF5}" type="slidenum">
              <a:rPr lang="en-US"/>
              <a:pPr>
                <a:defRPr/>
              </a:pPr>
              <a:t>‹#›</a:t>
            </a:fld>
            <a:endParaRPr lang="en-US"/>
          </a:p>
        </p:txBody>
      </p:sp>
    </p:spTree>
  </p:cSld>
  <p:clrMapOvr>
    <a:masterClrMapping/>
  </p:clrMapOvr>
  <p:transition spd="med"/>
</p:sldLayout>
</file>

<file path=ppt/slideLayouts/slideLayout1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1169988" y="1946275"/>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5132388" y="1946275"/>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Date Placeholder 4"/>
          <p:cNvSpPr>
            <a:spLocks noGrp="1"/>
          </p:cNvSpPr>
          <p:nvPr>
            <p:ph type="dt" sz="half" idx="10"/>
          </p:nvPr>
        </p:nvSpPr>
        <p:spPr/>
        <p:txBody>
          <a:bodyPr/>
          <a:lstStyle>
            <a:lvl1pPr>
              <a:defRPr/>
            </a:lvl1pPr>
          </a:lstStyle>
          <a:p>
            <a:pPr>
              <a:defRPr/>
            </a:pPr>
            <a:endParaRPr lang="fr-FR"/>
          </a:p>
        </p:txBody>
      </p:sp>
      <p:sp>
        <p:nvSpPr>
          <p:cNvPr id="6" name="Footer Placeholder 5"/>
          <p:cNvSpPr>
            <a:spLocks noGrp="1"/>
          </p:cNvSpPr>
          <p:nvPr>
            <p:ph type="ftr" sz="quarter" idx="11"/>
          </p:nvPr>
        </p:nvSpPr>
        <p:spPr/>
        <p:txBody>
          <a:bodyPr/>
          <a:lstStyle>
            <a:lvl1pPr>
              <a:defRPr/>
            </a:lvl1pPr>
          </a:lstStyle>
          <a:p>
            <a:pPr>
              <a:defRPr/>
            </a:pPr>
            <a:endParaRPr lang="fr-FR"/>
          </a:p>
        </p:txBody>
      </p:sp>
      <p:sp>
        <p:nvSpPr>
          <p:cNvPr id="7" name="Slide Number Placeholder 6"/>
          <p:cNvSpPr>
            <a:spLocks noGrp="1"/>
          </p:cNvSpPr>
          <p:nvPr>
            <p:ph type="sldNum" sz="quarter" idx="12"/>
          </p:nvPr>
        </p:nvSpPr>
        <p:spPr/>
        <p:txBody>
          <a:bodyPr/>
          <a:lstStyle>
            <a:lvl1pPr>
              <a:defRPr/>
            </a:lvl1pPr>
          </a:lstStyle>
          <a:p>
            <a:pPr>
              <a:defRPr/>
            </a:pPr>
            <a:fld id="{2FC51A37-E584-49FC-8FC1-1053FF99D160}" type="slidenum">
              <a:rPr lang="en-US"/>
              <a:pPr>
                <a:defRPr/>
              </a:pPr>
              <a:t>‹#›</a:t>
            </a:fld>
            <a:endParaRPr lang="en-US"/>
          </a:p>
        </p:txBody>
      </p:sp>
    </p:spTree>
  </p:cSld>
  <p:clrMapOvr>
    <a:masterClrMapping/>
  </p:clrMapOvr>
  <p:transition spd="med"/>
</p:sldLayout>
</file>

<file path=ppt/slideLayouts/slideLayout1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Date Placeholder 4"/>
          <p:cNvSpPr>
            <a:spLocks noGrp="1"/>
          </p:cNvSpPr>
          <p:nvPr>
            <p:ph type="dt" sz="half" idx="10"/>
          </p:nvPr>
        </p:nvSpPr>
        <p:spPr/>
        <p:txBody>
          <a:bodyPr/>
          <a:lstStyle>
            <a:lvl1pPr>
              <a:defRPr/>
            </a:lvl1pPr>
          </a:lstStyle>
          <a:p>
            <a:pPr>
              <a:defRPr/>
            </a:pPr>
            <a:endParaRPr lang="fr-FR"/>
          </a:p>
        </p:txBody>
      </p:sp>
      <p:sp>
        <p:nvSpPr>
          <p:cNvPr id="8" name="Footer Placeholder 5"/>
          <p:cNvSpPr>
            <a:spLocks noGrp="1"/>
          </p:cNvSpPr>
          <p:nvPr>
            <p:ph type="ftr" sz="quarter" idx="11"/>
          </p:nvPr>
        </p:nvSpPr>
        <p:spPr/>
        <p:txBody>
          <a:bodyPr/>
          <a:lstStyle>
            <a:lvl1pPr>
              <a:defRPr/>
            </a:lvl1pPr>
          </a:lstStyle>
          <a:p>
            <a:pPr>
              <a:defRPr/>
            </a:pPr>
            <a:endParaRPr lang="fr-FR"/>
          </a:p>
        </p:txBody>
      </p:sp>
      <p:sp>
        <p:nvSpPr>
          <p:cNvPr id="9" name="Slide Number Placeholder 6"/>
          <p:cNvSpPr>
            <a:spLocks noGrp="1"/>
          </p:cNvSpPr>
          <p:nvPr>
            <p:ph type="sldNum" sz="quarter" idx="12"/>
          </p:nvPr>
        </p:nvSpPr>
        <p:spPr/>
        <p:txBody>
          <a:bodyPr/>
          <a:lstStyle>
            <a:lvl1pPr>
              <a:defRPr/>
            </a:lvl1pPr>
          </a:lstStyle>
          <a:p>
            <a:pPr>
              <a:defRPr/>
            </a:pPr>
            <a:fld id="{62E87817-3E88-42A7-B246-26DC256CA81F}" type="slidenum">
              <a:rPr lang="en-US"/>
              <a:pPr>
                <a:defRPr/>
              </a:pPr>
              <a:t>‹#›</a:t>
            </a:fld>
            <a:endParaRPr lang="en-US"/>
          </a:p>
        </p:txBody>
      </p:sp>
    </p:spTree>
  </p:cSld>
  <p:clrMapOvr>
    <a:masterClrMapping/>
  </p:clrMapOvr>
  <p:transition spd="med"/>
</p:sldLayout>
</file>

<file path=ppt/slideLayouts/slideLayout1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Date Placeholder 4"/>
          <p:cNvSpPr>
            <a:spLocks noGrp="1"/>
          </p:cNvSpPr>
          <p:nvPr>
            <p:ph type="dt" sz="half" idx="10"/>
          </p:nvPr>
        </p:nvSpPr>
        <p:spPr/>
        <p:txBody>
          <a:bodyPr/>
          <a:lstStyle>
            <a:lvl1pPr>
              <a:defRPr/>
            </a:lvl1pPr>
          </a:lstStyle>
          <a:p>
            <a:pPr>
              <a:defRPr/>
            </a:pPr>
            <a:endParaRPr lang="fr-FR"/>
          </a:p>
        </p:txBody>
      </p:sp>
      <p:sp>
        <p:nvSpPr>
          <p:cNvPr id="4" name="Footer Placeholder 5"/>
          <p:cNvSpPr>
            <a:spLocks noGrp="1"/>
          </p:cNvSpPr>
          <p:nvPr>
            <p:ph type="ftr" sz="quarter" idx="11"/>
          </p:nvPr>
        </p:nvSpPr>
        <p:spPr/>
        <p:txBody>
          <a:bodyPr/>
          <a:lstStyle>
            <a:lvl1pPr>
              <a:defRPr/>
            </a:lvl1pPr>
          </a:lstStyle>
          <a:p>
            <a:pPr>
              <a:defRPr/>
            </a:pPr>
            <a:endParaRPr lang="fr-FR"/>
          </a:p>
        </p:txBody>
      </p:sp>
      <p:sp>
        <p:nvSpPr>
          <p:cNvPr id="5" name="Slide Number Placeholder 6"/>
          <p:cNvSpPr>
            <a:spLocks noGrp="1"/>
          </p:cNvSpPr>
          <p:nvPr>
            <p:ph type="sldNum" sz="quarter" idx="12"/>
          </p:nvPr>
        </p:nvSpPr>
        <p:spPr/>
        <p:txBody>
          <a:bodyPr/>
          <a:lstStyle>
            <a:lvl1pPr>
              <a:defRPr/>
            </a:lvl1pPr>
          </a:lstStyle>
          <a:p>
            <a:pPr>
              <a:defRPr/>
            </a:pPr>
            <a:fld id="{61479D95-03BD-465F-B04F-9D4F3125C573}" type="slidenum">
              <a:rPr lang="en-US"/>
              <a:pPr>
                <a:defRPr/>
              </a:pPr>
              <a:t>‹#›</a:t>
            </a:fld>
            <a:endParaRPr lang="en-US"/>
          </a:p>
        </p:txBody>
      </p:sp>
    </p:spTree>
  </p:cSld>
  <p:clrMapOvr>
    <a:masterClrMapping/>
  </p:clrMapOvr>
  <p:transition spd="med"/>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485775" y="1006475"/>
            <a:ext cx="3952875" cy="503555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591050" y="1006475"/>
            <a:ext cx="3952875" cy="503555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1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4"/>
          <p:cNvSpPr>
            <a:spLocks noGrp="1"/>
          </p:cNvSpPr>
          <p:nvPr>
            <p:ph type="dt" sz="half" idx="10"/>
          </p:nvPr>
        </p:nvSpPr>
        <p:spPr/>
        <p:txBody>
          <a:bodyPr/>
          <a:lstStyle>
            <a:lvl1pPr>
              <a:defRPr/>
            </a:lvl1pPr>
          </a:lstStyle>
          <a:p>
            <a:pPr>
              <a:defRPr/>
            </a:pPr>
            <a:endParaRPr lang="fr-FR"/>
          </a:p>
        </p:txBody>
      </p:sp>
      <p:sp>
        <p:nvSpPr>
          <p:cNvPr id="3" name="Footer Placeholder 5"/>
          <p:cNvSpPr>
            <a:spLocks noGrp="1"/>
          </p:cNvSpPr>
          <p:nvPr>
            <p:ph type="ftr" sz="quarter" idx="11"/>
          </p:nvPr>
        </p:nvSpPr>
        <p:spPr/>
        <p:txBody>
          <a:bodyPr/>
          <a:lstStyle>
            <a:lvl1pPr>
              <a:defRPr/>
            </a:lvl1pPr>
          </a:lstStyle>
          <a:p>
            <a:pPr>
              <a:defRPr/>
            </a:pPr>
            <a:endParaRPr lang="fr-FR"/>
          </a:p>
        </p:txBody>
      </p:sp>
      <p:sp>
        <p:nvSpPr>
          <p:cNvPr id="4" name="Slide Number Placeholder 6"/>
          <p:cNvSpPr>
            <a:spLocks noGrp="1"/>
          </p:cNvSpPr>
          <p:nvPr>
            <p:ph type="sldNum" sz="quarter" idx="12"/>
          </p:nvPr>
        </p:nvSpPr>
        <p:spPr/>
        <p:txBody>
          <a:bodyPr/>
          <a:lstStyle>
            <a:lvl1pPr>
              <a:defRPr/>
            </a:lvl1pPr>
          </a:lstStyle>
          <a:p>
            <a:pPr>
              <a:defRPr/>
            </a:pPr>
            <a:fld id="{4B5A92A8-E989-47E1-BBD7-99B9FDDF8CF4}" type="slidenum">
              <a:rPr lang="en-US"/>
              <a:pPr>
                <a:defRPr/>
              </a:pPr>
              <a:t>‹#›</a:t>
            </a:fld>
            <a:endParaRPr lang="en-US"/>
          </a:p>
        </p:txBody>
      </p:sp>
    </p:spTree>
  </p:cSld>
  <p:clrMapOvr>
    <a:masterClrMapping/>
  </p:clrMapOvr>
  <p:transition spd="med"/>
</p:sldLayout>
</file>

<file path=ppt/slideLayouts/slideLayout1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fr-FR"/>
          </a:p>
        </p:txBody>
      </p:sp>
      <p:sp>
        <p:nvSpPr>
          <p:cNvPr id="6" name="Footer Placeholder 5"/>
          <p:cNvSpPr>
            <a:spLocks noGrp="1"/>
          </p:cNvSpPr>
          <p:nvPr>
            <p:ph type="ftr" sz="quarter" idx="11"/>
          </p:nvPr>
        </p:nvSpPr>
        <p:spPr/>
        <p:txBody>
          <a:bodyPr/>
          <a:lstStyle>
            <a:lvl1pPr>
              <a:defRPr/>
            </a:lvl1pPr>
          </a:lstStyle>
          <a:p>
            <a:pPr>
              <a:defRPr/>
            </a:pPr>
            <a:endParaRPr lang="fr-FR"/>
          </a:p>
        </p:txBody>
      </p:sp>
      <p:sp>
        <p:nvSpPr>
          <p:cNvPr id="7" name="Slide Number Placeholder 6"/>
          <p:cNvSpPr>
            <a:spLocks noGrp="1"/>
          </p:cNvSpPr>
          <p:nvPr>
            <p:ph type="sldNum" sz="quarter" idx="12"/>
          </p:nvPr>
        </p:nvSpPr>
        <p:spPr/>
        <p:txBody>
          <a:bodyPr/>
          <a:lstStyle>
            <a:lvl1pPr>
              <a:defRPr/>
            </a:lvl1pPr>
          </a:lstStyle>
          <a:p>
            <a:pPr>
              <a:defRPr/>
            </a:pPr>
            <a:fld id="{E02268EA-1750-453B-87A0-A1EA704CC5B9}" type="slidenum">
              <a:rPr lang="en-US"/>
              <a:pPr>
                <a:defRPr/>
              </a:pPr>
              <a:t>‹#›</a:t>
            </a:fld>
            <a:endParaRPr lang="en-US"/>
          </a:p>
        </p:txBody>
      </p:sp>
    </p:spTree>
  </p:cSld>
  <p:clrMapOvr>
    <a:masterClrMapping/>
  </p:clrMapOvr>
  <p:transition spd="med"/>
</p:sldLayout>
</file>

<file path=ppt/slideLayouts/slideLayout1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fr-FR"/>
          </a:p>
        </p:txBody>
      </p:sp>
      <p:sp>
        <p:nvSpPr>
          <p:cNvPr id="6" name="Footer Placeholder 5"/>
          <p:cNvSpPr>
            <a:spLocks noGrp="1"/>
          </p:cNvSpPr>
          <p:nvPr>
            <p:ph type="ftr" sz="quarter" idx="11"/>
          </p:nvPr>
        </p:nvSpPr>
        <p:spPr/>
        <p:txBody>
          <a:bodyPr/>
          <a:lstStyle>
            <a:lvl1pPr>
              <a:defRPr/>
            </a:lvl1pPr>
          </a:lstStyle>
          <a:p>
            <a:pPr>
              <a:defRPr/>
            </a:pPr>
            <a:endParaRPr lang="fr-FR"/>
          </a:p>
        </p:txBody>
      </p:sp>
      <p:sp>
        <p:nvSpPr>
          <p:cNvPr id="7" name="Slide Number Placeholder 6"/>
          <p:cNvSpPr>
            <a:spLocks noGrp="1"/>
          </p:cNvSpPr>
          <p:nvPr>
            <p:ph type="sldNum" sz="quarter" idx="12"/>
          </p:nvPr>
        </p:nvSpPr>
        <p:spPr/>
        <p:txBody>
          <a:bodyPr/>
          <a:lstStyle>
            <a:lvl1pPr>
              <a:defRPr/>
            </a:lvl1pPr>
          </a:lstStyle>
          <a:p>
            <a:pPr>
              <a:defRPr/>
            </a:pPr>
            <a:fld id="{E6B57DAF-47AE-4B92-BCE6-4E1102F9B1D9}" type="slidenum">
              <a:rPr lang="en-US"/>
              <a:pPr>
                <a:defRPr/>
              </a:pPr>
              <a:t>‹#›</a:t>
            </a:fld>
            <a:endParaRPr lang="en-US"/>
          </a:p>
        </p:txBody>
      </p:sp>
    </p:spTree>
  </p:cSld>
  <p:clrMapOvr>
    <a:masterClrMapping/>
  </p:clrMapOvr>
  <p:transition spd="med"/>
</p:sldLayout>
</file>

<file path=ppt/slideLayouts/slideLayout1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4"/>
          <p:cNvSpPr>
            <a:spLocks noGrp="1"/>
          </p:cNvSpPr>
          <p:nvPr>
            <p:ph type="dt" sz="half" idx="10"/>
          </p:nvPr>
        </p:nvSpPr>
        <p:spPr/>
        <p:txBody>
          <a:bodyPr/>
          <a:lstStyle>
            <a:lvl1pPr>
              <a:defRPr/>
            </a:lvl1pPr>
          </a:lstStyle>
          <a:p>
            <a:pPr>
              <a:defRPr/>
            </a:pPr>
            <a:endParaRPr lang="fr-FR"/>
          </a:p>
        </p:txBody>
      </p:sp>
      <p:sp>
        <p:nvSpPr>
          <p:cNvPr id="5" name="Footer Placeholder 5"/>
          <p:cNvSpPr>
            <a:spLocks noGrp="1"/>
          </p:cNvSpPr>
          <p:nvPr>
            <p:ph type="ftr" sz="quarter" idx="11"/>
          </p:nvPr>
        </p:nvSpPr>
        <p:spPr/>
        <p:txBody>
          <a:bodyPr/>
          <a:lstStyle>
            <a:lvl1pPr>
              <a:defRPr/>
            </a:lvl1pPr>
          </a:lstStyle>
          <a:p>
            <a:pPr>
              <a:defRPr/>
            </a:pPr>
            <a:endParaRPr lang="fr-FR"/>
          </a:p>
        </p:txBody>
      </p:sp>
      <p:sp>
        <p:nvSpPr>
          <p:cNvPr id="6" name="Slide Number Placeholder 6"/>
          <p:cNvSpPr>
            <a:spLocks noGrp="1"/>
          </p:cNvSpPr>
          <p:nvPr>
            <p:ph type="sldNum" sz="quarter" idx="12"/>
          </p:nvPr>
        </p:nvSpPr>
        <p:spPr/>
        <p:txBody>
          <a:bodyPr/>
          <a:lstStyle>
            <a:lvl1pPr>
              <a:defRPr/>
            </a:lvl1pPr>
          </a:lstStyle>
          <a:p>
            <a:pPr>
              <a:defRPr/>
            </a:pPr>
            <a:fld id="{82AF05C7-D788-4CB7-BE19-193E1E7E296A}" type="slidenum">
              <a:rPr lang="en-US"/>
              <a:pPr>
                <a:defRPr/>
              </a:pPr>
              <a:t>‹#›</a:t>
            </a:fld>
            <a:endParaRPr lang="en-US"/>
          </a:p>
        </p:txBody>
      </p:sp>
    </p:spTree>
  </p:cSld>
  <p:clrMapOvr>
    <a:masterClrMapping/>
  </p:clrMapOvr>
  <p:transition spd="med"/>
</p:sldLayout>
</file>

<file path=ppt/slideLayouts/slideLayout1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2938" y="609600"/>
            <a:ext cx="1949450" cy="5451475"/>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1143000" y="609600"/>
            <a:ext cx="5697538" cy="54514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4"/>
          <p:cNvSpPr>
            <a:spLocks noGrp="1"/>
          </p:cNvSpPr>
          <p:nvPr>
            <p:ph type="dt" sz="half" idx="10"/>
          </p:nvPr>
        </p:nvSpPr>
        <p:spPr/>
        <p:txBody>
          <a:bodyPr/>
          <a:lstStyle>
            <a:lvl1pPr>
              <a:defRPr/>
            </a:lvl1pPr>
          </a:lstStyle>
          <a:p>
            <a:pPr>
              <a:defRPr/>
            </a:pPr>
            <a:endParaRPr lang="fr-FR"/>
          </a:p>
        </p:txBody>
      </p:sp>
      <p:sp>
        <p:nvSpPr>
          <p:cNvPr id="5" name="Footer Placeholder 5"/>
          <p:cNvSpPr>
            <a:spLocks noGrp="1"/>
          </p:cNvSpPr>
          <p:nvPr>
            <p:ph type="ftr" sz="quarter" idx="11"/>
          </p:nvPr>
        </p:nvSpPr>
        <p:spPr/>
        <p:txBody>
          <a:bodyPr/>
          <a:lstStyle>
            <a:lvl1pPr>
              <a:defRPr/>
            </a:lvl1pPr>
          </a:lstStyle>
          <a:p>
            <a:pPr>
              <a:defRPr/>
            </a:pPr>
            <a:endParaRPr lang="fr-FR"/>
          </a:p>
        </p:txBody>
      </p:sp>
      <p:sp>
        <p:nvSpPr>
          <p:cNvPr id="6" name="Slide Number Placeholder 6"/>
          <p:cNvSpPr>
            <a:spLocks noGrp="1"/>
          </p:cNvSpPr>
          <p:nvPr>
            <p:ph type="sldNum" sz="quarter" idx="12"/>
          </p:nvPr>
        </p:nvSpPr>
        <p:spPr/>
        <p:txBody>
          <a:bodyPr/>
          <a:lstStyle>
            <a:lvl1pPr>
              <a:defRPr/>
            </a:lvl1pPr>
          </a:lstStyle>
          <a:p>
            <a:pPr>
              <a:defRPr/>
            </a:pPr>
            <a:fld id="{378231BF-2CB2-40FA-A9AC-10C02BF291EF}" type="slidenum">
              <a:rPr lang="en-US"/>
              <a:pPr>
                <a:defRPr/>
              </a:pPr>
              <a:t>‹#›</a:t>
            </a:fld>
            <a:endParaRPr lang="en-US"/>
          </a:p>
        </p:txBody>
      </p:sp>
    </p:spTree>
  </p:cSld>
  <p:clrMapOvr>
    <a:masterClrMapping/>
  </p:clrMapOvr>
  <p:transition spd="med"/>
</p:sldLayout>
</file>

<file path=ppt/slideLayouts/slideLayout1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Date Placeholder 6"/>
          <p:cNvSpPr>
            <a:spLocks noGrp="1"/>
          </p:cNvSpPr>
          <p:nvPr>
            <p:ph type="dt" sz="half" idx="10"/>
          </p:nvPr>
        </p:nvSpPr>
        <p:spPr/>
        <p:txBody>
          <a:bodyPr/>
          <a:lstStyle>
            <a:lvl1pPr>
              <a:defRPr/>
            </a:lvl1pPr>
          </a:lstStyle>
          <a:p>
            <a:pPr>
              <a:defRPr/>
            </a:pPr>
            <a:endParaRPr lang="fr-FR"/>
          </a:p>
        </p:txBody>
      </p:sp>
      <p:sp>
        <p:nvSpPr>
          <p:cNvPr id="5" name="Footer Placeholder 7"/>
          <p:cNvSpPr>
            <a:spLocks noGrp="1"/>
          </p:cNvSpPr>
          <p:nvPr>
            <p:ph type="ftr" sz="quarter" idx="11"/>
          </p:nvPr>
        </p:nvSpPr>
        <p:spPr/>
        <p:txBody>
          <a:bodyPr/>
          <a:lstStyle>
            <a:lvl1pPr>
              <a:defRPr/>
            </a:lvl1pPr>
          </a:lstStyle>
          <a:p>
            <a:pPr>
              <a:defRPr/>
            </a:pPr>
            <a:endParaRPr lang="fr-FR"/>
          </a:p>
        </p:txBody>
      </p:sp>
      <p:sp>
        <p:nvSpPr>
          <p:cNvPr id="6" name="Slide Number Placeholder 8"/>
          <p:cNvSpPr>
            <a:spLocks noGrp="1"/>
          </p:cNvSpPr>
          <p:nvPr>
            <p:ph type="sldNum" sz="quarter" idx="12"/>
          </p:nvPr>
        </p:nvSpPr>
        <p:spPr/>
        <p:txBody>
          <a:bodyPr/>
          <a:lstStyle>
            <a:lvl1pPr>
              <a:defRPr/>
            </a:lvl1pPr>
          </a:lstStyle>
          <a:p>
            <a:pPr>
              <a:defRPr/>
            </a:pPr>
            <a:fld id="{7250811F-B901-4636-843A-3EC4BFB3EA4E}" type="slidenum">
              <a:rPr lang="en-US"/>
              <a:pPr>
                <a:defRPr/>
              </a:pPr>
              <a:t>‹#›</a:t>
            </a:fld>
            <a:endParaRPr lang="en-US"/>
          </a:p>
        </p:txBody>
      </p:sp>
    </p:spTree>
  </p:cSld>
  <p:clrMapOvr>
    <a:masterClrMapping/>
  </p:clrMapOvr>
  <p:transition spd="med"/>
</p:sldLayout>
</file>

<file path=ppt/slideLayouts/slideLayout1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6"/>
          <p:cNvSpPr>
            <a:spLocks noGrp="1"/>
          </p:cNvSpPr>
          <p:nvPr>
            <p:ph type="dt" sz="half" idx="10"/>
          </p:nvPr>
        </p:nvSpPr>
        <p:spPr/>
        <p:txBody>
          <a:bodyPr/>
          <a:lstStyle>
            <a:lvl1pPr>
              <a:defRPr/>
            </a:lvl1pPr>
          </a:lstStyle>
          <a:p>
            <a:pPr>
              <a:defRPr/>
            </a:pPr>
            <a:endParaRPr lang="fr-FR"/>
          </a:p>
        </p:txBody>
      </p:sp>
      <p:sp>
        <p:nvSpPr>
          <p:cNvPr id="5" name="Footer Placeholder 7"/>
          <p:cNvSpPr>
            <a:spLocks noGrp="1"/>
          </p:cNvSpPr>
          <p:nvPr>
            <p:ph type="ftr" sz="quarter" idx="11"/>
          </p:nvPr>
        </p:nvSpPr>
        <p:spPr/>
        <p:txBody>
          <a:bodyPr/>
          <a:lstStyle>
            <a:lvl1pPr>
              <a:defRPr/>
            </a:lvl1pPr>
          </a:lstStyle>
          <a:p>
            <a:pPr>
              <a:defRPr/>
            </a:pPr>
            <a:endParaRPr lang="fr-FR"/>
          </a:p>
        </p:txBody>
      </p:sp>
      <p:sp>
        <p:nvSpPr>
          <p:cNvPr id="6" name="Slide Number Placeholder 8"/>
          <p:cNvSpPr>
            <a:spLocks noGrp="1"/>
          </p:cNvSpPr>
          <p:nvPr>
            <p:ph type="sldNum" sz="quarter" idx="12"/>
          </p:nvPr>
        </p:nvSpPr>
        <p:spPr/>
        <p:txBody>
          <a:bodyPr/>
          <a:lstStyle>
            <a:lvl1pPr>
              <a:defRPr/>
            </a:lvl1pPr>
          </a:lstStyle>
          <a:p>
            <a:pPr>
              <a:defRPr/>
            </a:pPr>
            <a:fld id="{30DB892A-CF52-4AF5-9760-24F9C7A59242}" type="slidenum">
              <a:rPr lang="en-US"/>
              <a:pPr>
                <a:defRPr/>
              </a:pPr>
              <a:t>‹#›</a:t>
            </a:fld>
            <a:endParaRPr lang="en-US"/>
          </a:p>
        </p:txBody>
      </p:sp>
    </p:spTree>
  </p:cSld>
  <p:clrMapOvr>
    <a:masterClrMapping/>
  </p:clrMapOvr>
  <p:transition spd="med"/>
</p:sldLayout>
</file>

<file path=ppt/slideLayouts/slideLayout1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6"/>
          <p:cNvSpPr>
            <a:spLocks noGrp="1"/>
          </p:cNvSpPr>
          <p:nvPr>
            <p:ph type="dt" sz="half" idx="10"/>
          </p:nvPr>
        </p:nvSpPr>
        <p:spPr/>
        <p:txBody>
          <a:bodyPr/>
          <a:lstStyle>
            <a:lvl1pPr>
              <a:defRPr/>
            </a:lvl1pPr>
          </a:lstStyle>
          <a:p>
            <a:pPr>
              <a:defRPr/>
            </a:pPr>
            <a:endParaRPr lang="fr-FR"/>
          </a:p>
        </p:txBody>
      </p:sp>
      <p:sp>
        <p:nvSpPr>
          <p:cNvPr id="5" name="Footer Placeholder 7"/>
          <p:cNvSpPr>
            <a:spLocks noGrp="1"/>
          </p:cNvSpPr>
          <p:nvPr>
            <p:ph type="ftr" sz="quarter" idx="11"/>
          </p:nvPr>
        </p:nvSpPr>
        <p:spPr/>
        <p:txBody>
          <a:bodyPr/>
          <a:lstStyle>
            <a:lvl1pPr>
              <a:defRPr/>
            </a:lvl1pPr>
          </a:lstStyle>
          <a:p>
            <a:pPr>
              <a:defRPr/>
            </a:pPr>
            <a:endParaRPr lang="fr-FR"/>
          </a:p>
        </p:txBody>
      </p:sp>
      <p:sp>
        <p:nvSpPr>
          <p:cNvPr id="6" name="Slide Number Placeholder 8"/>
          <p:cNvSpPr>
            <a:spLocks noGrp="1"/>
          </p:cNvSpPr>
          <p:nvPr>
            <p:ph type="sldNum" sz="quarter" idx="12"/>
          </p:nvPr>
        </p:nvSpPr>
        <p:spPr/>
        <p:txBody>
          <a:bodyPr/>
          <a:lstStyle>
            <a:lvl1pPr>
              <a:defRPr/>
            </a:lvl1pPr>
          </a:lstStyle>
          <a:p>
            <a:pPr>
              <a:defRPr/>
            </a:pPr>
            <a:fld id="{84073370-43A9-4DFA-A17C-60AC3B851820}" type="slidenum">
              <a:rPr lang="en-US"/>
              <a:pPr>
                <a:defRPr/>
              </a:pPr>
              <a:t>‹#›</a:t>
            </a:fld>
            <a:endParaRPr lang="en-US"/>
          </a:p>
        </p:txBody>
      </p:sp>
    </p:spTree>
  </p:cSld>
  <p:clrMapOvr>
    <a:masterClrMapping/>
  </p:clrMapOvr>
  <p:transition spd="med"/>
</p:sldLayout>
</file>

<file path=ppt/slideLayouts/slideLayout1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1169988" y="1946275"/>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5132388" y="1946275"/>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Date Placeholder 6"/>
          <p:cNvSpPr>
            <a:spLocks noGrp="1"/>
          </p:cNvSpPr>
          <p:nvPr>
            <p:ph type="dt" sz="half" idx="10"/>
          </p:nvPr>
        </p:nvSpPr>
        <p:spPr/>
        <p:txBody>
          <a:bodyPr/>
          <a:lstStyle>
            <a:lvl1pPr>
              <a:defRPr/>
            </a:lvl1pPr>
          </a:lstStyle>
          <a:p>
            <a:pPr>
              <a:defRPr/>
            </a:pPr>
            <a:endParaRPr lang="fr-FR"/>
          </a:p>
        </p:txBody>
      </p:sp>
      <p:sp>
        <p:nvSpPr>
          <p:cNvPr id="6" name="Footer Placeholder 7"/>
          <p:cNvSpPr>
            <a:spLocks noGrp="1"/>
          </p:cNvSpPr>
          <p:nvPr>
            <p:ph type="ftr" sz="quarter" idx="11"/>
          </p:nvPr>
        </p:nvSpPr>
        <p:spPr/>
        <p:txBody>
          <a:bodyPr/>
          <a:lstStyle>
            <a:lvl1pPr>
              <a:defRPr/>
            </a:lvl1pPr>
          </a:lstStyle>
          <a:p>
            <a:pPr>
              <a:defRPr/>
            </a:pPr>
            <a:endParaRPr lang="fr-FR"/>
          </a:p>
        </p:txBody>
      </p:sp>
      <p:sp>
        <p:nvSpPr>
          <p:cNvPr id="7" name="Slide Number Placeholder 8"/>
          <p:cNvSpPr>
            <a:spLocks noGrp="1"/>
          </p:cNvSpPr>
          <p:nvPr>
            <p:ph type="sldNum" sz="quarter" idx="12"/>
          </p:nvPr>
        </p:nvSpPr>
        <p:spPr/>
        <p:txBody>
          <a:bodyPr/>
          <a:lstStyle>
            <a:lvl1pPr>
              <a:defRPr/>
            </a:lvl1pPr>
          </a:lstStyle>
          <a:p>
            <a:pPr>
              <a:defRPr/>
            </a:pPr>
            <a:fld id="{9A88586F-FA19-4FC5-8C8C-DEF27CBD33FC}" type="slidenum">
              <a:rPr lang="en-US"/>
              <a:pPr>
                <a:defRPr/>
              </a:pPr>
              <a:t>‹#›</a:t>
            </a:fld>
            <a:endParaRPr lang="en-US"/>
          </a:p>
        </p:txBody>
      </p:sp>
    </p:spTree>
  </p:cSld>
  <p:clrMapOvr>
    <a:masterClrMapping/>
  </p:clrMapOvr>
  <p:transition spd="med"/>
</p:sldLayout>
</file>

<file path=ppt/slideLayouts/slideLayout1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Date Placeholder 6"/>
          <p:cNvSpPr>
            <a:spLocks noGrp="1"/>
          </p:cNvSpPr>
          <p:nvPr>
            <p:ph type="dt" sz="half" idx="10"/>
          </p:nvPr>
        </p:nvSpPr>
        <p:spPr/>
        <p:txBody>
          <a:bodyPr/>
          <a:lstStyle>
            <a:lvl1pPr>
              <a:defRPr/>
            </a:lvl1pPr>
          </a:lstStyle>
          <a:p>
            <a:pPr>
              <a:defRPr/>
            </a:pPr>
            <a:endParaRPr lang="fr-FR"/>
          </a:p>
        </p:txBody>
      </p:sp>
      <p:sp>
        <p:nvSpPr>
          <p:cNvPr id="8" name="Footer Placeholder 7"/>
          <p:cNvSpPr>
            <a:spLocks noGrp="1"/>
          </p:cNvSpPr>
          <p:nvPr>
            <p:ph type="ftr" sz="quarter" idx="11"/>
          </p:nvPr>
        </p:nvSpPr>
        <p:spPr/>
        <p:txBody>
          <a:bodyPr/>
          <a:lstStyle>
            <a:lvl1pPr>
              <a:defRPr/>
            </a:lvl1pPr>
          </a:lstStyle>
          <a:p>
            <a:pPr>
              <a:defRPr/>
            </a:pPr>
            <a:endParaRPr lang="fr-FR"/>
          </a:p>
        </p:txBody>
      </p:sp>
      <p:sp>
        <p:nvSpPr>
          <p:cNvPr id="9" name="Slide Number Placeholder 8"/>
          <p:cNvSpPr>
            <a:spLocks noGrp="1"/>
          </p:cNvSpPr>
          <p:nvPr>
            <p:ph type="sldNum" sz="quarter" idx="12"/>
          </p:nvPr>
        </p:nvSpPr>
        <p:spPr/>
        <p:txBody>
          <a:bodyPr/>
          <a:lstStyle>
            <a:lvl1pPr>
              <a:defRPr/>
            </a:lvl1pPr>
          </a:lstStyle>
          <a:p>
            <a:pPr>
              <a:defRPr/>
            </a:pPr>
            <a:fld id="{176A4130-1CFE-4468-8C6B-437A5D79195F}" type="slidenum">
              <a:rPr lang="en-US"/>
              <a:pPr>
                <a:defRPr/>
              </a:pPr>
              <a:t>‹#›</a:t>
            </a:fld>
            <a:endParaRPr lang="en-US"/>
          </a:p>
        </p:txBody>
      </p:sp>
    </p:spTree>
  </p:cSld>
  <p:clrMapOvr>
    <a:masterClrMapping/>
  </p:clrMapOvr>
  <p:transition spd="med"/>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1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Date Placeholder 6"/>
          <p:cNvSpPr>
            <a:spLocks noGrp="1"/>
          </p:cNvSpPr>
          <p:nvPr>
            <p:ph type="dt" sz="half" idx="10"/>
          </p:nvPr>
        </p:nvSpPr>
        <p:spPr/>
        <p:txBody>
          <a:bodyPr/>
          <a:lstStyle>
            <a:lvl1pPr>
              <a:defRPr/>
            </a:lvl1pPr>
          </a:lstStyle>
          <a:p>
            <a:pPr>
              <a:defRPr/>
            </a:pPr>
            <a:endParaRPr lang="fr-FR"/>
          </a:p>
        </p:txBody>
      </p:sp>
      <p:sp>
        <p:nvSpPr>
          <p:cNvPr id="4" name="Footer Placeholder 7"/>
          <p:cNvSpPr>
            <a:spLocks noGrp="1"/>
          </p:cNvSpPr>
          <p:nvPr>
            <p:ph type="ftr" sz="quarter" idx="11"/>
          </p:nvPr>
        </p:nvSpPr>
        <p:spPr/>
        <p:txBody>
          <a:bodyPr/>
          <a:lstStyle>
            <a:lvl1pPr>
              <a:defRPr/>
            </a:lvl1pPr>
          </a:lstStyle>
          <a:p>
            <a:pPr>
              <a:defRPr/>
            </a:pPr>
            <a:endParaRPr lang="fr-FR"/>
          </a:p>
        </p:txBody>
      </p:sp>
      <p:sp>
        <p:nvSpPr>
          <p:cNvPr id="5" name="Slide Number Placeholder 8"/>
          <p:cNvSpPr>
            <a:spLocks noGrp="1"/>
          </p:cNvSpPr>
          <p:nvPr>
            <p:ph type="sldNum" sz="quarter" idx="12"/>
          </p:nvPr>
        </p:nvSpPr>
        <p:spPr/>
        <p:txBody>
          <a:bodyPr/>
          <a:lstStyle>
            <a:lvl1pPr>
              <a:defRPr/>
            </a:lvl1pPr>
          </a:lstStyle>
          <a:p>
            <a:pPr>
              <a:defRPr/>
            </a:pPr>
            <a:fld id="{B16254E8-96DD-4432-9780-0D58C3004217}" type="slidenum">
              <a:rPr lang="en-US"/>
              <a:pPr>
                <a:defRPr/>
              </a:pPr>
              <a:t>‹#›</a:t>
            </a:fld>
            <a:endParaRPr lang="en-US"/>
          </a:p>
        </p:txBody>
      </p:sp>
    </p:spTree>
  </p:cSld>
  <p:clrMapOvr>
    <a:masterClrMapping/>
  </p:clrMapOvr>
  <p:transition spd="med"/>
</p:sldLayout>
</file>

<file path=ppt/slideLayouts/slideLayout1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6"/>
          <p:cNvSpPr>
            <a:spLocks noGrp="1"/>
          </p:cNvSpPr>
          <p:nvPr>
            <p:ph type="dt" sz="half" idx="10"/>
          </p:nvPr>
        </p:nvSpPr>
        <p:spPr/>
        <p:txBody>
          <a:bodyPr/>
          <a:lstStyle>
            <a:lvl1pPr>
              <a:defRPr/>
            </a:lvl1pPr>
          </a:lstStyle>
          <a:p>
            <a:pPr>
              <a:defRPr/>
            </a:pPr>
            <a:endParaRPr lang="fr-FR"/>
          </a:p>
        </p:txBody>
      </p:sp>
      <p:sp>
        <p:nvSpPr>
          <p:cNvPr id="3" name="Footer Placeholder 7"/>
          <p:cNvSpPr>
            <a:spLocks noGrp="1"/>
          </p:cNvSpPr>
          <p:nvPr>
            <p:ph type="ftr" sz="quarter" idx="11"/>
          </p:nvPr>
        </p:nvSpPr>
        <p:spPr/>
        <p:txBody>
          <a:bodyPr/>
          <a:lstStyle>
            <a:lvl1pPr>
              <a:defRPr/>
            </a:lvl1pPr>
          </a:lstStyle>
          <a:p>
            <a:pPr>
              <a:defRPr/>
            </a:pPr>
            <a:endParaRPr lang="fr-FR"/>
          </a:p>
        </p:txBody>
      </p:sp>
      <p:sp>
        <p:nvSpPr>
          <p:cNvPr id="4" name="Slide Number Placeholder 8"/>
          <p:cNvSpPr>
            <a:spLocks noGrp="1"/>
          </p:cNvSpPr>
          <p:nvPr>
            <p:ph type="sldNum" sz="quarter" idx="12"/>
          </p:nvPr>
        </p:nvSpPr>
        <p:spPr/>
        <p:txBody>
          <a:bodyPr/>
          <a:lstStyle>
            <a:lvl1pPr>
              <a:defRPr/>
            </a:lvl1pPr>
          </a:lstStyle>
          <a:p>
            <a:pPr>
              <a:defRPr/>
            </a:pPr>
            <a:fld id="{427A691D-A32C-41EE-9E9C-8AD560EB70F5}" type="slidenum">
              <a:rPr lang="en-US"/>
              <a:pPr>
                <a:defRPr/>
              </a:pPr>
              <a:t>‹#›</a:t>
            </a:fld>
            <a:endParaRPr lang="en-US"/>
          </a:p>
        </p:txBody>
      </p:sp>
    </p:spTree>
  </p:cSld>
  <p:clrMapOvr>
    <a:masterClrMapping/>
  </p:clrMapOvr>
  <p:transition spd="med"/>
</p:sldLayout>
</file>

<file path=ppt/slideLayouts/slideLayout1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6"/>
          <p:cNvSpPr>
            <a:spLocks noGrp="1"/>
          </p:cNvSpPr>
          <p:nvPr>
            <p:ph type="dt" sz="half" idx="10"/>
          </p:nvPr>
        </p:nvSpPr>
        <p:spPr/>
        <p:txBody>
          <a:bodyPr/>
          <a:lstStyle>
            <a:lvl1pPr>
              <a:defRPr/>
            </a:lvl1pPr>
          </a:lstStyle>
          <a:p>
            <a:pPr>
              <a:defRPr/>
            </a:pPr>
            <a:endParaRPr lang="fr-FR"/>
          </a:p>
        </p:txBody>
      </p:sp>
      <p:sp>
        <p:nvSpPr>
          <p:cNvPr id="6" name="Footer Placeholder 7"/>
          <p:cNvSpPr>
            <a:spLocks noGrp="1"/>
          </p:cNvSpPr>
          <p:nvPr>
            <p:ph type="ftr" sz="quarter" idx="11"/>
          </p:nvPr>
        </p:nvSpPr>
        <p:spPr/>
        <p:txBody>
          <a:bodyPr/>
          <a:lstStyle>
            <a:lvl1pPr>
              <a:defRPr/>
            </a:lvl1pPr>
          </a:lstStyle>
          <a:p>
            <a:pPr>
              <a:defRPr/>
            </a:pPr>
            <a:endParaRPr lang="fr-FR"/>
          </a:p>
        </p:txBody>
      </p:sp>
      <p:sp>
        <p:nvSpPr>
          <p:cNvPr id="7" name="Slide Number Placeholder 8"/>
          <p:cNvSpPr>
            <a:spLocks noGrp="1"/>
          </p:cNvSpPr>
          <p:nvPr>
            <p:ph type="sldNum" sz="quarter" idx="12"/>
          </p:nvPr>
        </p:nvSpPr>
        <p:spPr/>
        <p:txBody>
          <a:bodyPr/>
          <a:lstStyle>
            <a:lvl1pPr>
              <a:defRPr/>
            </a:lvl1pPr>
          </a:lstStyle>
          <a:p>
            <a:pPr>
              <a:defRPr/>
            </a:pPr>
            <a:fld id="{E3328791-2CB1-47FC-ABCE-A53E6A2F1C77}" type="slidenum">
              <a:rPr lang="en-US"/>
              <a:pPr>
                <a:defRPr/>
              </a:pPr>
              <a:t>‹#›</a:t>
            </a:fld>
            <a:endParaRPr lang="en-US"/>
          </a:p>
        </p:txBody>
      </p:sp>
    </p:spTree>
  </p:cSld>
  <p:clrMapOvr>
    <a:masterClrMapping/>
  </p:clrMapOvr>
  <p:transition spd="med"/>
</p:sldLayout>
</file>

<file path=ppt/slideLayouts/slideLayout1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6"/>
          <p:cNvSpPr>
            <a:spLocks noGrp="1"/>
          </p:cNvSpPr>
          <p:nvPr>
            <p:ph type="dt" sz="half" idx="10"/>
          </p:nvPr>
        </p:nvSpPr>
        <p:spPr/>
        <p:txBody>
          <a:bodyPr/>
          <a:lstStyle>
            <a:lvl1pPr>
              <a:defRPr/>
            </a:lvl1pPr>
          </a:lstStyle>
          <a:p>
            <a:pPr>
              <a:defRPr/>
            </a:pPr>
            <a:endParaRPr lang="fr-FR"/>
          </a:p>
        </p:txBody>
      </p:sp>
      <p:sp>
        <p:nvSpPr>
          <p:cNvPr id="6" name="Footer Placeholder 7"/>
          <p:cNvSpPr>
            <a:spLocks noGrp="1"/>
          </p:cNvSpPr>
          <p:nvPr>
            <p:ph type="ftr" sz="quarter" idx="11"/>
          </p:nvPr>
        </p:nvSpPr>
        <p:spPr/>
        <p:txBody>
          <a:bodyPr/>
          <a:lstStyle>
            <a:lvl1pPr>
              <a:defRPr/>
            </a:lvl1pPr>
          </a:lstStyle>
          <a:p>
            <a:pPr>
              <a:defRPr/>
            </a:pPr>
            <a:endParaRPr lang="fr-FR"/>
          </a:p>
        </p:txBody>
      </p:sp>
      <p:sp>
        <p:nvSpPr>
          <p:cNvPr id="7" name="Slide Number Placeholder 8"/>
          <p:cNvSpPr>
            <a:spLocks noGrp="1"/>
          </p:cNvSpPr>
          <p:nvPr>
            <p:ph type="sldNum" sz="quarter" idx="12"/>
          </p:nvPr>
        </p:nvSpPr>
        <p:spPr/>
        <p:txBody>
          <a:bodyPr/>
          <a:lstStyle>
            <a:lvl1pPr>
              <a:defRPr/>
            </a:lvl1pPr>
          </a:lstStyle>
          <a:p>
            <a:pPr>
              <a:defRPr/>
            </a:pPr>
            <a:fld id="{1668B4EA-E918-4C89-8A8A-CABA625ACB4F}" type="slidenum">
              <a:rPr lang="en-US"/>
              <a:pPr>
                <a:defRPr/>
              </a:pPr>
              <a:t>‹#›</a:t>
            </a:fld>
            <a:endParaRPr lang="en-US"/>
          </a:p>
        </p:txBody>
      </p:sp>
    </p:spTree>
  </p:cSld>
  <p:clrMapOvr>
    <a:masterClrMapping/>
  </p:clrMapOvr>
  <p:transition spd="med"/>
</p:sldLayout>
</file>

<file path=ppt/slideLayouts/slideLayout1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6"/>
          <p:cNvSpPr>
            <a:spLocks noGrp="1"/>
          </p:cNvSpPr>
          <p:nvPr>
            <p:ph type="dt" sz="half" idx="10"/>
          </p:nvPr>
        </p:nvSpPr>
        <p:spPr/>
        <p:txBody>
          <a:bodyPr/>
          <a:lstStyle>
            <a:lvl1pPr>
              <a:defRPr/>
            </a:lvl1pPr>
          </a:lstStyle>
          <a:p>
            <a:pPr>
              <a:defRPr/>
            </a:pPr>
            <a:endParaRPr lang="fr-FR"/>
          </a:p>
        </p:txBody>
      </p:sp>
      <p:sp>
        <p:nvSpPr>
          <p:cNvPr id="5" name="Footer Placeholder 7"/>
          <p:cNvSpPr>
            <a:spLocks noGrp="1"/>
          </p:cNvSpPr>
          <p:nvPr>
            <p:ph type="ftr" sz="quarter" idx="11"/>
          </p:nvPr>
        </p:nvSpPr>
        <p:spPr/>
        <p:txBody>
          <a:bodyPr/>
          <a:lstStyle>
            <a:lvl1pPr>
              <a:defRPr/>
            </a:lvl1pPr>
          </a:lstStyle>
          <a:p>
            <a:pPr>
              <a:defRPr/>
            </a:pPr>
            <a:endParaRPr lang="fr-FR"/>
          </a:p>
        </p:txBody>
      </p:sp>
      <p:sp>
        <p:nvSpPr>
          <p:cNvPr id="6" name="Slide Number Placeholder 8"/>
          <p:cNvSpPr>
            <a:spLocks noGrp="1"/>
          </p:cNvSpPr>
          <p:nvPr>
            <p:ph type="sldNum" sz="quarter" idx="12"/>
          </p:nvPr>
        </p:nvSpPr>
        <p:spPr/>
        <p:txBody>
          <a:bodyPr/>
          <a:lstStyle>
            <a:lvl1pPr>
              <a:defRPr/>
            </a:lvl1pPr>
          </a:lstStyle>
          <a:p>
            <a:pPr>
              <a:defRPr/>
            </a:pPr>
            <a:fld id="{47263105-5204-46FB-808D-FFEE08712C43}" type="slidenum">
              <a:rPr lang="en-US"/>
              <a:pPr>
                <a:defRPr/>
              </a:pPr>
              <a:t>‹#›</a:t>
            </a:fld>
            <a:endParaRPr lang="en-US"/>
          </a:p>
        </p:txBody>
      </p:sp>
    </p:spTree>
  </p:cSld>
  <p:clrMapOvr>
    <a:masterClrMapping/>
  </p:clrMapOvr>
  <p:transition spd="med"/>
</p:sldLayout>
</file>

<file path=ppt/slideLayouts/slideLayout1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2938" y="609600"/>
            <a:ext cx="1949450" cy="5451475"/>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1143000" y="609600"/>
            <a:ext cx="5697538" cy="54514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6"/>
          <p:cNvSpPr>
            <a:spLocks noGrp="1"/>
          </p:cNvSpPr>
          <p:nvPr>
            <p:ph type="dt" sz="half" idx="10"/>
          </p:nvPr>
        </p:nvSpPr>
        <p:spPr/>
        <p:txBody>
          <a:bodyPr/>
          <a:lstStyle>
            <a:lvl1pPr>
              <a:defRPr/>
            </a:lvl1pPr>
          </a:lstStyle>
          <a:p>
            <a:pPr>
              <a:defRPr/>
            </a:pPr>
            <a:endParaRPr lang="fr-FR"/>
          </a:p>
        </p:txBody>
      </p:sp>
      <p:sp>
        <p:nvSpPr>
          <p:cNvPr id="5" name="Footer Placeholder 7"/>
          <p:cNvSpPr>
            <a:spLocks noGrp="1"/>
          </p:cNvSpPr>
          <p:nvPr>
            <p:ph type="ftr" sz="quarter" idx="11"/>
          </p:nvPr>
        </p:nvSpPr>
        <p:spPr/>
        <p:txBody>
          <a:bodyPr/>
          <a:lstStyle>
            <a:lvl1pPr>
              <a:defRPr/>
            </a:lvl1pPr>
          </a:lstStyle>
          <a:p>
            <a:pPr>
              <a:defRPr/>
            </a:pPr>
            <a:endParaRPr lang="fr-FR"/>
          </a:p>
        </p:txBody>
      </p:sp>
      <p:sp>
        <p:nvSpPr>
          <p:cNvPr id="6" name="Slide Number Placeholder 8"/>
          <p:cNvSpPr>
            <a:spLocks noGrp="1"/>
          </p:cNvSpPr>
          <p:nvPr>
            <p:ph type="sldNum" sz="quarter" idx="12"/>
          </p:nvPr>
        </p:nvSpPr>
        <p:spPr/>
        <p:txBody>
          <a:bodyPr/>
          <a:lstStyle>
            <a:lvl1pPr>
              <a:defRPr/>
            </a:lvl1pPr>
          </a:lstStyle>
          <a:p>
            <a:pPr>
              <a:defRPr/>
            </a:pPr>
            <a:fld id="{E5C0693D-0D1A-4924-852A-1248B916506E}" type="slidenum">
              <a:rPr lang="en-US"/>
              <a:pPr>
                <a:defRPr/>
              </a:pPr>
              <a:t>‹#›</a:t>
            </a:fld>
            <a:endParaRPr lang="en-US"/>
          </a:p>
        </p:txBody>
      </p:sp>
    </p:spTree>
  </p:cSld>
  <p:clrMapOvr>
    <a:masterClrMapping/>
  </p:clrMapOvr>
  <p:transition spd="med"/>
</p:sldLayout>
</file>

<file path=ppt/slideLayouts/slideLayout16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Date Placeholder 2"/>
          <p:cNvSpPr>
            <a:spLocks noGrp="1"/>
          </p:cNvSpPr>
          <p:nvPr>
            <p:ph type="dt" sz="half" idx="10"/>
          </p:nvPr>
        </p:nvSpPr>
        <p:spPr/>
        <p:txBody>
          <a:bodyPr/>
          <a:lstStyle>
            <a:lvl1pPr>
              <a:defRPr/>
            </a:lvl1pPr>
          </a:lstStyle>
          <a:p>
            <a:pPr>
              <a:defRPr/>
            </a:pPr>
            <a:endParaRPr lang="fr-FR"/>
          </a:p>
        </p:txBody>
      </p:sp>
      <p:sp>
        <p:nvSpPr>
          <p:cNvPr id="5" name="Footer Placeholder 3"/>
          <p:cNvSpPr>
            <a:spLocks noGrp="1"/>
          </p:cNvSpPr>
          <p:nvPr>
            <p:ph type="ftr" sz="quarter" idx="11"/>
          </p:nvPr>
        </p:nvSpPr>
        <p:spPr/>
        <p:txBody>
          <a:bodyPr/>
          <a:lstStyle>
            <a:lvl1pPr>
              <a:defRPr/>
            </a:lvl1pPr>
          </a:lstStyle>
          <a:p>
            <a:pPr>
              <a:defRPr/>
            </a:pPr>
            <a:endParaRPr lang="fr-FR"/>
          </a:p>
        </p:txBody>
      </p:sp>
      <p:sp>
        <p:nvSpPr>
          <p:cNvPr id="6" name="Slide Number Placeholder 4"/>
          <p:cNvSpPr>
            <a:spLocks noGrp="1"/>
          </p:cNvSpPr>
          <p:nvPr>
            <p:ph type="sldNum" sz="quarter" idx="12"/>
          </p:nvPr>
        </p:nvSpPr>
        <p:spPr/>
        <p:txBody>
          <a:bodyPr/>
          <a:lstStyle>
            <a:lvl1pPr>
              <a:defRPr/>
            </a:lvl1pPr>
          </a:lstStyle>
          <a:p>
            <a:pPr>
              <a:defRPr/>
            </a:pPr>
            <a:fld id="{E772CD3B-D218-4434-BC29-1D525F1200BF}" type="slidenum">
              <a:rPr lang="en-US"/>
              <a:pPr>
                <a:defRPr/>
              </a:pPr>
              <a:t>‹#›</a:t>
            </a:fld>
            <a:endParaRPr lang="en-US"/>
          </a:p>
        </p:txBody>
      </p:sp>
    </p:spTree>
  </p:cSld>
  <p:clrMapOvr>
    <a:masterClrMapping/>
  </p:clrMapOvr>
  <p:transition spd="med"/>
</p:sldLayout>
</file>

<file path=ppt/slideLayouts/slideLayout1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2"/>
          <p:cNvSpPr>
            <a:spLocks noGrp="1"/>
          </p:cNvSpPr>
          <p:nvPr>
            <p:ph type="dt" sz="half" idx="10"/>
          </p:nvPr>
        </p:nvSpPr>
        <p:spPr/>
        <p:txBody>
          <a:bodyPr/>
          <a:lstStyle>
            <a:lvl1pPr>
              <a:defRPr/>
            </a:lvl1pPr>
          </a:lstStyle>
          <a:p>
            <a:pPr>
              <a:defRPr/>
            </a:pPr>
            <a:endParaRPr lang="fr-FR"/>
          </a:p>
        </p:txBody>
      </p:sp>
      <p:sp>
        <p:nvSpPr>
          <p:cNvPr id="5" name="Footer Placeholder 3"/>
          <p:cNvSpPr>
            <a:spLocks noGrp="1"/>
          </p:cNvSpPr>
          <p:nvPr>
            <p:ph type="ftr" sz="quarter" idx="11"/>
          </p:nvPr>
        </p:nvSpPr>
        <p:spPr/>
        <p:txBody>
          <a:bodyPr/>
          <a:lstStyle>
            <a:lvl1pPr>
              <a:defRPr/>
            </a:lvl1pPr>
          </a:lstStyle>
          <a:p>
            <a:pPr>
              <a:defRPr/>
            </a:pPr>
            <a:endParaRPr lang="fr-FR"/>
          </a:p>
        </p:txBody>
      </p:sp>
      <p:sp>
        <p:nvSpPr>
          <p:cNvPr id="6" name="Slide Number Placeholder 4"/>
          <p:cNvSpPr>
            <a:spLocks noGrp="1"/>
          </p:cNvSpPr>
          <p:nvPr>
            <p:ph type="sldNum" sz="quarter" idx="12"/>
          </p:nvPr>
        </p:nvSpPr>
        <p:spPr/>
        <p:txBody>
          <a:bodyPr/>
          <a:lstStyle>
            <a:lvl1pPr>
              <a:defRPr/>
            </a:lvl1pPr>
          </a:lstStyle>
          <a:p>
            <a:pPr>
              <a:defRPr/>
            </a:pPr>
            <a:fld id="{5E8207C9-BB94-4495-BA52-18CF1183E65F}" type="slidenum">
              <a:rPr lang="en-US"/>
              <a:pPr>
                <a:defRPr/>
              </a:pPr>
              <a:t>‹#›</a:t>
            </a:fld>
            <a:endParaRPr lang="en-US"/>
          </a:p>
        </p:txBody>
      </p:sp>
    </p:spTree>
  </p:cSld>
  <p:clrMapOvr>
    <a:masterClrMapping/>
  </p:clrMapOvr>
  <p:transition spd="med"/>
</p:sldLayout>
</file>

<file path=ppt/slideLayouts/slideLayout1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2"/>
          <p:cNvSpPr>
            <a:spLocks noGrp="1"/>
          </p:cNvSpPr>
          <p:nvPr>
            <p:ph type="dt" sz="half" idx="10"/>
          </p:nvPr>
        </p:nvSpPr>
        <p:spPr/>
        <p:txBody>
          <a:bodyPr/>
          <a:lstStyle>
            <a:lvl1pPr>
              <a:defRPr/>
            </a:lvl1pPr>
          </a:lstStyle>
          <a:p>
            <a:pPr>
              <a:defRPr/>
            </a:pPr>
            <a:endParaRPr lang="fr-FR"/>
          </a:p>
        </p:txBody>
      </p:sp>
      <p:sp>
        <p:nvSpPr>
          <p:cNvPr id="5" name="Footer Placeholder 3"/>
          <p:cNvSpPr>
            <a:spLocks noGrp="1"/>
          </p:cNvSpPr>
          <p:nvPr>
            <p:ph type="ftr" sz="quarter" idx="11"/>
          </p:nvPr>
        </p:nvSpPr>
        <p:spPr/>
        <p:txBody>
          <a:bodyPr/>
          <a:lstStyle>
            <a:lvl1pPr>
              <a:defRPr/>
            </a:lvl1pPr>
          </a:lstStyle>
          <a:p>
            <a:pPr>
              <a:defRPr/>
            </a:pPr>
            <a:endParaRPr lang="fr-FR"/>
          </a:p>
        </p:txBody>
      </p:sp>
      <p:sp>
        <p:nvSpPr>
          <p:cNvPr id="6" name="Slide Number Placeholder 4"/>
          <p:cNvSpPr>
            <a:spLocks noGrp="1"/>
          </p:cNvSpPr>
          <p:nvPr>
            <p:ph type="sldNum" sz="quarter" idx="12"/>
          </p:nvPr>
        </p:nvSpPr>
        <p:spPr/>
        <p:txBody>
          <a:bodyPr/>
          <a:lstStyle>
            <a:lvl1pPr>
              <a:defRPr/>
            </a:lvl1pPr>
          </a:lstStyle>
          <a:p>
            <a:pPr>
              <a:defRPr/>
            </a:pPr>
            <a:fld id="{CA2B5C3A-58AD-40EE-8D4F-0E0B461973FC}" type="slidenum">
              <a:rPr lang="en-US"/>
              <a:pPr>
                <a:defRPr/>
              </a:pPr>
              <a:t>‹#›</a:t>
            </a:fld>
            <a:endParaRPr lang="en-US"/>
          </a:p>
        </p:txBody>
      </p:sp>
    </p:spTree>
  </p:cSld>
  <p:clrMapOvr>
    <a:masterClrMapping/>
  </p:clrMapOvr>
  <p:transition spd="med"/>
</p:sldLayout>
</file>

<file path=ppt/slideLayouts/slideLayout1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1169988" y="1946275"/>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5132388" y="1946275"/>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Date Placeholder 2"/>
          <p:cNvSpPr>
            <a:spLocks noGrp="1"/>
          </p:cNvSpPr>
          <p:nvPr>
            <p:ph type="dt" sz="half" idx="10"/>
          </p:nvPr>
        </p:nvSpPr>
        <p:spPr/>
        <p:txBody>
          <a:bodyPr/>
          <a:lstStyle>
            <a:lvl1pPr>
              <a:defRPr/>
            </a:lvl1pPr>
          </a:lstStyle>
          <a:p>
            <a:pPr>
              <a:defRPr/>
            </a:pPr>
            <a:endParaRPr lang="fr-FR"/>
          </a:p>
        </p:txBody>
      </p:sp>
      <p:sp>
        <p:nvSpPr>
          <p:cNvPr id="6" name="Footer Placeholder 3"/>
          <p:cNvSpPr>
            <a:spLocks noGrp="1"/>
          </p:cNvSpPr>
          <p:nvPr>
            <p:ph type="ftr" sz="quarter" idx="11"/>
          </p:nvPr>
        </p:nvSpPr>
        <p:spPr/>
        <p:txBody>
          <a:bodyPr/>
          <a:lstStyle>
            <a:lvl1pPr>
              <a:defRPr/>
            </a:lvl1pPr>
          </a:lstStyle>
          <a:p>
            <a:pPr>
              <a:defRPr/>
            </a:pPr>
            <a:endParaRPr lang="fr-FR"/>
          </a:p>
        </p:txBody>
      </p:sp>
      <p:sp>
        <p:nvSpPr>
          <p:cNvPr id="7" name="Slide Number Placeholder 4"/>
          <p:cNvSpPr>
            <a:spLocks noGrp="1"/>
          </p:cNvSpPr>
          <p:nvPr>
            <p:ph type="sldNum" sz="quarter" idx="12"/>
          </p:nvPr>
        </p:nvSpPr>
        <p:spPr/>
        <p:txBody>
          <a:bodyPr/>
          <a:lstStyle>
            <a:lvl1pPr>
              <a:defRPr/>
            </a:lvl1pPr>
          </a:lstStyle>
          <a:p>
            <a:pPr>
              <a:defRPr/>
            </a:pPr>
            <a:fld id="{7DA6A702-AA05-43D8-A20C-76794FCCD239}" type="slidenum">
              <a:rPr lang="en-US"/>
              <a:pPr>
                <a:defRPr/>
              </a:pPr>
              <a:t>‹#›</a:t>
            </a:fld>
            <a:endParaRPr lang="en-US"/>
          </a:p>
        </p:txBody>
      </p:sp>
    </p:spTree>
  </p:cSld>
  <p:clrMapOvr>
    <a:masterClrMapping/>
  </p:clrMapOvr>
  <p:transition spd="med"/>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Tree>
  </p:cSld>
  <p:clrMapOvr>
    <a:masterClrMapping/>
  </p:clrMapOvr>
  <p:transition spd="med"/>
</p:sldLayout>
</file>

<file path=ppt/slideLayouts/slideLayout1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Date Placeholder 2"/>
          <p:cNvSpPr>
            <a:spLocks noGrp="1"/>
          </p:cNvSpPr>
          <p:nvPr>
            <p:ph type="dt" sz="half" idx="10"/>
          </p:nvPr>
        </p:nvSpPr>
        <p:spPr/>
        <p:txBody>
          <a:bodyPr/>
          <a:lstStyle>
            <a:lvl1pPr>
              <a:defRPr/>
            </a:lvl1pPr>
          </a:lstStyle>
          <a:p>
            <a:pPr>
              <a:defRPr/>
            </a:pPr>
            <a:endParaRPr lang="fr-FR"/>
          </a:p>
        </p:txBody>
      </p:sp>
      <p:sp>
        <p:nvSpPr>
          <p:cNvPr id="8" name="Footer Placeholder 3"/>
          <p:cNvSpPr>
            <a:spLocks noGrp="1"/>
          </p:cNvSpPr>
          <p:nvPr>
            <p:ph type="ftr" sz="quarter" idx="11"/>
          </p:nvPr>
        </p:nvSpPr>
        <p:spPr/>
        <p:txBody>
          <a:bodyPr/>
          <a:lstStyle>
            <a:lvl1pPr>
              <a:defRPr/>
            </a:lvl1pPr>
          </a:lstStyle>
          <a:p>
            <a:pPr>
              <a:defRPr/>
            </a:pPr>
            <a:endParaRPr lang="fr-FR"/>
          </a:p>
        </p:txBody>
      </p:sp>
      <p:sp>
        <p:nvSpPr>
          <p:cNvPr id="9" name="Slide Number Placeholder 4"/>
          <p:cNvSpPr>
            <a:spLocks noGrp="1"/>
          </p:cNvSpPr>
          <p:nvPr>
            <p:ph type="sldNum" sz="quarter" idx="12"/>
          </p:nvPr>
        </p:nvSpPr>
        <p:spPr/>
        <p:txBody>
          <a:bodyPr/>
          <a:lstStyle>
            <a:lvl1pPr>
              <a:defRPr/>
            </a:lvl1pPr>
          </a:lstStyle>
          <a:p>
            <a:pPr>
              <a:defRPr/>
            </a:pPr>
            <a:fld id="{A92AA6EF-6431-4561-81BE-18B7BEFA71BD}" type="slidenum">
              <a:rPr lang="en-US"/>
              <a:pPr>
                <a:defRPr/>
              </a:pPr>
              <a:t>‹#›</a:t>
            </a:fld>
            <a:endParaRPr lang="en-US"/>
          </a:p>
        </p:txBody>
      </p:sp>
    </p:spTree>
  </p:cSld>
  <p:clrMapOvr>
    <a:masterClrMapping/>
  </p:clrMapOvr>
  <p:transition spd="med"/>
</p:sldLayout>
</file>

<file path=ppt/slideLayouts/slideLayout1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Date Placeholder 2"/>
          <p:cNvSpPr>
            <a:spLocks noGrp="1"/>
          </p:cNvSpPr>
          <p:nvPr>
            <p:ph type="dt" sz="half" idx="10"/>
          </p:nvPr>
        </p:nvSpPr>
        <p:spPr/>
        <p:txBody>
          <a:bodyPr/>
          <a:lstStyle>
            <a:lvl1pPr>
              <a:defRPr/>
            </a:lvl1pPr>
          </a:lstStyle>
          <a:p>
            <a:pPr>
              <a:defRPr/>
            </a:pPr>
            <a:endParaRPr lang="fr-FR"/>
          </a:p>
        </p:txBody>
      </p:sp>
      <p:sp>
        <p:nvSpPr>
          <p:cNvPr id="4" name="Footer Placeholder 3"/>
          <p:cNvSpPr>
            <a:spLocks noGrp="1"/>
          </p:cNvSpPr>
          <p:nvPr>
            <p:ph type="ftr" sz="quarter" idx="11"/>
          </p:nvPr>
        </p:nvSpPr>
        <p:spPr/>
        <p:txBody>
          <a:bodyPr/>
          <a:lstStyle>
            <a:lvl1pPr>
              <a:defRPr/>
            </a:lvl1pPr>
          </a:lstStyle>
          <a:p>
            <a:pPr>
              <a:defRPr/>
            </a:pPr>
            <a:endParaRPr lang="fr-FR"/>
          </a:p>
        </p:txBody>
      </p:sp>
      <p:sp>
        <p:nvSpPr>
          <p:cNvPr id="5" name="Slide Number Placeholder 4"/>
          <p:cNvSpPr>
            <a:spLocks noGrp="1"/>
          </p:cNvSpPr>
          <p:nvPr>
            <p:ph type="sldNum" sz="quarter" idx="12"/>
          </p:nvPr>
        </p:nvSpPr>
        <p:spPr/>
        <p:txBody>
          <a:bodyPr/>
          <a:lstStyle>
            <a:lvl1pPr>
              <a:defRPr/>
            </a:lvl1pPr>
          </a:lstStyle>
          <a:p>
            <a:pPr>
              <a:defRPr/>
            </a:pPr>
            <a:fld id="{1B118DCD-508D-443B-90B4-C7C5A909A29E}" type="slidenum">
              <a:rPr lang="en-US"/>
              <a:pPr>
                <a:defRPr/>
              </a:pPr>
              <a:t>‹#›</a:t>
            </a:fld>
            <a:endParaRPr lang="en-US"/>
          </a:p>
        </p:txBody>
      </p:sp>
    </p:spTree>
  </p:cSld>
  <p:clrMapOvr>
    <a:masterClrMapping/>
  </p:clrMapOvr>
  <p:transition spd="med"/>
</p:sldLayout>
</file>

<file path=ppt/slideLayouts/slideLayout1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2"/>
          <p:cNvSpPr>
            <a:spLocks noGrp="1"/>
          </p:cNvSpPr>
          <p:nvPr>
            <p:ph type="dt" sz="half" idx="10"/>
          </p:nvPr>
        </p:nvSpPr>
        <p:spPr/>
        <p:txBody>
          <a:bodyPr/>
          <a:lstStyle>
            <a:lvl1pPr>
              <a:defRPr/>
            </a:lvl1pPr>
          </a:lstStyle>
          <a:p>
            <a:pPr>
              <a:defRPr/>
            </a:pPr>
            <a:endParaRPr lang="fr-FR"/>
          </a:p>
        </p:txBody>
      </p:sp>
      <p:sp>
        <p:nvSpPr>
          <p:cNvPr id="3" name="Footer Placeholder 3"/>
          <p:cNvSpPr>
            <a:spLocks noGrp="1"/>
          </p:cNvSpPr>
          <p:nvPr>
            <p:ph type="ftr" sz="quarter" idx="11"/>
          </p:nvPr>
        </p:nvSpPr>
        <p:spPr/>
        <p:txBody>
          <a:bodyPr/>
          <a:lstStyle>
            <a:lvl1pPr>
              <a:defRPr/>
            </a:lvl1pPr>
          </a:lstStyle>
          <a:p>
            <a:pPr>
              <a:defRPr/>
            </a:pPr>
            <a:endParaRPr lang="fr-FR"/>
          </a:p>
        </p:txBody>
      </p:sp>
      <p:sp>
        <p:nvSpPr>
          <p:cNvPr id="4" name="Slide Number Placeholder 4"/>
          <p:cNvSpPr>
            <a:spLocks noGrp="1"/>
          </p:cNvSpPr>
          <p:nvPr>
            <p:ph type="sldNum" sz="quarter" idx="12"/>
          </p:nvPr>
        </p:nvSpPr>
        <p:spPr/>
        <p:txBody>
          <a:bodyPr/>
          <a:lstStyle>
            <a:lvl1pPr>
              <a:defRPr/>
            </a:lvl1pPr>
          </a:lstStyle>
          <a:p>
            <a:pPr>
              <a:defRPr/>
            </a:pPr>
            <a:fld id="{C6A14A34-74F9-4FEC-8BCD-CABF920387DA}" type="slidenum">
              <a:rPr lang="en-US"/>
              <a:pPr>
                <a:defRPr/>
              </a:pPr>
              <a:t>‹#›</a:t>
            </a:fld>
            <a:endParaRPr lang="en-US"/>
          </a:p>
        </p:txBody>
      </p:sp>
    </p:spTree>
  </p:cSld>
  <p:clrMapOvr>
    <a:masterClrMapping/>
  </p:clrMapOvr>
  <p:transition spd="med"/>
</p:sldLayout>
</file>

<file path=ppt/slideLayouts/slideLayout1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2"/>
          <p:cNvSpPr>
            <a:spLocks noGrp="1"/>
          </p:cNvSpPr>
          <p:nvPr>
            <p:ph type="dt" sz="half" idx="10"/>
          </p:nvPr>
        </p:nvSpPr>
        <p:spPr/>
        <p:txBody>
          <a:bodyPr/>
          <a:lstStyle>
            <a:lvl1pPr>
              <a:defRPr/>
            </a:lvl1pPr>
          </a:lstStyle>
          <a:p>
            <a:pPr>
              <a:defRPr/>
            </a:pPr>
            <a:endParaRPr lang="fr-FR"/>
          </a:p>
        </p:txBody>
      </p:sp>
      <p:sp>
        <p:nvSpPr>
          <p:cNvPr id="6" name="Footer Placeholder 3"/>
          <p:cNvSpPr>
            <a:spLocks noGrp="1"/>
          </p:cNvSpPr>
          <p:nvPr>
            <p:ph type="ftr" sz="quarter" idx="11"/>
          </p:nvPr>
        </p:nvSpPr>
        <p:spPr/>
        <p:txBody>
          <a:bodyPr/>
          <a:lstStyle>
            <a:lvl1pPr>
              <a:defRPr/>
            </a:lvl1pPr>
          </a:lstStyle>
          <a:p>
            <a:pPr>
              <a:defRPr/>
            </a:pPr>
            <a:endParaRPr lang="fr-FR"/>
          </a:p>
        </p:txBody>
      </p:sp>
      <p:sp>
        <p:nvSpPr>
          <p:cNvPr id="7" name="Slide Number Placeholder 4"/>
          <p:cNvSpPr>
            <a:spLocks noGrp="1"/>
          </p:cNvSpPr>
          <p:nvPr>
            <p:ph type="sldNum" sz="quarter" idx="12"/>
          </p:nvPr>
        </p:nvSpPr>
        <p:spPr/>
        <p:txBody>
          <a:bodyPr/>
          <a:lstStyle>
            <a:lvl1pPr>
              <a:defRPr/>
            </a:lvl1pPr>
          </a:lstStyle>
          <a:p>
            <a:pPr>
              <a:defRPr/>
            </a:pPr>
            <a:fld id="{DC0EC132-6748-4F01-BAA4-C0C53C313563}" type="slidenum">
              <a:rPr lang="en-US"/>
              <a:pPr>
                <a:defRPr/>
              </a:pPr>
              <a:t>‹#›</a:t>
            </a:fld>
            <a:endParaRPr lang="en-US"/>
          </a:p>
        </p:txBody>
      </p:sp>
    </p:spTree>
  </p:cSld>
  <p:clrMapOvr>
    <a:masterClrMapping/>
  </p:clrMapOvr>
  <p:transition spd="med"/>
</p:sldLayout>
</file>

<file path=ppt/slideLayouts/slideLayout1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2"/>
          <p:cNvSpPr>
            <a:spLocks noGrp="1"/>
          </p:cNvSpPr>
          <p:nvPr>
            <p:ph type="dt" sz="half" idx="10"/>
          </p:nvPr>
        </p:nvSpPr>
        <p:spPr/>
        <p:txBody>
          <a:bodyPr/>
          <a:lstStyle>
            <a:lvl1pPr>
              <a:defRPr/>
            </a:lvl1pPr>
          </a:lstStyle>
          <a:p>
            <a:pPr>
              <a:defRPr/>
            </a:pPr>
            <a:endParaRPr lang="fr-FR"/>
          </a:p>
        </p:txBody>
      </p:sp>
      <p:sp>
        <p:nvSpPr>
          <p:cNvPr id="6" name="Footer Placeholder 3"/>
          <p:cNvSpPr>
            <a:spLocks noGrp="1"/>
          </p:cNvSpPr>
          <p:nvPr>
            <p:ph type="ftr" sz="quarter" idx="11"/>
          </p:nvPr>
        </p:nvSpPr>
        <p:spPr/>
        <p:txBody>
          <a:bodyPr/>
          <a:lstStyle>
            <a:lvl1pPr>
              <a:defRPr/>
            </a:lvl1pPr>
          </a:lstStyle>
          <a:p>
            <a:pPr>
              <a:defRPr/>
            </a:pPr>
            <a:endParaRPr lang="fr-FR"/>
          </a:p>
        </p:txBody>
      </p:sp>
      <p:sp>
        <p:nvSpPr>
          <p:cNvPr id="7" name="Slide Number Placeholder 4"/>
          <p:cNvSpPr>
            <a:spLocks noGrp="1"/>
          </p:cNvSpPr>
          <p:nvPr>
            <p:ph type="sldNum" sz="quarter" idx="12"/>
          </p:nvPr>
        </p:nvSpPr>
        <p:spPr/>
        <p:txBody>
          <a:bodyPr/>
          <a:lstStyle>
            <a:lvl1pPr>
              <a:defRPr/>
            </a:lvl1pPr>
          </a:lstStyle>
          <a:p>
            <a:pPr>
              <a:defRPr/>
            </a:pPr>
            <a:fld id="{6D391F9F-8C88-4CBB-A168-94CC6E2F804E}" type="slidenum">
              <a:rPr lang="en-US"/>
              <a:pPr>
                <a:defRPr/>
              </a:pPr>
              <a:t>‹#›</a:t>
            </a:fld>
            <a:endParaRPr lang="en-US"/>
          </a:p>
        </p:txBody>
      </p:sp>
    </p:spTree>
  </p:cSld>
  <p:clrMapOvr>
    <a:masterClrMapping/>
  </p:clrMapOvr>
  <p:transition spd="med"/>
</p:sldLayout>
</file>

<file path=ppt/slideLayouts/slideLayout1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2"/>
          <p:cNvSpPr>
            <a:spLocks noGrp="1"/>
          </p:cNvSpPr>
          <p:nvPr>
            <p:ph type="dt" sz="half" idx="10"/>
          </p:nvPr>
        </p:nvSpPr>
        <p:spPr/>
        <p:txBody>
          <a:bodyPr/>
          <a:lstStyle>
            <a:lvl1pPr>
              <a:defRPr/>
            </a:lvl1pPr>
          </a:lstStyle>
          <a:p>
            <a:pPr>
              <a:defRPr/>
            </a:pPr>
            <a:endParaRPr lang="fr-FR"/>
          </a:p>
        </p:txBody>
      </p:sp>
      <p:sp>
        <p:nvSpPr>
          <p:cNvPr id="5" name="Footer Placeholder 3"/>
          <p:cNvSpPr>
            <a:spLocks noGrp="1"/>
          </p:cNvSpPr>
          <p:nvPr>
            <p:ph type="ftr" sz="quarter" idx="11"/>
          </p:nvPr>
        </p:nvSpPr>
        <p:spPr/>
        <p:txBody>
          <a:bodyPr/>
          <a:lstStyle>
            <a:lvl1pPr>
              <a:defRPr/>
            </a:lvl1pPr>
          </a:lstStyle>
          <a:p>
            <a:pPr>
              <a:defRPr/>
            </a:pPr>
            <a:endParaRPr lang="fr-FR"/>
          </a:p>
        </p:txBody>
      </p:sp>
      <p:sp>
        <p:nvSpPr>
          <p:cNvPr id="6" name="Slide Number Placeholder 4"/>
          <p:cNvSpPr>
            <a:spLocks noGrp="1"/>
          </p:cNvSpPr>
          <p:nvPr>
            <p:ph type="sldNum" sz="quarter" idx="12"/>
          </p:nvPr>
        </p:nvSpPr>
        <p:spPr/>
        <p:txBody>
          <a:bodyPr/>
          <a:lstStyle>
            <a:lvl1pPr>
              <a:defRPr/>
            </a:lvl1pPr>
          </a:lstStyle>
          <a:p>
            <a:pPr>
              <a:defRPr/>
            </a:pPr>
            <a:fld id="{480A0830-E48A-4F1C-99E6-7AB819E0D8DC}" type="slidenum">
              <a:rPr lang="en-US"/>
              <a:pPr>
                <a:defRPr/>
              </a:pPr>
              <a:t>‹#›</a:t>
            </a:fld>
            <a:endParaRPr lang="en-US"/>
          </a:p>
        </p:txBody>
      </p:sp>
    </p:spTree>
  </p:cSld>
  <p:clrMapOvr>
    <a:masterClrMapping/>
  </p:clrMapOvr>
  <p:transition spd="med"/>
</p:sldLayout>
</file>

<file path=ppt/slideLayouts/slideLayout1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2938" y="609600"/>
            <a:ext cx="1949450" cy="5451475"/>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1143000" y="609600"/>
            <a:ext cx="5697538" cy="54514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2"/>
          <p:cNvSpPr>
            <a:spLocks noGrp="1"/>
          </p:cNvSpPr>
          <p:nvPr>
            <p:ph type="dt" sz="half" idx="10"/>
          </p:nvPr>
        </p:nvSpPr>
        <p:spPr/>
        <p:txBody>
          <a:bodyPr/>
          <a:lstStyle>
            <a:lvl1pPr>
              <a:defRPr/>
            </a:lvl1pPr>
          </a:lstStyle>
          <a:p>
            <a:pPr>
              <a:defRPr/>
            </a:pPr>
            <a:endParaRPr lang="fr-FR"/>
          </a:p>
        </p:txBody>
      </p:sp>
      <p:sp>
        <p:nvSpPr>
          <p:cNvPr id="5" name="Footer Placeholder 3"/>
          <p:cNvSpPr>
            <a:spLocks noGrp="1"/>
          </p:cNvSpPr>
          <p:nvPr>
            <p:ph type="ftr" sz="quarter" idx="11"/>
          </p:nvPr>
        </p:nvSpPr>
        <p:spPr/>
        <p:txBody>
          <a:bodyPr/>
          <a:lstStyle>
            <a:lvl1pPr>
              <a:defRPr/>
            </a:lvl1pPr>
          </a:lstStyle>
          <a:p>
            <a:pPr>
              <a:defRPr/>
            </a:pPr>
            <a:endParaRPr lang="fr-FR"/>
          </a:p>
        </p:txBody>
      </p:sp>
      <p:sp>
        <p:nvSpPr>
          <p:cNvPr id="6" name="Slide Number Placeholder 4"/>
          <p:cNvSpPr>
            <a:spLocks noGrp="1"/>
          </p:cNvSpPr>
          <p:nvPr>
            <p:ph type="sldNum" sz="quarter" idx="12"/>
          </p:nvPr>
        </p:nvSpPr>
        <p:spPr/>
        <p:txBody>
          <a:bodyPr/>
          <a:lstStyle>
            <a:lvl1pPr>
              <a:defRPr/>
            </a:lvl1pPr>
          </a:lstStyle>
          <a:p>
            <a:pPr>
              <a:defRPr/>
            </a:pPr>
            <a:fld id="{B2EB7F18-D8AD-4DEF-827A-34955410B802}" type="slidenum">
              <a:rPr lang="en-US"/>
              <a:pPr>
                <a:defRPr/>
              </a:pPr>
              <a:t>‹#›</a:t>
            </a:fld>
            <a:endParaRPr lang="en-US"/>
          </a:p>
        </p:txBody>
      </p:sp>
    </p:spTree>
  </p:cSld>
  <p:clrMapOvr>
    <a:masterClrMapping/>
  </p:clrMapOvr>
  <p:transition spd="med"/>
</p:sldLayout>
</file>

<file path=ppt/slideLayouts/slideLayout1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Date Placeholder 1"/>
          <p:cNvSpPr>
            <a:spLocks noGrp="1"/>
          </p:cNvSpPr>
          <p:nvPr>
            <p:ph type="dt" sz="half" idx="10"/>
          </p:nvPr>
        </p:nvSpPr>
        <p:spPr/>
        <p:txBody>
          <a:bodyPr/>
          <a:lstStyle>
            <a:lvl1pPr>
              <a:defRPr/>
            </a:lvl1pPr>
          </a:lstStyle>
          <a:p>
            <a:pPr>
              <a:defRPr/>
            </a:pPr>
            <a:endParaRPr lang="fr-FR"/>
          </a:p>
        </p:txBody>
      </p:sp>
      <p:sp>
        <p:nvSpPr>
          <p:cNvPr id="5" name="Footer Placeholder 2"/>
          <p:cNvSpPr>
            <a:spLocks noGrp="1"/>
          </p:cNvSpPr>
          <p:nvPr>
            <p:ph type="ftr" sz="quarter" idx="11"/>
          </p:nvPr>
        </p:nvSpPr>
        <p:spPr/>
        <p:txBody>
          <a:bodyPr/>
          <a:lstStyle>
            <a:lvl1pPr>
              <a:defRPr/>
            </a:lvl1pPr>
          </a:lstStyle>
          <a:p>
            <a:pPr>
              <a:defRPr/>
            </a:pPr>
            <a:endParaRPr lang="fr-FR"/>
          </a:p>
        </p:txBody>
      </p:sp>
      <p:sp>
        <p:nvSpPr>
          <p:cNvPr id="6" name="Slide Number Placeholder 3"/>
          <p:cNvSpPr>
            <a:spLocks noGrp="1"/>
          </p:cNvSpPr>
          <p:nvPr>
            <p:ph type="sldNum" sz="quarter" idx="12"/>
          </p:nvPr>
        </p:nvSpPr>
        <p:spPr/>
        <p:txBody>
          <a:bodyPr/>
          <a:lstStyle>
            <a:lvl1pPr>
              <a:defRPr/>
            </a:lvl1pPr>
          </a:lstStyle>
          <a:p>
            <a:pPr>
              <a:defRPr/>
            </a:pPr>
            <a:fld id="{2BF31D53-FB95-4C0E-B1F4-C8370C21A78D}" type="slidenum">
              <a:rPr lang="en-US"/>
              <a:pPr>
                <a:defRPr/>
              </a:pPr>
              <a:t>‹#›</a:t>
            </a:fld>
            <a:endParaRPr lang="en-US"/>
          </a:p>
        </p:txBody>
      </p:sp>
    </p:spTree>
  </p:cSld>
  <p:clrMapOvr>
    <a:masterClrMapping/>
  </p:clrMapOvr>
  <p:transition spd="med"/>
</p:sldLayout>
</file>

<file path=ppt/slideLayouts/slideLayout1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1"/>
          <p:cNvSpPr>
            <a:spLocks noGrp="1"/>
          </p:cNvSpPr>
          <p:nvPr>
            <p:ph type="dt" sz="half" idx="10"/>
          </p:nvPr>
        </p:nvSpPr>
        <p:spPr/>
        <p:txBody>
          <a:bodyPr/>
          <a:lstStyle>
            <a:lvl1pPr>
              <a:defRPr/>
            </a:lvl1pPr>
          </a:lstStyle>
          <a:p>
            <a:pPr>
              <a:defRPr/>
            </a:pPr>
            <a:endParaRPr lang="fr-FR"/>
          </a:p>
        </p:txBody>
      </p:sp>
      <p:sp>
        <p:nvSpPr>
          <p:cNvPr id="5" name="Footer Placeholder 2"/>
          <p:cNvSpPr>
            <a:spLocks noGrp="1"/>
          </p:cNvSpPr>
          <p:nvPr>
            <p:ph type="ftr" sz="quarter" idx="11"/>
          </p:nvPr>
        </p:nvSpPr>
        <p:spPr/>
        <p:txBody>
          <a:bodyPr/>
          <a:lstStyle>
            <a:lvl1pPr>
              <a:defRPr/>
            </a:lvl1pPr>
          </a:lstStyle>
          <a:p>
            <a:pPr>
              <a:defRPr/>
            </a:pPr>
            <a:endParaRPr lang="fr-FR"/>
          </a:p>
        </p:txBody>
      </p:sp>
      <p:sp>
        <p:nvSpPr>
          <p:cNvPr id="6" name="Slide Number Placeholder 3"/>
          <p:cNvSpPr>
            <a:spLocks noGrp="1"/>
          </p:cNvSpPr>
          <p:nvPr>
            <p:ph type="sldNum" sz="quarter" idx="12"/>
          </p:nvPr>
        </p:nvSpPr>
        <p:spPr/>
        <p:txBody>
          <a:bodyPr/>
          <a:lstStyle>
            <a:lvl1pPr>
              <a:defRPr/>
            </a:lvl1pPr>
          </a:lstStyle>
          <a:p>
            <a:pPr>
              <a:defRPr/>
            </a:pPr>
            <a:fld id="{88F86E30-570A-49D6-833A-D57AF4ED3588}" type="slidenum">
              <a:rPr lang="en-US"/>
              <a:pPr>
                <a:defRPr/>
              </a:pPr>
              <a:t>‹#›</a:t>
            </a:fld>
            <a:endParaRPr lang="en-US"/>
          </a:p>
        </p:txBody>
      </p:sp>
    </p:spTree>
  </p:cSld>
  <p:clrMapOvr>
    <a:masterClrMapping/>
  </p:clrMapOvr>
  <p:transition spd="med"/>
</p:sldLayout>
</file>

<file path=ppt/slideLayouts/slideLayout1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1"/>
          <p:cNvSpPr>
            <a:spLocks noGrp="1"/>
          </p:cNvSpPr>
          <p:nvPr>
            <p:ph type="dt" sz="half" idx="10"/>
          </p:nvPr>
        </p:nvSpPr>
        <p:spPr/>
        <p:txBody>
          <a:bodyPr/>
          <a:lstStyle>
            <a:lvl1pPr>
              <a:defRPr/>
            </a:lvl1pPr>
          </a:lstStyle>
          <a:p>
            <a:pPr>
              <a:defRPr/>
            </a:pPr>
            <a:endParaRPr lang="fr-FR"/>
          </a:p>
        </p:txBody>
      </p:sp>
      <p:sp>
        <p:nvSpPr>
          <p:cNvPr id="5" name="Footer Placeholder 2"/>
          <p:cNvSpPr>
            <a:spLocks noGrp="1"/>
          </p:cNvSpPr>
          <p:nvPr>
            <p:ph type="ftr" sz="quarter" idx="11"/>
          </p:nvPr>
        </p:nvSpPr>
        <p:spPr/>
        <p:txBody>
          <a:bodyPr/>
          <a:lstStyle>
            <a:lvl1pPr>
              <a:defRPr/>
            </a:lvl1pPr>
          </a:lstStyle>
          <a:p>
            <a:pPr>
              <a:defRPr/>
            </a:pPr>
            <a:endParaRPr lang="fr-FR"/>
          </a:p>
        </p:txBody>
      </p:sp>
      <p:sp>
        <p:nvSpPr>
          <p:cNvPr id="6" name="Slide Number Placeholder 3"/>
          <p:cNvSpPr>
            <a:spLocks noGrp="1"/>
          </p:cNvSpPr>
          <p:nvPr>
            <p:ph type="sldNum" sz="quarter" idx="12"/>
          </p:nvPr>
        </p:nvSpPr>
        <p:spPr/>
        <p:txBody>
          <a:bodyPr/>
          <a:lstStyle>
            <a:lvl1pPr>
              <a:defRPr/>
            </a:lvl1pPr>
          </a:lstStyle>
          <a:p>
            <a:pPr>
              <a:defRPr/>
            </a:pPr>
            <a:fld id="{61BD1150-7DAA-4167-8640-4C2922153BE0}" type="slidenum">
              <a:rPr lang="en-US"/>
              <a:pPr>
                <a:defRPr/>
              </a:pPr>
              <a:t>‹#›</a:t>
            </a:fld>
            <a:endParaRPr lang="en-US"/>
          </a:p>
        </p:txBody>
      </p:sp>
    </p:spTree>
  </p:cSld>
  <p:clrMapOvr>
    <a:masterClrMapping/>
  </p:clrMapOvr>
  <p:transition spd="med"/>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cSld>
  <p:clrMapOvr>
    <a:masterClrMapping/>
  </p:clrMapOvr>
  <p:transition spd="med"/>
</p:sldLayout>
</file>

<file path=ppt/slideLayouts/slideLayout1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1169988" y="1946275"/>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5132388" y="1946275"/>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Date Placeholder 1"/>
          <p:cNvSpPr>
            <a:spLocks noGrp="1"/>
          </p:cNvSpPr>
          <p:nvPr>
            <p:ph type="dt" sz="half" idx="10"/>
          </p:nvPr>
        </p:nvSpPr>
        <p:spPr/>
        <p:txBody>
          <a:bodyPr/>
          <a:lstStyle>
            <a:lvl1pPr>
              <a:defRPr/>
            </a:lvl1pPr>
          </a:lstStyle>
          <a:p>
            <a:pPr>
              <a:defRPr/>
            </a:pPr>
            <a:endParaRPr lang="fr-FR"/>
          </a:p>
        </p:txBody>
      </p:sp>
      <p:sp>
        <p:nvSpPr>
          <p:cNvPr id="6" name="Footer Placeholder 2"/>
          <p:cNvSpPr>
            <a:spLocks noGrp="1"/>
          </p:cNvSpPr>
          <p:nvPr>
            <p:ph type="ftr" sz="quarter" idx="11"/>
          </p:nvPr>
        </p:nvSpPr>
        <p:spPr/>
        <p:txBody>
          <a:bodyPr/>
          <a:lstStyle>
            <a:lvl1pPr>
              <a:defRPr/>
            </a:lvl1pPr>
          </a:lstStyle>
          <a:p>
            <a:pPr>
              <a:defRPr/>
            </a:pPr>
            <a:endParaRPr lang="fr-FR"/>
          </a:p>
        </p:txBody>
      </p:sp>
      <p:sp>
        <p:nvSpPr>
          <p:cNvPr id="7" name="Slide Number Placeholder 3"/>
          <p:cNvSpPr>
            <a:spLocks noGrp="1"/>
          </p:cNvSpPr>
          <p:nvPr>
            <p:ph type="sldNum" sz="quarter" idx="12"/>
          </p:nvPr>
        </p:nvSpPr>
        <p:spPr/>
        <p:txBody>
          <a:bodyPr/>
          <a:lstStyle>
            <a:lvl1pPr>
              <a:defRPr/>
            </a:lvl1pPr>
          </a:lstStyle>
          <a:p>
            <a:pPr>
              <a:defRPr/>
            </a:pPr>
            <a:fld id="{B42227B7-F734-4EAD-9702-2523D8CD5218}" type="slidenum">
              <a:rPr lang="en-US"/>
              <a:pPr>
                <a:defRPr/>
              </a:pPr>
              <a:t>‹#›</a:t>
            </a:fld>
            <a:endParaRPr lang="en-US"/>
          </a:p>
        </p:txBody>
      </p:sp>
    </p:spTree>
  </p:cSld>
  <p:clrMapOvr>
    <a:masterClrMapping/>
  </p:clrMapOvr>
  <p:transition spd="med"/>
</p:sldLayout>
</file>

<file path=ppt/slideLayouts/slideLayout1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Date Placeholder 1"/>
          <p:cNvSpPr>
            <a:spLocks noGrp="1"/>
          </p:cNvSpPr>
          <p:nvPr>
            <p:ph type="dt" sz="half" idx="10"/>
          </p:nvPr>
        </p:nvSpPr>
        <p:spPr/>
        <p:txBody>
          <a:bodyPr/>
          <a:lstStyle>
            <a:lvl1pPr>
              <a:defRPr/>
            </a:lvl1pPr>
          </a:lstStyle>
          <a:p>
            <a:pPr>
              <a:defRPr/>
            </a:pPr>
            <a:endParaRPr lang="fr-FR"/>
          </a:p>
        </p:txBody>
      </p:sp>
      <p:sp>
        <p:nvSpPr>
          <p:cNvPr id="8" name="Footer Placeholder 2"/>
          <p:cNvSpPr>
            <a:spLocks noGrp="1"/>
          </p:cNvSpPr>
          <p:nvPr>
            <p:ph type="ftr" sz="quarter" idx="11"/>
          </p:nvPr>
        </p:nvSpPr>
        <p:spPr/>
        <p:txBody>
          <a:bodyPr/>
          <a:lstStyle>
            <a:lvl1pPr>
              <a:defRPr/>
            </a:lvl1pPr>
          </a:lstStyle>
          <a:p>
            <a:pPr>
              <a:defRPr/>
            </a:pPr>
            <a:endParaRPr lang="fr-FR"/>
          </a:p>
        </p:txBody>
      </p:sp>
      <p:sp>
        <p:nvSpPr>
          <p:cNvPr id="9" name="Slide Number Placeholder 3"/>
          <p:cNvSpPr>
            <a:spLocks noGrp="1"/>
          </p:cNvSpPr>
          <p:nvPr>
            <p:ph type="sldNum" sz="quarter" idx="12"/>
          </p:nvPr>
        </p:nvSpPr>
        <p:spPr/>
        <p:txBody>
          <a:bodyPr/>
          <a:lstStyle>
            <a:lvl1pPr>
              <a:defRPr/>
            </a:lvl1pPr>
          </a:lstStyle>
          <a:p>
            <a:pPr>
              <a:defRPr/>
            </a:pPr>
            <a:fld id="{3F902C54-BF73-45AE-A968-98FD1433EB2E}" type="slidenum">
              <a:rPr lang="en-US"/>
              <a:pPr>
                <a:defRPr/>
              </a:pPr>
              <a:t>‹#›</a:t>
            </a:fld>
            <a:endParaRPr lang="en-US"/>
          </a:p>
        </p:txBody>
      </p:sp>
    </p:spTree>
  </p:cSld>
  <p:clrMapOvr>
    <a:masterClrMapping/>
  </p:clrMapOvr>
  <p:transition spd="med"/>
</p:sldLayout>
</file>

<file path=ppt/slideLayouts/slideLayout1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Date Placeholder 1"/>
          <p:cNvSpPr>
            <a:spLocks noGrp="1"/>
          </p:cNvSpPr>
          <p:nvPr>
            <p:ph type="dt" sz="half" idx="10"/>
          </p:nvPr>
        </p:nvSpPr>
        <p:spPr/>
        <p:txBody>
          <a:bodyPr/>
          <a:lstStyle>
            <a:lvl1pPr>
              <a:defRPr/>
            </a:lvl1pPr>
          </a:lstStyle>
          <a:p>
            <a:pPr>
              <a:defRPr/>
            </a:pPr>
            <a:endParaRPr lang="fr-FR"/>
          </a:p>
        </p:txBody>
      </p:sp>
      <p:sp>
        <p:nvSpPr>
          <p:cNvPr id="4" name="Footer Placeholder 2"/>
          <p:cNvSpPr>
            <a:spLocks noGrp="1"/>
          </p:cNvSpPr>
          <p:nvPr>
            <p:ph type="ftr" sz="quarter" idx="11"/>
          </p:nvPr>
        </p:nvSpPr>
        <p:spPr/>
        <p:txBody>
          <a:bodyPr/>
          <a:lstStyle>
            <a:lvl1pPr>
              <a:defRPr/>
            </a:lvl1pPr>
          </a:lstStyle>
          <a:p>
            <a:pPr>
              <a:defRPr/>
            </a:pPr>
            <a:endParaRPr lang="fr-FR"/>
          </a:p>
        </p:txBody>
      </p:sp>
      <p:sp>
        <p:nvSpPr>
          <p:cNvPr id="5" name="Slide Number Placeholder 3"/>
          <p:cNvSpPr>
            <a:spLocks noGrp="1"/>
          </p:cNvSpPr>
          <p:nvPr>
            <p:ph type="sldNum" sz="quarter" idx="12"/>
          </p:nvPr>
        </p:nvSpPr>
        <p:spPr/>
        <p:txBody>
          <a:bodyPr/>
          <a:lstStyle>
            <a:lvl1pPr>
              <a:defRPr/>
            </a:lvl1pPr>
          </a:lstStyle>
          <a:p>
            <a:pPr>
              <a:defRPr/>
            </a:pPr>
            <a:fld id="{E9E94D0F-E0B2-4085-BDF2-A13C1D716A3F}" type="slidenum">
              <a:rPr lang="en-US"/>
              <a:pPr>
                <a:defRPr/>
              </a:pPr>
              <a:t>‹#›</a:t>
            </a:fld>
            <a:endParaRPr lang="en-US"/>
          </a:p>
        </p:txBody>
      </p:sp>
    </p:spTree>
  </p:cSld>
  <p:clrMapOvr>
    <a:masterClrMapping/>
  </p:clrMapOvr>
  <p:transition spd="med"/>
</p:sldLayout>
</file>

<file path=ppt/slideLayouts/slideLayout1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fr-FR"/>
          </a:p>
        </p:txBody>
      </p:sp>
      <p:sp>
        <p:nvSpPr>
          <p:cNvPr id="3" name="Footer Placeholder 2"/>
          <p:cNvSpPr>
            <a:spLocks noGrp="1"/>
          </p:cNvSpPr>
          <p:nvPr>
            <p:ph type="ftr" sz="quarter" idx="11"/>
          </p:nvPr>
        </p:nvSpPr>
        <p:spPr/>
        <p:txBody>
          <a:bodyPr/>
          <a:lstStyle>
            <a:lvl1pPr>
              <a:defRPr/>
            </a:lvl1pPr>
          </a:lstStyle>
          <a:p>
            <a:pPr>
              <a:defRPr/>
            </a:pPr>
            <a:endParaRPr lang="fr-FR"/>
          </a:p>
        </p:txBody>
      </p:sp>
      <p:sp>
        <p:nvSpPr>
          <p:cNvPr id="4" name="Slide Number Placeholder 3"/>
          <p:cNvSpPr>
            <a:spLocks noGrp="1"/>
          </p:cNvSpPr>
          <p:nvPr>
            <p:ph type="sldNum" sz="quarter" idx="12"/>
          </p:nvPr>
        </p:nvSpPr>
        <p:spPr/>
        <p:txBody>
          <a:bodyPr/>
          <a:lstStyle>
            <a:lvl1pPr>
              <a:defRPr/>
            </a:lvl1pPr>
          </a:lstStyle>
          <a:p>
            <a:pPr>
              <a:defRPr/>
            </a:pPr>
            <a:fld id="{BE7CC6F2-C4C5-410E-9271-4230F2D7685F}" type="slidenum">
              <a:rPr lang="en-US"/>
              <a:pPr>
                <a:defRPr/>
              </a:pPr>
              <a:t>‹#›</a:t>
            </a:fld>
            <a:endParaRPr lang="en-US"/>
          </a:p>
        </p:txBody>
      </p:sp>
    </p:spTree>
  </p:cSld>
  <p:clrMapOvr>
    <a:masterClrMapping/>
  </p:clrMapOvr>
  <p:transition spd="med"/>
</p:sldLayout>
</file>

<file path=ppt/slideLayouts/slideLayout1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1"/>
          <p:cNvSpPr>
            <a:spLocks noGrp="1"/>
          </p:cNvSpPr>
          <p:nvPr>
            <p:ph type="dt" sz="half" idx="10"/>
          </p:nvPr>
        </p:nvSpPr>
        <p:spPr/>
        <p:txBody>
          <a:bodyPr/>
          <a:lstStyle>
            <a:lvl1pPr>
              <a:defRPr/>
            </a:lvl1pPr>
          </a:lstStyle>
          <a:p>
            <a:pPr>
              <a:defRPr/>
            </a:pPr>
            <a:endParaRPr lang="fr-FR"/>
          </a:p>
        </p:txBody>
      </p:sp>
      <p:sp>
        <p:nvSpPr>
          <p:cNvPr id="6" name="Footer Placeholder 2"/>
          <p:cNvSpPr>
            <a:spLocks noGrp="1"/>
          </p:cNvSpPr>
          <p:nvPr>
            <p:ph type="ftr" sz="quarter" idx="11"/>
          </p:nvPr>
        </p:nvSpPr>
        <p:spPr/>
        <p:txBody>
          <a:bodyPr/>
          <a:lstStyle>
            <a:lvl1pPr>
              <a:defRPr/>
            </a:lvl1pPr>
          </a:lstStyle>
          <a:p>
            <a:pPr>
              <a:defRPr/>
            </a:pPr>
            <a:endParaRPr lang="fr-FR"/>
          </a:p>
        </p:txBody>
      </p:sp>
      <p:sp>
        <p:nvSpPr>
          <p:cNvPr id="7" name="Slide Number Placeholder 3"/>
          <p:cNvSpPr>
            <a:spLocks noGrp="1"/>
          </p:cNvSpPr>
          <p:nvPr>
            <p:ph type="sldNum" sz="quarter" idx="12"/>
          </p:nvPr>
        </p:nvSpPr>
        <p:spPr/>
        <p:txBody>
          <a:bodyPr/>
          <a:lstStyle>
            <a:lvl1pPr>
              <a:defRPr/>
            </a:lvl1pPr>
          </a:lstStyle>
          <a:p>
            <a:pPr>
              <a:defRPr/>
            </a:pPr>
            <a:fld id="{00BD9079-D704-4693-9FD7-9909C4DCCAFF}" type="slidenum">
              <a:rPr lang="en-US"/>
              <a:pPr>
                <a:defRPr/>
              </a:pPr>
              <a:t>‹#›</a:t>
            </a:fld>
            <a:endParaRPr lang="en-US"/>
          </a:p>
        </p:txBody>
      </p:sp>
    </p:spTree>
  </p:cSld>
  <p:clrMapOvr>
    <a:masterClrMapping/>
  </p:clrMapOvr>
  <p:transition spd="med"/>
</p:sldLayout>
</file>

<file path=ppt/slideLayouts/slideLayout1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1"/>
          <p:cNvSpPr>
            <a:spLocks noGrp="1"/>
          </p:cNvSpPr>
          <p:nvPr>
            <p:ph type="dt" sz="half" idx="10"/>
          </p:nvPr>
        </p:nvSpPr>
        <p:spPr/>
        <p:txBody>
          <a:bodyPr/>
          <a:lstStyle>
            <a:lvl1pPr>
              <a:defRPr/>
            </a:lvl1pPr>
          </a:lstStyle>
          <a:p>
            <a:pPr>
              <a:defRPr/>
            </a:pPr>
            <a:endParaRPr lang="fr-FR"/>
          </a:p>
        </p:txBody>
      </p:sp>
      <p:sp>
        <p:nvSpPr>
          <p:cNvPr id="6" name="Footer Placeholder 2"/>
          <p:cNvSpPr>
            <a:spLocks noGrp="1"/>
          </p:cNvSpPr>
          <p:nvPr>
            <p:ph type="ftr" sz="quarter" idx="11"/>
          </p:nvPr>
        </p:nvSpPr>
        <p:spPr/>
        <p:txBody>
          <a:bodyPr/>
          <a:lstStyle>
            <a:lvl1pPr>
              <a:defRPr/>
            </a:lvl1pPr>
          </a:lstStyle>
          <a:p>
            <a:pPr>
              <a:defRPr/>
            </a:pPr>
            <a:endParaRPr lang="fr-FR"/>
          </a:p>
        </p:txBody>
      </p:sp>
      <p:sp>
        <p:nvSpPr>
          <p:cNvPr id="7" name="Slide Number Placeholder 3"/>
          <p:cNvSpPr>
            <a:spLocks noGrp="1"/>
          </p:cNvSpPr>
          <p:nvPr>
            <p:ph type="sldNum" sz="quarter" idx="12"/>
          </p:nvPr>
        </p:nvSpPr>
        <p:spPr/>
        <p:txBody>
          <a:bodyPr/>
          <a:lstStyle>
            <a:lvl1pPr>
              <a:defRPr/>
            </a:lvl1pPr>
          </a:lstStyle>
          <a:p>
            <a:pPr>
              <a:defRPr/>
            </a:pPr>
            <a:fld id="{9344E61D-E9F6-42BD-8553-595B6A3A9D9C}" type="slidenum">
              <a:rPr lang="en-US"/>
              <a:pPr>
                <a:defRPr/>
              </a:pPr>
              <a:t>‹#›</a:t>
            </a:fld>
            <a:endParaRPr lang="en-US"/>
          </a:p>
        </p:txBody>
      </p:sp>
    </p:spTree>
  </p:cSld>
  <p:clrMapOvr>
    <a:masterClrMapping/>
  </p:clrMapOvr>
  <p:transition spd="med"/>
</p:sldLayout>
</file>

<file path=ppt/slideLayouts/slideLayout1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1"/>
          <p:cNvSpPr>
            <a:spLocks noGrp="1"/>
          </p:cNvSpPr>
          <p:nvPr>
            <p:ph type="dt" sz="half" idx="10"/>
          </p:nvPr>
        </p:nvSpPr>
        <p:spPr/>
        <p:txBody>
          <a:bodyPr/>
          <a:lstStyle>
            <a:lvl1pPr>
              <a:defRPr/>
            </a:lvl1pPr>
          </a:lstStyle>
          <a:p>
            <a:pPr>
              <a:defRPr/>
            </a:pPr>
            <a:endParaRPr lang="fr-FR"/>
          </a:p>
        </p:txBody>
      </p:sp>
      <p:sp>
        <p:nvSpPr>
          <p:cNvPr id="5" name="Footer Placeholder 2"/>
          <p:cNvSpPr>
            <a:spLocks noGrp="1"/>
          </p:cNvSpPr>
          <p:nvPr>
            <p:ph type="ftr" sz="quarter" idx="11"/>
          </p:nvPr>
        </p:nvSpPr>
        <p:spPr/>
        <p:txBody>
          <a:bodyPr/>
          <a:lstStyle>
            <a:lvl1pPr>
              <a:defRPr/>
            </a:lvl1pPr>
          </a:lstStyle>
          <a:p>
            <a:pPr>
              <a:defRPr/>
            </a:pPr>
            <a:endParaRPr lang="fr-FR"/>
          </a:p>
        </p:txBody>
      </p:sp>
      <p:sp>
        <p:nvSpPr>
          <p:cNvPr id="6" name="Slide Number Placeholder 3"/>
          <p:cNvSpPr>
            <a:spLocks noGrp="1"/>
          </p:cNvSpPr>
          <p:nvPr>
            <p:ph type="sldNum" sz="quarter" idx="12"/>
          </p:nvPr>
        </p:nvSpPr>
        <p:spPr/>
        <p:txBody>
          <a:bodyPr/>
          <a:lstStyle>
            <a:lvl1pPr>
              <a:defRPr/>
            </a:lvl1pPr>
          </a:lstStyle>
          <a:p>
            <a:pPr>
              <a:defRPr/>
            </a:pPr>
            <a:fld id="{5A266F73-D320-4764-A7F4-7AA83FF428E8}" type="slidenum">
              <a:rPr lang="en-US"/>
              <a:pPr>
                <a:defRPr/>
              </a:pPr>
              <a:t>‹#›</a:t>
            </a:fld>
            <a:endParaRPr lang="en-US"/>
          </a:p>
        </p:txBody>
      </p:sp>
    </p:spTree>
  </p:cSld>
  <p:clrMapOvr>
    <a:masterClrMapping/>
  </p:clrMapOvr>
  <p:transition spd="med"/>
</p:sldLayout>
</file>

<file path=ppt/slideLayouts/slideLayout1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2938" y="609600"/>
            <a:ext cx="1949450" cy="5451475"/>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1143000" y="609600"/>
            <a:ext cx="5697538" cy="54514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1"/>
          <p:cNvSpPr>
            <a:spLocks noGrp="1"/>
          </p:cNvSpPr>
          <p:nvPr>
            <p:ph type="dt" sz="half" idx="10"/>
          </p:nvPr>
        </p:nvSpPr>
        <p:spPr/>
        <p:txBody>
          <a:bodyPr/>
          <a:lstStyle>
            <a:lvl1pPr>
              <a:defRPr/>
            </a:lvl1pPr>
          </a:lstStyle>
          <a:p>
            <a:pPr>
              <a:defRPr/>
            </a:pPr>
            <a:endParaRPr lang="fr-FR"/>
          </a:p>
        </p:txBody>
      </p:sp>
      <p:sp>
        <p:nvSpPr>
          <p:cNvPr id="5" name="Footer Placeholder 2"/>
          <p:cNvSpPr>
            <a:spLocks noGrp="1"/>
          </p:cNvSpPr>
          <p:nvPr>
            <p:ph type="ftr" sz="quarter" idx="11"/>
          </p:nvPr>
        </p:nvSpPr>
        <p:spPr/>
        <p:txBody>
          <a:bodyPr/>
          <a:lstStyle>
            <a:lvl1pPr>
              <a:defRPr/>
            </a:lvl1pPr>
          </a:lstStyle>
          <a:p>
            <a:pPr>
              <a:defRPr/>
            </a:pPr>
            <a:endParaRPr lang="fr-FR"/>
          </a:p>
        </p:txBody>
      </p:sp>
      <p:sp>
        <p:nvSpPr>
          <p:cNvPr id="6" name="Slide Number Placeholder 3"/>
          <p:cNvSpPr>
            <a:spLocks noGrp="1"/>
          </p:cNvSpPr>
          <p:nvPr>
            <p:ph type="sldNum" sz="quarter" idx="12"/>
          </p:nvPr>
        </p:nvSpPr>
        <p:spPr/>
        <p:txBody>
          <a:bodyPr/>
          <a:lstStyle>
            <a:lvl1pPr>
              <a:defRPr/>
            </a:lvl1pPr>
          </a:lstStyle>
          <a:p>
            <a:pPr>
              <a:defRPr/>
            </a:pPr>
            <a:fld id="{07E27545-538A-499C-BAC9-68133ACAC7D5}" type="slidenum">
              <a:rPr lang="en-US"/>
              <a:pPr>
                <a:defRPr/>
              </a:pPr>
              <a:t>‹#›</a:t>
            </a:fld>
            <a:endParaRPr lang="en-US"/>
          </a:p>
        </p:txBody>
      </p:sp>
    </p:spTree>
  </p:cSld>
  <p:clrMapOvr>
    <a:masterClrMapping/>
  </p:clrMapOvr>
  <p:transition spd="med"/>
</p:sldLayout>
</file>

<file path=ppt/slideLayouts/slideLayout1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Date Placeholder 4"/>
          <p:cNvSpPr>
            <a:spLocks noGrp="1"/>
          </p:cNvSpPr>
          <p:nvPr>
            <p:ph type="dt" sz="half" idx="10"/>
          </p:nvPr>
        </p:nvSpPr>
        <p:spPr/>
        <p:txBody>
          <a:bodyPr/>
          <a:lstStyle>
            <a:lvl1pPr>
              <a:defRPr/>
            </a:lvl1pPr>
          </a:lstStyle>
          <a:p>
            <a:pPr>
              <a:defRPr/>
            </a:pPr>
            <a:endParaRPr lang="fr-FR"/>
          </a:p>
        </p:txBody>
      </p:sp>
      <p:sp>
        <p:nvSpPr>
          <p:cNvPr id="5" name="Footer Placeholder 5"/>
          <p:cNvSpPr>
            <a:spLocks noGrp="1"/>
          </p:cNvSpPr>
          <p:nvPr>
            <p:ph type="ftr" sz="quarter" idx="11"/>
          </p:nvPr>
        </p:nvSpPr>
        <p:spPr/>
        <p:txBody>
          <a:bodyPr/>
          <a:lstStyle>
            <a:lvl1pPr>
              <a:defRPr/>
            </a:lvl1pPr>
          </a:lstStyle>
          <a:p>
            <a:pPr>
              <a:defRPr/>
            </a:pPr>
            <a:endParaRPr lang="fr-FR"/>
          </a:p>
        </p:txBody>
      </p:sp>
      <p:sp>
        <p:nvSpPr>
          <p:cNvPr id="6" name="Slide Number Placeholder 6"/>
          <p:cNvSpPr>
            <a:spLocks noGrp="1"/>
          </p:cNvSpPr>
          <p:nvPr>
            <p:ph type="sldNum" sz="quarter" idx="12"/>
          </p:nvPr>
        </p:nvSpPr>
        <p:spPr/>
        <p:txBody>
          <a:bodyPr/>
          <a:lstStyle>
            <a:lvl1pPr>
              <a:defRPr/>
            </a:lvl1pPr>
          </a:lstStyle>
          <a:p>
            <a:pPr>
              <a:defRPr/>
            </a:pPr>
            <a:fld id="{34D57535-D4EF-497A-939E-B94506A704DF}" type="slidenum">
              <a:rPr lang="en-US"/>
              <a:pPr>
                <a:defRPr/>
              </a:pPr>
              <a:t>‹#›</a:t>
            </a:fld>
            <a:endParaRPr lang="en-US"/>
          </a:p>
        </p:txBody>
      </p:sp>
    </p:spTree>
  </p:cSld>
  <p:clrMapOvr>
    <a:masterClrMapping/>
  </p:clrMapOvr>
  <p:transition spd="med"/>
</p:sldLayout>
</file>

<file path=ppt/slideLayouts/slideLayout1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4"/>
          <p:cNvSpPr>
            <a:spLocks noGrp="1"/>
          </p:cNvSpPr>
          <p:nvPr>
            <p:ph type="dt" sz="half" idx="10"/>
          </p:nvPr>
        </p:nvSpPr>
        <p:spPr/>
        <p:txBody>
          <a:bodyPr/>
          <a:lstStyle>
            <a:lvl1pPr>
              <a:defRPr/>
            </a:lvl1pPr>
          </a:lstStyle>
          <a:p>
            <a:pPr>
              <a:defRPr/>
            </a:pPr>
            <a:endParaRPr lang="fr-FR"/>
          </a:p>
        </p:txBody>
      </p:sp>
      <p:sp>
        <p:nvSpPr>
          <p:cNvPr id="5" name="Footer Placeholder 5"/>
          <p:cNvSpPr>
            <a:spLocks noGrp="1"/>
          </p:cNvSpPr>
          <p:nvPr>
            <p:ph type="ftr" sz="quarter" idx="11"/>
          </p:nvPr>
        </p:nvSpPr>
        <p:spPr/>
        <p:txBody>
          <a:bodyPr/>
          <a:lstStyle>
            <a:lvl1pPr>
              <a:defRPr/>
            </a:lvl1pPr>
          </a:lstStyle>
          <a:p>
            <a:pPr>
              <a:defRPr/>
            </a:pPr>
            <a:endParaRPr lang="fr-FR"/>
          </a:p>
        </p:txBody>
      </p:sp>
      <p:sp>
        <p:nvSpPr>
          <p:cNvPr id="6" name="Slide Number Placeholder 6"/>
          <p:cNvSpPr>
            <a:spLocks noGrp="1"/>
          </p:cNvSpPr>
          <p:nvPr>
            <p:ph type="sldNum" sz="quarter" idx="12"/>
          </p:nvPr>
        </p:nvSpPr>
        <p:spPr/>
        <p:txBody>
          <a:bodyPr/>
          <a:lstStyle>
            <a:lvl1pPr>
              <a:defRPr/>
            </a:lvl1pPr>
          </a:lstStyle>
          <a:p>
            <a:pPr>
              <a:defRPr/>
            </a:pPr>
            <a:fld id="{FB850994-66A7-4932-9892-EB7660EF3289}" type="slidenum">
              <a:rPr lang="en-US"/>
              <a:pPr>
                <a:defRPr/>
              </a:pPr>
              <a:t>‹#›</a:t>
            </a:fld>
            <a:endParaRPr lang="en-US"/>
          </a:p>
        </p:txBody>
      </p:sp>
    </p:spTree>
  </p:cSld>
  <p:clrMapOvr>
    <a:masterClrMapping/>
  </p:clrMapOvr>
  <p:transition spd="med"/>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transition spd="med"/>
</p:sldLayout>
</file>

<file path=ppt/slideLayouts/slideLayout1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4"/>
          <p:cNvSpPr>
            <a:spLocks noGrp="1"/>
          </p:cNvSpPr>
          <p:nvPr>
            <p:ph type="dt" sz="half" idx="10"/>
          </p:nvPr>
        </p:nvSpPr>
        <p:spPr/>
        <p:txBody>
          <a:bodyPr/>
          <a:lstStyle>
            <a:lvl1pPr>
              <a:defRPr/>
            </a:lvl1pPr>
          </a:lstStyle>
          <a:p>
            <a:pPr>
              <a:defRPr/>
            </a:pPr>
            <a:endParaRPr lang="fr-FR"/>
          </a:p>
        </p:txBody>
      </p:sp>
      <p:sp>
        <p:nvSpPr>
          <p:cNvPr id="5" name="Footer Placeholder 5"/>
          <p:cNvSpPr>
            <a:spLocks noGrp="1"/>
          </p:cNvSpPr>
          <p:nvPr>
            <p:ph type="ftr" sz="quarter" idx="11"/>
          </p:nvPr>
        </p:nvSpPr>
        <p:spPr/>
        <p:txBody>
          <a:bodyPr/>
          <a:lstStyle>
            <a:lvl1pPr>
              <a:defRPr/>
            </a:lvl1pPr>
          </a:lstStyle>
          <a:p>
            <a:pPr>
              <a:defRPr/>
            </a:pPr>
            <a:endParaRPr lang="fr-FR"/>
          </a:p>
        </p:txBody>
      </p:sp>
      <p:sp>
        <p:nvSpPr>
          <p:cNvPr id="6" name="Slide Number Placeholder 6"/>
          <p:cNvSpPr>
            <a:spLocks noGrp="1"/>
          </p:cNvSpPr>
          <p:nvPr>
            <p:ph type="sldNum" sz="quarter" idx="12"/>
          </p:nvPr>
        </p:nvSpPr>
        <p:spPr/>
        <p:txBody>
          <a:bodyPr/>
          <a:lstStyle>
            <a:lvl1pPr>
              <a:defRPr/>
            </a:lvl1pPr>
          </a:lstStyle>
          <a:p>
            <a:pPr>
              <a:defRPr/>
            </a:pPr>
            <a:fld id="{14F7C643-CAA0-4CDD-99B4-BC4FEF4D2100}" type="slidenum">
              <a:rPr lang="en-US"/>
              <a:pPr>
                <a:defRPr/>
              </a:pPr>
              <a:t>‹#›</a:t>
            </a:fld>
            <a:endParaRPr lang="en-US"/>
          </a:p>
        </p:txBody>
      </p:sp>
    </p:spTree>
  </p:cSld>
  <p:clrMapOvr>
    <a:masterClrMapping/>
  </p:clrMapOvr>
  <p:transition spd="med"/>
</p:sldLayout>
</file>

<file path=ppt/slideLayouts/slideLayout1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1169988" y="1946275"/>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5132388" y="1946275"/>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Date Placeholder 4"/>
          <p:cNvSpPr>
            <a:spLocks noGrp="1"/>
          </p:cNvSpPr>
          <p:nvPr>
            <p:ph type="dt" sz="half" idx="10"/>
          </p:nvPr>
        </p:nvSpPr>
        <p:spPr/>
        <p:txBody>
          <a:bodyPr/>
          <a:lstStyle>
            <a:lvl1pPr>
              <a:defRPr/>
            </a:lvl1pPr>
          </a:lstStyle>
          <a:p>
            <a:pPr>
              <a:defRPr/>
            </a:pPr>
            <a:endParaRPr lang="fr-FR"/>
          </a:p>
        </p:txBody>
      </p:sp>
      <p:sp>
        <p:nvSpPr>
          <p:cNvPr id="6" name="Footer Placeholder 5"/>
          <p:cNvSpPr>
            <a:spLocks noGrp="1"/>
          </p:cNvSpPr>
          <p:nvPr>
            <p:ph type="ftr" sz="quarter" idx="11"/>
          </p:nvPr>
        </p:nvSpPr>
        <p:spPr/>
        <p:txBody>
          <a:bodyPr/>
          <a:lstStyle>
            <a:lvl1pPr>
              <a:defRPr/>
            </a:lvl1pPr>
          </a:lstStyle>
          <a:p>
            <a:pPr>
              <a:defRPr/>
            </a:pPr>
            <a:endParaRPr lang="fr-FR"/>
          </a:p>
        </p:txBody>
      </p:sp>
      <p:sp>
        <p:nvSpPr>
          <p:cNvPr id="7" name="Slide Number Placeholder 6"/>
          <p:cNvSpPr>
            <a:spLocks noGrp="1"/>
          </p:cNvSpPr>
          <p:nvPr>
            <p:ph type="sldNum" sz="quarter" idx="12"/>
          </p:nvPr>
        </p:nvSpPr>
        <p:spPr/>
        <p:txBody>
          <a:bodyPr/>
          <a:lstStyle>
            <a:lvl1pPr>
              <a:defRPr/>
            </a:lvl1pPr>
          </a:lstStyle>
          <a:p>
            <a:pPr>
              <a:defRPr/>
            </a:pPr>
            <a:fld id="{1F09A088-2F08-4F0E-B20B-36182CFB37CB}" type="slidenum">
              <a:rPr lang="en-US"/>
              <a:pPr>
                <a:defRPr/>
              </a:pPr>
              <a:t>‹#›</a:t>
            </a:fld>
            <a:endParaRPr lang="en-US"/>
          </a:p>
        </p:txBody>
      </p:sp>
    </p:spTree>
  </p:cSld>
  <p:clrMapOvr>
    <a:masterClrMapping/>
  </p:clrMapOvr>
  <p:transition spd="med"/>
</p:sldLayout>
</file>

<file path=ppt/slideLayouts/slideLayout1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Date Placeholder 4"/>
          <p:cNvSpPr>
            <a:spLocks noGrp="1"/>
          </p:cNvSpPr>
          <p:nvPr>
            <p:ph type="dt" sz="half" idx="10"/>
          </p:nvPr>
        </p:nvSpPr>
        <p:spPr/>
        <p:txBody>
          <a:bodyPr/>
          <a:lstStyle>
            <a:lvl1pPr>
              <a:defRPr/>
            </a:lvl1pPr>
          </a:lstStyle>
          <a:p>
            <a:pPr>
              <a:defRPr/>
            </a:pPr>
            <a:endParaRPr lang="fr-FR"/>
          </a:p>
        </p:txBody>
      </p:sp>
      <p:sp>
        <p:nvSpPr>
          <p:cNvPr id="8" name="Footer Placeholder 5"/>
          <p:cNvSpPr>
            <a:spLocks noGrp="1"/>
          </p:cNvSpPr>
          <p:nvPr>
            <p:ph type="ftr" sz="quarter" idx="11"/>
          </p:nvPr>
        </p:nvSpPr>
        <p:spPr/>
        <p:txBody>
          <a:bodyPr/>
          <a:lstStyle>
            <a:lvl1pPr>
              <a:defRPr/>
            </a:lvl1pPr>
          </a:lstStyle>
          <a:p>
            <a:pPr>
              <a:defRPr/>
            </a:pPr>
            <a:endParaRPr lang="fr-FR"/>
          </a:p>
        </p:txBody>
      </p:sp>
      <p:sp>
        <p:nvSpPr>
          <p:cNvPr id="9" name="Slide Number Placeholder 6"/>
          <p:cNvSpPr>
            <a:spLocks noGrp="1"/>
          </p:cNvSpPr>
          <p:nvPr>
            <p:ph type="sldNum" sz="quarter" idx="12"/>
          </p:nvPr>
        </p:nvSpPr>
        <p:spPr/>
        <p:txBody>
          <a:bodyPr/>
          <a:lstStyle>
            <a:lvl1pPr>
              <a:defRPr/>
            </a:lvl1pPr>
          </a:lstStyle>
          <a:p>
            <a:pPr>
              <a:defRPr/>
            </a:pPr>
            <a:fld id="{7808E492-C87C-450A-9C50-55BE6A222888}" type="slidenum">
              <a:rPr lang="en-US"/>
              <a:pPr>
                <a:defRPr/>
              </a:pPr>
              <a:t>‹#›</a:t>
            </a:fld>
            <a:endParaRPr lang="en-US"/>
          </a:p>
        </p:txBody>
      </p:sp>
    </p:spTree>
  </p:cSld>
  <p:clrMapOvr>
    <a:masterClrMapping/>
  </p:clrMapOvr>
  <p:transition spd="med"/>
</p:sldLayout>
</file>

<file path=ppt/slideLayouts/slideLayout1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Date Placeholder 4"/>
          <p:cNvSpPr>
            <a:spLocks noGrp="1"/>
          </p:cNvSpPr>
          <p:nvPr>
            <p:ph type="dt" sz="half" idx="10"/>
          </p:nvPr>
        </p:nvSpPr>
        <p:spPr/>
        <p:txBody>
          <a:bodyPr/>
          <a:lstStyle>
            <a:lvl1pPr>
              <a:defRPr/>
            </a:lvl1pPr>
          </a:lstStyle>
          <a:p>
            <a:pPr>
              <a:defRPr/>
            </a:pPr>
            <a:endParaRPr lang="fr-FR"/>
          </a:p>
        </p:txBody>
      </p:sp>
      <p:sp>
        <p:nvSpPr>
          <p:cNvPr id="4" name="Footer Placeholder 5"/>
          <p:cNvSpPr>
            <a:spLocks noGrp="1"/>
          </p:cNvSpPr>
          <p:nvPr>
            <p:ph type="ftr" sz="quarter" idx="11"/>
          </p:nvPr>
        </p:nvSpPr>
        <p:spPr/>
        <p:txBody>
          <a:bodyPr/>
          <a:lstStyle>
            <a:lvl1pPr>
              <a:defRPr/>
            </a:lvl1pPr>
          </a:lstStyle>
          <a:p>
            <a:pPr>
              <a:defRPr/>
            </a:pPr>
            <a:endParaRPr lang="fr-FR"/>
          </a:p>
        </p:txBody>
      </p:sp>
      <p:sp>
        <p:nvSpPr>
          <p:cNvPr id="5" name="Slide Number Placeholder 6"/>
          <p:cNvSpPr>
            <a:spLocks noGrp="1"/>
          </p:cNvSpPr>
          <p:nvPr>
            <p:ph type="sldNum" sz="quarter" idx="12"/>
          </p:nvPr>
        </p:nvSpPr>
        <p:spPr/>
        <p:txBody>
          <a:bodyPr/>
          <a:lstStyle>
            <a:lvl1pPr>
              <a:defRPr/>
            </a:lvl1pPr>
          </a:lstStyle>
          <a:p>
            <a:pPr>
              <a:defRPr/>
            </a:pPr>
            <a:fld id="{30C23CB0-5012-4292-8C88-1554542CCEE9}" type="slidenum">
              <a:rPr lang="en-US"/>
              <a:pPr>
                <a:defRPr/>
              </a:pPr>
              <a:t>‹#›</a:t>
            </a:fld>
            <a:endParaRPr lang="en-US"/>
          </a:p>
        </p:txBody>
      </p:sp>
    </p:spTree>
  </p:cSld>
  <p:clrMapOvr>
    <a:masterClrMapping/>
  </p:clrMapOvr>
  <p:transition spd="med"/>
</p:sldLayout>
</file>

<file path=ppt/slideLayouts/slideLayout1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4"/>
          <p:cNvSpPr>
            <a:spLocks noGrp="1"/>
          </p:cNvSpPr>
          <p:nvPr>
            <p:ph type="dt" sz="half" idx="10"/>
          </p:nvPr>
        </p:nvSpPr>
        <p:spPr/>
        <p:txBody>
          <a:bodyPr/>
          <a:lstStyle>
            <a:lvl1pPr>
              <a:defRPr/>
            </a:lvl1pPr>
          </a:lstStyle>
          <a:p>
            <a:pPr>
              <a:defRPr/>
            </a:pPr>
            <a:endParaRPr lang="fr-FR"/>
          </a:p>
        </p:txBody>
      </p:sp>
      <p:sp>
        <p:nvSpPr>
          <p:cNvPr id="3" name="Footer Placeholder 5"/>
          <p:cNvSpPr>
            <a:spLocks noGrp="1"/>
          </p:cNvSpPr>
          <p:nvPr>
            <p:ph type="ftr" sz="quarter" idx="11"/>
          </p:nvPr>
        </p:nvSpPr>
        <p:spPr/>
        <p:txBody>
          <a:bodyPr/>
          <a:lstStyle>
            <a:lvl1pPr>
              <a:defRPr/>
            </a:lvl1pPr>
          </a:lstStyle>
          <a:p>
            <a:pPr>
              <a:defRPr/>
            </a:pPr>
            <a:endParaRPr lang="fr-FR"/>
          </a:p>
        </p:txBody>
      </p:sp>
      <p:sp>
        <p:nvSpPr>
          <p:cNvPr id="4" name="Slide Number Placeholder 6"/>
          <p:cNvSpPr>
            <a:spLocks noGrp="1"/>
          </p:cNvSpPr>
          <p:nvPr>
            <p:ph type="sldNum" sz="quarter" idx="12"/>
          </p:nvPr>
        </p:nvSpPr>
        <p:spPr/>
        <p:txBody>
          <a:bodyPr/>
          <a:lstStyle>
            <a:lvl1pPr>
              <a:defRPr/>
            </a:lvl1pPr>
          </a:lstStyle>
          <a:p>
            <a:pPr>
              <a:defRPr/>
            </a:pPr>
            <a:fld id="{5043B09C-C207-4CF9-94D9-AB22DF54F50D}" type="slidenum">
              <a:rPr lang="en-US"/>
              <a:pPr>
                <a:defRPr/>
              </a:pPr>
              <a:t>‹#›</a:t>
            </a:fld>
            <a:endParaRPr lang="en-US"/>
          </a:p>
        </p:txBody>
      </p:sp>
    </p:spTree>
  </p:cSld>
  <p:clrMapOvr>
    <a:masterClrMapping/>
  </p:clrMapOvr>
  <p:transition spd="med"/>
</p:sldLayout>
</file>

<file path=ppt/slideLayouts/slideLayout1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fr-FR"/>
          </a:p>
        </p:txBody>
      </p:sp>
      <p:sp>
        <p:nvSpPr>
          <p:cNvPr id="6" name="Footer Placeholder 5"/>
          <p:cNvSpPr>
            <a:spLocks noGrp="1"/>
          </p:cNvSpPr>
          <p:nvPr>
            <p:ph type="ftr" sz="quarter" idx="11"/>
          </p:nvPr>
        </p:nvSpPr>
        <p:spPr/>
        <p:txBody>
          <a:bodyPr/>
          <a:lstStyle>
            <a:lvl1pPr>
              <a:defRPr/>
            </a:lvl1pPr>
          </a:lstStyle>
          <a:p>
            <a:pPr>
              <a:defRPr/>
            </a:pPr>
            <a:endParaRPr lang="fr-FR"/>
          </a:p>
        </p:txBody>
      </p:sp>
      <p:sp>
        <p:nvSpPr>
          <p:cNvPr id="7" name="Slide Number Placeholder 6"/>
          <p:cNvSpPr>
            <a:spLocks noGrp="1"/>
          </p:cNvSpPr>
          <p:nvPr>
            <p:ph type="sldNum" sz="quarter" idx="12"/>
          </p:nvPr>
        </p:nvSpPr>
        <p:spPr/>
        <p:txBody>
          <a:bodyPr/>
          <a:lstStyle>
            <a:lvl1pPr>
              <a:defRPr/>
            </a:lvl1pPr>
          </a:lstStyle>
          <a:p>
            <a:pPr>
              <a:defRPr/>
            </a:pPr>
            <a:fld id="{AE55E816-3FBC-42CE-A5A7-6A9ADD0ADCE3}" type="slidenum">
              <a:rPr lang="en-US"/>
              <a:pPr>
                <a:defRPr/>
              </a:pPr>
              <a:t>‹#›</a:t>
            </a:fld>
            <a:endParaRPr lang="en-US"/>
          </a:p>
        </p:txBody>
      </p:sp>
    </p:spTree>
  </p:cSld>
  <p:clrMapOvr>
    <a:masterClrMapping/>
  </p:clrMapOvr>
  <p:transition spd="med"/>
</p:sldLayout>
</file>

<file path=ppt/slideLayouts/slideLayout1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fr-FR"/>
          </a:p>
        </p:txBody>
      </p:sp>
      <p:sp>
        <p:nvSpPr>
          <p:cNvPr id="6" name="Footer Placeholder 5"/>
          <p:cNvSpPr>
            <a:spLocks noGrp="1"/>
          </p:cNvSpPr>
          <p:nvPr>
            <p:ph type="ftr" sz="quarter" idx="11"/>
          </p:nvPr>
        </p:nvSpPr>
        <p:spPr/>
        <p:txBody>
          <a:bodyPr/>
          <a:lstStyle>
            <a:lvl1pPr>
              <a:defRPr/>
            </a:lvl1pPr>
          </a:lstStyle>
          <a:p>
            <a:pPr>
              <a:defRPr/>
            </a:pPr>
            <a:endParaRPr lang="fr-FR"/>
          </a:p>
        </p:txBody>
      </p:sp>
      <p:sp>
        <p:nvSpPr>
          <p:cNvPr id="7" name="Slide Number Placeholder 6"/>
          <p:cNvSpPr>
            <a:spLocks noGrp="1"/>
          </p:cNvSpPr>
          <p:nvPr>
            <p:ph type="sldNum" sz="quarter" idx="12"/>
          </p:nvPr>
        </p:nvSpPr>
        <p:spPr/>
        <p:txBody>
          <a:bodyPr/>
          <a:lstStyle>
            <a:lvl1pPr>
              <a:defRPr/>
            </a:lvl1pPr>
          </a:lstStyle>
          <a:p>
            <a:pPr>
              <a:defRPr/>
            </a:pPr>
            <a:fld id="{EA0A3908-56BA-4650-828A-F6D5044F1458}" type="slidenum">
              <a:rPr lang="en-US"/>
              <a:pPr>
                <a:defRPr/>
              </a:pPr>
              <a:t>‹#›</a:t>
            </a:fld>
            <a:endParaRPr lang="en-US"/>
          </a:p>
        </p:txBody>
      </p:sp>
    </p:spTree>
  </p:cSld>
  <p:clrMapOvr>
    <a:masterClrMapping/>
  </p:clrMapOvr>
  <p:transition spd="med"/>
</p:sldLayout>
</file>

<file path=ppt/slideLayouts/slideLayout1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4"/>
          <p:cNvSpPr>
            <a:spLocks noGrp="1"/>
          </p:cNvSpPr>
          <p:nvPr>
            <p:ph type="dt" sz="half" idx="10"/>
          </p:nvPr>
        </p:nvSpPr>
        <p:spPr/>
        <p:txBody>
          <a:bodyPr/>
          <a:lstStyle>
            <a:lvl1pPr>
              <a:defRPr/>
            </a:lvl1pPr>
          </a:lstStyle>
          <a:p>
            <a:pPr>
              <a:defRPr/>
            </a:pPr>
            <a:endParaRPr lang="fr-FR"/>
          </a:p>
        </p:txBody>
      </p:sp>
      <p:sp>
        <p:nvSpPr>
          <p:cNvPr id="5" name="Footer Placeholder 5"/>
          <p:cNvSpPr>
            <a:spLocks noGrp="1"/>
          </p:cNvSpPr>
          <p:nvPr>
            <p:ph type="ftr" sz="quarter" idx="11"/>
          </p:nvPr>
        </p:nvSpPr>
        <p:spPr/>
        <p:txBody>
          <a:bodyPr/>
          <a:lstStyle>
            <a:lvl1pPr>
              <a:defRPr/>
            </a:lvl1pPr>
          </a:lstStyle>
          <a:p>
            <a:pPr>
              <a:defRPr/>
            </a:pPr>
            <a:endParaRPr lang="fr-FR"/>
          </a:p>
        </p:txBody>
      </p:sp>
      <p:sp>
        <p:nvSpPr>
          <p:cNvPr id="6" name="Slide Number Placeholder 6"/>
          <p:cNvSpPr>
            <a:spLocks noGrp="1"/>
          </p:cNvSpPr>
          <p:nvPr>
            <p:ph type="sldNum" sz="quarter" idx="12"/>
          </p:nvPr>
        </p:nvSpPr>
        <p:spPr/>
        <p:txBody>
          <a:bodyPr/>
          <a:lstStyle>
            <a:lvl1pPr>
              <a:defRPr/>
            </a:lvl1pPr>
          </a:lstStyle>
          <a:p>
            <a:pPr>
              <a:defRPr/>
            </a:pPr>
            <a:fld id="{555F1C84-8FB5-418F-940C-61563E6C3F9A}" type="slidenum">
              <a:rPr lang="en-US"/>
              <a:pPr>
                <a:defRPr/>
              </a:pPr>
              <a:t>‹#›</a:t>
            </a:fld>
            <a:endParaRPr lang="en-US"/>
          </a:p>
        </p:txBody>
      </p:sp>
    </p:spTree>
  </p:cSld>
  <p:clrMapOvr>
    <a:masterClrMapping/>
  </p:clrMapOvr>
  <p:transition spd="med"/>
</p:sldLayout>
</file>

<file path=ppt/slideLayouts/slideLayout1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2938" y="609600"/>
            <a:ext cx="1949450" cy="5451475"/>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1143000" y="609600"/>
            <a:ext cx="5697538" cy="54514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4"/>
          <p:cNvSpPr>
            <a:spLocks noGrp="1"/>
          </p:cNvSpPr>
          <p:nvPr>
            <p:ph type="dt" sz="half" idx="10"/>
          </p:nvPr>
        </p:nvSpPr>
        <p:spPr/>
        <p:txBody>
          <a:bodyPr/>
          <a:lstStyle>
            <a:lvl1pPr>
              <a:defRPr/>
            </a:lvl1pPr>
          </a:lstStyle>
          <a:p>
            <a:pPr>
              <a:defRPr/>
            </a:pPr>
            <a:endParaRPr lang="fr-FR"/>
          </a:p>
        </p:txBody>
      </p:sp>
      <p:sp>
        <p:nvSpPr>
          <p:cNvPr id="5" name="Footer Placeholder 5"/>
          <p:cNvSpPr>
            <a:spLocks noGrp="1"/>
          </p:cNvSpPr>
          <p:nvPr>
            <p:ph type="ftr" sz="quarter" idx="11"/>
          </p:nvPr>
        </p:nvSpPr>
        <p:spPr/>
        <p:txBody>
          <a:bodyPr/>
          <a:lstStyle>
            <a:lvl1pPr>
              <a:defRPr/>
            </a:lvl1pPr>
          </a:lstStyle>
          <a:p>
            <a:pPr>
              <a:defRPr/>
            </a:pPr>
            <a:endParaRPr lang="fr-FR"/>
          </a:p>
        </p:txBody>
      </p:sp>
      <p:sp>
        <p:nvSpPr>
          <p:cNvPr id="6" name="Slide Number Placeholder 6"/>
          <p:cNvSpPr>
            <a:spLocks noGrp="1"/>
          </p:cNvSpPr>
          <p:nvPr>
            <p:ph type="sldNum" sz="quarter" idx="12"/>
          </p:nvPr>
        </p:nvSpPr>
        <p:spPr/>
        <p:txBody>
          <a:bodyPr/>
          <a:lstStyle>
            <a:lvl1pPr>
              <a:defRPr/>
            </a:lvl1pPr>
          </a:lstStyle>
          <a:p>
            <a:pPr>
              <a:defRPr/>
            </a:pPr>
            <a:fld id="{8999439A-55E0-4962-A04D-1C5C415AED12}" type="slidenum">
              <a:rPr lang="en-US"/>
              <a:pPr>
                <a:defRPr/>
              </a:pPr>
              <a:t>‹#›</a:t>
            </a:fld>
            <a:endParaRPr lang="en-US"/>
          </a:p>
        </p:txBody>
      </p:sp>
    </p:spTree>
  </p:cSld>
  <p:clrMapOvr>
    <a:masterClrMapping/>
  </p:clrMapOvr>
  <p:transition spd="med"/>
</p:sldLayout>
</file>

<file path=ppt/slideLayouts/slideLayout1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Date Placeholder 4"/>
          <p:cNvSpPr>
            <a:spLocks noGrp="1"/>
          </p:cNvSpPr>
          <p:nvPr>
            <p:ph type="dt" sz="half" idx="10"/>
          </p:nvPr>
        </p:nvSpPr>
        <p:spPr/>
        <p:txBody>
          <a:bodyPr/>
          <a:lstStyle>
            <a:lvl1pPr>
              <a:defRPr/>
            </a:lvl1pPr>
          </a:lstStyle>
          <a:p>
            <a:pPr>
              <a:defRPr/>
            </a:pPr>
            <a:endParaRPr lang="fr-FR"/>
          </a:p>
        </p:txBody>
      </p:sp>
      <p:sp>
        <p:nvSpPr>
          <p:cNvPr id="5" name="Footer Placeholder 5"/>
          <p:cNvSpPr>
            <a:spLocks noGrp="1"/>
          </p:cNvSpPr>
          <p:nvPr>
            <p:ph type="ftr" sz="quarter" idx="11"/>
          </p:nvPr>
        </p:nvSpPr>
        <p:spPr/>
        <p:txBody>
          <a:bodyPr/>
          <a:lstStyle>
            <a:lvl1pPr>
              <a:defRPr/>
            </a:lvl1pPr>
          </a:lstStyle>
          <a:p>
            <a:pPr>
              <a:defRPr/>
            </a:pPr>
            <a:endParaRPr lang="fr-FR"/>
          </a:p>
        </p:txBody>
      </p:sp>
      <p:sp>
        <p:nvSpPr>
          <p:cNvPr id="6" name="Slide Number Placeholder 6"/>
          <p:cNvSpPr>
            <a:spLocks noGrp="1"/>
          </p:cNvSpPr>
          <p:nvPr>
            <p:ph type="sldNum" sz="quarter" idx="12"/>
          </p:nvPr>
        </p:nvSpPr>
        <p:spPr/>
        <p:txBody>
          <a:bodyPr/>
          <a:lstStyle>
            <a:lvl1pPr>
              <a:defRPr/>
            </a:lvl1pPr>
          </a:lstStyle>
          <a:p>
            <a:pPr>
              <a:defRPr/>
            </a:pPr>
            <a:fld id="{2582535F-186D-414D-A949-9DFCB8E38470}" type="slidenum">
              <a:rPr lang="en-US"/>
              <a:pPr>
                <a:defRPr/>
              </a:pPr>
              <a:t>‹#›</a:t>
            </a:fld>
            <a:endParaRPr lang="en-US"/>
          </a:p>
        </p:txBody>
      </p:sp>
    </p:spTree>
  </p:cSld>
  <p:clrMapOvr>
    <a:masterClrMapping/>
  </p:clrMapOvr>
  <p:transition spd="med"/>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transition spd="med"/>
</p:sldLayout>
</file>

<file path=ppt/slideLayouts/slideLayout2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4"/>
          <p:cNvSpPr>
            <a:spLocks noGrp="1"/>
          </p:cNvSpPr>
          <p:nvPr>
            <p:ph type="dt" sz="half" idx="10"/>
          </p:nvPr>
        </p:nvSpPr>
        <p:spPr/>
        <p:txBody>
          <a:bodyPr/>
          <a:lstStyle>
            <a:lvl1pPr>
              <a:defRPr/>
            </a:lvl1pPr>
          </a:lstStyle>
          <a:p>
            <a:pPr>
              <a:defRPr/>
            </a:pPr>
            <a:endParaRPr lang="fr-FR"/>
          </a:p>
        </p:txBody>
      </p:sp>
      <p:sp>
        <p:nvSpPr>
          <p:cNvPr id="5" name="Footer Placeholder 5"/>
          <p:cNvSpPr>
            <a:spLocks noGrp="1"/>
          </p:cNvSpPr>
          <p:nvPr>
            <p:ph type="ftr" sz="quarter" idx="11"/>
          </p:nvPr>
        </p:nvSpPr>
        <p:spPr/>
        <p:txBody>
          <a:bodyPr/>
          <a:lstStyle>
            <a:lvl1pPr>
              <a:defRPr/>
            </a:lvl1pPr>
          </a:lstStyle>
          <a:p>
            <a:pPr>
              <a:defRPr/>
            </a:pPr>
            <a:endParaRPr lang="fr-FR"/>
          </a:p>
        </p:txBody>
      </p:sp>
      <p:sp>
        <p:nvSpPr>
          <p:cNvPr id="6" name="Slide Number Placeholder 6"/>
          <p:cNvSpPr>
            <a:spLocks noGrp="1"/>
          </p:cNvSpPr>
          <p:nvPr>
            <p:ph type="sldNum" sz="quarter" idx="12"/>
          </p:nvPr>
        </p:nvSpPr>
        <p:spPr/>
        <p:txBody>
          <a:bodyPr/>
          <a:lstStyle>
            <a:lvl1pPr>
              <a:defRPr/>
            </a:lvl1pPr>
          </a:lstStyle>
          <a:p>
            <a:pPr>
              <a:defRPr/>
            </a:pPr>
            <a:fld id="{71F67F4C-D919-47F9-8889-4885295F7C9E}" type="slidenum">
              <a:rPr lang="en-US"/>
              <a:pPr>
                <a:defRPr/>
              </a:pPr>
              <a:t>‹#›</a:t>
            </a:fld>
            <a:endParaRPr lang="en-US"/>
          </a:p>
        </p:txBody>
      </p:sp>
    </p:spTree>
  </p:cSld>
  <p:clrMapOvr>
    <a:masterClrMapping/>
  </p:clrMapOvr>
  <p:transition spd="med"/>
</p:sldLayout>
</file>

<file path=ppt/slideLayouts/slideLayout2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4"/>
          <p:cNvSpPr>
            <a:spLocks noGrp="1"/>
          </p:cNvSpPr>
          <p:nvPr>
            <p:ph type="dt" sz="half" idx="10"/>
          </p:nvPr>
        </p:nvSpPr>
        <p:spPr/>
        <p:txBody>
          <a:bodyPr/>
          <a:lstStyle>
            <a:lvl1pPr>
              <a:defRPr/>
            </a:lvl1pPr>
          </a:lstStyle>
          <a:p>
            <a:pPr>
              <a:defRPr/>
            </a:pPr>
            <a:endParaRPr lang="fr-FR"/>
          </a:p>
        </p:txBody>
      </p:sp>
      <p:sp>
        <p:nvSpPr>
          <p:cNvPr id="5" name="Footer Placeholder 5"/>
          <p:cNvSpPr>
            <a:spLocks noGrp="1"/>
          </p:cNvSpPr>
          <p:nvPr>
            <p:ph type="ftr" sz="quarter" idx="11"/>
          </p:nvPr>
        </p:nvSpPr>
        <p:spPr/>
        <p:txBody>
          <a:bodyPr/>
          <a:lstStyle>
            <a:lvl1pPr>
              <a:defRPr/>
            </a:lvl1pPr>
          </a:lstStyle>
          <a:p>
            <a:pPr>
              <a:defRPr/>
            </a:pPr>
            <a:endParaRPr lang="fr-FR"/>
          </a:p>
        </p:txBody>
      </p:sp>
      <p:sp>
        <p:nvSpPr>
          <p:cNvPr id="6" name="Slide Number Placeholder 6"/>
          <p:cNvSpPr>
            <a:spLocks noGrp="1"/>
          </p:cNvSpPr>
          <p:nvPr>
            <p:ph type="sldNum" sz="quarter" idx="12"/>
          </p:nvPr>
        </p:nvSpPr>
        <p:spPr/>
        <p:txBody>
          <a:bodyPr/>
          <a:lstStyle>
            <a:lvl1pPr>
              <a:defRPr/>
            </a:lvl1pPr>
          </a:lstStyle>
          <a:p>
            <a:pPr>
              <a:defRPr/>
            </a:pPr>
            <a:fld id="{3BC0FB8B-555E-41D3-AA60-B57C66B62E68}" type="slidenum">
              <a:rPr lang="en-US"/>
              <a:pPr>
                <a:defRPr/>
              </a:pPr>
              <a:t>‹#›</a:t>
            </a:fld>
            <a:endParaRPr lang="en-US"/>
          </a:p>
        </p:txBody>
      </p:sp>
    </p:spTree>
  </p:cSld>
  <p:clrMapOvr>
    <a:masterClrMapping/>
  </p:clrMapOvr>
  <p:transition spd="med"/>
</p:sldLayout>
</file>

<file path=ppt/slideLayouts/slideLayout2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1169988" y="1946275"/>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5132388" y="1946275"/>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Date Placeholder 4"/>
          <p:cNvSpPr>
            <a:spLocks noGrp="1"/>
          </p:cNvSpPr>
          <p:nvPr>
            <p:ph type="dt" sz="half" idx="10"/>
          </p:nvPr>
        </p:nvSpPr>
        <p:spPr/>
        <p:txBody>
          <a:bodyPr/>
          <a:lstStyle>
            <a:lvl1pPr>
              <a:defRPr/>
            </a:lvl1pPr>
          </a:lstStyle>
          <a:p>
            <a:pPr>
              <a:defRPr/>
            </a:pPr>
            <a:endParaRPr lang="fr-FR"/>
          </a:p>
        </p:txBody>
      </p:sp>
      <p:sp>
        <p:nvSpPr>
          <p:cNvPr id="6" name="Footer Placeholder 5"/>
          <p:cNvSpPr>
            <a:spLocks noGrp="1"/>
          </p:cNvSpPr>
          <p:nvPr>
            <p:ph type="ftr" sz="quarter" idx="11"/>
          </p:nvPr>
        </p:nvSpPr>
        <p:spPr/>
        <p:txBody>
          <a:bodyPr/>
          <a:lstStyle>
            <a:lvl1pPr>
              <a:defRPr/>
            </a:lvl1pPr>
          </a:lstStyle>
          <a:p>
            <a:pPr>
              <a:defRPr/>
            </a:pPr>
            <a:endParaRPr lang="fr-FR"/>
          </a:p>
        </p:txBody>
      </p:sp>
      <p:sp>
        <p:nvSpPr>
          <p:cNvPr id="7" name="Slide Number Placeholder 6"/>
          <p:cNvSpPr>
            <a:spLocks noGrp="1"/>
          </p:cNvSpPr>
          <p:nvPr>
            <p:ph type="sldNum" sz="quarter" idx="12"/>
          </p:nvPr>
        </p:nvSpPr>
        <p:spPr/>
        <p:txBody>
          <a:bodyPr/>
          <a:lstStyle>
            <a:lvl1pPr>
              <a:defRPr/>
            </a:lvl1pPr>
          </a:lstStyle>
          <a:p>
            <a:pPr>
              <a:defRPr/>
            </a:pPr>
            <a:fld id="{D5CC6D0F-5BD8-488B-87BF-72428BDA2DAB}" type="slidenum">
              <a:rPr lang="en-US"/>
              <a:pPr>
                <a:defRPr/>
              </a:pPr>
              <a:t>‹#›</a:t>
            </a:fld>
            <a:endParaRPr lang="en-US"/>
          </a:p>
        </p:txBody>
      </p:sp>
    </p:spTree>
  </p:cSld>
  <p:clrMapOvr>
    <a:masterClrMapping/>
  </p:clrMapOvr>
  <p:transition spd="med"/>
</p:sldLayout>
</file>

<file path=ppt/slideLayouts/slideLayout2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Date Placeholder 4"/>
          <p:cNvSpPr>
            <a:spLocks noGrp="1"/>
          </p:cNvSpPr>
          <p:nvPr>
            <p:ph type="dt" sz="half" idx="10"/>
          </p:nvPr>
        </p:nvSpPr>
        <p:spPr/>
        <p:txBody>
          <a:bodyPr/>
          <a:lstStyle>
            <a:lvl1pPr>
              <a:defRPr/>
            </a:lvl1pPr>
          </a:lstStyle>
          <a:p>
            <a:pPr>
              <a:defRPr/>
            </a:pPr>
            <a:endParaRPr lang="fr-FR"/>
          </a:p>
        </p:txBody>
      </p:sp>
      <p:sp>
        <p:nvSpPr>
          <p:cNvPr id="8" name="Footer Placeholder 5"/>
          <p:cNvSpPr>
            <a:spLocks noGrp="1"/>
          </p:cNvSpPr>
          <p:nvPr>
            <p:ph type="ftr" sz="quarter" idx="11"/>
          </p:nvPr>
        </p:nvSpPr>
        <p:spPr/>
        <p:txBody>
          <a:bodyPr/>
          <a:lstStyle>
            <a:lvl1pPr>
              <a:defRPr/>
            </a:lvl1pPr>
          </a:lstStyle>
          <a:p>
            <a:pPr>
              <a:defRPr/>
            </a:pPr>
            <a:endParaRPr lang="fr-FR"/>
          </a:p>
        </p:txBody>
      </p:sp>
      <p:sp>
        <p:nvSpPr>
          <p:cNvPr id="9" name="Slide Number Placeholder 6"/>
          <p:cNvSpPr>
            <a:spLocks noGrp="1"/>
          </p:cNvSpPr>
          <p:nvPr>
            <p:ph type="sldNum" sz="quarter" idx="12"/>
          </p:nvPr>
        </p:nvSpPr>
        <p:spPr/>
        <p:txBody>
          <a:bodyPr/>
          <a:lstStyle>
            <a:lvl1pPr>
              <a:defRPr/>
            </a:lvl1pPr>
          </a:lstStyle>
          <a:p>
            <a:pPr>
              <a:defRPr/>
            </a:pPr>
            <a:fld id="{48A8DDD3-F1C1-4048-850B-FA4234C66C6A}" type="slidenum">
              <a:rPr lang="en-US"/>
              <a:pPr>
                <a:defRPr/>
              </a:pPr>
              <a:t>‹#›</a:t>
            </a:fld>
            <a:endParaRPr lang="en-US"/>
          </a:p>
        </p:txBody>
      </p:sp>
    </p:spTree>
  </p:cSld>
  <p:clrMapOvr>
    <a:masterClrMapping/>
  </p:clrMapOvr>
  <p:transition spd="med"/>
</p:sldLayout>
</file>

<file path=ppt/slideLayouts/slideLayout2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Date Placeholder 4"/>
          <p:cNvSpPr>
            <a:spLocks noGrp="1"/>
          </p:cNvSpPr>
          <p:nvPr>
            <p:ph type="dt" sz="half" idx="10"/>
          </p:nvPr>
        </p:nvSpPr>
        <p:spPr/>
        <p:txBody>
          <a:bodyPr/>
          <a:lstStyle>
            <a:lvl1pPr>
              <a:defRPr/>
            </a:lvl1pPr>
          </a:lstStyle>
          <a:p>
            <a:pPr>
              <a:defRPr/>
            </a:pPr>
            <a:endParaRPr lang="fr-FR"/>
          </a:p>
        </p:txBody>
      </p:sp>
      <p:sp>
        <p:nvSpPr>
          <p:cNvPr id="4" name="Footer Placeholder 5"/>
          <p:cNvSpPr>
            <a:spLocks noGrp="1"/>
          </p:cNvSpPr>
          <p:nvPr>
            <p:ph type="ftr" sz="quarter" idx="11"/>
          </p:nvPr>
        </p:nvSpPr>
        <p:spPr/>
        <p:txBody>
          <a:bodyPr/>
          <a:lstStyle>
            <a:lvl1pPr>
              <a:defRPr/>
            </a:lvl1pPr>
          </a:lstStyle>
          <a:p>
            <a:pPr>
              <a:defRPr/>
            </a:pPr>
            <a:endParaRPr lang="fr-FR"/>
          </a:p>
        </p:txBody>
      </p:sp>
      <p:sp>
        <p:nvSpPr>
          <p:cNvPr id="5" name="Slide Number Placeholder 6"/>
          <p:cNvSpPr>
            <a:spLocks noGrp="1"/>
          </p:cNvSpPr>
          <p:nvPr>
            <p:ph type="sldNum" sz="quarter" idx="12"/>
          </p:nvPr>
        </p:nvSpPr>
        <p:spPr/>
        <p:txBody>
          <a:bodyPr/>
          <a:lstStyle>
            <a:lvl1pPr>
              <a:defRPr/>
            </a:lvl1pPr>
          </a:lstStyle>
          <a:p>
            <a:pPr>
              <a:defRPr/>
            </a:pPr>
            <a:fld id="{56BA75E3-04B2-4AED-980B-7235A684D1C3}" type="slidenum">
              <a:rPr lang="en-US"/>
              <a:pPr>
                <a:defRPr/>
              </a:pPr>
              <a:t>‹#›</a:t>
            </a:fld>
            <a:endParaRPr lang="en-US"/>
          </a:p>
        </p:txBody>
      </p:sp>
    </p:spTree>
  </p:cSld>
  <p:clrMapOvr>
    <a:masterClrMapping/>
  </p:clrMapOvr>
  <p:transition spd="med"/>
</p:sldLayout>
</file>

<file path=ppt/slideLayouts/slideLayout2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4"/>
          <p:cNvSpPr>
            <a:spLocks noGrp="1"/>
          </p:cNvSpPr>
          <p:nvPr>
            <p:ph type="dt" sz="half" idx="10"/>
          </p:nvPr>
        </p:nvSpPr>
        <p:spPr/>
        <p:txBody>
          <a:bodyPr/>
          <a:lstStyle>
            <a:lvl1pPr>
              <a:defRPr/>
            </a:lvl1pPr>
          </a:lstStyle>
          <a:p>
            <a:pPr>
              <a:defRPr/>
            </a:pPr>
            <a:endParaRPr lang="fr-FR"/>
          </a:p>
        </p:txBody>
      </p:sp>
      <p:sp>
        <p:nvSpPr>
          <p:cNvPr id="3" name="Footer Placeholder 5"/>
          <p:cNvSpPr>
            <a:spLocks noGrp="1"/>
          </p:cNvSpPr>
          <p:nvPr>
            <p:ph type="ftr" sz="quarter" idx="11"/>
          </p:nvPr>
        </p:nvSpPr>
        <p:spPr/>
        <p:txBody>
          <a:bodyPr/>
          <a:lstStyle>
            <a:lvl1pPr>
              <a:defRPr/>
            </a:lvl1pPr>
          </a:lstStyle>
          <a:p>
            <a:pPr>
              <a:defRPr/>
            </a:pPr>
            <a:endParaRPr lang="fr-FR"/>
          </a:p>
        </p:txBody>
      </p:sp>
      <p:sp>
        <p:nvSpPr>
          <p:cNvPr id="4" name="Slide Number Placeholder 6"/>
          <p:cNvSpPr>
            <a:spLocks noGrp="1"/>
          </p:cNvSpPr>
          <p:nvPr>
            <p:ph type="sldNum" sz="quarter" idx="12"/>
          </p:nvPr>
        </p:nvSpPr>
        <p:spPr/>
        <p:txBody>
          <a:bodyPr/>
          <a:lstStyle>
            <a:lvl1pPr>
              <a:defRPr/>
            </a:lvl1pPr>
          </a:lstStyle>
          <a:p>
            <a:pPr>
              <a:defRPr/>
            </a:pPr>
            <a:fld id="{5292F817-728A-4319-BB75-BA6EDC1B9516}" type="slidenum">
              <a:rPr lang="en-US"/>
              <a:pPr>
                <a:defRPr/>
              </a:pPr>
              <a:t>‹#›</a:t>
            </a:fld>
            <a:endParaRPr lang="en-US"/>
          </a:p>
        </p:txBody>
      </p:sp>
    </p:spTree>
  </p:cSld>
  <p:clrMapOvr>
    <a:masterClrMapping/>
  </p:clrMapOvr>
  <p:transition spd="med"/>
</p:sldLayout>
</file>

<file path=ppt/slideLayouts/slideLayout2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fr-FR"/>
          </a:p>
        </p:txBody>
      </p:sp>
      <p:sp>
        <p:nvSpPr>
          <p:cNvPr id="6" name="Footer Placeholder 5"/>
          <p:cNvSpPr>
            <a:spLocks noGrp="1"/>
          </p:cNvSpPr>
          <p:nvPr>
            <p:ph type="ftr" sz="quarter" idx="11"/>
          </p:nvPr>
        </p:nvSpPr>
        <p:spPr/>
        <p:txBody>
          <a:bodyPr/>
          <a:lstStyle>
            <a:lvl1pPr>
              <a:defRPr/>
            </a:lvl1pPr>
          </a:lstStyle>
          <a:p>
            <a:pPr>
              <a:defRPr/>
            </a:pPr>
            <a:endParaRPr lang="fr-FR"/>
          </a:p>
        </p:txBody>
      </p:sp>
      <p:sp>
        <p:nvSpPr>
          <p:cNvPr id="7" name="Slide Number Placeholder 6"/>
          <p:cNvSpPr>
            <a:spLocks noGrp="1"/>
          </p:cNvSpPr>
          <p:nvPr>
            <p:ph type="sldNum" sz="quarter" idx="12"/>
          </p:nvPr>
        </p:nvSpPr>
        <p:spPr/>
        <p:txBody>
          <a:bodyPr/>
          <a:lstStyle>
            <a:lvl1pPr>
              <a:defRPr/>
            </a:lvl1pPr>
          </a:lstStyle>
          <a:p>
            <a:pPr>
              <a:defRPr/>
            </a:pPr>
            <a:fld id="{A29C2B0F-7313-43FD-B0C4-F2191D5B57DD}" type="slidenum">
              <a:rPr lang="en-US"/>
              <a:pPr>
                <a:defRPr/>
              </a:pPr>
              <a:t>‹#›</a:t>
            </a:fld>
            <a:endParaRPr lang="en-US"/>
          </a:p>
        </p:txBody>
      </p:sp>
    </p:spTree>
  </p:cSld>
  <p:clrMapOvr>
    <a:masterClrMapping/>
  </p:clrMapOvr>
  <p:transition spd="med"/>
</p:sldLayout>
</file>

<file path=ppt/slideLayouts/slideLayout2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fr-FR"/>
          </a:p>
        </p:txBody>
      </p:sp>
      <p:sp>
        <p:nvSpPr>
          <p:cNvPr id="6" name="Footer Placeholder 5"/>
          <p:cNvSpPr>
            <a:spLocks noGrp="1"/>
          </p:cNvSpPr>
          <p:nvPr>
            <p:ph type="ftr" sz="quarter" idx="11"/>
          </p:nvPr>
        </p:nvSpPr>
        <p:spPr/>
        <p:txBody>
          <a:bodyPr/>
          <a:lstStyle>
            <a:lvl1pPr>
              <a:defRPr/>
            </a:lvl1pPr>
          </a:lstStyle>
          <a:p>
            <a:pPr>
              <a:defRPr/>
            </a:pPr>
            <a:endParaRPr lang="fr-FR"/>
          </a:p>
        </p:txBody>
      </p:sp>
      <p:sp>
        <p:nvSpPr>
          <p:cNvPr id="7" name="Slide Number Placeholder 6"/>
          <p:cNvSpPr>
            <a:spLocks noGrp="1"/>
          </p:cNvSpPr>
          <p:nvPr>
            <p:ph type="sldNum" sz="quarter" idx="12"/>
          </p:nvPr>
        </p:nvSpPr>
        <p:spPr/>
        <p:txBody>
          <a:bodyPr/>
          <a:lstStyle>
            <a:lvl1pPr>
              <a:defRPr/>
            </a:lvl1pPr>
          </a:lstStyle>
          <a:p>
            <a:pPr>
              <a:defRPr/>
            </a:pPr>
            <a:fld id="{45B113A3-5F4F-4DE7-843E-0CC5562E59D0}" type="slidenum">
              <a:rPr lang="en-US"/>
              <a:pPr>
                <a:defRPr/>
              </a:pPr>
              <a:t>‹#›</a:t>
            </a:fld>
            <a:endParaRPr lang="en-US"/>
          </a:p>
        </p:txBody>
      </p:sp>
    </p:spTree>
  </p:cSld>
  <p:clrMapOvr>
    <a:masterClrMapping/>
  </p:clrMapOvr>
  <p:transition spd="med"/>
</p:sldLayout>
</file>

<file path=ppt/slideLayouts/slideLayout2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4"/>
          <p:cNvSpPr>
            <a:spLocks noGrp="1"/>
          </p:cNvSpPr>
          <p:nvPr>
            <p:ph type="dt" sz="half" idx="10"/>
          </p:nvPr>
        </p:nvSpPr>
        <p:spPr/>
        <p:txBody>
          <a:bodyPr/>
          <a:lstStyle>
            <a:lvl1pPr>
              <a:defRPr/>
            </a:lvl1pPr>
          </a:lstStyle>
          <a:p>
            <a:pPr>
              <a:defRPr/>
            </a:pPr>
            <a:endParaRPr lang="fr-FR"/>
          </a:p>
        </p:txBody>
      </p:sp>
      <p:sp>
        <p:nvSpPr>
          <p:cNvPr id="5" name="Footer Placeholder 5"/>
          <p:cNvSpPr>
            <a:spLocks noGrp="1"/>
          </p:cNvSpPr>
          <p:nvPr>
            <p:ph type="ftr" sz="quarter" idx="11"/>
          </p:nvPr>
        </p:nvSpPr>
        <p:spPr/>
        <p:txBody>
          <a:bodyPr/>
          <a:lstStyle>
            <a:lvl1pPr>
              <a:defRPr/>
            </a:lvl1pPr>
          </a:lstStyle>
          <a:p>
            <a:pPr>
              <a:defRPr/>
            </a:pPr>
            <a:endParaRPr lang="fr-FR"/>
          </a:p>
        </p:txBody>
      </p:sp>
      <p:sp>
        <p:nvSpPr>
          <p:cNvPr id="6" name="Slide Number Placeholder 6"/>
          <p:cNvSpPr>
            <a:spLocks noGrp="1"/>
          </p:cNvSpPr>
          <p:nvPr>
            <p:ph type="sldNum" sz="quarter" idx="12"/>
          </p:nvPr>
        </p:nvSpPr>
        <p:spPr/>
        <p:txBody>
          <a:bodyPr/>
          <a:lstStyle>
            <a:lvl1pPr>
              <a:defRPr/>
            </a:lvl1pPr>
          </a:lstStyle>
          <a:p>
            <a:pPr>
              <a:defRPr/>
            </a:pPr>
            <a:fld id="{738DF59F-B792-4268-AF07-58C8096AF371}" type="slidenum">
              <a:rPr lang="en-US"/>
              <a:pPr>
                <a:defRPr/>
              </a:pPr>
              <a:t>‹#›</a:t>
            </a:fld>
            <a:endParaRPr lang="en-US"/>
          </a:p>
        </p:txBody>
      </p:sp>
    </p:spTree>
  </p:cSld>
  <p:clrMapOvr>
    <a:masterClrMapping/>
  </p:clrMapOvr>
  <p:transition spd="med"/>
</p:sldLayout>
</file>

<file path=ppt/slideLayouts/slideLayout2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2938" y="609600"/>
            <a:ext cx="1949450" cy="5451475"/>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1143000" y="609600"/>
            <a:ext cx="5697538" cy="54514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4"/>
          <p:cNvSpPr>
            <a:spLocks noGrp="1"/>
          </p:cNvSpPr>
          <p:nvPr>
            <p:ph type="dt" sz="half" idx="10"/>
          </p:nvPr>
        </p:nvSpPr>
        <p:spPr/>
        <p:txBody>
          <a:bodyPr/>
          <a:lstStyle>
            <a:lvl1pPr>
              <a:defRPr/>
            </a:lvl1pPr>
          </a:lstStyle>
          <a:p>
            <a:pPr>
              <a:defRPr/>
            </a:pPr>
            <a:endParaRPr lang="fr-FR"/>
          </a:p>
        </p:txBody>
      </p:sp>
      <p:sp>
        <p:nvSpPr>
          <p:cNvPr id="5" name="Footer Placeholder 5"/>
          <p:cNvSpPr>
            <a:spLocks noGrp="1"/>
          </p:cNvSpPr>
          <p:nvPr>
            <p:ph type="ftr" sz="quarter" idx="11"/>
          </p:nvPr>
        </p:nvSpPr>
        <p:spPr/>
        <p:txBody>
          <a:bodyPr/>
          <a:lstStyle>
            <a:lvl1pPr>
              <a:defRPr/>
            </a:lvl1pPr>
          </a:lstStyle>
          <a:p>
            <a:pPr>
              <a:defRPr/>
            </a:pPr>
            <a:endParaRPr lang="fr-FR"/>
          </a:p>
        </p:txBody>
      </p:sp>
      <p:sp>
        <p:nvSpPr>
          <p:cNvPr id="6" name="Slide Number Placeholder 6"/>
          <p:cNvSpPr>
            <a:spLocks noGrp="1"/>
          </p:cNvSpPr>
          <p:nvPr>
            <p:ph type="sldNum" sz="quarter" idx="12"/>
          </p:nvPr>
        </p:nvSpPr>
        <p:spPr/>
        <p:txBody>
          <a:bodyPr/>
          <a:lstStyle>
            <a:lvl1pPr>
              <a:defRPr/>
            </a:lvl1pPr>
          </a:lstStyle>
          <a:p>
            <a:pPr>
              <a:defRPr/>
            </a:pPr>
            <a:fld id="{4B162AA6-E894-41A3-86AF-A84C436F033F}" type="slidenum">
              <a:rPr lang="en-US"/>
              <a:pPr>
                <a:defRPr/>
              </a:pPr>
              <a:t>‹#›</a:t>
            </a:fld>
            <a:endParaRPr lang="en-US"/>
          </a:p>
        </p:txBody>
      </p:sp>
    </p:spTree>
  </p:cSld>
  <p:clrMapOvr>
    <a:masterClrMapping/>
  </p:clrMapOvr>
  <p:transition spd="med"/>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2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Date Placeholder 3"/>
          <p:cNvSpPr>
            <a:spLocks noGrp="1"/>
          </p:cNvSpPr>
          <p:nvPr>
            <p:ph type="dt" sz="half" idx="10"/>
          </p:nvPr>
        </p:nvSpPr>
        <p:spPr/>
        <p:txBody>
          <a:bodyPr/>
          <a:lstStyle>
            <a:lvl1pPr>
              <a:defRPr/>
            </a:lvl1pPr>
          </a:lstStyle>
          <a:p>
            <a:pPr>
              <a:defRPr/>
            </a:pPr>
            <a:endParaRPr lang="fr-FR"/>
          </a:p>
        </p:txBody>
      </p:sp>
      <p:sp>
        <p:nvSpPr>
          <p:cNvPr id="5" name="Footer Placeholder 4"/>
          <p:cNvSpPr>
            <a:spLocks noGrp="1"/>
          </p:cNvSpPr>
          <p:nvPr>
            <p:ph type="ftr" sz="quarter" idx="11"/>
          </p:nvPr>
        </p:nvSpPr>
        <p:spPr/>
        <p:txBody>
          <a:bodyPr/>
          <a:lstStyle>
            <a:lvl1pPr>
              <a:defRPr/>
            </a:lvl1pPr>
          </a:lstStyle>
          <a:p>
            <a:pPr>
              <a:defRPr/>
            </a:pPr>
            <a:endParaRPr lang="fr-FR"/>
          </a:p>
        </p:txBody>
      </p:sp>
      <p:sp>
        <p:nvSpPr>
          <p:cNvPr id="6" name="Slide Number Placeholder 5"/>
          <p:cNvSpPr>
            <a:spLocks noGrp="1"/>
          </p:cNvSpPr>
          <p:nvPr>
            <p:ph type="sldNum" sz="quarter" idx="12"/>
          </p:nvPr>
        </p:nvSpPr>
        <p:spPr/>
        <p:txBody>
          <a:bodyPr/>
          <a:lstStyle>
            <a:lvl1pPr>
              <a:defRPr/>
            </a:lvl1pPr>
          </a:lstStyle>
          <a:p>
            <a:pPr>
              <a:defRPr/>
            </a:pPr>
            <a:fld id="{A437810E-A37C-492A-BAC6-EF568654B41E}" type="slidenum">
              <a:rPr lang="en-US"/>
              <a:pPr>
                <a:defRPr/>
              </a:pPr>
              <a:t>‹#›</a:t>
            </a:fld>
            <a:endParaRPr lang="en-US"/>
          </a:p>
        </p:txBody>
      </p:sp>
    </p:spTree>
  </p:cSld>
  <p:clrMapOvr>
    <a:masterClrMapping/>
  </p:clrMapOvr>
  <p:transition spd="med"/>
</p:sldLayout>
</file>

<file path=ppt/slideLayouts/slideLayout2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3"/>
          <p:cNvSpPr>
            <a:spLocks noGrp="1"/>
          </p:cNvSpPr>
          <p:nvPr>
            <p:ph type="dt" sz="half" idx="10"/>
          </p:nvPr>
        </p:nvSpPr>
        <p:spPr/>
        <p:txBody>
          <a:bodyPr/>
          <a:lstStyle>
            <a:lvl1pPr>
              <a:defRPr/>
            </a:lvl1pPr>
          </a:lstStyle>
          <a:p>
            <a:pPr>
              <a:defRPr/>
            </a:pPr>
            <a:endParaRPr lang="fr-FR"/>
          </a:p>
        </p:txBody>
      </p:sp>
      <p:sp>
        <p:nvSpPr>
          <p:cNvPr id="5" name="Footer Placeholder 4"/>
          <p:cNvSpPr>
            <a:spLocks noGrp="1"/>
          </p:cNvSpPr>
          <p:nvPr>
            <p:ph type="ftr" sz="quarter" idx="11"/>
          </p:nvPr>
        </p:nvSpPr>
        <p:spPr/>
        <p:txBody>
          <a:bodyPr/>
          <a:lstStyle>
            <a:lvl1pPr>
              <a:defRPr/>
            </a:lvl1pPr>
          </a:lstStyle>
          <a:p>
            <a:pPr>
              <a:defRPr/>
            </a:pPr>
            <a:endParaRPr lang="fr-FR"/>
          </a:p>
        </p:txBody>
      </p:sp>
      <p:sp>
        <p:nvSpPr>
          <p:cNvPr id="6" name="Slide Number Placeholder 5"/>
          <p:cNvSpPr>
            <a:spLocks noGrp="1"/>
          </p:cNvSpPr>
          <p:nvPr>
            <p:ph type="sldNum" sz="quarter" idx="12"/>
          </p:nvPr>
        </p:nvSpPr>
        <p:spPr/>
        <p:txBody>
          <a:bodyPr/>
          <a:lstStyle>
            <a:lvl1pPr>
              <a:defRPr/>
            </a:lvl1pPr>
          </a:lstStyle>
          <a:p>
            <a:pPr>
              <a:defRPr/>
            </a:pPr>
            <a:fld id="{987BC128-D542-489F-8CFA-5429D04B60E0}" type="slidenum">
              <a:rPr lang="en-US"/>
              <a:pPr>
                <a:defRPr/>
              </a:pPr>
              <a:t>‹#›</a:t>
            </a:fld>
            <a:endParaRPr lang="en-US"/>
          </a:p>
        </p:txBody>
      </p:sp>
    </p:spTree>
  </p:cSld>
  <p:clrMapOvr>
    <a:masterClrMapping/>
  </p:clrMapOvr>
  <p:transition spd="med"/>
</p:sldLayout>
</file>

<file path=ppt/slideLayouts/slideLayout2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fr-FR"/>
          </a:p>
        </p:txBody>
      </p:sp>
      <p:sp>
        <p:nvSpPr>
          <p:cNvPr id="5" name="Footer Placeholder 4"/>
          <p:cNvSpPr>
            <a:spLocks noGrp="1"/>
          </p:cNvSpPr>
          <p:nvPr>
            <p:ph type="ftr" sz="quarter" idx="11"/>
          </p:nvPr>
        </p:nvSpPr>
        <p:spPr/>
        <p:txBody>
          <a:bodyPr/>
          <a:lstStyle>
            <a:lvl1pPr>
              <a:defRPr/>
            </a:lvl1pPr>
          </a:lstStyle>
          <a:p>
            <a:pPr>
              <a:defRPr/>
            </a:pPr>
            <a:endParaRPr lang="fr-FR"/>
          </a:p>
        </p:txBody>
      </p:sp>
      <p:sp>
        <p:nvSpPr>
          <p:cNvPr id="6" name="Slide Number Placeholder 5"/>
          <p:cNvSpPr>
            <a:spLocks noGrp="1"/>
          </p:cNvSpPr>
          <p:nvPr>
            <p:ph type="sldNum" sz="quarter" idx="12"/>
          </p:nvPr>
        </p:nvSpPr>
        <p:spPr/>
        <p:txBody>
          <a:bodyPr/>
          <a:lstStyle>
            <a:lvl1pPr>
              <a:defRPr/>
            </a:lvl1pPr>
          </a:lstStyle>
          <a:p>
            <a:pPr>
              <a:defRPr/>
            </a:pPr>
            <a:fld id="{6C573A5B-0359-462F-AF3E-0B9AB1D6E19D}" type="slidenum">
              <a:rPr lang="en-US"/>
              <a:pPr>
                <a:defRPr/>
              </a:pPr>
              <a:t>‹#›</a:t>
            </a:fld>
            <a:endParaRPr lang="en-US"/>
          </a:p>
        </p:txBody>
      </p:sp>
    </p:spTree>
  </p:cSld>
  <p:clrMapOvr>
    <a:masterClrMapping/>
  </p:clrMapOvr>
  <p:transition spd="med"/>
</p:sldLayout>
</file>

<file path=ppt/slideLayouts/slideLayout2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1169988" y="1946275"/>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5132388" y="1946275"/>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Date Placeholder 3"/>
          <p:cNvSpPr>
            <a:spLocks noGrp="1"/>
          </p:cNvSpPr>
          <p:nvPr>
            <p:ph type="dt" sz="half" idx="10"/>
          </p:nvPr>
        </p:nvSpPr>
        <p:spPr/>
        <p:txBody>
          <a:bodyPr/>
          <a:lstStyle>
            <a:lvl1pPr>
              <a:defRPr/>
            </a:lvl1pPr>
          </a:lstStyle>
          <a:p>
            <a:pPr>
              <a:defRPr/>
            </a:pPr>
            <a:endParaRPr lang="fr-FR"/>
          </a:p>
        </p:txBody>
      </p:sp>
      <p:sp>
        <p:nvSpPr>
          <p:cNvPr id="6" name="Footer Placeholder 4"/>
          <p:cNvSpPr>
            <a:spLocks noGrp="1"/>
          </p:cNvSpPr>
          <p:nvPr>
            <p:ph type="ftr" sz="quarter" idx="11"/>
          </p:nvPr>
        </p:nvSpPr>
        <p:spPr/>
        <p:txBody>
          <a:bodyPr/>
          <a:lstStyle>
            <a:lvl1pPr>
              <a:defRPr/>
            </a:lvl1pPr>
          </a:lstStyle>
          <a:p>
            <a:pPr>
              <a:defRPr/>
            </a:pPr>
            <a:endParaRPr lang="fr-FR"/>
          </a:p>
        </p:txBody>
      </p:sp>
      <p:sp>
        <p:nvSpPr>
          <p:cNvPr id="7" name="Slide Number Placeholder 5"/>
          <p:cNvSpPr>
            <a:spLocks noGrp="1"/>
          </p:cNvSpPr>
          <p:nvPr>
            <p:ph type="sldNum" sz="quarter" idx="12"/>
          </p:nvPr>
        </p:nvSpPr>
        <p:spPr/>
        <p:txBody>
          <a:bodyPr/>
          <a:lstStyle>
            <a:lvl1pPr>
              <a:defRPr/>
            </a:lvl1pPr>
          </a:lstStyle>
          <a:p>
            <a:pPr>
              <a:defRPr/>
            </a:pPr>
            <a:fld id="{DB28464D-D005-48B1-8053-1A957F1FF67C}" type="slidenum">
              <a:rPr lang="en-US"/>
              <a:pPr>
                <a:defRPr/>
              </a:pPr>
              <a:t>‹#›</a:t>
            </a:fld>
            <a:endParaRPr lang="en-US"/>
          </a:p>
        </p:txBody>
      </p:sp>
    </p:spTree>
  </p:cSld>
  <p:clrMapOvr>
    <a:masterClrMapping/>
  </p:clrMapOvr>
  <p:transition spd="med"/>
</p:sldLayout>
</file>

<file path=ppt/slideLayouts/slideLayout2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Date Placeholder 3"/>
          <p:cNvSpPr>
            <a:spLocks noGrp="1"/>
          </p:cNvSpPr>
          <p:nvPr>
            <p:ph type="dt" sz="half" idx="10"/>
          </p:nvPr>
        </p:nvSpPr>
        <p:spPr/>
        <p:txBody>
          <a:bodyPr/>
          <a:lstStyle>
            <a:lvl1pPr>
              <a:defRPr/>
            </a:lvl1pPr>
          </a:lstStyle>
          <a:p>
            <a:pPr>
              <a:defRPr/>
            </a:pPr>
            <a:endParaRPr lang="fr-FR"/>
          </a:p>
        </p:txBody>
      </p:sp>
      <p:sp>
        <p:nvSpPr>
          <p:cNvPr id="8" name="Footer Placeholder 4"/>
          <p:cNvSpPr>
            <a:spLocks noGrp="1"/>
          </p:cNvSpPr>
          <p:nvPr>
            <p:ph type="ftr" sz="quarter" idx="11"/>
          </p:nvPr>
        </p:nvSpPr>
        <p:spPr/>
        <p:txBody>
          <a:bodyPr/>
          <a:lstStyle>
            <a:lvl1pPr>
              <a:defRPr/>
            </a:lvl1pPr>
          </a:lstStyle>
          <a:p>
            <a:pPr>
              <a:defRPr/>
            </a:pPr>
            <a:endParaRPr lang="fr-FR"/>
          </a:p>
        </p:txBody>
      </p:sp>
      <p:sp>
        <p:nvSpPr>
          <p:cNvPr id="9" name="Slide Number Placeholder 5"/>
          <p:cNvSpPr>
            <a:spLocks noGrp="1"/>
          </p:cNvSpPr>
          <p:nvPr>
            <p:ph type="sldNum" sz="quarter" idx="12"/>
          </p:nvPr>
        </p:nvSpPr>
        <p:spPr/>
        <p:txBody>
          <a:bodyPr/>
          <a:lstStyle>
            <a:lvl1pPr>
              <a:defRPr/>
            </a:lvl1pPr>
          </a:lstStyle>
          <a:p>
            <a:pPr>
              <a:defRPr/>
            </a:pPr>
            <a:fld id="{CB004E5D-09AD-47CD-A94C-1A8980169A76}" type="slidenum">
              <a:rPr lang="en-US"/>
              <a:pPr>
                <a:defRPr/>
              </a:pPr>
              <a:t>‹#›</a:t>
            </a:fld>
            <a:endParaRPr lang="en-US"/>
          </a:p>
        </p:txBody>
      </p:sp>
    </p:spTree>
  </p:cSld>
  <p:clrMapOvr>
    <a:masterClrMapping/>
  </p:clrMapOvr>
  <p:transition spd="med"/>
</p:sldLayout>
</file>

<file path=ppt/slideLayouts/slideLayout2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Date Placeholder 3"/>
          <p:cNvSpPr>
            <a:spLocks noGrp="1"/>
          </p:cNvSpPr>
          <p:nvPr>
            <p:ph type="dt" sz="half" idx="10"/>
          </p:nvPr>
        </p:nvSpPr>
        <p:spPr/>
        <p:txBody>
          <a:bodyPr/>
          <a:lstStyle>
            <a:lvl1pPr>
              <a:defRPr/>
            </a:lvl1pPr>
          </a:lstStyle>
          <a:p>
            <a:pPr>
              <a:defRPr/>
            </a:pPr>
            <a:endParaRPr lang="fr-FR"/>
          </a:p>
        </p:txBody>
      </p:sp>
      <p:sp>
        <p:nvSpPr>
          <p:cNvPr id="4" name="Footer Placeholder 4"/>
          <p:cNvSpPr>
            <a:spLocks noGrp="1"/>
          </p:cNvSpPr>
          <p:nvPr>
            <p:ph type="ftr" sz="quarter" idx="11"/>
          </p:nvPr>
        </p:nvSpPr>
        <p:spPr/>
        <p:txBody>
          <a:bodyPr/>
          <a:lstStyle>
            <a:lvl1pPr>
              <a:defRPr/>
            </a:lvl1pPr>
          </a:lstStyle>
          <a:p>
            <a:pPr>
              <a:defRPr/>
            </a:pPr>
            <a:endParaRPr lang="fr-FR"/>
          </a:p>
        </p:txBody>
      </p:sp>
      <p:sp>
        <p:nvSpPr>
          <p:cNvPr id="5" name="Slide Number Placeholder 5"/>
          <p:cNvSpPr>
            <a:spLocks noGrp="1"/>
          </p:cNvSpPr>
          <p:nvPr>
            <p:ph type="sldNum" sz="quarter" idx="12"/>
          </p:nvPr>
        </p:nvSpPr>
        <p:spPr/>
        <p:txBody>
          <a:bodyPr/>
          <a:lstStyle>
            <a:lvl1pPr>
              <a:defRPr/>
            </a:lvl1pPr>
          </a:lstStyle>
          <a:p>
            <a:pPr>
              <a:defRPr/>
            </a:pPr>
            <a:fld id="{6D5280CA-63A1-4987-AA1D-800E47E7FB38}" type="slidenum">
              <a:rPr lang="en-US"/>
              <a:pPr>
                <a:defRPr/>
              </a:pPr>
              <a:t>‹#›</a:t>
            </a:fld>
            <a:endParaRPr lang="en-US"/>
          </a:p>
        </p:txBody>
      </p:sp>
    </p:spTree>
  </p:cSld>
  <p:clrMapOvr>
    <a:masterClrMapping/>
  </p:clrMapOvr>
  <p:transition spd="med"/>
</p:sldLayout>
</file>

<file path=ppt/slideLayouts/slideLayout2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fr-FR"/>
          </a:p>
        </p:txBody>
      </p:sp>
      <p:sp>
        <p:nvSpPr>
          <p:cNvPr id="3" name="Footer Placeholder 4"/>
          <p:cNvSpPr>
            <a:spLocks noGrp="1"/>
          </p:cNvSpPr>
          <p:nvPr>
            <p:ph type="ftr" sz="quarter" idx="11"/>
          </p:nvPr>
        </p:nvSpPr>
        <p:spPr/>
        <p:txBody>
          <a:bodyPr/>
          <a:lstStyle>
            <a:lvl1pPr>
              <a:defRPr/>
            </a:lvl1pPr>
          </a:lstStyle>
          <a:p>
            <a:pPr>
              <a:defRPr/>
            </a:pPr>
            <a:endParaRPr lang="fr-FR"/>
          </a:p>
        </p:txBody>
      </p:sp>
      <p:sp>
        <p:nvSpPr>
          <p:cNvPr id="4" name="Slide Number Placeholder 5"/>
          <p:cNvSpPr>
            <a:spLocks noGrp="1"/>
          </p:cNvSpPr>
          <p:nvPr>
            <p:ph type="sldNum" sz="quarter" idx="12"/>
          </p:nvPr>
        </p:nvSpPr>
        <p:spPr/>
        <p:txBody>
          <a:bodyPr/>
          <a:lstStyle>
            <a:lvl1pPr>
              <a:defRPr/>
            </a:lvl1pPr>
          </a:lstStyle>
          <a:p>
            <a:pPr>
              <a:defRPr/>
            </a:pPr>
            <a:fld id="{86EB0AF0-CBC2-43D6-B88E-314C476E8D72}" type="slidenum">
              <a:rPr lang="en-US"/>
              <a:pPr>
                <a:defRPr/>
              </a:pPr>
              <a:t>‹#›</a:t>
            </a:fld>
            <a:endParaRPr lang="en-US"/>
          </a:p>
        </p:txBody>
      </p:sp>
    </p:spTree>
  </p:cSld>
  <p:clrMapOvr>
    <a:masterClrMapping/>
  </p:clrMapOvr>
  <p:transition spd="med"/>
</p:sldLayout>
</file>

<file path=ppt/slideLayouts/slideLayout2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fr-FR"/>
          </a:p>
        </p:txBody>
      </p:sp>
      <p:sp>
        <p:nvSpPr>
          <p:cNvPr id="6" name="Footer Placeholder 4"/>
          <p:cNvSpPr>
            <a:spLocks noGrp="1"/>
          </p:cNvSpPr>
          <p:nvPr>
            <p:ph type="ftr" sz="quarter" idx="11"/>
          </p:nvPr>
        </p:nvSpPr>
        <p:spPr/>
        <p:txBody>
          <a:bodyPr/>
          <a:lstStyle>
            <a:lvl1pPr>
              <a:defRPr/>
            </a:lvl1pPr>
          </a:lstStyle>
          <a:p>
            <a:pPr>
              <a:defRPr/>
            </a:pPr>
            <a:endParaRPr lang="fr-FR"/>
          </a:p>
        </p:txBody>
      </p:sp>
      <p:sp>
        <p:nvSpPr>
          <p:cNvPr id="7" name="Slide Number Placeholder 5"/>
          <p:cNvSpPr>
            <a:spLocks noGrp="1"/>
          </p:cNvSpPr>
          <p:nvPr>
            <p:ph type="sldNum" sz="quarter" idx="12"/>
          </p:nvPr>
        </p:nvSpPr>
        <p:spPr/>
        <p:txBody>
          <a:bodyPr/>
          <a:lstStyle>
            <a:lvl1pPr>
              <a:defRPr/>
            </a:lvl1pPr>
          </a:lstStyle>
          <a:p>
            <a:pPr>
              <a:defRPr/>
            </a:pPr>
            <a:fld id="{FDC60FF7-843B-48D6-8E94-52E1B6D532DD}" type="slidenum">
              <a:rPr lang="en-US"/>
              <a:pPr>
                <a:defRPr/>
              </a:pPr>
              <a:t>‹#›</a:t>
            </a:fld>
            <a:endParaRPr lang="en-US"/>
          </a:p>
        </p:txBody>
      </p:sp>
    </p:spTree>
  </p:cSld>
  <p:clrMapOvr>
    <a:masterClrMapping/>
  </p:clrMapOvr>
  <p:transition spd="med"/>
</p:sldLayout>
</file>

<file path=ppt/slideLayouts/slideLayout2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fr-FR"/>
          </a:p>
        </p:txBody>
      </p:sp>
      <p:sp>
        <p:nvSpPr>
          <p:cNvPr id="6" name="Footer Placeholder 4"/>
          <p:cNvSpPr>
            <a:spLocks noGrp="1"/>
          </p:cNvSpPr>
          <p:nvPr>
            <p:ph type="ftr" sz="quarter" idx="11"/>
          </p:nvPr>
        </p:nvSpPr>
        <p:spPr/>
        <p:txBody>
          <a:bodyPr/>
          <a:lstStyle>
            <a:lvl1pPr>
              <a:defRPr/>
            </a:lvl1pPr>
          </a:lstStyle>
          <a:p>
            <a:pPr>
              <a:defRPr/>
            </a:pPr>
            <a:endParaRPr lang="fr-FR"/>
          </a:p>
        </p:txBody>
      </p:sp>
      <p:sp>
        <p:nvSpPr>
          <p:cNvPr id="7" name="Slide Number Placeholder 5"/>
          <p:cNvSpPr>
            <a:spLocks noGrp="1"/>
          </p:cNvSpPr>
          <p:nvPr>
            <p:ph type="sldNum" sz="quarter" idx="12"/>
          </p:nvPr>
        </p:nvSpPr>
        <p:spPr/>
        <p:txBody>
          <a:bodyPr/>
          <a:lstStyle>
            <a:lvl1pPr>
              <a:defRPr/>
            </a:lvl1pPr>
          </a:lstStyle>
          <a:p>
            <a:pPr>
              <a:defRPr/>
            </a:pPr>
            <a:fld id="{64C4FBF0-6E39-42F2-88FB-8ACB31D9C0A4}" type="slidenum">
              <a:rPr lang="en-US"/>
              <a:pPr>
                <a:defRPr/>
              </a:pPr>
              <a:t>‹#›</a:t>
            </a:fld>
            <a:endParaRPr lang="en-US"/>
          </a:p>
        </p:txBody>
      </p:sp>
    </p:spTree>
  </p:cSld>
  <p:clrMapOvr>
    <a:masterClrMapping/>
  </p:clrMapOvr>
  <p:transition spd="med"/>
</p:sldLayout>
</file>

<file path=ppt/slideLayouts/slideLayout2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3"/>
          <p:cNvSpPr>
            <a:spLocks noGrp="1"/>
          </p:cNvSpPr>
          <p:nvPr>
            <p:ph type="dt" sz="half" idx="10"/>
          </p:nvPr>
        </p:nvSpPr>
        <p:spPr/>
        <p:txBody>
          <a:bodyPr/>
          <a:lstStyle>
            <a:lvl1pPr>
              <a:defRPr/>
            </a:lvl1pPr>
          </a:lstStyle>
          <a:p>
            <a:pPr>
              <a:defRPr/>
            </a:pPr>
            <a:endParaRPr lang="fr-FR"/>
          </a:p>
        </p:txBody>
      </p:sp>
      <p:sp>
        <p:nvSpPr>
          <p:cNvPr id="5" name="Footer Placeholder 4"/>
          <p:cNvSpPr>
            <a:spLocks noGrp="1"/>
          </p:cNvSpPr>
          <p:nvPr>
            <p:ph type="ftr" sz="quarter" idx="11"/>
          </p:nvPr>
        </p:nvSpPr>
        <p:spPr/>
        <p:txBody>
          <a:bodyPr/>
          <a:lstStyle>
            <a:lvl1pPr>
              <a:defRPr/>
            </a:lvl1pPr>
          </a:lstStyle>
          <a:p>
            <a:pPr>
              <a:defRPr/>
            </a:pPr>
            <a:endParaRPr lang="fr-FR"/>
          </a:p>
        </p:txBody>
      </p:sp>
      <p:sp>
        <p:nvSpPr>
          <p:cNvPr id="6" name="Slide Number Placeholder 5"/>
          <p:cNvSpPr>
            <a:spLocks noGrp="1"/>
          </p:cNvSpPr>
          <p:nvPr>
            <p:ph type="sldNum" sz="quarter" idx="12"/>
          </p:nvPr>
        </p:nvSpPr>
        <p:spPr/>
        <p:txBody>
          <a:bodyPr/>
          <a:lstStyle>
            <a:lvl1pPr>
              <a:defRPr/>
            </a:lvl1pPr>
          </a:lstStyle>
          <a:p>
            <a:pPr>
              <a:defRPr/>
            </a:pPr>
            <a:fld id="{49B69EA6-EE1E-45AF-9507-50FC3D75290C}" type="slidenum">
              <a:rPr lang="en-US"/>
              <a:pPr>
                <a:defRPr/>
              </a:pPr>
              <a:t>‹#›</a:t>
            </a:fld>
            <a:endParaRPr lang="en-US"/>
          </a:p>
        </p:txBody>
      </p:sp>
    </p:spTree>
  </p:cSld>
  <p:clrMapOvr>
    <a:masterClrMapping/>
  </p:clrMapOvr>
  <p:transition spd="med"/>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29388" y="152400"/>
            <a:ext cx="2014537" cy="5889625"/>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485775" y="152400"/>
            <a:ext cx="5891213" cy="58896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2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2938" y="609600"/>
            <a:ext cx="1949450" cy="5451475"/>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1143000" y="609600"/>
            <a:ext cx="5697538" cy="54514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3"/>
          <p:cNvSpPr>
            <a:spLocks noGrp="1"/>
          </p:cNvSpPr>
          <p:nvPr>
            <p:ph type="dt" sz="half" idx="10"/>
          </p:nvPr>
        </p:nvSpPr>
        <p:spPr/>
        <p:txBody>
          <a:bodyPr/>
          <a:lstStyle>
            <a:lvl1pPr>
              <a:defRPr/>
            </a:lvl1pPr>
          </a:lstStyle>
          <a:p>
            <a:pPr>
              <a:defRPr/>
            </a:pPr>
            <a:endParaRPr lang="fr-FR"/>
          </a:p>
        </p:txBody>
      </p:sp>
      <p:sp>
        <p:nvSpPr>
          <p:cNvPr id="5" name="Footer Placeholder 4"/>
          <p:cNvSpPr>
            <a:spLocks noGrp="1"/>
          </p:cNvSpPr>
          <p:nvPr>
            <p:ph type="ftr" sz="quarter" idx="11"/>
          </p:nvPr>
        </p:nvSpPr>
        <p:spPr/>
        <p:txBody>
          <a:bodyPr/>
          <a:lstStyle>
            <a:lvl1pPr>
              <a:defRPr/>
            </a:lvl1pPr>
          </a:lstStyle>
          <a:p>
            <a:pPr>
              <a:defRPr/>
            </a:pPr>
            <a:endParaRPr lang="fr-FR"/>
          </a:p>
        </p:txBody>
      </p:sp>
      <p:sp>
        <p:nvSpPr>
          <p:cNvPr id="6" name="Slide Number Placeholder 5"/>
          <p:cNvSpPr>
            <a:spLocks noGrp="1"/>
          </p:cNvSpPr>
          <p:nvPr>
            <p:ph type="sldNum" sz="quarter" idx="12"/>
          </p:nvPr>
        </p:nvSpPr>
        <p:spPr/>
        <p:txBody>
          <a:bodyPr/>
          <a:lstStyle>
            <a:lvl1pPr>
              <a:defRPr/>
            </a:lvl1pPr>
          </a:lstStyle>
          <a:p>
            <a:pPr>
              <a:defRPr/>
            </a:pPr>
            <a:fld id="{121878BB-60A8-4417-8543-62424BC49751}" type="slidenum">
              <a:rPr lang="en-US"/>
              <a:pPr>
                <a:defRPr/>
              </a:pPr>
              <a:t>‹#›</a:t>
            </a:fld>
            <a:endParaRPr lang="en-US"/>
          </a:p>
        </p:txBody>
      </p:sp>
    </p:spTree>
  </p:cSld>
  <p:clrMapOvr>
    <a:masterClrMapping/>
  </p:clrMapOvr>
  <p:transition spd="med"/>
</p:sldLayout>
</file>

<file path=ppt/slideLayouts/slideLayout2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Date Placeholder 3"/>
          <p:cNvSpPr>
            <a:spLocks noGrp="1"/>
          </p:cNvSpPr>
          <p:nvPr>
            <p:ph type="dt" sz="half" idx="10"/>
          </p:nvPr>
        </p:nvSpPr>
        <p:spPr/>
        <p:txBody>
          <a:bodyPr/>
          <a:lstStyle>
            <a:lvl1pPr>
              <a:defRPr/>
            </a:lvl1pPr>
          </a:lstStyle>
          <a:p>
            <a:pPr>
              <a:defRPr/>
            </a:pPr>
            <a:endParaRPr lang="fr-FR"/>
          </a:p>
        </p:txBody>
      </p:sp>
      <p:sp>
        <p:nvSpPr>
          <p:cNvPr id="5" name="Footer Placeholder 4"/>
          <p:cNvSpPr>
            <a:spLocks noGrp="1"/>
          </p:cNvSpPr>
          <p:nvPr>
            <p:ph type="ftr" sz="quarter" idx="11"/>
          </p:nvPr>
        </p:nvSpPr>
        <p:spPr/>
        <p:txBody>
          <a:bodyPr/>
          <a:lstStyle>
            <a:lvl1pPr>
              <a:defRPr/>
            </a:lvl1pPr>
          </a:lstStyle>
          <a:p>
            <a:pPr>
              <a:defRPr/>
            </a:pPr>
            <a:endParaRPr lang="fr-FR"/>
          </a:p>
        </p:txBody>
      </p:sp>
      <p:sp>
        <p:nvSpPr>
          <p:cNvPr id="6" name="Slide Number Placeholder 5"/>
          <p:cNvSpPr>
            <a:spLocks noGrp="1"/>
          </p:cNvSpPr>
          <p:nvPr>
            <p:ph type="sldNum" sz="quarter" idx="12"/>
          </p:nvPr>
        </p:nvSpPr>
        <p:spPr/>
        <p:txBody>
          <a:bodyPr/>
          <a:lstStyle>
            <a:lvl1pPr>
              <a:defRPr/>
            </a:lvl1pPr>
          </a:lstStyle>
          <a:p>
            <a:pPr>
              <a:defRPr/>
            </a:pPr>
            <a:fld id="{15AF32F8-7ADF-40A2-91B3-D592C1B58829}" type="slidenum">
              <a:rPr lang="en-US"/>
              <a:pPr>
                <a:defRPr/>
              </a:pPr>
              <a:t>‹#›</a:t>
            </a:fld>
            <a:endParaRPr lang="en-US"/>
          </a:p>
        </p:txBody>
      </p:sp>
    </p:spTree>
  </p:cSld>
  <p:clrMapOvr>
    <a:masterClrMapping/>
  </p:clrMapOvr>
  <p:transition spd="med"/>
</p:sldLayout>
</file>

<file path=ppt/slideLayouts/slideLayout2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3"/>
          <p:cNvSpPr>
            <a:spLocks noGrp="1"/>
          </p:cNvSpPr>
          <p:nvPr>
            <p:ph type="dt" sz="half" idx="10"/>
          </p:nvPr>
        </p:nvSpPr>
        <p:spPr/>
        <p:txBody>
          <a:bodyPr/>
          <a:lstStyle>
            <a:lvl1pPr>
              <a:defRPr/>
            </a:lvl1pPr>
          </a:lstStyle>
          <a:p>
            <a:pPr>
              <a:defRPr/>
            </a:pPr>
            <a:endParaRPr lang="fr-FR"/>
          </a:p>
        </p:txBody>
      </p:sp>
      <p:sp>
        <p:nvSpPr>
          <p:cNvPr id="5" name="Footer Placeholder 4"/>
          <p:cNvSpPr>
            <a:spLocks noGrp="1"/>
          </p:cNvSpPr>
          <p:nvPr>
            <p:ph type="ftr" sz="quarter" idx="11"/>
          </p:nvPr>
        </p:nvSpPr>
        <p:spPr/>
        <p:txBody>
          <a:bodyPr/>
          <a:lstStyle>
            <a:lvl1pPr>
              <a:defRPr/>
            </a:lvl1pPr>
          </a:lstStyle>
          <a:p>
            <a:pPr>
              <a:defRPr/>
            </a:pPr>
            <a:endParaRPr lang="fr-FR"/>
          </a:p>
        </p:txBody>
      </p:sp>
      <p:sp>
        <p:nvSpPr>
          <p:cNvPr id="6" name="Slide Number Placeholder 5"/>
          <p:cNvSpPr>
            <a:spLocks noGrp="1"/>
          </p:cNvSpPr>
          <p:nvPr>
            <p:ph type="sldNum" sz="quarter" idx="12"/>
          </p:nvPr>
        </p:nvSpPr>
        <p:spPr/>
        <p:txBody>
          <a:bodyPr/>
          <a:lstStyle>
            <a:lvl1pPr>
              <a:defRPr/>
            </a:lvl1pPr>
          </a:lstStyle>
          <a:p>
            <a:pPr>
              <a:defRPr/>
            </a:pPr>
            <a:fld id="{03B7F58A-74E6-49DA-B458-31C981D3BDA0}" type="slidenum">
              <a:rPr lang="en-US"/>
              <a:pPr>
                <a:defRPr/>
              </a:pPr>
              <a:t>‹#›</a:t>
            </a:fld>
            <a:endParaRPr lang="en-US"/>
          </a:p>
        </p:txBody>
      </p:sp>
    </p:spTree>
  </p:cSld>
  <p:clrMapOvr>
    <a:masterClrMapping/>
  </p:clrMapOvr>
  <p:transition spd="med"/>
</p:sldLayout>
</file>

<file path=ppt/slideLayouts/slideLayout2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fr-FR"/>
          </a:p>
        </p:txBody>
      </p:sp>
      <p:sp>
        <p:nvSpPr>
          <p:cNvPr id="5" name="Footer Placeholder 4"/>
          <p:cNvSpPr>
            <a:spLocks noGrp="1"/>
          </p:cNvSpPr>
          <p:nvPr>
            <p:ph type="ftr" sz="quarter" idx="11"/>
          </p:nvPr>
        </p:nvSpPr>
        <p:spPr/>
        <p:txBody>
          <a:bodyPr/>
          <a:lstStyle>
            <a:lvl1pPr>
              <a:defRPr/>
            </a:lvl1pPr>
          </a:lstStyle>
          <a:p>
            <a:pPr>
              <a:defRPr/>
            </a:pPr>
            <a:endParaRPr lang="fr-FR"/>
          </a:p>
        </p:txBody>
      </p:sp>
      <p:sp>
        <p:nvSpPr>
          <p:cNvPr id="6" name="Slide Number Placeholder 5"/>
          <p:cNvSpPr>
            <a:spLocks noGrp="1"/>
          </p:cNvSpPr>
          <p:nvPr>
            <p:ph type="sldNum" sz="quarter" idx="12"/>
          </p:nvPr>
        </p:nvSpPr>
        <p:spPr/>
        <p:txBody>
          <a:bodyPr/>
          <a:lstStyle>
            <a:lvl1pPr>
              <a:defRPr/>
            </a:lvl1pPr>
          </a:lstStyle>
          <a:p>
            <a:pPr>
              <a:defRPr/>
            </a:pPr>
            <a:fld id="{7D218F64-C7D3-4D26-848B-145243D114F4}" type="slidenum">
              <a:rPr lang="en-US"/>
              <a:pPr>
                <a:defRPr/>
              </a:pPr>
              <a:t>‹#›</a:t>
            </a:fld>
            <a:endParaRPr lang="en-US"/>
          </a:p>
        </p:txBody>
      </p:sp>
    </p:spTree>
  </p:cSld>
  <p:clrMapOvr>
    <a:masterClrMapping/>
  </p:clrMapOvr>
  <p:transition spd="med"/>
</p:sldLayout>
</file>

<file path=ppt/slideLayouts/slideLayout2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1169988" y="1946275"/>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5132388" y="1946275"/>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Date Placeholder 3"/>
          <p:cNvSpPr>
            <a:spLocks noGrp="1"/>
          </p:cNvSpPr>
          <p:nvPr>
            <p:ph type="dt" sz="half" idx="10"/>
          </p:nvPr>
        </p:nvSpPr>
        <p:spPr/>
        <p:txBody>
          <a:bodyPr/>
          <a:lstStyle>
            <a:lvl1pPr>
              <a:defRPr/>
            </a:lvl1pPr>
          </a:lstStyle>
          <a:p>
            <a:pPr>
              <a:defRPr/>
            </a:pPr>
            <a:endParaRPr lang="fr-FR"/>
          </a:p>
        </p:txBody>
      </p:sp>
      <p:sp>
        <p:nvSpPr>
          <p:cNvPr id="6" name="Footer Placeholder 4"/>
          <p:cNvSpPr>
            <a:spLocks noGrp="1"/>
          </p:cNvSpPr>
          <p:nvPr>
            <p:ph type="ftr" sz="quarter" idx="11"/>
          </p:nvPr>
        </p:nvSpPr>
        <p:spPr/>
        <p:txBody>
          <a:bodyPr/>
          <a:lstStyle>
            <a:lvl1pPr>
              <a:defRPr/>
            </a:lvl1pPr>
          </a:lstStyle>
          <a:p>
            <a:pPr>
              <a:defRPr/>
            </a:pPr>
            <a:endParaRPr lang="fr-FR"/>
          </a:p>
        </p:txBody>
      </p:sp>
      <p:sp>
        <p:nvSpPr>
          <p:cNvPr id="7" name="Slide Number Placeholder 5"/>
          <p:cNvSpPr>
            <a:spLocks noGrp="1"/>
          </p:cNvSpPr>
          <p:nvPr>
            <p:ph type="sldNum" sz="quarter" idx="12"/>
          </p:nvPr>
        </p:nvSpPr>
        <p:spPr/>
        <p:txBody>
          <a:bodyPr/>
          <a:lstStyle>
            <a:lvl1pPr>
              <a:defRPr/>
            </a:lvl1pPr>
          </a:lstStyle>
          <a:p>
            <a:pPr>
              <a:defRPr/>
            </a:pPr>
            <a:fld id="{FC80E529-CB46-4C7E-99CF-BE6327A22A02}" type="slidenum">
              <a:rPr lang="en-US"/>
              <a:pPr>
                <a:defRPr/>
              </a:pPr>
              <a:t>‹#›</a:t>
            </a:fld>
            <a:endParaRPr lang="en-US"/>
          </a:p>
        </p:txBody>
      </p:sp>
    </p:spTree>
  </p:cSld>
  <p:clrMapOvr>
    <a:masterClrMapping/>
  </p:clrMapOvr>
  <p:transition spd="med"/>
</p:sldLayout>
</file>

<file path=ppt/slideLayouts/slideLayout2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Date Placeholder 3"/>
          <p:cNvSpPr>
            <a:spLocks noGrp="1"/>
          </p:cNvSpPr>
          <p:nvPr>
            <p:ph type="dt" sz="half" idx="10"/>
          </p:nvPr>
        </p:nvSpPr>
        <p:spPr/>
        <p:txBody>
          <a:bodyPr/>
          <a:lstStyle>
            <a:lvl1pPr>
              <a:defRPr/>
            </a:lvl1pPr>
          </a:lstStyle>
          <a:p>
            <a:pPr>
              <a:defRPr/>
            </a:pPr>
            <a:endParaRPr lang="fr-FR"/>
          </a:p>
        </p:txBody>
      </p:sp>
      <p:sp>
        <p:nvSpPr>
          <p:cNvPr id="8" name="Footer Placeholder 4"/>
          <p:cNvSpPr>
            <a:spLocks noGrp="1"/>
          </p:cNvSpPr>
          <p:nvPr>
            <p:ph type="ftr" sz="quarter" idx="11"/>
          </p:nvPr>
        </p:nvSpPr>
        <p:spPr/>
        <p:txBody>
          <a:bodyPr/>
          <a:lstStyle>
            <a:lvl1pPr>
              <a:defRPr/>
            </a:lvl1pPr>
          </a:lstStyle>
          <a:p>
            <a:pPr>
              <a:defRPr/>
            </a:pPr>
            <a:endParaRPr lang="fr-FR"/>
          </a:p>
        </p:txBody>
      </p:sp>
      <p:sp>
        <p:nvSpPr>
          <p:cNvPr id="9" name="Slide Number Placeholder 5"/>
          <p:cNvSpPr>
            <a:spLocks noGrp="1"/>
          </p:cNvSpPr>
          <p:nvPr>
            <p:ph type="sldNum" sz="quarter" idx="12"/>
          </p:nvPr>
        </p:nvSpPr>
        <p:spPr/>
        <p:txBody>
          <a:bodyPr/>
          <a:lstStyle>
            <a:lvl1pPr>
              <a:defRPr/>
            </a:lvl1pPr>
          </a:lstStyle>
          <a:p>
            <a:pPr>
              <a:defRPr/>
            </a:pPr>
            <a:fld id="{824CCE02-88C6-4CEE-9013-6D3842D43105}" type="slidenum">
              <a:rPr lang="en-US"/>
              <a:pPr>
                <a:defRPr/>
              </a:pPr>
              <a:t>‹#›</a:t>
            </a:fld>
            <a:endParaRPr lang="en-US"/>
          </a:p>
        </p:txBody>
      </p:sp>
    </p:spTree>
  </p:cSld>
  <p:clrMapOvr>
    <a:masterClrMapping/>
  </p:clrMapOvr>
  <p:transition spd="med"/>
</p:sldLayout>
</file>

<file path=ppt/slideLayouts/slideLayout2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Date Placeholder 3"/>
          <p:cNvSpPr>
            <a:spLocks noGrp="1"/>
          </p:cNvSpPr>
          <p:nvPr>
            <p:ph type="dt" sz="half" idx="10"/>
          </p:nvPr>
        </p:nvSpPr>
        <p:spPr/>
        <p:txBody>
          <a:bodyPr/>
          <a:lstStyle>
            <a:lvl1pPr>
              <a:defRPr/>
            </a:lvl1pPr>
          </a:lstStyle>
          <a:p>
            <a:pPr>
              <a:defRPr/>
            </a:pPr>
            <a:endParaRPr lang="fr-FR"/>
          </a:p>
        </p:txBody>
      </p:sp>
      <p:sp>
        <p:nvSpPr>
          <p:cNvPr id="4" name="Footer Placeholder 4"/>
          <p:cNvSpPr>
            <a:spLocks noGrp="1"/>
          </p:cNvSpPr>
          <p:nvPr>
            <p:ph type="ftr" sz="quarter" idx="11"/>
          </p:nvPr>
        </p:nvSpPr>
        <p:spPr/>
        <p:txBody>
          <a:bodyPr/>
          <a:lstStyle>
            <a:lvl1pPr>
              <a:defRPr/>
            </a:lvl1pPr>
          </a:lstStyle>
          <a:p>
            <a:pPr>
              <a:defRPr/>
            </a:pPr>
            <a:endParaRPr lang="fr-FR"/>
          </a:p>
        </p:txBody>
      </p:sp>
      <p:sp>
        <p:nvSpPr>
          <p:cNvPr id="5" name="Slide Number Placeholder 5"/>
          <p:cNvSpPr>
            <a:spLocks noGrp="1"/>
          </p:cNvSpPr>
          <p:nvPr>
            <p:ph type="sldNum" sz="quarter" idx="12"/>
          </p:nvPr>
        </p:nvSpPr>
        <p:spPr/>
        <p:txBody>
          <a:bodyPr/>
          <a:lstStyle>
            <a:lvl1pPr>
              <a:defRPr/>
            </a:lvl1pPr>
          </a:lstStyle>
          <a:p>
            <a:pPr>
              <a:defRPr/>
            </a:pPr>
            <a:fld id="{3E0AFBF2-F8F6-4F9B-AFFD-FB7E24619519}" type="slidenum">
              <a:rPr lang="en-US"/>
              <a:pPr>
                <a:defRPr/>
              </a:pPr>
              <a:t>‹#›</a:t>
            </a:fld>
            <a:endParaRPr lang="en-US"/>
          </a:p>
        </p:txBody>
      </p:sp>
    </p:spTree>
  </p:cSld>
  <p:clrMapOvr>
    <a:masterClrMapping/>
  </p:clrMapOvr>
  <p:transition spd="med"/>
</p:sldLayout>
</file>

<file path=ppt/slideLayouts/slideLayout2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fr-FR"/>
          </a:p>
        </p:txBody>
      </p:sp>
      <p:sp>
        <p:nvSpPr>
          <p:cNvPr id="3" name="Footer Placeholder 4"/>
          <p:cNvSpPr>
            <a:spLocks noGrp="1"/>
          </p:cNvSpPr>
          <p:nvPr>
            <p:ph type="ftr" sz="quarter" idx="11"/>
          </p:nvPr>
        </p:nvSpPr>
        <p:spPr/>
        <p:txBody>
          <a:bodyPr/>
          <a:lstStyle>
            <a:lvl1pPr>
              <a:defRPr/>
            </a:lvl1pPr>
          </a:lstStyle>
          <a:p>
            <a:pPr>
              <a:defRPr/>
            </a:pPr>
            <a:endParaRPr lang="fr-FR"/>
          </a:p>
        </p:txBody>
      </p:sp>
      <p:sp>
        <p:nvSpPr>
          <p:cNvPr id="4" name="Slide Number Placeholder 5"/>
          <p:cNvSpPr>
            <a:spLocks noGrp="1"/>
          </p:cNvSpPr>
          <p:nvPr>
            <p:ph type="sldNum" sz="quarter" idx="12"/>
          </p:nvPr>
        </p:nvSpPr>
        <p:spPr/>
        <p:txBody>
          <a:bodyPr/>
          <a:lstStyle>
            <a:lvl1pPr>
              <a:defRPr/>
            </a:lvl1pPr>
          </a:lstStyle>
          <a:p>
            <a:pPr>
              <a:defRPr/>
            </a:pPr>
            <a:fld id="{D2877E7D-5FF8-4458-A246-513A6B494D47}" type="slidenum">
              <a:rPr lang="en-US"/>
              <a:pPr>
                <a:defRPr/>
              </a:pPr>
              <a:t>‹#›</a:t>
            </a:fld>
            <a:endParaRPr lang="en-US"/>
          </a:p>
        </p:txBody>
      </p:sp>
    </p:spTree>
  </p:cSld>
  <p:clrMapOvr>
    <a:masterClrMapping/>
  </p:clrMapOvr>
  <p:transition spd="med"/>
</p:sldLayout>
</file>

<file path=ppt/slideLayouts/slideLayout2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fr-FR"/>
          </a:p>
        </p:txBody>
      </p:sp>
      <p:sp>
        <p:nvSpPr>
          <p:cNvPr id="6" name="Footer Placeholder 4"/>
          <p:cNvSpPr>
            <a:spLocks noGrp="1"/>
          </p:cNvSpPr>
          <p:nvPr>
            <p:ph type="ftr" sz="quarter" idx="11"/>
          </p:nvPr>
        </p:nvSpPr>
        <p:spPr/>
        <p:txBody>
          <a:bodyPr/>
          <a:lstStyle>
            <a:lvl1pPr>
              <a:defRPr/>
            </a:lvl1pPr>
          </a:lstStyle>
          <a:p>
            <a:pPr>
              <a:defRPr/>
            </a:pPr>
            <a:endParaRPr lang="fr-FR"/>
          </a:p>
        </p:txBody>
      </p:sp>
      <p:sp>
        <p:nvSpPr>
          <p:cNvPr id="7" name="Slide Number Placeholder 5"/>
          <p:cNvSpPr>
            <a:spLocks noGrp="1"/>
          </p:cNvSpPr>
          <p:nvPr>
            <p:ph type="sldNum" sz="quarter" idx="12"/>
          </p:nvPr>
        </p:nvSpPr>
        <p:spPr/>
        <p:txBody>
          <a:bodyPr/>
          <a:lstStyle>
            <a:lvl1pPr>
              <a:defRPr/>
            </a:lvl1pPr>
          </a:lstStyle>
          <a:p>
            <a:pPr>
              <a:defRPr/>
            </a:pPr>
            <a:fld id="{BFD77DD2-7F74-4524-9392-892D1214FF23}" type="slidenum">
              <a:rPr lang="en-US"/>
              <a:pPr>
                <a:defRPr/>
              </a:pPr>
              <a:t>‹#›</a:t>
            </a:fld>
            <a:endParaRPr lang="en-US"/>
          </a:p>
        </p:txBody>
      </p:sp>
    </p:spTree>
  </p:cSld>
  <p:clrMapOvr>
    <a:masterClrMapping/>
  </p:clrMapOvr>
  <p:transition spd="med"/>
</p:sldLayout>
</file>

<file path=ppt/slideLayouts/slideLayout2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fr-FR"/>
          </a:p>
        </p:txBody>
      </p:sp>
      <p:sp>
        <p:nvSpPr>
          <p:cNvPr id="6" name="Footer Placeholder 4"/>
          <p:cNvSpPr>
            <a:spLocks noGrp="1"/>
          </p:cNvSpPr>
          <p:nvPr>
            <p:ph type="ftr" sz="quarter" idx="11"/>
          </p:nvPr>
        </p:nvSpPr>
        <p:spPr/>
        <p:txBody>
          <a:bodyPr/>
          <a:lstStyle>
            <a:lvl1pPr>
              <a:defRPr/>
            </a:lvl1pPr>
          </a:lstStyle>
          <a:p>
            <a:pPr>
              <a:defRPr/>
            </a:pPr>
            <a:endParaRPr lang="fr-FR"/>
          </a:p>
        </p:txBody>
      </p:sp>
      <p:sp>
        <p:nvSpPr>
          <p:cNvPr id="7" name="Slide Number Placeholder 5"/>
          <p:cNvSpPr>
            <a:spLocks noGrp="1"/>
          </p:cNvSpPr>
          <p:nvPr>
            <p:ph type="sldNum" sz="quarter" idx="12"/>
          </p:nvPr>
        </p:nvSpPr>
        <p:spPr/>
        <p:txBody>
          <a:bodyPr/>
          <a:lstStyle>
            <a:lvl1pPr>
              <a:defRPr/>
            </a:lvl1pPr>
          </a:lstStyle>
          <a:p>
            <a:pPr>
              <a:defRPr/>
            </a:pPr>
            <a:fld id="{BC87D1F5-40EB-4161-88DE-588BFB0B2CE5}" type="slidenum">
              <a:rPr lang="en-US"/>
              <a:pPr>
                <a:defRPr/>
              </a:pPr>
              <a:t>‹#›</a:t>
            </a:fld>
            <a:endParaRPr lang="en-US"/>
          </a:p>
        </p:txBody>
      </p:sp>
    </p:spTree>
  </p:cSld>
  <p:clrMapOvr>
    <a:masterClrMapping/>
  </p:clrMapOvr>
  <p:transition spd="med"/>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Tree>
  </p:cSld>
  <p:clrMapOvr>
    <a:masterClrMapping/>
  </p:clrMapOvr>
  <p:transition spd="med"/>
</p:sldLayout>
</file>

<file path=ppt/slideLayouts/slideLayout2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3"/>
          <p:cNvSpPr>
            <a:spLocks noGrp="1"/>
          </p:cNvSpPr>
          <p:nvPr>
            <p:ph type="dt" sz="half" idx="10"/>
          </p:nvPr>
        </p:nvSpPr>
        <p:spPr/>
        <p:txBody>
          <a:bodyPr/>
          <a:lstStyle>
            <a:lvl1pPr>
              <a:defRPr/>
            </a:lvl1pPr>
          </a:lstStyle>
          <a:p>
            <a:pPr>
              <a:defRPr/>
            </a:pPr>
            <a:endParaRPr lang="fr-FR"/>
          </a:p>
        </p:txBody>
      </p:sp>
      <p:sp>
        <p:nvSpPr>
          <p:cNvPr id="5" name="Footer Placeholder 4"/>
          <p:cNvSpPr>
            <a:spLocks noGrp="1"/>
          </p:cNvSpPr>
          <p:nvPr>
            <p:ph type="ftr" sz="quarter" idx="11"/>
          </p:nvPr>
        </p:nvSpPr>
        <p:spPr/>
        <p:txBody>
          <a:bodyPr/>
          <a:lstStyle>
            <a:lvl1pPr>
              <a:defRPr/>
            </a:lvl1pPr>
          </a:lstStyle>
          <a:p>
            <a:pPr>
              <a:defRPr/>
            </a:pPr>
            <a:endParaRPr lang="fr-FR"/>
          </a:p>
        </p:txBody>
      </p:sp>
      <p:sp>
        <p:nvSpPr>
          <p:cNvPr id="6" name="Slide Number Placeholder 5"/>
          <p:cNvSpPr>
            <a:spLocks noGrp="1"/>
          </p:cNvSpPr>
          <p:nvPr>
            <p:ph type="sldNum" sz="quarter" idx="12"/>
          </p:nvPr>
        </p:nvSpPr>
        <p:spPr/>
        <p:txBody>
          <a:bodyPr/>
          <a:lstStyle>
            <a:lvl1pPr>
              <a:defRPr/>
            </a:lvl1pPr>
          </a:lstStyle>
          <a:p>
            <a:pPr>
              <a:defRPr/>
            </a:pPr>
            <a:fld id="{0684E1A4-3D9A-49D8-B8AE-12678032A01C}" type="slidenum">
              <a:rPr lang="en-US"/>
              <a:pPr>
                <a:defRPr/>
              </a:pPr>
              <a:t>‹#›</a:t>
            </a:fld>
            <a:endParaRPr lang="en-US"/>
          </a:p>
        </p:txBody>
      </p:sp>
    </p:spTree>
  </p:cSld>
  <p:clrMapOvr>
    <a:masterClrMapping/>
  </p:clrMapOvr>
  <p:transition spd="med"/>
</p:sldLayout>
</file>

<file path=ppt/slideLayouts/slideLayout2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2938" y="609600"/>
            <a:ext cx="1949450" cy="5451475"/>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1143000" y="609600"/>
            <a:ext cx="5697538" cy="54514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3"/>
          <p:cNvSpPr>
            <a:spLocks noGrp="1"/>
          </p:cNvSpPr>
          <p:nvPr>
            <p:ph type="dt" sz="half" idx="10"/>
          </p:nvPr>
        </p:nvSpPr>
        <p:spPr/>
        <p:txBody>
          <a:bodyPr/>
          <a:lstStyle>
            <a:lvl1pPr>
              <a:defRPr/>
            </a:lvl1pPr>
          </a:lstStyle>
          <a:p>
            <a:pPr>
              <a:defRPr/>
            </a:pPr>
            <a:endParaRPr lang="fr-FR"/>
          </a:p>
        </p:txBody>
      </p:sp>
      <p:sp>
        <p:nvSpPr>
          <p:cNvPr id="5" name="Footer Placeholder 4"/>
          <p:cNvSpPr>
            <a:spLocks noGrp="1"/>
          </p:cNvSpPr>
          <p:nvPr>
            <p:ph type="ftr" sz="quarter" idx="11"/>
          </p:nvPr>
        </p:nvSpPr>
        <p:spPr/>
        <p:txBody>
          <a:bodyPr/>
          <a:lstStyle>
            <a:lvl1pPr>
              <a:defRPr/>
            </a:lvl1pPr>
          </a:lstStyle>
          <a:p>
            <a:pPr>
              <a:defRPr/>
            </a:pPr>
            <a:endParaRPr lang="fr-FR"/>
          </a:p>
        </p:txBody>
      </p:sp>
      <p:sp>
        <p:nvSpPr>
          <p:cNvPr id="6" name="Slide Number Placeholder 5"/>
          <p:cNvSpPr>
            <a:spLocks noGrp="1"/>
          </p:cNvSpPr>
          <p:nvPr>
            <p:ph type="sldNum" sz="quarter" idx="12"/>
          </p:nvPr>
        </p:nvSpPr>
        <p:spPr/>
        <p:txBody>
          <a:bodyPr/>
          <a:lstStyle>
            <a:lvl1pPr>
              <a:defRPr/>
            </a:lvl1pPr>
          </a:lstStyle>
          <a:p>
            <a:pPr>
              <a:defRPr/>
            </a:pPr>
            <a:fld id="{64D3392F-EF57-4036-9D79-DE890760D9CF}" type="slidenum">
              <a:rPr lang="en-US"/>
              <a:pPr>
                <a:defRPr/>
              </a:pPr>
              <a:t>‹#›</a:t>
            </a:fld>
            <a:endParaRPr lang="en-US"/>
          </a:p>
        </p:txBody>
      </p:sp>
    </p:spTree>
  </p:cSld>
  <p:clrMapOvr>
    <a:masterClrMapping/>
  </p:clrMapOvr>
  <p:transition spd="med"/>
</p:sldLayout>
</file>

<file path=ppt/slideLayouts/slideLayout2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Date Placeholder 4"/>
          <p:cNvSpPr>
            <a:spLocks noGrp="1"/>
          </p:cNvSpPr>
          <p:nvPr>
            <p:ph type="dt" sz="half" idx="10"/>
          </p:nvPr>
        </p:nvSpPr>
        <p:spPr/>
        <p:txBody>
          <a:bodyPr/>
          <a:lstStyle>
            <a:lvl1pPr>
              <a:defRPr/>
            </a:lvl1pPr>
          </a:lstStyle>
          <a:p>
            <a:pPr>
              <a:defRPr/>
            </a:pPr>
            <a:endParaRPr lang="fr-FR"/>
          </a:p>
        </p:txBody>
      </p:sp>
      <p:sp>
        <p:nvSpPr>
          <p:cNvPr id="5" name="Footer Placeholder 5"/>
          <p:cNvSpPr>
            <a:spLocks noGrp="1"/>
          </p:cNvSpPr>
          <p:nvPr>
            <p:ph type="ftr" sz="quarter" idx="11"/>
          </p:nvPr>
        </p:nvSpPr>
        <p:spPr/>
        <p:txBody>
          <a:bodyPr/>
          <a:lstStyle>
            <a:lvl1pPr>
              <a:defRPr/>
            </a:lvl1pPr>
          </a:lstStyle>
          <a:p>
            <a:pPr>
              <a:defRPr/>
            </a:pPr>
            <a:endParaRPr lang="fr-FR"/>
          </a:p>
        </p:txBody>
      </p:sp>
      <p:sp>
        <p:nvSpPr>
          <p:cNvPr id="6" name="Slide Number Placeholder 6"/>
          <p:cNvSpPr>
            <a:spLocks noGrp="1"/>
          </p:cNvSpPr>
          <p:nvPr>
            <p:ph type="sldNum" sz="quarter" idx="12"/>
          </p:nvPr>
        </p:nvSpPr>
        <p:spPr/>
        <p:txBody>
          <a:bodyPr/>
          <a:lstStyle>
            <a:lvl1pPr>
              <a:defRPr/>
            </a:lvl1pPr>
          </a:lstStyle>
          <a:p>
            <a:pPr>
              <a:defRPr/>
            </a:pPr>
            <a:fld id="{4F2C40C8-4BE1-43AD-BF65-71D05301F3DB}" type="slidenum">
              <a:rPr lang="en-US"/>
              <a:pPr>
                <a:defRPr/>
              </a:pPr>
              <a:t>‹#›</a:t>
            </a:fld>
            <a:endParaRPr lang="en-US"/>
          </a:p>
        </p:txBody>
      </p:sp>
    </p:spTree>
  </p:cSld>
  <p:clrMapOvr>
    <a:masterClrMapping/>
  </p:clrMapOvr>
  <p:transition spd="med"/>
</p:sldLayout>
</file>

<file path=ppt/slideLayouts/slideLayout2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4"/>
          <p:cNvSpPr>
            <a:spLocks noGrp="1"/>
          </p:cNvSpPr>
          <p:nvPr>
            <p:ph type="dt" sz="half" idx="10"/>
          </p:nvPr>
        </p:nvSpPr>
        <p:spPr/>
        <p:txBody>
          <a:bodyPr/>
          <a:lstStyle>
            <a:lvl1pPr>
              <a:defRPr/>
            </a:lvl1pPr>
          </a:lstStyle>
          <a:p>
            <a:pPr>
              <a:defRPr/>
            </a:pPr>
            <a:endParaRPr lang="fr-FR"/>
          </a:p>
        </p:txBody>
      </p:sp>
      <p:sp>
        <p:nvSpPr>
          <p:cNvPr id="5" name="Footer Placeholder 5"/>
          <p:cNvSpPr>
            <a:spLocks noGrp="1"/>
          </p:cNvSpPr>
          <p:nvPr>
            <p:ph type="ftr" sz="quarter" idx="11"/>
          </p:nvPr>
        </p:nvSpPr>
        <p:spPr/>
        <p:txBody>
          <a:bodyPr/>
          <a:lstStyle>
            <a:lvl1pPr>
              <a:defRPr/>
            </a:lvl1pPr>
          </a:lstStyle>
          <a:p>
            <a:pPr>
              <a:defRPr/>
            </a:pPr>
            <a:endParaRPr lang="fr-FR"/>
          </a:p>
        </p:txBody>
      </p:sp>
      <p:sp>
        <p:nvSpPr>
          <p:cNvPr id="6" name="Slide Number Placeholder 6"/>
          <p:cNvSpPr>
            <a:spLocks noGrp="1"/>
          </p:cNvSpPr>
          <p:nvPr>
            <p:ph type="sldNum" sz="quarter" idx="12"/>
          </p:nvPr>
        </p:nvSpPr>
        <p:spPr/>
        <p:txBody>
          <a:bodyPr/>
          <a:lstStyle>
            <a:lvl1pPr>
              <a:defRPr/>
            </a:lvl1pPr>
          </a:lstStyle>
          <a:p>
            <a:pPr>
              <a:defRPr/>
            </a:pPr>
            <a:fld id="{83FE5567-A003-4C80-99C3-10ACB751EF68}" type="slidenum">
              <a:rPr lang="en-US"/>
              <a:pPr>
                <a:defRPr/>
              </a:pPr>
              <a:t>‹#›</a:t>
            </a:fld>
            <a:endParaRPr lang="en-US"/>
          </a:p>
        </p:txBody>
      </p:sp>
    </p:spTree>
  </p:cSld>
  <p:clrMapOvr>
    <a:masterClrMapping/>
  </p:clrMapOvr>
  <p:transition spd="med"/>
</p:sldLayout>
</file>

<file path=ppt/slideLayouts/slideLayout2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4"/>
          <p:cNvSpPr>
            <a:spLocks noGrp="1"/>
          </p:cNvSpPr>
          <p:nvPr>
            <p:ph type="dt" sz="half" idx="10"/>
          </p:nvPr>
        </p:nvSpPr>
        <p:spPr/>
        <p:txBody>
          <a:bodyPr/>
          <a:lstStyle>
            <a:lvl1pPr>
              <a:defRPr/>
            </a:lvl1pPr>
          </a:lstStyle>
          <a:p>
            <a:pPr>
              <a:defRPr/>
            </a:pPr>
            <a:endParaRPr lang="fr-FR"/>
          </a:p>
        </p:txBody>
      </p:sp>
      <p:sp>
        <p:nvSpPr>
          <p:cNvPr id="5" name="Footer Placeholder 5"/>
          <p:cNvSpPr>
            <a:spLocks noGrp="1"/>
          </p:cNvSpPr>
          <p:nvPr>
            <p:ph type="ftr" sz="quarter" idx="11"/>
          </p:nvPr>
        </p:nvSpPr>
        <p:spPr/>
        <p:txBody>
          <a:bodyPr/>
          <a:lstStyle>
            <a:lvl1pPr>
              <a:defRPr/>
            </a:lvl1pPr>
          </a:lstStyle>
          <a:p>
            <a:pPr>
              <a:defRPr/>
            </a:pPr>
            <a:endParaRPr lang="fr-FR"/>
          </a:p>
        </p:txBody>
      </p:sp>
      <p:sp>
        <p:nvSpPr>
          <p:cNvPr id="6" name="Slide Number Placeholder 6"/>
          <p:cNvSpPr>
            <a:spLocks noGrp="1"/>
          </p:cNvSpPr>
          <p:nvPr>
            <p:ph type="sldNum" sz="quarter" idx="12"/>
          </p:nvPr>
        </p:nvSpPr>
        <p:spPr/>
        <p:txBody>
          <a:bodyPr/>
          <a:lstStyle>
            <a:lvl1pPr>
              <a:defRPr/>
            </a:lvl1pPr>
          </a:lstStyle>
          <a:p>
            <a:pPr>
              <a:defRPr/>
            </a:pPr>
            <a:fld id="{A4A27FEE-A6FE-4512-807E-0DD55F29B4E7}" type="slidenum">
              <a:rPr lang="en-US"/>
              <a:pPr>
                <a:defRPr/>
              </a:pPr>
              <a:t>‹#›</a:t>
            </a:fld>
            <a:endParaRPr lang="en-US"/>
          </a:p>
        </p:txBody>
      </p:sp>
    </p:spTree>
  </p:cSld>
  <p:clrMapOvr>
    <a:masterClrMapping/>
  </p:clrMapOvr>
  <p:transition spd="med"/>
</p:sldLayout>
</file>

<file path=ppt/slideLayouts/slideLayout2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1169988" y="1946275"/>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5132388" y="1946275"/>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Date Placeholder 4"/>
          <p:cNvSpPr>
            <a:spLocks noGrp="1"/>
          </p:cNvSpPr>
          <p:nvPr>
            <p:ph type="dt" sz="half" idx="10"/>
          </p:nvPr>
        </p:nvSpPr>
        <p:spPr/>
        <p:txBody>
          <a:bodyPr/>
          <a:lstStyle>
            <a:lvl1pPr>
              <a:defRPr/>
            </a:lvl1pPr>
          </a:lstStyle>
          <a:p>
            <a:pPr>
              <a:defRPr/>
            </a:pPr>
            <a:endParaRPr lang="fr-FR"/>
          </a:p>
        </p:txBody>
      </p:sp>
      <p:sp>
        <p:nvSpPr>
          <p:cNvPr id="6" name="Footer Placeholder 5"/>
          <p:cNvSpPr>
            <a:spLocks noGrp="1"/>
          </p:cNvSpPr>
          <p:nvPr>
            <p:ph type="ftr" sz="quarter" idx="11"/>
          </p:nvPr>
        </p:nvSpPr>
        <p:spPr/>
        <p:txBody>
          <a:bodyPr/>
          <a:lstStyle>
            <a:lvl1pPr>
              <a:defRPr/>
            </a:lvl1pPr>
          </a:lstStyle>
          <a:p>
            <a:pPr>
              <a:defRPr/>
            </a:pPr>
            <a:endParaRPr lang="fr-FR"/>
          </a:p>
        </p:txBody>
      </p:sp>
      <p:sp>
        <p:nvSpPr>
          <p:cNvPr id="7" name="Slide Number Placeholder 6"/>
          <p:cNvSpPr>
            <a:spLocks noGrp="1"/>
          </p:cNvSpPr>
          <p:nvPr>
            <p:ph type="sldNum" sz="quarter" idx="12"/>
          </p:nvPr>
        </p:nvSpPr>
        <p:spPr/>
        <p:txBody>
          <a:bodyPr/>
          <a:lstStyle>
            <a:lvl1pPr>
              <a:defRPr/>
            </a:lvl1pPr>
          </a:lstStyle>
          <a:p>
            <a:pPr>
              <a:defRPr/>
            </a:pPr>
            <a:fld id="{E19A4612-E97A-49A4-AF2A-AC3AE3C0E88A}" type="slidenum">
              <a:rPr lang="en-US"/>
              <a:pPr>
                <a:defRPr/>
              </a:pPr>
              <a:t>‹#›</a:t>
            </a:fld>
            <a:endParaRPr lang="en-US"/>
          </a:p>
        </p:txBody>
      </p:sp>
    </p:spTree>
  </p:cSld>
  <p:clrMapOvr>
    <a:masterClrMapping/>
  </p:clrMapOvr>
  <p:transition spd="med"/>
</p:sldLayout>
</file>

<file path=ppt/slideLayouts/slideLayout2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Date Placeholder 4"/>
          <p:cNvSpPr>
            <a:spLocks noGrp="1"/>
          </p:cNvSpPr>
          <p:nvPr>
            <p:ph type="dt" sz="half" idx="10"/>
          </p:nvPr>
        </p:nvSpPr>
        <p:spPr/>
        <p:txBody>
          <a:bodyPr/>
          <a:lstStyle>
            <a:lvl1pPr>
              <a:defRPr/>
            </a:lvl1pPr>
          </a:lstStyle>
          <a:p>
            <a:pPr>
              <a:defRPr/>
            </a:pPr>
            <a:endParaRPr lang="fr-FR"/>
          </a:p>
        </p:txBody>
      </p:sp>
      <p:sp>
        <p:nvSpPr>
          <p:cNvPr id="8" name="Footer Placeholder 5"/>
          <p:cNvSpPr>
            <a:spLocks noGrp="1"/>
          </p:cNvSpPr>
          <p:nvPr>
            <p:ph type="ftr" sz="quarter" idx="11"/>
          </p:nvPr>
        </p:nvSpPr>
        <p:spPr/>
        <p:txBody>
          <a:bodyPr/>
          <a:lstStyle>
            <a:lvl1pPr>
              <a:defRPr/>
            </a:lvl1pPr>
          </a:lstStyle>
          <a:p>
            <a:pPr>
              <a:defRPr/>
            </a:pPr>
            <a:endParaRPr lang="fr-FR"/>
          </a:p>
        </p:txBody>
      </p:sp>
      <p:sp>
        <p:nvSpPr>
          <p:cNvPr id="9" name="Slide Number Placeholder 6"/>
          <p:cNvSpPr>
            <a:spLocks noGrp="1"/>
          </p:cNvSpPr>
          <p:nvPr>
            <p:ph type="sldNum" sz="quarter" idx="12"/>
          </p:nvPr>
        </p:nvSpPr>
        <p:spPr/>
        <p:txBody>
          <a:bodyPr/>
          <a:lstStyle>
            <a:lvl1pPr>
              <a:defRPr/>
            </a:lvl1pPr>
          </a:lstStyle>
          <a:p>
            <a:pPr>
              <a:defRPr/>
            </a:pPr>
            <a:fld id="{6D0065BA-DAA0-4A29-8FF7-C85D08DD8411}" type="slidenum">
              <a:rPr lang="en-US"/>
              <a:pPr>
                <a:defRPr/>
              </a:pPr>
              <a:t>‹#›</a:t>
            </a:fld>
            <a:endParaRPr lang="en-US"/>
          </a:p>
        </p:txBody>
      </p:sp>
    </p:spTree>
  </p:cSld>
  <p:clrMapOvr>
    <a:masterClrMapping/>
  </p:clrMapOvr>
  <p:transition spd="med"/>
</p:sldLayout>
</file>

<file path=ppt/slideLayouts/slideLayout2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Date Placeholder 4"/>
          <p:cNvSpPr>
            <a:spLocks noGrp="1"/>
          </p:cNvSpPr>
          <p:nvPr>
            <p:ph type="dt" sz="half" idx="10"/>
          </p:nvPr>
        </p:nvSpPr>
        <p:spPr/>
        <p:txBody>
          <a:bodyPr/>
          <a:lstStyle>
            <a:lvl1pPr>
              <a:defRPr/>
            </a:lvl1pPr>
          </a:lstStyle>
          <a:p>
            <a:pPr>
              <a:defRPr/>
            </a:pPr>
            <a:endParaRPr lang="fr-FR"/>
          </a:p>
        </p:txBody>
      </p:sp>
      <p:sp>
        <p:nvSpPr>
          <p:cNvPr id="4" name="Footer Placeholder 5"/>
          <p:cNvSpPr>
            <a:spLocks noGrp="1"/>
          </p:cNvSpPr>
          <p:nvPr>
            <p:ph type="ftr" sz="quarter" idx="11"/>
          </p:nvPr>
        </p:nvSpPr>
        <p:spPr/>
        <p:txBody>
          <a:bodyPr/>
          <a:lstStyle>
            <a:lvl1pPr>
              <a:defRPr/>
            </a:lvl1pPr>
          </a:lstStyle>
          <a:p>
            <a:pPr>
              <a:defRPr/>
            </a:pPr>
            <a:endParaRPr lang="fr-FR"/>
          </a:p>
        </p:txBody>
      </p:sp>
      <p:sp>
        <p:nvSpPr>
          <p:cNvPr id="5" name="Slide Number Placeholder 6"/>
          <p:cNvSpPr>
            <a:spLocks noGrp="1"/>
          </p:cNvSpPr>
          <p:nvPr>
            <p:ph type="sldNum" sz="quarter" idx="12"/>
          </p:nvPr>
        </p:nvSpPr>
        <p:spPr/>
        <p:txBody>
          <a:bodyPr/>
          <a:lstStyle>
            <a:lvl1pPr>
              <a:defRPr/>
            </a:lvl1pPr>
          </a:lstStyle>
          <a:p>
            <a:pPr>
              <a:defRPr/>
            </a:pPr>
            <a:fld id="{3C8FAF8E-C6A1-4D50-B131-966F73B73183}" type="slidenum">
              <a:rPr lang="en-US"/>
              <a:pPr>
                <a:defRPr/>
              </a:pPr>
              <a:t>‹#›</a:t>
            </a:fld>
            <a:endParaRPr lang="en-US"/>
          </a:p>
        </p:txBody>
      </p:sp>
    </p:spTree>
  </p:cSld>
  <p:clrMapOvr>
    <a:masterClrMapping/>
  </p:clrMapOvr>
  <p:transition spd="med"/>
</p:sldLayout>
</file>

<file path=ppt/slideLayouts/slideLayout2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4"/>
          <p:cNvSpPr>
            <a:spLocks noGrp="1"/>
          </p:cNvSpPr>
          <p:nvPr>
            <p:ph type="dt" sz="half" idx="10"/>
          </p:nvPr>
        </p:nvSpPr>
        <p:spPr/>
        <p:txBody>
          <a:bodyPr/>
          <a:lstStyle>
            <a:lvl1pPr>
              <a:defRPr/>
            </a:lvl1pPr>
          </a:lstStyle>
          <a:p>
            <a:pPr>
              <a:defRPr/>
            </a:pPr>
            <a:endParaRPr lang="fr-FR"/>
          </a:p>
        </p:txBody>
      </p:sp>
      <p:sp>
        <p:nvSpPr>
          <p:cNvPr id="3" name="Footer Placeholder 5"/>
          <p:cNvSpPr>
            <a:spLocks noGrp="1"/>
          </p:cNvSpPr>
          <p:nvPr>
            <p:ph type="ftr" sz="quarter" idx="11"/>
          </p:nvPr>
        </p:nvSpPr>
        <p:spPr/>
        <p:txBody>
          <a:bodyPr/>
          <a:lstStyle>
            <a:lvl1pPr>
              <a:defRPr/>
            </a:lvl1pPr>
          </a:lstStyle>
          <a:p>
            <a:pPr>
              <a:defRPr/>
            </a:pPr>
            <a:endParaRPr lang="fr-FR"/>
          </a:p>
        </p:txBody>
      </p:sp>
      <p:sp>
        <p:nvSpPr>
          <p:cNvPr id="4" name="Slide Number Placeholder 6"/>
          <p:cNvSpPr>
            <a:spLocks noGrp="1"/>
          </p:cNvSpPr>
          <p:nvPr>
            <p:ph type="sldNum" sz="quarter" idx="12"/>
          </p:nvPr>
        </p:nvSpPr>
        <p:spPr/>
        <p:txBody>
          <a:bodyPr/>
          <a:lstStyle>
            <a:lvl1pPr>
              <a:defRPr/>
            </a:lvl1pPr>
          </a:lstStyle>
          <a:p>
            <a:pPr>
              <a:defRPr/>
            </a:pPr>
            <a:fld id="{62ED13F0-CF8F-4739-9877-31AE01B23C47}" type="slidenum">
              <a:rPr lang="en-US"/>
              <a:pPr>
                <a:defRPr/>
              </a:pPr>
              <a:t>‹#›</a:t>
            </a:fld>
            <a:endParaRPr lang="en-US"/>
          </a:p>
        </p:txBody>
      </p:sp>
    </p:spTree>
  </p:cSld>
  <p:clrMapOvr>
    <a:masterClrMapping/>
  </p:clrMapOvr>
  <p:transition spd="med"/>
</p:sldLayout>
</file>

<file path=ppt/slideLayouts/slideLayout2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fr-FR"/>
          </a:p>
        </p:txBody>
      </p:sp>
      <p:sp>
        <p:nvSpPr>
          <p:cNvPr id="6" name="Footer Placeholder 5"/>
          <p:cNvSpPr>
            <a:spLocks noGrp="1"/>
          </p:cNvSpPr>
          <p:nvPr>
            <p:ph type="ftr" sz="quarter" idx="11"/>
          </p:nvPr>
        </p:nvSpPr>
        <p:spPr/>
        <p:txBody>
          <a:bodyPr/>
          <a:lstStyle>
            <a:lvl1pPr>
              <a:defRPr/>
            </a:lvl1pPr>
          </a:lstStyle>
          <a:p>
            <a:pPr>
              <a:defRPr/>
            </a:pPr>
            <a:endParaRPr lang="fr-FR"/>
          </a:p>
        </p:txBody>
      </p:sp>
      <p:sp>
        <p:nvSpPr>
          <p:cNvPr id="7" name="Slide Number Placeholder 6"/>
          <p:cNvSpPr>
            <a:spLocks noGrp="1"/>
          </p:cNvSpPr>
          <p:nvPr>
            <p:ph type="sldNum" sz="quarter" idx="12"/>
          </p:nvPr>
        </p:nvSpPr>
        <p:spPr/>
        <p:txBody>
          <a:bodyPr/>
          <a:lstStyle>
            <a:lvl1pPr>
              <a:defRPr/>
            </a:lvl1pPr>
          </a:lstStyle>
          <a:p>
            <a:pPr>
              <a:defRPr/>
            </a:pPr>
            <a:fld id="{9C3DBE81-6D9E-42D8-840D-D268E51AD6BC}" type="slidenum">
              <a:rPr lang="en-US"/>
              <a:pPr>
                <a:defRPr/>
              </a:pPr>
              <a:t>‹#›</a:t>
            </a:fld>
            <a:endParaRPr lang="en-US"/>
          </a:p>
        </p:txBody>
      </p:sp>
    </p:spTree>
  </p:cSld>
  <p:clrMapOvr>
    <a:masterClrMapping/>
  </p:clrMapOvr>
  <p:transition spd="med"/>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2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fr-FR"/>
          </a:p>
        </p:txBody>
      </p:sp>
      <p:sp>
        <p:nvSpPr>
          <p:cNvPr id="6" name="Footer Placeholder 5"/>
          <p:cNvSpPr>
            <a:spLocks noGrp="1"/>
          </p:cNvSpPr>
          <p:nvPr>
            <p:ph type="ftr" sz="quarter" idx="11"/>
          </p:nvPr>
        </p:nvSpPr>
        <p:spPr/>
        <p:txBody>
          <a:bodyPr/>
          <a:lstStyle>
            <a:lvl1pPr>
              <a:defRPr/>
            </a:lvl1pPr>
          </a:lstStyle>
          <a:p>
            <a:pPr>
              <a:defRPr/>
            </a:pPr>
            <a:endParaRPr lang="fr-FR"/>
          </a:p>
        </p:txBody>
      </p:sp>
      <p:sp>
        <p:nvSpPr>
          <p:cNvPr id="7" name="Slide Number Placeholder 6"/>
          <p:cNvSpPr>
            <a:spLocks noGrp="1"/>
          </p:cNvSpPr>
          <p:nvPr>
            <p:ph type="sldNum" sz="quarter" idx="12"/>
          </p:nvPr>
        </p:nvSpPr>
        <p:spPr/>
        <p:txBody>
          <a:bodyPr/>
          <a:lstStyle>
            <a:lvl1pPr>
              <a:defRPr/>
            </a:lvl1pPr>
          </a:lstStyle>
          <a:p>
            <a:pPr>
              <a:defRPr/>
            </a:pPr>
            <a:fld id="{854EA30D-289E-426C-B1FC-EC3B9F8D34C8}" type="slidenum">
              <a:rPr lang="en-US"/>
              <a:pPr>
                <a:defRPr/>
              </a:pPr>
              <a:t>‹#›</a:t>
            </a:fld>
            <a:endParaRPr lang="en-US"/>
          </a:p>
        </p:txBody>
      </p:sp>
    </p:spTree>
  </p:cSld>
  <p:clrMapOvr>
    <a:masterClrMapping/>
  </p:clrMapOvr>
  <p:transition spd="med"/>
</p:sldLayout>
</file>

<file path=ppt/slideLayouts/slideLayout2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4"/>
          <p:cNvSpPr>
            <a:spLocks noGrp="1"/>
          </p:cNvSpPr>
          <p:nvPr>
            <p:ph type="dt" sz="half" idx="10"/>
          </p:nvPr>
        </p:nvSpPr>
        <p:spPr/>
        <p:txBody>
          <a:bodyPr/>
          <a:lstStyle>
            <a:lvl1pPr>
              <a:defRPr/>
            </a:lvl1pPr>
          </a:lstStyle>
          <a:p>
            <a:pPr>
              <a:defRPr/>
            </a:pPr>
            <a:endParaRPr lang="fr-FR"/>
          </a:p>
        </p:txBody>
      </p:sp>
      <p:sp>
        <p:nvSpPr>
          <p:cNvPr id="5" name="Footer Placeholder 5"/>
          <p:cNvSpPr>
            <a:spLocks noGrp="1"/>
          </p:cNvSpPr>
          <p:nvPr>
            <p:ph type="ftr" sz="quarter" idx="11"/>
          </p:nvPr>
        </p:nvSpPr>
        <p:spPr/>
        <p:txBody>
          <a:bodyPr/>
          <a:lstStyle>
            <a:lvl1pPr>
              <a:defRPr/>
            </a:lvl1pPr>
          </a:lstStyle>
          <a:p>
            <a:pPr>
              <a:defRPr/>
            </a:pPr>
            <a:endParaRPr lang="fr-FR"/>
          </a:p>
        </p:txBody>
      </p:sp>
      <p:sp>
        <p:nvSpPr>
          <p:cNvPr id="6" name="Slide Number Placeholder 6"/>
          <p:cNvSpPr>
            <a:spLocks noGrp="1"/>
          </p:cNvSpPr>
          <p:nvPr>
            <p:ph type="sldNum" sz="quarter" idx="12"/>
          </p:nvPr>
        </p:nvSpPr>
        <p:spPr/>
        <p:txBody>
          <a:bodyPr/>
          <a:lstStyle>
            <a:lvl1pPr>
              <a:defRPr/>
            </a:lvl1pPr>
          </a:lstStyle>
          <a:p>
            <a:pPr>
              <a:defRPr/>
            </a:pPr>
            <a:fld id="{48BC5AFC-E3B6-473B-9A2B-05A5306A381D}" type="slidenum">
              <a:rPr lang="en-US"/>
              <a:pPr>
                <a:defRPr/>
              </a:pPr>
              <a:t>‹#›</a:t>
            </a:fld>
            <a:endParaRPr lang="en-US"/>
          </a:p>
        </p:txBody>
      </p:sp>
    </p:spTree>
  </p:cSld>
  <p:clrMapOvr>
    <a:masterClrMapping/>
  </p:clrMapOvr>
  <p:transition spd="med"/>
</p:sldLayout>
</file>

<file path=ppt/slideLayouts/slideLayout2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2938" y="609600"/>
            <a:ext cx="1949450" cy="5451475"/>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1143000" y="609600"/>
            <a:ext cx="5697538" cy="54514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4"/>
          <p:cNvSpPr>
            <a:spLocks noGrp="1"/>
          </p:cNvSpPr>
          <p:nvPr>
            <p:ph type="dt" sz="half" idx="10"/>
          </p:nvPr>
        </p:nvSpPr>
        <p:spPr/>
        <p:txBody>
          <a:bodyPr/>
          <a:lstStyle>
            <a:lvl1pPr>
              <a:defRPr/>
            </a:lvl1pPr>
          </a:lstStyle>
          <a:p>
            <a:pPr>
              <a:defRPr/>
            </a:pPr>
            <a:endParaRPr lang="fr-FR"/>
          </a:p>
        </p:txBody>
      </p:sp>
      <p:sp>
        <p:nvSpPr>
          <p:cNvPr id="5" name="Footer Placeholder 5"/>
          <p:cNvSpPr>
            <a:spLocks noGrp="1"/>
          </p:cNvSpPr>
          <p:nvPr>
            <p:ph type="ftr" sz="quarter" idx="11"/>
          </p:nvPr>
        </p:nvSpPr>
        <p:spPr/>
        <p:txBody>
          <a:bodyPr/>
          <a:lstStyle>
            <a:lvl1pPr>
              <a:defRPr/>
            </a:lvl1pPr>
          </a:lstStyle>
          <a:p>
            <a:pPr>
              <a:defRPr/>
            </a:pPr>
            <a:endParaRPr lang="fr-FR"/>
          </a:p>
        </p:txBody>
      </p:sp>
      <p:sp>
        <p:nvSpPr>
          <p:cNvPr id="6" name="Slide Number Placeholder 6"/>
          <p:cNvSpPr>
            <a:spLocks noGrp="1"/>
          </p:cNvSpPr>
          <p:nvPr>
            <p:ph type="sldNum" sz="quarter" idx="12"/>
          </p:nvPr>
        </p:nvSpPr>
        <p:spPr/>
        <p:txBody>
          <a:bodyPr/>
          <a:lstStyle>
            <a:lvl1pPr>
              <a:defRPr/>
            </a:lvl1pPr>
          </a:lstStyle>
          <a:p>
            <a:pPr>
              <a:defRPr/>
            </a:pPr>
            <a:fld id="{B5D059E0-3084-406A-92F9-F8B1A7F05095}" type="slidenum">
              <a:rPr lang="en-US"/>
              <a:pPr>
                <a:defRPr/>
              </a:pPr>
              <a:t>‹#›</a:t>
            </a:fld>
            <a:endParaRPr lang="en-US"/>
          </a:p>
        </p:txBody>
      </p:sp>
    </p:spTree>
  </p:cSld>
  <p:clrMapOvr>
    <a:masterClrMapping/>
  </p:clrMapOvr>
  <p:transition spd="med"/>
</p:sldLayout>
</file>

<file path=ppt/slideLayouts/slideLayout2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Date Placeholder 3"/>
          <p:cNvSpPr>
            <a:spLocks noGrp="1"/>
          </p:cNvSpPr>
          <p:nvPr>
            <p:ph type="dt" sz="half" idx="10"/>
          </p:nvPr>
        </p:nvSpPr>
        <p:spPr/>
        <p:txBody>
          <a:bodyPr/>
          <a:lstStyle>
            <a:lvl1pPr>
              <a:defRPr/>
            </a:lvl1pPr>
          </a:lstStyle>
          <a:p>
            <a:pPr>
              <a:defRPr/>
            </a:pPr>
            <a:fld id="{EE7097B0-F400-4AAC-B043-DE75E5697025}" type="datetimeFigureOut">
              <a:rPr lang="en-US"/>
              <a:pPr>
                <a:defRPr/>
              </a:pPr>
              <a:t>5/5/2014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fr-FR"/>
          </a:p>
        </p:txBody>
      </p:sp>
      <p:sp>
        <p:nvSpPr>
          <p:cNvPr id="6" name="Slide Number Placeholder 5"/>
          <p:cNvSpPr>
            <a:spLocks noGrp="1"/>
          </p:cNvSpPr>
          <p:nvPr>
            <p:ph type="sldNum" sz="quarter" idx="12"/>
          </p:nvPr>
        </p:nvSpPr>
        <p:spPr/>
        <p:txBody>
          <a:bodyPr/>
          <a:lstStyle>
            <a:lvl1pPr>
              <a:defRPr/>
            </a:lvl1pPr>
          </a:lstStyle>
          <a:p>
            <a:pPr>
              <a:defRPr/>
            </a:pPr>
            <a:fld id="{FC27A0B9-A579-4CB4-B689-4A7F19F5E711}" type="slidenum">
              <a:rPr lang="en-US"/>
              <a:pPr>
                <a:defRPr/>
              </a:pPr>
              <a:t>‹#›</a:t>
            </a:fld>
            <a:endParaRPr lang="en-US"/>
          </a:p>
        </p:txBody>
      </p:sp>
    </p:spTree>
  </p:cSld>
  <p:clrMapOvr>
    <a:masterClrMapping/>
  </p:clrMapOvr>
  <p:transition spd="med"/>
</p:sldLayout>
</file>

<file path=ppt/slideLayouts/slideLayout2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3"/>
          <p:cNvSpPr>
            <a:spLocks noGrp="1"/>
          </p:cNvSpPr>
          <p:nvPr>
            <p:ph type="dt" sz="half" idx="10"/>
          </p:nvPr>
        </p:nvSpPr>
        <p:spPr/>
        <p:txBody>
          <a:bodyPr/>
          <a:lstStyle>
            <a:lvl1pPr>
              <a:defRPr/>
            </a:lvl1pPr>
          </a:lstStyle>
          <a:p>
            <a:pPr>
              <a:defRPr/>
            </a:pPr>
            <a:fld id="{1703ABE9-CAA3-4BF6-8631-BA5535415D2E}" type="datetimeFigureOut">
              <a:rPr lang="en-US"/>
              <a:pPr>
                <a:defRPr/>
              </a:pPr>
              <a:t>5/5/2014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fr-FR"/>
          </a:p>
        </p:txBody>
      </p:sp>
      <p:sp>
        <p:nvSpPr>
          <p:cNvPr id="6" name="Slide Number Placeholder 5"/>
          <p:cNvSpPr>
            <a:spLocks noGrp="1"/>
          </p:cNvSpPr>
          <p:nvPr>
            <p:ph type="sldNum" sz="quarter" idx="12"/>
          </p:nvPr>
        </p:nvSpPr>
        <p:spPr/>
        <p:txBody>
          <a:bodyPr/>
          <a:lstStyle>
            <a:lvl1pPr>
              <a:defRPr/>
            </a:lvl1pPr>
          </a:lstStyle>
          <a:p>
            <a:pPr>
              <a:defRPr/>
            </a:pPr>
            <a:fld id="{4627AE34-2556-4A27-97B9-D815ABA51445}" type="slidenum">
              <a:rPr lang="en-US"/>
              <a:pPr>
                <a:defRPr/>
              </a:pPr>
              <a:t>‹#›</a:t>
            </a:fld>
            <a:endParaRPr lang="en-US"/>
          </a:p>
        </p:txBody>
      </p:sp>
    </p:spTree>
  </p:cSld>
  <p:clrMapOvr>
    <a:masterClrMapping/>
  </p:clrMapOvr>
  <p:transition spd="med"/>
</p:sldLayout>
</file>

<file path=ppt/slideLayouts/slideLayout2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pPr>
              <a:defRPr/>
            </a:pPr>
            <a:fld id="{EAD3EF3E-729C-4E5C-8AAF-50A7D1378067}" type="datetimeFigureOut">
              <a:rPr lang="en-US"/>
              <a:pPr>
                <a:defRPr/>
              </a:pPr>
              <a:t>5/5/2014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fr-FR"/>
          </a:p>
        </p:txBody>
      </p:sp>
      <p:sp>
        <p:nvSpPr>
          <p:cNvPr id="6" name="Slide Number Placeholder 5"/>
          <p:cNvSpPr>
            <a:spLocks noGrp="1"/>
          </p:cNvSpPr>
          <p:nvPr>
            <p:ph type="sldNum" sz="quarter" idx="12"/>
          </p:nvPr>
        </p:nvSpPr>
        <p:spPr/>
        <p:txBody>
          <a:bodyPr/>
          <a:lstStyle>
            <a:lvl1pPr>
              <a:defRPr/>
            </a:lvl1pPr>
          </a:lstStyle>
          <a:p>
            <a:pPr>
              <a:defRPr/>
            </a:pPr>
            <a:fld id="{CEAB5A71-6A8E-4FE9-A109-CD12CE00C77C}" type="slidenum">
              <a:rPr lang="en-US"/>
              <a:pPr>
                <a:defRPr/>
              </a:pPr>
              <a:t>‹#›</a:t>
            </a:fld>
            <a:endParaRPr lang="en-US"/>
          </a:p>
        </p:txBody>
      </p:sp>
    </p:spTree>
  </p:cSld>
  <p:clrMapOvr>
    <a:masterClrMapping/>
  </p:clrMapOvr>
  <p:transition spd="med"/>
</p:sldLayout>
</file>

<file path=ppt/slideLayouts/slideLayout2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Date Placeholder 3"/>
          <p:cNvSpPr>
            <a:spLocks noGrp="1"/>
          </p:cNvSpPr>
          <p:nvPr>
            <p:ph type="dt" sz="half" idx="10"/>
          </p:nvPr>
        </p:nvSpPr>
        <p:spPr/>
        <p:txBody>
          <a:bodyPr/>
          <a:lstStyle>
            <a:lvl1pPr>
              <a:defRPr/>
            </a:lvl1pPr>
          </a:lstStyle>
          <a:p>
            <a:pPr>
              <a:defRPr/>
            </a:pPr>
            <a:fld id="{27B3BC53-8225-49DF-87A5-FC633FA243EE}" type="datetimeFigureOut">
              <a:rPr lang="en-US"/>
              <a:pPr>
                <a:defRPr/>
              </a:pPr>
              <a:t>5/5/2014</a:t>
            </a:fld>
            <a:endParaRPr lang="en-US"/>
          </a:p>
        </p:txBody>
      </p:sp>
      <p:sp>
        <p:nvSpPr>
          <p:cNvPr id="6" name="Footer Placeholder 4"/>
          <p:cNvSpPr>
            <a:spLocks noGrp="1"/>
          </p:cNvSpPr>
          <p:nvPr>
            <p:ph type="ftr" sz="quarter" idx="11"/>
          </p:nvPr>
        </p:nvSpPr>
        <p:spPr/>
        <p:txBody>
          <a:bodyPr/>
          <a:lstStyle>
            <a:lvl1pPr>
              <a:defRPr/>
            </a:lvl1pPr>
          </a:lstStyle>
          <a:p>
            <a:pPr>
              <a:defRPr/>
            </a:pPr>
            <a:endParaRPr lang="fr-FR"/>
          </a:p>
        </p:txBody>
      </p:sp>
      <p:sp>
        <p:nvSpPr>
          <p:cNvPr id="7" name="Slide Number Placeholder 5"/>
          <p:cNvSpPr>
            <a:spLocks noGrp="1"/>
          </p:cNvSpPr>
          <p:nvPr>
            <p:ph type="sldNum" sz="quarter" idx="12"/>
          </p:nvPr>
        </p:nvSpPr>
        <p:spPr/>
        <p:txBody>
          <a:bodyPr/>
          <a:lstStyle>
            <a:lvl1pPr>
              <a:defRPr/>
            </a:lvl1pPr>
          </a:lstStyle>
          <a:p>
            <a:pPr>
              <a:defRPr/>
            </a:pPr>
            <a:fld id="{7A988E4A-E903-44B1-8697-D94D934FF541}" type="slidenum">
              <a:rPr lang="en-US"/>
              <a:pPr>
                <a:defRPr/>
              </a:pPr>
              <a:t>‹#›</a:t>
            </a:fld>
            <a:endParaRPr lang="en-US"/>
          </a:p>
        </p:txBody>
      </p:sp>
    </p:spTree>
  </p:cSld>
  <p:clrMapOvr>
    <a:masterClrMapping/>
  </p:clrMapOvr>
  <p:transition spd="med"/>
</p:sldLayout>
</file>

<file path=ppt/slideLayouts/slideLayout2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Date Placeholder 3"/>
          <p:cNvSpPr>
            <a:spLocks noGrp="1"/>
          </p:cNvSpPr>
          <p:nvPr>
            <p:ph type="dt" sz="half" idx="10"/>
          </p:nvPr>
        </p:nvSpPr>
        <p:spPr/>
        <p:txBody>
          <a:bodyPr/>
          <a:lstStyle>
            <a:lvl1pPr>
              <a:defRPr/>
            </a:lvl1pPr>
          </a:lstStyle>
          <a:p>
            <a:pPr>
              <a:defRPr/>
            </a:pPr>
            <a:fld id="{FEF24319-DB44-47AD-96CB-0D1C1680F90E}" type="datetimeFigureOut">
              <a:rPr lang="en-US"/>
              <a:pPr>
                <a:defRPr/>
              </a:pPr>
              <a:t>5/5/2014</a:t>
            </a:fld>
            <a:endParaRPr lang="en-US"/>
          </a:p>
        </p:txBody>
      </p:sp>
      <p:sp>
        <p:nvSpPr>
          <p:cNvPr id="8" name="Footer Placeholder 4"/>
          <p:cNvSpPr>
            <a:spLocks noGrp="1"/>
          </p:cNvSpPr>
          <p:nvPr>
            <p:ph type="ftr" sz="quarter" idx="11"/>
          </p:nvPr>
        </p:nvSpPr>
        <p:spPr/>
        <p:txBody>
          <a:bodyPr/>
          <a:lstStyle>
            <a:lvl1pPr>
              <a:defRPr/>
            </a:lvl1pPr>
          </a:lstStyle>
          <a:p>
            <a:pPr>
              <a:defRPr/>
            </a:pPr>
            <a:endParaRPr lang="fr-FR"/>
          </a:p>
        </p:txBody>
      </p:sp>
      <p:sp>
        <p:nvSpPr>
          <p:cNvPr id="9" name="Slide Number Placeholder 5"/>
          <p:cNvSpPr>
            <a:spLocks noGrp="1"/>
          </p:cNvSpPr>
          <p:nvPr>
            <p:ph type="sldNum" sz="quarter" idx="12"/>
          </p:nvPr>
        </p:nvSpPr>
        <p:spPr/>
        <p:txBody>
          <a:bodyPr/>
          <a:lstStyle>
            <a:lvl1pPr>
              <a:defRPr/>
            </a:lvl1pPr>
          </a:lstStyle>
          <a:p>
            <a:pPr>
              <a:defRPr/>
            </a:pPr>
            <a:fld id="{163E89DD-B203-4CF2-BC26-F23E2DFE43DD}" type="slidenum">
              <a:rPr lang="en-US"/>
              <a:pPr>
                <a:defRPr/>
              </a:pPr>
              <a:t>‹#›</a:t>
            </a:fld>
            <a:endParaRPr lang="en-US"/>
          </a:p>
        </p:txBody>
      </p:sp>
    </p:spTree>
  </p:cSld>
  <p:clrMapOvr>
    <a:masterClrMapping/>
  </p:clrMapOvr>
  <p:transition spd="med"/>
</p:sldLayout>
</file>

<file path=ppt/slideLayouts/slideLayout2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Date Placeholder 3"/>
          <p:cNvSpPr>
            <a:spLocks noGrp="1"/>
          </p:cNvSpPr>
          <p:nvPr>
            <p:ph type="dt" sz="half" idx="10"/>
          </p:nvPr>
        </p:nvSpPr>
        <p:spPr/>
        <p:txBody>
          <a:bodyPr/>
          <a:lstStyle>
            <a:lvl1pPr>
              <a:defRPr/>
            </a:lvl1pPr>
          </a:lstStyle>
          <a:p>
            <a:pPr>
              <a:defRPr/>
            </a:pPr>
            <a:fld id="{09997B2E-230C-4513-A5BD-DF67AB997DCD}" type="datetimeFigureOut">
              <a:rPr lang="en-US"/>
              <a:pPr>
                <a:defRPr/>
              </a:pPr>
              <a:t>5/5/2014</a:t>
            </a:fld>
            <a:endParaRPr lang="en-US"/>
          </a:p>
        </p:txBody>
      </p:sp>
      <p:sp>
        <p:nvSpPr>
          <p:cNvPr id="4" name="Footer Placeholder 4"/>
          <p:cNvSpPr>
            <a:spLocks noGrp="1"/>
          </p:cNvSpPr>
          <p:nvPr>
            <p:ph type="ftr" sz="quarter" idx="11"/>
          </p:nvPr>
        </p:nvSpPr>
        <p:spPr/>
        <p:txBody>
          <a:bodyPr/>
          <a:lstStyle>
            <a:lvl1pPr>
              <a:defRPr/>
            </a:lvl1pPr>
          </a:lstStyle>
          <a:p>
            <a:pPr>
              <a:defRPr/>
            </a:pPr>
            <a:endParaRPr lang="fr-FR"/>
          </a:p>
        </p:txBody>
      </p:sp>
      <p:sp>
        <p:nvSpPr>
          <p:cNvPr id="5" name="Slide Number Placeholder 5"/>
          <p:cNvSpPr>
            <a:spLocks noGrp="1"/>
          </p:cNvSpPr>
          <p:nvPr>
            <p:ph type="sldNum" sz="quarter" idx="12"/>
          </p:nvPr>
        </p:nvSpPr>
        <p:spPr/>
        <p:txBody>
          <a:bodyPr/>
          <a:lstStyle>
            <a:lvl1pPr>
              <a:defRPr/>
            </a:lvl1pPr>
          </a:lstStyle>
          <a:p>
            <a:pPr>
              <a:defRPr/>
            </a:pPr>
            <a:fld id="{1C4BAD6D-D69C-4322-B118-D69D31549F91}" type="slidenum">
              <a:rPr lang="en-US"/>
              <a:pPr>
                <a:defRPr/>
              </a:pPr>
              <a:t>‹#›</a:t>
            </a:fld>
            <a:endParaRPr lang="en-US"/>
          </a:p>
        </p:txBody>
      </p:sp>
    </p:spTree>
  </p:cSld>
  <p:clrMapOvr>
    <a:masterClrMapping/>
  </p:clrMapOvr>
  <p:transition spd="med"/>
</p:sldLayout>
</file>

<file path=ppt/slideLayouts/slideLayout2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92FE932C-6D2F-435D-8B91-3D6D2BE53FF9}" type="datetimeFigureOut">
              <a:rPr lang="en-US"/>
              <a:pPr>
                <a:defRPr/>
              </a:pPr>
              <a:t>5/5/2014</a:t>
            </a:fld>
            <a:endParaRPr lang="en-US"/>
          </a:p>
        </p:txBody>
      </p:sp>
      <p:sp>
        <p:nvSpPr>
          <p:cNvPr id="3" name="Footer Placeholder 4"/>
          <p:cNvSpPr>
            <a:spLocks noGrp="1"/>
          </p:cNvSpPr>
          <p:nvPr>
            <p:ph type="ftr" sz="quarter" idx="11"/>
          </p:nvPr>
        </p:nvSpPr>
        <p:spPr/>
        <p:txBody>
          <a:bodyPr/>
          <a:lstStyle>
            <a:lvl1pPr>
              <a:defRPr/>
            </a:lvl1pPr>
          </a:lstStyle>
          <a:p>
            <a:pPr>
              <a:defRPr/>
            </a:pPr>
            <a:endParaRPr lang="fr-FR"/>
          </a:p>
        </p:txBody>
      </p:sp>
      <p:sp>
        <p:nvSpPr>
          <p:cNvPr id="4" name="Slide Number Placeholder 5"/>
          <p:cNvSpPr>
            <a:spLocks noGrp="1"/>
          </p:cNvSpPr>
          <p:nvPr>
            <p:ph type="sldNum" sz="quarter" idx="12"/>
          </p:nvPr>
        </p:nvSpPr>
        <p:spPr/>
        <p:txBody>
          <a:bodyPr/>
          <a:lstStyle>
            <a:lvl1pPr>
              <a:defRPr/>
            </a:lvl1pPr>
          </a:lstStyle>
          <a:p>
            <a:pPr>
              <a:defRPr/>
            </a:pPr>
            <a:fld id="{32208504-5E02-4B80-B5DA-C5D5FD490588}" type="slidenum">
              <a:rPr lang="en-US"/>
              <a:pPr>
                <a:defRPr/>
              </a:pPr>
              <a:t>‹#›</a:t>
            </a:fld>
            <a:endParaRPr lang="en-US"/>
          </a:p>
        </p:txBody>
      </p:sp>
    </p:spTree>
  </p:cSld>
  <p:clrMapOvr>
    <a:masterClrMapping/>
  </p:clrMapOvr>
  <p:transition spd="med"/>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cSld>
  <p:clrMapOvr>
    <a:masterClrMapping/>
  </p:clrMapOvr>
  <p:transition spd="med"/>
</p:sldLayout>
</file>

<file path=ppt/slideLayouts/slideLayout2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9B28D8CA-026A-47EE-9B56-6C63B4534E82}" type="datetimeFigureOut">
              <a:rPr lang="en-US"/>
              <a:pPr>
                <a:defRPr/>
              </a:pPr>
              <a:t>5/5/2014</a:t>
            </a:fld>
            <a:endParaRPr lang="en-US"/>
          </a:p>
        </p:txBody>
      </p:sp>
      <p:sp>
        <p:nvSpPr>
          <p:cNvPr id="6" name="Footer Placeholder 4"/>
          <p:cNvSpPr>
            <a:spLocks noGrp="1"/>
          </p:cNvSpPr>
          <p:nvPr>
            <p:ph type="ftr" sz="quarter" idx="11"/>
          </p:nvPr>
        </p:nvSpPr>
        <p:spPr/>
        <p:txBody>
          <a:bodyPr/>
          <a:lstStyle>
            <a:lvl1pPr>
              <a:defRPr/>
            </a:lvl1pPr>
          </a:lstStyle>
          <a:p>
            <a:pPr>
              <a:defRPr/>
            </a:pPr>
            <a:endParaRPr lang="fr-FR"/>
          </a:p>
        </p:txBody>
      </p:sp>
      <p:sp>
        <p:nvSpPr>
          <p:cNvPr id="7" name="Slide Number Placeholder 5"/>
          <p:cNvSpPr>
            <a:spLocks noGrp="1"/>
          </p:cNvSpPr>
          <p:nvPr>
            <p:ph type="sldNum" sz="quarter" idx="12"/>
          </p:nvPr>
        </p:nvSpPr>
        <p:spPr/>
        <p:txBody>
          <a:bodyPr/>
          <a:lstStyle>
            <a:lvl1pPr>
              <a:defRPr/>
            </a:lvl1pPr>
          </a:lstStyle>
          <a:p>
            <a:pPr>
              <a:defRPr/>
            </a:pPr>
            <a:fld id="{E79F62B4-F948-4DF9-8B1C-E9AC82316EDE}" type="slidenum">
              <a:rPr lang="en-US"/>
              <a:pPr>
                <a:defRPr/>
              </a:pPr>
              <a:t>‹#›</a:t>
            </a:fld>
            <a:endParaRPr lang="en-US"/>
          </a:p>
        </p:txBody>
      </p:sp>
    </p:spTree>
  </p:cSld>
  <p:clrMapOvr>
    <a:masterClrMapping/>
  </p:clrMapOvr>
  <p:transition spd="med"/>
</p:sldLayout>
</file>

<file path=ppt/slideLayouts/slideLayout2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9FA771D3-0A00-4F60-8BB8-736A6832E093}" type="datetimeFigureOut">
              <a:rPr lang="en-US"/>
              <a:pPr>
                <a:defRPr/>
              </a:pPr>
              <a:t>5/5/2014</a:t>
            </a:fld>
            <a:endParaRPr lang="en-US"/>
          </a:p>
        </p:txBody>
      </p:sp>
      <p:sp>
        <p:nvSpPr>
          <p:cNvPr id="6" name="Footer Placeholder 4"/>
          <p:cNvSpPr>
            <a:spLocks noGrp="1"/>
          </p:cNvSpPr>
          <p:nvPr>
            <p:ph type="ftr" sz="quarter" idx="11"/>
          </p:nvPr>
        </p:nvSpPr>
        <p:spPr/>
        <p:txBody>
          <a:bodyPr/>
          <a:lstStyle>
            <a:lvl1pPr>
              <a:defRPr/>
            </a:lvl1pPr>
          </a:lstStyle>
          <a:p>
            <a:pPr>
              <a:defRPr/>
            </a:pPr>
            <a:endParaRPr lang="fr-FR"/>
          </a:p>
        </p:txBody>
      </p:sp>
      <p:sp>
        <p:nvSpPr>
          <p:cNvPr id="7" name="Slide Number Placeholder 5"/>
          <p:cNvSpPr>
            <a:spLocks noGrp="1"/>
          </p:cNvSpPr>
          <p:nvPr>
            <p:ph type="sldNum" sz="quarter" idx="12"/>
          </p:nvPr>
        </p:nvSpPr>
        <p:spPr/>
        <p:txBody>
          <a:bodyPr/>
          <a:lstStyle>
            <a:lvl1pPr>
              <a:defRPr/>
            </a:lvl1pPr>
          </a:lstStyle>
          <a:p>
            <a:pPr>
              <a:defRPr/>
            </a:pPr>
            <a:fld id="{92EBA1CC-AE49-4C51-B4BE-40307E155A56}" type="slidenum">
              <a:rPr lang="en-US"/>
              <a:pPr>
                <a:defRPr/>
              </a:pPr>
              <a:t>‹#›</a:t>
            </a:fld>
            <a:endParaRPr lang="en-US"/>
          </a:p>
        </p:txBody>
      </p:sp>
    </p:spTree>
  </p:cSld>
  <p:clrMapOvr>
    <a:masterClrMapping/>
  </p:clrMapOvr>
  <p:transition spd="med"/>
</p:sldLayout>
</file>

<file path=ppt/slideLayouts/slideLayout2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3"/>
          <p:cNvSpPr>
            <a:spLocks noGrp="1"/>
          </p:cNvSpPr>
          <p:nvPr>
            <p:ph type="dt" sz="half" idx="10"/>
          </p:nvPr>
        </p:nvSpPr>
        <p:spPr/>
        <p:txBody>
          <a:bodyPr/>
          <a:lstStyle>
            <a:lvl1pPr>
              <a:defRPr/>
            </a:lvl1pPr>
          </a:lstStyle>
          <a:p>
            <a:pPr>
              <a:defRPr/>
            </a:pPr>
            <a:fld id="{48A3FFBA-A990-4CAB-977E-AC8889D4D8CD}" type="datetimeFigureOut">
              <a:rPr lang="en-US"/>
              <a:pPr>
                <a:defRPr/>
              </a:pPr>
              <a:t>5/5/2014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fr-FR"/>
          </a:p>
        </p:txBody>
      </p:sp>
      <p:sp>
        <p:nvSpPr>
          <p:cNvPr id="6" name="Slide Number Placeholder 5"/>
          <p:cNvSpPr>
            <a:spLocks noGrp="1"/>
          </p:cNvSpPr>
          <p:nvPr>
            <p:ph type="sldNum" sz="quarter" idx="12"/>
          </p:nvPr>
        </p:nvSpPr>
        <p:spPr/>
        <p:txBody>
          <a:bodyPr/>
          <a:lstStyle>
            <a:lvl1pPr>
              <a:defRPr/>
            </a:lvl1pPr>
          </a:lstStyle>
          <a:p>
            <a:pPr>
              <a:defRPr/>
            </a:pPr>
            <a:fld id="{411A733A-B58E-4644-9715-6A7599C2916E}" type="slidenum">
              <a:rPr lang="en-US"/>
              <a:pPr>
                <a:defRPr/>
              </a:pPr>
              <a:t>‹#›</a:t>
            </a:fld>
            <a:endParaRPr lang="en-US"/>
          </a:p>
        </p:txBody>
      </p:sp>
    </p:spTree>
  </p:cSld>
  <p:clrMapOvr>
    <a:masterClrMapping/>
  </p:clrMapOvr>
  <p:transition spd="med"/>
</p:sldLayout>
</file>

<file path=ppt/slideLayouts/slideLayout2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3"/>
          <p:cNvSpPr>
            <a:spLocks noGrp="1"/>
          </p:cNvSpPr>
          <p:nvPr>
            <p:ph type="dt" sz="half" idx="10"/>
          </p:nvPr>
        </p:nvSpPr>
        <p:spPr/>
        <p:txBody>
          <a:bodyPr/>
          <a:lstStyle>
            <a:lvl1pPr>
              <a:defRPr/>
            </a:lvl1pPr>
          </a:lstStyle>
          <a:p>
            <a:pPr>
              <a:defRPr/>
            </a:pPr>
            <a:fld id="{8EF5589B-405C-434F-AFF4-C2B7BFA2A8CC}" type="datetimeFigureOut">
              <a:rPr lang="en-US"/>
              <a:pPr>
                <a:defRPr/>
              </a:pPr>
              <a:t>5/5/2014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fr-FR"/>
          </a:p>
        </p:txBody>
      </p:sp>
      <p:sp>
        <p:nvSpPr>
          <p:cNvPr id="6" name="Slide Number Placeholder 5"/>
          <p:cNvSpPr>
            <a:spLocks noGrp="1"/>
          </p:cNvSpPr>
          <p:nvPr>
            <p:ph type="sldNum" sz="quarter" idx="12"/>
          </p:nvPr>
        </p:nvSpPr>
        <p:spPr/>
        <p:txBody>
          <a:bodyPr/>
          <a:lstStyle>
            <a:lvl1pPr>
              <a:defRPr/>
            </a:lvl1pPr>
          </a:lstStyle>
          <a:p>
            <a:pPr>
              <a:defRPr/>
            </a:pPr>
            <a:fld id="{830D668B-AC4E-4298-BF1B-8AA46AEEC21D}" type="slidenum">
              <a:rPr lang="en-US"/>
              <a:pPr>
                <a:defRPr/>
              </a:pPr>
              <a:t>‹#›</a:t>
            </a:fld>
            <a:endParaRPr lang="en-US"/>
          </a:p>
        </p:txBody>
      </p:sp>
    </p:spTree>
  </p:cSld>
  <p:clrMapOvr>
    <a:masterClrMapping/>
  </p:clrMapOvr>
  <p:transition spd="med"/>
</p:sldLayout>
</file>

<file path=ppt/slideLayouts/slideLayout2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Date Placeholder 3"/>
          <p:cNvSpPr>
            <a:spLocks noGrp="1"/>
          </p:cNvSpPr>
          <p:nvPr>
            <p:ph type="dt" sz="half" idx="10"/>
          </p:nvPr>
        </p:nvSpPr>
        <p:spPr/>
        <p:txBody>
          <a:bodyPr/>
          <a:lstStyle>
            <a:lvl1pPr>
              <a:defRPr/>
            </a:lvl1pPr>
          </a:lstStyle>
          <a:p>
            <a:pPr>
              <a:defRPr/>
            </a:pPr>
            <a:fld id="{5D24F3D9-F487-410F-84DA-5DA066261303}" type="datetimeFigureOut">
              <a:rPr lang="en-US"/>
              <a:pPr>
                <a:defRPr/>
              </a:pPr>
              <a:t>5/5/2014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fr-FR"/>
          </a:p>
        </p:txBody>
      </p:sp>
      <p:sp>
        <p:nvSpPr>
          <p:cNvPr id="6" name="Slide Number Placeholder 5"/>
          <p:cNvSpPr>
            <a:spLocks noGrp="1"/>
          </p:cNvSpPr>
          <p:nvPr>
            <p:ph type="sldNum" sz="quarter" idx="12"/>
          </p:nvPr>
        </p:nvSpPr>
        <p:spPr/>
        <p:txBody>
          <a:bodyPr/>
          <a:lstStyle>
            <a:lvl1pPr>
              <a:defRPr/>
            </a:lvl1pPr>
          </a:lstStyle>
          <a:p>
            <a:pPr>
              <a:defRPr/>
            </a:pPr>
            <a:fld id="{42880B7F-5059-4EEE-8DA1-90A1F6648A94}" type="slidenum">
              <a:rPr lang="en-US"/>
              <a:pPr>
                <a:defRPr/>
              </a:pPr>
              <a:t>‹#›</a:t>
            </a:fld>
            <a:endParaRPr lang="en-US"/>
          </a:p>
        </p:txBody>
      </p:sp>
    </p:spTree>
  </p:cSld>
  <p:clrMapOvr>
    <a:masterClrMapping/>
  </p:clrMapOvr>
  <p:transition spd="med"/>
</p:sldLayout>
</file>

<file path=ppt/slideLayouts/slideLayout2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3"/>
          <p:cNvSpPr>
            <a:spLocks noGrp="1"/>
          </p:cNvSpPr>
          <p:nvPr>
            <p:ph type="dt" sz="half" idx="10"/>
          </p:nvPr>
        </p:nvSpPr>
        <p:spPr/>
        <p:txBody>
          <a:bodyPr/>
          <a:lstStyle>
            <a:lvl1pPr>
              <a:defRPr/>
            </a:lvl1pPr>
          </a:lstStyle>
          <a:p>
            <a:pPr>
              <a:defRPr/>
            </a:pPr>
            <a:fld id="{9C322117-B774-4583-8AA1-16F0C45953E2}" type="datetimeFigureOut">
              <a:rPr lang="en-US"/>
              <a:pPr>
                <a:defRPr/>
              </a:pPr>
              <a:t>5/5/2014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fr-FR"/>
          </a:p>
        </p:txBody>
      </p:sp>
      <p:sp>
        <p:nvSpPr>
          <p:cNvPr id="6" name="Slide Number Placeholder 5"/>
          <p:cNvSpPr>
            <a:spLocks noGrp="1"/>
          </p:cNvSpPr>
          <p:nvPr>
            <p:ph type="sldNum" sz="quarter" idx="12"/>
          </p:nvPr>
        </p:nvSpPr>
        <p:spPr/>
        <p:txBody>
          <a:bodyPr/>
          <a:lstStyle>
            <a:lvl1pPr>
              <a:defRPr/>
            </a:lvl1pPr>
          </a:lstStyle>
          <a:p>
            <a:pPr>
              <a:defRPr/>
            </a:pPr>
            <a:fld id="{4ADBC5E5-C507-4E1C-A291-98D25FE01590}" type="slidenum">
              <a:rPr lang="en-US"/>
              <a:pPr>
                <a:defRPr/>
              </a:pPr>
              <a:t>‹#›</a:t>
            </a:fld>
            <a:endParaRPr lang="en-US"/>
          </a:p>
        </p:txBody>
      </p:sp>
    </p:spTree>
  </p:cSld>
  <p:clrMapOvr>
    <a:masterClrMapping/>
  </p:clrMapOvr>
  <p:transition spd="med"/>
</p:sldLayout>
</file>

<file path=ppt/slideLayouts/slideLayout2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pPr>
              <a:defRPr/>
            </a:pPr>
            <a:fld id="{C1BC6854-7CED-4D25-AD6E-C36E3620D498}" type="datetimeFigureOut">
              <a:rPr lang="en-US"/>
              <a:pPr>
                <a:defRPr/>
              </a:pPr>
              <a:t>5/5/2014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fr-FR"/>
          </a:p>
        </p:txBody>
      </p:sp>
      <p:sp>
        <p:nvSpPr>
          <p:cNvPr id="6" name="Slide Number Placeholder 5"/>
          <p:cNvSpPr>
            <a:spLocks noGrp="1"/>
          </p:cNvSpPr>
          <p:nvPr>
            <p:ph type="sldNum" sz="quarter" idx="12"/>
          </p:nvPr>
        </p:nvSpPr>
        <p:spPr/>
        <p:txBody>
          <a:bodyPr/>
          <a:lstStyle>
            <a:lvl1pPr>
              <a:defRPr/>
            </a:lvl1pPr>
          </a:lstStyle>
          <a:p>
            <a:pPr>
              <a:defRPr/>
            </a:pPr>
            <a:fld id="{45585507-CBCE-4ABA-A402-994E02F82E32}" type="slidenum">
              <a:rPr lang="en-US"/>
              <a:pPr>
                <a:defRPr/>
              </a:pPr>
              <a:t>‹#›</a:t>
            </a:fld>
            <a:endParaRPr lang="en-US"/>
          </a:p>
        </p:txBody>
      </p:sp>
    </p:spTree>
  </p:cSld>
  <p:clrMapOvr>
    <a:masterClrMapping/>
  </p:clrMapOvr>
  <p:transition spd="med"/>
</p:sldLayout>
</file>

<file path=ppt/slideLayouts/slideLayout2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Date Placeholder 3"/>
          <p:cNvSpPr>
            <a:spLocks noGrp="1"/>
          </p:cNvSpPr>
          <p:nvPr>
            <p:ph type="dt" sz="half" idx="10"/>
          </p:nvPr>
        </p:nvSpPr>
        <p:spPr/>
        <p:txBody>
          <a:bodyPr/>
          <a:lstStyle>
            <a:lvl1pPr>
              <a:defRPr/>
            </a:lvl1pPr>
          </a:lstStyle>
          <a:p>
            <a:pPr>
              <a:defRPr/>
            </a:pPr>
            <a:fld id="{35C3C06E-057A-4557-97FB-FCDFF7BBCB60}" type="datetimeFigureOut">
              <a:rPr lang="en-US"/>
              <a:pPr>
                <a:defRPr/>
              </a:pPr>
              <a:t>5/5/2014</a:t>
            </a:fld>
            <a:endParaRPr lang="en-US"/>
          </a:p>
        </p:txBody>
      </p:sp>
      <p:sp>
        <p:nvSpPr>
          <p:cNvPr id="6" name="Footer Placeholder 4"/>
          <p:cNvSpPr>
            <a:spLocks noGrp="1"/>
          </p:cNvSpPr>
          <p:nvPr>
            <p:ph type="ftr" sz="quarter" idx="11"/>
          </p:nvPr>
        </p:nvSpPr>
        <p:spPr/>
        <p:txBody>
          <a:bodyPr/>
          <a:lstStyle>
            <a:lvl1pPr>
              <a:defRPr/>
            </a:lvl1pPr>
          </a:lstStyle>
          <a:p>
            <a:pPr>
              <a:defRPr/>
            </a:pPr>
            <a:endParaRPr lang="fr-FR"/>
          </a:p>
        </p:txBody>
      </p:sp>
      <p:sp>
        <p:nvSpPr>
          <p:cNvPr id="7" name="Slide Number Placeholder 5"/>
          <p:cNvSpPr>
            <a:spLocks noGrp="1"/>
          </p:cNvSpPr>
          <p:nvPr>
            <p:ph type="sldNum" sz="quarter" idx="12"/>
          </p:nvPr>
        </p:nvSpPr>
        <p:spPr/>
        <p:txBody>
          <a:bodyPr/>
          <a:lstStyle>
            <a:lvl1pPr>
              <a:defRPr/>
            </a:lvl1pPr>
          </a:lstStyle>
          <a:p>
            <a:pPr>
              <a:defRPr/>
            </a:pPr>
            <a:fld id="{FF32F863-CAB2-4882-896E-851B9CC1CDA2}" type="slidenum">
              <a:rPr lang="en-US"/>
              <a:pPr>
                <a:defRPr/>
              </a:pPr>
              <a:t>‹#›</a:t>
            </a:fld>
            <a:endParaRPr lang="en-US"/>
          </a:p>
        </p:txBody>
      </p:sp>
    </p:spTree>
  </p:cSld>
  <p:clrMapOvr>
    <a:masterClrMapping/>
  </p:clrMapOvr>
  <p:transition spd="med"/>
</p:sldLayout>
</file>

<file path=ppt/slideLayouts/slideLayout2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Date Placeholder 3"/>
          <p:cNvSpPr>
            <a:spLocks noGrp="1"/>
          </p:cNvSpPr>
          <p:nvPr>
            <p:ph type="dt" sz="half" idx="10"/>
          </p:nvPr>
        </p:nvSpPr>
        <p:spPr/>
        <p:txBody>
          <a:bodyPr/>
          <a:lstStyle>
            <a:lvl1pPr>
              <a:defRPr/>
            </a:lvl1pPr>
          </a:lstStyle>
          <a:p>
            <a:pPr>
              <a:defRPr/>
            </a:pPr>
            <a:fld id="{E5E2A7B5-D95D-4005-8668-FFD1C305A482}" type="datetimeFigureOut">
              <a:rPr lang="en-US"/>
              <a:pPr>
                <a:defRPr/>
              </a:pPr>
              <a:t>5/5/2014</a:t>
            </a:fld>
            <a:endParaRPr lang="en-US"/>
          </a:p>
        </p:txBody>
      </p:sp>
      <p:sp>
        <p:nvSpPr>
          <p:cNvPr id="8" name="Footer Placeholder 4"/>
          <p:cNvSpPr>
            <a:spLocks noGrp="1"/>
          </p:cNvSpPr>
          <p:nvPr>
            <p:ph type="ftr" sz="quarter" idx="11"/>
          </p:nvPr>
        </p:nvSpPr>
        <p:spPr/>
        <p:txBody>
          <a:bodyPr/>
          <a:lstStyle>
            <a:lvl1pPr>
              <a:defRPr/>
            </a:lvl1pPr>
          </a:lstStyle>
          <a:p>
            <a:pPr>
              <a:defRPr/>
            </a:pPr>
            <a:endParaRPr lang="fr-FR"/>
          </a:p>
        </p:txBody>
      </p:sp>
      <p:sp>
        <p:nvSpPr>
          <p:cNvPr id="9" name="Slide Number Placeholder 5"/>
          <p:cNvSpPr>
            <a:spLocks noGrp="1"/>
          </p:cNvSpPr>
          <p:nvPr>
            <p:ph type="sldNum" sz="quarter" idx="12"/>
          </p:nvPr>
        </p:nvSpPr>
        <p:spPr/>
        <p:txBody>
          <a:bodyPr/>
          <a:lstStyle>
            <a:lvl1pPr>
              <a:defRPr/>
            </a:lvl1pPr>
          </a:lstStyle>
          <a:p>
            <a:pPr>
              <a:defRPr/>
            </a:pPr>
            <a:fld id="{AA6FC94A-B2EA-41B2-8855-D7D0352F285B}" type="slidenum">
              <a:rPr lang="en-US"/>
              <a:pPr>
                <a:defRPr/>
              </a:pPr>
              <a:t>‹#›</a:t>
            </a:fld>
            <a:endParaRPr lang="en-US"/>
          </a:p>
        </p:txBody>
      </p:sp>
    </p:spTree>
  </p:cSld>
  <p:clrMapOvr>
    <a:masterClrMapping/>
  </p:clrMapOvr>
  <p:transition spd="med"/>
</p:sldLayout>
</file>

<file path=ppt/slideLayouts/slideLayout2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Date Placeholder 3"/>
          <p:cNvSpPr>
            <a:spLocks noGrp="1"/>
          </p:cNvSpPr>
          <p:nvPr>
            <p:ph type="dt" sz="half" idx="10"/>
          </p:nvPr>
        </p:nvSpPr>
        <p:spPr/>
        <p:txBody>
          <a:bodyPr/>
          <a:lstStyle>
            <a:lvl1pPr>
              <a:defRPr/>
            </a:lvl1pPr>
          </a:lstStyle>
          <a:p>
            <a:pPr>
              <a:defRPr/>
            </a:pPr>
            <a:fld id="{A67EE51E-194E-4EC9-8868-795799202F7E}" type="datetimeFigureOut">
              <a:rPr lang="en-US"/>
              <a:pPr>
                <a:defRPr/>
              </a:pPr>
              <a:t>5/5/2014</a:t>
            </a:fld>
            <a:endParaRPr lang="en-US"/>
          </a:p>
        </p:txBody>
      </p:sp>
      <p:sp>
        <p:nvSpPr>
          <p:cNvPr id="4" name="Footer Placeholder 4"/>
          <p:cNvSpPr>
            <a:spLocks noGrp="1"/>
          </p:cNvSpPr>
          <p:nvPr>
            <p:ph type="ftr" sz="quarter" idx="11"/>
          </p:nvPr>
        </p:nvSpPr>
        <p:spPr/>
        <p:txBody>
          <a:bodyPr/>
          <a:lstStyle>
            <a:lvl1pPr>
              <a:defRPr/>
            </a:lvl1pPr>
          </a:lstStyle>
          <a:p>
            <a:pPr>
              <a:defRPr/>
            </a:pPr>
            <a:endParaRPr lang="fr-FR"/>
          </a:p>
        </p:txBody>
      </p:sp>
      <p:sp>
        <p:nvSpPr>
          <p:cNvPr id="5" name="Slide Number Placeholder 5"/>
          <p:cNvSpPr>
            <a:spLocks noGrp="1"/>
          </p:cNvSpPr>
          <p:nvPr>
            <p:ph type="sldNum" sz="quarter" idx="12"/>
          </p:nvPr>
        </p:nvSpPr>
        <p:spPr/>
        <p:txBody>
          <a:bodyPr/>
          <a:lstStyle>
            <a:lvl1pPr>
              <a:defRPr/>
            </a:lvl1pPr>
          </a:lstStyle>
          <a:p>
            <a:pPr>
              <a:defRPr/>
            </a:pPr>
            <a:fld id="{93CBB2AC-6BBB-485C-8DDD-991E61500DDD}" type="slidenum">
              <a:rPr lang="en-US"/>
              <a:pPr>
                <a:defRPr/>
              </a:pPr>
              <a:t>‹#›</a:t>
            </a:fld>
            <a:endParaRPr lang="en-US"/>
          </a:p>
        </p:txBody>
      </p:sp>
    </p:spTree>
  </p:cSld>
  <p:clrMapOvr>
    <a:masterClrMapping/>
  </p:clrMapOvr>
  <p:transition spd="med"/>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1835150" y="2286000"/>
            <a:ext cx="3055938" cy="4022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5043488" y="2286000"/>
            <a:ext cx="3057525" cy="4022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2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C4BFEDB1-4DED-4BE4-ADC4-2E77188187EC}" type="datetimeFigureOut">
              <a:rPr lang="en-US"/>
              <a:pPr>
                <a:defRPr/>
              </a:pPr>
              <a:t>5/5/2014</a:t>
            </a:fld>
            <a:endParaRPr lang="en-US"/>
          </a:p>
        </p:txBody>
      </p:sp>
      <p:sp>
        <p:nvSpPr>
          <p:cNvPr id="3" name="Footer Placeholder 4"/>
          <p:cNvSpPr>
            <a:spLocks noGrp="1"/>
          </p:cNvSpPr>
          <p:nvPr>
            <p:ph type="ftr" sz="quarter" idx="11"/>
          </p:nvPr>
        </p:nvSpPr>
        <p:spPr/>
        <p:txBody>
          <a:bodyPr/>
          <a:lstStyle>
            <a:lvl1pPr>
              <a:defRPr/>
            </a:lvl1pPr>
          </a:lstStyle>
          <a:p>
            <a:pPr>
              <a:defRPr/>
            </a:pPr>
            <a:endParaRPr lang="fr-FR"/>
          </a:p>
        </p:txBody>
      </p:sp>
      <p:sp>
        <p:nvSpPr>
          <p:cNvPr id="4" name="Slide Number Placeholder 5"/>
          <p:cNvSpPr>
            <a:spLocks noGrp="1"/>
          </p:cNvSpPr>
          <p:nvPr>
            <p:ph type="sldNum" sz="quarter" idx="12"/>
          </p:nvPr>
        </p:nvSpPr>
        <p:spPr/>
        <p:txBody>
          <a:bodyPr/>
          <a:lstStyle>
            <a:lvl1pPr>
              <a:defRPr/>
            </a:lvl1pPr>
          </a:lstStyle>
          <a:p>
            <a:pPr>
              <a:defRPr/>
            </a:pPr>
            <a:fld id="{EB1566DB-B686-4A57-89FD-48DCB1BAB1AD}" type="slidenum">
              <a:rPr lang="en-US"/>
              <a:pPr>
                <a:defRPr/>
              </a:pPr>
              <a:t>‹#›</a:t>
            </a:fld>
            <a:endParaRPr lang="en-US"/>
          </a:p>
        </p:txBody>
      </p:sp>
    </p:spTree>
  </p:cSld>
  <p:clrMapOvr>
    <a:masterClrMapping/>
  </p:clrMapOvr>
  <p:transition spd="med"/>
</p:sldLayout>
</file>

<file path=ppt/slideLayouts/slideLayout2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65396FA1-0C69-4CBF-92C3-A65CCD5C2F93}" type="datetimeFigureOut">
              <a:rPr lang="en-US"/>
              <a:pPr>
                <a:defRPr/>
              </a:pPr>
              <a:t>5/5/2014</a:t>
            </a:fld>
            <a:endParaRPr lang="en-US"/>
          </a:p>
        </p:txBody>
      </p:sp>
      <p:sp>
        <p:nvSpPr>
          <p:cNvPr id="6" name="Footer Placeholder 4"/>
          <p:cNvSpPr>
            <a:spLocks noGrp="1"/>
          </p:cNvSpPr>
          <p:nvPr>
            <p:ph type="ftr" sz="quarter" idx="11"/>
          </p:nvPr>
        </p:nvSpPr>
        <p:spPr/>
        <p:txBody>
          <a:bodyPr/>
          <a:lstStyle>
            <a:lvl1pPr>
              <a:defRPr/>
            </a:lvl1pPr>
          </a:lstStyle>
          <a:p>
            <a:pPr>
              <a:defRPr/>
            </a:pPr>
            <a:endParaRPr lang="fr-FR"/>
          </a:p>
        </p:txBody>
      </p:sp>
      <p:sp>
        <p:nvSpPr>
          <p:cNvPr id="7" name="Slide Number Placeholder 5"/>
          <p:cNvSpPr>
            <a:spLocks noGrp="1"/>
          </p:cNvSpPr>
          <p:nvPr>
            <p:ph type="sldNum" sz="quarter" idx="12"/>
          </p:nvPr>
        </p:nvSpPr>
        <p:spPr/>
        <p:txBody>
          <a:bodyPr/>
          <a:lstStyle>
            <a:lvl1pPr>
              <a:defRPr/>
            </a:lvl1pPr>
          </a:lstStyle>
          <a:p>
            <a:pPr>
              <a:defRPr/>
            </a:pPr>
            <a:fld id="{8A3FD1BD-2BF1-4C4A-BE7F-D1825F469405}" type="slidenum">
              <a:rPr lang="en-US"/>
              <a:pPr>
                <a:defRPr/>
              </a:pPr>
              <a:t>‹#›</a:t>
            </a:fld>
            <a:endParaRPr lang="en-US"/>
          </a:p>
        </p:txBody>
      </p:sp>
    </p:spTree>
  </p:cSld>
  <p:clrMapOvr>
    <a:masterClrMapping/>
  </p:clrMapOvr>
  <p:transition spd="med"/>
</p:sldLayout>
</file>

<file path=ppt/slideLayouts/slideLayout2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19E676F4-5C79-46A7-8D04-643EEFAA83A9}" type="datetimeFigureOut">
              <a:rPr lang="en-US"/>
              <a:pPr>
                <a:defRPr/>
              </a:pPr>
              <a:t>5/5/2014</a:t>
            </a:fld>
            <a:endParaRPr lang="en-US"/>
          </a:p>
        </p:txBody>
      </p:sp>
      <p:sp>
        <p:nvSpPr>
          <p:cNvPr id="6" name="Footer Placeholder 4"/>
          <p:cNvSpPr>
            <a:spLocks noGrp="1"/>
          </p:cNvSpPr>
          <p:nvPr>
            <p:ph type="ftr" sz="quarter" idx="11"/>
          </p:nvPr>
        </p:nvSpPr>
        <p:spPr/>
        <p:txBody>
          <a:bodyPr/>
          <a:lstStyle>
            <a:lvl1pPr>
              <a:defRPr/>
            </a:lvl1pPr>
          </a:lstStyle>
          <a:p>
            <a:pPr>
              <a:defRPr/>
            </a:pPr>
            <a:endParaRPr lang="fr-FR"/>
          </a:p>
        </p:txBody>
      </p:sp>
      <p:sp>
        <p:nvSpPr>
          <p:cNvPr id="7" name="Slide Number Placeholder 5"/>
          <p:cNvSpPr>
            <a:spLocks noGrp="1"/>
          </p:cNvSpPr>
          <p:nvPr>
            <p:ph type="sldNum" sz="quarter" idx="12"/>
          </p:nvPr>
        </p:nvSpPr>
        <p:spPr/>
        <p:txBody>
          <a:bodyPr/>
          <a:lstStyle>
            <a:lvl1pPr>
              <a:defRPr/>
            </a:lvl1pPr>
          </a:lstStyle>
          <a:p>
            <a:pPr>
              <a:defRPr/>
            </a:pPr>
            <a:fld id="{6A08F5CE-031F-4135-9D0D-3056D2F73375}" type="slidenum">
              <a:rPr lang="en-US"/>
              <a:pPr>
                <a:defRPr/>
              </a:pPr>
              <a:t>‹#›</a:t>
            </a:fld>
            <a:endParaRPr lang="en-US"/>
          </a:p>
        </p:txBody>
      </p:sp>
    </p:spTree>
  </p:cSld>
  <p:clrMapOvr>
    <a:masterClrMapping/>
  </p:clrMapOvr>
  <p:transition spd="med"/>
</p:sldLayout>
</file>

<file path=ppt/slideLayouts/slideLayout2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3"/>
          <p:cNvSpPr>
            <a:spLocks noGrp="1"/>
          </p:cNvSpPr>
          <p:nvPr>
            <p:ph type="dt" sz="half" idx="10"/>
          </p:nvPr>
        </p:nvSpPr>
        <p:spPr/>
        <p:txBody>
          <a:bodyPr/>
          <a:lstStyle>
            <a:lvl1pPr>
              <a:defRPr/>
            </a:lvl1pPr>
          </a:lstStyle>
          <a:p>
            <a:pPr>
              <a:defRPr/>
            </a:pPr>
            <a:fld id="{DD9C7A95-62C2-4378-91E8-7C23ED1BC14E}" type="datetimeFigureOut">
              <a:rPr lang="en-US"/>
              <a:pPr>
                <a:defRPr/>
              </a:pPr>
              <a:t>5/5/2014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fr-FR"/>
          </a:p>
        </p:txBody>
      </p:sp>
      <p:sp>
        <p:nvSpPr>
          <p:cNvPr id="6" name="Slide Number Placeholder 5"/>
          <p:cNvSpPr>
            <a:spLocks noGrp="1"/>
          </p:cNvSpPr>
          <p:nvPr>
            <p:ph type="sldNum" sz="quarter" idx="12"/>
          </p:nvPr>
        </p:nvSpPr>
        <p:spPr/>
        <p:txBody>
          <a:bodyPr/>
          <a:lstStyle>
            <a:lvl1pPr>
              <a:defRPr/>
            </a:lvl1pPr>
          </a:lstStyle>
          <a:p>
            <a:pPr>
              <a:defRPr/>
            </a:pPr>
            <a:fld id="{7B41857B-C306-4312-992F-808F6CC80EA9}" type="slidenum">
              <a:rPr lang="en-US"/>
              <a:pPr>
                <a:defRPr/>
              </a:pPr>
              <a:t>‹#›</a:t>
            </a:fld>
            <a:endParaRPr lang="en-US"/>
          </a:p>
        </p:txBody>
      </p:sp>
    </p:spTree>
  </p:cSld>
  <p:clrMapOvr>
    <a:masterClrMapping/>
  </p:clrMapOvr>
  <p:transition spd="med"/>
</p:sldLayout>
</file>

<file path=ppt/slideLayouts/slideLayout2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3"/>
          <p:cNvSpPr>
            <a:spLocks noGrp="1"/>
          </p:cNvSpPr>
          <p:nvPr>
            <p:ph type="dt" sz="half" idx="10"/>
          </p:nvPr>
        </p:nvSpPr>
        <p:spPr/>
        <p:txBody>
          <a:bodyPr/>
          <a:lstStyle>
            <a:lvl1pPr>
              <a:defRPr/>
            </a:lvl1pPr>
          </a:lstStyle>
          <a:p>
            <a:pPr>
              <a:defRPr/>
            </a:pPr>
            <a:fld id="{5BBB76DA-5F63-44D1-9B18-22594A371154}" type="datetimeFigureOut">
              <a:rPr lang="en-US"/>
              <a:pPr>
                <a:defRPr/>
              </a:pPr>
              <a:t>5/5/2014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fr-FR"/>
          </a:p>
        </p:txBody>
      </p:sp>
      <p:sp>
        <p:nvSpPr>
          <p:cNvPr id="6" name="Slide Number Placeholder 5"/>
          <p:cNvSpPr>
            <a:spLocks noGrp="1"/>
          </p:cNvSpPr>
          <p:nvPr>
            <p:ph type="sldNum" sz="quarter" idx="12"/>
          </p:nvPr>
        </p:nvSpPr>
        <p:spPr/>
        <p:txBody>
          <a:bodyPr/>
          <a:lstStyle>
            <a:lvl1pPr>
              <a:defRPr/>
            </a:lvl1pPr>
          </a:lstStyle>
          <a:p>
            <a:pPr>
              <a:defRPr/>
            </a:pPr>
            <a:fld id="{A23E8997-5D7F-4ED7-99D2-82783F3020BF}" type="slidenum">
              <a:rPr lang="en-US"/>
              <a:pPr>
                <a:defRPr/>
              </a:pPr>
              <a:t>‹#›</a:t>
            </a:fld>
            <a:endParaRPr lang="en-US"/>
          </a:p>
        </p:txBody>
      </p:sp>
    </p:spTree>
  </p:cSld>
  <p:clrMapOvr>
    <a:masterClrMapping/>
  </p:clrMapOvr>
  <p:transition spd="med"/>
</p:sldLayout>
</file>

<file path=ppt/slideLayouts/slideLayout26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Date Placeholder 3"/>
          <p:cNvSpPr>
            <a:spLocks noGrp="1"/>
          </p:cNvSpPr>
          <p:nvPr>
            <p:ph type="dt" sz="half" idx="10"/>
          </p:nvPr>
        </p:nvSpPr>
        <p:spPr/>
        <p:txBody>
          <a:bodyPr/>
          <a:lstStyle>
            <a:lvl1pPr>
              <a:defRPr/>
            </a:lvl1pPr>
          </a:lstStyle>
          <a:p>
            <a:pPr>
              <a:defRPr/>
            </a:pPr>
            <a:fld id="{1D92B158-59ED-41BB-A5CC-0B2AEE4CBB0A}" type="datetimeFigureOut">
              <a:rPr lang="en-US"/>
              <a:pPr>
                <a:defRPr/>
              </a:pPr>
              <a:t>5/5/2014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fr-FR"/>
          </a:p>
        </p:txBody>
      </p:sp>
      <p:sp>
        <p:nvSpPr>
          <p:cNvPr id="6" name="Slide Number Placeholder 5"/>
          <p:cNvSpPr>
            <a:spLocks noGrp="1"/>
          </p:cNvSpPr>
          <p:nvPr>
            <p:ph type="sldNum" sz="quarter" idx="12"/>
          </p:nvPr>
        </p:nvSpPr>
        <p:spPr/>
        <p:txBody>
          <a:bodyPr/>
          <a:lstStyle>
            <a:lvl1pPr>
              <a:defRPr/>
            </a:lvl1pPr>
          </a:lstStyle>
          <a:p>
            <a:pPr>
              <a:defRPr/>
            </a:pPr>
            <a:fld id="{7F6C3A60-DE71-4106-B35B-EBB879433AE9}" type="slidenum">
              <a:rPr lang="en-US"/>
              <a:pPr>
                <a:defRPr/>
              </a:pPr>
              <a:t>‹#›</a:t>
            </a:fld>
            <a:endParaRPr lang="en-US"/>
          </a:p>
        </p:txBody>
      </p:sp>
    </p:spTree>
  </p:cSld>
  <p:clrMapOvr>
    <a:masterClrMapping/>
  </p:clrMapOvr>
  <p:transition spd="med"/>
</p:sldLayout>
</file>

<file path=ppt/slideLayouts/slideLayout2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3"/>
          <p:cNvSpPr>
            <a:spLocks noGrp="1"/>
          </p:cNvSpPr>
          <p:nvPr>
            <p:ph type="dt" sz="half" idx="10"/>
          </p:nvPr>
        </p:nvSpPr>
        <p:spPr/>
        <p:txBody>
          <a:bodyPr/>
          <a:lstStyle>
            <a:lvl1pPr>
              <a:defRPr/>
            </a:lvl1pPr>
          </a:lstStyle>
          <a:p>
            <a:pPr>
              <a:defRPr/>
            </a:pPr>
            <a:fld id="{1BC08102-DD2B-4F31-B21D-30A52F173A23}" type="datetimeFigureOut">
              <a:rPr lang="en-US"/>
              <a:pPr>
                <a:defRPr/>
              </a:pPr>
              <a:t>5/5/2014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fr-FR"/>
          </a:p>
        </p:txBody>
      </p:sp>
      <p:sp>
        <p:nvSpPr>
          <p:cNvPr id="6" name="Slide Number Placeholder 5"/>
          <p:cNvSpPr>
            <a:spLocks noGrp="1"/>
          </p:cNvSpPr>
          <p:nvPr>
            <p:ph type="sldNum" sz="quarter" idx="12"/>
          </p:nvPr>
        </p:nvSpPr>
        <p:spPr/>
        <p:txBody>
          <a:bodyPr/>
          <a:lstStyle>
            <a:lvl1pPr>
              <a:defRPr/>
            </a:lvl1pPr>
          </a:lstStyle>
          <a:p>
            <a:pPr>
              <a:defRPr/>
            </a:pPr>
            <a:fld id="{7A9DF24D-B080-4A62-A36B-8EAA3DAA3F0F}" type="slidenum">
              <a:rPr lang="en-US"/>
              <a:pPr>
                <a:defRPr/>
              </a:pPr>
              <a:t>‹#›</a:t>
            </a:fld>
            <a:endParaRPr lang="en-US"/>
          </a:p>
        </p:txBody>
      </p:sp>
    </p:spTree>
  </p:cSld>
  <p:clrMapOvr>
    <a:masterClrMapping/>
  </p:clrMapOvr>
  <p:transition spd="med"/>
</p:sldLayout>
</file>

<file path=ppt/slideLayouts/slideLayout2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pPr>
              <a:defRPr/>
            </a:pPr>
            <a:fld id="{B5841798-9D13-4F2B-BD7E-9BF41C495BE9}" type="datetimeFigureOut">
              <a:rPr lang="en-US"/>
              <a:pPr>
                <a:defRPr/>
              </a:pPr>
              <a:t>5/5/2014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fr-FR"/>
          </a:p>
        </p:txBody>
      </p:sp>
      <p:sp>
        <p:nvSpPr>
          <p:cNvPr id="6" name="Slide Number Placeholder 5"/>
          <p:cNvSpPr>
            <a:spLocks noGrp="1"/>
          </p:cNvSpPr>
          <p:nvPr>
            <p:ph type="sldNum" sz="quarter" idx="12"/>
          </p:nvPr>
        </p:nvSpPr>
        <p:spPr/>
        <p:txBody>
          <a:bodyPr/>
          <a:lstStyle>
            <a:lvl1pPr>
              <a:defRPr/>
            </a:lvl1pPr>
          </a:lstStyle>
          <a:p>
            <a:pPr>
              <a:defRPr/>
            </a:pPr>
            <a:fld id="{A460C1E6-78EA-4C80-9A68-D22E2C5A1D8F}" type="slidenum">
              <a:rPr lang="en-US"/>
              <a:pPr>
                <a:defRPr/>
              </a:pPr>
              <a:t>‹#›</a:t>
            </a:fld>
            <a:endParaRPr lang="en-US"/>
          </a:p>
        </p:txBody>
      </p:sp>
    </p:spTree>
  </p:cSld>
  <p:clrMapOvr>
    <a:masterClrMapping/>
  </p:clrMapOvr>
  <p:transition spd="med"/>
</p:sldLayout>
</file>

<file path=ppt/slideLayouts/slideLayout2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Date Placeholder 3"/>
          <p:cNvSpPr>
            <a:spLocks noGrp="1"/>
          </p:cNvSpPr>
          <p:nvPr>
            <p:ph type="dt" sz="half" idx="10"/>
          </p:nvPr>
        </p:nvSpPr>
        <p:spPr/>
        <p:txBody>
          <a:bodyPr/>
          <a:lstStyle>
            <a:lvl1pPr>
              <a:defRPr/>
            </a:lvl1pPr>
          </a:lstStyle>
          <a:p>
            <a:pPr>
              <a:defRPr/>
            </a:pPr>
            <a:fld id="{DE678FAC-0852-49F6-8199-BC7082525415}" type="datetimeFigureOut">
              <a:rPr lang="en-US"/>
              <a:pPr>
                <a:defRPr/>
              </a:pPr>
              <a:t>5/5/2014</a:t>
            </a:fld>
            <a:endParaRPr lang="en-US"/>
          </a:p>
        </p:txBody>
      </p:sp>
      <p:sp>
        <p:nvSpPr>
          <p:cNvPr id="6" name="Footer Placeholder 4"/>
          <p:cNvSpPr>
            <a:spLocks noGrp="1"/>
          </p:cNvSpPr>
          <p:nvPr>
            <p:ph type="ftr" sz="quarter" idx="11"/>
          </p:nvPr>
        </p:nvSpPr>
        <p:spPr/>
        <p:txBody>
          <a:bodyPr/>
          <a:lstStyle>
            <a:lvl1pPr>
              <a:defRPr/>
            </a:lvl1pPr>
          </a:lstStyle>
          <a:p>
            <a:pPr>
              <a:defRPr/>
            </a:pPr>
            <a:endParaRPr lang="fr-FR"/>
          </a:p>
        </p:txBody>
      </p:sp>
      <p:sp>
        <p:nvSpPr>
          <p:cNvPr id="7" name="Slide Number Placeholder 5"/>
          <p:cNvSpPr>
            <a:spLocks noGrp="1"/>
          </p:cNvSpPr>
          <p:nvPr>
            <p:ph type="sldNum" sz="quarter" idx="12"/>
          </p:nvPr>
        </p:nvSpPr>
        <p:spPr/>
        <p:txBody>
          <a:bodyPr/>
          <a:lstStyle>
            <a:lvl1pPr>
              <a:defRPr/>
            </a:lvl1pPr>
          </a:lstStyle>
          <a:p>
            <a:pPr>
              <a:defRPr/>
            </a:pPr>
            <a:fld id="{70A4410A-7662-43AB-BFA2-C81E8EFE6AB0}" type="slidenum">
              <a:rPr lang="en-US"/>
              <a:pPr>
                <a:defRPr/>
              </a:pPr>
              <a:t>‹#›</a:t>
            </a:fld>
            <a:endParaRPr lang="en-US"/>
          </a:p>
        </p:txBody>
      </p:sp>
    </p:spTree>
  </p:cSld>
  <p:clrMapOvr>
    <a:masterClrMapping/>
  </p:clrMapOvr>
  <p:transition spd="med"/>
</p:sldLayout>
</file>

<file path=ppt/slideLayouts/slideLayout2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Date Placeholder 3"/>
          <p:cNvSpPr>
            <a:spLocks noGrp="1"/>
          </p:cNvSpPr>
          <p:nvPr>
            <p:ph type="dt" sz="half" idx="10"/>
          </p:nvPr>
        </p:nvSpPr>
        <p:spPr/>
        <p:txBody>
          <a:bodyPr/>
          <a:lstStyle>
            <a:lvl1pPr>
              <a:defRPr/>
            </a:lvl1pPr>
          </a:lstStyle>
          <a:p>
            <a:pPr>
              <a:defRPr/>
            </a:pPr>
            <a:fld id="{3A6A48BE-FB1C-4A9A-9D9D-A98F741BDBEE}" type="datetimeFigureOut">
              <a:rPr lang="en-US"/>
              <a:pPr>
                <a:defRPr/>
              </a:pPr>
              <a:t>5/5/2014</a:t>
            </a:fld>
            <a:endParaRPr lang="en-US"/>
          </a:p>
        </p:txBody>
      </p:sp>
      <p:sp>
        <p:nvSpPr>
          <p:cNvPr id="8" name="Footer Placeholder 4"/>
          <p:cNvSpPr>
            <a:spLocks noGrp="1"/>
          </p:cNvSpPr>
          <p:nvPr>
            <p:ph type="ftr" sz="quarter" idx="11"/>
          </p:nvPr>
        </p:nvSpPr>
        <p:spPr/>
        <p:txBody>
          <a:bodyPr/>
          <a:lstStyle>
            <a:lvl1pPr>
              <a:defRPr/>
            </a:lvl1pPr>
          </a:lstStyle>
          <a:p>
            <a:pPr>
              <a:defRPr/>
            </a:pPr>
            <a:endParaRPr lang="fr-FR"/>
          </a:p>
        </p:txBody>
      </p:sp>
      <p:sp>
        <p:nvSpPr>
          <p:cNvPr id="9" name="Slide Number Placeholder 5"/>
          <p:cNvSpPr>
            <a:spLocks noGrp="1"/>
          </p:cNvSpPr>
          <p:nvPr>
            <p:ph type="sldNum" sz="quarter" idx="12"/>
          </p:nvPr>
        </p:nvSpPr>
        <p:spPr/>
        <p:txBody>
          <a:bodyPr/>
          <a:lstStyle>
            <a:lvl1pPr>
              <a:defRPr/>
            </a:lvl1pPr>
          </a:lstStyle>
          <a:p>
            <a:pPr>
              <a:defRPr/>
            </a:pPr>
            <a:fld id="{B611F1FD-C734-4C0A-87A5-0F481A969BC4}" type="slidenum">
              <a:rPr lang="en-US"/>
              <a:pPr>
                <a:defRPr/>
              </a:pPr>
              <a:t>‹#›</a:t>
            </a:fld>
            <a:endParaRPr lang="en-US"/>
          </a:p>
        </p:txBody>
      </p:sp>
    </p:spTree>
  </p:cSld>
  <p:clrMapOvr>
    <a:masterClrMapping/>
  </p:clrMapOvr>
  <p:transition spd="med"/>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2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Date Placeholder 3"/>
          <p:cNvSpPr>
            <a:spLocks noGrp="1"/>
          </p:cNvSpPr>
          <p:nvPr>
            <p:ph type="dt" sz="half" idx="10"/>
          </p:nvPr>
        </p:nvSpPr>
        <p:spPr/>
        <p:txBody>
          <a:bodyPr/>
          <a:lstStyle>
            <a:lvl1pPr>
              <a:defRPr/>
            </a:lvl1pPr>
          </a:lstStyle>
          <a:p>
            <a:pPr>
              <a:defRPr/>
            </a:pPr>
            <a:fld id="{5583D0C6-EAB0-4E70-BAB8-23F4A305BDB4}" type="datetimeFigureOut">
              <a:rPr lang="en-US"/>
              <a:pPr>
                <a:defRPr/>
              </a:pPr>
              <a:t>5/5/2014</a:t>
            </a:fld>
            <a:endParaRPr lang="en-US"/>
          </a:p>
        </p:txBody>
      </p:sp>
      <p:sp>
        <p:nvSpPr>
          <p:cNvPr id="4" name="Footer Placeholder 4"/>
          <p:cNvSpPr>
            <a:spLocks noGrp="1"/>
          </p:cNvSpPr>
          <p:nvPr>
            <p:ph type="ftr" sz="quarter" idx="11"/>
          </p:nvPr>
        </p:nvSpPr>
        <p:spPr/>
        <p:txBody>
          <a:bodyPr/>
          <a:lstStyle>
            <a:lvl1pPr>
              <a:defRPr/>
            </a:lvl1pPr>
          </a:lstStyle>
          <a:p>
            <a:pPr>
              <a:defRPr/>
            </a:pPr>
            <a:endParaRPr lang="fr-FR"/>
          </a:p>
        </p:txBody>
      </p:sp>
      <p:sp>
        <p:nvSpPr>
          <p:cNvPr id="5" name="Slide Number Placeholder 5"/>
          <p:cNvSpPr>
            <a:spLocks noGrp="1"/>
          </p:cNvSpPr>
          <p:nvPr>
            <p:ph type="sldNum" sz="quarter" idx="12"/>
          </p:nvPr>
        </p:nvSpPr>
        <p:spPr/>
        <p:txBody>
          <a:bodyPr/>
          <a:lstStyle>
            <a:lvl1pPr>
              <a:defRPr/>
            </a:lvl1pPr>
          </a:lstStyle>
          <a:p>
            <a:pPr>
              <a:defRPr/>
            </a:pPr>
            <a:fld id="{312EBFFC-54CF-42D2-A674-99DA3A79BA80}" type="slidenum">
              <a:rPr lang="en-US"/>
              <a:pPr>
                <a:defRPr/>
              </a:pPr>
              <a:t>‹#›</a:t>
            </a:fld>
            <a:endParaRPr lang="en-US"/>
          </a:p>
        </p:txBody>
      </p:sp>
    </p:spTree>
  </p:cSld>
  <p:clrMapOvr>
    <a:masterClrMapping/>
  </p:clrMapOvr>
  <p:transition spd="med"/>
</p:sldLayout>
</file>

<file path=ppt/slideLayouts/slideLayout2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9A5918E3-1C85-4953-85A2-0B34D8FB35AD}" type="datetimeFigureOut">
              <a:rPr lang="en-US"/>
              <a:pPr>
                <a:defRPr/>
              </a:pPr>
              <a:t>5/5/2014</a:t>
            </a:fld>
            <a:endParaRPr lang="en-US"/>
          </a:p>
        </p:txBody>
      </p:sp>
      <p:sp>
        <p:nvSpPr>
          <p:cNvPr id="3" name="Footer Placeholder 4"/>
          <p:cNvSpPr>
            <a:spLocks noGrp="1"/>
          </p:cNvSpPr>
          <p:nvPr>
            <p:ph type="ftr" sz="quarter" idx="11"/>
          </p:nvPr>
        </p:nvSpPr>
        <p:spPr/>
        <p:txBody>
          <a:bodyPr/>
          <a:lstStyle>
            <a:lvl1pPr>
              <a:defRPr/>
            </a:lvl1pPr>
          </a:lstStyle>
          <a:p>
            <a:pPr>
              <a:defRPr/>
            </a:pPr>
            <a:endParaRPr lang="fr-FR"/>
          </a:p>
        </p:txBody>
      </p:sp>
      <p:sp>
        <p:nvSpPr>
          <p:cNvPr id="4" name="Slide Number Placeholder 5"/>
          <p:cNvSpPr>
            <a:spLocks noGrp="1"/>
          </p:cNvSpPr>
          <p:nvPr>
            <p:ph type="sldNum" sz="quarter" idx="12"/>
          </p:nvPr>
        </p:nvSpPr>
        <p:spPr/>
        <p:txBody>
          <a:bodyPr/>
          <a:lstStyle>
            <a:lvl1pPr>
              <a:defRPr/>
            </a:lvl1pPr>
          </a:lstStyle>
          <a:p>
            <a:pPr>
              <a:defRPr/>
            </a:pPr>
            <a:fld id="{CE103662-EA90-4253-A536-4F47DF771DA4}" type="slidenum">
              <a:rPr lang="en-US"/>
              <a:pPr>
                <a:defRPr/>
              </a:pPr>
              <a:t>‹#›</a:t>
            </a:fld>
            <a:endParaRPr lang="en-US"/>
          </a:p>
        </p:txBody>
      </p:sp>
    </p:spTree>
  </p:cSld>
  <p:clrMapOvr>
    <a:masterClrMapping/>
  </p:clrMapOvr>
  <p:transition spd="med"/>
</p:sldLayout>
</file>

<file path=ppt/slideLayouts/slideLayout2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8937C8A2-BAA3-4585-80CA-1A9E9F32DD03}" type="datetimeFigureOut">
              <a:rPr lang="en-US"/>
              <a:pPr>
                <a:defRPr/>
              </a:pPr>
              <a:t>5/5/2014</a:t>
            </a:fld>
            <a:endParaRPr lang="en-US"/>
          </a:p>
        </p:txBody>
      </p:sp>
      <p:sp>
        <p:nvSpPr>
          <p:cNvPr id="6" name="Footer Placeholder 4"/>
          <p:cNvSpPr>
            <a:spLocks noGrp="1"/>
          </p:cNvSpPr>
          <p:nvPr>
            <p:ph type="ftr" sz="quarter" idx="11"/>
          </p:nvPr>
        </p:nvSpPr>
        <p:spPr/>
        <p:txBody>
          <a:bodyPr/>
          <a:lstStyle>
            <a:lvl1pPr>
              <a:defRPr/>
            </a:lvl1pPr>
          </a:lstStyle>
          <a:p>
            <a:pPr>
              <a:defRPr/>
            </a:pPr>
            <a:endParaRPr lang="fr-FR"/>
          </a:p>
        </p:txBody>
      </p:sp>
      <p:sp>
        <p:nvSpPr>
          <p:cNvPr id="7" name="Slide Number Placeholder 5"/>
          <p:cNvSpPr>
            <a:spLocks noGrp="1"/>
          </p:cNvSpPr>
          <p:nvPr>
            <p:ph type="sldNum" sz="quarter" idx="12"/>
          </p:nvPr>
        </p:nvSpPr>
        <p:spPr/>
        <p:txBody>
          <a:bodyPr/>
          <a:lstStyle>
            <a:lvl1pPr>
              <a:defRPr/>
            </a:lvl1pPr>
          </a:lstStyle>
          <a:p>
            <a:pPr>
              <a:defRPr/>
            </a:pPr>
            <a:fld id="{B9350CB3-3574-48D6-9420-5644D459DC68}" type="slidenum">
              <a:rPr lang="en-US"/>
              <a:pPr>
                <a:defRPr/>
              </a:pPr>
              <a:t>‹#›</a:t>
            </a:fld>
            <a:endParaRPr lang="en-US"/>
          </a:p>
        </p:txBody>
      </p:sp>
    </p:spTree>
  </p:cSld>
  <p:clrMapOvr>
    <a:masterClrMapping/>
  </p:clrMapOvr>
  <p:transition spd="med"/>
</p:sldLayout>
</file>

<file path=ppt/slideLayouts/slideLayout2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EDE2CCCE-A693-4F38-8AF6-3D36AE62574D}" type="datetimeFigureOut">
              <a:rPr lang="en-US"/>
              <a:pPr>
                <a:defRPr/>
              </a:pPr>
              <a:t>5/5/2014</a:t>
            </a:fld>
            <a:endParaRPr lang="en-US"/>
          </a:p>
        </p:txBody>
      </p:sp>
      <p:sp>
        <p:nvSpPr>
          <p:cNvPr id="6" name="Footer Placeholder 4"/>
          <p:cNvSpPr>
            <a:spLocks noGrp="1"/>
          </p:cNvSpPr>
          <p:nvPr>
            <p:ph type="ftr" sz="quarter" idx="11"/>
          </p:nvPr>
        </p:nvSpPr>
        <p:spPr/>
        <p:txBody>
          <a:bodyPr/>
          <a:lstStyle>
            <a:lvl1pPr>
              <a:defRPr/>
            </a:lvl1pPr>
          </a:lstStyle>
          <a:p>
            <a:pPr>
              <a:defRPr/>
            </a:pPr>
            <a:endParaRPr lang="fr-FR"/>
          </a:p>
        </p:txBody>
      </p:sp>
      <p:sp>
        <p:nvSpPr>
          <p:cNvPr id="7" name="Slide Number Placeholder 5"/>
          <p:cNvSpPr>
            <a:spLocks noGrp="1"/>
          </p:cNvSpPr>
          <p:nvPr>
            <p:ph type="sldNum" sz="quarter" idx="12"/>
          </p:nvPr>
        </p:nvSpPr>
        <p:spPr/>
        <p:txBody>
          <a:bodyPr/>
          <a:lstStyle>
            <a:lvl1pPr>
              <a:defRPr/>
            </a:lvl1pPr>
          </a:lstStyle>
          <a:p>
            <a:pPr>
              <a:defRPr/>
            </a:pPr>
            <a:fld id="{BBEC40A6-C839-4B79-8E55-766F5CA8EF6C}" type="slidenum">
              <a:rPr lang="en-US"/>
              <a:pPr>
                <a:defRPr/>
              </a:pPr>
              <a:t>‹#›</a:t>
            </a:fld>
            <a:endParaRPr lang="en-US"/>
          </a:p>
        </p:txBody>
      </p:sp>
    </p:spTree>
  </p:cSld>
  <p:clrMapOvr>
    <a:masterClrMapping/>
  </p:clrMapOvr>
  <p:transition spd="med"/>
</p:sldLayout>
</file>

<file path=ppt/slideLayouts/slideLayout2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3"/>
          <p:cNvSpPr>
            <a:spLocks noGrp="1"/>
          </p:cNvSpPr>
          <p:nvPr>
            <p:ph type="dt" sz="half" idx="10"/>
          </p:nvPr>
        </p:nvSpPr>
        <p:spPr/>
        <p:txBody>
          <a:bodyPr/>
          <a:lstStyle>
            <a:lvl1pPr>
              <a:defRPr/>
            </a:lvl1pPr>
          </a:lstStyle>
          <a:p>
            <a:pPr>
              <a:defRPr/>
            </a:pPr>
            <a:fld id="{A825E3AB-43C7-4E0F-B5B4-2128CA161B7D}" type="datetimeFigureOut">
              <a:rPr lang="en-US"/>
              <a:pPr>
                <a:defRPr/>
              </a:pPr>
              <a:t>5/5/2014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fr-FR"/>
          </a:p>
        </p:txBody>
      </p:sp>
      <p:sp>
        <p:nvSpPr>
          <p:cNvPr id="6" name="Slide Number Placeholder 5"/>
          <p:cNvSpPr>
            <a:spLocks noGrp="1"/>
          </p:cNvSpPr>
          <p:nvPr>
            <p:ph type="sldNum" sz="quarter" idx="12"/>
          </p:nvPr>
        </p:nvSpPr>
        <p:spPr/>
        <p:txBody>
          <a:bodyPr/>
          <a:lstStyle>
            <a:lvl1pPr>
              <a:defRPr/>
            </a:lvl1pPr>
          </a:lstStyle>
          <a:p>
            <a:pPr>
              <a:defRPr/>
            </a:pPr>
            <a:fld id="{9FFF306E-E92A-4605-A7A0-CA825028A95A}" type="slidenum">
              <a:rPr lang="en-US"/>
              <a:pPr>
                <a:defRPr/>
              </a:pPr>
              <a:t>‹#›</a:t>
            </a:fld>
            <a:endParaRPr lang="en-US"/>
          </a:p>
        </p:txBody>
      </p:sp>
    </p:spTree>
  </p:cSld>
  <p:clrMapOvr>
    <a:masterClrMapping/>
  </p:clrMapOvr>
  <p:transition spd="med"/>
</p:sldLayout>
</file>

<file path=ppt/slideLayouts/slideLayout2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3"/>
          <p:cNvSpPr>
            <a:spLocks noGrp="1"/>
          </p:cNvSpPr>
          <p:nvPr>
            <p:ph type="dt" sz="half" idx="10"/>
          </p:nvPr>
        </p:nvSpPr>
        <p:spPr/>
        <p:txBody>
          <a:bodyPr/>
          <a:lstStyle>
            <a:lvl1pPr>
              <a:defRPr/>
            </a:lvl1pPr>
          </a:lstStyle>
          <a:p>
            <a:pPr>
              <a:defRPr/>
            </a:pPr>
            <a:fld id="{668E7D8F-9C69-4089-BDB1-5979F5F666F2}" type="datetimeFigureOut">
              <a:rPr lang="en-US"/>
              <a:pPr>
                <a:defRPr/>
              </a:pPr>
              <a:t>5/5/2014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fr-FR"/>
          </a:p>
        </p:txBody>
      </p:sp>
      <p:sp>
        <p:nvSpPr>
          <p:cNvPr id="6" name="Slide Number Placeholder 5"/>
          <p:cNvSpPr>
            <a:spLocks noGrp="1"/>
          </p:cNvSpPr>
          <p:nvPr>
            <p:ph type="sldNum" sz="quarter" idx="12"/>
          </p:nvPr>
        </p:nvSpPr>
        <p:spPr/>
        <p:txBody>
          <a:bodyPr/>
          <a:lstStyle>
            <a:lvl1pPr>
              <a:defRPr/>
            </a:lvl1pPr>
          </a:lstStyle>
          <a:p>
            <a:pPr>
              <a:defRPr/>
            </a:pPr>
            <a:fld id="{43C0A931-3E6B-471B-BA0E-38241B9C822D}" type="slidenum">
              <a:rPr lang="en-US"/>
              <a:pPr>
                <a:defRPr/>
              </a:pPr>
              <a:t>‹#›</a:t>
            </a:fld>
            <a:endParaRPr lang="en-US"/>
          </a:p>
        </p:txBody>
      </p:sp>
    </p:spTree>
  </p:cSld>
  <p:clrMapOvr>
    <a:masterClrMapping/>
  </p:clrMapOvr>
  <p:transition spd="med"/>
</p:sldLayout>
</file>

<file path=ppt/slideLayouts/slideLayout27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Date Placeholder 4"/>
          <p:cNvSpPr>
            <a:spLocks noGrp="1"/>
          </p:cNvSpPr>
          <p:nvPr>
            <p:ph type="dt" sz="half" idx="10"/>
          </p:nvPr>
        </p:nvSpPr>
        <p:spPr/>
        <p:txBody>
          <a:bodyPr/>
          <a:lstStyle>
            <a:lvl1pPr>
              <a:defRPr/>
            </a:lvl1pPr>
          </a:lstStyle>
          <a:p>
            <a:pPr>
              <a:defRPr/>
            </a:pPr>
            <a:fld id="{7D0BAF12-1DCA-4FF9-9C31-85C8D5BB926C}" type="datetimeFigureOut">
              <a:rPr lang="en-US"/>
              <a:pPr>
                <a:defRPr/>
              </a:pPr>
              <a:t>5/5/2014</a:t>
            </a:fld>
            <a:endParaRPr lang="en-US"/>
          </a:p>
        </p:txBody>
      </p:sp>
      <p:sp>
        <p:nvSpPr>
          <p:cNvPr id="5" name="Footer Placeholder 5"/>
          <p:cNvSpPr>
            <a:spLocks noGrp="1"/>
          </p:cNvSpPr>
          <p:nvPr>
            <p:ph type="ftr" sz="quarter" idx="11"/>
          </p:nvPr>
        </p:nvSpPr>
        <p:spPr/>
        <p:txBody>
          <a:bodyPr/>
          <a:lstStyle>
            <a:lvl1pPr>
              <a:defRPr/>
            </a:lvl1pPr>
          </a:lstStyle>
          <a:p>
            <a:pPr>
              <a:defRPr/>
            </a:pPr>
            <a:endParaRPr lang="fr-FR"/>
          </a:p>
        </p:txBody>
      </p:sp>
      <p:sp>
        <p:nvSpPr>
          <p:cNvPr id="6" name="Slide Number Placeholder 6"/>
          <p:cNvSpPr>
            <a:spLocks noGrp="1"/>
          </p:cNvSpPr>
          <p:nvPr>
            <p:ph type="sldNum" sz="quarter" idx="12"/>
          </p:nvPr>
        </p:nvSpPr>
        <p:spPr/>
        <p:txBody>
          <a:bodyPr/>
          <a:lstStyle>
            <a:lvl1pPr>
              <a:defRPr/>
            </a:lvl1pPr>
          </a:lstStyle>
          <a:p>
            <a:pPr>
              <a:defRPr/>
            </a:pPr>
            <a:fld id="{3232A885-58A9-4B96-8258-2035DD095F29}" type="slidenum">
              <a:rPr lang="en-US"/>
              <a:pPr>
                <a:defRPr/>
              </a:pPr>
              <a:t>‹#›</a:t>
            </a:fld>
            <a:endParaRPr lang="en-US"/>
          </a:p>
        </p:txBody>
      </p:sp>
    </p:spTree>
  </p:cSld>
  <p:clrMapOvr>
    <a:masterClrMapping/>
  </p:clrMapOvr>
  <p:transition spd="med"/>
</p:sldLayout>
</file>

<file path=ppt/slideLayouts/slideLayout2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4"/>
          <p:cNvSpPr>
            <a:spLocks noGrp="1"/>
          </p:cNvSpPr>
          <p:nvPr>
            <p:ph type="dt" sz="half" idx="10"/>
          </p:nvPr>
        </p:nvSpPr>
        <p:spPr/>
        <p:txBody>
          <a:bodyPr/>
          <a:lstStyle>
            <a:lvl1pPr>
              <a:defRPr/>
            </a:lvl1pPr>
          </a:lstStyle>
          <a:p>
            <a:pPr>
              <a:defRPr/>
            </a:pPr>
            <a:fld id="{1BD01AC8-9BCD-4ECC-8DB9-EE873C371AF5}" type="datetimeFigureOut">
              <a:rPr lang="en-US"/>
              <a:pPr>
                <a:defRPr/>
              </a:pPr>
              <a:t>5/5/2014</a:t>
            </a:fld>
            <a:endParaRPr lang="en-US"/>
          </a:p>
        </p:txBody>
      </p:sp>
      <p:sp>
        <p:nvSpPr>
          <p:cNvPr id="5" name="Footer Placeholder 5"/>
          <p:cNvSpPr>
            <a:spLocks noGrp="1"/>
          </p:cNvSpPr>
          <p:nvPr>
            <p:ph type="ftr" sz="quarter" idx="11"/>
          </p:nvPr>
        </p:nvSpPr>
        <p:spPr/>
        <p:txBody>
          <a:bodyPr/>
          <a:lstStyle>
            <a:lvl1pPr>
              <a:defRPr/>
            </a:lvl1pPr>
          </a:lstStyle>
          <a:p>
            <a:pPr>
              <a:defRPr/>
            </a:pPr>
            <a:endParaRPr lang="fr-FR"/>
          </a:p>
        </p:txBody>
      </p:sp>
      <p:sp>
        <p:nvSpPr>
          <p:cNvPr id="6" name="Slide Number Placeholder 6"/>
          <p:cNvSpPr>
            <a:spLocks noGrp="1"/>
          </p:cNvSpPr>
          <p:nvPr>
            <p:ph type="sldNum" sz="quarter" idx="12"/>
          </p:nvPr>
        </p:nvSpPr>
        <p:spPr/>
        <p:txBody>
          <a:bodyPr/>
          <a:lstStyle>
            <a:lvl1pPr>
              <a:defRPr/>
            </a:lvl1pPr>
          </a:lstStyle>
          <a:p>
            <a:pPr>
              <a:defRPr/>
            </a:pPr>
            <a:fld id="{344303BA-9535-46EB-82F9-ED1CD98B76EF}" type="slidenum">
              <a:rPr lang="en-US"/>
              <a:pPr>
                <a:defRPr/>
              </a:pPr>
              <a:t>‹#›</a:t>
            </a:fld>
            <a:endParaRPr lang="en-US"/>
          </a:p>
        </p:txBody>
      </p:sp>
    </p:spTree>
  </p:cSld>
  <p:clrMapOvr>
    <a:masterClrMapping/>
  </p:clrMapOvr>
  <p:transition spd="med"/>
</p:sldLayout>
</file>

<file path=ppt/slideLayouts/slideLayout2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4"/>
          <p:cNvSpPr>
            <a:spLocks noGrp="1"/>
          </p:cNvSpPr>
          <p:nvPr>
            <p:ph type="dt" sz="half" idx="10"/>
          </p:nvPr>
        </p:nvSpPr>
        <p:spPr/>
        <p:txBody>
          <a:bodyPr/>
          <a:lstStyle>
            <a:lvl1pPr>
              <a:defRPr/>
            </a:lvl1pPr>
          </a:lstStyle>
          <a:p>
            <a:pPr>
              <a:defRPr/>
            </a:pPr>
            <a:fld id="{94E21A22-2A03-43FC-8FB8-061B00D3CFE9}" type="datetimeFigureOut">
              <a:rPr lang="en-US"/>
              <a:pPr>
                <a:defRPr/>
              </a:pPr>
              <a:t>5/5/2014</a:t>
            </a:fld>
            <a:endParaRPr lang="en-US"/>
          </a:p>
        </p:txBody>
      </p:sp>
      <p:sp>
        <p:nvSpPr>
          <p:cNvPr id="5" name="Footer Placeholder 5"/>
          <p:cNvSpPr>
            <a:spLocks noGrp="1"/>
          </p:cNvSpPr>
          <p:nvPr>
            <p:ph type="ftr" sz="quarter" idx="11"/>
          </p:nvPr>
        </p:nvSpPr>
        <p:spPr/>
        <p:txBody>
          <a:bodyPr/>
          <a:lstStyle>
            <a:lvl1pPr>
              <a:defRPr/>
            </a:lvl1pPr>
          </a:lstStyle>
          <a:p>
            <a:pPr>
              <a:defRPr/>
            </a:pPr>
            <a:endParaRPr lang="fr-FR"/>
          </a:p>
        </p:txBody>
      </p:sp>
      <p:sp>
        <p:nvSpPr>
          <p:cNvPr id="6" name="Slide Number Placeholder 6"/>
          <p:cNvSpPr>
            <a:spLocks noGrp="1"/>
          </p:cNvSpPr>
          <p:nvPr>
            <p:ph type="sldNum" sz="quarter" idx="12"/>
          </p:nvPr>
        </p:nvSpPr>
        <p:spPr/>
        <p:txBody>
          <a:bodyPr/>
          <a:lstStyle>
            <a:lvl1pPr>
              <a:defRPr/>
            </a:lvl1pPr>
          </a:lstStyle>
          <a:p>
            <a:pPr>
              <a:defRPr/>
            </a:pPr>
            <a:fld id="{54E548D0-2F64-4C4E-BCB9-CB714F60FE0C}" type="slidenum">
              <a:rPr lang="en-US"/>
              <a:pPr>
                <a:defRPr/>
              </a:pPr>
              <a:t>‹#›</a:t>
            </a:fld>
            <a:endParaRPr lang="en-US"/>
          </a:p>
        </p:txBody>
      </p:sp>
    </p:spTree>
  </p:cSld>
  <p:clrMapOvr>
    <a:masterClrMapping/>
  </p:clrMapOvr>
  <p:transition spd="med"/>
</p:sldLayout>
</file>

<file path=ppt/slideLayouts/slideLayout2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Date Placeholder 4"/>
          <p:cNvSpPr>
            <a:spLocks noGrp="1"/>
          </p:cNvSpPr>
          <p:nvPr>
            <p:ph type="dt" sz="half" idx="10"/>
          </p:nvPr>
        </p:nvSpPr>
        <p:spPr/>
        <p:txBody>
          <a:bodyPr/>
          <a:lstStyle>
            <a:lvl1pPr>
              <a:defRPr/>
            </a:lvl1pPr>
          </a:lstStyle>
          <a:p>
            <a:pPr>
              <a:defRPr/>
            </a:pPr>
            <a:fld id="{0F277A92-5966-42FE-BD00-8EE927BDA2BF}" type="datetimeFigureOut">
              <a:rPr lang="en-US"/>
              <a:pPr>
                <a:defRPr/>
              </a:pPr>
              <a:t>5/5/2014</a:t>
            </a:fld>
            <a:endParaRPr lang="en-US"/>
          </a:p>
        </p:txBody>
      </p:sp>
      <p:sp>
        <p:nvSpPr>
          <p:cNvPr id="6" name="Footer Placeholder 5"/>
          <p:cNvSpPr>
            <a:spLocks noGrp="1"/>
          </p:cNvSpPr>
          <p:nvPr>
            <p:ph type="ftr" sz="quarter" idx="11"/>
          </p:nvPr>
        </p:nvSpPr>
        <p:spPr/>
        <p:txBody>
          <a:bodyPr/>
          <a:lstStyle>
            <a:lvl1pPr>
              <a:defRPr/>
            </a:lvl1pPr>
          </a:lstStyle>
          <a:p>
            <a:pPr>
              <a:defRPr/>
            </a:pPr>
            <a:endParaRPr lang="fr-FR"/>
          </a:p>
        </p:txBody>
      </p:sp>
      <p:sp>
        <p:nvSpPr>
          <p:cNvPr id="7" name="Slide Number Placeholder 6"/>
          <p:cNvSpPr>
            <a:spLocks noGrp="1"/>
          </p:cNvSpPr>
          <p:nvPr>
            <p:ph type="sldNum" sz="quarter" idx="12"/>
          </p:nvPr>
        </p:nvSpPr>
        <p:spPr/>
        <p:txBody>
          <a:bodyPr/>
          <a:lstStyle>
            <a:lvl1pPr>
              <a:defRPr/>
            </a:lvl1pPr>
          </a:lstStyle>
          <a:p>
            <a:pPr>
              <a:defRPr/>
            </a:pPr>
            <a:fld id="{5404F659-E4E3-44FC-8F1B-43F611D55BC4}" type="slidenum">
              <a:rPr lang="en-US"/>
              <a:pPr>
                <a:defRPr/>
              </a:pPr>
              <a:t>‹#›</a:t>
            </a:fld>
            <a:endParaRPr lang="en-US"/>
          </a:p>
        </p:txBody>
      </p:sp>
    </p:spTree>
  </p:cSld>
  <p:clrMapOvr>
    <a:masterClrMapping/>
  </p:clrMapOvr>
  <p:transition spd="med"/>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Tree>
  </p:cSld>
  <p:clrMapOvr>
    <a:masterClrMapping/>
  </p:clrMapOvr>
  <p:transition spd="med"/>
</p:sldLayout>
</file>

<file path=ppt/slideLayouts/slideLayout2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Date Placeholder 4"/>
          <p:cNvSpPr>
            <a:spLocks noGrp="1"/>
          </p:cNvSpPr>
          <p:nvPr>
            <p:ph type="dt" sz="half" idx="10"/>
          </p:nvPr>
        </p:nvSpPr>
        <p:spPr/>
        <p:txBody>
          <a:bodyPr/>
          <a:lstStyle>
            <a:lvl1pPr>
              <a:defRPr/>
            </a:lvl1pPr>
          </a:lstStyle>
          <a:p>
            <a:pPr>
              <a:defRPr/>
            </a:pPr>
            <a:fld id="{F6158A38-4768-42B2-BD1E-A12607AC8347}" type="datetimeFigureOut">
              <a:rPr lang="en-US"/>
              <a:pPr>
                <a:defRPr/>
              </a:pPr>
              <a:t>5/5/2014</a:t>
            </a:fld>
            <a:endParaRPr lang="en-US"/>
          </a:p>
        </p:txBody>
      </p:sp>
      <p:sp>
        <p:nvSpPr>
          <p:cNvPr id="8" name="Footer Placeholder 5"/>
          <p:cNvSpPr>
            <a:spLocks noGrp="1"/>
          </p:cNvSpPr>
          <p:nvPr>
            <p:ph type="ftr" sz="quarter" idx="11"/>
          </p:nvPr>
        </p:nvSpPr>
        <p:spPr/>
        <p:txBody>
          <a:bodyPr/>
          <a:lstStyle>
            <a:lvl1pPr>
              <a:defRPr/>
            </a:lvl1pPr>
          </a:lstStyle>
          <a:p>
            <a:pPr>
              <a:defRPr/>
            </a:pPr>
            <a:endParaRPr lang="fr-FR"/>
          </a:p>
        </p:txBody>
      </p:sp>
      <p:sp>
        <p:nvSpPr>
          <p:cNvPr id="9" name="Slide Number Placeholder 6"/>
          <p:cNvSpPr>
            <a:spLocks noGrp="1"/>
          </p:cNvSpPr>
          <p:nvPr>
            <p:ph type="sldNum" sz="quarter" idx="12"/>
          </p:nvPr>
        </p:nvSpPr>
        <p:spPr/>
        <p:txBody>
          <a:bodyPr/>
          <a:lstStyle>
            <a:lvl1pPr>
              <a:defRPr/>
            </a:lvl1pPr>
          </a:lstStyle>
          <a:p>
            <a:pPr>
              <a:defRPr/>
            </a:pPr>
            <a:fld id="{9BACCBC6-284E-4EB3-8FD0-224C66B07B5F}" type="slidenum">
              <a:rPr lang="en-US"/>
              <a:pPr>
                <a:defRPr/>
              </a:pPr>
              <a:t>‹#›</a:t>
            </a:fld>
            <a:endParaRPr lang="en-US"/>
          </a:p>
        </p:txBody>
      </p:sp>
    </p:spTree>
  </p:cSld>
  <p:clrMapOvr>
    <a:masterClrMapping/>
  </p:clrMapOvr>
  <p:transition spd="med"/>
</p:sldLayout>
</file>

<file path=ppt/slideLayouts/slideLayout2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Date Placeholder 4"/>
          <p:cNvSpPr>
            <a:spLocks noGrp="1"/>
          </p:cNvSpPr>
          <p:nvPr>
            <p:ph type="dt" sz="half" idx="10"/>
          </p:nvPr>
        </p:nvSpPr>
        <p:spPr/>
        <p:txBody>
          <a:bodyPr/>
          <a:lstStyle>
            <a:lvl1pPr>
              <a:defRPr/>
            </a:lvl1pPr>
          </a:lstStyle>
          <a:p>
            <a:pPr>
              <a:defRPr/>
            </a:pPr>
            <a:fld id="{06DC2C37-3F6D-4AF3-AFE8-1D9712F1D094}" type="datetimeFigureOut">
              <a:rPr lang="en-US"/>
              <a:pPr>
                <a:defRPr/>
              </a:pPr>
              <a:t>5/5/2014</a:t>
            </a:fld>
            <a:endParaRPr lang="en-US"/>
          </a:p>
        </p:txBody>
      </p:sp>
      <p:sp>
        <p:nvSpPr>
          <p:cNvPr id="4" name="Footer Placeholder 5"/>
          <p:cNvSpPr>
            <a:spLocks noGrp="1"/>
          </p:cNvSpPr>
          <p:nvPr>
            <p:ph type="ftr" sz="quarter" idx="11"/>
          </p:nvPr>
        </p:nvSpPr>
        <p:spPr/>
        <p:txBody>
          <a:bodyPr/>
          <a:lstStyle>
            <a:lvl1pPr>
              <a:defRPr/>
            </a:lvl1pPr>
          </a:lstStyle>
          <a:p>
            <a:pPr>
              <a:defRPr/>
            </a:pPr>
            <a:endParaRPr lang="fr-FR"/>
          </a:p>
        </p:txBody>
      </p:sp>
      <p:sp>
        <p:nvSpPr>
          <p:cNvPr id="5" name="Slide Number Placeholder 6"/>
          <p:cNvSpPr>
            <a:spLocks noGrp="1"/>
          </p:cNvSpPr>
          <p:nvPr>
            <p:ph type="sldNum" sz="quarter" idx="12"/>
          </p:nvPr>
        </p:nvSpPr>
        <p:spPr/>
        <p:txBody>
          <a:bodyPr/>
          <a:lstStyle>
            <a:lvl1pPr>
              <a:defRPr/>
            </a:lvl1pPr>
          </a:lstStyle>
          <a:p>
            <a:pPr>
              <a:defRPr/>
            </a:pPr>
            <a:fld id="{F3E218C2-CDD1-45EA-8088-4353EFDAB40D}" type="slidenum">
              <a:rPr lang="en-US"/>
              <a:pPr>
                <a:defRPr/>
              </a:pPr>
              <a:t>‹#›</a:t>
            </a:fld>
            <a:endParaRPr lang="en-US"/>
          </a:p>
        </p:txBody>
      </p:sp>
    </p:spTree>
  </p:cSld>
  <p:clrMapOvr>
    <a:masterClrMapping/>
  </p:clrMapOvr>
  <p:transition spd="med"/>
</p:sldLayout>
</file>

<file path=ppt/slideLayouts/slideLayout2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4"/>
          <p:cNvSpPr>
            <a:spLocks noGrp="1"/>
          </p:cNvSpPr>
          <p:nvPr>
            <p:ph type="dt" sz="half" idx="10"/>
          </p:nvPr>
        </p:nvSpPr>
        <p:spPr/>
        <p:txBody>
          <a:bodyPr/>
          <a:lstStyle>
            <a:lvl1pPr>
              <a:defRPr/>
            </a:lvl1pPr>
          </a:lstStyle>
          <a:p>
            <a:pPr>
              <a:defRPr/>
            </a:pPr>
            <a:fld id="{1F27EC3D-B409-40C1-BD19-7296FC2293F5}" type="datetimeFigureOut">
              <a:rPr lang="en-US"/>
              <a:pPr>
                <a:defRPr/>
              </a:pPr>
              <a:t>5/5/2014</a:t>
            </a:fld>
            <a:endParaRPr lang="en-US"/>
          </a:p>
        </p:txBody>
      </p:sp>
      <p:sp>
        <p:nvSpPr>
          <p:cNvPr id="3" name="Footer Placeholder 5"/>
          <p:cNvSpPr>
            <a:spLocks noGrp="1"/>
          </p:cNvSpPr>
          <p:nvPr>
            <p:ph type="ftr" sz="quarter" idx="11"/>
          </p:nvPr>
        </p:nvSpPr>
        <p:spPr/>
        <p:txBody>
          <a:bodyPr/>
          <a:lstStyle>
            <a:lvl1pPr>
              <a:defRPr/>
            </a:lvl1pPr>
          </a:lstStyle>
          <a:p>
            <a:pPr>
              <a:defRPr/>
            </a:pPr>
            <a:endParaRPr lang="fr-FR"/>
          </a:p>
        </p:txBody>
      </p:sp>
      <p:sp>
        <p:nvSpPr>
          <p:cNvPr id="4" name="Slide Number Placeholder 6"/>
          <p:cNvSpPr>
            <a:spLocks noGrp="1"/>
          </p:cNvSpPr>
          <p:nvPr>
            <p:ph type="sldNum" sz="quarter" idx="12"/>
          </p:nvPr>
        </p:nvSpPr>
        <p:spPr/>
        <p:txBody>
          <a:bodyPr/>
          <a:lstStyle>
            <a:lvl1pPr>
              <a:defRPr/>
            </a:lvl1pPr>
          </a:lstStyle>
          <a:p>
            <a:pPr>
              <a:defRPr/>
            </a:pPr>
            <a:fld id="{929FC72C-79EF-4117-8891-FDB21B3A7F53}" type="slidenum">
              <a:rPr lang="en-US"/>
              <a:pPr>
                <a:defRPr/>
              </a:pPr>
              <a:t>‹#›</a:t>
            </a:fld>
            <a:endParaRPr lang="en-US"/>
          </a:p>
        </p:txBody>
      </p:sp>
    </p:spTree>
  </p:cSld>
  <p:clrMapOvr>
    <a:masterClrMapping/>
  </p:clrMapOvr>
  <p:transition spd="med"/>
</p:sldLayout>
</file>

<file path=ppt/slideLayouts/slideLayout2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pPr>
              <a:defRPr/>
            </a:pPr>
            <a:fld id="{0B9EAAA5-3B09-4D4A-8985-07065C9EFAE8}" type="datetimeFigureOut">
              <a:rPr lang="en-US"/>
              <a:pPr>
                <a:defRPr/>
              </a:pPr>
              <a:t>5/5/2014</a:t>
            </a:fld>
            <a:endParaRPr lang="en-US"/>
          </a:p>
        </p:txBody>
      </p:sp>
      <p:sp>
        <p:nvSpPr>
          <p:cNvPr id="6" name="Footer Placeholder 5"/>
          <p:cNvSpPr>
            <a:spLocks noGrp="1"/>
          </p:cNvSpPr>
          <p:nvPr>
            <p:ph type="ftr" sz="quarter" idx="11"/>
          </p:nvPr>
        </p:nvSpPr>
        <p:spPr/>
        <p:txBody>
          <a:bodyPr/>
          <a:lstStyle>
            <a:lvl1pPr>
              <a:defRPr/>
            </a:lvl1pPr>
          </a:lstStyle>
          <a:p>
            <a:pPr>
              <a:defRPr/>
            </a:pPr>
            <a:endParaRPr lang="fr-FR"/>
          </a:p>
        </p:txBody>
      </p:sp>
      <p:sp>
        <p:nvSpPr>
          <p:cNvPr id="7" name="Slide Number Placeholder 6"/>
          <p:cNvSpPr>
            <a:spLocks noGrp="1"/>
          </p:cNvSpPr>
          <p:nvPr>
            <p:ph type="sldNum" sz="quarter" idx="12"/>
          </p:nvPr>
        </p:nvSpPr>
        <p:spPr/>
        <p:txBody>
          <a:bodyPr/>
          <a:lstStyle>
            <a:lvl1pPr>
              <a:defRPr/>
            </a:lvl1pPr>
          </a:lstStyle>
          <a:p>
            <a:pPr>
              <a:defRPr/>
            </a:pPr>
            <a:fld id="{63C5317B-7904-4340-ABD0-D2FC0149A7A5}" type="slidenum">
              <a:rPr lang="en-US"/>
              <a:pPr>
                <a:defRPr/>
              </a:pPr>
              <a:t>‹#›</a:t>
            </a:fld>
            <a:endParaRPr lang="en-US"/>
          </a:p>
        </p:txBody>
      </p:sp>
    </p:spTree>
  </p:cSld>
  <p:clrMapOvr>
    <a:masterClrMapping/>
  </p:clrMapOvr>
  <p:transition spd="med"/>
</p:sldLayout>
</file>

<file path=ppt/slideLayouts/slideLayout2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pPr>
              <a:defRPr/>
            </a:pPr>
            <a:fld id="{DA680D42-BEDC-4E4F-B5DB-E1996626363E}" type="datetimeFigureOut">
              <a:rPr lang="en-US"/>
              <a:pPr>
                <a:defRPr/>
              </a:pPr>
              <a:t>5/5/2014</a:t>
            </a:fld>
            <a:endParaRPr lang="en-US"/>
          </a:p>
        </p:txBody>
      </p:sp>
      <p:sp>
        <p:nvSpPr>
          <p:cNvPr id="6" name="Footer Placeholder 5"/>
          <p:cNvSpPr>
            <a:spLocks noGrp="1"/>
          </p:cNvSpPr>
          <p:nvPr>
            <p:ph type="ftr" sz="quarter" idx="11"/>
          </p:nvPr>
        </p:nvSpPr>
        <p:spPr/>
        <p:txBody>
          <a:bodyPr/>
          <a:lstStyle>
            <a:lvl1pPr>
              <a:defRPr/>
            </a:lvl1pPr>
          </a:lstStyle>
          <a:p>
            <a:pPr>
              <a:defRPr/>
            </a:pPr>
            <a:endParaRPr lang="fr-FR"/>
          </a:p>
        </p:txBody>
      </p:sp>
      <p:sp>
        <p:nvSpPr>
          <p:cNvPr id="7" name="Slide Number Placeholder 6"/>
          <p:cNvSpPr>
            <a:spLocks noGrp="1"/>
          </p:cNvSpPr>
          <p:nvPr>
            <p:ph type="sldNum" sz="quarter" idx="12"/>
          </p:nvPr>
        </p:nvSpPr>
        <p:spPr/>
        <p:txBody>
          <a:bodyPr/>
          <a:lstStyle>
            <a:lvl1pPr>
              <a:defRPr/>
            </a:lvl1pPr>
          </a:lstStyle>
          <a:p>
            <a:pPr>
              <a:defRPr/>
            </a:pPr>
            <a:fld id="{B592E9CB-36F4-41D4-BB63-EFC56C071610}" type="slidenum">
              <a:rPr lang="en-US"/>
              <a:pPr>
                <a:defRPr/>
              </a:pPr>
              <a:t>‹#›</a:t>
            </a:fld>
            <a:endParaRPr lang="en-US"/>
          </a:p>
        </p:txBody>
      </p:sp>
    </p:spTree>
  </p:cSld>
  <p:clrMapOvr>
    <a:masterClrMapping/>
  </p:clrMapOvr>
  <p:transition spd="med"/>
</p:sldLayout>
</file>

<file path=ppt/slideLayouts/slideLayout2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4"/>
          <p:cNvSpPr>
            <a:spLocks noGrp="1"/>
          </p:cNvSpPr>
          <p:nvPr>
            <p:ph type="dt" sz="half" idx="10"/>
          </p:nvPr>
        </p:nvSpPr>
        <p:spPr/>
        <p:txBody>
          <a:bodyPr/>
          <a:lstStyle>
            <a:lvl1pPr>
              <a:defRPr/>
            </a:lvl1pPr>
          </a:lstStyle>
          <a:p>
            <a:pPr>
              <a:defRPr/>
            </a:pPr>
            <a:fld id="{56182A14-9279-4352-95F6-4B6512CEFB65}" type="datetimeFigureOut">
              <a:rPr lang="en-US"/>
              <a:pPr>
                <a:defRPr/>
              </a:pPr>
              <a:t>5/5/2014</a:t>
            </a:fld>
            <a:endParaRPr lang="en-US"/>
          </a:p>
        </p:txBody>
      </p:sp>
      <p:sp>
        <p:nvSpPr>
          <p:cNvPr id="5" name="Footer Placeholder 5"/>
          <p:cNvSpPr>
            <a:spLocks noGrp="1"/>
          </p:cNvSpPr>
          <p:nvPr>
            <p:ph type="ftr" sz="quarter" idx="11"/>
          </p:nvPr>
        </p:nvSpPr>
        <p:spPr/>
        <p:txBody>
          <a:bodyPr/>
          <a:lstStyle>
            <a:lvl1pPr>
              <a:defRPr/>
            </a:lvl1pPr>
          </a:lstStyle>
          <a:p>
            <a:pPr>
              <a:defRPr/>
            </a:pPr>
            <a:endParaRPr lang="fr-FR"/>
          </a:p>
        </p:txBody>
      </p:sp>
      <p:sp>
        <p:nvSpPr>
          <p:cNvPr id="6" name="Slide Number Placeholder 6"/>
          <p:cNvSpPr>
            <a:spLocks noGrp="1"/>
          </p:cNvSpPr>
          <p:nvPr>
            <p:ph type="sldNum" sz="quarter" idx="12"/>
          </p:nvPr>
        </p:nvSpPr>
        <p:spPr/>
        <p:txBody>
          <a:bodyPr/>
          <a:lstStyle>
            <a:lvl1pPr>
              <a:defRPr/>
            </a:lvl1pPr>
          </a:lstStyle>
          <a:p>
            <a:pPr>
              <a:defRPr/>
            </a:pPr>
            <a:fld id="{1EB416CB-A3FC-4BA9-B86F-DB4466A7A050}" type="slidenum">
              <a:rPr lang="en-US"/>
              <a:pPr>
                <a:defRPr/>
              </a:pPr>
              <a:t>‹#›</a:t>
            </a:fld>
            <a:endParaRPr lang="en-US"/>
          </a:p>
        </p:txBody>
      </p:sp>
    </p:spTree>
  </p:cSld>
  <p:clrMapOvr>
    <a:masterClrMapping/>
  </p:clrMapOvr>
  <p:transition spd="med"/>
</p:sldLayout>
</file>

<file path=ppt/slideLayouts/slideLayout2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4"/>
          <p:cNvSpPr>
            <a:spLocks noGrp="1"/>
          </p:cNvSpPr>
          <p:nvPr>
            <p:ph type="dt" sz="half" idx="10"/>
          </p:nvPr>
        </p:nvSpPr>
        <p:spPr/>
        <p:txBody>
          <a:bodyPr/>
          <a:lstStyle>
            <a:lvl1pPr>
              <a:defRPr/>
            </a:lvl1pPr>
          </a:lstStyle>
          <a:p>
            <a:pPr>
              <a:defRPr/>
            </a:pPr>
            <a:fld id="{725960E6-24EB-42E2-A97C-EB8575384FA3}" type="datetimeFigureOut">
              <a:rPr lang="en-US"/>
              <a:pPr>
                <a:defRPr/>
              </a:pPr>
              <a:t>5/5/2014</a:t>
            </a:fld>
            <a:endParaRPr lang="en-US"/>
          </a:p>
        </p:txBody>
      </p:sp>
      <p:sp>
        <p:nvSpPr>
          <p:cNvPr id="5" name="Footer Placeholder 5"/>
          <p:cNvSpPr>
            <a:spLocks noGrp="1"/>
          </p:cNvSpPr>
          <p:nvPr>
            <p:ph type="ftr" sz="quarter" idx="11"/>
          </p:nvPr>
        </p:nvSpPr>
        <p:spPr/>
        <p:txBody>
          <a:bodyPr/>
          <a:lstStyle>
            <a:lvl1pPr>
              <a:defRPr/>
            </a:lvl1pPr>
          </a:lstStyle>
          <a:p>
            <a:pPr>
              <a:defRPr/>
            </a:pPr>
            <a:endParaRPr lang="fr-FR"/>
          </a:p>
        </p:txBody>
      </p:sp>
      <p:sp>
        <p:nvSpPr>
          <p:cNvPr id="6" name="Slide Number Placeholder 6"/>
          <p:cNvSpPr>
            <a:spLocks noGrp="1"/>
          </p:cNvSpPr>
          <p:nvPr>
            <p:ph type="sldNum" sz="quarter" idx="12"/>
          </p:nvPr>
        </p:nvSpPr>
        <p:spPr/>
        <p:txBody>
          <a:bodyPr/>
          <a:lstStyle>
            <a:lvl1pPr>
              <a:defRPr/>
            </a:lvl1pPr>
          </a:lstStyle>
          <a:p>
            <a:pPr>
              <a:defRPr/>
            </a:pPr>
            <a:fld id="{247F0845-9C4C-4C8A-AE5E-F09E65A86C05}" type="slidenum">
              <a:rPr lang="en-US"/>
              <a:pPr>
                <a:defRPr/>
              </a:pPr>
              <a:t>‹#›</a:t>
            </a:fld>
            <a:endParaRPr lang="en-US"/>
          </a:p>
        </p:txBody>
      </p:sp>
    </p:spTree>
  </p:cSld>
  <p:clrMapOvr>
    <a:masterClrMapping/>
  </p:clrMapOvr>
  <p:transition spd="med"/>
</p:sldLayout>
</file>

<file path=ppt/slideLayouts/slideLayout28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Date Placeholder 6"/>
          <p:cNvSpPr>
            <a:spLocks noGrp="1"/>
          </p:cNvSpPr>
          <p:nvPr>
            <p:ph type="dt" sz="half" idx="10"/>
          </p:nvPr>
        </p:nvSpPr>
        <p:spPr/>
        <p:txBody>
          <a:bodyPr/>
          <a:lstStyle>
            <a:lvl1pPr>
              <a:defRPr/>
            </a:lvl1pPr>
          </a:lstStyle>
          <a:p>
            <a:pPr>
              <a:defRPr/>
            </a:pPr>
            <a:fld id="{CB92ED4B-268B-42D9-B4D3-6EB11F12C398}" type="datetimeFigureOut">
              <a:rPr lang="en-US"/>
              <a:pPr>
                <a:defRPr/>
              </a:pPr>
              <a:t>5/5/2014</a:t>
            </a:fld>
            <a:endParaRPr lang="en-US"/>
          </a:p>
        </p:txBody>
      </p:sp>
      <p:sp>
        <p:nvSpPr>
          <p:cNvPr id="5" name="Footer Placeholder 7"/>
          <p:cNvSpPr>
            <a:spLocks noGrp="1"/>
          </p:cNvSpPr>
          <p:nvPr>
            <p:ph type="ftr" sz="quarter" idx="11"/>
          </p:nvPr>
        </p:nvSpPr>
        <p:spPr/>
        <p:txBody>
          <a:bodyPr/>
          <a:lstStyle>
            <a:lvl1pPr>
              <a:defRPr/>
            </a:lvl1pPr>
          </a:lstStyle>
          <a:p>
            <a:pPr>
              <a:defRPr/>
            </a:pPr>
            <a:endParaRPr lang="fr-FR"/>
          </a:p>
        </p:txBody>
      </p:sp>
      <p:sp>
        <p:nvSpPr>
          <p:cNvPr id="6" name="Slide Number Placeholder 8"/>
          <p:cNvSpPr>
            <a:spLocks noGrp="1"/>
          </p:cNvSpPr>
          <p:nvPr>
            <p:ph type="sldNum" sz="quarter" idx="12"/>
          </p:nvPr>
        </p:nvSpPr>
        <p:spPr/>
        <p:txBody>
          <a:bodyPr/>
          <a:lstStyle>
            <a:lvl1pPr>
              <a:defRPr/>
            </a:lvl1pPr>
          </a:lstStyle>
          <a:p>
            <a:pPr>
              <a:defRPr/>
            </a:pPr>
            <a:fld id="{7AAFF709-CE26-4EF4-AF44-B6112475BFC8}" type="slidenum">
              <a:rPr lang="en-US"/>
              <a:pPr>
                <a:defRPr/>
              </a:pPr>
              <a:t>‹#›</a:t>
            </a:fld>
            <a:endParaRPr lang="en-US"/>
          </a:p>
        </p:txBody>
      </p:sp>
    </p:spTree>
  </p:cSld>
  <p:clrMapOvr>
    <a:masterClrMapping/>
  </p:clrMapOvr>
  <p:transition spd="med"/>
</p:sldLayout>
</file>

<file path=ppt/slideLayouts/slideLayout2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6"/>
          <p:cNvSpPr>
            <a:spLocks noGrp="1"/>
          </p:cNvSpPr>
          <p:nvPr>
            <p:ph type="dt" sz="half" idx="10"/>
          </p:nvPr>
        </p:nvSpPr>
        <p:spPr/>
        <p:txBody>
          <a:bodyPr/>
          <a:lstStyle>
            <a:lvl1pPr>
              <a:defRPr/>
            </a:lvl1pPr>
          </a:lstStyle>
          <a:p>
            <a:pPr>
              <a:defRPr/>
            </a:pPr>
            <a:fld id="{DA539A7D-DC7B-4991-A43D-A14C4637E635}" type="datetimeFigureOut">
              <a:rPr lang="en-US"/>
              <a:pPr>
                <a:defRPr/>
              </a:pPr>
              <a:t>5/5/2014</a:t>
            </a:fld>
            <a:endParaRPr lang="en-US"/>
          </a:p>
        </p:txBody>
      </p:sp>
      <p:sp>
        <p:nvSpPr>
          <p:cNvPr id="5" name="Footer Placeholder 7"/>
          <p:cNvSpPr>
            <a:spLocks noGrp="1"/>
          </p:cNvSpPr>
          <p:nvPr>
            <p:ph type="ftr" sz="quarter" idx="11"/>
          </p:nvPr>
        </p:nvSpPr>
        <p:spPr/>
        <p:txBody>
          <a:bodyPr/>
          <a:lstStyle>
            <a:lvl1pPr>
              <a:defRPr/>
            </a:lvl1pPr>
          </a:lstStyle>
          <a:p>
            <a:pPr>
              <a:defRPr/>
            </a:pPr>
            <a:endParaRPr lang="fr-FR"/>
          </a:p>
        </p:txBody>
      </p:sp>
      <p:sp>
        <p:nvSpPr>
          <p:cNvPr id="6" name="Slide Number Placeholder 8"/>
          <p:cNvSpPr>
            <a:spLocks noGrp="1"/>
          </p:cNvSpPr>
          <p:nvPr>
            <p:ph type="sldNum" sz="quarter" idx="12"/>
          </p:nvPr>
        </p:nvSpPr>
        <p:spPr/>
        <p:txBody>
          <a:bodyPr/>
          <a:lstStyle>
            <a:lvl1pPr>
              <a:defRPr/>
            </a:lvl1pPr>
          </a:lstStyle>
          <a:p>
            <a:pPr>
              <a:defRPr/>
            </a:pPr>
            <a:fld id="{34E057A0-4AEF-4573-92B8-91E91185DA54}" type="slidenum">
              <a:rPr lang="en-US"/>
              <a:pPr>
                <a:defRPr/>
              </a:pPr>
              <a:t>‹#›</a:t>
            </a:fld>
            <a:endParaRPr lang="en-US"/>
          </a:p>
        </p:txBody>
      </p:sp>
    </p:spTree>
  </p:cSld>
  <p:clrMapOvr>
    <a:masterClrMapping/>
  </p:clrMapOvr>
  <p:transition spd="med"/>
</p:sldLayout>
</file>

<file path=ppt/slideLayouts/slideLayout2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6"/>
          <p:cNvSpPr>
            <a:spLocks noGrp="1"/>
          </p:cNvSpPr>
          <p:nvPr>
            <p:ph type="dt" sz="half" idx="10"/>
          </p:nvPr>
        </p:nvSpPr>
        <p:spPr/>
        <p:txBody>
          <a:bodyPr/>
          <a:lstStyle>
            <a:lvl1pPr>
              <a:defRPr/>
            </a:lvl1pPr>
          </a:lstStyle>
          <a:p>
            <a:pPr>
              <a:defRPr/>
            </a:pPr>
            <a:fld id="{F43E2EB4-AE58-4058-BBCC-F1914850E328}" type="datetimeFigureOut">
              <a:rPr lang="en-US"/>
              <a:pPr>
                <a:defRPr/>
              </a:pPr>
              <a:t>5/5/2014</a:t>
            </a:fld>
            <a:endParaRPr lang="en-US"/>
          </a:p>
        </p:txBody>
      </p:sp>
      <p:sp>
        <p:nvSpPr>
          <p:cNvPr id="5" name="Footer Placeholder 7"/>
          <p:cNvSpPr>
            <a:spLocks noGrp="1"/>
          </p:cNvSpPr>
          <p:nvPr>
            <p:ph type="ftr" sz="quarter" idx="11"/>
          </p:nvPr>
        </p:nvSpPr>
        <p:spPr/>
        <p:txBody>
          <a:bodyPr/>
          <a:lstStyle>
            <a:lvl1pPr>
              <a:defRPr/>
            </a:lvl1pPr>
          </a:lstStyle>
          <a:p>
            <a:pPr>
              <a:defRPr/>
            </a:pPr>
            <a:endParaRPr lang="fr-FR"/>
          </a:p>
        </p:txBody>
      </p:sp>
      <p:sp>
        <p:nvSpPr>
          <p:cNvPr id="6" name="Slide Number Placeholder 8"/>
          <p:cNvSpPr>
            <a:spLocks noGrp="1"/>
          </p:cNvSpPr>
          <p:nvPr>
            <p:ph type="sldNum" sz="quarter" idx="12"/>
          </p:nvPr>
        </p:nvSpPr>
        <p:spPr/>
        <p:txBody>
          <a:bodyPr/>
          <a:lstStyle>
            <a:lvl1pPr>
              <a:defRPr/>
            </a:lvl1pPr>
          </a:lstStyle>
          <a:p>
            <a:pPr>
              <a:defRPr/>
            </a:pPr>
            <a:fld id="{39119D69-6AAA-44CA-8E33-972E60B2185E}" type="slidenum">
              <a:rPr lang="en-US"/>
              <a:pPr>
                <a:defRPr/>
              </a:pPr>
              <a:t>‹#›</a:t>
            </a:fld>
            <a:endParaRPr lang="en-US"/>
          </a:p>
        </p:txBody>
      </p:sp>
    </p:spTree>
  </p:cSld>
  <p:clrMapOvr>
    <a:masterClrMapping/>
  </p:clrMapOvr>
  <p:transition spd="med"/>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cSld>
  <p:clrMapOvr>
    <a:masterClrMapping/>
  </p:clrMapOvr>
  <p:transition spd="med"/>
</p:sldLayout>
</file>

<file path=ppt/slideLayouts/slideLayout2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Date Placeholder 6"/>
          <p:cNvSpPr>
            <a:spLocks noGrp="1"/>
          </p:cNvSpPr>
          <p:nvPr>
            <p:ph type="dt" sz="half" idx="10"/>
          </p:nvPr>
        </p:nvSpPr>
        <p:spPr/>
        <p:txBody>
          <a:bodyPr/>
          <a:lstStyle>
            <a:lvl1pPr>
              <a:defRPr/>
            </a:lvl1pPr>
          </a:lstStyle>
          <a:p>
            <a:pPr>
              <a:defRPr/>
            </a:pPr>
            <a:fld id="{70D7D204-25DE-4C74-B894-2BEEEC5558C0}" type="datetimeFigureOut">
              <a:rPr lang="en-US"/>
              <a:pPr>
                <a:defRPr/>
              </a:pPr>
              <a:t>5/5/2014</a:t>
            </a:fld>
            <a:endParaRPr lang="en-US"/>
          </a:p>
        </p:txBody>
      </p:sp>
      <p:sp>
        <p:nvSpPr>
          <p:cNvPr id="6" name="Footer Placeholder 7"/>
          <p:cNvSpPr>
            <a:spLocks noGrp="1"/>
          </p:cNvSpPr>
          <p:nvPr>
            <p:ph type="ftr" sz="quarter" idx="11"/>
          </p:nvPr>
        </p:nvSpPr>
        <p:spPr/>
        <p:txBody>
          <a:bodyPr/>
          <a:lstStyle>
            <a:lvl1pPr>
              <a:defRPr/>
            </a:lvl1pPr>
          </a:lstStyle>
          <a:p>
            <a:pPr>
              <a:defRPr/>
            </a:pPr>
            <a:endParaRPr lang="fr-FR"/>
          </a:p>
        </p:txBody>
      </p:sp>
      <p:sp>
        <p:nvSpPr>
          <p:cNvPr id="7" name="Slide Number Placeholder 8"/>
          <p:cNvSpPr>
            <a:spLocks noGrp="1"/>
          </p:cNvSpPr>
          <p:nvPr>
            <p:ph type="sldNum" sz="quarter" idx="12"/>
          </p:nvPr>
        </p:nvSpPr>
        <p:spPr/>
        <p:txBody>
          <a:bodyPr/>
          <a:lstStyle>
            <a:lvl1pPr>
              <a:defRPr/>
            </a:lvl1pPr>
          </a:lstStyle>
          <a:p>
            <a:pPr>
              <a:defRPr/>
            </a:pPr>
            <a:fld id="{F31825BD-8517-43B1-91AC-1E787E85D688}" type="slidenum">
              <a:rPr lang="en-US"/>
              <a:pPr>
                <a:defRPr/>
              </a:pPr>
              <a:t>‹#›</a:t>
            </a:fld>
            <a:endParaRPr lang="en-US"/>
          </a:p>
        </p:txBody>
      </p:sp>
    </p:spTree>
  </p:cSld>
  <p:clrMapOvr>
    <a:masterClrMapping/>
  </p:clrMapOvr>
  <p:transition spd="med"/>
</p:sldLayout>
</file>

<file path=ppt/slideLayouts/slideLayout2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Date Placeholder 6"/>
          <p:cNvSpPr>
            <a:spLocks noGrp="1"/>
          </p:cNvSpPr>
          <p:nvPr>
            <p:ph type="dt" sz="half" idx="10"/>
          </p:nvPr>
        </p:nvSpPr>
        <p:spPr/>
        <p:txBody>
          <a:bodyPr/>
          <a:lstStyle>
            <a:lvl1pPr>
              <a:defRPr/>
            </a:lvl1pPr>
          </a:lstStyle>
          <a:p>
            <a:pPr>
              <a:defRPr/>
            </a:pPr>
            <a:fld id="{BF80D5B7-87A4-43DC-AA8F-328C4C30F265}" type="datetimeFigureOut">
              <a:rPr lang="en-US"/>
              <a:pPr>
                <a:defRPr/>
              </a:pPr>
              <a:t>5/5/2014</a:t>
            </a:fld>
            <a:endParaRPr lang="en-US"/>
          </a:p>
        </p:txBody>
      </p:sp>
      <p:sp>
        <p:nvSpPr>
          <p:cNvPr id="8" name="Footer Placeholder 7"/>
          <p:cNvSpPr>
            <a:spLocks noGrp="1"/>
          </p:cNvSpPr>
          <p:nvPr>
            <p:ph type="ftr" sz="quarter" idx="11"/>
          </p:nvPr>
        </p:nvSpPr>
        <p:spPr/>
        <p:txBody>
          <a:bodyPr/>
          <a:lstStyle>
            <a:lvl1pPr>
              <a:defRPr/>
            </a:lvl1pPr>
          </a:lstStyle>
          <a:p>
            <a:pPr>
              <a:defRPr/>
            </a:pPr>
            <a:endParaRPr lang="fr-FR"/>
          </a:p>
        </p:txBody>
      </p:sp>
      <p:sp>
        <p:nvSpPr>
          <p:cNvPr id="9" name="Slide Number Placeholder 8"/>
          <p:cNvSpPr>
            <a:spLocks noGrp="1"/>
          </p:cNvSpPr>
          <p:nvPr>
            <p:ph type="sldNum" sz="quarter" idx="12"/>
          </p:nvPr>
        </p:nvSpPr>
        <p:spPr/>
        <p:txBody>
          <a:bodyPr/>
          <a:lstStyle>
            <a:lvl1pPr>
              <a:defRPr/>
            </a:lvl1pPr>
          </a:lstStyle>
          <a:p>
            <a:pPr>
              <a:defRPr/>
            </a:pPr>
            <a:fld id="{089FB755-82EC-4A2E-8521-5B86C11CD2A6}" type="slidenum">
              <a:rPr lang="en-US"/>
              <a:pPr>
                <a:defRPr/>
              </a:pPr>
              <a:t>‹#›</a:t>
            </a:fld>
            <a:endParaRPr lang="en-US"/>
          </a:p>
        </p:txBody>
      </p:sp>
    </p:spTree>
  </p:cSld>
  <p:clrMapOvr>
    <a:masterClrMapping/>
  </p:clrMapOvr>
  <p:transition spd="med"/>
</p:sldLayout>
</file>

<file path=ppt/slideLayouts/slideLayout2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Date Placeholder 6"/>
          <p:cNvSpPr>
            <a:spLocks noGrp="1"/>
          </p:cNvSpPr>
          <p:nvPr>
            <p:ph type="dt" sz="half" idx="10"/>
          </p:nvPr>
        </p:nvSpPr>
        <p:spPr/>
        <p:txBody>
          <a:bodyPr/>
          <a:lstStyle>
            <a:lvl1pPr>
              <a:defRPr/>
            </a:lvl1pPr>
          </a:lstStyle>
          <a:p>
            <a:pPr>
              <a:defRPr/>
            </a:pPr>
            <a:fld id="{CE078BEE-146F-4838-8817-F3A1DA11F080}" type="datetimeFigureOut">
              <a:rPr lang="en-US"/>
              <a:pPr>
                <a:defRPr/>
              </a:pPr>
              <a:t>5/5/2014</a:t>
            </a:fld>
            <a:endParaRPr lang="en-US"/>
          </a:p>
        </p:txBody>
      </p:sp>
      <p:sp>
        <p:nvSpPr>
          <p:cNvPr id="4" name="Footer Placeholder 7"/>
          <p:cNvSpPr>
            <a:spLocks noGrp="1"/>
          </p:cNvSpPr>
          <p:nvPr>
            <p:ph type="ftr" sz="quarter" idx="11"/>
          </p:nvPr>
        </p:nvSpPr>
        <p:spPr/>
        <p:txBody>
          <a:bodyPr/>
          <a:lstStyle>
            <a:lvl1pPr>
              <a:defRPr/>
            </a:lvl1pPr>
          </a:lstStyle>
          <a:p>
            <a:pPr>
              <a:defRPr/>
            </a:pPr>
            <a:endParaRPr lang="fr-FR"/>
          </a:p>
        </p:txBody>
      </p:sp>
      <p:sp>
        <p:nvSpPr>
          <p:cNvPr id="5" name="Slide Number Placeholder 8"/>
          <p:cNvSpPr>
            <a:spLocks noGrp="1"/>
          </p:cNvSpPr>
          <p:nvPr>
            <p:ph type="sldNum" sz="quarter" idx="12"/>
          </p:nvPr>
        </p:nvSpPr>
        <p:spPr/>
        <p:txBody>
          <a:bodyPr/>
          <a:lstStyle>
            <a:lvl1pPr>
              <a:defRPr/>
            </a:lvl1pPr>
          </a:lstStyle>
          <a:p>
            <a:pPr>
              <a:defRPr/>
            </a:pPr>
            <a:fld id="{5FADD1F9-E220-4ABA-BABB-7BBBB23E8FA5}" type="slidenum">
              <a:rPr lang="en-US"/>
              <a:pPr>
                <a:defRPr/>
              </a:pPr>
              <a:t>‹#›</a:t>
            </a:fld>
            <a:endParaRPr lang="en-US"/>
          </a:p>
        </p:txBody>
      </p:sp>
    </p:spTree>
  </p:cSld>
  <p:clrMapOvr>
    <a:masterClrMapping/>
  </p:clrMapOvr>
  <p:transition spd="med"/>
</p:sldLayout>
</file>

<file path=ppt/slideLayouts/slideLayout2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6"/>
          <p:cNvSpPr>
            <a:spLocks noGrp="1"/>
          </p:cNvSpPr>
          <p:nvPr>
            <p:ph type="dt" sz="half" idx="10"/>
          </p:nvPr>
        </p:nvSpPr>
        <p:spPr/>
        <p:txBody>
          <a:bodyPr/>
          <a:lstStyle>
            <a:lvl1pPr>
              <a:defRPr/>
            </a:lvl1pPr>
          </a:lstStyle>
          <a:p>
            <a:pPr>
              <a:defRPr/>
            </a:pPr>
            <a:fld id="{A2BB6216-3B89-44A6-BCE2-B0F895C6998E}" type="datetimeFigureOut">
              <a:rPr lang="en-US"/>
              <a:pPr>
                <a:defRPr/>
              </a:pPr>
              <a:t>5/5/2014</a:t>
            </a:fld>
            <a:endParaRPr lang="en-US"/>
          </a:p>
        </p:txBody>
      </p:sp>
      <p:sp>
        <p:nvSpPr>
          <p:cNvPr id="3" name="Footer Placeholder 7"/>
          <p:cNvSpPr>
            <a:spLocks noGrp="1"/>
          </p:cNvSpPr>
          <p:nvPr>
            <p:ph type="ftr" sz="quarter" idx="11"/>
          </p:nvPr>
        </p:nvSpPr>
        <p:spPr/>
        <p:txBody>
          <a:bodyPr/>
          <a:lstStyle>
            <a:lvl1pPr>
              <a:defRPr/>
            </a:lvl1pPr>
          </a:lstStyle>
          <a:p>
            <a:pPr>
              <a:defRPr/>
            </a:pPr>
            <a:endParaRPr lang="fr-FR"/>
          </a:p>
        </p:txBody>
      </p:sp>
      <p:sp>
        <p:nvSpPr>
          <p:cNvPr id="4" name="Slide Number Placeholder 8"/>
          <p:cNvSpPr>
            <a:spLocks noGrp="1"/>
          </p:cNvSpPr>
          <p:nvPr>
            <p:ph type="sldNum" sz="quarter" idx="12"/>
          </p:nvPr>
        </p:nvSpPr>
        <p:spPr/>
        <p:txBody>
          <a:bodyPr/>
          <a:lstStyle>
            <a:lvl1pPr>
              <a:defRPr/>
            </a:lvl1pPr>
          </a:lstStyle>
          <a:p>
            <a:pPr>
              <a:defRPr/>
            </a:pPr>
            <a:fld id="{C4165BBC-B7F1-4486-912F-F82D92CBEC5C}" type="slidenum">
              <a:rPr lang="en-US"/>
              <a:pPr>
                <a:defRPr/>
              </a:pPr>
              <a:t>‹#›</a:t>
            </a:fld>
            <a:endParaRPr lang="en-US"/>
          </a:p>
        </p:txBody>
      </p:sp>
    </p:spTree>
  </p:cSld>
  <p:clrMapOvr>
    <a:masterClrMapping/>
  </p:clrMapOvr>
  <p:transition spd="med"/>
</p:sldLayout>
</file>

<file path=ppt/slideLayouts/slideLayout2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6"/>
          <p:cNvSpPr>
            <a:spLocks noGrp="1"/>
          </p:cNvSpPr>
          <p:nvPr>
            <p:ph type="dt" sz="half" idx="10"/>
          </p:nvPr>
        </p:nvSpPr>
        <p:spPr/>
        <p:txBody>
          <a:bodyPr/>
          <a:lstStyle>
            <a:lvl1pPr>
              <a:defRPr/>
            </a:lvl1pPr>
          </a:lstStyle>
          <a:p>
            <a:pPr>
              <a:defRPr/>
            </a:pPr>
            <a:fld id="{601D6A64-C0BF-4AAC-8981-517083705FB6}" type="datetimeFigureOut">
              <a:rPr lang="en-US"/>
              <a:pPr>
                <a:defRPr/>
              </a:pPr>
              <a:t>5/5/2014</a:t>
            </a:fld>
            <a:endParaRPr lang="en-US"/>
          </a:p>
        </p:txBody>
      </p:sp>
      <p:sp>
        <p:nvSpPr>
          <p:cNvPr id="6" name="Footer Placeholder 7"/>
          <p:cNvSpPr>
            <a:spLocks noGrp="1"/>
          </p:cNvSpPr>
          <p:nvPr>
            <p:ph type="ftr" sz="quarter" idx="11"/>
          </p:nvPr>
        </p:nvSpPr>
        <p:spPr/>
        <p:txBody>
          <a:bodyPr/>
          <a:lstStyle>
            <a:lvl1pPr>
              <a:defRPr/>
            </a:lvl1pPr>
          </a:lstStyle>
          <a:p>
            <a:pPr>
              <a:defRPr/>
            </a:pPr>
            <a:endParaRPr lang="fr-FR"/>
          </a:p>
        </p:txBody>
      </p:sp>
      <p:sp>
        <p:nvSpPr>
          <p:cNvPr id="7" name="Slide Number Placeholder 8"/>
          <p:cNvSpPr>
            <a:spLocks noGrp="1"/>
          </p:cNvSpPr>
          <p:nvPr>
            <p:ph type="sldNum" sz="quarter" idx="12"/>
          </p:nvPr>
        </p:nvSpPr>
        <p:spPr/>
        <p:txBody>
          <a:bodyPr/>
          <a:lstStyle>
            <a:lvl1pPr>
              <a:defRPr/>
            </a:lvl1pPr>
          </a:lstStyle>
          <a:p>
            <a:pPr>
              <a:defRPr/>
            </a:pPr>
            <a:fld id="{819D01B8-6995-4C77-9078-697747F5FCF1}" type="slidenum">
              <a:rPr lang="en-US"/>
              <a:pPr>
                <a:defRPr/>
              </a:pPr>
              <a:t>‹#›</a:t>
            </a:fld>
            <a:endParaRPr lang="en-US"/>
          </a:p>
        </p:txBody>
      </p:sp>
    </p:spTree>
  </p:cSld>
  <p:clrMapOvr>
    <a:masterClrMapping/>
  </p:clrMapOvr>
  <p:transition spd="med"/>
</p:sldLayout>
</file>

<file path=ppt/slideLayouts/slideLayout2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6"/>
          <p:cNvSpPr>
            <a:spLocks noGrp="1"/>
          </p:cNvSpPr>
          <p:nvPr>
            <p:ph type="dt" sz="half" idx="10"/>
          </p:nvPr>
        </p:nvSpPr>
        <p:spPr/>
        <p:txBody>
          <a:bodyPr/>
          <a:lstStyle>
            <a:lvl1pPr>
              <a:defRPr/>
            </a:lvl1pPr>
          </a:lstStyle>
          <a:p>
            <a:pPr>
              <a:defRPr/>
            </a:pPr>
            <a:fld id="{CD59B0C0-183C-4882-A0A9-6A260EEE3175}" type="datetimeFigureOut">
              <a:rPr lang="en-US"/>
              <a:pPr>
                <a:defRPr/>
              </a:pPr>
              <a:t>5/5/2014</a:t>
            </a:fld>
            <a:endParaRPr lang="en-US"/>
          </a:p>
        </p:txBody>
      </p:sp>
      <p:sp>
        <p:nvSpPr>
          <p:cNvPr id="6" name="Footer Placeholder 7"/>
          <p:cNvSpPr>
            <a:spLocks noGrp="1"/>
          </p:cNvSpPr>
          <p:nvPr>
            <p:ph type="ftr" sz="quarter" idx="11"/>
          </p:nvPr>
        </p:nvSpPr>
        <p:spPr/>
        <p:txBody>
          <a:bodyPr/>
          <a:lstStyle>
            <a:lvl1pPr>
              <a:defRPr/>
            </a:lvl1pPr>
          </a:lstStyle>
          <a:p>
            <a:pPr>
              <a:defRPr/>
            </a:pPr>
            <a:endParaRPr lang="fr-FR"/>
          </a:p>
        </p:txBody>
      </p:sp>
      <p:sp>
        <p:nvSpPr>
          <p:cNvPr id="7" name="Slide Number Placeholder 8"/>
          <p:cNvSpPr>
            <a:spLocks noGrp="1"/>
          </p:cNvSpPr>
          <p:nvPr>
            <p:ph type="sldNum" sz="quarter" idx="12"/>
          </p:nvPr>
        </p:nvSpPr>
        <p:spPr/>
        <p:txBody>
          <a:bodyPr/>
          <a:lstStyle>
            <a:lvl1pPr>
              <a:defRPr/>
            </a:lvl1pPr>
          </a:lstStyle>
          <a:p>
            <a:pPr>
              <a:defRPr/>
            </a:pPr>
            <a:fld id="{6B3FF756-779F-4AAA-B799-F12E7AE21B14}" type="slidenum">
              <a:rPr lang="en-US"/>
              <a:pPr>
                <a:defRPr/>
              </a:pPr>
              <a:t>‹#›</a:t>
            </a:fld>
            <a:endParaRPr lang="en-US"/>
          </a:p>
        </p:txBody>
      </p:sp>
    </p:spTree>
  </p:cSld>
  <p:clrMapOvr>
    <a:masterClrMapping/>
  </p:clrMapOvr>
  <p:transition spd="med"/>
</p:sldLayout>
</file>

<file path=ppt/slideLayouts/slideLayout2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6"/>
          <p:cNvSpPr>
            <a:spLocks noGrp="1"/>
          </p:cNvSpPr>
          <p:nvPr>
            <p:ph type="dt" sz="half" idx="10"/>
          </p:nvPr>
        </p:nvSpPr>
        <p:spPr/>
        <p:txBody>
          <a:bodyPr/>
          <a:lstStyle>
            <a:lvl1pPr>
              <a:defRPr/>
            </a:lvl1pPr>
          </a:lstStyle>
          <a:p>
            <a:pPr>
              <a:defRPr/>
            </a:pPr>
            <a:fld id="{873F9290-C5A2-4640-80DB-E15AD8F82380}" type="datetimeFigureOut">
              <a:rPr lang="en-US"/>
              <a:pPr>
                <a:defRPr/>
              </a:pPr>
              <a:t>5/5/2014</a:t>
            </a:fld>
            <a:endParaRPr lang="en-US"/>
          </a:p>
        </p:txBody>
      </p:sp>
      <p:sp>
        <p:nvSpPr>
          <p:cNvPr id="5" name="Footer Placeholder 7"/>
          <p:cNvSpPr>
            <a:spLocks noGrp="1"/>
          </p:cNvSpPr>
          <p:nvPr>
            <p:ph type="ftr" sz="quarter" idx="11"/>
          </p:nvPr>
        </p:nvSpPr>
        <p:spPr/>
        <p:txBody>
          <a:bodyPr/>
          <a:lstStyle>
            <a:lvl1pPr>
              <a:defRPr/>
            </a:lvl1pPr>
          </a:lstStyle>
          <a:p>
            <a:pPr>
              <a:defRPr/>
            </a:pPr>
            <a:endParaRPr lang="fr-FR"/>
          </a:p>
        </p:txBody>
      </p:sp>
      <p:sp>
        <p:nvSpPr>
          <p:cNvPr id="6" name="Slide Number Placeholder 8"/>
          <p:cNvSpPr>
            <a:spLocks noGrp="1"/>
          </p:cNvSpPr>
          <p:nvPr>
            <p:ph type="sldNum" sz="quarter" idx="12"/>
          </p:nvPr>
        </p:nvSpPr>
        <p:spPr/>
        <p:txBody>
          <a:bodyPr/>
          <a:lstStyle>
            <a:lvl1pPr>
              <a:defRPr/>
            </a:lvl1pPr>
          </a:lstStyle>
          <a:p>
            <a:pPr>
              <a:defRPr/>
            </a:pPr>
            <a:fld id="{A7BFAEB5-F465-4B70-B864-42286488614A}" type="slidenum">
              <a:rPr lang="en-US"/>
              <a:pPr>
                <a:defRPr/>
              </a:pPr>
              <a:t>‹#›</a:t>
            </a:fld>
            <a:endParaRPr lang="en-US"/>
          </a:p>
        </p:txBody>
      </p:sp>
    </p:spTree>
  </p:cSld>
  <p:clrMapOvr>
    <a:masterClrMapping/>
  </p:clrMapOvr>
  <p:transition spd="med"/>
</p:sldLayout>
</file>

<file path=ppt/slideLayouts/slideLayout2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6"/>
          <p:cNvSpPr>
            <a:spLocks noGrp="1"/>
          </p:cNvSpPr>
          <p:nvPr>
            <p:ph type="dt" sz="half" idx="10"/>
          </p:nvPr>
        </p:nvSpPr>
        <p:spPr/>
        <p:txBody>
          <a:bodyPr/>
          <a:lstStyle>
            <a:lvl1pPr>
              <a:defRPr/>
            </a:lvl1pPr>
          </a:lstStyle>
          <a:p>
            <a:pPr>
              <a:defRPr/>
            </a:pPr>
            <a:fld id="{A88569C8-6EB3-453A-82BF-BA3E909AC4B5}" type="datetimeFigureOut">
              <a:rPr lang="en-US"/>
              <a:pPr>
                <a:defRPr/>
              </a:pPr>
              <a:t>5/5/2014</a:t>
            </a:fld>
            <a:endParaRPr lang="en-US"/>
          </a:p>
        </p:txBody>
      </p:sp>
      <p:sp>
        <p:nvSpPr>
          <p:cNvPr id="5" name="Footer Placeholder 7"/>
          <p:cNvSpPr>
            <a:spLocks noGrp="1"/>
          </p:cNvSpPr>
          <p:nvPr>
            <p:ph type="ftr" sz="quarter" idx="11"/>
          </p:nvPr>
        </p:nvSpPr>
        <p:spPr/>
        <p:txBody>
          <a:bodyPr/>
          <a:lstStyle>
            <a:lvl1pPr>
              <a:defRPr/>
            </a:lvl1pPr>
          </a:lstStyle>
          <a:p>
            <a:pPr>
              <a:defRPr/>
            </a:pPr>
            <a:endParaRPr lang="fr-FR"/>
          </a:p>
        </p:txBody>
      </p:sp>
      <p:sp>
        <p:nvSpPr>
          <p:cNvPr id="6" name="Slide Number Placeholder 8"/>
          <p:cNvSpPr>
            <a:spLocks noGrp="1"/>
          </p:cNvSpPr>
          <p:nvPr>
            <p:ph type="sldNum" sz="quarter" idx="12"/>
          </p:nvPr>
        </p:nvSpPr>
        <p:spPr/>
        <p:txBody>
          <a:bodyPr/>
          <a:lstStyle>
            <a:lvl1pPr>
              <a:defRPr/>
            </a:lvl1pPr>
          </a:lstStyle>
          <a:p>
            <a:pPr>
              <a:defRPr/>
            </a:pPr>
            <a:fld id="{F2215AC8-5430-4C4A-A9C4-21B10C428DD0}" type="slidenum">
              <a:rPr lang="en-US"/>
              <a:pPr>
                <a:defRPr/>
              </a:pPr>
              <a:t>‹#›</a:t>
            </a:fld>
            <a:endParaRPr lang="en-US"/>
          </a:p>
        </p:txBody>
      </p:sp>
    </p:spTree>
  </p:cSld>
  <p:clrMapOvr>
    <a:masterClrMapping/>
  </p:clrMapOvr>
  <p:transition spd="med"/>
</p:sldLayout>
</file>

<file path=ppt/slideLayouts/slideLayout2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Date Placeholder 2"/>
          <p:cNvSpPr>
            <a:spLocks noGrp="1"/>
          </p:cNvSpPr>
          <p:nvPr>
            <p:ph type="dt" sz="half" idx="10"/>
          </p:nvPr>
        </p:nvSpPr>
        <p:spPr/>
        <p:txBody>
          <a:bodyPr/>
          <a:lstStyle>
            <a:lvl1pPr>
              <a:defRPr/>
            </a:lvl1pPr>
          </a:lstStyle>
          <a:p>
            <a:pPr>
              <a:defRPr/>
            </a:pPr>
            <a:fld id="{07C4016A-937E-45B8-8AEA-9789962D1881}" type="datetimeFigureOut">
              <a:rPr lang="en-US"/>
              <a:pPr>
                <a:defRPr/>
              </a:pPr>
              <a:t>5/5/2014</a:t>
            </a:fld>
            <a:endParaRPr lang="en-US"/>
          </a:p>
        </p:txBody>
      </p:sp>
      <p:sp>
        <p:nvSpPr>
          <p:cNvPr id="5" name="Footer Placeholder 3"/>
          <p:cNvSpPr>
            <a:spLocks noGrp="1"/>
          </p:cNvSpPr>
          <p:nvPr>
            <p:ph type="ftr" sz="quarter" idx="11"/>
          </p:nvPr>
        </p:nvSpPr>
        <p:spPr/>
        <p:txBody>
          <a:bodyPr/>
          <a:lstStyle>
            <a:lvl1pPr>
              <a:defRPr/>
            </a:lvl1pPr>
          </a:lstStyle>
          <a:p>
            <a:pPr>
              <a:defRPr/>
            </a:pPr>
            <a:endParaRPr lang="fr-FR"/>
          </a:p>
        </p:txBody>
      </p:sp>
      <p:sp>
        <p:nvSpPr>
          <p:cNvPr id="6" name="Slide Number Placeholder 4"/>
          <p:cNvSpPr>
            <a:spLocks noGrp="1"/>
          </p:cNvSpPr>
          <p:nvPr>
            <p:ph type="sldNum" sz="quarter" idx="12"/>
          </p:nvPr>
        </p:nvSpPr>
        <p:spPr/>
        <p:txBody>
          <a:bodyPr/>
          <a:lstStyle>
            <a:lvl1pPr>
              <a:defRPr/>
            </a:lvl1pPr>
          </a:lstStyle>
          <a:p>
            <a:pPr>
              <a:defRPr/>
            </a:pPr>
            <a:fld id="{19249D60-0BE4-406F-908D-A0976E08CDAB}" type="slidenum">
              <a:rPr lang="en-US"/>
              <a:pPr>
                <a:defRPr/>
              </a:pPr>
              <a:t>‹#›</a:t>
            </a:fld>
            <a:endParaRPr lang="en-US"/>
          </a:p>
        </p:txBody>
      </p:sp>
    </p:spTree>
  </p:cSld>
  <p:clrMapOvr>
    <a:masterClrMapping/>
  </p:clrMapOvr>
  <p:transition spd="med"/>
</p:sldLayout>
</file>

<file path=ppt/slideLayouts/slideLayout2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2"/>
          <p:cNvSpPr>
            <a:spLocks noGrp="1"/>
          </p:cNvSpPr>
          <p:nvPr>
            <p:ph type="dt" sz="half" idx="10"/>
          </p:nvPr>
        </p:nvSpPr>
        <p:spPr/>
        <p:txBody>
          <a:bodyPr/>
          <a:lstStyle>
            <a:lvl1pPr>
              <a:defRPr/>
            </a:lvl1pPr>
          </a:lstStyle>
          <a:p>
            <a:pPr>
              <a:defRPr/>
            </a:pPr>
            <a:fld id="{99964674-C4E4-4621-BCED-1E4A512A908B}" type="datetimeFigureOut">
              <a:rPr lang="en-US"/>
              <a:pPr>
                <a:defRPr/>
              </a:pPr>
              <a:t>5/5/2014</a:t>
            </a:fld>
            <a:endParaRPr lang="en-US"/>
          </a:p>
        </p:txBody>
      </p:sp>
      <p:sp>
        <p:nvSpPr>
          <p:cNvPr id="5" name="Footer Placeholder 3"/>
          <p:cNvSpPr>
            <a:spLocks noGrp="1"/>
          </p:cNvSpPr>
          <p:nvPr>
            <p:ph type="ftr" sz="quarter" idx="11"/>
          </p:nvPr>
        </p:nvSpPr>
        <p:spPr/>
        <p:txBody>
          <a:bodyPr/>
          <a:lstStyle>
            <a:lvl1pPr>
              <a:defRPr/>
            </a:lvl1pPr>
          </a:lstStyle>
          <a:p>
            <a:pPr>
              <a:defRPr/>
            </a:pPr>
            <a:endParaRPr lang="fr-FR"/>
          </a:p>
        </p:txBody>
      </p:sp>
      <p:sp>
        <p:nvSpPr>
          <p:cNvPr id="6" name="Slide Number Placeholder 4"/>
          <p:cNvSpPr>
            <a:spLocks noGrp="1"/>
          </p:cNvSpPr>
          <p:nvPr>
            <p:ph type="sldNum" sz="quarter" idx="12"/>
          </p:nvPr>
        </p:nvSpPr>
        <p:spPr/>
        <p:txBody>
          <a:bodyPr/>
          <a:lstStyle>
            <a:lvl1pPr>
              <a:defRPr/>
            </a:lvl1pPr>
          </a:lstStyle>
          <a:p>
            <a:pPr>
              <a:defRPr/>
            </a:pPr>
            <a:fld id="{7ABCC8DF-5B42-4F96-84AF-500A02D4FFBF}" type="slidenum">
              <a:rPr lang="en-US"/>
              <a:pPr>
                <a:defRPr/>
              </a:pPr>
              <a:t>‹#›</a:t>
            </a:fld>
            <a:endParaRPr lang="en-US"/>
          </a:p>
        </p:txBody>
      </p:sp>
    </p:spTree>
  </p:cSld>
  <p:clrMapOvr>
    <a:masterClrMapping/>
  </p:clrMapOvr>
  <p:transition spd="med"/>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cSld>
  <p:clrMapOvr>
    <a:masterClrMapping/>
  </p:clrMapOvr>
  <p:transition spd="med"/>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transition spd="med"/>
</p:sldLayout>
</file>

<file path=ppt/slideLayouts/slideLayout3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2"/>
          <p:cNvSpPr>
            <a:spLocks noGrp="1"/>
          </p:cNvSpPr>
          <p:nvPr>
            <p:ph type="dt" sz="half" idx="10"/>
          </p:nvPr>
        </p:nvSpPr>
        <p:spPr/>
        <p:txBody>
          <a:bodyPr/>
          <a:lstStyle>
            <a:lvl1pPr>
              <a:defRPr/>
            </a:lvl1pPr>
          </a:lstStyle>
          <a:p>
            <a:pPr>
              <a:defRPr/>
            </a:pPr>
            <a:fld id="{77F4D3BA-BA9E-4478-A165-27A8C98CFBCF}" type="datetimeFigureOut">
              <a:rPr lang="en-US"/>
              <a:pPr>
                <a:defRPr/>
              </a:pPr>
              <a:t>5/5/2014</a:t>
            </a:fld>
            <a:endParaRPr lang="en-US"/>
          </a:p>
        </p:txBody>
      </p:sp>
      <p:sp>
        <p:nvSpPr>
          <p:cNvPr id="5" name="Footer Placeholder 3"/>
          <p:cNvSpPr>
            <a:spLocks noGrp="1"/>
          </p:cNvSpPr>
          <p:nvPr>
            <p:ph type="ftr" sz="quarter" idx="11"/>
          </p:nvPr>
        </p:nvSpPr>
        <p:spPr/>
        <p:txBody>
          <a:bodyPr/>
          <a:lstStyle>
            <a:lvl1pPr>
              <a:defRPr/>
            </a:lvl1pPr>
          </a:lstStyle>
          <a:p>
            <a:pPr>
              <a:defRPr/>
            </a:pPr>
            <a:endParaRPr lang="fr-FR"/>
          </a:p>
        </p:txBody>
      </p:sp>
      <p:sp>
        <p:nvSpPr>
          <p:cNvPr id="6" name="Slide Number Placeholder 4"/>
          <p:cNvSpPr>
            <a:spLocks noGrp="1"/>
          </p:cNvSpPr>
          <p:nvPr>
            <p:ph type="sldNum" sz="quarter" idx="12"/>
          </p:nvPr>
        </p:nvSpPr>
        <p:spPr/>
        <p:txBody>
          <a:bodyPr/>
          <a:lstStyle>
            <a:lvl1pPr>
              <a:defRPr/>
            </a:lvl1pPr>
          </a:lstStyle>
          <a:p>
            <a:pPr>
              <a:defRPr/>
            </a:pPr>
            <a:fld id="{80FE186A-C92C-436E-B454-777EDF6CC941}" type="slidenum">
              <a:rPr lang="en-US"/>
              <a:pPr>
                <a:defRPr/>
              </a:pPr>
              <a:t>‹#›</a:t>
            </a:fld>
            <a:endParaRPr lang="en-US"/>
          </a:p>
        </p:txBody>
      </p:sp>
    </p:spTree>
  </p:cSld>
  <p:clrMapOvr>
    <a:masterClrMapping/>
  </p:clrMapOvr>
  <p:transition spd="med"/>
</p:sldLayout>
</file>

<file path=ppt/slideLayouts/slideLayout3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Date Placeholder 2"/>
          <p:cNvSpPr>
            <a:spLocks noGrp="1"/>
          </p:cNvSpPr>
          <p:nvPr>
            <p:ph type="dt" sz="half" idx="10"/>
          </p:nvPr>
        </p:nvSpPr>
        <p:spPr/>
        <p:txBody>
          <a:bodyPr/>
          <a:lstStyle>
            <a:lvl1pPr>
              <a:defRPr/>
            </a:lvl1pPr>
          </a:lstStyle>
          <a:p>
            <a:pPr>
              <a:defRPr/>
            </a:pPr>
            <a:fld id="{B79EE0BD-40FF-457D-89FC-D73CC79F3691}" type="datetimeFigureOut">
              <a:rPr lang="en-US"/>
              <a:pPr>
                <a:defRPr/>
              </a:pPr>
              <a:t>5/5/2014</a:t>
            </a:fld>
            <a:endParaRPr lang="en-US"/>
          </a:p>
        </p:txBody>
      </p:sp>
      <p:sp>
        <p:nvSpPr>
          <p:cNvPr id="6" name="Footer Placeholder 3"/>
          <p:cNvSpPr>
            <a:spLocks noGrp="1"/>
          </p:cNvSpPr>
          <p:nvPr>
            <p:ph type="ftr" sz="quarter" idx="11"/>
          </p:nvPr>
        </p:nvSpPr>
        <p:spPr/>
        <p:txBody>
          <a:bodyPr/>
          <a:lstStyle>
            <a:lvl1pPr>
              <a:defRPr/>
            </a:lvl1pPr>
          </a:lstStyle>
          <a:p>
            <a:pPr>
              <a:defRPr/>
            </a:pPr>
            <a:endParaRPr lang="fr-FR"/>
          </a:p>
        </p:txBody>
      </p:sp>
      <p:sp>
        <p:nvSpPr>
          <p:cNvPr id="7" name="Slide Number Placeholder 4"/>
          <p:cNvSpPr>
            <a:spLocks noGrp="1"/>
          </p:cNvSpPr>
          <p:nvPr>
            <p:ph type="sldNum" sz="quarter" idx="12"/>
          </p:nvPr>
        </p:nvSpPr>
        <p:spPr/>
        <p:txBody>
          <a:bodyPr/>
          <a:lstStyle>
            <a:lvl1pPr>
              <a:defRPr/>
            </a:lvl1pPr>
          </a:lstStyle>
          <a:p>
            <a:pPr>
              <a:defRPr/>
            </a:pPr>
            <a:fld id="{05AE366C-6D3D-4AC7-946E-D217706C7325}" type="slidenum">
              <a:rPr lang="en-US"/>
              <a:pPr>
                <a:defRPr/>
              </a:pPr>
              <a:t>‹#›</a:t>
            </a:fld>
            <a:endParaRPr lang="en-US"/>
          </a:p>
        </p:txBody>
      </p:sp>
    </p:spTree>
  </p:cSld>
  <p:clrMapOvr>
    <a:masterClrMapping/>
  </p:clrMapOvr>
  <p:transition spd="med"/>
</p:sldLayout>
</file>

<file path=ppt/slideLayouts/slideLayout3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Date Placeholder 2"/>
          <p:cNvSpPr>
            <a:spLocks noGrp="1"/>
          </p:cNvSpPr>
          <p:nvPr>
            <p:ph type="dt" sz="half" idx="10"/>
          </p:nvPr>
        </p:nvSpPr>
        <p:spPr/>
        <p:txBody>
          <a:bodyPr/>
          <a:lstStyle>
            <a:lvl1pPr>
              <a:defRPr/>
            </a:lvl1pPr>
          </a:lstStyle>
          <a:p>
            <a:pPr>
              <a:defRPr/>
            </a:pPr>
            <a:fld id="{C16BD109-28C0-4E10-9CE4-FCB1918C0D64}" type="datetimeFigureOut">
              <a:rPr lang="en-US"/>
              <a:pPr>
                <a:defRPr/>
              </a:pPr>
              <a:t>5/5/2014</a:t>
            </a:fld>
            <a:endParaRPr lang="en-US"/>
          </a:p>
        </p:txBody>
      </p:sp>
      <p:sp>
        <p:nvSpPr>
          <p:cNvPr id="8" name="Footer Placeholder 3"/>
          <p:cNvSpPr>
            <a:spLocks noGrp="1"/>
          </p:cNvSpPr>
          <p:nvPr>
            <p:ph type="ftr" sz="quarter" idx="11"/>
          </p:nvPr>
        </p:nvSpPr>
        <p:spPr/>
        <p:txBody>
          <a:bodyPr/>
          <a:lstStyle>
            <a:lvl1pPr>
              <a:defRPr/>
            </a:lvl1pPr>
          </a:lstStyle>
          <a:p>
            <a:pPr>
              <a:defRPr/>
            </a:pPr>
            <a:endParaRPr lang="fr-FR"/>
          </a:p>
        </p:txBody>
      </p:sp>
      <p:sp>
        <p:nvSpPr>
          <p:cNvPr id="9" name="Slide Number Placeholder 4"/>
          <p:cNvSpPr>
            <a:spLocks noGrp="1"/>
          </p:cNvSpPr>
          <p:nvPr>
            <p:ph type="sldNum" sz="quarter" idx="12"/>
          </p:nvPr>
        </p:nvSpPr>
        <p:spPr/>
        <p:txBody>
          <a:bodyPr/>
          <a:lstStyle>
            <a:lvl1pPr>
              <a:defRPr/>
            </a:lvl1pPr>
          </a:lstStyle>
          <a:p>
            <a:pPr>
              <a:defRPr/>
            </a:pPr>
            <a:fld id="{1C88116A-B540-4128-B7A1-BD1FACDA410E}" type="slidenum">
              <a:rPr lang="en-US"/>
              <a:pPr>
                <a:defRPr/>
              </a:pPr>
              <a:t>‹#›</a:t>
            </a:fld>
            <a:endParaRPr lang="en-US"/>
          </a:p>
        </p:txBody>
      </p:sp>
    </p:spTree>
  </p:cSld>
  <p:clrMapOvr>
    <a:masterClrMapping/>
  </p:clrMapOvr>
  <p:transition spd="med"/>
</p:sldLayout>
</file>

<file path=ppt/slideLayouts/slideLayout3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Date Placeholder 2"/>
          <p:cNvSpPr>
            <a:spLocks noGrp="1"/>
          </p:cNvSpPr>
          <p:nvPr>
            <p:ph type="dt" sz="half" idx="10"/>
          </p:nvPr>
        </p:nvSpPr>
        <p:spPr/>
        <p:txBody>
          <a:bodyPr/>
          <a:lstStyle>
            <a:lvl1pPr>
              <a:defRPr/>
            </a:lvl1pPr>
          </a:lstStyle>
          <a:p>
            <a:pPr>
              <a:defRPr/>
            </a:pPr>
            <a:fld id="{F7144B54-73B3-4994-A338-B7D494A04F6F}" type="datetimeFigureOut">
              <a:rPr lang="en-US"/>
              <a:pPr>
                <a:defRPr/>
              </a:pPr>
              <a:t>5/5/2014</a:t>
            </a:fld>
            <a:endParaRPr lang="en-US"/>
          </a:p>
        </p:txBody>
      </p:sp>
      <p:sp>
        <p:nvSpPr>
          <p:cNvPr id="4" name="Footer Placeholder 3"/>
          <p:cNvSpPr>
            <a:spLocks noGrp="1"/>
          </p:cNvSpPr>
          <p:nvPr>
            <p:ph type="ftr" sz="quarter" idx="11"/>
          </p:nvPr>
        </p:nvSpPr>
        <p:spPr/>
        <p:txBody>
          <a:bodyPr/>
          <a:lstStyle>
            <a:lvl1pPr>
              <a:defRPr/>
            </a:lvl1pPr>
          </a:lstStyle>
          <a:p>
            <a:pPr>
              <a:defRPr/>
            </a:pPr>
            <a:endParaRPr lang="fr-FR"/>
          </a:p>
        </p:txBody>
      </p:sp>
      <p:sp>
        <p:nvSpPr>
          <p:cNvPr id="5" name="Slide Number Placeholder 4"/>
          <p:cNvSpPr>
            <a:spLocks noGrp="1"/>
          </p:cNvSpPr>
          <p:nvPr>
            <p:ph type="sldNum" sz="quarter" idx="12"/>
          </p:nvPr>
        </p:nvSpPr>
        <p:spPr/>
        <p:txBody>
          <a:bodyPr/>
          <a:lstStyle>
            <a:lvl1pPr>
              <a:defRPr/>
            </a:lvl1pPr>
          </a:lstStyle>
          <a:p>
            <a:pPr>
              <a:defRPr/>
            </a:pPr>
            <a:fld id="{524CD987-F284-49E0-8753-A82B75B1BA0C}" type="slidenum">
              <a:rPr lang="en-US"/>
              <a:pPr>
                <a:defRPr/>
              </a:pPr>
              <a:t>‹#›</a:t>
            </a:fld>
            <a:endParaRPr lang="en-US"/>
          </a:p>
        </p:txBody>
      </p:sp>
    </p:spTree>
  </p:cSld>
  <p:clrMapOvr>
    <a:masterClrMapping/>
  </p:clrMapOvr>
  <p:transition spd="med"/>
</p:sldLayout>
</file>

<file path=ppt/slideLayouts/slideLayout3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2"/>
          <p:cNvSpPr>
            <a:spLocks noGrp="1"/>
          </p:cNvSpPr>
          <p:nvPr>
            <p:ph type="dt" sz="half" idx="10"/>
          </p:nvPr>
        </p:nvSpPr>
        <p:spPr/>
        <p:txBody>
          <a:bodyPr/>
          <a:lstStyle>
            <a:lvl1pPr>
              <a:defRPr/>
            </a:lvl1pPr>
          </a:lstStyle>
          <a:p>
            <a:pPr>
              <a:defRPr/>
            </a:pPr>
            <a:fld id="{A68F7B0F-9A06-4BAB-9FC1-F8930C6FDAD5}" type="datetimeFigureOut">
              <a:rPr lang="en-US"/>
              <a:pPr>
                <a:defRPr/>
              </a:pPr>
              <a:t>5/5/2014</a:t>
            </a:fld>
            <a:endParaRPr lang="en-US"/>
          </a:p>
        </p:txBody>
      </p:sp>
      <p:sp>
        <p:nvSpPr>
          <p:cNvPr id="3" name="Footer Placeholder 3"/>
          <p:cNvSpPr>
            <a:spLocks noGrp="1"/>
          </p:cNvSpPr>
          <p:nvPr>
            <p:ph type="ftr" sz="quarter" idx="11"/>
          </p:nvPr>
        </p:nvSpPr>
        <p:spPr/>
        <p:txBody>
          <a:bodyPr/>
          <a:lstStyle>
            <a:lvl1pPr>
              <a:defRPr/>
            </a:lvl1pPr>
          </a:lstStyle>
          <a:p>
            <a:pPr>
              <a:defRPr/>
            </a:pPr>
            <a:endParaRPr lang="fr-FR"/>
          </a:p>
        </p:txBody>
      </p:sp>
      <p:sp>
        <p:nvSpPr>
          <p:cNvPr id="4" name="Slide Number Placeholder 4"/>
          <p:cNvSpPr>
            <a:spLocks noGrp="1"/>
          </p:cNvSpPr>
          <p:nvPr>
            <p:ph type="sldNum" sz="quarter" idx="12"/>
          </p:nvPr>
        </p:nvSpPr>
        <p:spPr/>
        <p:txBody>
          <a:bodyPr/>
          <a:lstStyle>
            <a:lvl1pPr>
              <a:defRPr/>
            </a:lvl1pPr>
          </a:lstStyle>
          <a:p>
            <a:pPr>
              <a:defRPr/>
            </a:pPr>
            <a:fld id="{CEFECE3E-EEDB-452F-A4E9-2667DBF0631A}" type="slidenum">
              <a:rPr lang="en-US"/>
              <a:pPr>
                <a:defRPr/>
              </a:pPr>
              <a:t>‹#›</a:t>
            </a:fld>
            <a:endParaRPr lang="en-US"/>
          </a:p>
        </p:txBody>
      </p:sp>
    </p:spTree>
  </p:cSld>
  <p:clrMapOvr>
    <a:masterClrMapping/>
  </p:clrMapOvr>
  <p:transition spd="med"/>
</p:sldLayout>
</file>

<file path=ppt/slideLayouts/slideLayout3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2"/>
          <p:cNvSpPr>
            <a:spLocks noGrp="1"/>
          </p:cNvSpPr>
          <p:nvPr>
            <p:ph type="dt" sz="half" idx="10"/>
          </p:nvPr>
        </p:nvSpPr>
        <p:spPr/>
        <p:txBody>
          <a:bodyPr/>
          <a:lstStyle>
            <a:lvl1pPr>
              <a:defRPr/>
            </a:lvl1pPr>
          </a:lstStyle>
          <a:p>
            <a:pPr>
              <a:defRPr/>
            </a:pPr>
            <a:fld id="{55944058-F4A4-4B86-9F52-81A3FEBE6E76}" type="datetimeFigureOut">
              <a:rPr lang="en-US"/>
              <a:pPr>
                <a:defRPr/>
              </a:pPr>
              <a:t>5/5/2014</a:t>
            </a:fld>
            <a:endParaRPr lang="en-US"/>
          </a:p>
        </p:txBody>
      </p:sp>
      <p:sp>
        <p:nvSpPr>
          <p:cNvPr id="6" name="Footer Placeholder 3"/>
          <p:cNvSpPr>
            <a:spLocks noGrp="1"/>
          </p:cNvSpPr>
          <p:nvPr>
            <p:ph type="ftr" sz="quarter" idx="11"/>
          </p:nvPr>
        </p:nvSpPr>
        <p:spPr/>
        <p:txBody>
          <a:bodyPr/>
          <a:lstStyle>
            <a:lvl1pPr>
              <a:defRPr/>
            </a:lvl1pPr>
          </a:lstStyle>
          <a:p>
            <a:pPr>
              <a:defRPr/>
            </a:pPr>
            <a:endParaRPr lang="fr-FR"/>
          </a:p>
        </p:txBody>
      </p:sp>
      <p:sp>
        <p:nvSpPr>
          <p:cNvPr id="7" name="Slide Number Placeholder 4"/>
          <p:cNvSpPr>
            <a:spLocks noGrp="1"/>
          </p:cNvSpPr>
          <p:nvPr>
            <p:ph type="sldNum" sz="quarter" idx="12"/>
          </p:nvPr>
        </p:nvSpPr>
        <p:spPr/>
        <p:txBody>
          <a:bodyPr/>
          <a:lstStyle>
            <a:lvl1pPr>
              <a:defRPr/>
            </a:lvl1pPr>
          </a:lstStyle>
          <a:p>
            <a:pPr>
              <a:defRPr/>
            </a:pPr>
            <a:fld id="{D8331D76-08E4-4566-A34B-9D183DF5CA0C}" type="slidenum">
              <a:rPr lang="en-US"/>
              <a:pPr>
                <a:defRPr/>
              </a:pPr>
              <a:t>‹#›</a:t>
            </a:fld>
            <a:endParaRPr lang="en-US"/>
          </a:p>
        </p:txBody>
      </p:sp>
    </p:spTree>
  </p:cSld>
  <p:clrMapOvr>
    <a:masterClrMapping/>
  </p:clrMapOvr>
  <p:transition spd="med"/>
</p:sldLayout>
</file>

<file path=ppt/slideLayouts/slideLayout3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2"/>
          <p:cNvSpPr>
            <a:spLocks noGrp="1"/>
          </p:cNvSpPr>
          <p:nvPr>
            <p:ph type="dt" sz="half" idx="10"/>
          </p:nvPr>
        </p:nvSpPr>
        <p:spPr/>
        <p:txBody>
          <a:bodyPr/>
          <a:lstStyle>
            <a:lvl1pPr>
              <a:defRPr/>
            </a:lvl1pPr>
          </a:lstStyle>
          <a:p>
            <a:pPr>
              <a:defRPr/>
            </a:pPr>
            <a:fld id="{1B0561FE-08C4-430C-AFFA-8D43798BCDF6}" type="datetimeFigureOut">
              <a:rPr lang="en-US"/>
              <a:pPr>
                <a:defRPr/>
              </a:pPr>
              <a:t>5/5/2014</a:t>
            </a:fld>
            <a:endParaRPr lang="en-US"/>
          </a:p>
        </p:txBody>
      </p:sp>
      <p:sp>
        <p:nvSpPr>
          <p:cNvPr id="6" name="Footer Placeholder 3"/>
          <p:cNvSpPr>
            <a:spLocks noGrp="1"/>
          </p:cNvSpPr>
          <p:nvPr>
            <p:ph type="ftr" sz="quarter" idx="11"/>
          </p:nvPr>
        </p:nvSpPr>
        <p:spPr/>
        <p:txBody>
          <a:bodyPr/>
          <a:lstStyle>
            <a:lvl1pPr>
              <a:defRPr/>
            </a:lvl1pPr>
          </a:lstStyle>
          <a:p>
            <a:pPr>
              <a:defRPr/>
            </a:pPr>
            <a:endParaRPr lang="fr-FR"/>
          </a:p>
        </p:txBody>
      </p:sp>
      <p:sp>
        <p:nvSpPr>
          <p:cNvPr id="7" name="Slide Number Placeholder 4"/>
          <p:cNvSpPr>
            <a:spLocks noGrp="1"/>
          </p:cNvSpPr>
          <p:nvPr>
            <p:ph type="sldNum" sz="quarter" idx="12"/>
          </p:nvPr>
        </p:nvSpPr>
        <p:spPr/>
        <p:txBody>
          <a:bodyPr/>
          <a:lstStyle>
            <a:lvl1pPr>
              <a:defRPr/>
            </a:lvl1pPr>
          </a:lstStyle>
          <a:p>
            <a:pPr>
              <a:defRPr/>
            </a:pPr>
            <a:fld id="{A7BE80DA-5B0E-40D8-8A71-85326A807CA9}" type="slidenum">
              <a:rPr lang="en-US"/>
              <a:pPr>
                <a:defRPr/>
              </a:pPr>
              <a:t>‹#›</a:t>
            </a:fld>
            <a:endParaRPr lang="en-US"/>
          </a:p>
        </p:txBody>
      </p:sp>
    </p:spTree>
  </p:cSld>
  <p:clrMapOvr>
    <a:masterClrMapping/>
  </p:clrMapOvr>
  <p:transition spd="med"/>
</p:sldLayout>
</file>

<file path=ppt/slideLayouts/slideLayout3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2"/>
          <p:cNvSpPr>
            <a:spLocks noGrp="1"/>
          </p:cNvSpPr>
          <p:nvPr>
            <p:ph type="dt" sz="half" idx="10"/>
          </p:nvPr>
        </p:nvSpPr>
        <p:spPr/>
        <p:txBody>
          <a:bodyPr/>
          <a:lstStyle>
            <a:lvl1pPr>
              <a:defRPr/>
            </a:lvl1pPr>
          </a:lstStyle>
          <a:p>
            <a:pPr>
              <a:defRPr/>
            </a:pPr>
            <a:fld id="{72A5BD01-6BBD-45D1-9890-CD67483494A7}" type="datetimeFigureOut">
              <a:rPr lang="en-US"/>
              <a:pPr>
                <a:defRPr/>
              </a:pPr>
              <a:t>5/5/2014</a:t>
            </a:fld>
            <a:endParaRPr lang="en-US"/>
          </a:p>
        </p:txBody>
      </p:sp>
      <p:sp>
        <p:nvSpPr>
          <p:cNvPr id="5" name="Footer Placeholder 3"/>
          <p:cNvSpPr>
            <a:spLocks noGrp="1"/>
          </p:cNvSpPr>
          <p:nvPr>
            <p:ph type="ftr" sz="quarter" idx="11"/>
          </p:nvPr>
        </p:nvSpPr>
        <p:spPr/>
        <p:txBody>
          <a:bodyPr/>
          <a:lstStyle>
            <a:lvl1pPr>
              <a:defRPr/>
            </a:lvl1pPr>
          </a:lstStyle>
          <a:p>
            <a:pPr>
              <a:defRPr/>
            </a:pPr>
            <a:endParaRPr lang="fr-FR"/>
          </a:p>
        </p:txBody>
      </p:sp>
      <p:sp>
        <p:nvSpPr>
          <p:cNvPr id="6" name="Slide Number Placeholder 4"/>
          <p:cNvSpPr>
            <a:spLocks noGrp="1"/>
          </p:cNvSpPr>
          <p:nvPr>
            <p:ph type="sldNum" sz="quarter" idx="12"/>
          </p:nvPr>
        </p:nvSpPr>
        <p:spPr/>
        <p:txBody>
          <a:bodyPr/>
          <a:lstStyle>
            <a:lvl1pPr>
              <a:defRPr/>
            </a:lvl1pPr>
          </a:lstStyle>
          <a:p>
            <a:pPr>
              <a:defRPr/>
            </a:pPr>
            <a:fld id="{4A3EBD79-0E9B-4A16-953C-11BB95289156}" type="slidenum">
              <a:rPr lang="en-US"/>
              <a:pPr>
                <a:defRPr/>
              </a:pPr>
              <a:t>‹#›</a:t>
            </a:fld>
            <a:endParaRPr lang="en-US"/>
          </a:p>
        </p:txBody>
      </p:sp>
    </p:spTree>
  </p:cSld>
  <p:clrMapOvr>
    <a:masterClrMapping/>
  </p:clrMapOvr>
  <p:transition spd="med"/>
</p:sldLayout>
</file>

<file path=ppt/slideLayouts/slideLayout3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2"/>
          <p:cNvSpPr>
            <a:spLocks noGrp="1"/>
          </p:cNvSpPr>
          <p:nvPr>
            <p:ph type="dt" sz="half" idx="10"/>
          </p:nvPr>
        </p:nvSpPr>
        <p:spPr/>
        <p:txBody>
          <a:bodyPr/>
          <a:lstStyle>
            <a:lvl1pPr>
              <a:defRPr/>
            </a:lvl1pPr>
          </a:lstStyle>
          <a:p>
            <a:pPr>
              <a:defRPr/>
            </a:pPr>
            <a:fld id="{1112B241-F1CF-451F-B0E8-4F18C1F50ADE}" type="datetimeFigureOut">
              <a:rPr lang="en-US"/>
              <a:pPr>
                <a:defRPr/>
              </a:pPr>
              <a:t>5/5/2014</a:t>
            </a:fld>
            <a:endParaRPr lang="en-US"/>
          </a:p>
        </p:txBody>
      </p:sp>
      <p:sp>
        <p:nvSpPr>
          <p:cNvPr id="5" name="Footer Placeholder 3"/>
          <p:cNvSpPr>
            <a:spLocks noGrp="1"/>
          </p:cNvSpPr>
          <p:nvPr>
            <p:ph type="ftr" sz="quarter" idx="11"/>
          </p:nvPr>
        </p:nvSpPr>
        <p:spPr/>
        <p:txBody>
          <a:bodyPr/>
          <a:lstStyle>
            <a:lvl1pPr>
              <a:defRPr/>
            </a:lvl1pPr>
          </a:lstStyle>
          <a:p>
            <a:pPr>
              <a:defRPr/>
            </a:pPr>
            <a:endParaRPr lang="fr-FR"/>
          </a:p>
        </p:txBody>
      </p:sp>
      <p:sp>
        <p:nvSpPr>
          <p:cNvPr id="6" name="Slide Number Placeholder 4"/>
          <p:cNvSpPr>
            <a:spLocks noGrp="1"/>
          </p:cNvSpPr>
          <p:nvPr>
            <p:ph type="sldNum" sz="quarter" idx="12"/>
          </p:nvPr>
        </p:nvSpPr>
        <p:spPr/>
        <p:txBody>
          <a:bodyPr/>
          <a:lstStyle>
            <a:lvl1pPr>
              <a:defRPr/>
            </a:lvl1pPr>
          </a:lstStyle>
          <a:p>
            <a:pPr>
              <a:defRPr/>
            </a:pPr>
            <a:fld id="{CAFADC1C-838D-4C7B-9888-A523D9B6E635}" type="slidenum">
              <a:rPr lang="en-US"/>
              <a:pPr>
                <a:defRPr/>
              </a:pPr>
              <a:t>‹#›</a:t>
            </a:fld>
            <a:endParaRPr lang="en-US"/>
          </a:p>
        </p:txBody>
      </p:sp>
    </p:spTree>
  </p:cSld>
  <p:clrMapOvr>
    <a:masterClrMapping/>
  </p:clrMapOvr>
  <p:transition spd="med"/>
</p:sldLayout>
</file>

<file path=ppt/slideLayouts/slideLayout3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Date Placeholder 1"/>
          <p:cNvSpPr>
            <a:spLocks noGrp="1"/>
          </p:cNvSpPr>
          <p:nvPr>
            <p:ph type="dt" sz="half" idx="10"/>
          </p:nvPr>
        </p:nvSpPr>
        <p:spPr/>
        <p:txBody>
          <a:bodyPr/>
          <a:lstStyle>
            <a:lvl1pPr>
              <a:defRPr/>
            </a:lvl1pPr>
          </a:lstStyle>
          <a:p>
            <a:pPr>
              <a:defRPr/>
            </a:pPr>
            <a:fld id="{F50968D6-72CB-4CAD-9AB8-8EEB382C9B78}" type="datetimeFigureOut">
              <a:rPr lang="en-US"/>
              <a:pPr>
                <a:defRPr/>
              </a:pPr>
              <a:t>5/5/2014</a:t>
            </a:fld>
            <a:endParaRPr lang="en-US"/>
          </a:p>
        </p:txBody>
      </p:sp>
      <p:sp>
        <p:nvSpPr>
          <p:cNvPr id="5" name="Footer Placeholder 2"/>
          <p:cNvSpPr>
            <a:spLocks noGrp="1"/>
          </p:cNvSpPr>
          <p:nvPr>
            <p:ph type="ftr" sz="quarter" idx="11"/>
          </p:nvPr>
        </p:nvSpPr>
        <p:spPr/>
        <p:txBody>
          <a:bodyPr/>
          <a:lstStyle>
            <a:lvl1pPr>
              <a:defRPr/>
            </a:lvl1pPr>
          </a:lstStyle>
          <a:p>
            <a:pPr>
              <a:defRPr/>
            </a:pPr>
            <a:endParaRPr lang="fr-FR"/>
          </a:p>
        </p:txBody>
      </p:sp>
      <p:sp>
        <p:nvSpPr>
          <p:cNvPr id="6" name="Slide Number Placeholder 3"/>
          <p:cNvSpPr>
            <a:spLocks noGrp="1"/>
          </p:cNvSpPr>
          <p:nvPr>
            <p:ph type="sldNum" sz="quarter" idx="12"/>
          </p:nvPr>
        </p:nvSpPr>
        <p:spPr/>
        <p:txBody>
          <a:bodyPr/>
          <a:lstStyle>
            <a:lvl1pPr>
              <a:defRPr/>
            </a:lvl1pPr>
          </a:lstStyle>
          <a:p>
            <a:pPr>
              <a:defRPr/>
            </a:pPr>
            <a:fld id="{CE9A480E-06A3-47EC-9E7D-C25A3B0F0731}" type="slidenum">
              <a:rPr lang="en-US"/>
              <a:pPr>
                <a:defRPr/>
              </a:pPr>
              <a:t>‹#›</a:t>
            </a:fld>
            <a:endParaRPr lang="en-US"/>
          </a:p>
        </p:txBody>
      </p:sp>
    </p:spTree>
  </p:cSld>
  <p:clrMapOvr>
    <a:masterClrMapping/>
  </p:clrMapOvr>
  <p:transition spd="med"/>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transition spd="med"/>
</p:sldLayout>
</file>

<file path=ppt/slideLayouts/slideLayout3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1"/>
          <p:cNvSpPr>
            <a:spLocks noGrp="1"/>
          </p:cNvSpPr>
          <p:nvPr>
            <p:ph type="dt" sz="half" idx="10"/>
          </p:nvPr>
        </p:nvSpPr>
        <p:spPr/>
        <p:txBody>
          <a:bodyPr/>
          <a:lstStyle>
            <a:lvl1pPr>
              <a:defRPr/>
            </a:lvl1pPr>
          </a:lstStyle>
          <a:p>
            <a:pPr>
              <a:defRPr/>
            </a:pPr>
            <a:fld id="{9BE9564B-047C-4AB1-92EB-56A257D0F662}" type="datetimeFigureOut">
              <a:rPr lang="en-US"/>
              <a:pPr>
                <a:defRPr/>
              </a:pPr>
              <a:t>5/5/2014</a:t>
            </a:fld>
            <a:endParaRPr lang="en-US"/>
          </a:p>
        </p:txBody>
      </p:sp>
      <p:sp>
        <p:nvSpPr>
          <p:cNvPr id="5" name="Footer Placeholder 2"/>
          <p:cNvSpPr>
            <a:spLocks noGrp="1"/>
          </p:cNvSpPr>
          <p:nvPr>
            <p:ph type="ftr" sz="quarter" idx="11"/>
          </p:nvPr>
        </p:nvSpPr>
        <p:spPr/>
        <p:txBody>
          <a:bodyPr/>
          <a:lstStyle>
            <a:lvl1pPr>
              <a:defRPr/>
            </a:lvl1pPr>
          </a:lstStyle>
          <a:p>
            <a:pPr>
              <a:defRPr/>
            </a:pPr>
            <a:endParaRPr lang="fr-FR"/>
          </a:p>
        </p:txBody>
      </p:sp>
      <p:sp>
        <p:nvSpPr>
          <p:cNvPr id="6" name="Slide Number Placeholder 3"/>
          <p:cNvSpPr>
            <a:spLocks noGrp="1"/>
          </p:cNvSpPr>
          <p:nvPr>
            <p:ph type="sldNum" sz="quarter" idx="12"/>
          </p:nvPr>
        </p:nvSpPr>
        <p:spPr/>
        <p:txBody>
          <a:bodyPr/>
          <a:lstStyle>
            <a:lvl1pPr>
              <a:defRPr/>
            </a:lvl1pPr>
          </a:lstStyle>
          <a:p>
            <a:pPr>
              <a:defRPr/>
            </a:pPr>
            <a:fld id="{82DB3D93-13AB-45DE-A616-9F7CB7C8411E}" type="slidenum">
              <a:rPr lang="en-US"/>
              <a:pPr>
                <a:defRPr/>
              </a:pPr>
              <a:t>‹#›</a:t>
            </a:fld>
            <a:endParaRPr lang="en-US"/>
          </a:p>
        </p:txBody>
      </p:sp>
    </p:spTree>
  </p:cSld>
  <p:clrMapOvr>
    <a:masterClrMapping/>
  </p:clrMapOvr>
  <p:transition spd="med"/>
</p:sldLayout>
</file>

<file path=ppt/slideLayouts/slideLayout3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1"/>
          <p:cNvSpPr>
            <a:spLocks noGrp="1"/>
          </p:cNvSpPr>
          <p:nvPr>
            <p:ph type="dt" sz="half" idx="10"/>
          </p:nvPr>
        </p:nvSpPr>
        <p:spPr/>
        <p:txBody>
          <a:bodyPr/>
          <a:lstStyle>
            <a:lvl1pPr>
              <a:defRPr/>
            </a:lvl1pPr>
          </a:lstStyle>
          <a:p>
            <a:pPr>
              <a:defRPr/>
            </a:pPr>
            <a:fld id="{A9BB19F7-EEB9-4E6D-B7A9-4D88E18150CC}" type="datetimeFigureOut">
              <a:rPr lang="en-US"/>
              <a:pPr>
                <a:defRPr/>
              </a:pPr>
              <a:t>5/5/2014</a:t>
            </a:fld>
            <a:endParaRPr lang="en-US"/>
          </a:p>
        </p:txBody>
      </p:sp>
      <p:sp>
        <p:nvSpPr>
          <p:cNvPr id="5" name="Footer Placeholder 2"/>
          <p:cNvSpPr>
            <a:spLocks noGrp="1"/>
          </p:cNvSpPr>
          <p:nvPr>
            <p:ph type="ftr" sz="quarter" idx="11"/>
          </p:nvPr>
        </p:nvSpPr>
        <p:spPr/>
        <p:txBody>
          <a:bodyPr/>
          <a:lstStyle>
            <a:lvl1pPr>
              <a:defRPr/>
            </a:lvl1pPr>
          </a:lstStyle>
          <a:p>
            <a:pPr>
              <a:defRPr/>
            </a:pPr>
            <a:endParaRPr lang="fr-FR"/>
          </a:p>
        </p:txBody>
      </p:sp>
      <p:sp>
        <p:nvSpPr>
          <p:cNvPr id="6" name="Slide Number Placeholder 3"/>
          <p:cNvSpPr>
            <a:spLocks noGrp="1"/>
          </p:cNvSpPr>
          <p:nvPr>
            <p:ph type="sldNum" sz="quarter" idx="12"/>
          </p:nvPr>
        </p:nvSpPr>
        <p:spPr/>
        <p:txBody>
          <a:bodyPr/>
          <a:lstStyle>
            <a:lvl1pPr>
              <a:defRPr/>
            </a:lvl1pPr>
          </a:lstStyle>
          <a:p>
            <a:pPr>
              <a:defRPr/>
            </a:pPr>
            <a:fld id="{F2737F01-AF63-44D8-BBC3-8BEF1D177C16}" type="slidenum">
              <a:rPr lang="en-US"/>
              <a:pPr>
                <a:defRPr/>
              </a:pPr>
              <a:t>‹#›</a:t>
            </a:fld>
            <a:endParaRPr lang="en-US"/>
          </a:p>
        </p:txBody>
      </p:sp>
    </p:spTree>
  </p:cSld>
  <p:clrMapOvr>
    <a:masterClrMapping/>
  </p:clrMapOvr>
  <p:transition spd="med"/>
</p:sldLayout>
</file>

<file path=ppt/slideLayouts/slideLayout3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Date Placeholder 1"/>
          <p:cNvSpPr>
            <a:spLocks noGrp="1"/>
          </p:cNvSpPr>
          <p:nvPr>
            <p:ph type="dt" sz="half" idx="10"/>
          </p:nvPr>
        </p:nvSpPr>
        <p:spPr/>
        <p:txBody>
          <a:bodyPr/>
          <a:lstStyle>
            <a:lvl1pPr>
              <a:defRPr/>
            </a:lvl1pPr>
          </a:lstStyle>
          <a:p>
            <a:pPr>
              <a:defRPr/>
            </a:pPr>
            <a:fld id="{F30733F4-B494-4E95-8A13-4ADAF18F5E70}" type="datetimeFigureOut">
              <a:rPr lang="en-US"/>
              <a:pPr>
                <a:defRPr/>
              </a:pPr>
              <a:t>5/5/2014</a:t>
            </a:fld>
            <a:endParaRPr lang="en-US"/>
          </a:p>
        </p:txBody>
      </p:sp>
      <p:sp>
        <p:nvSpPr>
          <p:cNvPr id="6" name="Footer Placeholder 2"/>
          <p:cNvSpPr>
            <a:spLocks noGrp="1"/>
          </p:cNvSpPr>
          <p:nvPr>
            <p:ph type="ftr" sz="quarter" idx="11"/>
          </p:nvPr>
        </p:nvSpPr>
        <p:spPr/>
        <p:txBody>
          <a:bodyPr/>
          <a:lstStyle>
            <a:lvl1pPr>
              <a:defRPr/>
            </a:lvl1pPr>
          </a:lstStyle>
          <a:p>
            <a:pPr>
              <a:defRPr/>
            </a:pPr>
            <a:endParaRPr lang="fr-FR"/>
          </a:p>
        </p:txBody>
      </p:sp>
      <p:sp>
        <p:nvSpPr>
          <p:cNvPr id="7" name="Slide Number Placeholder 3"/>
          <p:cNvSpPr>
            <a:spLocks noGrp="1"/>
          </p:cNvSpPr>
          <p:nvPr>
            <p:ph type="sldNum" sz="quarter" idx="12"/>
          </p:nvPr>
        </p:nvSpPr>
        <p:spPr/>
        <p:txBody>
          <a:bodyPr/>
          <a:lstStyle>
            <a:lvl1pPr>
              <a:defRPr/>
            </a:lvl1pPr>
          </a:lstStyle>
          <a:p>
            <a:pPr>
              <a:defRPr/>
            </a:pPr>
            <a:fld id="{6D031A0A-A2D0-43EB-88C3-3A79AEB399FA}" type="slidenum">
              <a:rPr lang="en-US"/>
              <a:pPr>
                <a:defRPr/>
              </a:pPr>
              <a:t>‹#›</a:t>
            </a:fld>
            <a:endParaRPr lang="en-US"/>
          </a:p>
        </p:txBody>
      </p:sp>
    </p:spTree>
  </p:cSld>
  <p:clrMapOvr>
    <a:masterClrMapping/>
  </p:clrMapOvr>
  <p:transition spd="med"/>
</p:sldLayout>
</file>

<file path=ppt/slideLayouts/slideLayout3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Date Placeholder 1"/>
          <p:cNvSpPr>
            <a:spLocks noGrp="1"/>
          </p:cNvSpPr>
          <p:nvPr>
            <p:ph type="dt" sz="half" idx="10"/>
          </p:nvPr>
        </p:nvSpPr>
        <p:spPr/>
        <p:txBody>
          <a:bodyPr/>
          <a:lstStyle>
            <a:lvl1pPr>
              <a:defRPr/>
            </a:lvl1pPr>
          </a:lstStyle>
          <a:p>
            <a:pPr>
              <a:defRPr/>
            </a:pPr>
            <a:fld id="{6AE52B4E-CD9C-484B-B200-A4F628138A2A}" type="datetimeFigureOut">
              <a:rPr lang="en-US"/>
              <a:pPr>
                <a:defRPr/>
              </a:pPr>
              <a:t>5/5/2014</a:t>
            </a:fld>
            <a:endParaRPr lang="en-US"/>
          </a:p>
        </p:txBody>
      </p:sp>
      <p:sp>
        <p:nvSpPr>
          <p:cNvPr id="8" name="Footer Placeholder 2"/>
          <p:cNvSpPr>
            <a:spLocks noGrp="1"/>
          </p:cNvSpPr>
          <p:nvPr>
            <p:ph type="ftr" sz="quarter" idx="11"/>
          </p:nvPr>
        </p:nvSpPr>
        <p:spPr/>
        <p:txBody>
          <a:bodyPr/>
          <a:lstStyle>
            <a:lvl1pPr>
              <a:defRPr/>
            </a:lvl1pPr>
          </a:lstStyle>
          <a:p>
            <a:pPr>
              <a:defRPr/>
            </a:pPr>
            <a:endParaRPr lang="fr-FR"/>
          </a:p>
        </p:txBody>
      </p:sp>
      <p:sp>
        <p:nvSpPr>
          <p:cNvPr id="9" name="Slide Number Placeholder 3"/>
          <p:cNvSpPr>
            <a:spLocks noGrp="1"/>
          </p:cNvSpPr>
          <p:nvPr>
            <p:ph type="sldNum" sz="quarter" idx="12"/>
          </p:nvPr>
        </p:nvSpPr>
        <p:spPr/>
        <p:txBody>
          <a:bodyPr/>
          <a:lstStyle>
            <a:lvl1pPr>
              <a:defRPr/>
            </a:lvl1pPr>
          </a:lstStyle>
          <a:p>
            <a:pPr>
              <a:defRPr/>
            </a:pPr>
            <a:fld id="{C1B3FCDB-B3E8-40E7-AD91-2814827C289D}" type="slidenum">
              <a:rPr lang="en-US"/>
              <a:pPr>
                <a:defRPr/>
              </a:pPr>
              <a:t>‹#›</a:t>
            </a:fld>
            <a:endParaRPr lang="en-US"/>
          </a:p>
        </p:txBody>
      </p:sp>
    </p:spTree>
  </p:cSld>
  <p:clrMapOvr>
    <a:masterClrMapping/>
  </p:clrMapOvr>
  <p:transition spd="med"/>
</p:sldLayout>
</file>

<file path=ppt/slideLayouts/slideLayout3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Date Placeholder 1"/>
          <p:cNvSpPr>
            <a:spLocks noGrp="1"/>
          </p:cNvSpPr>
          <p:nvPr>
            <p:ph type="dt" sz="half" idx="10"/>
          </p:nvPr>
        </p:nvSpPr>
        <p:spPr/>
        <p:txBody>
          <a:bodyPr/>
          <a:lstStyle>
            <a:lvl1pPr>
              <a:defRPr/>
            </a:lvl1pPr>
          </a:lstStyle>
          <a:p>
            <a:pPr>
              <a:defRPr/>
            </a:pPr>
            <a:fld id="{104B302D-8411-49DF-BE79-0BB96CEB5A2C}" type="datetimeFigureOut">
              <a:rPr lang="en-US"/>
              <a:pPr>
                <a:defRPr/>
              </a:pPr>
              <a:t>5/5/2014</a:t>
            </a:fld>
            <a:endParaRPr lang="en-US"/>
          </a:p>
        </p:txBody>
      </p:sp>
      <p:sp>
        <p:nvSpPr>
          <p:cNvPr id="4" name="Footer Placeholder 2"/>
          <p:cNvSpPr>
            <a:spLocks noGrp="1"/>
          </p:cNvSpPr>
          <p:nvPr>
            <p:ph type="ftr" sz="quarter" idx="11"/>
          </p:nvPr>
        </p:nvSpPr>
        <p:spPr/>
        <p:txBody>
          <a:bodyPr/>
          <a:lstStyle>
            <a:lvl1pPr>
              <a:defRPr/>
            </a:lvl1pPr>
          </a:lstStyle>
          <a:p>
            <a:pPr>
              <a:defRPr/>
            </a:pPr>
            <a:endParaRPr lang="fr-FR"/>
          </a:p>
        </p:txBody>
      </p:sp>
      <p:sp>
        <p:nvSpPr>
          <p:cNvPr id="5" name="Slide Number Placeholder 3"/>
          <p:cNvSpPr>
            <a:spLocks noGrp="1"/>
          </p:cNvSpPr>
          <p:nvPr>
            <p:ph type="sldNum" sz="quarter" idx="12"/>
          </p:nvPr>
        </p:nvSpPr>
        <p:spPr/>
        <p:txBody>
          <a:bodyPr/>
          <a:lstStyle>
            <a:lvl1pPr>
              <a:defRPr/>
            </a:lvl1pPr>
          </a:lstStyle>
          <a:p>
            <a:pPr>
              <a:defRPr/>
            </a:pPr>
            <a:fld id="{5A9185E4-8F50-4B00-AE6A-F216BE87DDA9}" type="slidenum">
              <a:rPr lang="en-US"/>
              <a:pPr>
                <a:defRPr/>
              </a:pPr>
              <a:t>‹#›</a:t>
            </a:fld>
            <a:endParaRPr lang="en-US"/>
          </a:p>
        </p:txBody>
      </p:sp>
    </p:spTree>
  </p:cSld>
  <p:clrMapOvr>
    <a:masterClrMapping/>
  </p:clrMapOvr>
  <p:transition spd="med"/>
</p:sldLayout>
</file>

<file path=ppt/slideLayouts/slideLayout3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fld id="{D3686C1A-1D3C-45FC-B386-AC417D4C727D}" type="datetimeFigureOut">
              <a:rPr lang="en-US"/>
              <a:pPr>
                <a:defRPr/>
              </a:pPr>
              <a:t>5/5/2014</a:t>
            </a:fld>
            <a:endParaRPr lang="en-US"/>
          </a:p>
        </p:txBody>
      </p:sp>
      <p:sp>
        <p:nvSpPr>
          <p:cNvPr id="3" name="Footer Placeholder 2"/>
          <p:cNvSpPr>
            <a:spLocks noGrp="1"/>
          </p:cNvSpPr>
          <p:nvPr>
            <p:ph type="ftr" sz="quarter" idx="11"/>
          </p:nvPr>
        </p:nvSpPr>
        <p:spPr/>
        <p:txBody>
          <a:bodyPr/>
          <a:lstStyle>
            <a:lvl1pPr>
              <a:defRPr/>
            </a:lvl1pPr>
          </a:lstStyle>
          <a:p>
            <a:pPr>
              <a:defRPr/>
            </a:pPr>
            <a:endParaRPr lang="fr-FR"/>
          </a:p>
        </p:txBody>
      </p:sp>
      <p:sp>
        <p:nvSpPr>
          <p:cNvPr id="4" name="Slide Number Placeholder 3"/>
          <p:cNvSpPr>
            <a:spLocks noGrp="1"/>
          </p:cNvSpPr>
          <p:nvPr>
            <p:ph type="sldNum" sz="quarter" idx="12"/>
          </p:nvPr>
        </p:nvSpPr>
        <p:spPr/>
        <p:txBody>
          <a:bodyPr/>
          <a:lstStyle>
            <a:lvl1pPr>
              <a:defRPr/>
            </a:lvl1pPr>
          </a:lstStyle>
          <a:p>
            <a:pPr>
              <a:defRPr/>
            </a:pPr>
            <a:fld id="{2003984B-D262-4B52-9264-F1AFDC7E6B06}" type="slidenum">
              <a:rPr lang="en-US"/>
              <a:pPr>
                <a:defRPr/>
              </a:pPr>
              <a:t>‹#›</a:t>
            </a:fld>
            <a:endParaRPr lang="en-US"/>
          </a:p>
        </p:txBody>
      </p:sp>
    </p:spTree>
  </p:cSld>
  <p:clrMapOvr>
    <a:masterClrMapping/>
  </p:clrMapOvr>
  <p:transition spd="med"/>
</p:sldLayout>
</file>

<file path=ppt/slideLayouts/slideLayout3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1"/>
          <p:cNvSpPr>
            <a:spLocks noGrp="1"/>
          </p:cNvSpPr>
          <p:nvPr>
            <p:ph type="dt" sz="half" idx="10"/>
          </p:nvPr>
        </p:nvSpPr>
        <p:spPr/>
        <p:txBody>
          <a:bodyPr/>
          <a:lstStyle>
            <a:lvl1pPr>
              <a:defRPr/>
            </a:lvl1pPr>
          </a:lstStyle>
          <a:p>
            <a:pPr>
              <a:defRPr/>
            </a:pPr>
            <a:fld id="{45026748-62E9-48D9-8781-6880BF2EC2F8}" type="datetimeFigureOut">
              <a:rPr lang="en-US"/>
              <a:pPr>
                <a:defRPr/>
              </a:pPr>
              <a:t>5/5/2014</a:t>
            </a:fld>
            <a:endParaRPr lang="en-US"/>
          </a:p>
        </p:txBody>
      </p:sp>
      <p:sp>
        <p:nvSpPr>
          <p:cNvPr id="6" name="Footer Placeholder 2"/>
          <p:cNvSpPr>
            <a:spLocks noGrp="1"/>
          </p:cNvSpPr>
          <p:nvPr>
            <p:ph type="ftr" sz="quarter" idx="11"/>
          </p:nvPr>
        </p:nvSpPr>
        <p:spPr/>
        <p:txBody>
          <a:bodyPr/>
          <a:lstStyle>
            <a:lvl1pPr>
              <a:defRPr/>
            </a:lvl1pPr>
          </a:lstStyle>
          <a:p>
            <a:pPr>
              <a:defRPr/>
            </a:pPr>
            <a:endParaRPr lang="fr-FR"/>
          </a:p>
        </p:txBody>
      </p:sp>
      <p:sp>
        <p:nvSpPr>
          <p:cNvPr id="7" name="Slide Number Placeholder 3"/>
          <p:cNvSpPr>
            <a:spLocks noGrp="1"/>
          </p:cNvSpPr>
          <p:nvPr>
            <p:ph type="sldNum" sz="quarter" idx="12"/>
          </p:nvPr>
        </p:nvSpPr>
        <p:spPr/>
        <p:txBody>
          <a:bodyPr/>
          <a:lstStyle>
            <a:lvl1pPr>
              <a:defRPr/>
            </a:lvl1pPr>
          </a:lstStyle>
          <a:p>
            <a:pPr>
              <a:defRPr/>
            </a:pPr>
            <a:fld id="{FA43472E-9419-4F23-851F-E61C1A317C06}" type="slidenum">
              <a:rPr lang="en-US"/>
              <a:pPr>
                <a:defRPr/>
              </a:pPr>
              <a:t>‹#›</a:t>
            </a:fld>
            <a:endParaRPr lang="en-US"/>
          </a:p>
        </p:txBody>
      </p:sp>
    </p:spTree>
  </p:cSld>
  <p:clrMapOvr>
    <a:masterClrMapping/>
  </p:clrMapOvr>
  <p:transition spd="med"/>
</p:sldLayout>
</file>

<file path=ppt/slideLayouts/slideLayout3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1"/>
          <p:cNvSpPr>
            <a:spLocks noGrp="1"/>
          </p:cNvSpPr>
          <p:nvPr>
            <p:ph type="dt" sz="half" idx="10"/>
          </p:nvPr>
        </p:nvSpPr>
        <p:spPr/>
        <p:txBody>
          <a:bodyPr/>
          <a:lstStyle>
            <a:lvl1pPr>
              <a:defRPr/>
            </a:lvl1pPr>
          </a:lstStyle>
          <a:p>
            <a:pPr>
              <a:defRPr/>
            </a:pPr>
            <a:fld id="{CA2CEB11-9600-4CE2-B5A6-BA237AAAA1B3}" type="datetimeFigureOut">
              <a:rPr lang="en-US"/>
              <a:pPr>
                <a:defRPr/>
              </a:pPr>
              <a:t>5/5/2014</a:t>
            </a:fld>
            <a:endParaRPr lang="en-US"/>
          </a:p>
        </p:txBody>
      </p:sp>
      <p:sp>
        <p:nvSpPr>
          <p:cNvPr id="6" name="Footer Placeholder 2"/>
          <p:cNvSpPr>
            <a:spLocks noGrp="1"/>
          </p:cNvSpPr>
          <p:nvPr>
            <p:ph type="ftr" sz="quarter" idx="11"/>
          </p:nvPr>
        </p:nvSpPr>
        <p:spPr/>
        <p:txBody>
          <a:bodyPr/>
          <a:lstStyle>
            <a:lvl1pPr>
              <a:defRPr/>
            </a:lvl1pPr>
          </a:lstStyle>
          <a:p>
            <a:pPr>
              <a:defRPr/>
            </a:pPr>
            <a:endParaRPr lang="fr-FR"/>
          </a:p>
        </p:txBody>
      </p:sp>
      <p:sp>
        <p:nvSpPr>
          <p:cNvPr id="7" name="Slide Number Placeholder 3"/>
          <p:cNvSpPr>
            <a:spLocks noGrp="1"/>
          </p:cNvSpPr>
          <p:nvPr>
            <p:ph type="sldNum" sz="quarter" idx="12"/>
          </p:nvPr>
        </p:nvSpPr>
        <p:spPr/>
        <p:txBody>
          <a:bodyPr/>
          <a:lstStyle>
            <a:lvl1pPr>
              <a:defRPr/>
            </a:lvl1pPr>
          </a:lstStyle>
          <a:p>
            <a:pPr>
              <a:defRPr/>
            </a:pPr>
            <a:fld id="{018463F3-6897-4B42-BE80-AC909F2FC68E}" type="slidenum">
              <a:rPr lang="en-US"/>
              <a:pPr>
                <a:defRPr/>
              </a:pPr>
              <a:t>‹#›</a:t>
            </a:fld>
            <a:endParaRPr lang="en-US"/>
          </a:p>
        </p:txBody>
      </p:sp>
    </p:spTree>
  </p:cSld>
  <p:clrMapOvr>
    <a:masterClrMapping/>
  </p:clrMapOvr>
  <p:transition spd="med"/>
</p:sldLayout>
</file>

<file path=ppt/slideLayouts/slideLayout3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1"/>
          <p:cNvSpPr>
            <a:spLocks noGrp="1"/>
          </p:cNvSpPr>
          <p:nvPr>
            <p:ph type="dt" sz="half" idx="10"/>
          </p:nvPr>
        </p:nvSpPr>
        <p:spPr/>
        <p:txBody>
          <a:bodyPr/>
          <a:lstStyle>
            <a:lvl1pPr>
              <a:defRPr/>
            </a:lvl1pPr>
          </a:lstStyle>
          <a:p>
            <a:pPr>
              <a:defRPr/>
            </a:pPr>
            <a:fld id="{D8CFB539-8324-4494-AE20-221F8E362F97}" type="datetimeFigureOut">
              <a:rPr lang="en-US"/>
              <a:pPr>
                <a:defRPr/>
              </a:pPr>
              <a:t>5/5/2014</a:t>
            </a:fld>
            <a:endParaRPr lang="en-US"/>
          </a:p>
        </p:txBody>
      </p:sp>
      <p:sp>
        <p:nvSpPr>
          <p:cNvPr id="5" name="Footer Placeholder 2"/>
          <p:cNvSpPr>
            <a:spLocks noGrp="1"/>
          </p:cNvSpPr>
          <p:nvPr>
            <p:ph type="ftr" sz="quarter" idx="11"/>
          </p:nvPr>
        </p:nvSpPr>
        <p:spPr/>
        <p:txBody>
          <a:bodyPr/>
          <a:lstStyle>
            <a:lvl1pPr>
              <a:defRPr/>
            </a:lvl1pPr>
          </a:lstStyle>
          <a:p>
            <a:pPr>
              <a:defRPr/>
            </a:pPr>
            <a:endParaRPr lang="fr-FR"/>
          </a:p>
        </p:txBody>
      </p:sp>
      <p:sp>
        <p:nvSpPr>
          <p:cNvPr id="6" name="Slide Number Placeholder 3"/>
          <p:cNvSpPr>
            <a:spLocks noGrp="1"/>
          </p:cNvSpPr>
          <p:nvPr>
            <p:ph type="sldNum" sz="quarter" idx="12"/>
          </p:nvPr>
        </p:nvSpPr>
        <p:spPr/>
        <p:txBody>
          <a:bodyPr/>
          <a:lstStyle>
            <a:lvl1pPr>
              <a:defRPr/>
            </a:lvl1pPr>
          </a:lstStyle>
          <a:p>
            <a:pPr>
              <a:defRPr/>
            </a:pPr>
            <a:fld id="{4BB25A5C-C45C-4FE5-9D41-4A8F884617A6}" type="slidenum">
              <a:rPr lang="en-US"/>
              <a:pPr>
                <a:defRPr/>
              </a:pPr>
              <a:t>‹#›</a:t>
            </a:fld>
            <a:endParaRPr lang="en-US"/>
          </a:p>
        </p:txBody>
      </p:sp>
    </p:spTree>
  </p:cSld>
  <p:clrMapOvr>
    <a:masterClrMapping/>
  </p:clrMapOvr>
  <p:transition spd="med"/>
</p:sldLayout>
</file>

<file path=ppt/slideLayouts/slideLayout3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1"/>
          <p:cNvSpPr>
            <a:spLocks noGrp="1"/>
          </p:cNvSpPr>
          <p:nvPr>
            <p:ph type="dt" sz="half" idx="10"/>
          </p:nvPr>
        </p:nvSpPr>
        <p:spPr/>
        <p:txBody>
          <a:bodyPr/>
          <a:lstStyle>
            <a:lvl1pPr>
              <a:defRPr/>
            </a:lvl1pPr>
          </a:lstStyle>
          <a:p>
            <a:pPr>
              <a:defRPr/>
            </a:pPr>
            <a:fld id="{997FB915-4749-4520-9B15-1C2283D6D49F}" type="datetimeFigureOut">
              <a:rPr lang="en-US"/>
              <a:pPr>
                <a:defRPr/>
              </a:pPr>
              <a:t>5/5/2014</a:t>
            </a:fld>
            <a:endParaRPr lang="en-US"/>
          </a:p>
        </p:txBody>
      </p:sp>
      <p:sp>
        <p:nvSpPr>
          <p:cNvPr id="5" name="Footer Placeholder 2"/>
          <p:cNvSpPr>
            <a:spLocks noGrp="1"/>
          </p:cNvSpPr>
          <p:nvPr>
            <p:ph type="ftr" sz="quarter" idx="11"/>
          </p:nvPr>
        </p:nvSpPr>
        <p:spPr/>
        <p:txBody>
          <a:bodyPr/>
          <a:lstStyle>
            <a:lvl1pPr>
              <a:defRPr/>
            </a:lvl1pPr>
          </a:lstStyle>
          <a:p>
            <a:pPr>
              <a:defRPr/>
            </a:pPr>
            <a:endParaRPr lang="fr-FR"/>
          </a:p>
        </p:txBody>
      </p:sp>
      <p:sp>
        <p:nvSpPr>
          <p:cNvPr id="6" name="Slide Number Placeholder 3"/>
          <p:cNvSpPr>
            <a:spLocks noGrp="1"/>
          </p:cNvSpPr>
          <p:nvPr>
            <p:ph type="sldNum" sz="quarter" idx="12"/>
          </p:nvPr>
        </p:nvSpPr>
        <p:spPr/>
        <p:txBody>
          <a:bodyPr/>
          <a:lstStyle>
            <a:lvl1pPr>
              <a:defRPr/>
            </a:lvl1pPr>
          </a:lstStyle>
          <a:p>
            <a:pPr>
              <a:defRPr/>
            </a:pPr>
            <a:fld id="{901679B9-1C06-4951-BBF8-07F574EF6C7B}" type="slidenum">
              <a:rPr lang="en-US"/>
              <a:pPr>
                <a:defRPr/>
              </a:pPr>
              <a:t>‹#›</a:t>
            </a:fld>
            <a:endParaRPr lang="en-US"/>
          </a:p>
        </p:txBody>
      </p:sp>
    </p:spTree>
  </p:cSld>
  <p:clrMapOvr>
    <a:masterClrMapping/>
  </p:clrMapOvr>
  <p:transition spd="med"/>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3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Date Placeholder 4"/>
          <p:cNvSpPr>
            <a:spLocks noGrp="1"/>
          </p:cNvSpPr>
          <p:nvPr>
            <p:ph type="dt" sz="half" idx="10"/>
          </p:nvPr>
        </p:nvSpPr>
        <p:spPr/>
        <p:txBody>
          <a:bodyPr/>
          <a:lstStyle>
            <a:lvl1pPr>
              <a:defRPr/>
            </a:lvl1pPr>
          </a:lstStyle>
          <a:p>
            <a:pPr>
              <a:defRPr/>
            </a:pPr>
            <a:fld id="{D6620B44-B51C-4024-B260-EACB9D6C6429}" type="datetimeFigureOut">
              <a:rPr lang="en-US"/>
              <a:pPr>
                <a:defRPr/>
              </a:pPr>
              <a:t>5/5/2014</a:t>
            </a:fld>
            <a:endParaRPr lang="en-US"/>
          </a:p>
        </p:txBody>
      </p:sp>
      <p:sp>
        <p:nvSpPr>
          <p:cNvPr id="5" name="Footer Placeholder 5"/>
          <p:cNvSpPr>
            <a:spLocks noGrp="1"/>
          </p:cNvSpPr>
          <p:nvPr>
            <p:ph type="ftr" sz="quarter" idx="11"/>
          </p:nvPr>
        </p:nvSpPr>
        <p:spPr/>
        <p:txBody>
          <a:bodyPr/>
          <a:lstStyle>
            <a:lvl1pPr>
              <a:defRPr/>
            </a:lvl1pPr>
          </a:lstStyle>
          <a:p>
            <a:pPr>
              <a:defRPr/>
            </a:pPr>
            <a:endParaRPr lang="fr-FR"/>
          </a:p>
        </p:txBody>
      </p:sp>
      <p:sp>
        <p:nvSpPr>
          <p:cNvPr id="6" name="Slide Number Placeholder 6"/>
          <p:cNvSpPr>
            <a:spLocks noGrp="1"/>
          </p:cNvSpPr>
          <p:nvPr>
            <p:ph type="sldNum" sz="quarter" idx="12"/>
          </p:nvPr>
        </p:nvSpPr>
        <p:spPr/>
        <p:txBody>
          <a:bodyPr/>
          <a:lstStyle>
            <a:lvl1pPr>
              <a:defRPr/>
            </a:lvl1pPr>
          </a:lstStyle>
          <a:p>
            <a:pPr>
              <a:defRPr/>
            </a:pPr>
            <a:fld id="{08B25B79-10E1-4AA9-A1B4-BBAF888355C7}" type="slidenum">
              <a:rPr lang="en-US"/>
              <a:pPr>
                <a:defRPr/>
              </a:pPr>
              <a:t>‹#›</a:t>
            </a:fld>
            <a:endParaRPr lang="en-US"/>
          </a:p>
        </p:txBody>
      </p:sp>
    </p:spTree>
  </p:cSld>
  <p:clrMapOvr>
    <a:masterClrMapping/>
  </p:clrMapOvr>
  <p:transition spd="med"/>
</p:sldLayout>
</file>

<file path=ppt/slideLayouts/slideLayout3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4"/>
          <p:cNvSpPr>
            <a:spLocks noGrp="1"/>
          </p:cNvSpPr>
          <p:nvPr>
            <p:ph type="dt" sz="half" idx="10"/>
          </p:nvPr>
        </p:nvSpPr>
        <p:spPr/>
        <p:txBody>
          <a:bodyPr/>
          <a:lstStyle>
            <a:lvl1pPr>
              <a:defRPr/>
            </a:lvl1pPr>
          </a:lstStyle>
          <a:p>
            <a:pPr>
              <a:defRPr/>
            </a:pPr>
            <a:fld id="{A5399B44-BD68-4916-AE55-111ABC80003C}" type="datetimeFigureOut">
              <a:rPr lang="en-US"/>
              <a:pPr>
                <a:defRPr/>
              </a:pPr>
              <a:t>5/5/2014</a:t>
            </a:fld>
            <a:endParaRPr lang="en-US"/>
          </a:p>
        </p:txBody>
      </p:sp>
      <p:sp>
        <p:nvSpPr>
          <p:cNvPr id="5" name="Footer Placeholder 5"/>
          <p:cNvSpPr>
            <a:spLocks noGrp="1"/>
          </p:cNvSpPr>
          <p:nvPr>
            <p:ph type="ftr" sz="quarter" idx="11"/>
          </p:nvPr>
        </p:nvSpPr>
        <p:spPr/>
        <p:txBody>
          <a:bodyPr/>
          <a:lstStyle>
            <a:lvl1pPr>
              <a:defRPr/>
            </a:lvl1pPr>
          </a:lstStyle>
          <a:p>
            <a:pPr>
              <a:defRPr/>
            </a:pPr>
            <a:endParaRPr lang="fr-FR"/>
          </a:p>
        </p:txBody>
      </p:sp>
      <p:sp>
        <p:nvSpPr>
          <p:cNvPr id="6" name="Slide Number Placeholder 6"/>
          <p:cNvSpPr>
            <a:spLocks noGrp="1"/>
          </p:cNvSpPr>
          <p:nvPr>
            <p:ph type="sldNum" sz="quarter" idx="12"/>
          </p:nvPr>
        </p:nvSpPr>
        <p:spPr/>
        <p:txBody>
          <a:bodyPr/>
          <a:lstStyle>
            <a:lvl1pPr>
              <a:defRPr/>
            </a:lvl1pPr>
          </a:lstStyle>
          <a:p>
            <a:pPr>
              <a:defRPr/>
            </a:pPr>
            <a:fld id="{27B21544-9AD5-4646-BE25-85F8F3DE8BAD}" type="slidenum">
              <a:rPr lang="en-US"/>
              <a:pPr>
                <a:defRPr/>
              </a:pPr>
              <a:t>‹#›</a:t>
            </a:fld>
            <a:endParaRPr lang="en-US"/>
          </a:p>
        </p:txBody>
      </p:sp>
    </p:spTree>
  </p:cSld>
  <p:clrMapOvr>
    <a:masterClrMapping/>
  </p:clrMapOvr>
  <p:transition spd="med"/>
</p:sldLayout>
</file>

<file path=ppt/slideLayouts/slideLayout3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4"/>
          <p:cNvSpPr>
            <a:spLocks noGrp="1"/>
          </p:cNvSpPr>
          <p:nvPr>
            <p:ph type="dt" sz="half" idx="10"/>
          </p:nvPr>
        </p:nvSpPr>
        <p:spPr/>
        <p:txBody>
          <a:bodyPr/>
          <a:lstStyle>
            <a:lvl1pPr>
              <a:defRPr/>
            </a:lvl1pPr>
          </a:lstStyle>
          <a:p>
            <a:pPr>
              <a:defRPr/>
            </a:pPr>
            <a:fld id="{D51D6D1C-67AA-41EE-88DA-45566AF77D24}" type="datetimeFigureOut">
              <a:rPr lang="en-US"/>
              <a:pPr>
                <a:defRPr/>
              </a:pPr>
              <a:t>5/5/2014</a:t>
            </a:fld>
            <a:endParaRPr lang="en-US"/>
          </a:p>
        </p:txBody>
      </p:sp>
      <p:sp>
        <p:nvSpPr>
          <p:cNvPr id="5" name="Footer Placeholder 5"/>
          <p:cNvSpPr>
            <a:spLocks noGrp="1"/>
          </p:cNvSpPr>
          <p:nvPr>
            <p:ph type="ftr" sz="quarter" idx="11"/>
          </p:nvPr>
        </p:nvSpPr>
        <p:spPr/>
        <p:txBody>
          <a:bodyPr/>
          <a:lstStyle>
            <a:lvl1pPr>
              <a:defRPr/>
            </a:lvl1pPr>
          </a:lstStyle>
          <a:p>
            <a:pPr>
              <a:defRPr/>
            </a:pPr>
            <a:endParaRPr lang="fr-FR"/>
          </a:p>
        </p:txBody>
      </p:sp>
      <p:sp>
        <p:nvSpPr>
          <p:cNvPr id="6" name="Slide Number Placeholder 6"/>
          <p:cNvSpPr>
            <a:spLocks noGrp="1"/>
          </p:cNvSpPr>
          <p:nvPr>
            <p:ph type="sldNum" sz="quarter" idx="12"/>
          </p:nvPr>
        </p:nvSpPr>
        <p:spPr/>
        <p:txBody>
          <a:bodyPr/>
          <a:lstStyle>
            <a:lvl1pPr>
              <a:defRPr/>
            </a:lvl1pPr>
          </a:lstStyle>
          <a:p>
            <a:pPr>
              <a:defRPr/>
            </a:pPr>
            <a:fld id="{831DFA28-2648-4085-A98C-16002A40B905}" type="slidenum">
              <a:rPr lang="en-US"/>
              <a:pPr>
                <a:defRPr/>
              </a:pPr>
              <a:t>‹#›</a:t>
            </a:fld>
            <a:endParaRPr lang="en-US"/>
          </a:p>
        </p:txBody>
      </p:sp>
    </p:spTree>
  </p:cSld>
  <p:clrMapOvr>
    <a:masterClrMapping/>
  </p:clrMapOvr>
  <p:transition spd="med"/>
</p:sldLayout>
</file>

<file path=ppt/slideLayouts/slideLayout3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Date Placeholder 4"/>
          <p:cNvSpPr>
            <a:spLocks noGrp="1"/>
          </p:cNvSpPr>
          <p:nvPr>
            <p:ph type="dt" sz="half" idx="10"/>
          </p:nvPr>
        </p:nvSpPr>
        <p:spPr/>
        <p:txBody>
          <a:bodyPr/>
          <a:lstStyle>
            <a:lvl1pPr>
              <a:defRPr/>
            </a:lvl1pPr>
          </a:lstStyle>
          <a:p>
            <a:pPr>
              <a:defRPr/>
            </a:pPr>
            <a:fld id="{557C1CCF-64CB-4377-B764-E0C5D09DA6DD}" type="datetimeFigureOut">
              <a:rPr lang="en-US"/>
              <a:pPr>
                <a:defRPr/>
              </a:pPr>
              <a:t>5/5/2014</a:t>
            </a:fld>
            <a:endParaRPr lang="en-US"/>
          </a:p>
        </p:txBody>
      </p:sp>
      <p:sp>
        <p:nvSpPr>
          <p:cNvPr id="6" name="Footer Placeholder 5"/>
          <p:cNvSpPr>
            <a:spLocks noGrp="1"/>
          </p:cNvSpPr>
          <p:nvPr>
            <p:ph type="ftr" sz="quarter" idx="11"/>
          </p:nvPr>
        </p:nvSpPr>
        <p:spPr/>
        <p:txBody>
          <a:bodyPr/>
          <a:lstStyle>
            <a:lvl1pPr>
              <a:defRPr/>
            </a:lvl1pPr>
          </a:lstStyle>
          <a:p>
            <a:pPr>
              <a:defRPr/>
            </a:pPr>
            <a:endParaRPr lang="fr-FR"/>
          </a:p>
        </p:txBody>
      </p:sp>
      <p:sp>
        <p:nvSpPr>
          <p:cNvPr id="7" name="Slide Number Placeholder 6"/>
          <p:cNvSpPr>
            <a:spLocks noGrp="1"/>
          </p:cNvSpPr>
          <p:nvPr>
            <p:ph type="sldNum" sz="quarter" idx="12"/>
          </p:nvPr>
        </p:nvSpPr>
        <p:spPr/>
        <p:txBody>
          <a:bodyPr/>
          <a:lstStyle>
            <a:lvl1pPr>
              <a:defRPr/>
            </a:lvl1pPr>
          </a:lstStyle>
          <a:p>
            <a:pPr>
              <a:defRPr/>
            </a:pPr>
            <a:fld id="{7DDE52BB-8A7A-4356-9234-06DD12F422BD}" type="slidenum">
              <a:rPr lang="en-US"/>
              <a:pPr>
                <a:defRPr/>
              </a:pPr>
              <a:t>‹#›</a:t>
            </a:fld>
            <a:endParaRPr lang="en-US"/>
          </a:p>
        </p:txBody>
      </p:sp>
    </p:spTree>
  </p:cSld>
  <p:clrMapOvr>
    <a:masterClrMapping/>
  </p:clrMapOvr>
  <p:transition spd="med"/>
</p:sldLayout>
</file>

<file path=ppt/slideLayouts/slideLayout3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Date Placeholder 4"/>
          <p:cNvSpPr>
            <a:spLocks noGrp="1"/>
          </p:cNvSpPr>
          <p:nvPr>
            <p:ph type="dt" sz="half" idx="10"/>
          </p:nvPr>
        </p:nvSpPr>
        <p:spPr/>
        <p:txBody>
          <a:bodyPr/>
          <a:lstStyle>
            <a:lvl1pPr>
              <a:defRPr/>
            </a:lvl1pPr>
          </a:lstStyle>
          <a:p>
            <a:pPr>
              <a:defRPr/>
            </a:pPr>
            <a:fld id="{51CC69C8-913B-45B4-9D36-0C97364D4D94}" type="datetimeFigureOut">
              <a:rPr lang="en-US"/>
              <a:pPr>
                <a:defRPr/>
              </a:pPr>
              <a:t>5/5/2014</a:t>
            </a:fld>
            <a:endParaRPr lang="en-US"/>
          </a:p>
        </p:txBody>
      </p:sp>
      <p:sp>
        <p:nvSpPr>
          <p:cNvPr id="8" name="Footer Placeholder 5"/>
          <p:cNvSpPr>
            <a:spLocks noGrp="1"/>
          </p:cNvSpPr>
          <p:nvPr>
            <p:ph type="ftr" sz="quarter" idx="11"/>
          </p:nvPr>
        </p:nvSpPr>
        <p:spPr/>
        <p:txBody>
          <a:bodyPr/>
          <a:lstStyle>
            <a:lvl1pPr>
              <a:defRPr/>
            </a:lvl1pPr>
          </a:lstStyle>
          <a:p>
            <a:pPr>
              <a:defRPr/>
            </a:pPr>
            <a:endParaRPr lang="fr-FR"/>
          </a:p>
        </p:txBody>
      </p:sp>
      <p:sp>
        <p:nvSpPr>
          <p:cNvPr id="9" name="Slide Number Placeholder 6"/>
          <p:cNvSpPr>
            <a:spLocks noGrp="1"/>
          </p:cNvSpPr>
          <p:nvPr>
            <p:ph type="sldNum" sz="quarter" idx="12"/>
          </p:nvPr>
        </p:nvSpPr>
        <p:spPr/>
        <p:txBody>
          <a:bodyPr/>
          <a:lstStyle>
            <a:lvl1pPr>
              <a:defRPr/>
            </a:lvl1pPr>
          </a:lstStyle>
          <a:p>
            <a:pPr>
              <a:defRPr/>
            </a:pPr>
            <a:fld id="{8D5D37C1-7B6F-426E-ABE6-D81CDF648373}" type="slidenum">
              <a:rPr lang="en-US"/>
              <a:pPr>
                <a:defRPr/>
              </a:pPr>
              <a:t>‹#›</a:t>
            </a:fld>
            <a:endParaRPr lang="en-US"/>
          </a:p>
        </p:txBody>
      </p:sp>
    </p:spTree>
  </p:cSld>
  <p:clrMapOvr>
    <a:masterClrMapping/>
  </p:clrMapOvr>
  <p:transition spd="med"/>
</p:sldLayout>
</file>

<file path=ppt/slideLayouts/slideLayout3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Date Placeholder 4"/>
          <p:cNvSpPr>
            <a:spLocks noGrp="1"/>
          </p:cNvSpPr>
          <p:nvPr>
            <p:ph type="dt" sz="half" idx="10"/>
          </p:nvPr>
        </p:nvSpPr>
        <p:spPr/>
        <p:txBody>
          <a:bodyPr/>
          <a:lstStyle>
            <a:lvl1pPr>
              <a:defRPr/>
            </a:lvl1pPr>
          </a:lstStyle>
          <a:p>
            <a:pPr>
              <a:defRPr/>
            </a:pPr>
            <a:fld id="{32D77D35-D169-4C00-801F-578735DBF4E2}" type="datetimeFigureOut">
              <a:rPr lang="en-US"/>
              <a:pPr>
                <a:defRPr/>
              </a:pPr>
              <a:t>5/5/2014</a:t>
            </a:fld>
            <a:endParaRPr lang="en-US"/>
          </a:p>
        </p:txBody>
      </p:sp>
      <p:sp>
        <p:nvSpPr>
          <p:cNvPr id="4" name="Footer Placeholder 5"/>
          <p:cNvSpPr>
            <a:spLocks noGrp="1"/>
          </p:cNvSpPr>
          <p:nvPr>
            <p:ph type="ftr" sz="quarter" idx="11"/>
          </p:nvPr>
        </p:nvSpPr>
        <p:spPr/>
        <p:txBody>
          <a:bodyPr/>
          <a:lstStyle>
            <a:lvl1pPr>
              <a:defRPr/>
            </a:lvl1pPr>
          </a:lstStyle>
          <a:p>
            <a:pPr>
              <a:defRPr/>
            </a:pPr>
            <a:endParaRPr lang="fr-FR"/>
          </a:p>
        </p:txBody>
      </p:sp>
      <p:sp>
        <p:nvSpPr>
          <p:cNvPr id="5" name="Slide Number Placeholder 6"/>
          <p:cNvSpPr>
            <a:spLocks noGrp="1"/>
          </p:cNvSpPr>
          <p:nvPr>
            <p:ph type="sldNum" sz="quarter" idx="12"/>
          </p:nvPr>
        </p:nvSpPr>
        <p:spPr/>
        <p:txBody>
          <a:bodyPr/>
          <a:lstStyle>
            <a:lvl1pPr>
              <a:defRPr/>
            </a:lvl1pPr>
          </a:lstStyle>
          <a:p>
            <a:pPr>
              <a:defRPr/>
            </a:pPr>
            <a:fld id="{EC12E829-DCBD-479A-8420-4079E419084A}" type="slidenum">
              <a:rPr lang="en-US"/>
              <a:pPr>
                <a:defRPr/>
              </a:pPr>
              <a:t>‹#›</a:t>
            </a:fld>
            <a:endParaRPr lang="en-US"/>
          </a:p>
        </p:txBody>
      </p:sp>
    </p:spTree>
  </p:cSld>
  <p:clrMapOvr>
    <a:masterClrMapping/>
  </p:clrMapOvr>
  <p:transition spd="med"/>
</p:sldLayout>
</file>

<file path=ppt/slideLayouts/slideLayout3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4"/>
          <p:cNvSpPr>
            <a:spLocks noGrp="1"/>
          </p:cNvSpPr>
          <p:nvPr>
            <p:ph type="dt" sz="half" idx="10"/>
          </p:nvPr>
        </p:nvSpPr>
        <p:spPr/>
        <p:txBody>
          <a:bodyPr/>
          <a:lstStyle>
            <a:lvl1pPr>
              <a:defRPr/>
            </a:lvl1pPr>
          </a:lstStyle>
          <a:p>
            <a:pPr>
              <a:defRPr/>
            </a:pPr>
            <a:fld id="{AD78BF8D-01C7-4819-B389-85D7443A0D58}" type="datetimeFigureOut">
              <a:rPr lang="en-US"/>
              <a:pPr>
                <a:defRPr/>
              </a:pPr>
              <a:t>5/5/2014</a:t>
            </a:fld>
            <a:endParaRPr lang="en-US"/>
          </a:p>
        </p:txBody>
      </p:sp>
      <p:sp>
        <p:nvSpPr>
          <p:cNvPr id="3" name="Footer Placeholder 5"/>
          <p:cNvSpPr>
            <a:spLocks noGrp="1"/>
          </p:cNvSpPr>
          <p:nvPr>
            <p:ph type="ftr" sz="quarter" idx="11"/>
          </p:nvPr>
        </p:nvSpPr>
        <p:spPr/>
        <p:txBody>
          <a:bodyPr/>
          <a:lstStyle>
            <a:lvl1pPr>
              <a:defRPr/>
            </a:lvl1pPr>
          </a:lstStyle>
          <a:p>
            <a:pPr>
              <a:defRPr/>
            </a:pPr>
            <a:endParaRPr lang="fr-FR"/>
          </a:p>
        </p:txBody>
      </p:sp>
      <p:sp>
        <p:nvSpPr>
          <p:cNvPr id="4" name="Slide Number Placeholder 6"/>
          <p:cNvSpPr>
            <a:spLocks noGrp="1"/>
          </p:cNvSpPr>
          <p:nvPr>
            <p:ph type="sldNum" sz="quarter" idx="12"/>
          </p:nvPr>
        </p:nvSpPr>
        <p:spPr/>
        <p:txBody>
          <a:bodyPr/>
          <a:lstStyle>
            <a:lvl1pPr>
              <a:defRPr/>
            </a:lvl1pPr>
          </a:lstStyle>
          <a:p>
            <a:pPr>
              <a:defRPr/>
            </a:pPr>
            <a:fld id="{AE52CF81-CCD9-4B34-B97E-C6D7816EDCB1}" type="slidenum">
              <a:rPr lang="en-US"/>
              <a:pPr>
                <a:defRPr/>
              </a:pPr>
              <a:t>‹#›</a:t>
            </a:fld>
            <a:endParaRPr lang="en-US"/>
          </a:p>
        </p:txBody>
      </p:sp>
    </p:spTree>
  </p:cSld>
  <p:clrMapOvr>
    <a:masterClrMapping/>
  </p:clrMapOvr>
  <p:transition spd="med"/>
</p:sldLayout>
</file>

<file path=ppt/slideLayouts/slideLayout3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pPr>
              <a:defRPr/>
            </a:pPr>
            <a:fld id="{CABF3814-5EB2-4330-B81C-4A71769AF9DF}" type="datetimeFigureOut">
              <a:rPr lang="en-US"/>
              <a:pPr>
                <a:defRPr/>
              </a:pPr>
              <a:t>5/5/2014</a:t>
            </a:fld>
            <a:endParaRPr lang="en-US"/>
          </a:p>
        </p:txBody>
      </p:sp>
      <p:sp>
        <p:nvSpPr>
          <p:cNvPr id="6" name="Footer Placeholder 5"/>
          <p:cNvSpPr>
            <a:spLocks noGrp="1"/>
          </p:cNvSpPr>
          <p:nvPr>
            <p:ph type="ftr" sz="quarter" idx="11"/>
          </p:nvPr>
        </p:nvSpPr>
        <p:spPr/>
        <p:txBody>
          <a:bodyPr/>
          <a:lstStyle>
            <a:lvl1pPr>
              <a:defRPr/>
            </a:lvl1pPr>
          </a:lstStyle>
          <a:p>
            <a:pPr>
              <a:defRPr/>
            </a:pPr>
            <a:endParaRPr lang="fr-FR"/>
          </a:p>
        </p:txBody>
      </p:sp>
      <p:sp>
        <p:nvSpPr>
          <p:cNvPr id="7" name="Slide Number Placeholder 6"/>
          <p:cNvSpPr>
            <a:spLocks noGrp="1"/>
          </p:cNvSpPr>
          <p:nvPr>
            <p:ph type="sldNum" sz="quarter" idx="12"/>
          </p:nvPr>
        </p:nvSpPr>
        <p:spPr/>
        <p:txBody>
          <a:bodyPr/>
          <a:lstStyle>
            <a:lvl1pPr>
              <a:defRPr/>
            </a:lvl1pPr>
          </a:lstStyle>
          <a:p>
            <a:pPr>
              <a:defRPr/>
            </a:pPr>
            <a:fld id="{5FA96DCC-CBB1-45BC-B907-8B1CA5A6B430}" type="slidenum">
              <a:rPr lang="en-US"/>
              <a:pPr>
                <a:defRPr/>
              </a:pPr>
              <a:t>‹#›</a:t>
            </a:fld>
            <a:endParaRPr lang="en-US"/>
          </a:p>
        </p:txBody>
      </p:sp>
    </p:spTree>
  </p:cSld>
  <p:clrMapOvr>
    <a:masterClrMapping/>
  </p:clrMapOvr>
  <p:transition spd="med"/>
</p:sldLayout>
</file>

<file path=ppt/slideLayouts/slideLayout3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pPr>
              <a:defRPr/>
            </a:pPr>
            <a:fld id="{EA8638DC-BC28-475A-9413-8564A6D05B6C}" type="datetimeFigureOut">
              <a:rPr lang="en-US"/>
              <a:pPr>
                <a:defRPr/>
              </a:pPr>
              <a:t>5/5/2014</a:t>
            </a:fld>
            <a:endParaRPr lang="en-US"/>
          </a:p>
        </p:txBody>
      </p:sp>
      <p:sp>
        <p:nvSpPr>
          <p:cNvPr id="6" name="Footer Placeholder 5"/>
          <p:cNvSpPr>
            <a:spLocks noGrp="1"/>
          </p:cNvSpPr>
          <p:nvPr>
            <p:ph type="ftr" sz="quarter" idx="11"/>
          </p:nvPr>
        </p:nvSpPr>
        <p:spPr/>
        <p:txBody>
          <a:bodyPr/>
          <a:lstStyle>
            <a:lvl1pPr>
              <a:defRPr/>
            </a:lvl1pPr>
          </a:lstStyle>
          <a:p>
            <a:pPr>
              <a:defRPr/>
            </a:pPr>
            <a:endParaRPr lang="fr-FR"/>
          </a:p>
        </p:txBody>
      </p:sp>
      <p:sp>
        <p:nvSpPr>
          <p:cNvPr id="7" name="Slide Number Placeholder 6"/>
          <p:cNvSpPr>
            <a:spLocks noGrp="1"/>
          </p:cNvSpPr>
          <p:nvPr>
            <p:ph type="sldNum" sz="quarter" idx="12"/>
          </p:nvPr>
        </p:nvSpPr>
        <p:spPr/>
        <p:txBody>
          <a:bodyPr/>
          <a:lstStyle>
            <a:lvl1pPr>
              <a:defRPr/>
            </a:lvl1pPr>
          </a:lstStyle>
          <a:p>
            <a:pPr>
              <a:defRPr/>
            </a:pPr>
            <a:fld id="{03B330B0-EA0D-4877-9CCD-D458B57BEEB7}" type="slidenum">
              <a:rPr lang="en-US"/>
              <a:pPr>
                <a:defRPr/>
              </a:pPr>
              <a:t>‹#›</a:t>
            </a:fld>
            <a:endParaRPr lang="en-US"/>
          </a:p>
        </p:txBody>
      </p:sp>
    </p:spTree>
  </p:cSld>
  <p:clrMapOvr>
    <a:masterClrMapping/>
  </p:clrMapOvr>
  <p:transition spd="med"/>
</p:sldLayout>
</file>

<file path=ppt/slideLayouts/slideLayout3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4"/>
          <p:cNvSpPr>
            <a:spLocks noGrp="1"/>
          </p:cNvSpPr>
          <p:nvPr>
            <p:ph type="dt" sz="half" idx="10"/>
          </p:nvPr>
        </p:nvSpPr>
        <p:spPr/>
        <p:txBody>
          <a:bodyPr/>
          <a:lstStyle>
            <a:lvl1pPr>
              <a:defRPr/>
            </a:lvl1pPr>
          </a:lstStyle>
          <a:p>
            <a:pPr>
              <a:defRPr/>
            </a:pPr>
            <a:fld id="{0D942180-1E2B-46F5-98D6-EA6D95321E79}" type="datetimeFigureOut">
              <a:rPr lang="en-US"/>
              <a:pPr>
                <a:defRPr/>
              </a:pPr>
              <a:t>5/5/2014</a:t>
            </a:fld>
            <a:endParaRPr lang="en-US"/>
          </a:p>
        </p:txBody>
      </p:sp>
      <p:sp>
        <p:nvSpPr>
          <p:cNvPr id="5" name="Footer Placeholder 5"/>
          <p:cNvSpPr>
            <a:spLocks noGrp="1"/>
          </p:cNvSpPr>
          <p:nvPr>
            <p:ph type="ftr" sz="quarter" idx="11"/>
          </p:nvPr>
        </p:nvSpPr>
        <p:spPr/>
        <p:txBody>
          <a:bodyPr/>
          <a:lstStyle>
            <a:lvl1pPr>
              <a:defRPr/>
            </a:lvl1pPr>
          </a:lstStyle>
          <a:p>
            <a:pPr>
              <a:defRPr/>
            </a:pPr>
            <a:endParaRPr lang="fr-FR"/>
          </a:p>
        </p:txBody>
      </p:sp>
      <p:sp>
        <p:nvSpPr>
          <p:cNvPr id="6" name="Slide Number Placeholder 6"/>
          <p:cNvSpPr>
            <a:spLocks noGrp="1"/>
          </p:cNvSpPr>
          <p:nvPr>
            <p:ph type="sldNum" sz="quarter" idx="12"/>
          </p:nvPr>
        </p:nvSpPr>
        <p:spPr/>
        <p:txBody>
          <a:bodyPr/>
          <a:lstStyle>
            <a:lvl1pPr>
              <a:defRPr/>
            </a:lvl1pPr>
          </a:lstStyle>
          <a:p>
            <a:pPr>
              <a:defRPr/>
            </a:pPr>
            <a:fld id="{11EF3F06-14FA-4904-B2D9-EF4EA755B436}" type="slidenum">
              <a:rPr lang="en-US"/>
              <a:pPr>
                <a:defRPr/>
              </a:pPr>
              <a:t>‹#›</a:t>
            </a:fld>
            <a:endParaRPr lang="en-US"/>
          </a:p>
        </p:txBody>
      </p:sp>
    </p:spTree>
  </p:cSld>
  <p:clrMapOvr>
    <a:masterClrMapping/>
  </p:clrMapOvr>
  <p:transition spd="med"/>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191250" y="1371600"/>
            <a:ext cx="1909763" cy="4937125"/>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457200" y="1371600"/>
            <a:ext cx="5581650" cy="49371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3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4"/>
          <p:cNvSpPr>
            <a:spLocks noGrp="1"/>
          </p:cNvSpPr>
          <p:nvPr>
            <p:ph type="dt" sz="half" idx="10"/>
          </p:nvPr>
        </p:nvSpPr>
        <p:spPr/>
        <p:txBody>
          <a:bodyPr/>
          <a:lstStyle>
            <a:lvl1pPr>
              <a:defRPr/>
            </a:lvl1pPr>
          </a:lstStyle>
          <a:p>
            <a:pPr>
              <a:defRPr/>
            </a:pPr>
            <a:fld id="{10FD7224-A753-44CD-9DFC-3FF88F68EA1F}" type="datetimeFigureOut">
              <a:rPr lang="en-US"/>
              <a:pPr>
                <a:defRPr/>
              </a:pPr>
              <a:t>5/5/2014</a:t>
            </a:fld>
            <a:endParaRPr lang="en-US"/>
          </a:p>
        </p:txBody>
      </p:sp>
      <p:sp>
        <p:nvSpPr>
          <p:cNvPr id="5" name="Footer Placeholder 5"/>
          <p:cNvSpPr>
            <a:spLocks noGrp="1"/>
          </p:cNvSpPr>
          <p:nvPr>
            <p:ph type="ftr" sz="quarter" idx="11"/>
          </p:nvPr>
        </p:nvSpPr>
        <p:spPr/>
        <p:txBody>
          <a:bodyPr/>
          <a:lstStyle>
            <a:lvl1pPr>
              <a:defRPr/>
            </a:lvl1pPr>
          </a:lstStyle>
          <a:p>
            <a:pPr>
              <a:defRPr/>
            </a:pPr>
            <a:endParaRPr lang="fr-FR"/>
          </a:p>
        </p:txBody>
      </p:sp>
      <p:sp>
        <p:nvSpPr>
          <p:cNvPr id="6" name="Slide Number Placeholder 6"/>
          <p:cNvSpPr>
            <a:spLocks noGrp="1"/>
          </p:cNvSpPr>
          <p:nvPr>
            <p:ph type="sldNum" sz="quarter" idx="12"/>
          </p:nvPr>
        </p:nvSpPr>
        <p:spPr/>
        <p:txBody>
          <a:bodyPr/>
          <a:lstStyle>
            <a:lvl1pPr>
              <a:defRPr/>
            </a:lvl1pPr>
          </a:lstStyle>
          <a:p>
            <a:pPr>
              <a:defRPr/>
            </a:pPr>
            <a:fld id="{3221BEB7-60A3-489B-A9CB-639F0AB8427B}" type="slidenum">
              <a:rPr lang="en-US"/>
              <a:pPr>
                <a:defRPr/>
              </a:pPr>
              <a:t>‹#›</a:t>
            </a:fld>
            <a:endParaRPr lang="en-US"/>
          </a:p>
        </p:txBody>
      </p:sp>
    </p:spTree>
  </p:cSld>
  <p:clrMapOvr>
    <a:masterClrMapping/>
  </p:clrMapOvr>
  <p:transition spd="med"/>
</p:sldLayout>
</file>

<file path=ppt/slideLayouts/slideLayout3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Date Placeholder 4"/>
          <p:cNvSpPr>
            <a:spLocks noGrp="1"/>
          </p:cNvSpPr>
          <p:nvPr>
            <p:ph type="dt" sz="half" idx="10"/>
          </p:nvPr>
        </p:nvSpPr>
        <p:spPr/>
        <p:txBody>
          <a:bodyPr/>
          <a:lstStyle>
            <a:lvl1pPr>
              <a:defRPr/>
            </a:lvl1pPr>
          </a:lstStyle>
          <a:p>
            <a:pPr>
              <a:defRPr/>
            </a:pPr>
            <a:fld id="{B83A697C-48BC-489E-B93D-6E9716752956}" type="datetimeFigureOut">
              <a:rPr lang="en-US"/>
              <a:pPr>
                <a:defRPr/>
              </a:pPr>
              <a:t>5/5/2014</a:t>
            </a:fld>
            <a:endParaRPr lang="en-US"/>
          </a:p>
        </p:txBody>
      </p:sp>
      <p:sp>
        <p:nvSpPr>
          <p:cNvPr id="5" name="Footer Placeholder 5"/>
          <p:cNvSpPr>
            <a:spLocks noGrp="1"/>
          </p:cNvSpPr>
          <p:nvPr>
            <p:ph type="ftr" sz="quarter" idx="11"/>
          </p:nvPr>
        </p:nvSpPr>
        <p:spPr/>
        <p:txBody>
          <a:bodyPr/>
          <a:lstStyle>
            <a:lvl1pPr>
              <a:defRPr/>
            </a:lvl1pPr>
          </a:lstStyle>
          <a:p>
            <a:pPr>
              <a:defRPr/>
            </a:pPr>
            <a:endParaRPr lang="fr-FR"/>
          </a:p>
        </p:txBody>
      </p:sp>
      <p:sp>
        <p:nvSpPr>
          <p:cNvPr id="6" name="Slide Number Placeholder 6"/>
          <p:cNvSpPr>
            <a:spLocks noGrp="1"/>
          </p:cNvSpPr>
          <p:nvPr>
            <p:ph type="sldNum" sz="quarter" idx="12"/>
          </p:nvPr>
        </p:nvSpPr>
        <p:spPr/>
        <p:txBody>
          <a:bodyPr/>
          <a:lstStyle>
            <a:lvl1pPr>
              <a:defRPr/>
            </a:lvl1pPr>
          </a:lstStyle>
          <a:p>
            <a:pPr>
              <a:defRPr/>
            </a:pPr>
            <a:fld id="{235C731D-C64A-4B06-9F4A-BA2BD6220D86}" type="slidenum">
              <a:rPr lang="en-US"/>
              <a:pPr>
                <a:defRPr/>
              </a:pPr>
              <a:t>‹#›</a:t>
            </a:fld>
            <a:endParaRPr lang="en-US"/>
          </a:p>
        </p:txBody>
      </p:sp>
    </p:spTree>
  </p:cSld>
  <p:clrMapOvr>
    <a:masterClrMapping/>
  </p:clrMapOvr>
  <p:transition spd="med"/>
</p:sldLayout>
</file>

<file path=ppt/slideLayouts/slideLayout3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4"/>
          <p:cNvSpPr>
            <a:spLocks noGrp="1"/>
          </p:cNvSpPr>
          <p:nvPr>
            <p:ph type="dt" sz="half" idx="10"/>
          </p:nvPr>
        </p:nvSpPr>
        <p:spPr/>
        <p:txBody>
          <a:bodyPr/>
          <a:lstStyle>
            <a:lvl1pPr>
              <a:defRPr/>
            </a:lvl1pPr>
          </a:lstStyle>
          <a:p>
            <a:pPr>
              <a:defRPr/>
            </a:pPr>
            <a:fld id="{796CE3B9-801E-4693-8164-97E62DBB209B}" type="datetimeFigureOut">
              <a:rPr lang="en-US"/>
              <a:pPr>
                <a:defRPr/>
              </a:pPr>
              <a:t>5/5/2014</a:t>
            </a:fld>
            <a:endParaRPr lang="en-US"/>
          </a:p>
        </p:txBody>
      </p:sp>
      <p:sp>
        <p:nvSpPr>
          <p:cNvPr id="5" name="Footer Placeholder 5"/>
          <p:cNvSpPr>
            <a:spLocks noGrp="1"/>
          </p:cNvSpPr>
          <p:nvPr>
            <p:ph type="ftr" sz="quarter" idx="11"/>
          </p:nvPr>
        </p:nvSpPr>
        <p:spPr/>
        <p:txBody>
          <a:bodyPr/>
          <a:lstStyle>
            <a:lvl1pPr>
              <a:defRPr/>
            </a:lvl1pPr>
          </a:lstStyle>
          <a:p>
            <a:pPr>
              <a:defRPr/>
            </a:pPr>
            <a:endParaRPr lang="fr-FR"/>
          </a:p>
        </p:txBody>
      </p:sp>
      <p:sp>
        <p:nvSpPr>
          <p:cNvPr id="6" name="Slide Number Placeholder 6"/>
          <p:cNvSpPr>
            <a:spLocks noGrp="1"/>
          </p:cNvSpPr>
          <p:nvPr>
            <p:ph type="sldNum" sz="quarter" idx="12"/>
          </p:nvPr>
        </p:nvSpPr>
        <p:spPr/>
        <p:txBody>
          <a:bodyPr/>
          <a:lstStyle>
            <a:lvl1pPr>
              <a:defRPr/>
            </a:lvl1pPr>
          </a:lstStyle>
          <a:p>
            <a:pPr>
              <a:defRPr/>
            </a:pPr>
            <a:fld id="{822DE9D9-25F9-4977-9C62-6C1643A8671C}" type="slidenum">
              <a:rPr lang="en-US"/>
              <a:pPr>
                <a:defRPr/>
              </a:pPr>
              <a:t>‹#›</a:t>
            </a:fld>
            <a:endParaRPr lang="en-US"/>
          </a:p>
        </p:txBody>
      </p:sp>
    </p:spTree>
  </p:cSld>
  <p:clrMapOvr>
    <a:masterClrMapping/>
  </p:clrMapOvr>
  <p:transition spd="med"/>
</p:sldLayout>
</file>

<file path=ppt/slideLayouts/slideLayout3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4"/>
          <p:cNvSpPr>
            <a:spLocks noGrp="1"/>
          </p:cNvSpPr>
          <p:nvPr>
            <p:ph type="dt" sz="half" idx="10"/>
          </p:nvPr>
        </p:nvSpPr>
        <p:spPr/>
        <p:txBody>
          <a:bodyPr/>
          <a:lstStyle>
            <a:lvl1pPr>
              <a:defRPr/>
            </a:lvl1pPr>
          </a:lstStyle>
          <a:p>
            <a:pPr>
              <a:defRPr/>
            </a:pPr>
            <a:fld id="{D5403D03-5E3E-4776-8A11-8BAB0D12008A}" type="datetimeFigureOut">
              <a:rPr lang="en-US"/>
              <a:pPr>
                <a:defRPr/>
              </a:pPr>
              <a:t>5/5/2014</a:t>
            </a:fld>
            <a:endParaRPr lang="en-US"/>
          </a:p>
        </p:txBody>
      </p:sp>
      <p:sp>
        <p:nvSpPr>
          <p:cNvPr id="5" name="Footer Placeholder 5"/>
          <p:cNvSpPr>
            <a:spLocks noGrp="1"/>
          </p:cNvSpPr>
          <p:nvPr>
            <p:ph type="ftr" sz="quarter" idx="11"/>
          </p:nvPr>
        </p:nvSpPr>
        <p:spPr/>
        <p:txBody>
          <a:bodyPr/>
          <a:lstStyle>
            <a:lvl1pPr>
              <a:defRPr/>
            </a:lvl1pPr>
          </a:lstStyle>
          <a:p>
            <a:pPr>
              <a:defRPr/>
            </a:pPr>
            <a:endParaRPr lang="fr-FR"/>
          </a:p>
        </p:txBody>
      </p:sp>
      <p:sp>
        <p:nvSpPr>
          <p:cNvPr id="6" name="Slide Number Placeholder 6"/>
          <p:cNvSpPr>
            <a:spLocks noGrp="1"/>
          </p:cNvSpPr>
          <p:nvPr>
            <p:ph type="sldNum" sz="quarter" idx="12"/>
          </p:nvPr>
        </p:nvSpPr>
        <p:spPr/>
        <p:txBody>
          <a:bodyPr/>
          <a:lstStyle>
            <a:lvl1pPr>
              <a:defRPr/>
            </a:lvl1pPr>
          </a:lstStyle>
          <a:p>
            <a:pPr>
              <a:defRPr/>
            </a:pPr>
            <a:fld id="{86A8C54B-2C9C-4DFC-9B08-A07344A5E388}" type="slidenum">
              <a:rPr lang="en-US"/>
              <a:pPr>
                <a:defRPr/>
              </a:pPr>
              <a:t>‹#›</a:t>
            </a:fld>
            <a:endParaRPr lang="en-US"/>
          </a:p>
        </p:txBody>
      </p:sp>
    </p:spTree>
  </p:cSld>
  <p:clrMapOvr>
    <a:masterClrMapping/>
  </p:clrMapOvr>
  <p:transition spd="med"/>
</p:sldLayout>
</file>

<file path=ppt/slideLayouts/slideLayout3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Date Placeholder 4"/>
          <p:cNvSpPr>
            <a:spLocks noGrp="1"/>
          </p:cNvSpPr>
          <p:nvPr>
            <p:ph type="dt" sz="half" idx="10"/>
          </p:nvPr>
        </p:nvSpPr>
        <p:spPr/>
        <p:txBody>
          <a:bodyPr/>
          <a:lstStyle>
            <a:lvl1pPr>
              <a:defRPr/>
            </a:lvl1pPr>
          </a:lstStyle>
          <a:p>
            <a:pPr>
              <a:defRPr/>
            </a:pPr>
            <a:fld id="{19F58855-9288-4115-B8F6-E180448FF07A}" type="datetimeFigureOut">
              <a:rPr lang="en-US"/>
              <a:pPr>
                <a:defRPr/>
              </a:pPr>
              <a:t>5/5/2014</a:t>
            </a:fld>
            <a:endParaRPr lang="en-US"/>
          </a:p>
        </p:txBody>
      </p:sp>
      <p:sp>
        <p:nvSpPr>
          <p:cNvPr id="6" name="Footer Placeholder 5"/>
          <p:cNvSpPr>
            <a:spLocks noGrp="1"/>
          </p:cNvSpPr>
          <p:nvPr>
            <p:ph type="ftr" sz="quarter" idx="11"/>
          </p:nvPr>
        </p:nvSpPr>
        <p:spPr/>
        <p:txBody>
          <a:bodyPr/>
          <a:lstStyle>
            <a:lvl1pPr>
              <a:defRPr/>
            </a:lvl1pPr>
          </a:lstStyle>
          <a:p>
            <a:pPr>
              <a:defRPr/>
            </a:pPr>
            <a:endParaRPr lang="fr-FR"/>
          </a:p>
        </p:txBody>
      </p:sp>
      <p:sp>
        <p:nvSpPr>
          <p:cNvPr id="7" name="Slide Number Placeholder 6"/>
          <p:cNvSpPr>
            <a:spLocks noGrp="1"/>
          </p:cNvSpPr>
          <p:nvPr>
            <p:ph type="sldNum" sz="quarter" idx="12"/>
          </p:nvPr>
        </p:nvSpPr>
        <p:spPr/>
        <p:txBody>
          <a:bodyPr/>
          <a:lstStyle>
            <a:lvl1pPr>
              <a:defRPr/>
            </a:lvl1pPr>
          </a:lstStyle>
          <a:p>
            <a:pPr>
              <a:defRPr/>
            </a:pPr>
            <a:fld id="{CFA1A0C0-1FE6-45A6-993A-75E7F2B53751}" type="slidenum">
              <a:rPr lang="en-US"/>
              <a:pPr>
                <a:defRPr/>
              </a:pPr>
              <a:t>‹#›</a:t>
            </a:fld>
            <a:endParaRPr lang="en-US"/>
          </a:p>
        </p:txBody>
      </p:sp>
    </p:spTree>
  </p:cSld>
  <p:clrMapOvr>
    <a:masterClrMapping/>
  </p:clrMapOvr>
  <p:transition spd="med"/>
</p:sldLayout>
</file>

<file path=ppt/slideLayouts/slideLayout3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Date Placeholder 4"/>
          <p:cNvSpPr>
            <a:spLocks noGrp="1"/>
          </p:cNvSpPr>
          <p:nvPr>
            <p:ph type="dt" sz="half" idx="10"/>
          </p:nvPr>
        </p:nvSpPr>
        <p:spPr/>
        <p:txBody>
          <a:bodyPr/>
          <a:lstStyle>
            <a:lvl1pPr>
              <a:defRPr/>
            </a:lvl1pPr>
          </a:lstStyle>
          <a:p>
            <a:pPr>
              <a:defRPr/>
            </a:pPr>
            <a:fld id="{82024635-EB53-481C-842F-36FDC0ECD33C}" type="datetimeFigureOut">
              <a:rPr lang="en-US"/>
              <a:pPr>
                <a:defRPr/>
              </a:pPr>
              <a:t>5/5/2014</a:t>
            </a:fld>
            <a:endParaRPr lang="en-US"/>
          </a:p>
        </p:txBody>
      </p:sp>
      <p:sp>
        <p:nvSpPr>
          <p:cNvPr id="8" name="Footer Placeholder 5"/>
          <p:cNvSpPr>
            <a:spLocks noGrp="1"/>
          </p:cNvSpPr>
          <p:nvPr>
            <p:ph type="ftr" sz="quarter" idx="11"/>
          </p:nvPr>
        </p:nvSpPr>
        <p:spPr/>
        <p:txBody>
          <a:bodyPr/>
          <a:lstStyle>
            <a:lvl1pPr>
              <a:defRPr/>
            </a:lvl1pPr>
          </a:lstStyle>
          <a:p>
            <a:pPr>
              <a:defRPr/>
            </a:pPr>
            <a:endParaRPr lang="fr-FR"/>
          </a:p>
        </p:txBody>
      </p:sp>
      <p:sp>
        <p:nvSpPr>
          <p:cNvPr id="9" name="Slide Number Placeholder 6"/>
          <p:cNvSpPr>
            <a:spLocks noGrp="1"/>
          </p:cNvSpPr>
          <p:nvPr>
            <p:ph type="sldNum" sz="quarter" idx="12"/>
          </p:nvPr>
        </p:nvSpPr>
        <p:spPr/>
        <p:txBody>
          <a:bodyPr/>
          <a:lstStyle>
            <a:lvl1pPr>
              <a:defRPr/>
            </a:lvl1pPr>
          </a:lstStyle>
          <a:p>
            <a:pPr>
              <a:defRPr/>
            </a:pPr>
            <a:fld id="{FF276864-AD84-4432-A588-209196ECBC6F}" type="slidenum">
              <a:rPr lang="en-US"/>
              <a:pPr>
                <a:defRPr/>
              </a:pPr>
              <a:t>‹#›</a:t>
            </a:fld>
            <a:endParaRPr lang="en-US"/>
          </a:p>
        </p:txBody>
      </p:sp>
    </p:spTree>
  </p:cSld>
  <p:clrMapOvr>
    <a:masterClrMapping/>
  </p:clrMapOvr>
  <p:transition spd="med"/>
</p:sldLayout>
</file>

<file path=ppt/slideLayouts/slideLayout3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Date Placeholder 4"/>
          <p:cNvSpPr>
            <a:spLocks noGrp="1"/>
          </p:cNvSpPr>
          <p:nvPr>
            <p:ph type="dt" sz="half" idx="10"/>
          </p:nvPr>
        </p:nvSpPr>
        <p:spPr/>
        <p:txBody>
          <a:bodyPr/>
          <a:lstStyle>
            <a:lvl1pPr>
              <a:defRPr/>
            </a:lvl1pPr>
          </a:lstStyle>
          <a:p>
            <a:pPr>
              <a:defRPr/>
            </a:pPr>
            <a:fld id="{F056D221-D259-46E7-ABB3-F506BF0EBA10}" type="datetimeFigureOut">
              <a:rPr lang="en-US"/>
              <a:pPr>
                <a:defRPr/>
              </a:pPr>
              <a:t>5/5/2014</a:t>
            </a:fld>
            <a:endParaRPr lang="en-US"/>
          </a:p>
        </p:txBody>
      </p:sp>
      <p:sp>
        <p:nvSpPr>
          <p:cNvPr id="4" name="Footer Placeholder 5"/>
          <p:cNvSpPr>
            <a:spLocks noGrp="1"/>
          </p:cNvSpPr>
          <p:nvPr>
            <p:ph type="ftr" sz="quarter" idx="11"/>
          </p:nvPr>
        </p:nvSpPr>
        <p:spPr/>
        <p:txBody>
          <a:bodyPr/>
          <a:lstStyle>
            <a:lvl1pPr>
              <a:defRPr/>
            </a:lvl1pPr>
          </a:lstStyle>
          <a:p>
            <a:pPr>
              <a:defRPr/>
            </a:pPr>
            <a:endParaRPr lang="fr-FR"/>
          </a:p>
        </p:txBody>
      </p:sp>
      <p:sp>
        <p:nvSpPr>
          <p:cNvPr id="5" name="Slide Number Placeholder 6"/>
          <p:cNvSpPr>
            <a:spLocks noGrp="1"/>
          </p:cNvSpPr>
          <p:nvPr>
            <p:ph type="sldNum" sz="quarter" idx="12"/>
          </p:nvPr>
        </p:nvSpPr>
        <p:spPr/>
        <p:txBody>
          <a:bodyPr/>
          <a:lstStyle>
            <a:lvl1pPr>
              <a:defRPr/>
            </a:lvl1pPr>
          </a:lstStyle>
          <a:p>
            <a:pPr>
              <a:defRPr/>
            </a:pPr>
            <a:fld id="{DA8D1576-C506-46A4-9D7A-74A1D735BB7C}" type="slidenum">
              <a:rPr lang="en-US"/>
              <a:pPr>
                <a:defRPr/>
              </a:pPr>
              <a:t>‹#›</a:t>
            </a:fld>
            <a:endParaRPr lang="en-US"/>
          </a:p>
        </p:txBody>
      </p:sp>
    </p:spTree>
  </p:cSld>
  <p:clrMapOvr>
    <a:masterClrMapping/>
  </p:clrMapOvr>
  <p:transition spd="med"/>
</p:sldLayout>
</file>

<file path=ppt/slideLayouts/slideLayout3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4"/>
          <p:cNvSpPr>
            <a:spLocks noGrp="1"/>
          </p:cNvSpPr>
          <p:nvPr>
            <p:ph type="dt" sz="half" idx="10"/>
          </p:nvPr>
        </p:nvSpPr>
        <p:spPr/>
        <p:txBody>
          <a:bodyPr/>
          <a:lstStyle>
            <a:lvl1pPr>
              <a:defRPr/>
            </a:lvl1pPr>
          </a:lstStyle>
          <a:p>
            <a:pPr>
              <a:defRPr/>
            </a:pPr>
            <a:fld id="{A2AE8491-365B-4A30-B0D7-3D07838BBF73}" type="datetimeFigureOut">
              <a:rPr lang="en-US"/>
              <a:pPr>
                <a:defRPr/>
              </a:pPr>
              <a:t>5/5/2014</a:t>
            </a:fld>
            <a:endParaRPr lang="en-US"/>
          </a:p>
        </p:txBody>
      </p:sp>
      <p:sp>
        <p:nvSpPr>
          <p:cNvPr id="3" name="Footer Placeholder 5"/>
          <p:cNvSpPr>
            <a:spLocks noGrp="1"/>
          </p:cNvSpPr>
          <p:nvPr>
            <p:ph type="ftr" sz="quarter" idx="11"/>
          </p:nvPr>
        </p:nvSpPr>
        <p:spPr/>
        <p:txBody>
          <a:bodyPr/>
          <a:lstStyle>
            <a:lvl1pPr>
              <a:defRPr/>
            </a:lvl1pPr>
          </a:lstStyle>
          <a:p>
            <a:pPr>
              <a:defRPr/>
            </a:pPr>
            <a:endParaRPr lang="fr-FR"/>
          </a:p>
        </p:txBody>
      </p:sp>
      <p:sp>
        <p:nvSpPr>
          <p:cNvPr id="4" name="Slide Number Placeholder 6"/>
          <p:cNvSpPr>
            <a:spLocks noGrp="1"/>
          </p:cNvSpPr>
          <p:nvPr>
            <p:ph type="sldNum" sz="quarter" idx="12"/>
          </p:nvPr>
        </p:nvSpPr>
        <p:spPr/>
        <p:txBody>
          <a:bodyPr/>
          <a:lstStyle>
            <a:lvl1pPr>
              <a:defRPr/>
            </a:lvl1pPr>
          </a:lstStyle>
          <a:p>
            <a:pPr>
              <a:defRPr/>
            </a:pPr>
            <a:fld id="{26FA8C00-1C75-45C8-8603-18E9FBD55611}" type="slidenum">
              <a:rPr lang="en-US"/>
              <a:pPr>
                <a:defRPr/>
              </a:pPr>
              <a:t>‹#›</a:t>
            </a:fld>
            <a:endParaRPr lang="en-US"/>
          </a:p>
        </p:txBody>
      </p:sp>
    </p:spTree>
  </p:cSld>
  <p:clrMapOvr>
    <a:masterClrMapping/>
  </p:clrMapOvr>
  <p:transition spd="med"/>
</p:sldLayout>
</file>

<file path=ppt/slideLayouts/slideLayout3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pPr>
              <a:defRPr/>
            </a:pPr>
            <a:fld id="{71BA4D90-A931-44AB-97F8-CFD7B09A0090}" type="datetimeFigureOut">
              <a:rPr lang="en-US"/>
              <a:pPr>
                <a:defRPr/>
              </a:pPr>
              <a:t>5/5/2014</a:t>
            </a:fld>
            <a:endParaRPr lang="en-US"/>
          </a:p>
        </p:txBody>
      </p:sp>
      <p:sp>
        <p:nvSpPr>
          <p:cNvPr id="6" name="Footer Placeholder 5"/>
          <p:cNvSpPr>
            <a:spLocks noGrp="1"/>
          </p:cNvSpPr>
          <p:nvPr>
            <p:ph type="ftr" sz="quarter" idx="11"/>
          </p:nvPr>
        </p:nvSpPr>
        <p:spPr/>
        <p:txBody>
          <a:bodyPr/>
          <a:lstStyle>
            <a:lvl1pPr>
              <a:defRPr/>
            </a:lvl1pPr>
          </a:lstStyle>
          <a:p>
            <a:pPr>
              <a:defRPr/>
            </a:pPr>
            <a:endParaRPr lang="fr-FR"/>
          </a:p>
        </p:txBody>
      </p:sp>
      <p:sp>
        <p:nvSpPr>
          <p:cNvPr id="7" name="Slide Number Placeholder 6"/>
          <p:cNvSpPr>
            <a:spLocks noGrp="1"/>
          </p:cNvSpPr>
          <p:nvPr>
            <p:ph type="sldNum" sz="quarter" idx="12"/>
          </p:nvPr>
        </p:nvSpPr>
        <p:spPr/>
        <p:txBody>
          <a:bodyPr/>
          <a:lstStyle>
            <a:lvl1pPr>
              <a:defRPr/>
            </a:lvl1pPr>
          </a:lstStyle>
          <a:p>
            <a:pPr>
              <a:defRPr/>
            </a:pPr>
            <a:fld id="{E54E7C3A-0CCC-4808-A6C8-867D1EB1DFBB}" type="slidenum">
              <a:rPr lang="en-US"/>
              <a:pPr>
                <a:defRPr/>
              </a:pPr>
              <a:t>‹#›</a:t>
            </a:fld>
            <a:endParaRPr lang="en-US"/>
          </a:p>
        </p:txBody>
      </p:sp>
    </p:spTree>
  </p:cSld>
  <p:clrMapOvr>
    <a:masterClrMapping/>
  </p:clrMapOvr>
  <p:transition spd="med"/>
</p:sldLayout>
</file>

<file path=ppt/slideLayouts/slideLayout3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pPr>
              <a:defRPr/>
            </a:pPr>
            <a:fld id="{188E49C6-AFD1-492A-B7B1-6746BDC3223D}" type="datetimeFigureOut">
              <a:rPr lang="en-US"/>
              <a:pPr>
                <a:defRPr/>
              </a:pPr>
              <a:t>5/5/2014</a:t>
            </a:fld>
            <a:endParaRPr lang="en-US"/>
          </a:p>
        </p:txBody>
      </p:sp>
      <p:sp>
        <p:nvSpPr>
          <p:cNvPr id="6" name="Footer Placeholder 5"/>
          <p:cNvSpPr>
            <a:spLocks noGrp="1"/>
          </p:cNvSpPr>
          <p:nvPr>
            <p:ph type="ftr" sz="quarter" idx="11"/>
          </p:nvPr>
        </p:nvSpPr>
        <p:spPr/>
        <p:txBody>
          <a:bodyPr/>
          <a:lstStyle>
            <a:lvl1pPr>
              <a:defRPr/>
            </a:lvl1pPr>
          </a:lstStyle>
          <a:p>
            <a:pPr>
              <a:defRPr/>
            </a:pPr>
            <a:endParaRPr lang="fr-FR"/>
          </a:p>
        </p:txBody>
      </p:sp>
      <p:sp>
        <p:nvSpPr>
          <p:cNvPr id="7" name="Slide Number Placeholder 6"/>
          <p:cNvSpPr>
            <a:spLocks noGrp="1"/>
          </p:cNvSpPr>
          <p:nvPr>
            <p:ph type="sldNum" sz="quarter" idx="12"/>
          </p:nvPr>
        </p:nvSpPr>
        <p:spPr/>
        <p:txBody>
          <a:bodyPr/>
          <a:lstStyle>
            <a:lvl1pPr>
              <a:defRPr/>
            </a:lvl1pPr>
          </a:lstStyle>
          <a:p>
            <a:pPr>
              <a:defRPr/>
            </a:pPr>
            <a:fld id="{01DE453E-8505-4735-B423-76C5EFA695EF}" type="slidenum">
              <a:rPr lang="en-US"/>
              <a:pPr>
                <a:defRPr/>
              </a:pPr>
              <a:t>‹#›</a:t>
            </a:fld>
            <a:endParaRPr lang="en-US"/>
          </a:p>
        </p:txBody>
      </p:sp>
    </p:spTree>
  </p:cSld>
  <p:clrMapOvr>
    <a:masterClrMapping/>
  </p:clrMapOvr>
  <p:transition spd="med"/>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Tree>
  </p:cSld>
  <p:clrMapOvr>
    <a:masterClrMapping/>
  </p:clrMapOvr>
  <p:transition spd="med"/>
</p:sldLayout>
</file>

<file path=ppt/slideLayouts/slideLayout3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4"/>
          <p:cNvSpPr>
            <a:spLocks noGrp="1"/>
          </p:cNvSpPr>
          <p:nvPr>
            <p:ph type="dt" sz="half" idx="10"/>
          </p:nvPr>
        </p:nvSpPr>
        <p:spPr/>
        <p:txBody>
          <a:bodyPr/>
          <a:lstStyle>
            <a:lvl1pPr>
              <a:defRPr/>
            </a:lvl1pPr>
          </a:lstStyle>
          <a:p>
            <a:pPr>
              <a:defRPr/>
            </a:pPr>
            <a:fld id="{2C0B581F-D2FE-4071-81A6-B780FB4CC423}" type="datetimeFigureOut">
              <a:rPr lang="en-US"/>
              <a:pPr>
                <a:defRPr/>
              </a:pPr>
              <a:t>5/5/2014</a:t>
            </a:fld>
            <a:endParaRPr lang="en-US"/>
          </a:p>
        </p:txBody>
      </p:sp>
      <p:sp>
        <p:nvSpPr>
          <p:cNvPr id="5" name="Footer Placeholder 5"/>
          <p:cNvSpPr>
            <a:spLocks noGrp="1"/>
          </p:cNvSpPr>
          <p:nvPr>
            <p:ph type="ftr" sz="quarter" idx="11"/>
          </p:nvPr>
        </p:nvSpPr>
        <p:spPr/>
        <p:txBody>
          <a:bodyPr/>
          <a:lstStyle>
            <a:lvl1pPr>
              <a:defRPr/>
            </a:lvl1pPr>
          </a:lstStyle>
          <a:p>
            <a:pPr>
              <a:defRPr/>
            </a:pPr>
            <a:endParaRPr lang="fr-FR"/>
          </a:p>
        </p:txBody>
      </p:sp>
      <p:sp>
        <p:nvSpPr>
          <p:cNvPr id="6" name="Slide Number Placeholder 6"/>
          <p:cNvSpPr>
            <a:spLocks noGrp="1"/>
          </p:cNvSpPr>
          <p:nvPr>
            <p:ph type="sldNum" sz="quarter" idx="12"/>
          </p:nvPr>
        </p:nvSpPr>
        <p:spPr/>
        <p:txBody>
          <a:bodyPr/>
          <a:lstStyle>
            <a:lvl1pPr>
              <a:defRPr/>
            </a:lvl1pPr>
          </a:lstStyle>
          <a:p>
            <a:pPr>
              <a:defRPr/>
            </a:pPr>
            <a:fld id="{1B05DF9C-6A94-4481-8D19-E7D56F777939}" type="slidenum">
              <a:rPr lang="en-US"/>
              <a:pPr>
                <a:defRPr/>
              </a:pPr>
              <a:t>‹#›</a:t>
            </a:fld>
            <a:endParaRPr lang="en-US"/>
          </a:p>
        </p:txBody>
      </p:sp>
    </p:spTree>
  </p:cSld>
  <p:clrMapOvr>
    <a:masterClrMapping/>
  </p:clrMapOvr>
  <p:transition spd="med"/>
</p:sldLayout>
</file>

<file path=ppt/slideLayouts/slideLayout3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4"/>
          <p:cNvSpPr>
            <a:spLocks noGrp="1"/>
          </p:cNvSpPr>
          <p:nvPr>
            <p:ph type="dt" sz="half" idx="10"/>
          </p:nvPr>
        </p:nvSpPr>
        <p:spPr/>
        <p:txBody>
          <a:bodyPr/>
          <a:lstStyle>
            <a:lvl1pPr>
              <a:defRPr/>
            </a:lvl1pPr>
          </a:lstStyle>
          <a:p>
            <a:pPr>
              <a:defRPr/>
            </a:pPr>
            <a:fld id="{1EFAFCCC-3174-49D3-9376-0F76F44C1529}" type="datetimeFigureOut">
              <a:rPr lang="en-US"/>
              <a:pPr>
                <a:defRPr/>
              </a:pPr>
              <a:t>5/5/2014</a:t>
            </a:fld>
            <a:endParaRPr lang="en-US"/>
          </a:p>
        </p:txBody>
      </p:sp>
      <p:sp>
        <p:nvSpPr>
          <p:cNvPr id="5" name="Footer Placeholder 5"/>
          <p:cNvSpPr>
            <a:spLocks noGrp="1"/>
          </p:cNvSpPr>
          <p:nvPr>
            <p:ph type="ftr" sz="quarter" idx="11"/>
          </p:nvPr>
        </p:nvSpPr>
        <p:spPr/>
        <p:txBody>
          <a:bodyPr/>
          <a:lstStyle>
            <a:lvl1pPr>
              <a:defRPr/>
            </a:lvl1pPr>
          </a:lstStyle>
          <a:p>
            <a:pPr>
              <a:defRPr/>
            </a:pPr>
            <a:endParaRPr lang="fr-FR"/>
          </a:p>
        </p:txBody>
      </p:sp>
      <p:sp>
        <p:nvSpPr>
          <p:cNvPr id="6" name="Slide Number Placeholder 6"/>
          <p:cNvSpPr>
            <a:spLocks noGrp="1"/>
          </p:cNvSpPr>
          <p:nvPr>
            <p:ph type="sldNum" sz="quarter" idx="12"/>
          </p:nvPr>
        </p:nvSpPr>
        <p:spPr/>
        <p:txBody>
          <a:bodyPr/>
          <a:lstStyle>
            <a:lvl1pPr>
              <a:defRPr/>
            </a:lvl1pPr>
          </a:lstStyle>
          <a:p>
            <a:pPr>
              <a:defRPr/>
            </a:pPr>
            <a:fld id="{BC557180-2A46-4298-ADCC-B408C1701EAA}" type="slidenum">
              <a:rPr lang="en-US"/>
              <a:pPr>
                <a:defRPr/>
              </a:pPr>
              <a:t>‹#›</a:t>
            </a:fld>
            <a:endParaRPr lang="en-US"/>
          </a:p>
        </p:txBody>
      </p:sp>
    </p:spTree>
  </p:cSld>
  <p:clrMapOvr>
    <a:masterClrMapping/>
  </p:clrMapOvr>
  <p:transition spd="med"/>
</p:sldLayout>
</file>

<file path=ppt/slideLayouts/slideLayout34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Date Placeholder 3"/>
          <p:cNvSpPr>
            <a:spLocks noGrp="1"/>
          </p:cNvSpPr>
          <p:nvPr>
            <p:ph type="dt" sz="half" idx="10"/>
          </p:nvPr>
        </p:nvSpPr>
        <p:spPr/>
        <p:txBody>
          <a:bodyPr/>
          <a:lstStyle>
            <a:lvl1pPr>
              <a:defRPr/>
            </a:lvl1pPr>
          </a:lstStyle>
          <a:p>
            <a:pPr>
              <a:defRPr/>
            </a:pPr>
            <a:fld id="{35212E19-735C-4627-AA29-C3E96D31CD4A}" type="datetimeFigureOut">
              <a:rPr lang="en-US"/>
              <a:pPr>
                <a:defRPr/>
              </a:pPr>
              <a:t>5/5/2014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fr-FR"/>
          </a:p>
        </p:txBody>
      </p:sp>
      <p:sp>
        <p:nvSpPr>
          <p:cNvPr id="6" name="Slide Number Placeholder 5"/>
          <p:cNvSpPr>
            <a:spLocks noGrp="1"/>
          </p:cNvSpPr>
          <p:nvPr>
            <p:ph type="sldNum" sz="quarter" idx="12"/>
          </p:nvPr>
        </p:nvSpPr>
        <p:spPr/>
        <p:txBody>
          <a:bodyPr/>
          <a:lstStyle>
            <a:lvl1pPr>
              <a:defRPr/>
            </a:lvl1pPr>
          </a:lstStyle>
          <a:p>
            <a:pPr>
              <a:defRPr/>
            </a:pPr>
            <a:fld id="{A4480D9E-BC3B-4D64-8F60-2E7C7966F719}" type="slidenum">
              <a:rPr lang="en-US"/>
              <a:pPr>
                <a:defRPr/>
              </a:pPr>
              <a:t>‹#›</a:t>
            </a:fld>
            <a:endParaRPr lang="en-US"/>
          </a:p>
        </p:txBody>
      </p:sp>
    </p:spTree>
  </p:cSld>
  <p:clrMapOvr>
    <a:masterClrMapping/>
  </p:clrMapOvr>
  <p:transition spd="med"/>
</p:sldLayout>
</file>

<file path=ppt/slideLayouts/slideLayout3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3"/>
          <p:cNvSpPr>
            <a:spLocks noGrp="1"/>
          </p:cNvSpPr>
          <p:nvPr>
            <p:ph type="dt" sz="half" idx="10"/>
          </p:nvPr>
        </p:nvSpPr>
        <p:spPr/>
        <p:txBody>
          <a:bodyPr/>
          <a:lstStyle>
            <a:lvl1pPr>
              <a:defRPr/>
            </a:lvl1pPr>
          </a:lstStyle>
          <a:p>
            <a:pPr>
              <a:defRPr/>
            </a:pPr>
            <a:fld id="{AFC0912A-ED18-49CA-9FA9-9056C6B6B2B2}" type="datetimeFigureOut">
              <a:rPr lang="en-US"/>
              <a:pPr>
                <a:defRPr/>
              </a:pPr>
              <a:t>5/5/2014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fr-FR"/>
          </a:p>
        </p:txBody>
      </p:sp>
      <p:sp>
        <p:nvSpPr>
          <p:cNvPr id="6" name="Slide Number Placeholder 5"/>
          <p:cNvSpPr>
            <a:spLocks noGrp="1"/>
          </p:cNvSpPr>
          <p:nvPr>
            <p:ph type="sldNum" sz="quarter" idx="12"/>
          </p:nvPr>
        </p:nvSpPr>
        <p:spPr/>
        <p:txBody>
          <a:bodyPr/>
          <a:lstStyle>
            <a:lvl1pPr>
              <a:defRPr/>
            </a:lvl1pPr>
          </a:lstStyle>
          <a:p>
            <a:pPr>
              <a:defRPr/>
            </a:pPr>
            <a:fld id="{F5624B40-AE09-4E60-BF1E-7DECB58E173F}" type="slidenum">
              <a:rPr lang="en-US"/>
              <a:pPr>
                <a:defRPr/>
              </a:pPr>
              <a:t>‹#›</a:t>
            </a:fld>
            <a:endParaRPr lang="en-US"/>
          </a:p>
        </p:txBody>
      </p:sp>
    </p:spTree>
  </p:cSld>
  <p:clrMapOvr>
    <a:masterClrMapping/>
  </p:clrMapOvr>
  <p:transition spd="med"/>
</p:sldLayout>
</file>

<file path=ppt/slideLayouts/slideLayout3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pPr>
              <a:defRPr/>
            </a:pPr>
            <a:fld id="{2E14C7AF-9A0F-49F4-9AC2-78C807C70A8E}" type="datetimeFigureOut">
              <a:rPr lang="en-US"/>
              <a:pPr>
                <a:defRPr/>
              </a:pPr>
              <a:t>5/5/2014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fr-FR"/>
          </a:p>
        </p:txBody>
      </p:sp>
      <p:sp>
        <p:nvSpPr>
          <p:cNvPr id="6" name="Slide Number Placeholder 5"/>
          <p:cNvSpPr>
            <a:spLocks noGrp="1"/>
          </p:cNvSpPr>
          <p:nvPr>
            <p:ph type="sldNum" sz="quarter" idx="12"/>
          </p:nvPr>
        </p:nvSpPr>
        <p:spPr/>
        <p:txBody>
          <a:bodyPr/>
          <a:lstStyle>
            <a:lvl1pPr>
              <a:defRPr/>
            </a:lvl1pPr>
          </a:lstStyle>
          <a:p>
            <a:pPr>
              <a:defRPr/>
            </a:pPr>
            <a:fld id="{38C73550-82FD-4610-BA4E-6E77B57E9AB1}" type="slidenum">
              <a:rPr lang="en-US"/>
              <a:pPr>
                <a:defRPr/>
              </a:pPr>
              <a:t>‹#›</a:t>
            </a:fld>
            <a:endParaRPr lang="en-US"/>
          </a:p>
        </p:txBody>
      </p:sp>
    </p:spTree>
  </p:cSld>
  <p:clrMapOvr>
    <a:masterClrMapping/>
  </p:clrMapOvr>
  <p:transition spd="med"/>
</p:sldLayout>
</file>

<file path=ppt/slideLayouts/slideLayout3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Date Placeholder 3"/>
          <p:cNvSpPr>
            <a:spLocks noGrp="1"/>
          </p:cNvSpPr>
          <p:nvPr>
            <p:ph type="dt" sz="half" idx="10"/>
          </p:nvPr>
        </p:nvSpPr>
        <p:spPr/>
        <p:txBody>
          <a:bodyPr/>
          <a:lstStyle>
            <a:lvl1pPr>
              <a:defRPr/>
            </a:lvl1pPr>
          </a:lstStyle>
          <a:p>
            <a:pPr>
              <a:defRPr/>
            </a:pPr>
            <a:fld id="{9B497456-5FCF-4823-8784-CE8E142168E7}" type="datetimeFigureOut">
              <a:rPr lang="en-US"/>
              <a:pPr>
                <a:defRPr/>
              </a:pPr>
              <a:t>5/5/2014</a:t>
            </a:fld>
            <a:endParaRPr lang="en-US"/>
          </a:p>
        </p:txBody>
      </p:sp>
      <p:sp>
        <p:nvSpPr>
          <p:cNvPr id="6" name="Footer Placeholder 4"/>
          <p:cNvSpPr>
            <a:spLocks noGrp="1"/>
          </p:cNvSpPr>
          <p:nvPr>
            <p:ph type="ftr" sz="quarter" idx="11"/>
          </p:nvPr>
        </p:nvSpPr>
        <p:spPr/>
        <p:txBody>
          <a:bodyPr/>
          <a:lstStyle>
            <a:lvl1pPr>
              <a:defRPr/>
            </a:lvl1pPr>
          </a:lstStyle>
          <a:p>
            <a:pPr>
              <a:defRPr/>
            </a:pPr>
            <a:endParaRPr lang="fr-FR"/>
          </a:p>
        </p:txBody>
      </p:sp>
      <p:sp>
        <p:nvSpPr>
          <p:cNvPr id="7" name="Slide Number Placeholder 5"/>
          <p:cNvSpPr>
            <a:spLocks noGrp="1"/>
          </p:cNvSpPr>
          <p:nvPr>
            <p:ph type="sldNum" sz="quarter" idx="12"/>
          </p:nvPr>
        </p:nvSpPr>
        <p:spPr/>
        <p:txBody>
          <a:bodyPr/>
          <a:lstStyle>
            <a:lvl1pPr>
              <a:defRPr/>
            </a:lvl1pPr>
          </a:lstStyle>
          <a:p>
            <a:pPr>
              <a:defRPr/>
            </a:pPr>
            <a:fld id="{45F644DB-C8CF-48E9-A771-F339E20B2DE3}" type="slidenum">
              <a:rPr lang="en-US"/>
              <a:pPr>
                <a:defRPr/>
              </a:pPr>
              <a:t>‹#›</a:t>
            </a:fld>
            <a:endParaRPr lang="en-US"/>
          </a:p>
        </p:txBody>
      </p:sp>
    </p:spTree>
  </p:cSld>
  <p:clrMapOvr>
    <a:masterClrMapping/>
  </p:clrMapOvr>
  <p:transition spd="med"/>
</p:sldLayout>
</file>

<file path=ppt/slideLayouts/slideLayout3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Date Placeholder 3"/>
          <p:cNvSpPr>
            <a:spLocks noGrp="1"/>
          </p:cNvSpPr>
          <p:nvPr>
            <p:ph type="dt" sz="half" idx="10"/>
          </p:nvPr>
        </p:nvSpPr>
        <p:spPr/>
        <p:txBody>
          <a:bodyPr/>
          <a:lstStyle>
            <a:lvl1pPr>
              <a:defRPr/>
            </a:lvl1pPr>
          </a:lstStyle>
          <a:p>
            <a:pPr>
              <a:defRPr/>
            </a:pPr>
            <a:fld id="{BEAF00FE-E9B7-4E15-B986-8D5E358AFB6C}" type="datetimeFigureOut">
              <a:rPr lang="en-US"/>
              <a:pPr>
                <a:defRPr/>
              </a:pPr>
              <a:t>5/5/2014</a:t>
            </a:fld>
            <a:endParaRPr lang="en-US"/>
          </a:p>
        </p:txBody>
      </p:sp>
      <p:sp>
        <p:nvSpPr>
          <p:cNvPr id="8" name="Footer Placeholder 4"/>
          <p:cNvSpPr>
            <a:spLocks noGrp="1"/>
          </p:cNvSpPr>
          <p:nvPr>
            <p:ph type="ftr" sz="quarter" idx="11"/>
          </p:nvPr>
        </p:nvSpPr>
        <p:spPr/>
        <p:txBody>
          <a:bodyPr/>
          <a:lstStyle>
            <a:lvl1pPr>
              <a:defRPr/>
            </a:lvl1pPr>
          </a:lstStyle>
          <a:p>
            <a:pPr>
              <a:defRPr/>
            </a:pPr>
            <a:endParaRPr lang="fr-FR"/>
          </a:p>
        </p:txBody>
      </p:sp>
      <p:sp>
        <p:nvSpPr>
          <p:cNvPr id="9" name="Slide Number Placeholder 5"/>
          <p:cNvSpPr>
            <a:spLocks noGrp="1"/>
          </p:cNvSpPr>
          <p:nvPr>
            <p:ph type="sldNum" sz="quarter" idx="12"/>
          </p:nvPr>
        </p:nvSpPr>
        <p:spPr/>
        <p:txBody>
          <a:bodyPr/>
          <a:lstStyle>
            <a:lvl1pPr>
              <a:defRPr/>
            </a:lvl1pPr>
          </a:lstStyle>
          <a:p>
            <a:pPr>
              <a:defRPr/>
            </a:pPr>
            <a:fld id="{D67E65B4-E66C-4279-8181-DA102723633B}" type="slidenum">
              <a:rPr lang="en-US"/>
              <a:pPr>
                <a:defRPr/>
              </a:pPr>
              <a:t>‹#›</a:t>
            </a:fld>
            <a:endParaRPr lang="en-US"/>
          </a:p>
        </p:txBody>
      </p:sp>
    </p:spTree>
  </p:cSld>
  <p:clrMapOvr>
    <a:masterClrMapping/>
  </p:clrMapOvr>
  <p:transition spd="med"/>
</p:sldLayout>
</file>

<file path=ppt/slideLayouts/slideLayout3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Date Placeholder 3"/>
          <p:cNvSpPr>
            <a:spLocks noGrp="1"/>
          </p:cNvSpPr>
          <p:nvPr>
            <p:ph type="dt" sz="half" idx="10"/>
          </p:nvPr>
        </p:nvSpPr>
        <p:spPr/>
        <p:txBody>
          <a:bodyPr/>
          <a:lstStyle>
            <a:lvl1pPr>
              <a:defRPr/>
            </a:lvl1pPr>
          </a:lstStyle>
          <a:p>
            <a:pPr>
              <a:defRPr/>
            </a:pPr>
            <a:fld id="{83115128-D643-4BFA-AF99-040B4D959AC0}" type="datetimeFigureOut">
              <a:rPr lang="en-US"/>
              <a:pPr>
                <a:defRPr/>
              </a:pPr>
              <a:t>5/5/2014</a:t>
            </a:fld>
            <a:endParaRPr lang="en-US"/>
          </a:p>
        </p:txBody>
      </p:sp>
      <p:sp>
        <p:nvSpPr>
          <p:cNvPr id="4" name="Footer Placeholder 4"/>
          <p:cNvSpPr>
            <a:spLocks noGrp="1"/>
          </p:cNvSpPr>
          <p:nvPr>
            <p:ph type="ftr" sz="quarter" idx="11"/>
          </p:nvPr>
        </p:nvSpPr>
        <p:spPr/>
        <p:txBody>
          <a:bodyPr/>
          <a:lstStyle>
            <a:lvl1pPr>
              <a:defRPr/>
            </a:lvl1pPr>
          </a:lstStyle>
          <a:p>
            <a:pPr>
              <a:defRPr/>
            </a:pPr>
            <a:endParaRPr lang="fr-FR"/>
          </a:p>
        </p:txBody>
      </p:sp>
      <p:sp>
        <p:nvSpPr>
          <p:cNvPr id="5" name="Slide Number Placeholder 5"/>
          <p:cNvSpPr>
            <a:spLocks noGrp="1"/>
          </p:cNvSpPr>
          <p:nvPr>
            <p:ph type="sldNum" sz="quarter" idx="12"/>
          </p:nvPr>
        </p:nvSpPr>
        <p:spPr/>
        <p:txBody>
          <a:bodyPr/>
          <a:lstStyle>
            <a:lvl1pPr>
              <a:defRPr/>
            </a:lvl1pPr>
          </a:lstStyle>
          <a:p>
            <a:pPr>
              <a:defRPr/>
            </a:pPr>
            <a:fld id="{993F55A2-0D3E-4BF1-A5F8-BFB4562D3229}" type="slidenum">
              <a:rPr lang="en-US"/>
              <a:pPr>
                <a:defRPr/>
              </a:pPr>
              <a:t>‹#›</a:t>
            </a:fld>
            <a:endParaRPr lang="en-US"/>
          </a:p>
        </p:txBody>
      </p:sp>
    </p:spTree>
  </p:cSld>
  <p:clrMapOvr>
    <a:masterClrMapping/>
  </p:clrMapOvr>
  <p:transition spd="med"/>
</p:sldLayout>
</file>

<file path=ppt/slideLayouts/slideLayout3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FFBE6DE5-8D2F-431A-B3BE-B30CDC0E9208}" type="datetimeFigureOut">
              <a:rPr lang="en-US"/>
              <a:pPr>
                <a:defRPr/>
              </a:pPr>
              <a:t>5/5/2014</a:t>
            </a:fld>
            <a:endParaRPr lang="en-US"/>
          </a:p>
        </p:txBody>
      </p:sp>
      <p:sp>
        <p:nvSpPr>
          <p:cNvPr id="3" name="Footer Placeholder 4"/>
          <p:cNvSpPr>
            <a:spLocks noGrp="1"/>
          </p:cNvSpPr>
          <p:nvPr>
            <p:ph type="ftr" sz="quarter" idx="11"/>
          </p:nvPr>
        </p:nvSpPr>
        <p:spPr/>
        <p:txBody>
          <a:bodyPr/>
          <a:lstStyle>
            <a:lvl1pPr>
              <a:defRPr/>
            </a:lvl1pPr>
          </a:lstStyle>
          <a:p>
            <a:pPr>
              <a:defRPr/>
            </a:pPr>
            <a:endParaRPr lang="fr-FR"/>
          </a:p>
        </p:txBody>
      </p:sp>
      <p:sp>
        <p:nvSpPr>
          <p:cNvPr id="4" name="Slide Number Placeholder 5"/>
          <p:cNvSpPr>
            <a:spLocks noGrp="1"/>
          </p:cNvSpPr>
          <p:nvPr>
            <p:ph type="sldNum" sz="quarter" idx="12"/>
          </p:nvPr>
        </p:nvSpPr>
        <p:spPr/>
        <p:txBody>
          <a:bodyPr/>
          <a:lstStyle>
            <a:lvl1pPr>
              <a:defRPr/>
            </a:lvl1pPr>
          </a:lstStyle>
          <a:p>
            <a:pPr>
              <a:defRPr/>
            </a:pPr>
            <a:fld id="{11CC3522-28F8-4262-ADE1-49BD3292BC93}" type="slidenum">
              <a:rPr lang="en-US"/>
              <a:pPr>
                <a:defRPr/>
              </a:pPr>
              <a:t>‹#›</a:t>
            </a:fld>
            <a:endParaRPr lang="en-US"/>
          </a:p>
        </p:txBody>
      </p:sp>
    </p:spTree>
  </p:cSld>
  <p:clrMapOvr>
    <a:masterClrMapping/>
  </p:clrMapOvr>
  <p:transition spd="med"/>
</p:sldLayout>
</file>

<file path=ppt/slideLayouts/slideLayout3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0FD62118-713F-47D9-A74F-BD2A8BC01818}" type="datetimeFigureOut">
              <a:rPr lang="en-US"/>
              <a:pPr>
                <a:defRPr/>
              </a:pPr>
              <a:t>5/5/2014</a:t>
            </a:fld>
            <a:endParaRPr lang="en-US"/>
          </a:p>
        </p:txBody>
      </p:sp>
      <p:sp>
        <p:nvSpPr>
          <p:cNvPr id="6" name="Footer Placeholder 4"/>
          <p:cNvSpPr>
            <a:spLocks noGrp="1"/>
          </p:cNvSpPr>
          <p:nvPr>
            <p:ph type="ftr" sz="quarter" idx="11"/>
          </p:nvPr>
        </p:nvSpPr>
        <p:spPr/>
        <p:txBody>
          <a:bodyPr/>
          <a:lstStyle>
            <a:lvl1pPr>
              <a:defRPr/>
            </a:lvl1pPr>
          </a:lstStyle>
          <a:p>
            <a:pPr>
              <a:defRPr/>
            </a:pPr>
            <a:endParaRPr lang="fr-FR"/>
          </a:p>
        </p:txBody>
      </p:sp>
      <p:sp>
        <p:nvSpPr>
          <p:cNvPr id="7" name="Slide Number Placeholder 5"/>
          <p:cNvSpPr>
            <a:spLocks noGrp="1"/>
          </p:cNvSpPr>
          <p:nvPr>
            <p:ph type="sldNum" sz="quarter" idx="12"/>
          </p:nvPr>
        </p:nvSpPr>
        <p:spPr/>
        <p:txBody>
          <a:bodyPr/>
          <a:lstStyle>
            <a:lvl1pPr>
              <a:defRPr/>
            </a:lvl1pPr>
          </a:lstStyle>
          <a:p>
            <a:pPr>
              <a:defRPr/>
            </a:pPr>
            <a:fld id="{D53C6C2A-AB10-4205-AD82-9727784E0AEC}" type="slidenum">
              <a:rPr lang="en-US"/>
              <a:pPr>
                <a:defRPr/>
              </a:pPr>
              <a:t>‹#›</a:t>
            </a:fld>
            <a:endParaRPr lang="en-US"/>
          </a:p>
        </p:txBody>
      </p:sp>
    </p:spTree>
  </p:cSld>
  <p:clrMapOvr>
    <a:masterClrMapping/>
  </p:clrMapOvr>
  <p:transition spd="med"/>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3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D7F9C15B-1C33-4FA4-87B3-0A3F59ECE75F}" type="datetimeFigureOut">
              <a:rPr lang="en-US"/>
              <a:pPr>
                <a:defRPr/>
              </a:pPr>
              <a:t>5/5/2014</a:t>
            </a:fld>
            <a:endParaRPr lang="en-US"/>
          </a:p>
        </p:txBody>
      </p:sp>
      <p:sp>
        <p:nvSpPr>
          <p:cNvPr id="6" name="Footer Placeholder 4"/>
          <p:cNvSpPr>
            <a:spLocks noGrp="1"/>
          </p:cNvSpPr>
          <p:nvPr>
            <p:ph type="ftr" sz="quarter" idx="11"/>
          </p:nvPr>
        </p:nvSpPr>
        <p:spPr/>
        <p:txBody>
          <a:bodyPr/>
          <a:lstStyle>
            <a:lvl1pPr>
              <a:defRPr/>
            </a:lvl1pPr>
          </a:lstStyle>
          <a:p>
            <a:pPr>
              <a:defRPr/>
            </a:pPr>
            <a:endParaRPr lang="fr-FR"/>
          </a:p>
        </p:txBody>
      </p:sp>
      <p:sp>
        <p:nvSpPr>
          <p:cNvPr id="7" name="Slide Number Placeholder 5"/>
          <p:cNvSpPr>
            <a:spLocks noGrp="1"/>
          </p:cNvSpPr>
          <p:nvPr>
            <p:ph type="sldNum" sz="quarter" idx="12"/>
          </p:nvPr>
        </p:nvSpPr>
        <p:spPr/>
        <p:txBody>
          <a:bodyPr/>
          <a:lstStyle>
            <a:lvl1pPr>
              <a:defRPr/>
            </a:lvl1pPr>
          </a:lstStyle>
          <a:p>
            <a:pPr>
              <a:defRPr/>
            </a:pPr>
            <a:fld id="{526C1992-4093-48D2-A01A-48A926E547E8}" type="slidenum">
              <a:rPr lang="en-US"/>
              <a:pPr>
                <a:defRPr/>
              </a:pPr>
              <a:t>‹#›</a:t>
            </a:fld>
            <a:endParaRPr lang="en-US"/>
          </a:p>
        </p:txBody>
      </p:sp>
    </p:spTree>
  </p:cSld>
  <p:clrMapOvr>
    <a:masterClrMapping/>
  </p:clrMapOvr>
  <p:transition spd="med"/>
</p:sldLayout>
</file>

<file path=ppt/slideLayouts/slideLayout3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3"/>
          <p:cNvSpPr>
            <a:spLocks noGrp="1"/>
          </p:cNvSpPr>
          <p:nvPr>
            <p:ph type="dt" sz="half" idx="10"/>
          </p:nvPr>
        </p:nvSpPr>
        <p:spPr/>
        <p:txBody>
          <a:bodyPr/>
          <a:lstStyle>
            <a:lvl1pPr>
              <a:defRPr/>
            </a:lvl1pPr>
          </a:lstStyle>
          <a:p>
            <a:pPr>
              <a:defRPr/>
            </a:pPr>
            <a:fld id="{FF271CE5-D637-4751-B0C7-69677E9D1A66}" type="datetimeFigureOut">
              <a:rPr lang="en-US"/>
              <a:pPr>
                <a:defRPr/>
              </a:pPr>
              <a:t>5/5/2014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fr-FR"/>
          </a:p>
        </p:txBody>
      </p:sp>
      <p:sp>
        <p:nvSpPr>
          <p:cNvPr id="6" name="Slide Number Placeholder 5"/>
          <p:cNvSpPr>
            <a:spLocks noGrp="1"/>
          </p:cNvSpPr>
          <p:nvPr>
            <p:ph type="sldNum" sz="quarter" idx="12"/>
          </p:nvPr>
        </p:nvSpPr>
        <p:spPr/>
        <p:txBody>
          <a:bodyPr/>
          <a:lstStyle>
            <a:lvl1pPr>
              <a:defRPr/>
            </a:lvl1pPr>
          </a:lstStyle>
          <a:p>
            <a:pPr>
              <a:defRPr/>
            </a:pPr>
            <a:fld id="{8C3BA8F8-E7A4-43B4-B06E-DCBC21739680}" type="slidenum">
              <a:rPr lang="en-US"/>
              <a:pPr>
                <a:defRPr/>
              </a:pPr>
              <a:t>‹#›</a:t>
            </a:fld>
            <a:endParaRPr lang="en-US"/>
          </a:p>
        </p:txBody>
      </p:sp>
    </p:spTree>
  </p:cSld>
  <p:clrMapOvr>
    <a:masterClrMapping/>
  </p:clrMapOvr>
  <p:transition spd="med"/>
</p:sldLayout>
</file>

<file path=ppt/slideLayouts/slideLayout3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3"/>
          <p:cNvSpPr>
            <a:spLocks noGrp="1"/>
          </p:cNvSpPr>
          <p:nvPr>
            <p:ph type="dt" sz="half" idx="10"/>
          </p:nvPr>
        </p:nvSpPr>
        <p:spPr/>
        <p:txBody>
          <a:bodyPr/>
          <a:lstStyle>
            <a:lvl1pPr>
              <a:defRPr/>
            </a:lvl1pPr>
          </a:lstStyle>
          <a:p>
            <a:pPr>
              <a:defRPr/>
            </a:pPr>
            <a:fld id="{D57C81FB-2D10-498F-9A8E-66C6420CB8F0}" type="datetimeFigureOut">
              <a:rPr lang="en-US"/>
              <a:pPr>
                <a:defRPr/>
              </a:pPr>
              <a:t>5/5/2014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fr-FR"/>
          </a:p>
        </p:txBody>
      </p:sp>
      <p:sp>
        <p:nvSpPr>
          <p:cNvPr id="6" name="Slide Number Placeholder 5"/>
          <p:cNvSpPr>
            <a:spLocks noGrp="1"/>
          </p:cNvSpPr>
          <p:nvPr>
            <p:ph type="sldNum" sz="quarter" idx="12"/>
          </p:nvPr>
        </p:nvSpPr>
        <p:spPr/>
        <p:txBody>
          <a:bodyPr/>
          <a:lstStyle>
            <a:lvl1pPr>
              <a:defRPr/>
            </a:lvl1pPr>
          </a:lstStyle>
          <a:p>
            <a:pPr>
              <a:defRPr/>
            </a:pPr>
            <a:fld id="{D99581A7-9CC3-4BA5-AF86-81302B57FF31}" type="slidenum">
              <a:rPr lang="en-US"/>
              <a:pPr>
                <a:defRPr/>
              </a:pPr>
              <a:t>‹#›</a:t>
            </a:fld>
            <a:endParaRPr lang="en-US"/>
          </a:p>
        </p:txBody>
      </p:sp>
    </p:spTree>
  </p:cSld>
  <p:clrMapOvr>
    <a:masterClrMapping/>
  </p:clrMapOvr>
  <p:transition spd="med"/>
</p:sldLayout>
</file>

<file path=ppt/slideLayouts/slideLayout3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Date Placeholder 3"/>
          <p:cNvSpPr>
            <a:spLocks noGrp="1"/>
          </p:cNvSpPr>
          <p:nvPr>
            <p:ph type="dt" sz="half" idx="10"/>
          </p:nvPr>
        </p:nvSpPr>
        <p:spPr/>
        <p:txBody>
          <a:bodyPr/>
          <a:lstStyle>
            <a:lvl1pPr>
              <a:defRPr/>
            </a:lvl1pPr>
          </a:lstStyle>
          <a:p>
            <a:pPr>
              <a:defRPr/>
            </a:pPr>
            <a:fld id="{3D56F9D0-5189-4C70-A159-ED43D6BF6250}" type="datetimeFigureOut">
              <a:rPr lang="en-US"/>
              <a:pPr>
                <a:defRPr/>
              </a:pPr>
              <a:t>5/5/2014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fr-FR"/>
          </a:p>
        </p:txBody>
      </p:sp>
      <p:sp>
        <p:nvSpPr>
          <p:cNvPr id="6" name="Slide Number Placeholder 5"/>
          <p:cNvSpPr>
            <a:spLocks noGrp="1"/>
          </p:cNvSpPr>
          <p:nvPr>
            <p:ph type="sldNum" sz="quarter" idx="12"/>
          </p:nvPr>
        </p:nvSpPr>
        <p:spPr/>
        <p:txBody>
          <a:bodyPr/>
          <a:lstStyle>
            <a:lvl1pPr>
              <a:defRPr/>
            </a:lvl1pPr>
          </a:lstStyle>
          <a:p>
            <a:pPr>
              <a:defRPr/>
            </a:pPr>
            <a:fld id="{3B65C4AC-C087-4857-8F81-0D56B492952B}" type="slidenum">
              <a:rPr lang="en-US"/>
              <a:pPr>
                <a:defRPr/>
              </a:pPr>
              <a:t>‹#›</a:t>
            </a:fld>
            <a:endParaRPr lang="en-US"/>
          </a:p>
        </p:txBody>
      </p:sp>
    </p:spTree>
  </p:cSld>
  <p:clrMapOvr>
    <a:masterClrMapping/>
  </p:clrMapOvr>
  <p:transition spd="med"/>
</p:sldLayout>
</file>

<file path=ppt/slideLayouts/slideLayout3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3"/>
          <p:cNvSpPr>
            <a:spLocks noGrp="1"/>
          </p:cNvSpPr>
          <p:nvPr>
            <p:ph type="dt" sz="half" idx="10"/>
          </p:nvPr>
        </p:nvSpPr>
        <p:spPr/>
        <p:txBody>
          <a:bodyPr/>
          <a:lstStyle>
            <a:lvl1pPr>
              <a:defRPr/>
            </a:lvl1pPr>
          </a:lstStyle>
          <a:p>
            <a:pPr>
              <a:defRPr/>
            </a:pPr>
            <a:fld id="{E93C84CD-C65C-472F-928F-FB290674EF5D}" type="datetimeFigureOut">
              <a:rPr lang="en-US"/>
              <a:pPr>
                <a:defRPr/>
              </a:pPr>
              <a:t>5/5/2014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fr-FR"/>
          </a:p>
        </p:txBody>
      </p:sp>
      <p:sp>
        <p:nvSpPr>
          <p:cNvPr id="6" name="Slide Number Placeholder 5"/>
          <p:cNvSpPr>
            <a:spLocks noGrp="1"/>
          </p:cNvSpPr>
          <p:nvPr>
            <p:ph type="sldNum" sz="quarter" idx="12"/>
          </p:nvPr>
        </p:nvSpPr>
        <p:spPr/>
        <p:txBody>
          <a:bodyPr/>
          <a:lstStyle>
            <a:lvl1pPr>
              <a:defRPr/>
            </a:lvl1pPr>
          </a:lstStyle>
          <a:p>
            <a:pPr>
              <a:defRPr/>
            </a:pPr>
            <a:fld id="{C64C17FB-8B20-4EA5-AF86-B7A80D9C2F0D}" type="slidenum">
              <a:rPr lang="en-US"/>
              <a:pPr>
                <a:defRPr/>
              </a:pPr>
              <a:t>‹#›</a:t>
            </a:fld>
            <a:endParaRPr lang="en-US"/>
          </a:p>
        </p:txBody>
      </p:sp>
    </p:spTree>
  </p:cSld>
  <p:clrMapOvr>
    <a:masterClrMapping/>
  </p:clrMapOvr>
  <p:transition spd="med"/>
</p:sldLayout>
</file>

<file path=ppt/slideLayouts/slideLayout3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pPr>
              <a:defRPr/>
            </a:pPr>
            <a:fld id="{9A93A351-5B79-4AC5-87E7-74A4D60E7665}" type="datetimeFigureOut">
              <a:rPr lang="en-US"/>
              <a:pPr>
                <a:defRPr/>
              </a:pPr>
              <a:t>5/5/2014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fr-FR"/>
          </a:p>
        </p:txBody>
      </p:sp>
      <p:sp>
        <p:nvSpPr>
          <p:cNvPr id="6" name="Slide Number Placeholder 5"/>
          <p:cNvSpPr>
            <a:spLocks noGrp="1"/>
          </p:cNvSpPr>
          <p:nvPr>
            <p:ph type="sldNum" sz="quarter" idx="12"/>
          </p:nvPr>
        </p:nvSpPr>
        <p:spPr/>
        <p:txBody>
          <a:bodyPr/>
          <a:lstStyle>
            <a:lvl1pPr>
              <a:defRPr/>
            </a:lvl1pPr>
          </a:lstStyle>
          <a:p>
            <a:pPr>
              <a:defRPr/>
            </a:pPr>
            <a:fld id="{1E7600EE-A095-4FFF-B8BF-944913F371A0}" type="slidenum">
              <a:rPr lang="en-US"/>
              <a:pPr>
                <a:defRPr/>
              </a:pPr>
              <a:t>‹#›</a:t>
            </a:fld>
            <a:endParaRPr lang="en-US"/>
          </a:p>
        </p:txBody>
      </p:sp>
    </p:spTree>
  </p:cSld>
  <p:clrMapOvr>
    <a:masterClrMapping/>
  </p:clrMapOvr>
  <p:transition spd="med"/>
</p:sldLayout>
</file>

<file path=ppt/slideLayouts/slideLayout3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Date Placeholder 3"/>
          <p:cNvSpPr>
            <a:spLocks noGrp="1"/>
          </p:cNvSpPr>
          <p:nvPr>
            <p:ph type="dt" sz="half" idx="10"/>
          </p:nvPr>
        </p:nvSpPr>
        <p:spPr/>
        <p:txBody>
          <a:bodyPr/>
          <a:lstStyle>
            <a:lvl1pPr>
              <a:defRPr/>
            </a:lvl1pPr>
          </a:lstStyle>
          <a:p>
            <a:pPr>
              <a:defRPr/>
            </a:pPr>
            <a:fld id="{1D69F792-AE36-44BD-AF4D-61855CAF781B}" type="datetimeFigureOut">
              <a:rPr lang="en-US"/>
              <a:pPr>
                <a:defRPr/>
              </a:pPr>
              <a:t>5/5/2014</a:t>
            </a:fld>
            <a:endParaRPr lang="en-US"/>
          </a:p>
        </p:txBody>
      </p:sp>
      <p:sp>
        <p:nvSpPr>
          <p:cNvPr id="6" name="Footer Placeholder 4"/>
          <p:cNvSpPr>
            <a:spLocks noGrp="1"/>
          </p:cNvSpPr>
          <p:nvPr>
            <p:ph type="ftr" sz="quarter" idx="11"/>
          </p:nvPr>
        </p:nvSpPr>
        <p:spPr/>
        <p:txBody>
          <a:bodyPr/>
          <a:lstStyle>
            <a:lvl1pPr>
              <a:defRPr/>
            </a:lvl1pPr>
          </a:lstStyle>
          <a:p>
            <a:pPr>
              <a:defRPr/>
            </a:pPr>
            <a:endParaRPr lang="fr-FR"/>
          </a:p>
        </p:txBody>
      </p:sp>
      <p:sp>
        <p:nvSpPr>
          <p:cNvPr id="7" name="Slide Number Placeholder 5"/>
          <p:cNvSpPr>
            <a:spLocks noGrp="1"/>
          </p:cNvSpPr>
          <p:nvPr>
            <p:ph type="sldNum" sz="quarter" idx="12"/>
          </p:nvPr>
        </p:nvSpPr>
        <p:spPr/>
        <p:txBody>
          <a:bodyPr/>
          <a:lstStyle>
            <a:lvl1pPr>
              <a:defRPr/>
            </a:lvl1pPr>
          </a:lstStyle>
          <a:p>
            <a:pPr>
              <a:defRPr/>
            </a:pPr>
            <a:fld id="{B8A8ED32-0AFC-403B-B35D-D7CDDCB23A68}" type="slidenum">
              <a:rPr lang="en-US"/>
              <a:pPr>
                <a:defRPr/>
              </a:pPr>
              <a:t>‹#›</a:t>
            </a:fld>
            <a:endParaRPr lang="en-US"/>
          </a:p>
        </p:txBody>
      </p:sp>
    </p:spTree>
  </p:cSld>
  <p:clrMapOvr>
    <a:masterClrMapping/>
  </p:clrMapOvr>
  <p:transition spd="med"/>
</p:sldLayout>
</file>

<file path=ppt/slideLayouts/slideLayout3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Date Placeholder 3"/>
          <p:cNvSpPr>
            <a:spLocks noGrp="1"/>
          </p:cNvSpPr>
          <p:nvPr>
            <p:ph type="dt" sz="half" idx="10"/>
          </p:nvPr>
        </p:nvSpPr>
        <p:spPr/>
        <p:txBody>
          <a:bodyPr/>
          <a:lstStyle>
            <a:lvl1pPr>
              <a:defRPr/>
            </a:lvl1pPr>
          </a:lstStyle>
          <a:p>
            <a:pPr>
              <a:defRPr/>
            </a:pPr>
            <a:fld id="{ED3C31D3-AF6E-41C8-8DEB-5BE500E66C00}" type="datetimeFigureOut">
              <a:rPr lang="en-US"/>
              <a:pPr>
                <a:defRPr/>
              </a:pPr>
              <a:t>5/5/2014</a:t>
            </a:fld>
            <a:endParaRPr lang="en-US"/>
          </a:p>
        </p:txBody>
      </p:sp>
      <p:sp>
        <p:nvSpPr>
          <p:cNvPr id="8" name="Footer Placeholder 4"/>
          <p:cNvSpPr>
            <a:spLocks noGrp="1"/>
          </p:cNvSpPr>
          <p:nvPr>
            <p:ph type="ftr" sz="quarter" idx="11"/>
          </p:nvPr>
        </p:nvSpPr>
        <p:spPr/>
        <p:txBody>
          <a:bodyPr/>
          <a:lstStyle>
            <a:lvl1pPr>
              <a:defRPr/>
            </a:lvl1pPr>
          </a:lstStyle>
          <a:p>
            <a:pPr>
              <a:defRPr/>
            </a:pPr>
            <a:endParaRPr lang="fr-FR"/>
          </a:p>
        </p:txBody>
      </p:sp>
      <p:sp>
        <p:nvSpPr>
          <p:cNvPr id="9" name="Slide Number Placeholder 5"/>
          <p:cNvSpPr>
            <a:spLocks noGrp="1"/>
          </p:cNvSpPr>
          <p:nvPr>
            <p:ph type="sldNum" sz="quarter" idx="12"/>
          </p:nvPr>
        </p:nvSpPr>
        <p:spPr/>
        <p:txBody>
          <a:bodyPr/>
          <a:lstStyle>
            <a:lvl1pPr>
              <a:defRPr/>
            </a:lvl1pPr>
          </a:lstStyle>
          <a:p>
            <a:pPr>
              <a:defRPr/>
            </a:pPr>
            <a:fld id="{036C6588-01F6-4C7C-9738-EE824018EC40}" type="slidenum">
              <a:rPr lang="en-US"/>
              <a:pPr>
                <a:defRPr/>
              </a:pPr>
              <a:t>‹#›</a:t>
            </a:fld>
            <a:endParaRPr lang="en-US"/>
          </a:p>
        </p:txBody>
      </p:sp>
    </p:spTree>
  </p:cSld>
  <p:clrMapOvr>
    <a:masterClrMapping/>
  </p:clrMapOvr>
  <p:transition spd="med"/>
</p:sldLayout>
</file>

<file path=ppt/slideLayouts/slideLayout3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Date Placeholder 3"/>
          <p:cNvSpPr>
            <a:spLocks noGrp="1"/>
          </p:cNvSpPr>
          <p:nvPr>
            <p:ph type="dt" sz="half" idx="10"/>
          </p:nvPr>
        </p:nvSpPr>
        <p:spPr/>
        <p:txBody>
          <a:bodyPr/>
          <a:lstStyle>
            <a:lvl1pPr>
              <a:defRPr/>
            </a:lvl1pPr>
          </a:lstStyle>
          <a:p>
            <a:pPr>
              <a:defRPr/>
            </a:pPr>
            <a:fld id="{7334AAF4-D542-4D91-846C-823DC12C589F}" type="datetimeFigureOut">
              <a:rPr lang="en-US"/>
              <a:pPr>
                <a:defRPr/>
              </a:pPr>
              <a:t>5/5/2014</a:t>
            </a:fld>
            <a:endParaRPr lang="en-US"/>
          </a:p>
        </p:txBody>
      </p:sp>
      <p:sp>
        <p:nvSpPr>
          <p:cNvPr id="4" name="Footer Placeholder 4"/>
          <p:cNvSpPr>
            <a:spLocks noGrp="1"/>
          </p:cNvSpPr>
          <p:nvPr>
            <p:ph type="ftr" sz="quarter" idx="11"/>
          </p:nvPr>
        </p:nvSpPr>
        <p:spPr/>
        <p:txBody>
          <a:bodyPr/>
          <a:lstStyle>
            <a:lvl1pPr>
              <a:defRPr/>
            </a:lvl1pPr>
          </a:lstStyle>
          <a:p>
            <a:pPr>
              <a:defRPr/>
            </a:pPr>
            <a:endParaRPr lang="fr-FR"/>
          </a:p>
        </p:txBody>
      </p:sp>
      <p:sp>
        <p:nvSpPr>
          <p:cNvPr id="5" name="Slide Number Placeholder 5"/>
          <p:cNvSpPr>
            <a:spLocks noGrp="1"/>
          </p:cNvSpPr>
          <p:nvPr>
            <p:ph type="sldNum" sz="quarter" idx="12"/>
          </p:nvPr>
        </p:nvSpPr>
        <p:spPr/>
        <p:txBody>
          <a:bodyPr/>
          <a:lstStyle>
            <a:lvl1pPr>
              <a:defRPr/>
            </a:lvl1pPr>
          </a:lstStyle>
          <a:p>
            <a:pPr>
              <a:defRPr/>
            </a:pPr>
            <a:fld id="{53487B1E-E9D7-4AC4-91B3-1BB03B889115}" type="slidenum">
              <a:rPr lang="en-US"/>
              <a:pPr>
                <a:defRPr/>
              </a:pPr>
              <a:t>‹#›</a:t>
            </a:fld>
            <a:endParaRPr lang="en-US"/>
          </a:p>
        </p:txBody>
      </p:sp>
    </p:spTree>
  </p:cSld>
  <p:clrMapOvr>
    <a:masterClrMapping/>
  </p:clrMapOvr>
  <p:transition spd="med"/>
</p:sldLayout>
</file>

<file path=ppt/slideLayouts/slideLayout3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6F796319-971A-42F9-95C5-A63BE6EA1628}" type="datetimeFigureOut">
              <a:rPr lang="en-US"/>
              <a:pPr>
                <a:defRPr/>
              </a:pPr>
              <a:t>5/5/2014</a:t>
            </a:fld>
            <a:endParaRPr lang="en-US"/>
          </a:p>
        </p:txBody>
      </p:sp>
      <p:sp>
        <p:nvSpPr>
          <p:cNvPr id="3" name="Footer Placeholder 4"/>
          <p:cNvSpPr>
            <a:spLocks noGrp="1"/>
          </p:cNvSpPr>
          <p:nvPr>
            <p:ph type="ftr" sz="quarter" idx="11"/>
          </p:nvPr>
        </p:nvSpPr>
        <p:spPr/>
        <p:txBody>
          <a:bodyPr/>
          <a:lstStyle>
            <a:lvl1pPr>
              <a:defRPr/>
            </a:lvl1pPr>
          </a:lstStyle>
          <a:p>
            <a:pPr>
              <a:defRPr/>
            </a:pPr>
            <a:endParaRPr lang="fr-FR"/>
          </a:p>
        </p:txBody>
      </p:sp>
      <p:sp>
        <p:nvSpPr>
          <p:cNvPr id="4" name="Slide Number Placeholder 5"/>
          <p:cNvSpPr>
            <a:spLocks noGrp="1"/>
          </p:cNvSpPr>
          <p:nvPr>
            <p:ph type="sldNum" sz="quarter" idx="12"/>
          </p:nvPr>
        </p:nvSpPr>
        <p:spPr/>
        <p:txBody>
          <a:bodyPr/>
          <a:lstStyle>
            <a:lvl1pPr>
              <a:defRPr/>
            </a:lvl1pPr>
          </a:lstStyle>
          <a:p>
            <a:pPr>
              <a:defRPr/>
            </a:pPr>
            <a:fld id="{4F24BDF0-8590-46EB-BD98-7B76063B7726}" type="slidenum">
              <a:rPr lang="en-US"/>
              <a:pPr>
                <a:defRPr/>
              </a:pPr>
              <a:t>‹#›</a:t>
            </a:fld>
            <a:endParaRPr lang="en-US"/>
          </a:p>
        </p:txBody>
      </p:sp>
    </p:spTree>
  </p:cSld>
  <p:clrMapOvr>
    <a:masterClrMapping/>
  </p:clrMapOvr>
  <p:transition spd="med"/>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cSld>
  <p:clrMapOvr>
    <a:masterClrMapping/>
  </p:clrMapOvr>
  <p:transition spd="med"/>
</p:sldLayout>
</file>

<file path=ppt/slideLayouts/slideLayout3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C92327CE-4BFA-4FF5-AB2F-C085203EE898}" type="datetimeFigureOut">
              <a:rPr lang="en-US"/>
              <a:pPr>
                <a:defRPr/>
              </a:pPr>
              <a:t>5/5/2014</a:t>
            </a:fld>
            <a:endParaRPr lang="en-US"/>
          </a:p>
        </p:txBody>
      </p:sp>
      <p:sp>
        <p:nvSpPr>
          <p:cNvPr id="6" name="Footer Placeholder 4"/>
          <p:cNvSpPr>
            <a:spLocks noGrp="1"/>
          </p:cNvSpPr>
          <p:nvPr>
            <p:ph type="ftr" sz="quarter" idx="11"/>
          </p:nvPr>
        </p:nvSpPr>
        <p:spPr/>
        <p:txBody>
          <a:bodyPr/>
          <a:lstStyle>
            <a:lvl1pPr>
              <a:defRPr/>
            </a:lvl1pPr>
          </a:lstStyle>
          <a:p>
            <a:pPr>
              <a:defRPr/>
            </a:pPr>
            <a:endParaRPr lang="fr-FR"/>
          </a:p>
        </p:txBody>
      </p:sp>
      <p:sp>
        <p:nvSpPr>
          <p:cNvPr id="7" name="Slide Number Placeholder 5"/>
          <p:cNvSpPr>
            <a:spLocks noGrp="1"/>
          </p:cNvSpPr>
          <p:nvPr>
            <p:ph type="sldNum" sz="quarter" idx="12"/>
          </p:nvPr>
        </p:nvSpPr>
        <p:spPr/>
        <p:txBody>
          <a:bodyPr/>
          <a:lstStyle>
            <a:lvl1pPr>
              <a:defRPr/>
            </a:lvl1pPr>
          </a:lstStyle>
          <a:p>
            <a:pPr>
              <a:defRPr/>
            </a:pPr>
            <a:fld id="{E9A3B333-B7B0-4577-B524-50E083A532BF}" type="slidenum">
              <a:rPr lang="en-US"/>
              <a:pPr>
                <a:defRPr/>
              </a:pPr>
              <a:t>‹#›</a:t>
            </a:fld>
            <a:endParaRPr lang="en-US"/>
          </a:p>
        </p:txBody>
      </p:sp>
    </p:spTree>
  </p:cSld>
  <p:clrMapOvr>
    <a:masterClrMapping/>
  </p:clrMapOvr>
  <p:transition spd="med"/>
</p:sldLayout>
</file>

<file path=ppt/slideLayouts/slideLayout3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5B144C7F-6DCF-4E77-BAF5-4EA5A62E2FA8}" type="datetimeFigureOut">
              <a:rPr lang="en-US"/>
              <a:pPr>
                <a:defRPr/>
              </a:pPr>
              <a:t>5/5/2014</a:t>
            </a:fld>
            <a:endParaRPr lang="en-US"/>
          </a:p>
        </p:txBody>
      </p:sp>
      <p:sp>
        <p:nvSpPr>
          <p:cNvPr id="6" name="Footer Placeholder 4"/>
          <p:cNvSpPr>
            <a:spLocks noGrp="1"/>
          </p:cNvSpPr>
          <p:nvPr>
            <p:ph type="ftr" sz="quarter" idx="11"/>
          </p:nvPr>
        </p:nvSpPr>
        <p:spPr/>
        <p:txBody>
          <a:bodyPr/>
          <a:lstStyle>
            <a:lvl1pPr>
              <a:defRPr/>
            </a:lvl1pPr>
          </a:lstStyle>
          <a:p>
            <a:pPr>
              <a:defRPr/>
            </a:pPr>
            <a:endParaRPr lang="fr-FR"/>
          </a:p>
        </p:txBody>
      </p:sp>
      <p:sp>
        <p:nvSpPr>
          <p:cNvPr id="7" name="Slide Number Placeholder 5"/>
          <p:cNvSpPr>
            <a:spLocks noGrp="1"/>
          </p:cNvSpPr>
          <p:nvPr>
            <p:ph type="sldNum" sz="quarter" idx="12"/>
          </p:nvPr>
        </p:nvSpPr>
        <p:spPr/>
        <p:txBody>
          <a:bodyPr/>
          <a:lstStyle>
            <a:lvl1pPr>
              <a:defRPr/>
            </a:lvl1pPr>
          </a:lstStyle>
          <a:p>
            <a:pPr>
              <a:defRPr/>
            </a:pPr>
            <a:fld id="{26A129EB-D8B8-4155-95DE-D0C194C538C9}" type="slidenum">
              <a:rPr lang="en-US"/>
              <a:pPr>
                <a:defRPr/>
              </a:pPr>
              <a:t>‹#›</a:t>
            </a:fld>
            <a:endParaRPr lang="en-US"/>
          </a:p>
        </p:txBody>
      </p:sp>
    </p:spTree>
  </p:cSld>
  <p:clrMapOvr>
    <a:masterClrMapping/>
  </p:clrMapOvr>
  <p:transition spd="med"/>
</p:sldLayout>
</file>

<file path=ppt/slideLayouts/slideLayout3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3"/>
          <p:cNvSpPr>
            <a:spLocks noGrp="1"/>
          </p:cNvSpPr>
          <p:nvPr>
            <p:ph type="dt" sz="half" idx="10"/>
          </p:nvPr>
        </p:nvSpPr>
        <p:spPr/>
        <p:txBody>
          <a:bodyPr/>
          <a:lstStyle>
            <a:lvl1pPr>
              <a:defRPr/>
            </a:lvl1pPr>
          </a:lstStyle>
          <a:p>
            <a:pPr>
              <a:defRPr/>
            </a:pPr>
            <a:fld id="{A110EDB8-551F-484E-B01E-C8C68155853C}" type="datetimeFigureOut">
              <a:rPr lang="en-US"/>
              <a:pPr>
                <a:defRPr/>
              </a:pPr>
              <a:t>5/5/2014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fr-FR"/>
          </a:p>
        </p:txBody>
      </p:sp>
      <p:sp>
        <p:nvSpPr>
          <p:cNvPr id="6" name="Slide Number Placeholder 5"/>
          <p:cNvSpPr>
            <a:spLocks noGrp="1"/>
          </p:cNvSpPr>
          <p:nvPr>
            <p:ph type="sldNum" sz="quarter" idx="12"/>
          </p:nvPr>
        </p:nvSpPr>
        <p:spPr/>
        <p:txBody>
          <a:bodyPr/>
          <a:lstStyle>
            <a:lvl1pPr>
              <a:defRPr/>
            </a:lvl1pPr>
          </a:lstStyle>
          <a:p>
            <a:pPr>
              <a:defRPr/>
            </a:pPr>
            <a:fld id="{B7D7984D-EE51-4CDA-B181-49561731EF61}" type="slidenum">
              <a:rPr lang="en-US"/>
              <a:pPr>
                <a:defRPr/>
              </a:pPr>
              <a:t>‹#›</a:t>
            </a:fld>
            <a:endParaRPr lang="en-US"/>
          </a:p>
        </p:txBody>
      </p:sp>
    </p:spTree>
  </p:cSld>
  <p:clrMapOvr>
    <a:masterClrMapping/>
  </p:clrMapOvr>
  <p:transition spd="med"/>
</p:sldLayout>
</file>

<file path=ppt/slideLayouts/slideLayout3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3"/>
          <p:cNvSpPr>
            <a:spLocks noGrp="1"/>
          </p:cNvSpPr>
          <p:nvPr>
            <p:ph type="dt" sz="half" idx="10"/>
          </p:nvPr>
        </p:nvSpPr>
        <p:spPr/>
        <p:txBody>
          <a:bodyPr/>
          <a:lstStyle>
            <a:lvl1pPr>
              <a:defRPr/>
            </a:lvl1pPr>
          </a:lstStyle>
          <a:p>
            <a:pPr>
              <a:defRPr/>
            </a:pPr>
            <a:fld id="{09301C79-5812-49A0-A0B3-63A4839FFAB4}" type="datetimeFigureOut">
              <a:rPr lang="en-US"/>
              <a:pPr>
                <a:defRPr/>
              </a:pPr>
              <a:t>5/5/2014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fr-FR"/>
          </a:p>
        </p:txBody>
      </p:sp>
      <p:sp>
        <p:nvSpPr>
          <p:cNvPr id="6" name="Slide Number Placeholder 5"/>
          <p:cNvSpPr>
            <a:spLocks noGrp="1"/>
          </p:cNvSpPr>
          <p:nvPr>
            <p:ph type="sldNum" sz="quarter" idx="12"/>
          </p:nvPr>
        </p:nvSpPr>
        <p:spPr/>
        <p:txBody>
          <a:bodyPr/>
          <a:lstStyle>
            <a:lvl1pPr>
              <a:defRPr/>
            </a:lvl1pPr>
          </a:lstStyle>
          <a:p>
            <a:pPr>
              <a:defRPr/>
            </a:pPr>
            <a:fld id="{086B8553-86EC-4E56-A954-40771CD1F475}" type="slidenum">
              <a:rPr lang="en-US"/>
              <a:pPr>
                <a:defRPr/>
              </a:pPr>
              <a:t>‹#›</a:t>
            </a:fld>
            <a:endParaRPr lang="en-US"/>
          </a:p>
        </p:txBody>
      </p:sp>
    </p:spTree>
  </p:cSld>
  <p:clrMapOvr>
    <a:masterClrMapping/>
  </p:clrMapOvr>
  <p:transition spd="med"/>
</p:sldLayout>
</file>

<file path=ppt/slideLayouts/slideLayout3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Tree>
  </p:cSld>
  <p:clrMapOvr>
    <a:masterClrMapping/>
  </p:clrMapOvr>
  <p:transition spd="med"/>
</p:sldLayout>
</file>

<file path=ppt/slideLayouts/slideLayout3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3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cSld>
  <p:clrMapOvr>
    <a:masterClrMapping/>
  </p:clrMapOvr>
  <p:transition spd="med"/>
</p:sldLayout>
</file>

<file path=ppt/slideLayouts/slideLayout3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457200" y="1600200"/>
            <a:ext cx="4062413" cy="4343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72013" y="1600200"/>
            <a:ext cx="4062412" cy="4343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3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3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Tree>
  </p:cSld>
  <p:clrMapOvr>
    <a:masterClrMapping/>
  </p:clrMapOvr>
  <p:transition spd="med"/>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457200" y="1600200"/>
            <a:ext cx="4062413" cy="4343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72013" y="1600200"/>
            <a:ext cx="4062412" cy="4343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3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cSld>
  <p:clrMapOvr>
    <a:masterClrMapping/>
  </p:clrMapOvr>
  <p:transition spd="med"/>
</p:sldLayout>
</file>

<file path=ppt/slideLayouts/slideLayout3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transition spd="med"/>
</p:sldLayout>
</file>

<file path=ppt/slideLayouts/slideLayout3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transition spd="med"/>
</p:sldLayout>
</file>

<file path=ppt/slideLayouts/slideLayout3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3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65913" y="304800"/>
            <a:ext cx="2068512" cy="5638800"/>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455613" y="304800"/>
            <a:ext cx="6057900" cy="56388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3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C7D55671-D84E-41D3-B339-EB2257A123B0}" type="slidenum">
              <a:rPr lang="en-US"/>
              <a:pPr>
                <a:defRPr/>
              </a:pPr>
              <a:t>‹#›</a:t>
            </a:fld>
            <a:endParaRPr lang="en-US"/>
          </a:p>
        </p:txBody>
      </p:sp>
    </p:spTree>
  </p:cSld>
  <p:clrMapOvr>
    <a:masterClrMapping/>
  </p:clrMapOvr>
  <p:transition spd="med"/>
</p:sldLayout>
</file>

<file path=ppt/slideLayouts/slideLayout3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E5377AF2-E89E-48CA-AB49-4167F6C66E2B}" type="slidenum">
              <a:rPr lang="en-US"/>
              <a:pPr>
                <a:defRPr/>
              </a:pPr>
              <a:t>‹#›</a:t>
            </a:fld>
            <a:endParaRPr lang="en-US"/>
          </a:p>
        </p:txBody>
      </p:sp>
    </p:spTree>
  </p:cSld>
  <p:clrMapOvr>
    <a:masterClrMapping/>
  </p:clrMapOvr>
  <p:transition spd="med"/>
</p:sldLayout>
</file>

<file path=ppt/slideLayouts/slideLayout3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5FA4472C-40F3-46FA-A324-BA45C9B2C488}" type="slidenum">
              <a:rPr lang="en-US"/>
              <a:pPr>
                <a:defRPr/>
              </a:pPr>
              <a:t>‹#›</a:t>
            </a:fld>
            <a:endParaRPr lang="en-US"/>
          </a:p>
        </p:txBody>
      </p:sp>
    </p:spTree>
  </p:cSld>
  <p:clrMapOvr>
    <a:masterClrMapping/>
  </p:clrMapOvr>
  <p:transition spd="med"/>
</p:sldLayout>
</file>

<file path=ppt/slideLayouts/slideLayout3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C43980A9-EC0A-4816-8110-B55DA8748352}" type="slidenum">
              <a:rPr lang="en-US"/>
              <a:pPr>
                <a:defRPr/>
              </a:pPr>
              <a:t>‹#›</a:t>
            </a:fld>
            <a:endParaRPr lang="en-US"/>
          </a:p>
        </p:txBody>
      </p:sp>
    </p:spTree>
  </p:cSld>
  <p:clrMapOvr>
    <a:masterClrMapping/>
  </p:clrMapOvr>
  <p:transition spd="med"/>
</p:sldLayout>
</file>

<file path=ppt/slideLayouts/slideLayout3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Rectangle 4"/>
          <p:cNvSpPr>
            <a:spLocks noGrp="1" noChangeArrowheads="1"/>
          </p:cNvSpPr>
          <p:nvPr>
            <p:ph type="dt" sz="half" idx="10"/>
          </p:nvPr>
        </p:nvSpPr>
        <p:spPr>
          <a:ln/>
        </p:spPr>
        <p:txBody>
          <a:bodyPr/>
          <a:lstStyle>
            <a:lvl1pPr>
              <a:defRPr/>
            </a:lvl1pPr>
          </a:lstStyle>
          <a:p>
            <a:pPr>
              <a:defRPr/>
            </a:pPr>
            <a:endParaRPr lang="fr-FR"/>
          </a:p>
        </p:txBody>
      </p:sp>
      <p:sp>
        <p:nvSpPr>
          <p:cNvPr id="8" name="Rectangle 5"/>
          <p:cNvSpPr>
            <a:spLocks noGrp="1" noChangeArrowheads="1"/>
          </p:cNvSpPr>
          <p:nvPr>
            <p:ph type="ftr" sz="quarter" idx="11"/>
          </p:nvPr>
        </p:nvSpPr>
        <p:spPr>
          <a:ln/>
        </p:spPr>
        <p:txBody>
          <a:bodyPr/>
          <a:lstStyle>
            <a:lvl1pPr>
              <a:defRPr/>
            </a:lvl1pPr>
          </a:lstStyle>
          <a:p>
            <a:pPr>
              <a:defRPr/>
            </a:pPr>
            <a:endParaRPr lang="fr-FR"/>
          </a:p>
        </p:txBody>
      </p:sp>
      <p:sp>
        <p:nvSpPr>
          <p:cNvPr id="9" name="Rectangle 6"/>
          <p:cNvSpPr>
            <a:spLocks noGrp="1" noChangeArrowheads="1"/>
          </p:cNvSpPr>
          <p:nvPr>
            <p:ph type="sldNum" sz="quarter" idx="12"/>
          </p:nvPr>
        </p:nvSpPr>
        <p:spPr>
          <a:ln/>
        </p:spPr>
        <p:txBody>
          <a:bodyPr/>
          <a:lstStyle>
            <a:lvl1pPr>
              <a:defRPr/>
            </a:lvl1pPr>
          </a:lstStyle>
          <a:p>
            <a:pPr>
              <a:defRPr/>
            </a:pPr>
            <a:fld id="{99676283-9525-40E7-8192-83622865CD36}" type="slidenum">
              <a:rPr lang="en-US"/>
              <a:pPr>
                <a:defRPr/>
              </a:pPr>
              <a:t>‹#›</a:t>
            </a:fld>
            <a:endParaRPr lang="en-US"/>
          </a:p>
        </p:txBody>
      </p:sp>
    </p:spTree>
  </p:cSld>
  <p:clrMapOvr>
    <a:masterClrMapping/>
  </p:clrMapOvr>
  <p:transition spd="med"/>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3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Rectangle 4"/>
          <p:cNvSpPr>
            <a:spLocks noGrp="1" noChangeArrowheads="1"/>
          </p:cNvSpPr>
          <p:nvPr>
            <p:ph type="dt" sz="half" idx="10"/>
          </p:nvPr>
        </p:nvSpPr>
        <p:spPr>
          <a:ln/>
        </p:spPr>
        <p:txBody>
          <a:bodyPr/>
          <a:lstStyle>
            <a:lvl1pPr>
              <a:defRPr/>
            </a:lvl1pPr>
          </a:lstStyle>
          <a:p>
            <a:pPr>
              <a:defRPr/>
            </a:pPr>
            <a:endParaRPr lang="fr-FR"/>
          </a:p>
        </p:txBody>
      </p:sp>
      <p:sp>
        <p:nvSpPr>
          <p:cNvPr id="4" name="Rectangle 5"/>
          <p:cNvSpPr>
            <a:spLocks noGrp="1" noChangeArrowheads="1"/>
          </p:cNvSpPr>
          <p:nvPr>
            <p:ph type="ftr" sz="quarter" idx="11"/>
          </p:nvPr>
        </p:nvSpPr>
        <p:spPr>
          <a:ln/>
        </p:spPr>
        <p:txBody>
          <a:bodyPr/>
          <a:lstStyle>
            <a:lvl1pPr>
              <a:defRPr/>
            </a:lvl1pPr>
          </a:lstStyle>
          <a:p>
            <a:pPr>
              <a:defRPr/>
            </a:pPr>
            <a:endParaRPr lang="fr-FR"/>
          </a:p>
        </p:txBody>
      </p:sp>
      <p:sp>
        <p:nvSpPr>
          <p:cNvPr id="5" name="Rectangle 6"/>
          <p:cNvSpPr>
            <a:spLocks noGrp="1" noChangeArrowheads="1"/>
          </p:cNvSpPr>
          <p:nvPr>
            <p:ph type="sldNum" sz="quarter" idx="12"/>
          </p:nvPr>
        </p:nvSpPr>
        <p:spPr>
          <a:ln/>
        </p:spPr>
        <p:txBody>
          <a:bodyPr/>
          <a:lstStyle>
            <a:lvl1pPr>
              <a:defRPr/>
            </a:lvl1pPr>
          </a:lstStyle>
          <a:p>
            <a:pPr>
              <a:defRPr/>
            </a:pPr>
            <a:fld id="{0BF7C855-77B5-4AB1-8B0F-34E52915CFE9}" type="slidenum">
              <a:rPr lang="en-US"/>
              <a:pPr>
                <a:defRPr/>
              </a:pPr>
              <a:t>‹#›</a:t>
            </a:fld>
            <a:endParaRPr lang="en-US"/>
          </a:p>
        </p:txBody>
      </p:sp>
    </p:spTree>
  </p:cSld>
  <p:clrMapOvr>
    <a:masterClrMapping/>
  </p:clrMapOvr>
  <p:transition spd="med"/>
</p:sldLayout>
</file>

<file path=ppt/slideLayouts/slideLayout3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fr-FR"/>
          </a:p>
        </p:txBody>
      </p:sp>
      <p:sp>
        <p:nvSpPr>
          <p:cNvPr id="3" name="Rectangle 5"/>
          <p:cNvSpPr>
            <a:spLocks noGrp="1" noChangeArrowheads="1"/>
          </p:cNvSpPr>
          <p:nvPr>
            <p:ph type="ftr" sz="quarter" idx="11"/>
          </p:nvPr>
        </p:nvSpPr>
        <p:spPr>
          <a:ln/>
        </p:spPr>
        <p:txBody>
          <a:bodyPr/>
          <a:lstStyle>
            <a:lvl1pPr>
              <a:defRPr/>
            </a:lvl1pPr>
          </a:lstStyle>
          <a:p>
            <a:pPr>
              <a:defRPr/>
            </a:pPr>
            <a:endParaRPr lang="fr-FR"/>
          </a:p>
        </p:txBody>
      </p:sp>
      <p:sp>
        <p:nvSpPr>
          <p:cNvPr id="4" name="Rectangle 6"/>
          <p:cNvSpPr>
            <a:spLocks noGrp="1" noChangeArrowheads="1"/>
          </p:cNvSpPr>
          <p:nvPr>
            <p:ph type="sldNum" sz="quarter" idx="12"/>
          </p:nvPr>
        </p:nvSpPr>
        <p:spPr>
          <a:ln/>
        </p:spPr>
        <p:txBody>
          <a:bodyPr/>
          <a:lstStyle>
            <a:lvl1pPr>
              <a:defRPr/>
            </a:lvl1pPr>
          </a:lstStyle>
          <a:p>
            <a:pPr>
              <a:defRPr/>
            </a:pPr>
            <a:fld id="{B78048EF-F55B-4115-8994-FD9D05F6E665}" type="slidenum">
              <a:rPr lang="en-US"/>
              <a:pPr>
                <a:defRPr/>
              </a:pPr>
              <a:t>‹#›</a:t>
            </a:fld>
            <a:endParaRPr lang="en-US"/>
          </a:p>
        </p:txBody>
      </p:sp>
    </p:spTree>
  </p:cSld>
  <p:clrMapOvr>
    <a:masterClrMapping/>
  </p:clrMapOvr>
  <p:transition spd="med"/>
</p:sldLayout>
</file>

<file path=ppt/slideLayouts/slideLayout3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556B1039-C982-4D2E-8C94-9E954DD21CC6}" type="slidenum">
              <a:rPr lang="en-US"/>
              <a:pPr>
                <a:defRPr/>
              </a:pPr>
              <a:t>‹#›</a:t>
            </a:fld>
            <a:endParaRPr lang="en-US"/>
          </a:p>
        </p:txBody>
      </p:sp>
    </p:spTree>
  </p:cSld>
  <p:clrMapOvr>
    <a:masterClrMapping/>
  </p:clrMapOvr>
  <p:transition spd="med"/>
</p:sldLayout>
</file>

<file path=ppt/slideLayouts/slideLayout3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96F03F27-EE61-4340-A4CE-0E5718128355}" type="slidenum">
              <a:rPr lang="en-US"/>
              <a:pPr>
                <a:defRPr/>
              </a:pPr>
              <a:t>‹#›</a:t>
            </a:fld>
            <a:endParaRPr lang="en-US"/>
          </a:p>
        </p:txBody>
      </p:sp>
    </p:spTree>
  </p:cSld>
  <p:clrMapOvr>
    <a:masterClrMapping/>
  </p:clrMapOvr>
  <p:transition spd="med"/>
</p:sldLayout>
</file>

<file path=ppt/slideLayouts/slideLayout3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5EF65015-52AE-444E-807E-6D81176749CA}" type="slidenum">
              <a:rPr lang="en-US"/>
              <a:pPr>
                <a:defRPr/>
              </a:pPr>
              <a:t>‹#›</a:t>
            </a:fld>
            <a:endParaRPr lang="en-US"/>
          </a:p>
        </p:txBody>
      </p:sp>
    </p:spTree>
  </p:cSld>
  <p:clrMapOvr>
    <a:masterClrMapping/>
  </p:clrMapOvr>
  <p:transition spd="med"/>
</p:sldLayout>
</file>

<file path=ppt/slideLayouts/slideLayout3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29450" y="0"/>
            <a:ext cx="2114550" cy="6096000"/>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685800" y="0"/>
            <a:ext cx="61912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DA7EC70F-D9D9-42C8-B8F1-2A56D6873DFB}" type="slidenum">
              <a:rPr lang="en-US"/>
              <a:pPr>
                <a:defRPr/>
              </a:pPr>
              <a:t>‹#›</a:t>
            </a:fld>
            <a:endParaRPr lang="en-US"/>
          </a:p>
        </p:txBody>
      </p:sp>
    </p:spTree>
  </p:cSld>
  <p:clrMapOvr>
    <a:masterClrMapping/>
  </p:clrMapOvr>
  <p:transition spd="med"/>
</p:sldLayout>
</file>

<file path=ppt/slideLayouts/slideLayout3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1D92D1E4-12AF-4C0A-9DE8-30604BD22C9E}" type="slidenum">
              <a:rPr lang="en-US"/>
              <a:pPr>
                <a:defRPr/>
              </a:pPr>
              <a:t>‹#›</a:t>
            </a:fld>
            <a:endParaRPr lang="en-US"/>
          </a:p>
        </p:txBody>
      </p:sp>
    </p:spTree>
  </p:cSld>
  <p:clrMapOvr>
    <a:masterClrMapping/>
  </p:clrMapOvr>
  <p:transition spd="med"/>
</p:sldLayout>
</file>

<file path=ppt/slideLayouts/slideLayout3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66B37D03-0C7B-4CC4-B62B-225EC454DFA1}" type="slidenum">
              <a:rPr lang="en-US"/>
              <a:pPr>
                <a:defRPr/>
              </a:pPr>
              <a:t>‹#›</a:t>
            </a:fld>
            <a:endParaRPr lang="en-US"/>
          </a:p>
        </p:txBody>
      </p:sp>
    </p:spTree>
  </p:cSld>
  <p:clrMapOvr>
    <a:masterClrMapping/>
  </p:clrMapOvr>
  <p:transition spd="med"/>
</p:sldLayout>
</file>

<file path=ppt/slideLayouts/slideLayout3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4106A6CD-49B4-423C-9C05-497539BB6219}" type="slidenum">
              <a:rPr lang="en-US"/>
              <a:pPr>
                <a:defRPr/>
              </a:pPr>
              <a:t>‹#›</a:t>
            </a:fld>
            <a:endParaRPr lang="en-US"/>
          </a:p>
        </p:txBody>
      </p:sp>
    </p:spTree>
  </p:cSld>
  <p:clrMapOvr>
    <a:masterClrMapping/>
  </p:clrMapOvr>
  <p:transition spd="med"/>
</p:sldLayout>
</file>

<file path=ppt/slideLayouts/slideLayout3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0B6673CF-9F51-44ED-AF7C-2B831F50B3B7}" type="slidenum">
              <a:rPr lang="en-US"/>
              <a:pPr>
                <a:defRPr/>
              </a:pPr>
              <a:t>‹#›</a:t>
            </a:fld>
            <a:endParaRPr lang="en-US"/>
          </a:p>
        </p:txBody>
      </p:sp>
    </p:spTree>
  </p:cSld>
  <p:clrMapOvr>
    <a:masterClrMapping/>
  </p:clrMapOvr>
  <p:transition spd="med"/>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Tree>
  </p:cSld>
  <p:clrMapOvr>
    <a:masterClrMapping/>
  </p:clrMapOvr>
  <p:transition spd="med"/>
</p:sldLayout>
</file>

<file path=ppt/slideLayouts/slideLayout3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Rectangle 4"/>
          <p:cNvSpPr>
            <a:spLocks noGrp="1" noChangeArrowheads="1"/>
          </p:cNvSpPr>
          <p:nvPr>
            <p:ph type="dt" sz="half" idx="10"/>
          </p:nvPr>
        </p:nvSpPr>
        <p:spPr>
          <a:ln/>
        </p:spPr>
        <p:txBody>
          <a:bodyPr/>
          <a:lstStyle>
            <a:lvl1pPr>
              <a:defRPr/>
            </a:lvl1pPr>
          </a:lstStyle>
          <a:p>
            <a:pPr>
              <a:defRPr/>
            </a:pPr>
            <a:endParaRPr lang="fr-FR"/>
          </a:p>
        </p:txBody>
      </p:sp>
      <p:sp>
        <p:nvSpPr>
          <p:cNvPr id="8" name="Rectangle 5"/>
          <p:cNvSpPr>
            <a:spLocks noGrp="1" noChangeArrowheads="1"/>
          </p:cNvSpPr>
          <p:nvPr>
            <p:ph type="ftr" sz="quarter" idx="11"/>
          </p:nvPr>
        </p:nvSpPr>
        <p:spPr>
          <a:ln/>
        </p:spPr>
        <p:txBody>
          <a:bodyPr/>
          <a:lstStyle>
            <a:lvl1pPr>
              <a:defRPr/>
            </a:lvl1pPr>
          </a:lstStyle>
          <a:p>
            <a:pPr>
              <a:defRPr/>
            </a:pPr>
            <a:endParaRPr lang="fr-FR"/>
          </a:p>
        </p:txBody>
      </p:sp>
      <p:sp>
        <p:nvSpPr>
          <p:cNvPr id="9" name="Rectangle 6"/>
          <p:cNvSpPr>
            <a:spLocks noGrp="1" noChangeArrowheads="1"/>
          </p:cNvSpPr>
          <p:nvPr>
            <p:ph type="sldNum" sz="quarter" idx="12"/>
          </p:nvPr>
        </p:nvSpPr>
        <p:spPr>
          <a:ln/>
        </p:spPr>
        <p:txBody>
          <a:bodyPr/>
          <a:lstStyle>
            <a:lvl1pPr>
              <a:defRPr/>
            </a:lvl1pPr>
          </a:lstStyle>
          <a:p>
            <a:pPr>
              <a:defRPr/>
            </a:pPr>
            <a:fld id="{98FFB9B4-2217-46B4-A276-102BF5A8D7A9}" type="slidenum">
              <a:rPr lang="en-US"/>
              <a:pPr>
                <a:defRPr/>
              </a:pPr>
              <a:t>‹#›</a:t>
            </a:fld>
            <a:endParaRPr lang="en-US"/>
          </a:p>
        </p:txBody>
      </p:sp>
    </p:spTree>
  </p:cSld>
  <p:clrMapOvr>
    <a:masterClrMapping/>
  </p:clrMapOvr>
  <p:transition spd="med"/>
</p:sldLayout>
</file>

<file path=ppt/slideLayouts/slideLayout3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Rectangle 4"/>
          <p:cNvSpPr>
            <a:spLocks noGrp="1" noChangeArrowheads="1"/>
          </p:cNvSpPr>
          <p:nvPr>
            <p:ph type="dt" sz="half" idx="10"/>
          </p:nvPr>
        </p:nvSpPr>
        <p:spPr>
          <a:ln/>
        </p:spPr>
        <p:txBody>
          <a:bodyPr/>
          <a:lstStyle>
            <a:lvl1pPr>
              <a:defRPr/>
            </a:lvl1pPr>
          </a:lstStyle>
          <a:p>
            <a:pPr>
              <a:defRPr/>
            </a:pPr>
            <a:endParaRPr lang="fr-FR"/>
          </a:p>
        </p:txBody>
      </p:sp>
      <p:sp>
        <p:nvSpPr>
          <p:cNvPr id="4" name="Rectangle 5"/>
          <p:cNvSpPr>
            <a:spLocks noGrp="1" noChangeArrowheads="1"/>
          </p:cNvSpPr>
          <p:nvPr>
            <p:ph type="ftr" sz="quarter" idx="11"/>
          </p:nvPr>
        </p:nvSpPr>
        <p:spPr>
          <a:ln/>
        </p:spPr>
        <p:txBody>
          <a:bodyPr/>
          <a:lstStyle>
            <a:lvl1pPr>
              <a:defRPr/>
            </a:lvl1pPr>
          </a:lstStyle>
          <a:p>
            <a:pPr>
              <a:defRPr/>
            </a:pPr>
            <a:endParaRPr lang="fr-FR"/>
          </a:p>
        </p:txBody>
      </p:sp>
      <p:sp>
        <p:nvSpPr>
          <p:cNvPr id="5" name="Rectangle 6"/>
          <p:cNvSpPr>
            <a:spLocks noGrp="1" noChangeArrowheads="1"/>
          </p:cNvSpPr>
          <p:nvPr>
            <p:ph type="sldNum" sz="quarter" idx="12"/>
          </p:nvPr>
        </p:nvSpPr>
        <p:spPr>
          <a:ln/>
        </p:spPr>
        <p:txBody>
          <a:bodyPr/>
          <a:lstStyle>
            <a:lvl1pPr>
              <a:defRPr/>
            </a:lvl1pPr>
          </a:lstStyle>
          <a:p>
            <a:pPr>
              <a:defRPr/>
            </a:pPr>
            <a:fld id="{CBF9EEBD-F9E6-452A-B2FA-E84A2EC00302}" type="slidenum">
              <a:rPr lang="en-US"/>
              <a:pPr>
                <a:defRPr/>
              </a:pPr>
              <a:t>‹#›</a:t>
            </a:fld>
            <a:endParaRPr lang="en-US"/>
          </a:p>
        </p:txBody>
      </p:sp>
    </p:spTree>
  </p:cSld>
  <p:clrMapOvr>
    <a:masterClrMapping/>
  </p:clrMapOvr>
  <p:transition spd="med"/>
</p:sldLayout>
</file>

<file path=ppt/slideLayouts/slideLayout3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fr-FR"/>
          </a:p>
        </p:txBody>
      </p:sp>
      <p:sp>
        <p:nvSpPr>
          <p:cNvPr id="3" name="Rectangle 5"/>
          <p:cNvSpPr>
            <a:spLocks noGrp="1" noChangeArrowheads="1"/>
          </p:cNvSpPr>
          <p:nvPr>
            <p:ph type="ftr" sz="quarter" idx="11"/>
          </p:nvPr>
        </p:nvSpPr>
        <p:spPr>
          <a:ln/>
        </p:spPr>
        <p:txBody>
          <a:bodyPr/>
          <a:lstStyle>
            <a:lvl1pPr>
              <a:defRPr/>
            </a:lvl1pPr>
          </a:lstStyle>
          <a:p>
            <a:pPr>
              <a:defRPr/>
            </a:pPr>
            <a:endParaRPr lang="fr-FR"/>
          </a:p>
        </p:txBody>
      </p:sp>
      <p:sp>
        <p:nvSpPr>
          <p:cNvPr id="4" name="Rectangle 6"/>
          <p:cNvSpPr>
            <a:spLocks noGrp="1" noChangeArrowheads="1"/>
          </p:cNvSpPr>
          <p:nvPr>
            <p:ph type="sldNum" sz="quarter" idx="12"/>
          </p:nvPr>
        </p:nvSpPr>
        <p:spPr>
          <a:ln/>
        </p:spPr>
        <p:txBody>
          <a:bodyPr/>
          <a:lstStyle>
            <a:lvl1pPr>
              <a:defRPr/>
            </a:lvl1pPr>
          </a:lstStyle>
          <a:p>
            <a:pPr>
              <a:defRPr/>
            </a:pPr>
            <a:fld id="{505ABB2A-AA2F-48E6-B2C2-19346D7EC438}" type="slidenum">
              <a:rPr lang="en-US"/>
              <a:pPr>
                <a:defRPr/>
              </a:pPr>
              <a:t>‹#›</a:t>
            </a:fld>
            <a:endParaRPr lang="en-US"/>
          </a:p>
        </p:txBody>
      </p:sp>
    </p:spTree>
  </p:cSld>
  <p:clrMapOvr>
    <a:masterClrMapping/>
  </p:clrMapOvr>
  <p:transition spd="med"/>
</p:sldLayout>
</file>

<file path=ppt/slideLayouts/slideLayout3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1E269525-C373-4BD3-A69F-CB896BE12E7B}" type="slidenum">
              <a:rPr lang="en-US"/>
              <a:pPr>
                <a:defRPr/>
              </a:pPr>
              <a:t>‹#›</a:t>
            </a:fld>
            <a:endParaRPr lang="en-US"/>
          </a:p>
        </p:txBody>
      </p:sp>
    </p:spTree>
  </p:cSld>
  <p:clrMapOvr>
    <a:masterClrMapping/>
  </p:clrMapOvr>
  <p:transition spd="med"/>
</p:sldLayout>
</file>

<file path=ppt/slideLayouts/slideLayout3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ED48884B-9B70-4014-91A8-0E1B31E3769C}" type="slidenum">
              <a:rPr lang="en-US"/>
              <a:pPr>
                <a:defRPr/>
              </a:pPr>
              <a:t>‹#›</a:t>
            </a:fld>
            <a:endParaRPr lang="en-US"/>
          </a:p>
        </p:txBody>
      </p:sp>
    </p:spTree>
  </p:cSld>
  <p:clrMapOvr>
    <a:masterClrMapping/>
  </p:clrMapOvr>
  <p:transition spd="med"/>
</p:sldLayout>
</file>

<file path=ppt/slideLayouts/slideLayout3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D01A5275-A0F3-425F-BD2E-603F9CC21E9D}" type="slidenum">
              <a:rPr lang="en-US"/>
              <a:pPr>
                <a:defRPr/>
              </a:pPr>
              <a:t>‹#›</a:t>
            </a:fld>
            <a:endParaRPr lang="en-US"/>
          </a:p>
        </p:txBody>
      </p:sp>
    </p:spTree>
  </p:cSld>
  <p:clrMapOvr>
    <a:masterClrMapping/>
  </p:clrMapOvr>
  <p:transition spd="med"/>
</p:sldLayout>
</file>

<file path=ppt/slideLayouts/slideLayout3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29450" y="0"/>
            <a:ext cx="2114550" cy="6096000"/>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685800" y="0"/>
            <a:ext cx="61912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A523D1C2-4321-4091-8816-AC7152D7B922}" type="slidenum">
              <a:rPr lang="en-US"/>
              <a:pPr>
                <a:defRPr/>
              </a:pPr>
              <a:t>‹#›</a:t>
            </a:fld>
            <a:endParaRPr lang="en-US"/>
          </a:p>
        </p:txBody>
      </p:sp>
    </p:spTree>
  </p:cSld>
  <p:clrMapOvr>
    <a:masterClrMapping/>
  </p:clrMapOvr>
  <p:transition spd="med"/>
</p:sldLayout>
</file>

<file path=ppt/slideLayouts/slideLayout3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2FEB733D-C59C-4121-9EA3-583D3DAC7887}" type="slidenum">
              <a:rPr lang="en-US"/>
              <a:pPr>
                <a:defRPr/>
              </a:pPr>
              <a:t>‹#›</a:t>
            </a:fld>
            <a:endParaRPr lang="en-US"/>
          </a:p>
        </p:txBody>
      </p:sp>
    </p:spTree>
  </p:cSld>
  <p:clrMapOvr>
    <a:masterClrMapping/>
  </p:clrMapOvr>
  <p:transition spd="med"/>
</p:sldLayout>
</file>

<file path=ppt/slideLayouts/slideLayout3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9A805082-ED0C-4A5E-8F2E-CF6385E7FAE7}" type="slidenum">
              <a:rPr lang="en-US"/>
              <a:pPr>
                <a:defRPr/>
              </a:pPr>
              <a:t>‹#›</a:t>
            </a:fld>
            <a:endParaRPr lang="en-US"/>
          </a:p>
        </p:txBody>
      </p:sp>
    </p:spTree>
  </p:cSld>
  <p:clrMapOvr>
    <a:masterClrMapping/>
  </p:clrMapOvr>
  <p:transition spd="med"/>
</p:sldLayout>
</file>

<file path=ppt/slideLayouts/slideLayout3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D947C521-36AF-45B3-AEAA-64015ED2CA92}" type="slidenum">
              <a:rPr lang="en-US"/>
              <a:pPr>
                <a:defRPr/>
              </a:pPr>
              <a:t>‹#›</a:t>
            </a:fld>
            <a:endParaRPr lang="en-US"/>
          </a:p>
        </p:txBody>
      </p:sp>
    </p:spTree>
  </p:cSld>
  <p:clrMapOvr>
    <a:masterClrMapping/>
  </p:clrMapOvr>
  <p:transition spd="med"/>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1835150" y="2286000"/>
            <a:ext cx="3055938" cy="4022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5043488" y="2286000"/>
            <a:ext cx="3057525" cy="4022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cSld>
  <p:clrMapOvr>
    <a:masterClrMapping/>
  </p:clrMapOvr>
  <p:transition spd="med"/>
</p:sldLayout>
</file>

<file path=ppt/slideLayouts/slideLayout4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89AE1E46-B5D2-4F9A-835B-367CC1CE628C}" type="slidenum">
              <a:rPr lang="en-US"/>
              <a:pPr>
                <a:defRPr/>
              </a:pPr>
              <a:t>‹#›</a:t>
            </a:fld>
            <a:endParaRPr lang="en-US"/>
          </a:p>
        </p:txBody>
      </p:sp>
    </p:spTree>
  </p:cSld>
  <p:clrMapOvr>
    <a:masterClrMapping/>
  </p:clrMapOvr>
  <p:transition spd="med"/>
</p:sldLayout>
</file>

<file path=ppt/slideLayouts/slideLayout4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Rectangle 4"/>
          <p:cNvSpPr>
            <a:spLocks noGrp="1" noChangeArrowheads="1"/>
          </p:cNvSpPr>
          <p:nvPr>
            <p:ph type="dt" sz="half" idx="10"/>
          </p:nvPr>
        </p:nvSpPr>
        <p:spPr>
          <a:ln/>
        </p:spPr>
        <p:txBody>
          <a:bodyPr/>
          <a:lstStyle>
            <a:lvl1pPr>
              <a:defRPr/>
            </a:lvl1pPr>
          </a:lstStyle>
          <a:p>
            <a:pPr>
              <a:defRPr/>
            </a:pPr>
            <a:endParaRPr lang="fr-FR"/>
          </a:p>
        </p:txBody>
      </p:sp>
      <p:sp>
        <p:nvSpPr>
          <p:cNvPr id="8" name="Rectangle 5"/>
          <p:cNvSpPr>
            <a:spLocks noGrp="1" noChangeArrowheads="1"/>
          </p:cNvSpPr>
          <p:nvPr>
            <p:ph type="ftr" sz="quarter" idx="11"/>
          </p:nvPr>
        </p:nvSpPr>
        <p:spPr>
          <a:ln/>
        </p:spPr>
        <p:txBody>
          <a:bodyPr/>
          <a:lstStyle>
            <a:lvl1pPr>
              <a:defRPr/>
            </a:lvl1pPr>
          </a:lstStyle>
          <a:p>
            <a:pPr>
              <a:defRPr/>
            </a:pPr>
            <a:endParaRPr lang="fr-FR"/>
          </a:p>
        </p:txBody>
      </p:sp>
      <p:sp>
        <p:nvSpPr>
          <p:cNvPr id="9" name="Rectangle 6"/>
          <p:cNvSpPr>
            <a:spLocks noGrp="1" noChangeArrowheads="1"/>
          </p:cNvSpPr>
          <p:nvPr>
            <p:ph type="sldNum" sz="quarter" idx="12"/>
          </p:nvPr>
        </p:nvSpPr>
        <p:spPr>
          <a:ln/>
        </p:spPr>
        <p:txBody>
          <a:bodyPr/>
          <a:lstStyle>
            <a:lvl1pPr>
              <a:defRPr/>
            </a:lvl1pPr>
          </a:lstStyle>
          <a:p>
            <a:pPr>
              <a:defRPr/>
            </a:pPr>
            <a:fld id="{50753EBA-F845-480F-958F-843D60106C07}" type="slidenum">
              <a:rPr lang="en-US"/>
              <a:pPr>
                <a:defRPr/>
              </a:pPr>
              <a:t>‹#›</a:t>
            </a:fld>
            <a:endParaRPr lang="en-US"/>
          </a:p>
        </p:txBody>
      </p:sp>
    </p:spTree>
  </p:cSld>
  <p:clrMapOvr>
    <a:masterClrMapping/>
  </p:clrMapOvr>
  <p:transition spd="med"/>
</p:sldLayout>
</file>

<file path=ppt/slideLayouts/slideLayout4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Rectangle 4"/>
          <p:cNvSpPr>
            <a:spLocks noGrp="1" noChangeArrowheads="1"/>
          </p:cNvSpPr>
          <p:nvPr>
            <p:ph type="dt" sz="half" idx="10"/>
          </p:nvPr>
        </p:nvSpPr>
        <p:spPr>
          <a:ln/>
        </p:spPr>
        <p:txBody>
          <a:bodyPr/>
          <a:lstStyle>
            <a:lvl1pPr>
              <a:defRPr/>
            </a:lvl1pPr>
          </a:lstStyle>
          <a:p>
            <a:pPr>
              <a:defRPr/>
            </a:pPr>
            <a:endParaRPr lang="fr-FR"/>
          </a:p>
        </p:txBody>
      </p:sp>
      <p:sp>
        <p:nvSpPr>
          <p:cNvPr id="4" name="Rectangle 5"/>
          <p:cNvSpPr>
            <a:spLocks noGrp="1" noChangeArrowheads="1"/>
          </p:cNvSpPr>
          <p:nvPr>
            <p:ph type="ftr" sz="quarter" idx="11"/>
          </p:nvPr>
        </p:nvSpPr>
        <p:spPr>
          <a:ln/>
        </p:spPr>
        <p:txBody>
          <a:bodyPr/>
          <a:lstStyle>
            <a:lvl1pPr>
              <a:defRPr/>
            </a:lvl1pPr>
          </a:lstStyle>
          <a:p>
            <a:pPr>
              <a:defRPr/>
            </a:pPr>
            <a:endParaRPr lang="fr-FR"/>
          </a:p>
        </p:txBody>
      </p:sp>
      <p:sp>
        <p:nvSpPr>
          <p:cNvPr id="5" name="Rectangle 6"/>
          <p:cNvSpPr>
            <a:spLocks noGrp="1" noChangeArrowheads="1"/>
          </p:cNvSpPr>
          <p:nvPr>
            <p:ph type="sldNum" sz="quarter" idx="12"/>
          </p:nvPr>
        </p:nvSpPr>
        <p:spPr>
          <a:ln/>
        </p:spPr>
        <p:txBody>
          <a:bodyPr/>
          <a:lstStyle>
            <a:lvl1pPr>
              <a:defRPr/>
            </a:lvl1pPr>
          </a:lstStyle>
          <a:p>
            <a:pPr>
              <a:defRPr/>
            </a:pPr>
            <a:fld id="{F6067632-5B24-4601-8A21-C00AA953D206}" type="slidenum">
              <a:rPr lang="en-US"/>
              <a:pPr>
                <a:defRPr/>
              </a:pPr>
              <a:t>‹#›</a:t>
            </a:fld>
            <a:endParaRPr lang="en-US"/>
          </a:p>
        </p:txBody>
      </p:sp>
    </p:spTree>
  </p:cSld>
  <p:clrMapOvr>
    <a:masterClrMapping/>
  </p:clrMapOvr>
  <p:transition spd="med"/>
</p:sldLayout>
</file>

<file path=ppt/slideLayouts/slideLayout4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fr-FR"/>
          </a:p>
        </p:txBody>
      </p:sp>
      <p:sp>
        <p:nvSpPr>
          <p:cNvPr id="3" name="Rectangle 5"/>
          <p:cNvSpPr>
            <a:spLocks noGrp="1" noChangeArrowheads="1"/>
          </p:cNvSpPr>
          <p:nvPr>
            <p:ph type="ftr" sz="quarter" idx="11"/>
          </p:nvPr>
        </p:nvSpPr>
        <p:spPr>
          <a:ln/>
        </p:spPr>
        <p:txBody>
          <a:bodyPr/>
          <a:lstStyle>
            <a:lvl1pPr>
              <a:defRPr/>
            </a:lvl1pPr>
          </a:lstStyle>
          <a:p>
            <a:pPr>
              <a:defRPr/>
            </a:pPr>
            <a:endParaRPr lang="fr-FR"/>
          </a:p>
        </p:txBody>
      </p:sp>
      <p:sp>
        <p:nvSpPr>
          <p:cNvPr id="4" name="Rectangle 6"/>
          <p:cNvSpPr>
            <a:spLocks noGrp="1" noChangeArrowheads="1"/>
          </p:cNvSpPr>
          <p:nvPr>
            <p:ph type="sldNum" sz="quarter" idx="12"/>
          </p:nvPr>
        </p:nvSpPr>
        <p:spPr>
          <a:ln/>
        </p:spPr>
        <p:txBody>
          <a:bodyPr/>
          <a:lstStyle>
            <a:lvl1pPr>
              <a:defRPr/>
            </a:lvl1pPr>
          </a:lstStyle>
          <a:p>
            <a:pPr>
              <a:defRPr/>
            </a:pPr>
            <a:fld id="{6B4FE47E-4AE3-48B6-8154-6D8AF5BC26CA}" type="slidenum">
              <a:rPr lang="en-US"/>
              <a:pPr>
                <a:defRPr/>
              </a:pPr>
              <a:t>‹#›</a:t>
            </a:fld>
            <a:endParaRPr lang="en-US"/>
          </a:p>
        </p:txBody>
      </p:sp>
    </p:spTree>
  </p:cSld>
  <p:clrMapOvr>
    <a:masterClrMapping/>
  </p:clrMapOvr>
  <p:transition spd="med"/>
</p:sldLayout>
</file>

<file path=ppt/slideLayouts/slideLayout4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967ED26F-62B5-4CE2-9DB3-FD01B130B21E}" type="slidenum">
              <a:rPr lang="en-US"/>
              <a:pPr>
                <a:defRPr/>
              </a:pPr>
              <a:t>‹#›</a:t>
            </a:fld>
            <a:endParaRPr lang="en-US"/>
          </a:p>
        </p:txBody>
      </p:sp>
    </p:spTree>
  </p:cSld>
  <p:clrMapOvr>
    <a:masterClrMapping/>
  </p:clrMapOvr>
  <p:transition spd="med"/>
</p:sldLayout>
</file>

<file path=ppt/slideLayouts/slideLayout4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CD757F8A-21ED-4478-82C9-C66BFDBDFEEC}" type="slidenum">
              <a:rPr lang="en-US"/>
              <a:pPr>
                <a:defRPr/>
              </a:pPr>
              <a:t>‹#›</a:t>
            </a:fld>
            <a:endParaRPr lang="en-US"/>
          </a:p>
        </p:txBody>
      </p:sp>
    </p:spTree>
  </p:cSld>
  <p:clrMapOvr>
    <a:masterClrMapping/>
  </p:clrMapOvr>
  <p:transition spd="med"/>
</p:sldLayout>
</file>

<file path=ppt/slideLayouts/slideLayout4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A04854C8-764C-4C10-928B-FF4D80E23D22}" type="slidenum">
              <a:rPr lang="en-US"/>
              <a:pPr>
                <a:defRPr/>
              </a:pPr>
              <a:t>‹#›</a:t>
            </a:fld>
            <a:endParaRPr lang="en-US"/>
          </a:p>
        </p:txBody>
      </p:sp>
    </p:spTree>
  </p:cSld>
  <p:clrMapOvr>
    <a:masterClrMapping/>
  </p:clrMapOvr>
  <p:transition spd="med"/>
</p:sldLayout>
</file>

<file path=ppt/slideLayouts/slideLayout4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29450" y="0"/>
            <a:ext cx="2114550" cy="6096000"/>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685800" y="0"/>
            <a:ext cx="61912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AAD002AA-B53B-4A57-AC7F-0524D4D2AED9}" type="slidenum">
              <a:rPr lang="en-US"/>
              <a:pPr>
                <a:defRPr/>
              </a:pPr>
              <a:t>‹#›</a:t>
            </a:fld>
            <a:endParaRPr lang="en-US"/>
          </a:p>
        </p:txBody>
      </p:sp>
    </p:spTree>
  </p:cSld>
  <p:clrMapOvr>
    <a:masterClrMapping/>
  </p:clrMapOvr>
  <p:transition spd="med"/>
</p:sldLayout>
</file>

<file path=ppt/slideLayouts/slideLayout4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Rectangle 3"/>
          <p:cNvSpPr>
            <a:spLocks noGrp="1" noChangeArrowheads="1"/>
          </p:cNvSpPr>
          <p:nvPr>
            <p:ph type="dt" sz="half" idx="10"/>
          </p:nvPr>
        </p:nvSpPr>
        <p:spPr>
          <a:ln/>
        </p:spPr>
        <p:txBody>
          <a:bodyPr/>
          <a:lstStyle>
            <a:lvl1pPr>
              <a:defRPr/>
            </a:lvl1pPr>
          </a:lstStyle>
          <a:p>
            <a:pPr>
              <a:defRPr/>
            </a:pPr>
            <a:endParaRPr lang="fr-FR"/>
          </a:p>
        </p:txBody>
      </p:sp>
      <p:sp>
        <p:nvSpPr>
          <p:cNvPr id="5" name="Rectangle 4"/>
          <p:cNvSpPr>
            <a:spLocks noGrp="1" noChangeArrowheads="1"/>
          </p:cNvSpPr>
          <p:nvPr>
            <p:ph type="ftr" sz="quarter" idx="11"/>
          </p:nvPr>
        </p:nvSpPr>
        <p:spPr>
          <a:ln/>
        </p:spPr>
        <p:txBody>
          <a:bodyPr/>
          <a:lstStyle>
            <a:lvl1pPr>
              <a:defRPr/>
            </a:lvl1pPr>
          </a:lstStyle>
          <a:p>
            <a:pPr>
              <a:defRPr/>
            </a:pPr>
            <a:endParaRPr lang="fr-FR"/>
          </a:p>
        </p:txBody>
      </p:sp>
      <p:sp>
        <p:nvSpPr>
          <p:cNvPr id="6" name="Rectangle 5"/>
          <p:cNvSpPr>
            <a:spLocks noGrp="1" noChangeArrowheads="1"/>
          </p:cNvSpPr>
          <p:nvPr>
            <p:ph type="sldNum" sz="quarter" idx="12"/>
          </p:nvPr>
        </p:nvSpPr>
        <p:spPr>
          <a:ln/>
        </p:spPr>
        <p:txBody>
          <a:bodyPr/>
          <a:lstStyle>
            <a:lvl1pPr>
              <a:defRPr/>
            </a:lvl1pPr>
          </a:lstStyle>
          <a:p>
            <a:pPr>
              <a:defRPr/>
            </a:pPr>
            <a:fld id="{E5220458-A958-4040-B30E-BA4FB3011DDC}" type="slidenum">
              <a:rPr lang="en-US"/>
              <a:pPr>
                <a:defRPr/>
              </a:pPr>
              <a:t>‹#›</a:t>
            </a:fld>
            <a:endParaRPr lang="en-US"/>
          </a:p>
        </p:txBody>
      </p:sp>
    </p:spTree>
  </p:cSld>
  <p:clrMapOvr>
    <a:masterClrMapping/>
  </p:clrMapOvr>
  <p:transition spd="med"/>
</p:sldLayout>
</file>

<file path=ppt/slideLayouts/slideLayout4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3"/>
          <p:cNvSpPr>
            <a:spLocks noGrp="1" noChangeArrowheads="1"/>
          </p:cNvSpPr>
          <p:nvPr>
            <p:ph type="dt" sz="half" idx="10"/>
          </p:nvPr>
        </p:nvSpPr>
        <p:spPr>
          <a:ln/>
        </p:spPr>
        <p:txBody>
          <a:bodyPr/>
          <a:lstStyle>
            <a:lvl1pPr>
              <a:defRPr/>
            </a:lvl1pPr>
          </a:lstStyle>
          <a:p>
            <a:pPr>
              <a:defRPr/>
            </a:pPr>
            <a:endParaRPr lang="fr-FR"/>
          </a:p>
        </p:txBody>
      </p:sp>
      <p:sp>
        <p:nvSpPr>
          <p:cNvPr id="5" name="Rectangle 4"/>
          <p:cNvSpPr>
            <a:spLocks noGrp="1" noChangeArrowheads="1"/>
          </p:cNvSpPr>
          <p:nvPr>
            <p:ph type="ftr" sz="quarter" idx="11"/>
          </p:nvPr>
        </p:nvSpPr>
        <p:spPr>
          <a:ln/>
        </p:spPr>
        <p:txBody>
          <a:bodyPr/>
          <a:lstStyle>
            <a:lvl1pPr>
              <a:defRPr/>
            </a:lvl1pPr>
          </a:lstStyle>
          <a:p>
            <a:pPr>
              <a:defRPr/>
            </a:pPr>
            <a:endParaRPr lang="fr-FR"/>
          </a:p>
        </p:txBody>
      </p:sp>
      <p:sp>
        <p:nvSpPr>
          <p:cNvPr id="6" name="Rectangle 5"/>
          <p:cNvSpPr>
            <a:spLocks noGrp="1" noChangeArrowheads="1"/>
          </p:cNvSpPr>
          <p:nvPr>
            <p:ph type="sldNum" sz="quarter" idx="12"/>
          </p:nvPr>
        </p:nvSpPr>
        <p:spPr>
          <a:ln/>
        </p:spPr>
        <p:txBody>
          <a:bodyPr/>
          <a:lstStyle>
            <a:lvl1pPr>
              <a:defRPr/>
            </a:lvl1pPr>
          </a:lstStyle>
          <a:p>
            <a:pPr>
              <a:defRPr/>
            </a:pPr>
            <a:fld id="{32806287-6CC9-44B3-A36C-4F0FA34F8784}" type="slidenum">
              <a:rPr lang="en-US"/>
              <a:pPr>
                <a:defRPr/>
              </a:pPr>
              <a:t>‹#›</a:t>
            </a:fld>
            <a:endParaRPr lang="en-US"/>
          </a:p>
        </p:txBody>
      </p:sp>
    </p:spTree>
  </p:cSld>
  <p:clrMapOvr>
    <a:masterClrMapping/>
  </p:clrMapOvr>
  <p:transition spd="med"/>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transition spd="med"/>
</p:sldLayout>
</file>

<file path=ppt/slideLayouts/slideLayout4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fr-FR"/>
          </a:p>
        </p:txBody>
      </p:sp>
      <p:sp>
        <p:nvSpPr>
          <p:cNvPr id="5" name="Rectangle 4"/>
          <p:cNvSpPr>
            <a:spLocks noGrp="1" noChangeArrowheads="1"/>
          </p:cNvSpPr>
          <p:nvPr>
            <p:ph type="ftr" sz="quarter" idx="11"/>
          </p:nvPr>
        </p:nvSpPr>
        <p:spPr>
          <a:ln/>
        </p:spPr>
        <p:txBody>
          <a:bodyPr/>
          <a:lstStyle>
            <a:lvl1pPr>
              <a:defRPr/>
            </a:lvl1pPr>
          </a:lstStyle>
          <a:p>
            <a:pPr>
              <a:defRPr/>
            </a:pPr>
            <a:endParaRPr lang="fr-FR"/>
          </a:p>
        </p:txBody>
      </p:sp>
      <p:sp>
        <p:nvSpPr>
          <p:cNvPr id="6" name="Rectangle 5"/>
          <p:cNvSpPr>
            <a:spLocks noGrp="1" noChangeArrowheads="1"/>
          </p:cNvSpPr>
          <p:nvPr>
            <p:ph type="sldNum" sz="quarter" idx="12"/>
          </p:nvPr>
        </p:nvSpPr>
        <p:spPr>
          <a:ln/>
        </p:spPr>
        <p:txBody>
          <a:bodyPr/>
          <a:lstStyle>
            <a:lvl1pPr>
              <a:defRPr/>
            </a:lvl1pPr>
          </a:lstStyle>
          <a:p>
            <a:pPr>
              <a:defRPr/>
            </a:pPr>
            <a:fld id="{29E8FDBD-D865-45C9-8B9A-F594106FE6E2}" type="slidenum">
              <a:rPr lang="en-US"/>
              <a:pPr>
                <a:defRPr/>
              </a:pPr>
              <a:t>‹#›</a:t>
            </a:fld>
            <a:endParaRPr lang="en-US"/>
          </a:p>
        </p:txBody>
      </p:sp>
    </p:spTree>
  </p:cSld>
  <p:clrMapOvr>
    <a:masterClrMapping/>
  </p:clrMapOvr>
  <p:transition spd="med"/>
</p:sldLayout>
</file>

<file path=ppt/slideLayouts/slideLayout4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9A537C81-B5FC-4290-BB56-8177A3EDFDCF}" type="slidenum">
              <a:rPr lang="en-US"/>
              <a:pPr>
                <a:defRPr/>
              </a:pPr>
              <a:t>‹#›</a:t>
            </a:fld>
            <a:endParaRPr lang="en-US"/>
          </a:p>
        </p:txBody>
      </p:sp>
    </p:spTree>
  </p:cSld>
  <p:clrMapOvr>
    <a:masterClrMapping/>
  </p:clrMapOvr>
  <p:transition spd="med"/>
</p:sldLayout>
</file>

<file path=ppt/slideLayouts/slideLayout4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Rectangle 6"/>
          <p:cNvSpPr>
            <a:spLocks noGrp="1" noChangeArrowheads="1"/>
          </p:cNvSpPr>
          <p:nvPr>
            <p:ph type="dt" sz="half" idx="10"/>
          </p:nvPr>
        </p:nvSpPr>
        <p:spPr>
          <a:ln/>
        </p:spPr>
        <p:txBody>
          <a:bodyPr/>
          <a:lstStyle>
            <a:lvl1pPr>
              <a:defRPr/>
            </a:lvl1pPr>
          </a:lstStyle>
          <a:p>
            <a:pPr>
              <a:defRPr/>
            </a:pPr>
            <a:endParaRPr lang="fr-FR"/>
          </a:p>
        </p:txBody>
      </p:sp>
      <p:sp>
        <p:nvSpPr>
          <p:cNvPr id="8" name="Rectangle 7"/>
          <p:cNvSpPr>
            <a:spLocks noGrp="1" noChangeArrowheads="1"/>
          </p:cNvSpPr>
          <p:nvPr>
            <p:ph type="ftr" sz="quarter" idx="11"/>
          </p:nvPr>
        </p:nvSpPr>
        <p:spPr>
          <a:ln/>
        </p:spPr>
        <p:txBody>
          <a:bodyPr/>
          <a:lstStyle>
            <a:lvl1pPr>
              <a:defRPr/>
            </a:lvl1pPr>
          </a:lstStyle>
          <a:p>
            <a:pPr>
              <a:defRPr/>
            </a:pPr>
            <a:endParaRPr lang="fr-FR"/>
          </a:p>
        </p:txBody>
      </p:sp>
      <p:sp>
        <p:nvSpPr>
          <p:cNvPr id="9" name="Rectangle 8"/>
          <p:cNvSpPr>
            <a:spLocks noGrp="1" noChangeArrowheads="1"/>
          </p:cNvSpPr>
          <p:nvPr>
            <p:ph type="sldNum" sz="quarter" idx="12"/>
          </p:nvPr>
        </p:nvSpPr>
        <p:spPr>
          <a:ln/>
        </p:spPr>
        <p:txBody>
          <a:bodyPr/>
          <a:lstStyle>
            <a:lvl1pPr>
              <a:defRPr/>
            </a:lvl1pPr>
          </a:lstStyle>
          <a:p>
            <a:pPr>
              <a:defRPr/>
            </a:pPr>
            <a:fld id="{9E4080E4-7E2B-43EF-80F3-BCBC0CD53439}" type="slidenum">
              <a:rPr lang="en-US"/>
              <a:pPr>
                <a:defRPr/>
              </a:pPr>
              <a:t>‹#›</a:t>
            </a:fld>
            <a:endParaRPr lang="en-US"/>
          </a:p>
        </p:txBody>
      </p:sp>
    </p:spTree>
  </p:cSld>
  <p:clrMapOvr>
    <a:masterClrMapping/>
  </p:clrMapOvr>
  <p:transition spd="med"/>
</p:sldLayout>
</file>

<file path=ppt/slideLayouts/slideLayout4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Rectangle 2"/>
          <p:cNvSpPr>
            <a:spLocks noGrp="1" noChangeArrowheads="1"/>
          </p:cNvSpPr>
          <p:nvPr>
            <p:ph type="dt" sz="half" idx="10"/>
          </p:nvPr>
        </p:nvSpPr>
        <p:spPr>
          <a:ln/>
        </p:spPr>
        <p:txBody>
          <a:bodyPr/>
          <a:lstStyle>
            <a:lvl1pPr>
              <a:defRPr/>
            </a:lvl1pPr>
          </a:lstStyle>
          <a:p>
            <a:pPr>
              <a:defRPr/>
            </a:pPr>
            <a:endParaRPr lang="fr-FR"/>
          </a:p>
        </p:txBody>
      </p:sp>
      <p:sp>
        <p:nvSpPr>
          <p:cNvPr id="4" name="Rectangle 3"/>
          <p:cNvSpPr>
            <a:spLocks noGrp="1" noChangeArrowheads="1"/>
          </p:cNvSpPr>
          <p:nvPr>
            <p:ph type="ftr" sz="quarter" idx="11"/>
          </p:nvPr>
        </p:nvSpPr>
        <p:spPr>
          <a:ln/>
        </p:spPr>
        <p:txBody>
          <a:bodyPr/>
          <a:lstStyle>
            <a:lvl1pPr>
              <a:defRPr/>
            </a:lvl1pPr>
          </a:lstStyle>
          <a:p>
            <a:pPr>
              <a:defRPr/>
            </a:pPr>
            <a:endParaRPr lang="fr-FR"/>
          </a:p>
        </p:txBody>
      </p:sp>
      <p:sp>
        <p:nvSpPr>
          <p:cNvPr id="5" name="Rectangle 4"/>
          <p:cNvSpPr>
            <a:spLocks noGrp="1" noChangeArrowheads="1"/>
          </p:cNvSpPr>
          <p:nvPr>
            <p:ph type="sldNum" sz="quarter" idx="12"/>
          </p:nvPr>
        </p:nvSpPr>
        <p:spPr>
          <a:ln/>
        </p:spPr>
        <p:txBody>
          <a:bodyPr/>
          <a:lstStyle>
            <a:lvl1pPr>
              <a:defRPr/>
            </a:lvl1pPr>
          </a:lstStyle>
          <a:p>
            <a:pPr>
              <a:defRPr/>
            </a:pPr>
            <a:fld id="{EB371BB4-13CB-428E-AAA4-60841155BA65}" type="slidenum">
              <a:rPr lang="en-US"/>
              <a:pPr>
                <a:defRPr/>
              </a:pPr>
              <a:t>‹#›</a:t>
            </a:fld>
            <a:endParaRPr lang="en-US"/>
          </a:p>
        </p:txBody>
      </p:sp>
    </p:spTree>
  </p:cSld>
  <p:clrMapOvr>
    <a:masterClrMapping/>
  </p:clrMapOvr>
  <p:transition spd="med"/>
</p:sldLayout>
</file>

<file path=ppt/slideLayouts/slideLayout4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
          <p:cNvSpPr>
            <a:spLocks noGrp="1" noChangeArrowheads="1"/>
          </p:cNvSpPr>
          <p:nvPr>
            <p:ph type="dt" sz="half" idx="10"/>
          </p:nvPr>
        </p:nvSpPr>
        <p:spPr>
          <a:ln/>
        </p:spPr>
        <p:txBody>
          <a:bodyPr/>
          <a:lstStyle>
            <a:lvl1pPr>
              <a:defRPr/>
            </a:lvl1pPr>
          </a:lstStyle>
          <a:p>
            <a:pPr>
              <a:defRPr/>
            </a:pPr>
            <a:endParaRPr lang="fr-FR"/>
          </a:p>
        </p:txBody>
      </p:sp>
      <p:sp>
        <p:nvSpPr>
          <p:cNvPr id="3" name="Rectangle 2"/>
          <p:cNvSpPr>
            <a:spLocks noGrp="1" noChangeArrowheads="1"/>
          </p:cNvSpPr>
          <p:nvPr>
            <p:ph type="ftr" sz="quarter" idx="11"/>
          </p:nvPr>
        </p:nvSpPr>
        <p:spPr>
          <a:ln/>
        </p:spPr>
        <p:txBody>
          <a:bodyPr/>
          <a:lstStyle>
            <a:lvl1pPr>
              <a:defRPr/>
            </a:lvl1pPr>
          </a:lstStyle>
          <a:p>
            <a:pPr>
              <a:defRPr/>
            </a:pPr>
            <a:endParaRPr lang="fr-FR"/>
          </a:p>
        </p:txBody>
      </p:sp>
      <p:sp>
        <p:nvSpPr>
          <p:cNvPr id="4" name="Rectangle 3"/>
          <p:cNvSpPr>
            <a:spLocks noGrp="1" noChangeArrowheads="1"/>
          </p:cNvSpPr>
          <p:nvPr>
            <p:ph type="sldNum" sz="quarter" idx="12"/>
          </p:nvPr>
        </p:nvSpPr>
        <p:spPr>
          <a:ln/>
        </p:spPr>
        <p:txBody>
          <a:bodyPr/>
          <a:lstStyle>
            <a:lvl1pPr>
              <a:defRPr/>
            </a:lvl1pPr>
          </a:lstStyle>
          <a:p>
            <a:pPr>
              <a:defRPr/>
            </a:pPr>
            <a:fld id="{B848C404-A417-46BE-A420-D2D3F39111AE}" type="slidenum">
              <a:rPr lang="en-US"/>
              <a:pPr>
                <a:defRPr/>
              </a:pPr>
              <a:t>‹#›</a:t>
            </a:fld>
            <a:endParaRPr lang="en-US"/>
          </a:p>
        </p:txBody>
      </p:sp>
    </p:spTree>
  </p:cSld>
  <p:clrMapOvr>
    <a:masterClrMapping/>
  </p:clrMapOvr>
  <p:transition spd="med"/>
</p:sldLayout>
</file>

<file path=ppt/slideLayouts/slideLayout4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54E38CDB-56D7-47FB-A292-8751AA856C25}" type="slidenum">
              <a:rPr lang="en-US"/>
              <a:pPr>
                <a:defRPr/>
              </a:pPr>
              <a:t>‹#›</a:t>
            </a:fld>
            <a:endParaRPr lang="en-US"/>
          </a:p>
        </p:txBody>
      </p:sp>
    </p:spTree>
  </p:cSld>
  <p:clrMapOvr>
    <a:masterClrMapping/>
  </p:clrMapOvr>
  <p:transition spd="med"/>
</p:sldLayout>
</file>

<file path=ppt/slideLayouts/slideLayout4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4C804C75-B7D5-446D-9BE3-3FCA8BC4DCFB}" type="slidenum">
              <a:rPr lang="en-US"/>
              <a:pPr>
                <a:defRPr/>
              </a:pPr>
              <a:t>‹#›</a:t>
            </a:fld>
            <a:endParaRPr lang="en-US"/>
          </a:p>
        </p:txBody>
      </p:sp>
    </p:spTree>
  </p:cSld>
  <p:clrMapOvr>
    <a:masterClrMapping/>
  </p:clrMapOvr>
  <p:transition spd="med"/>
</p:sldLayout>
</file>

<file path=ppt/slideLayouts/slideLayout4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3"/>
          <p:cNvSpPr>
            <a:spLocks noGrp="1" noChangeArrowheads="1"/>
          </p:cNvSpPr>
          <p:nvPr>
            <p:ph type="dt" sz="half" idx="10"/>
          </p:nvPr>
        </p:nvSpPr>
        <p:spPr>
          <a:ln/>
        </p:spPr>
        <p:txBody>
          <a:bodyPr/>
          <a:lstStyle>
            <a:lvl1pPr>
              <a:defRPr/>
            </a:lvl1pPr>
          </a:lstStyle>
          <a:p>
            <a:pPr>
              <a:defRPr/>
            </a:pPr>
            <a:endParaRPr lang="fr-FR"/>
          </a:p>
        </p:txBody>
      </p:sp>
      <p:sp>
        <p:nvSpPr>
          <p:cNvPr id="5" name="Rectangle 4"/>
          <p:cNvSpPr>
            <a:spLocks noGrp="1" noChangeArrowheads="1"/>
          </p:cNvSpPr>
          <p:nvPr>
            <p:ph type="ftr" sz="quarter" idx="11"/>
          </p:nvPr>
        </p:nvSpPr>
        <p:spPr>
          <a:ln/>
        </p:spPr>
        <p:txBody>
          <a:bodyPr/>
          <a:lstStyle>
            <a:lvl1pPr>
              <a:defRPr/>
            </a:lvl1pPr>
          </a:lstStyle>
          <a:p>
            <a:pPr>
              <a:defRPr/>
            </a:pPr>
            <a:endParaRPr lang="fr-FR"/>
          </a:p>
        </p:txBody>
      </p:sp>
      <p:sp>
        <p:nvSpPr>
          <p:cNvPr id="6" name="Rectangle 5"/>
          <p:cNvSpPr>
            <a:spLocks noGrp="1" noChangeArrowheads="1"/>
          </p:cNvSpPr>
          <p:nvPr>
            <p:ph type="sldNum" sz="quarter" idx="12"/>
          </p:nvPr>
        </p:nvSpPr>
        <p:spPr>
          <a:ln/>
        </p:spPr>
        <p:txBody>
          <a:bodyPr/>
          <a:lstStyle>
            <a:lvl1pPr>
              <a:defRPr/>
            </a:lvl1pPr>
          </a:lstStyle>
          <a:p>
            <a:pPr>
              <a:defRPr/>
            </a:pPr>
            <a:fld id="{998C8902-3FDB-4DCC-9E5B-D1EC5D6F8166}" type="slidenum">
              <a:rPr lang="en-US"/>
              <a:pPr>
                <a:defRPr/>
              </a:pPr>
              <a:t>‹#›</a:t>
            </a:fld>
            <a:endParaRPr lang="en-US"/>
          </a:p>
        </p:txBody>
      </p:sp>
    </p:spTree>
  </p:cSld>
  <p:clrMapOvr>
    <a:masterClrMapping/>
  </p:clrMapOvr>
  <p:transition spd="med"/>
</p:sldLayout>
</file>

<file path=ppt/slideLayouts/slideLayout4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29450" y="0"/>
            <a:ext cx="2114550" cy="6096000"/>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685800" y="0"/>
            <a:ext cx="61912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3"/>
          <p:cNvSpPr>
            <a:spLocks noGrp="1" noChangeArrowheads="1"/>
          </p:cNvSpPr>
          <p:nvPr>
            <p:ph type="dt" sz="half" idx="10"/>
          </p:nvPr>
        </p:nvSpPr>
        <p:spPr>
          <a:ln/>
        </p:spPr>
        <p:txBody>
          <a:bodyPr/>
          <a:lstStyle>
            <a:lvl1pPr>
              <a:defRPr/>
            </a:lvl1pPr>
          </a:lstStyle>
          <a:p>
            <a:pPr>
              <a:defRPr/>
            </a:pPr>
            <a:endParaRPr lang="fr-FR"/>
          </a:p>
        </p:txBody>
      </p:sp>
      <p:sp>
        <p:nvSpPr>
          <p:cNvPr id="5" name="Rectangle 4"/>
          <p:cNvSpPr>
            <a:spLocks noGrp="1" noChangeArrowheads="1"/>
          </p:cNvSpPr>
          <p:nvPr>
            <p:ph type="ftr" sz="quarter" idx="11"/>
          </p:nvPr>
        </p:nvSpPr>
        <p:spPr>
          <a:ln/>
        </p:spPr>
        <p:txBody>
          <a:bodyPr/>
          <a:lstStyle>
            <a:lvl1pPr>
              <a:defRPr/>
            </a:lvl1pPr>
          </a:lstStyle>
          <a:p>
            <a:pPr>
              <a:defRPr/>
            </a:pPr>
            <a:endParaRPr lang="fr-FR"/>
          </a:p>
        </p:txBody>
      </p:sp>
      <p:sp>
        <p:nvSpPr>
          <p:cNvPr id="6" name="Rectangle 5"/>
          <p:cNvSpPr>
            <a:spLocks noGrp="1" noChangeArrowheads="1"/>
          </p:cNvSpPr>
          <p:nvPr>
            <p:ph type="sldNum" sz="quarter" idx="12"/>
          </p:nvPr>
        </p:nvSpPr>
        <p:spPr>
          <a:ln/>
        </p:spPr>
        <p:txBody>
          <a:bodyPr/>
          <a:lstStyle>
            <a:lvl1pPr>
              <a:defRPr/>
            </a:lvl1pPr>
          </a:lstStyle>
          <a:p>
            <a:pPr>
              <a:defRPr/>
            </a:pPr>
            <a:fld id="{73F2820A-325F-49E1-BE34-F9EC1F52BFFD}" type="slidenum">
              <a:rPr lang="en-US"/>
              <a:pPr>
                <a:defRPr/>
              </a:pPr>
              <a:t>‹#›</a:t>
            </a:fld>
            <a:endParaRPr lang="en-US"/>
          </a:p>
        </p:txBody>
      </p:sp>
    </p:spTree>
  </p:cSld>
  <p:clrMapOvr>
    <a:masterClrMapping/>
  </p:clrMapOvr>
  <p:transition spd="med"/>
</p:sldLayout>
</file>

<file path=ppt/slideLayouts/slideLayout4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3EE14A99-778A-41FD-B2E7-913C335D4008}" type="slidenum">
              <a:rPr lang="en-US"/>
              <a:pPr>
                <a:defRPr/>
              </a:pPr>
              <a:t>‹#›</a:t>
            </a:fld>
            <a:endParaRPr lang="en-US"/>
          </a:p>
        </p:txBody>
      </p:sp>
    </p:spTree>
  </p:cSld>
  <p:clrMapOvr>
    <a:masterClrMapping/>
  </p:clrMapOvr>
  <p:transition spd="med"/>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transition spd="med"/>
</p:sldLayout>
</file>

<file path=ppt/slideLayouts/slideLayout4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8C969734-E938-4215-9FB5-77B58F1BB9BB}" type="slidenum">
              <a:rPr lang="en-US"/>
              <a:pPr>
                <a:defRPr/>
              </a:pPr>
              <a:t>‹#›</a:t>
            </a:fld>
            <a:endParaRPr lang="en-US"/>
          </a:p>
        </p:txBody>
      </p:sp>
    </p:spTree>
  </p:cSld>
  <p:clrMapOvr>
    <a:masterClrMapping/>
  </p:clrMapOvr>
  <p:transition spd="med"/>
</p:sldLayout>
</file>

<file path=ppt/slideLayouts/slideLayout4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90852B94-56A0-4806-B27A-A0634829E172}" type="slidenum">
              <a:rPr lang="en-US"/>
              <a:pPr>
                <a:defRPr/>
              </a:pPr>
              <a:t>‹#›</a:t>
            </a:fld>
            <a:endParaRPr lang="en-US"/>
          </a:p>
        </p:txBody>
      </p:sp>
    </p:spTree>
  </p:cSld>
  <p:clrMapOvr>
    <a:masterClrMapping/>
  </p:clrMapOvr>
  <p:transition spd="med"/>
</p:sldLayout>
</file>

<file path=ppt/slideLayouts/slideLayout4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DFBFA3D3-0C4F-4803-B0FF-9D68C857F64A}" type="slidenum">
              <a:rPr lang="en-US"/>
              <a:pPr>
                <a:defRPr/>
              </a:pPr>
              <a:t>‹#›</a:t>
            </a:fld>
            <a:endParaRPr lang="en-US"/>
          </a:p>
        </p:txBody>
      </p:sp>
    </p:spTree>
  </p:cSld>
  <p:clrMapOvr>
    <a:masterClrMapping/>
  </p:clrMapOvr>
  <p:transition spd="med"/>
</p:sldLayout>
</file>

<file path=ppt/slideLayouts/slideLayout4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Rectangle 4"/>
          <p:cNvSpPr>
            <a:spLocks noGrp="1" noChangeArrowheads="1"/>
          </p:cNvSpPr>
          <p:nvPr>
            <p:ph type="dt" sz="half" idx="10"/>
          </p:nvPr>
        </p:nvSpPr>
        <p:spPr>
          <a:ln/>
        </p:spPr>
        <p:txBody>
          <a:bodyPr/>
          <a:lstStyle>
            <a:lvl1pPr>
              <a:defRPr/>
            </a:lvl1pPr>
          </a:lstStyle>
          <a:p>
            <a:pPr>
              <a:defRPr/>
            </a:pPr>
            <a:endParaRPr lang="fr-FR"/>
          </a:p>
        </p:txBody>
      </p:sp>
      <p:sp>
        <p:nvSpPr>
          <p:cNvPr id="8" name="Rectangle 5"/>
          <p:cNvSpPr>
            <a:spLocks noGrp="1" noChangeArrowheads="1"/>
          </p:cNvSpPr>
          <p:nvPr>
            <p:ph type="ftr" sz="quarter" idx="11"/>
          </p:nvPr>
        </p:nvSpPr>
        <p:spPr>
          <a:ln/>
        </p:spPr>
        <p:txBody>
          <a:bodyPr/>
          <a:lstStyle>
            <a:lvl1pPr>
              <a:defRPr/>
            </a:lvl1pPr>
          </a:lstStyle>
          <a:p>
            <a:pPr>
              <a:defRPr/>
            </a:pPr>
            <a:endParaRPr lang="fr-FR"/>
          </a:p>
        </p:txBody>
      </p:sp>
      <p:sp>
        <p:nvSpPr>
          <p:cNvPr id="9" name="Rectangle 6"/>
          <p:cNvSpPr>
            <a:spLocks noGrp="1" noChangeArrowheads="1"/>
          </p:cNvSpPr>
          <p:nvPr>
            <p:ph type="sldNum" sz="quarter" idx="12"/>
          </p:nvPr>
        </p:nvSpPr>
        <p:spPr>
          <a:ln/>
        </p:spPr>
        <p:txBody>
          <a:bodyPr/>
          <a:lstStyle>
            <a:lvl1pPr>
              <a:defRPr/>
            </a:lvl1pPr>
          </a:lstStyle>
          <a:p>
            <a:pPr>
              <a:defRPr/>
            </a:pPr>
            <a:fld id="{844812E0-D27E-4F35-B8D7-F2F1180345E6}" type="slidenum">
              <a:rPr lang="en-US"/>
              <a:pPr>
                <a:defRPr/>
              </a:pPr>
              <a:t>‹#›</a:t>
            </a:fld>
            <a:endParaRPr lang="en-US"/>
          </a:p>
        </p:txBody>
      </p:sp>
    </p:spTree>
  </p:cSld>
  <p:clrMapOvr>
    <a:masterClrMapping/>
  </p:clrMapOvr>
  <p:transition spd="med"/>
</p:sldLayout>
</file>

<file path=ppt/slideLayouts/slideLayout4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Rectangle 4"/>
          <p:cNvSpPr>
            <a:spLocks noGrp="1" noChangeArrowheads="1"/>
          </p:cNvSpPr>
          <p:nvPr>
            <p:ph type="dt" sz="half" idx="10"/>
          </p:nvPr>
        </p:nvSpPr>
        <p:spPr>
          <a:ln/>
        </p:spPr>
        <p:txBody>
          <a:bodyPr/>
          <a:lstStyle>
            <a:lvl1pPr>
              <a:defRPr/>
            </a:lvl1pPr>
          </a:lstStyle>
          <a:p>
            <a:pPr>
              <a:defRPr/>
            </a:pPr>
            <a:endParaRPr lang="fr-FR"/>
          </a:p>
        </p:txBody>
      </p:sp>
      <p:sp>
        <p:nvSpPr>
          <p:cNvPr id="4" name="Rectangle 5"/>
          <p:cNvSpPr>
            <a:spLocks noGrp="1" noChangeArrowheads="1"/>
          </p:cNvSpPr>
          <p:nvPr>
            <p:ph type="ftr" sz="quarter" idx="11"/>
          </p:nvPr>
        </p:nvSpPr>
        <p:spPr>
          <a:ln/>
        </p:spPr>
        <p:txBody>
          <a:bodyPr/>
          <a:lstStyle>
            <a:lvl1pPr>
              <a:defRPr/>
            </a:lvl1pPr>
          </a:lstStyle>
          <a:p>
            <a:pPr>
              <a:defRPr/>
            </a:pPr>
            <a:endParaRPr lang="fr-FR"/>
          </a:p>
        </p:txBody>
      </p:sp>
      <p:sp>
        <p:nvSpPr>
          <p:cNvPr id="5" name="Rectangle 6"/>
          <p:cNvSpPr>
            <a:spLocks noGrp="1" noChangeArrowheads="1"/>
          </p:cNvSpPr>
          <p:nvPr>
            <p:ph type="sldNum" sz="quarter" idx="12"/>
          </p:nvPr>
        </p:nvSpPr>
        <p:spPr>
          <a:ln/>
        </p:spPr>
        <p:txBody>
          <a:bodyPr/>
          <a:lstStyle>
            <a:lvl1pPr>
              <a:defRPr/>
            </a:lvl1pPr>
          </a:lstStyle>
          <a:p>
            <a:pPr>
              <a:defRPr/>
            </a:pPr>
            <a:fld id="{B96ADAE1-A4A8-4646-AA7B-DFABD919C7D2}" type="slidenum">
              <a:rPr lang="en-US"/>
              <a:pPr>
                <a:defRPr/>
              </a:pPr>
              <a:t>‹#›</a:t>
            </a:fld>
            <a:endParaRPr lang="en-US"/>
          </a:p>
        </p:txBody>
      </p:sp>
    </p:spTree>
  </p:cSld>
  <p:clrMapOvr>
    <a:masterClrMapping/>
  </p:clrMapOvr>
  <p:transition spd="med"/>
</p:sldLayout>
</file>

<file path=ppt/slideLayouts/slideLayout4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fr-FR"/>
          </a:p>
        </p:txBody>
      </p:sp>
      <p:sp>
        <p:nvSpPr>
          <p:cNvPr id="3" name="Rectangle 5"/>
          <p:cNvSpPr>
            <a:spLocks noGrp="1" noChangeArrowheads="1"/>
          </p:cNvSpPr>
          <p:nvPr>
            <p:ph type="ftr" sz="quarter" idx="11"/>
          </p:nvPr>
        </p:nvSpPr>
        <p:spPr>
          <a:ln/>
        </p:spPr>
        <p:txBody>
          <a:bodyPr/>
          <a:lstStyle>
            <a:lvl1pPr>
              <a:defRPr/>
            </a:lvl1pPr>
          </a:lstStyle>
          <a:p>
            <a:pPr>
              <a:defRPr/>
            </a:pPr>
            <a:endParaRPr lang="fr-FR"/>
          </a:p>
        </p:txBody>
      </p:sp>
      <p:sp>
        <p:nvSpPr>
          <p:cNvPr id="4" name="Rectangle 6"/>
          <p:cNvSpPr>
            <a:spLocks noGrp="1" noChangeArrowheads="1"/>
          </p:cNvSpPr>
          <p:nvPr>
            <p:ph type="sldNum" sz="quarter" idx="12"/>
          </p:nvPr>
        </p:nvSpPr>
        <p:spPr>
          <a:ln/>
        </p:spPr>
        <p:txBody>
          <a:bodyPr/>
          <a:lstStyle>
            <a:lvl1pPr>
              <a:defRPr/>
            </a:lvl1pPr>
          </a:lstStyle>
          <a:p>
            <a:pPr>
              <a:defRPr/>
            </a:pPr>
            <a:fld id="{DE643D71-AD03-4078-8CEC-A2B4D06AD27F}" type="slidenum">
              <a:rPr lang="en-US"/>
              <a:pPr>
                <a:defRPr/>
              </a:pPr>
              <a:t>‹#›</a:t>
            </a:fld>
            <a:endParaRPr lang="en-US"/>
          </a:p>
        </p:txBody>
      </p:sp>
    </p:spTree>
  </p:cSld>
  <p:clrMapOvr>
    <a:masterClrMapping/>
  </p:clrMapOvr>
  <p:transition spd="med"/>
</p:sldLayout>
</file>

<file path=ppt/slideLayouts/slideLayout4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BC59571F-C9FD-4C43-A388-B8F6A7A1646F}" type="slidenum">
              <a:rPr lang="en-US"/>
              <a:pPr>
                <a:defRPr/>
              </a:pPr>
              <a:t>‹#›</a:t>
            </a:fld>
            <a:endParaRPr lang="en-US"/>
          </a:p>
        </p:txBody>
      </p:sp>
    </p:spTree>
  </p:cSld>
  <p:clrMapOvr>
    <a:masterClrMapping/>
  </p:clrMapOvr>
  <p:transition spd="med"/>
</p:sldLayout>
</file>

<file path=ppt/slideLayouts/slideLayout4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3501300B-1C1B-47A7-8797-B4BE96D0A926}" type="slidenum">
              <a:rPr lang="en-US"/>
              <a:pPr>
                <a:defRPr/>
              </a:pPr>
              <a:t>‹#›</a:t>
            </a:fld>
            <a:endParaRPr lang="en-US"/>
          </a:p>
        </p:txBody>
      </p:sp>
    </p:spTree>
  </p:cSld>
  <p:clrMapOvr>
    <a:masterClrMapping/>
  </p:clrMapOvr>
  <p:transition spd="med"/>
</p:sldLayout>
</file>

<file path=ppt/slideLayouts/slideLayout4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87D3F163-5EDF-4A3A-8EC5-1313A2B3D1BE}" type="slidenum">
              <a:rPr lang="en-US"/>
              <a:pPr>
                <a:defRPr/>
              </a:pPr>
              <a:t>‹#›</a:t>
            </a:fld>
            <a:endParaRPr lang="en-US"/>
          </a:p>
        </p:txBody>
      </p:sp>
    </p:spTree>
  </p:cSld>
  <p:clrMapOvr>
    <a:masterClrMapping/>
  </p:clrMapOvr>
  <p:transition spd="med"/>
</p:sldLayout>
</file>

<file path=ppt/slideLayouts/slideLayout4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29450" y="0"/>
            <a:ext cx="2114550" cy="6096000"/>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685800" y="0"/>
            <a:ext cx="61912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ED4A7BF0-E9DA-4C05-8056-B941DD194C10}" type="slidenum">
              <a:rPr lang="en-US"/>
              <a:pPr>
                <a:defRPr/>
              </a:pPr>
              <a:t>‹#›</a:t>
            </a:fld>
            <a:endParaRPr lang="en-US"/>
          </a:p>
        </p:txBody>
      </p:sp>
    </p:spTree>
  </p:cSld>
  <p:clrMapOvr>
    <a:masterClrMapping/>
  </p:clrMapOvr>
  <p:transition spd="med"/>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4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9DFCC3EC-46FA-489F-B6AA-DD0B1714AC06}" type="slidenum">
              <a:rPr lang="en-US"/>
              <a:pPr>
                <a:defRPr/>
              </a:pPr>
              <a:t>‹#›</a:t>
            </a:fld>
            <a:endParaRPr lang="en-US"/>
          </a:p>
        </p:txBody>
      </p:sp>
    </p:spTree>
  </p:cSld>
  <p:clrMapOvr>
    <a:masterClrMapping/>
  </p:clrMapOvr>
  <p:transition spd="med"/>
</p:sldLayout>
</file>

<file path=ppt/slideLayouts/slideLayout4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D024B2D2-A782-4E73-A776-ADF34AF1886F}" type="slidenum">
              <a:rPr lang="en-US"/>
              <a:pPr>
                <a:defRPr/>
              </a:pPr>
              <a:t>‹#›</a:t>
            </a:fld>
            <a:endParaRPr lang="en-US"/>
          </a:p>
        </p:txBody>
      </p:sp>
    </p:spTree>
  </p:cSld>
  <p:clrMapOvr>
    <a:masterClrMapping/>
  </p:clrMapOvr>
  <p:transition spd="med"/>
</p:sldLayout>
</file>

<file path=ppt/slideLayouts/slideLayout4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C6251420-74B7-4DDC-83AF-270A8FDEDB75}" type="slidenum">
              <a:rPr lang="en-US"/>
              <a:pPr>
                <a:defRPr/>
              </a:pPr>
              <a:t>‹#›</a:t>
            </a:fld>
            <a:endParaRPr lang="en-US"/>
          </a:p>
        </p:txBody>
      </p:sp>
    </p:spTree>
  </p:cSld>
  <p:clrMapOvr>
    <a:masterClrMapping/>
  </p:clrMapOvr>
  <p:transition spd="med"/>
</p:sldLayout>
</file>

<file path=ppt/slideLayouts/slideLayout4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58C09EA1-65D4-450E-84BC-36216BE407A1}" type="slidenum">
              <a:rPr lang="en-US"/>
              <a:pPr>
                <a:defRPr/>
              </a:pPr>
              <a:t>‹#›</a:t>
            </a:fld>
            <a:endParaRPr lang="en-US"/>
          </a:p>
        </p:txBody>
      </p:sp>
    </p:spTree>
  </p:cSld>
  <p:clrMapOvr>
    <a:masterClrMapping/>
  </p:clrMapOvr>
  <p:transition spd="med"/>
</p:sldLayout>
</file>

<file path=ppt/slideLayouts/slideLayout4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Rectangle 4"/>
          <p:cNvSpPr>
            <a:spLocks noGrp="1" noChangeArrowheads="1"/>
          </p:cNvSpPr>
          <p:nvPr>
            <p:ph type="dt" sz="half" idx="10"/>
          </p:nvPr>
        </p:nvSpPr>
        <p:spPr>
          <a:ln/>
        </p:spPr>
        <p:txBody>
          <a:bodyPr/>
          <a:lstStyle>
            <a:lvl1pPr>
              <a:defRPr/>
            </a:lvl1pPr>
          </a:lstStyle>
          <a:p>
            <a:pPr>
              <a:defRPr/>
            </a:pPr>
            <a:endParaRPr lang="fr-FR"/>
          </a:p>
        </p:txBody>
      </p:sp>
      <p:sp>
        <p:nvSpPr>
          <p:cNvPr id="8" name="Rectangle 5"/>
          <p:cNvSpPr>
            <a:spLocks noGrp="1" noChangeArrowheads="1"/>
          </p:cNvSpPr>
          <p:nvPr>
            <p:ph type="ftr" sz="quarter" idx="11"/>
          </p:nvPr>
        </p:nvSpPr>
        <p:spPr>
          <a:ln/>
        </p:spPr>
        <p:txBody>
          <a:bodyPr/>
          <a:lstStyle>
            <a:lvl1pPr>
              <a:defRPr/>
            </a:lvl1pPr>
          </a:lstStyle>
          <a:p>
            <a:pPr>
              <a:defRPr/>
            </a:pPr>
            <a:endParaRPr lang="fr-FR"/>
          </a:p>
        </p:txBody>
      </p:sp>
      <p:sp>
        <p:nvSpPr>
          <p:cNvPr id="9" name="Rectangle 6"/>
          <p:cNvSpPr>
            <a:spLocks noGrp="1" noChangeArrowheads="1"/>
          </p:cNvSpPr>
          <p:nvPr>
            <p:ph type="sldNum" sz="quarter" idx="12"/>
          </p:nvPr>
        </p:nvSpPr>
        <p:spPr>
          <a:ln/>
        </p:spPr>
        <p:txBody>
          <a:bodyPr/>
          <a:lstStyle>
            <a:lvl1pPr>
              <a:defRPr/>
            </a:lvl1pPr>
          </a:lstStyle>
          <a:p>
            <a:pPr>
              <a:defRPr/>
            </a:pPr>
            <a:fld id="{939543D1-0E7A-4129-A46D-552E1A187DB4}" type="slidenum">
              <a:rPr lang="en-US"/>
              <a:pPr>
                <a:defRPr/>
              </a:pPr>
              <a:t>‹#›</a:t>
            </a:fld>
            <a:endParaRPr lang="en-US"/>
          </a:p>
        </p:txBody>
      </p:sp>
    </p:spTree>
  </p:cSld>
  <p:clrMapOvr>
    <a:masterClrMapping/>
  </p:clrMapOvr>
  <p:transition spd="med"/>
</p:sldLayout>
</file>

<file path=ppt/slideLayouts/slideLayout4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Rectangle 4"/>
          <p:cNvSpPr>
            <a:spLocks noGrp="1" noChangeArrowheads="1"/>
          </p:cNvSpPr>
          <p:nvPr>
            <p:ph type="dt" sz="half" idx="10"/>
          </p:nvPr>
        </p:nvSpPr>
        <p:spPr>
          <a:ln/>
        </p:spPr>
        <p:txBody>
          <a:bodyPr/>
          <a:lstStyle>
            <a:lvl1pPr>
              <a:defRPr/>
            </a:lvl1pPr>
          </a:lstStyle>
          <a:p>
            <a:pPr>
              <a:defRPr/>
            </a:pPr>
            <a:endParaRPr lang="fr-FR"/>
          </a:p>
        </p:txBody>
      </p:sp>
      <p:sp>
        <p:nvSpPr>
          <p:cNvPr id="4" name="Rectangle 5"/>
          <p:cNvSpPr>
            <a:spLocks noGrp="1" noChangeArrowheads="1"/>
          </p:cNvSpPr>
          <p:nvPr>
            <p:ph type="ftr" sz="quarter" idx="11"/>
          </p:nvPr>
        </p:nvSpPr>
        <p:spPr>
          <a:ln/>
        </p:spPr>
        <p:txBody>
          <a:bodyPr/>
          <a:lstStyle>
            <a:lvl1pPr>
              <a:defRPr/>
            </a:lvl1pPr>
          </a:lstStyle>
          <a:p>
            <a:pPr>
              <a:defRPr/>
            </a:pPr>
            <a:endParaRPr lang="fr-FR"/>
          </a:p>
        </p:txBody>
      </p:sp>
      <p:sp>
        <p:nvSpPr>
          <p:cNvPr id="5" name="Rectangle 6"/>
          <p:cNvSpPr>
            <a:spLocks noGrp="1" noChangeArrowheads="1"/>
          </p:cNvSpPr>
          <p:nvPr>
            <p:ph type="sldNum" sz="quarter" idx="12"/>
          </p:nvPr>
        </p:nvSpPr>
        <p:spPr>
          <a:ln/>
        </p:spPr>
        <p:txBody>
          <a:bodyPr/>
          <a:lstStyle>
            <a:lvl1pPr>
              <a:defRPr/>
            </a:lvl1pPr>
          </a:lstStyle>
          <a:p>
            <a:pPr>
              <a:defRPr/>
            </a:pPr>
            <a:fld id="{23DBE14F-999A-4983-A655-93B61D14E86C}" type="slidenum">
              <a:rPr lang="en-US"/>
              <a:pPr>
                <a:defRPr/>
              </a:pPr>
              <a:t>‹#›</a:t>
            </a:fld>
            <a:endParaRPr lang="en-US"/>
          </a:p>
        </p:txBody>
      </p:sp>
    </p:spTree>
  </p:cSld>
  <p:clrMapOvr>
    <a:masterClrMapping/>
  </p:clrMapOvr>
  <p:transition spd="med"/>
</p:sldLayout>
</file>

<file path=ppt/slideLayouts/slideLayout4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fr-FR"/>
          </a:p>
        </p:txBody>
      </p:sp>
      <p:sp>
        <p:nvSpPr>
          <p:cNvPr id="3" name="Rectangle 5"/>
          <p:cNvSpPr>
            <a:spLocks noGrp="1" noChangeArrowheads="1"/>
          </p:cNvSpPr>
          <p:nvPr>
            <p:ph type="ftr" sz="quarter" idx="11"/>
          </p:nvPr>
        </p:nvSpPr>
        <p:spPr>
          <a:ln/>
        </p:spPr>
        <p:txBody>
          <a:bodyPr/>
          <a:lstStyle>
            <a:lvl1pPr>
              <a:defRPr/>
            </a:lvl1pPr>
          </a:lstStyle>
          <a:p>
            <a:pPr>
              <a:defRPr/>
            </a:pPr>
            <a:endParaRPr lang="fr-FR"/>
          </a:p>
        </p:txBody>
      </p:sp>
      <p:sp>
        <p:nvSpPr>
          <p:cNvPr id="4" name="Rectangle 6"/>
          <p:cNvSpPr>
            <a:spLocks noGrp="1" noChangeArrowheads="1"/>
          </p:cNvSpPr>
          <p:nvPr>
            <p:ph type="sldNum" sz="quarter" idx="12"/>
          </p:nvPr>
        </p:nvSpPr>
        <p:spPr>
          <a:ln/>
        </p:spPr>
        <p:txBody>
          <a:bodyPr/>
          <a:lstStyle>
            <a:lvl1pPr>
              <a:defRPr/>
            </a:lvl1pPr>
          </a:lstStyle>
          <a:p>
            <a:pPr>
              <a:defRPr/>
            </a:pPr>
            <a:fld id="{AD976ED9-A9E2-4B6F-8C6E-769EFEF8609D}" type="slidenum">
              <a:rPr lang="en-US"/>
              <a:pPr>
                <a:defRPr/>
              </a:pPr>
              <a:t>‹#›</a:t>
            </a:fld>
            <a:endParaRPr lang="en-US"/>
          </a:p>
        </p:txBody>
      </p:sp>
    </p:spTree>
  </p:cSld>
  <p:clrMapOvr>
    <a:masterClrMapping/>
  </p:clrMapOvr>
  <p:transition spd="med"/>
</p:sldLayout>
</file>

<file path=ppt/slideLayouts/slideLayout4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DC875894-0B88-4FD3-9F78-44D7B86ABD4F}" type="slidenum">
              <a:rPr lang="en-US"/>
              <a:pPr>
                <a:defRPr/>
              </a:pPr>
              <a:t>‹#›</a:t>
            </a:fld>
            <a:endParaRPr lang="en-US"/>
          </a:p>
        </p:txBody>
      </p:sp>
    </p:spTree>
  </p:cSld>
  <p:clrMapOvr>
    <a:masterClrMapping/>
  </p:clrMapOvr>
  <p:transition spd="med"/>
</p:sldLayout>
</file>

<file path=ppt/slideLayouts/slideLayout4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48290D89-C591-4594-ABD5-99C273356076}" type="slidenum">
              <a:rPr lang="en-US"/>
              <a:pPr>
                <a:defRPr/>
              </a:pPr>
              <a:t>‹#›</a:t>
            </a:fld>
            <a:endParaRPr lang="en-US"/>
          </a:p>
        </p:txBody>
      </p:sp>
    </p:spTree>
  </p:cSld>
  <p:clrMapOvr>
    <a:masterClrMapping/>
  </p:clrMapOvr>
  <p:transition spd="med"/>
</p:sldLayout>
</file>

<file path=ppt/slideLayouts/slideLayout4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630F82E0-9280-41DF-979E-56DAD045825E}" type="slidenum">
              <a:rPr lang="en-US"/>
              <a:pPr>
                <a:defRPr/>
              </a:pPr>
              <a:t>‹#›</a:t>
            </a:fld>
            <a:endParaRPr lang="en-US"/>
          </a:p>
        </p:txBody>
      </p:sp>
    </p:spTree>
  </p:cSld>
  <p:clrMapOvr>
    <a:masterClrMapping/>
  </p:clrMapOvr>
  <p:transition spd="med"/>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65913" y="304800"/>
            <a:ext cx="2068512" cy="5638800"/>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455613" y="304800"/>
            <a:ext cx="6057900" cy="56388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4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29450" y="0"/>
            <a:ext cx="2114550" cy="6096000"/>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685800" y="0"/>
            <a:ext cx="61912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03604896-E401-4437-B483-354354A3A8CD}" type="slidenum">
              <a:rPr lang="en-US"/>
              <a:pPr>
                <a:defRPr/>
              </a:pPr>
              <a:t>‹#›</a:t>
            </a:fld>
            <a:endParaRPr lang="en-US"/>
          </a:p>
        </p:txBody>
      </p:sp>
    </p:spTree>
  </p:cSld>
  <p:clrMapOvr>
    <a:masterClrMapping/>
  </p:clrMapOvr>
  <p:transition spd="med"/>
</p:sldLayout>
</file>

<file path=ppt/slideLayouts/slideLayout4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A710A1E2-A689-40F0-870F-7D94DD6B9E08}" type="slidenum">
              <a:rPr lang="en-US"/>
              <a:pPr>
                <a:defRPr/>
              </a:pPr>
              <a:t>‹#›</a:t>
            </a:fld>
            <a:endParaRPr lang="en-US"/>
          </a:p>
        </p:txBody>
      </p:sp>
    </p:spTree>
  </p:cSld>
  <p:clrMapOvr>
    <a:masterClrMapping/>
  </p:clrMapOvr>
  <p:transition spd="med"/>
</p:sldLayout>
</file>

<file path=ppt/slideLayouts/slideLayout4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454065A1-98C2-488B-A4D3-39B747E44BF5}" type="slidenum">
              <a:rPr lang="en-US"/>
              <a:pPr>
                <a:defRPr/>
              </a:pPr>
              <a:t>‹#›</a:t>
            </a:fld>
            <a:endParaRPr lang="en-US"/>
          </a:p>
        </p:txBody>
      </p:sp>
    </p:spTree>
  </p:cSld>
  <p:clrMapOvr>
    <a:masterClrMapping/>
  </p:clrMapOvr>
  <p:transition spd="med"/>
</p:sldLayout>
</file>

<file path=ppt/slideLayouts/slideLayout4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C2E82BC2-CEF0-4A0B-AF91-CAF24AB998DB}" type="slidenum">
              <a:rPr lang="en-US"/>
              <a:pPr>
                <a:defRPr/>
              </a:pPr>
              <a:t>‹#›</a:t>
            </a:fld>
            <a:endParaRPr lang="en-US"/>
          </a:p>
        </p:txBody>
      </p:sp>
    </p:spTree>
  </p:cSld>
  <p:clrMapOvr>
    <a:masterClrMapping/>
  </p:clrMapOvr>
  <p:transition spd="med"/>
</p:sldLayout>
</file>

<file path=ppt/slideLayouts/slideLayout4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5A0D90E5-DA9B-43C4-B893-FC8AC0A40F98}" type="slidenum">
              <a:rPr lang="en-US"/>
              <a:pPr>
                <a:defRPr/>
              </a:pPr>
              <a:t>‹#›</a:t>
            </a:fld>
            <a:endParaRPr lang="en-US"/>
          </a:p>
        </p:txBody>
      </p:sp>
    </p:spTree>
  </p:cSld>
  <p:clrMapOvr>
    <a:masterClrMapping/>
  </p:clrMapOvr>
  <p:transition spd="med"/>
</p:sldLayout>
</file>

<file path=ppt/slideLayouts/slideLayout4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Rectangle 4"/>
          <p:cNvSpPr>
            <a:spLocks noGrp="1" noChangeArrowheads="1"/>
          </p:cNvSpPr>
          <p:nvPr>
            <p:ph type="dt" sz="half" idx="10"/>
          </p:nvPr>
        </p:nvSpPr>
        <p:spPr>
          <a:ln/>
        </p:spPr>
        <p:txBody>
          <a:bodyPr/>
          <a:lstStyle>
            <a:lvl1pPr>
              <a:defRPr/>
            </a:lvl1pPr>
          </a:lstStyle>
          <a:p>
            <a:pPr>
              <a:defRPr/>
            </a:pPr>
            <a:endParaRPr lang="fr-FR"/>
          </a:p>
        </p:txBody>
      </p:sp>
      <p:sp>
        <p:nvSpPr>
          <p:cNvPr id="8" name="Rectangle 5"/>
          <p:cNvSpPr>
            <a:spLocks noGrp="1" noChangeArrowheads="1"/>
          </p:cNvSpPr>
          <p:nvPr>
            <p:ph type="ftr" sz="quarter" idx="11"/>
          </p:nvPr>
        </p:nvSpPr>
        <p:spPr>
          <a:ln/>
        </p:spPr>
        <p:txBody>
          <a:bodyPr/>
          <a:lstStyle>
            <a:lvl1pPr>
              <a:defRPr/>
            </a:lvl1pPr>
          </a:lstStyle>
          <a:p>
            <a:pPr>
              <a:defRPr/>
            </a:pPr>
            <a:endParaRPr lang="fr-FR"/>
          </a:p>
        </p:txBody>
      </p:sp>
      <p:sp>
        <p:nvSpPr>
          <p:cNvPr id="9" name="Rectangle 6"/>
          <p:cNvSpPr>
            <a:spLocks noGrp="1" noChangeArrowheads="1"/>
          </p:cNvSpPr>
          <p:nvPr>
            <p:ph type="sldNum" sz="quarter" idx="12"/>
          </p:nvPr>
        </p:nvSpPr>
        <p:spPr>
          <a:ln/>
        </p:spPr>
        <p:txBody>
          <a:bodyPr/>
          <a:lstStyle>
            <a:lvl1pPr>
              <a:defRPr/>
            </a:lvl1pPr>
          </a:lstStyle>
          <a:p>
            <a:pPr>
              <a:defRPr/>
            </a:pPr>
            <a:fld id="{44B3AACB-D55D-4CD5-8F53-76EE0314AD92}" type="slidenum">
              <a:rPr lang="en-US"/>
              <a:pPr>
                <a:defRPr/>
              </a:pPr>
              <a:t>‹#›</a:t>
            </a:fld>
            <a:endParaRPr lang="en-US"/>
          </a:p>
        </p:txBody>
      </p:sp>
    </p:spTree>
  </p:cSld>
  <p:clrMapOvr>
    <a:masterClrMapping/>
  </p:clrMapOvr>
  <p:transition spd="med"/>
</p:sldLayout>
</file>

<file path=ppt/slideLayouts/slideLayout4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Rectangle 4"/>
          <p:cNvSpPr>
            <a:spLocks noGrp="1" noChangeArrowheads="1"/>
          </p:cNvSpPr>
          <p:nvPr>
            <p:ph type="dt" sz="half" idx="10"/>
          </p:nvPr>
        </p:nvSpPr>
        <p:spPr>
          <a:ln/>
        </p:spPr>
        <p:txBody>
          <a:bodyPr/>
          <a:lstStyle>
            <a:lvl1pPr>
              <a:defRPr/>
            </a:lvl1pPr>
          </a:lstStyle>
          <a:p>
            <a:pPr>
              <a:defRPr/>
            </a:pPr>
            <a:endParaRPr lang="fr-FR"/>
          </a:p>
        </p:txBody>
      </p:sp>
      <p:sp>
        <p:nvSpPr>
          <p:cNvPr id="4" name="Rectangle 5"/>
          <p:cNvSpPr>
            <a:spLocks noGrp="1" noChangeArrowheads="1"/>
          </p:cNvSpPr>
          <p:nvPr>
            <p:ph type="ftr" sz="quarter" idx="11"/>
          </p:nvPr>
        </p:nvSpPr>
        <p:spPr>
          <a:ln/>
        </p:spPr>
        <p:txBody>
          <a:bodyPr/>
          <a:lstStyle>
            <a:lvl1pPr>
              <a:defRPr/>
            </a:lvl1pPr>
          </a:lstStyle>
          <a:p>
            <a:pPr>
              <a:defRPr/>
            </a:pPr>
            <a:endParaRPr lang="fr-FR"/>
          </a:p>
        </p:txBody>
      </p:sp>
      <p:sp>
        <p:nvSpPr>
          <p:cNvPr id="5" name="Rectangle 6"/>
          <p:cNvSpPr>
            <a:spLocks noGrp="1" noChangeArrowheads="1"/>
          </p:cNvSpPr>
          <p:nvPr>
            <p:ph type="sldNum" sz="quarter" idx="12"/>
          </p:nvPr>
        </p:nvSpPr>
        <p:spPr>
          <a:ln/>
        </p:spPr>
        <p:txBody>
          <a:bodyPr/>
          <a:lstStyle>
            <a:lvl1pPr>
              <a:defRPr/>
            </a:lvl1pPr>
          </a:lstStyle>
          <a:p>
            <a:pPr>
              <a:defRPr/>
            </a:pPr>
            <a:fld id="{F3B39913-DA85-4A35-8B00-0AD6AD84E59F}" type="slidenum">
              <a:rPr lang="en-US"/>
              <a:pPr>
                <a:defRPr/>
              </a:pPr>
              <a:t>‹#›</a:t>
            </a:fld>
            <a:endParaRPr lang="en-US"/>
          </a:p>
        </p:txBody>
      </p:sp>
    </p:spTree>
  </p:cSld>
  <p:clrMapOvr>
    <a:masterClrMapping/>
  </p:clrMapOvr>
  <p:transition spd="med"/>
</p:sldLayout>
</file>

<file path=ppt/slideLayouts/slideLayout4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fr-FR"/>
          </a:p>
        </p:txBody>
      </p:sp>
      <p:sp>
        <p:nvSpPr>
          <p:cNvPr id="3" name="Rectangle 5"/>
          <p:cNvSpPr>
            <a:spLocks noGrp="1" noChangeArrowheads="1"/>
          </p:cNvSpPr>
          <p:nvPr>
            <p:ph type="ftr" sz="quarter" idx="11"/>
          </p:nvPr>
        </p:nvSpPr>
        <p:spPr>
          <a:ln/>
        </p:spPr>
        <p:txBody>
          <a:bodyPr/>
          <a:lstStyle>
            <a:lvl1pPr>
              <a:defRPr/>
            </a:lvl1pPr>
          </a:lstStyle>
          <a:p>
            <a:pPr>
              <a:defRPr/>
            </a:pPr>
            <a:endParaRPr lang="fr-FR"/>
          </a:p>
        </p:txBody>
      </p:sp>
      <p:sp>
        <p:nvSpPr>
          <p:cNvPr id="4" name="Rectangle 6"/>
          <p:cNvSpPr>
            <a:spLocks noGrp="1" noChangeArrowheads="1"/>
          </p:cNvSpPr>
          <p:nvPr>
            <p:ph type="sldNum" sz="quarter" idx="12"/>
          </p:nvPr>
        </p:nvSpPr>
        <p:spPr>
          <a:ln/>
        </p:spPr>
        <p:txBody>
          <a:bodyPr/>
          <a:lstStyle>
            <a:lvl1pPr>
              <a:defRPr/>
            </a:lvl1pPr>
          </a:lstStyle>
          <a:p>
            <a:pPr>
              <a:defRPr/>
            </a:pPr>
            <a:fld id="{4544C773-EF1E-496B-8F73-EC0E79A1B446}" type="slidenum">
              <a:rPr lang="en-US"/>
              <a:pPr>
                <a:defRPr/>
              </a:pPr>
              <a:t>‹#›</a:t>
            </a:fld>
            <a:endParaRPr lang="en-US"/>
          </a:p>
        </p:txBody>
      </p:sp>
    </p:spTree>
  </p:cSld>
  <p:clrMapOvr>
    <a:masterClrMapping/>
  </p:clrMapOvr>
  <p:transition spd="med"/>
</p:sldLayout>
</file>

<file path=ppt/slideLayouts/slideLayout4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869E9747-1FA6-481E-A38E-B1AD66D12012}" type="slidenum">
              <a:rPr lang="en-US"/>
              <a:pPr>
                <a:defRPr/>
              </a:pPr>
              <a:t>‹#›</a:t>
            </a:fld>
            <a:endParaRPr lang="en-US"/>
          </a:p>
        </p:txBody>
      </p:sp>
    </p:spTree>
  </p:cSld>
  <p:clrMapOvr>
    <a:masterClrMapping/>
  </p:clrMapOvr>
  <p:transition spd="med"/>
</p:sldLayout>
</file>

<file path=ppt/slideLayouts/slideLayout4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60CE2EE2-0E7F-4E04-99DB-DB64FFDD0A0E}" type="slidenum">
              <a:rPr lang="en-US"/>
              <a:pPr>
                <a:defRPr/>
              </a:pPr>
              <a:t>‹#›</a:t>
            </a:fld>
            <a:endParaRPr lang="en-US"/>
          </a:p>
        </p:txBody>
      </p:sp>
    </p:spTree>
  </p:cSld>
  <p:clrMapOvr>
    <a:masterClrMapping/>
  </p:clrMapOvr>
  <p:transition spd="med"/>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Tree>
  </p:cSld>
  <p:clrMapOvr>
    <a:masterClrMapping/>
  </p:clrMapOvr>
  <p:transition spd="med"/>
</p:sldLayout>
</file>

<file path=ppt/slideLayouts/slideLayout4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52B42001-DCEA-4268-A4EB-AB36F00E4CE9}" type="slidenum">
              <a:rPr lang="en-US"/>
              <a:pPr>
                <a:defRPr/>
              </a:pPr>
              <a:t>‹#›</a:t>
            </a:fld>
            <a:endParaRPr lang="en-US"/>
          </a:p>
        </p:txBody>
      </p:sp>
    </p:spTree>
  </p:cSld>
  <p:clrMapOvr>
    <a:masterClrMapping/>
  </p:clrMapOvr>
  <p:transition spd="med"/>
</p:sldLayout>
</file>

<file path=ppt/slideLayouts/slideLayout4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29450" y="0"/>
            <a:ext cx="2114550" cy="6096000"/>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685800" y="0"/>
            <a:ext cx="61912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32AAFE2A-0464-40CA-8330-B6D4D4A8FBB3}" type="slidenum">
              <a:rPr lang="en-US"/>
              <a:pPr>
                <a:defRPr/>
              </a:pPr>
              <a:t>‹#›</a:t>
            </a:fld>
            <a:endParaRPr lang="en-US"/>
          </a:p>
        </p:txBody>
      </p:sp>
    </p:spTree>
  </p:cSld>
  <p:clrMapOvr>
    <a:masterClrMapping/>
  </p:clrMapOvr>
  <p:transition spd="med"/>
</p:sldLayout>
</file>

<file path=ppt/slideLayouts/slideLayout4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Rectangle 3"/>
          <p:cNvSpPr>
            <a:spLocks noGrp="1" noChangeArrowheads="1"/>
          </p:cNvSpPr>
          <p:nvPr>
            <p:ph type="dt" sz="half" idx="10"/>
          </p:nvPr>
        </p:nvSpPr>
        <p:spPr>
          <a:ln/>
        </p:spPr>
        <p:txBody>
          <a:bodyPr/>
          <a:lstStyle>
            <a:lvl1pPr>
              <a:defRPr/>
            </a:lvl1pPr>
          </a:lstStyle>
          <a:p>
            <a:pPr>
              <a:defRPr/>
            </a:pPr>
            <a:endParaRPr lang="fr-FR"/>
          </a:p>
        </p:txBody>
      </p:sp>
      <p:sp>
        <p:nvSpPr>
          <p:cNvPr id="5" name="Rectangle 4"/>
          <p:cNvSpPr>
            <a:spLocks noGrp="1" noChangeArrowheads="1"/>
          </p:cNvSpPr>
          <p:nvPr>
            <p:ph type="ftr" sz="quarter" idx="11"/>
          </p:nvPr>
        </p:nvSpPr>
        <p:spPr>
          <a:ln/>
        </p:spPr>
        <p:txBody>
          <a:bodyPr/>
          <a:lstStyle>
            <a:lvl1pPr>
              <a:defRPr/>
            </a:lvl1pPr>
          </a:lstStyle>
          <a:p>
            <a:pPr>
              <a:defRPr/>
            </a:pPr>
            <a:endParaRPr lang="fr-FR"/>
          </a:p>
        </p:txBody>
      </p:sp>
      <p:sp>
        <p:nvSpPr>
          <p:cNvPr id="6" name="Rectangle 5"/>
          <p:cNvSpPr>
            <a:spLocks noGrp="1" noChangeArrowheads="1"/>
          </p:cNvSpPr>
          <p:nvPr>
            <p:ph type="sldNum" sz="quarter" idx="12"/>
          </p:nvPr>
        </p:nvSpPr>
        <p:spPr>
          <a:ln/>
        </p:spPr>
        <p:txBody>
          <a:bodyPr/>
          <a:lstStyle>
            <a:lvl1pPr>
              <a:defRPr/>
            </a:lvl1pPr>
          </a:lstStyle>
          <a:p>
            <a:pPr>
              <a:defRPr/>
            </a:pPr>
            <a:fld id="{0EBD3090-8918-4BED-9B31-80275A6190D4}" type="slidenum">
              <a:rPr lang="en-US"/>
              <a:pPr>
                <a:defRPr/>
              </a:pPr>
              <a:t>‹#›</a:t>
            </a:fld>
            <a:endParaRPr lang="en-US"/>
          </a:p>
        </p:txBody>
      </p:sp>
    </p:spTree>
  </p:cSld>
  <p:clrMapOvr>
    <a:masterClrMapping/>
  </p:clrMapOvr>
  <p:transition spd="med"/>
</p:sldLayout>
</file>

<file path=ppt/slideLayouts/slideLayout4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3"/>
          <p:cNvSpPr>
            <a:spLocks noGrp="1" noChangeArrowheads="1"/>
          </p:cNvSpPr>
          <p:nvPr>
            <p:ph type="dt" sz="half" idx="10"/>
          </p:nvPr>
        </p:nvSpPr>
        <p:spPr>
          <a:ln/>
        </p:spPr>
        <p:txBody>
          <a:bodyPr/>
          <a:lstStyle>
            <a:lvl1pPr>
              <a:defRPr/>
            </a:lvl1pPr>
          </a:lstStyle>
          <a:p>
            <a:pPr>
              <a:defRPr/>
            </a:pPr>
            <a:endParaRPr lang="fr-FR"/>
          </a:p>
        </p:txBody>
      </p:sp>
      <p:sp>
        <p:nvSpPr>
          <p:cNvPr id="5" name="Rectangle 4"/>
          <p:cNvSpPr>
            <a:spLocks noGrp="1" noChangeArrowheads="1"/>
          </p:cNvSpPr>
          <p:nvPr>
            <p:ph type="ftr" sz="quarter" idx="11"/>
          </p:nvPr>
        </p:nvSpPr>
        <p:spPr>
          <a:ln/>
        </p:spPr>
        <p:txBody>
          <a:bodyPr/>
          <a:lstStyle>
            <a:lvl1pPr>
              <a:defRPr/>
            </a:lvl1pPr>
          </a:lstStyle>
          <a:p>
            <a:pPr>
              <a:defRPr/>
            </a:pPr>
            <a:endParaRPr lang="fr-FR"/>
          </a:p>
        </p:txBody>
      </p:sp>
      <p:sp>
        <p:nvSpPr>
          <p:cNvPr id="6" name="Rectangle 5"/>
          <p:cNvSpPr>
            <a:spLocks noGrp="1" noChangeArrowheads="1"/>
          </p:cNvSpPr>
          <p:nvPr>
            <p:ph type="sldNum" sz="quarter" idx="12"/>
          </p:nvPr>
        </p:nvSpPr>
        <p:spPr>
          <a:ln/>
        </p:spPr>
        <p:txBody>
          <a:bodyPr/>
          <a:lstStyle>
            <a:lvl1pPr>
              <a:defRPr/>
            </a:lvl1pPr>
          </a:lstStyle>
          <a:p>
            <a:pPr>
              <a:defRPr/>
            </a:pPr>
            <a:fld id="{EB85D265-30BC-4022-9A89-6C7126A9E86A}" type="slidenum">
              <a:rPr lang="en-US"/>
              <a:pPr>
                <a:defRPr/>
              </a:pPr>
              <a:t>‹#›</a:t>
            </a:fld>
            <a:endParaRPr lang="en-US"/>
          </a:p>
        </p:txBody>
      </p:sp>
    </p:spTree>
  </p:cSld>
  <p:clrMapOvr>
    <a:masterClrMapping/>
  </p:clrMapOvr>
  <p:transition spd="med"/>
</p:sldLayout>
</file>

<file path=ppt/slideLayouts/slideLayout4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fr-FR"/>
          </a:p>
        </p:txBody>
      </p:sp>
      <p:sp>
        <p:nvSpPr>
          <p:cNvPr id="5" name="Rectangle 4"/>
          <p:cNvSpPr>
            <a:spLocks noGrp="1" noChangeArrowheads="1"/>
          </p:cNvSpPr>
          <p:nvPr>
            <p:ph type="ftr" sz="quarter" idx="11"/>
          </p:nvPr>
        </p:nvSpPr>
        <p:spPr>
          <a:ln/>
        </p:spPr>
        <p:txBody>
          <a:bodyPr/>
          <a:lstStyle>
            <a:lvl1pPr>
              <a:defRPr/>
            </a:lvl1pPr>
          </a:lstStyle>
          <a:p>
            <a:pPr>
              <a:defRPr/>
            </a:pPr>
            <a:endParaRPr lang="fr-FR"/>
          </a:p>
        </p:txBody>
      </p:sp>
      <p:sp>
        <p:nvSpPr>
          <p:cNvPr id="6" name="Rectangle 5"/>
          <p:cNvSpPr>
            <a:spLocks noGrp="1" noChangeArrowheads="1"/>
          </p:cNvSpPr>
          <p:nvPr>
            <p:ph type="sldNum" sz="quarter" idx="12"/>
          </p:nvPr>
        </p:nvSpPr>
        <p:spPr>
          <a:ln/>
        </p:spPr>
        <p:txBody>
          <a:bodyPr/>
          <a:lstStyle>
            <a:lvl1pPr>
              <a:defRPr/>
            </a:lvl1pPr>
          </a:lstStyle>
          <a:p>
            <a:pPr>
              <a:defRPr/>
            </a:pPr>
            <a:fld id="{7B52FFD5-D149-4388-9A0D-190D269E20CC}" type="slidenum">
              <a:rPr lang="en-US"/>
              <a:pPr>
                <a:defRPr/>
              </a:pPr>
              <a:t>‹#›</a:t>
            </a:fld>
            <a:endParaRPr lang="en-US"/>
          </a:p>
        </p:txBody>
      </p:sp>
    </p:spTree>
  </p:cSld>
  <p:clrMapOvr>
    <a:masterClrMapping/>
  </p:clrMapOvr>
  <p:transition spd="med"/>
</p:sldLayout>
</file>

<file path=ppt/slideLayouts/slideLayout4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DAEF3D58-1DC8-41A0-BBD4-B4FF3146CA31}" type="slidenum">
              <a:rPr lang="en-US"/>
              <a:pPr>
                <a:defRPr/>
              </a:pPr>
              <a:t>‹#›</a:t>
            </a:fld>
            <a:endParaRPr lang="en-US"/>
          </a:p>
        </p:txBody>
      </p:sp>
    </p:spTree>
  </p:cSld>
  <p:clrMapOvr>
    <a:masterClrMapping/>
  </p:clrMapOvr>
  <p:transition spd="med"/>
</p:sldLayout>
</file>

<file path=ppt/slideLayouts/slideLayout4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Rectangle 6"/>
          <p:cNvSpPr>
            <a:spLocks noGrp="1" noChangeArrowheads="1"/>
          </p:cNvSpPr>
          <p:nvPr>
            <p:ph type="dt" sz="half" idx="10"/>
          </p:nvPr>
        </p:nvSpPr>
        <p:spPr>
          <a:ln/>
        </p:spPr>
        <p:txBody>
          <a:bodyPr/>
          <a:lstStyle>
            <a:lvl1pPr>
              <a:defRPr/>
            </a:lvl1pPr>
          </a:lstStyle>
          <a:p>
            <a:pPr>
              <a:defRPr/>
            </a:pPr>
            <a:endParaRPr lang="fr-FR"/>
          </a:p>
        </p:txBody>
      </p:sp>
      <p:sp>
        <p:nvSpPr>
          <p:cNvPr id="8" name="Rectangle 7"/>
          <p:cNvSpPr>
            <a:spLocks noGrp="1" noChangeArrowheads="1"/>
          </p:cNvSpPr>
          <p:nvPr>
            <p:ph type="ftr" sz="quarter" idx="11"/>
          </p:nvPr>
        </p:nvSpPr>
        <p:spPr>
          <a:ln/>
        </p:spPr>
        <p:txBody>
          <a:bodyPr/>
          <a:lstStyle>
            <a:lvl1pPr>
              <a:defRPr/>
            </a:lvl1pPr>
          </a:lstStyle>
          <a:p>
            <a:pPr>
              <a:defRPr/>
            </a:pPr>
            <a:endParaRPr lang="fr-FR"/>
          </a:p>
        </p:txBody>
      </p:sp>
      <p:sp>
        <p:nvSpPr>
          <p:cNvPr id="9" name="Rectangle 8"/>
          <p:cNvSpPr>
            <a:spLocks noGrp="1" noChangeArrowheads="1"/>
          </p:cNvSpPr>
          <p:nvPr>
            <p:ph type="sldNum" sz="quarter" idx="12"/>
          </p:nvPr>
        </p:nvSpPr>
        <p:spPr>
          <a:ln/>
        </p:spPr>
        <p:txBody>
          <a:bodyPr/>
          <a:lstStyle>
            <a:lvl1pPr>
              <a:defRPr/>
            </a:lvl1pPr>
          </a:lstStyle>
          <a:p>
            <a:pPr>
              <a:defRPr/>
            </a:pPr>
            <a:fld id="{EF6A7852-C669-4C7E-9435-DD36D90AEC79}" type="slidenum">
              <a:rPr lang="en-US"/>
              <a:pPr>
                <a:defRPr/>
              </a:pPr>
              <a:t>‹#›</a:t>
            </a:fld>
            <a:endParaRPr lang="en-US"/>
          </a:p>
        </p:txBody>
      </p:sp>
    </p:spTree>
  </p:cSld>
  <p:clrMapOvr>
    <a:masterClrMapping/>
  </p:clrMapOvr>
  <p:transition spd="med"/>
</p:sldLayout>
</file>

<file path=ppt/slideLayouts/slideLayout4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Rectangle 2"/>
          <p:cNvSpPr>
            <a:spLocks noGrp="1" noChangeArrowheads="1"/>
          </p:cNvSpPr>
          <p:nvPr>
            <p:ph type="dt" sz="half" idx="10"/>
          </p:nvPr>
        </p:nvSpPr>
        <p:spPr>
          <a:ln/>
        </p:spPr>
        <p:txBody>
          <a:bodyPr/>
          <a:lstStyle>
            <a:lvl1pPr>
              <a:defRPr/>
            </a:lvl1pPr>
          </a:lstStyle>
          <a:p>
            <a:pPr>
              <a:defRPr/>
            </a:pPr>
            <a:endParaRPr lang="fr-FR"/>
          </a:p>
        </p:txBody>
      </p:sp>
      <p:sp>
        <p:nvSpPr>
          <p:cNvPr id="4" name="Rectangle 3"/>
          <p:cNvSpPr>
            <a:spLocks noGrp="1" noChangeArrowheads="1"/>
          </p:cNvSpPr>
          <p:nvPr>
            <p:ph type="ftr" sz="quarter" idx="11"/>
          </p:nvPr>
        </p:nvSpPr>
        <p:spPr>
          <a:ln/>
        </p:spPr>
        <p:txBody>
          <a:bodyPr/>
          <a:lstStyle>
            <a:lvl1pPr>
              <a:defRPr/>
            </a:lvl1pPr>
          </a:lstStyle>
          <a:p>
            <a:pPr>
              <a:defRPr/>
            </a:pPr>
            <a:endParaRPr lang="fr-FR"/>
          </a:p>
        </p:txBody>
      </p:sp>
      <p:sp>
        <p:nvSpPr>
          <p:cNvPr id="5" name="Rectangle 4"/>
          <p:cNvSpPr>
            <a:spLocks noGrp="1" noChangeArrowheads="1"/>
          </p:cNvSpPr>
          <p:nvPr>
            <p:ph type="sldNum" sz="quarter" idx="12"/>
          </p:nvPr>
        </p:nvSpPr>
        <p:spPr>
          <a:ln/>
        </p:spPr>
        <p:txBody>
          <a:bodyPr/>
          <a:lstStyle>
            <a:lvl1pPr>
              <a:defRPr/>
            </a:lvl1pPr>
          </a:lstStyle>
          <a:p>
            <a:pPr>
              <a:defRPr/>
            </a:pPr>
            <a:fld id="{23DC99E7-7BD7-4144-88B7-F0655ED00DC9}" type="slidenum">
              <a:rPr lang="en-US"/>
              <a:pPr>
                <a:defRPr/>
              </a:pPr>
              <a:t>‹#›</a:t>
            </a:fld>
            <a:endParaRPr lang="en-US"/>
          </a:p>
        </p:txBody>
      </p:sp>
    </p:spTree>
  </p:cSld>
  <p:clrMapOvr>
    <a:masterClrMapping/>
  </p:clrMapOvr>
  <p:transition spd="med"/>
</p:sldLayout>
</file>

<file path=ppt/slideLayouts/slideLayout4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
          <p:cNvSpPr>
            <a:spLocks noGrp="1" noChangeArrowheads="1"/>
          </p:cNvSpPr>
          <p:nvPr>
            <p:ph type="dt" sz="half" idx="10"/>
          </p:nvPr>
        </p:nvSpPr>
        <p:spPr>
          <a:ln/>
        </p:spPr>
        <p:txBody>
          <a:bodyPr/>
          <a:lstStyle>
            <a:lvl1pPr>
              <a:defRPr/>
            </a:lvl1pPr>
          </a:lstStyle>
          <a:p>
            <a:pPr>
              <a:defRPr/>
            </a:pPr>
            <a:endParaRPr lang="fr-FR"/>
          </a:p>
        </p:txBody>
      </p:sp>
      <p:sp>
        <p:nvSpPr>
          <p:cNvPr id="3" name="Rectangle 2"/>
          <p:cNvSpPr>
            <a:spLocks noGrp="1" noChangeArrowheads="1"/>
          </p:cNvSpPr>
          <p:nvPr>
            <p:ph type="ftr" sz="quarter" idx="11"/>
          </p:nvPr>
        </p:nvSpPr>
        <p:spPr>
          <a:ln/>
        </p:spPr>
        <p:txBody>
          <a:bodyPr/>
          <a:lstStyle>
            <a:lvl1pPr>
              <a:defRPr/>
            </a:lvl1pPr>
          </a:lstStyle>
          <a:p>
            <a:pPr>
              <a:defRPr/>
            </a:pPr>
            <a:endParaRPr lang="fr-FR"/>
          </a:p>
        </p:txBody>
      </p:sp>
      <p:sp>
        <p:nvSpPr>
          <p:cNvPr id="4" name="Rectangle 3"/>
          <p:cNvSpPr>
            <a:spLocks noGrp="1" noChangeArrowheads="1"/>
          </p:cNvSpPr>
          <p:nvPr>
            <p:ph type="sldNum" sz="quarter" idx="12"/>
          </p:nvPr>
        </p:nvSpPr>
        <p:spPr>
          <a:ln/>
        </p:spPr>
        <p:txBody>
          <a:bodyPr/>
          <a:lstStyle>
            <a:lvl1pPr>
              <a:defRPr/>
            </a:lvl1pPr>
          </a:lstStyle>
          <a:p>
            <a:pPr>
              <a:defRPr/>
            </a:pPr>
            <a:fld id="{7EF42195-04CB-4A33-8D1B-82CD9A0632A2}" type="slidenum">
              <a:rPr lang="en-US"/>
              <a:pPr>
                <a:defRPr/>
              </a:pPr>
              <a:t>‹#›</a:t>
            </a:fld>
            <a:endParaRPr lang="en-US"/>
          </a:p>
        </p:txBody>
      </p:sp>
    </p:spTree>
  </p:cSld>
  <p:clrMapOvr>
    <a:masterClrMapping/>
  </p:clrMapOvr>
  <p:transition spd="med"/>
</p:sldLayout>
</file>

<file path=ppt/slideLayouts/slideLayout4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0DB47DA4-8A70-45F6-ACB3-451FF5AB7C27}" type="slidenum">
              <a:rPr lang="en-US"/>
              <a:pPr>
                <a:defRPr/>
              </a:pPr>
              <a:t>‹#›</a:t>
            </a:fld>
            <a:endParaRPr lang="en-US"/>
          </a:p>
        </p:txBody>
      </p:sp>
    </p:spTree>
  </p:cSld>
  <p:clrMapOvr>
    <a:masterClrMapping/>
  </p:clrMapOvr>
  <p:transition spd="med"/>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4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47002905-D69F-477C-B175-C9BDB9878B88}" type="slidenum">
              <a:rPr lang="en-US"/>
              <a:pPr>
                <a:defRPr/>
              </a:pPr>
              <a:t>‹#›</a:t>
            </a:fld>
            <a:endParaRPr lang="en-US"/>
          </a:p>
        </p:txBody>
      </p:sp>
    </p:spTree>
  </p:cSld>
  <p:clrMapOvr>
    <a:masterClrMapping/>
  </p:clrMapOvr>
  <p:transition spd="med"/>
</p:sldLayout>
</file>

<file path=ppt/slideLayouts/slideLayout4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3"/>
          <p:cNvSpPr>
            <a:spLocks noGrp="1" noChangeArrowheads="1"/>
          </p:cNvSpPr>
          <p:nvPr>
            <p:ph type="dt" sz="half" idx="10"/>
          </p:nvPr>
        </p:nvSpPr>
        <p:spPr>
          <a:ln/>
        </p:spPr>
        <p:txBody>
          <a:bodyPr/>
          <a:lstStyle>
            <a:lvl1pPr>
              <a:defRPr/>
            </a:lvl1pPr>
          </a:lstStyle>
          <a:p>
            <a:pPr>
              <a:defRPr/>
            </a:pPr>
            <a:endParaRPr lang="fr-FR"/>
          </a:p>
        </p:txBody>
      </p:sp>
      <p:sp>
        <p:nvSpPr>
          <p:cNvPr id="5" name="Rectangle 4"/>
          <p:cNvSpPr>
            <a:spLocks noGrp="1" noChangeArrowheads="1"/>
          </p:cNvSpPr>
          <p:nvPr>
            <p:ph type="ftr" sz="quarter" idx="11"/>
          </p:nvPr>
        </p:nvSpPr>
        <p:spPr>
          <a:ln/>
        </p:spPr>
        <p:txBody>
          <a:bodyPr/>
          <a:lstStyle>
            <a:lvl1pPr>
              <a:defRPr/>
            </a:lvl1pPr>
          </a:lstStyle>
          <a:p>
            <a:pPr>
              <a:defRPr/>
            </a:pPr>
            <a:endParaRPr lang="fr-FR"/>
          </a:p>
        </p:txBody>
      </p:sp>
      <p:sp>
        <p:nvSpPr>
          <p:cNvPr id="6" name="Rectangle 5"/>
          <p:cNvSpPr>
            <a:spLocks noGrp="1" noChangeArrowheads="1"/>
          </p:cNvSpPr>
          <p:nvPr>
            <p:ph type="sldNum" sz="quarter" idx="12"/>
          </p:nvPr>
        </p:nvSpPr>
        <p:spPr>
          <a:ln/>
        </p:spPr>
        <p:txBody>
          <a:bodyPr/>
          <a:lstStyle>
            <a:lvl1pPr>
              <a:defRPr/>
            </a:lvl1pPr>
          </a:lstStyle>
          <a:p>
            <a:pPr>
              <a:defRPr/>
            </a:pPr>
            <a:fld id="{B7857DE3-3BF6-401E-BC70-DCFE448C20BF}" type="slidenum">
              <a:rPr lang="en-US"/>
              <a:pPr>
                <a:defRPr/>
              </a:pPr>
              <a:t>‹#›</a:t>
            </a:fld>
            <a:endParaRPr lang="en-US"/>
          </a:p>
        </p:txBody>
      </p:sp>
    </p:spTree>
  </p:cSld>
  <p:clrMapOvr>
    <a:masterClrMapping/>
  </p:clrMapOvr>
  <p:transition spd="med"/>
</p:sldLayout>
</file>

<file path=ppt/slideLayouts/slideLayout4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29450" y="0"/>
            <a:ext cx="2114550" cy="6096000"/>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685800" y="0"/>
            <a:ext cx="61912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3"/>
          <p:cNvSpPr>
            <a:spLocks noGrp="1" noChangeArrowheads="1"/>
          </p:cNvSpPr>
          <p:nvPr>
            <p:ph type="dt" sz="half" idx="10"/>
          </p:nvPr>
        </p:nvSpPr>
        <p:spPr>
          <a:ln/>
        </p:spPr>
        <p:txBody>
          <a:bodyPr/>
          <a:lstStyle>
            <a:lvl1pPr>
              <a:defRPr/>
            </a:lvl1pPr>
          </a:lstStyle>
          <a:p>
            <a:pPr>
              <a:defRPr/>
            </a:pPr>
            <a:endParaRPr lang="fr-FR"/>
          </a:p>
        </p:txBody>
      </p:sp>
      <p:sp>
        <p:nvSpPr>
          <p:cNvPr id="5" name="Rectangle 4"/>
          <p:cNvSpPr>
            <a:spLocks noGrp="1" noChangeArrowheads="1"/>
          </p:cNvSpPr>
          <p:nvPr>
            <p:ph type="ftr" sz="quarter" idx="11"/>
          </p:nvPr>
        </p:nvSpPr>
        <p:spPr>
          <a:ln/>
        </p:spPr>
        <p:txBody>
          <a:bodyPr/>
          <a:lstStyle>
            <a:lvl1pPr>
              <a:defRPr/>
            </a:lvl1pPr>
          </a:lstStyle>
          <a:p>
            <a:pPr>
              <a:defRPr/>
            </a:pPr>
            <a:endParaRPr lang="fr-FR"/>
          </a:p>
        </p:txBody>
      </p:sp>
      <p:sp>
        <p:nvSpPr>
          <p:cNvPr id="6" name="Rectangle 5"/>
          <p:cNvSpPr>
            <a:spLocks noGrp="1" noChangeArrowheads="1"/>
          </p:cNvSpPr>
          <p:nvPr>
            <p:ph type="sldNum" sz="quarter" idx="12"/>
          </p:nvPr>
        </p:nvSpPr>
        <p:spPr>
          <a:ln/>
        </p:spPr>
        <p:txBody>
          <a:bodyPr/>
          <a:lstStyle>
            <a:lvl1pPr>
              <a:defRPr/>
            </a:lvl1pPr>
          </a:lstStyle>
          <a:p>
            <a:pPr>
              <a:defRPr/>
            </a:pPr>
            <a:fld id="{B9995129-7477-465B-8E8C-809498892FFD}" type="slidenum">
              <a:rPr lang="en-US"/>
              <a:pPr>
                <a:defRPr/>
              </a:pPr>
              <a:t>‹#›</a:t>
            </a:fld>
            <a:endParaRPr lang="en-US"/>
          </a:p>
        </p:txBody>
      </p:sp>
    </p:spTree>
  </p:cSld>
  <p:clrMapOvr>
    <a:masterClrMapping/>
  </p:clrMapOvr>
  <p:transition spd="med"/>
</p:sldLayout>
</file>

<file path=ppt/slideLayouts/slideLayout4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Rectangle 3"/>
          <p:cNvSpPr>
            <a:spLocks noGrp="1" noChangeArrowheads="1"/>
          </p:cNvSpPr>
          <p:nvPr>
            <p:ph type="dt" sz="half" idx="10"/>
          </p:nvPr>
        </p:nvSpPr>
        <p:spPr>
          <a:ln/>
        </p:spPr>
        <p:txBody>
          <a:bodyPr/>
          <a:lstStyle>
            <a:lvl1pPr>
              <a:defRPr/>
            </a:lvl1pPr>
          </a:lstStyle>
          <a:p>
            <a:pPr>
              <a:defRPr/>
            </a:pPr>
            <a:endParaRPr lang="fr-FR"/>
          </a:p>
        </p:txBody>
      </p:sp>
      <p:sp>
        <p:nvSpPr>
          <p:cNvPr id="5" name="Rectangle 4"/>
          <p:cNvSpPr>
            <a:spLocks noGrp="1" noChangeArrowheads="1"/>
          </p:cNvSpPr>
          <p:nvPr>
            <p:ph type="ftr" sz="quarter" idx="11"/>
          </p:nvPr>
        </p:nvSpPr>
        <p:spPr>
          <a:ln/>
        </p:spPr>
        <p:txBody>
          <a:bodyPr/>
          <a:lstStyle>
            <a:lvl1pPr>
              <a:defRPr/>
            </a:lvl1pPr>
          </a:lstStyle>
          <a:p>
            <a:pPr>
              <a:defRPr/>
            </a:pPr>
            <a:endParaRPr lang="fr-FR"/>
          </a:p>
        </p:txBody>
      </p:sp>
      <p:sp>
        <p:nvSpPr>
          <p:cNvPr id="6" name="Rectangle 5"/>
          <p:cNvSpPr>
            <a:spLocks noGrp="1" noChangeArrowheads="1"/>
          </p:cNvSpPr>
          <p:nvPr>
            <p:ph type="sldNum" sz="quarter" idx="12"/>
          </p:nvPr>
        </p:nvSpPr>
        <p:spPr>
          <a:ln/>
        </p:spPr>
        <p:txBody>
          <a:bodyPr/>
          <a:lstStyle>
            <a:lvl1pPr>
              <a:defRPr/>
            </a:lvl1pPr>
          </a:lstStyle>
          <a:p>
            <a:pPr>
              <a:defRPr/>
            </a:pPr>
            <a:fld id="{2EB43FF0-E373-4E88-83F1-269C88C23CF8}" type="slidenum">
              <a:rPr lang="en-US"/>
              <a:pPr>
                <a:defRPr/>
              </a:pPr>
              <a:t>‹#›</a:t>
            </a:fld>
            <a:endParaRPr lang="en-US"/>
          </a:p>
        </p:txBody>
      </p:sp>
    </p:spTree>
  </p:cSld>
  <p:clrMapOvr>
    <a:masterClrMapping/>
  </p:clrMapOvr>
  <p:transition spd="med"/>
</p:sldLayout>
</file>

<file path=ppt/slideLayouts/slideLayout4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3"/>
          <p:cNvSpPr>
            <a:spLocks noGrp="1" noChangeArrowheads="1"/>
          </p:cNvSpPr>
          <p:nvPr>
            <p:ph type="dt" sz="half" idx="10"/>
          </p:nvPr>
        </p:nvSpPr>
        <p:spPr>
          <a:ln/>
        </p:spPr>
        <p:txBody>
          <a:bodyPr/>
          <a:lstStyle>
            <a:lvl1pPr>
              <a:defRPr/>
            </a:lvl1pPr>
          </a:lstStyle>
          <a:p>
            <a:pPr>
              <a:defRPr/>
            </a:pPr>
            <a:endParaRPr lang="fr-FR"/>
          </a:p>
        </p:txBody>
      </p:sp>
      <p:sp>
        <p:nvSpPr>
          <p:cNvPr id="5" name="Rectangle 4"/>
          <p:cNvSpPr>
            <a:spLocks noGrp="1" noChangeArrowheads="1"/>
          </p:cNvSpPr>
          <p:nvPr>
            <p:ph type="ftr" sz="quarter" idx="11"/>
          </p:nvPr>
        </p:nvSpPr>
        <p:spPr>
          <a:ln/>
        </p:spPr>
        <p:txBody>
          <a:bodyPr/>
          <a:lstStyle>
            <a:lvl1pPr>
              <a:defRPr/>
            </a:lvl1pPr>
          </a:lstStyle>
          <a:p>
            <a:pPr>
              <a:defRPr/>
            </a:pPr>
            <a:endParaRPr lang="fr-FR"/>
          </a:p>
        </p:txBody>
      </p:sp>
      <p:sp>
        <p:nvSpPr>
          <p:cNvPr id="6" name="Rectangle 5"/>
          <p:cNvSpPr>
            <a:spLocks noGrp="1" noChangeArrowheads="1"/>
          </p:cNvSpPr>
          <p:nvPr>
            <p:ph type="sldNum" sz="quarter" idx="12"/>
          </p:nvPr>
        </p:nvSpPr>
        <p:spPr>
          <a:ln/>
        </p:spPr>
        <p:txBody>
          <a:bodyPr/>
          <a:lstStyle>
            <a:lvl1pPr>
              <a:defRPr/>
            </a:lvl1pPr>
          </a:lstStyle>
          <a:p>
            <a:pPr>
              <a:defRPr/>
            </a:pPr>
            <a:fld id="{B3631977-8B6C-4E73-BBF9-F496A5FD22C5}" type="slidenum">
              <a:rPr lang="en-US"/>
              <a:pPr>
                <a:defRPr/>
              </a:pPr>
              <a:t>‹#›</a:t>
            </a:fld>
            <a:endParaRPr lang="en-US"/>
          </a:p>
        </p:txBody>
      </p:sp>
    </p:spTree>
  </p:cSld>
  <p:clrMapOvr>
    <a:masterClrMapping/>
  </p:clrMapOvr>
  <p:transition spd="med"/>
</p:sldLayout>
</file>

<file path=ppt/slideLayouts/slideLayout4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fr-FR"/>
          </a:p>
        </p:txBody>
      </p:sp>
      <p:sp>
        <p:nvSpPr>
          <p:cNvPr id="5" name="Rectangle 4"/>
          <p:cNvSpPr>
            <a:spLocks noGrp="1" noChangeArrowheads="1"/>
          </p:cNvSpPr>
          <p:nvPr>
            <p:ph type="ftr" sz="quarter" idx="11"/>
          </p:nvPr>
        </p:nvSpPr>
        <p:spPr>
          <a:ln/>
        </p:spPr>
        <p:txBody>
          <a:bodyPr/>
          <a:lstStyle>
            <a:lvl1pPr>
              <a:defRPr/>
            </a:lvl1pPr>
          </a:lstStyle>
          <a:p>
            <a:pPr>
              <a:defRPr/>
            </a:pPr>
            <a:endParaRPr lang="fr-FR"/>
          </a:p>
        </p:txBody>
      </p:sp>
      <p:sp>
        <p:nvSpPr>
          <p:cNvPr id="6" name="Rectangle 5"/>
          <p:cNvSpPr>
            <a:spLocks noGrp="1" noChangeArrowheads="1"/>
          </p:cNvSpPr>
          <p:nvPr>
            <p:ph type="sldNum" sz="quarter" idx="12"/>
          </p:nvPr>
        </p:nvSpPr>
        <p:spPr>
          <a:ln/>
        </p:spPr>
        <p:txBody>
          <a:bodyPr/>
          <a:lstStyle>
            <a:lvl1pPr>
              <a:defRPr/>
            </a:lvl1pPr>
          </a:lstStyle>
          <a:p>
            <a:pPr>
              <a:defRPr/>
            </a:pPr>
            <a:fld id="{8020F09C-B4E2-44A9-8A59-97F7484D0696}" type="slidenum">
              <a:rPr lang="en-US"/>
              <a:pPr>
                <a:defRPr/>
              </a:pPr>
              <a:t>‹#›</a:t>
            </a:fld>
            <a:endParaRPr lang="en-US"/>
          </a:p>
        </p:txBody>
      </p:sp>
    </p:spTree>
  </p:cSld>
  <p:clrMapOvr>
    <a:masterClrMapping/>
  </p:clrMapOvr>
  <p:transition spd="med"/>
</p:sldLayout>
</file>

<file path=ppt/slideLayouts/slideLayout4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A1433BC5-4163-4FE6-B40C-AA4053B0C410}" type="slidenum">
              <a:rPr lang="en-US"/>
              <a:pPr>
                <a:defRPr/>
              </a:pPr>
              <a:t>‹#›</a:t>
            </a:fld>
            <a:endParaRPr lang="en-US"/>
          </a:p>
        </p:txBody>
      </p:sp>
    </p:spTree>
  </p:cSld>
  <p:clrMapOvr>
    <a:masterClrMapping/>
  </p:clrMapOvr>
  <p:transition spd="med"/>
</p:sldLayout>
</file>

<file path=ppt/slideLayouts/slideLayout4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Rectangle 6"/>
          <p:cNvSpPr>
            <a:spLocks noGrp="1" noChangeArrowheads="1"/>
          </p:cNvSpPr>
          <p:nvPr>
            <p:ph type="dt" sz="half" idx="10"/>
          </p:nvPr>
        </p:nvSpPr>
        <p:spPr>
          <a:ln/>
        </p:spPr>
        <p:txBody>
          <a:bodyPr/>
          <a:lstStyle>
            <a:lvl1pPr>
              <a:defRPr/>
            </a:lvl1pPr>
          </a:lstStyle>
          <a:p>
            <a:pPr>
              <a:defRPr/>
            </a:pPr>
            <a:endParaRPr lang="fr-FR"/>
          </a:p>
        </p:txBody>
      </p:sp>
      <p:sp>
        <p:nvSpPr>
          <p:cNvPr id="8" name="Rectangle 7"/>
          <p:cNvSpPr>
            <a:spLocks noGrp="1" noChangeArrowheads="1"/>
          </p:cNvSpPr>
          <p:nvPr>
            <p:ph type="ftr" sz="quarter" idx="11"/>
          </p:nvPr>
        </p:nvSpPr>
        <p:spPr>
          <a:ln/>
        </p:spPr>
        <p:txBody>
          <a:bodyPr/>
          <a:lstStyle>
            <a:lvl1pPr>
              <a:defRPr/>
            </a:lvl1pPr>
          </a:lstStyle>
          <a:p>
            <a:pPr>
              <a:defRPr/>
            </a:pPr>
            <a:endParaRPr lang="fr-FR"/>
          </a:p>
        </p:txBody>
      </p:sp>
      <p:sp>
        <p:nvSpPr>
          <p:cNvPr id="9" name="Rectangle 8"/>
          <p:cNvSpPr>
            <a:spLocks noGrp="1" noChangeArrowheads="1"/>
          </p:cNvSpPr>
          <p:nvPr>
            <p:ph type="sldNum" sz="quarter" idx="12"/>
          </p:nvPr>
        </p:nvSpPr>
        <p:spPr>
          <a:ln/>
        </p:spPr>
        <p:txBody>
          <a:bodyPr/>
          <a:lstStyle>
            <a:lvl1pPr>
              <a:defRPr/>
            </a:lvl1pPr>
          </a:lstStyle>
          <a:p>
            <a:pPr>
              <a:defRPr/>
            </a:pPr>
            <a:fld id="{877434D3-EA79-4CE1-8015-6F3835375179}" type="slidenum">
              <a:rPr lang="en-US"/>
              <a:pPr>
                <a:defRPr/>
              </a:pPr>
              <a:t>‹#›</a:t>
            </a:fld>
            <a:endParaRPr lang="en-US"/>
          </a:p>
        </p:txBody>
      </p:sp>
    </p:spTree>
  </p:cSld>
  <p:clrMapOvr>
    <a:masterClrMapping/>
  </p:clrMapOvr>
  <p:transition spd="med"/>
</p:sldLayout>
</file>

<file path=ppt/slideLayouts/slideLayout4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Rectangle 2"/>
          <p:cNvSpPr>
            <a:spLocks noGrp="1" noChangeArrowheads="1"/>
          </p:cNvSpPr>
          <p:nvPr>
            <p:ph type="dt" sz="half" idx="10"/>
          </p:nvPr>
        </p:nvSpPr>
        <p:spPr>
          <a:ln/>
        </p:spPr>
        <p:txBody>
          <a:bodyPr/>
          <a:lstStyle>
            <a:lvl1pPr>
              <a:defRPr/>
            </a:lvl1pPr>
          </a:lstStyle>
          <a:p>
            <a:pPr>
              <a:defRPr/>
            </a:pPr>
            <a:endParaRPr lang="fr-FR"/>
          </a:p>
        </p:txBody>
      </p:sp>
      <p:sp>
        <p:nvSpPr>
          <p:cNvPr id="4" name="Rectangle 3"/>
          <p:cNvSpPr>
            <a:spLocks noGrp="1" noChangeArrowheads="1"/>
          </p:cNvSpPr>
          <p:nvPr>
            <p:ph type="ftr" sz="quarter" idx="11"/>
          </p:nvPr>
        </p:nvSpPr>
        <p:spPr>
          <a:ln/>
        </p:spPr>
        <p:txBody>
          <a:bodyPr/>
          <a:lstStyle>
            <a:lvl1pPr>
              <a:defRPr/>
            </a:lvl1pPr>
          </a:lstStyle>
          <a:p>
            <a:pPr>
              <a:defRPr/>
            </a:pPr>
            <a:endParaRPr lang="fr-FR"/>
          </a:p>
        </p:txBody>
      </p:sp>
      <p:sp>
        <p:nvSpPr>
          <p:cNvPr id="5" name="Rectangle 4"/>
          <p:cNvSpPr>
            <a:spLocks noGrp="1" noChangeArrowheads="1"/>
          </p:cNvSpPr>
          <p:nvPr>
            <p:ph type="sldNum" sz="quarter" idx="12"/>
          </p:nvPr>
        </p:nvSpPr>
        <p:spPr>
          <a:ln/>
        </p:spPr>
        <p:txBody>
          <a:bodyPr/>
          <a:lstStyle>
            <a:lvl1pPr>
              <a:defRPr/>
            </a:lvl1pPr>
          </a:lstStyle>
          <a:p>
            <a:pPr>
              <a:defRPr/>
            </a:pPr>
            <a:fld id="{3FB47F6B-3F8D-4914-9545-711D4FC4E263}" type="slidenum">
              <a:rPr lang="en-US"/>
              <a:pPr>
                <a:defRPr/>
              </a:pPr>
              <a:t>‹#›</a:t>
            </a:fld>
            <a:endParaRPr lang="en-US"/>
          </a:p>
        </p:txBody>
      </p:sp>
    </p:spTree>
  </p:cSld>
  <p:clrMapOvr>
    <a:masterClrMapping/>
  </p:clrMapOvr>
  <p:transition spd="med"/>
</p:sldLayout>
</file>

<file path=ppt/slideLayouts/slideLayout4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
          <p:cNvSpPr>
            <a:spLocks noGrp="1" noChangeArrowheads="1"/>
          </p:cNvSpPr>
          <p:nvPr>
            <p:ph type="dt" sz="half" idx="10"/>
          </p:nvPr>
        </p:nvSpPr>
        <p:spPr>
          <a:ln/>
        </p:spPr>
        <p:txBody>
          <a:bodyPr/>
          <a:lstStyle>
            <a:lvl1pPr>
              <a:defRPr/>
            </a:lvl1pPr>
          </a:lstStyle>
          <a:p>
            <a:pPr>
              <a:defRPr/>
            </a:pPr>
            <a:endParaRPr lang="fr-FR"/>
          </a:p>
        </p:txBody>
      </p:sp>
      <p:sp>
        <p:nvSpPr>
          <p:cNvPr id="3" name="Rectangle 2"/>
          <p:cNvSpPr>
            <a:spLocks noGrp="1" noChangeArrowheads="1"/>
          </p:cNvSpPr>
          <p:nvPr>
            <p:ph type="ftr" sz="quarter" idx="11"/>
          </p:nvPr>
        </p:nvSpPr>
        <p:spPr>
          <a:ln/>
        </p:spPr>
        <p:txBody>
          <a:bodyPr/>
          <a:lstStyle>
            <a:lvl1pPr>
              <a:defRPr/>
            </a:lvl1pPr>
          </a:lstStyle>
          <a:p>
            <a:pPr>
              <a:defRPr/>
            </a:pPr>
            <a:endParaRPr lang="fr-FR"/>
          </a:p>
        </p:txBody>
      </p:sp>
      <p:sp>
        <p:nvSpPr>
          <p:cNvPr id="4" name="Rectangle 3"/>
          <p:cNvSpPr>
            <a:spLocks noGrp="1" noChangeArrowheads="1"/>
          </p:cNvSpPr>
          <p:nvPr>
            <p:ph type="sldNum" sz="quarter" idx="12"/>
          </p:nvPr>
        </p:nvSpPr>
        <p:spPr>
          <a:ln/>
        </p:spPr>
        <p:txBody>
          <a:bodyPr/>
          <a:lstStyle>
            <a:lvl1pPr>
              <a:defRPr/>
            </a:lvl1pPr>
          </a:lstStyle>
          <a:p>
            <a:pPr>
              <a:defRPr/>
            </a:pPr>
            <a:fld id="{E4D6D4CF-A0D4-4F2C-86D4-7F98F6DE0119}" type="slidenum">
              <a:rPr lang="en-US"/>
              <a:pPr>
                <a:defRPr/>
              </a:pPr>
              <a:t>‹#›</a:t>
            </a:fld>
            <a:endParaRPr lang="en-US"/>
          </a:p>
        </p:txBody>
      </p:sp>
    </p:spTree>
  </p:cSld>
  <p:clrMapOvr>
    <a:masterClrMapping/>
  </p:clrMapOvr>
  <p:transition spd="med"/>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cSld>
  <p:clrMapOvr>
    <a:masterClrMapping/>
  </p:clrMapOvr>
  <p:transition spd="med"/>
</p:sldLayout>
</file>

<file path=ppt/slideLayouts/slideLayout4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85F32DF7-CE5A-48A1-9536-4D0B6A28A3ED}" type="slidenum">
              <a:rPr lang="en-US"/>
              <a:pPr>
                <a:defRPr/>
              </a:pPr>
              <a:t>‹#›</a:t>
            </a:fld>
            <a:endParaRPr lang="en-US"/>
          </a:p>
        </p:txBody>
      </p:sp>
    </p:spTree>
  </p:cSld>
  <p:clrMapOvr>
    <a:masterClrMapping/>
  </p:clrMapOvr>
  <p:transition spd="med"/>
</p:sldLayout>
</file>

<file path=ppt/slideLayouts/slideLayout4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BF2A6D40-3832-4E22-AE84-2C32DAF64BA8}" type="slidenum">
              <a:rPr lang="en-US"/>
              <a:pPr>
                <a:defRPr/>
              </a:pPr>
              <a:t>‹#›</a:t>
            </a:fld>
            <a:endParaRPr lang="en-US"/>
          </a:p>
        </p:txBody>
      </p:sp>
    </p:spTree>
  </p:cSld>
  <p:clrMapOvr>
    <a:masterClrMapping/>
  </p:clrMapOvr>
  <p:transition spd="med"/>
</p:sldLayout>
</file>

<file path=ppt/slideLayouts/slideLayout4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3"/>
          <p:cNvSpPr>
            <a:spLocks noGrp="1" noChangeArrowheads="1"/>
          </p:cNvSpPr>
          <p:nvPr>
            <p:ph type="dt" sz="half" idx="10"/>
          </p:nvPr>
        </p:nvSpPr>
        <p:spPr>
          <a:ln/>
        </p:spPr>
        <p:txBody>
          <a:bodyPr/>
          <a:lstStyle>
            <a:lvl1pPr>
              <a:defRPr/>
            </a:lvl1pPr>
          </a:lstStyle>
          <a:p>
            <a:pPr>
              <a:defRPr/>
            </a:pPr>
            <a:endParaRPr lang="fr-FR"/>
          </a:p>
        </p:txBody>
      </p:sp>
      <p:sp>
        <p:nvSpPr>
          <p:cNvPr id="5" name="Rectangle 4"/>
          <p:cNvSpPr>
            <a:spLocks noGrp="1" noChangeArrowheads="1"/>
          </p:cNvSpPr>
          <p:nvPr>
            <p:ph type="ftr" sz="quarter" idx="11"/>
          </p:nvPr>
        </p:nvSpPr>
        <p:spPr>
          <a:ln/>
        </p:spPr>
        <p:txBody>
          <a:bodyPr/>
          <a:lstStyle>
            <a:lvl1pPr>
              <a:defRPr/>
            </a:lvl1pPr>
          </a:lstStyle>
          <a:p>
            <a:pPr>
              <a:defRPr/>
            </a:pPr>
            <a:endParaRPr lang="fr-FR"/>
          </a:p>
        </p:txBody>
      </p:sp>
      <p:sp>
        <p:nvSpPr>
          <p:cNvPr id="6" name="Rectangle 5"/>
          <p:cNvSpPr>
            <a:spLocks noGrp="1" noChangeArrowheads="1"/>
          </p:cNvSpPr>
          <p:nvPr>
            <p:ph type="sldNum" sz="quarter" idx="12"/>
          </p:nvPr>
        </p:nvSpPr>
        <p:spPr>
          <a:ln/>
        </p:spPr>
        <p:txBody>
          <a:bodyPr/>
          <a:lstStyle>
            <a:lvl1pPr>
              <a:defRPr/>
            </a:lvl1pPr>
          </a:lstStyle>
          <a:p>
            <a:pPr>
              <a:defRPr/>
            </a:pPr>
            <a:fld id="{30A4185F-3AA2-4597-A2CA-57628AB7F2F1}" type="slidenum">
              <a:rPr lang="en-US"/>
              <a:pPr>
                <a:defRPr/>
              </a:pPr>
              <a:t>‹#›</a:t>
            </a:fld>
            <a:endParaRPr lang="en-US"/>
          </a:p>
        </p:txBody>
      </p:sp>
    </p:spTree>
  </p:cSld>
  <p:clrMapOvr>
    <a:masterClrMapping/>
  </p:clrMapOvr>
  <p:transition spd="med"/>
</p:sldLayout>
</file>

<file path=ppt/slideLayouts/slideLayout4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29450" y="0"/>
            <a:ext cx="2114550" cy="6096000"/>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685800" y="0"/>
            <a:ext cx="61912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3"/>
          <p:cNvSpPr>
            <a:spLocks noGrp="1" noChangeArrowheads="1"/>
          </p:cNvSpPr>
          <p:nvPr>
            <p:ph type="dt" sz="half" idx="10"/>
          </p:nvPr>
        </p:nvSpPr>
        <p:spPr>
          <a:ln/>
        </p:spPr>
        <p:txBody>
          <a:bodyPr/>
          <a:lstStyle>
            <a:lvl1pPr>
              <a:defRPr/>
            </a:lvl1pPr>
          </a:lstStyle>
          <a:p>
            <a:pPr>
              <a:defRPr/>
            </a:pPr>
            <a:endParaRPr lang="fr-FR"/>
          </a:p>
        </p:txBody>
      </p:sp>
      <p:sp>
        <p:nvSpPr>
          <p:cNvPr id="5" name="Rectangle 4"/>
          <p:cNvSpPr>
            <a:spLocks noGrp="1" noChangeArrowheads="1"/>
          </p:cNvSpPr>
          <p:nvPr>
            <p:ph type="ftr" sz="quarter" idx="11"/>
          </p:nvPr>
        </p:nvSpPr>
        <p:spPr>
          <a:ln/>
        </p:spPr>
        <p:txBody>
          <a:bodyPr/>
          <a:lstStyle>
            <a:lvl1pPr>
              <a:defRPr/>
            </a:lvl1pPr>
          </a:lstStyle>
          <a:p>
            <a:pPr>
              <a:defRPr/>
            </a:pPr>
            <a:endParaRPr lang="fr-FR"/>
          </a:p>
        </p:txBody>
      </p:sp>
      <p:sp>
        <p:nvSpPr>
          <p:cNvPr id="6" name="Rectangle 5"/>
          <p:cNvSpPr>
            <a:spLocks noGrp="1" noChangeArrowheads="1"/>
          </p:cNvSpPr>
          <p:nvPr>
            <p:ph type="sldNum" sz="quarter" idx="12"/>
          </p:nvPr>
        </p:nvSpPr>
        <p:spPr>
          <a:ln/>
        </p:spPr>
        <p:txBody>
          <a:bodyPr/>
          <a:lstStyle>
            <a:lvl1pPr>
              <a:defRPr/>
            </a:lvl1pPr>
          </a:lstStyle>
          <a:p>
            <a:pPr>
              <a:defRPr/>
            </a:pPr>
            <a:fld id="{26FD2FAA-533F-4E70-ABB5-240E308D02D2}" type="slidenum">
              <a:rPr lang="en-US"/>
              <a:pPr>
                <a:defRPr/>
              </a:pPr>
              <a:t>‹#›</a:t>
            </a:fld>
            <a:endParaRPr lang="en-US"/>
          </a:p>
        </p:txBody>
      </p:sp>
    </p:spTree>
  </p:cSld>
  <p:clrMapOvr>
    <a:masterClrMapping/>
  </p:clrMapOvr>
  <p:transition spd="med"/>
</p:sldLayout>
</file>

<file path=ppt/slideLayouts/slideLayout4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6D8E4CA8-AF45-41EF-B2F1-BA609EA2D6CB}" type="slidenum">
              <a:rPr lang="en-US"/>
              <a:pPr>
                <a:defRPr/>
              </a:pPr>
              <a:t>‹#›</a:t>
            </a:fld>
            <a:endParaRPr lang="en-US"/>
          </a:p>
        </p:txBody>
      </p:sp>
    </p:spTree>
  </p:cSld>
  <p:clrMapOvr>
    <a:masterClrMapping/>
  </p:clrMapOvr>
  <p:transition spd="med"/>
</p:sldLayout>
</file>

<file path=ppt/slideLayouts/slideLayout4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43031EE3-3422-440A-A4A7-5A05BBACF22B}" type="slidenum">
              <a:rPr lang="en-US"/>
              <a:pPr>
                <a:defRPr/>
              </a:pPr>
              <a:t>‹#›</a:t>
            </a:fld>
            <a:endParaRPr lang="en-US"/>
          </a:p>
        </p:txBody>
      </p:sp>
    </p:spTree>
  </p:cSld>
  <p:clrMapOvr>
    <a:masterClrMapping/>
  </p:clrMapOvr>
  <p:transition spd="med"/>
</p:sldLayout>
</file>

<file path=ppt/slideLayouts/slideLayout4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51727A8B-F7B8-497F-BBB0-DCDDBE21F7DC}" type="slidenum">
              <a:rPr lang="en-US"/>
              <a:pPr>
                <a:defRPr/>
              </a:pPr>
              <a:t>‹#›</a:t>
            </a:fld>
            <a:endParaRPr lang="en-US"/>
          </a:p>
        </p:txBody>
      </p:sp>
    </p:spTree>
  </p:cSld>
  <p:clrMapOvr>
    <a:masterClrMapping/>
  </p:clrMapOvr>
  <p:transition spd="med"/>
</p:sldLayout>
</file>

<file path=ppt/slideLayouts/slideLayout4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6C1D5A4E-0289-41BA-90EC-97C5259DC461}" type="slidenum">
              <a:rPr lang="en-US"/>
              <a:pPr>
                <a:defRPr/>
              </a:pPr>
              <a:t>‹#›</a:t>
            </a:fld>
            <a:endParaRPr lang="en-US"/>
          </a:p>
        </p:txBody>
      </p:sp>
    </p:spTree>
  </p:cSld>
  <p:clrMapOvr>
    <a:masterClrMapping/>
  </p:clrMapOvr>
  <p:transition spd="med"/>
</p:sldLayout>
</file>

<file path=ppt/slideLayouts/slideLayout4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Rectangle 4"/>
          <p:cNvSpPr>
            <a:spLocks noGrp="1" noChangeArrowheads="1"/>
          </p:cNvSpPr>
          <p:nvPr>
            <p:ph type="dt" sz="half" idx="10"/>
          </p:nvPr>
        </p:nvSpPr>
        <p:spPr>
          <a:ln/>
        </p:spPr>
        <p:txBody>
          <a:bodyPr/>
          <a:lstStyle>
            <a:lvl1pPr>
              <a:defRPr/>
            </a:lvl1pPr>
          </a:lstStyle>
          <a:p>
            <a:pPr>
              <a:defRPr/>
            </a:pPr>
            <a:endParaRPr lang="fr-FR"/>
          </a:p>
        </p:txBody>
      </p:sp>
      <p:sp>
        <p:nvSpPr>
          <p:cNvPr id="8" name="Rectangle 5"/>
          <p:cNvSpPr>
            <a:spLocks noGrp="1" noChangeArrowheads="1"/>
          </p:cNvSpPr>
          <p:nvPr>
            <p:ph type="ftr" sz="quarter" idx="11"/>
          </p:nvPr>
        </p:nvSpPr>
        <p:spPr>
          <a:ln/>
        </p:spPr>
        <p:txBody>
          <a:bodyPr/>
          <a:lstStyle>
            <a:lvl1pPr>
              <a:defRPr/>
            </a:lvl1pPr>
          </a:lstStyle>
          <a:p>
            <a:pPr>
              <a:defRPr/>
            </a:pPr>
            <a:endParaRPr lang="fr-FR"/>
          </a:p>
        </p:txBody>
      </p:sp>
      <p:sp>
        <p:nvSpPr>
          <p:cNvPr id="9" name="Rectangle 6"/>
          <p:cNvSpPr>
            <a:spLocks noGrp="1" noChangeArrowheads="1"/>
          </p:cNvSpPr>
          <p:nvPr>
            <p:ph type="sldNum" sz="quarter" idx="12"/>
          </p:nvPr>
        </p:nvSpPr>
        <p:spPr>
          <a:ln/>
        </p:spPr>
        <p:txBody>
          <a:bodyPr/>
          <a:lstStyle>
            <a:lvl1pPr>
              <a:defRPr/>
            </a:lvl1pPr>
          </a:lstStyle>
          <a:p>
            <a:pPr>
              <a:defRPr/>
            </a:pPr>
            <a:fld id="{AF071FA1-782B-47C9-9844-F250D1938CE3}" type="slidenum">
              <a:rPr lang="en-US"/>
              <a:pPr>
                <a:defRPr/>
              </a:pPr>
              <a:t>‹#›</a:t>
            </a:fld>
            <a:endParaRPr lang="en-US"/>
          </a:p>
        </p:txBody>
      </p:sp>
    </p:spTree>
  </p:cSld>
  <p:clrMapOvr>
    <a:masterClrMapping/>
  </p:clrMapOvr>
  <p:transition spd="med"/>
</p:sldLayout>
</file>

<file path=ppt/slideLayouts/slideLayout4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Rectangle 4"/>
          <p:cNvSpPr>
            <a:spLocks noGrp="1" noChangeArrowheads="1"/>
          </p:cNvSpPr>
          <p:nvPr>
            <p:ph type="dt" sz="half" idx="10"/>
          </p:nvPr>
        </p:nvSpPr>
        <p:spPr>
          <a:ln/>
        </p:spPr>
        <p:txBody>
          <a:bodyPr/>
          <a:lstStyle>
            <a:lvl1pPr>
              <a:defRPr/>
            </a:lvl1pPr>
          </a:lstStyle>
          <a:p>
            <a:pPr>
              <a:defRPr/>
            </a:pPr>
            <a:endParaRPr lang="fr-FR"/>
          </a:p>
        </p:txBody>
      </p:sp>
      <p:sp>
        <p:nvSpPr>
          <p:cNvPr id="4" name="Rectangle 5"/>
          <p:cNvSpPr>
            <a:spLocks noGrp="1" noChangeArrowheads="1"/>
          </p:cNvSpPr>
          <p:nvPr>
            <p:ph type="ftr" sz="quarter" idx="11"/>
          </p:nvPr>
        </p:nvSpPr>
        <p:spPr>
          <a:ln/>
        </p:spPr>
        <p:txBody>
          <a:bodyPr/>
          <a:lstStyle>
            <a:lvl1pPr>
              <a:defRPr/>
            </a:lvl1pPr>
          </a:lstStyle>
          <a:p>
            <a:pPr>
              <a:defRPr/>
            </a:pPr>
            <a:endParaRPr lang="fr-FR"/>
          </a:p>
        </p:txBody>
      </p:sp>
      <p:sp>
        <p:nvSpPr>
          <p:cNvPr id="5" name="Rectangle 6"/>
          <p:cNvSpPr>
            <a:spLocks noGrp="1" noChangeArrowheads="1"/>
          </p:cNvSpPr>
          <p:nvPr>
            <p:ph type="sldNum" sz="quarter" idx="12"/>
          </p:nvPr>
        </p:nvSpPr>
        <p:spPr>
          <a:ln/>
        </p:spPr>
        <p:txBody>
          <a:bodyPr/>
          <a:lstStyle>
            <a:lvl1pPr>
              <a:defRPr/>
            </a:lvl1pPr>
          </a:lstStyle>
          <a:p>
            <a:pPr>
              <a:defRPr/>
            </a:pPr>
            <a:fld id="{47453C33-9D9B-49BB-8578-6BBCBC6DAE9C}" type="slidenum">
              <a:rPr lang="en-US"/>
              <a:pPr>
                <a:defRPr/>
              </a:pPr>
              <a:t>‹#›</a:t>
            </a:fld>
            <a:endParaRPr lang="en-US"/>
          </a:p>
        </p:txBody>
      </p:sp>
    </p:spTree>
  </p:cSld>
  <p:clrMapOvr>
    <a:masterClrMapping/>
  </p:clrMapOvr>
  <p:transition spd="med"/>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793750" y="1598613"/>
            <a:ext cx="3767138" cy="349726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713288" y="1598613"/>
            <a:ext cx="3768725" cy="349726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4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fr-FR"/>
          </a:p>
        </p:txBody>
      </p:sp>
      <p:sp>
        <p:nvSpPr>
          <p:cNvPr id="3" name="Rectangle 5"/>
          <p:cNvSpPr>
            <a:spLocks noGrp="1" noChangeArrowheads="1"/>
          </p:cNvSpPr>
          <p:nvPr>
            <p:ph type="ftr" sz="quarter" idx="11"/>
          </p:nvPr>
        </p:nvSpPr>
        <p:spPr>
          <a:ln/>
        </p:spPr>
        <p:txBody>
          <a:bodyPr/>
          <a:lstStyle>
            <a:lvl1pPr>
              <a:defRPr/>
            </a:lvl1pPr>
          </a:lstStyle>
          <a:p>
            <a:pPr>
              <a:defRPr/>
            </a:pPr>
            <a:endParaRPr lang="fr-FR"/>
          </a:p>
        </p:txBody>
      </p:sp>
      <p:sp>
        <p:nvSpPr>
          <p:cNvPr id="4" name="Rectangle 6"/>
          <p:cNvSpPr>
            <a:spLocks noGrp="1" noChangeArrowheads="1"/>
          </p:cNvSpPr>
          <p:nvPr>
            <p:ph type="sldNum" sz="quarter" idx="12"/>
          </p:nvPr>
        </p:nvSpPr>
        <p:spPr>
          <a:ln/>
        </p:spPr>
        <p:txBody>
          <a:bodyPr/>
          <a:lstStyle>
            <a:lvl1pPr>
              <a:defRPr/>
            </a:lvl1pPr>
          </a:lstStyle>
          <a:p>
            <a:pPr>
              <a:defRPr/>
            </a:pPr>
            <a:fld id="{791ED4A6-4027-4511-BC3A-5E2C7E6D04AF}" type="slidenum">
              <a:rPr lang="en-US"/>
              <a:pPr>
                <a:defRPr/>
              </a:pPr>
              <a:t>‹#›</a:t>
            </a:fld>
            <a:endParaRPr lang="en-US"/>
          </a:p>
        </p:txBody>
      </p:sp>
    </p:spTree>
  </p:cSld>
  <p:clrMapOvr>
    <a:masterClrMapping/>
  </p:clrMapOvr>
  <p:transition spd="med"/>
</p:sldLayout>
</file>

<file path=ppt/slideLayouts/slideLayout4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1F213990-EE6F-4A64-A2AF-77941AD1E694}" type="slidenum">
              <a:rPr lang="en-US"/>
              <a:pPr>
                <a:defRPr/>
              </a:pPr>
              <a:t>‹#›</a:t>
            </a:fld>
            <a:endParaRPr lang="en-US"/>
          </a:p>
        </p:txBody>
      </p:sp>
    </p:spTree>
  </p:cSld>
  <p:clrMapOvr>
    <a:masterClrMapping/>
  </p:clrMapOvr>
  <p:transition spd="med"/>
</p:sldLayout>
</file>

<file path=ppt/slideLayouts/slideLayout4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20E434C5-AF1E-4597-BB5B-77A8A94C2BBB}" type="slidenum">
              <a:rPr lang="en-US"/>
              <a:pPr>
                <a:defRPr/>
              </a:pPr>
              <a:t>‹#›</a:t>
            </a:fld>
            <a:endParaRPr lang="en-US"/>
          </a:p>
        </p:txBody>
      </p:sp>
    </p:spTree>
  </p:cSld>
  <p:clrMapOvr>
    <a:masterClrMapping/>
  </p:clrMapOvr>
  <p:transition spd="med"/>
</p:sldLayout>
</file>

<file path=ppt/slideLayouts/slideLayout4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FE85616F-BE0E-49EC-9C37-0F7143943649}" type="slidenum">
              <a:rPr lang="en-US"/>
              <a:pPr>
                <a:defRPr/>
              </a:pPr>
              <a:t>‹#›</a:t>
            </a:fld>
            <a:endParaRPr lang="en-US"/>
          </a:p>
        </p:txBody>
      </p:sp>
    </p:spTree>
  </p:cSld>
  <p:clrMapOvr>
    <a:masterClrMapping/>
  </p:clrMapOvr>
  <p:transition spd="med"/>
</p:sldLayout>
</file>

<file path=ppt/slideLayouts/slideLayout4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29450" y="0"/>
            <a:ext cx="2114550" cy="6096000"/>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685800" y="0"/>
            <a:ext cx="61912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B2D786B5-FB0A-445E-899D-1D7D1015807C}" type="slidenum">
              <a:rPr lang="en-US"/>
              <a:pPr>
                <a:defRPr/>
              </a:pPr>
              <a:t>‹#›</a:t>
            </a:fld>
            <a:endParaRPr lang="en-US"/>
          </a:p>
        </p:txBody>
      </p:sp>
    </p:spTree>
  </p:cSld>
  <p:clrMapOvr>
    <a:masterClrMapping/>
  </p:clrMapOvr>
  <p:transition spd="med"/>
</p:sldLayout>
</file>

<file path=ppt/slideLayouts/slideLayout4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3AEE94C2-325C-4C1A-A9E5-A694D0171A64}" type="slidenum">
              <a:rPr lang="en-US"/>
              <a:pPr>
                <a:defRPr/>
              </a:pPr>
              <a:t>‹#›</a:t>
            </a:fld>
            <a:endParaRPr lang="en-US"/>
          </a:p>
        </p:txBody>
      </p:sp>
    </p:spTree>
  </p:cSld>
  <p:clrMapOvr>
    <a:masterClrMapping/>
  </p:clrMapOvr>
  <p:transition spd="med"/>
</p:sldLayout>
</file>

<file path=ppt/slideLayouts/slideLayout4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21024127-032F-4F5C-B698-A66F1A68E1CE}" type="slidenum">
              <a:rPr lang="en-US"/>
              <a:pPr>
                <a:defRPr/>
              </a:pPr>
              <a:t>‹#›</a:t>
            </a:fld>
            <a:endParaRPr lang="en-US"/>
          </a:p>
        </p:txBody>
      </p:sp>
    </p:spTree>
  </p:cSld>
  <p:clrMapOvr>
    <a:masterClrMapping/>
  </p:clrMapOvr>
  <p:transition spd="med"/>
</p:sldLayout>
</file>

<file path=ppt/slideLayouts/slideLayout4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D73CE13F-4B7D-40C0-8913-D3CF02B5FE41}" type="slidenum">
              <a:rPr lang="en-US"/>
              <a:pPr>
                <a:defRPr/>
              </a:pPr>
              <a:t>‹#›</a:t>
            </a:fld>
            <a:endParaRPr lang="en-US"/>
          </a:p>
        </p:txBody>
      </p:sp>
    </p:spTree>
  </p:cSld>
  <p:clrMapOvr>
    <a:masterClrMapping/>
  </p:clrMapOvr>
  <p:transition spd="med"/>
</p:sldLayout>
</file>

<file path=ppt/slideLayouts/slideLayout4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C9403962-A140-471D-A673-709F3F7478DB}" type="slidenum">
              <a:rPr lang="en-US"/>
              <a:pPr>
                <a:defRPr/>
              </a:pPr>
              <a:t>‹#›</a:t>
            </a:fld>
            <a:endParaRPr lang="en-US"/>
          </a:p>
        </p:txBody>
      </p:sp>
    </p:spTree>
  </p:cSld>
  <p:clrMapOvr>
    <a:masterClrMapping/>
  </p:clrMapOvr>
  <p:transition spd="med"/>
</p:sldLayout>
</file>

<file path=ppt/slideLayouts/slideLayout4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Rectangle 4"/>
          <p:cNvSpPr>
            <a:spLocks noGrp="1" noChangeArrowheads="1"/>
          </p:cNvSpPr>
          <p:nvPr>
            <p:ph type="dt" sz="half" idx="10"/>
          </p:nvPr>
        </p:nvSpPr>
        <p:spPr>
          <a:ln/>
        </p:spPr>
        <p:txBody>
          <a:bodyPr/>
          <a:lstStyle>
            <a:lvl1pPr>
              <a:defRPr/>
            </a:lvl1pPr>
          </a:lstStyle>
          <a:p>
            <a:pPr>
              <a:defRPr/>
            </a:pPr>
            <a:endParaRPr lang="fr-FR"/>
          </a:p>
        </p:txBody>
      </p:sp>
      <p:sp>
        <p:nvSpPr>
          <p:cNvPr id="8" name="Rectangle 5"/>
          <p:cNvSpPr>
            <a:spLocks noGrp="1" noChangeArrowheads="1"/>
          </p:cNvSpPr>
          <p:nvPr>
            <p:ph type="ftr" sz="quarter" idx="11"/>
          </p:nvPr>
        </p:nvSpPr>
        <p:spPr>
          <a:ln/>
        </p:spPr>
        <p:txBody>
          <a:bodyPr/>
          <a:lstStyle>
            <a:lvl1pPr>
              <a:defRPr/>
            </a:lvl1pPr>
          </a:lstStyle>
          <a:p>
            <a:pPr>
              <a:defRPr/>
            </a:pPr>
            <a:endParaRPr lang="fr-FR"/>
          </a:p>
        </p:txBody>
      </p:sp>
      <p:sp>
        <p:nvSpPr>
          <p:cNvPr id="9" name="Rectangle 6"/>
          <p:cNvSpPr>
            <a:spLocks noGrp="1" noChangeArrowheads="1"/>
          </p:cNvSpPr>
          <p:nvPr>
            <p:ph type="sldNum" sz="quarter" idx="12"/>
          </p:nvPr>
        </p:nvSpPr>
        <p:spPr>
          <a:ln/>
        </p:spPr>
        <p:txBody>
          <a:bodyPr/>
          <a:lstStyle>
            <a:lvl1pPr>
              <a:defRPr/>
            </a:lvl1pPr>
          </a:lstStyle>
          <a:p>
            <a:pPr>
              <a:defRPr/>
            </a:pPr>
            <a:fld id="{7179E545-8E3B-4766-AA4D-DBE2562AF1E1}" type="slidenum">
              <a:rPr lang="en-US"/>
              <a:pPr>
                <a:defRPr/>
              </a:pPr>
              <a:t>‹#›</a:t>
            </a:fld>
            <a:endParaRPr lang="en-US"/>
          </a:p>
        </p:txBody>
      </p:sp>
    </p:spTree>
  </p:cSld>
  <p:clrMapOvr>
    <a:masterClrMapping/>
  </p:clrMapOvr>
  <p:transition spd="med"/>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4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Rectangle 4"/>
          <p:cNvSpPr>
            <a:spLocks noGrp="1" noChangeArrowheads="1"/>
          </p:cNvSpPr>
          <p:nvPr>
            <p:ph type="dt" sz="half" idx="10"/>
          </p:nvPr>
        </p:nvSpPr>
        <p:spPr>
          <a:ln/>
        </p:spPr>
        <p:txBody>
          <a:bodyPr/>
          <a:lstStyle>
            <a:lvl1pPr>
              <a:defRPr/>
            </a:lvl1pPr>
          </a:lstStyle>
          <a:p>
            <a:pPr>
              <a:defRPr/>
            </a:pPr>
            <a:endParaRPr lang="fr-FR"/>
          </a:p>
        </p:txBody>
      </p:sp>
      <p:sp>
        <p:nvSpPr>
          <p:cNvPr id="4" name="Rectangle 5"/>
          <p:cNvSpPr>
            <a:spLocks noGrp="1" noChangeArrowheads="1"/>
          </p:cNvSpPr>
          <p:nvPr>
            <p:ph type="ftr" sz="quarter" idx="11"/>
          </p:nvPr>
        </p:nvSpPr>
        <p:spPr>
          <a:ln/>
        </p:spPr>
        <p:txBody>
          <a:bodyPr/>
          <a:lstStyle>
            <a:lvl1pPr>
              <a:defRPr/>
            </a:lvl1pPr>
          </a:lstStyle>
          <a:p>
            <a:pPr>
              <a:defRPr/>
            </a:pPr>
            <a:endParaRPr lang="fr-FR"/>
          </a:p>
        </p:txBody>
      </p:sp>
      <p:sp>
        <p:nvSpPr>
          <p:cNvPr id="5" name="Rectangle 6"/>
          <p:cNvSpPr>
            <a:spLocks noGrp="1" noChangeArrowheads="1"/>
          </p:cNvSpPr>
          <p:nvPr>
            <p:ph type="sldNum" sz="quarter" idx="12"/>
          </p:nvPr>
        </p:nvSpPr>
        <p:spPr>
          <a:ln/>
        </p:spPr>
        <p:txBody>
          <a:bodyPr/>
          <a:lstStyle>
            <a:lvl1pPr>
              <a:defRPr/>
            </a:lvl1pPr>
          </a:lstStyle>
          <a:p>
            <a:pPr>
              <a:defRPr/>
            </a:pPr>
            <a:fld id="{0943AAD7-7FF7-4871-8F5D-28C1C9EA28BC}" type="slidenum">
              <a:rPr lang="en-US"/>
              <a:pPr>
                <a:defRPr/>
              </a:pPr>
              <a:t>‹#›</a:t>
            </a:fld>
            <a:endParaRPr lang="en-US"/>
          </a:p>
        </p:txBody>
      </p:sp>
    </p:spTree>
  </p:cSld>
  <p:clrMapOvr>
    <a:masterClrMapping/>
  </p:clrMapOvr>
  <p:transition spd="med"/>
</p:sldLayout>
</file>

<file path=ppt/slideLayouts/slideLayout4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fr-FR"/>
          </a:p>
        </p:txBody>
      </p:sp>
      <p:sp>
        <p:nvSpPr>
          <p:cNvPr id="3" name="Rectangle 5"/>
          <p:cNvSpPr>
            <a:spLocks noGrp="1" noChangeArrowheads="1"/>
          </p:cNvSpPr>
          <p:nvPr>
            <p:ph type="ftr" sz="quarter" idx="11"/>
          </p:nvPr>
        </p:nvSpPr>
        <p:spPr>
          <a:ln/>
        </p:spPr>
        <p:txBody>
          <a:bodyPr/>
          <a:lstStyle>
            <a:lvl1pPr>
              <a:defRPr/>
            </a:lvl1pPr>
          </a:lstStyle>
          <a:p>
            <a:pPr>
              <a:defRPr/>
            </a:pPr>
            <a:endParaRPr lang="fr-FR"/>
          </a:p>
        </p:txBody>
      </p:sp>
      <p:sp>
        <p:nvSpPr>
          <p:cNvPr id="4" name="Rectangle 6"/>
          <p:cNvSpPr>
            <a:spLocks noGrp="1" noChangeArrowheads="1"/>
          </p:cNvSpPr>
          <p:nvPr>
            <p:ph type="sldNum" sz="quarter" idx="12"/>
          </p:nvPr>
        </p:nvSpPr>
        <p:spPr>
          <a:ln/>
        </p:spPr>
        <p:txBody>
          <a:bodyPr/>
          <a:lstStyle>
            <a:lvl1pPr>
              <a:defRPr/>
            </a:lvl1pPr>
          </a:lstStyle>
          <a:p>
            <a:pPr>
              <a:defRPr/>
            </a:pPr>
            <a:fld id="{D6E30AA6-BB8B-40F6-BF99-6FD6FD858A8B}" type="slidenum">
              <a:rPr lang="en-US"/>
              <a:pPr>
                <a:defRPr/>
              </a:pPr>
              <a:t>‹#›</a:t>
            </a:fld>
            <a:endParaRPr lang="en-US"/>
          </a:p>
        </p:txBody>
      </p:sp>
    </p:spTree>
  </p:cSld>
  <p:clrMapOvr>
    <a:masterClrMapping/>
  </p:clrMapOvr>
  <p:transition spd="med"/>
</p:sldLayout>
</file>

<file path=ppt/slideLayouts/slideLayout4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802A4841-8E80-44D3-AE2E-D928A8B18A0E}" type="slidenum">
              <a:rPr lang="en-US"/>
              <a:pPr>
                <a:defRPr/>
              </a:pPr>
              <a:t>‹#›</a:t>
            </a:fld>
            <a:endParaRPr lang="en-US"/>
          </a:p>
        </p:txBody>
      </p:sp>
    </p:spTree>
  </p:cSld>
  <p:clrMapOvr>
    <a:masterClrMapping/>
  </p:clrMapOvr>
  <p:transition spd="med"/>
</p:sldLayout>
</file>

<file path=ppt/slideLayouts/slideLayout4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00055765-CD4D-4358-B2F2-720E1B06D568}" type="slidenum">
              <a:rPr lang="en-US"/>
              <a:pPr>
                <a:defRPr/>
              </a:pPr>
              <a:t>‹#›</a:t>
            </a:fld>
            <a:endParaRPr lang="en-US"/>
          </a:p>
        </p:txBody>
      </p:sp>
    </p:spTree>
  </p:cSld>
  <p:clrMapOvr>
    <a:masterClrMapping/>
  </p:clrMapOvr>
  <p:transition spd="med"/>
</p:sldLayout>
</file>

<file path=ppt/slideLayouts/slideLayout4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FF4E5C7D-AAC6-4010-BDED-6F67A6843CA1}" type="slidenum">
              <a:rPr lang="en-US"/>
              <a:pPr>
                <a:defRPr/>
              </a:pPr>
              <a:t>‹#›</a:t>
            </a:fld>
            <a:endParaRPr lang="en-US"/>
          </a:p>
        </p:txBody>
      </p:sp>
    </p:spTree>
  </p:cSld>
  <p:clrMapOvr>
    <a:masterClrMapping/>
  </p:clrMapOvr>
  <p:transition spd="med"/>
</p:sldLayout>
</file>

<file path=ppt/slideLayouts/slideLayout4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29450" y="0"/>
            <a:ext cx="2114550" cy="6096000"/>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685800" y="0"/>
            <a:ext cx="61912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DED07884-B9A4-4FC1-A892-18F55AD25DB4}" type="slidenum">
              <a:rPr lang="en-US"/>
              <a:pPr>
                <a:defRPr/>
              </a:pPr>
              <a:t>‹#›</a:t>
            </a:fld>
            <a:endParaRPr lang="en-US"/>
          </a:p>
        </p:txBody>
      </p:sp>
    </p:spTree>
  </p:cSld>
  <p:clrMapOvr>
    <a:masterClrMapping/>
  </p:clrMapOvr>
  <p:transition spd="med"/>
</p:sldLayout>
</file>

<file path=ppt/slideLayouts/slideLayout4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0C5C7869-82DC-46B4-940A-0D3A77CE4C32}" type="slidenum">
              <a:rPr lang="en-US"/>
              <a:pPr>
                <a:defRPr/>
              </a:pPr>
              <a:t>‹#›</a:t>
            </a:fld>
            <a:endParaRPr lang="en-US"/>
          </a:p>
        </p:txBody>
      </p:sp>
    </p:spTree>
  </p:cSld>
  <p:clrMapOvr>
    <a:masterClrMapping/>
  </p:clrMapOvr>
  <p:transition spd="med"/>
</p:sldLayout>
</file>

<file path=ppt/slideLayouts/slideLayout4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8D10F414-BA9E-4B66-8884-1362FBB90A0B}" type="slidenum">
              <a:rPr lang="en-US"/>
              <a:pPr>
                <a:defRPr/>
              </a:pPr>
              <a:t>‹#›</a:t>
            </a:fld>
            <a:endParaRPr lang="en-US"/>
          </a:p>
        </p:txBody>
      </p:sp>
    </p:spTree>
  </p:cSld>
  <p:clrMapOvr>
    <a:masterClrMapping/>
  </p:clrMapOvr>
  <p:transition spd="med"/>
</p:sldLayout>
</file>

<file path=ppt/slideLayouts/slideLayout4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22D03BF9-FED5-40D2-A4AB-4278620727B3}" type="slidenum">
              <a:rPr lang="en-US"/>
              <a:pPr>
                <a:defRPr/>
              </a:pPr>
              <a:t>‹#›</a:t>
            </a:fld>
            <a:endParaRPr lang="en-US"/>
          </a:p>
        </p:txBody>
      </p:sp>
    </p:spTree>
  </p:cSld>
  <p:clrMapOvr>
    <a:masterClrMapping/>
  </p:clrMapOvr>
  <p:transition spd="med"/>
</p:sldLayout>
</file>

<file path=ppt/slideLayouts/slideLayout4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A5F0A7D1-311B-4F31-8F57-9D770CB80EF5}" type="slidenum">
              <a:rPr lang="en-US"/>
              <a:pPr>
                <a:defRPr/>
              </a:pPr>
              <a:t>‹#›</a:t>
            </a:fld>
            <a:endParaRPr lang="en-US"/>
          </a:p>
        </p:txBody>
      </p:sp>
    </p:spTree>
  </p:cSld>
  <p:clrMapOvr>
    <a:masterClrMapping/>
  </p:clrMapOvr>
  <p:transition spd="med"/>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Tree>
  </p:cSld>
  <p:clrMapOvr>
    <a:masterClrMapping/>
  </p:clrMapOvr>
  <p:transition spd="med"/>
</p:sldLayout>
</file>

<file path=ppt/slideLayouts/slideLayout5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Rectangle 4"/>
          <p:cNvSpPr>
            <a:spLocks noGrp="1" noChangeArrowheads="1"/>
          </p:cNvSpPr>
          <p:nvPr>
            <p:ph type="dt" sz="half" idx="10"/>
          </p:nvPr>
        </p:nvSpPr>
        <p:spPr>
          <a:ln/>
        </p:spPr>
        <p:txBody>
          <a:bodyPr/>
          <a:lstStyle>
            <a:lvl1pPr>
              <a:defRPr/>
            </a:lvl1pPr>
          </a:lstStyle>
          <a:p>
            <a:pPr>
              <a:defRPr/>
            </a:pPr>
            <a:endParaRPr lang="fr-FR"/>
          </a:p>
        </p:txBody>
      </p:sp>
      <p:sp>
        <p:nvSpPr>
          <p:cNvPr id="8" name="Rectangle 5"/>
          <p:cNvSpPr>
            <a:spLocks noGrp="1" noChangeArrowheads="1"/>
          </p:cNvSpPr>
          <p:nvPr>
            <p:ph type="ftr" sz="quarter" idx="11"/>
          </p:nvPr>
        </p:nvSpPr>
        <p:spPr>
          <a:ln/>
        </p:spPr>
        <p:txBody>
          <a:bodyPr/>
          <a:lstStyle>
            <a:lvl1pPr>
              <a:defRPr/>
            </a:lvl1pPr>
          </a:lstStyle>
          <a:p>
            <a:pPr>
              <a:defRPr/>
            </a:pPr>
            <a:endParaRPr lang="fr-FR"/>
          </a:p>
        </p:txBody>
      </p:sp>
      <p:sp>
        <p:nvSpPr>
          <p:cNvPr id="9" name="Rectangle 6"/>
          <p:cNvSpPr>
            <a:spLocks noGrp="1" noChangeArrowheads="1"/>
          </p:cNvSpPr>
          <p:nvPr>
            <p:ph type="sldNum" sz="quarter" idx="12"/>
          </p:nvPr>
        </p:nvSpPr>
        <p:spPr>
          <a:ln/>
        </p:spPr>
        <p:txBody>
          <a:bodyPr/>
          <a:lstStyle>
            <a:lvl1pPr>
              <a:defRPr/>
            </a:lvl1pPr>
          </a:lstStyle>
          <a:p>
            <a:pPr>
              <a:defRPr/>
            </a:pPr>
            <a:fld id="{D05AF139-D7D2-4136-9B67-EC389E630952}" type="slidenum">
              <a:rPr lang="en-US"/>
              <a:pPr>
                <a:defRPr/>
              </a:pPr>
              <a:t>‹#›</a:t>
            </a:fld>
            <a:endParaRPr lang="en-US"/>
          </a:p>
        </p:txBody>
      </p:sp>
    </p:spTree>
  </p:cSld>
  <p:clrMapOvr>
    <a:masterClrMapping/>
  </p:clrMapOvr>
  <p:transition spd="med"/>
</p:sldLayout>
</file>

<file path=ppt/slideLayouts/slideLayout5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Rectangle 4"/>
          <p:cNvSpPr>
            <a:spLocks noGrp="1" noChangeArrowheads="1"/>
          </p:cNvSpPr>
          <p:nvPr>
            <p:ph type="dt" sz="half" idx="10"/>
          </p:nvPr>
        </p:nvSpPr>
        <p:spPr>
          <a:ln/>
        </p:spPr>
        <p:txBody>
          <a:bodyPr/>
          <a:lstStyle>
            <a:lvl1pPr>
              <a:defRPr/>
            </a:lvl1pPr>
          </a:lstStyle>
          <a:p>
            <a:pPr>
              <a:defRPr/>
            </a:pPr>
            <a:endParaRPr lang="fr-FR"/>
          </a:p>
        </p:txBody>
      </p:sp>
      <p:sp>
        <p:nvSpPr>
          <p:cNvPr id="4" name="Rectangle 5"/>
          <p:cNvSpPr>
            <a:spLocks noGrp="1" noChangeArrowheads="1"/>
          </p:cNvSpPr>
          <p:nvPr>
            <p:ph type="ftr" sz="quarter" idx="11"/>
          </p:nvPr>
        </p:nvSpPr>
        <p:spPr>
          <a:ln/>
        </p:spPr>
        <p:txBody>
          <a:bodyPr/>
          <a:lstStyle>
            <a:lvl1pPr>
              <a:defRPr/>
            </a:lvl1pPr>
          </a:lstStyle>
          <a:p>
            <a:pPr>
              <a:defRPr/>
            </a:pPr>
            <a:endParaRPr lang="fr-FR"/>
          </a:p>
        </p:txBody>
      </p:sp>
      <p:sp>
        <p:nvSpPr>
          <p:cNvPr id="5" name="Rectangle 6"/>
          <p:cNvSpPr>
            <a:spLocks noGrp="1" noChangeArrowheads="1"/>
          </p:cNvSpPr>
          <p:nvPr>
            <p:ph type="sldNum" sz="quarter" idx="12"/>
          </p:nvPr>
        </p:nvSpPr>
        <p:spPr>
          <a:ln/>
        </p:spPr>
        <p:txBody>
          <a:bodyPr/>
          <a:lstStyle>
            <a:lvl1pPr>
              <a:defRPr/>
            </a:lvl1pPr>
          </a:lstStyle>
          <a:p>
            <a:pPr>
              <a:defRPr/>
            </a:pPr>
            <a:fld id="{20312DA2-5C93-44D8-8A79-780EDD1810DE}" type="slidenum">
              <a:rPr lang="en-US"/>
              <a:pPr>
                <a:defRPr/>
              </a:pPr>
              <a:t>‹#›</a:t>
            </a:fld>
            <a:endParaRPr lang="en-US"/>
          </a:p>
        </p:txBody>
      </p:sp>
    </p:spTree>
  </p:cSld>
  <p:clrMapOvr>
    <a:masterClrMapping/>
  </p:clrMapOvr>
  <p:transition spd="med"/>
</p:sldLayout>
</file>

<file path=ppt/slideLayouts/slideLayout5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fr-FR"/>
          </a:p>
        </p:txBody>
      </p:sp>
      <p:sp>
        <p:nvSpPr>
          <p:cNvPr id="3" name="Rectangle 5"/>
          <p:cNvSpPr>
            <a:spLocks noGrp="1" noChangeArrowheads="1"/>
          </p:cNvSpPr>
          <p:nvPr>
            <p:ph type="ftr" sz="quarter" idx="11"/>
          </p:nvPr>
        </p:nvSpPr>
        <p:spPr>
          <a:ln/>
        </p:spPr>
        <p:txBody>
          <a:bodyPr/>
          <a:lstStyle>
            <a:lvl1pPr>
              <a:defRPr/>
            </a:lvl1pPr>
          </a:lstStyle>
          <a:p>
            <a:pPr>
              <a:defRPr/>
            </a:pPr>
            <a:endParaRPr lang="fr-FR"/>
          </a:p>
        </p:txBody>
      </p:sp>
      <p:sp>
        <p:nvSpPr>
          <p:cNvPr id="4" name="Rectangle 6"/>
          <p:cNvSpPr>
            <a:spLocks noGrp="1" noChangeArrowheads="1"/>
          </p:cNvSpPr>
          <p:nvPr>
            <p:ph type="sldNum" sz="quarter" idx="12"/>
          </p:nvPr>
        </p:nvSpPr>
        <p:spPr>
          <a:ln/>
        </p:spPr>
        <p:txBody>
          <a:bodyPr/>
          <a:lstStyle>
            <a:lvl1pPr>
              <a:defRPr/>
            </a:lvl1pPr>
          </a:lstStyle>
          <a:p>
            <a:pPr>
              <a:defRPr/>
            </a:pPr>
            <a:fld id="{D4E0174A-1126-4022-BAF4-0DB1B2EF501F}" type="slidenum">
              <a:rPr lang="en-US"/>
              <a:pPr>
                <a:defRPr/>
              </a:pPr>
              <a:t>‹#›</a:t>
            </a:fld>
            <a:endParaRPr lang="en-US"/>
          </a:p>
        </p:txBody>
      </p:sp>
    </p:spTree>
  </p:cSld>
  <p:clrMapOvr>
    <a:masterClrMapping/>
  </p:clrMapOvr>
  <p:transition spd="med"/>
</p:sldLayout>
</file>

<file path=ppt/slideLayouts/slideLayout5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73D923FB-E178-4B2F-ABBF-BDD8D984137E}" type="slidenum">
              <a:rPr lang="en-US"/>
              <a:pPr>
                <a:defRPr/>
              </a:pPr>
              <a:t>‹#›</a:t>
            </a:fld>
            <a:endParaRPr lang="en-US"/>
          </a:p>
        </p:txBody>
      </p:sp>
    </p:spTree>
  </p:cSld>
  <p:clrMapOvr>
    <a:masterClrMapping/>
  </p:clrMapOvr>
  <p:transition spd="med"/>
</p:sldLayout>
</file>

<file path=ppt/slideLayouts/slideLayout5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852B949A-193C-4691-BBB3-957D74978E99}" type="slidenum">
              <a:rPr lang="en-US"/>
              <a:pPr>
                <a:defRPr/>
              </a:pPr>
              <a:t>‹#›</a:t>
            </a:fld>
            <a:endParaRPr lang="en-US"/>
          </a:p>
        </p:txBody>
      </p:sp>
    </p:spTree>
  </p:cSld>
  <p:clrMapOvr>
    <a:masterClrMapping/>
  </p:clrMapOvr>
  <p:transition spd="med"/>
</p:sldLayout>
</file>

<file path=ppt/slideLayouts/slideLayout5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DE0B62B1-FF76-40B8-9121-D2D314FDB48D}" type="slidenum">
              <a:rPr lang="en-US"/>
              <a:pPr>
                <a:defRPr/>
              </a:pPr>
              <a:t>‹#›</a:t>
            </a:fld>
            <a:endParaRPr lang="en-US"/>
          </a:p>
        </p:txBody>
      </p:sp>
    </p:spTree>
  </p:cSld>
  <p:clrMapOvr>
    <a:masterClrMapping/>
  </p:clrMapOvr>
  <p:transition spd="med"/>
</p:sldLayout>
</file>

<file path=ppt/slideLayouts/slideLayout5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29450" y="0"/>
            <a:ext cx="2114550" cy="6096000"/>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685800" y="0"/>
            <a:ext cx="61912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EB4577A2-B31F-4FB4-B518-5A7C14877352}" type="slidenum">
              <a:rPr lang="en-US"/>
              <a:pPr>
                <a:defRPr/>
              </a:pPr>
              <a:t>‹#›</a:t>
            </a:fld>
            <a:endParaRPr lang="en-US"/>
          </a:p>
        </p:txBody>
      </p:sp>
    </p:spTree>
  </p:cSld>
  <p:clrMapOvr>
    <a:masterClrMapping/>
  </p:clrMapOvr>
  <p:transition spd="med"/>
</p:sldLayout>
</file>

<file path=ppt/slideLayouts/slideLayout5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BEFD33CA-5A17-478C-8D4F-D576E1F13C85}" type="slidenum">
              <a:rPr lang="en-US"/>
              <a:pPr>
                <a:defRPr/>
              </a:pPr>
              <a:t>‹#›</a:t>
            </a:fld>
            <a:endParaRPr lang="en-US"/>
          </a:p>
        </p:txBody>
      </p:sp>
    </p:spTree>
  </p:cSld>
  <p:clrMapOvr>
    <a:masterClrMapping/>
  </p:clrMapOvr>
  <p:transition spd="med"/>
</p:sldLayout>
</file>

<file path=ppt/slideLayouts/slideLayout5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20FD25E8-70BF-4298-9263-AF071D108BFE}" type="slidenum">
              <a:rPr lang="en-US"/>
              <a:pPr>
                <a:defRPr/>
              </a:pPr>
              <a:t>‹#›</a:t>
            </a:fld>
            <a:endParaRPr lang="en-US"/>
          </a:p>
        </p:txBody>
      </p:sp>
    </p:spTree>
  </p:cSld>
  <p:clrMapOvr>
    <a:masterClrMapping/>
  </p:clrMapOvr>
  <p:transition spd="med"/>
</p:sldLayout>
</file>

<file path=ppt/slideLayouts/slideLayout5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F901E860-CB36-452D-9B06-887E3DF39E11}" type="slidenum">
              <a:rPr lang="en-US"/>
              <a:pPr>
                <a:defRPr/>
              </a:pPr>
              <a:t>‹#›</a:t>
            </a:fld>
            <a:endParaRPr lang="en-US"/>
          </a:p>
        </p:txBody>
      </p:sp>
    </p:spTree>
  </p:cSld>
  <p:clrMapOvr>
    <a:masterClrMapping/>
  </p:clrMapOvr>
  <p:transition spd="med"/>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cSld>
  <p:clrMapOvr>
    <a:masterClrMapping/>
  </p:clrMapOvr>
  <p:transition spd="med"/>
</p:sldLayout>
</file>

<file path=ppt/slideLayouts/slideLayout5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3E6C3F3F-5A01-4310-8DBC-1343974AF450}" type="slidenum">
              <a:rPr lang="en-US"/>
              <a:pPr>
                <a:defRPr/>
              </a:pPr>
              <a:t>‹#›</a:t>
            </a:fld>
            <a:endParaRPr lang="en-US"/>
          </a:p>
        </p:txBody>
      </p:sp>
    </p:spTree>
  </p:cSld>
  <p:clrMapOvr>
    <a:masterClrMapping/>
  </p:clrMapOvr>
  <p:transition spd="med"/>
</p:sldLayout>
</file>

<file path=ppt/slideLayouts/slideLayout5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Rectangle 4"/>
          <p:cNvSpPr>
            <a:spLocks noGrp="1" noChangeArrowheads="1"/>
          </p:cNvSpPr>
          <p:nvPr>
            <p:ph type="dt" sz="half" idx="10"/>
          </p:nvPr>
        </p:nvSpPr>
        <p:spPr>
          <a:ln/>
        </p:spPr>
        <p:txBody>
          <a:bodyPr/>
          <a:lstStyle>
            <a:lvl1pPr>
              <a:defRPr/>
            </a:lvl1pPr>
          </a:lstStyle>
          <a:p>
            <a:pPr>
              <a:defRPr/>
            </a:pPr>
            <a:endParaRPr lang="fr-FR"/>
          </a:p>
        </p:txBody>
      </p:sp>
      <p:sp>
        <p:nvSpPr>
          <p:cNvPr id="8" name="Rectangle 5"/>
          <p:cNvSpPr>
            <a:spLocks noGrp="1" noChangeArrowheads="1"/>
          </p:cNvSpPr>
          <p:nvPr>
            <p:ph type="ftr" sz="quarter" idx="11"/>
          </p:nvPr>
        </p:nvSpPr>
        <p:spPr>
          <a:ln/>
        </p:spPr>
        <p:txBody>
          <a:bodyPr/>
          <a:lstStyle>
            <a:lvl1pPr>
              <a:defRPr/>
            </a:lvl1pPr>
          </a:lstStyle>
          <a:p>
            <a:pPr>
              <a:defRPr/>
            </a:pPr>
            <a:endParaRPr lang="fr-FR"/>
          </a:p>
        </p:txBody>
      </p:sp>
      <p:sp>
        <p:nvSpPr>
          <p:cNvPr id="9" name="Rectangle 6"/>
          <p:cNvSpPr>
            <a:spLocks noGrp="1" noChangeArrowheads="1"/>
          </p:cNvSpPr>
          <p:nvPr>
            <p:ph type="sldNum" sz="quarter" idx="12"/>
          </p:nvPr>
        </p:nvSpPr>
        <p:spPr>
          <a:ln/>
        </p:spPr>
        <p:txBody>
          <a:bodyPr/>
          <a:lstStyle>
            <a:lvl1pPr>
              <a:defRPr/>
            </a:lvl1pPr>
          </a:lstStyle>
          <a:p>
            <a:pPr>
              <a:defRPr/>
            </a:pPr>
            <a:fld id="{BE8A453D-68E8-4248-9136-77E452E76AF8}" type="slidenum">
              <a:rPr lang="en-US"/>
              <a:pPr>
                <a:defRPr/>
              </a:pPr>
              <a:t>‹#›</a:t>
            </a:fld>
            <a:endParaRPr lang="en-US"/>
          </a:p>
        </p:txBody>
      </p:sp>
    </p:spTree>
  </p:cSld>
  <p:clrMapOvr>
    <a:masterClrMapping/>
  </p:clrMapOvr>
  <p:transition spd="med"/>
</p:sldLayout>
</file>

<file path=ppt/slideLayouts/slideLayout5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Rectangle 4"/>
          <p:cNvSpPr>
            <a:spLocks noGrp="1" noChangeArrowheads="1"/>
          </p:cNvSpPr>
          <p:nvPr>
            <p:ph type="dt" sz="half" idx="10"/>
          </p:nvPr>
        </p:nvSpPr>
        <p:spPr>
          <a:ln/>
        </p:spPr>
        <p:txBody>
          <a:bodyPr/>
          <a:lstStyle>
            <a:lvl1pPr>
              <a:defRPr/>
            </a:lvl1pPr>
          </a:lstStyle>
          <a:p>
            <a:pPr>
              <a:defRPr/>
            </a:pPr>
            <a:endParaRPr lang="fr-FR"/>
          </a:p>
        </p:txBody>
      </p:sp>
      <p:sp>
        <p:nvSpPr>
          <p:cNvPr id="4" name="Rectangle 5"/>
          <p:cNvSpPr>
            <a:spLocks noGrp="1" noChangeArrowheads="1"/>
          </p:cNvSpPr>
          <p:nvPr>
            <p:ph type="ftr" sz="quarter" idx="11"/>
          </p:nvPr>
        </p:nvSpPr>
        <p:spPr>
          <a:ln/>
        </p:spPr>
        <p:txBody>
          <a:bodyPr/>
          <a:lstStyle>
            <a:lvl1pPr>
              <a:defRPr/>
            </a:lvl1pPr>
          </a:lstStyle>
          <a:p>
            <a:pPr>
              <a:defRPr/>
            </a:pPr>
            <a:endParaRPr lang="fr-FR"/>
          </a:p>
        </p:txBody>
      </p:sp>
      <p:sp>
        <p:nvSpPr>
          <p:cNvPr id="5" name="Rectangle 6"/>
          <p:cNvSpPr>
            <a:spLocks noGrp="1" noChangeArrowheads="1"/>
          </p:cNvSpPr>
          <p:nvPr>
            <p:ph type="sldNum" sz="quarter" idx="12"/>
          </p:nvPr>
        </p:nvSpPr>
        <p:spPr>
          <a:ln/>
        </p:spPr>
        <p:txBody>
          <a:bodyPr/>
          <a:lstStyle>
            <a:lvl1pPr>
              <a:defRPr/>
            </a:lvl1pPr>
          </a:lstStyle>
          <a:p>
            <a:pPr>
              <a:defRPr/>
            </a:pPr>
            <a:fld id="{BB9CC11D-AB37-4A1D-B6DF-B79106EB7CF1}" type="slidenum">
              <a:rPr lang="en-US"/>
              <a:pPr>
                <a:defRPr/>
              </a:pPr>
              <a:t>‹#›</a:t>
            </a:fld>
            <a:endParaRPr lang="en-US"/>
          </a:p>
        </p:txBody>
      </p:sp>
    </p:spTree>
  </p:cSld>
  <p:clrMapOvr>
    <a:masterClrMapping/>
  </p:clrMapOvr>
  <p:transition spd="med"/>
</p:sldLayout>
</file>

<file path=ppt/slideLayouts/slideLayout5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fr-FR"/>
          </a:p>
        </p:txBody>
      </p:sp>
      <p:sp>
        <p:nvSpPr>
          <p:cNvPr id="3" name="Rectangle 5"/>
          <p:cNvSpPr>
            <a:spLocks noGrp="1" noChangeArrowheads="1"/>
          </p:cNvSpPr>
          <p:nvPr>
            <p:ph type="ftr" sz="quarter" idx="11"/>
          </p:nvPr>
        </p:nvSpPr>
        <p:spPr>
          <a:ln/>
        </p:spPr>
        <p:txBody>
          <a:bodyPr/>
          <a:lstStyle>
            <a:lvl1pPr>
              <a:defRPr/>
            </a:lvl1pPr>
          </a:lstStyle>
          <a:p>
            <a:pPr>
              <a:defRPr/>
            </a:pPr>
            <a:endParaRPr lang="fr-FR"/>
          </a:p>
        </p:txBody>
      </p:sp>
      <p:sp>
        <p:nvSpPr>
          <p:cNvPr id="4" name="Rectangle 6"/>
          <p:cNvSpPr>
            <a:spLocks noGrp="1" noChangeArrowheads="1"/>
          </p:cNvSpPr>
          <p:nvPr>
            <p:ph type="sldNum" sz="quarter" idx="12"/>
          </p:nvPr>
        </p:nvSpPr>
        <p:spPr>
          <a:ln/>
        </p:spPr>
        <p:txBody>
          <a:bodyPr/>
          <a:lstStyle>
            <a:lvl1pPr>
              <a:defRPr/>
            </a:lvl1pPr>
          </a:lstStyle>
          <a:p>
            <a:pPr>
              <a:defRPr/>
            </a:pPr>
            <a:fld id="{72CAC499-E650-49EB-8403-77D1837DD302}" type="slidenum">
              <a:rPr lang="en-US"/>
              <a:pPr>
                <a:defRPr/>
              </a:pPr>
              <a:t>‹#›</a:t>
            </a:fld>
            <a:endParaRPr lang="en-US"/>
          </a:p>
        </p:txBody>
      </p:sp>
    </p:spTree>
  </p:cSld>
  <p:clrMapOvr>
    <a:masterClrMapping/>
  </p:clrMapOvr>
  <p:transition spd="med"/>
</p:sldLayout>
</file>

<file path=ppt/slideLayouts/slideLayout5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8AD4ED33-6CB7-46A9-BB37-8574BC097A55}" type="slidenum">
              <a:rPr lang="en-US"/>
              <a:pPr>
                <a:defRPr/>
              </a:pPr>
              <a:t>‹#›</a:t>
            </a:fld>
            <a:endParaRPr lang="en-US"/>
          </a:p>
        </p:txBody>
      </p:sp>
    </p:spTree>
  </p:cSld>
  <p:clrMapOvr>
    <a:masterClrMapping/>
  </p:clrMapOvr>
  <p:transition spd="med"/>
</p:sldLayout>
</file>

<file path=ppt/slideLayouts/slideLayout5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864E08A7-079E-4E3B-84B0-86C78FC8118D}" type="slidenum">
              <a:rPr lang="en-US"/>
              <a:pPr>
                <a:defRPr/>
              </a:pPr>
              <a:t>‹#›</a:t>
            </a:fld>
            <a:endParaRPr lang="en-US"/>
          </a:p>
        </p:txBody>
      </p:sp>
    </p:spTree>
  </p:cSld>
  <p:clrMapOvr>
    <a:masterClrMapping/>
  </p:clrMapOvr>
  <p:transition spd="med"/>
</p:sldLayout>
</file>

<file path=ppt/slideLayouts/slideLayout5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85AB47F8-36EE-43B0-AEA0-D3327A5C0655}" type="slidenum">
              <a:rPr lang="en-US"/>
              <a:pPr>
                <a:defRPr/>
              </a:pPr>
              <a:t>‹#›</a:t>
            </a:fld>
            <a:endParaRPr lang="en-US"/>
          </a:p>
        </p:txBody>
      </p:sp>
    </p:spTree>
  </p:cSld>
  <p:clrMapOvr>
    <a:masterClrMapping/>
  </p:clrMapOvr>
  <p:transition spd="med"/>
</p:sldLayout>
</file>

<file path=ppt/slideLayouts/slideLayout5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29450" y="0"/>
            <a:ext cx="2114550" cy="6096000"/>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685800" y="0"/>
            <a:ext cx="61912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328B3CF8-C3B1-4ED8-9424-B50DCDBCDBD3}" type="slidenum">
              <a:rPr lang="en-US"/>
              <a:pPr>
                <a:defRPr/>
              </a:pPr>
              <a:t>‹#›</a:t>
            </a:fld>
            <a:endParaRPr lang="en-US"/>
          </a:p>
        </p:txBody>
      </p:sp>
    </p:spTree>
  </p:cSld>
  <p:clrMapOvr>
    <a:masterClrMapping/>
  </p:clrMapOvr>
  <p:transition spd="med"/>
</p:sldLayout>
</file>

<file path=ppt/slideLayouts/slideLayout5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CAF06D78-8C6D-4146-ADFF-74AC903E9A57}" type="slidenum">
              <a:rPr lang="en-US"/>
              <a:pPr>
                <a:defRPr/>
              </a:pPr>
              <a:t>‹#›</a:t>
            </a:fld>
            <a:endParaRPr lang="en-US"/>
          </a:p>
        </p:txBody>
      </p:sp>
    </p:spTree>
  </p:cSld>
  <p:clrMapOvr>
    <a:masterClrMapping/>
  </p:clrMapOvr>
  <p:transition spd="med"/>
</p:sldLayout>
</file>

<file path=ppt/slideLayouts/slideLayout5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03F45D1E-3B1B-427C-9E2E-C34E2FBCFBD2}" type="slidenum">
              <a:rPr lang="en-US"/>
              <a:pPr>
                <a:defRPr/>
              </a:pPr>
              <a:t>‹#›</a:t>
            </a:fld>
            <a:endParaRPr lang="en-US"/>
          </a:p>
        </p:txBody>
      </p:sp>
    </p:spTree>
  </p:cSld>
  <p:clrMapOvr>
    <a:masterClrMapping/>
  </p:clrMapOvr>
  <p:transition spd="med"/>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transition spd="med"/>
</p:sldLayout>
</file>

<file path=ppt/slideLayouts/slideLayout5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1BBF2B93-808D-4920-83EC-D17D3AE17197}" type="slidenum">
              <a:rPr lang="en-US"/>
              <a:pPr>
                <a:defRPr/>
              </a:pPr>
              <a:t>‹#›</a:t>
            </a:fld>
            <a:endParaRPr lang="en-US"/>
          </a:p>
        </p:txBody>
      </p:sp>
    </p:spTree>
  </p:cSld>
  <p:clrMapOvr>
    <a:masterClrMapping/>
  </p:clrMapOvr>
  <p:transition spd="med"/>
</p:sldLayout>
</file>

<file path=ppt/slideLayouts/slideLayout5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D5BC980D-9249-401B-9159-8386A1099E86}" type="slidenum">
              <a:rPr lang="en-US"/>
              <a:pPr>
                <a:defRPr/>
              </a:pPr>
              <a:t>‹#›</a:t>
            </a:fld>
            <a:endParaRPr lang="en-US"/>
          </a:p>
        </p:txBody>
      </p:sp>
    </p:spTree>
  </p:cSld>
  <p:clrMapOvr>
    <a:masterClrMapping/>
  </p:clrMapOvr>
  <p:transition spd="med"/>
</p:sldLayout>
</file>

<file path=ppt/slideLayouts/slideLayout5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Rectangle 4"/>
          <p:cNvSpPr>
            <a:spLocks noGrp="1" noChangeArrowheads="1"/>
          </p:cNvSpPr>
          <p:nvPr>
            <p:ph type="dt" sz="half" idx="10"/>
          </p:nvPr>
        </p:nvSpPr>
        <p:spPr>
          <a:ln/>
        </p:spPr>
        <p:txBody>
          <a:bodyPr/>
          <a:lstStyle>
            <a:lvl1pPr>
              <a:defRPr/>
            </a:lvl1pPr>
          </a:lstStyle>
          <a:p>
            <a:pPr>
              <a:defRPr/>
            </a:pPr>
            <a:endParaRPr lang="fr-FR"/>
          </a:p>
        </p:txBody>
      </p:sp>
      <p:sp>
        <p:nvSpPr>
          <p:cNvPr id="8" name="Rectangle 5"/>
          <p:cNvSpPr>
            <a:spLocks noGrp="1" noChangeArrowheads="1"/>
          </p:cNvSpPr>
          <p:nvPr>
            <p:ph type="ftr" sz="quarter" idx="11"/>
          </p:nvPr>
        </p:nvSpPr>
        <p:spPr>
          <a:ln/>
        </p:spPr>
        <p:txBody>
          <a:bodyPr/>
          <a:lstStyle>
            <a:lvl1pPr>
              <a:defRPr/>
            </a:lvl1pPr>
          </a:lstStyle>
          <a:p>
            <a:pPr>
              <a:defRPr/>
            </a:pPr>
            <a:endParaRPr lang="fr-FR"/>
          </a:p>
        </p:txBody>
      </p:sp>
      <p:sp>
        <p:nvSpPr>
          <p:cNvPr id="9" name="Rectangle 6"/>
          <p:cNvSpPr>
            <a:spLocks noGrp="1" noChangeArrowheads="1"/>
          </p:cNvSpPr>
          <p:nvPr>
            <p:ph type="sldNum" sz="quarter" idx="12"/>
          </p:nvPr>
        </p:nvSpPr>
        <p:spPr>
          <a:ln/>
        </p:spPr>
        <p:txBody>
          <a:bodyPr/>
          <a:lstStyle>
            <a:lvl1pPr>
              <a:defRPr/>
            </a:lvl1pPr>
          </a:lstStyle>
          <a:p>
            <a:pPr>
              <a:defRPr/>
            </a:pPr>
            <a:fld id="{BA5D4F9F-7DF8-4487-A441-36EA2D957457}" type="slidenum">
              <a:rPr lang="en-US"/>
              <a:pPr>
                <a:defRPr/>
              </a:pPr>
              <a:t>‹#›</a:t>
            </a:fld>
            <a:endParaRPr lang="en-US"/>
          </a:p>
        </p:txBody>
      </p:sp>
    </p:spTree>
  </p:cSld>
  <p:clrMapOvr>
    <a:masterClrMapping/>
  </p:clrMapOvr>
  <p:transition spd="med"/>
</p:sldLayout>
</file>

<file path=ppt/slideLayouts/slideLayout5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Rectangle 4"/>
          <p:cNvSpPr>
            <a:spLocks noGrp="1" noChangeArrowheads="1"/>
          </p:cNvSpPr>
          <p:nvPr>
            <p:ph type="dt" sz="half" idx="10"/>
          </p:nvPr>
        </p:nvSpPr>
        <p:spPr>
          <a:ln/>
        </p:spPr>
        <p:txBody>
          <a:bodyPr/>
          <a:lstStyle>
            <a:lvl1pPr>
              <a:defRPr/>
            </a:lvl1pPr>
          </a:lstStyle>
          <a:p>
            <a:pPr>
              <a:defRPr/>
            </a:pPr>
            <a:endParaRPr lang="fr-FR"/>
          </a:p>
        </p:txBody>
      </p:sp>
      <p:sp>
        <p:nvSpPr>
          <p:cNvPr id="4" name="Rectangle 5"/>
          <p:cNvSpPr>
            <a:spLocks noGrp="1" noChangeArrowheads="1"/>
          </p:cNvSpPr>
          <p:nvPr>
            <p:ph type="ftr" sz="quarter" idx="11"/>
          </p:nvPr>
        </p:nvSpPr>
        <p:spPr>
          <a:ln/>
        </p:spPr>
        <p:txBody>
          <a:bodyPr/>
          <a:lstStyle>
            <a:lvl1pPr>
              <a:defRPr/>
            </a:lvl1pPr>
          </a:lstStyle>
          <a:p>
            <a:pPr>
              <a:defRPr/>
            </a:pPr>
            <a:endParaRPr lang="fr-FR"/>
          </a:p>
        </p:txBody>
      </p:sp>
      <p:sp>
        <p:nvSpPr>
          <p:cNvPr id="5" name="Rectangle 6"/>
          <p:cNvSpPr>
            <a:spLocks noGrp="1" noChangeArrowheads="1"/>
          </p:cNvSpPr>
          <p:nvPr>
            <p:ph type="sldNum" sz="quarter" idx="12"/>
          </p:nvPr>
        </p:nvSpPr>
        <p:spPr>
          <a:ln/>
        </p:spPr>
        <p:txBody>
          <a:bodyPr/>
          <a:lstStyle>
            <a:lvl1pPr>
              <a:defRPr/>
            </a:lvl1pPr>
          </a:lstStyle>
          <a:p>
            <a:pPr>
              <a:defRPr/>
            </a:pPr>
            <a:fld id="{6EE9449D-4FF8-40EC-B94B-C371561ED3CB}" type="slidenum">
              <a:rPr lang="en-US"/>
              <a:pPr>
                <a:defRPr/>
              </a:pPr>
              <a:t>‹#›</a:t>
            </a:fld>
            <a:endParaRPr lang="en-US"/>
          </a:p>
        </p:txBody>
      </p:sp>
    </p:spTree>
  </p:cSld>
  <p:clrMapOvr>
    <a:masterClrMapping/>
  </p:clrMapOvr>
  <p:transition spd="med"/>
</p:sldLayout>
</file>

<file path=ppt/slideLayouts/slideLayout5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fr-FR"/>
          </a:p>
        </p:txBody>
      </p:sp>
      <p:sp>
        <p:nvSpPr>
          <p:cNvPr id="3" name="Rectangle 5"/>
          <p:cNvSpPr>
            <a:spLocks noGrp="1" noChangeArrowheads="1"/>
          </p:cNvSpPr>
          <p:nvPr>
            <p:ph type="ftr" sz="quarter" idx="11"/>
          </p:nvPr>
        </p:nvSpPr>
        <p:spPr>
          <a:ln/>
        </p:spPr>
        <p:txBody>
          <a:bodyPr/>
          <a:lstStyle>
            <a:lvl1pPr>
              <a:defRPr/>
            </a:lvl1pPr>
          </a:lstStyle>
          <a:p>
            <a:pPr>
              <a:defRPr/>
            </a:pPr>
            <a:endParaRPr lang="fr-FR"/>
          </a:p>
        </p:txBody>
      </p:sp>
      <p:sp>
        <p:nvSpPr>
          <p:cNvPr id="4" name="Rectangle 6"/>
          <p:cNvSpPr>
            <a:spLocks noGrp="1" noChangeArrowheads="1"/>
          </p:cNvSpPr>
          <p:nvPr>
            <p:ph type="sldNum" sz="quarter" idx="12"/>
          </p:nvPr>
        </p:nvSpPr>
        <p:spPr>
          <a:ln/>
        </p:spPr>
        <p:txBody>
          <a:bodyPr/>
          <a:lstStyle>
            <a:lvl1pPr>
              <a:defRPr/>
            </a:lvl1pPr>
          </a:lstStyle>
          <a:p>
            <a:pPr>
              <a:defRPr/>
            </a:pPr>
            <a:fld id="{7A9446C4-29C1-41F5-BC4E-CDDE7143BD83}" type="slidenum">
              <a:rPr lang="en-US"/>
              <a:pPr>
                <a:defRPr/>
              </a:pPr>
              <a:t>‹#›</a:t>
            </a:fld>
            <a:endParaRPr lang="en-US"/>
          </a:p>
        </p:txBody>
      </p:sp>
    </p:spTree>
  </p:cSld>
  <p:clrMapOvr>
    <a:masterClrMapping/>
  </p:clrMapOvr>
  <p:transition spd="med"/>
</p:sldLayout>
</file>

<file path=ppt/slideLayouts/slideLayout5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BDE61ACA-73E7-4658-8FE0-63CDE97AD907}" type="slidenum">
              <a:rPr lang="en-US"/>
              <a:pPr>
                <a:defRPr/>
              </a:pPr>
              <a:t>‹#›</a:t>
            </a:fld>
            <a:endParaRPr lang="en-US"/>
          </a:p>
        </p:txBody>
      </p:sp>
    </p:spTree>
  </p:cSld>
  <p:clrMapOvr>
    <a:masterClrMapping/>
  </p:clrMapOvr>
  <p:transition spd="med"/>
</p:sldLayout>
</file>

<file path=ppt/slideLayouts/slideLayout5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7155B72F-15FC-4C35-B80C-EC8687456633}" type="slidenum">
              <a:rPr lang="en-US"/>
              <a:pPr>
                <a:defRPr/>
              </a:pPr>
              <a:t>‹#›</a:t>
            </a:fld>
            <a:endParaRPr lang="en-US"/>
          </a:p>
        </p:txBody>
      </p:sp>
    </p:spTree>
  </p:cSld>
  <p:clrMapOvr>
    <a:masterClrMapping/>
  </p:clrMapOvr>
  <p:transition spd="med"/>
</p:sldLayout>
</file>

<file path=ppt/slideLayouts/slideLayout5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B3D51D03-D5F3-4E4B-81BE-6D3968178873}" type="slidenum">
              <a:rPr lang="en-US"/>
              <a:pPr>
                <a:defRPr/>
              </a:pPr>
              <a:t>‹#›</a:t>
            </a:fld>
            <a:endParaRPr lang="en-US"/>
          </a:p>
        </p:txBody>
      </p:sp>
    </p:spTree>
  </p:cSld>
  <p:clrMapOvr>
    <a:masterClrMapping/>
  </p:clrMapOvr>
  <p:transition spd="med"/>
</p:sldLayout>
</file>

<file path=ppt/slideLayouts/slideLayout5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29450" y="0"/>
            <a:ext cx="2114550" cy="6096000"/>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685800" y="0"/>
            <a:ext cx="61912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912EEE1B-F9BB-4FEF-B85A-B881D53AA065}" type="slidenum">
              <a:rPr lang="en-US"/>
              <a:pPr>
                <a:defRPr/>
              </a:pPr>
              <a:t>‹#›</a:t>
            </a:fld>
            <a:endParaRPr lang="en-US"/>
          </a:p>
        </p:txBody>
      </p:sp>
    </p:spTree>
  </p:cSld>
  <p:clrMapOvr>
    <a:masterClrMapping/>
  </p:clrMapOvr>
  <p:transition spd="med"/>
</p:sldLayout>
</file>

<file path=ppt/slideLayouts/slideLayout5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195C81A1-B829-4E91-AC2E-0F1AD5F580AA}" type="slidenum">
              <a:rPr lang="en-US"/>
              <a:pPr>
                <a:defRPr/>
              </a:pPr>
              <a:t>‹#›</a:t>
            </a:fld>
            <a:endParaRPr lang="en-US"/>
          </a:p>
        </p:txBody>
      </p:sp>
    </p:spTree>
  </p:cSld>
  <p:clrMapOvr>
    <a:masterClrMapping/>
  </p:clrMapOvr>
  <p:transition spd="med"/>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transition spd="med"/>
</p:sldLayout>
</file>

<file path=ppt/slideLayouts/slideLayout5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E3299EEE-EF4C-4979-841B-DFF6806D640D}" type="slidenum">
              <a:rPr lang="en-US"/>
              <a:pPr>
                <a:defRPr/>
              </a:pPr>
              <a:t>‹#›</a:t>
            </a:fld>
            <a:endParaRPr lang="en-US"/>
          </a:p>
        </p:txBody>
      </p:sp>
    </p:spTree>
  </p:cSld>
  <p:clrMapOvr>
    <a:masterClrMapping/>
  </p:clrMapOvr>
  <p:transition spd="med"/>
</p:sldLayout>
</file>

<file path=ppt/slideLayouts/slideLayout5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38EE5680-91B4-4550-BD91-3146704E0CF7}" type="slidenum">
              <a:rPr lang="en-US"/>
              <a:pPr>
                <a:defRPr/>
              </a:pPr>
              <a:t>‹#›</a:t>
            </a:fld>
            <a:endParaRPr lang="en-US"/>
          </a:p>
        </p:txBody>
      </p:sp>
    </p:spTree>
  </p:cSld>
  <p:clrMapOvr>
    <a:masterClrMapping/>
  </p:clrMapOvr>
  <p:transition spd="med"/>
</p:sldLayout>
</file>

<file path=ppt/slideLayouts/slideLayout5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FC08BBDE-30C5-4067-AC91-A618406E5F1F}" type="slidenum">
              <a:rPr lang="en-US"/>
              <a:pPr>
                <a:defRPr/>
              </a:pPr>
              <a:t>‹#›</a:t>
            </a:fld>
            <a:endParaRPr lang="en-US"/>
          </a:p>
        </p:txBody>
      </p:sp>
    </p:spTree>
  </p:cSld>
  <p:clrMapOvr>
    <a:masterClrMapping/>
  </p:clrMapOvr>
  <p:transition spd="med"/>
</p:sldLayout>
</file>

<file path=ppt/slideLayouts/slideLayout5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Rectangle 4"/>
          <p:cNvSpPr>
            <a:spLocks noGrp="1" noChangeArrowheads="1"/>
          </p:cNvSpPr>
          <p:nvPr>
            <p:ph type="dt" sz="half" idx="10"/>
          </p:nvPr>
        </p:nvSpPr>
        <p:spPr>
          <a:ln/>
        </p:spPr>
        <p:txBody>
          <a:bodyPr/>
          <a:lstStyle>
            <a:lvl1pPr>
              <a:defRPr/>
            </a:lvl1pPr>
          </a:lstStyle>
          <a:p>
            <a:pPr>
              <a:defRPr/>
            </a:pPr>
            <a:endParaRPr lang="fr-FR"/>
          </a:p>
        </p:txBody>
      </p:sp>
      <p:sp>
        <p:nvSpPr>
          <p:cNvPr id="8" name="Rectangle 5"/>
          <p:cNvSpPr>
            <a:spLocks noGrp="1" noChangeArrowheads="1"/>
          </p:cNvSpPr>
          <p:nvPr>
            <p:ph type="ftr" sz="quarter" idx="11"/>
          </p:nvPr>
        </p:nvSpPr>
        <p:spPr>
          <a:ln/>
        </p:spPr>
        <p:txBody>
          <a:bodyPr/>
          <a:lstStyle>
            <a:lvl1pPr>
              <a:defRPr/>
            </a:lvl1pPr>
          </a:lstStyle>
          <a:p>
            <a:pPr>
              <a:defRPr/>
            </a:pPr>
            <a:endParaRPr lang="fr-FR"/>
          </a:p>
        </p:txBody>
      </p:sp>
      <p:sp>
        <p:nvSpPr>
          <p:cNvPr id="9" name="Rectangle 6"/>
          <p:cNvSpPr>
            <a:spLocks noGrp="1" noChangeArrowheads="1"/>
          </p:cNvSpPr>
          <p:nvPr>
            <p:ph type="sldNum" sz="quarter" idx="12"/>
          </p:nvPr>
        </p:nvSpPr>
        <p:spPr>
          <a:ln/>
        </p:spPr>
        <p:txBody>
          <a:bodyPr/>
          <a:lstStyle>
            <a:lvl1pPr>
              <a:defRPr/>
            </a:lvl1pPr>
          </a:lstStyle>
          <a:p>
            <a:pPr>
              <a:defRPr/>
            </a:pPr>
            <a:fld id="{F4090539-DD55-43B9-ABA5-FDA3BD8CD077}" type="slidenum">
              <a:rPr lang="en-US"/>
              <a:pPr>
                <a:defRPr/>
              </a:pPr>
              <a:t>‹#›</a:t>
            </a:fld>
            <a:endParaRPr lang="en-US"/>
          </a:p>
        </p:txBody>
      </p:sp>
    </p:spTree>
  </p:cSld>
  <p:clrMapOvr>
    <a:masterClrMapping/>
  </p:clrMapOvr>
  <p:transition spd="med"/>
</p:sldLayout>
</file>

<file path=ppt/slideLayouts/slideLayout5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Rectangle 4"/>
          <p:cNvSpPr>
            <a:spLocks noGrp="1" noChangeArrowheads="1"/>
          </p:cNvSpPr>
          <p:nvPr>
            <p:ph type="dt" sz="half" idx="10"/>
          </p:nvPr>
        </p:nvSpPr>
        <p:spPr>
          <a:ln/>
        </p:spPr>
        <p:txBody>
          <a:bodyPr/>
          <a:lstStyle>
            <a:lvl1pPr>
              <a:defRPr/>
            </a:lvl1pPr>
          </a:lstStyle>
          <a:p>
            <a:pPr>
              <a:defRPr/>
            </a:pPr>
            <a:endParaRPr lang="fr-FR"/>
          </a:p>
        </p:txBody>
      </p:sp>
      <p:sp>
        <p:nvSpPr>
          <p:cNvPr id="4" name="Rectangle 5"/>
          <p:cNvSpPr>
            <a:spLocks noGrp="1" noChangeArrowheads="1"/>
          </p:cNvSpPr>
          <p:nvPr>
            <p:ph type="ftr" sz="quarter" idx="11"/>
          </p:nvPr>
        </p:nvSpPr>
        <p:spPr>
          <a:ln/>
        </p:spPr>
        <p:txBody>
          <a:bodyPr/>
          <a:lstStyle>
            <a:lvl1pPr>
              <a:defRPr/>
            </a:lvl1pPr>
          </a:lstStyle>
          <a:p>
            <a:pPr>
              <a:defRPr/>
            </a:pPr>
            <a:endParaRPr lang="fr-FR"/>
          </a:p>
        </p:txBody>
      </p:sp>
      <p:sp>
        <p:nvSpPr>
          <p:cNvPr id="5" name="Rectangle 6"/>
          <p:cNvSpPr>
            <a:spLocks noGrp="1" noChangeArrowheads="1"/>
          </p:cNvSpPr>
          <p:nvPr>
            <p:ph type="sldNum" sz="quarter" idx="12"/>
          </p:nvPr>
        </p:nvSpPr>
        <p:spPr>
          <a:ln/>
        </p:spPr>
        <p:txBody>
          <a:bodyPr/>
          <a:lstStyle>
            <a:lvl1pPr>
              <a:defRPr/>
            </a:lvl1pPr>
          </a:lstStyle>
          <a:p>
            <a:pPr>
              <a:defRPr/>
            </a:pPr>
            <a:fld id="{66E11097-CD3F-4018-A5D0-70458971DED4}" type="slidenum">
              <a:rPr lang="en-US"/>
              <a:pPr>
                <a:defRPr/>
              </a:pPr>
              <a:t>‹#›</a:t>
            </a:fld>
            <a:endParaRPr lang="en-US"/>
          </a:p>
        </p:txBody>
      </p:sp>
    </p:spTree>
  </p:cSld>
  <p:clrMapOvr>
    <a:masterClrMapping/>
  </p:clrMapOvr>
  <p:transition spd="med"/>
</p:sldLayout>
</file>

<file path=ppt/slideLayouts/slideLayout5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fr-FR"/>
          </a:p>
        </p:txBody>
      </p:sp>
      <p:sp>
        <p:nvSpPr>
          <p:cNvPr id="3" name="Rectangle 5"/>
          <p:cNvSpPr>
            <a:spLocks noGrp="1" noChangeArrowheads="1"/>
          </p:cNvSpPr>
          <p:nvPr>
            <p:ph type="ftr" sz="quarter" idx="11"/>
          </p:nvPr>
        </p:nvSpPr>
        <p:spPr>
          <a:ln/>
        </p:spPr>
        <p:txBody>
          <a:bodyPr/>
          <a:lstStyle>
            <a:lvl1pPr>
              <a:defRPr/>
            </a:lvl1pPr>
          </a:lstStyle>
          <a:p>
            <a:pPr>
              <a:defRPr/>
            </a:pPr>
            <a:endParaRPr lang="fr-FR"/>
          </a:p>
        </p:txBody>
      </p:sp>
      <p:sp>
        <p:nvSpPr>
          <p:cNvPr id="4" name="Rectangle 6"/>
          <p:cNvSpPr>
            <a:spLocks noGrp="1" noChangeArrowheads="1"/>
          </p:cNvSpPr>
          <p:nvPr>
            <p:ph type="sldNum" sz="quarter" idx="12"/>
          </p:nvPr>
        </p:nvSpPr>
        <p:spPr>
          <a:ln/>
        </p:spPr>
        <p:txBody>
          <a:bodyPr/>
          <a:lstStyle>
            <a:lvl1pPr>
              <a:defRPr/>
            </a:lvl1pPr>
          </a:lstStyle>
          <a:p>
            <a:pPr>
              <a:defRPr/>
            </a:pPr>
            <a:fld id="{391E977C-CB5F-4BAD-B5E3-6BABF97F6C0D}" type="slidenum">
              <a:rPr lang="en-US"/>
              <a:pPr>
                <a:defRPr/>
              </a:pPr>
              <a:t>‹#›</a:t>
            </a:fld>
            <a:endParaRPr lang="en-US"/>
          </a:p>
        </p:txBody>
      </p:sp>
    </p:spTree>
  </p:cSld>
  <p:clrMapOvr>
    <a:masterClrMapping/>
  </p:clrMapOvr>
  <p:transition spd="med"/>
</p:sldLayout>
</file>

<file path=ppt/slideLayouts/slideLayout5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7F528C2A-F79F-4463-906A-5BDAB3C3C5F0}" type="slidenum">
              <a:rPr lang="en-US"/>
              <a:pPr>
                <a:defRPr/>
              </a:pPr>
              <a:t>‹#›</a:t>
            </a:fld>
            <a:endParaRPr lang="en-US"/>
          </a:p>
        </p:txBody>
      </p:sp>
    </p:spTree>
  </p:cSld>
  <p:clrMapOvr>
    <a:masterClrMapping/>
  </p:clrMapOvr>
  <p:transition spd="med"/>
</p:sldLayout>
</file>

<file path=ppt/slideLayouts/slideLayout5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2FC0302B-D081-4A8C-A173-959A4025E55C}" type="slidenum">
              <a:rPr lang="en-US"/>
              <a:pPr>
                <a:defRPr/>
              </a:pPr>
              <a:t>‹#›</a:t>
            </a:fld>
            <a:endParaRPr lang="en-US"/>
          </a:p>
        </p:txBody>
      </p:sp>
    </p:spTree>
  </p:cSld>
  <p:clrMapOvr>
    <a:masterClrMapping/>
  </p:clrMapOvr>
  <p:transition spd="med"/>
</p:sldLayout>
</file>

<file path=ppt/slideLayouts/slideLayout5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645A49E3-2029-43EF-B3BB-D9E5D74DE558}" type="slidenum">
              <a:rPr lang="en-US"/>
              <a:pPr>
                <a:defRPr/>
              </a:pPr>
              <a:t>‹#›</a:t>
            </a:fld>
            <a:endParaRPr lang="en-US"/>
          </a:p>
        </p:txBody>
      </p:sp>
    </p:spTree>
  </p:cSld>
  <p:clrMapOvr>
    <a:masterClrMapping/>
  </p:clrMapOvr>
  <p:transition spd="med"/>
</p:sldLayout>
</file>

<file path=ppt/slideLayouts/slideLayout5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29450" y="0"/>
            <a:ext cx="2114550" cy="6096000"/>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685800" y="0"/>
            <a:ext cx="61912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803C02A0-9A5D-4ACC-89D2-FC8FC2C3C82F}" type="slidenum">
              <a:rPr lang="en-US"/>
              <a:pPr>
                <a:defRPr/>
              </a:pPr>
              <a:t>‹#›</a:t>
            </a:fld>
            <a:endParaRPr lang="en-US"/>
          </a:p>
        </p:txBody>
      </p:sp>
    </p:spTree>
  </p:cSld>
  <p:clrMapOvr>
    <a:masterClrMapping/>
  </p:clrMapOvr>
  <p:transition spd="med"/>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5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Rectangle 3"/>
          <p:cNvSpPr>
            <a:spLocks noGrp="1" noChangeArrowheads="1"/>
          </p:cNvSpPr>
          <p:nvPr>
            <p:ph type="dt" sz="half" idx="10"/>
          </p:nvPr>
        </p:nvSpPr>
        <p:spPr>
          <a:ln/>
        </p:spPr>
        <p:txBody>
          <a:bodyPr/>
          <a:lstStyle>
            <a:lvl1pPr>
              <a:defRPr/>
            </a:lvl1pPr>
          </a:lstStyle>
          <a:p>
            <a:pPr>
              <a:defRPr/>
            </a:pPr>
            <a:endParaRPr lang="fr-FR"/>
          </a:p>
        </p:txBody>
      </p:sp>
      <p:sp>
        <p:nvSpPr>
          <p:cNvPr id="5" name="Rectangle 4"/>
          <p:cNvSpPr>
            <a:spLocks noGrp="1" noChangeArrowheads="1"/>
          </p:cNvSpPr>
          <p:nvPr>
            <p:ph type="ftr" sz="quarter" idx="11"/>
          </p:nvPr>
        </p:nvSpPr>
        <p:spPr>
          <a:ln/>
        </p:spPr>
        <p:txBody>
          <a:bodyPr/>
          <a:lstStyle>
            <a:lvl1pPr>
              <a:defRPr/>
            </a:lvl1pPr>
          </a:lstStyle>
          <a:p>
            <a:pPr>
              <a:defRPr/>
            </a:pPr>
            <a:endParaRPr lang="fr-FR"/>
          </a:p>
        </p:txBody>
      </p:sp>
      <p:sp>
        <p:nvSpPr>
          <p:cNvPr id="6" name="Rectangle 5"/>
          <p:cNvSpPr>
            <a:spLocks noGrp="1" noChangeArrowheads="1"/>
          </p:cNvSpPr>
          <p:nvPr>
            <p:ph type="sldNum" sz="quarter" idx="12"/>
          </p:nvPr>
        </p:nvSpPr>
        <p:spPr>
          <a:ln/>
        </p:spPr>
        <p:txBody>
          <a:bodyPr/>
          <a:lstStyle>
            <a:lvl1pPr>
              <a:defRPr/>
            </a:lvl1pPr>
          </a:lstStyle>
          <a:p>
            <a:pPr>
              <a:defRPr/>
            </a:pPr>
            <a:fld id="{25DCB6AD-0E73-4D70-B998-DA2F03385479}" type="slidenum">
              <a:rPr lang="en-US"/>
              <a:pPr>
                <a:defRPr/>
              </a:pPr>
              <a:t>‹#›</a:t>
            </a:fld>
            <a:endParaRPr lang="en-US"/>
          </a:p>
        </p:txBody>
      </p:sp>
    </p:spTree>
  </p:cSld>
  <p:clrMapOvr>
    <a:masterClrMapping/>
  </p:clrMapOvr>
  <p:transition spd="med"/>
</p:sldLayout>
</file>

<file path=ppt/slideLayouts/slideLayout5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3"/>
          <p:cNvSpPr>
            <a:spLocks noGrp="1" noChangeArrowheads="1"/>
          </p:cNvSpPr>
          <p:nvPr>
            <p:ph type="dt" sz="half" idx="10"/>
          </p:nvPr>
        </p:nvSpPr>
        <p:spPr>
          <a:ln/>
        </p:spPr>
        <p:txBody>
          <a:bodyPr/>
          <a:lstStyle>
            <a:lvl1pPr>
              <a:defRPr/>
            </a:lvl1pPr>
          </a:lstStyle>
          <a:p>
            <a:pPr>
              <a:defRPr/>
            </a:pPr>
            <a:endParaRPr lang="fr-FR"/>
          </a:p>
        </p:txBody>
      </p:sp>
      <p:sp>
        <p:nvSpPr>
          <p:cNvPr id="5" name="Rectangle 4"/>
          <p:cNvSpPr>
            <a:spLocks noGrp="1" noChangeArrowheads="1"/>
          </p:cNvSpPr>
          <p:nvPr>
            <p:ph type="ftr" sz="quarter" idx="11"/>
          </p:nvPr>
        </p:nvSpPr>
        <p:spPr>
          <a:ln/>
        </p:spPr>
        <p:txBody>
          <a:bodyPr/>
          <a:lstStyle>
            <a:lvl1pPr>
              <a:defRPr/>
            </a:lvl1pPr>
          </a:lstStyle>
          <a:p>
            <a:pPr>
              <a:defRPr/>
            </a:pPr>
            <a:endParaRPr lang="fr-FR"/>
          </a:p>
        </p:txBody>
      </p:sp>
      <p:sp>
        <p:nvSpPr>
          <p:cNvPr id="6" name="Rectangle 5"/>
          <p:cNvSpPr>
            <a:spLocks noGrp="1" noChangeArrowheads="1"/>
          </p:cNvSpPr>
          <p:nvPr>
            <p:ph type="sldNum" sz="quarter" idx="12"/>
          </p:nvPr>
        </p:nvSpPr>
        <p:spPr>
          <a:ln/>
        </p:spPr>
        <p:txBody>
          <a:bodyPr/>
          <a:lstStyle>
            <a:lvl1pPr>
              <a:defRPr/>
            </a:lvl1pPr>
          </a:lstStyle>
          <a:p>
            <a:pPr>
              <a:defRPr/>
            </a:pPr>
            <a:fld id="{5CAA0AD5-6542-4E61-8994-E15554DF71A4}" type="slidenum">
              <a:rPr lang="en-US"/>
              <a:pPr>
                <a:defRPr/>
              </a:pPr>
              <a:t>‹#›</a:t>
            </a:fld>
            <a:endParaRPr lang="en-US"/>
          </a:p>
        </p:txBody>
      </p:sp>
    </p:spTree>
  </p:cSld>
  <p:clrMapOvr>
    <a:masterClrMapping/>
  </p:clrMapOvr>
  <p:transition spd="med"/>
</p:sldLayout>
</file>

<file path=ppt/slideLayouts/slideLayout5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fr-FR"/>
          </a:p>
        </p:txBody>
      </p:sp>
      <p:sp>
        <p:nvSpPr>
          <p:cNvPr id="5" name="Rectangle 4"/>
          <p:cNvSpPr>
            <a:spLocks noGrp="1" noChangeArrowheads="1"/>
          </p:cNvSpPr>
          <p:nvPr>
            <p:ph type="ftr" sz="quarter" idx="11"/>
          </p:nvPr>
        </p:nvSpPr>
        <p:spPr>
          <a:ln/>
        </p:spPr>
        <p:txBody>
          <a:bodyPr/>
          <a:lstStyle>
            <a:lvl1pPr>
              <a:defRPr/>
            </a:lvl1pPr>
          </a:lstStyle>
          <a:p>
            <a:pPr>
              <a:defRPr/>
            </a:pPr>
            <a:endParaRPr lang="fr-FR"/>
          </a:p>
        </p:txBody>
      </p:sp>
      <p:sp>
        <p:nvSpPr>
          <p:cNvPr id="6" name="Rectangle 5"/>
          <p:cNvSpPr>
            <a:spLocks noGrp="1" noChangeArrowheads="1"/>
          </p:cNvSpPr>
          <p:nvPr>
            <p:ph type="sldNum" sz="quarter" idx="12"/>
          </p:nvPr>
        </p:nvSpPr>
        <p:spPr>
          <a:ln/>
        </p:spPr>
        <p:txBody>
          <a:bodyPr/>
          <a:lstStyle>
            <a:lvl1pPr>
              <a:defRPr/>
            </a:lvl1pPr>
          </a:lstStyle>
          <a:p>
            <a:pPr>
              <a:defRPr/>
            </a:pPr>
            <a:fld id="{498727D7-079B-43C4-95FD-7B0055A5FDB9}" type="slidenum">
              <a:rPr lang="en-US"/>
              <a:pPr>
                <a:defRPr/>
              </a:pPr>
              <a:t>‹#›</a:t>
            </a:fld>
            <a:endParaRPr lang="en-US"/>
          </a:p>
        </p:txBody>
      </p:sp>
    </p:spTree>
  </p:cSld>
  <p:clrMapOvr>
    <a:masterClrMapping/>
  </p:clrMapOvr>
  <p:transition spd="med"/>
</p:sldLayout>
</file>

<file path=ppt/slideLayouts/slideLayout5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C230B24D-21A1-429A-9198-5FDB30CBFDE6}" type="slidenum">
              <a:rPr lang="en-US"/>
              <a:pPr>
                <a:defRPr/>
              </a:pPr>
              <a:t>‹#›</a:t>
            </a:fld>
            <a:endParaRPr lang="en-US"/>
          </a:p>
        </p:txBody>
      </p:sp>
    </p:spTree>
  </p:cSld>
  <p:clrMapOvr>
    <a:masterClrMapping/>
  </p:clrMapOvr>
  <p:transition spd="med"/>
</p:sldLayout>
</file>

<file path=ppt/slideLayouts/slideLayout5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Rectangle 6"/>
          <p:cNvSpPr>
            <a:spLocks noGrp="1" noChangeArrowheads="1"/>
          </p:cNvSpPr>
          <p:nvPr>
            <p:ph type="dt" sz="half" idx="10"/>
          </p:nvPr>
        </p:nvSpPr>
        <p:spPr>
          <a:ln/>
        </p:spPr>
        <p:txBody>
          <a:bodyPr/>
          <a:lstStyle>
            <a:lvl1pPr>
              <a:defRPr/>
            </a:lvl1pPr>
          </a:lstStyle>
          <a:p>
            <a:pPr>
              <a:defRPr/>
            </a:pPr>
            <a:endParaRPr lang="fr-FR"/>
          </a:p>
        </p:txBody>
      </p:sp>
      <p:sp>
        <p:nvSpPr>
          <p:cNvPr id="8" name="Rectangle 7"/>
          <p:cNvSpPr>
            <a:spLocks noGrp="1" noChangeArrowheads="1"/>
          </p:cNvSpPr>
          <p:nvPr>
            <p:ph type="ftr" sz="quarter" idx="11"/>
          </p:nvPr>
        </p:nvSpPr>
        <p:spPr>
          <a:ln/>
        </p:spPr>
        <p:txBody>
          <a:bodyPr/>
          <a:lstStyle>
            <a:lvl1pPr>
              <a:defRPr/>
            </a:lvl1pPr>
          </a:lstStyle>
          <a:p>
            <a:pPr>
              <a:defRPr/>
            </a:pPr>
            <a:endParaRPr lang="fr-FR"/>
          </a:p>
        </p:txBody>
      </p:sp>
      <p:sp>
        <p:nvSpPr>
          <p:cNvPr id="9" name="Rectangle 8"/>
          <p:cNvSpPr>
            <a:spLocks noGrp="1" noChangeArrowheads="1"/>
          </p:cNvSpPr>
          <p:nvPr>
            <p:ph type="sldNum" sz="quarter" idx="12"/>
          </p:nvPr>
        </p:nvSpPr>
        <p:spPr>
          <a:ln/>
        </p:spPr>
        <p:txBody>
          <a:bodyPr/>
          <a:lstStyle>
            <a:lvl1pPr>
              <a:defRPr/>
            </a:lvl1pPr>
          </a:lstStyle>
          <a:p>
            <a:pPr>
              <a:defRPr/>
            </a:pPr>
            <a:fld id="{82E54861-1232-4617-A16C-42434C1B0CD1}" type="slidenum">
              <a:rPr lang="en-US"/>
              <a:pPr>
                <a:defRPr/>
              </a:pPr>
              <a:t>‹#›</a:t>
            </a:fld>
            <a:endParaRPr lang="en-US"/>
          </a:p>
        </p:txBody>
      </p:sp>
    </p:spTree>
  </p:cSld>
  <p:clrMapOvr>
    <a:masterClrMapping/>
  </p:clrMapOvr>
  <p:transition spd="med"/>
</p:sldLayout>
</file>

<file path=ppt/slideLayouts/slideLayout5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Rectangle 2"/>
          <p:cNvSpPr>
            <a:spLocks noGrp="1" noChangeArrowheads="1"/>
          </p:cNvSpPr>
          <p:nvPr>
            <p:ph type="dt" sz="half" idx="10"/>
          </p:nvPr>
        </p:nvSpPr>
        <p:spPr>
          <a:ln/>
        </p:spPr>
        <p:txBody>
          <a:bodyPr/>
          <a:lstStyle>
            <a:lvl1pPr>
              <a:defRPr/>
            </a:lvl1pPr>
          </a:lstStyle>
          <a:p>
            <a:pPr>
              <a:defRPr/>
            </a:pPr>
            <a:endParaRPr lang="fr-FR"/>
          </a:p>
        </p:txBody>
      </p:sp>
      <p:sp>
        <p:nvSpPr>
          <p:cNvPr id="4" name="Rectangle 3"/>
          <p:cNvSpPr>
            <a:spLocks noGrp="1" noChangeArrowheads="1"/>
          </p:cNvSpPr>
          <p:nvPr>
            <p:ph type="ftr" sz="quarter" idx="11"/>
          </p:nvPr>
        </p:nvSpPr>
        <p:spPr>
          <a:ln/>
        </p:spPr>
        <p:txBody>
          <a:bodyPr/>
          <a:lstStyle>
            <a:lvl1pPr>
              <a:defRPr/>
            </a:lvl1pPr>
          </a:lstStyle>
          <a:p>
            <a:pPr>
              <a:defRPr/>
            </a:pPr>
            <a:endParaRPr lang="fr-FR"/>
          </a:p>
        </p:txBody>
      </p:sp>
      <p:sp>
        <p:nvSpPr>
          <p:cNvPr id="5" name="Rectangle 4"/>
          <p:cNvSpPr>
            <a:spLocks noGrp="1" noChangeArrowheads="1"/>
          </p:cNvSpPr>
          <p:nvPr>
            <p:ph type="sldNum" sz="quarter" idx="12"/>
          </p:nvPr>
        </p:nvSpPr>
        <p:spPr>
          <a:ln/>
        </p:spPr>
        <p:txBody>
          <a:bodyPr/>
          <a:lstStyle>
            <a:lvl1pPr>
              <a:defRPr/>
            </a:lvl1pPr>
          </a:lstStyle>
          <a:p>
            <a:pPr>
              <a:defRPr/>
            </a:pPr>
            <a:fld id="{75D676D0-ADC9-47D8-A7A2-85E039033084}" type="slidenum">
              <a:rPr lang="en-US"/>
              <a:pPr>
                <a:defRPr/>
              </a:pPr>
              <a:t>‹#›</a:t>
            </a:fld>
            <a:endParaRPr lang="en-US"/>
          </a:p>
        </p:txBody>
      </p:sp>
    </p:spTree>
  </p:cSld>
  <p:clrMapOvr>
    <a:masterClrMapping/>
  </p:clrMapOvr>
  <p:transition spd="med"/>
</p:sldLayout>
</file>

<file path=ppt/slideLayouts/slideLayout5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
          <p:cNvSpPr>
            <a:spLocks noGrp="1" noChangeArrowheads="1"/>
          </p:cNvSpPr>
          <p:nvPr>
            <p:ph type="dt" sz="half" idx="10"/>
          </p:nvPr>
        </p:nvSpPr>
        <p:spPr>
          <a:ln/>
        </p:spPr>
        <p:txBody>
          <a:bodyPr/>
          <a:lstStyle>
            <a:lvl1pPr>
              <a:defRPr/>
            </a:lvl1pPr>
          </a:lstStyle>
          <a:p>
            <a:pPr>
              <a:defRPr/>
            </a:pPr>
            <a:endParaRPr lang="fr-FR"/>
          </a:p>
        </p:txBody>
      </p:sp>
      <p:sp>
        <p:nvSpPr>
          <p:cNvPr id="3" name="Rectangle 2"/>
          <p:cNvSpPr>
            <a:spLocks noGrp="1" noChangeArrowheads="1"/>
          </p:cNvSpPr>
          <p:nvPr>
            <p:ph type="ftr" sz="quarter" idx="11"/>
          </p:nvPr>
        </p:nvSpPr>
        <p:spPr>
          <a:ln/>
        </p:spPr>
        <p:txBody>
          <a:bodyPr/>
          <a:lstStyle>
            <a:lvl1pPr>
              <a:defRPr/>
            </a:lvl1pPr>
          </a:lstStyle>
          <a:p>
            <a:pPr>
              <a:defRPr/>
            </a:pPr>
            <a:endParaRPr lang="fr-FR"/>
          </a:p>
        </p:txBody>
      </p:sp>
      <p:sp>
        <p:nvSpPr>
          <p:cNvPr id="4" name="Rectangle 3"/>
          <p:cNvSpPr>
            <a:spLocks noGrp="1" noChangeArrowheads="1"/>
          </p:cNvSpPr>
          <p:nvPr>
            <p:ph type="sldNum" sz="quarter" idx="12"/>
          </p:nvPr>
        </p:nvSpPr>
        <p:spPr>
          <a:ln/>
        </p:spPr>
        <p:txBody>
          <a:bodyPr/>
          <a:lstStyle>
            <a:lvl1pPr>
              <a:defRPr/>
            </a:lvl1pPr>
          </a:lstStyle>
          <a:p>
            <a:pPr>
              <a:defRPr/>
            </a:pPr>
            <a:fld id="{1109128E-89B6-4137-98C6-8F10CAB1484D}" type="slidenum">
              <a:rPr lang="en-US"/>
              <a:pPr>
                <a:defRPr/>
              </a:pPr>
              <a:t>‹#›</a:t>
            </a:fld>
            <a:endParaRPr lang="en-US"/>
          </a:p>
        </p:txBody>
      </p:sp>
    </p:spTree>
  </p:cSld>
  <p:clrMapOvr>
    <a:masterClrMapping/>
  </p:clrMapOvr>
  <p:transition spd="med"/>
</p:sldLayout>
</file>

<file path=ppt/slideLayouts/slideLayout5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6ED86BD8-0E1E-46A3-B038-107F8BEB461D}" type="slidenum">
              <a:rPr lang="en-US"/>
              <a:pPr>
                <a:defRPr/>
              </a:pPr>
              <a:t>‹#›</a:t>
            </a:fld>
            <a:endParaRPr lang="en-US"/>
          </a:p>
        </p:txBody>
      </p:sp>
    </p:spTree>
  </p:cSld>
  <p:clrMapOvr>
    <a:masterClrMapping/>
  </p:clrMapOvr>
  <p:transition spd="med"/>
</p:sldLayout>
</file>

<file path=ppt/slideLayouts/slideLayout5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658C8849-DAF3-4A41-8019-E042CE7E6896}" type="slidenum">
              <a:rPr lang="en-US"/>
              <a:pPr>
                <a:defRPr/>
              </a:pPr>
              <a:t>‹#›</a:t>
            </a:fld>
            <a:endParaRPr lang="en-US"/>
          </a:p>
        </p:txBody>
      </p:sp>
    </p:spTree>
  </p:cSld>
  <p:clrMapOvr>
    <a:masterClrMapping/>
  </p:clrMapOvr>
  <p:transition spd="med"/>
</p:sldLayout>
</file>

<file path=ppt/slideLayouts/slideLayout5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3"/>
          <p:cNvSpPr>
            <a:spLocks noGrp="1" noChangeArrowheads="1"/>
          </p:cNvSpPr>
          <p:nvPr>
            <p:ph type="dt" sz="half" idx="10"/>
          </p:nvPr>
        </p:nvSpPr>
        <p:spPr>
          <a:ln/>
        </p:spPr>
        <p:txBody>
          <a:bodyPr/>
          <a:lstStyle>
            <a:lvl1pPr>
              <a:defRPr/>
            </a:lvl1pPr>
          </a:lstStyle>
          <a:p>
            <a:pPr>
              <a:defRPr/>
            </a:pPr>
            <a:endParaRPr lang="fr-FR"/>
          </a:p>
        </p:txBody>
      </p:sp>
      <p:sp>
        <p:nvSpPr>
          <p:cNvPr id="5" name="Rectangle 4"/>
          <p:cNvSpPr>
            <a:spLocks noGrp="1" noChangeArrowheads="1"/>
          </p:cNvSpPr>
          <p:nvPr>
            <p:ph type="ftr" sz="quarter" idx="11"/>
          </p:nvPr>
        </p:nvSpPr>
        <p:spPr>
          <a:ln/>
        </p:spPr>
        <p:txBody>
          <a:bodyPr/>
          <a:lstStyle>
            <a:lvl1pPr>
              <a:defRPr/>
            </a:lvl1pPr>
          </a:lstStyle>
          <a:p>
            <a:pPr>
              <a:defRPr/>
            </a:pPr>
            <a:endParaRPr lang="fr-FR"/>
          </a:p>
        </p:txBody>
      </p:sp>
      <p:sp>
        <p:nvSpPr>
          <p:cNvPr id="6" name="Rectangle 5"/>
          <p:cNvSpPr>
            <a:spLocks noGrp="1" noChangeArrowheads="1"/>
          </p:cNvSpPr>
          <p:nvPr>
            <p:ph type="sldNum" sz="quarter" idx="12"/>
          </p:nvPr>
        </p:nvSpPr>
        <p:spPr>
          <a:ln/>
        </p:spPr>
        <p:txBody>
          <a:bodyPr/>
          <a:lstStyle>
            <a:lvl1pPr>
              <a:defRPr/>
            </a:lvl1pPr>
          </a:lstStyle>
          <a:p>
            <a:pPr>
              <a:defRPr/>
            </a:pPr>
            <a:fld id="{CF4E4108-DDC2-4294-BE10-C42C9D9A0F99}" type="slidenum">
              <a:rPr lang="en-US"/>
              <a:pPr>
                <a:defRPr/>
              </a:pPr>
              <a:t>‹#›</a:t>
            </a:fld>
            <a:endParaRPr lang="en-US"/>
          </a:p>
        </p:txBody>
      </p:sp>
    </p:spTree>
  </p:cSld>
  <p:clrMapOvr>
    <a:masterClrMapping/>
  </p:clrMapOvr>
  <p:transition spd="med"/>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61138" y="577850"/>
            <a:ext cx="1920875" cy="4518025"/>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793750" y="577850"/>
            <a:ext cx="5614988" cy="45180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5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29450" y="0"/>
            <a:ext cx="2114550" cy="6096000"/>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685800" y="0"/>
            <a:ext cx="61912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3"/>
          <p:cNvSpPr>
            <a:spLocks noGrp="1" noChangeArrowheads="1"/>
          </p:cNvSpPr>
          <p:nvPr>
            <p:ph type="dt" sz="half" idx="10"/>
          </p:nvPr>
        </p:nvSpPr>
        <p:spPr>
          <a:ln/>
        </p:spPr>
        <p:txBody>
          <a:bodyPr/>
          <a:lstStyle>
            <a:lvl1pPr>
              <a:defRPr/>
            </a:lvl1pPr>
          </a:lstStyle>
          <a:p>
            <a:pPr>
              <a:defRPr/>
            </a:pPr>
            <a:endParaRPr lang="fr-FR"/>
          </a:p>
        </p:txBody>
      </p:sp>
      <p:sp>
        <p:nvSpPr>
          <p:cNvPr id="5" name="Rectangle 4"/>
          <p:cNvSpPr>
            <a:spLocks noGrp="1" noChangeArrowheads="1"/>
          </p:cNvSpPr>
          <p:nvPr>
            <p:ph type="ftr" sz="quarter" idx="11"/>
          </p:nvPr>
        </p:nvSpPr>
        <p:spPr>
          <a:ln/>
        </p:spPr>
        <p:txBody>
          <a:bodyPr/>
          <a:lstStyle>
            <a:lvl1pPr>
              <a:defRPr/>
            </a:lvl1pPr>
          </a:lstStyle>
          <a:p>
            <a:pPr>
              <a:defRPr/>
            </a:pPr>
            <a:endParaRPr lang="fr-FR"/>
          </a:p>
        </p:txBody>
      </p:sp>
      <p:sp>
        <p:nvSpPr>
          <p:cNvPr id="6" name="Rectangle 5"/>
          <p:cNvSpPr>
            <a:spLocks noGrp="1" noChangeArrowheads="1"/>
          </p:cNvSpPr>
          <p:nvPr>
            <p:ph type="sldNum" sz="quarter" idx="12"/>
          </p:nvPr>
        </p:nvSpPr>
        <p:spPr>
          <a:ln/>
        </p:spPr>
        <p:txBody>
          <a:bodyPr/>
          <a:lstStyle>
            <a:lvl1pPr>
              <a:defRPr/>
            </a:lvl1pPr>
          </a:lstStyle>
          <a:p>
            <a:pPr>
              <a:defRPr/>
            </a:pPr>
            <a:fld id="{A49491CE-98D7-4DC1-BC24-E33816BC5C31}" type="slidenum">
              <a:rPr lang="en-US"/>
              <a:pPr>
                <a:defRPr/>
              </a:pPr>
              <a:t>‹#›</a:t>
            </a:fld>
            <a:endParaRPr lang="en-US"/>
          </a:p>
        </p:txBody>
      </p:sp>
    </p:spTree>
  </p:cSld>
  <p:clrMapOvr>
    <a:masterClrMapping/>
  </p:clrMapOvr>
  <p:transition spd="med"/>
</p:sldLayout>
</file>

<file path=ppt/slideLayouts/slideLayout5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FC40CF39-17B8-45BF-A498-3299F129787B}" type="slidenum">
              <a:rPr lang="en-US"/>
              <a:pPr>
                <a:defRPr/>
              </a:pPr>
              <a:t>‹#›</a:t>
            </a:fld>
            <a:endParaRPr lang="en-US"/>
          </a:p>
        </p:txBody>
      </p:sp>
    </p:spTree>
  </p:cSld>
  <p:clrMapOvr>
    <a:masterClrMapping/>
  </p:clrMapOvr>
  <p:transition spd="med"/>
</p:sldLayout>
</file>

<file path=ppt/slideLayouts/slideLayout5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DF8E7C81-84B1-4D9A-BFE0-F6D14CAF39E6}" type="slidenum">
              <a:rPr lang="en-US"/>
              <a:pPr>
                <a:defRPr/>
              </a:pPr>
              <a:t>‹#›</a:t>
            </a:fld>
            <a:endParaRPr lang="en-US"/>
          </a:p>
        </p:txBody>
      </p:sp>
    </p:spTree>
  </p:cSld>
  <p:clrMapOvr>
    <a:masterClrMapping/>
  </p:clrMapOvr>
  <p:transition spd="med"/>
</p:sldLayout>
</file>

<file path=ppt/slideLayouts/slideLayout5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AE68A917-930C-42F1-880E-1BCA31CC5061}" type="slidenum">
              <a:rPr lang="en-US"/>
              <a:pPr>
                <a:defRPr/>
              </a:pPr>
              <a:t>‹#›</a:t>
            </a:fld>
            <a:endParaRPr lang="en-US"/>
          </a:p>
        </p:txBody>
      </p:sp>
    </p:spTree>
  </p:cSld>
  <p:clrMapOvr>
    <a:masterClrMapping/>
  </p:clrMapOvr>
  <p:transition spd="med"/>
</p:sldLayout>
</file>

<file path=ppt/slideLayouts/slideLayout5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4EE6A3F6-C418-461A-AA79-8586FBAB0D17}" type="slidenum">
              <a:rPr lang="en-US"/>
              <a:pPr>
                <a:defRPr/>
              </a:pPr>
              <a:t>‹#›</a:t>
            </a:fld>
            <a:endParaRPr lang="en-US"/>
          </a:p>
        </p:txBody>
      </p:sp>
    </p:spTree>
  </p:cSld>
  <p:clrMapOvr>
    <a:masterClrMapping/>
  </p:clrMapOvr>
  <p:transition spd="med"/>
</p:sldLayout>
</file>

<file path=ppt/slideLayouts/slideLayout5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Rectangle 4"/>
          <p:cNvSpPr>
            <a:spLocks noGrp="1" noChangeArrowheads="1"/>
          </p:cNvSpPr>
          <p:nvPr>
            <p:ph type="dt" sz="half" idx="10"/>
          </p:nvPr>
        </p:nvSpPr>
        <p:spPr>
          <a:ln/>
        </p:spPr>
        <p:txBody>
          <a:bodyPr/>
          <a:lstStyle>
            <a:lvl1pPr>
              <a:defRPr/>
            </a:lvl1pPr>
          </a:lstStyle>
          <a:p>
            <a:pPr>
              <a:defRPr/>
            </a:pPr>
            <a:endParaRPr lang="fr-FR"/>
          </a:p>
        </p:txBody>
      </p:sp>
      <p:sp>
        <p:nvSpPr>
          <p:cNvPr id="8" name="Rectangle 5"/>
          <p:cNvSpPr>
            <a:spLocks noGrp="1" noChangeArrowheads="1"/>
          </p:cNvSpPr>
          <p:nvPr>
            <p:ph type="ftr" sz="quarter" idx="11"/>
          </p:nvPr>
        </p:nvSpPr>
        <p:spPr>
          <a:ln/>
        </p:spPr>
        <p:txBody>
          <a:bodyPr/>
          <a:lstStyle>
            <a:lvl1pPr>
              <a:defRPr/>
            </a:lvl1pPr>
          </a:lstStyle>
          <a:p>
            <a:pPr>
              <a:defRPr/>
            </a:pPr>
            <a:endParaRPr lang="fr-FR"/>
          </a:p>
        </p:txBody>
      </p:sp>
      <p:sp>
        <p:nvSpPr>
          <p:cNvPr id="9" name="Rectangle 6"/>
          <p:cNvSpPr>
            <a:spLocks noGrp="1" noChangeArrowheads="1"/>
          </p:cNvSpPr>
          <p:nvPr>
            <p:ph type="sldNum" sz="quarter" idx="12"/>
          </p:nvPr>
        </p:nvSpPr>
        <p:spPr>
          <a:ln/>
        </p:spPr>
        <p:txBody>
          <a:bodyPr/>
          <a:lstStyle>
            <a:lvl1pPr>
              <a:defRPr/>
            </a:lvl1pPr>
          </a:lstStyle>
          <a:p>
            <a:pPr>
              <a:defRPr/>
            </a:pPr>
            <a:fld id="{E8FBAE8B-D1FB-448C-8797-F6D322813997}" type="slidenum">
              <a:rPr lang="en-US"/>
              <a:pPr>
                <a:defRPr/>
              </a:pPr>
              <a:t>‹#›</a:t>
            </a:fld>
            <a:endParaRPr lang="en-US"/>
          </a:p>
        </p:txBody>
      </p:sp>
    </p:spTree>
  </p:cSld>
  <p:clrMapOvr>
    <a:masterClrMapping/>
  </p:clrMapOvr>
  <p:transition spd="med"/>
</p:sldLayout>
</file>

<file path=ppt/slideLayouts/slideLayout5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Rectangle 4"/>
          <p:cNvSpPr>
            <a:spLocks noGrp="1" noChangeArrowheads="1"/>
          </p:cNvSpPr>
          <p:nvPr>
            <p:ph type="dt" sz="half" idx="10"/>
          </p:nvPr>
        </p:nvSpPr>
        <p:spPr>
          <a:ln/>
        </p:spPr>
        <p:txBody>
          <a:bodyPr/>
          <a:lstStyle>
            <a:lvl1pPr>
              <a:defRPr/>
            </a:lvl1pPr>
          </a:lstStyle>
          <a:p>
            <a:pPr>
              <a:defRPr/>
            </a:pPr>
            <a:endParaRPr lang="fr-FR"/>
          </a:p>
        </p:txBody>
      </p:sp>
      <p:sp>
        <p:nvSpPr>
          <p:cNvPr id="4" name="Rectangle 5"/>
          <p:cNvSpPr>
            <a:spLocks noGrp="1" noChangeArrowheads="1"/>
          </p:cNvSpPr>
          <p:nvPr>
            <p:ph type="ftr" sz="quarter" idx="11"/>
          </p:nvPr>
        </p:nvSpPr>
        <p:spPr>
          <a:ln/>
        </p:spPr>
        <p:txBody>
          <a:bodyPr/>
          <a:lstStyle>
            <a:lvl1pPr>
              <a:defRPr/>
            </a:lvl1pPr>
          </a:lstStyle>
          <a:p>
            <a:pPr>
              <a:defRPr/>
            </a:pPr>
            <a:endParaRPr lang="fr-FR"/>
          </a:p>
        </p:txBody>
      </p:sp>
      <p:sp>
        <p:nvSpPr>
          <p:cNvPr id="5" name="Rectangle 6"/>
          <p:cNvSpPr>
            <a:spLocks noGrp="1" noChangeArrowheads="1"/>
          </p:cNvSpPr>
          <p:nvPr>
            <p:ph type="sldNum" sz="quarter" idx="12"/>
          </p:nvPr>
        </p:nvSpPr>
        <p:spPr>
          <a:ln/>
        </p:spPr>
        <p:txBody>
          <a:bodyPr/>
          <a:lstStyle>
            <a:lvl1pPr>
              <a:defRPr/>
            </a:lvl1pPr>
          </a:lstStyle>
          <a:p>
            <a:pPr>
              <a:defRPr/>
            </a:pPr>
            <a:fld id="{A1D4C2C3-F48C-422B-BA0E-6FD9091376E4}" type="slidenum">
              <a:rPr lang="en-US"/>
              <a:pPr>
                <a:defRPr/>
              </a:pPr>
              <a:t>‹#›</a:t>
            </a:fld>
            <a:endParaRPr lang="en-US"/>
          </a:p>
        </p:txBody>
      </p:sp>
    </p:spTree>
  </p:cSld>
  <p:clrMapOvr>
    <a:masterClrMapping/>
  </p:clrMapOvr>
  <p:transition spd="med"/>
</p:sldLayout>
</file>

<file path=ppt/slideLayouts/slideLayout5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fr-FR"/>
          </a:p>
        </p:txBody>
      </p:sp>
      <p:sp>
        <p:nvSpPr>
          <p:cNvPr id="3" name="Rectangle 5"/>
          <p:cNvSpPr>
            <a:spLocks noGrp="1" noChangeArrowheads="1"/>
          </p:cNvSpPr>
          <p:nvPr>
            <p:ph type="ftr" sz="quarter" idx="11"/>
          </p:nvPr>
        </p:nvSpPr>
        <p:spPr>
          <a:ln/>
        </p:spPr>
        <p:txBody>
          <a:bodyPr/>
          <a:lstStyle>
            <a:lvl1pPr>
              <a:defRPr/>
            </a:lvl1pPr>
          </a:lstStyle>
          <a:p>
            <a:pPr>
              <a:defRPr/>
            </a:pPr>
            <a:endParaRPr lang="fr-FR"/>
          </a:p>
        </p:txBody>
      </p:sp>
      <p:sp>
        <p:nvSpPr>
          <p:cNvPr id="4" name="Rectangle 6"/>
          <p:cNvSpPr>
            <a:spLocks noGrp="1" noChangeArrowheads="1"/>
          </p:cNvSpPr>
          <p:nvPr>
            <p:ph type="sldNum" sz="quarter" idx="12"/>
          </p:nvPr>
        </p:nvSpPr>
        <p:spPr>
          <a:ln/>
        </p:spPr>
        <p:txBody>
          <a:bodyPr/>
          <a:lstStyle>
            <a:lvl1pPr>
              <a:defRPr/>
            </a:lvl1pPr>
          </a:lstStyle>
          <a:p>
            <a:pPr>
              <a:defRPr/>
            </a:pPr>
            <a:fld id="{B8ED3334-6AF8-47C1-943F-EF41F5AD5A64}" type="slidenum">
              <a:rPr lang="en-US"/>
              <a:pPr>
                <a:defRPr/>
              </a:pPr>
              <a:t>‹#›</a:t>
            </a:fld>
            <a:endParaRPr lang="en-US"/>
          </a:p>
        </p:txBody>
      </p:sp>
    </p:spTree>
  </p:cSld>
  <p:clrMapOvr>
    <a:masterClrMapping/>
  </p:clrMapOvr>
  <p:transition spd="med"/>
</p:sldLayout>
</file>

<file path=ppt/slideLayouts/slideLayout5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8F9C1020-1FFA-4283-AE2C-DD9A7D5AC635}" type="slidenum">
              <a:rPr lang="en-US"/>
              <a:pPr>
                <a:defRPr/>
              </a:pPr>
              <a:t>‹#›</a:t>
            </a:fld>
            <a:endParaRPr lang="en-US"/>
          </a:p>
        </p:txBody>
      </p:sp>
    </p:spTree>
  </p:cSld>
  <p:clrMapOvr>
    <a:masterClrMapping/>
  </p:clrMapOvr>
  <p:transition spd="med"/>
</p:sldLayout>
</file>

<file path=ppt/slideLayouts/slideLayout5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AF60023F-C464-4DAC-A790-3887CBD1FEDE}" type="slidenum">
              <a:rPr lang="en-US"/>
              <a:pPr>
                <a:defRPr/>
              </a:pPr>
              <a:t>‹#›</a:t>
            </a:fld>
            <a:endParaRPr lang="en-US"/>
          </a:p>
        </p:txBody>
      </p:sp>
    </p:spTree>
  </p:cSld>
  <p:clrMapOvr>
    <a:masterClrMapping/>
  </p:clrMapOvr>
  <p:transition spd="med"/>
</p:sldLayout>
</file>

<file path=ppt/slideLayouts/slideLayout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Tree>
  </p:cSld>
  <p:clrMapOvr>
    <a:masterClrMapping/>
  </p:clrMapOvr>
  <p:transition spd="med"/>
</p:sldLayout>
</file>

<file path=ppt/slideLayouts/slideLayout5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665EDABB-8147-49F5-BF45-8B85F556C789}" type="slidenum">
              <a:rPr lang="en-US"/>
              <a:pPr>
                <a:defRPr/>
              </a:pPr>
              <a:t>‹#›</a:t>
            </a:fld>
            <a:endParaRPr lang="en-US"/>
          </a:p>
        </p:txBody>
      </p:sp>
    </p:spTree>
  </p:cSld>
  <p:clrMapOvr>
    <a:masterClrMapping/>
  </p:clrMapOvr>
  <p:transition spd="med"/>
</p:sldLayout>
</file>

<file path=ppt/slideLayouts/slideLayout5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29450" y="0"/>
            <a:ext cx="2114550" cy="6096000"/>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685800" y="0"/>
            <a:ext cx="61912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BCB251CF-C4AD-4A39-92AC-9D25F7E8FB39}" type="slidenum">
              <a:rPr lang="en-US"/>
              <a:pPr>
                <a:defRPr/>
              </a:pPr>
              <a:t>‹#›</a:t>
            </a:fld>
            <a:endParaRPr lang="en-US"/>
          </a:p>
        </p:txBody>
      </p:sp>
    </p:spTree>
  </p:cSld>
  <p:clrMapOvr>
    <a:masterClrMapping/>
  </p:clrMapOvr>
  <p:transition spd="med"/>
</p:sldLayout>
</file>

<file path=ppt/slideLayouts/slideLayout5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14E7F9F8-00B4-49E2-9AFC-A5F73D17857A}" type="slidenum">
              <a:rPr lang="en-US"/>
              <a:pPr>
                <a:defRPr/>
              </a:pPr>
              <a:t>‹#›</a:t>
            </a:fld>
            <a:endParaRPr lang="en-US"/>
          </a:p>
        </p:txBody>
      </p:sp>
    </p:spTree>
  </p:cSld>
  <p:clrMapOvr>
    <a:masterClrMapping/>
  </p:clrMapOvr>
  <p:transition spd="med"/>
</p:sldLayout>
</file>

<file path=ppt/slideLayouts/slideLayout5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82C085C7-AD01-4F48-9886-93447D596E50}" type="slidenum">
              <a:rPr lang="en-US"/>
              <a:pPr>
                <a:defRPr/>
              </a:pPr>
              <a:t>‹#›</a:t>
            </a:fld>
            <a:endParaRPr lang="en-US"/>
          </a:p>
        </p:txBody>
      </p:sp>
    </p:spTree>
  </p:cSld>
  <p:clrMapOvr>
    <a:masterClrMapping/>
  </p:clrMapOvr>
  <p:transition spd="med"/>
</p:sldLayout>
</file>

<file path=ppt/slideLayouts/slideLayout5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A4DB8725-B545-42AE-9C6B-FA8A39DA64A1}" type="slidenum">
              <a:rPr lang="en-US"/>
              <a:pPr>
                <a:defRPr/>
              </a:pPr>
              <a:t>‹#›</a:t>
            </a:fld>
            <a:endParaRPr lang="en-US"/>
          </a:p>
        </p:txBody>
      </p:sp>
    </p:spTree>
  </p:cSld>
  <p:clrMapOvr>
    <a:masterClrMapping/>
  </p:clrMapOvr>
  <p:transition spd="med"/>
</p:sldLayout>
</file>

<file path=ppt/slideLayouts/slideLayout5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4D60235D-4E97-4EBB-9473-D0674E5B8F56}" type="slidenum">
              <a:rPr lang="en-US"/>
              <a:pPr>
                <a:defRPr/>
              </a:pPr>
              <a:t>‹#›</a:t>
            </a:fld>
            <a:endParaRPr lang="en-US"/>
          </a:p>
        </p:txBody>
      </p:sp>
    </p:spTree>
  </p:cSld>
  <p:clrMapOvr>
    <a:masterClrMapping/>
  </p:clrMapOvr>
  <p:transition spd="med"/>
</p:sldLayout>
</file>

<file path=ppt/slideLayouts/slideLayout5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Rectangle 4"/>
          <p:cNvSpPr>
            <a:spLocks noGrp="1" noChangeArrowheads="1"/>
          </p:cNvSpPr>
          <p:nvPr>
            <p:ph type="dt" sz="half" idx="10"/>
          </p:nvPr>
        </p:nvSpPr>
        <p:spPr>
          <a:ln/>
        </p:spPr>
        <p:txBody>
          <a:bodyPr/>
          <a:lstStyle>
            <a:lvl1pPr>
              <a:defRPr/>
            </a:lvl1pPr>
          </a:lstStyle>
          <a:p>
            <a:pPr>
              <a:defRPr/>
            </a:pPr>
            <a:endParaRPr lang="fr-FR"/>
          </a:p>
        </p:txBody>
      </p:sp>
      <p:sp>
        <p:nvSpPr>
          <p:cNvPr id="8" name="Rectangle 5"/>
          <p:cNvSpPr>
            <a:spLocks noGrp="1" noChangeArrowheads="1"/>
          </p:cNvSpPr>
          <p:nvPr>
            <p:ph type="ftr" sz="quarter" idx="11"/>
          </p:nvPr>
        </p:nvSpPr>
        <p:spPr>
          <a:ln/>
        </p:spPr>
        <p:txBody>
          <a:bodyPr/>
          <a:lstStyle>
            <a:lvl1pPr>
              <a:defRPr/>
            </a:lvl1pPr>
          </a:lstStyle>
          <a:p>
            <a:pPr>
              <a:defRPr/>
            </a:pPr>
            <a:endParaRPr lang="fr-FR"/>
          </a:p>
        </p:txBody>
      </p:sp>
      <p:sp>
        <p:nvSpPr>
          <p:cNvPr id="9" name="Rectangle 6"/>
          <p:cNvSpPr>
            <a:spLocks noGrp="1" noChangeArrowheads="1"/>
          </p:cNvSpPr>
          <p:nvPr>
            <p:ph type="sldNum" sz="quarter" idx="12"/>
          </p:nvPr>
        </p:nvSpPr>
        <p:spPr>
          <a:ln/>
        </p:spPr>
        <p:txBody>
          <a:bodyPr/>
          <a:lstStyle>
            <a:lvl1pPr>
              <a:defRPr/>
            </a:lvl1pPr>
          </a:lstStyle>
          <a:p>
            <a:pPr>
              <a:defRPr/>
            </a:pPr>
            <a:fld id="{870D37C9-6E96-4CBE-9CD1-85B9EBAE8CFD}" type="slidenum">
              <a:rPr lang="en-US"/>
              <a:pPr>
                <a:defRPr/>
              </a:pPr>
              <a:t>‹#›</a:t>
            </a:fld>
            <a:endParaRPr lang="en-US"/>
          </a:p>
        </p:txBody>
      </p:sp>
    </p:spTree>
  </p:cSld>
  <p:clrMapOvr>
    <a:masterClrMapping/>
  </p:clrMapOvr>
  <p:transition spd="med"/>
</p:sldLayout>
</file>

<file path=ppt/slideLayouts/slideLayout5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Rectangle 4"/>
          <p:cNvSpPr>
            <a:spLocks noGrp="1" noChangeArrowheads="1"/>
          </p:cNvSpPr>
          <p:nvPr>
            <p:ph type="dt" sz="half" idx="10"/>
          </p:nvPr>
        </p:nvSpPr>
        <p:spPr>
          <a:ln/>
        </p:spPr>
        <p:txBody>
          <a:bodyPr/>
          <a:lstStyle>
            <a:lvl1pPr>
              <a:defRPr/>
            </a:lvl1pPr>
          </a:lstStyle>
          <a:p>
            <a:pPr>
              <a:defRPr/>
            </a:pPr>
            <a:endParaRPr lang="fr-FR"/>
          </a:p>
        </p:txBody>
      </p:sp>
      <p:sp>
        <p:nvSpPr>
          <p:cNvPr id="4" name="Rectangle 5"/>
          <p:cNvSpPr>
            <a:spLocks noGrp="1" noChangeArrowheads="1"/>
          </p:cNvSpPr>
          <p:nvPr>
            <p:ph type="ftr" sz="quarter" idx="11"/>
          </p:nvPr>
        </p:nvSpPr>
        <p:spPr>
          <a:ln/>
        </p:spPr>
        <p:txBody>
          <a:bodyPr/>
          <a:lstStyle>
            <a:lvl1pPr>
              <a:defRPr/>
            </a:lvl1pPr>
          </a:lstStyle>
          <a:p>
            <a:pPr>
              <a:defRPr/>
            </a:pPr>
            <a:endParaRPr lang="fr-FR"/>
          </a:p>
        </p:txBody>
      </p:sp>
      <p:sp>
        <p:nvSpPr>
          <p:cNvPr id="5" name="Rectangle 6"/>
          <p:cNvSpPr>
            <a:spLocks noGrp="1" noChangeArrowheads="1"/>
          </p:cNvSpPr>
          <p:nvPr>
            <p:ph type="sldNum" sz="quarter" idx="12"/>
          </p:nvPr>
        </p:nvSpPr>
        <p:spPr>
          <a:ln/>
        </p:spPr>
        <p:txBody>
          <a:bodyPr/>
          <a:lstStyle>
            <a:lvl1pPr>
              <a:defRPr/>
            </a:lvl1pPr>
          </a:lstStyle>
          <a:p>
            <a:pPr>
              <a:defRPr/>
            </a:pPr>
            <a:fld id="{63009752-B194-4951-8FF0-B6C123041E18}" type="slidenum">
              <a:rPr lang="en-US"/>
              <a:pPr>
                <a:defRPr/>
              </a:pPr>
              <a:t>‹#›</a:t>
            </a:fld>
            <a:endParaRPr lang="en-US"/>
          </a:p>
        </p:txBody>
      </p:sp>
    </p:spTree>
  </p:cSld>
  <p:clrMapOvr>
    <a:masterClrMapping/>
  </p:clrMapOvr>
  <p:transition spd="med"/>
</p:sldLayout>
</file>

<file path=ppt/slideLayouts/slideLayout5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fr-FR"/>
          </a:p>
        </p:txBody>
      </p:sp>
      <p:sp>
        <p:nvSpPr>
          <p:cNvPr id="3" name="Rectangle 5"/>
          <p:cNvSpPr>
            <a:spLocks noGrp="1" noChangeArrowheads="1"/>
          </p:cNvSpPr>
          <p:nvPr>
            <p:ph type="ftr" sz="quarter" idx="11"/>
          </p:nvPr>
        </p:nvSpPr>
        <p:spPr>
          <a:ln/>
        </p:spPr>
        <p:txBody>
          <a:bodyPr/>
          <a:lstStyle>
            <a:lvl1pPr>
              <a:defRPr/>
            </a:lvl1pPr>
          </a:lstStyle>
          <a:p>
            <a:pPr>
              <a:defRPr/>
            </a:pPr>
            <a:endParaRPr lang="fr-FR"/>
          </a:p>
        </p:txBody>
      </p:sp>
      <p:sp>
        <p:nvSpPr>
          <p:cNvPr id="4" name="Rectangle 6"/>
          <p:cNvSpPr>
            <a:spLocks noGrp="1" noChangeArrowheads="1"/>
          </p:cNvSpPr>
          <p:nvPr>
            <p:ph type="sldNum" sz="quarter" idx="12"/>
          </p:nvPr>
        </p:nvSpPr>
        <p:spPr>
          <a:ln/>
        </p:spPr>
        <p:txBody>
          <a:bodyPr/>
          <a:lstStyle>
            <a:lvl1pPr>
              <a:defRPr/>
            </a:lvl1pPr>
          </a:lstStyle>
          <a:p>
            <a:pPr>
              <a:defRPr/>
            </a:pPr>
            <a:fld id="{58EE5DD5-2B83-45A2-A257-9AFC42FA527E}" type="slidenum">
              <a:rPr lang="en-US"/>
              <a:pPr>
                <a:defRPr/>
              </a:pPr>
              <a:t>‹#›</a:t>
            </a:fld>
            <a:endParaRPr lang="en-US"/>
          </a:p>
        </p:txBody>
      </p:sp>
    </p:spTree>
  </p:cSld>
  <p:clrMapOvr>
    <a:masterClrMapping/>
  </p:clrMapOvr>
  <p:transition spd="med"/>
</p:sldLayout>
</file>

<file path=ppt/slideLayouts/slideLayout5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08CE8A16-AC4A-4669-9BFD-0E7A84AED9D7}" type="slidenum">
              <a:rPr lang="en-US"/>
              <a:pPr>
                <a:defRPr/>
              </a:pPr>
              <a:t>‹#›</a:t>
            </a:fld>
            <a:endParaRPr lang="en-US"/>
          </a:p>
        </p:txBody>
      </p:sp>
    </p:spTree>
  </p:cSld>
  <p:clrMapOvr>
    <a:masterClrMapping/>
  </p:clrMapOvr>
  <p:transition spd="med"/>
</p:sldLayout>
</file>

<file path=ppt/slideLayouts/slideLayout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5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111A58E9-964B-422A-983B-30B6DD9AB7E6}" type="slidenum">
              <a:rPr lang="en-US"/>
              <a:pPr>
                <a:defRPr/>
              </a:pPr>
              <a:t>‹#›</a:t>
            </a:fld>
            <a:endParaRPr lang="en-US"/>
          </a:p>
        </p:txBody>
      </p:sp>
    </p:spTree>
  </p:cSld>
  <p:clrMapOvr>
    <a:masterClrMapping/>
  </p:clrMapOvr>
  <p:transition spd="med"/>
</p:sldLayout>
</file>

<file path=ppt/slideLayouts/slideLayout5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0A4533A9-0033-470C-91EC-00D08DFF47D1}" type="slidenum">
              <a:rPr lang="en-US"/>
              <a:pPr>
                <a:defRPr/>
              </a:pPr>
              <a:t>‹#›</a:t>
            </a:fld>
            <a:endParaRPr lang="en-US"/>
          </a:p>
        </p:txBody>
      </p:sp>
    </p:spTree>
  </p:cSld>
  <p:clrMapOvr>
    <a:masterClrMapping/>
  </p:clrMapOvr>
  <p:transition spd="med"/>
</p:sldLayout>
</file>

<file path=ppt/slideLayouts/slideLayout5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29450" y="0"/>
            <a:ext cx="2114550" cy="6096000"/>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685800" y="0"/>
            <a:ext cx="61912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CB76998C-399E-43AF-B9B3-FC56E88BA66C}" type="slidenum">
              <a:rPr lang="en-US"/>
              <a:pPr>
                <a:defRPr/>
              </a:pPr>
              <a:t>‹#›</a:t>
            </a:fld>
            <a:endParaRPr lang="en-US"/>
          </a:p>
        </p:txBody>
      </p:sp>
    </p:spTree>
  </p:cSld>
  <p:clrMapOvr>
    <a:masterClrMapping/>
  </p:clrMapOvr>
  <p:transition spd="med"/>
</p:sldLayout>
</file>

<file path=ppt/slideLayouts/slideLayout5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E4B1EFBE-A5D7-4CA4-BD27-5DDCBB8D5EA2}" type="slidenum">
              <a:rPr lang="en-US"/>
              <a:pPr>
                <a:defRPr/>
              </a:pPr>
              <a:t>‹#›</a:t>
            </a:fld>
            <a:endParaRPr lang="en-US"/>
          </a:p>
        </p:txBody>
      </p:sp>
    </p:spTree>
  </p:cSld>
  <p:clrMapOvr>
    <a:masterClrMapping/>
  </p:clrMapOvr>
  <p:transition spd="med"/>
</p:sldLayout>
</file>

<file path=ppt/slideLayouts/slideLayout5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95A9CBBC-29A4-4CC6-A45F-72E36254D3FD}" type="slidenum">
              <a:rPr lang="en-US"/>
              <a:pPr>
                <a:defRPr/>
              </a:pPr>
              <a:t>‹#›</a:t>
            </a:fld>
            <a:endParaRPr lang="en-US"/>
          </a:p>
        </p:txBody>
      </p:sp>
    </p:spTree>
  </p:cSld>
  <p:clrMapOvr>
    <a:masterClrMapping/>
  </p:clrMapOvr>
  <p:transition spd="med"/>
</p:sldLayout>
</file>

<file path=ppt/slideLayouts/slideLayout5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7F3D9665-EBBD-40D3-A8EC-EF50E18059D6}" type="slidenum">
              <a:rPr lang="en-US"/>
              <a:pPr>
                <a:defRPr/>
              </a:pPr>
              <a:t>‹#›</a:t>
            </a:fld>
            <a:endParaRPr lang="en-US"/>
          </a:p>
        </p:txBody>
      </p:sp>
    </p:spTree>
  </p:cSld>
  <p:clrMapOvr>
    <a:masterClrMapping/>
  </p:clrMapOvr>
  <p:transition spd="med"/>
</p:sldLayout>
</file>

<file path=ppt/slideLayouts/slideLayout5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667A74B7-A22B-4A0B-94B3-60CA956C93A3}" type="slidenum">
              <a:rPr lang="en-US"/>
              <a:pPr>
                <a:defRPr/>
              </a:pPr>
              <a:t>‹#›</a:t>
            </a:fld>
            <a:endParaRPr lang="en-US"/>
          </a:p>
        </p:txBody>
      </p:sp>
    </p:spTree>
  </p:cSld>
  <p:clrMapOvr>
    <a:masterClrMapping/>
  </p:clrMapOvr>
  <p:transition spd="med"/>
</p:sldLayout>
</file>

<file path=ppt/slideLayouts/slideLayout5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Rectangle 4"/>
          <p:cNvSpPr>
            <a:spLocks noGrp="1" noChangeArrowheads="1"/>
          </p:cNvSpPr>
          <p:nvPr>
            <p:ph type="dt" sz="half" idx="10"/>
          </p:nvPr>
        </p:nvSpPr>
        <p:spPr>
          <a:ln/>
        </p:spPr>
        <p:txBody>
          <a:bodyPr/>
          <a:lstStyle>
            <a:lvl1pPr>
              <a:defRPr/>
            </a:lvl1pPr>
          </a:lstStyle>
          <a:p>
            <a:pPr>
              <a:defRPr/>
            </a:pPr>
            <a:endParaRPr lang="fr-FR"/>
          </a:p>
        </p:txBody>
      </p:sp>
      <p:sp>
        <p:nvSpPr>
          <p:cNvPr id="8" name="Rectangle 5"/>
          <p:cNvSpPr>
            <a:spLocks noGrp="1" noChangeArrowheads="1"/>
          </p:cNvSpPr>
          <p:nvPr>
            <p:ph type="ftr" sz="quarter" idx="11"/>
          </p:nvPr>
        </p:nvSpPr>
        <p:spPr>
          <a:ln/>
        </p:spPr>
        <p:txBody>
          <a:bodyPr/>
          <a:lstStyle>
            <a:lvl1pPr>
              <a:defRPr/>
            </a:lvl1pPr>
          </a:lstStyle>
          <a:p>
            <a:pPr>
              <a:defRPr/>
            </a:pPr>
            <a:endParaRPr lang="fr-FR"/>
          </a:p>
        </p:txBody>
      </p:sp>
      <p:sp>
        <p:nvSpPr>
          <p:cNvPr id="9" name="Rectangle 6"/>
          <p:cNvSpPr>
            <a:spLocks noGrp="1" noChangeArrowheads="1"/>
          </p:cNvSpPr>
          <p:nvPr>
            <p:ph type="sldNum" sz="quarter" idx="12"/>
          </p:nvPr>
        </p:nvSpPr>
        <p:spPr>
          <a:ln/>
        </p:spPr>
        <p:txBody>
          <a:bodyPr/>
          <a:lstStyle>
            <a:lvl1pPr>
              <a:defRPr/>
            </a:lvl1pPr>
          </a:lstStyle>
          <a:p>
            <a:pPr>
              <a:defRPr/>
            </a:pPr>
            <a:fld id="{D04BAF9A-1A08-4EA8-93CC-0802464F405C}" type="slidenum">
              <a:rPr lang="en-US"/>
              <a:pPr>
                <a:defRPr/>
              </a:pPr>
              <a:t>‹#›</a:t>
            </a:fld>
            <a:endParaRPr lang="en-US"/>
          </a:p>
        </p:txBody>
      </p:sp>
    </p:spTree>
  </p:cSld>
  <p:clrMapOvr>
    <a:masterClrMapping/>
  </p:clrMapOvr>
  <p:transition spd="med"/>
</p:sldLayout>
</file>

<file path=ppt/slideLayouts/slideLayout5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Rectangle 4"/>
          <p:cNvSpPr>
            <a:spLocks noGrp="1" noChangeArrowheads="1"/>
          </p:cNvSpPr>
          <p:nvPr>
            <p:ph type="dt" sz="half" idx="10"/>
          </p:nvPr>
        </p:nvSpPr>
        <p:spPr>
          <a:ln/>
        </p:spPr>
        <p:txBody>
          <a:bodyPr/>
          <a:lstStyle>
            <a:lvl1pPr>
              <a:defRPr/>
            </a:lvl1pPr>
          </a:lstStyle>
          <a:p>
            <a:pPr>
              <a:defRPr/>
            </a:pPr>
            <a:endParaRPr lang="fr-FR"/>
          </a:p>
        </p:txBody>
      </p:sp>
      <p:sp>
        <p:nvSpPr>
          <p:cNvPr id="4" name="Rectangle 5"/>
          <p:cNvSpPr>
            <a:spLocks noGrp="1" noChangeArrowheads="1"/>
          </p:cNvSpPr>
          <p:nvPr>
            <p:ph type="ftr" sz="quarter" idx="11"/>
          </p:nvPr>
        </p:nvSpPr>
        <p:spPr>
          <a:ln/>
        </p:spPr>
        <p:txBody>
          <a:bodyPr/>
          <a:lstStyle>
            <a:lvl1pPr>
              <a:defRPr/>
            </a:lvl1pPr>
          </a:lstStyle>
          <a:p>
            <a:pPr>
              <a:defRPr/>
            </a:pPr>
            <a:endParaRPr lang="fr-FR"/>
          </a:p>
        </p:txBody>
      </p:sp>
      <p:sp>
        <p:nvSpPr>
          <p:cNvPr id="5" name="Rectangle 6"/>
          <p:cNvSpPr>
            <a:spLocks noGrp="1" noChangeArrowheads="1"/>
          </p:cNvSpPr>
          <p:nvPr>
            <p:ph type="sldNum" sz="quarter" idx="12"/>
          </p:nvPr>
        </p:nvSpPr>
        <p:spPr>
          <a:ln/>
        </p:spPr>
        <p:txBody>
          <a:bodyPr/>
          <a:lstStyle>
            <a:lvl1pPr>
              <a:defRPr/>
            </a:lvl1pPr>
          </a:lstStyle>
          <a:p>
            <a:pPr>
              <a:defRPr/>
            </a:pPr>
            <a:fld id="{582F49BA-6066-4899-B240-5219EFD955E1}" type="slidenum">
              <a:rPr lang="en-US"/>
              <a:pPr>
                <a:defRPr/>
              </a:pPr>
              <a:t>‹#›</a:t>
            </a:fld>
            <a:endParaRPr lang="en-US"/>
          </a:p>
        </p:txBody>
      </p:sp>
    </p:spTree>
  </p:cSld>
  <p:clrMapOvr>
    <a:masterClrMapping/>
  </p:clrMapOvr>
  <p:transition spd="med"/>
</p:sldLayout>
</file>

<file path=ppt/slideLayouts/slideLayout5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fr-FR"/>
          </a:p>
        </p:txBody>
      </p:sp>
      <p:sp>
        <p:nvSpPr>
          <p:cNvPr id="3" name="Rectangle 5"/>
          <p:cNvSpPr>
            <a:spLocks noGrp="1" noChangeArrowheads="1"/>
          </p:cNvSpPr>
          <p:nvPr>
            <p:ph type="ftr" sz="quarter" idx="11"/>
          </p:nvPr>
        </p:nvSpPr>
        <p:spPr>
          <a:ln/>
        </p:spPr>
        <p:txBody>
          <a:bodyPr/>
          <a:lstStyle>
            <a:lvl1pPr>
              <a:defRPr/>
            </a:lvl1pPr>
          </a:lstStyle>
          <a:p>
            <a:pPr>
              <a:defRPr/>
            </a:pPr>
            <a:endParaRPr lang="fr-FR"/>
          </a:p>
        </p:txBody>
      </p:sp>
      <p:sp>
        <p:nvSpPr>
          <p:cNvPr id="4" name="Rectangle 6"/>
          <p:cNvSpPr>
            <a:spLocks noGrp="1" noChangeArrowheads="1"/>
          </p:cNvSpPr>
          <p:nvPr>
            <p:ph type="sldNum" sz="quarter" idx="12"/>
          </p:nvPr>
        </p:nvSpPr>
        <p:spPr>
          <a:ln/>
        </p:spPr>
        <p:txBody>
          <a:bodyPr/>
          <a:lstStyle>
            <a:lvl1pPr>
              <a:defRPr/>
            </a:lvl1pPr>
          </a:lstStyle>
          <a:p>
            <a:pPr>
              <a:defRPr/>
            </a:pPr>
            <a:fld id="{E0451CE1-8B0D-437F-A58E-2EC5060C52FA}" type="slidenum">
              <a:rPr lang="en-US"/>
              <a:pPr>
                <a:defRPr/>
              </a:pPr>
              <a:t>‹#›</a:t>
            </a:fld>
            <a:endParaRPr lang="en-US"/>
          </a:p>
        </p:txBody>
      </p:sp>
    </p:spTree>
  </p:cSld>
  <p:clrMapOvr>
    <a:masterClrMapping/>
  </p:clrMapOvr>
  <p:transition spd="med"/>
</p:sldLayout>
</file>

<file path=ppt/slideLayouts/slideLayout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cSld>
  <p:clrMapOvr>
    <a:masterClrMapping/>
  </p:clrMapOvr>
  <p:transition spd="med"/>
</p:sldLayout>
</file>

<file path=ppt/slideLayouts/slideLayout5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1640C78F-B4F9-4007-8D8B-2FEB43B1A948}" type="slidenum">
              <a:rPr lang="en-US"/>
              <a:pPr>
                <a:defRPr/>
              </a:pPr>
              <a:t>‹#›</a:t>
            </a:fld>
            <a:endParaRPr lang="en-US"/>
          </a:p>
        </p:txBody>
      </p:sp>
    </p:spTree>
  </p:cSld>
  <p:clrMapOvr>
    <a:masterClrMapping/>
  </p:clrMapOvr>
  <p:transition spd="med"/>
</p:sldLayout>
</file>

<file path=ppt/slideLayouts/slideLayout5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DDD38F11-CFD7-45F7-A903-CABFDE0974BE}" type="slidenum">
              <a:rPr lang="en-US"/>
              <a:pPr>
                <a:defRPr/>
              </a:pPr>
              <a:t>‹#›</a:t>
            </a:fld>
            <a:endParaRPr lang="en-US"/>
          </a:p>
        </p:txBody>
      </p:sp>
    </p:spTree>
  </p:cSld>
  <p:clrMapOvr>
    <a:masterClrMapping/>
  </p:clrMapOvr>
  <p:transition spd="med"/>
</p:sldLayout>
</file>

<file path=ppt/slideLayouts/slideLayout5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29D89C28-0E8B-4142-A4A8-7B000BEFE507}" type="slidenum">
              <a:rPr lang="en-US"/>
              <a:pPr>
                <a:defRPr/>
              </a:pPr>
              <a:t>‹#›</a:t>
            </a:fld>
            <a:endParaRPr lang="en-US"/>
          </a:p>
        </p:txBody>
      </p:sp>
    </p:spTree>
  </p:cSld>
  <p:clrMapOvr>
    <a:masterClrMapping/>
  </p:clrMapOvr>
  <p:transition spd="med"/>
</p:sldLayout>
</file>

<file path=ppt/slideLayouts/slideLayout5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29450" y="0"/>
            <a:ext cx="2114550" cy="6096000"/>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685800" y="0"/>
            <a:ext cx="61912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3086D3FA-AE9C-4A0C-9614-CBC12C812810}" type="slidenum">
              <a:rPr lang="en-US"/>
              <a:pPr>
                <a:defRPr/>
              </a:pPr>
              <a:t>‹#›</a:t>
            </a:fld>
            <a:endParaRPr lang="en-US"/>
          </a:p>
        </p:txBody>
      </p:sp>
    </p:spTree>
  </p:cSld>
  <p:clrMapOvr>
    <a:masterClrMapping/>
  </p:clrMapOvr>
  <p:transition spd="med"/>
</p:sldLayout>
</file>

<file path=ppt/slideLayouts/slideLayout5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Rectangle 3"/>
          <p:cNvSpPr>
            <a:spLocks noGrp="1" noChangeArrowheads="1"/>
          </p:cNvSpPr>
          <p:nvPr>
            <p:ph type="dt" sz="half" idx="10"/>
          </p:nvPr>
        </p:nvSpPr>
        <p:spPr>
          <a:ln/>
        </p:spPr>
        <p:txBody>
          <a:bodyPr/>
          <a:lstStyle>
            <a:lvl1pPr>
              <a:defRPr/>
            </a:lvl1pPr>
          </a:lstStyle>
          <a:p>
            <a:pPr>
              <a:defRPr/>
            </a:pPr>
            <a:endParaRPr lang="fr-FR"/>
          </a:p>
        </p:txBody>
      </p:sp>
      <p:sp>
        <p:nvSpPr>
          <p:cNvPr id="5" name="Rectangle 4"/>
          <p:cNvSpPr>
            <a:spLocks noGrp="1" noChangeArrowheads="1"/>
          </p:cNvSpPr>
          <p:nvPr>
            <p:ph type="ftr" sz="quarter" idx="11"/>
          </p:nvPr>
        </p:nvSpPr>
        <p:spPr>
          <a:ln/>
        </p:spPr>
        <p:txBody>
          <a:bodyPr/>
          <a:lstStyle>
            <a:lvl1pPr>
              <a:defRPr/>
            </a:lvl1pPr>
          </a:lstStyle>
          <a:p>
            <a:pPr>
              <a:defRPr/>
            </a:pPr>
            <a:endParaRPr lang="fr-FR"/>
          </a:p>
        </p:txBody>
      </p:sp>
      <p:sp>
        <p:nvSpPr>
          <p:cNvPr id="6" name="Rectangle 5"/>
          <p:cNvSpPr>
            <a:spLocks noGrp="1" noChangeArrowheads="1"/>
          </p:cNvSpPr>
          <p:nvPr>
            <p:ph type="sldNum" sz="quarter" idx="12"/>
          </p:nvPr>
        </p:nvSpPr>
        <p:spPr>
          <a:ln/>
        </p:spPr>
        <p:txBody>
          <a:bodyPr/>
          <a:lstStyle>
            <a:lvl1pPr>
              <a:defRPr/>
            </a:lvl1pPr>
          </a:lstStyle>
          <a:p>
            <a:pPr>
              <a:defRPr/>
            </a:pPr>
            <a:fld id="{5EFA8C00-D877-4B2A-9F4B-25D18634BC23}" type="slidenum">
              <a:rPr lang="en-US"/>
              <a:pPr>
                <a:defRPr/>
              </a:pPr>
              <a:t>‹#›</a:t>
            </a:fld>
            <a:endParaRPr lang="en-US"/>
          </a:p>
        </p:txBody>
      </p:sp>
    </p:spTree>
  </p:cSld>
  <p:clrMapOvr>
    <a:masterClrMapping/>
  </p:clrMapOvr>
  <p:transition spd="med"/>
</p:sldLayout>
</file>

<file path=ppt/slideLayouts/slideLayout5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3"/>
          <p:cNvSpPr>
            <a:spLocks noGrp="1" noChangeArrowheads="1"/>
          </p:cNvSpPr>
          <p:nvPr>
            <p:ph type="dt" sz="half" idx="10"/>
          </p:nvPr>
        </p:nvSpPr>
        <p:spPr>
          <a:ln/>
        </p:spPr>
        <p:txBody>
          <a:bodyPr/>
          <a:lstStyle>
            <a:lvl1pPr>
              <a:defRPr/>
            </a:lvl1pPr>
          </a:lstStyle>
          <a:p>
            <a:pPr>
              <a:defRPr/>
            </a:pPr>
            <a:endParaRPr lang="fr-FR"/>
          </a:p>
        </p:txBody>
      </p:sp>
      <p:sp>
        <p:nvSpPr>
          <p:cNvPr id="5" name="Rectangle 4"/>
          <p:cNvSpPr>
            <a:spLocks noGrp="1" noChangeArrowheads="1"/>
          </p:cNvSpPr>
          <p:nvPr>
            <p:ph type="ftr" sz="quarter" idx="11"/>
          </p:nvPr>
        </p:nvSpPr>
        <p:spPr>
          <a:ln/>
        </p:spPr>
        <p:txBody>
          <a:bodyPr/>
          <a:lstStyle>
            <a:lvl1pPr>
              <a:defRPr/>
            </a:lvl1pPr>
          </a:lstStyle>
          <a:p>
            <a:pPr>
              <a:defRPr/>
            </a:pPr>
            <a:endParaRPr lang="fr-FR"/>
          </a:p>
        </p:txBody>
      </p:sp>
      <p:sp>
        <p:nvSpPr>
          <p:cNvPr id="6" name="Rectangle 5"/>
          <p:cNvSpPr>
            <a:spLocks noGrp="1" noChangeArrowheads="1"/>
          </p:cNvSpPr>
          <p:nvPr>
            <p:ph type="sldNum" sz="quarter" idx="12"/>
          </p:nvPr>
        </p:nvSpPr>
        <p:spPr>
          <a:ln/>
        </p:spPr>
        <p:txBody>
          <a:bodyPr/>
          <a:lstStyle>
            <a:lvl1pPr>
              <a:defRPr/>
            </a:lvl1pPr>
          </a:lstStyle>
          <a:p>
            <a:pPr>
              <a:defRPr/>
            </a:pPr>
            <a:fld id="{F98ABDEA-7CD0-4463-9BBC-458BD00F6BC7}" type="slidenum">
              <a:rPr lang="en-US"/>
              <a:pPr>
                <a:defRPr/>
              </a:pPr>
              <a:t>‹#›</a:t>
            </a:fld>
            <a:endParaRPr lang="en-US"/>
          </a:p>
        </p:txBody>
      </p:sp>
    </p:spTree>
  </p:cSld>
  <p:clrMapOvr>
    <a:masterClrMapping/>
  </p:clrMapOvr>
  <p:transition spd="med"/>
</p:sldLayout>
</file>

<file path=ppt/slideLayouts/slideLayout5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fr-FR"/>
          </a:p>
        </p:txBody>
      </p:sp>
      <p:sp>
        <p:nvSpPr>
          <p:cNvPr id="5" name="Rectangle 4"/>
          <p:cNvSpPr>
            <a:spLocks noGrp="1" noChangeArrowheads="1"/>
          </p:cNvSpPr>
          <p:nvPr>
            <p:ph type="ftr" sz="quarter" idx="11"/>
          </p:nvPr>
        </p:nvSpPr>
        <p:spPr>
          <a:ln/>
        </p:spPr>
        <p:txBody>
          <a:bodyPr/>
          <a:lstStyle>
            <a:lvl1pPr>
              <a:defRPr/>
            </a:lvl1pPr>
          </a:lstStyle>
          <a:p>
            <a:pPr>
              <a:defRPr/>
            </a:pPr>
            <a:endParaRPr lang="fr-FR"/>
          </a:p>
        </p:txBody>
      </p:sp>
      <p:sp>
        <p:nvSpPr>
          <p:cNvPr id="6" name="Rectangle 5"/>
          <p:cNvSpPr>
            <a:spLocks noGrp="1" noChangeArrowheads="1"/>
          </p:cNvSpPr>
          <p:nvPr>
            <p:ph type="sldNum" sz="quarter" idx="12"/>
          </p:nvPr>
        </p:nvSpPr>
        <p:spPr>
          <a:ln/>
        </p:spPr>
        <p:txBody>
          <a:bodyPr/>
          <a:lstStyle>
            <a:lvl1pPr>
              <a:defRPr/>
            </a:lvl1pPr>
          </a:lstStyle>
          <a:p>
            <a:pPr>
              <a:defRPr/>
            </a:pPr>
            <a:fld id="{906C90DD-91F4-4B5F-8519-72B65197A688}" type="slidenum">
              <a:rPr lang="en-US"/>
              <a:pPr>
                <a:defRPr/>
              </a:pPr>
              <a:t>‹#›</a:t>
            </a:fld>
            <a:endParaRPr lang="en-US"/>
          </a:p>
        </p:txBody>
      </p:sp>
    </p:spTree>
  </p:cSld>
  <p:clrMapOvr>
    <a:masterClrMapping/>
  </p:clrMapOvr>
  <p:transition spd="med"/>
</p:sldLayout>
</file>

<file path=ppt/slideLayouts/slideLayout5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21AD724F-1952-42C8-A6AF-CCDEE92667C7}" type="slidenum">
              <a:rPr lang="en-US"/>
              <a:pPr>
                <a:defRPr/>
              </a:pPr>
              <a:t>‹#›</a:t>
            </a:fld>
            <a:endParaRPr lang="en-US"/>
          </a:p>
        </p:txBody>
      </p:sp>
    </p:spTree>
  </p:cSld>
  <p:clrMapOvr>
    <a:masterClrMapping/>
  </p:clrMapOvr>
  <p:transition spd="med"/>
</p:sldLayout>
</file>

<file path=ppt/slideLayouts/slideLayout5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Rectangle 6"/>
          <p:cNvSpPr>
            <a:spLocks noGrp="1" noChangeArrowheads="1"/>
          </p:cNvSpPr>
          <p:nvPr>
            <p:ph type="dt" sz="half" idx="10"/>
          </p:nvPr>
        </p:nvSpPr>
        <p:spPr>
          <a:ln/>
        </p:spPr>
        <p:txBody>
          <a:bodyPr/>
          <a:lstStyle>
            <a:lvl1pPr>
              <a:defRPr/>
            </a:lvl1pPr>
          </a:lstStyle>
          <a:p>
            <a:pPr>
              <a:defRPr/>
            </a:pPr>
            <a:endParaRPr lang="fr-FR"/>
          </a:p>
        </p:txBody>
      </p:sp>
      <p:sp>
        <p:nvSpPr>
          <p:cNvPr id="8" name="Rectangle 7"/>
          <p:cNvSpPr>
            <a:spLocks noGrp="1" noChangeArrowheads="1"/>
          </p:cNvSpPr>
          <p:nvPr>
            <p:ph type="ftr" sz="quarter" idx="11"/>
          </p:nvPr>
        </p:nvSpPr>
        <p:spPr>
          <a:ln/>
        </p:spPr>
        <p:txBody>
          <a:bodyPr/>
          <a:lstStyle>
            <a:lvl1pPr>
              <a:defRPr/>
            </a:lvl1pPr>
          </a:lstStyle>
          <a:p>
            <a:pPr>
              <a:defRPr/>
            </a:pPr>
            <a:endParaRPr lang="fr-FR"/>
          </a:p>
        </p:txBody>
      </p:sp>
      <p:sp>
        <p:nvSpPr>
          <p:cNvPr id="9" name="Rectangle 8"/>
          <p:cNvSpPr>
            <a:spLocks noGrp="1" noChangeArrowheads="1"/>
          </p:cNvSpPr>
          <p:nvPr>
            <p:ph type="sldNum" sz="quarter" idx="12"/>
          </p:nvPr>
        </p:nvSpPr>
        <p:spPr>
          <a:ln/>
        </p:spPr>
        <p:txBody>
          <a:bodyPr/>
          <a:lstStyle>
            <a:lvl1pPr>
              <a:defRPr/>
            </a:lvl1pPr>
          </a:lstStyle>
          <a:p>
            <a:pPr>
              <a:defRPr/>
            </a:pPr>
            <a:fld id="{053592BE-638A-4D8B-A24E-3F289EF68D96}" type="slidenum">
              <a:rPr lang="en-US"/>
              <a:pPr>
                <a:defRPr/>
              </a:pPr>
              <a:t>‹#›</a:t>
            </a:fld>
            <a:endParaRPr lang="en-US"/>
          </a:p>
        </p:txBody>
      </p:sp>
    </p:spTree>
  </p:cSld>
  <p:clrMapOvr>
    <a:masterClrMapping/>
  </p:clrMapOvr>
  <p:transition spd="med"/>
</p:sldLayout>
</file>

<file path=ppt/slideLayouts/slideLayout5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Rectangle 2"/>
          <p:cNvSpPr>
            <a:spLocks noGrp="1" noChangeArrowheads="1"/>
          </p:cNvSpPr>
          <p:nvPr>
            <p:ph type="dt" sz="half" idx="10"/>
          </p:nvPr>
        </p:nvSpPr>
        <p:spPr>
          <a:ln/>
        </p:spPr>
        <p:txBody>
          <a:bodyPr/>
          <a:lstStyle>
            <a:lvl1pPr>
              <a:defRPr/>
            </a:lvl1pPr>
          </a:lstStyle>
          <a:p>
            <a:pPr>
              <a:defRPr/>
            </a:pPr>
            <a:endParaRPr lang="fr-FR"/>
          </a:p>
        </p:txBody>
      </p:sp>
      <p:sp>
        <p:nvSpPr>
          <p:cNvPr id="4" name="Rectangle 3"/>
          <p:cNvSpPr>
            <a:spLocks noGrp="1" noChangeArrowheads="1"/>
          </p:cNvSpPr>
          <p:nvPr>
            <p:ph type="ftr" sz="quarter" idx="11"/>
          </p:nvPr>
        </p:nvSpPr>
        <p:spPr>
          <a:ln/>
        </p:spPr>
        <p:txBody>
          <a:bodyPr/>
          <a:lstStyle>
            <a:lvl1pPr>
              <a:defRPr/>
            </a:lvl1pPr>
          </a:lstStyle>
          <a:p>
            <a:pPr>
              <a:defRPr/>
            </a:pPr>
            <a:endParaRPr lang="fr-FR"/>
          </a:p>
        </p:txBody>
      </p:sp>
      <p:sp>
        <p:nvSpPr>
          <p:cNvPr id="5" name="Rectangle 4"/>
          <p:cNvSpPr>
            <a:spLocks noGrp="1" noChangeArrowheads="1"/>
          </p:cNvSpPr>
          <p:nvPr>
            <p:ph type="sldNum" sz="quarter" idx="12"/>
          </p:nvPr>
        </p:nvSpPr>
        <p:spPr>
          <a:ln/>
        </p:spPr>
        <p:txBody>
          <a:bodyPr/>
          <a:lstStyle>
            <a:lvl1pPr>
              <a:defRPr/>
            </a:lvl1pPr>
          </a:lstStyle>
          <a:p>
            <a:pPr>
              <a:defRPr/>
            </a:pPr>
            <a:fld id="{2D03C7D2-EBAF-4AD9-8EDA-C56D1EEC8343}" type="slidenum">
              <a:rPr lang="en-US"/>
              <a:pPr>
                <a:defRPr/>
              </a:pPr>
              <a:t>‹#›</a:t>
            </a:fld>
            <a:endParaRPr lang="en-US"/>
          </a:p>
        </p:txBody>
      </p:sp>
    </p:spTree>
  </p:cSld>
  <p:clrMapOvr>
    <a:masterClrMapping/>
  </p:clrMapOvr>
  <p:transition spd="med"/>
</p:sldLayout>
</file>

<file path=ppt/slideLayouts/slideLayout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1835150" y="2286000"/>
            <a:ext cx="3055938" cy="4022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5043488" y="2286000"/>
            <a:ext cx="3057525" cy="4022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5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
          <p:cNvSpPr>
            <a:spLocks noGrp="1" noChangeArrowheads="1"/>
          </p:cNvSpPr>
          <p:nvPr>
            <p:ph type="dt" sz="half" idx="10"/>
          </p:nvPr>
        </p:nvSpPr>
        <p:spPr>
          <a:ln/>
        </p:spPr>
        <p:txBody>
          <a:bodyPr/>
          <a:lstStyle>
            <a:lvl1pPr>
              <a:defRPr/>
            </a:lvl1pPr>
          </a:lstStyle>
          <a:p>
            <a:pPr>
              <a:defRPr/>
            </a:pPr>
            <a:endParaRPr lang="fr-FR"/>
          </a:p>
        </p:txBody>
      </p:sp>
      <p:sp>
        <p:nvSpPr>
          <p:cNvPr id="3" name="Rectangle 2"/>
          <p:cNvSpPr>
            <a:spLocks noGrp="1" noChangeArrowheads="1"/>
          </p:cNvSpPr>
          <p:nvPr>
            <p:ph type="ftr" sz="quarter" idx="11"/>
          </p:nvPr>
        </p:nvSpPr>
        <p:spPr>
          <a:ln/>
        </p:spPr>
        <p:txBody>
          <a:bodyPr/>
          <a:lstStyle>
            <a:lvl1pPr>
              <a:defRPr/>
            </a:lvl1pPr>
          </a:lstStyle>
          <a:p>
            <a:pPr>
              <a:defRPr/>
            </a:pPr>
            <a:endParaRPr lang="fr-FR"/>
          </a:p>
        </p:txBody>
      </p:sp>
      <p:sp>
        <p:nvSpPr>
          <p:cNvPr id="4" name="Rectangle 3"/>
          <p:cNvSpPr>
            <a:spLocks noGrp="1" noChangeArrowheads="1"/>
          </p:cNvSpPr>
          <p:nvPr>
            <p:ph type="sldNum" sz="quarter" idx="12"/>
          </p:nvPr>
        </p:nvSpPr>
        <p:spPr>
          <a:ln/>
        </p:spPr>
        <p:txBody>
          <a:bodyPr/>
          <a:lstStyle>
            <a:lvl1pPr>
              <a:defRPr/>
            </a:lvl1pPr>
          </a:lstStyle>
          <a:p>
            <a:pPr>
              <a:defRPr/>
            </a:pPr>
            <a:fld id="{8DCED16C-7DA8-4E6B-8AF4-FF05333691A1}" type="slidenum">
              <a:rPr lang="en-US"/>
              <a:pPr>
                <a:defRPr/>
              </a:pPr>
              <a:t>‹#›</a:t>
            </a:fld>
            <a:endParaRPr lang="en-US"/>
          </a:p>
        </p:txBody>
      </p:sp>
    </p:spTree>
  </p:cSld>
  <p:clrMapOvr>
    <a:masterClrMapping/>
  </p:clrMapOvr>
  <p:transition spd="med"/>
</p:sldLayout>
</file>

<file path=ppt/slideLayouts/slideLayout5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3E8BCD3E-CD39-4C8A-A1F4-93B162767C9E}" type="slidenum">
              <a:rPr lang="en-US"/>
              <a:pPr>
                <a:defRPr/>
              </a:pPr>
              <a:t>‹#›</a:t>
            </a:fld>
            <a:endParaRPr lang="en-US"/>
          </a:p>
        </p:txBody>
      </p:sp>
    </p:spTree>
  </p:cSld>
  <p:clrMapOvr>
    <a:masterClrMapping/>
  </p:clrMapOvr>
  <p:transition spd="med"/>
</p:sldLayout>
</file>

<file path=ppt/slideLayouts/slideLayout5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56550283-AC3F-45B2-8ED5-68790FD6077C}" type="slidenum">
              <a:rPr lang="en-US"/>
              <a:pPr>
                <a:defRPr/>
              </a:pPr>
              <a:t>‹#›</a:t>
            </a:fld>
            <a:endParaRPr lang="en-US"/>
          </a:p>
        </p:txBody>
      </p:sp>
    </p:spTree>
  </p:cSld>
  <p:clrMapOvr>
    <a:masterClrMapping/>
  </p:clrMapOvr>
  <p:transition spd="med"/>
</p:sldLayout>
</file>

<file path=ppt/slideLayouts/slideLayout5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3"/>
          <p:cNvSpPr>
            <a:spLocks noGrp="1" noChangeArrowheads="1"/>
          </p:cNvSpPr>
          <p:nvPr>
            <p:ph type="dt" sz="half" idx="10"/>
          </p:nvPr>
        </p:nvSpPr>
        <p:spPr>
          <a:ln/>
        </p:spPr>
        <p:txBody>
          <a:bodyPr/>
          <a:lstStyle>
            <a:lvl1pPr>
              <a:defRPr/>
            </a:lvl1pPr>
          </a:lstStyle>
          <a:p>
            <a:pPr>
              <a:defRPr/>
            </a:pPr>
            <a:endParaRPr lang="fr-FR"/>
          </a:p>
        </p:txBody>
      </p:sp>
      <p:sp>
        <p:nvSpPr>
          <p:cNvPr id="5" name="Rectangle 4"/>
          <p:cNvSpPr>
            <a:spLocks noGrp="1" noChangeArrowheads="1"/>
          </p:cNvSpPr>
          <p:nvPr>
            <p:ph type="ftr" sz="quarter" idx="11"/>
          </p:nvPr>
        </p:nvSpPr>
        <p:spPr>
          <a:ln/>
        </p:spPr>
        <p:txBody>
          <a:bodyPr/>
          <a:lstStyle>
            <a:lvl1pPr>
              <a:defRPr/>
            </a:lvl1pPr>
          </a:lstStyle>
          <a:p>
            <a:pPr>
              <a:defRPr/>
            </a:pPr>
            <a:endParaRPr lang="fr-FR"/>
          </a:p>
        </p:txBody>
      </p:sp>
      <p:sp>
        <p:nvSpPr>
          <p:cNvPr id="6" name="Rectangle 5"/>
          <p:cNvSpPr>
            <a:spLocks noGrp="1" noChangeArrowheads="1"/>
          </p:cNvSpPr>
          <p:nvPr>
            <p:ph type="sldNum" sz="quarter" idx="12"/>
          </p:nvPr>
        </p:nvSpPr>
        <p:spPr>
          <a:ln/>
        </p:spPr>
        <p:txBody>
          <a:bodyPr/>
          <a:lstStyle>
            <a:lvl1pPr>
              <a:defRPr/>
            </a:lvl1pPr>
          </a:lstStyle>
          <a:p>
            <a:pPr>
              <a:defRPr/>
            </a:pPr>
            <a:fld id="{9E26C109-95A0-48F1-BF2E-FAB0AB5165D0}" type="slidenum">
              <a:rPr lang="en-US"/>
              <a:pPr>
                <a:defRPr/>
              </a:pPr>
              <a:t>‹#›</a:t>
            </a:fld>
            <a:endParaRPr lang="en-US"/>
          </a:p>
        </p:txBody>
      </p:sp>
    </p:spTree>
  </p:cSld>
  <p:clrMapOvr>
    <a:masterClrMapping/>
  </p:clrMapOvr>
  <p:transition spd="med"/>
</p:sldLayout>
</file>

<file path=ppt/slideLayouts/slideLayout5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29450" y="0"/>
            <a:ext cx="2114550" cy="6096000"/>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685800" y="0"/>
            <a:ext cx="61912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3"/>
          <p:cNvSpPr>
            <a:spLocks noGrp="1" noChangeArrowheads="1"/>
          </p:cNvSpPr>
          <p:nvPr>
            <p:ph type="dt" sz="half" idx="10"/>
          </p:nvPr>
        </p:nvSpPr>
        <p:spPr>
          <a:ln/>
        </p:spPr>
        <p:txBody>
          <a:bodyPr/>
          <a:lstStyle>
            <a:lvl1pPr>
              <a:defRPr/>
            </a:lvl1pPr>
          </a:lstStyle>
          <a:p>
            <a:pPr>
              <a:defRPr/>
            </a:pPr>
            <a:endParaRPr lang="fr-FR"/>
          </a:p>
        </p:txBody>
      </p:sp>
      <p:sp>
        <p:nvSpPr>
          <p:cNvPr id="5" name="Rectangle 4"/>
          <p:cNvSpPr>
            <a:spLocks noGrp="1" noChangeArrowheads="1"/>
          </p:cNvSpPr>
          <p:nvPr>
            <p:ph type="ftr" sz="quarter" idx="11"/>
          </p:nvPr>
        </p:nvSpPr>
        <p:spPr>
          <a:ln/>
        </p:spPr>
        <p:txBody>
          <a:bodyPr/>
          <a:lstStyle>
            <a:lvl1pPr>
              <a:defRPr/>
            </a:lvl1pPr>
          </a:lstStyle>
          <a:p>
            <a:pPr>
              <a:defRPr/>
            </a:pPr>
            <a:endParaRPr lang="fr-FR"/>
          </a:p>
        </p:txBody>
      </p:sp>
      <p:sp>
        <p:nvSpPr>
          <p:cNvPr id="6" name="Rectangle 5"/>
          <p:cNvSpPr>
            <a:spLocks noGrp="1" noChangeArrowheads="1"/>
          </p:cNvSpPr>
          <p:nvPr>
            <p:ph type="sldNum" sz="quarter" idx="12"/>
          </p:nvPr>
        </p:nvSpPr>
        <p:spPr>
          <a:ln/>
        </p:spPr>
        <p:txBody>
          <a:bodyPr/>
          <a:lstStyle>
            <a:lvl1pPr>
              <a:defRPr/>
            </a:lvl1pPr>
          </a:lstStyle>
          <a:p>
            <a:pPr>
              <a:defRPr/>
            </a:pPr>
            <a:fld id="{A085E04F-E307-4995-A977-EDA37CCF4983}" type="slidenum">
              <a:rPr lang="en-US"/>
              <a:pPr>
                <a:defRPr/>
              </a:pPr>
              <a:t>‹#›</a:t>
            </a:fld>
            <a:endParaRPr lang="en-US"/>
          </a:p>
        </p:txBody>
      </p:sp>
    </p:spTree>
  </p:cSld>
  <p:clrMapOvr>
    <a:masterClrMapping/>
  </p:clrMapOvr>
  <p:transition spd="med"/>
</p:sldLayout>
</file>

<file path=ppt/slideLayouts/slideLayout5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C372E005-C9A1-43FC-A2EA-F592F93D4694}" type="slidenum">
              <a:rPr lang="en-US"/>
              <a:pPr>
                <a:defRPr/>
              </a:pPr>
              <a:t>‹#›</a:t>
            </a:fld>
            <a:endParaRPr lang="en-US"/>
          </a:p>
        </p:txBody>
      </p:sp>
    </p:spTree>
  </p:cSld>
  <p:clrMapOvr>
    <a:masterClrMapping/>
  </p:clrMapOvr>
  <p:transition spd="med"/>
</p:sldLayout>
</file>

<file path=ppt/slideLayouts/slideLayout5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66F37870-FFF6-42A0-9979-C3F802FEA2E5}" type="slidenum">
              <a:rPr lang="en-US"/>
              <a:pPr>
                <a:defRPr/>
              </a:pPr>
              <a:t>‹#›</a:t>
            </a:fld>
            <a:endParaRPr lang="en-US"/>
          </a:p>
        </p:txBody>
      </p:sp>
    </p:spTree>
  </p:cSld>
  <p:clrMapOvr>
    <a:masterClrMapping/>
  </p:clrMapOvr>
  <p:transition spd="med"/>
</p:sldLayout>
</file>

<file path=ppt/slideLayouts/slideLayout5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989C9C53-9B96-461D-8A48-290E753EB7C1}" type="slidenum">
              <a:rPr lang="en-US"/>
              <a:pPr>
                <a:defRPr/>
              </a:pPr>
              <a:t>‹#›</a:t>
            </a:fld>
            <a:endParaRPr lang="en-US"/>
          </a:p>
        </p:txBody>
      </p:sp>
    </p:spTree>
  </p:cSld>
  <p:clrMapOvr>
    <a:masterClrMapping/>
  </p:clrMapOvr>
  <p:transition spd="med"/>
</p:sldLayout>
</file>

<file path=ppt/slideLayouts/slideLayout5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6C955101-68FC-423E-919B-1C86ED4B91DC}" type="slidenum">
              <a:rPr lang="en-US"/>
              <a:pPr>
                <a:defRPr/>
              </a:pPr>
              <a:t>‹#›</a:t>
            </a:fld>
            <a:endParaRPr lang="en-US"/>
          </a:p>
        </p:txBody>
      </p:sp>
    </p:spTree>
  </p:cSld>
  <p:clrMapOvr>
    <a:masterClrMapping/>
  </p:clrMapOvr>
  <p:transition spd="med"/>
</p:sldLayout>
</file>

<file path=ppt/slideLayouts/slideLayout5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Rectangle 4"/>
          <p:cNvSpPr>
            <a:spLocks noGrp="1" noChangeArrowheads="1"/>
          </p:cNvSpPr>
          <p:nvPr>
            <p:ph type="dt" sz="half" idx="10"/>
          </p:nvPr>
        </p:nvSpPr>
        <p:spPr>
          <a:ln/>
        </p:spPr>
        <p:txBody>
          <a:bodyPr/>
          <a:lstStyle>
            <a:lvl1pPr>
              <a:defRPr/>
            </a:lvl1pPr>
          </a:lstStyle>
          <a:p>
            <a:pPr>
              <a:defRPr/>
            </a:pPr>
            <a:endParaRPr lang="fr-FR"/>
          </a:p>
        </p:txBody>
      </p:sp>
      <p:sp>
        <p:nvSpPr>
          <p:cNvPr id="8" name="Rectangle 5"/>
          <p:cNvSpPr>
            <a:spLocks noGrp="1" noChangeArrowheads="1"/>
          </p:cNvSpPr>
          <p:nvPr>
            <p:ph type="ftr" sz="quarter" idx="11"/>
          </p:nvPr>
        </p:nvSpPr>
        <p:spPr>
          <a:ln/>
        </p:spPr>
        <p:txBody>
          <a:bodyPr/>
          <a:lstStyle>
            <a:lvl1pPr>
              <a:defRPr/>
            </a:lvl1pPr>
          </a:lstStyle>
          <a:p>
            <a:pPr>
              <a:defRPr/>
            </a:pPr>
            <a:endParaRPr lang="fr-FR"/>
          </a:p>
        </p:txBody>
      </p:sp>
      <p:sp>
        <p:nvSpPr>
          <p:cNvPr id="9" name="Rectangle 6"/>
          <p:cNvSpPr>
            <a:spLocks noGrp="1" noChangeArrowheads="1"/>
          </p:cNvSpPr>
          <p:nvPr>
            <p:ph type="sldNum" sz="quarter" idx="12"/>
          </p:nvPr>
        </p:nvSpPr>
        <p:spPr>
          <a:ln/>
        </p:spPr>
        <p:txBody>
          <a:bodyPr/>
          <a:lstStyle>
            <a:lvl1pPr>
              <a:defRPr/>
            </a:lvl1pPr>
          </a:lstStyle>
          <a:p>
            <a:pPr>
              <a:defRPr/>
            </a:pPr>
            <a:fld id="{1D584705-4874-4D01-B077-E7A2BFB09CDA}" type="slidenum">
              <a:rPr lang="en-US"/>
              <a:pPr>
                <a:defRPr/>
              </a:pPr>
              <a:t>‹#›</a:t>
            </a:fld>
            <a:endParaRPr lang="en-US"/>
          </a:p>
        </p:txBody>
      </p:sp>
    </p:spTree>
  </p:cSld>
  <p:clrMapOvr>
    <a:masterClrMapping/>
  </p:clrMapOvr>
  <p:transition spd="med"/>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Tree>
  </p:cSld>
  <p:clrMapOvr>
    <a:masterClrMapping/>
  </p:clrMapOvr>
  <p:transition spd="med"/>
</p:sldLayout>
</file>

<file path=ppt/slideLayouts/slideLayout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6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Rectangle 4"/>
          <p:cNvSpPr>
            <a:spLocks noGrp="1" noChangeArrowheads="1"/>
          </p:cNvSpPr>
          <p:nvPr>
            <p:ph type="dt" sz="half" idx="10"/>
          </p:nvPr>
        </p:nvSpPr>
        <p:spPr>
          <a:ln/>
        </p:spPr>
        <p:txBody>
          <a:bodyPr/>
          <a:lstStyle>
            <a:lvl1pPr>
              <a:defRPr/>
            </a:lvl1pPr>
          </a:lstStyle>
          <a:p>
            <a:pPr>
              <a:defRPr/>
            </a:pPr>
            <a:endParaRPr lang="fr-FR"/>
          </a:p>
        </p:txBody>
      </p:sp>
      <p:sp>
        <p:nvSpPr>
          <p:cNvPr id="4" name="Rectangle 5"/>
          <p:cNvSpPr>
            <a:spLocks noGrp="1" noChangeArrowheads="1"/>
          </p:cNvSpPr>
          <p:nvPr>
            <p:ph type="ftr" sz="quarter" idx="11"/>
          </p:nvPr>
        </p:nvSpPr>
        <p:spPr>
          <a:ln/>
        </p:spPr>
        <p:txBody>
          <a:bodyPr/>
          <a:lstStyle>
            <a:lvl1pPr>
              <a:defRPr/>
            </a:lvl1pPr>
          </a:lstStyle>
          <a:p>
            <a:pPr>
              <a:defRPr/>
            </a:pPr>
            <a:endParaRPr lang="fr-FR"/>
          </a:p>
        </p:txBody>
      </p:sp>
      <p:sp>
        <p:nvSpPr>
          <p:cNvPr id="5" name="Rectangle 6"/>
          <p:cNvSpPr>
            <a:spLocks noGrp="1" noChangeArrowheads="1"/>
          </p:cNvSpPr>
          <p:nvPr>
            <p:ph type="sldNum" sz="quarter" idx="12"/>
          </p:nvPr>
        </p:nvSpPr>
        <p:spPr>
          <a:ln/>
        </p:spPr>
        <p:txBody>
          <a:bodyPr/>
          <a:lstStyle>
            <a:lvl1pPr>
              <a:defRPr/>
            </a:lvl1pPr>
          </a:lstStyle>
          <a:p>
            <a:pPr>
              <a:defRPr/>
            </a:pPr>
            <a:fld id="{E8E9393F-0C92-4DBD-8D2A-365FAF4678D2}" type="slidenum">
              <a:rPr lang="en-US"/>
              <a:pPr>
                <a:defRPr/>
              </a:pPr>
              <a:t>‹#›</a:t>
            </a:fld>
            <a:endParaRPr lang="en-US"/>
          </a:p>
        </p:txBody>
      </p:sp>
    </p:spTree>
  </p:cSld>
  <p:clrMapOvr>
    <a:masterClrMapping/>
  </p:clrMapOvr>
  <p:transition spd="med"/>
</p:sldLayout>
</file>

<file path=ppt/slideLayouts/slideLayout6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fr-FR"/>
          </a:p>
        </p:txBody>
      </p:sp>
      <p:sp>
        <p:nvSpPr>
          <p:cNvPr id="3" name="Rectangle 5"/>
          <p:cNvSpPr>
            <a:spLocks noGrp="1" noChangeArrowheads="1"/>
          </p:cNvSpPr>
          <p:nvPr>
            <p:ph type="ftr" sz="quarter" idx="11"/>
          </p:nvPr>
        </p:nvSpPr>
        <p:spPr>
          <a:ln/>
        </p:spPr>
        <p:txBody>
          <a:bodyPr/>
          <a:lstStyle>
            <a:lvl1pPr>
              <a:defRPr/>
            </a:lvl1pPr>
          </a:lstStyle>
          <a:p>
            <a:pPr>
              <a:defRPr/>
            </a:pPr>
            <a:endParaRPr lang="fr-FR"/>
          </a:p>
        </p:txBody>
      </p:sp>
      <p:sp>
        <p:nvSpPr>
          <p:cNvPr id="4" name="Rectangle 6"/>
          <p:cNvSpPr>
            <a:spLocks noGrp="1" noChangeArrowheads="1"/>
          </p:cNvSpPr>
          <p:nvPr>
            <p:ph type="sldNum" sz="quarter" idx="12"/>
          </p:nvPr>
        </p:nvSpPr>
        <p:spPr>
          <a:ln/>
        </p:spPr>
        <p:txBody>
          <a:bodyPr/>
          <a:lstStyle>
            <a:lvl1pPr>
              <a:defRPr/>
            </a:lvl1pPr>
          </a:lstStyle>
          <a:p>
            <a:pPr>
              <a:defRPr/>
            </a:pPr>
            <a:fld id="{658C94F3-556B-4756-BC31-88A35CE174C4}" type="slidenum">
              <a:rPr lang="en-US"/>
              <a:pPr>
                <a:defRPr/>
              </a:pPr>
              <a:t>‹#›</a:t>
            </a:fld>
            <a:endParaRPr lang="en-US"/>
          </a:p>
        </p:txBody>
      </p:sp>
    </p:spTree>
  </p:cSld>
  <p:clrMapOvr>
    <a:masterClrMapping/>
  </p:clrMapOvr>
  <p:transition spd="med"/>
</p:sldLayout>
</file>

<file path=ppt/slideLayouts/slideLayout6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75794C91-4FA6-472D-954F-31A51D687425}" type="slidenum">
              <a:rPr lang="en-US"/>
              <a:pPr>
                <a:defRPr/>
              </a:pPr>
              <a:t>‹#›</a:t>
            </a:fld>
            <a:endParaRPr lang="en-US"/>
          </a:p>
        </p:txBody>
      </p:sp>
    </p:spTree>
  </p:cSld>
  <p:clrMapOvr>
    <a:masterClrMapping/>
  </p:clrMapOvr>
  <p:transition spd="med"/>
</p:sldLayout>
</file>

<file path=ppt/slideLayouts/slideLayout6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D6D02A84-21D8-4FD7-8F7F-C82C5328151D}" type="slidenum">
              <a:rPr lang="en-US"/>
              <a:pPr>
                <a:defRPr/>
              </a:pPr>
              <a:t>‹#›</a:t>
            </a:fld>
            <a:endParaRPr lang="en-US"/>
          </a:p>
        </p:txBody>
      </p:sp>
    </p:spTree>
  </p:cSld>
  <p:clrMapOvr>
    <a:masterClrMapping/>
  </p:clrMapOvr>
  <p:transition spd="med"/>
</p:sldLayout>
</file>

<file path=ppt/slideLayouts/slideLayout6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21FE894E-13FA-4939-9BF6-2C441E0979D7}" type="slidenum">
              <a:rPr lang="en-US"/>
              <a:pPr>
                <a:defRPr/>
              </a:pPr>
              <a:t>‹#›</a:t>
            </a:fld>
            <a:endParaRPr lang="en-US"/>
          </a:p>
        </p:txBody>
      </p:sp>
    </p:spTree>
  </p:cSld>
  <p:clrMapOvr>
    <a:masterClrMapping/>
  </p:clrMapOvr>
  <p:transition spd="med"/>
</p:sldLayout>
</file>

<file path=ppt/slideLayouts/slideLayout6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29450" y="0"/>
            <a:ext cx="2114550" cy="6096000"/>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685800" y="0"/>
            <a:ext cx="61912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88183AE1-5133-4338-A16A-FE48A405A2C2}" type="slidenum">
              <a:rPr lang="en-US"/>
              <a:pPr>
                <a:defRPr/>
              </a:pPr>
              <a:t>‹#›</a:t>
            </a:fld>
            <a:endParaRPr lang="en-US"/>
          </a:p>
        </p:txBody>
      </p:sp>
    </p:spTree>
  </p:cSld>
  <p:clrMapOvr>
    <a:masterClrMapping/>
  </p:clrMapOvr>
  <p:transition spd="med"/>
</p:sldLayout>
</file>

<file path=ppt/slideLayouts/slideLayout6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BE7D8D0D-FA20-4E48-BA2B-E4655D169F71}" type="slidenum">
              <a:rPr lang="en-US"/>
              <a:pPr>
                <a:defRPr/>
              </a:pPr>
              <a:t>‹#›</a:t>
            </a:fld>
            <a:endParaRPr lang="en-US"/>
          </a:p>
        </p:txBody>
      </p:sp>
    </p:spTree>
  </p:cSld>
  <p:clrMapOvr>
    <a:masterClrMapping/>
  </p:clrMapOvr>
  <p:transition spd="med"/>
</p:sldLayout>
</file>

<file path=ppt/slideLayouts/slideLayout6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9684D45F-4B92-416A-9B15-56E027E2F7C3}" type="slidenum">
              <a:rPr lang="en-US"/>
              <a:pPr>
                <a:defRPr/>
              </a:pPr>
              <a:t>‹#›</a:t>
            </a:fld>
            <a:endParaRPr lang="en-US"/>
          </a:p>
        </p:txBody>
      </p:sp>
    </p:spTree>
  </p:cSld>
  <p:clrMapOvr>
    <a:masterClrMapping/>
  </p:clrMapOvr>
  <p:transition spd="med"/>
</p:sldLayout>
</file>

<file path=ppt/slideLayouts/slideLayout6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534C5D25-1178-41D2-AA86-C97E2638C3AC}" type="slidenum">
              <a:rPr lang="en-US"/>
              <a:pPr>
                <a:defRPr/>
              </a:pPr>
              <a:t>‹#›</a:t>
            </a:fld>
            <a:endParaRPr lang="en-US"/>
          </a:p>
        </p:txBody>
      </p:sp>
    </p:spTree>
  </p:cSld>
  <p:clrMapOvr>
    <a:masterClrMapping/>
  </p:clrMapOvr>
  <p:transition spd="med"/>
</p:sldLayout>
</file>

<file path=ppt/slideLayouts/slideLayout6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6744B7EB-DFE1-467A-A4BF-5950BE67B32A}" type="slidenum">
              <a:rPr lang="en-US"/>
              <a:pPr>
                <a:defRPr/>
              </a:pPr>
              <a:t>‹#›</a:t>
            </a:fld>
            <a:endParaRPr lang="en-US"/>
          </a:p>
        </p:txBody>
      </p:sp>
    </p:spTree>
  </p:cSld>
  <p:clrMapOvr>
    <a:masterClrMapping/>
  </p:clrMapOvr>
  <p:transition spd="med"/>
</p:sldLayout>
</file>

<file path=ppt/slideLayouts/slideLayout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Tree>
  </p:cSld>
  <p:clrMapOvr>
    <a:masterClrMapping/>
  </p:clrMapOvr>
  <p:transition spd="med"/>
</p:sldLayout>
</file>

<file path=ppt/slideLayouts/slideLayout6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Rectangle 4"/>
          <p:cNvSpPr>
            <a:spLocks noGrp="1" noChangeArrowheads="1"/>
          </p:cNvSpPr>
          <p:nvPr>
            <p:ph type="dt" sz="half" idx="10"/>
          </p:nvPr>
        </p:nvSpPr>
        <p:spPr>
          <a:ln/>
        </p:spPr>
        <p:txBody>
          <a:bodyPr/>
          <a:lstStyle>
            <a:lvl1pPr>
              <a:defRPr/>
            </a:lvl1pPr>
          </a:lstStyle>
          <a:p>
            <a:pPr>
              <a:defRPr/>
            </a:pPr>
            <a:endParaRPr lang="fr-FR"/>
          </a:p>
        </p:txBody>
      </p:sp>
      <p:sp>
        <p:nvSpPr>
          <p:cNvPr id="8" name="Rectangle 5"/>
          <p:cNvSpPr>
            <a:spLocks noGrp="1" noChangeArrowheads="1"/>
          </p:cNvSpPr>
          <p:nvPr>
            <p:ph type="ftr" sz="quarter" idx="11"/>
          </p:nvPr>
        </p:nvSpPr>
        <p:spPr>
          <a:ln/>
        </p:spPr>
        <p:txBody>
          <a:bodyPr/>
          <a:lstStyle>
            <a:lvl1pPr>
              <a:defRPr/>
            </a:lvl1pPr>
          </a:lstStyle>
          <a:p>
            <a:pPr>
              <a:defRPr/>
            </a:pPr>
            <a:endParaRPr lang="fr-FR"/>
          </a:p>
        </p:txBody>
      </p:sp>
      <p:sp>
        <p:nvSpPr>
          <p:cNvPr id="9" name="Rectangle 6"/>
          <p:cNvSpPr>
            <a:spLocks noGrp="1" noChangeArrowheads="1"/>
          </p:cNvSpPr>
          <p:nvPr>
            <p:ph type="sldNum" sz="quarter" idx="12"/>
          </p:nvPr>
        </p:nvSpPr>
        <p:spPr>
          <a:ln/>
        </p:spPr>
        <p:txBody>
          <a:bodyPr/>
          <a:lstStyle>
            <a:lvl1pPr>
              <a:defRPr/>
            </a:lvl1pPr>
          </a:lstStyle>
          <a:p>
            <a:pPr>
              <a:defRPr/>
            </a:pPr>
            <a:fld id="{4164FD64-2FD0-42CC-8584-0217330885A0}" type="slidenum">
              <a:rPr lang="en-US"/>
              <a:pPr>
                <a:defRPr/>
              </a:pPr>
              <a:t>‹#›</a:t>
            </a:fld>
            <a:endParaRPr lang="en-US"/>
          </a:p>
        </p:txBody>
      </p:sp>
    </p:spTree>
  </p:cSld>
  <p:clrMapOvr>
    <a:masterClrMapping/>
  </p:clrMapOvr>
  <p:transition spd="med"/>
</p:sldLayout>
</file>

<file path=ppt/slideLayouts/slideLayout6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Rectangle 4"/>
          <p:cNvSpPr>
            <a:spLocks noGrp="1" noChangeArrowheads="1"/>
          </p:cNvSpPr>
          <p:nvPr>
            <p:ph type="dt" sz="half" idx="10"/>
          </p:nvPr>
        </p:nvSpPr>
        <p:spPr>
          <a:ln/>
        </p:spPr>
        <p:txBody>
          <a:bodyPr/>
          <a:lstStyle>
            <a:lvl1pPr>
              <a:defRPr/>
            </a:lvl1pPr>
          </a:lstStyle>
          <a:p>
            <a:pPr>
              <a:defRPr/>
            </a:pPr>
            <a:endParaRPr lang="fr-FR"/>
          </a:p>
        </p:txBody>
      </p:sp>
      <p:sp>
        <p:nvSpPr>
          <p:cNvPr id="4" name="Rectangle 5"/>
          <p:cNvSpPr>
            <a:spLocks noGrp="1" noChangeArrowheads="1"/>
          </p:cNvSpPr>
          <p:nvPr>
            <p:ph type="ftr" sz="quarter" idx="11"/>
          </p:nvPr>
        </p:nvSpPr>
        <p:spPr>
          <a:ln/>
        </p:spPr>
        <p:txBody>
          <a:bodyPr/>
          <a:lstStyle>
            <a:lvl1pPr>
              <a:defRPr/>
            </a:lvl1pPr>
          </a:lstStyle>
          <a:p>
            <a:pPr>
              <a:defRPr/>
            </a:pPr>
            <a:endParaRPr lang="fr-FR"/>
          </a:p>
        </p:txBody>
      </p:sp>
      <p:sp>
        <p:nvSpPr>
          <p:cNvPr id="5" name="Rectangle 6"/>
          <p:cNvSpPr>
            <a:spLocks noGrp="1" noChangeArrowheads="1"/>
          </p:cNvSpPr>
          <p:nvPr>
            <p:ph type="sldNum" sz="quarter" idx="12"/>
          </p:nvPr>
        </p:nvSpPr>
        <p:spPr>
          <a:ln/>
        </p:spPr>
        <p:txBody>
          <a:bodyPr/>
          <a:lstStyle>
            <a:lvl1pPr>
              <a:defRPr/>
            </a:lvl1pPr>
          </a:lstStyle>
          <a:p>
            <a:pPr>
              <a:defRPr/>
            </a:pPr>
            <a:fld id="{6D4315C9-8A36-4D3D-9CA6-0AA6F3D95443}" type="slidenum">
              <a:rPr lang="en-US"/>
              <a:pPr>
                <a:defRPr/>
              </a:pPr>
              <a:t>‹#›</a:t>
            </a:fld>
            <a:endParaRPr lang="en-US"/>
          </a:p>
        </p:txBody>
      </p:sp>
    </p:spTree>
  </p:cSld>
  <p:clrMapOvr>
    <a:masterClrMapping/>
  </p:clrMapOvr>
  <p:transition spd="med"/>
</p:sldLayout>
</file>

<file path=ppt/slideLayouts/slideLayout6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fr-FR"/>
          </a:p>
        </p:txBody>
      </p:sp>
      <p:sp>
        <p:nvSpPr>
          <p:cNvPr id="3" name="Rectangle 5"/>
          <p:cNvSpPr>
            <a:spLocks noGrp="1" noChangeArrowheads="1"/>
          </p:cNvSpPr>
          <p:nvPr>
            <p:ph type="ftr" sz="quarter" idx="11"/>
          </p:nvPr>
        </p:nvSpPr>
        <p:spPr>
          <a:ln/>
        </p:spPr>
        <p:txBody>
          <a:bodyPr/>
          <a:lstStyle>
            <a:lvl1pPr>
              <a:defRPr/>
            </a:lvl1pPr>
          </a:lstStyle>
          <a:p>
            <a:pPr>
              <a:defRPr/>
            </a:pPr>
            <a:endParaRPr lang="fr-FR"/>
          </a:p>
        </p:txBody>
      </p:sp>
      <p:sp>
        <p:nvSpPr>
          <p:cNvPr id="4" name="Rectangle 6"/>
          <p:cNvSpPr>
            <a:spLocks noGrp="1" noChangeArrowheads="1"/>
          </p:cNvSpPr>
          <p:nvPr>
            <p:ph type="sldNum" sz="quarter" idx="12"/>
          </p:nvPr>
        </p:nvSpPr>
        <p:spPr>
          <a:ln/>
        </p:spPr>
        <p:txBody>
          <a:bodyPr/>
          <a:lstStyle>
            <a:lvl1pPr>
              <a:defRPr/>
            </a:lvl1pPr>
          </a:lstStyle>
          <a:p>
            <a:pPr>
              <a:defRPr/>
            </a:pPr>
            <a:fld id="{65493F2B-D70C-4C1E-93E6-095DB766CAF3}" type="slidenum">
              <a:rPr lang="en-US"/>
              <a:pPr>
                <a:defRPr/>
              </a:pPr>
              <a:t>‹#›</a:t>
            </a:fld>
            <a:endParaRPr lang="en-US"/>
          </a:p>
        </p:txBody>
      </p:sp>
    </p:spTree>
  </p:cSld>
  <p:clrMapOvr>
    <a:masterClrMapping/>
  </p:clrMapOvr>
  <p:transition spd="med"/>
</p:sldLayout>
</file>

<file path=ppt/slideLayouts/slideLayout6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5A8DEE2A-FC4E-40BB-8AD4-EFCD7F7D1E3B}" type="slidenum">
              <a:rPr lang="en-US"/>
              <a:pPr>
                <a:defRPr/>
              </a:pPr>
              <a:t>‹#›</a:t>
            </a:fld>
            <a:endParaRPr lang="en-US"/>
          </a:p>
        </p:txBody>
      </p:sp>
    </p:spTree>
  </p:cSld>
  <p:clrMapOvr>
    <a:masterClrMapping/>
  </p:clrMapOvr>
  <p:transition spd="med"/>
</p:sldLayout>
</file>

<file path=ppt/slideLayouts/slideLayout6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AEEFB14B-9F37-4299-AC97-862A7DBDEC73}" type="slidenum">
              <a:rPr lang="en-US"/>
              <a:pPr>
                <a:defRPr/>
              </a:pPr>
              <a:t>‹#›</a:t>
            </a:fld>
            <a:endParaRPr lang="en-US"/>
          </a:p>
        </p:txBody>
      </p:sp>
    </p:spTree>
  </p:cSld>
  <p:clrMapOvr>
    <a:masterClrMapping/>
  </p:clrMapOvr>
  <p:transition spd="med"/>
</p:sldLayout>
</file>

<file path=ppt/slideLayouts/slideLayout6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A445FE37-9B94-4A07-AB8A-34EDFA3D2D2F}" type="slidenum">
              <a:rPr lang="en-US"/>
              <a:pPr>
                <a:defRPr/>
              </a:pPr>
              <a:t>‹#›</a:t>
            </a:fld>
            <a:endParaRPr lang="en-US"/>
          </a:p>
        </p:txBody>
      </p:sp>
    </p:spTree>
  </p:cSld>
  <p:clrMapOvr>
    <a:masterClrMapping/>
  </p:clrMapOvr>
  <p:transition spd="med"/>
</p:sldLayout>
</file>

<file path=ppt/slideLayouts/slideLayout6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29450" y="0"/>
            <a:ext cx="2114550" cy="6096000"/>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685800" y="0"/>
            <a:ext cx="61912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522FBA51-103A-46B5-B083-8813B89155D2}" type="slidenum">
              <a:rPr lang="en-US"/>
              <a:pPr>
                <a:defRPr/>
              </a:pPr>
              <a:t>‹#›</a:t>
            </a:fld>
            <a:endParaRPr lang="en-US"/>
          </a:p>
        </p:txBody>
      </p:sp>
    </p:spTree>
  </p:cSld>
  <p:clrMapOvr>
    <a:masterClrMapping/>
  </p:clrMapOvr>
  <p:transition spd="med"/>
</p:sldLayout>
</file>

<file path=ppt/slideLayouts/slideLayout6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C1EFAC9B-ACE5-4912-AB7E-41042A75EAA4}" type="slidenum">
              <a:rPr lang="en-US"/>
              <a:pPr>
                <a:defRPr/>
              </a:pPr>
              <a:t>‹#›</a:t>
            </a:fld>
            <a:endParaRPr lang="en-US"/>
          </a:p>
        </p:txBody>
      </p:sp>
    </p:spTree>
  </p:cSld>
  <p:clrMapOvr>
    <a:masterClrMapping/>
  </p:clrMapOvr>
  <p:transition spd="med"/>
</p:sldLayout>
</file>

<file path=ppt/slideLayouts/slideLayout6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1AC6777A-9755-4DF0-A4C2-A5E6B1B64FAD}" type="slidenum">
              <a:rPr lang="en-US"/>
              <a:pPr>
                <a:defRPr/>
              </a:pPr>
              <a:t>‹#›</a:t>
            </a:fld>
            <a:endParaRPr lang="en-US"/>
          </a:p>
        </p:txBody>
      </p:sp>
    </p:spTree>
  </p:cSld>
  <p:clrMapOvr>
    <a:masterClrMapping/>
  </p:clrMapOvr>
  <p:transition spd="med"/>
</p:sldLayout>
</file>

<file path=ppt/slideLayouts/slideLayout6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ACDDC5BD-D4F2-465D-9560-F60398A5A4FB}" type="slidenum">
              <a:rPr lang="en-US"/>
              <a:pPr>
                <a:defRPr/>
              </a:pPr>
              <a:t>‹#›</a:t>
            </a:fld>
            <a:endParaRPr lang="en-US"/>
          </a:p>
        </p:txBody>
      </p:sp>
    </p:spTree>
  </p:cSld>
  <p:clrMapOvr>
    <a:masterClrMapping/>
  </p:clrMapOvr>
  <p:transition spd="med"/>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cSld>
  <p:clrMapOvr>
    <a:masterClrMapping/>
  </p:clrMapOvr>
  <p:transition spd="med"/>
</p:sldLayout>
</file>

<file path=ppt/slideLayouts/slideLayout6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C0A77753-4CD6-40AC-934C-B225D919771F}" type="slidenum">
              <a:rPr lang="en-US"/>
              <a:pPr>
                <a:defRPr/>
              </a:pPr>
              <a:t>‹#›</a:t>
            </a:fld>
            <a:endParaRPr lang="en-US"/>
          </a:p>
        </p:txBody>
      </p:sp>
    </p:spTree>
  </p:cSld>
  <p:clrMapOvr>
    <a:masterClrMapping/>
  </p:clrMapOvr>
  <p:transition spd="med"/>
</p:sldLayout>
</file>

<file path=ppt/slideLayouts/slideLayout6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Rectangle 4"/>
          <p:cNvSpPr>
            <a:spLocks noGrp="1" noChangeArrowheads="1"/>
          </p:cNvSpPr>
          <p:nvPr>
            <p:ph type="dt" sz="half" idx="10"/>
          </p:nvPr>
        </p:nvSpPr>
        <p:spPr>
          <a:ln/>
        </p:spPr>
        <p:txBody>
          <a:bodyPr/>
          <a:lstStyle>
            <a:lvl1pPr>
              <a:defRPr/>
            </a:lvl1pPr>
          </a:lstStyle>
          <a:p>
            <a:pPr>
              <a:defRPr/>
            </a:pPr>
            <a:endParaRPr lang="fr-FR"/>
          </a:p>
        </p:txBody>
      </p:sp>
      <p:sp>
        <p:nvSpPr>
          <p:cNvPr id="8" name="Rectangle 5"/>
          <p:cNvSpPr>
            <a:spLocks noGrp="1" noChangeArrowheads="1"/>
          </p:cNvSpPr>
          <p:nvPr>
            <p:ph type="ftr" sz="quarter" idx="11"/>
          </p:nvPr>
        </p:nvSpPr>
        <p:spPr>
          <a:ln/>
        </p:spPr>
        <p:txBody>
          <a:bodyPr/>
          <a:lstStyle>
            <a:lvl1pPr>
              <a:defRPr/>
            </a:lvl1pPr>
          </a:lstStyle>
          <a:p>
            <a:pPr>
              <a:defRPr/>
            </a:pPr>
            <a:endParaRPr lang="fr-FR"/>
          </a:p>
        </p:txBody>
      </p:sp>
      <p:sp>
        <p:nvSpPr>
          <p:cNvPr id="9" name="Rectangle 6"/>
          <p:cNvSpPr>
            <a:spLocks noGrp="1" noChangeArrowheads="1"/>
          </p:cNvSpPr>
          <p:nvPr>
            <p:ph type="sldNum" sz="quarter" idx="12"/>
          </p:nvPr>
        </p:nvSpPr>
        <p:spPr>
          <a:ln/>
        </p:spPr>
        <p:txBody>
          <a:bodyPr/>
          <a:lstStyle>
            <a:lvl1pPr>
              <a:defRPr/>
            </a:lvl1pPr>
          </a:lstStyle>
          <a:p>
            <a:pPr>
              <a:defRPr/>
            </a:pPr>
            <a:fld id="{98BCE836-8651-4CFC-9629-13DDF5291B89}" type="slidenum">
              <a:rPr lang="en-US"/>
              <a:pPr>
                <a:defRPr/>
              </a:pPr>
              <a:t>‹#›</a:t>
            </a:fld>
            <a:endParaRPr lang="en-US"/>
          </a:p>
        </p:txBody>
      </p:sp>
    </p:spTree>
  </p:cSld>
  <p:clrMapOvr>
    <a:masterClrMapping/>
  </p:clrMapOvr>
  <p:transition spd="med"/>
</p:sldLayout>
</file>

<file path=ppt/slideLayouts/slideLayout6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Rectangle 4"/>
          <p:cNvSpPr>
            <a:spLocks noGrp="1" noChangeArrowheads="1"/>
          </p:cNvSpPr>
          <p:nvPr>
            <p:ph type="dt" sz="half" idx="10"/>
          </p:nvPr>
        </p:nvSpPr>
        <p:spPr>
          <a:ln/>
        </p:spPr>
        <p:txBody>
          <a:bodyPr/>
          <a:lstStyle>
            <a:lvl1pPr>
              <a:defRPr/>
            </a:lvl1pPr>
          </a:lstStyle>
          <a:p>
            <a:pPr>
              <a:defRPr/>
            </a:pPr>
            <a:endParaRPr lang="fr-FR"/>
          </a:p>
        </p:txBody>
      </p:sp>
      <p:sp>
        <p:nvSpPr>
          <p:cNvPr id="4" name="Rectangle 5"/>
          <p:cNvSpPr>
            <a:spLocks noGrp="1" noChangeArrowheads="1"/>
          </p:cNvSpPr>
          <p:nvPr>
            <p:ph type="ftr" sz="quarter" idx="11"/>
          </p:nvPr>
        </p:nvSpPr>
        <p:spPr>
          <a:ln/>
        </p:spPr>
        <p:txBody>
          <a:bodyPr/>
          <a:lstStyle>
            <a:lvl1pPr>
              <a:defRPr/>
            </a:lvl1pPr>
          </a:lstStyle>
          <a:p>
            <a:pPr>
              <a:defRPr/>
            </a:pPr>
            <a:endParaRPr lang="fr-FR"/>
          </a:p>
        </p:txBody>
      </p:sp>
      <p:sp>
        <p:nvSpPr>
          <p:cNvPr id="5" name="Rectangle 6"/>
          <p:cNvSpPr>
            <a:spLocks noGrp="1" noChangeArrowheads="1"/>
          </p:cNvSpPr>
          <p:nvPr>
            <p:ph type="sldNum" sz="quarter" idx="12"/>
          </p:nvPr>
        </p:nvSpPr>
        <p:spPr>
          <a:ln/>
        </p:spPr>
        <p:txBody>
          <a:bodyPr/>
          <a:lstStyle>
            <a:lvl1pPr>
              <a:defRPr/>
            </a:lvl1pPr>
          </a:lstStyle>
          <a:p>
            <a:pPr>
              <a:defRPr/>
            </a:pPr>
            <a:fld id="{742A1FBD-916C-4AE1-931B-EEECDB88B9E5}" type="slidenum">
              <a:rPr lang="en-US"/>
              <a:pPr>
                <a:defRPr/>
              </a:pPr>
              <a:t>‹#›</a:t>
            </a:fld>
            <a:endParaRPr lang="en-US"/>
          </a:p>
        </p:txBody>
      </p:sp>
    </p:spTree>
  </p:cSld>
  <p:clrMapOvr>
    <a:masterClrMapping/>
  </p:clrMapOvr>
  <p:transition spd="med"/>
</p:sldLayout>
</file>

<file path=ppt/slideLayouts/slideLayout6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fr-FR"/>
          </a:p>
        </p:txBody>
      </p:sp>
      <p:sp>
        <p:nvSpPr>
          <p:cNvPr id="3" name="Rectangle 5"/>
          <p:cNvSpPr>
            <a:spLocks noGrp="1" noChangeArrowheads="1"/>
          </p:cNvSpPr>
          <p:nvPr>
            <p:ph type="ftr" sz="quarter" idx="11"/>
          </p:nvPr>
        </p:nvSpPr>
        <p:spPr>
          <a:ln/>
        </p:spPr>
        <p:txBody>
          <a:bodyPr/>
          <a:lstStyle>
            <a:lvl1pPr>
              <a:defRPr/>
            </a:lvl1pPr>
          </a:lstStyle>
          <a:p>
            <a:pPr>
              <a:defRPr/>
            </a:pPr>
            <a:endParaRPr lang="fr-FR"/>
          </a:p>
        </p:txBody>
      </p:sp>
      <p:sp>
        <p:nvSpPr>
          <p:cNvPr id="4" name="Rectangle 6"/>
          <p:cNvSpPr>
            <a:spLocks noGrp="1" noChangeArrowheads="1"/>
          </p:cNvSpPr>
          <p:nvPr>
            <p:ph type="sldNum" sz="quarter" idx="12"/>
          </p:nvPr>
        </p:nvSpPr>
        <p:spPr>
          <a:ln/>
        </p:spPr>
        <p:txBody>
          <a:bodyPr/>
          <a:lstStyle>
            <a:lvl1pPr>
              <a:defRPr/>
            </a:lvl1pPr>
          </a:lstStyle>
          <a:p>
            <a:pPr>
              <a:defRPr/>
            </a:pPr>
            <a:fld id="{46B1887C-85DA-45E9-B0EA-376F7E698023}" type="slidenum">
              <a:rPr lang="en-US"/>
              <a:pPr>
                <a:defRPr/>
              </a:pPr>
              <a:t>‹#›</a:t>
            </a:fld>
            <a:endParaRPr lang="en-US"/>
          </a:p>
        </p:txBody>
      </p:sp>
    </p:spTree>
  </p:cSld>
  <p:clrMapOvr>
    <a:masterClrMapping/>
  </p:clrMapOvr>
  <p:transition spd="med"/>
</p:sldLayout>
</file>

<file path=ppt/slideLayouts/slideLayout6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EBA671D6-EAD7-48E8-8317-AE8C619F612E}" type="slidenum">
              <a:rPr lang="en-US"/>
              <a:pPr>
                <a:defRPr/>
              </a:pPr>
              <a:t>‹#›</a:t>
            </a:fld>
            <a:endParaRPr lang="en-US"/>
          </a:p>
        </p:txBody>
      </p:sp>
    </p:spTree>
  </p:cSld>
  <p:clrMapOvr>
    <a:masterClrMapping/>
  </p:clrMapOvr>
  <p:transition spd="med"/>
</p:sldLayout>
</file>

<file path=ppt/slideLayouts/slideLayout6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F5901241-F1C0-4839-91CB-F6AE55F1F016}" type="slidenum">
              <a:rPr lang="en-US"/>
              <a:pPr>
                <a:defRPr/>
              </a:pPr>
              <a:t>‹#›</a:t>
            </a:fld>
            <a:endParaRPr lang="en-US"/>
          </a:p>
        </p:txBody>
      </p:sp>
    </p:spTree>
  </p:cSld>
  <p:clrMapOvr>
    <a:masterClrMapping/>
  </p:clrMapOvr>
  <p:transition spd="med"/>
</p:sldLayout>
</file>

<file path=ppt/slideLayouts/slideLayout6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318CD1D7-CF3E-496C-AE3B-29110FD90D82}" type="slidenum">
              <a:rPr lang="en-US"/>
              <a:pPr>
                <a:defRPr/>
              </a:pPr>
              <a:t>‹#›</a:t>
            </a:fld>
            <a:endParaRPr lang="en-US"/>
          </a:p>
        </p:txBody>
      </p:sp>
    </p:spTree>
  </p:cSld>
  <p:clrMapOvr>
    <a:masterClrMapping/>
  </p:clrMapOvr>
  <p:transition spd="med"/>
</p:sldLayout>
</file>

<file path=ppt/slideLayouts/slideLayout6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29450" y="0"/>
            <a:ext cx="2114550" cy="6096000"/>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685800" y="0"/>
            <a:ext cx="61912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7BC86C17-2671-4BEB-B861-D906DFDE0334}" type="slidenum">
              <a:rPr lang="en-US"/>
              <a:pPr>
                <a:defRPr/>
              </a:pPr>
              <a:t>‹#›</a:t>
            </a:fld>
            <a:endParaRPr lang="en-US"/>
          </a:p>
        </p:txBody>
      </p:sp>
    </p:spTree>
  </p:cSld>
  <p:clrMapOvr>
    <a:masterClrMapping/>
  </p:clrMapOvr>
  <p:transition spd="med"/>
</p:sldLayout>
</file>

<file path=ppt/slideLayouts/slideLayout6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Tree>
  </p:cSld>
  <p:clrMapOvr>
    <a:masterClrMapping/>
  </p:clrMapOvr>
  <p:transition spd="med"/>
</p:sldLayout>
</file>

<file path=ppt/slideLayouts/slideLayout6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transition spd="med"/>
</p:sldLayout>
</file>

<file path=ppt/slideLayouts/slideLayout6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cSld>
  <p:clrMapOvr>
    <a:masterClrMapping/>
  </p:clrMapOvr>
  <p:transition spd="med"/>
</p:sldLayout>
</file>

<file path=ppt/slideLayouts/slideLayout6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793750" y="1598613"/>
            <a:ext cx="3767138" cy="349726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713288" y="1598613"/>
            <a:ext cx="3768725" cy="349726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6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6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Tree>
  </p:cSld>
  <p:clrMapOvr>
    <a:masterClrMapping/>
  </p:clrMapOvr>
  <p:transition spd="med"/>
</p:sldLayout>
</file>

<file path=ppt/slideLayouts/slideLayout6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cSld>
  <p:clrMapOvr>
    <a:masterClrMapping/>
  </p:clrMapOvr>
  <p:transition spd="med"/>
</p:sldLayout>
</file>

<file path=ppt/slideLayouts/slideLayout6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transition spd="med"/>
</p:sldLayout>
</file>

<file path=ppt/slideLayouts/slideLayout6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transition spd="med"/>
</p:sldLayout>
</file>

<file path=ppt/slideLayouts/slideLayout6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6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61138" y="577850"/>
            <a:ext cx="1920875" cy="4518025"/>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793750" y="577850"/>
            <a:ext cx="5614988" cy="45180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6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Date Placeholder 3"/>
          <p:cNvSpPr>
            <a:spLocks noGrp="1"/>
          </p:cNvSpPr>
          <p:nvPr>
            <p:ph type="dt" sz="half" idx="10"/>
          </p:nvPr>
        </p:nvSpPr>
        <p:spPr/>
        <p:txBody>
          <a:bodyPr/>
          <a:lstStyle>
            <a:lvl1pPr>
              <a:defRPr/>
            </a:lvl1pPr>
          </a:lstStyle>
          <a:p>
            <a:pPr>
              <a:defRPr/>
            </a:pPr>
            <a:fld id="{57BA3155-15C0-4CF9-91B5-DD7033465AED}" type="datetimeFigureOut">
              <a:rPr lang="en-CA"/>
              <a:pPr>
                <a:defRPr/>
              </a:pPr>
              <a:t>05/05/2014</a:t>
            </a:fld>
            <a:endParaRPr lang="en-CA"/>
          </a:p>
        </p:txBody>
      </p:sp>
      <p:sp>
        <p:nvSpPr>
          <p:cNvPr id="5" name="Footer Placeholder 4"/>
          <p:cNvSpPr>
            <a:spLocks noGrp="1"/>
          </p:cNvSpPr>
          <p:nvPr>
            <p:ph type="ftr" sz="quarter" idx="11"/>
          </p:nvPr>
        </p:nvSpPr>
        <p:spPr/>
        <p:txBody>
          <a:bodyPr/>
          <a:lstStyle>
            <a:lvl1pPr>
              <a:defRPr/>
            </a:lvl1pPr>
          </a:lstStyle>
          <a:p>
            <a:pPr>
              <a:defRPr/>
            </a:pPr>
            <a:endParaRPr lang="en-CA"/>
          </a:p>
        </p:txBody>
      </p:sp>
      <p:sp>
        <p:nvSpPr>
          <p:cNvPr id="6" name="Slide Number Placeholder 5"/>
          <p:cNvSpPr>
            <a:spLocks noGrp="1"/>
          </p:cNvSpPr>
          <p:nvPr>
            <p:ph type="sldNum" sz="quarter" idx="12"/>
          </p:nvPr>
        </p:nvSpPr>
        <p:spPr/>
        <p:txBody>
          <a:bodyPr/>
          <a:lstStyle>
            <a:lvl1pPr>
              <a:defRPr/>
            </a:lvl1pPr>
          </a:lstStyle>
          <a:p>
            <a:pPr>
              <a:defRPr/>
            </a:pPr>
            <a:fld id="{2666542E-FD42-4220-A51F-89DD38EFF5B3}" type="slidenum">
              <a:rPr lang="en-CA"/>
              <a:pPr>
                <a:defRPr/>
              </a:pPr>
              <a:t>‹#›</a:t>
            </a:fld>
            <a:endParaRPr lang="en-CA"/>
          </a:p>
        </p:txBody>
      </p:sp>
    </p:spTree>
  </p:cSld>
  <p:clrMapOvr>
    <a:masterClrMapping/>
  </p:clrMapOvr>
  <p:transition spd="med"/>
</p:sldLayout>
</file>

<file path=ppt/slideLayouts/slideLayout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transition spd="med"/>
</p:sldLayout>
</file>

<file path=ppt/slideLayouts/slideLayout6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3"/>
          <p:cNvSpPr>
            <a:spLocks noGrp="1"/>
          </p:cNvSpPr>
          <p:nvPr>
            <p:ph type="dt" sz="half" idx="10"/>
          </p:nvPr>
        </p:nvSpPr>
        <p:spPr/>
        <p:txBody>
          <a:bodyPr/>
          <a:lstStyle>
            <a:lvl1pPr>
              <a:defRPr/>
            </a:lvl1pPr>
          </a:lstStyle>
          <a:p>
            <a:pPr>
              <a:defRPr/>
            </a:pPr>
            <a:fld id="{F102EFAA-2787-4D1A-A5DE-1CA2588BDBA5}" type="datetimeFigureOut">
              <a:rPr lang="en-CA"/>
              <a:pPr>
                <a:defRPr/>
              </a:pPr>
              <a:t>05/05/2014</a:t>
            </a:fld>
            <a:endParaRPr lang="en-CA"/>
          </a:p>
        </p:txBody>
      </p:sp>
      <p:sp>
        <p:nvSpPr>
          <p:cNvPr id="5" name="Footer Placeholder 4"/>
          <p:cNvSpPr>
            <a:spLocks noGrp="1"/>
          </p:cNvSpPr>
          <p:nvPr>
            <p:ph type="ftr" sz="quarter" idx="11"/>
          </p:nvPr>
        </p:nvSpPr>
        <p:spPr/>
        <p:txBody>
          <a:bodyPr/>
          <a:lstStyle>
            <a:lvl1pPr>
              <a:defRPr/>
            </a:lvl1pPr>
          </a:lstStyle>
          <a:p>
            <a:pPr>
              <a:defRPr/>
            </a:pPr>
            <a:endParaRPr lang="en-CA"/>
          </a:p>
        </p:txBody>
      </p:sp>
      <p:sp>
        <p:nvSpPr>
          <p:cNvPr id="6" name="Slide Number Placeholder 5"/>
          <p:cNvSpPr>
            <a:spLocks noGrp="1"/>
          </p:cNvSpPr>
          <p:nvPr>
            <p:ph type="sldNum" sz="quarter" idx="12"/>
          </p:nvPr>
        </p:nvSpPr>
        <p:spPr/>
        <p:txBody>
          <a:bodyPr/>
          <a:lstStyle>
            <a:lvl1pPr>
              <a:defRPr/>
            </a:lvl1pPr>
          </a:lstStyle>
          <a:p>
            <a:pPr>
              <a:defRPr/>
            </a:pPr>
            <a:fld id="{D387E2E9-C070-459D-A55F-7E0C4C458CD6}" type="slidenum">
              <a:rPr lang="en-CA"/>
              <a:pPr>
                <a:defRPr/>
              </a:pPr>
              <a:t>‹#›</a:t>
            </a:fld>
            <a:endParaRPr lang="en-CA"/>
          </a:p>
        </p:txBody>
      </p:sp>
    </p:spTree>
  </p:cSld>
  <p:clrMapOvr>
    <a:masterClrMapping/>
  </p:clrMapOvr>
  <p:transition spd="med"/>
</p:sldLayout>
</file>

<file path=ppt/slideLayouts/slideLayout6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pPr>
              <a:defRPr/>
            </a:pPr>
            <a:fld id="{64C6A1F0-FEC5-4946-A1B6-967EBE95F6DC}" type="datetimeFigureOut">
              <a:rPr lang="en-CA"/>
              <a:pPr>
                <a:defRPr/>
              </a:pPr>
              <a:t>05/05/2014</a:t>
            </a:fld>
            <a:endParaRPr lang="en-CA"/>
          </a:p>
        </p:txBody>
      </p:sp>
      <p:sp>
        <p:nvSpPr>
          <p:cNvPr id="5" name="Footer Placeholder 4"/>
          <p:cNvSpPr>
            <a:spLocks noGrp="1"/>
          </p:cNvSpPr>
          <p:nvPr>
            <p:ph type="ftr" sz="quarter" idx="11"/>
          </p:nvPr>
        </p:nvSpPr>
        <p:spPr/>
        <p:txBody>
          <a:bodyPr/>
          <a:lstStyle>
            <a:lvl1pPr>
              <a:defRPr/>
            </a:lvl1pPr>
          </a:lstStyle>
          <a:p>
            <a:pPr>
              <a:defRPr/>
            </a:pPr>
            <a:endParaRPr lang="en-CA"/>
          </a:p>
        </p:txBody>
      </p:sp>
      <p:sp>
        <p:nvSpPr>
          <p:cNvPr id="6" name="Slide Number Placeholder 5"/>
          <p:cNvSpPr>
            <a:spLocks noGrp="1"/>
          </p:cNvSpPr>
          <p:nvPr>
            <p:ph type="sldNum" sz="quarter" idx="12"/>
          </p:nvPr>
        </p:nvSpPr>
        <p:spPr/>
        <p:txBody>
          <a:bodyPr/>
          <a:lstStyle>
            <a:lvl1pPr>
              <a:defRPr/>
            </a:lvl1pPr>
          </a:lstStyle>
          <a:p>
            <a:pPr>
              <a:defRPr/>
            </a:pPr>
            <a:fld id="{3088FBF3-4C3D-48ED-9889-14278AD2A8D0}" type="slidenum">
              <a:rPr lang="en-CA"/>
              <a:pPr>
                <a:defRPr/>
              </a:pPr>
              <a:t>‹#›</a:t>
            </a:fld>
            <a:endParaRPr lang="en-CA"/>
          </a:p>
        </p:txBody>
      </p:sp>
    </p:spTree>
  </p:cSld>
  <p:clrMapOvr>
    <a:masterClrMapping/>
  </p:clrMapOvr>
  <p:transition spd="med"/>
</p:sldLayout>
</file>

<file path=ppt/slideLayouts/slideLayout6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1835150" y="2286000"/>
            <a:ext cx="3055938" cy="4022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5043488" y="2286000"/>
            <a:ext cx="3057525" cy="4022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Date Placeholder 3"/>
          <p:cNvSpPr>
            <a:spLocks noGrp="1"/>
          </p:cNvSpPr>
          <p:nvPr>
            <p:ph type="dt" sz="half" idx="10"/>
          </p:nvPr>
        </p:nvSpPr>
        <p:spPr/>
        <p:txBody>
          <a:bodyPr/>
          <a:lstStyle>
            <a:lvl1pPr>
              <a:defRPr/>
            </a:lvl1pPr>
          </a:lstStyle>
          <a:p>
            <a:pPr>
              <a:defRPr/>
            </a:pPr>
            <a:fld id="{F867D25D-9451-4561-B277-BC3C70A32991}" type="datetimeFigureOut">
              <a:rPr lang="en-CA"/>
              <a:pPr>
                <a:defRPr/>
              </a:pPr>
              <a:t>05/05/2014</a:t>
            </a:fld>
            <a:endParaRPr lang="en-CA"/>
          </a:p>
        </p:txBody>
      </p:sp>
      <p:sp>
        <p:nvSpPr>
          <p:cNvPr id="6" name="Footer Placeholder 4"/>
          <p:cNvSpPr>
            <a:spLocks noGrp="1"/>
          </p:cNvSpPr>
          <p:nvPr>
            <p:ph type="ftr" sz="quarter" idx="11"/>
          </p:nvPr>
        </p:nvSpPr>
        <p:spPr/>
        <p:txBody>
          <a:bodyPr/>
          <a:lstStyle>
            <a:lvl1pPr>
              <a:defRPr/>
            </a:lvl1pPr>
          </a:lstStyle>
          <a:p>
            <a:pPr>
              <a:defRPr/>
            </a:pPr>
            <a:endParaRPr lang="en-CA"/>
          </a:p>
        </p:txBody>
      </p:sp>
      <p:sp>
        <p:nvSpPr>
          <p:cNvPr id="7" name="Slide Number Placeholder 5"/>
          <p:cNvSpPr>
            <a:spLocks noGrp="1"/>
          </p:cNvSpPr>
          <p:nvPr>
            <p:ph type="sldNum" sz="quarter" idx="12"/>
          </p:nvPr>
        </p:nvSpPr>
        <p:spPr/>
        <p:txBody>
          <a:bodyPr/>
          <a:lstStyle>
            <a:lvl1pPr>
              <a:defRPr/>
            </a:lvl1pPr>
          </a:lstStyle>
          <a:p>
            <a:pPr>
              <a:defRPr/>
            </a:pPr>
            <a:fld id="{05195731-DAE5-410D-805B-0029A61ABE0C}" type="slidenum">
              <a:rPr lang="en-CA"/>
              <a:pPr>
                <a:defRPr/>
              </a:pPr>
              <a:t>‹#›</a:t>
            </a:fld>
            <a:endParaRPr lang="en-CA"/>
          </a:p>
        </p:txBody>
      </p:sp>
    </p:spTree>
  </p:cSld>
  <p:clrMapOvr>
    <a:masterClrMapping/>
  </p:clrMapOvr>
  <p:transition spd="med"/>
</p:sldLayout>
</file>

<file path=ppt/slideLayouts/slideLayout6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Date Placeholder 3"/>
          <p:cNvSpPr>
            <a:spLocks noGrp="1"/>
          </p:cNvSpPr>
          <p:nvPr>
            <p:ph type="dt" sz="half" idx="10"/>
          </p:nvPr>
        </p:nvSpPr>
        <p:spPr/>
        <p:txBody>
          <a:bodyPr/>
          <a:lstStyle>
            <a:lvl1pPr>
              <a:defRPr/>
            </a:lvl1pPr>
          </a:lstStyle>
          <a:p>
            <a:pPr>
              <a:defRPr/>
            </a:pPr>
            <a:fld id="{67995BC7-41B0-4A97-B68B-D7F2FA9B67DC}" type="datetimeFigureOut">
              <a:rPr lang="en-CA"/>
              <a:pPr>
                <a:defRPr/>
              </a:pPr>
              <a:t>05/05/2014</a:t>
            </a:fld>
            <a:endParaRPr lang="en-CA"/>
          </a:p>
        </p:txBody>
      </p:sp>
      <p:sp>
        <p:nvSpPr>
          <p:cNvPr id="8" name="Footer Placeholder 4"/>
          <p:cNvSpPr>
            <a:spLocks noGrp="1"/>
          </p:cNvSpPr>
          <p:nvPr>
            <p:ph type="ftr" sz="quarter" idx="11"/>
          </p:nvPr>
        </p:nvSpPr>
        <p:spPr/>
        <p:txBody>
          <a:bodyPr/>
          <a:lstStyle>
            <a:lvl1pPr>
              <a:defRPr/>
            </a:lvl1pPr>
          </a:lstStyle>
          <a:p>
            <a:pPr>
              <a:defRPr/>
            </a:pPr>
            <a:endParaRPr lang="en-CA"/>
          </a:p>
        </p:txBody>
      </p:sp>
      <p:sp>
        <p:nvSpPr>
          <p:cNvPr id="9" name="Slide Number Placeholder 5"/>
          <p:cNvSpPr>
            <a:spLocks noGrp="1"/>
          </p:cNvSpPr>
          <p:nvPr>
            <p:ph type="sldNum" sz="quarter" idx="12"/>
          </p:nvPr>
        </p:nvSpPr>
        <p:spPr/>
        <p:txBody>
          <a:bodyPr/>
          <a:lstStyle>
            <a:lvl1pPr>
              <a:defRPr/>
            </a:lvl1pPr>
          </a:lstStyle>
          <a:p>
            <a:pPr>
              <a:defRPr/>
            </a:pPr>
            <a:fld id="{EF850C88-A41B-4510-B8AF-9A30063EA05C}" type="slidenum">
              <a:rPr lang="en-CA"/>
              <a:pPr>
                <a:defRPr/>
              </a:pPr>
              <a:t>‹#›</a:t>
            </a:fld>
            <a:endParaRPr lang="en-CA"/>
          </a:p>
        </p:txBody>
      </p:sp>
    </p:spTree>
  </p:cSld>
  <p:clrMapOvr>
    <a:masterClrMapping/>
  </p:clrMapOvr>
  <p:transition spd="med"/>
</p:sldLayout>
</file>

<file path=ppt/slideLayouts/slideLayout6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Date Placeholder 3"/>
          <p:cNvSpPr>
            <a:spLocks noGrp="1"/>
          </p:cNvSpPr>
          <p:nvPr>
            <p:ph type="dt" sz="half" idx="10"/>
          </p:nvPr>
        </p:nvSpPr>
        <p:spPr/>
        <p:txBody>
          <a:bodyPr/>
          <a:lstStyle>
            <a:lvl1pPr>
              <a:defRPr/>
            </a:lvl1pPr>
          </a:lstStyle>
          <a:p>
            <a:pPr>
              <a:defRPr/>
            </a:pPr>
            <a:fld id="{0EC5F490-E0C3-4721-B32B-D14A32683B57}" type="datetimeFigureOut">
              <a:rPr lang="en-CA"/>
              <a:pPr>
                <a:defRPr/>
              </a:pPr>
              <a:t>05/05/2014</a:t>
            </a:fld>
            <a:endParaRPr lang="en-CA"/>
          </a:p>
        </p:txBody>
      </p:sp>
      <p:sp>
        <p:nvSpPr>
          <p:cNvPr id="4" name="Footer Placeholder 4"/>
          <p:cNvSpPr>
            <a:spLocks noGrp="1"/>
          </p:cNvSpPr>
          <p:nvPr>
            <p:ph type="ftr" sz="quarter" idx="11"/>
          </p:nvPr>
        </p:nvSpPr>
        <p:spPr/>
        <p:txBody>
          <a:bodyPr/>
          <a:lstStyle>
            <a:lvl1pPr>
              <a:defRPr/>
            </a:lvl1pPr>
          </a:lstStyle>
          <a:p>
            <a:pPr>
              <a:defRPr/>
            </a:pPr>
            <a:endParaRPr lang="en-CA"/>
          </a:p>
        </p:txBody>
      </p:sp>
      <p:sp>
        <p:nvSpPr>
          <p:cNvPr id="5" name="Slide Number Placeholder 5"/>
          <p:cNvSpPr>
            <a:spLocks noGrp="1"/>
          </p:cNvSpPr>
          <p:nvPr>
            <p:ph type="sldNum" sz="quarter" idx="12"/>
          </p:nvPr>
        </p:nvSpPr>
        <p:spPr/>
        <p:txBody>
          <a:bodyPr/>
          <a:lstStyle>
            <a:lvl1pPr>
              <a:defRPr/>
            </a:lvl1pPr>
          </a:lstStyle>
          <a:p>
            <a:pPr>
              <a:defRPr/>
            </a:pPr>
            <a:fld id="{86B77D07-3DAC-4A8E-8883-0A2D83B1EAF1}" type="slidenum">
              <a:rPr lang="en-CA"/>
              <a:pPr>
                <a:defRPr/>
              </a:pPr>
              <a:t>‹#›</a:t>
            </a:fld>
            <a:endParaRPr lang="en-CA"/>
          </a:p>
        </p:txBody>
      </p:sp>
    </p:spTree>
  </p:cSld>
  <p:clrMapOvr>
    <a:masterClrMapping/>
  </p:clrMapOvr>
  <p:transition spd="med"/>
</p:sldLayout>
</file>

<file path=ppt/slideLayouts/slideLayout6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8CF5617F-3C8F-4425-BB7C-AE9F3A48C9AB}" type="datetimeFigureOut">
              <a:rPr lang="en-CA"/>
              <a:pPr>
                <a:defRPr/>
              </a:pPr>
              <a:t>05/05/2014</a:t>
            </a:fld>
            <a:endParaRPr lang="en-CA"/>
          </a:p>
        </p:txBody>
      </p:sp>
      <p:sp>
        <p:nvSpPr>
          <p:cNvPr id="3" name="Footer Placeholder 4"/>
          <p:cNvSpPr>
            <a:spLocks noGrp="1"/>
          </p:cNvSpPr>
          <p:nvPr>
            <p:ph type="ftr" sz="quarter" idx="11"/>
          </p:nvPr>
        </p:nvSpPr>
        <p:spPr/>
        <p:txBody>
          <a:bodyPr/>
          <a:lstStyle>
            <a:lvl1pPr>
              <a:defRPr/>
            </a:lvl1pPr>
          </a:lstStyle>
          <a:p>
            <a:pPr>
              <a:defRPr/>
            </a:pPr>
            <a:endParaRPr lang="en-CA"/>
          </a:p>
        </p:txBody>
      </p:sp>
      <p:sp>
        <p:nvSpPr>
          <p:cNvPr id="4" name="Slide Number Placeholder 5"/>
          <p:cNvSpPr>
            <a:spLocks noGrp="1"/>
          </p:cNvSpPr>
          <p:nvPr>
            <p:ph type="sldNum" sz="quarter" idx="12"/>
          </p:nvPr>
        </p:nvSpPr>
        <p:spPr/>
        <p:txBody>
          <a:bodyPr/>
          <a:lstStyle>
            <a:lvl1pPr>
              <a:defRPr/>
            </a:lvl1pPr>
          </a:lstStyle>
          <a:p>
            <a:pPr>
              <a:defRPr/>
            </a:pPr>
            <a:fld id="{A782E391-B378-41EC-B4E7-97B9FDE19DD2}" type="slidenum">
              <a:rPr lang="en-CA"/>
              <a:pPr>
                <a:defRPr/>
              </a:pPr>
              <a:t>‹#›</a:t>
            </a:fld>
            <a:endParaRPr lang="en-CA"/>
          </a:p>
        </p:txBody>
      </p:sp>
    </p:spTree>
  </p:cSld>
  <p:clrMapOvr>
    <a:masterClrMapping/>
  </p:clrMapOvr>
  <p:transition spd="med"/>
</p:sldLayout>
</file>

<file path=ppt/slideLayouts/slideLayout6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BDDBDF78-248D-42D7-8A9A-C67EF815BEB3}" type="datetimeFigureOut">
              <a:rPr lang="en-CA"/>
              <a:pPr>
                <a:defRPr/>
              </a:pPr>
              <a:t>05/05/2014</a:t>
            </a:fld>
            <a:endParaRPr lang="en-CA"/>
          </a:p>
        </p:txBody>
      </p:sp>
      <p:sp>
        <p:nvSpPr>
          <p:cNvPr id="6" name="Footer Placeholder 4"/>
          <p:cNvSpPr>
            <a:spLocks noGrp="1"/>
          </p:cNvSpPr>
          <p:nvPr>
            <p:ph type="ftr" sz="quarter" idx="11"/>
          </p:nvPr>
        </p:nvSpPr>
        <p:spPr/>
        <p:txBody>
          <a:bodyPr/>
          <a:lstStyle>
            <a:lvl1pPr>
              <a:defRPr/>
            </a:lvl1pPr>
          </a:lstStyle>
          <a:p>
            <a:pPr>
              <a:defRPr/>
            </a:pPr>
            <a:endParaRPr lang="en-CA"/>
          </a:p>
        </p:txBody>
      </p:sp>
      <p:sp>
        <p:nvSpPr>
          <p:cNvPr id="7" name="Slide Number Placeholder 5"/>
          <p:cNvSpPr>
            <a:spLocks noGrp="1"/>
          </p:cNvSpPr>
          <p:nvPr>
            <p:ph type="sldNum" sz="quarter" idx="12"/>
          </p:nvPr>
        </p:nvSpPr>
        <p:spPr/>
        <p:txBody>
          <a:bodyPr/>
          <a:lstStyle>
            <a:lvl1pPr>
              <a:defRPr/>
            </a:lvl1pPr>
          </a:lstStyle>
          <a:p>
            <a:pPr>
              <a:defRPr/>
            </a:pPr>
            <a:fld id="{DEA17E9A-015E-4BD6-A5EC-279ECD20CC91}" type="slidenum">
              <a:rPr lang="en-CA"/>
              <a:pPr>
                <a:defRPr/>
              </a:pPr>
              <a:t>‹#›</a:t>
            </a:fld>
            <a:endParaRPr lang="en-CA"/>
          </a:p>
        </p:txBody>
      </p:sp>
    </p:spTree>
  </p:cSld>
  <p:clrMapOvr>
    <a:masterClrMapping/>
  </p:clrMapOvr>
  <p:transition spd="med"/>
</p:sldLayout>
</file>

<file path=ppt/slideLayouts/slideLayout6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E8EA917A-F9DB-4777-B3BA-3A3CAE375DD4}" type="datetimeFigureOut">
              <a:rPr lang="en-CA"/>
              <a:pPr>
                <a:defRPr/>
              </a:pPr>
              <a:t>05/05/2014</a:t>
            </a:fld>
            <a:endParaRPr lang="en-CA"/>
          </a:p>
        </p:txBody>
      </p:sp>
      <p:sp>
        <p:nvSpPr>
          <p:cNvPr id="6" name="Footer Placeholder 4"/>
          <p:cNvSpPr>
            <a:spLocks noGrp="1"/>
          </p:cNvSpPr>
          <p:nvPr>
            <p:ph type="ftr" sz="quarter" idx="11"/>
          </p:nvPr>
        </p:nvSpPr>
        <p:spPr/>
        <p:txBody>
          <a:bodyPr/>
          <a:lstStyle>
            <a:lvl1pPr>
              <a:defRPr/>
            </a:lvl1pPr>
          </a:lstStyle>
          <a:p>
            <a:pPr>
              <a:defRPr/>
            </a:pPr>
            <a:endParaRPr lang="en-CA"/>
          </a:p>
        </p:txBody>
      </p:sp>
      <p:sp>
        <p:nvSpPr>
          <p:cNvPr id="7" name="Slide Number Placeholder 5"/>
          <p:cNvSpPr>
            <a:spLocks noGrp="1"/>
          </p:cNvSpPr>
          <p:nvPr>
            <p:ph type="sldNum" sz="quarter" idx="12"/>
          </p:nvPr>
        </p:nvSpPr>
        <p:spPr/>
        <p:txBody>
          <a:bodyPr/>
          <a:lstStyle>
            <a:lvl1pPr>
              <a:defRPr/>
            </a:lvl1pPr>
          </a:lstStyle>
          <a:p>
            <a:pPr>
              <a:defRPr/>
            </a:pPr>
            <a:fld id="{8B5F38E5-87A4-4A0D-854B-473F50B37FD8}" type="slidenum">
              <a:rPr lang="en-CA"/>
              <a:pPr>
                <a:defRPr/>
              </a:pPr>
              <a:t>‹#›</a:t>
            </a:fld>
            <a:endParaRPr lang="en-CA"/>
          </a:p>
        </p:txBody>
      </p:sp>
    </p:spTree>
  </p:cSld>
  <p:clrMapOvr>
    <a:masterClrMapping/>
  </p:clrMapOvr>
  <p:transition spd="med"/>
</p:sldLayout>
</file>

<file path=ppt/slideLayouts/slideLayout6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3"/>
          <p:cNvSpPr>
            <a:spLocks noGrp="1"/>
          </p:cNvSpPr>
          <p:nvPr>
            <p:ph type="dt" sz="half" idx="10"/>
          </p:nvPr>
        </p:nvSpPr>
        <p:spPr/>
        <p:txBody>
          <a:bodyPr/>
          <a:lstStyle>
            <a:lvl1pPr>
              <a:defRPr/>
            </a:lvl1pPr>
          </a:lstStyle>
          <a:p>
            <a:pPr>
              <a:defRPr/>
            </a:pPr>
            <a:fld id="{8A86C392-70FB-46AC-8940-6B172CF2F15E}" type="datetimeFigureOut">
              <a:rPr lang="en-CA"/>
              <a:pPr>
                <a:defRPr/>
              </a:pPr>
              <a:t>05/05/2014</a:t>
            </a:fld>
            <a:endParaRPr lang="en-CA"/>
          </a:p>
        </p:txBody>
      </p:sp>
      <p:sp>
        <p:nvSpPr>
          <p:cNvPr id="5" name="Footer Placeholder 4"/>
          <p:cNvSpPr>
            <a:spLocks noGrp="1"/>
          </p:cNvSpPr>
          <p:nvPr>
            <p:ph type="ftr" sz="quarter" idx="11"/>
          </p:nvPr>
        </p:nvSpPr>
        <p:spPr/>
        <p:txBody>
          <a:bodyPr/>
          <a:lstStyle>
            <a:lvl1pPr>
              <a:defRPr/>
            </a:lvl1pPr>
          </a:lstStyle>
          <a:p>
            <a:pPr>
              <a:defRPr/>
            </a:pPr>
            <a:endParaRPr lang="en-CA"/>
          </a:p>
        </p:txBody>
      </p:sp>
      <p:sp>
        <p:nvSpPr>
          <p:cNvPr id="6" name="Slide Number Placeholder 5"/>
          <p:cNvSpPr>
            <a:spLocks noGrp="1"/>
          </p:cNvSpPr>
          <p:nvPr>
            <p:ph type="sldNum" sz="quarter" idx="12"/>
          </p:nvPr>
        </p:nvSpPr>
        <p:spPr/>
        <p:txBody>
          <a:bodyPr/>
          <a:lstStyle>
            <a:lvl1pPr>
              <a:defRPr/>
            </a:lvl1pPr>
          </a:lstStyle>
          <a:p>
            <a:pPr>
              <a:defRPr/>
            </a:pPr>
            <a:fld id="{DC6A7FF6-9FCC-4933-A8BF-163098FE1C95}" type="slidenum">
              <a:rPr lang="en-CA"/>
              <a:pPr>
                <a:defRPr/>
              </a:pPr>
              <a:t>‹#›</a:t>
            </a:fld>
            <a:endParaRPr lang="en-CA"/>
          </a:p>
        </p:txBody>
      </p:sp>
    </p:spTree>
  </p:cSld>
  <p:clrMapOvr>
    <a:masterClrMapping/>
  </p:clrMapOvr>
  <p:transition spd="med"/>
</p:sldLayout>
</file>

<file path=ppt/slideLayouts/slideLayout6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191250" y="1371600"/>
            <a:ext cx="1909763" cy="4937125"/>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457200" y="1371600"/>
            <a:ext cx="5581650" cy="49371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3"/>
          <p:cNvSpPr>
            <a:spLocks noGrp="1"/>
          </p:cNvSpPr>
          <p:nvPr>
            <p:ph type="dt" sz="half" idx="10"/>
          </p:nvPr>
        </p:nvSpPr>
        <p:spPr/>
        <p:txBody>
          <a:bodyPr/>
          <a:lstStyle>
            <a:lvl1pPr>
              <a:defRPr/>
            </a:lvl1pPr>
          </a:lstStyle>
          <a:p>
            <a:pPr>
              <a:defRPr/>
            </a:pPr>
            <a:fld id="{9CB1EC6E-B56E-4C64-840A-7DF325213197}" type="datetimeFigureOut">
              <a:rPr lang="en-CA"/>
              <a:pPr>
                <a:defRPr/>
              </a:pPr>
              <a:t>05/05/2014</a:t>
            </a:fld>
            <a:endParaRPr lang="en-CA"/>
          </a:p>
        </p:txBody>
      </p:sp>
      <p:sp>
        <p:nvSpPr>
          <p:cNvPr id="5" name="Footer Placeholder 4"/>
          <p:cNvSpPr>
            <a:spLocks noGrp="1"/>
          </p:cNvSpPr>
          <p:nvPr>
            <p:ph type="ftr" sz="quarter" idx="11"/>
          </p:nvPr>
        </p:nvSpPr>
        <p:spPr/>
        <p:txBody>
          <a:bodyPr/>
          <a:lstStyle>
            <a:lvl1pPr>
              <a:defRPr/>
            </a:lvl1pPr>
          </a:lstStyle>
          <a:p>
            <a:pPr>
              <a:defRPr/>
            </a:pPr>
            <a:endParaRPr lang="en-CA"/>
          </a:p>
        </p:txBody>
      </p:sp>
      <p:sp>
        <p:nvSpPr>
          <p:cNvPr id="6" name="Slide Number Placeholder 5"/>
          <p:cNvSpPr>
            <a:spLocks noGrp="1"/>
          </p:cNvSpPr>
          <p:nvPr>
            <p:ph type="sldNum" sz="quarter" idx="12"/>
          </p:nvPr>
        </p:nvSpPr>
        <p:spPr/>
        <p:txBody>
          <a:bodyPr/>
          <a:lstStyle>
            <a:lvl1pPr>
              <a:defRPr/>
            </a:lvl1pPr>
          </a:lstStyle>
          <a:p>
            <a:pPr>
              <a:defRPr/>
            </a:pPr>
            <a:fld id="{0E1BD8F9-B406-4EA0-86CE-91F4032555D1}" type="slidenum">
              <a:rPr lang="en-CA"/>
              <a:pPr>
                <a:defRPr/>
              </a:pPr>
              <a:t>‹#›</a:t>
            </a:fld>
            <a:endParaRPr lang="en-CA"/>
          </a:p>
        </p:txBody>
      </p:sp>
    </p:spTree>
  </p:cSld>
  <p:clrMapOvr>
    <a:masterClrMapping/>
  </p:clrMapOvr>
  <p:transition spd="med"/>
</p:sldLayout>
</file>

<file path=ppt/slideLayouts/slideLayout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65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Text Box 5"/>
          <p:cNvSpPr txBox="1">
            <a:spLocks noChangeArrowheads="1"/>
          </p:cNvSpPr>
          <p:nvPr/>
        </p:nvSpPr>
        <p:spPr bwMode="auto">
          <a:xfrm>
            <a:off x="3200400" y="6354763"/>
            <a:ext cx="5562600" cy="212725"/>
          </a:xfrm>
          <a:prstGeom prst="rect">
            <a:avLst/>
          </a:prstGeom>
          <a:noFill/>
          <a:ln>
            <a:noFill/>
          </a:ln>
          <a:extLst/>
        </p:spPr>
        <p:txBody>
          <a:bodyPr lIns="0" tIns="0" rIns="0" bIns="0">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r" defTabSz="914400">
              <a:spcBef>
                <a:spcPct val="50000"/>
              </a:spcBef>
              <a:defRPr/>
            </a:pPr>
            <a:r>
              <a:rPr lang="en-US" sz="1400" i="1" smtClean="0">
                <a:solidFill>
                  <a:srgbClr val="ABC29A"/>
                </a:solidFill>
              </a:rPr>
              <a:t>Leadership. Knowledge. Community.</a:t>
            </a:r>
            <a:endParaRPr lang="en-US" sz="1400" smtClean="0">
              <a:solidFill>
                <a:srgbClr val="ABC29A"/>
              </a:solidFill>
              <a:latin typeface="Times New Roman" pitchFamily="18" charset="0"/>
            </a:endParaRPr>
          </a:p>
        </p:txBody>
      </p:sp>
      <p:pic>
        <p:nvPicPr>
          <p:cNvPr id="5" name="Picture 6" descr="P:\CCS_PPT\ppt\cover.jpg"/>
          <p:cNvPicPr>
            <a:picLocks noChangeAspect="1" noChangeArrowheads="1"/>
          </p:cNvPicPr>
          <p:nvPr/>
        </p:nvPicPr>
        <p:blipFill>
          <a:blip r:embed="rId2" r:link="rId3"/>
          <a:srcRect/>
          <a:stretch>
            <a:fillRect/>
          </a:stretch>
        </p:blipFill>
        <p:spPr bwMode="auto">
          <a:xfrm>
            <a:off x="0" y="1219200"/>
            <a:ext cx="9145588" cy="1998663"/>
          </a:xfrm>
          <a:prstGeom prst="rect">
            <a:avLst/>
          </a:prstGeom>
          <a:noFill/>
          <a:ln w="9525">
            <a:noFill/>
            <a:miter lim="800000"/>
            <a:headEnd/>
            <a:tailEnd/>
          </a:ln>
        </p:spPr>
      </p:pic>
      <p:pic>
        <p:nvPicPr>
          <p:cNvPr id="6" name="Picture 8" descr="1line-tagENG185k.jpg"/>
          <p:cNvPicPr>
            <a:picLocks noChangeAspect="1"/>
          </p:cNvPicPr>
          <p:nvPr/>
        </p:nvPicPr>
        <p:blipFill>
          <a:blip r:embed="rId4"/>
          <a:srcRect/>
          <a:stretch>
            <a:fillRect/>
          </a:stretch>
        </p:blipFill>
        <p:spPr bwMode="auto">
          <a:xfrm>
            <a:off x="228600" y="304800"/>
            <a:ext cx="4291013" cy="590550"/>
          </a:xfrm>
          <a:prstGeom prst="rect">
            <a:avLst/>
          </a:prstGeom>
          <a:noFill/>
          <a:ln w="9525">
            <a:noFill/>
            <a:miter lim="800000"/>
            <a:headEnd/>
            <a:tailEnd/>
          </a:ln>
        </p:spPr>
      </p:pic>
      <p:sp>
        <p:nvSpPr>
          <p:cNvPr id="109573" name="Rectangle 4"/>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fr-CA"/>
              <a:t>Cliquez pour modifier le style des sous-titres du masque</a:t>
            </a:r>
          </a:p>
        </p:txBody>
      </p:sp>
      <p:sp>
        <p:nvSpPr>
          <p:cNvPr id="109574" name="Rectangle 3"/>
          <p:cNvSpPr>
            <a:spLocks noGrp="1" noChangeArrowheads="1"/>
          </p:cNvSpPr>
          <p:nvPr>
            <p:ph type="ctrTitle"/>
          </p:nvPr>
        </p:nvSpPr>
        <p:spPr>
          <a:xfrm>
            <a:off x="685800" y="2130425"/>
            <a:ext cx="7772400" cy="1470025"/>
          </a:xfrm>
        </p:spPr>
        <p:txBody>
          <a:bodyPr/>
          <a:lstStyle>
            <a:lvl1pPr>
              <a:defRPr/>
            </a:lvl1pPr>
          </a:lstStyle>
          <a:p>
            <a:r>
              <a:rPr lang="fr-CA"/>
              <a:t>Cliquez pour modifier le style du titre</a:t>
            </a:r>
          </a:p>
        </p:txBody>
      </p:sp>
    </p:spTree>
  </p:cSld>
  <p:clrMapOvr>
    <a:masterClrMapping/>
  </p:clrMapOvr>
  <p:transition spd="med"/>
</p:sldLayout>
</file>

<file path=ppt/slideLayouts/slideLayout6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6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cSld>
  <p:clrMapOvr>
    <a:masterClrMapping/>
  </p:clrMapOvr>
  <p:transition spd="med"/>
</p:sldLayout>
</file>

<file path=ppt/slideLayouts/slideLayout6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1835150" y="2286000"/>
            <a:ext cx="3055938" cy="4022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5043488" y="2286000"/>
            <a:ext cx="3057525" cy="4022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6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6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Tree>
  </p:cSld>
  <p:clrMapOvr>
    <a:masterClrMapping/>
  </p:clrMapOvr>
  <p:transition spd="med"/>
</p:sldLayout>
</file>

<file path=ppt/slideLayouts/slideLayout6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cSld>
  <p:clrMapOvr>
    <a:masterClrMapping/>
  </p:clrMapOvr>
  <p:transition spd="med"/>
</p:sldLayout>
</file>

<file path=ppt/slideLayouts/slideLayout6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transition spd="med"/>
</p:sldLayout>
</file>

<file path=ppt/slideLayouts/slideLayout6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transition spd="med"/>
</p:sldLayout>
</file>

<file path=ppt/slideLayouts/slideLayout6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191250" y="1371600"/>
            <a:ext cx="1909763" cy="4937125"/>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457200" y="1371600"/>
            <a:ext cx="5581650" cy="49371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6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191250" y="1371600"/>
            <a:ext cx="1909763" cy="4937125"/>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457200" y="1371600"/>
            <a:ext cx="5581650" cy="49371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6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Date Placeholder 3"/>
          <p:cNvSpPr>
            <a:spLocks noGrp="1"/>
          </p:cNvSpPr>
          <p:nvPr>
            <p:ph type="dt" sz="half" idx="10"/>
          </p:nvPr>
        </p:nvSpPr>
        <p:spPr/>
        <p:txBody>
          <a:bodyPr/>
          <a:lstStyle>
            <a:lvl1pPr>
              <a:defRPr/>
            </a:lvl1pPr>
          </a:lstStyle>
          <a:p>
            <a:pPr>
              <a:defRPr/>
            </a:pPr>
            <a:fld id="{299718CC-700D-4DF2-B212-999FCCC36CF7}" type="datetimeFigureOut">
              <a:rPr lang="en-CA"/>
              <a:pPr>
                <a:defRPr/>
              </a:pPr>
              <a:t>05/05/2014</a:t>
            </a:fld>
            <a:endParaRPr lang="en-CA"/>
          </a:p>
        </p:txBody>
      </p:sp>
      <p:sp>
        <p:nvSpPr>
          <p:cNvPr id="5" name="Footer Placeholder 4"/>
          <p:cNvSpPr>
            <a:spLocks noGrp="1"/>
          </p:cNvSpPr>
          <p:nvPr>
            <p:ph type="ftr" sz="quarter" idx="11"/>
          </p:nvPr>
        </p:nvSpPr>
        <p:spPr/>
        <p:txBody>
          <a:bodyPr/>
          <a:lstStyle>
            <a:lvl1pPr>
              <a:defRPr/>
            </a:lvl1pPr>
          </a:lstStyle>
          <a:p>
            <a:pPr>
              <a:defRPr/>
            </a:pPr>
            <a:endParaRPr lang="en-CA"/>
          </a:p>
        </p:txBody>
      </p:sp>
      <p:sp>
        <p:nvSpPr>
          <p:cNvPr id="6" name="Slide Number Placeholder 5"/>
          <p:cNvSpPr>
            <a:spLocks noGrp="1"/>
          </p:cNvSpPr>
          <p:nvPr>
            <p:ph type="sldNum" sz="quarter" idx="12"/>
          </p:nvPr>
        </p:nvSpPr>
        <p:spPr/>
        <p:txBody>
          <a:bodyPr/>
          <a:lstStyle>
            <a:lvl1pPr>
              <a:defRPr/>
            </a:lvl1pPr>
          </a:lstStyle>
          <a:p>
            <a:pPr>
              <a:defRPr/>
            </a:pPr>
            <a:fld id="{D9AFAEA5-778E-456C-8466-870A86CC0572}" type="slidenum">
              <a:rPr lang="en-CA"/>
              <a:pPr>
                <a:defRPr/>
              </a:pPr>
              <a:t>‹#›</a:t>
            </a:fld>
            <a:endParaRPr lang="en-CA"/>
          </a:p>
        </p:txBody>
      </p:sp>
    </p:spTree>
  </p:cSld>
  <p:clrMapOvr>
    <a:masterClrMapping/>
  </p:clrMapOvr>
  <p:transition spd="med"/>
</p:sldLayout>
</file>

<file path=ppt/slideLayouts/slideLayout6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3"/>
          <p:cNvSpPr>
            <a:spLocks noGrp="1"/>
          </p:cNvSpPr>
          <p:nvPr>
            <p:ph type="dt" sz="half" idx="10"/>
          </p:nvPr>
        </p:nvSpPr>
        <p:spPr/>
        <p:txBody>
          <a:bodyPr/>
          <a:lstStyle>
            <a:lvl1pPr>
              <a:defRPr/>
            </a:lvl1pPr>
          </a:lstStyle>
          <a:p>
            <a:pPr>
              <a:defRPr/>
            </a:pPr>
            <a:fld id="{ED67F6F6-8927-48B4-911C-46F6FE49C71C}" type="datetimeFigureOut">
              <a:rPr lang="en-CA"/>
              <a:pPr>
                <a:defRPr/>
              </a:pPr>
              <a:t>05/05/2014</a:t>
            </a:fld>
            <a:endParaRPr lang="en-CA"/>
          </a:p>
        </p:txBody>
      </p:sp>
      <p:sp>
        <p:nvSpPr>
          <p:cNvPr id="5" name="Footer Placeholder 4"/>
          <p:cNvSpPr>
            <a:spLocks noGrp="1"/>
          </p:cNvSpPr>
          <p:nvPr>
            <p:ph type="ftr" sz="quarter" idx="11"/>
          </p:nvPr>
        </p:nvSpPr>
        <p:spPr/>
        <p:txBody>
          <a:bodyPr/>
          <a:lstStyle>
            <a:lvl1pPr>
              <a:defRPr/>
            </a:lvl1pPr>
          </a:lstStyle>
          <a:p>
            <a:pPr>
              <a:defRPr/>
            </a:pPr>
            <a:endParaRPr lang="en-CA"/>
          </a:p>
        </p:txBody>
      </p:sp>
      <p:sp>
        <p:nvSpPr>
          <p:cNvPr id="6" name="Slide Number Placeholder 5"/>
          <p:cNvSpPr>
            <a:spLocks noGrp="1"/>
          </p:cNvSpPr>
          <p:nvPr>
            <p:ph type="sldNum" sz="quarter" idx="12"/>
          </p:nvPr>
        </p:nvSpPr>
        <p:spPr/>
        <p:txBody>
          <a:bodyPr/>
          <a:lstStyle>
            <a:lvl1pPr>
              <a:defRPr/>
            </a:lvl1pPr>
          </a:lstStyle>
          <a:p>
            <a:pPr>
              <a:defRPr/>
            </a:pPr>
            <a:fld id="{A442E227-DA09-491D-89CF-4E79C8B15CD3}" type="slidenum">
              <a:rPr lang="en-CA"/>
              <a:pPr>
                <a:defRPr/>
              </a:pPr>
              <a:t>‹#›</a:t>
            </a:fld>
            <a:endParaRPr lang="en-CA"/>
          </a:p>
        </p:txBody>
      </p:sp>
    </p:spTree>
  </p:cSld>
  <p:clrMapOvr>
    <a:masterClrMapping/>
  </p:clrMapOvr>
  <p:transition spd="med"/>
</p:sldLayout>
</file>

<file path=ppt/slideLayouts/slideLayout6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pPr>
              <a:defRPr/>
            </a:pPr>
            <a:fld id="{F80156BE-61CE-403D-9495-80356027C460}" type="datetimeFigureOut">
              <a:rPr lang="en-CA"/>
              <a:pPr>
                <a:defRPr/>
              </a:pPr>
              <a:t>05/05/2014</a:t>
            </a:fld>
            <a:endParaRPr lang="en-CA"/>
          </a:p>
        </p:txBody>
      </p:sp>
      <p:sp>
        <p:nvSpPr>
          <p:cNvPr id="5" name="Footer Placeholder 4"/>
          <p:cNvSpPr>
            <a:spLocks noGrp="1"/>
          </p:cNvSpPr>
          <p:nvPr>
            <p:ph type="ftr" sz="quarter" idx="11"/>
          </p:nvPr>
        </p:nvSpPr>
        <p:spPr/>
        <p:txBody>
          <a:bodyPr/>
          <a:lstStyle>
            <a:lvl1pPr>
              <a:defRPr/>
            </a:lvl1pPr>
          </a:lstStyle>
          <a:p>
            <a:pPr>
              <a:defRPr/>
            </a:pPr>
            <a:endParaRPr lang="en-CA"/>
          </a:p>
        </p:txBody>
      </p:sp>
      <p:sp>
        <p:nvSpPr>
          <p:cNvPr id="6" name="Slide Number Placeholder 5"/>
          <p:cNvSpPr>
            <a:spLocks noGrp="1"/>
          </p:cNvSpPr>
          <p:nvPr>
            <p:ph type="sldNum" sz="quarter" idx="12"/>
          </p:nvPr>
        </p:nvSpPr>
        <p:spPr/>
        <p:txBody>
          <a:bodyPr/>
          <a:lstStyle>
            <a:lvl1pPr>
              <a:defRPr/>
            </a:lvl1pPr>
          </a:lstStyle>
          <a:p>
            <a:pPr>
              <a:defRPr/>
            </a:pPr>
            <a:fld id="{53A4BE43-E849-4958-ACD8-E0585058928C}" type="slidenum">
              <a:rPr lang="en-CA"/>
              <a:pPr>
                <a:defRPr/>
              </a:pPr>
              <a:t>‹#›</a:t>
            </a:fld>
            <a:endParaRPr lang="en-CA"/>
          </a:p>
        </p:txBody>
      </p:sp>
    </p:spTree>
  </p:cSld>
  <p:clrMapOvr>
    <a:masterClrMapping/>
  </p:clrMapOvr>
  <p:transition spd="med"/>
</p:sldLayout>
</file>

<file path=ppt/slideLayouts/slideLayout6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1835150" y="2286000"/>
            <a:ext cx="3055938" cy="4022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5043488" y="2286000"/>
            <a:ext cx="3057525" cy="4022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Date Placeholder 3"/>
          <p:cNvSpPr>
            <a:spLocks noGrp="1"/>
          </p:cNvSpPr>
          <p:nvPr>
            <p:ph type="dt" sz="half" idx="10"/>
          </p:nvPr>
        </p:nvSpPr>
        <p:spPr/>
        <p:txBody>
          <a:bodyPr/>
          <a:lstStyle>
            <a:lvl1pPr>
              <a:defRPr/>
            </a:lvl1pPr>
          </a:lstStyle>
          <a:p>
            <a:pPr>
              <a:defRPr/>
            </a:pPr>
            <a:fld id="{F4C955B6-1605-429E-98BC-E41372B82E31}" type="datetimeFigureOut">
              <a:rPr lang="en-CA"/>
              <a:pPr>
                <a:defRPr/>
              </a:pPr>
              <a:t>05/05/2014</a:t>
            </a:fld>
            <a:endParaRPr lang="en-CA"/>
          </a:p>
        </p:txBody>
      </p:sp>
      <p:sp>
        <p:nvSpPr>
          <p:cNvPr id="6" name="Footer Placeholder 4"/>
          <p:cNvSpPr>
            <a:spLocks noGrp="1"/>
          </p:cNvSpPr>
          <p:nvPr>
            <p:ph type="ftr" sz="quarter" idx="11"/>
          </p:nvPr>
        </p:nvSpPr>
        <p:spPr/>
        <p:txBody>
          <a:bodyPr/>
          <a:lstStyle>
            <a:lvl1pPr>
              <a:defRPr/>
            </a:lvl1pPr>
          </a:lstStyle>
          <a:p>
            <a:pPr>
              <a:defRPr/>
            </a:pPr>
            <a:endParaRPr lang="en-CA"/>
          </a:p>
        </p:txBody>
      </p:sp>
      <p:sp>
        <p:nvSpPr>
          <p:cNvPr id="7" name="Slide Number Placeholder 5"/>
          <p:cNvSpPr>
            <a:spLocks noGrp="1"/>
          </p:cNvSpPr>
          <p:nvPr>
            <p:ph type="sldNum" sz="quarter" idx="12"/>
          </p:nvPr>
        </p:nvSpPr>
        <p:spPr/>
        <p:txBody>
          <a:bodyPr/>
          <a:lstStyle>
            <a:lvl1pPr>
              <a:defRPr/>
            </a:lvl1pPr>
          </a:lstStyle>
          <a:p>
            <a:pPr>
              <a:defRPr/>
            </a:pPr>
            <a:fld id="{0B7B1422-0D0F-471D-AEBB-55C1571D3347}" type="slidenum">
              <a:rPr lang="en-CA"/>
              <a:pPr>
                <a:defRPr/>
              </a:pPr>
              <a:t>‹#›</a:t>
            </a:fld>
            <a:endParaRPr lang="en-CA"/>
          </a:p>
        </p:txBody>
      </p:sp>
    </p:spTree>
  </p:cSld>
  <p:clrMapOvr>
    <a:masterClrMapping/>
  </p:clrMapOvr>
  <p:transition spd="med"/>
</p:sldLayout>
</file>

<file path=ppt/slideLayouts/slideLayout6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Date Placeholder 3"/>
          <p:cNvSpPr>
            <a:spLocks noGrp="1"/>
          </p:cNvSpPr>
          <p:nvPr>
            <p:ph type="dt" sz="half" idx="10"/>
          </p:nvPr>
        </p:nvSpPr>
        <p:spPr/>
        <p:txBody>
          <a:bodyPr/>
          <a:lstStyle>
            <a:lvl1pPr>
              <a:defRPr/>
            </a:lvl1pPr>
          </a:lstStyle>
          <a:p>
            <a:pPr>
              <a:defRPr/>
            </a:pPr>
            <a:fld id="{090F8000-0238-4AA4-BD75-C42DF544BABC}" type="datetimeFigureOut">
              <a:rPr lang="en-CA"/>
              <a:pPr>
                <a:defRPr/>
              </a:pPr>
              <a:t>05/05/2014</a:t>
            </a:fld>
            <a:endParaRPr lang="en-CA"/>
          </a:p>
        </p:txBody>
      </p:sp>
      <p:sp>
        <p:nvSpPr>
          <p:cNvPr id="8" name="Footer Placeholder 4"/>
          <p:cNvSpPr>
            <a:spLocks noGrp="1"/>
          </p:cNvSpPr>
          <p:nvPr>
            <p:ph type="ftr" sz="quarter" idx="11"/>
          </p:nvPr>
        </p:nvSpPr>
        <p:spPr/>
        <p:txBody>
          <a:bodyPr/>
          <a:lstStyle>
            <a:lvl1pPr>
              <a:defRPr/>
            </a:lvl1pPr>
          </a:lstStyle>
          <a:p>
            <a:pPr>
              <a:defRPr/>
            </a:pPr>
            <a:endParaRPr lang="en-CA"/>
          </a:p>
        </p:txBody>
      </p:sp>
      <p:sp>
        <p:nvSpPr>
          <p:cNvPr id="9" name="Slide Number Placeholder 5"/>
          <p:cNvSpPr>
            <a:spLocks noGrp="1"/>
          </p:cNvSpPr>
          <p:nvPr>
            <p:ph type="sldNum" sz="quarter" idx="12"/>
          </p:nvPr>
        </p:nvSpPr>
        <p:spPr/>
        <p:txBody>
          <a:bodyPr/>
          <a:lstStyle>
            <a:lvl1pPr>
              <a:defRPr/>
            </a:lvl1pPr>
          </a:lstStyle>
          <a:p>
            <a:pPr>
              <a:defRPr/>
            </a:pPr>
            <a:fld id="{16701467-9A91-4CB1-8474-47683FBB3E9A}" type="slidenum">
              <a:rPr lang="en-CA"/>
              <a:pPr>
                <a:defRPr/>
              </a:pPr>
              <a:t>‹#›</a:t>
            </a:fld>
            <a:endParaRPr lang="en-CA"/>
          </a:p>
        </p:txBody>
      </p:sp>
    </p:spTree>
  </p:cSld>
  <p:clrMapOvr>
    <a:masterClrMapping/>
  </p:clrMapOvr>
  <p:transition spd="med"/>
</p:sldLayout>
</file>

<file path=ppt/slideLayouts/slideLayout6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Date Placeholder 3"/>
          <p:cNvSpPr>
            <a:spLocks noGrp="1"/>
          </p:cNvSpPr>
          <p:nvPr>
            <p:ph type="dt" sz="half" idx="10"/>
          </p:nvPr>
        </p:nvSpPr>
        <p:spPr/>
        <p:txBody>
          <a:bodyPr/>
          <a:lstStyle>
            <a:lvl1pPr>
              <a:defRPr/>
            </a:lvl1pPr>
          </a:lstStyle>
          <a:p>
            <a:pPr>
              <a:defRPr/>
            </a:pPr>
            <a:fld id="{1BEC4D23-F71E-4951-9185-D28920C185E7}" type="datetimeFigureOut">
              <a:rPr lang="en-CA"/>
              <a:pPr>
                <a:defRPr/>
              </a:pPr>
              <a:t>05/05/2014</a:t>
            </a:fld>
            <a:endParaRPr lang="en-CA"/>
          </a:p>
        </p:txBody>
      </p:sp>
      <p:sp>
        <p:nvSpPr>
          <p:cNvPr id="4" name="Footer Placeholder 4"/>
          <p:cNvSpPr>
            <a:spLocks noGrp="1"/>
          </p:cNvSpPr>
          <p:nvPr>
            <p:ph type="ftr" sz="quarter" idx="11"/>
          </p:nvPr>
        </p:nvSpPr>
        <p:spPr/>
        <p:txBody>
          <a:bodyPr/>
          <a:lstStyle>
            <a:lvl1pPr>
              <a:defRPr/>
            </a:lvl1pPr>
          </a:lstStyle>
          <a:p>
            <a:pPr>
              <a:defRPr/>
            </a:pPr>
            <a:endParaRPr lang="en-CA"/>
          </a:p>
        </p:txBody>
      </p:sp>
      <p:sp>
        <p:nvSpPr>
          <p:cNvPr id="5" name="Slide Number Placeholder 5"/>
          <p:cNvSpPr>
            <a:spLocks noGrp="1"/>
          </p:cNvSpPr>
          <p:nvPr>
            <p:ph type="sldNum" sz="quarter" idx="12"/>
          </p:nvPr>
        </p:nvSpPr>
        <p:spPr/>
        <p:txBody>
          <a:bodyPr/>
          <a:lstStyle>
            <a:lvl1pPr>
              <a:defRPr/>
            </a:lvl1pPr>
          </a:lstStyle>
          <a:p>
            <a:pPr>
              <a:defRPr/>
            </a:pPr>
            <a:fld id="{920D21BC-CE5F-4C01-AAE3-B62B63D46A01}" type="slidenum">
              <a:rPr lang="en-CA"/>
              <a:pPr>
                <a:defRPr/>
              </a:pPr>
              <a:t>‹#›</a:t>
            </a:fld>
            <a:endParaRPr lang="en-CA"/>
          </a:p>
        </p:txBody>
      </p:sp>
    </p:spTree>
  </p:cSld>
  <p:clrMapOvr>
    <a:masterClrMapping/>
  </p:clrMapOvr>
  <p:transition spd="med"/>
</p:sldLayout>
</file>

<file path=ppt/slideLayouts/slideLayout6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F5045F57-36F2-4908-B7A9-3619CD1FE5E7}" type="datetimeFigureOut">
              <a:rPr lang="en-CA"/>
              <a:pPr>
                <a:defRPr/>
              </a:pPr>
              <a:t>05/05/2014</a:t>
            </a:fld>
            <a:endParaRPr lang="en-CA"/>
          </a:p>
        </p:txBody>
      </p:sp>
      <p:sp>
        <p:nvSpPr>
          <p:cNvPr id="3" name="Footer Placeholder 4"/>
          <p:cNvSpPr>
            <a:spLocks noGrp="1"/>
          </p:cNvSpPr>
          <p:nvPr>
            <p:ph type="ftr" sz="quarter" idx="11"/>
          </p:nvPr>
        </p:nvSpPr>
        <p:spPr/>
        <p:txBody>
          <a:bodyPr/>
          <a:lstStyle>
            <a:lvl1pPr>
              <a:defRPr/>
            </a:lvl1pPr>
          </a:lstStyle>
          <a:p>
            <a:pPr>
              <a:defRPr/>
            </a:pPr>
            <a:endParaRPr lang="en-CA"/>
          </a:p>
        </p:txBody>
      </p:sp>
      <p:sp>
        <p:nvSpPr>
          <p:cNvPr id="4" name="Slide Number Placeholder 5"/>
          <p:cNvSpPr>
            <a:spLocks noGrp="1"/>
          </p:cNvSpPr>
          <p:nvPr>
            <p:ph type="sldNum" sz="quarter" idx="12"/>
          </p:nvPr>
        </p:nvSpPr>
        <p:spPr/>
        <p:txBody>
          <a:bodyPr/>
          <a:lstStyle>
            <a:lvl1pPr>
              <a:defRPr/>
            </a:lvl1pPr>
          </a:lstStyle>
          <a:p>
            <a:pPr>
              <a:defRPr/>
            </a:pPr>
            <a:fld id="{020C213A-51F2-4C73-83D4-6FE103692F00}" type="slidenum">
              <a:rPr lang="en-CA"/>
              <a:pPr>
                <a:defRPr/>
              </a:pPr>
              <a:t>‹#›</a:t>
            </a:fld>
            <a:endParaRPr lang="en-CA"/>
          </a:p>
        </p:txBody>
      </p:sp>
    </p:spTree>
  </p:cSld>
  <p:clrMapOvr>
    <a:masterClrMapping/>
  </p:clrMapOvr>
  <p:transition spd="med"/>
</p:sldLayout>
</file>

<file path=ppt/slideLayouts/slideLayout6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9FEDB7F7-0EB0-452A-B0EE-6FE96DEED916}" type="datetimeFigureOut">
              <a:rPr lang="en-CA"/>
              <a:pPr>
                <a:defRPr/>
              </a:pPr>
              <a:t>05/05/2014</a:t>
            </a:fld>
            <a:endParaRPr lang="en-CA"/>
          </a:p>
        </p:txBody>
      </p:sp>
      <p:sp>
        <p:nvSpPr>
          <p:cNvPr id="6" name="Footer Placeholder 4"/>
          <p:cNvSpPr>
            <a:spLocks noGrp="1"/>
          </p:cNvSpPr>
          <p:nvPr>
            <p:ph type="ftr" sz="quarter" idx="11"/>
          </p:nvPr>
        </p:nvSpPr>
        <p:spPr/>
        <p:txBody>
          <a:bodyPr/>
          <a:lstStyle>
            <a:lvl1pPr>
              <a:defRPr/>
            </a:lvl1pPr>
          </a:lstStyle>
          <a:p>
            <a:pPr>
              <a:defRPr/>
            </a:pPr>
            <a:endParaRPr lang="en-CA"/>
          </a:p>
        </p:txBody>
      </p:sp>
      <p:sp>
        <p:nvSpPr>
          <p:cNvPr id="7" name="Slide Number Placeholder 5"/>
          <p:cNvSpPr>
            <a:spLocks noGrp="1"/>
          </p:cNvSpPr>
          <p:nvPr>
            <p:ph type="sldNum" sz="quarter" idx="12"/>
          </p:nvPr>
        </p:nvSpPr>
        <p:spPr/>
        <p:txBody>
          <a:bodyPr/>
          <a:lstStyle>
            <a:lvl1pPr>
              <a:defRPr/>
            </a:lvl1pPr>
          </a:lstStyle>
          <a:p>
            <a:pPr>
              <a:defRPr/>
            </a:pPr>
            <a:fld id="{816D3D24-31DC-4BAC-B6F0-828D9ECB4929}" type="slidenum">
              <a:rPr lang="en-CA"/>
              <a:pPr>
                <a:defRPr/>
              </a:pPr>
              <a:t>‹#›</a:t>
            </a:fld>
            <a:endParaRPr lang="en-CA"/>
          </a:p>
        </p:txBody>
      </p:sp>
    </p:spTree>
  </p:cSld>
  <p:clrMapOvr>
    <a:masterClrMapping/>
  </p:clrMapOvr>
  <p:transition spd="med"/>
</p:sldLayout>
</file>

<file path=ppt/slideLayouts/slideLayout6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A47D910C-716B-4D5E-979A-C4E77300E56B}" type="datetimeFigureOut">
              <a:rPr lang="en-CA"/>
              <a:pPr>
                <a:defRPr/>
              </a:pPr>
              <a:t>05/05/2014</a:t>
            </a:fld>
            <a:endParaRPr lang="en-CA"/>
          </a:p>
        </p:txBody>
      </p:sp>
      <p:sp>
        <p:nvSpPr>
          <p:cNvPr id="6" name="Footer Placeholder 4"/>
          <p:cNvSpPr>
            <a:spLocks noGrp="1"/>
          </p:cNvSpPr>
          <p:nvPr>
            <p:ph type="ftr" sz="quarter" idx="11"/>
          </p:nvPr>
        </p:nvSpPr>
        <p:spPr/>
        <p:txBody>
          <a:bodyPr/>
          <a:lstStyle>
            <a:lvl1pPr>
              <a:defRPr/>
            </a:lvl1pPr>
          </a:lstStyle>
          <a:p>
            <a:pPr>
              <a:defRPr/>
            </a:pPr>
            <a:endParaRPr lang="en-CA"/>
          </a:p>
        </p:txBody>
      </p:sp>
      <p:sp>
        <p:nvSpPr>
          <p:cNvPr id="7" name="Slide Number Placeholder 5"/>
          <p:cNvSpPr>
            <a:spLocks noGrp="1"/>
          </p:cNvSpPr>
          <p:nvPr>
            <p:ph type="sldNum" sz="quarter" idx="12"/>
          </p:nvPr>
        </p:nvSpPr>
        <p:spPr/>
        <p:txBody>
          <a:bodyPr/>
          <a:lstStyle>
            <a:lvl1pPr>
              <a:defRPr/>
            </a:lvl1pPr>
          </a:lstStyle>
          <a:p>
            <a:pPr>
              <a:defRPr/>
            </a:pPr>
            <a:fld id="{596F3742-388B-4BBF-AB2F-847311E4ECB1}" type="slidenum">
              <a:rPr lang="en-CA"/>
              <a:pPr>
                <a:defRPr/>
              </a:pPr>
              <a:t>‹#›</a:t>
            </a:fld>
            <a:endParaRPr lang="en-CA"/>
          </a:p>
        </p:txBody>
      </p:sp>
    </p:spTree>
  </p:cSld>
  <p:clrMapOvr>
    <a:masterClrMapping/>
  </p:clrMapOvr>
  <p:transition spd="med"/>
</p:sldLayout>
</file>

<file path=ppt/slideLayouts/slideLayout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Tree>
  </p:cSld>
  <p:clrMapOvr>
    <a:masterClrMapping/>
  </p:clrMapOvr>
  <p:transition spd="med"/>
</p:sldLayout>
</file>

<file path=ppt/slideLayouts/slideLayout6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3"/>
          <p:cNvSpPr>
            <a:spLocks noGrp="1"/>
          </p:cNvSpPr>
          <p:nvPr>
            <p:ph type="dt" sz="half" idx="10"/>
          </p:nvPr>
        </p:nvSpPr>
        <p:spPr/>
        <p:txBody>
          <a:bodyPr/>
          <a:lstStyle>
            <a:lvl1pPr>
              <a:defRPr/>
            </a:lvl1pPr>
          </a:lstStyle>
          <a:p>
            <a:pPr>
              <a:defRPr/>
            </a:pPr>
            <a:fld id="{066B85A3-392B-4408-BFB3-5BA506836197}" type="datetimeFigureOut">
              <a:rPr lang="en-CA"/>
              <a:pPr>
                <a:defRPr/>
              </a:pPr>
              <a:t>05/05/2014</a:t>
            </a:fld>
            <a:endParaRPr lang="en-CA"/>
          </a:p>
        </p:txBody>
      </p:sp>
      <p:sp>
        <p:nvSpPr>
          <p:cNvPr id="5" name="Footer Placeholder 4"/>
          <p:cNvSpPr>
            <a:spLocks noGrp="1"/>
          </p:cNvSpPr>
          <p:nvPr>
            <p:ph type="ftr" sz="quarter" idx="11"/>
          </p:nvPr>
        </p:nvSpPr>
        <p:spPr/>
        <p:txBody>
          <a:bodyPr/>
          <a:lstStyle>
            <a:lvl1pPr>
              <a:defRPr/>
            </a:lvl1pPr>
          </a:lstStyle>
          <a:p>
            <a:pPr>
              <a:defRPr/>
            </a:pPr>
            <a:endParaRPr lang="en-CA"/>
          </a:p>
        </p:txBody>
      </p:sp>
      <p:sp>
        <p:nvSpPr>
          <p:cNvPr id="6" name="Slide Number Placeholder 5"/>
          <p:cNvSpPr>
            <a:spLocks noGrp="1"/>
          </p:cNvSpPr>
          <p:nvPr>
            <p:ph type="sldNum" sz="quarter" idx="12"/>
          </p:nvPr>
        </p:nvSpPr>
        <p:spPr/>
        <p:txBody>
          <a:bodyPr/>
          <a:lstStyle>
            <a:lvl1pPr>
              <a:defRPr/>
            </a:lvl1pPr>
          </a:lstStyle>
          <a:p>
            <a:pPr>
              <a:defRPr/>
            </a:pPr>
            <a:fld id="{F2AB149D-9067-4B74-83D8-B7FC5D63E749}" type="slidenum">
              <a:rPr lang="en-CA"/>
              <a:pPr>
                <a:defRPr/>
              </a:pPr>
              <a:t>‹#›</a:t>
            </a:fld>
            <a:endParaRPr lang="en-CA"/>
          </a:p>
        </p:txBody>
      </p:sp>
    </p:spTree>
  </p:cSld>
  <p:clrMapOvr>
    <a:masterClrMapping/>
  </p:clrMapOvr>
  <p:transition spd="med"/>
</p:sldLayout>
</file>

<file path=ppt/slideLayouts/slideLayout6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191250" y="1371600"/>
            <a:ext cx="1909763" cy="4937125"/>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457200" y="1371600"/>
            <a:ext cx="5581650" cy="49371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3"/>
          <p:cNvSpPr>
            <a:spLocks noGrp="1"/>
          </p:cNvSpPr>
          <p:nvPr>
            <p:ph type="dt" sz="half" idx="10"/>
          </p:nvPr>
        </p:nvSpPr>
        <p:spPr/>
        <p:txBody>
          <a:bodyPr/>
          <a:lstStyle>
            <a:lvl1pPr>
              <a:defRPr/>
            </a:lvl1pPr>
          </a:lstStyle>
          <a:p>
            <a:pPr>
              <a:defRPr/>
            </a:pPr>
            <a:fld id="{A6DEA368-220E-49DD-AD26-8E44EB49DF9F}" type="datetimeFigureOut">
              <a:rPr lang="en-CA"/>
              <a:pPr>
                <a:defRPr/>
              </a:pPr>
              <a:t>05/05/2014</a:t>
            </a:fld>
            <a:endParaRPr lang="en-CA"/>
          </a:p>
        </p:txBody>
      </p:sp>
      <p:sp>
        <p:nvSpPr>
          <p:cNvPr id="5" name="Footer Placeholder 4"/>
          <p:cNvSpPr>
            <a:spLocks noGrp="1"/>
          </p:cNvSpPr>
          <p:nvPr>
            <p:ph type="ftr" sz="quarter" idx="11"/>
          </p:nvPr>
        </p:nvSpPr>
        <p:spPr/>
        <p:txBody>
          <a:bodyPr/>
          <a:lstStyle>
            <a:lvl1pPr>
              <a:defRPr/>
            </a:lvl1pPr>
          </a:lstStyle>
          <a:p>
            <a:pPr>
              <a:defRPr/>
            </a:pPr>
            <a:endParaRPr lang="en-CA"/>
          </a:p>
        </p:txBody>
      </p:sp>
      <p:sp>
        <p:nvSpPr>
          <p:cNvPr id="6" name="Slide Number Placeholder 5"/>
          <p:cNvSpPr>
            <a:spLocks noGrp="1"/>
          </p:cNvSpPr>
          <p:nvPr>
            <p:ph type="sldNum" sz="quarter" idx="12"/>
          </p:nvPr>
        </p:nvSpPr>
        <p:spPr/>
        <p:txBody>
          <a:bodyPr/>
          <a:lstStyle>
            <a:lvl1pPr>
              <a:defRPr/>
            </a:lvl1pPr>
          </a:lstStyle>
          <a:p>
            <a:pPr>
              <a:defRPr/>
            </a:pPr>
            <a:fld id="{E7C902D5-CD77-4ECE-9F0D-BD98DB6AD8DE}" type="slidenum">
              <a:rPr lang="en-CA"/>
              <a:pPr>
                <a:defRPr/>
              </a:pPr>
              <a:t>‹#›</a:t>
            </a:fld>
            <a:endParaRPr lang="en-CA"/>
          </a:p>
        </p:txBody>
      </p:sp>
    </p:spTree>
  </p:cSld>
  <p:clrMapOvr>
    <a:masterClrMapping/>
  </p:clrMapOvr>
  <p:transition spd="med"/>
</p:sldLayout>
</file>

<file path=ppt/slideLayouts/slideLayout6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Tree>
  </p:cSld>
  <p:clrMapOvr>
    <a:masterClrMapping/>
  </p:clrMapOvr>
  <p:transition spd="med"/>
</p:sldLayout>
</file>

<file path=ppt/slideLayouts/slideLayout6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6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cSld>
  <p:clrMapOvr>
    <a:masterClrMapping/>
  </p:clrMapOvr>
  <p:transition spd="med"/>
</p:sldLayout>
</file>

<file path=ppt/slideLayouts/slideLayout6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485775" y="1006475"/>
            <a:ext cx="3952875" cy="503555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591050" y="1006475"/>
            <a:ext cx="3952875" cy="503555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6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6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Tree>
  </p:cSld>
  <p:clrMapOvr>
    <a:masterClrMapping/>
  </p:clrMapOvr>
  <p:transition spd="med"/>
</p:sldLayout>
</file>

<file path=ppt/slideLayouts/slideLayout6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cSld>
  <p:clrMapOvr>
    <a:masterClrMapping/>
  </p:clrMapOvr>
  <p:transition spd="med"/>
</p:sldLayout>
</file>

<file path=ppt/slideLayouts/slideLayout6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transition spd="med"/>
</p:sldLayout>
</file>

<file path=ppt/slideLayouts/slideLayout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6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transition spd="med"/>
</p:sldLayout>
</file>

<file path=ppt/slideLayouts/slideLayout6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6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29388" y="152400"/>
            <a:ext cx="2014537" cy="5889625"/>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485775" y="152400"/>
            <a:ext cx="5891213" cy="58896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6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BB6DF68D-BBEB-452B-9B09-C95FD2473912}" type="slidenum">
              <a:rPr lang="en-US"/>
              <a:pPr>
                <a:defRPr/>
              </a:pPr>
              <a:t>‹#›</a:t>
            </a:fld>
            <a:endParaRPr lang="en-US"/>
          </a:p>
        </p:txBody>
      </p:sp>
    </p:spTree>
  </p:cSld>
  <p:clrMapOvr>
    <a:masterClrMapping/>
  </p:clrMapOvr>
  <p:transition spd="med"/>
</p:sldLayout>
</file>

<file path=ppt/slideLayouts/slideLayout6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2284F095-F01B-4B73-A7C5-47DEA644ECC3}" type="slidenum">
              <a:rPr lang="en-US"/>
              <a:pPr>
                <a:defRPr/>
              </a:pPr>
              <a:t>‹#›</a:t>
            </a:fld>
            <a:endParaRPr lang="en-US"/>
          </a:p>
        </p:txBody>
      </p:sp>
    </p:spTree>
  </p:cSld>
  <p:clrMapOvr>
    <a:masterClrMapping/>
  </p:clrMapOvr>
  <p:transition spd="med"/>
</p:sldLayout>
</file>

<file path=ppt/slideLayouts/slideLayout6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098CC6C8-9464-4596-B75E-B9B31C6915D4}" type="slidenum">
              <a:rPr lang="en-US"/>
              <a:pPr>
                <a:defRPr/>
              </a:pPr>
              <a:t>‹#›</a:t>
            </a:fld>
            <a:endParaRPr lang="en-US"/>
          </a:p>
        </p:txBody>
      </p:sp>
    </p:spTree>
  </p:cSld>
  <p:clrMapOvr>
    <a:masterClrMapping/>
  </p:clrMapOvr>
  <p:transition spd="med"/>
</p:sldLayout>
</file>

<file path=ppt/slideLayouts/slideLayout6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ABDA27BC-EF1F-408C-A92A-BE717A80D49F}" type="slidenum">
              <a:rPr lang="en-US"/>
              <a:pPr>
                <a:defRPr/>
              </a:pPr>
              <a:t>‹#›</a:t>
            </a:fld>
            <a:endParaRPr lang="en-US"/>
          </a:p>
        </p:txBody>
      </p:sp>
    </p:spTree>
  </p:cSld>
  <p:clrMapOvr>
    <a:masterClrMapping/>
  </p:clrMapOvr>
  <p:transition spd="med"/>
</p:sldLayout>
</file>

<file path=ppt/slideLayouts/slideLayout6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Rectangle 4"/>
          <p:cNvSpPr>
            <a:spLocks noGrp="1" noChangeArrowheads="1"/>
          </p:cNvSpPr>
          <p:nvPr>
            <p:ph type="dt" sz="half" idx="10"/>
          </p:nvPr>
        </p:nvSpPr>
        <p:spPr>
          <a:ln/>
        </p:spPr>
        <p:txBody>
          <a:bodyPr/>
          <a:lstStyle>
            <a:lvl1pPr>
              <a:defRPr/>
            </a:lvl1pPr>
          </a:lstStyle>
          <a:p>
            <a:pPr>
              <a:defRPr/>
            </a:pPr>
            <a:endParaRPr lang="fr-FR"/>
          </a:p>
        </p:txBody>
      </p:sp>
      <p:sp>
        <p:nvSpPr>
          <p:cNvPr id="8" name="Rectangle 5"/>
          <p:cNvSpPr>
            <a:spLocks noGrp="1" noChangeArrowheads="1"/>
          </p:cNvSpPr>
          <p:nvPr>
            <p:ph type="ftr" sz="quarter" idx="11"/>
          </p:nvPr>
        </p:nvSpPr>
        <p:spPr>
          <a:ln/>
        </p:spPr>
        <p:txBody>
          <a:bodyPr/>
          <a:lstStyle>
            <a:lvl1pPr>
              <a:defRPr/>
            </a:lvl1pPr>
          </a:lstStyle>
          <a:p>
            <a:pPr>
              <a:defRPr/>
            </a:pPr>
            <a:endParaRPr lang="fr-FR"/>
          </a:p>
        </p:txBody>
      </p:sp>
      <p:sp>
        <p:nvSpPr>
          <p:cNvPr id="9" name="Rectangle 6"/>
          <p:cNvSpPr>
            <a:spLocks noGrp="1" noChangeArrowheads="1"/>
          </p:cNvSpPr>
          <p:nvPr>
            <p:ph type="sldNum" sz="quarter" idx="12"/>
          </p:nvPr>
        </p:nvSpPr>
        <p:spPr>
          <a:ln/>
        </p:spPr>
        <p:txBody>
          <a:bodyPr/>
          <a:lstStyle>
            <a:lvl1pPr>
              <a:defRPr/>
            </a:lvl1pPr>
          </a:lstStyle>
          <a:p>
            <a:pPr>
              <a:defRPr/>
            </a:pPr>
            <a:fld id="{4B19B15F-007F-46D6-B903-CFB7E6A1BCA4}" type="slidenum">
              <a:rPr lang="en-US"/>
              <a:pPr>
                <a:defRPr/>
              </a:pPr>
              <a:t>‹#›</a:t>
            </a:fld>
            <a:endParaRPr lang="en-US"/>
          </a:p>
        </p:txBody>
      </p:sp>
    </p:spTree>
  </p:cSld>
  <p:clrMapOvr>
    <a:masterClrMapping/>
  </p:clrMapOvr>
  <p:transition spd="med"/>
</p:sldLayout>
</file>

<file path=ppt/slideLayouts/slideLayout6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Rectangle 4"/>
          <p:cNvSpPr>
            <a:spLocks noGrp="1" noChangeArrowheads="1"/>
          </p:cNvSpPr>
          <p:nvPr>
            <p:ph type="dt" sz="half" idx="10"/>
          </p:nvPr>
        </p:nvSpPr>
        <p:spPr>
          <a:ln/>
        </p:spPr>
        <p:txBody>
          <a:bodyPr/>
          <a:lstStyle>
            <a:lvl1pPr>
              <a:defRPr/>
            </a:lvl1pPr>
          </a:lstStyle>
          <a:p>
            <a:pPr>
              <a:defRPr/>
            </a:pPr>
            <a:endParaRPr lang="fr-FR"/>
          </a:p>
        </p:txBody>
      </p:sp>
      <p:sp>
        <p:nvSpPr>
          <p:cNvPr id="4" name="Rectangle 5"/>
          <p:cNvSpPr>
            <a:spLocks noGrp="1" noChangeArrowheads="1"/>
          </p:cNvSpPr>
          <p:nvPr>
            <p:ph type="ftr" sz="quarter" idx="11"/>
          </p:nvPr>
        </p:nvSpPr>
        <p:spPr>
          <a:ln/>
        </p:spPr>
        <p:txBody>
          <a:bodyPr/>
          <a:lstStyle>
            <a:lvl1pPr>
              <a:defRPr/>
            </a:lvl1pPr>
          </a:lstStyle>
          <a:p>
            <a:pPr>
              <a:defRPr/>
            </a:pPr>
            <a:endParaRPr lang="fr-FR"/>
          </a:p>
        </p:txBody>
      </p:sp>
      <p:sp>
        <p:nvSpPr>
          <p:cNvPr id="5" name="Rectangle 6"/>
          <p:cNvSpPr>
            <a:spLocks noGrp="1" noChangeArrowheads="1"/>
          </p:cNvSpPr>
          <p:nvPr>
            <p:ph type="sldNum" sz="quarter" idx="12"/>
          </p:nvPr>
        </p:nvSpPr>
        <p:spPr>
          <a:ln/>
        </p:spPr>
        <p:txBody>
          <a:bodyPr/>
          <a:lstStyle>
            <a:lvl1pPr>
              <a:defRPr/>
            </a:lvl1pPr>
          </a:lstStyle>
          <a:p>
            <a:pPr>
              <a:defRPr/>
            </a:pPr>
            <a:fld id="{B488B7F4-DB3B-4773-AFD1-7910E3A989B4}" type="slidenum">
              <a:rPr lang="en-US"/>
              <a:pPr>
                <a:defRPr/>
              </a:pPr>
              <a:t>‹#›</a:t>
            </a:fld>
            <a:endParaRPr lang="en-US"/>
          </a:p>
        </p:txBody>
      </p:sp>
    </p:spTree>
  </p:cSld>
  <p:clrMapOvr>
    <a:masterClrMapping/>
  </p:clrMapOvr>
  <p:transition spd="med"/>
</p:sldLayout>
</file>

<file path=ppt/slideLayouts/slideLayout6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fr-FR"/>
          </a:p>
        </p:txBody>
      </p:sp>
      <p:sp>
        <p:nvSpPr>
          <p:cNvPr id="3" name="Rectangle 5"/>
          <p:cNvSpPr>
            <a:spLocks noGrp="1" noChangeArrowheads="1"/>
          </p:cNvSpPr>
          <p:nvPr>
            <p:ph type="ftr" sz="quarter" idx="11"/>
          </p:nvPr>
        </p:nvSpPr>
        <p:spPr>
          <a:ln/>
        </p:spPr>
        <p:txBody>
          <a:bodyPr/>
          <a:lstStyle>
            <a:lvl1pPr>
              <a:defRPr/>
            </a:lvl1pPr>
          </a:lstStyle>
          <a:p>
            <a:pPr>
              <a:defRPr/>
            </a:pPr>
            <a:endParaRPr lang="fr-FR"/>
          </a:p>
        </p:txBody>
      </p:sp>
      <p:sp>
        <p:nvSpPr>
          <p:cNvPr id="4" name="Rectangle 6"/>
          <p:cNvSpPr>
            <a:spLocks noGrp="1" noChangeArrowheads="1"/>
          </p:cNvSpPr>
          <p:nvPr>
            <p:ph type="sldNum" sz="quarter" idx="12"/>
          </p:nvPr>
        </p:nvSpPr>
        <p:spPr>
          <a:ln/>
        </p:spPr>
        <p:txBody>
          <a:bodyPr/>
          <a:lstStyle>
            <a:lvl1pPr>
              <a:defRPr/>
            </a:lvl1pPr>
          </a:lstStyle>
          <a:p>
            <a:pPr>
              <a:defRPr/>
            </a:pPr>
            <a:fld id="{5FCF17BC-4930-4EB6-9F9A-EDCF25EB934C}" type="slidenum">
              <a:rPr lang="en-US"/>
              <a:pPr>
                <a:defRPr/>
              </a:pPr>
              <a:t>‹#›</a:t>
            </a:fld>
            <a:endParaRPr lang="en-US"/>
          </a:p>
        </p:txBody>
      </p:sp>
    </p:spTree>
  </p:cSld>
  <p:clrMapOvr>
    <a:masterClrMapping/>
  </p:clrMapOvr>
  <p:transition spd="med"/>
</p:sldLayout>
</file>

<file path=ppt/slideLayouts/slideLayout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cSld>
  <p:clrMapOvr>
    <a:masterClrMapping/>
  </p:clrMapOvr>
  <p:transition spd="med"/>
</p:sldLayout>
</file>

<file path=ppt/slideLayouts/slideLayout6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0B93BED5-43E3-40BE-AE6C-B84A3D8C8766}" type="slidenum">
              <a:rPr lang="en-US"/>
              <a:pPr>
                <a:defRPr/>
              </a:pPr>
              <a:t>‹#›</a:t>
            </a:fld>
            <a:endParaRPr lang="en-US"/>
          </a:p>
        </p:txBody>
      </p:sp>
    </p:spTree>
  </p:cSld>
  <p:clrMapOvr>
    <a:masterClrMapping/>
  </p:clrMapOvr>
  <p:transition spd="med"/>
</p:sldLayout>
</file>

<file path=ppt/slideLayouts/slideLayout6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EEC3F7A3-7709-427A-9B23-30E276E611C5}" type="slidenum">
              <a:rPr lang="en-US"/>
              <a:pPr>
                <a:defRPr/>
              </a:pPr>
              <a:t>‹#›</a:t>
            </a:fld>
            <a:endParaRPr lang="en-US"/>
          </a:p>
        </p:txBody>
      </p:sp>
    </p:spTree>
  </p:cSld>
  <p:clrMapOvr>
    <a:masterClrMapping/>
  </p:clrMapOvr>
  <p:transition spd="med"/>
</p:sldLayout>
</file>

<file path=ppt/slideLayouts/slideLayout6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8248DCAD-3850-40C8-AE17-602E7E8887A7}" type="slidenum">
              <a:rPr lang="en-US"/>
              <a:pPr>
                <a:defRPr/>
              </a:pPr>
              <a:t>‹#›</a:t>
            </a:fld>
            <a:endParaRPr lang="en-US"/>
          </a:p>
        </p:txBody>
      </p:sp>
    </p:spTree>
  </p:cSld>
  <p:clrMapOvr>
    <a:masterClrMapping/>
  </p:clrMapOvr>
  <p:transition spd="med"/>
</p:sldLayout>
</file>

<file path=ppt/slideLayouts/slideLayout6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29450" y="0"/>
            <a:ext cx="2114550" cy="6096000"/>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685800" y="0"/>
            <a:ext cx="61912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62684A73-2B5B-4723-9600-26771FBAD765}" type="slidenum">
              <a:rPr lang="en-US"/>
              <a:pPr>
                <a:defRPr/>
              </a:pPr>
              <a:t>‹#›</a:t>
            </a:fld>
            <a:endParaRPr lang="en-US"/>
          </a:p>
        </p:txBody>
      </p:sp>
    </p:spTree>
  </p:cSld>
  <p:clrMapOvr>
    <a:masterClrMapping/>
  </p:clrMapOvr>
  <p:transition spd="med"/>
</p:sldLayout>
</file>

<file path=ppt/slideLayouts/slideLayout6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3AF73E98-369F-44F1-9654-2A7BDA32157E}" type="slidenum">
              <a:rPr lang="en-US"/>
              <a:pPr>
                <a:defRPr/>
              </a:pPr>
              <a:t>‹#›</a:t>
            </a:fld>
            <a:endParaRPr lang="en-US"/>
          </a:p>
        </p:txBody>
      </p:sp>
    </p:spTree>
  </p:cSld>
  <p:clrMapOvr>
    <a:masterClrMapping/>
  </p:clrMapOvr>
  <p:transition spd="med"/>
</p:sldLayout>
</file>

<file path=ppt/slideLayouts/slideLayout6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DF6EF9C6-29A8-49BA-BB55-150D6B7066A5}" type="slidenum">
              <a:rPr lang="en-US"/>
              <a:pPr>
                <a:defRPr/>
              </a:pPr>
              <a:t>‹#›</a:t>
            </a:fld>
            <a:endParaRPr lang="en-US"/>
          </a:p>
        </p:txBody>
      </p:sp>
    </p:spTree>
  </p:cSld>
  <p:clrMapOvr>
    <a:masterClrMapping/>
  </p:clrMapOvr>
  <p:transition spd="med"/>
</p:sldLayout>
</file>

<file path=ppt/slideLayouts/slideLayout6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5F4A640D-1EF3-4E6C-9D73-4975B33DCBD9}" type="slidenum">
              <a:rPr lang="en-US"/>
              <a:pPr>
                <a:defRPr/>
              </a:pPr>
              <a:t>‹#›</a:t>
            </a:fld>
            <a:endParaRPr lang="en-US"/>
          </a:p>
        </p:txBody>
      </p:sp>
    </p:spTree>
  </p:cSld>
  <p:clrMapOvr>
    <a:masterClrMapping/>
  </p:clrMapOvr>
  <p:transition spd="med"/>
</p:sldLayout>
</file>

<file path=ppt/slideLayouts/slideLayout6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00E8E1CA-7947-4615-9C6D-29CE379E5DEE}" type="slidenum">
              <a:rPr lang="en-US"/>
              <a:pPr>
                <a:defRPr/>
              </a:pPr>
              <a:t>‹#›</a:t>
            </a:fld>
            <a:endParaRPr lang="en-US"/>
          </a:p>
        </p:txBody>
      </p:sp>
    </p:spTree>
  </p:cSld>
  <p:clrMapOvr>
    <a:masterClrMapping/>
  </p:clrMapOvr>
  <p:transition spd="med"/>
</p:sldLayout>
</file>

<file path=ppt/slideLayouts/slideLayout6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Rectangle 4"/>
          <p:cNvSpPr>
            <a:spLocks noGrp="1" noChangeArrowheads="1"/>
          </p:cNvSpPr>
          <p:nvPr>
            <p:ph type="dt" sz="half" idx="10"/>
          </p:nvPr>
        </p:nvSpPr>
        <p:spPr>
          <a:ln/>
        </p:spPr>
        <p:txBody>
          <a:bodyPr/>
          <a:lstStyle>
            <a:lvl1pPr>
              <a:defRPr/>
            </a:lvl1pPr>
          </a:lstStyle>
          <a:p>
            <a:pPr>
              <a:defRPr/>
            </a:pPr>
            <a:endParaRPr lang="fr-FR"/>
          </a:p>
        </p:txBody>
      </p:sp>
      <p:sp>
        <p:nvSpPr>
          <p:cNvPr id="8" name="Rectangle 5"/>
          <p:cNvSpPr>
            <a:spLocks noGrp="1" noChangeArrowheads="1"/>
          </p:cNvSpPr>
          <p:nvPr>
            <p:ph type="ftr" sz="quarter" idx="11"/>
          </p:nvPr>
        </p:nvSpPr>
        <p:spPr>
          <a:ln/>
        </p:spPr>
        <p:txBody>
          <a:bodyPr/>
          <a:lstStyle>
            <a:lvl1pPr>
              <a:defRPr/>
            </a:lvl1pPr>
          </a:lstStyle>
          <a:p>
            <a:pPr>
              <a:defRPr/>
            </a:pPr>
            <a:endParaRPr lang="fr-FR"/>
          </a:p>
        </p:txBody>
      </p:sp>
      <p:sp>
        <p:nvSpPr>
          <p:cNvPr id="9" name="Rectangle 6"/>
          <p:cNvSpPr>
            <a:spLocks noGrp="1" noChangeArrowheads="1"/>
          </p:cNvSpPr>
          <p:nvPr>
            <p:ph type="sldNum" sz="quarter" idx="12"/>
          </p:nvPr>
        </p:nvSpPr>
        <p:spPr>
          <a:ln/>
        </p:spPr>
        <p:txBody>
          <a:bodyPr/>
          <a:lstStyle>
            <a:lvl1pPr>
              <a:defRPr/>
            </a:lvl1pPr>
          </a:lstStyle>
          <a:p>
            <a:pPr>
              <a:defRPr/>
            </a:pPr>
            <a:fld id="{009F9658-1BEB-4427-AAA7-61CD12E4B6A4}" type="slidenum">
              <a:rPr lang="en-US"/>
              <a:pPr>
                <a:defRPr/>
              </a:pPr>
              <a:t>‹#›</a:t>
            </a:fld>
            <a:endParaRPr lang="en-US"/>
          </a:p>
        </p:txBody>
      </p:sp>
    </p:spTree>
  </p:cSld>
  <p:clrMapOvr>
    <a:masterClrMapping/>
  </p:clrMapOvr>
  <p:transition spd="med"/>
</p:sldLayout>
</file>

<file path=ppt/slideLayouts/slideLayout6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Rectangle 4"/>
          <p:cNvSpPr>
            <a:spLocks noGrp="1" noChangeArrowheads="1"/>
          </p:cNvSpPr>
          <p:nvPr>
            <p:ph type="dt" sz="half" idx="10"/>
          </p:nvPr>
        </p:nvSpPr>
        <p:spPr>
          <a:ln/>
        </p:spPr>
        <p:txBody>
          <a:bodyPr/>
          <a:lstStyle>
            <a:lvl1pPr>
              <a:defRPr/>
            </a:lvl1pPr>
          </a:lstStyle>
          <a:p>
            <a:pPr>
              <a:defRPr/>
            </a:pPr>
            <a:endParaRPr lang="fr-FR"/>
          </a:p>
        </p:txBody>
      </p:sp>
      <p:sp>
        <p:nvSpPr>
          <p:cNvPr id="4" name="Rectangle 5"/>
          <p:cNvSpPr>
            <a:spLocks noGrp="1" noChangeArrowheads="1"/>
          </p:cNvSpPr>
          <p:nvPr>
            <p:ph type="ftr" sz="quarter" idx="11"/>
          </p:nvPr>
        </p:nvSpPr>
        <p:spPr>
          <a:ln/>
        </p:spPr>
        <p:txBody>
          <a:bodyPr/>
          <a:lstStyle>
            <a:lvl1pPr>
              <a:defRPr/>
            </a:lvl1pPr>
          </a:lstStyle>
          <a:p>
            <a:pPr>
              <a:defRPr/>
            </a:pPr>
            <a:endParaRPr lang="fr-FR"/>
          </a:p>
        </p:txBody>
      </p:sp>
      <p:sp>
        <p:nvSpPr>
          <p:cNvPr id="5" name="Rectangle 6"/>
          <p:cNvSpPr>
            <a:spLocks noGrp="1" noChangeArrowheads="1"/>
          </p:cNvSpPr>
          <p:nvPr>
            <p:ph type="sldNum" sz="quarter" idx="12"/>
          </p:nvPr>
        </p:nvSpPr>
        <p:spPr>
          <a:ln/>
        </p:spPr>
        <p:txBody>
          <a:bodyPr/>
          <a:lstStyle>
            <a:lvl1pPr>
              <a:defRPr/>
            </a:lvl1pPr>
          </a:lstStyle>
          <a:p>
            <a:pPr>
              <a:defRPr/>
            </a:pPr>
            <a:fld id="{030F3597-A403-4A14-BE2E-A9B86468E24D}" type="slidenum">
              <a:rPr lang="en-US"/>
              <a:pPr>
                <a:defRPr/>
              </a:pPr>
              <a:t>‹#›</a:t>
            </a:fld>
            <a:endParaRPr lang="en-US"/>
          </a:p>
        </p:txBody>
      </p:sp>
    </p:spTree>
  </p:cSld>
  <p:clrMapOvr>
    <a:masterClrMapping/>
  </p:clrMapOvr>
  <p:transition spd="med"/>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cSld>
  <p:clrMapOvr>
    <a:masterClrMapping/>
  </p:clrMapOvr>
  <p:transition spd="med"/>
</p:sldLayout>
</file>

<file path=ppt/slideLayouts/slideLayout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1835150" y="2286000"/>
            <a:ext cx="3055938" cy="4022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5043488" y="2286000"/>
            <a:ext cx="3057525" cy="4022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7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fr-FR"/>
          </a:p>
        </p:txBody>
      </p:sp>
      <p:sp>
        <p:nvSpPr>
          <p:cNvPr id="3" name="Rectangle 5"/>
          <p:cNvSpPr>
            <a:spLocks noGrp="1" noChangeArrowheads="1"/>
          </p:cNvSpPr>
          <p:nvPr>
            <p:ph type="ftr" sz="quarter" idx="11"/>
          </p:nvPr>
        </p:nvSpPr>
        <p:spPr>
          <a:ln/>
        </p:spPr>
        <p:txBody>
          <a:bodyPr/>
          <a:lstStyle>
            <a:lvl1pPr>
              <a:defRPr/>
            </a:lvl1pPr>
          </a:lstStyle>
          <a:p>
            <a:pPr>
              <a:defRPr/>
            </a:pPr>
            <a:endParaRPr lang="fr-FR"/>
          </a:p>
        </p:txBody>
      </p:sp>
      <p:sp>
        <p:nvSpPr>
          <p:cNvPr id="4" name="Rectangle 6"/>
          <p:cNvSpPr>
            <a:spLocks noGrp="1" noChangeArrowheads="1"/>
          </p:cNvSpPr>
          <p:nvPr>
            <p:ph type="sldNum" sz="quarter" idx="12"/>
          </p:nvPr>
        </p:nvSpPr>
        <p:spPr>
          <a:ln/>
        </p:spPr>
        <p:txBody>
          <a:bodyPr/>
          <a:lstStyle>
            <a:lvl1pPr>
              <a:defRPr/>
            </a:lvl1pPr>
          </a:lstStyle>
          <a:p>
            <a:pPr>
              <a:defRPr/>
            </a:pPr>
            <a:fld id="{F087E809-D6BF-4421-BB89-74835F27DF5E}" type="slidenum">
              <a:rPr lang="en-US"/>
              <a:pPr>
                <a:defRPr/>
              </a:pPr>
              <a:t>‹#›</a:t>
            </a:fld>
            <a:endParaRPr lang="en-US"/>
          </a:p>
        </p:txBody>
      </p:sp>
    </p:spTree>
  </p:cSld>
  <p:clrMapOvr>
    <a:masterClrMapping/>
  </p:clrMapOvr>
  <p:transition spd="med"/>
</p:sldLayout>
</file>

<file path=ppt/slideLayouts/slideLayout7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FA75953F-6913-4D67-9A91-2E8A6B786D69}" type="slidenum">
              <a:rPr lang="en-US"/>
              <a:pPr>
                <a:defRPr/>
              </a:pPr>
              <a:t>‹#›</a:t>
            </a:fld>
            <a:endParaRPr lang="en-US"/>
          </a:p>
        </p:txBody>
      </p:sp>
    </p:spTree>
  </p:cSld>
  <p:clrMapOvr>
    <a:masterClrMapping/>
  </p:clrMapOvr>
  <p:transition spd="med"/>
</p:sldLayout>
</file>

<file path=ppt/slideLayouts/slideLayout7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F17603E6-31CD-457C-9497-858F379A7811}" type="slidenum">
              <a:rPr lang="en-US"/>
              <a:pPr>
                <a:defRPr/>
              </a:pPr>
              <a:t>‹#›</a:t>
            </a:fld>
            <a:endParaRPr lang="en-US"/>
          </a:p>
        </p:txBody>
      </p:sp>
    </p:spTree>
  </p:cSld>
  <p:clrMapOvr>
    <a:masterClrMapping/>
  </p:clrMapOvr>
  <p:transition spd="med"/>
</p:sldLayout>
</file>

<file path=ppt/slideLayouts/slideLayout7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866B575D-7A6C-4FB5-A1BA-6E64458D8774}" type="slidenum">
              <a:rPr lang="en-US"/>
              <a:pPr>
                <a:defRPr/>
              </a:pPr>
              <a:t>‹#›</a:t>
            </a:fld>
            <a:endParaRPr lang="en-US"/>
          </a:p>
        </p:txBody>
      </p:sp>
    </p:spTree>
  </p:cSld>
  <p:clrMapOvr>
    <a:masterClrMapping/>
  </p:clrMapOvr>
  <p:transition spd="med"/>
</p:sldLayout>
</file>

<file path=ppt/slideLayouts/slideLayout7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29450" y="0"/>
            <a:ext cx="2114550" cy="6096000"/>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685800" y="0"/>
            <a:ext cx="61912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C21E736E-F7D8-46F9-8B4E-2EECA58A1303}" type="slidenum">
              <a:rPr lang="en-US"/>
              <a:pPr>
                <a:defRPr/>
              </a:pPr>
              <a:t>‹#›</a:t>
            </a:fld>
            <a:endParaRPr lang="en-US"/>
          </a:p>
        </p:txBody>
      </p:sp>
    </p:spTree>
  </p:cSld>
  <p:clrMapOvr>
    <a:masterClrMapping/>
  </p:clrMapOvr>
  <p:transition spd="med"/>
</p:sldLayout>
</file>

<file path=ppt/slideLayouts/slideLayout7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51B56FED-5489-4DCF-8353-D4695A99128D}" type="slidenum">
              <a:rPr lang="en-US"/>
              <a:pPr>
                <a:defRPr/>
              </a:pPr>
              <a:t>‹#›</a:t>
            </a:fld>
            <a:endParaRPr lang="en-US"/>
          </a:p>
        </p:txBody>
      </p:sp>
    </p:spTree>
  </p:cSld>
  <p:clrMapOvr>
    <a:masterClrMapping/>
  </p:clrMapOvr>
  <p:transition spd="med"/>
</p:sldLayout>
</file>

<file path=ppt/slideLayouts/slideLayout7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EE330C72-D054-4FCB-81DB-F47D98E9F120}" type="slidenum">
              <a:rPr lang="en-US"/>
              <a:pPr>
                <a:defRPr/>
              </a:pPr>
              <a:t>‹#›</a:t>
            </a:fld>
            <a:endParaRPr lang="en-US"/>
          </a:p>
        </p:txBody>
      </p:sp>
    </p:spTree>
  </p:cSld>
  <p:clrMapOvr>
    <a:masterClrMapping/>
  </p:clrMapOvr>
  <p:transition spd="med"/>
</p:sldLayout>
</file>

<file path=ppt/slideLayouts/slideLayout7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F9349E51-3859-4B19-9BCD-7343D1FA329E}" type="slidenum">
              <a:rPr lang="en-US"/>
              <a:pPr>
                <a:defRPr/>
              </a:pPr>
              <a:t>‹#›</a:t>
            </a:fld>
            <a:endParaRPr lang="en-US"/>
          </a:p>
        </p:txBody>
      </p:sp>
    </p:spTree>
  </p:cSld>
  <p:clrMapOvr>
    <a:masterClrMapping/>
  </p:clrMapOvr>
  <p:transition spd="med"/>
</p:sldLayout>
</file>

<file path=ppt/slideLayouts/slideLayout7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85F513AF-0D62-4046-A53C-57876D71B68A}" type="slidenum">
              <a:rPr lang="en-US"/>
              <a:pPr>
                <a:defRPr/>
              </a:pPr>
              <a:t>‹#›</a:t>
            </a:fld>
            <a:endParaRPr lang="en-US"/>
          </a:p>
        </p:txBody>
      </p:sp>
    </p:spTree>
  </p:cSld>
  <p:clrMapOvr>
    <a:masterClrMapping/>
  </p:clrMapOvr>
  <p:transition spd="med"/>
</p:sldLayout>
</file>

<file path=ppt/slideLayouts/slideLayout7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Rectangle 4"/>
          <p:cNvSpPr>
            <a:spLocks noGrp="1" noChangeArrowheads="1"/>
          </p:cNvSpPr>
          <p:nvPr>
            <p:ph type="dt" sz="half" idx="10"/>
          </p:nvPr>
        </p:nvSpPr>
        <p:spPr>
          <a:ln/>
        </p:spPr>
        <p:txBody>
          <a:bodyPr/>
          <a:lstStyle>
            <a:lvl1pPr>
              <a:defRPr/>
            </a:lvl1pPr>
          </a:lstStyle>
          <a:p>
            <a:pPr>
              <a:defRPr/>
            </a:pPr>
            <a:endParaRPr lang="fr-FR"/>
          </a:p>
        </p:txBody>
      </p:sp>
      <p:sp>
        <p:nvSpPr>
          <p:cNvPr id="8" name="Rectangle 5"/>
          <p:cNvSpPr>
            <a:spLocks noGrp="1" noChangeArrowheads="1"/>
          </p:cNvSpPr>
          <p:nvPr>
            <p:ph type="ftr" sz="quarter" idx="11"/>
          </p:nvPr>
        </p:nvSpPr>
        <p:spPr>
          <a:ln/>
        </p:spPr>
        <p:txBody>
          <a:bodyPr/>
          <a:lstStyle>
            <a:lvl1pPr>
              <a:defRPr/>
            </a:lvl1pPr>
          </a:lstStyle>
          <a:p>
            <a:pPr>
              <a:defRPr/>
            </a:pPr>
            <a:endParaRPr lang="fr-FR"/>
          </a:p>
        </p:txBody>
      </p:sp>
      <p:sp>
        <p:nvSpPr>
          <p:cNvPr id="9" name="Rectangle 6"/>
          <p:cNvSpPr>
            <a:spLocks noGrp="1" noChangeArrowheads="1"/>
          </p:cNvSpPr>
          <p:nvPr>
            <p:ph type="sldNum" sz="quarter" idx="12"/>
          </p:nvPr>
        </p:nvSpPr>
        <p:spPr>
          <a:ln/>
        </p:spPr>
        <p:txBody>
          <a:bodyPr/>
          <a:lstStyle>
            <a:lvl1pPr>
              <a:defRPr/>
            </a:lvl1pPr>
          </a:lstStyle>
          <a:p>
            <a:pPr>
              <a:defRPr/>
            </a:pPr>
            <a:fld id="{CD096B32-007E-4DC0-9CEC-203B499B3D1B}" type="slidenum">
              <a:rPr lang="en-US"/>
              <a:pPr>
                <a:defRPr/>
              </a:pPr>
              <a:t>‹#›</a:t>
            </a:fld>
            <a:endParaRPr lang="en-US"/>
          </a:p>
        </p:txBody>
      </p:sp>
    </p:spTree>
  </p:cSld>
  <p:clrMapOvr>
    <a:masterClrMapping/>
  </p:clrMapOvr>
  <p:transition spd="med"/>
</p:sldLayout>
</file>

<file path=ppt/slideLayouts/slideLayout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7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Rectangle 4"/>
          <p:cNvSpPr>
            <a:spLocks noGrp="1" noChangeArrowheads="1"/>
          </p:cNvSpPr>
          <p:nvPr>
            <p:ph type="dt" sz="half" idx="10"/>
          </p:nvPr>
        </p:nvSpPr>
        <p:spPr>
          <a:ln/>
        </p:spPr>
        <p:txBody>
          <a:bodyPr/>
          <a:lstStyle>
            <a:lvl1pPr>
              <a:defRPr/>
            </a:lvl1pPr>
          </a:lstStyle>
          <a:p>
            <a:pPr>
              <a:defRPr/>
            </a:pPr>
            <a:endParaRPr lang="fr-FR"/>
          </a:p>
        </p:txBody>
      </p:sp>
      <p:sp>
        <p:nvSpPr>
          <p:cNvPr id="4" name="Rectangle 5"/>
          <p:cNvSpPr>
            <a:spLocks noGrp="1" noChangeArrowheads="1"/>
          </p:cNvSpPr>
          <p:nvPr>
            <p:ph type="ftr" sz="quarter" idx="11"/>
          </p:nvPr>
        </p:nvSpPr>
        <p:spPr>
          <a:ln/>
        </p:spPr>
        <p:txBody>
          <a:bodyPr/>
          <a:lstStyle>
            <a:lvl1pPr>
              <a:defRPr/>
            </a:lvl1pPr>
          </a:lstStyle>
          <a:p>
            <a:pPr>
              <a:defRPr/>
            </a:pPr>
            <a:endParaRPr lang="fr-FR"/>
          </a:p>
        </p:txBody>
      </p:sp>
      <p:sp>
        <p:nvSpPr>
          <p:cNvPr id="5" name="Rectangle 6"/>
          <p:cNvSpPr>
            <a:spLocks noGrp="1" noChangeArrowheads="1"/>
          </p:cNvSpPr>
          <p:nvPr>
            <p:ph type="sldNum" sz="quarter" idx="12"/>
          </p:nvPr>
        </p:nvSpPr>
        <p:spPr>
          <a:ln/>
        </p:spPr>
        <p:txBody>
          <a:bodyPr/>
          <a:lstStyle>
            <a:lvl1pPr>
              <a:defRPr/>
            </a:lvl1pPr>
          </a:lstStyle>
          <a:p>
            <a:pPr>
              <a:defRPr/>
            </a:pPr>
            <a:fld id="{CF61C073-3664-4D41-A71F-E1B007D55F79}" type="slidenum">
              <a:rPr lang="en-US"/>
              <a:pPr>
                <a:defRPr/>
              </a:pPr>
              <a:t>‹#›</a:t>
            </a:fld>
            <a:endParaRPr lang="en-US"/>
          </a:p>
        </p:txBody>
      </p:sp>
    </p:spTree>
  </p:cSld>
  <p:clrMapOvr>
    <a:masterClrMapping/>
  </p:clrMapOvr>
  <p:transition spd="med"/>
</p:sldLayout>
</file>

<file path=ppt/slideLayouts/slideLayout7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fr-FR"/>
          </a:p>
        </p:txBody>
      </p:sp>
      <p:sp>
        <p:nvSpPr>
          <p:cNvPr id="3" name="Rectangle 5"/>
          <p:cNvSpPr>
            <a:spLocks noGrp="1" noChangeArrowheads="1"/>
          </p:cNvSpPr>
          <p:nvPr>
            <p:ph type="ftr" sz="quarter" idx="11"/>
          </p:nvPr>
        </p:nvSpPr>
        <p:spPr>
          <a:ln/>
        </p:spPr>
        <p:txBody>
          <a:bodyPr/>
          <a:lstStyle>
            <a:lvl1pPr>
              <a:defRPr/>
            </a:lvl1pPr>
          </a:lstStyle>
          <a:p>
            <a:pPr>
              <a:defRPr/>
            </a:pPr>
            <a:endParaRPr lang="fr-FR"/>
          </a:p>
        </p:txBody>
      </p:sp>
      <p:sp>
        <p:nvSpPr>
          <p:cNvPr id="4" name="Rectangle 6"/>
          <p:cNvSpPr>
            <a:spLocks noGrp="1" noChangeArrowheads="1"/>
          </p:cNvSpPr>
          <p:nvPr>
            <p:ph type="sldNum" sz="quarter" idx="12"/>
          </p:nvPr>
        </p:nvSpPr>
        <p:spPr>
          <a:ln/>
        </p:spPr>
        <p:txBody>
          <a:bodyPr/>
          <a:lstStyle>
            <a:lvl1pPr>
              <a:defRPr/>
            </a:lvl1pPr>
          </a:lstStyle>
          <a:p>
            <a:pPr>
              <a:defRPr/>
            </a:pPr>
            <a:fld id="{A37FD1F4-78E3-49B4-AD7C-804C943ABB98}" type="slidenum">
              <a:rPr lang="en-US"/>
              <a:pPr>
                <a:defRPr/>
              </a:pPr>
              <a:t>‹#›</a:t>
            </a:fld>
            <a:endParaRPr lang="en-US"/>
          </a:p>
        </p:txBody>
      </p:sp>
    </p:spTree>
  </p:cSld>
  <p:clrMapOvr>
    <a:masterClrMapping/>
  </p:clrMapOvr>
  <p:transition spd="med"/>
</p:sldLayout>
</file>

<file path=ppt/slideLayouts/slideLayout7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D48E2805-F9EE-4D9F-B948-C64FFCAF8894}" type="slidenum">
              <a:rPr lang="en-US"/>
              <a:pPr>
                <a:defRPr/>
              </a:pPr>
              <a:t>‹#›</a:t>
            </a:fld>
            <a:endParaRPr lang="en-US"/>
          </a:p>
        </p:txBody>
      </p:sp>
    </p:spTree>
  </p:cSld>
  <p:clrMapOvr>
    <a:masterClrMapping/>
  </p:clrMapOvr>
  <p:transition spd="med"/>
</p:sldLayout>
</file>

<file path=ppt/slideLayouts/slideLayout7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2DB8487D-08EC-485B-A90D-7EFBA1975731}" type="slidenum">
              <a:rPr lang="en-US"/>
              <a:pPr>
                <a:defRPr/>
              </a:pPr>
              <a:t>‹#›</a:t>
            </a:fld>
            <a:endParaRPr lang="en-US"/>
          </a:p>
        </p:txBody>
      </p:sp>
    </p:spTree>
  </p:cSld>
  <p:clrMapOvr>
    <a:masterClrMapping/>
  </p:clrMapOvr>
  <p:transition spd="med"/>
</p:sldLayout>
</file>

<file path=ppt/slideLayouts/slideLayout7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74996413-74E2-4B83-BFEF-CEDCE8FFF745}" type="slidenum">
              <a:rPr lang="en-US"/>
              <a:pPr>
                <a:defRPr/>
              </a:pPr>
              <a:t>‹#›</a:t>
            </a:fld>
            <a:endParaRPr lang="en-US"/>
          </a:p>
        </p:txBody>
      </p:sp>
    </p:spTree>
  </p:cSld>
  <p:clrMapOvr>
    <a:masterClrMapping/>
  </p:clrMapOvr>
  <p:transition spd="med"/>
</p:sldLayout>
</file>

<file path=ppt/slideLayouts/slideLayout7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29450" y="0"/>
            <a:ext cx="2114550" cy="6096000"/>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685800" y="0"/>
            <a:ext cx="61912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B63C7E1D-AB4C-4BEC-8CE1-4FF47A7B8B16}" type="slidenum">
              <a:rPr lang="en-US"/>
              <a:pPr>
                <a:defRPr/>
              </a:pPr>
              <a:t>‹#›</a:t>
            </a:fld>
            <a:endParaRPr lang="en-US"/>
          </a:p>
        </p:txBody>
      </p:sp>
    </p:spTree>
  </p:cSld>
  <p:clrMapOvr>
    <a:masterClrMapping/>
  </p:clrMapOvr>
  <p:transition spd="med"/>
</p:sldLayout>
</file>

<file path=ppt/slideLayouts/slideLayout7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Rectangle 3"/>
          <p:cNvSpPr>
            <a:spLocks noGrp="1" noChangeArrowheads="1"/>
          </p:cNvSpPr>
          <p:nvPr>
            <p:ph type="dt" sz="half" idx="10"/>
          </p:nvPr>
        </p:nvSpPr>
        <p:spPr>
          <a:ln/>
        </p:spPr>
        <p:txBody>
          <a:bodyPr/>
          <a:lstStyle>
            <a:lvl1pPr>
              <a:defRPr/>
            </a:lvl1pPr>
          </a:lstStyle>
          <a:p>
            <a:pPr>
              <a:defRPr/>
            </a:pPr>
            <a:endParaRPr lang="fr-FR"/>
          </a:p>
        </p:txBody>
      </p:sp>
      <p:sp>
        <p:nvSpPr>
          <p:cNvPr id="5" name="Rectangle 4"/>
          <p:cNvSpPr>
            <a:spLocks noGrp="1" noChangeArrowheads="1"/>
          </p:cNvSpPr>
          <p:nvPr>
            <p:ph type="ftr" sz="quarter" idx="11"/>
          </p:nvPr>
        </p:nvSpPr>
        <p:spPr>
          <a:ln/>
        </p:spPr>
        <p:txBody>
          <a:bodyPr/>
          <a:lstStyle>
            <a:lvl1pPr>
              <a:defRPr/>
            </a:lvl1pPr>
          </a:lstStyle>
          <a:p>
            <a:pPr>
              <a:defRPr/>
            </a:pPr>
            <a:endParaRPr lang="fr-FR"/>
          </a:p>
        </p:txBody>
      </p:sp>
      <p:sp>
        <p:nvSpPr>
          <p:cNvPr id="6" name="Rectangle 5"/>
          <p:cNvSpPr>
            <a:spLocks noGrp="1" noChangeArrowheads="1"/>
          </p:cNvSpPr>
          <p:nvPr>
            <p:ph type="sldNum" sz="quarter" idx="12"/>
          </p:nvPr>
        </p:nvSpPr>
        <p:spPr>
          <a:ln/>
        </p:spPr>
        <p:txBody>
          <a:bodyPr/>
          <a:lstStyle>
            <a:lvl1pPr>
              <a:defRPr/>
            </a:lvl1pPr>
          </a:lstStyle>
          <a:p>
            <a:pPr>
              <a:defRPr/>
            </a:pPr>
            <a:fld id="{30F6AED6-9DF1-48D1-ABBE-444E47AF0C87}" type="slidenum">
              <a:rPr lang="en-US"/>
              <a:pPr>
                <a:defRPr/>
              </a:pPr>
              <a:t>‹#›</a:t>
            </a:fld>
            <a:endParaRPr lang="en-US"/>
          </a:p>
        </p:txBody>
      </p:sp>
    </p:spTree>
  </p:cSld>
  <p:clrMapOvr>
    <a:masterClrMapping/>
  </p:clrMapOvr>
  <p:transition spd="med"/>
</p:sldLayout>
</file>

<file path=ppt/slideLayouts/slideLayout7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3"/>
          <p:cNvSpPr>
            <a:spLocks noGrp="1" noChangeArrowheads="1"/>
          </p:cNvSpPr>
          <p:nvPr>
            <p:ph type="dt" sz="half" idx="10"/>
          </p:nvPr>
        </p:nvSpPr>
        <p:spPr>
          <a:ln/>
        </p:spPr>
        <p:txBody>
          <a:bodyPr/>
          <a:lstStyle>
            <a:lvl1pPr>
              <a:defRPr/>
            </a:lvl1pPr>
          </a:lstStyle>
          <a:p>
            <a:pPr>
              <a:defRPr/>
            </a:pPr>
            <a:endParaRPr lang="fr-FR"/>
          </a:p>
        </p:txBody>
      </p:sp>
      <p:sp>
        <p:nvSpPr>
          <p:cNvPr id="5" name="Rectangle 4"/>
          <p:cNvSpPr>
            <a:spLocks noGrp="1" noChangeArrowheads="1"/>
          </p:cNvSpPr>
          <p:nvPr>
            <p:ph type="ftr" sz="quarter" idx="11"/>
          </p:nvPr>
        </p:nvSpPr>
        <p:spPr>
          <a:ln/>
        </p:spPr>
        <p:txBody>
          <a:bodyPr/>
          <a:lstStyle>
            <a:lvl1pPr>
              <a:defRPr/>
            </a:lvl1pPr>
          </a:lstStyle>
          <a:p>
            <a:pPr>
              <a:defRPr/>
            </a:pPr>
            <a:endParaRPr lang="fr-FR"/>
          </a:p>
        </p:txBody>
      </p:sp>
      <p:sp>
        <p:nvSpPr>
          <p:cNvPr id="6" name="Rectangle 5"/>
          <p:cNvSpPr>
            <a:spLocks noGrp="1" noChangeArrowheads="1"/>
          </p:cNvSpPr>
          <p:nvPr>
            <p:ph type="sldNum" sz="quarter" idx="12"/>
          </p:nvPr>
        </p:nvSpPr>
        <p:spPr>
          <a:ln/>
        </p:spPr>
        <p:txBody>
          <a:bodyPr/>
          <a:lstStyle>
            <a:lvl1pPr>
              <a:defRPr/>
            </a:lvl1pPr>
          </a:lstStyle>
          <a:p>
            <a:pPr>
              <a:defRPr/>
            </a:pPr>
            <a:fld id="{252418F5-B4E7-4E53-8177-21D111579B76}" type="slidenum">
              <a:rPr lang="en-US"/>
              <a:pPr>
                <a:defRPr/>
              </a:pPr>
              <a:t>‹#›</a:t>
            </a:fld>
            <a:endParaRPr lang="en-US"/>
          </a:p>
        </p:txBody>
      </p:sp>
    </p:spTree>
  </p:cSld>
  <p:clrMapOvr>
    <a:masterClrMapping/>
  </p:clrMapOvr>
  <p:transition spd="med"/>
</p:sldLayout>
</file>

<file path=ppt/slideLayouts/slideLayout7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fr-FR"/>
          </a:p>
        </p:txBody>
      </p:sp>
      <p:sp>
        <p:nvSpPr>
          <p:cNvPr id="5" name="Rectangle 4"/>
          <p:cNvSpPr>
            <a:spLocks noGrp="1" noChangeArrowheads="1"/>
          </p:cNvSpPr>
          <p:nvPr>
            <p:ph type="ftr" sz="quarter" idx="11"/>
          </p:nvPr>
        </p:nvSpPr>
        <p:spPr>
          <a:ln/>
        </p:spPr>
        <p:txBody>
          <a:bodyPr/>
          <a:lstStyle>
            <a:lvl1pPr>
              <a:defRPr/>
            </a:lvl1pPr>
          </a:lstStyle>
          <a:p>
            <a:pPr>
              <a:defRPr/>
            </a:pPr>
            <a:endParaRPr lang="fr-FR"/>
          </a:p>
        </p:txBody>
      </p:sp>
      <p:sp>
        <p:nvSpPr>
          <p:cNvPr id="6" name="Rectangle 5"/>
          <p:cNvSpPr>
            <a:spLocks noGrp="1" noChangeArrowheads="1"/>
          </p:cNvSpPr>
          <p:nvPr>
            <p:ph type="sldNum" sz="quarter" idx="12"/>
          </p:nvPr>
        </p:nvSpPr>
        <p:spPr>
          <a:ln/>
        </p:spPr>
        <p:txBody>
          <a:bodyPr/>
          <a:lstStyle>
            <a:lvl1pPr>
              <a:defRPr/>
            </a:lvl1pPr>
          </a:lstStyle>
          <a:p>
            <a:pPr>
              <a:defRPr/>
            </a:pPr>
            <a:fld id="{B6A87CCF-1DA6-4297-9ECE-1B656F4DD294}" type="slidenum">
              <a:rPr lang="en-US"/>
              <a:pPr>
                <a:defRPr/>
              </a:pPr>
              <a:t>‹#›</a:t>
            </a:fld>
            <a:endParaRPr lang="en-US"/>
          </a:p>
        </p:txBody>
      </p:sp>
    </p:spTree>
  </p:cSld>
  <p:clrMapOvr>
    <a:masterClrMapping/>
  </p:clrMapOvr>
  <p:transition spd="med"/>
</p:sldLayout>
</file>

<file path=ppt/slideLayouts/slideLayout7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1B91CA6A-5455-48FE-B3A4-3E34B4F0E5DE}" type="slidenum">
              <a:rPr lang="en-US"/>
              <a:pPr>
                <a:defRPr/>
              </a:pPr>
              <a:t>‹#›</a:t>
            </a:fld>
            <a:endParaRPr lang="en-US"/>
          </a:p>
        </p:txBody>
      </p:sp>
    </p:spTree>
  </p:cSld>
  <p:clrMapOvr>
    <a:masterClrMapping/>
  </p:clrMapOvr>
  <p:transition spd="med"/>
</p:sldLayout>
</file>

<file path=ppt/slideLayouts/slideLayout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Tree>
  </p:cSld>
  <p:clrMapOvr>
    <a:masterClrMapping/>
  </p:clrMapOvr>
  <p:transition spd="med"/>
</p:sldLayout>
</file>

<file path=ppt/slideLayouts/slideLayout7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Rectangle 6"/>
          <p:cNvSpPr>
            <a:spLocks noGrp="1" noChangeArrowheads="1"/>
          </p:cNvSpPr>
          <p:nvPr>
            <p:ph type="dt" sz="half" idx="10"/>
          </p:nvPr>
        </p:nvSpPr>
        <p:spPr>
          <a:ln/>
        </p:spPr>
        <p:txBody>
          <a:bodyPr/>
          <a:lstStyle>
            <a:lvl1pPr>
              <a:defRPr/>
            </a:lvl1pPr>
          </a:lstStyle>
          <a:p>
            <a:pPr>
              <a:defRPr/>
            </a:pPr>
            <a:endParaRPr lang="fr-FR"/>
          </a:p>
        </p:txBody>
      </p:sp>
      <p:sp>
        <p:nvSpPr>
          <p:cNvPr id="8" name="Rectangle 7"/>
          <p:cNvSpPr>
            <a:spLocks noGrp="1" noChangeArrowheads="1"/>
          </p:cNvSpPr>
          <p:nvPr>
            <p:ph type="ftr" sz="quarter" idx="11"/>
          </p:nvPr>
        </p:nvSpPr>
        <p:spPr>
          <a:ln/>
        </p:spPr>
        <p:txBody>
          <a:bodyPr/>
          <a:lstStyle>
            <a:lvl1pPr>
              <a:defRPr/>
            </a:lvl1pPr>
          </a:lstStyle>
          <a:p>
            <a:pPr>
              <a:defRPr/>
            </a:pPr>
            <a:endParaRPr lang="fr-FR"/>
          </a:p>
        </p:txBody>
      </p:sp>
      <p:sp>
        <p:nvSpPr>
          <p:cNvPr id="9" name="Rectangle 8"/>
          <p:cNvSpPr>
            <a:spLocks noGrp="1" noChangeArrowheads="1"/>
          </p:cNvSpPr>
          <p:nvPr>
            <p:ph type="sldNum" sz="quarter" idx="12"/>
          </p:nvPr>
        </p:nvSpPr>
        <p:spPr>
          <a:ln/>
        </p:spPr>
        <p:txBody>
          <a:bodyPr/>
          <a:lstStyle>
            <a:lvl1pPr>
              <a:defRPr/>
            </a:lvl1pPr>
          </a:lstStyle>
          <a:p>
            <a:pPr>
              <a:defRPr/>
            </a:pPr>
            <a:fld id="{EC090EF9-10E2-4A95-8CA9-11764FFDA1BF}" type="slidenum">
              <a:rPr lang="en-US"/>
              <a:pPr>
                <a:defRPr/>
              </a:pPr>
              <a:t>‹#›</a:t>
            </a:fld>
            <a:endParaRPr lang="en-US"/>
          </a:p>
        </p:txBody>
      </p:sp>
    </p:spTree>
  </p:cSld>
  <p:clrMapOvr>
    <a:masterClrMapping/>
  </p:clrMapOvr>
  <p:transition spd="med"/>
</p:sldLayout>
</file>

<file path=ppt/slideLayouts/slideLayout7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Rectangle 2"/>
          <p:cNvSpPr>
            <a:spLocks noGrp="1" noChangeArrowheads="1"/>
          </p:cNvSpPr>
          <p:nvPr>
            <p:ph type="dt" sz="half" idx="10"/>
          </p:nvPr>
        </p:nvSpPr>
        <p:spPr>
          <a:ln/>
        </p:spPr>
        <p:txBody>
          <a:bodyPr/>
          <a:lstStyle>
            <a:lvl1pPr>
              <a:defRPr/>
            </a:lvl1pPr>
          </a:lstStyle>
          <a:p>
            <a:pPr>
              <a:defRPr/>
            </a:pPr>
            <a:endParaRPr lang="fr-FR"/>
          </a:p>
        </p:txBody>
      </p:sp>
      <p:sp>
        <p:nvSpPr>
          <p:cNvPr id="4" name="Rectangle 3"/>
          <p:cNvSpPr>
            <a:spLocks noGrp="1" noChangeArrowheads="1"/>
          </p:cNvSpPr>
          <p:nvPr>
            <p:ph type="ftr" sz="quarter" idx="11"/>
          </p:nvPr>
        </p:nvSpPr>
        <p:spPr>
          <a:ln/>
        </p:spPr>
        <p:txBody>
          <a:bodyPr/>
          <a:lstStyle>
            <a:lvl1pPr>
              <a:defRPr/>
            </a:lvl1pPr>
          </a:lstStyle>
          <a:p>
            <a:pPr>
              <a:defRPr/>
            </a:pPr>
            <a:endParaRPr lang="fr-FR"/>
          </a:p>
        </p:txBody>
      </p:sp>
      <p:sp>
        <p:nvSpPr>
          <p:cNvPr id="5" name="Rectangle 4"/>
          <p:cNvSpPr>
            <a:spLocks noGrp="1" noChangeArrowheads="1"/>
          </p:cNvSpPr>
          <p:nvPr>
            <p:ph type="sldNum" sz="quarter" idx="12"/>
          </p:nvPr>
        </p:nvSpPr>
        <p:spPr>
          <a:ln/>
        </p:spPr>
        <p:txBody>
          <a:bodyPr/>
          <a:lstStyle>
            <a:lvl1pPr>
              <a:defRPr/>
            </a:lvl1pPr>
          </a:lstStyle>
          <a:p>
            <a:pPr>
              <a:defRPr/>
            </a:pPr>
            <a:fld id="{B4E17669-9068-4C84-A870-CA22482E028F}" type="slidenum">
              <a:rPr lang="en-US"/>
              <a:pPr>
                <a:defRPr/>
              </a:pPr>
              <a:t>‹#›</a:t>
            </a:fld>
            <a:endParaRPr lang="en-US"/>
          </a:p>
        </p:txBody>
      </p:sp>
    </p:spTree>
  </p:cSld>
  <p:clrMapOvr>
    <a:masterClrMapping/>
  </p:clrMapOvr>
  <p:transition spd="med"/>
</p:sldLayout>
</file>

<file path=ppt/slideLayouts/slideLayout7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
          <p:cNvSpPr>
            <a:spLocks noGrp="1" noChangeArrowheads="1"/>
          </p:cNvSpPr>
          <p:nvPr>
            <p:ph type="dt" sz="half" idx="10"/>
          </p:nvPr>
        </p:nvSpPr>
        <p:spPr>
          <a:ln/>
        </p:spPr>
        <p:txBody>
          <a:bodyPr/>
          <a:lstStyle>
            <a:lvl1pPr>
              <a:defRPr/>
            </a:lvl1pPr>
          </a:lstStyle>
          <a:p>
            <a:pPr>
              <a:defRPr/>
            </a:pPr>
            <a:endParaRPr lang="fr-FR"/>
          </a:p>
        </p:txBody>
      </p:sp>
      <p:sp>
        <p:nvSpPr>
          <p:cNvPr id="3" name="Rectangle 2"/>
          <p:cNvSpPr>
            <a:spLocks noGrp="1" noChangeArrowheads="1"/>
          </p:cNvSpPr>
          <p:nvPr>
            <p:ph type="ftr" sz="quarter" idx="11"/>
          </p:nvPr>
        </p:nvSpPr>
        <p:spPr>
          <a:ln/>
        </p:spPr>
        <p:txBody>
          <a:bodyPr/>
          <a:lstStyle>
            <a:lvl1pPr>
              <a:defRPr/>
            </a:lvl1pPr>
          </a:lstStyle>
          <a:p>
            <a:pPr>
              <a:defRPr/>
            </a:pPr>
            <a:endParaRPr lang="fr-FR"/>
          </a:p>
        </p:txBody>
      </p:sp>
      <p:sp>
        <p:nvSpPr>
          <p:cNvPr id="4" name="Rectangle 3"/>
          <p:cNvSpPr>
            <a:spLocks noGrp="1" noChangeArrowheads="1"/>
          </p:cNvSpPr>
          <p:nvPr>
            <p:ph type="sldNum" sz="quarter" idx="12"/>
          </p:nvPr>
        </p:nvSpPr>
        <p:spPr>
          <a:ln/>
        </p:spPr>
        <p:txBody>
          <a:bodyPr/>
          <a:lstStyle>
            <a:lvl1pPr>
              <a:defRPr/>
            </a:lvl1pPr>
          </a:lstStyle>
          <a:p>
            <a:pPr>
              <a:defRPr/>
            </a:pPr>
            <a:fld id="{C186B574-AB51-4520-9516-CCA77AFA7A33}" type="slidenum">
              <a:rPr lang="en-US"/>
              <a:pPr>
                <a:defRPr/>
              </a:pPr>
              <a:t>‹#›</a:t>
            </a:fld>
            <a:endParaRPr lang="en-US"/>
          </a:p>
        </p:txBody>
      </p:sp>
    </p:spTree>
  </p:cSld>
  <p:clrMapOvr>
    <a:masterClrMapping/>
  </p:clrMapOvr>
  <p:transition spd="med"/>
</p:sldLayout>
</file>

<file path=ppt/slideLayouts/slideLayout7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55B44324-0C15-4D6B-B7C0-58C1167A8D1B}" type="slidenum">
              <a:rPr lang="en-US"/>
              <a:pPr>
                <a:defRPr/>
              </a:pPr>
              <a:t>‹#›</a:t>
            </a:fld>
            <a:endParaRPr lang="en-US"/>
          </a:p>
        </p:txBody>
      </p:sp>
    </p:spTree>
  </p:cSld>
  <p:clrMapOvr>
    <a:masterClrMapping/>
  </p:clrMapOvr>
  <p:transition spd="med"/>
</p:sldLayout>
</file>

<file path=ppt/slideLayouts/slideLayout7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49E4D0EA-8E0F-40A4-B59A-BE2EDD09D330}" type="slidenum">
              <a:rPr lang="en-US"/>
              <a:pPr>
                <a:defRPr/>
              </a:pPr>
              <a:t>‹#›</a:t>
            </a:fld>
            <a:endParaRPr lang="en-US"/>
          </a:p>
        </p:txBody>
      </p:sp>
    </p:spTree>
  </p:cSld>
  <p:clrMapOvr>
    <a:masterClrMapping/>
  </p:clrMapOvr>
  <p:transition spd="med"/>
</p:sldLayout>
</file>

<file path=ppt/slideLayouts/slideLayout7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3"/>
          <p:cNvSpPr>
            <a:spLocks noGrp="1" noChangeArrowheads="1"/>
          </p:cNvSpPr>
          <p:nvPr>
            <p:ph type="dt" sz="half" idx="10"/>
          </p:nvPr>
        </p:nvSpPr>
        <p:spPr>
          <a:ln/>
        </p:spPr>
        <p:txBody>
          <a:bodyPr/>
          <a:lstStyle>
            <a:lvl1pPr>
              <a:defRPr/>
            </a:lvl1pPr>
          </a:lstStyle>
          <a:p>
            <a:pPr>
              <a:defRPr/>
            </a:pPr>
            <a:endParaRPr lang="fr-FR"/>
          </a:p>
        </p:txBody>
      </p:sp>
      <p:sp>
        <p:nvSpPr>
          <p:cNvPr id="5" name="Rectangle 4"/>
          <p:cNvSpPr>
            <a:spLocks noGrp="1" noChangeArrowheads="1"/>
          </p:cNvSpPr>
          <p:nvPr>
            <p:ph type="ftr" sz="quarter" idx="11"/>
          </p:nvPr>
        </p:nvSpPr>
        <p:spPr>
          <a:ln/>
        </p:spPr>
        <p:txBody>
          <a:bodyPr/>
          <a:lstStyle>
            <a:lvl1pPr>
              <a:defRPr/>
            </a:lvl1pPr>
          </a:lstStyle>
          <a:p>
            <a:pPr>
              <a:defRPr/>
            </a:pPr>
            <a:endParaRPr lang="fr-FR"/>
          </a:p>
        </p:txBody>
      </p:sp>
      <p:sp>
        <p:nvSpPr>
          <p:cNvPr id="6" name="Rectangle 5"/>
          <p:cNvSpPr>
            <a:spLocks noGrp="1" noChangeArrowheads="1"/>
          </p:cNvSpPr>
          <p:nvPr>
            <p:ph type="sldNum" sz="quarter" idx="12"/>
          </p:nvPr>
        </p:nvSpPr>
        <p:spPr>
          <a:ln/>
        </p:spPr>
        <p:txBody>
          <a:bodyPr/>
          <a:lstStyle>
            <a:lvl1pPr>
              <a:defRPr/>
            </a:lvl1pPr>
          </a:lstStyle>
          <a:p>
            <a:pPr>
              <a:defRPr/>
            </a:pPr>
            <a:fld id="{1F6DCA79-5058-40C0-85C7-8D6720C68715}" type="slidenum">
              <a:rPr lang="en-US"/>
              <a:pPr>
                <a:defRPr/>
              </a:pPr>
              <a:t>‹#›</a:t>
            </a:fld>
            <a:endParaRPr lang="en-US"/>
          </a:p>
        </p:txBody>
      </p:sp>
    </p:spTree>
  </p:cSld>
  <p:clrMapOvr>
    <a:masterClrMapping/>
  </p:clrMapOvr>
  <p:transition spd="med"/>
</p:sldLayout>
</file>

<file path=ppt/slideLayouts/slideLayout7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29450" y="0"/>
            <a:ext cx="2114550" cy="6096000"/>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685800" y="0"/>
            <a:ext cx="61912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3"/>
          <p:cNvSpPr>
            <a:spLocks noGrp="1" noChangeArrowheads="1"/>
          </p:cNvSpPr>
          <p:nvPr>
            <p:ph type="dt" sz="half" idx="10"/>
          </p:nvPr>
        </p:nvSpPr>
        <p:spPr>
          <a:ln/>
        </p:spPr>
        <p:txBody>
          <a:bodyPr/>
          <a:lstStyle>
            <a:lvl1pPr>
              <a:defRPr/>
            </a:lvl1pPr>
          </a:lstStyle>
          <a:p>
            <a:pPr>
              <a:defRPr/>
            </a:pPr>
            <a:endParaRPr lang="fr-FR"/>
          </a:p>
        </p:txBody>
      </p:sp>
      <p:sp>
        <p:nvSpPr>
          <p:cNvPr id="5" name="Rectangle 4"/>
          <p:cNvSpPr>
            <a:spLocks noGrp="1" noChangeArrowheads="1"/>
          </p:cNvSpPr>
          <p:nvPr>
            <p:ph type="ftr" sz="quarter" idx="11"/>
          </p:nvPr>
        </p:nvSpPr>
        <p:spPr>
          <a:ln/>
        </p:spPr>
        <p:txBody>
          <a:bodyPr/>
          <a:lstStyle>
            <a:lvl1pPr>
              <a:defRPr/>
            </a:lvl1pPr>
          </a:lstStyle>
          <a:p>
            <a:pPr>
              <a:defRPr/>
            </a:pPr>
            <a:endParaRPr lang="fr-FR"/>
          </a:p>
        </p:txBody>
      </p:sp>
      <p:sp>
        <p:nvSpPr>
          <p:cNvPr id="6" name="Rectangle 5"/>
          <p:cNvSpPr>
            <a:spLocks noGrp="1" noChangeArrowheads="1"/>
          </p:cNvSpPr>
          <p:nvPr>
            <p:ph type="sldNum" sz="quarter" idx="12"/>
          </p:nvPr>
        </p:nvSpPr>
        <p:spPr>
          <a:ln/>
        </p:spPr>
        <p:txBody>
          <a:bodyPr/>
          <a:lstStyle>
            <a:lvl1pPr>
              <a:defRPr/>
            </a:lvl1pPr>
          </a:lstStyle>
          <a:p>
            <a:pPr>
              <a:defRPr/>
            </a:pPr>
            <a:fld id="{51919629-7B26-4B77-9F71-332AB34763C4}" type="slidenum">
              <a:rPr lang="en-US"/>
              <a:pPr>
                <a:defRPr/>
              </a:pPr>
              <a:t>‹#›</a:t>
            </a:fld>
            <a:endParaRPr lang="en-US"/>
          </a:p>
        </p:txBody>
      </p:sp>
    </p:spTree>
  </p:cSld>
  <p:clrMapOvr>
    <a:masterClrMapping/>
  </p:clrMapOvr>
  <p:transition spd="med"/>
</p:sldLayout>
</file>

<file path=ppt/slideLayouts/slideLayout7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4582C001-3C1E-4676-A45B-C3EC4A461608}" type="slidenum">
              <a:rPr lang="en-US"/>
              <a:pPr>
                <a:defRPr/>
              </a:pPr>
              <a:t>‹#›</a:t>
            </a:fld>
            <a:endParaRPr lang="en-US"/>
          </a:p>
        </p:txBody>
      </p:sp>
    </p:spTree>
  </p:cSld>
  <p:clrMapOvr>
    <a:masterClrMapping/>
  </p:clrMapOvr>
  <p:transition spd="med"/>
</p:sldLayout>
</file>

<file path=ppt/slideLayouts/slideLayout7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5CBE5FFD-6AC9-4DC7-9F94-714E5D953EF5}" type="slidenum">
              <a:rPr lang="en-US"/>
              <a:pPr>
                <a:defRPr/>
              </a:pPr>
              <a:t>‹#›</a:t>
            </a:fld>
            <a:endParaRPr lang="en-US"/>
          </a:p>
        </p:txBody>
      </p:sp>
    </p:spTree>
  </p:cSld>
  <p:clrMapOvr>
    <a:masterClrMapping/>
  </p:clrMapOvr>
  <p:transition spd="med"/>
</p:sldLayout>
</file>

<file path=ppt/slideLayouts/slideLayout7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CA78A545-4CA2-42B1-B456-BC47478A3585}" type="slidenum">
              <a:rPr lang="en-US"/>
              <a:pPr>
                <a:defRPr/>
              </a:pPr>
              <a:t>‹#›</a:t>
            </a:fld>
            <a:endParaRPr lang="en-US"/>
          </a:p>
        </p:txBody>
      </p:sp>
    </p:spTree>
  </p:cSld>
  <p:clrMapOvr>
    <a:masterClrMapping/>
  </p:clrMapOvr>
  <p:transition spd="med"/>
</p:sldLayout>
</file>

<file path=ppt/slideLayouts/slideLayout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cSld>
  <p:clrMapOvr>
    <a:masterClrMapping/>
  </p:clrMapOvr>
  <p:transition spd="med"/>
</p:sldLayout>
</file>

<file path=ppt/slideLayouts/slideLayout7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F2FB4F80-0A56-4F65-9086-CF2F451AE0AE}" type="slidenum">
              <a:rPr lang="en-US"/>
              <a:pPr>
                <a:defRPr/>
              </a:pPr>
              <a:t>‹#›</a:t>
            </a:fld>
            <a:endParaRPr lang="en-US"/>
          </a:p>
        </p:txBody>
      </p:sp>
    </p:spTree>
  </p:cSld>
  <p:clrMapOvr>
    <a:masterClrMapping/>
  </p:clrMapOvr>
  <p:transition spd="med"/>
</p:sldLayout>
</file>

<file path=ppt/slideLayouts/slideLayout7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Rectangle 4"/>
          <p:cNvSpPr>
            <a:spLocks noGrp="1" noChangeArrowheads="1"/>
          </p:cNvSpPr>
          <p:nvPr>
            <p:ph type="dt" sz="half" idx="10"/>
          </p:nvPr>
        </p:nvSpPr>
        <p:spPr>
          <a:ln/>
        </p:spPr>
        <p:txBody>
          <a:bodyPr/>
          <a:lstStyle>
            <a:lvl1pPr>
              <a:defRPr/>
            </a:lvl1pPr>
          </a:lstStyle>
          <a:p>
            <a:pPr>
              <a:defRPr/>
            </a:pPr>
            <a:endParaRPr lang="fr-FR"/>
          </a:p>
        </p:txBody>
      </p:sp>
      <p:sp>
        <p:nvSpPr>
          <p:cNvPr id="8" name="Rectangle 5"/>
          <p:cNvSpPr>
            <a:spLocks noGrp="1" noChangeArrowheads="1"/>
          </p:cNvSpPr>
          <p:nvPr>
            <p:ph type="ftr" sz="quarter" idx="11"/>
          </p:nvPr>
        </p:nvSpPr>
        <p:spPr>
          <a:ln/>
        </p:spPr>
        <p:txBody>
          <a:bodyPr/>
          <a:lstStyle>
            <a:lvl1pPr>
              <a:defRPr/>
            </a:lvl1pPr>
          </a:lstStyle>
          <a:p>
            <a:pPr>
              <a:defRPr/>
            </a:pPr>
            <a:endParaRPr lang="fr-FR"/>
          </a:p>
        </p:txBody>
      </p:sp>
      <p:sp>
        <p:nvSpPr>
          <p:cNvPr id="9" name="Rectangle 6"/>
          <p:cNvSpPr>
            <a:spLocks noGrp="1" noChangeArrowheads="1"/>
          </p:cNvSpPr>
          <p:nvPr>
            <p:ph type="sldNum" sz="quarter" idx="12"/>
          </p:nvPr>
        </p:nvSpPr>
        <p:spPr>
          <a:ln/>
        </p:spPr>
        <p:txBody>
          <a:bodyPr/>
          <a:lstStyle>
            <a:lvl1pPr>
              <a:defRPr/>
            </a:lvl1pPr>
          </a:lstStyle>
          <a:p>
            <a:pPr>
              <a:defRPr/>
            </a:pPr>
            <a:fld id="{3B66A0B7-F43B-4B45-A294-26C438129933}" type="slidenum">
              <a:rPr lang="en-US"/>
              <a:pPr>
                <a:defRPr/>
              </a:pPr>
              <a:t>‹#›</a:t>
            </a:fld>
            <a:endParaRPr lang="en-US"/>
          </a:p>
        </p:txBody>
      </p:sp>
    </p:spTree>
  </p:cSld>
  <p:clrMapOvr>
    <a:masterClrMapping/>
  </p:clrMapOvr>
  <p:transition spd="med"/>
</p:sldLayout>
</file>

<file path=ppt/slideLayouts/slideLayout7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Rectangle 4"/>
          <p:cNvSpPr>
            <a:spLocks noGrp="1" noChangeArrowheads="1"/>
          </p:cNvSpPr>
          <p:nvPr>
            <p:ph type="dt" sz="half" idx="10"/>
          </p:nvPr>
        </p:nvSpPr>
        <p:spPr>
          <a:ln/>
        </p:spPr>
        <p:txBody>
          <a:bodyPr/>
          <a:lstStyle>
            <a:lvl1pPr>
              <a:defRPr/>
            </a:lvl1pPr>
          </a:lstStyle>
          <a:p>
            <a:pPr>
              <a:defRPr/>
            </a:pPr>
            <a:endParaRPr lang="fr-FR"/>
          </a:p>
        </p:txBody>
      </p:sp>
      <p:sp>
        <p:nvSpPr>
          <p:cNvPr id="4" name="Rectangle 5"/>
          <p:cNvSpPr>
            <a:spLocks noGrp="1" noChangeArrowheads="1"/>
          </p:cNvSpPr>
          <p:nvPr>
            <p:ph type="ftr" sz="quarter" idx="11"/>
          </p:nvPr>
        </p:nvSpPr>
        <p:spPr>
          <a:ln/>
        </p:spPr>
        <p:txBody>
          <a:bodyPr/>
          <a:lstStyle>
            <a:lvl1pPr>
              <a:defRPr/>
            </a:lvl1pPr>
          </a:lstStyle>
          <a:p>
            <a:pPr>
              <a:defRPr/>
            </a:pPr>
            <a:endParaRPr lang="fr-FR"/>
          </a:p>
        </p:txBody>
      </p:sp>
      <p:sp>
        <p:nvSpPr>
          <p:cNvPr id="5" name="Rectangle 6"/>
          <p:cNvSpPr>
            <a:spLocks noGrp="1" noChangeArrowheads="1"/>
          </p:cNvSpPr>
          <p:nvPr>
            <p:ph type="sldNum" sz="quarter" idx="12"/>
          </p:nvPr>
        </p:nvSpPr>
        <p:spPr>
          <a:ln/>
        </p:spPr>
        <p:txBody>
          <a:bodyPr/>
          <a:lstStyle>
            <a:lvl1pPr>
              <a:defRPr/>
            </a:lvl1pPr>
          </a:lstStyle>
          <a:p>
            <a:pPr>
              <a:defRPr/>
            </a:pPr>
            <a:fld id="{AB4BA4F6-F52C-44F8-99A4-2CAAE64DA8D9}" type="slidenum">
              <a:rPr lang="en-US"/>
              <a:pPr>
                <a:defRPr/>
              </a:pPr>
              <a:t>‹#›</a:t>
            </a:fld>
            <a:endParaRPr lang="en-US"/>
          </a:p>
        </p:txBody>
      </p:sp>
    </p:spTree>
  </p:cSld>
  <p:clrMapOvr>
    <a:masterClrMapping/>
  </p:clrMapOvr>
  <p:transition spd="med"/>
</p:sldLayout>
</file>

<file path=ppt/slideLayouts/slideLayout7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fr-FR"/>
          </a:p>
        </p:txBody>
      </p:sp>
      <p:sp>
        <p:nvSpPr>
          <p:cNvPr id="3" name="Rectangle 5"/>
          <p:cNvSpPr>
            <a:spLocks noGrp="1" noChangeArrowheads="1"/>
          </p:cNvSpPr>
          <p:nvPr>
            <p:ph type="ftr" sz="quarter" idx="11"/>
          </p:nvPr>
        </p:nvSpPr>
        <p:spPr>
          <a:ln/>
        </p:spPr>
        <p:txBody>
          <a:bodyPr/>
          <a:lstStyle>
            <a:lvl1pPr>
              <a:defRPr/>
            </a:lvl1pPr>
          </a:lstStyle>
          <a:p>
            <a:pPr>
              <a:defRPr/>
            </a:pPr>
            <a:endParaRPr lang="fr-FR"/>
          </a:p>
        </p:txBody>
      </p:sp>
      <p:sp>
        <p:nvSpPr>
          <p:cNvPr id="4" name="Rectangle 6"/>
          <p:cNvSpPr>
            <a:spLocks noGrp="1" noChangeArrowheads="1"/>
          </p:cNvSpPr>
          <p:nvPr>
            <p:ph type="sldNum" sz="quarter" idx="12"/>
          </p:nvPr>
        </p:nvSpPr>
        <p:spPr>
          <a:ln/>
        </p:spPr>
        <p:txBody>
          <a:bodyPr/>
          <a:lstStyle>
            <a:lvl1pPr>
              <a:defRPr/>
            </a:lvl1pPr>
          </a:lstStyle>
          <a:p>
            <a:pPr>
              <a:defRPr/>
            </a:pPr>
            <a:fld id="{D8FD2701-A30A-4C20-AE2B-B7169B0D8D75}" type="slidenum">
              <a:rPr lang="en-US"/>
              <a:pPr>
                <a:defRPr/>
              </a:pPr>
              <a:t>‹#›</a:t>
            </a:fld>
            <a:endParaRPr lang="en-US"/>
          </a:p>
        </p:txBody>
      </p:sp>
    </p:spTree>
  </p:cSld>
  <p:clrMapOvr>
    <a:masterClrMapping/>
  </p:clrMapOvr>
  <p:transition spd="med"/>
</p:sldLayout>
</file>

<file path=ppt/slideLayouts/slideLayout7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4700C6C2-D517-43F5-BBDD-3BCD174B5F24}" type="slidenum">
              <a:rPr lang="en-US"/>
              <a:pPr>
                <a:defRPr/>
              </a:pPr>
              <a:t>‹#›</a:t>
            </a:fld>
            <a:endParaRPr lang="en-US"/>
          </a:p>
        </p:txBody>
      </p:sp>
    </p:spTree>
  </p:cSld>
  <p:clrMapOvr>
    <a:masterClrMapping/>
  </p:clrMapOvr>
  <p:transition spd="med"/>
</p:sldLayout>
</file>

<file path=ppt/slideLayouts/slideLayout7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84110976-8F45-45BF-9D86-DCF1EDA31141}" type="slidenum">
              <a:rPr lang="en-US"/>
              <a:pPr>
                <a:defRPr/>
              </a:pPr>
              <a:t>‹#›</a:t>
            </a:fld>
            <a:endParaRPr lang="en-US"/>
          </a:p>
        </p:txBody>
      </p:sp>
    </p:spTree>
  </p:cSld>
  <p:clrMapOvr>
    <a:masterClrMapping/>
  </p:clrMapOvr>
  <p:transition spd="med"/>
</p:sldLayout>
</file>

<file path=ppt/slideLayouts/slideLayout7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5D39DE7A-F39D-4958-A9C6-3F37F27E633F}" type="slidenum">
              <a:rPr lang="en-US"/>
              <a:pPr>
                <a:defRPr/>
              </a:pPr>
              <a:t>‹#›</a:t>
            </a:fld>
            <a:endParaRPr lang="en-US"/>
          </a:p>
        </p:txBody>
      </p:sp>
    </p:spTree>
  </p:cSld>
  <p:clrMapOvr>
    <a:masterClrMapping/>
  </p:clrMapOvr>
  <p:transition spd="med"/>
</p:sldLayout>
</file>

<file path=ppt/slideLayouts/slideLayout7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29450" y="0"/>
            <a:ext cx="2114550" cy="6096000"/>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685800" y="0"/>
            <a:ext cx="61912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276D412C-5CA1-4476-8075-13846D201F47}" type="slidenum">
              <a:rPr lang="en-US"/>
              <a:pPr>
                <a:defRPr/>
              </a:pPr>
              <a:t>‹#›</a:t>
            </a:fld>
            <a:endParaRPr lang="en-US"/>
          </a:p>
        </p:txBody>
      </p:sp>
    </p:spTree>
  </p:cSld>
  <p:clrMapOvr>
    <a:masterClrMapping/>
  </p:clrMapOvr>
  <p:transition spd="med"/>
</p:sldLayout>
</file>

<file path=ppt/slideLayouts/slideLayout7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27A1B1CD-0D63-4A33-93CE-60BDB7C8DC43}" type="slidenum">
              <a:rPr lang="en-US"/>
              <a:pPr>
                <a:defRPr/>
              </a:pPr>
              <a:t>‹#›</a:t>
            </a:fld>
            <a:endParaRPr lang="en-US"/>
          </a:p>
        </p:txBody>
      </p:sp>
    </p:spTree>
  </p:cSld>
  <p:clrMapOvr>
    <a:masterClrMapping/>
  </p:clrMapOvr>
  <p:transition spd="med"/>
</p:sldLayout>
</file>

<file path=ppt/slideLayouts/slideLayout7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C67359F3-EBAA-4BBD-A48E-AB78441E7366}" type="slidenum">
              <a:rPr lang="en-US"/>
              <a:pPr>
                <a:defRPr/>
              </a:pPr>
              <a:t>‹#›</a:t>
            </a:fld>
            <a:endParaRPr lang="en-US"/>
          </a:p>
        </p:txBody>
      </p:sp>
    </p:spTree>
  </p:cSld>
  <p:clrMapOvr>
    <a:masterClrMapping/>
  </p:clrMapOvr>
  <p:transition spd="med"/>
</p:sldLayout>
</file>

<file path=ppt/slideLayouts/slideLayout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transition spd="med"/>
</p:sldLayout>
</file>

<file path=ppt/slideLayouts/slideLayout7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177117AD-451B-4137-A2D4-00479BC3B303}" type="slidenum">
              <a:rPr lang="en-US"/>
              <a:pPr>
                <a:defRPr/>
              </a:pPr>
              <a:t>‹#›</a:t>
            </a:fld>
            <a:endParaRPr lang="en-US"/>
          </a:p>
        </p:txBody>
      </p:sp>
    </p:spTree>
  </p:cSld>
  <p:clrMapOvr>
    <a:masterClrMapping/>
  </p:clrMapOvr>
  <p:transition spd="med"/>
</p:sldLayout>
</file>

<file path=ppt/slideLayouts/slideLayout7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2EBBA2B7-895B-4A95-BCE7-AED3355F96B4}" type="slidenum">
              <a:rPr lang="en-US"/>
              <a:pPr>
                <a:defRPr/>
              </a:pPr>
              <a:t>‹#›</a:t>
            </a:fld>
            <a:endParaRPr lang="en-US"/>
          </a:p>
        </p:txBody>
      </p:sp>
    </p:spTree>
  </p:cSld>
  <p:clrMapOvr>
    <a:masterClrMapping/>
  </p:clrMapOvr>
  <p:transition spd="med"/>
</p:sldLayout>
</file>

<file path=ppt/slideLayouts/slideLayout7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Rectangle 4"/>
          <p:cNvSpPr>
            <a:spLocks noGrp="1" noChangeArrowheads="1"/>
          </p:cNvSpPr>
          <p:nvPr>
            <p:ph type="dt" sz="half" idx="10"/>
          </p:nvPr>
        </p:nvSpPr>
        <p:spPr>
          <a:ln/>
        </p:spPr>
        <p:txBody>
          <a:bodyPr/>
          <a:lstStyle>
            <a:lvl1pPr>
              <a:defRPr/>
            </a:lvl1pPr>
          </a:lstStyle>
          <a:p>
            <a:pPr>
              <a:defRPr/>
            </a:pPr>
            <a:endParaRPr lang="fr-FR"/>
          </a:p>
        </p:txBody>
      </p:sp>
      <p:sp>
        <p:nvSpPr>
          <p:cNvPr id="8" name="Rectangle 5"/>
          <p:cNvSpPr>
            <a:spLocks noGrp="1" noChangeArrowheads="1"/>
          </p:cNvSpPr>
          <p:nvPr>
            <p:ph type="ftr" sz="quarter" idx="11"/>
          </p:nvPr>
        </p:nvSpPr>
        <p:spPr>
          <a:ln/>
        </p:spPr>
        <p:txBody>
          <a:bodyPr/>
          <a:lstStyle>
            <a:lvl1pPr>
              <a:defRPr/>
            </a:lvl1pPr>
          </a:lstStyle>
          <a:p>
            <a:pPr>
              <a:defRPr/>
            </a:pPr>
            <a:endParaRPr lang="fr-FR"/>
          </a:p>
        </p:txBody>
      </p:sp>
      <p:sp>
        <p:nvSpPr>
          <p:cNvPr id="9" name="Rectangle 6"/>
          <p:cNvSpPr>
            <a:spLocks noGrp="1" noChangeArrowheads="1"/>
          </p:cNvSpPr>
          <p:nvPr>
            <p:ph type="sldNum" sz="quarter" idx="12"/>
          </p:nvPr>
        </p:nvSpPr>
        <p:spPr>
          <a:ln/>
        </p:spPr>
        <p:txBody>
          <a:bodyPr/>
          <a:lstStyle>
            <a:lvl1pPr>
              <a:defRPr/>
            </a:lvl1pPr>
          </a:lstStyle>
          <a:p>
            <a:pPr>
              <a:defRPr/>
            </a:pPr>
            <a:fld id="{79F30236-547B-4369-A980-EAD5F5810B5C}" type="slidenum">
              <a:rPr lang="en-US"/>
              <a:pPr>
                <a:defRPr/>
              </a:pPr>
              <a:t>‹#›</a:t>
            </a:fld>
            <a:endParaRPr lang="en-US"/>
          </a:p>
        </p:txBody>
      </p:sp>
    </p:spTree>
  </p:cSld>
  <p:clrMapOvr>
    <a:masterClrMapping/>
  </p:clrMapOvr>
  <p:transition spd="med"/>
</p:sldLayout>
</file>

<file path=ppt/slideLayouts/slideLayout7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Rectangle 4"/>
          <p:cNvSpPr>
            <a:spLocks noGrp="1" noChangeArrowheads="1"/>
          </p:cNvSpPr>
          <p:nvPr>
            <p:ph type="dt" sz="half" idx="10"/>
          </p:nvPr>
        </p:nvSpPr>
        <p:spPr>
          <a:ln/>
        </p:spPr>
        <p:txBody>
          <a:bodyPr/>
          <a:lstStyle>
            <a:lvl1pPr>
              <a:defRPr/>
            </a:lvl1pPr>
          </a:lstStyle>
          <a:p>
            <a:pPr>
              <a:defRPr/>
            </a:pPr>
            <a:endParaRPr lang="fr-FR"/>
          </a:p>
        </p:txBody>
      </p:sp>
      <p:sp>
        <p:nvSpPr>
          <p:cNvPr id="4" name="Rectangle 5"/>
          <p:cNvSpPr>
            <a:spLocks noGrp="1" noChangeArrowheads="1"/>
          </p:cNvSpPr>
          <p:nvPr>
            <p:ph type="ftr" sz="quarter" idx="11"/>
          </p:nvPr>
        </p:nvSpPr>
        <p:spPr>
          <a:ln/>
        </p:spPr>
        <p:txBody>
          <a:bodyPr/>
          <a:lstStyle>
            <a:lvl1pPr>
              <a:defRPr/>
            </a:lvl1pPr>
          </a:lstStyle>
          <a:p>
            <a:pPr>
              <a:defRPr/>
            </a:pPr>
            <a:endParaRPr lang="fr-FR"/>
          </a:p>
        </p:txBody>
      </p:sp>
      <p:sp>
        <p:nvSpPr>
          <p:cNvPr id="5" name="Rectangle 6"/>
          <p:cNvSpPr>
            <a:spLocks noGrp="1" noChangeArrowheads="1"/>
          </p:cNvSpPr>
          <p:nvPr>
            <p:ph type="sldNum" sz="quarter" idx="12"/>
          </p:nvPr>
        </p:nvSpPr>
        <p:spPr>
          <a:ln/>
        </p:spPr>
        <p:txBody>
          <a:bodyPr/>
          <a:lstStyle>
            <a:lvl1pPr>
              <a:defRPr/>
            </a:lvl1pPr>
          </a:lstStyle>
          <a:p>
            <a:pPr>
              <a:defRPr/>
            </a:pPr>
            <a:fld id="{43DD52E7-99A5-470E-917E-D996C84F85C9}" type="slidenum">
              <a:rPr lang="en-US"/>
              <a:pPr>
                <a:defRPr/>
              </a:pPr>
              <a:t>‹#›</a:t>
            </a:fld>
            <a:endParaRPr lang="en-US"/>
          </a:p>
        </p:txBody>
      </p:sp>
    </p:spTree>
  </p:cSld>
  <p:clrMapOvr>
    <a:masterClrMapping/>
  </p:clrMapOvr>
  <p:transition spd="med"/>
</p:sldLayout>
</file>

<file path=ppt/slideLayouts/slideLayout7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fr-FR"/>
          </a:p>
        </p:txBody>
      </p:sp>
      <p:sp>
        <p:nvSpPr>
          <p:cNvPr id="3" name="Rectangle 5"/>
          <p:cNvSpPr>
            <a:spLocks noGrp="1" noChangeArrowheads="1"/>
          </p:cNvSpPr>
          <p:nvPr>
            <p:ph type="ftr" sz="quarter" idx="11"/>
          </p:nvPr>
        </p:nvSpPr>
        <p:spPr>
          <a:ln/>
        </p:spPr>
        <p:txBody>
          <a:bodyPr/>
          <a:lstStyle>
            <a:lvl1pPr>
              <a:defRPr/>
            </a:lvl1pPr>
          </a:lstStyle>
          <a:p>
            <a:pPr>
              <a:defRPr/>
            </a:pPr>
            <a:endParaRPr lang="fr-FR"/>
          </a:p>
        </p:txBody>
      </p:sp>
      <p:sp>
        <p:nvSpPr>
          <p:cNvPr id="4" name="Rectangle 6"/>
          <p:cNvSpPr>
            <a:spLocks noGrp="1" noChangeArrowheads="1"/>
          </p:cNvSpPr>
          <p:nvPr>
            <p:ph type="sldNum" sz="quarter" idx="12"/>
          </p:nvPr>
        </p:nvSpPr>
        <p:spPr>
          <a:ln/>
        </p:spPr>
        <p:txBody>
          <a:bodyPr/>
          <a:lstStyle>
            <a:lvl1pPr>
              <a:defRPr/>
            </a:lvl1pPr>
          </a:lstStyle>
          <a:p>
            <a:pPr>
              <a:defRPr/>
            </a:pPr>
            <a:fld id="{B0405747-10CD-4C17-BAB0-E3CC122395E6}" type="slidenum">
              <a:rPr lang="en-US"/>
              <a:pPr>
                <a:defRPr/>
              </a:pPr>
              <a:t>‹#›</a:t>
            </a:fld>
            <a:endParaRPr lang="en-US"/>
          </a:p>
        </p:txBody>
      </p:sp>
    </p:spTree>
  </p:cSld>
  <p:clrMapOvr>
    <a:masterClrMapping/>
  </p:clrMapOvr>
  <p:transition spd="med"/>
</p:sldLayout>
</file>

<file path=ppt/slideLayouts/slideLayout7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B925EF29-F3A6-4545-8A64-3574FA89879F}" type="slidenum">
              <a:rPr lang="en-US"/>
              <a:pPr>
                <a:defRPr/>
              </a:pPr>
              <a:t>‹#›</a:t>
            </a:fld>
            <a:endParaRPr lang="en-US"/>
          </a:p>
        </p:txBody>
      </p:sp>
    </p:spTree>
  </p:cSld>
  <p:clrMapOvr>
    <a:masterClrMapping/>
  </p:clrMapOvr>
  <p:transition spd="med"/>
</p:sldLayout>
</file>

<file path=ppt/slideLayouts/slideLayout7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CB70ABC4-D4D8-427E-92AF-63FB07782E7B}" type="slidenum">
              <a:rPr lang="en-US"/>
              <a:pPr>
                <a:defRPr/>
              </a:pPr>
              <a:t>‹#›</a:t>
            </a:fld>
            <a:endParaRPr lang="en-US"/>
          </a:p>
        </p:txBody>
      </p:sp>
    </p:spTree>
  </p:cSld>
  <p:clrMapOvr>
    <a:masterClrMapping/>
  </p:clrMapOvr>
  <p:transition spd="med"/>
</p:sldLayout>
</file>

<file path=ppt/slideLayouts/slideLayout7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F62AC270-885B-478F-8A2D-4C92EB4CFB21}" type="slidenum">
              <a:rPr lang="en-US"/>
              <a:pPr>
                <a:defRPr/>
              </a:pPr>
              <a:t>‹#›</a:t>
            </a:fld>
            <a:endParaRPr lang="en-US"/>
          </a:p>
        </p:txBody>
      </p:sp>
    </p:spTree>
  </p:cSld>
  <p:clrMapOvr>
    <a:masterClrMapping/>
  </p:clrMapOvr>
  <p:transition spd="med"/>
</p:sldLayout>
</file>

<file path=ppt/slideLayouts/slideLayout7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29450" y="0"/>
            <a:ext cx="2114550" cy="6096000"/>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685800" y="0"/>
            <a:ext cx="61912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B50DAD73-1F6D-4FE8-A00E-9237C3BA2782}" type="slidenum">
              <a:rPr lang="en-US"/>
              <a:pPr>
                <a:defRPr/>
              </a:pPr>
              <a:t>‹#›</a:t>
            </a:fld>
            <a:endParaRPr lang="en-US"/>
          </a:p>
        </p:txBody>
      </p:sp>
    </p:spTree>
  </p:cSld>
  <p:clrMapOvr>
    <a:masterClrMapping/>
  </p:clrMapOvr>
  <p:transition spd="med"/>
</p:sldLayout>
</file>

<file path=ppt/slideLayouts/slideLayout7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94A109CC-3BC1-4356-9EF4-5316FAF6D8D3}" type="slidenum">
              <a:rPr lang="en-US"/>
              <a:pPr>
                <a:defRPr/>
              </a:pPr>
              <a:t>‹#›</a:t>
            </a:fld>
            <a:endParaRPr lang="en-US"/>
          </a:p>
        </p:txBody>
      </p:sp>
    </p:spTree>
  </p:cSld>
  <p:clrMapOvr>
    <a:masterClrMapping/>
  </p:clrMapOvr>
  <p:transition spd="med"/>
</p:sldLayout>
</file>

<file path=ppt/slideLayouts/slideLayout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transition spd="med"/>
</p:sldLayout>
</file>

<file path=ppt/slideLayouts/slideLayout7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6C42E9AD-CD42-4764-BED3-864FCF21CB2B}" type="slidenum">
              <a:rPr lang="en-US"/>
              <a:pPr>
                <a:defRPr/>
              </a:pPr>
              <a:t>‹#›</a:t>
            </a:fld>
            <a:endParaRPr lang="en-US"/>
          </a:p>
        </p:txBody>
      </p:sp>
    </p:spTree>
  </p:cSld>
  <p:clrMapOvr>
    <a:masterClrMapping/>
  </p:clrMapOvr>
  <p:transition spd="med"/>
</p:sldLayout>
</file>

<file path=ppt/slideLayouts/slideLayout7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18E51279-1499-4299-9159-42E2F6F642EF}" type="slidenum">
              <a:rPr lang="en-US"/>
              <a:pPr>
                <a:defRPr/>
              </a:pPr>
              <a:t>‹#›</a:t>
            </a:fld>
            <a:endParaRPr lang="en-US"/>
          </a:p>
        </p:txBody>
      </p:sp>
    </p:spTree>
  </p:cSld>
  <p:clrMapOvr>
    <a:masterClrMapping/>
  </p:clrMapOvr>
  <p:transition spd="med"/>
</p:sldLayout>
</file>

<file path=ppt/slideLayouts/slideLayout7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5F47A384-3CC7-4E05-AA61-3DE8DC8FE79A}" type="slidenum">
              <a:rPr lang="en-US"/>
              <a:pPr>
                <a:defRPr/>
              </a:pPr>
              <a:t>‹#›</a:t>
            </a:fld>
            <a:endParaRPr lang="en-US"/>
          </a:p>
        </p:txBody>
      </p:sp>
    </p:spTree>
  </p:cSld>
  <p:clrMapOvr>
    <a:masterClrMapping/>
  </p:clrMapOvr>
  <p:transition spd="med"/>
</p:sldLayout>
</file>

<file path=ppt/slideLayouts/slideLayout7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Rectangle 4"/>
          <p:cNvSpPr>
            <a:spLocks noGrp="1" noChangeArrowheads="1"/>
          </p:cNvSpPr>
          <p:nvPr>
            <p:ph type="dt" sz="half" idx="10"/>
          </p:nvPr>
        </p:nvSpPr>
        <p:spPr>
          <a:ln/>
        </p:spPr>
        <p:txBody>
          <a:bodyPr/>
          <a:lstStyle>
            <a:lvl1pPr>
              <a:defRPr/>
            </a:lvl1pPr>
          </a:lstStyle>
          <a:p>
            <a:pPr>
              <a:defRPr/>
            </a:pPr>
            <a:endParaRPr lang="fr-FR"/>
          </a:p>
        </p:txBody>
      </p:sp>
      <p:sp>
        <p:nvSpPr>
          <p:cNvPr id="8" name="Rectangle 5"/>
          <p:cNvSpPr>
            <a:spLocks noGrp="1" noChangeArrowheads="1"/>
          </p:cNvSpPr>
          <p:nvPr>
            <p:ph type="ftr" sz="quarter" idx="11"/>
          </p:nvPr>
        </p:nvSpPr>
        <p:spPr>
          <a:ln/>
        </p:spPr>
        <p:txBody>
          <a:bodyPr/>
          <a:lstStyle>
            <a:lvl1pPr>
              <a:defRPr/>
            </a:lvl1pPr>
          </a:lstStyle>
          <a:p>
            <a:pPr>
              <a:defRPr/>
            </a:pPr>
            <a:endParaRPr lang="fr-FR"/>
          </a:p>
        </p:txBody>
      </p:sp>
      <p:sp>
        <p:nvSpPr>
          <p:cNvPr id="9" name="Rectangle 6"/>
          <p:cNvSpPr>
            <a:spLocks noGrp="1" noChangeArrowheads="1"/>
          </p:cNvSpPr>
          <p:nvPr>
            <p:ph type="sldNum" sz="quarter" idx="12"/>
          </p:nvPr>
        </p:nvSpPr>
        <p:spPr>
          <a:ln/>
        </p:spPr>
        <p:txBody>
          <a:bodyPr/>
          <a:lstStyle>
            <a:lvl1pPr>
              <a:defRPr/>
            </a:lvl1pPr>
          </a:lstStyle>
          <a:p>
            <a:pPr>
              <a:defRPr/>
            </a:pPr>
            <a:fld id="{7A3920DB-F5EF-4C4E-A1D8-FF88E9433A09}" type="slidenum">
              <a:rPr lang="en-US"/>
              <a:pPr>
                <a:defRPr/>
              </a:pPr>
              <a:t>‹#›</a:t>
            </a:fld>
            <a:endParaRPr lang="en-US"/>
          </a:p>
        </p:txBody>
      </p:sp>
    </p:spTree>
  </p:cSld>
  <p:clrMapOvr>
    <a:masterClrMapping/>
  </p:clrMapOvr>
  <p:transition spd="med"/>
</p:sldLayout>
</file>

<file path=ppt/slideLayouts/slideLayout7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Rectangle 4"/>
          <p:cNvSpPr>
            <a:spLocks noGrp="1" noChangeArrowheads="1"/>
          </p:cNvSpPr>
          <p:nvPr>
            <p:ph type="dt" sz="half" idx="10"/>
          </p:nvPr>
        </p:nvSpPr>
        <p:spPr>
          <a:ln/>
        </p:spPr>
        <p:txBody>
          <a:bodyPr/>
          <a:lstStyle>
            <a:lvl1pPr>
              <a:defRPr/>
            </a:lvl1pPr>
          </a:lstStyle>
          <a:p>
            <a:pPr>
              <a:defRPr/>
            </a:pPr>
            <a:endParaRPr lang="fr-FR"/>
          </a:p>
        </p:txBody>
      </p:sp>
      <p:sp>
        <p:nvSpPr>
          <p:cNvPr id="4" name="Rectangle 5"/>
          <p:cNvSpPr>
            <a:spLocks noGrp="1" noChangeArrowheads="1"/>
          </p:cNvSpPr>
          <p:nvPr>
            <p:ph type="ftr" sz="quarter" idx="11"/>
          </p:nvPr>
        </p:nvSpPr>
        <p:spPr>
          <a:ln/>
        </p:spPr>
        <p:txBody>
          <a:bodyPr/>
          <a:lstStyle>
            <a:lvl1pPr>
              <a:defRPr/>
            </a:lvl1pPr>
          </a:lstStyle>
          <a:p>
            <a:pPr>
              <a:defRPr/>
            </a:pPr>
            <a:endParaRPr lang="fr-FR"/>
          </a:p>
        </p:txBody>
      </p:sp>
      <p:sp>
        <p:nvSpPr>
          <p:cNvPr id="5" name="Rectangle 6"/>
          <p:cNvSpPr>
            <a:spLocks noGrp="1" noChangeArrowheads="1"/>
          </p:cNvSpPr>
          <p:nvPr>
            <p:ph type="sldNum" sz="quarter" idx="12"/>
          </p:nvPr>
        </p:nvSpPr>
        <p:spPr>
          <a:ln/>
        </p:spPr>
        <p:txBody>
          <a:bodyPr/>
          <a:lstStyle>
            <a:lvl1pPr>
              <a:defRPr/>
            </a:lvl1pPr>
          </a:lstStyle>
          <a:p>
            <a:pPr>
              <a:defRPr/>
            </a:pPr>
            <a:fld id="{BB462C5F-E2CD-4B5F-AE0F-9F0C32B604B1}" type="slidenum">
              <a:rPr lang="en-US"/>
              <a:pPr>
                <a:defRPr/>
              </a:pPr>
              <a:t>‹#›</a:t>
            </a:fld>
            <a:endParaRPr lang="en-US"/>
          </a:p>
        </p:txBody>
      </p:sp>
    </p:spTree>
  </p:cSld>
  <p:clrMapOvr>
    <a:masterClrMapping/>
  </p:clrMapOvr>
  <p:transition spd="med"/>
</p:sldLayout>
</file>

<file path=ppt/slideLayouts/slideLayout7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fr-FR"/>
          </a:p>
        </p:txBody>
      </p:sp>
      <p:sp>
        <p:nvSpPr>
          <p:cNvPr id="3" name="Rectangle 5"/>
          <p:cNvSpPr>
            <a:spLocks noGrp="1" noChangeArrowheads="1"/>
          </p:cNvSpPr>
          <p:nvPr>
            <p:ph type="ftr" sz="quarter" idx="11"/>
          </p:nvPr>
        </p:nvSpPr>
        <p:spPr>
          <a:ln/>
        </p:spPr>
        <p:txBody>
          <a:bodyPr/>
          <a:lstStyle>
            <a:lvl1pPr>
              <a:defRPr/>
            </a:lvl1pPr>
          </a:lstStyle>
          <a:p>
            <a:pPr>
              <a:defRPr/>
            </a:pPr>
            <a:endParaRPr lang="fr-FR"/>
          </a:p>
        </p:txBody>
      </p:sp>
      <p:sp>
        <p:nvSpPr>
          <p:cNvPr id="4" name="Rectangle 6"/>
          <p:cNvSpPr>
            <a:spLocks noGrp="1" noChangeArrowheads="1"/>
          </p:cNvSpPr>
          <p:nvPr>
            <p:ph type="sldNum" sz="quarter" idx="12"/>
          </p:nvPr>
        </p:nvSpPr>
        <p:spPr>
          <a:ln/>
        </p:spPr>
        <p:txBody>
          <a:bodyPr/>
          <a:lstStyle>
            <a:lvl1pPr>
              <a:defRPr/>
            </a:lvl1pPr>
          </a:lstStyle>
          <a:p>
            <a:pPr>
              <a:defRPr/>
            </a:pPr>
            <a:fld id="{C76CA623-E22E-4AA8-A771-5056DBA1DBE0}" type="slidenum">
              <a:rPr lang="en-US"/>
              <a:pPr>
                <a:defRPr/>
              </a:pPr>
              <a:t>‹#›</a:t>
            </a:fld>
            <a:endParaRPr lang="en-US"/>
          </a:p>
        </p:txBody>
      </p:sp>
    </p:spTree>
  </p:cSld>
  <p:clrMapOvr>
    <a:masterClrMapping/>
  </p:clrMapOvr>
  <p:transition spd="med"/>
</p:sldLayout>
</file>

<file path=ppt/slideLayouts/slideLayout7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6B05C467-9906-4F98-949D-1431B537E7F6}" type="slidenum">
              <a:rPr lang="en-US"/>
              <a:pPr>
                <a:defRPr/>
              </a:pPr>
              <a:t>‹#›</a:t>
            </a:fld>
            <a:endParaRPr lang="en-US"/>
          </a:p>
        </p:txBody>
      </p:sp>
    </p:spTree>
  </p:cSld>
  <p:clrMapOvr>
    <a:masterClrMapping/>
  </p:clrMapOvr>
  <p:transition spd="med"/>
</p:sldLayout>
</file>

<file path=ppt/slideLayouts/slideLayout7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EAF9C61B-F085-4CED-B526-CD7561A8648B}" type="slidenum">
              <a:rPr lang="en-US"/>
              <a:pPr>
                <a:defRPr/>
              </a:pPr>
              <a:t>‹#›</a:t>
            </a:fld>
            <a:endParaRPr lang="en-US"/>
          </a:p>
        </p:txBody>
      </p:sp>
    </p:spTree>
  </p:cSld>
  <p:clrMapOvr>
    <a:masterClrMapping/>
  </p:clrMapOvr>
  <p:transition spd="med"/>
</p:sldLayout>
</file>

<file path=ppt/slideLayouts/slideLayout7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72231453-B4C6-4254-8B3C-BF9A8FE8B842}" type="slidenum">
              <a:rPr lang="en-US"/>
              <a:pPr>
                <a:defRPr/>
              </a:pPr>
              <a:t>‹#›</a:t>
            </a:fld>
            <a:endParaRPr lang="en-US"/>
          </a:p>
        </p:txBody>
      </p:sp>
    </p:spTree>
  </p:cSld>
  <p:clrMapOvr>
    <a:masterClrMapping/>
  </p:clrMapOvr>
  <p:transition spd="med"/>
</p:sldLayout>
</file>

<file path=ppt/slideLayouts/slideLayout7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29450" y="0"/>
            <a:ext cx="2114550" cy="6096000"/>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685800" y="0"/>
            <a:ext cx="61912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0410A505-BE41-4BE3-AA58-45A822B0AC45}" type="slidenum">
              <a:rPr lang="en-US"/>
              <a:pPr>
                <a:defRPr/>
              </a:pPr>
              <a:t>‹#›</a:t>
            </a:fld>
            <a:endParaRPr lang="en-US"/>
          </a:p>
        </p:txBody>
      </p:sp>
    </p:spTree>
  </p:cSld>
  <p:clrMapOvr>
    <a:masterClrMapping/>
  </p:clrMapOvr>
  <p:transition spd="med"/>
</p:sldLayout>
</file>

<file path=ppt/slideLayouts/slideLayout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7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Rectangle 3"/>
          <p:cNvSpPr>
            <a:spLocks noGrp="1" noChangeArrowheads="1"/>
          </p:cNvSpPr>
          <p:nvPr>
            <p:ph type="dt" sz="half" idx="10"/>
          </p:nvPr>
        </p:nvSpPr>
        <p:spPr>
          <a:ln/>
        </p:spPr>
        <p:txBody>
          <a:bodyPr/>
          <a:lstStyle>
            <a:lvl1pPr>
              <a:defRPr/>
            </a:lvl1pPr>
          </a:lstStyle>
          <a:p>
            <a:pPr>
              <a:defRPr/>
            </a:pPr>
            <a:endParaRPr lang="fr-FR"/>
          </a:p>
        </p:txBody>
      </p:sp>
      <p:sp>
        <p:nvSpPr>
          <p:cNvPr id="5" name="Rectangle 4"/>
          <p:cNvSpPr>
            <a:spLocks noGrp="1" noChangeArrowheads="1"/>
          </p:cNvSpPr>
          <p:nvPr>
            <p:ph type="ftr" sz="quarter" idx="11"/>
          </p:nvPr>
        </p:nvSpPr>
        <p:spPr>
          <a:ln/>
        </p:spPr>
        <p:txBody>
          <a:bodyPr/>
          <a:lstStyle>
            <a:lvl1pPr>
              <a:defRPr/>
            </a:lvl1pPr>
          </a:lstStyle>
          <a:p>
            <a:pPr>
              <a:defRPr/>
            </a:pPr>
            <a:endParaRPr lang="fr-FR"/>
          </a:p>
        </p:txBody>
      </p:sp>
      <p:sp>
        <p:nvSpPr>
          <p:cNvPr id="6" name="Rectangle 5"/>
          <p:cNvSpPr>
            <a:spLocks noGrp="1" noChangeArrowheads="1"/>
          </p:cNvSpPr>
          <p:nvPr>
            <p:ph type="sldNum" sz="quarter" idx="12"/>
          </p:nvPr>
        </p:nvSpPr>
        <p:spPr>
          <a:ln/>
        </p:spPr>
        <p:txBody>
          <a:bodyPr/>
          <a:lstStyle>
            <a:lvl1pPr>
              <a:defRPr/>
            </a:lvl1pPr>
          </a:lstStyle>
          <a:p>
            <a:pPr>
              <a:defRPr/>
            </a:pPr>
            <a:fld id="{C74BB6B4-D11A-4720-9F99-481D20EFB1B8}" type="slidenum">
              <a:rPr lang="en-US"/>
              <a:pPr>
                <a:defRPr/>
              </a:pPr>
              <a:t>‹#›</a:t>
            </a:fld>
            <a:endParaRPr lang="en-US"/>
          </a:p>
        </p:txBody>
      </p:sp>
    </p:spTree>
  </p:cSld>
  <p:clrMapOvr>
    <a:masterClrMapping/>
  </p:clrMapOvr>
  <p:transition spd="med"/>
</p:sldLayout>
</file>

<file path=ppt/slideLayouts/slideLayout7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3"/>
          <p:cNvSpPr>
            <a:spLocks noGrp="1" noChangeArrowheads="1"/>
          </p:cNvSpPr>
          <p:nvPr>
            <p:ph type="dt" sz="half" idx="10"/>
          </p:nvPr>
        </p:nvSpPr>
        <p:spPr>
          <a:ln/>
        </p:spPr>
        <p:txBody>
          <a:bodyPr/>
          <a:lstStyle>
            <a:lvl1pPr>
              <a:defRPr/>
            </a:lvl1pPr>
          </a:lstStyle>
          <a:p>
            <a:pPr>
              <a:defRPr/>
            </a:pPr>
            <a:endParaRPr lang="fr-FR"/>
          </a:p>
        </p:txBody>
      </p:sp>
      <p:sp>
        <p:nvSpPr>
          <p:cNvPr id="5" name="Rectangle 4"/>
          <p:cNvSpPr>
            <a:spLocks noGrp="1" noChangeArrowheads="1"/>
          </p:cNvSpPr>
          <p:nvPr>
            <p:ph type="ftr" sz="quarter" idx="11"/>
          </p:nvPr>
        </p:nvSpPr>
        <p:spPr>
          <a:ln/>
        </p:spPr>
        <p:txBody>
          <a:bodyPr/>
          <a:lstStyle>
            <a:lvl1pPr>
              <a:defRPr/>
            </a:lvl1pPr>
          </a:lstStyle>
          <a:p>
            <a:pPr>
              <a:defRPr/>
            </a:pPr>
            <a:endParaRPr lang="fr-FR"/>
          </a:p>
        </p:txBody>
      </p:sp>
      <p:sp>
        <p:nvSpPr>
          <p:cNvPr id="6" name="Rectangle 5"/>
          <p:cNvSpPr>
            <a:spLocks noGrp="1" noChangeArrowheads="1"/>
          </p:cNvSpPr>
          <p:nvPr>
            <p:ph type="sldNum" sz="quarter" idx="12"/>
          </p:nvPr>
        </p:nvSpPr>
        <p:spPr>
          <a:ln/>
        </p:spPr>
        <p:txBody>
          <a:bodyPr/>
          <a:lstStyle>
            <a:lvl1pPr>
              <a:defRPr/>
            </a:lvl1pPr>
          </a:lstStyle>
          <a:p>
            <a:pPr>
              <a:defRPr/>
            </a:pPr>
            <a:fld id="{57EC5A45-23BF-4CC7-AE00-1CD52CF8CB17}" type="slidenum">
              <a:rPr lang="en-US"/>
              <a:pPr>
                <a:defRPr/>
              </a:pPr>
              <a:t>‹#›</a:t>
            </a:fld>
            <a:endParaRPr lang="en-US"/>
          </a:p>
        </p:txBody>
      </p:sp>
    </p:spTree>
  </p:cSld>
  <p:clrMapOvr>
    <a:masterClrMapping/>
  </p:clrMapOvr>
  <p:transition spd="med"/>
</p:sldLayout>
</file>

<file path=ppt/slideLayouts/slideLayout7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fr-FR"/>
          </a:p>
        </p:txBody>
      </p:sp>
      <p:sp>
        <p:nvSpPr>
          <p:cNvPr id="5" name="Rectangle 4"/>
          <p:cNvSpPr>
            <a:spLocks noGrp="1" noChangeArrowheads="1"/>
          </p:cNvSpPr>
          <p:nvPr>
            <p:ph type="ftr" sz="quarter" idx="11"/>
          </p:nvPr>
        </p:nvSpPr>
        <p:spPr>
          <a:ln/>
        </p:spPr>
        <p:txBody>
          <a:bodyPr/>
          <a:lstStyle>
            <a:lvl1pPr>
              <a:defRPr/>
            </a:lvl1pPr>
          </a:lstStyle>
          <a:p>
            <a:pPr>
              <a:defRPr/>
            </a:pPr>
            <a:endParaRPr lang="fr-FR"/>
          </a:p>
        </p:txBody>
      </p:sp>
      <p:sp>
        <p:nvSpPr>
          <p:cNvPr id="6" name="Rectangle 5"/>
          <p:cNvSpPr>
            <a:spLocks noGrp="1" noChangeArrowheads="1"/>
          </p:cNvSpPr>
          <p:nvPr>
            <p:ph type="sldNum" sz="quarter" idx="12"/>
          </p:nvPr>
        </p:nvSpPr>
        <p:spPr>
          <a:ln/>
        </p:spPr>
        <p:txBody>
          <a:bodyPr/>
          <a:lstStyle>
            <a:lvl1pPr>
              <a:defRPr/>
            </a:lvl1pPr>
          </a:lstStyle>
          <a:p>
            <a:pPr>
              <a:defRPr/>
            </a:pPr>
            <a:fld id="{17FB966A-DF13-4B23-810E-BE35F0C1351B}" type="slidenum">
              <a:rPr lang="en-US"/>
              <a:pPr>
                <a:defRPr/>
              </a:pPr>
              <a:t>‹#›</a:t>
            </a:fld>
            <a:endParaRPr lang="en-US"/>
          </a:p>
        </p:txBody>
      </p:sp>
    </p:spTree>
  </p:cSld>
  <p:clrMapOvr>
    <a:masterClrMapping/>
  </p:clrMapOvr>
  <p:transition spd="med"/>
</p:sldLayout>
</file>

<file path=ppt/slideLayouts/slideLayout7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511CA428-92EC-4052-8FC6-0D05B2EDFE53}" type="slidenum">
              <a:rPr lang="en-US"/>
              <a:pPr>
                <a:defRPr/>
              </a:pPr>
              <a:t>‹#›</a:t>
            </a:fld>
            <a:endParaRPr lang="en-US"/>
          </a:p>
        </p:txBody>
      </p:sp>
    </p:spTree>
  </p:cSld>
  <p:clrMapOvr>
    <a:masterClrMapping/>
  </p:clrMapOvr>
  <p:transition spd="med"/>
</p:sldLayout>
</file>

<file path=ppt/slideLayouts/slideLayout7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Rectangle 6"/>
          <p:cNvSpPr>
            <a:spLocks noGrp="1" noChangeArrowheads="1"/>
          </p:cNvSpPr>
          <p:nvPr>
            <p:ph type="dt" sz="half" idx="10"/>
          </p:nvPr>
        </p:nvSpPr>
        <p:spPr>
          <a:ln/>
        </p:spPr>
        <p:txBody>
          <a:bodyPr/>
          <a:lstStyle>
            <a:lvl1pPr>
              <a:defRPr/>
            </a:lvl1pPr>
          </a:lstStyle>
          <a:p>
            <a:pPr>
              <a:defRPr/>
            </a:pPr>
            <a:endParaRPr lang="fr-FR"/>
          </a:p>
        </p:txBody>
      </p:sp>
      <p:sp>
        <p:nvSpPr>
          <p:cNvPr id="8" name="Rectangle 7"/>
          <p:cNvSpPr>
            <a:spLocks noGrp="1" noChangeArrowheads="1"/>
          </p:cNvSpPr>
          <p:nvPr>
            <p:ph type="ftr" sz="quarter" idx="11"/>
          </p:nvPr>
        </p:nvSpPr>
        <p:spPr>
          <a:ln/>
        </p:spPr>
        <p:txBody>
          <a:bodyPr/>
          <a:lstStyle>
            <a:lvl1pPr>
              <a:defRPr/>
            </a:lvl1pPr>
          </a:lstStyle>
          <a:p>
            <a:pPr>
              <a:defRPr/>
            </a:pPr>
            <a:endParaRPr lang="fr-FR"/>
          </a:p>
        </p:txBody>
      </p:sp>
      <p:sp>
        <p:nvSpPr>
          <p:cNvPr id="9" name="Rectangle 8"/>
          <p:cNvSpPr>
            <a:spLocks noGrp="1" noChangeArrowheads="1"/>
          </p:cNvSpPr>
          <p:nvPr>
            <p:ph type="sldNum" sz="quarter" idx="12"/>
          </p:nvPr>
        </p:nvSpPr>
        <p:spPr>
          <a:ln/>
        </p:spPr>
        <p:txBody>
          <a:bodyPr/>
          <a:lstStyle>
            <a:lvl1pPr>
              <a:defRPr/>
            </a:lvl1pPr>
          </a:lstStyle>
          <a:p>
            <a:pPr>
              <a:defRPr/>
            </a:pPr>
            <a:fld id="{3FCB6F42-3E16-452A-B0B1-DF8621F4DF7E}" type="slidenum">
              <a:rPr lang="en-US"/>
              <a:pPr>
                <a:defRPr/>
              </a:pPr>
              <a:t>‹#›</a:t>
            </a:fld>
            <a:endParaRPr lang="en-US"/>
          </a:p>
        </p:txBody>
      </p:sp>
    </p:spTree>
  </p:cSld>
  <p:clrMapOvr>
    <a:masterClrMapping/>
  </p:clrMapOvr>
  <p:transition spd="med"/>
</p:sldLayout>
</file>

<file path=ppt/slideLayouts/slideLayout7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Rectangle 2"/>
          <p:cNvSpPr>
            <a:spLocks noGrp="1" noChangeArrowheads="1"/>
          </p:cNvSpPr>
          <p:nvPr>
            <p:ph type="dt" sz="half" idx="10"/>
          </p:nvPr>
        </p:nvSpPr>
        <p:spPr>
          <a:ln/>
        </p:spPr>
        <p:txBody>
          <a:bodyPr/>
          <a:lstStyle>
            <a:lvl1pPr>
              <a:defRPr/>
            </a:lvl1pPr>
          </a:lstStyle>
          <a:p>
            <a:pPr>
              <a:defRPr/>
            </a:pPr>
            <a:endParaRPr lang="fr-FR"/>
          </a:p>
        </p:txBody>
      </p:sp>
      <p:sp>
        <p:nvSpPr>
          <p:cNvPr id="4" name="Rectangle 3"/>
          <p:cNvSpPr>
            <a:spLocks noGrp="1" noChangeArrowheads="1"/>
          </p:cNvSpPr>
          <p:nvPr>
            <p:ph type="ftr" sz="quarter" idx="11"/>
          </p:nvPr>
        </p:nvSpPr>
        <p:spPr>
          <a:ln/>
        </p:spPr>
        <p:txBody>
          <a:bodyPr/>
          <a:lstStyle>
            <a:lvl1pPr>
              <a:defRPr/>
            </a:lvl1pPr>
          </a:lstStyle>
          <a:p>
            <a:pPr>
              <a:defRPr/>
            </a:pPr>
            <a:endParaRPr lang="fr-FR"/>
          </a:p>
        </p:txBody>
      </p:sp>
      <p:sp>
        <p:nvSpPr>
          <p:cNvPr id="5" name="Rectangle 4"/>
          <p:cNvSpPr>
            <a:spLocks noGrp="1" noChangeArrowheads="1"/>
          </p:cNvSpPr>
          <p:nvPr>
            <p:ph type="sldNum" sz="quarter" idx="12"/>
          </p:nvPr>
        </p:nvSpPr>
        <p:spPr>
          <a:ln/>
        </p:spPr>
        <p:txBody>
          <a:bodyPr/>
          <a:lstStyle>
            <a:lvl1pPr>
              <a:defRPr/>
            </a:lvl1pPr>
          </a:lstStyle>
          <a:p>
            <a:pPr>
              <a:defRPr/>
            </a:pPr>
            <a:fld id="{53DEEB28-CD79-4C2B-BD4A-672E9C54DB1E}" type="slidenum">
              <a:rPr lang="en-US"/>
              <a:pPr>
                <a:defRPr/>
              </a:pPr>
              <a:t>‹#›</a:t>
            </a:fld>
            <a:endParaRPr lang="en-US"/>
          </a:p>
        </p:txBody>
      </p:sp>
    </p:spTree>
  </p:cSld>
  <p:clrMapOvr>
    <a:masterClrMapping/>
  </p:clrMapOvr>
  <p:transition spd="med"/>
</p:sldLayout>
</file>

<file path=ppt/slideLayouts/slideLayout7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
          <p:cNvSpPr>
            <a:spLocks noGrp="1" noChangeArrowheads="1"/>
          </p:cNvSpPr>
          <p:nvPr>
            <p:ph type="dt" sz="half" idx="10"/>
          </p:nvPr>
        </p:nvSpPr>
        <p:spPr>
          <a:ln/>
        </p:spPr>
        <p:txBody>
          <a:bodyPr/>
          <a:lstStyle>
            <a:lvl1pPr>
              <a:defRPr/>
            </a:lvl1pPr>
          </a:lstStyle>
          <a:p>
            <a:pPr>
              <a:defRPr/>
            </a:pPr>
            <a:endParaRPr lang="fr-FR"/>
          </a:p>
        </p:txBody>
      </p:sp>
      <p:sp>
        <p:nvSpPr>
          <p:cNvPr id="3" name="Rectangle 2"/>
          <p:cNvSpPr>
            <a:spLocks noGrp="1" noChangeArrowheads="1"/>
          </p:cNvSpPr>
          <p:nvPr>
            <p:ph type="ftr" sz="quarter" idx="11"/>
          </p:nvPr>
        </p:nvSpPr>
        <p:spPr>
          <a:ln/>
        </p:spPr>
        <p:txBody>
          <a:bodyPr/>
          <a:lstStyle>
            <a:lvl1pPr>
              <a:defRPr/>
            </a:lvl1pPr>
          </a:lstStyle>
          <a:p>
            <a:pPr>
              <a:defRPr/>
            </a:pPr>
            <a:endParaRPr lang="fr-FR"/>
          </a:p>
        </p:txBody>
      </p:sp>
      <p:sp>
        <p:nvSpPr>
          <p:cNvPr id="4" name="Rectangle 3"/>
          <p:cNvSpPr>
            <a:spLocks noGrp="1" noChangeArrowheads="1"/>
          </p:cNvSpPr>
          <p:nvPr>
            <p:ph type="sldNum" sz="quarter" idx="12"/>
          </p:nvPr>
        </p:nvSpPr>
        <p:spPr>
          <a:ln/>
        </p:spPr>
        <p:txBody>
          <a:bodyPr/>
          <a:lstStyle>
            <a:lvl1pPr>
              <a:defRPr/>
            </a:lvl1pPr>
          </a:lstStyle>
          <a:p>
            <a:pPr>
              <a:defRPr/>
            </a:pPr>
            <a:fld id="{E34C0FD2-3BA8-41AF-9584-6D08AD04C97B}" type="slidenum">
              <a:rPr lang="en-US"/>
              <a:pPr>
                <a:defRPr/>
              </a:pPr>
              <a:t>‹#›</a:t>
            </a:fld>
            <a:endParaRPr lang="en-US"/>
          </a:p>
        </p:txBody>
      </p:sp>
    </p:spTree>
  </p:cSld>
  <p:clrMapOvr>
    <a:masterClrMapping/>
  </p:clrMapOvr>
  <p:transition spd="med"/>
</p:sldLayout>
</file>

<file path=ppt/slideLayouts/slideLayout7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2A7B0D78-923A-48B2-8714-CAD44A6D7888}" type="slidenum">
              <a:rPr lang="en-US"/>
              <a:pPr>
                <a:defRPr/>
              </a:pPr>
              <a:t>‹#›</a:t>
            </a:fld>
            <a:endParaRPr lang="en-US"/>
          </a:p>
        </p:txBody>
      </p:sp>
    </p:spTree>
  </p:cSld>
  <p:clrMapOvr>
    <a:masterClrMapping/>
  </p:clrMapOvr>
  <p:transition spd="med"/>
</p:sldLayout>
</file>

<file path=ppt/slideLayouts/slideLayout7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A8C4E3D0-AF6A-472B-AF28-533C8E27B18C}" type="slidenum">
              <a:rPr lang="en-US"/>
              <a:pPr>
                <a:defRPr/>
              </a:pPr>
              <a:t>‹#›</a:t>
            </a:fld>
            <a:endParaRPr lang="en-US"/>
          </a:p>
        </p:txBody>
      </p:sp>
    </p:spTree>
  </p:cSld>
  <p:clrMapOvr>
    <a:masterClrMapping/>
  </p:clrMapOvr>
  <p:transition spd="med"/>
</p:sldLayout>
</file>

<file path=ppt/slideLayouts/slideLayout7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3"/>
          <p:cNvSpPr>
            <a:spLocks noGrp="1" noChangeArrowheads="1"/>
          </p:cNvSpPr>
          <p:nvPr>
            <p:ph type="dt" sz="half" idx="10"/>
          </p:nvPr>
        </p:nvSpPr>
        <p:spPr>
          <a:ln/>
        </p:spPr>
        <p:txBody>
          <a:bodyPr/>
          <a:lstStyle>
            <a:lvl1pPr>
              <a:defRPr/>
            </a:lvl1pPr>
          </a:lstStyle>
          <a:p>
            <a:pPr>
              <a:defRPr/>
            </a:pPr>
            <a:endParaRPr lang="fr-FR"/>
          </a:p>
        </p:txBody>
      </p:sp>
      <p:sp>
        <p:nvSpPr>
          <p:cNvPr id="5" name="Rectangle 4"/>
          <p:cNvSpPr>
            <a:spLocks noGrp="1" noChangeArrowheads="1"/>
          </p:cNvSpPr>
          <p:nvPr>
            <p:ph type="ftr" sz="quarter" idx="11"/>
          </p:nvPr>
        </p:nvSpPr>
        <p:spPr>
          <a:ln/>
        </p:spPr>
        <p:txBody>
          <a:bodyPr/>
          <a:lstStyle>
            <a:lvl1pPr>
              <a:defRPr/>
            </a:lvl1pPr>
          </a:lstStyle>
          <a:p>
            <a:pPr>
              <a:defRPr/>
            </a:pPr>
            <a:endParaRPr lang="fr-FR"/>
          </a:p>
        </p:txBody>
      </p:sp>
      <p:sp>
        <p:nvSpPr>
          <p:cNvPr id="6" name="Rectangle 5"/>
          <p:cNvSpPr>
            <a:spLocks noGrp="1" noChangeArrowheads="1"/>
          </p:cNvSpPr>
          <p:nvPr>
            <p:ph type="sldNum" sz="quarter" idx="12"/>
          </p:nvPr>
        </p:nvSpPr>
        <p:spPr>
          <a:ln/>
        </p:spPr>
        <p:txBody>
          <a:bodyPr/>
          <a:lstStyle>
            <a:lvl1pPr>
              <a:defRPr/>
            </a:lvl1pPr>
          </a:lstStyle>
          <a:p>
            <a:pPr>
              <a:defRPr/>
            </a:pPr>
            <a:fld id="{3310E63F-F3A3-4F21-8323-28CEBC44A1ED}" type="slidenum">
              <a:rPr lang="en-US"/>
              <a:pPr>
                <a:defRPr/>
              </a:pPr>
              <a:t>‹#›</a:t>
            </a:fld>
            <a:endParaRPr lang="en-US"/>
          </a:p>
        </p:txBody>
      </p:sp>
    </p:spTree>
  </p:cSld>
  <p:clrMapOvr>
    <a:masterClrMapping/>
  </p:clrMapOvr>
  <p:transition spd="med"/>
</p:sldLayout>
</file>

<file path=ppt/slideLayouts/slideLayout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191250" y="1371600"/>
            <a:ext cx="1909763" cy="4937125"/>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457200" y="1371600"/>
            <a:ext cx="5581650" cy="49371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7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29450" y="0"/>
            <a:ext cx="2114550" cy="6096000"/>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685800" y="0"/>
            <a:ext cx="61912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3"/>
          <p:cNvSpPr>
            <a:spLocks noGrp="1" noChangeArrowheads="1"/>
          </p:cNvSpPr>
          <p:nvPr>
            <p:ph type="dt" sz="half" idx="10"/>
          </p:nvPr>
        </p:nvSpPr>
        <p:spPr>
          <a:ln/>
        </p:spPr>
        <p:txBody>
          <a:bodyPr/>
          <a:lstStyle>
            <a:lvl1pPr>
              <a:defRPr/>
            </a:lvl1pPr>
          </a:lstStyle>
          <a:p>
            <a:pPr>
              <a:defRPr/>
            </a:pPr>
            <a:endParaRPr lang="fr-FR"/>
          </a:p>
        </p:txBody>
      </p:sp>
      <p:sp>
        <p:nvSpPr>
          <p:cNvPr id="5" name="Rectangle 4"/>
          <p:cNvSpPr>
            <a:spLocks noGrp="1" noChangeArrowheads="1"/>
          </p:cNvSpPr>
          <p:nvPr>
            <p:ph type="ftr" sz="quarter" idx="11"/>
          </p:nvPr>
        </p:nvSpPr>
        <p:spPr>
          <a:ln/>
        </p:spPr>
        <p:txBody>
          <a:bodyPr/>
          <a:lstStyle>
            <a:lvl1pPr>
              <a:defRPr/>
            </a:lvl1pPr>
          </a:lstStyle>
          <a:p>
            <a:pPr>
              <a:defRPr/>
            </a:pPr>
            <a:endParaRPr lang="fr-FR"/>
          </a:p>
        </p:txBody>
      </p:sp>
      <p:sp>
        <p:nvSpPr>
          <p:cNvPr id="6" name="Rectangle 5"/>
          <p:cNvSpPr>
            <a:spLocks noGrp="1" noChangeArrowheads="1"/>
          </p:cNvSpPr>
          <p:nvPr>
            <p:ph type="sldNum" sz="quarter" idx="12"/>
          </p:nvPr>
        </p:nvSpPr>
        <p:spPr>
          <a:ln/>
        </p:spPr>
        <p:txBody>
          <a:bodyPr/>
          <a:lstStyle>
            <a:lvl1pPr>
              <a:defRPr/>
            </a:lvl1pPr>
          </a:lstStyle>
          <a:p>
            <a:pPr>
              <a:defRPr/>
            </a:pPr>
            <a:fld id="{2D4A7255-2716-40C5-8226-586E43C0F7A0}" type="slidenum">
              <a:rPr lang="en-US"/>
              <a:pPr>
                <a:defRPr/>
              </a:pPr>
              <a:t>‹#›</a:t>
            </a:fld>
            <a:endParaRPr lang="en-US"/>
          </a:p>
        </p:txBody>
      </p:sp>
    </p:spTree>
  </p:cSld>
  <p:clrMapOvr>
    <a:masterClrMapping/>
  </p:clrMapOvr>
  <p:transition spd="med"/>
</p:sldLayout>
</file>

<file path=ppt/slideLayouts/slideLayout7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Rectangle 3"/>
          <p:cNvSpPr>
            <a:spLocks noGrp="1" noChangeArrowheads="1"/>
          </p:cNvSpPr>
          <p:nvPr>
            <p:ph type="dt" sz="half" idx="10"/>
          </p:nvPr>
        </p:nvSpPr>
        <p:spPr>
          <a:ln/>
        </p:spPr>
        <p:txBody>
          <a:bodyPr/>
          <a:lstStyle>
            <a:lvl1pPr>
              <a:defRPr/>
            </a:lvl1pPr>
          </a:lstStyle>
          <a:p>
            <a:pPr>
              <a:defRPr/>
            </a:pPr>
            <a:endParaRPr lang="fr-FR"/>
          </a:p>
        </p:txBody>
      </p:sp>
      <p:sp>
        <p:nvSpPr>
          <p:cNvPr id="5" name="Rectangle 4"/>
          <p:cNvSpPr>
            <a:spLocks noGrp="1" noChangeArrowheads="1"/>
          </p:cNvSpPr>
          <p:nvPr>
            <p:ph type="ftr" sz="quarter" idx="11"/>
          </p:nvPr>
        </p:nvSpPr>
        <p:spPr>
          <a:ln/>
        </p:spPr>
        <p:txBody>
          <a:bodyPr/>
          <a:lstStyle>
            <a:lvl1pPr>
              <a:defRPr/>
            </a:lvl1pPr>
          </a:lstStyle>
          <a:p>
            <a:pPr>
              <a:defRPr/>
            </a:pPr>
            <a:endParaRPr lang="fr-FR"/>
          </a:p>
        </p:txBody>
      </p:sp>
      <p:sp>
        <p:nvSpPr>
          <p:cNvPr id="6" name="Rectangle 5"/>
          <p:cNvSpPr>
            <a:spLocks noGrp="1" noChangeArrowheads="1"/>
          </p:cNvSpPr>
          <p:nvPr>
            <p:ph type="sldNum" sz="quarter" idx="12"/>
          </p:nvPr>
        </p:nvSpPr>
        <p:spPr>
          <a:ln/>
        </p:spPr>
        <p:txBody>
          <a:bodyPr/>
          <a:lstStyle>
            <a:lvl1pPr>
              <a:defRPr/>
            </a:lvl1pPr>
          </a:lstStyle>
          <a:p>
            <a:pPr>
              <a:defRPr/>
            </a:pPr>
            <a:fld id="{DBB047F5-AFD7-40C9-BF62-3C03EF93389C}" type="slidenum">
              <a:rPr lang="en-US"/>
              <a:pPr>
                <a:defRPr/>
              </a:pPr>
              <a:t>‹#›</a:t>
            </a:fld>
            <a:endParaRPr lang="en-US"/>
          </a:p>
        </p:txBody>
      </p:sp>
    </p:spTree>
  </p:cSld>
  <p:clrMapOvr>
    <a:masterClrMapping/>
  </p:clrMapOvr>
  <p:transition spd="med"/>
</p:sldLayout>
</file>

<file path=ppt/slideLayouts/slideLayout7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3"/>
          <p:cNvSpPr>
            <a:spLocks noGrp="1" noChangeArrowheads="1"/>
          </p:cNvSpPr>
          <p:nvPr>
            <p:ph type="dt" sz="half" idx="10"/>
          </p:nvPr>
        </p:nvSpPr>
        <p:spPr>
          <a:ln/>
        </p:spPr>
        <p:txBody>
          <a:bodyPr/>
          <a:lstStyle>
            <a:lvl1pPr>
              <a:defRPr/>
            </a:lvl1pPr>
          </a:lstStyle>
          <a:p>
            <a:pPr>
              <a:defRPr/>
            </a:pPr>
            <a:endParaRPr lang="fr-FR"/>
          </a:p>
        </p:txBody>
      </p:sp>
      <p:sp>
        <p:nvSpPr>
          <p:cNvPr id="5" name="Rectangle 4"/>
          <p:cNvSpPr>
            <a:spLocks noGrp="1" noChangeArrowheads="1"/>
          </p:cNvSpPr>
          <p:nvPr>
            <p:ph type="ftr" sz="quarter" idx="11"/>
          </p:nvPr>
        </p:nvSpPr>
        <p:spPr>
          <a:ln/>
        </p:spPr>
        <p:txBody>
          <a:bodyPr/>
          <a:lstStyle>
            <a:lvl1pPr>
              <a:defRPr/>
            </a:lvl1pPr>
          </a:lstStyle>
          <a:p>
            <a:pPr>
              <a:defRPr/>
            </a:pPr>
            <a:endParaRPr lang="fr-FR"/>
          </a:p>
        </p:txBody>
      </p:sp>
      <p:sp>
        <p:nvSpPr>
          <p:cNvPr id="6" name="Rectangle 5"/>
          <p:cNvSpPr>
            <a:spLocks noGrp="1" noChangeArrowheads="1"/>
          </p:cNvSpPr>
          <p:nvPr>
            <p:ph type="sldNum" sz="quarter" idx="12"/>
          </p:nvPr>
        </p:nvSpPr>
        <p:spPr>
          <a:ln/>
        </p:spPr>
        <p:txBody>
          <a:bodyPr/>
          <a:lstStyle>
            <a:lvl1pPr>
              <a:defRPr/>
            </a:lvl1pPr>
          </a:lstStyle>
          <a:p>
            <a:pPr>
              <a:defRPr/>
            </a:pPr>
            <a:fld id="{E30B0C68-8579-44C1-A8FA-21BDDD42EEB2}" type="slidenum">
              <a:rPr lang="en-US"/>
              <a:pPr>
                <a:defRPr/>
              </a:pPr>
              <a:t>‹#›</a:t>
            </a:fld>
            <a:endParaRPr lang="en-US"/>
          </a:p>
        </p:txBody>
      </p:sp>
    </p:spTree>
  </p:cSld>
  <p:clrMapOvr>
    <a:masterClrMapping/>
  </p:clrMapOvr>
  <p:transition spd="med"/>
</p:sldLayout>
</file>

<file path=ppt/slideLayouts/slideLayout7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fr-FR"/>
          </a:p>
        </p:txBody>
      </p:sp>
      <p:sp>
        <p:nvSpPr>
          <p:cNvPr id="5" name="Rectangle 4"/>
          <p:cNvSpPr>
            <a:spLocks noGrp="1" noChangeArrowheads="1"/>
          </p:cNvSpPr>
          <p:nvPr>
            <p:ph type="ftr" sz="quarter" idx="11"/>
          </p:nvPr>
        </p:nvSpPr>
        <p:spPr>
          <a:ln/>
        </p:spPr>
        <p:txBody>
          <a:bodyPr/>
          <a:lstStyle>
            <a:lvl1pPr>
              <a:defRPr/>
            </a:lvl1pPr>
          </a:lstStyle>
          <a:p>
            <a:pPr>
              <a:defRPr/>
            </a:pPr>
            <a:endParaRPr lang="fr-FR"/>
          </a:p>
        </p:txBody>
      </p:sp>
      <p:sp>
        <p:nvSpPr>
          <p:cNvPr id="6" name="Rectangle 5"/>
          <p:cNvSpPr>
            <a:spLocks noGrp="1" noChangeArrowheads="1"/>
          </p:cNvSpPr>
          <p:nvPr>
            <p:ph type="sldNum" sz="quarter" idx="12"/>
          </p:nvPr>
        </p:nvSpPr>
        <p:spPr>
          <a:ln/>
        </p:spPr>
        <p:txBody>
          <a:bodyPr/>
          <a:lstStyle>
            <a:lvl1pPr>
              <a:defRPr/>
            </a:lvl1pPr>
          </a:lstStyle>
          <a:p>
            <a:pPr>
              <a:defRPr/>
            </a:pPr>
            <a:fld id="{BD156E99-F2EE-4B32-A010-262D557D65B8}" type="slidenum">
              <a:rPr lang="en-US"/>
              <a:pPr>
                <a:defRPr/>
              </a:pPr>
              <a:t>‹#›</a:t>
            </a:fld>
            <a:endParaRPr lang="en-US"/>
          </a:p>
        </p:txBody>
      </p:sp>
    </p:spTree>
  </p:cSld>
  <p:clrMapOvr>
    <a:masterClrMapping/>
  </p:clrMapOvr>
  <p:transition spd="med"/>
</p:sldLayout>
</file>

<file path=ppt/slideLayouts/slideLayout7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FCA0F7CC-16AD-4DFA-A509-082BD6E9E9A3}" type="slidenum">
              <a:rPr lang="en-US"/>
              <a:pPr>
                <a:defRPr/>
              </a:pPr>
              <a:t>‹#›</a:t>
            </a:fld>
            <a:endParaRPr lang="en-US"/>
          </a:p>
        </p:txBody>
      </p:sp>
    </p:spTree>
  </p:cSld>
  <p:clrMapOvr>
    <a:masterClrMapping/>
  </p:clrMapOvr>
  <p:transition spd="med"/>
</p:sldLayout>
</file>

<file path=ppt/slideLayouts/slideLayout7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Rectangle 6"/>
          <p:cNvSpPr>
            <a:spLocks noGrp="1" noChangeArrowheads="1"/>
          </p:cNvSpPr>
          <p:nvPr>
            <p:ph type="dt" sz="half" idx="10"/>
          </p:nvPr>
        </p:nvSpPr>
        <p:spPr>
          <a:ln/>
        </p:spPr>
        <p:txBody>
          <a:bodyPr/>
          <a:lstStyle>
            <a:lvl1pPr>
              <a:defRPr/>
            </a:lvl1pPr>
          </a:lstStyle>
          <a:p>
            <a:pPr>
              <a:defRPr/>
            </a:pPr>
            <a:endParaRPr lang="fr-FR"/>
          </a:p>
        </p:txBody>
      </p:sp>
      <p:sp>
        <p:nvSpPr>
          <p:cNvPr id="8" name="Rectangle 7"/>
          <p:cNvSpPr>
            <a:spLocks noGrp="1" noChangeArrowheads="1"/>
          </p:cNvSpPr>
          <p:nvPr>
            <p:ph type="ftr" sz="quarter" idx="11"/>
          </p:nvPr>
        </p:nvSpPr>
        <p:spPr>
          <a:ln/>
        </p:spPr>
        <p:txBody>
          <a:bodyPr/>
          <a:lstStyle>
            <a:lvl1pPr>
              <a:defRPr/>
            </a:lvl1pPr>
          </a:lstStyle>
          <a:p>
            <a:pPr>
              <a:defRPr/>
            </a:pPr>
            <a:endParaRPr lang="fr-FR"/>
          </a:p>
        </p:txBody>
      </p:sp>
      <p:sp>
        <p:nvSpPr>
          <p:cNvPr id="9" name="Rectangle 8"/>
          <p:cNvSpPr>
            <a:spLocks noGrp="1" noChangeArrowheads="1"/>
          </p:cNvSpPr>
          <p:nvPr>
            <p:ph type="sldNum" sz="quarter" idx="12"/>
          </p:nvPr>
        </p:nvSpPr>
        <p:spPr>
          <a:ln/>
        </p:spPr>
        <p:txBody>
          <a:bodyPr/>
          <a:lstStyle>
            <a:lvl1pPr>
              <a:defRPr/>
            </a:lvl1pPr>
          </a:lstStyle>
          <a:p>
            <a:pPr>
              <a:defRPr/>
            </a:pPr>
            <a:fld id="{F1893FDF-7AFE-44A3-87F8-078F9DFB291D}" type="slidenum">
              <a:rPr lang="en-US"/>
              <a:pPr>
                <a:defRPr/>
              </a:pPr>
              <a:t>‹#›</a:t>
            </a:fld>
            <a:endParaRPr lang="en-US"/>
          </a:p>
        </p:txBody>
      </p:sp>
    </p:spTree>
  </p:cSld>
  <p:clrMapOvr>
    <a:masterClrMapping/>
  </p:clrMapOvr>
  <p:transition spd="med"/>
</p:sldLayout>
</file>

<file path=ppt/slideLayouts/slideLayout7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Rectangle 2"/>
          <p:cNvSpPr>
            <a:spLocks noGrp="1" noChangeArrowheads="1"/>
          </p:cNvSpPr>
          <p:nvPr>
            <p:ph type="dt" sz="half" idx="10"/>
          </p:nvPr>
        </p:nvSpPr>
        <p:spPr>
          <a:ln/>
        </p:spPr>
        <p:txBody>
          <a:bodyPr/>
          <a:lstStyle>
            <a:lvl1pPr>
              <a:defRPr/>
            </a:lvl1pPr>
          </a:lstStyle>
          <a:p>
            <a:pPr>
              <a:defRPr/>
            </a:pPr>
            <a:endParaRPr lang="fr-FR"/>
          </a:p>
        </p:txBody>
      </p:sp>
      <p:sp>
        <p:nvSpPr>
          <p:cNvPr id="4" name="Rectangle 3"/>
          <p:cNvSpPr>
            <a:spLocks noGrp="1" noChangeArrowheads="1"/>
          </p:cNvSpPr>
          <p:nvPr>
            <p:ph type="ftr" sz="quarter" idx="11"/>
          </p:nvPr>
        </p:nvSpPr>
        <p:spPr>
          <a:ln/>
        </p:spPr>
        <p:txBody>
          <a:bodyPr/>
          <a:lstStyle>
            <a:lvl1pPr>
              <a:defRPr/>
            </a:lvl1pPr>
          </a:lstStyle>
          <a:p>
            <a:pPr>
              <a:defRPr/>
            </a:pPr>
            <a:endParaRPr lang="fr-FR"/>
          </a:p>
        </p:txBody>
      </p:sp>
      <p:sp>
        <p:nvSpPr>
          <p:cNvPr id="5" name="Rectangle 4"/>
          <p:cNvSpPr>
            <a:spLocks noGrp="1" noChangeArrowheads="1"/>
          </p:cNvSpPr>
          <p:nvPr>
            <p:ph type="sldNum" sz="quarter" idx="12"/>
          </p:nvPr>
        </p:nvSpPr>
        <p:spPr>
          <a:ln/>
        </p:spPr>
        <p:txBody>
          <a:bodyPr/>
          <a:lstStyle>
            <a:lvl1pPr>
              <a:defRPr/>
            </a:lvl1pPr>
          </a:lstStyle>
          <a:p>
            <a:pPr>
              <a:defRPr/>
            </a:pPr>
            <a:fld id="{FA9D86BE-E20E-402F-97D3-9598660A598F}" type="slidenum">
              <a:rPr lang="en-US"/>
              <a:pPr>
                <a:defRPr/>
              </a:pPr>
              <a:t>‹#›</a:t>
            </a:fld>
            <a:endParaRPr lang="en-US"/>
          </a:p>
        </p:txBody>
      </p:sp>
    </p:spTree>
  </p:cSld>
  <p:clrMapOvr>
    <a:masterClrMapping/>
  </p:clrMapOvr>
  <p:transition spd="med"/>
</p:sldLayout>
</file>

<file path=ppt/slideLayouts/slideLayout7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
          <p:cNvSpPr>
            <a:spLocks noGrp="1" noChangeArrowheads="1"/>
          </p:cNvSpPr>
          <p:nvPr>
            <p:ph type="dt" sz="half" idx="10"/>
          </p:nvPr>
        </p:nvSpPr>
        <p:spPr>
          <a:ln/>
        </p:spPr>
        <p:txBody>
          <a:bodyPr/>
          <a:lstStyle>
            <a:lvl1pPr>
              <a:defRPr/>
            </a:lvl1pPr>
          </a:lstStyle>
          <a:p>
            <a:pPr>
              <a:defRPr/>
            </a:pPr>
            <a:endParaRPr lang="fr-FR"/>
          </a:p>
        </p:txBody>
      </p:sp>
      <p:sp>
        <p:nvSpPr>
          <p:cNvPr id="3" name="Rectangle 2"/>
          <p:cNvSpPr>
            <a:spLocks noGrp="1" noChangeArrowheads="1"/>
          </p:cNvSpPr>
          <p:nvPr>
            <p:ph type="ftr" sz="quarter" idx="11"/>
          </p:nvPr>
        </p:nvSpPr>
        <p:spPr>
          <a:ln/>
        </p:spPr>
        <p:txBody>
          <a:bodyPr/>
          <a:lstStyle>
            <a:lvl1pPr>
              <a:defRPr/>
            </a:lvl1pPr>
          </a:lstStyle>
          <a:p>
            <a:pPr>
              <a:defRPr/>
            </a:pPr>
            <a:endParaRPr lang="fr-FR"/>
          </a:p>
        </p:txBody>
      </p:sp>
      <p:sp>
        <p:nvSpPr>
          <p:cNvPr id="4" name="Rectangle 3"/>
          <p:cNvSpPr>
            <a:spLocks noGrp="1" noChangeArrowheads="1"/>
          </p:cNvSpPr>
          <p:nvPr>
            <p:ph type="sldNum" sz="quarter" idx="12"/>
          </p:nvPr>
        </p:nvSpPr>
        <p:spPr>
          <a:ln/>
        </p:spPr>
        <p:txBody>
          <a:bodyPr/>
          <a:lstStyle>
            <a:lvl1pPr>
              <a:defRPr/>
            </a:lvl1pPr>
          </a:lstStyle>
          <a:p>
            <a:pPr>
              <a:defRPr/>
            </a:pPr>
            <a:fld id="{1DF4DA89-F372-495B-9518-245BC32C556F}" type="slidenum">
              <a:rPr lang="en-US"/>
              <a:pPr>
                <a:defRPr/>
              </a:pPr>
              <a:t>‹#›</a:t>
            </a:fld>
            <a:endParaRPr lang="en-US"/>
          </a:p>
        </p:txBody>
      </p:sp>
    </p:spTree>
  </p:cSld>
  <p:clrMapOvr>
    <a:masterClrMapping/>
  </p:clrMapOvr>
  <p:transition spd="med"/>
</p:sldLayout>
</file>

<file path=ppt/slideLayouts/slideLayout7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3C3C3D3B-079C-4090-91DE-52161809A960}" type="slidenum">
              <a:rPr lang="en-US"/>
              <a:pPr>
                <a:defRPr/>
              </a:pPr>
              <a:t>‹#›</a:t>
            </a:fld>
            <a:endParaRPr lang="en-US"/>
          </a:p>
        </p:txBody>
      </p:sp>
    </p:spTree>
  </p:cSld>
  <p:clrMapOvr>
    <a:masterClrMapping/>
  </p:clrMapOvr>
  <p:transition spd="med"/>
</p:sldLayout>
</file>

<file path=ppt/slideLayouts/slideLayout7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37238BFC-9C6D-49F9-8741-156F2C1BEF6F}" type="slidenum">
              <a:rPr lang="en-US"/>
              <a:pPr>
                <a:defRPr/>
              </a:pPr>
              <a:t>‹#›</a:t>
            </a:fld>
            <a:endParaRPr lang="en-US"/>
          </a:p>
        </p:txBody>
      </p:sp>
    </p:spTree>
  </p:cSld>
  <p:clrMapOvr>
    <a:masterClrMapping/>
  </p:clrMapOvr>
  <p:transition spd="med"/>
</p:sldLayout>
</file>

<file path=ppt/slideLayouts/slideLayout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Tree>
  </p:cSld>
  <p:clrMapOvr>
    <a:masterClrMapping/>
  </p:clrMapOvr>
  <p:transition spd="med"/>
</p:sldLayout>
</file>

<file path=ppt/slideLayouts/slideLayout7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3"/>
          <p:cNvSpPr>
            <a:spLocks noGrp="1" noChangeArrowheads="1"/>
          </p:cNvSpPr>
          <p:nvPr>
            <p:ph type="dt" sz="half" idx="10"/>
          </p:nvPr>
        </p:nvSpPr>
        <p:spPr>
          <a:ln/>
        </p:spPr>
        <p:txBody>
          <a:bodyPr/>
          <a:lstStyle>
            <a:lvl1pPr>
              <a:defRPr/>
            </a:lvl1pPr>
          </a:lstStyle>
          <a:p>
            <a:pPr>
              <a:defRPr/>
            </a:pPr>
            <a:endParaRPr lang="fr-FR"/>
          </a:p>
        </p:txBody>
      </p:sp>
      <p:sp>
        <p:nvSpPr>
          <p:cNvPr id="5" name="Rectangle 4"/>
          <p:cNvSpPr>
            <a:spLocks noGrp="1" noChangeArrowheads="1"/>
          </p:cNvSpPr>
          <p:nvPr>
            <p:ph type="ftr" sz="quarter" idx="11"/>
          </p:nvPr>
        </p:nvSpPr>
        <p:spPr>
          <a:ln/>
        </p:spPr>
        <p:txBody>
          <a:bodyPr/>
          <a:lstStyle>
            <a:lvl1pPr>
              <a:defRPr/>
            </a:lvl1pPr>
          </a:lstStyle>
          <a:p>
            <a:pPr>
              <a:defRPr/>
            </a:pPr>
            <a:endParaRPr lang="fr-FR"/>
          </a:p>
        </p:txBody>
      </p:sp>
      <p:sp>
        <p:nvSpPr>
          <p:cNvPr id="6" name="Rectangle 5"/>
          <p:cNvSpPr>
            <a:spLocks noGrp="1" noChangeArrowheads="1"/>
          </p:cNvSpPr>
          <p:nvPr>
            <p:ph type="sldNum" sz="quarter" idx="12"/>
          </p:nvPr>
        </p:nvSpPr>
        <p:spPr>
          <a:ln/>
        </p:spPr>
        <p:txBody>
          <a:bodyPr/>
          <a:lstStyle>
            <a:lvl1pPr>
              <a:defRPr/>
            </a:lvl1pPr>
          </a:lstStyle>
          <a:p>
            <a:pPr>
              <a:defRPr/>
            </a:pPr>
            <a:fld id="{3DEE1BB8-9E49-4B71-B8C3-8672D67B76DB}" type="slidenum">
              <a:rPr lang="en-US"/>
              <a:pPr>
                <a:defRPr/>
              </a:pPr>
              <a:t>‹#›</a:t>
            </a:fld>
            <a:endParaRPr lang="en-US"/>
          </a:p>
        </p:txBody>
      </p:sp>
    </p:spTree>
  </p:cSld>
  <p:clrMapOvr>
    <a:masterClrMapping/>
  </p:clrMapOvr>
  <p:transition spd="med"/>
</p:sldLayout>
</file>

<file path=ppt/slideLayouts/slideLayout7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29450" y="0"/>
            <a:ext cx="2114550" cy="6096000"/>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685800" y="0"/>
            <a:ext cx="61912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3"/>
          <p:cNvSpPr>
            <a:spLocks noGrp="1" noChangeArrowheads="1"/>
          </p:cNvSpPr>
          <p:nvPr>
            <p:ph type="dt" sz="half" idx="10"/>
          </p:nvPr>
        </p:nvSpPr>
        <p:spPr>
          <a:ln/>
        </p:spPr>
        <p:txBody>
          <a:bodyPr/>
          <a:lstStyle>
            <a:lvl1pPr>
              <a:defRPr/>
            </a:lvl1pPr>
          </a:lstStyle>
          <a:p>
            <a:pPr>
              <a:defRPr/>
            </a:pPr>
            <a:endParaRPr lang="fr-FR"/>
          </a:p>
        </p:txBody>
      </p:sp>
      <p:sp>
        <p:nvSpPr>
          <p:cNvPr id="5" name="Rectangle 4"/>
          <p:cNvSpPr>
            <a:spLocks noGrp="1" noChangeArrowheads="1"/>
          </p:cNvSpPr>
          <p:nvPr>
            <p:ph type="ftr" sz="quarter" idx="11"/>
          </p:nvPr>
        </p:nvSpPr>
        <p:spPr>
          <a:ln/>
        </p:spPr>
        <p:txBody>
          <a:bodyPr/>
          <a:lstStyle>
            <a:lvl1pPr>
              <a:defRPr/>
            </a:lvl1pPr>
          </a:lstStyle>
          <a:p>
            <a:pPr>
              <a:defRPr/>
            </a:pPr>
            <a:endParaRPr lang="fr-FR"/>
          </a:p>
        </p:txBody>
      </p:sp>
      <p:sp>
        <p:nvSpPr>
          <p:cNvPr id="6" name="Rectangle 5"/>
          <p:cNvSpPr>
            <a:spLocks noGrp="1" noChangeArrowheads="1"/>
          </p:cNvSpPr>
          <p:nvPr>
            <p:ph type="sldNum" sz="quarter" idx="12"/>
          </p:nvPr>
        </p:nvSpPr>
        <p:spPr>
          <a:ln/>
        </p:spPr>
        <p:txBody>
          <a:bodyPr/>
          <a:lstStyle>
            <a:lvl1pPr>
              <a:defRPr/>
            </a:lvl1pPr>
          </a:lstStyle>
          <a:p>
            <a:pPr>
              <a:defRPr/>
            </a:pPr>
            <a:fld id="{4A77A22D-D376-4B1F-B836-29A942307240}" type="slidenum">
              <a:rPr lang="en-US"/>
              <a:pPr>
                <a:defRPr/>
              </a:pPr>
              <a:t>‹#›</a:t>
            </a:fld>
            <a:endParaRPr lang="en-US"/>
          </a:p>
        </p:txBody>
      </p:sp>
    </p:spTree>
  </p:cSld>
  <p:clrMapOvr>
    <a:masterClrMapping/>
  </p:clrMapOvr>
  <p:transition spd="med"/>
</p:sldLayout>
</file>

<file path=ppt/slideLayouts/slideLayout7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672CDB15-5649-4C54-8742-FFB49ED2C1D0}" type="slidenum">
              <a:rPr lang="en-US"/>
              <a:pPr>
                <a:defRPr/>
              </a:pPr>
              <a:t>‹#›</a:t>
            </a:fld>
            <a:endParaRPr lang="en-US"/>
          </a:p>
        </p:txBody>
      </p:sp>
    </p:spTree>
  </p:cSld>
  <p:clrMapOvr>
    <a:masterClrMapping/>
  </p:clrMapOvr>
  <p:transition spd="med"/>
</p:sldLayout>
</file>

<file path=ppt/slideLayouts/slideLayout7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39D4402B-C7B2-4407-8072-193135F47444}" type="slidenum">
              <a:rPr lang="en-US"/>
              <a:pPr>
                <a:defRPr/>
              </a:pPr>
              <a:t>‹#›</a:t>
            </a:fld>
            <a:endParaRPr lang="en-US"/>
          </a:p>
        </p:txBody>
      </p:sp>
    </p:spTree>
  </p:cSld>
  <p:clrMapOvr>
    <a:masterClrMapping/>
  </p:clrMapOvr>
  <p:transition spd="med"/>
</p:sldLayout>
</file>

<file path=ppt/slideLayouts/slideLayout7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278FDCC2-6455-4691-B5C3-1BCEC9A82E1F}" type="slidenum">
              <a:rPr lang="en-US"/>
              <a:pPr>
                <a:defRPr/>
              </a:pPr>
              <a:t>‹#›</a:t>
            </a:fld>
            <a:endParaRPr lang="en-US"/>
          </a:p>
        </p:txBody>
      </p:sp>
    </p:spTree>
  </p:cSld>
  <p:clrMapOvr>
    <a:masterClrMapping/>
  </p:clrMapOvr>
  <p:transition spd="med"/>
</p:sldLayout>
</file>

<file path=ppt/slideLayouts/slideLayout7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B0A69C30-0DC7-4D09-BCB2-9F57F033FD8F}" type="slidenum">
              <a:rPr lang="en-US"/>
              <a:pPr>
                <a:defRPr/>
              </a:pPr>
              <a:t>‹#›</a:t>
            </a:fld>
            <a:endParaRPr lang="en-US"/>
          </a:p>
        </p:txBody>
      </p:sp>
    </p:spTree>
  </p:cSld>
  <p:clrMapOvr>
    <a:masterClrMapping/>
  </p:clrMapOvr>
  <p:transition spd="med"/>
</p:sldLayout>
</file>

<file path=ppt/slideLayouts/slideLayout7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Rectangle 4"/>
          <p:cNvSpPr>
            <a:spLocks noGrp="1" noChangeArrowheads="1"/>
          </p:cNvSpPr>
          <p:nvPr>
            <p:ph type="dt" sz="half" idx="10"/>
          </p:nvPr>
        </p:nvSpPr>
        <p:spPr>
          <a:ln/>
        </p:spPr>
        <p:txBody>
          <a:bodyPr/>
          <a:lstStyle>
            <a:lvl1pPr>
              <a:defRPr/>
            </a:lvl1pPr>
          </a:lstStyle>
          <a:p>
            <a:pPr>
              <a:defRPr/>
            </a:pPr>
            <a:endParaRPr lang="fr-FR"/>
          </a:p>
        </p:txBody>
      </p:sp>
      <p:sp>
        <p:nvSpPr>
          <p:cNvPr id="8" name="Rectangle 5"/>
          <p:cNvSpPr>
            <a:spLocks noGrp="1" noChangeArrowheads="1"/>
          </p:cNvSpPr>
          <p:nvPr>
            <p:ph type="ftr" sz="quarter" idx="11"/>
          </p:nvPr>
        </p:nvSpPr>
        <p:spPr>
          <a:ln/>
        </p:spPr>
        <p:txBody>
          <a:bodyPr/>
          <a:lstStyle>
            <a:lvl1pPr>
              <a:defRPr/>
            </a:lvl1pPr>
          </a:lstStyle>
          <a:p>
            <a:pPr>
              <a:defRPr/>
            </a:pPr>
            <a:endParaRPr lang="fr-FR"/>
          </a:p>
        </p:txBody>
      </p:sp>
      <p:sp>
        <p:nvSpPr>
          <p:cNvPr id="9" name="Rectangle 6"/>
          <p:cNvSpPr>
            <a:spLocks noGrp="1" noChangeArrowheads="1"/>
          </p:cNvSpPr>
          <p:nvPr>
            <p:ph type="sldNum" sz="quarter" idx="12"/>
          </p:nvPr>
        </p:nvSpPr>
        <p:spPr>
          <a:ln/>
        </p:spPr>
        <p:txBody>
          <a:bodyPr/>
          <a:lstStyle>
            <a:lvl1pPr>
              <a:defRPr/>
            </a:lvl1pPr>
          </a:lstStyle>
          <a:p>
            <a:pPr>
              <a:defRPr/>
            </a:pPr>
            <a:fld id="{F80B0D8C-39A7-4F65-ACD4-E2F9CE531E2B}" type="slidenum">
              <a:rPr lang="en-US"/>
              <a:pPr>
                <a:defRPr/>
              </a:pPr>
              <a:t>‹#›</a:t>
            </a:fld>
            <a:endParaRPr lang="en-US"/>
          </a:p>
        </p:txBody>
      </p:sp>
    </p:spTree>
  </p:cSld>
  <p:clrMapOvr>
    <a:masterClrMapping/>
  </p:clrMapOvr>
  <p:transition spd="med"/>
</p:sldLayout>
</file>

<file path=ppt/slideLayouts/slideLayout7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Rectangle 4"/>
          <p:cNvSpPr>
            <a:spLocks noGrp="1" noChangeArrowheads="1"/>
          </p:cNvSpPr>
          <p:nvPr>
            <p:ph type="dt" sz="half" idx="10"/>
          </p:nvPr>
        </p:nvSpPr>
        <p:spPr>
          <a:ln/>
        </p:spPr>
        <p:txBody>
          <a:bodyPr/>
          <a:lstStyle>
            <a:lvl1pPr>
              <a:defRPr/>
            </a:lvl1pPr>
          </a:lstStyle>
          <a:p>
            <a:pPr>
              <a:defRPr/>
            </a:pPr>
            <a:endParaRPr lang="fr-FR"/>
          </a:p>
        </p:txBody>
      </p:sp>
      <p:sp>
        <p:nvSpPr>
          <p:cNvPr id="4" name="Rectangle 5"/>
          <p:cNvSpPr>
            <a:spLocks noGrp="1" noChangeArrowheads="1"/>
          </p:cNvSpPr>
          <p:nvPr>
            <p:ph type="ftr" sz="quarter" idx="11"/>
          </p:nvPr>
        </p:nvSpPr>
        <p:spPr>
          <a:ln/>
        </p:spPr>
        <p:txBody>
          <a:bodyPr/>
          <a:lstStyle>
            <a:lvl1pPr>
              <a:defRPr/>
            </a:lvl1pPr>
          </a:lstStyle>
          <a:p>
            <a:pPr>
              <a:defRPr/>
            </a:pPr>
            <a:endParaRPr lang="fr-FR"/>
          </a:p>
        </p:txBody>
      </p:sp>
      <p:sp>
        <p:nvSpPr>
          <p:cNvPr id="5" name="Rectangle 6"/>
          <p:cNvSpPr>
            <a:spLocks noGrp="1" noChangeArrowheads="1"/>
          </p:cNvSpPr>
          <p:nvPr>
            <p:ph type="sldNum" sz="quarter" idx="12"/>
          </p:nvPr>
        </p:nvSpPr>
        <p:spPr>
          <a:ln/>
        </p:spPr>
        <p:txBody>
          <a:bodyPr/>
          <a:lstStyle>
            <a:lvl1pPr>
              <a:defRPr/>
            </a:lvl1pPr>
          </a:lstStyle>
          <a:p>
            <a:pPr>
              <a:defRPr/>
            </a:pPr>
            <a:fld id="{E9D64D12-BCE4-4BA0-B5BC-0E7441E693E0}" type="slidenum">
              <a:rPr lang="en-US"/>
              <a:pPr>
                <a:defRPr/>
              </a:pPr>
              <a:t>‹#›</a:t>
            </a:fld>
            <a:endParaRPr lang="en-US"/>
          </a:p>
        </p:txBody>
      </p:sp>
    </p:spTree>
  </p:cSld>
  <p:clrMapOvr>
    <a:masterClrMapping/>
  </p:clrMapOvr>
  <p:transition spd="med"/>
</p:sldLayout>
</file>

<file path=ppt/slideLayouts/slideLayout7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fr-FR"/>
          </a:p>
        </p:txBody>
      </p:sp>
      <p:sp>
        <p:nvSpPr>
          <p:cNvPr id="3" name="Rectangle 5"/>
          <p:cNvSpPr>
            <a:spLocks noGrp="1" noChangeArrowheads="1"/>
          </p:cNvSpPr>
          <p:nvPr>
            <p:ph type="ftr" sz="quarter" idx="11"/>
          </p:nvPr>
        </p:nvSpPr>
        <p:spPr>
          <a:ln/>
        </p:spPr>
        <p:txBody>
          <a:bodyPr/>
          <a:lstStyle>
            <a:lvl1pPr>
              <a:defRPr/>
            </a:lvl1pPr>
          </a:lstStyle>
          <a:p>
            <a:pPr>
              <a:defRPr/>
            </a:pPr>
            <a:endParaRPr lang="fr-FR"/>
          </a:p>
        </p:txBody>
      </p:sp>
      <p:sp>
        <p:nvSpPr>
          <p:cNvPr id="4" name="Rectangle 6"/>
          <p:cNvSpPr>
            <a:spLocks noGrp="1" noChangeArrowheads="1"/>
          </p:cNvSpPr>
          <p:nvPr>
            <p:ph type="sldNum" sz="quarter" idx="12"/>
          </p:nvPr>
        </p:nvSpPr>
        <p:spPr>
          <a:ln/>
        </p:spPr>
        <p:txBody>
          <a:bodyPr/>
          <a:lstStyle>
            <a:lvl1pPr>
              <a:defRPr/>
            </a:lvl1pPr>
          </a:lstStyle>
          <a:p>
            <a:pPr>
              <a:defRPr/>
            </a:pPr>
            <a:fld id="{EEC5C6A5-D5CD-45A3-A4E3-DFCD36E67B87}" type="slidenum">
              <a:rPr lang="en-US"/>
              <a:pPr>
                <a:defRPr/>
              </a:pPr>
              <a:t>‹#›</a:t>
            </a:fld>
            <a:endParaRPr lang="en-US"/>
          </a:p>
        </p:txBody>
      </p:sp>
    </p:spTree>
  </p:cSld>
  <p:clrMapOvr>
    <a:masterClrMapping/>
  </p:clrMapOvr>
  <p:transition spd="med"/>
</p:sldLayout>
</file>

<file path=ppt/slideLayouts/slideLayout7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9EE96701-CB2F-48A0-A452-B053815786B2}" type="slidenum">
              <a:rPr lang="en-US"/>
              <a:pPr>
                <a:defRPr/>
              </a:pPr>
              <a:t>‹#›</a:t>
            </a:fld>
            <a:endParaRPr lang="en-US"/>
          </a:p>
        </p:txBody>
      </p:sp>
    </p:spTree>
  </p:cSld>
  <p:clrMapOvr>
    <a:masterClrMapping/>
  </p:clrMapOvr>
  <p:transition spd="med"/>
</p:sldLayout>
</file>

<file path=ppt/slideLayouts/slideLayout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7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754F39D1-346D-48B5-843F-67637380FB95}" type="slidenum">
              <a:rPr lang="en-US"/>
              <a:pPr>
                <a:defRPr/>
              </a:pPr>
              <a:t>‹#›</a:t>
            </a:fld>
            <a:endParaRPr lang="en-US"/>
          </a:p>
        </p:txBody>
      </p:sp>
    </p:spTree>
  </p:cSld>
  <p:clrMapOvr>
    <a:masterClrMapping/>
  </p:clrMapOvr>
  <p:transition spd="med"/>
</p:sldLayout>
</file>

<file path=ppt/slideLayouts/slideLayout7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B060F6DF-D58A-423A-9584-422EA83B1B3C}" type="slidenum">
              <a:rPr lang="en-US"/>
              <a:pPr>
                <a:defRPr/>
              </a:pPr>
              <a:t>‹#›</a:t>
            </a:fld>
            <a:endParaRPr lang="en-US"/>
          </a:p>
        </p:txBody>
      </p:sp>
    </p:spTree>
  </p:cSld>
  <p:clrMapOvr>
    <a:masterClrMapping/>
  </p:clrMapOvr>
  <p:transition spd="med"/>
</p:sldLayout>
</file>

<file path=ppt/slideLayouts/slideLayout7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29450" y="0"/>
            <a:ext cx="2114550" cy="6096000"/>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685800" y="0"/>
            <a:ext cx="61912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1B13A809-96AE-4ABF-947B-9959BE8E79BA}" type="slidenum">
              <a:rPr lang="en-US"/>
              <a:pPr>
                <a:defRPr/>
              </a:pPr>
              <a:t>‹#›</a:t>
            </a:fld>
            <a:endParaRPr lang="en-US"/>
          </a:p>
        </p:txBody>
      </p:sp>
    </p:spTree>
  </p:cSld>
  <p:clrMapOvr>
    <a:masterClrMapping/>
  </p:clrMapOvr>
  <p:transition spd="med"/>
</p:sldLayout>
</file>

<file path=ppt/slideLayouts/slideLayout7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BE6A59D2-34D1-4342-B5B4-28921361F5DB}" type="slidenum">
              <a:rPr lang="en-US"/>
              <a:pPr>
                <a:defRPr/>
              </a:pPr>
              <a:t>‹#›</a:t>
            </a:fld>
            <a:endParaRPr lang="en-US"/>
          </a:p>
        </p:txBody>
      </p:sp>
    </p:spTree>
  </p:cSld>
  <p:clrMapOvr>
    <a:masterClrMapping/>
  </p:clrMapOvr>
  <p:transition spd="med"/>
</p:sldLayout>
</file>

<file path=ppt/slideLayouts/slideLayout7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43EA2144-7F8B-488A-92BE-FE360B21DD7A}" type="slidenum">
              <a:rPr lang="en-US"/>
              <a:pPr>
                <a:defRPr/>
              </a:pPr>
              <a:t>‹#›</a:t>
            </a:fld>
            <a:endParaRPr lang="en-US"/>
          </a:p>
        </p:txBody>
      </p:sp>
    </p:spTree>
  </p:cSld>
  <p:clrMapOvr>
    <a:masterClrMapping/>
  </p:clrMapOvr>
  <p:transition spd="med"/>
</p:sldLayout>
</file>

<file path=ppt/slideLayouts/slideLayout7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B394592F-B761-43DF-8713-2E496068F20E}" type="slidenum">
              <a:rPr lang="en-US"/>
              <a:pPr>
                <a:defRPr/>
              </a:pPr>
              <a:t>‹#›</a:t>
            </a:fld>
            <a:endParaRPr lang="en-US"/>
          </a:p>
        </p:txBody>
      </p:sp>
    </p:spTree>
  </p:cSld>
  <p:clrMapOvr>
    <a:masterClrMapping/>
  </p:clrMapOvr>
  <p:transition spd="med"/>
</p:sldLayout>
</file>

<file path=ppt/slideLayouts/slideLayout7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3604DB70-7136-49B8-954B-400DA5C57D38}" type="slidenum">
              <a:rPr lang="en-US"/>
              <a:pPr>
                <a:defRPr/>
              </a:pPr>
              <a:t>‹#›</a:t>
            </a:fld>
            <a:endParaRPr lang="en-US"/>
          </a:p>
        </p:txBody>
      </p:sp>
    </p:spTree>
  </p:cSld>
  <p:clrMapOvr>
    <a:masterClrMapping/>
  </p:clrMapOvr>
  <p:transition spd="med"/>
</p:sldLayout>
</file>

<file path=ppt/slideLayouts/slideLayout7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Rectangle 4"/>
          <p:cNvSpPr>
            <a:spLocks noGrp="1" noChangeArrowheads="1"/>
          </p:cNvSpPr>
          <p:nvPr>
            <p:ph type="dt" sz="half" idx="10"/>
          </p:nvPr>
        </p:nvSpPr>
        <p:spPr>
          <a:ln/>
        </p:spPr>
        <p:txBody>
          <a:bodyPr/>
          <a:lstStyle>
            <a:lvl1pPr>
              <a:defRPr/>
            </a:lvl1pPr>
          </a:lstStyle>
          <a:p>
            <a:pPr>
              <a:defRPr/>
            </a:pPr>
            <a:endParaRPr lang="fr-FR"/>
          </a:p>
        </p:txBody>
      </p:sp>
      <p:sp>
        <p:nvSpPr>
          <p:cNvPr id="8" name="Rectangle 5"/>
          <p:cNvSpPr>
            <a:spLocks noGrp="1" noChangeArrowheads="1"/>
          </p:cNvSpPr>
          <p:nvPr>
            <p:ph type="ftr" sz="quarter" idx="11"/>
          </p:nvPr>
        </p:nvSpPr>
        <p:spPr>
          <a:ln/>
        </p:spPr>
        <p:txBody>
          <a:bodyPr/>
          <a:lstStyle>
            <a:lvl1pPr>
              <a:defRPr/>
            </a:lvl1pPr>
          </a:lstStyle>
          <a:p>
            <a:pPr>
              <a:defRPr/>
            </a:pPr>
            <a:endParaRPr lang="fr-FR"/>
          </a:p>
        </p:txBody>
      </p:sp>
      <p:sp>
        <p:nvSpPr>
          <p:cNvPr id="9" name="Rectangle 6"/>
          <p:cNvSpPr>
            <a:spLocks noGrp="1" noChangeArrowheads="1"/>
          </p:cNvSpPr>
          <p:nvPr>
            <p:ph type="sldNum" sz="quarter" idx="12"/>
          </p:nvPr>
        </p:nvSpPr>
        <p:spPr>
          <a:ln/>
        </p:spPr>
        <p:txBody>
          <a:bodyPr/>
          <a:lstStyle>
            <a:lvl1pPr>
              <a:defRPr/>
            </a:lvl1pPr>
          </a:lstStyle>
          <a:p>
            <a:pPr>
              <a:defRPr/>
            </a:pPr>
            <a:fld id="{DD81612D-7E57-403C-A685-B1A9F97A06FD}" type="slidenum">
              <a:rPr lang="en-US"/>
              <a:pPr>
                <a:defRPr/>
              </a:pPr>
              <a:t>‹#›</a:t>
            </a:fld>
            <a:endParaRPr lang="en-US"/>
          </a:p>
        </p:txBody>
      </p:sp>
    </p:spTree>
  </p:cSld>
  <p:clrMapOvr>
    <a:masterClrMapping/>
  </p:clrMapOvr>
  <p:transition spd="med"/>
</p:sldLayout>
</file>

<file path=ppt/slideLayouts/slideLayout7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Rectangle 4"/>
          <p:cNvSpPr>
            <a:spLocks noGrp="1" noChangeArrowheads="1"/>
          </p:cNvSpPr>
          <p:nvPr>
            <p:ph type="dt" sz="half" idx="10"/>
          </p:nvPr>
        </p:nvSpPr>
        <p:spPr>
          <a:ln/>
        </p:spPr>
        <p:txBody>
          <a:bodyPr/>
          <a:lstStyle>
            <a:lvl1pPr>
              <a:defRPr/>
            </a:lvl1pPr>
          </a:lstStyle>
          <a:p>
            <a:pPr>
              <a:defRPr/>
            </a:pPr>
            <a:endParaRPr lang="fr-FR"/>
          </a:p>
        </p:txBody>
      </p:sp>
      <p:sp>
        <p:nvSpPr>
          <p:cNvPr id="4" name="Rectangle 5"/>
          <p:cNvSpPr>
            <a:spLocks noGrp="1" noChangeArrowheads="1"/>
          </p:cNvSpPr>
          <p:nvPr>
            <p:ph type="ftr" sz="quarter" idx="11"/>
          </p:nvPr>
        </p:nvSpPr>
        <p:spPr>
          <a:ln/>
        </p:spPr>
        <p:txBody>
          <a:bodyPr/>
          <a:lstStyle>
            <a:lvl1pPr>
              <a:defRPr/>
            </a:lvl1pPr>
          </a:lstStyle>
          <a:p>
            <a:pPr>
              <a:defRPr/>
            </a:pPr>
            <a:endParaRPr lang="fr-FR"/>
          </a:p>
        </p:txBody>
      </p:sp>
      <p:sp>
        <p:nvSpPr>
          <p:cNvPr id="5" name="Rectangle 6"/>
          <p:cNvSpPr>
            <a:spLocks noGrp="1" noChangeArrowheads="1"/>
          </p:cNvSpPr>
          <p:nvPr>
            <p:ph type="sldNum" sz="quarter" idx="12"/>
          </p:nvPr>
        </p:nvSpPr>
        <p:spPr>
          <a:ln/>
        </p:spPr>
        <p:txBody>
          <a:bodyPr/>
          <a:lstStyle>
            <a:lvl1pPr>
              <a:defRPr/>
            </a:lvl1pPr>
          </a:lstStyle>
          <a:p>
            <a:pPr>
              <a:defRPr/>
            </a:pPr>
            <a:fld id="{0A6B8987-D93D-4EC6-B8C3-4E5A60F8F5D5}" type="slidenum">
              <a:rPr lang="en-US"/>
              <a:pPr>
                <a:defRPr/>
              </a:pPr>
              <a:t>‹#›</a:t>
            </a:fld>
            <a:endParaRPr lang="en-US"/>
          </a:p>
        </p:txBody>
      </p:sp>
    </p:spTree>
  </p:cSld>
  <p:clrMapOvr>
    <a:masterClrMapping/>
  </p:clrMapOvr>
  <p:transition spd="med"/>
</p:sldLayout>
</file>

<file path=ppt/slideLayouts/slideLayout7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fr-FR"/>
          </a:p>
        </p:txBody>
      </p:sp>
      <p:sp>
        <p:nvSpPr>
          <p:cNvPr id="3" name="Rectangle 5"/>
          <p:cNvSpPr>
            <a:spLocks noGrp="1" noChangeArrowheads="1"/>
          </p:cNvSpPr>
          <p:nvPr>
            <p:ph type="ftr" sz="quarter" idx="11"/>
          </p:nvPr>
        </p:nvSpPr>
        <p:spPr>
          <a:ln/>
        </p:spPr>
        <p:txBody>
          <a:bodyPr/>
          <a:lstStyle>
            <a:lvl1pPr>
              <a:defRPr/>
            </a:lvl1pPr>
          </a:lstStyle>
          <a:p>
            <a:pPr>
              <a:defRPr/>
            </a:pPr>
            <a:endParaRPr lang="fr-FR"/>
          </a:p>
        </p:txBody>
      </p:sp>
      <p:sp>
        <p:nvSpPr>
          <p:cNvPr id="4" name="Rectangle 6"/>
          <p:cNvSpPr>
            <a:spLocks noGrp="1" noChangeArrowheads="1"/>
          </p:cNvSpPr>
          <p:nvPr>
            <p:ph type="sldNum" sz="quarter" idx="12"/>
          </p:nvPr>
        </p:nvSpPr>
        <p:spPr>
          <a:ln/>
        </p:spPr>
        <p:txBody>
          <a:bodyPr/>
          <a:lstStyle>
            <a:lvl1pPr>
              <a:defRPr/>
            </a:lvl1pPr>
          </a:lstStyle>
          <a:p>
            <a:pPr>
              <a:defRPr/>
            </a:pPr>
            <a:fld id="{59C28D35-5690-40E7-93C7-A428E002471A}" type="slidenum">
              <a:rPr lang="en-US"/>
              <a:pPr>
                <a:defRPr/>
              </a:pPr>
              <a:t>‹#›</a:t>
            </a:fld>
            <a:endParaRPr lang="en-US"/>
          </a:p>
        </p:txBody>
      </p:sp>
    </p:spTree>
  </p:cSld>
  <p:clrMapOvr>
    <a:masterClrMapping/>
  </p:clrMapOvr>
  <p:transition spd="med"/>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transition spd="med"/>
</p:sldLayout>
</file>

<file path=ppt/slideLayouts/slideLayout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cSld>
  <p:clrMapOvr>
    <a:masterClrMapping/>
  </p:clrMapOvr>
  <p:transition spd="med"/>
</p:sldLayout>
</file>

<file path=ppt/slideLayouts/slideLayout8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567E32E8-A667-4C1F-BF40-3A15880864F8}" type="slidenum">
              <a:rPr lang="en-US"/>
              <a:pPr>
                <a:defRPr/>
              </a:pPr>
              <a:t>‹#›</a:t>
            </a:fld>
            <a:endParaRPr lang="en-US"/>
          </a:p>
        </p:txBody>
      </p:sp>
    </p:spTree>
  </p:cSld>
  <p:clrMapOvr>
    <a:masterClrMapping/>
  </p:clrMapOvr>
  <p:transition spd="med"/>
</p:sldLayout>
</file>

<file path=ppt/slideLayouts/slideLayout8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114BF4C8-FA17-4746-AF7F-1DC8B099299C}" type="slidenum">
              <a:rPr lang="en-US"/>
              <a:pPr>
                <a:defRPr/>
              </a:pPr>
              <a:t>‹#›</a:t>
            </a:fld>
            <a:endParaRPr lang="en-US"/>
          </a:p>
        </p:txBody>
      </p:sp>
    </p:spTree>
  </p:cSld>
  <p:clrMapOvr>
    <a:masterClrMapping/>
  </p:clrMapOvr>
  <p:transition spd="med"/>
</p:sldLayout>
</file>

<file path=ppt/slideLayouts/slideLayout8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A0843DCC-F012-46D2-B2B0-E71B0DC169E8}" type="slidenum">
              <a:rPr lang="en-US"/>
              <a:pPr>
                <a:defRPr/>
              </a:pPr>
              <a:t>‹#›</a:t>
            </a:fld>
            <a:endParaRPr lang="en-US"/>
          </a:p>
        </p:txBody>
      </p:sp>
    </p:spTree>
  </p:cSld>
  <p:clrMapOvr>
    <a:masterClrMapping/>
  </p:clrMapOvr>
  <p:transition spd="med"/>
</p:sldLayout>
</file>

<file path=ppt/slideLayouts/slideLayout8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29450" y="0"/>
            <a:ext cx="2114550" cy="6096000"/>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685800" y="0"/>
            <a:ext cx="61912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734E09DE-B2B3-4275-A035-932CFACE19E0}" type="slidenum">
              <a:rPr lang="en-US"/>
              <a:pPr>
                <a:defRPr/>
              </a:pPr>
              <a:t>‹#›</a:t>
            </a:fld>
            <a:endParaRPr lang="en-US"/>
          </a:p>
        </p:txBody>
      </p:sp>
    </p:spTree>
  </p:cSld>
  <p:clrMapOvr>
    <a:masterClrMapping/>
  </p:clrMapOvr>
  <p:transition spd="med"/>
</p:sldLayout>
</file>

<file path=ppt/slideLayouts/slideLayout8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8A3D1A15-3C33-4468-A29F-73CBFAB6D9DD}" type="slidenum">
              <a:rPr lang="en-US"/>
              <a:pPr>
                <a:defRPr/>
              </a:pPr>
              <a:t>‹#›</a:t>
            </a:fld>
            <a:endParaRPr lang="en-US"/>
          </a:p>
        </p:txBody>
      </p:sp>
    </p:spTree>
  </p:cSld>
  <p:clrMapOvr>
    <a:masterClrMapping/>
  </p:clrMapOvr>
  <p:transition spd="med"/>
</p:sldLayout>
</file>

<file path=ppt/slideLayouts/slideLayout8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5FC7B0D7-1D69-42C3-81C1-6177492F6A6A}" type="slidenum">
              <a:rPr lang="en-US"/>
              <a:pPr>
                <a:defRPr/>
              </a:pPr>
              <a:t>‹#›</a:t>
            </a:fld>
            <a:endParaRPr lang="en-US"/>
          </a:p>
        </p:txBody>
      </p:sp>
    </p:spTree>
  </p:cSld>
  <p:clrMapOvr>
    <a:masterClrMapping/>
  </p:clrMapOvr>
  <p:transition spd="med"/>
</p:sldLayout>
</file>

<file path=ppt/slideLayouts/slideLayout8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9B92BE3E-2E3A-436D-A9B0-C528894FED67}" type="slidenum">
              <a:rPr lang="en-US"/>
              <a:pPr>
                <a:defRPr/>
              </a:pPr>
              <a:t>‹#›</a:t>
            </a:fld>
            <a:endParaRPr lang="en-US"/>
          </a:p>
        </p:txBody>
      </p:sp>
    </p:spTree>
  </p:cSld>
  <p:clrMapOvr>
    <a:masterClrMapping/>
  </p:clrMapOvr>
  <p:transition spd="med"/>
</p:sldLayout>
</file>

<file path=ppt/slideLayouts/slideLayout8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FC3451E9-4AC5-43AC-BBAA-4764B4F8CFB0}" type="slidenum">
              <a:rPr lang="en-US"/>
              <a:pPr>
                <a:defRPr/>
              </a:pPr>
              <a:t>‹#›</a:t>
            </a:fld>
            <a:endParaRPr lang="en-US"/>
          </a:p>
        </p:txBody>
      </p:sp>
    </p:spTree>
  </p:cSld>
  <p:clrMapOvr>
    <a:masterClrMapping/>
  </p:clrMapOvr>
  <p:transition spd="med"/>
</p:sldLayout>
</file>

<file path=ppt/slideLayouts/slideLayout8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Rectangle 4"/>
          <p:cNvSpPr>
            <a:spLocks noGrp="1" noChangeArrowheads="1"/>
          </p:cNvSpPr>
          <p:nvPr>
            <p:ph type="dt" sz="half" idx="10"/>
          </p:nvPr>
        </p:nvSpPr>
        <p:spPr>
          <a:ln/>
        </p:spPr>
        <p:txBody>
          <a:bodyPr/>
          <a:lstStyle>
            <a:lvl1pPr>
              <a:defRPr/>
            </a:lvl1pPr>
          </a:lstStyle>
          <a:p>
            <a:pPr>
              <a:defRPr/>
            </a:pPr>
            <a:endParaRPr lang="fr-FR"/>
          </a:p>
        </p:txBody>
      </p:sp>
      <p:sp>
        <p:nvSpPr>
          <p:cNvPr id="8" name="Rectangle 5"/>
          <p:cNvSpPr>
            <a:spLocks noGrp="1" noChangeArrowheads="1"/>
          </p:cNvSpPr>
          <p:nvPr>
            <p:ph type="ftr" sz="quarter" idx="11"/>
          </p:nvPr>
        </p:nvSpPr>
        <p:spPr>
          <a:ln/>
        </p:spPr>
        <p:txBody>
          <a:bodyPr/>
          <a:lstStyle>
            <a:lvl1pPr>
              <a:defRPr/>
            </a:lvl1pPr>
          </a:lstStyle>
          <a:p>
            <a:pPr>
              <a:defRPr/>
            </a:pPr>
            <a:endParaRPr lang="fr-FR"/>
          </a:p>
        </p:txBody>
      </p:sp>
      <p:sp>
        <p:nvSpPr>
          <p:cNvPr id="9" name="Rectangle 6"/>
          <p:cNvSpPr>
            <a:spLocks noGrp="1" noChangeArrowheads="1"/>
          </p:cNvSpPr>
          <p:nvPr>
            <p:ph type="sldNum" sz="quarter" idx="12"/>
          </p:nvPr>
        </p:nvSpPr>
        <p:spPr>
          <a:ln/>
        </p:spPr>
        <p:txBody>
          <a:bodyPr/>
          <a:lstStyle>
            <a:lvl1pPr>
              <a:defRPr/>
            </a:lvl1pPr>
          </a:lstStyle>
          <a:p>
            <a:pPr>
              <a:defRPr/>
            </a:pPr>
            <a:fld id="{B959338A-68F0-4D99-8937-2C27D92E032D}" type="slidenum">
              <a:rPr lang="en-US"/>
              <a:pPr>
                <a:defRPr/>
              </a:pPr>
              <a:t>‹#›</a:t>
            </a:fld>
            <a:endParaRPr lang="en-US"/>
          </a:p>
        </p:txBody>
      </p:sp>
    </p:spTree>
  </p:cSld>
  <p:clrMapOvr>
    <a:masterClrMapping/>
  </p:clrMapOvr>
  <p:transition spd="med"/>
</p:sldLayout>
</file>

<file path=ppt/slideLayouts/slideLayout8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Rectangle 4"/>
          <p:cNvSpPr>
            <a:spLocks noGrp="1" noChangeArrowheads="1"/>
          </p:cNvSpPr>
          <p:nvPr>
            <p:ph type="dt" sz="half" idx="10"/>
          </p:nvPr>
        </p:nvSpPr>
        <p:spPr>
          <a:ln/>
        </p:spPr>
        <p:txBody>
          <a:bodyPr/>
          <a:lstStyle>
            <a:lvl1pPr>
              <a:defRPr/>
            </a:lvl1pPr>
          </a:lstStyle>
          <a:p>
            <a:pPr>
              <a:defRPr/>
            </a:pPr>
            <a:endParaRPr lang="fr-FR"/>
          </a:p>
        </p:txBody>
      </p:sp>
      <p:sp>
        <p:nvSpPr>
          <p:cNvPr id="4" name="Rectangle 5"/>
          <p:cNvSpPr>
            <a:spLocks noGrp="1" noChangeArrowheads="1"/>
          </p:cNvSpPr>
          <p:nvPr>
            <p:ph type="ftr" sz="quarter" idx="11"/>
          </p:nvPr>
        </p:nvSpPr>
        <p:spPr>
          <a:ln/>
        </p:spPr>
        <p:txBody>
          <a:bodyPr/>
          <a:lstStyle>
            <a:lvl1pPr>
              <a:defRPr/>
            </a:lvl1pPr>
          </a:lstStyle>
          <a:p>
            <a:pPr>
              <a:defRPr/>
            </a:pPr>
            <a:endParaRPr lang="fr-FR"/>
          </a:p>
        </p:txBody>
      </p:sp>
      <p:sp>
        <p:nvSpPr>
          <p:cNvPr id="5" name="Rectangle 6"/>
          <p:cNvSpPr>
            <a:spLocks noGrp="1" noChangeArrowheads="1"/>
          </p:cNvSpPr>
          <p:nvPr>
            <p:ph type="sldNum" sz="quarter" idx="12"/>
          </p:nvPr>
        </p:nvSpPr>
        <p:spPr>
          <a:ln/>
        </p:spPr>
        <p:txBody>
          <a:bodyPr/>
          <a:lstStyle>
            <a:lvl1pPr>
              <a:defRPr/>
            </a:lvl1pPr>
          </a:lstStyle>
          <a:p>
            <a:pPr>
              <a:defRPr/>
            </a:pPr>
            <a:fld id="{F1D4255F-9A18-4A77-93CF-5B3D8022DD96}" type="slidenum">
              <a:rPr lang="en-US"/>
              <a:pPr>
                <a:defRPr/>
              </a:pPr>
              <a:t>‹#›</a:t>
            </a:fld>
            <a:endParaRPr lang="en-US"/>
          </a:p>
        </p:txBody>
      </p:sp>
    </p:spTree>
  </p:cSld>
  <p:clrMapOvr>
    <a:masterClrMapping/>
  </p:clrMapOvr>
  <p:transition spd="med"/>
</p:sldLayout>
</file>

<file path=ppt/slideLayouts/slideLayout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485775" y="1006475"/>
            <a:ext cx="3952875" cy="503555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591050" y="1006475"/>
            <a:ext cx="3952875" cy="503555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8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fr-FR"/>
          </a:p>
        </p:txBody>
      </p:sp>
      <p:sp>
        <p:nvSpPr>
          <p:cNvPr id="3" name="Rectangle 5"/>
          <p:cNvSpPr>
            <a:spLocks noGrp="1" noChangeArrowheads="1"/>
          </p:cNvSpPr>
          <p:nvPr>
            <p:ph type="ftr" sz="quarter" idx="11"/>
          </p:nvPr>
        </p:nvSpPr>
        <p:spPr>
          <a:ln/>
        </p:spPr>
        <p:txBody>
          <a:bodyPr/>
          <a:lstStyle>
            <a:lvl1pPr>
              <a:defRPr/>
            </a:lvl1pPr>
          </a:lstStyle>
          <a:p>
            <a:pPr>
              <a:defRPr/>
            </a:pPr>
            <a:endParaRPr lang="fr-FR"/>
          </a:p>
        </p:txBody>
      </p:sp>
      <p:sp>
        <p:nvSpPr>
          <p:cNvPr id="4" name="Rectangle 6"/>
          <p:cNvSpPr>
            <a:spLocks noGrp="1" noChangeArrowheads="1"/>
          </p:cNvSpPr>
          <p:nvPr>
            <p:ph type="sldNum" sz="quarter" idx="12"/>
          </p:nvPr>
        </p:nvSpPr>
        <p:spPr>
          <a:ln/>
        </p:spPr>
        <p:txBody>
          <a:bodyPr/>
          <a:lstStyle>
            <a:lvl1pPr>
              <a:defRPr/>
            </a:lvl1pPr>
          </a:lstStyle>
          <a:p>
            <a:pPr>
              <a:defRPr/>
            </a:pPr>
            <a:fld id="{D0848B0E-1101-42C3-AC70-C73F315C63C5}" type="slidenum">
              <a:rPr lang="en-US"/>
              <a:pPr>
                <a:defRPr/>
              </a:pPr>
              <a:t>‹#›</a:t>
            </a:fld>
            <a:endParaRPr lang="en-US"/>
          </a:p>
        </p:txBody>
      </p:sp>
    </p:spTree>
  </p:cSld>
  <p:clrMapOvr>
    <a:masterClrMapping/>
  </p:clrMapOvr>
  <p:transition spd="med"/>
</p:sldLayout>
</file>

<file path=ppt/slideLayouts/slideLayout8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999E2687-2C21-46BE-95B2-F81B9452DE60}" type="slidenum">
              <a:rPr lang="en-US"/>
              <a:pPr>
                <a:defRPr/>
              </a:pPr>
              <a:t>‹#›</a:t>
            </a:fld>
            <a:endParaRPr lang="en-US"/>
          </a:p>
        </p:txBody>
      </p:sp>
    </p:spTree>
  </p:cSld>
  <p:clrMapOvr>
    <a:masterClrMapping/>
  </p:clrMapOvr>
  <p:transition spd="med"/>
</p:sldLayout>
</file>

<file path=ppt/slideLayouts/slideLayout8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156A567B-E616-4394-8658-544463EFD3B8}" type="slidenum">
              <a:rPr lang="en-US"/>
              <a:pPr>
                <a:defRPr/>
              </a:pPr>
              <a:t>‹#›</a:t>
            </a:fld>
            <a:endParaRPr lang="en-US"/>
          </a:p>
        </p:txBody>
      </p:sp>
    </p:spTree>
  </p:cSld>
  <p:clrMapOvr>
    <a:masterClrMapping/>
  </p:clrMapOvr>
  <p:transition spd="med"/>
</p:sldLayout>
</file>

<file path=ppt/slideLayouts/slideLayout8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F3253551-41BC-45F9-9E8B-E3C6831D10E9}" type="slidenum">
              <a:rPr lang="en-US"/>
              <a:pPr>
                <a:defRPr/>
              </a:pPr>
              <a:t>‹#›</a:t>
            </a:fld>
            <a:endParaRPr lang="en-US"/>
          </a:p>
        </p:txBody>
      </p:sp>
    </p:spTree>
  </p:cSld>
  <p:clrMapOvr>
    <a:masterClrMapping/>
  </p:clrMapOvr>
  <p:transition spd="med"/>
</p:sldLayout>
</file>

<file path=ppt/slideLayouts/slideLayout8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29450" y="0"/>
            <a:ext cx="2114550" cy="6096000"/>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685800" y="0"/>
            <a:ext cx="61912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3CEEDFD5-CE81-4598-98DD-AD6EB62E49ED}" type="slidenum">
              <a:rPr lang="en-US"/>
              <a:pPr>
                <a:defRPr/>
              </a:pPr>
              <a:t>‹#›</a:t>
            </a:fld>
            <a:endParaRPr lang="en-US"/>
          </a:p>
        </p:txBody>
      </p:sp>
    </p:spTree>
  </p:cSld>
  <p:clrMapOvr>
    <a:masterClrMapping/>
  </p:clrMapOvr>
  <p:transition spd="med"/>
</p:sldLayout>
</file>

<file path=ppt/slideLayouts/slideLayout8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FCAC7905-E28C-4BBD-8D24-1ABAB2F82D69}" type="slidenum">
              <a:rPr lang="en-US"/>
              <a:pPr>
                <a:defRPr/>
              </a:pPr>
              <a:t>‹#›</a:t>
            </a:fld>
            <a:endParaRPr lang="en-US"/>
          </a:p>
        </p:txBody>
      </p:sp>
    </p:spTree>
  </p:cSld>
  <p:clrMapOvr>
    <a:masterClrMapping/>
  </p:clrMapOvr>
  <p:transition spd="med"/>
</p:sldLayout>
</file>

<file path=ppt/slideLayouts/slideLayout8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04124131-3133-4452-973D-48DB0BE61980}" type="slidenum">
              <a:rPr lang="en-US"/>
              <a:pPr>
                <a:defRPr/>
              </a:pPr>
              <a:t>‹#›</a:t>
            </a:fld>
            <a:endParaRPr lang="en-US"/>
          </a:p>
        </p:txBody>
      </p:sp>
    </p:spTree>
  </p:cSld>
  <p:clrMapOvr>
    <a:masterClrMapping/>
  </p:clrMapOvr>
  <p:transition spd="med"/>
</p:sldLayout>
</file>

<file path=ppt/slideLayouts/slideLayout8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3F0F9AB2-AB6F-4B9A-8462-328EE4833CB0}" type="slidenum">
              <a:rPr lang="en-US"/>
              <a:pPr>
                <a:defRPr/>
              </a:pPr>
              <a:t>‹#›</a:t>
            </a:fld>
            <a:endParaRPr lang="en-US"/>
          </a:p>
        </p:txBody>
      </p:sp>
    </p:spTree>
  </p:cSld>
  <p:clrMapOvr>
    <a:masterClrMapping/>
  </p:clrMapOvr>
  <p:transition spd="med"/>
</p:sldLayout>
</file>

<file path=ppt/slideLayouts/slideLayout8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9525E859-F301-4561-BA1F-61EDFB6C3161}" type="slidenum">
              <a:rPr lang="en-US"/>
              <a:pPr>
                <a:defRPr/>
              </a:pPr>
              <a:t>‹#›</a:t>
            </a:fld>
            <a:endParaRPr lang="en-US"/>
          </a:p>
        </p:txBody>
      </p:sp>
    </p:spTree>
  </p:cSld>
  <p:clrMapOvr>
    <a:masterClrMapping/>
  </p:clrMapOvr>
  <p:transition spd="med"/>
</p:sldLayout>
</file>

<file path=ppt/slideLayouts/slideLayout8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Rectangle 4"/>
          <p:cNvSpPr>
            <a:spLocks noGrp="1" noChangeArrowheads="1"/>
          </p:cNvSpPr>
          <p:nvPr>
            <p:ph type="dt" sz="half" idx="10"/>
          </p:nvPr>
        </p:nvSpPr>
        <p:spPr>
          <a:ln/>
        </p:spPr>
        <p:txBody>
          <a:bodyPr/>
          <a:lstStyle>
            <a:lvl1pPr>
              <a:defRPr/>
            </a:lvl1pPr>
          </a:lstStyle>
          <a:p>
            <a:pPr>
              <a:defRPr/>
            </a:pPr>
            <a:endParaRPr lang="fr-FR"/>
          </a:p>
        </p:txBody>
      </p:sp>
      <p:sp>
        <p:nvSpPr>
          <p:cNvPr id="8" name="Rectangle 5"/>
          <p:cNvSpPr>
            <a:spLocks noGrp="1" noChangeArrowheads="1"/>
          </p:cNvSpPr>
          <p:nvPr>
            <p:ph type="ftr" sz="quarter" idx="11"/>
          </p:nvPr>
        </p:nvSpPr>
        <p:spPr>
          <a:ln/>
        </p:spPr>
        <p:txBody>
          <a:bodyPr/>
          <a:lstStyle>
            <a:lvl1pPr>
              <a:defRPr/>
            </a:lvl1pPr>
          </a:lstStyle>
          <a:p>
            <a:pPr>
              <a:defRPr/>
            </a:pPr>
            <a:endParaRPr lang="fr-FR"/>
          </a:p>
        </p:txBody>
      </p:sp>
      <p:sp>
        <p:nvSpPr>
          <p:cNvPr id="9" name="Rectangle 6"/>
          <p:cNvSpPr>
            <a:spLocks noGrp="1" noChangeArrowheads="1"/>
          </p:cNvSpPr>
          <p:nvPr>
            <p:ph type="sldNum" sz="quarter" idx="12"/>
          </p:nvPr>
        </p:nvSpPr>
        <p:spPr>
          <a:ln/>
        </p:spPr>
        <p:txBody>
          <a:bodyPr/>
          <a:lstStyle>
            <a:lvl1pPr>
              <a:defRPr/>
            </a:lvl1pPr>
          </a:lstStyle>
          <a:p>
            <a:pPr>
              <a:defRPr/>
            </a:pPr>
            <a:fld id="{CD9E64CC-901A-431B-8269-A28FCC7ADFCC}" type="slidenum">
              <a:rPr lang="en-US"/>
              <a:pPr>
                <a:defRPr/>
              </a:pPr>
              <a:t>‹#›</a:t>
            </a:fld>
            <a:endParaRPr lang="en-US"/>
          </a:p>
        </p:txBody>
      </p:sp>
    </p:spTree>
  </p:cSld>
  <p:clrMapOvr>
    <a:masterClrMapping/>
  </p:clrMapOvr>
  <p:transition spd="med"/>
</p:sldLayout>
</file>

<file path=ppt/slideLayouts/slideLayout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8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Rectangle 4"/>
          <p:cNvSpPr>
            <a:spLocks noGrp="1" noChangeArrowheads="1"/>
          </p:cNvSpPr>
          <p:nvPr>
            <p:ph type="dt" sz="half" idx="10"/>
          </p:nvPr>
        </p:nvSpPr>
        <p:spPr>
          <a:ln/>
        </p:spPr>
        <p:txBody>
          <a:bodyPr/>
          <a:lstStyle>
            <a:lvl1pPr>
              <a:defRPr/>
            </a:lvl1pPr>
          </a:lstStyle>
          <a:p>
            <a:pPr>
              <a:defRPr/>
            </a:pPr>
            <a:endParaRPr lang="fr-FR"/>
          </a:p>
        </p:txBody>
      </p:sp>
      <p:sp>
        <p:nvSpPr>
          <p:cNvPr id="4" name="Rectangle 5"/>
          <p:cNvSpPr>
            <a:spLocks noGrp="1" noChangeArrowheads="1"/>
          </p:cNvSpPr>
          <p:nvPr>
            <p:ph type="ftr" sz="quarter" idx="11"/>
          </p:nvPr>
        </p:nvSpPr>
        <p:spPr>
          <a:ln/>
        </p:spPr>
        <p:txBody>
          <a:bodyPr/>
          <a:lstStyle>
            <a:lvl1pPr>
              <a:defRPr/>
            </a:lvl1pPr>
          </a:lstStyle>
          <a:p>
            <a:pPr>
              <a:defRPr/>
            </a:pPr>
            <a:endParaRPr lang="fr-FR"/>
          </a:p>
        </p:txBody>
      </p:sp>
      <p:sp>
        <p:nvSpPr>
          <p:cNvPr id="5" name="Rectangle 6"/>
          <p:cNvSpPr>
            <a:spLocks noGrp="1" noChangeArrowheads="1"/>
          </p:cNvSpPr>
          <p:nvPr>
            <p:ph type="sldNum" sz="quarter" idx="12"/>
          </p:nvPr>
        </p:nvSpPr>
        <p:spPr>
          <a:ln/>
        </p:spPr>
        <p:txBody>
          <a:bodyPr/>
          <a:lstStyle>
            <a:lvl1pPr>
              <a:defRPr/>
            </a:lvl1pPr>
          </a:lstStyle>
          <a:p>
            <a:pPr>
              <a:defRPr/>
            </a:pPr>
            <a:fld id="{AB1F9A78-8B85-4E10-A5CD-8143584ABF21}" type="slidenum">
              <a:rPr lang="en-US"/>
              <a:pPr>
                <a:defRPr/>
              </a:pPr>
              <a:t>‹#›</a:t>
            </a:fld>
            <a:endParaRPr lang="en-US"/>
          </a:p>
        </p:txBody>
      </p:sp>
    </p:spTree>
  </p:cSld>
  <p:clrMapOvr>
    <a:masterClrMapping/>
  </p:clrMapOvr>
  <p:transition spd="med"/>
</p:sldLayout>
</file>

<file path=ppt/slideLayouts/slideLayout8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fr-FR"/>
          </a:p>
        </p:txBody>
      </p:sp>
      <p:sp>
        <p:nvSpPr>
          <p:cNvPr id="3" name="Rectangle 5"/>
          <p:cNvSpPr>
            <a:spLocks noGrp="1" noChangeArrowheads="1"/>
          </p:cNvSpPr>
          <p:nvPr>
            <p:ph type="ftr" sz="quarter" idx="11"/>
          </p:nvPr>
        </p:nvSpPr>
        <p:spPr>
          <a:ln/>
        </p:spPr>
        <p:txBody>
          <a:bodyPr/>
          <a:lstStyle>
            <a:lvl1pPr>
              <a:defRPr/>
            </a:lvl1pPr>
          </a:lstStyle>
          <a:p>
            <a:pPr>
              <a:defRPr/>
            </a:pPr>
            <a:endParaRPr lang="fr-FR"/>
          </a:p>
        </p:txBody>
      </p:sp>
      <p:sp>
        <p:nvSpPr>
          <p:cNvPr id="4" name="Rectangle 6"/>
          <p:cNvSpPr>
            <a:spLocks noGrp="1" noChangeArrowheads="1"/>
          </p:cNvSpPr>
          <p:nvPr>
            <p:ph type="sldNum" sz="quarter" idx="12"/>
          </p:nvPr>
        </p:nvSpPr>
        <p:spPr>
          <a:ln/>
        </p:spPr>
        <p:txBody>
          <a:bodyPr/>
          <a:lstStyle>
            <a:lvl1pPr>
              <a:defRPr/>
            </a:lvl1pPr>
          </a:lstStyle>
          <a:p>
            <a:pPr>
              <a:defRPr/>
            </a:pPr>
            <a:fld id="{A36CF0A1-3625-43D1-B9E7-A2439F0E766E}" type="slidenum">
              <a:rPr lang="en-US"/>
              <a:pPr>
                <a:defRPr/>
              </a:pPr>
              <a:t>‹#›</a:t>
            </a:fld>
            <a:endParaRPr lang="en-US"/>
          </a:p>
        </p:txBody>
      </p:sp>
    </p:spTree>
  </p:cSld>
  <p:clrMapOvr>
    <a:masterClrMapping/>
  </p:clrMapOvr>
  <p:transition spd="med"/>
</p:sldLayout>
</file>

<file path=ppt/slideLayouts/slideLayout8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3DC961D2-937F-44BB-8EDC-5B84CA5307E1}" type="slidenum">
              <a:rPr lang="en-US"/>
              <a:pPr>
                <a:defRPr/>
              </a:pPr>
              <a:t>‹#›</a:t>
            </a:fld>
            <a:endParaRPr lang="en-US"/>
          </a:p>
        </p:txBody>
      </p:sp>
    </p:spTree>
  </p:cSld>
  <p:clrMapOvr>
    <a:masterClrMapping/>
  </p:clrMapOvr>
  <p:transition spd="med"/>
</p:sldLayout>
</file>

<file path=ppt/slideLayouts/slideLayout8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8A06FC69-A476-4F4E-BC51-22CCBD9D6A13}" type="slidenum">
              <a:rPr lang="en-US"/>
              <a:pPr>
                <a:defRPr/>
              </a:pPr>
              <a:t>‹#›</a:t>
            </a:fld>
            <a:endParaRPr lang="en-US"/>
          </a:p>
        </p:txBody>
      </p:sp>
    </p:spTree>
  </p:cSld>
  <p:clrMapOvr>
    <a:masterClrMapping/>
  </p:clrMapOvr>
  <p:transition spd="med"/>
</p:sldLayout>
</file>

<file path=ppt/slideLayouts/slideLayout8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0C260472-8AD3-4C81-8328-50AF58DE23FB}" type="slidenum">
              <a:rPr lang="en-US"/>
              <a:pPr>
                <a:defRPr/>
              </a:pPr>
              <a:t>‹#›</a:t>
            </a:fld>
            <a:endParaRPr lang="en-US"/>
          </a:p>
        </p:txBody>
      </p:sp>
    </p:spTree>
  </p:cSld>
  <p:clrMapOvr>
    <a:masterClrMapping/>
  </p:clrMapOvr>
  <p:transition spd="med"/>
</p:sldLayout>
</file>

<file path=ppt/slideLayouts/slideLayout8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29450" y="0"/>
            <a:ext cx="2114550" cy="6096000"/>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685800" y="0"/>
            <a:ext cx="61912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FB818EBD-BFE9-492C-A1A2-28FFB7338975}" type="slidenum">
              <a:rPr lang="en-US"/>
              <a:pPr>
                <a:defRPr/>
              </a:pPr>
              <a:t>‹#›</a:t>
            </a:fld>
            <a:endParaRPr lang="en-US"/>
          </a:p>
        </p:txBody>
      </p:sp>
    </p:spTree>
  </p:cSld>
  <p:clrMapOvr>
    <a:masterClrMapping/>
  </p:clrMapOvr>
  <p:transition spd="med"/>
</p:sldLayout>
</file>

<file path=ppt/slideLayouts/slideLayout8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Date Placeholder 3"/>
          <p:cNvSpPr>
            <a:spLocks noGrp="1"/>
          </p:cNvSpPr>
          <p:nvPr>
            <p:ph type="dt" sz="half" idx="10"/>
          </p:nvPr>
        </p:nvSpPr>
        <p:spPr/>
        <p:txBody>
          <a:bodyPr/>
          <a:lstStyle>
            <a:lvl1pPr>
              <a:defRPr/>
            </a:lvl1pPr>
          </a:lstStyle>
          <a:p>
            <a:pPr>
              <a:defRPr/>
            </a:pPr>
            <a:fld id="{EF331900-1888-4269-99EE-A6C251F8688A}" type="datetimeFigureOut">
              <a:rPr lang="en-US"/>
              <a:pPr>
                <a:defRPr/>
              </a:pPr>
              <a:t>5/5/2014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fr-FR"/>
          </a:p>
        </p:txBody>
      </p:sp>
      <p:sp>
        <p:nvSpPr>
          <p:cNvPr id="6" name="Slide Number Placeholder 5"/>
          <p:cNvSpPr>
            <a:spLocks noGrp="1"/>
          </p:cNvSpPr>
          <p:nvPr>
            <p:ph type="sldNum" sz="quarter" idx="12"/>
          </p:nvPr>
        </p:nvSpPr>
        <p:spPr/>
        <p:txBody>
          <a:bodyPr/>
          <a:lstStyle>
            <a:lvl1pPr>
              <a:defRPr/>
            </a:lvl1pPr>
          </a:lstStyle>
          <a:p>
            <a:pPr>
              <a:defRPr/>
            </a:pPr>
            <a:fld id="{3FEB7766-4167-43BC-B8F0-EEAA8764F20B}" type="slidenum">
              <a:rPr lang="en-US"/>
              <a:pPr>
                <a:defRPr/>
              </a:pPr>
              <a:t>‹#›</a:t>
            </a:fld>
            <a:endParaRPr lang="en-US"/>
          </a:p>
        </p:txBody>
      </p:sp>
    </p:spTree>
  </p:cSld>
  <p:clrMapOvr>
    <a:masterClrMapping/>
  </p:clrMapOvr>
  <p:transition spd="med"/>
</p:sldLayout>
</file>

<file path=ppt/slideLayouts/slideLayout8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3"/>
          <p:cNvSpPr>
            <a:spLocks noGrp="1"/>
          </p:cNvSpPr>
          <p:nvPr>
            <p:ph type="dt" sz="half" idx="10"/>
          </p:nvPr>
        </p:nvSpPr>
        <p:spPr/>
        <p:txBody>
          <a:bodyPr/>
          <a:lstStyle>
            <a:lvl1pPr>
              <a:defRPr/>
            </a:lvl1pPr>
          </a:lstStyle>
          <a:p>
            <a:pPr>
              <a:defRPr/>
            </a:pPr>
            <a:fld id="{3C1A48A3-D312-4E90-8AEB-7F8CF051C46E}" type="datetimeFigureOut">
              <a:rPr lang="en-US"/>
              <a:pPr>
                <a:defRPr/>
              </a:pPr>
              <a:t>5/5/2014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fr-FR"/>
          </a:p>
        </p:txBody>
      </p:sp>
      <p:sp>
        <p:nvSpPr>
          <p:cNvPr id="6" name="Slide Number Placeholder 5"/>
          <p:cNvSpPr>
            <a:spLocks noGrp="1"/>
          </p:cNvSpPr>
          <p:nvPr>
            <p:ph type="sldNum" sz="quarter" idx="12"/>
          </p:nvPr>
        </p:nvSpPr>
        <p:spPr/>
        <p:txBody>
          <a:bodyPr/>
          <a:lstStyle>
            <a:lvl1pPr>
              <a:defRPr/>
            </a:lvl1pPr>
          </a:lstStyle>
          <a:p>
            <a:pPr>
              <a:defRPr/>
            </a:pPr>
            <a:fld id="{B4A08382-3AAD-4F12-B497-7F6165CB7CE1}" type="slidenum">
              <a:rPr lang="en-US"/>
              <a:pPr>
                <a:defRPr/>
              </a:pPr>
              <a:t>‹#›</a:t>
            </a:fld>
            <a:endParaRPr lang="en-US"/>
          </a:p>
        </p:txBody>
      </p:sp>
    </p:spTree>
  </p:cSld>
  <p:clrMapOvr>
    <a:masterClrMapping/>
  </p:clrMapOvr>
  <p:transition spd="med"/>
</p:sldLayout>
</file>

<file path=ppt/slideLayouts/slideLayout8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pPr>
              <a:defRPr/>
            </a:pPr>
            <a:fld id="{C9455F94-3226-4BA5-8FE5-5D4BF3AA462B}" type="datetimeFigureOut">
              <a:rPr lang="en-US"/>
              <a:pPr>
                <a:defRPr/>
              </a:pPr>
              <a:t>5/5/2014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fr-FR"/>
          </a:p>
        </p:txBody>
      </p:sp>
      <p:sp>
        <p:nvSpPr>
          <p:cNvPr id="6" name="Slide Number Placeholder 5"/>
          <p:cNvSpPr>
            <a:spLocks noGrp="1"/>
          </p:cNvSpPr>
          <p:nvPr>
            <p:ph type="sldNum" sz="quarter" idx="12"/>
          </p:nvPr>
        </p:nvSpPr>
        <p:spPr/>
        <p:txBody>
          <a:bodyPr/>
          <a:lstStyle>
            <a:lvl1pPr>
              <a:defRPr/>
            </a:lvl1pPr>
          </a:lstStyle>
          <a:p>
            <a:pPr>
              <a:defRPr/>
            </a:pPr>
            <a:fld id="{A8560506-897A-4DB3-B420-909C145AB5E4}" type="slidenum">
              <a:rPr lang="en-US"/>
              <a:pPr>
                <a:defRPr/>
              </a:pPr>
              <a:t>‹#›</a:t>
            </a:fld>
            <a:endParaRPr lang="en-US"/>
          </a:p>
        </p:txBody>
      </p:sp>
    </p:spTree>
  </p:cSld>
  <p:clrMapOvr>
    <a:masterClrMapping/>
  </p:clrMapOvr>
  <p:transition spd="med"/>
</p:sldLayout>
</file>

<file path=ppt/slideLayouts/slideLayout8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Date Placeholder 3"/>
          <p:cNvSpPr>
            <a:spLocks noGrp="1"/>
          </p:cNvSpPr>
          <p:nvPr>
            <p:ph type="dt" sz="half" idx="10"/>
          </p:nvPr>
        </p:nvSpPr>
        <p:spPr/>
        <p:txBody>
          <a:bodyPr/>
          <a:lstStyle>
            <a:lvl1pPr>
              <a:defRPr/>
            </a:lvl1pPr>
          </a:lstStyle>
          <a:p>
            <a:pPr>
              <a:defRPr/>
            </a:pPr>
            <a:fld id="{926AC0DE-475B-4F50-AB1C-E5C8D152F935}" type="datetimeFigureOut">
              <a:rPr lang="en-US"/>
              <a:pPr>
                <a:defRPr/>
              </a:pPr>
              <a:t>5/5/2014</a:t>
            </a:fld>
            <a:endParaRPr lang="en-US"/>
          </a:p>
        </p:txBody>
      </p:sp>
      <p:sp>
        <p:nvSpPr>
          <p:cNvPr id="6" name="Footer Placeholder 4"/>
          <p:cNvSpPr>
            <a:spLocks noGrp="1"/>
          </p:cNvSpPr>
          <p:nvPr>
            <p:ph type="ftr" sz="quarter" idx="11"/>
          </p:nvPr>
        </p:nvSpPr>
        <p:spPr/>
        <p:txBody>
          <a:bodyPr/>
          <a:lstStyle>
            <a:lvl1pPr>
              <a:defRPr/>
            </a:lvl1pPr>
          </a:lstStyle>
          <a:p>
            <a:pPr>
              <a:defRPr/>
            </a:pPr>
            <a:endParaRPr lang="fr-FR"/>
          </a:p>
        </p:txBody>
      </p:sp>
      <p:sp>
        <p:nvSpPr>
          <p:cNvPr id="7" name="Slide Number Placeholder 5"/>
          <p:cNvSpPr>
            <a:spLocks noGrp="1"/>
          </p:cNvSpPr>
          <p:nvPr>
            <p:ph type="sldNum" sz="quarter" idx="12"/>
          </p:nvPr>
        </p:nvSpPr>
        <p:spPr/>
        <p:txBody>
          <a:bodyPr/>
          <a:lstStyle>
            <a:lvl1pPr>
              <a:defRPr/>
            </a:lvl1pPr>
          </a:lstStyle>
          <a:p>
            <a:pPr>
              <a:defRPr/>
            </a:pPr>
            <a:fld id="{AD6CA3F0-455B-4250-8D07-51544B766EE5}" type="slidenum">
              <a:rPr lang="en-US"/>
              <a:pPr>
                <a:defRPr/>
              </a:pPr>
              <a:t>‹#›</a:t>
            </a:fld>
            <a:endParaRPr lang="en-US"/>
          </a:p>
        </p:txBody>
      </p:sp>
    </p:spTree>
  </p:cSld>
  <p:clrMapOvr>
    <a:masterClrMapping/>
  </p:clrMapOvr>
  <p:transition spd="med"/>
</p:sldLayout>
</file>

<file path=ppt/slideLayouts/slideLayout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Tree>
  </p:cSld>
  <p:clrMapOvr>
    <a:masterClrMapping/>
  </p:clrMapOvr>
  <p:transition spd="med"/>
</p:sldLayout>
</file>

<file path=ppt/slideLayouts/slideLayout8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Date Placeholder 3"/>
          <p:cNvSpPr>
            <a:spLocks noGrp="1"/>
          </p:cNvSpPr>
          <p:nvPr>
            <p:ph type="dt" sz="half" idx="10"/>
          </p:nvPr>
        </p:nvSpPr>
        <p:spPr/>
        <p:txBody>
          <a:bodyPr/>
          <a:lstStyle>
            <a:lvl1pPr>
              <a:defRPr/>
            </a:lvl1pPr>
          </a:lstStyle>
          <a:p>
            <a:pPr>
              <a:defRPr/>
            </a:pPr>
            <a:fld id="{20F5578E-C1A7-4776-BA13-5AC29CA21DC2}" type="datetimeFigureOut">
              <a:rPr lang="en-US"/>
              <a:pPr>
                <a:defRPr/>
              </a:pPr>
              <a:t>5/5/2014</a:t>
            </a:fld>
            <a:endParaRPr lang="en-US"/>
          </a:p>
        </p:txBody>
      </p:sp>
      <p:sp>
        <p:nvSpPr>
          <p:cNvPr id="8" name="Footer Placeholder 4"/>
          <p:cNvSpPr>
            <a:spLocks noGrp="1"/>
          </p:cNvSpPr>
          <p:nvPr>
            <p:ph type="ftr" sz="quarter" idx="11"/>
          </p:nvPr>
        </p:nvSpPr>
        <p:spPr/>
        <p:txBody>
          <a:bodyPr/>
          <a:lstStyle>
            <a:lvl1pPr>
              <a:defRPr/>
            </a:lvl1pPr>
          </a:lstStyle>
          <a:p>
            <a:pPr>
              <a:defRPr/>
            </a:pPr>
            <a:endParaRPr lang="fr-FR"/>
          </a:p>
        </p:txBody>
      </p:sp>
      <p:sp>
        <p:nvSpPr>
          <p:cNvPr id="9" name="Slide Number Placeholder 5"/>
          <p:cNvSpPr>
            <a:spLocks noGrp="1"/>
          </p:cNvSpPr>
          <p:nvPr>
            <p:ph type="sldNum" sz="quarter" idx="12"/>
          </p:nvPr>
        </p:nvSpPr>
        <p:spPr/>
        <p:txBody>
          <a:bodyPr/>
          <a:lstStyle>
            <a:lvl1pPr>
              <a:defRPr/>
            </a:lvl1pPr>
          </a:lstStyle>
          <a:p>
            <a:pPr>
              <a:defRPr/>
            </a:pPr>
            <a:fld id="{48125494-5074-4A55-ACD6-AD2AF413F407}" type="slidenum">
              <a:rPr lang="en-US"/>
              <a:pPr>
                <a:defRPr/>
              </a:pPr>
              <a:t>‹#›</a:t>
            </a:fld>
            <a:endParaRPr lang="en-US"/>
          </a:p>
        </p:txBody>
      </p:sp>
    </p:spTree>
  </p:cSld>
  <p:clrMapOvr>
    <a:masterClrMapping/>
  </p:clrMapOvr>
  <p:transition spd="med"/>
</p:sldLayout>
</file>

<file path=ppt/slideLayouts/slideLayout8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Date Placeholder 3"/>
          <p:cNvSpPr>
            <a:spLocks noGrp="1"/>
          </p:cNvSpPr>
          <p:nvPr>
            <p:ph type="dt" sz="half" idx="10"/>
          </p:nvPr>
        </p:nvSpPr>
        <p:spPr/>
        <p:txBody>
          <a:bodyPr/>
          <a:lstStyle>
            <a:lvl1pPr>
              <a:defRPr/>
            </a:lvl1pPr>
          </a:lstStyle>
          <a:p>
            <a:pPr>
              <a:defRPr/>
            </a:pPr>
            <a:fld id="{F4939CDC-70B8-4705-9D48-FDF84BC9C8BB}" type="datetimeFigureOut">
              <a:rPr lang="en-US"/>
              <a:pPr>
                <a:defRPr/>
              </a:pPr>
              <a:t>5/5/2014</a:t>
            </a:fld>
            <a:endParaRPr lang="en-US"/>
          </a:p>
        </p:txBody>
      </p:sp>
      <p:sp>
        <p:nvSpPr>
          <p:cNvPr id="4" name="Footer Placeholder 4"/>
          <p:cNvSpPr>
            <a:spLocks noGrp="1"/>
          </p:cNvSpPr>
          <p:nvPr>
            <p:ph type="ftr" sz="quarter" idx="11"/>
          </p:nvPr>
        </p:nvSpPr>
        <p:spPr/>
        <p:txBody>
          <a:bodyPr/>
          <a:lstStyle>
            <a:lvl1pPr>
              <a:defRPr/>
            </a:lvl1pPr>
          </a:lstStyle>
          <a:p>
            <a:pPr>
              <a:defRPr/>
            </a:pPr>
            <a:endParaRPr lang="fr-FR"/>
          </a:p>
        </p:txBody>
      </p:sp>
      <p:sp>
        <p:nvSpPr>
          <p:cNvPr id="5" name="Slide Number Placeholder 5"/>
          <p:cNvSpPr>
            <a:spLocks noGrp="1"/>
          </p:cNvSpPr>
          <p:nvPr>
            <p:ph type="sldNum" sz="quarter" idx="12"/>
          </p:nvPr>
        </p:nvSpPr>
        <p:spPr/>
        <p:txBody>
          <a:bodyPr/>
          <a:lstStyle>
            <a:lvl1pPr>
              <a:defRPr/>
            </a:lvl1pPr>
          </a:lstStyle>
          <a:p>
            <a:pPr>
              <a:defRPr/>
            </a:pPr>
            <a:fld id="{ADF616BF-F15E-45A1-B1AB-3260BE5EE4C5}" type="slidenum">
              <a:rPr lang="en-US"/>
              <a:pPr>
                <a:defRPr/>
              </a:pPr>
              <a:t>‹#›</a:t>
            </a:fld>
            <a:endParaRPr lang="en-US"/>
          </a:p>
        </p:txBody>
      </p:sp>
    </p:spTree>
  </p:cSld>
  <p:clrMapOvr>
    <a:masterClrMapping/>
  </p:clrMapOvr>
  <p:transition spd="med"/>
</p:sldLayout>
</file>

<file path=ppt/slideLayouts/slideLayout8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2DC6DEB6-6E75-4BDF-BC46-0AE0C7ED6003}" type="datetimeFigureOut">
              <a:rPr lang="en-US"/>
              <a:pPr>
                <a:defRPr/>
              </a:pPr>
              <a:t>5/5/2014</a:t>
            </a:fld>
            <a:endParaRPr lang="en-US"/>
          </a:p>
        </p:txBody>
      </p:sp>
      <p:sp>
        <p:nvSpPr>
          <p:cNvPr id="3" name="Footer Placeholder 4"/>
          <p:cNvSpPr>
            <a:spLocks noGrp="1"/>
          </p:cNvSpPr>
          <p:nvPr>
            <p:ph type="ftr" sz="quarter" idx="11"/>
          </p:nvPr>
        </p:nvSpPr>
        <p:spPr/>
        <p:txBody>
          <a:bodyPr/>
          <a:lstStyle>
            <a:lvl1pPr>
              <a:defRPr/>
            </a:lvl1pPr>
          </a:lstStyle>
          <a:p>
            <a:pPr>
              <a:defRPr/>
            </a:pPr>
            <a:endParaRPr lang="fr-FR"/>
          </a:p>
        </p:txBody>
      </p:sp>
      <p:sp>
        <p:nvSpPr>
          <p:cNvPr id="4" name="Slide Number Placeholder 5"/>
          <p:cNvSpPr>
            <a:spLocks noGrp="1"/>
          </p:cNvSpPr>
          <p:nvPr>
            <p:ph type="sldNum" sz="quarter" idx="12"/>
          </p:nvPr>
        </p:nvSpPr>
        <p:spPr/>
        <p:txBody>
          <a:bodyPr/>
          <a:lstStyle>
            <a:lvl1pPr>
              <a:defRPr/>
            </a:lvl1pPr>
          </a:lstStyle>
          <a:p>
            <a:pPr>
              <a:defRPr/>
            </a:pPr>
            <a:fld id="{5700FA6F-C18B-4256-B372-B77716FE7027}" type="slidenum">
              <a:rPr lang="en-US"/>
              <a:pPr>
                <a:defRPr/>
              </a:pPr>
              <a:t>‹#›</a:t>
            </a:fld>
            <a:endParaRPr lang="en-US"/>
          </a:p>
        </p:txBody>
      </p:sp>
    </p:spTree>
  </p:cSld>
  <p:clrMapOvr>
    <a:masterClrMapping/>
  </p:clrMapOvr>
  <p:transition spd="med"/>
</p:sldLayout>
</file>

<file path=ppt/slideLayouts/slideLayout8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BEFFCB49-BC73-443E-8A06-9832CD5B9099}" type="datetimeFigureOut">
              <a:rPr lang="en-US"/>
              <a:pPr>
                <a:defRPr/>
              </a:pPr>
              <a:t>5/5/2014</a:t>
            </a:fld>
            <a:endParaRPr lang="en-US"/>
          </a:p>
        </p:txBody>
      </p:sp>
      <p:sp>
        <p:nvSpPr>
          <p:cNvPr id="6" name="Footer Placeholder 4"/>
          <p:cNvSpPr>
            <a:spLocks noGrp="1"/>
          </p:cNvSpPr>
          <p:nvPr>
            <p:ph type="ftr" sz="quarter" idx="11"/>
          </p:nvPr>
        </p:nvSpPr>
        <p:spPr/>
        <p:txBody>
          <a:bodyPr/>
          <a:lstStyle>
            <a:lvl1pPr>
              <a:defRPr/>
            </a:lvl1pPr>
          </a:lstStyle>
          <a:p>
            <a:pPr>
              <a:defRPr/>
            </a:pPr>
            <a:endParaRPr lang="fr-FR"/>
          </a:p>
        </p:txBody>
      </p:sp>
      <p:sp>
        <p:nvSpPr>
          <p:cNvPr id="7" name="Slide Number Placeholder 5"/>
          <p:cNvSpPr>
            <a:spLocks noGrp="1"/>
          </p:cNvSpPr>
          <p:nvPr>
            <p:ph type="sldNum" sz="quarter" idx="12"/>
          </p:nvPr>
        </p:nvSpPr>
        <p:spPr/>
        <p:txBody>
          <a:bodyPr/>
          <a:lstStyle>
            <a:lvl1pPr>
              <a:defRPr/>
            </a:lvl1pPr>
          </a:lstStyle>
          <a:p>
            <a:pPr>
              <a:defRPr/>
            </a:pPr>
            <a:fld id="{470E4021-4EC8-4827-8DA5-AC6162D8E54E}" type="slidenum">
              <a:rPr lang="en-US"/>
              <a:pPr>
                <a:defRPr/>
              </a:pPr>
              <a:t>‹#›</a:t>
            </a:fld>
            <a:endParaRPr lang="en-US"/>
          </a:p>
        </p:txBody>
      </p:sp>
    </p:spTree>
  </p:cSld>
  <p:clrMapOvr>
    <a:masterClrMapping/>
  </p:clrMapOvr>
  <p:transition spd="med"/>
</p:sldLayout>
</file>

<file path=ppt/slideLayouts/slideLayout8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68A5078F-554B-4B2C-BDBF-365F17FCAAF2}" type="datetimeFigureOut">
              <a:rPr lang="en-US"/>
              <a:pPr>
                <a:defRPr/>
              </a:pPr>
              <a:t>5/5/2014</a:t>
            </a:fld>
            <a:endParaRPr lang="en-US"/>
          </a:p>
        </p:txBody>
      </p:sp>
      <p:sp>
        <p:nvSpPr>
          <p:cNvPr id="6" name="Footer Placeholder 4"/>
          <p:cNvSpPr>
            <a:spLocks noGrp="1"/>
          </p:cNvSpPr>
          <p:nvPr>
            <p:ph type="ftr" sz="quarter" idx="11"/>
          </p:nvPr>
        </p:nvSpPr>
        <p:spPr/>
        <p:txBody>
          <a:bodyPr/>
          <a:lstStyle>
            <a:lvl1pPr>
              <a:defRPr/>
            </a:lvl1pPr>
          </a:lstStyle>
          <a:p>
            <a:pPr>
              <a:defRPr/>
            </a:pPr>
            <a:endParaRPr lang="fr-FR"/>
          </a:p>
        </p:txBody>
      </p:sp>
      <p:sp>
        <p:nvSpPr>
          <p:cNvPr id="7" name="Slide Number Placeholder 5"/>
          <p:cNvSpPr>
            <a:spLocks noGrp="1"/>
          </p:cNvSpPr>
          <p:nvPr>
            <p:ph type="sldNum" sz="quarter" idx="12"/>
          </p:nvPr>
        </p:nvSpPr>
        <p:spPr/>
        <p:txBody>
          <a:bodyPr/>
          <a:lstStyle>
            <a:lvl1pPr>
              <a:defRPr/>
            </a:lvl1pPr>
          </a:lstStyle>
          <a:p>
            <a:pPr>
              <a:defRPr/>
            </a:pPr>
            <a:fld id="{CDAD7FAF-60C8-4129-B65D-FE088C9413AB}" type="slidenum">
              <a:rPr lang="en-US"/>
              <a:pPr>
                <a:defRPr/>
              </a:pPr>
              <a:t>‹#›</a:t>
            </a:fld>
            <a:endParaRPr lang="en-US"/>
          </a:p>
        </p:txBody>
      </p:sp>
    </p:spTree>
  </p:cSld>
  <p:clrMapOvr>
    <a:masterClrMapping/>
  </p:clrMapOvr>
  <p:transition spd="med"/>
</p:sldLayout>
</file>

<file path=ppt/slideLayouts/slideLayout8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3"/>
          <p:cNvSpPr>
            <a:spLocks noGrp="1"/>
          </p:cNvSpPr>
          <p:nvPr>
            <p:ph type="dt" sz="half" idx="10"/>
          </p:nvPr>
        </p:nvSpPr>
        <p:spPr/>
        <p:txBody>
          <a:bodyPr/>
          <a:lstStyle>
            <a:lvl1pPr>
              <a:defRPr/>
            </a:lvl1pPr>
          </a:lstStyle>
          <a:p>
            <a:pPr>
              <a:defRPr/>
            </a:pPr>
            <a:fld id="{473FBC3C-386B-47D3-BEE9-8B3A0358F710}" type="datetimeFigureOut">
              <a:rPr lang="en-US"/>
              <a:pPr>
                <a:defRPr/>
              </a:pPr>
              <a:t>5/5/2014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fr-FR"/>
          </a:p>
        </p:txBody>
      </p:sp>
      <p:sp>
        <p:nvSpPr>
          <p:cNvPr id="6" name="Slide Number Placeholder 5"/>
          <p:cNvSpPr>
            <a:spLocks noGrp="1"/>
          </p:cNvSpPr>
          <p:nvPr>
            <p:ph type="sldNum" sz="quarter" idx="12"/>
          </p:nvPr>
        </p:nvSpPr>
        <p:spPr/>
        <p:txBody>
          <a:bodyPr/>
          <a:lstStyle>
            <a:lvl1pPr>
              <a:defRPr/>
            </a:lvl1pPr>
          </a:lstStyle>
          <a:p>
            <a:pPr>
              <a:defRPr/>
            </a:pPr>
            <a:fld id="{D821DE8E-C755-49E0-86F8-D38E8530B513}" type="slidenum">
              <a:rPr lang="en-US"/>
              <a:pPr>
                <a:defRPr/>
              </a:pPr>
              <a:t>‹#›</a:t>
            </a:fld>
            <a:endParaRPr lang="en-US"/>
          </a:p>
        </p:txBody>
      </p:sp>
    </p:spTree>
  </p:cSld>
  <p:clrMapOvr>
    <a:masterClrMapping/>
  </p:clrMapOvr>
  <p:transition spd="med"/>
</p:sldLayout>
</file>

<file path=ppt/slideLayouts/slideLayout8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3"/>
          <p:cNvSpPr>
            <a:spLocks noGrp="1"/>
          </p:cNvSpPr>
          <p:nvPr>
            <p:ph type="dt" sz="half" idx="10"/>
          </p:nvPr>
        </p:nvSpPr>
        <p:spPr/>
        <p:txBody>
          <a:bodyPr/>
          <a:lstStyle>
            <a:lvl1pPr>
              <a:defRPr/>
            </a:lvl1pPr>
          </a:lstStyle>
          <a:p>
            <a:pPr>
              <a:defRPr/>
            </a:pPr>
            <a:fld id="{027EF1D6-0535-4907-B4FD-D1C1EC12193A}" type="datetimeFigureOut">
              <a:rPr lang="en-US"/>
              <a:pPr>
                <a:defRPr/>
              </a:pPr>
              <a:t>5/5/2014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fr-FR"/>
          </a:p>
        </p:txBody>
      </p:sp>
      <p:sp>
        <p:nvSpPr>
          <p:cNvPr id="6" name="Slide Number Placeholder 5"/>
          <p:cNvSpPr>
            <a:spLocks noGrp="1"/>
          </p:cNvSpPr>
          <p:nvPr>
            <p:ph type="sldNum" sz="quarter" idx="12"/>
          </p:nvPr>
        </p:nvSpPr>
        <p:spPr/>
        <p:txBody>
          <a:bodyPr/>
          <a:lstStyle>
            <a:lvl1pPr>
              <a:defRPr/>
            </a:lvl1pPr>
          </a:lstStyle>
          <a:p>
            <a:pPr>
              <a:defRPr/>
            </a:pPr>
            <a:fld id="{EBABF5F2-3761-40BB-A525-EBDFCC32C170}" type="slidenum">
              <a:rPr lang="en-US"/>
              <a:pPr>
                <a:defRPr/>
              </a:pPr>
              <a:t>‹#›</a:t>
            </a:fld>
            <a:endParaRPr lang="en-US"/>
          </a:p>
        </p:txBody>
      </p:sp>
    </p:spTree>
  </p:cSld>
  <p:clrMapOvr>
    <a:masterClrMapping/>
  </p:clrMapOvr>
  <p:transition spd="med"/>
</p:sldLayout>
</file>

<file path=ppt/slideLayouts/slideLayout8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Tree>
  </p:cSld>
  <p:clrMapOvr>
    <a:masterClrMapping/>
  </p:clrMapOvr>
  <p:transition spd="med"/>
</p:sldLayout>
</file>

<file path=ppt/slideLayouts/slideLayout8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8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cSld>
  <p:clrMapOvr>
    <a:masterClrMapping/>
  </p:clrMapOvr>
  <p:transition spd="med"/>
</p:sldLayout>
</file>

<file path=ppt/slideLayouts/slideLayout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cSld>
  <p:clrMapOvr>
    <a:masterClrMapping/>
  </p:clrMapOvr>
  <p:transition spd="med"/>
</p:sldLayout>
</file>

<file path=ppt/slideLayouts/slideLayout8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134938" y="1371600"/>
            <a:ext cx="4394200" cy="5257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81538" y="1371600"/>
            <a:ext cx="4394200" cy="5257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8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8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Tree>
  </p:cSld>
  <p:clrMapOvr>
    <a:masterClrMapping/>
  </p:clrMapOvr>
  <p:transition spd="med"/>
</p:sldLayout>
</file>

<file path=ppt/slideLayouts/slideLayout8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cSld>
  <p:clrMapOvr>
    <a:masterClrMapping/>
  </p:clrMapOvr>
  <p:transition spd="med"/>
</p:sldLayout>
</file>

<file path=ppt/slideLayouts/slideLayout8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transition spd="med"/>
</p:sldLayout>
</file>

<file path=ppt/slideLayouts/slideLayout8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transition spd="med"/>
</p:sldLayout>
</file>

<file path=ppt/slideLayouts/slideLayout8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8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0"/>
            <a:ext cx="2286000" cy="6629400"/>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0" y="0"/>
            <a:ext cx="6705600" cy="6629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8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Tree>
  </p:cSld>
  <p:clrMapOvr>
    <a:masterClrMapping/>
  </p:clrMapOvr>
  <p:transition spd="med"/>
</p:sldLayout>
</file>

<file path=ppt/slideLayouts/slideLayout8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transition spd="med"/>
</p:sldLayout>
</file>

<file path=ppt/slideLayouts/slideLayout8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cSld>
  <p:clrMapOvr>
    <a:masterClrMapping/>
  </p:clrMapOvr>
  <p:transition spd="med"/>
</p:sldLayout>
</file>

<file path=ppt/slideLayouts/slideLayout8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236538" y="1752600"/>
            <a:ext cx="4292600" cy="4724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81538" y="1752600"/>
            <a:ext cx="4292600" cy="4724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8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8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Tree>
  </p:cSld>
  <p:clrMapOvr>
    <a:masterClrMapping/>
  </p:clrMapOvr>
  <p:transition spd="med"/>
</p:sldLayout>
</file>

<file path=ppt/slideLayouts/slideLayout8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cSld>
  <p:clrMapOvr>
    <a:masterClrMapping/>
  </p:clrMapOvr>
  <p:transition spd="med"/>
</p:sldLayout>
</file>

<file path=ppt/slideLayouts/slideLayout8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transition spd="med"/>
</p:sldLayout>
</file>

<file path=ppt/slideLayouts/slideLayout8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transition spd="med"/>
</p:sldLayout>
</file>

<file path=ppt/slideLayouts/slideLayout8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8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0"/>
            <a:ext cx="2286000" cy="6477000"/>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0" y="0"/>
            <a:ext cx="6705600" cy="6477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8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Tree>
  </p:cSld>
  <p:clrMapOvr>
    <a:masterClrMapping/>
  </p:clrMapOvr>
  <p:transition spd="med"/>
</p:sldLayout>
</file>

<file path=ppt/slideLayouts/slideLayout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transition spd="med"/>
</p:sldLayout>
</file>

<file path=ppt/slideLayouts/slideLayout8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8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cSld>
  <p:clrMapOvr>
    <a:masterClrMapping/>
  </p:clrMapOvr>
  <p:transition spd="med"/>
</p:sldLayout>
</file>

<file path=ppt/slideLayouts/slideLayout8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236538" y="1752600"/>
            <a:ext cx="4292600" cy="4724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81538" y="1752600"/>
            <a:ext cx="4292600" cy="4724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8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8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Tree>
  </p:cSld>
  <p:clrMapOvr>
    <a:masterClrMapping/>
  </p:clrMapOvr>
  <p:transition spd="med"/>
</p:sldLayout>
</file>

<file path=ppt/slideLayouts/slideLayout865.xml><?xml version="1.0" encoding="utf-8"?>
<p:sldLayout xmlns:a="http://schemas.openxmlformats.org/drawingml/2006/main" xmlns:r="http://schemas.openxmlformats.org/officeDocument/2006/relationships" xmlns:p="http://schemas.openxmlformats.org/presentationml/2006/main" showMasterSp="0" type="blank" preserve="1">
  <p:cSld name="Blank">
    <p:bg>
      <p:bgPr>
        <a:solidFill>
          <a:srgbClr val="3A5750"/>
        </a:solidFill>
        <a:effectLst/>
      </p:bgPr>
    </p:bg>
    <p:spTree>
      <p:nvGrpSpPr>
        <p:cNvPr id="1" name=""/>
        <p:cNvGrpSpPr/>
        <p:nvPr/>
      </p:nvGrpSpPr>
      <p:grpSpPr>
        <a:xfrm>
          <a:off x="0" y="0"/>
          <a:ext cx="0" cy="0"/>
          <a:chOff x="0" y="0"/>
          <a:chExt cx="0" cy="0"/>
        </a:xfrm>
      </p:grpSpPr>
    </p:spTree>
  </p:cSld>
  <p:clrMapOvr>
    <a:masterClrMapping/>
  </p:clrMapOvr>
  <p:transition spd="med"/>
</p:sldLayout>
</file>

<file path=ppt/slideLayouts/slideLayout8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transition spd="med"/>
</p:sldLayout>
</file>

<file path=ppt/slideLayouts/slideLayout8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transition spd="med"/>
</p:sldLayout>
</file>

<file path=ppt/slideLayouts/slideLayout8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8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0"/>
            <a:ext cx="2286000" cy="6477000"/>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0" y="0"/>
            <a:ext cx="6705600" cy="6477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8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Tree>
  </p:cSld>
  <p:clrMapOvr>
    <a:masterClrMapping/>
  </p:clrMapOvr>
  <p:transition spd="med"/>
</p:sldLayout>
</file>

<file path=ppt/slideLayouts/slideLayout8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8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cSld>
  <p:clrMapOvr>
    <a:masterClrMapping/>
  </p:clrMapOvr>
  <p:transition spd="med"/>
</p:sldLayout>
</file>

<file path=ppt/slideLayouts/slideLayout8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236538" y="1752600"/>
            <a:ext cx="4292600" cy="4724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81538" y="1752600"/>
            <a:ext cx="4292600" cy="4724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8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8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Tree>
  </p:cSld>
  <p:clrMapOvr>
    <a:masterClrMapping/>
  </p:clrMapOvr>
  <p:transition spd="med"/>
</p:sldLayout>
</file>

<file path=ppt/slideLayouts/slideLayout8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cSld>
  <p:clrMapOvr>
    <a:masterClrMapping/>
  </p:clrMapOvr>
  <p:transition spd="med"/>
</p:sldLayout>
</file>

<file path=ppt/slideLayouts/slideLayout8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transition spd="med"/>
</p:sldLayout>
</file>

<file path=ppt/slideLayouts/slideLayout8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transition spd="med"/>
</p:sldLayout>
</file>

<file path=ppt/slideLayouts/slideLayout8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29388" y="152400"/>
            <a:ext cx="2014537" cy="5889625"/>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485775" y="152400"/>
            <a:ext cx="5891213" cy="58896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8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0"/>
            <a:ext cx="2286000" cy="6477000"/>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0" y="0"/>
            <a:ext cx="6705600" cy="6477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8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Tree>
  </p:cSld>
  <p:clrMapOvr>
    <a:masterClrMapping/>
  </p:clrMapOvr>
  <p:transition spd="med"/>
</p:sldLayout>
</file>

<file path=ppt/slideLayouts/slideLayout8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8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cSld>
  <p:clrMapOvr>
    <a:masterClrMapping/>
  </p:clrMapOvr>
  <p:transition spd="med"/>
</p:sldLayout>
</file>

<file path=ppt/slideLayouts/slideLayout8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236538" y="1752600"/>
            <a:ext cx="4292600" cy="4724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81538" y="1752600"/>
            <a:ext cx="4292600" cy="4724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8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8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Tree>
  </p:cSld>
  <p:clrMapOvr>
    <a:masterClrMapping/>
  </p:clrMapOvr>
  <p:transition spd="med"/>
</p:sldLayout>
</file>

<file path=ppt/slideLayouts/slideLayout8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cSld>
  <p:clrMapOvr>
    <a:masterClrMapping/>
  </p:clrMapOvr>
  <p:transition spd="med"/>
</p:sldLayout>
</file>

<file path=ppt/slideLayouts/slideLayout8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transition spd="med"/>
</p:sldLayout>
</file>

<file path=ppt/slideLayouts/slideLayout8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transition spd="med"/>
</p:sldLayout>
</file>

<file path=ppt/slideLayouts/slideLayout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6C168C80-B8A0-4702-939A-F89EAA364087}" type="slidenum">
              <a:rPr lang="en-US"/>
              <a:pPr>
                <a:defRPr/>
              </a:pPr>
              <a:t>‹#›</a:t>
            </a:fld>
            <a:endParaRPr lang="en-US"/>
          </a:p>
        </p:txBody>
      </p:sp>
    </p:spTree>
  </p:cSld>
  <p:clrMapOvr>
    <a:masterClrMapping/>
  </p:clrMapOvr>
  <p:transition spd="med"/>
</p:sldLayout>
</file>

<file path=ppt/slideLayouts/slideLayout8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8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0"/>
            <a:ext cx="2286000" cy="6477000"/>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0" y="0"/>
            <a:ext cx="6705600" cy="6477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8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Tree>
  </p:cSld>
  <p:clrMapOvr>
    <a:masterClrMapping/>
  </p:clrMapOvr>
  <p:transition spd="med"/>
</p:sldLayout>
</file>

<file path=ppt/slideLayouts/slideLayout8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8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cSld>
  <p:clrMapOvr>
    <a:masterClrMapping/>
  </p:clrMapOvr>
  <p:transition spd="med"/>
</p:sldLayout>
</file>

<file path=ppt/slideLayouts/slideLayout8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236538" y="1752600"/>
            <a:ext cx="4292600" cy="4724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81538" y="1752600"/>
            <a:ext cx="4292600" cy="4724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8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8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Tree>
  </p:cSld>
  <p:clrMapOvr>
    <a:masterClrMapping/>
  </p:clrMapOvr>
  <p:transition spd="med"/>
</p:sldLayout>
</file>

<file path=ppt/slideLayouts/slideLayout8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cSld>
  <p:clrMapOvr>
    <a:masterClrMapping/>
  </p:clrMapOvr>
  <p:transition spd="med"/>
</p:sldLayout>
</file>

<file path=ppt/slideLayouts/slideLayout8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transition spd="med"/>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transition spd="med"/>
</p:sldLayout>
</file>

<file path=ppt/slideLayouts/slideLayout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D9DD39CB-327D-4360-8200-F99B94DDC841}" type="slidenum">
              <a:rPr lang="en-US"/>
              <a:pPr>
                <a:defRPr/>
              </a:pPr>
              <a:t>‹#›</a:t>
            </a:fld>
            <a:endParaRPr lang="en-US"/>
          </a:p>
        </p:txBody>
      </p:sp>
    </p:spTree>
  </p:cSld>
  <p:clrMapOvr>
    <a:masterClrMapping/>
  </p:clrMapOvr>
  <p:transition spd="med"/>
</p:sldLayout>
</file>

<file path=ppt/slideLayouts/slideLayout9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transition spd="med"/>
</p:sldLayout>
</file>

<file path=ppt/slideLayouts/slideLayout9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9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0"/>
            <a:ext cx="2286000" cy="6477000"/>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0" y="0"/>
            <a:ext cx="6705600" cy="6477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9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Date Placeholder 3"/>
          <p:cNvSpPr>
            <a:spLocks noGrp="1"/>
          </p:cNvSpPr>
          <p:nvPr>
            <p:ph type="dt" sz="half" idx="10"/>
          </p:nvPr>
        </p:nvSpPr>
        <p:spPr/>
        <p:txBody>
          <a:bodyPr/>
          <a:lstStyle>
            <a:lvl1pPr>
              <a:defRPr/>
            </a:lvl1pPr>
          </a:lstStyle>
          <a:p>
            <a:pPr>
              <a:defRPr/>
            </a:pPr>
            <a:fld id="{35BDEFD5-8800-4957-BDFB-93A0748FAEE7}" type="datetimeFigureOut">
              <a:rPr lang="en-US"/>
              <a:pPr>
                <a:defRPr/>
              </a:pPr>
              <a:t>5/5/2014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fr-FR"/>
          </a:p>
        </p:txBody>
      </p:sp>
      <p:sp>
        <p:nvSpPr>
          <p:cNvPr id="6" name="Slide Number Placeholder 5"/>
          <p:cNvSpPr>
            <a:spLocks noGrp="1"/>
          </p:cNvSpPr>
          <p:nvPr>
            <p:ph type="sldNum" sz="quarter" idx="12"/>
          </p:nvPr>
        </p:nvSpPr>
        <p:spPr/>
        <p:txBody>
          <a:bodyPr/>
          <a:lstStyle>
            <a:lvl1pPr>
              <a:defRPr/>
            </a:lvl1pPr>
          </a:lstStyle>
          <a:p>
            <a:pPr>
              <a:defRPr/>
            </a:pPr>
            <a:fld id="{AEBDE652-4B62-43C6-9979-A2D74FADB5C1}" type="slidenum">
              <a:rPr lang="en-US"/>
              <a:pPr>
                <a:defRPr/>
              </a:pPr>
              <a:t>‹#›</a:t>
            </a:fld>
            <a:endParaRPr lang="en-US"/>
          </a:p>
        </p:txBody>
      </p:sp>
    </p:spTree>
  </p:cSld>
  <p:clrMapOvr>
    <a:masterClrMapping/>
  </p:clrMapOvr>
  <p:transition spd="med"/>
</p:sldLayout>
</file>

<file path=ppt/slideLayouts/slideLayout9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3"/>
          <p:cNvSpPr>
            <a:spLocks noGrp="1"/>
          </p:cNvSpPr>
          <p:nvPr>
            <p:ph type="dt" sz="half" idx="10"/>
          </p:nvPr>
        </p:nvSpPr>
        <p:spPr/>
        <p:txBody>
          <a:bodyPr/>
          <a:lstStyle>
            <a:lvl1pPr>
              <a:defRPr/>
            </a:lvl1pPr>
          </a:lstStyle>
          <a:p>
            <a:pPr>
              <a:defRPr/>
            </a:pPr>
            <a:fld id="{E40AC18D-3B88-4A60-A4F7-DD04575CDCD2}" type="datetimeFigureOut">
              <a:rPr lang="en-US"/>
              <a:pPr>
                <a:defRPr/>
              </a:pPr>
              <a:t>5/5/2014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fr-FR"/>
          </a:p>
        </p:txBody>
      </p:sp>
      <p:sp>
        <p:nvSpPr>
          <p:cNvPr id="6" name="Slide Number Placeholder 5"/>
          <p:cNvSpPr>
            <a:spLocks noGrp="1"/>
          </p:cNvSpPr>
          <p:nvPr>
            <p:ph type="sldNum" sz="quarter" idx="12"/>
          </p:nvPr>
        </p:nvSpPr>
        <p:spPr/>
        <p:txBody>
          <a:bodyPr/>
          <a:lstStyle>
            <a:lvl1pPr>
              <a:defRPr/>
            </a:lvl1pPr>
          </a:lstStyle>
          <a:p>
            <a:pPr>
              <a:defRPr/>
            </a:pPr>
            <a:fld id="{52190BFF-F9FA-4C37-ABBC-5AF6A464D39A}" type="slidenum">
              <a:rPr lang="en-US"/>
              <a:pPr>
                <a:defRPr/>
              </a:pPr>
              <a:t>‹#›</a:t>
            </a:fld>
            <a:endParaRPr lang="en-US"/>
          </a:p>
        </p:txBody>
      </p:sp>
    </p:spTree>
  </p:cSld>
  <p:clrMapOvr>
    <a:masterClrMapping/>
  </p:clrMapOvr>
  <p:transition spd="med"/>
</p:sldLayout>
</file>

<file path=ppt/slideLayouts/slideLayout9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pPr>
              <a:defRPr/>
            </a:pPr>
            <a:fld id="{AC2FD563-879A-426A-A122-67D99BC624F1}" type="datetimeFigureOut">
              <a:rPr lang="en-US"/>
              <a:pPr>
                <a:defRPr/>
              </a:pPr>
              <a:t>5/5/2014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fr-FR"/>
          </a:p>
        </p:txBody>
      </p:sp>
      <p:sp>
        <p:nvSpPr>
          <p:cNvPr id="6" name="Slide Number Placeholder 5"/>
          <p:cNvSpPr>
            <a:spLocks noGrp="1"/>
          </p:cNvSpPr>
          <p:nvPr>
            <p:ph type="sldNum" sz="quarter" idx="12"/>
          </p:nvPr>
        </p:nvSpPr>
        <p:spPr/>
        <p:txBody>
          <a:bodyPr/>
          <a:lstStyle>
            <a:lvl1pPr>
              <a:defRPr/>
            </a:lvl1pPr>
          </a:lstStyle>
          <a:p>
            <a:pPr>
              <a:defRPr/>
            </a:pPr>
            <a:fld id="{EEB97957-5991-4386-910F-012F74B6D044}" type="slidenum">
              <a:rPr lang="en-US"/>
              <a:pPr>
                <a:defRPr/>
              </a:pPr>
              <a:t>‹#›</a:t>
            </a:fld>
            <a:endParaRPr lang="en-US"/>
          </a:p>
        </p:txBody>
      </p:sp>
    </p:spTree>
  </p:cSld>
  <p:clrMapOvr>
    <a:masterClrMapping/>
  </p:clrMapOvr>
  <p:transition spd="med"/>
</p:sldLayout>
</file>

<file path=ppt/slideLayouts/slideLayout9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Date Placeholder 3"/>
          <p:cNvSpPr>
            <a:spLocks noGrp="1"/>
          </p:cNvSpPr>
          <p:nvPr>
            <p:ph type="dt" sz="half" idx="10"/>
          </p:nvPr>
        </p:nvSpPr>
        <p:spPr/>
        <p:txBody>
          <a:bodyPr/>
          <a:lstStyle>
            <a:lvl1pPr>
              <a:defRPr/>
            </a:lvl1pPr>
          </a:lstStyle>
          <a:p>
            <a:pPr>
              <a:defRPr/>
            </a:pPr>
            <a:fld id="{8EAD16CF-6183-4DEB-9801-4990DE5A149B}" type="datetimeFigureOut">
              <a:rPr lang="en-US"/>
              <a:pPr>
                <a:defRPr/>
              </a:pPr>
              <a:t>5/5/2014</a:t>
            </a:fld>
            <a:endParaRPr lang="en-US"/>
          </a:p>
        </p:txBody>
      </p:sp>
      <p:sp>
        <p:nvSpPr>
          <p:cNvPr id="6" name="Footer Placeholder 4"/>
          <p:cNvSpPr>
            <a:spLocks noGrp="1"/>
          </p:cNvSpPr>
          <p:nvPr>
            <p:ph type="ftr" sz="quarter" idx="11"/>
          </p:nvPr>
        </p:nvSpPr>
        <p:spPr/>
        <p:txBody>
          <a:bodyPr/>
          <a:lstStyle>
            <a:lvl1pPr>
              <a:defRPr/>
            </a:lvl1pPr>
          </a:lstStyle>
          <a:p>
            <a:pPr>
              <a:defRPr/>
            </a:pPr>
            <a:endParaRPr lang="fr-FR"/>
          </a:p>
        </p:txBody>
      </p:sp>
      <p:sp>
        <p:nvSpPr>
          <p:cNvPr id="7" name="Slide Number Placeholder 5"/>
          <p:cNvSpPr>
            <a:spLocks noGrp="1"/>
          </p:cNvSpPr>
          <p:nvPr>
            <p:ph type="sldNum" sz="quarter" idx="12"/>
          </p:nvPr>
        </p:nvSpPr>
        <p:spPr/>
        <p:txBody>
          <a:bodyPr/>
          <a:lstStyle>
            <a:lvl1pPr>
              <a:defRPr/>
            </a:lvl1pPr>
          </a:lstStyle>
          <a:p>
            <a:pPr>
              <a:defRPr/>
            </a:pPr>
            <a:fld id="{92A85B56-020B-4108-BD9F-202129E36215}" type="slidenum">
              <a:rPr lang="en-US"/>
              <a:pPr>
                <a:defRPr/>
              </a:pPr>
              <a:t>‹#›</a:t>
            </a:fld>
            <a:endParaRPr lang="en-US"/>
          </a:p>
        </p:txBody>
      </p:sp>
    </p:spTree>
  </p:cSld>
  <p:clrMapOvr>
    <a:masterClrMapping/>
  </p:clrMapOvr>
  <p:transition spd="med"/>
</p:sldLayout>
</file>

<file path=ppt/slideLayouts/slideLayout9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Date Placeholder 3"/>
          <p:cNvSpPr>
            <a:spLocks noGrp="1"/>
          </p:cNvSpPr>
          <p:nvPr>
            <p:ph type="dt" sz="half" idx="10"/>
          </p:nvPr>
        </p:nvSpPr>
        <p:spPr/>
        <p:txBody>
          <a:bodyPr/>
          <a:lstStyle>
            <a:lvl1pPr>
              <a:defRPr/>
            </a:lvl1pPr>
          </a:lstStyle>
          <a:p>
            <a:pPr>
              <a:defRPr/>
            </a:pPr>
            <a:fld id="{A7485458-0FCF-410E-A792-E7D976C9ED2A}" type="datetimeFigureOut">
              <a:rPr lang="en-US"/>
              <a:pPr>
                <a:defRPr/>
              </a:pPr>
              <a:t>5/5/2014</a:t>
            </a:fld>
            <a:endParaRPr lang="en-US"/>
          </a:p>
        </p:txBody>
      </p:sp>
      <p:sp>
        <p:nvSpPr>
          <p:cNvPr id="8" name="Footer Placeholder 4"/>
          <p:cNvSpPr>
            <a:spLocks noGrp="1"/>
          </p:cNvSpPr>
          <p:nvPr>
            <p:ph type="ftr" sz="quarter" idx="11"/>
          </p:nvPr>
        </p:nvSpPr>
        <p:spPr/>
        <p:txBody>
          <a:bodyPr/>
          <a:lstStyle>
            <a:lvl1pPr>
              <a:defRPr/>
            </a:lvl1pPr>
          </a:lstStyle>
          <a:p>
            <a:pPr>
              <a:defRPr/>
            </a:pPr>
            <a:endParaRPr lang="fr-FR"/>
          </a:p>
        </p:txBody>
      </p:sp>
      <p:sp>
        <p:nvSpPr>
          <p:cNvPr id="9" name="Slide Number Placeholder 5"/>
          <p:cNvSpPr>
            <a:spLocks noGrp="1"/>
          </p:cNvSpPr>
          <p:nvPr>
            <p:ph type="sldNum" sz="quarter" idx="12"/>
          </p:nvPr>
        </p:nvSpPr>
        <p:spPr/>
        <p:txBody>
          <a:bodyPr/>
          <a:lstStyle>
            <a:lvl1pPr>
              <a:defRPr/>
            </a:lvl1pPr>
          </a:lstStyle>
          <a:p>
            <a:pPr>
              <a:defRPr/>
            </a:pPr>
            <a:fld id="{7F07DE0F-6FFA-4BEC-AF6F-94CBEF9E2B6B}" type="slidenum">
              <a:rPr lang="en-US"/>
              <a:pPr>
                <a:defRPr/>
              </a:pPr>
              <a:t>‹#›</a:t>
            </a:fld>
            <a:endParaRPr lang="en-US"/>
          </a:p>
        </p:txBody>
      </p:sp>
    </p:spTree>
  </p:cSld>
  <p:clrMapOvr>
    <a:masterClrMapping/>
  </p:clrMapOvr>
  <p:transition spd="med"/>
</p:sldLayout>
</file>

<file path=ppt/slideLayouts/slideLayout9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Date Placeholder 3"/>
          <p:cNvSpPr>
            <a:spLocks noGrp="1"/>
          </p:cNvSpPr>
          <p:nvPr>
            <p:ph type="dt" sz="half" idx="10"/>
          </p:nvPr>
        </p:nvSpPr>
        <p:spPr/>
        <p:txBody>
          <a:bodyPr/>
          <a:lstStyle>
            <a:lvl1pPr>
              <a:defRPr/>
            </a:lvl1pPr>
          </a:lstStyle>
          <a:p>
            <a:pPr>
              <a:defRPr/>
            </a:pPr>
            <a:fld id="{37B6D662-B9FF-4F07-88D3-8B6C1546117D}" type="datetimeFigureOut">
              <a:rPr lang="en-US"/>
              <a:pPr>
                <a:defRPr/>
              </a:pPr>
              <a:t>5/5/2014</a:t>
            </a:fld>
            <a:endParaRPr lang="en-US"/>
          </a:p>
        </p:txBody>
      </p:sp>
      <p:sp>
        <p:nvSpPr>
          <p:cNvPr id="4" name="Footer Placeholder 4"/>
          <p:cNvSpPr>
            <a:spLocks noGrp="1"/>
          </p:cNvSpPr>
          <p:nvPr>
            <p:ph type="ftr" sz="quarter" idx="11"/>
          </p:nvPr>
        </p:nvSpPr>
        <p:spPr/>
        <p:txBody>
          <a:bodyPr/>
          <a:lstStyle>
            <a:lvl1pPr>
              <a:defRPr/>
            </a:lvl1pPr>
          </a:lstStyle>
          <a:p>
            <a:pPr>
              <a:defRPr/>
            </a:pPr>
            <a:endParaRPr lang="fr-FR"/>
          </a:p>
        </p:txBody>
      </p:sp>
      <p:sp>
        <p:nvSpPr>
          <p:cNvPr id="5" name="Slide Number Placeholder 5"/>
          <p:cNvSpPr>
            <a:spLocks noGrp="1"/>
          </p:cNvSpPr>
          <p:nvPr>
            <p:ph type="sldNum" sz="quarter" idx="12"/>
          </p:nvPr>
        </p:nvSpPr>
        <p:spPr/>
        <p:txBody>
          <a:bodyPr/>
          <a:lstStyle>
            <a:lvl1pPr>
              <a:defRPr/>
            </a:lvl1pPr>
          </a:lstStyle>
          <a:p>
            <a:pPr>
              <a:defRPr/>
            </a:pPr>
            <a:fld id="{96558F33-1E40-41B4-836D-7091A734EEFC}" type="slidenum">
              <a:rPr lang="en-US"/>
              <a:pPr>
                <a:defRPr/>
              </a:pPr>
              <a:t>‹#›</a:t>
            </a:fld>
            <a:endParaRPr lang="en-US"/>
          </a:p>
        </p:txBody>
      </p:sp>
    </p:spTree>
  </p:cSld>
  <p:clrMapOvr>
    <a:masterClrMapping/>
  </p:clrMapOvr>
  <p:transition spd="med"/>
</p:sldLayout>
</file>

<file path=ppt/slideLayouts/slideLayout9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3BD054D2-EA02-43EF-BD48-F5E8F5BA714B}" type="datetimeFigureOut">
              <a:rPr lang="en-US"/>
              <a:pPr>
                <a:defRPr/>
              </a:pPr>
              <a:t>5/5/2014</a:t>
            </a:fld>
            <a:endParaRPr lang="en-US"/>
          </a:p>
        </p:txBody>
      </p:sp>
      <p:sp>
        <p:nvSpPr>
          <p:cNvPr id="3" name="Footer Placeholder 4"/>
          <p:cNvSpPr>
            <a:spLocks noGrp="1"/>
          </p:cNvSpPr>
          <p:nvPr>
            <p:ph type="ftr" sz="quarter" idx="11"/>
          </p:nvPr>
        </p:nvSpPr>
        <p:spPr/>
        <p:txBody>
          <a:bodyPr/>
          <a:lstStyle>
            <a:lvl1pPr>
              <a:defRPr/>
            </a:lvl1pPr>
          </a:lstStyle>
          <a:p>
            <a:pPr>
              <a:defRPr/>
            </a:pPr>
            <a:endParaRPr lang="fr-FR"/>
          </a:p>
        </p:txBody>
      </p:sp>
      <p:sp>
        <p:nvSpPr>
          <p:cNvPr id="4" name="Slide Number Placeholder 5"/>
          <p:cNvSpPr>
            <a:spLocks noGrp="1"/>
          </p:cNvSpPr>
          <p:nvPr>
            <p:ph type="sldNum" sz="quarter" idx="12"/>
          </p:nvPr>
        </p:nvSpPr>
        <p:spPr/>
        <p:txBody>
          <a:bodyPr/>
          <a:lstStyle>
            <a:lvl1pPr>
              <a:defRPr/>
            </a:lvl1pPr>
          </a:lstStyle>
          <a:p>
            <a:pPr>
              <a:defRPr/>
            </a:pPr>
            <a:fld id="{A6F1656D-D5DE-4838-8ED7-A5137E12C561}" type="slidenum">
              <a:rPr lang="en-US"/>
              <a:pPr>
                <a:defRPr/>
              </a:pPr>
              <a:t>‹#›</a:t>
            </a:fld>
            <a:endParaRPr lang="en-US"/>
          </a:p>
        </p:txBody>
      </p:sp>
    </p:spTree>
  </p:cSld>
  <p:clrMapOvr>
    <a:masterClrMapping/>
  </p:clrMapOvr>
  <p:transition spd="med"/>
</p:sldLayout>
</file>

<file path=ppt/slideLayouts/slideLayout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72659E37-2E59-409F-810A-FA6932C3C2D9}" type="slidenum">
              <a:rPr lang="en-US"/>
              <a:pPr>
                <a:defRPr/>
              </a:pPr>
              <a:t>‹#›</a:t>
            </a:fld>
            <a:endParaRPr lang="en-US"/>
          </a:p>
        </p:txBody>
      </p:sp>
    </p:spTree>
  </p:cSld>
  <p:clrMapOvr>
    <a:masterClrMapping/>
  </p:clrMapOvr>
  <p:transition spd="med"/>
</p:sldLayout>
</file>

<file path=ppt/slideLayouts/slideLayout9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43762144-4639-4E8E-92CD-A9630308F40A}" type="datetimeFigureOut">
              <a:rPr lang="en-US"/>
              <a:pPr>
                <a:defRPr/>
              </a:pPr>
              <a:t>5/5/2014</a:t>
            </a:fld>
            <a:endParaRPr lang="en-US"/>
          </a:p>
        </p:txBody>
      </p:sp>
      <p:sp>
        <p:nvSpPr>
          <p:cNvPr id="6" name="Footer Placeholder 4"/>
          <p:cNvSpPr>
            <a:spLocks noGrp="1"/>
          </p:cNvSpPr>
          <p:nvPr>
            <p:ph type="ftr" sz="quarter" idx="11"/>
          </p:nvPr>
        </p:nvSpPr>
        <p:spPr/>
        <p:txBody>
          <a:bodyPr/>
          <a:lstStyle>
            <a:lvl1pPr>
              <a:defRPr/>
            </a:lvl1pPr>
          </a:lstStyle>
          <a:p>
            <a:pPr>
              <a:defRPr/>
            </a:pPr>
            <a:endParaRPr lang="fr-FR"/>
          </a:p>
        </p:txBody>
      </p:sp>
      <p:sp>
        <p:nvSpPr>
          <p:cNvPr id="7" name="Slide Number Placeholder 5"/>
          <p:cNvSpPr>
            <a:spLocks noGrp="1"/>
          </p:cNvSpPr>
          <p:nvPr>
            <p:ph type="sldNum" sz="quarter" idx="12"/>
          </p:nvPr>
        </p:nvSpPr>
        <p:spPr/>
        <p:txBody>
          <a:bodyPr/>
          <a:lstStyle>
            <a:lvl1pPr>
              <a:defRPr/>
            </a:lvl1pPr>
          </a:lstStyle>
          <a:p>
            <a:pPr>
              <a:defRPr/>
            </a:pPr>
            <a:fld id="{F413B19E-9C22-4EC0-B3E2-1F097FF54256}" type="slidenum">
              <a:rPr lang="en-US"/>
              <a:pPr>
                <a:defRPr/>
              </a:pPr>
              <a:t>‹#›</a:t>
            </a:fld>
            <a:endParaRPr lang="en-US"/>
          </a:p>
        </p:txBody>
      </p:sp>
    </p:spTree>
  </p:cSld>
  <p:clrMapOvr>
    <a:masterClrMapping/>
  </p:clrMapOvr>
  <p:transition spd="med"/>
</p:sldLayout>
</file>

<file path=ppt/slideLayouts/slideLayout9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26603CC7-FC50-4A9F-BE42-7E615DDB92D4}" type="datetimeFigureOut">
              <a:rPr lang="en-US"/>
              <a:pPr>
                <a:defRPr/>
              </a:pPr>
              <a:t>5/5/2014</a:t>
            </a:fld>
            <a:endParaRPr lang="en-US"/>
          </a:p>
        </p:txBody>
      </p:sp>
      <p:sp>
        <p:nvSpPr>
          <p:cNvPr id="6" name="Footer Placeholder 4"/>
          <p:cNvSpPr>
            <a:spLocks noGrp="1"/>
          </p:cNvSpPr>
          <p:nvPr>
            <p:ph type="ftr" sz="quarter" idx="11"/>
          </p:nvPr>
        </p:nvSpPr>
        <p:spPr/>
        <p:txBody>
          <a:bodyPr/>
          <a:lstStyle>
            <a:lvl1pPr>
              <a:defRPr/>
            </a:lvl1pPr>
          </a:lstStyle>
          <a:p>
            <a:pPr>
              <a:defRPr/>
            </a:pPr>
            <a:endParaRPr lang="fr-FR"/>
          </a:p>
        </p:txBody>
      </p:sp>
      <p:sp>
        <p:nvSpPr>
          <p:cNvPr id="7" name="Slide Number Placeholder 5"/>
          <p:cNvSpPr>
            <a:spLocks noGrp="1"/>
          </p:cNvSpPr>
          <p:nvPr>
            <p:ph type="sldNum" sz="quarter" idx="12"/>
          </p:nvPr>
        </p:nvSpPr>
        <p:spPr/>
        <p:txBody>
          <a:bodyPr/>
          <a:lstStyle>
            <a:lvl1pPr>
              <a:defRPr/>
            </a:lvl1pPr>
          </a:lstStyle>
          <a:p>
            <a:pPr>
              <a:defRPr/>
            </a:pPr>
            <a:fld id="{1EE9EF81-EC54-410B-9C77-8323F224B46A}" type="slidenum">
              <a:rPr lang="en-US"/>
              <a:pPr>
                <a:defRPr/>
              </a:pPr>
              <a:t>‹#›</a:t>
            </a:fld>
            <a:endParaRPr lang="en-US"/>
          </a:p>
        </p:txBody>
      </p:sp>
    </p:spTree>
  </p:cSld>
  <p:clrMapOvr>
    <a:masterClrMapping/>
  </p:clrMapOvr>
  <p:transition spd="med"/>
</p:sldLayout>
</file>

<file path=ppt/slideLayouts/slideLayout9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3"/>
          <p:cNvSpPr>
            <a:spLocks noGrp="1"/>
          </p:cNvSpPr>
          <p:nvPr>
            <p:ph type="dt" sz="half" idx="10"/>
          </p:nvPr>
        </p:nvSpPr>
        <p:spPr/>
        <p:txBody>
          <a:bodyPr/>
          <a:lstStyle>
            <a:lvl1pPr>
              <a:defRPr/>
            </a:lvl1pPr>
          </a:lstStyle>
          <a:p>
            <a:pPr>
              <a:defRPr/>
            </a:pPr>
            <a:fld id="{E4F5F463-C6EC-492F-8434-7D3E1DB81796}" type="datetimeFigureOut">
              <a:rPr lang="en-US"/>
              <a:pPr>
                <a:defRPr/>
              </a:pPr>
              <a:t>5/5/2014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fr-FR"/>
          </a:p>
        </p:txBody>
      </p:sp>
      <p:sp>
        <p:nvSpPr>
          <p:cNvPr id="6" name="Slide Number Placeholder 5"/>
          <p:cNvSpPr>
            <a:spLocks noGrp="1"/>
          </p:cNvSpPr>
          <p:nvPr>
            <p:ph type="sldNum" sz="quarter" idx="12"/>
          </p:nvPr>
        </p:nvSpPr>
        <p:spPr/>
        <p:txBody>
          <a:bodyPr/>
          <a:lstStyle>
            <a:lvl1pPr>
              <a:defRPr/>
            </a:lvl1pPr>
          </a:lstStyle>
          <a:p>
            <a:pPr>
              <a:defRPr/>
            </a:pPr>
            <a:fld id="{CC82D663-E013-439E-85B9-6269A46F3158}" type="slidenum">
              <a:rPr lang="en-US"/>
              <a:pPr>
                <a:defRPr/>
              </a:pPr>
              <a:t>‹#›</a:t>
            </a:fld>
            <a:endParaRPr lang="en-US"/>
          </a:p>
        </p:txBody>
      </p:sp>
    </p:spTree>
  </p:cSld>
  <p:clrMapOvr>
    <a:masterClrMapping/>
  </p:clrMapOvr>
  <p:transition spd="med"/>
</p:sldLayout>
</file>

<file path=ppt/slideLayouts/slideLayout9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3"/>
          <p:cNvSpPr>
            <a:spLocks noGrp="1"/>
          </p:cNvSpPr>
          <p:nvPr>
            <p:ph type="dt" sz="half" idx="10"/>
          </p:nvPr>
        </p:nvSpPr>
        <p:spPr/>
        <p:txBody>
          <a:bodyPr/>
          <a:lstStyle>
            <a:lvl1pPr>
              <a:defRPr/>
            </a:lvl1pPr>
          </a:lstStyle>
          <a:p>
            <a:pPr>
              <a:defRPr/>
            </a:pPr>
            <a:fld id="{BACEAFDE-9AF9-408B-B94F-44B57C32E176}" type="datetimeFigureOut">
              <a:rPr lang="en-US"/>
              <a:pPr>
                <a:defRPr/>
              </a:pPr>
              <a:t>5/5/2014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fr-FR"/>
          </a:p>
        </p:txBody>
      </p:sp>
      <p:sp>
        <p:nvSpPr>
          <p:cNvPr id="6" name="Slide Number Placeholder 5"/>
          <p:cNvSpPr>
            <a:spLocks noGrp="1"/>
          </p:cNvSpPr>
          <p:nvPr>
            <p:ph type="sldNum" sz="quarter" idx="12"/>
          </p:nvPr>
        </p:nvSpPr>
        <p:spPr/>
        <p:txBody>
          <a:bodyPr/>
          <a:lstStyle>
            <a:lvl1pPr>
              <a:defRPr/>
            </a:lvl1pPr>
          </a:lstStyle>
          <a:p>
            <a:pPr>
              <a:defRPr/>
            </a:pPr>
            <a:fld id="{0725190C-A1D7-468F-A6A6-DA60F75FD946}" type="slidenum">
              <a:rPr lang="en-US"/>
              <a:pPr>
                <a:defRPr/>
              </a:pPr>
              <a:t>‹#›</a:t>
            </a:fld>
            <a:endParaRPr lang="en-US"/>
          </a:p>
        </p:txBody>
      </p:sp>
    </p:spTree>
  </p:cSld>
  <p:clrMapOvr>
    <a:masterClrMapping/>
  </p:clrMapOvr>
  <p:transition spd="med"/>
</p:sldLayout>
</file>

<file path=ppt/slideLayouts/slideLayout9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Tree>
  </p:cSld>
  <p:clrMapOvr>
    <a:masterClrMapping/>
  </p:clrMapOvr>
  <p:transition spd="med"/>
</p:sldLayout>
</file>

<file path=ppt/slideLayouts/slideLayout9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9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cSld>
  <p:clrMapOvr>
    <a:masterClrMapping/>
  </p:clrMapOvr>
  <p:transition spd="med"/>
</p:sldLayout>
</file>

<file path=ppt/slideLayouts/slideLayout9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1835150" y="2286000"/>
            <a:ext cx="3055938" cy="4022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5043488" y="2286000"/>
            <a:ext cx="3057525" cy="4022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9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9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Tree>
  </p:cSld>
  <p:clrMapOvr>
    <a:masterClrMapping/>
  </p:clrMapOvr>
  <p:transition spd="med"/>
</p:sldLayout>
</file>

<file path=ppt/slideLayouts/slideLayout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BC300461-AA12-4FF7-AB90-15A108990CF3}" type="slidenum">
              <a:rPr lang="en-US"/>
              <a:pPr>
                <a:defRPr/>
              </a:pPr>
              <a:t>‹#›</a:t>
            </a:fld>
            <a:endParaRPr lang="en-US"/>
          </a:p>
        </p:txBody>
      </p:sp>
    </p:spTree>
  </p:cSld>
  <p:clrMapOvr>
    <a:masterClrMapping/>
  </p:clrMapOvr>
  <p:transition spd="med"/>
</p:sldLayout>
</file>

<file path=ppt/slideLayouts/slideLayout9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cSld>
  <p:clrMapOvr>
    <a:masterClrMapping/>
  </p:clrMapOvr>
  <p:transition spd="med"/>
</p:sldLayout>
</file>

<file path=ppt/slideLayouts/slideLayout9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transition spd="med"/>
</p:sldLayout>
</file>

<file path=ppt/slideLayouts/slideLayout9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transition spd="med"/>
</p:sldLayout>
</file>

<file path=ppt/slideLayouts/slideLayout9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9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191250" y="1371600"/>
            <a:ext cx="1909763" cy="4937125"/>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457200" y="1371600"/>
            <a:ext cx="5581650" cy="49371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9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Tree>
  </p:cSld>
  <p:clrMapOvr>
    <a:masterClrMapping/>
  </p:clrMapOvr>
  <p:transition spd="med"/>
</p:sldLayout>
</file>

<file path=ppt/slideLayouts/slideLayout9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9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cSld>
  <p:clrMapOvr>
    <a:masterClrMapping/>
  </p:clrMapOvr>
  <p:transition spd="med"/>
</p:sldLayout>
</file>

<file path=ppt/slideLayouts/slideLayout9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9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Rectangle 4"/>
          <p:cNvSpPr>
            <a:spLocks noGrp="1" noChangeArrowheads="1"/>
          </p:cNvSpPr>
          <p:nvPr>
            <p:ph type="dt" sz="half" idx="10"/>
          </p:nvPr>
        </p:nvSpPr>
        <p:spPr>
          <a:ln/>
        </p:spPr>
        <p:txBody>
          <a:bodyPr/>
          <a:lstStyle>
            <a:lvl1pPr>
              <a:defRPr/>
            </a:lvl1pPr>
          </a:lstStyle>
          <a:p>
            <a:pPr>
              <a:defRPr/>
            </a:pPr>
            <a:endParaRPr lang="fr-FR"/>
          </a:p>
        </p:txBody>
      </p:sp>
      <p:sp>
        <p:nvSpPr>
          <p:cNvPr id="8" name="Rectangle 5"/>
          <p:cNvSpPr>
            <a:spLocks noGrp="1" noChangeArrowheads="1"/>
          </p:cNvSpPr>
          <p:nvPr>
            <p:ph type="ftr" sz="quarter" idx="11"/>
          </p:nvPr>
        </p:nvSpPr>
        <p:spPr>
          <a:ln/>
        </p:spPr>
        <p:txBody>
          <a:bodyPr/>
          <a:lstStyle>
            <a:lvl1pPr>
              <a:defRPr/>
            </a:lvl1pPr>
          </a:lstStyle>
          <a:p>
            <a:pPr>
              <a:defRPr/>
            </a:pPr>
            <a:endParaRPr lang="fr-FR"/>
          </a:p>
        </p:txBody>
      </p:sp>
      <p:sp>
        <p:nvSpPr>
          <p:cNvPr id="9" name="Rectangle 6"/>
          <p:cNvSpPr>
            <a:spLocks noGrp="1" noChangeArrowheads="1"/>
          </p:cNvSpPr>
          <p:nvPr>
            <p:ph type="sldNum" sz="quarter" idx="12"/>
          </p:nvPr>
        </p:nvSpPr>
        <p:spPr>
          <a:ln/>
        </p:spPr>
        <p:txBody>
          <a:bodyPr/>
          <a:lstStyle>
            <a:lvl1pPr>
              <a:defRPr/>
            </a:lvl1pPr>
          </a:lstStyle>
          <a:p>
            <a:pPr>
              <a:defRPr/>
            </a:pPr>
            <a:fld id="{BBB13E2E-CF69-4F7F-8DFA-75C90F05408B}" type="slidenum">
              <a:rPr lang="en-US"/>
              <a:pPr>
                <a:defRPr/>
              </a:pPr>
              <a:t>‹#›</a:t>
            </a:fld>
            <a:endParaRPr lang="en-US"/>
          </a:p>
        </p:txBody>
      </p:sp>
    </p:spTree>
  </p:cSld>
  <p:clrMapOvr>
    <a:masterClrMapping/>
  </p:clrMapOvr>
  <p:transition spd="med"/>
</p:sldLayout>
</file>

<file path=ppt/slideLayouts/slideLayout9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Tree>
  </p:cSld>
  <p:clrMapOvr>
    <a:masterClrMapping/>
  </p:clrMapOvr>
  <p:transition spd="med"/>
</p:sldLayout>
</file>

<file path=ppt/slideLayouts/slideLayout9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cSld>
  <p:clrMapOvr>
    <a:masterClrMapping/>
  </p:clrMapOvr>
  <p:transition spd="med"/>
</p:sldLayout>
</file>

<file path=ppt/slideLayouts/slideLayout9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transition spd="med"/>
</p:sldLayout>
</file>

<file path=ppt/slideLayouts/slideLayout9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transition spd="med"/>
</p:sldLayout>
</file>

<file path=ppt/slideLayouts/slideLayout9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9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215900"/>
            <a:ext cx="1943100" cy="5880100"/>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685800" y="215900"/>
            <a:ext cx="5676900" cy="58801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9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Tree>
  </p:cSld>
  <p:clrMapOvr>
    <a:masterClrMapping/>
  </p:clrMapOvr>
  <p:transition spd="med"/>
</p:sldLayout>
</file>

<file path=ppt/slideLayouts/slideLayout9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9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cSld>
  <p:clrMapOvr>
    <a:masterClrMapping/>
  </p:clrMapOvr>
  <p:transition spd="med"/>
</p:sldLayout>
</file>

<file path=ppt/slideLayouts/slideLayout9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304800" y="1600200"/>
            <a:ext cx="4152900" cy="5029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10100" y="1600200"/>
            <a:ext cx="4152900" cy="5029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Rectangle 4"/>
          <p:cNvSpPr>
            <a:spLocks noGrp="1" noChangeArrowheads="1"/>
          </p:cNvSpPr>
          <p:nvPr>
            <p:ph type="dt" sz="half" idx="10"/>
          </p:nvPr>
        </p:nvSpPr>
        <p:spPr>
          <a:ln/>
        </p:spPr>
        <p:txBody>
          <a:bodyPr/>
          <a:lstStyle>
            <a:lvl1pPr>
              <a:defRPr/>
            </a:lvl1pPr>
          </a:lstStyle>
          <a:p>
            <a:pPr>
              <a:defRPr/>
            </a:pPr>
            <a:endParaRPr lang="fr-FR"/>
          </a:p>
        </p:txBody>
      </p:sp>
      <p:sp>
        <p:nvSpPr>
          <p:cNvPr id="4" name="Rectangle 5"/>
          <p:cNvSpPr>
            <a:spLocks noGrp="1" noChangeArrowheads="1"/>
          </p:cNvSpPr>
          <p:nvPr>
            <p:ph type="ftr" sz="quarter" idx="11"/>
          </p:nvPr>
        </p:nvSpPr>
        <p:spPr>
          <a:ln/>
        </p:spPr>
        <p:txBody>
          <a:bodyPr/>
          <a:lstStyle>
            <a:lvl1pPr>
              <a:defRPr/>
            </a:lvl1pPr>
          </a:lstStyle>
          <a:p>
            <a:pPr>
              <a:defRPr/>
            </a:pPr>
            <a:endParaRPr lang="fr-FR"/>
          </a:p>
        </p:txBody>
      </p:sp>
      <p:sp>
        <p:nvSpPr>
          <p:cNvPr id="5" name="Rectangle 6"/>
          <p:cNvSpPr>
            <a:spLocks noGrp="1" noChangeArrowheads="1"/>
          </p:cNvSpPr>
          <p:nvPr>
            <p:ph type="sldNum" sz="quarter" idx="12"/>
          </p:nvPr>
        </p:nvSpPr>
        <p:spPr>
          <a:ln/>
        </p:spPr>
        <p:txBody>
          <a:bodyPr/>
          <a:lstStyle>
            <a:lvl1pPr>
              <a:defRPr/>
            </a:lvl1pPr>
          </a:lstStyle>
          <a:p>
            <a:pPr>
              <a:defRPr/>
            </a:pPr>
            <a:fld id="{E71E02BA-90E3-4ED6-B2E6-D40E8ED2878B}" type="slidenum">
              <a:rPr lang="en-US"/>
              <a:pPr>
                <a:defRPr/>
              </a:pPr>
              <a:t>‹#›</a:t>
            </a:fld>
            <a:endParaRPr lang="en-US"/>
          </a:p>
        </p:txBody>
      </p:sp>
    </p:spTree>
  </p:cSld>
  <p:clrMapOvr>
    <a:masterClrMapping/>
  </p:clrMapOvr>
  <p:transition spd="med"/>
</p:sldLayout>
</file>

<file path=ppt/slideLayouts/slideLayout9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9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Tree>
  </p:cSld>
  <p:clrMapOvr>
    <a:masterClrMapping/>
  </p:clrMapOvr>
  <p:transition spd="med"/>
</p:sldLayout>
</file>

<file path=ppt/slideLayouts/slideLayout9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cSld>
  <p:clrMapOvr>
    <a:masterClrMapping/>
  </p:clrMapOvr>
  <p:transition spd="med"/>
</p:sldLayout>
</file>

<file path=ppt/slideLayouts/slideLayout9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transition spd="med"/>
</p:sldLayout>
</file>

<file path=ppt/slideLayouts/slideLayout9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transition spd="med"/>
</p:sldLayout>
</file>

<file path=ppt/slideLayouts/slideLayout9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9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228600"/>
            <a:ext cx="2114550" cy="6400800"/>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304800" y="228600"/>
            <a:ext cx="6191250" cy="64008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9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Tree>
  </p:cSld>
  <p:clrMapOvr>
    <a:masterClrMapping/>
  </p:clrMapOvr>
  <p:transition spd="med"/>
</p:sldLayout>
</file>

<file path=ppt/slideLayouts/slideLayout9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9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cSld>
  <p:clrMapOvr>
    <a:masterClrMapping/>
  </p:clrMapOvr>
  <p:transition spd="med"/>
</p:sldLayout>
</file>

<file path=ppt/slideLayouts/slideLayout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fr-FR"/>
          </a:p>
        </p:txBody>
      </p:sp>
      <p:sp>
        <p:nvSpPr>
          <p:cNvPr id="3" name="Rectangle 5"/>
          <p:cNvSpPr>
            <a:spLocks noGrp="1" noChangeArrowheads="1"/>
          </p:cNvSpPr>
          <p:nvPr>
            <p:ph type="ftr" sz="quarter" idx="11"/>
          </p:nvPr>
        </p:nvSpPr>
        <p:spPr>
          <a:ln/>
        </p:spPr>
        <p:txBody>
          <a:bodyPr/>
          <a:lstStyle>
            <a:lvl1pPr>
              <a:defRPr/>
            </a:lvl1pPr>
          </a:lstStyle>
          <a:p>
            <a:pPr>
              <a:defRPr/>
            </a:pPr>
            <a:endParaRPr lang="fr-FR"/>
          </a:p>
        </p:txBody>
      </p:sp>
      <p:sp>
        <p:nvSpPr>
          <p:cNvPr id="4" name="Rectangle 6"/>
          <p:cNvSpPr>
            <a:spLocks noGrp="1" noChangeArrowheads="1"/>
          </p:cNvSpPr>
          <p:nvPr>
            <p:ph type="sldNum" sz="quarter" idx="12"/>
          </p:nvPr>
        </p:nvSpPr>
        <p:spPr>
          <a:ln/>
        </p:spPr>
        <p:txBody>
          <a:bodyPr/>
          <a:lstStyle>
            <a:lvl1pPr>
              <a:defRPr/>
            </a:lvl1pPr>
          </a:lstStyle>
          <a:p>
            <a:pPr>
              <a:defRPr/>
            </a:pPr>
            <a:fld id="{4AD2868B-97D3-4A41-9561-43773D9F09AD}" type="slidenum">
              <a:rPr lang="en-US"/>
              <a:pPr>
                <a:defRPr/>
              </a:pPr>
              <a:t>‹#›</a:t>
            </a:fld>
            <a:endParaRPr lang="en-US"/>
          </a:p>
        </p:txBody>
      </p:sp>
    </p:spTree>
  </p:cSld>
  <p:clrMapOvr>
    <a:masterClrMapping/>
  </p:clrMapOvr>
  <p:transition spd="med"/>
</p:sldLayout>
</file>

<file path=ppt/slideLayouts/slideLayout9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793750" y="1598613"/>
            <a:ext cx="3767138" cy="349726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713288" y="1598613"/>
            <a:ext cx="3768725" cy="349726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9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9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Tree>
  </p:cSld>
  <p:clrMapOvr>
    <a:masterClrMapping/>
  </p:clrMapOvr>
  <p:transition spd="med"/>
</p:sldLayout>
</file>

<file path=ppt/slideLayouts/slideLayout9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cSld>
  <p:clrMapOvr>
    <a:masterClrMapping/>
  </p:clrMapOvr>
  <p:transition spd="med"/>
</p:sldLayout>
</file>

<file path=ppt/slideLayouts/slideLayout9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transition spd="med"/>
</p:sldLayout>
</file>

<file path=ppt/slideLayouts/slideLayout9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transition spd="med"/>
</p:sldLayout>
</file>

<file path=ppt/slideLayouts/slideLayout9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9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61138" y="577850"/>
            <a:ext cx="1920875" cy="4518025"/>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793750" y="577850"/>
            <a:ext cx="5614988" cy="45180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9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Tree>
  </p:cSld>
  <p:clrMapOvr>
    <a:masterClrMapping/>
  </p:clrMapOvr>
  <p:transition spd="med"/>
</p:sldLayout>
</file>

<file path=ppt/slideLayouts/slideLayout9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9C2A1C78-48FE-4E78-9A93-54DB84AD266B}" type="slidenum">
              <a:rPr lang="en-US"/>
              <a:pPr>
                <a:defRPr/>
              </a:pPr>
              <a:t>‹#›</a:t>
            </a:fld>
            <a:endParaRPr lang="en-US"/>
          </a:p>
        </p:txBody>
      </p:sp>
    </p:spTree>
  </p:cSld>
  <p:clrMapOvr>
    <a:masterClrMapping/>
  </p:clrMapOvr>
  <p:transition spd="med"/>
</p:sldLayout>
</file>

<file path=ppt/slideLayouts/slideLayout9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cSld>
  <p:clrMapOvr>
    <a:masterClrMapping/>
  </p:clrMapOvr>
  <p:transition spd="med"/>
</p:sldLayout>
</file>

<file path=ppt/slideLayouts/slideLayout9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1835150" y="2286000"/>
            <a:ext cx="3055938" cy="4022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5043488" y="2286000"/>
            <a:ext cx="3057525" cy="4022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9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9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Tree>
  </p:cSld>
  <p:clrMapOvr>
    <a:masterClrMapping/>
  </p:clrMapOvr>
  <p:transition spd="med"/>
</p:sldLayout>
</file>

<file path=ppt/slideLayouts/slideLayout9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cSld>
  <p:clrMapOvr>
    <a:masterClrMapping/>
  </p:clrMapOvr>
  <p:transition spd="med"/>
</p:sldLayout>
</file>

<file path=ppt/slideLayouts/slideLayout9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transition spd="med"/>
</p:sldLayout>
</file>

<file path=ppt/slideLayouts/slideLayout9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transition spd="med"/>
</p:sldLayout>
</file>

<file path=ppt/slideLayouts/slideLayout9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9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191250" y="1371600"/>
            <a:ext cx="1909763" cy="4937125"/>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457200" y="1371600"/>
            <a:ext cx="5581650" cy="49371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9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Tree>
  </p:cSld>
  <p:clrMapOvr>
    <a:masterClrMapping/>
  </p:clrMapOvr>
  <p:transition spd="med"/>
</p:sldLayout>
</file>

<file path=ppt/slideLayouts/slideLayout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7AF9800B-1B8C-4307-89C0-3FE83F1C2502}" type="slidenum">
              <a:rPr lang="en-US"/>
              <a:pPr>
                <a:defRPr/>
              </a:pPr>
              <a:t>‹#›</a:t>
            </a:fld>
            <a:endParaRPr lang="en-US"/>
          </a:p>
        </p:txBody>
      </p:sp>
    </p:spTree>
  </p:cSld>
  <p:clrMapOvr>
    <a:masterClrMapping/>
  </p:clrMapOvr>
  <p:transition spd="med"/>
</p:sldLayout>
</file>

<file path=ppt/slideLayouts/slideLayout9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9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cSld>
  <p:clrMapOvr>
    <a:masterClrMapping/>
  </p:clrMapOvr>
  <p:transition spd="med"/>
</p:sldLayout>
</file>

<file path=ppt/slideLayouts/slideLayout9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304800" y="1600200"/>
            <a:ext cx="4152900" cy="5029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610100" y="1600200"/>
            <a:ext cx="4152900" cy="5029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9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9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Tree>
  </p:cSld>
  <p:clrMapOvr>
    <a:masterClrMapping/>
  </p:clrMapOvr>
  <p:transition spd="med"/>
</p:sldLayout>
</file>

<file path=ppt/slideLayouts/slideLayout9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cSld>
  <p:clrMapOvr>
    <a:masterClrMapping/>
  </p:clrMapOvr>
  <p:transition spd="med"/>
</p:sldLayout>
</file>

<file path=ppt/slideLayouts/slideLayout9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transition spd="med"/>
</p:sldLayout>
</file>

<file path=ppt/slideLayouts/slideLayout9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transition spd="med"/>
</p:sldLayout>
</file>

<file path=ppt/slideLayouts/slideLayout9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9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228600"/>
            <a:ext cx="2114550" cy="6400800"/>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304800" y="228600"/>
            <a:ext cx="6191250" cy="64008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132DACDB-C85D-42D1-A332-C37BABDB1BF7}" type="slidenum">
              <a:rPr lang="en-US"/>
              <a:pPr>
                <a:defRPr/>
              </a:pPr>
              <a:t>‹#›</a:t>
            </a:fld>
            <a:endParaRPr lang="en-US"/>
          </a:p>
        </p:txBody>
      </p:sp>
    </p:spTree>
  </p:cSld>
  <p:clrMapOvr>
    <a:masterClrMapping/>
  </p:clrMapOvr>
  <p:transition spd="med"/>
</p:sldLayout>
</file>

<file path=ppt/slideLayouts/slideLayout9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
        <p:nvSpPr>
          <p:cNvPr id="4" name="Date Placeholder 3"/>
          <p:cNvSpPr>
            <a:spLocks noGrp="1"/>
          </p:cNvSpPr>
          <p:nvPr>
            <p:ph type="dt" sz="half" idx="10"/>
          </p:nvPr>
        </p:nvSpPr>
        <p:spPr/>
        <p:txBody>
          <a:bodyPr/>
          <a:lstStyle>
            <a:lvl1pPr>
              <a:defRPr/>
            </a:lvl1pPr>
          </a:lstStyle>
          <a:p>
            <a:pPr>
              <a:defRPr/>
            </a:pPr>
            <a:fld id="{D1CFB12C-1852-457D-A950-2085AA87AC11}" type="datetimeFigureOut">
              <a:rPr lang="en-CA"/>
              <a:pPr>
                <a:defRPr/>
              </a:pPr>
              <a:t>05/05/2014</a:t>
            </a:fld>
            <a:endParaRPr lang="en-CA"/>
          </a:p>
        </p:txBody>
      </p:sp>
      <p:sp>
        <p:nvSpPr>
          <p:cNvPr id="5" name="Footer Placeholder 4"/>
          <p:cNvSpPr>
            <a:spLocks noGrp="1"/>
          </p:cNvSpPr>
          <p:nvPr>
            <p:ph type="ftr" sz="quarter" idx="11"/>
          </p:nvPr>
        </p:nvSpPr>
        <p:spPr/>
        <p:txBody>
          <a:bodyPr/>
          <a:lstStyle>
            <a:lvl1pPr>
              <a:defRPr/>
            </a:lvl1pPr>
          </a:lstStyle>
          <a:p>
            <a:pPr>
              <a:defRPr/>
            </a:pPr>
            <a:endParaRPr lang="en-CA"/>
          </a:p>
        </p:txBody>
      </p:sp>
      <p:sp>
        <p:nvSpPr>
          <p:cNvPr id="6" name="Slide Number Placeholder 5"/>
          <p:cNvSpPr>
            <a:spLocks noGrp="1"/>
          </p:cNvSpPr>
          <p:nvPr>
            <p:ph type="sldNum" sz="quarter" idx="12"/>
          </p:nvPr>
        </p:nvSpPr>
        <p:spPr/>
        <p:txBody>
          <a:bodyPr/>
          <a:lstStyle>
            <a:lvl1pPr>
              <a:defRPr/>
            </a:lvl1pPr>
          </a:lstStyle>
          <a:p>
            <a:pPr>
              <a:defRPr/>
            </a:pPr>
            <a:fld id="{99CAC06A-6C34-44E7-B474-95A0E9E61357}" type="slidenum">
              <a:rPr lang="en-CA"/>
              <a:pPr>
                <a:defRPr/>
              </a:pPr>
              <a:t>‹#›</a:t>
            </a:fld>
            <a:endParaRPr lang="en-CA"/>
          </a:p>
        </p:txBody>
      </p:sp>
    </p:spTree>
  </p:cSld>
  <p:clrMapOvr>
    <a:masterClrMapping/>
  </p:clrMapOvr>
  <p:transition spd="med"/>
</p:sldLayout>
</file>

<file path=ppt/slideLayouts/slideLayout9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3"/>
          <p:cNvSpPr>
            <a:spLocks noGrp="1"/>
          </p:cNvSpPr>
          <p:nvPr>
            <p:ph type="dt" sz="half" idx="10"/>
          </p:nvPr>
        </p:nvSpPr>
        <p:spPr/>
        <p:txBody>
          <a:bodyPr/>
          <a:lstStyle>
            <a:lvl1pPr>
              <a:defRPr/>
            </a:lvl1pPr>
          </a:lstStyle>
          <a:p>
            <a:pPr>
              <a:defRPr/>
            </a:pPr>
            <a:fld id="{C202A491-06D4-4B62-8074-CEDF2A252A4F}" type="datetimeFigureOut">
              <a:rPr lang="en-CA"/>
              <a:pPr>
                <a:defRPr/>
              </a:pPr>
              <a:t>05/05/2014</a:t>
            </a:fld>
            <a:endParaRPr lang="en-CA"/>
          </a:p>
        </p:txBody>
      </p:sp>
      <p:sp>
        <p:nvSpPr>
          <p:cNvPr id="5" name="Footer Placeholder 4"/>
          <p:cNvSpPr>
            <a:spLocks noGrp="1"/>
          </p:cNvSpPr>
          <p:nvPr>
            <p:ph type="ftr" sz="quarter" idx="11"/>
          </p:nvPr>
        </p:nvSpPr>
        <p:spPr/>
        <p:txBody>
          <a:bodyPr/>
          <a:lstStyle>
            <a:lvl1pPr>
              <a:defRPr/>
            </a:lvl1pPr>
          </a:lstStyle>
          <a:p>
            <a:pPr>
              <a:defRPr/>
            </a:pPr>
            <a:endParaRPr lang="en-CA"/>
          </a:p>
        </p:txBody>
      </p:sp>
      <p:sp>
        <p:nvSpPr>
          <p:cNvPr id="6" name="Slide Number Placeholder 5"/>
          <p:cNvSpPr>
            <a:spLocks noGrp="1"/>
          </p:cNvSpPr>
          <p:nvPr>
            <p:ph type="sldNum" sz="quarter" idx="12"/>
          </p:nvPr>
        </p:nvSpPr>
        <p:spPr/>
        <p:txBody>
          <a:bodyPr/>
          <a:lstStyle>
            <a:lvl1pPr>
              <a:defRPr/>
            </a:lvl1pPr>
          </a:lstStyle>
          <a:p>
            <a:pPr>
              <a:defRPr/>
            </a:pPr>
            <a:fld id="{33441F8C-0DBB-4279-848F-4765340292CC}" type="slidenum">
              <a:rPr lang="en-CA"/>
              <a:pPr>
                <a:defRPr/>
              </a:pPr>
              <a:t>‹#›</a:t>
            </a:fld>
            <a:endParaRPr lang="en-CA"/>
          </a:p>
        </p:txBody>
      </p:sp>
    </p:spTree>
  </p:cSld>
  <p:clrMapOvr>
    <a:masterClrMapping/>
  </p:clrMapOvr>
  <p:transition spd="med"/>
</p:sldLayout>
</file>

<file path=ppt/slideLayouts/slideLayout9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pPr>
              <a:defRPr/>
            </a:pPr>
            <a:fld id="{36C72556-4BEA-42F9-9DF1-FA4760B68533}" type="datetimeFigureOut">
              <a:rPr lang="en-CA"/>
              <a:pPr>
                <a:defRPr/>
              </a:pPr>
              <a:t>05/05/2014</a:t>
            </a:fld>
            <a:endParaRPr lang="en-CA"/>
          </a:p>
        </p:txBody>
      </p:sp>
      <p:sp>
        <p:nvSpPr>
          <p:cNvPr id="5" name="Footer Placeholder 4"/>
          <p:cNvSpPr>
            <a:spLocks noGrp="1"/>
          </p:cNvSpPr>
          <p:nvPr>
            <p:ph type="ftr" sz="quarter" idx="11"/>
          </p:nvPr>
        </p:nvSpPr>
        <p:spPr/>
        <p:txBody>
          <a:bodyPr/>
          <a:lstStyle>
            <a:lvl1pPr>
              <a:defRPr/>
            </a:lvl1pPr>
          </a:lstStyle>
          <a:p>
            <a:pPr>
              <a:defRPr/>
            </a:pPr>
            <a:endParaRPr lang="en-CA"/>
          </a:p>
        </p:txBody>
      </p:sp>
      <p:sp>
        <p:nvSpPr>
          <p:cNvPr id="6" name="Slide Number Placeholder 5"/>
          <p:cNvSpPr>
            <a:spLocks noGrp="1"/>
          </p:cNvSpPr>
          <p:nvPr>
            <p:ph type="sldNum" sz="quarter" idx="12"/>
          </p:nvPr>
        </p:nvSpPr>
        <p:spPr/>
        <p:txBody>
          <a:bodyPr/>
          <a:lstStyle>
            <a:lvl1pPr>
              <a:defRPr/>
            </a:lvl1pPr>
          </a:lstStyle>
          <a:p>
            <a:pPr>
              <a:defRPr/>
            </a:pPr>
            <a:fld id="{659FC928-384E-4779-8E18-20361B380F5C}" type="slidenum">
              <a:rPr lang="en-CA"/>
              <a:pPr>
                <a:defRPr/>
              </a:pPr>
              <a:t>‹#›</a:t>
            </a:fld>
            <a:endParaRPr lang="en-CA"/>
          </a:p>
        </p:txBody>
      </p:sp>
    </p:spTree>
  </p:cSld>
  <p:clrMapOvr>
    <a:masterClrMapping/>
  </p:clrMapOvr>
  <p:transition spd="med"/>
</p:sldLayout>
</file>

<file path=ppt/slideLayouts/slideLayout9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1835150" y="2286000"/>
            <a:ext cx="3055938" cy="4022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5043488" y="2286000"/>
            <a:ext cx="3057525" cy="4022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Date Placeholder 3"/>
          <p:cNvSpPr>
            <a:spLocks noGrp="1"/>
          </p:cNvSpPr>
          <p:nvPr>
            <p:ph type="dt" sz="half" idx="10"/>
          </p:nvPr>
        </p:nvSpPr>
        <p:spPr/>
        <p:txBody>
          <a:bodyPr/>
          <a:lstStyle>
            <a:lvl1pPr>
              <a:defRPr/>
            </a:lvl1pPr>
          </a:lstStyle>
          <a:p>
            <a:pPr>
              <a:defRPr/>
            </a:pPr>
            <a:fld id="{F456EA7A-0BF5-4127-A302-84441536837A}" type="datetimeFigureOut">
              <a:rPr lang="en-CA"/>
              <a:pPr>
                <a:defRPr/>
              </a:pPr>
              <a:t>05/05/2014</a:t>
            </a:fld>
            <a:endParaRPr lang="en-CA"/>
          </a:p>
        </p:txBody>
      </p:sp>
      <p:sp>
        <p:nvSpPr>
          <p:cNvPr id="6" name="Footer Placeholder 4"/>
          <p:cNvSpPr>
            <a:spLocks noGrp="1"/>
          </p:cNvSpPr>
          <p:nvPr>
            <p:ph type="ftr" sz="quarter" idx="11"/>
          </p:nvPr>
        </p:nvSpPr>
        <p:spPr/>
        <p:txBody>
          <a:bodyPr/>
          <a:lstStyle>
            <a:lvl1pPr>
              <a:defRPr/>
            </a:lvl1pPr>
          </a:lstStyle>
          <a:p>
            <a:pPr>
              <a:defRPr/>
            </a:pPr>
            <a:endParaRPr lang="en-CA"/>
          </a:p>
        </p:txBody>
      </p:sp>
      <p:sp>
        <p:nvSpPr>
          <p:cNvPr id="7" name="Slide Number Placeholder 5"/>
          <p:cNvSpPr>
            <a:spLocks noGrp="1"/>
          </p:cNvSpPr>
          <p:nvPr>
            <p:ph type="sldNum" sz="quarter" idx="12"/>
          </p:nvPr>
        </p:nvSpPr>
        <p:spPr/>
        <p:txBody>
          <a:bodyPr/>
          <a:lstStyle>
            <a:lvl1pPr>
              <a:defRPr/>
            </a:lvl1pPr>
          </a:lstStyle>
          <a:p>
            <a:pPr>
              <a:defRPr/>
            </a:pPr>
            <a:fld id="{9C96DBD9-98AD-4B21-8666-A6A3E007494E}" type="slidenum">
              <a:rPr lang="en-CA"/>
              <a:pPr>
                <a:defRPr/>
              </a:pPr>
              <a:t>‹#›</a:t>
            </a:fld>
            <a:endParaRPr lang="en-CA"/>
          </a:p>
        </p:txBody>
      </p:sp>
    </p:spTree>
  </p:cSld>
  <p:clrMapOvr>
    <a:masterClrMapping/>
  </p:clrMapOvr>
  <p:transition spd="med"/>
</p:sldLayout>
</file>

<file path=ppt/slideLayouts/slideLayout9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7" name="Date Placeholder 3"/>
          <p:cNvSpPr>
            <a:spLocks noGrp="1"/>
          </p:cNvSpPr>
          <p:nvPr>
            <p:ph type="dt" sz="half" idx="10"/>
          </p:nvPr>
        </p:nvSpPr>
        <p:spPr/>
        <p:txBody>
          <a:bodyPr/>
          <a:lstStyle>
            <a:lvl1pPr>
              <a:defRPr/>
            </a:lvl1pPr>
          </a:lstStyle>
          <a:p>
            <a:pPr>
              <a:defRPr/>
            </a:pPr>
            <a:fld id="{2EE20C1D-27C1-4EEB-ABF0-A86C4A943CDC}" type="datetimeFigureOut">
              <a:rPr lang="en-CA"/>
              <a:pPr>
                <a:defRPr/>
              </a:pPr>
              <a:t>05/05/2014</a:t>
            </a:fld>
            <a:endParaRPr lang="en-CA"/>
          </a:p>
        </p:txBody>
      </p:sp>
      <p:sp>
        <p:nvSpPr>
          <p:cNvPr id="8" name="Footer Placeholder 4"/>
          <p:cNvSpPr>
            <a:spLocks noGrp="1"/>
          </p:cNvSpPr>
          <p:nvPr>
            <p:ph type="ftr" sz="quarter" idx="11"/>
          </p:nvPr>
        </p:nvSpPr>
        <p:spPr/>
        <p:txBody>
          <a:bodyPr/>
          <a:lstStyle>
            <a:lvl1pPr>
              <a:defRPr/>
            </a:lvl1pPr>
          </a:lstStyle>
          <a:p>
            <a:pPr>
              <a:defRPr/>
            </a:pPr>
            <a:endParaRPr lang="en-CA"/>
          </a:p>
        </p:txBody>
      </p:sp>
      <p:sp>
        <p:nvSpPr>
          <p:cNvPr id="9" name="Slide Number Placeholder 5"/>
          <p:cNvSpPr>
            <a:spLocks noGrp="1"/>
          </p:cNvSpPr>
          <p:nvPr>
            <p:ph type="sldNum" sz="quarter" idx="12"/>
          </p:nvPr>
        </p:nvSpPr>
        <p:spPr/>
        <p:txBody>
          <a:bodyPr/>
          <a:lstStyle>
            <a:lvl1pPr>
              <a:defRPr/>
            </a:lvl1pPr>
          </a:lstStyle>
          <a:p>
            <a:pPr>
              <a:defRPr/>
            </a:pPr>
            <a:fld id="{B911AAE4-0C03-4B64-86B3-80FF8D90CB77}" type="slidenum">
              <a:rPr lang="en-CA"/>
              <a:pPr>
                <a:defRPr/>
              </a:pPr>
              <a:t>‹#›</a:t>
            </a:fld>
            <a:endParaRPr lang="en-CA"/>
          </a:p>
        </p:txBody>
      </p:sp>
    </p:spTree>
  </p:cSld>
  <p:clrMapOvr>
    <a:masterClrMapping/>
  </p:clrMapOvr>
  <p:transition spd="med"/>
</p:sldLayout>
</file>

<file path=ppt/slideLayouts/slideLayout9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Date Placeholder 3"/>
          <p:cNvSpPr>
            <a:spLocks noGrp="1"/>
          </p:cNvSpPr>
          <p:nvPr>
            <p:ph type="dt" sz="half" idx="10"/>
          </p:nvPr>
        </p:nvSpPr>
        <p:spPr/>
        <p:txBody>
          <a:bodyPr/>
          <a:lstStyle>
            <a:lvl1pPr>
              <a:defRPr/>
            </a:lvl1pPr>
          </a:lstStyle>
          <a:p>
            <a:pPr>
              <a:defRPr/>
            </a:pPr>
            <a:fld id="{A8BBCBEE-68EE-4924-826E-A02B1E5469CF}" type="datetimeFigureOut">
              <a:rPr lang="en-CA"/>
              <a:pPr>
                <a:defRPr/>
              </a:pPr>
              <a:t>05/05/2014</a:t>
            </a:fld>
            <a:endParaRPr lang="en-CA"/>
          </a:p>
        </p:txBody>
      </p:sp>
      <p:sp>
        <p:nvSpPr>
          <p:cNvPr id="4" name="Footer Placeholder 4"/>
          <p:cNvSpPr>
            <a:spLocks noGrp="1"/>
          </p:cNvSpPr>
          <p:nvPr>
            <p:ph type="ftr" sz="quarter" idx="11"/>
          </p:nvPr>
        </p:nvSpPr>
        <p:spPr/>
        <p:txBody>
          <a:bodyPr/>
          <a:lstStyle>
            <a:lvl1pPr>
              <a:defRPr/>
            </a:lvl1pPr>
          </a:lstStyle>
          <a:p>
            <a:pPr>
              <a:defRPr/>
            </a:pPr>
            <a:endParaRPr lang="en-CA"/>
          </a:p>
        </p:txBody>
      </p:sp>
      <p:sp>
        <p:nvSpPr>
          <p:cNvPr id="5" name="Slide Number Placeholder 5"/>
          <p:cNvSpPr>
            <a:spLocks noGrp="1"/>
          </p:cNvSpPr>
          <p:nvPr>
            <p:ph type="sldNum" sz="quarter" idx="12"/>
          </p:nvPr>
        </p:nvSpPr>
        <p:spPr/>
        <p:txBody>
          <a:bodyPr/>
          <a:lstStyle>
            <a:lvl1pPr>
              <a:defRPr/>
            </a:lvl1pPr>
          </a:lstStyle>
          <a:p>
            <a:pPr>
              <a:defRPr/>
            </a:pPr>
            <a:fld id="{A5F7E1A6-4023-489E-A93E-17394823D5F3}" type="slidenum">
              <a:rPr lang="en-CA"/>
              <a:pPr>
                <a:defRPr/>
              </a:pPr>
              <a:t>‹#›</a:t>
            </a:fld>
            <a:endParaRPr lang="en-CA"/>
          </a:p>
        </p:txBody>
      </p:sp>
    </p:spTree>
  </p:cSld>
  <p:clrMapOvr>
    <a:masterClrMapping/>
  </p:clrMapOvr>
  <p:transition spd="med"/>
</p:sldLayout>
</file>

<file path=ppt/slideLayouts/slideLayout9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4B9733CD-A881-4C50-8B89-BC9E039E4FCC}" type="datetimeFigureOut">
              <a:rPr lang="en-CA"/>
              <a:pPr>
                <a:defRPr/>
              </a:pPr>
              <a:t>05/05/2014</a:t>
            </a:fld>
            <a:endParaRPr lang="en-CA"/>
          </a:p>
        </p:txBody>
      </p:sp>
      <p:sp>
        <p:nvSpPr>
          <p:cNvPr id="3" name="Footer Placeholder 4"/>
          <p:cNvSpPr>
            <a:spLocks noGrp="1"/>
          </p:cNvSpPr>
          <p:nvPr>
            <p:ph type="ftr" sz="quarter" idx="11"/>
          </p:nvPr>
        </p:nvSpPr>
        <p:spPr/>
        <p:txBody>
          <a:bodyPr/>
          <a:lstStyle>
            <a:lvl1pPr>
              <a:defRPr/>
            </a:lvl1pPr>
          </a:lstStyle>
          <a:p>
            <a:pPr>
              <a:defRPr/>
            </a:pPr>
            <a:endParaRPr lang="en-CA"/>
          </a:p>
        </p:txBody>
      </p:sp>
      <p:sp>
        <p:nvSpPr>
          <p:cNvPr id="4" name="Slide Number Placeholder 5"/>
          <p:cNvSpPr>
            <a:spLocks noGrp="1"/>
          </p:cNvSpPr>
          <p:nvPr>
            <p:ph type="sldNum" sz="quarter" idx="12"/>
          </p:nvPr>
        </p:nvSpPr>
        <p:spPr/>
        <p:txBody>
          <a:bodyPr/>
          <a:lstStyle>
            <a:lvl1pPr>
              <a:defRPr/>
            </a:lvl1pPr>
          </a:lstStyle>
          <a:p>
            <a:pPr>
              <a:defRPr/>
            </a:pPr>
            <a:fld id="{F38A1450-399E-4038-BFF4-2B9C8E3238A4}" type="slidenum">
              <a:rPr lang="en-CA"/>
              <a:pPr>
                <a:defRPr/>
              </a:pPr>
              <a:t>‹#›</a:t>
            </a:fld>
            <a:endParaRPr lang="en-CA"/>
          </a:p>
        </p:txBody>
      </p:sp>
    </p:spTree>
  </p:cSld>
  <p:clrMapOvr>
    <a:masterClrMapping/>
  </p:clrMapOvr>
  <p:transition spd="med"/>
</p:sldLayout>
</file>

<file path=ppt/slideLayouts/slideLayout9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E708E029-8B75-4BA6-A3D3-E3C1F80F3464}" type="datetimeFigureOut">
              <a:rPr lang="en-CA"/>
              <a:pPr>
                <a:defRPr/>
              </a:pPr>
              <a:t>05/05/2014</a:t>
            </a:fld>
            <a:endParaRPr lang="en-CA"/>
          </a:p>
        </p:txBody>
      </p:sp>
      <p:sp>
        <p:nvSpPr>
          <p:cNvPr id="6" name="Footer Placeholder 4"/>
          <p:cNvSpPr>
            <a:spLocks noGrp="1"/>
          </p:cNvSpPr>
          <p:nvPr>
            <p:ph type="ftr" sz="quarter" idx="11"/>
          </p:nvPr>
        </p:nvSpPr>
        <p:spPr/>
        <p:txBody>
          <a:bodyPr/>
          <a:lstStyle>
            <a:lvl1pPr>
              <a:defRPr/>
            </a:lvl1pPr>
          </a:lstStyle>
          <a:p>
            <a:pPr>
              <a:defRPr/>
            </a:pPr>
            <a:endParaRPr lang="en-CA"/>
          </a:p>
        </p:txBody>
      </p:sp>
      <p:sp>
        <p:nvSpPr>
          <p:cNvPr id="7" name="Slide Number Placeholder 5"/>
          <p:cNvSpPr>
            <a:spLocks noGrp="1"/>
          </p:cNvSpPr>
          <p:nvPr>
            <p:ph type="sldNum" sz="quarter" idx="12"/>
          </p:nvPr>
        </p:nvSpPr>
        <p:spPr/>
        <p:txBody>
          <a:bodyPr/>
          <a:lstStyle>
            <a:lvl1pPr>
              <a:defRPr/>
            </a:lvl1pPr>
          </a:lstStyle>
          <a:p>
            <a:pPr>
              <a:defRPr/>
            </a:pPr>
            <a:fld id="{40A5A940-08EB-4F01-BD4A-ECF503C82C7E}" type="slidenum">
              <a:rPr lang="en-CA"/>
              <a:pPr>
                <a:defRPr/>
              </a:pPr>
              <a:t>‹#›</a:t>
            </a:fld>
            <a:endParaRPr lang="en-CA"/>
          </a:p>
        </p:txBody>
      </p:sp>
    </p:spTree>
  </p:cSld>
  <p:clrMapOvr>
    <a:masterClrMapping/>
  </p:clrMapOvr>
  <p:transition spd="med"/>
</p:sldLayout>
</file>

<file path=ppt/slideLayouts/slideLayout9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CB237B35-3DA9-4DB5-BF1C-885288CAFF3C}" type="datetimeFigureOut">
              <a:rPr lang="en-CA"/>
              <a:pPr>
                <a:defRPr/>
              </a:pPr>
              <a:t>05/05/2014</a:t>
            </a:fld>
            <a:endParaRPr lang="en-CA"/>
          </a:p>
        </p:txBody>
      </p:sp>
      <p:sp>
        <p:nvSpPr>
          <p:cNvPr id="6" name="Footer Placeholder 4"/>
          <p:cNvSpPr>
            <a:spLocks noGrp="1"/>
          </p:cNvSpPr>
          <p:nvPr>
            <p:ph type="ftr" sz="quarter" idx="11"/>
          </p:nvPr>
        </p:nvSpPr>
        <p:spPr/>
        <p:txBody>
          <a:bodyPr/>
          <a:lstStyle>
            <a:lvl1pPr>
              <a:defRPr/>
            </a:lvl1pPr>
          </a:lstStyle>
          <a:p>
            <a:pPr>
              <a:defRPr/>
            </a:pPr>
            <a:endParaRPr lang="en-CA"/>
          </a:p>
        </p:txBody>
      </p:sp>
      <p:sp>
        <p:nvSpPr>
          <p:cNvPr id="7" name="Slide Number Placeholder 5"/>
          <p:cNvSpPr>
            <a:spLocks noGrp="1"/>
          </p:cNvSpPr>
          <p:nvPr>
            <p:ph type="sldNum" sz="quarter" idx="12"/>
          </p:nvPr>
        </p:nvSpPr>
        <p:spPr/>
        <p:txBody>
          <a:bodyPr/>
          <a:lstStyle>
            <a:lvl1pPr>
              <a:defRPr/>
            </a:lvl1pPr>
          </a:lstStyle>
          <a:p>
            <a:pPr>
              <a:defRPr/>
            </a:pPr>
            <a:fld id="{F9CAC4A8-CAD1-46CB-A62E-77A5461479AD}" type="slidenum">
              <a:rPr lang="en-CA"/>
              <a:pPr>
                <a:defRPr/>
              </a:pPr>
              <a:t>‹#›</a:t>
            </a:fld>
            <a:endParaRPr lang="en-CA"/>
          </a:p>
        </p:txBody>
      </p:sp>
    </p:spTree>
  </p:cSld>
  <p:clrMapOvr>
    <a:masterClrMapping/>
  </p:clrMapOvr>
  <p:transition spd="med"/>
</p:sldLayout>
</file>

<file path=ppt/slideLayouts/slideLayout9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3"/>
          <p:cNvSpPr>
            <a:spLocks noGrp="1"/>
          </p:cNvSpPr>
          <p:nvPr>
            <p:ph type="dt" sz="half" idx="10"/>
          </p:nvPr>
        </p:nvSpPr>
        <p:spPr/>
        <p:txBody>
          <a:bodyPr/>
          <a:lstStyle>
            <a:lvl1pPr>
              <a:defRPr/>
            </a:lvl1pPr>
          </a:lstStyle>
          <a:p>
            <a:pPr>
              <a:defRPr/>
            </a:pPr>
            <a:fld id="{8EDC793B-6692-4F0E-91EF-D45C686C3837}" type="datetimeFigureOut">
              <a:rPr lang="en-CA"/>
              <a:pPr>
                <a:defRPr/>
              </a:pPr>
              <a:t>05/05/2014</a:t>
            </a:fld>
            <a:endParaRPr lang="en-CA"/>
          </a:p>
        </p:txBody>
      </p:sp>
      <p:sp>
        <p:nvSpPr>
          <p:cNvPr id="5" name="Footer Placeholder 4"/>
          <p:cNvSpPr>
            <a:spLocks noGrp="1"/>
          </p:cNvSpPr>
          <p:nvPr>
            <p:ph type="ftr" sz="quarter" idx="11"/>
          </p:nvPr>
        </p:nvSpPr>
        <p:spPr/>
        <p:txBody>
          <a:bodyPr/>
          <a:lstStyle>
            <a:lvl1pPr>
              <a:defRPr/>
            </a:lvl1pPr>
          </a:lstStyle>
          <a:p>
            <a:pPr>
              <a:defRPr/>
            </a:pPr>
            <a:endParaRPr lang="en-CA"/>
          </a:p>
        </p:txBody>
      </p:sp>
      <p:sp>
        <p:nvSpPr>
          <p:cNvPr id="6" name="Slide Number Placeholder 5"/>
          <p:cNvSpPr>
            <a:spLocks noGrp="1"/>
          </p:cNvSpPr>
          <p:nvPr>
            <p:ph type="sldNum" sz="quarter" idx="12"/>
          </p:nvPr>
        </p:nvSpPr>
        <p:spPr/>
        <p:txBody>
          <a:bodyPr/>
          <a:lstStyle>
            <a:lvl1pPr>
              <a:defRPr/>
            </a:lvl1pPr>
          </a:lstStyle>
          <a:p>
            <a:pPr>
              <a:defRPr/>
            </a:pPr>
            <a:fld id="{D63C5595-A140-4F6A-8469-A920F35356AA}" type="slidenum">
              <a:rPr lang="en-CA"/>
              <a:pPr>
                <a:defRPr/>
              </a:pPr>
              <a:t>‹#›</a:t>
            </a:fld>
            <a:endParaRPr lang="en-CA"/>
          </a:p>
        </p:txBody>
      </p:sp>
    </p:spTree>
  </p:cSld>
  <p:clrMapOvr>
    <a:masterClrMapping/>
  </p:clrMapOvr>
  <p:transition spd="med"/>
</p:sldLayout>
</file>

<file path=ppt/slideLayouts/slideLayout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29450" y="0"/>
            <a:ext cx="2114550" cy="6096000"/>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685800" y="0"/>
            <a:ext cx="61912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2E17557E-0D4E-4CB0-BA3E-2F7AD27C6BD2}" type="slidenum">
              <a:rPr lang="en-US"/>
              <a:pPr>
                <a:defRPr/>
              </a:pPr>
              <a:t>‹#›</a:t>
            </a:fld>
            <a:endParaRPr lang="en-US"/>
          </a:p>
        </p:txBody>
      </p:sp>
    </p:spTree>
  </p:cSld>
  <p:clrMapOvr>
    <a:masterClrMapping/>
  </p:clrMapOvr>
  <p:transition spd="med"/>
</p:sldLayout>
</file>

<file path=ppt/slideLayouts/slideLayout9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191250" y="1371600"/>
            <a:ext cx="1909763" cy="4937125"/>
          </a:xfrm>
        </p:spPr>
        <p:txBody>
          <a:bodyPr vert="eaVert"/>
          <a:lstStyle/>
          <a:p>
            <a:r>
              <a:rPr lang="en-US" smtClean="0"/>
              <a:t>Click to edit Master title style</a:t>
            </a:r>
            <a:endParaRPr lang="fr-CA"/>
          </a:p>
        </p:txBody>
      </p:sp>
      <p:sp>
        <p:nvSpPr>
          <p:cNvPr id="3" name="Vertical Text Placeholder 2"/>
          <p:cNvSpPr>
            <a:spLocks noGrp="1"/>
          </p:cNvSpPr>
          <p:nvPr>
            <p:ph type="body" orient="vert" idx="1"/>
          </p:nvPr>
        </p:nvSpPr>
        <p:spPr>
          <a:xfrm>
            <a:off x="457200" y="1371600"/>
            <a:ext cx="5581650" cy="49371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Date Placeholder 3"/>
          <p:cNvSpPr>
            <a:spLocks noGrp="1"/>
          </p:cNvSpPr>
          <p:nvPr>
            <p:ph type="dt" sz="half" idx="10"/>
          </p:nvPr>
        </p:nvSpPr>
        <p:spPr/>
        <p:txBody>
          <a:bodyPr/>
          <a:lstStyle>
            <a:lvl1pPr>
              <a:defRPr/>
            </a:lvl1pPr>
          </a:lstStyle>
          <a:p>
            <a:pPr>
              <a:defRPr/>
            </a:pPr>
            <a:fld id="{294FB01E-6DDA-4A2F-B60A-33C2262B3A6B}" type="datetimeFigureOut">
              <a:rPr lang="en-CA"/>
              <a:pPr>
                <a:defRPr/>
              </a:pPr>
              <a:t>05/05/2014</a:t>
            </a:fld>
            <a:endParaRPr lang="en-CA"/>
          </a:p>
        </p:txBody>
      </p:sp>
      <p:sp>
        <p:nvSpPr>
          <p:cNvPr id="5" name="Footer Placeholder 4"/>
          <p:cNvSpPr>
            <a:spLocks noGrp="1"/>
          </p:cNvSpPr>
          <p:nvPr>
            <p:ph type="ftr" sz="quarter" idx="11"/>
          </p:nvPr>
        </p:nvSpPr>
        <p:spPr/>
        <p:txBody>
          <a:bodyPr/>
          <a:lstStyle>
            <a:lvl1pPr>
              <a:defRPr/>
            </a:lvl1pPr>
          </a:lstStyle>
          <a:p>
            <a:pPr>
              <a:defRPr/>
            </a:pPr>
            <a:endParaRPr lang="en-CA"/>
          </a:p>
        </p:txBody>
      </p:sp>
      <p:sp>
        <p:nvSpPr>
          <p:cNvPr id="6" name="Slide Number Placeholder 5"/>
          <p:cNvSpPr>
            <a:spLocks noGrp="1"/>
          </p:cNvSpPr>
          <p:nvPr>
            <p:ph type="sldNum" sz="quarter" idx="12"/>
          </p:nvPr>
        </p:nvSpPr>
        <p:spPr/>
        <p:txBody>
          <a:bodyPr/>
          <a:lstStyle>
            <a:lvl1pPr>
              <a:defRPr/>
            </a:lvl1pPr>
          </a:lstStyle>
          <a:p>
            <a:pPr>
              <a:defRPr/>
            </a:pPr>
            <a:fld id="{3746527F-C795-460B-953F-DC21B105DF08}" type="slidenum">
              <a:rPr lang="en-CA"/>
              <a:pPr>
                <a:defRPr/>
              </a:pPr>
              <a:t>‹#›</a:t>
            </a:fld>
            <a:endParaRPr lang="en-CA"/>
          </a:p>
        </p:txBody>
      </p:sp>
    </p:spTree>
  </p:cSld>
  <p:clrMapOvr>
    <a:masterClrMapping/>
  </p:clrMapOvr>
  <p:transition spd="med"/>
</p:sldLayout>
</file>

<file path=ppt/slideLayouts/slideLayout9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r-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fr-CA"/>
          </a:p>
        </p:txBody>
      </p:sp>
    </p:spTree>
  </p:cSld>
  <p:clrMapOvr>
    <a:masterClrMapping/>
  </p:clrMapOvr>
  <p:transition spd="med"/>
</p:sldLayout>
</file>

<file path=ppt/slideLayouts/slideLayout9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9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fr-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cSld>
  <p:clrMapOvr>
    <a:masterClrMapping/>
  </p:clrMapOvr>
  <p:transition spd="med"/>
</p:sldLayout>
</file>

<file path=ppt/slideLayouts/slideLayout9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
        <p:nvSpPr>
          <p:cNvPr id="3" name="Content Placeholder 2"/>
          <p:cNvSpPr>
            <a:spLocks noGrp="1"/>
          </p:cNvSpPr>
          <p:nvPr>
            <p:ph sz="half" idx="1"/>
          </p:nvPr>
        </p:nvSpPr>
        <p:spPr>
          <a:xfrm>
            <a:off x="793750" y="1598613"/>
            <a:ext cx="3767138" cy="349726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Content Placeholder 3"/>
          <p:cNvSpPr>
            <a:spLocks noGrp="1"/>
          </p:cNvSpPr>
          <p:nvPr>
            <p:ph sz="half" idx="2"/>
          </p:nvPr>
        </p:nvSpPr>
        <p:spPr>
          <a:xfrm>
            <a:off x="4713288" y="1598613"/>
            <a:ext cx="3768725" cy="349726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9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fr-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Tree>
  </p:cSld>
  <p:clrMapOvr>
    <a:masterClrMapping/>
  </p:clrMapOvr>
  <p:transition spd="med"/>
</p:sldLayout>
</file>

<file path=ppt/slideLayouts/slideLayout9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r-CA"/>
          </a:p>
        </p:txBody>
      </p:sp>
    </p:spTree>
  </p:cSld>
  <p:clrMapOvr>
    <a:masterClrMapping/>
  </p:clrMapOvr>
  <p:transition spd="med"/>
</p:sldLayout>
</file>

<file path=ppt/slideLayouts/slideLayout9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cSld>
  <p:clrMapOvr>
    <a:masterClrMapping/>
  </p:clrMapOvr>
  <p:transition spd="med"/>
</p:sldLayout>
</file>

<file path=ppt/slideLayouts/slideLayout9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smtClean="0"/>
              <a:t>Click to edit Master title style</a:t>
            </a:r>
            <a:endParaRPr lang="fr-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transition spd="med"/>
</p:sldLayout>
</file>

<file path=ppt/slideLayouts/slideLayout9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smtClean="0"/>
              <a:t>Click to edit Master title style</a:t>
            </a:r>
            <a:endParaRPr lang="fr-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transition spd="med"/>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jpe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2.jpeg"/><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file:///P:\CCS_PPT\ppt\cover.jpg" TargetMode="Externa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96.xml"/><Relationship Id="rId13" Type="http://schemas.openxmlformats.org/officeDocument/2006/relationships/image" Target="../media/image11.jpeg"/><Relationship Id="rId3" Type="http://schemas.openxmlformats.org/officeDocument/2006/relationships/slideLayout" Target="../slideLayouts/slideLayout91.xml"/><Relationship Id="rId7" Type="http://schemas.openxmlformats.org/officeDocument/2006/relationships/slideLayout" Target="../slideLayouts/slideLayout95.xml"/><Relationship Id="rId12" Type="http://schemas.openxmlformats.org/officeDocument/2006/relationships/theme" Target="../theme/theme10.xml"/><Relationship Id="rId2" Type="http://schemas.openxmlformats.org/officeDocument/2006/relationships/slideLayout" Target="../slideLayouts/slideLayout90.xml"/><Relationship Id="rId1" Type="http://schemas.openxmlformats.org/officeDocument/2006/relationships/slideLayout" Target="../slideLayouts/slideLayout89.xml"/><Relationship Id="rId6" Type="http://schemas.openxmlformats.org/officeDocument/2006/relationships/slideLayout" Target="../slideLayouts/slideLayout94.xml"/><Relationship Id="rId11" Type="http://schemas.openxmlformats.org/officeDocument/2006/relationships/slideLayout" Target="../slideLayouts/slideLayout99.xml"/><Relationship Id="rId5" Type="http://schemas.openxmlformats.org/officeDocument/2006/relationships/slideLayout" Target="../slideLayouts/slideLayout93.xml"/><Relationship Id="rId10" Type="http://schemas.openxmlformats.org/officeDocument/2006/relationships/slideLayout" Target="../slideLayouts/slideLayout98.xml"/><Relationship Id="rId4" Type="http://schemas.openxmlformats.org/officeDocument/2006/relationships/slideLayout" Target="../slideLayouts/slideLayout92.xml"/><Relationship Id="rId9" Type="http://schemas.openxmlformats.org/officeDocument/2006/relationships/slideLayout" Target="../slideLayouts/slideLayout97.xml"/></Relationships>
</file>

<file path=ppt/slideMasters/_rels/slideMaster100.xml.rels><?xml version="1.0" encoding="UTF-8" standalone="yes"?>
<Relationships xmlns="http://schemas.openxmlformats.org/package/2006/relationships"><Relationship Id="rId8" Type="http://schemas.openxmlformats.org/officeDocument/2006/relationships/slideLayout" Target="../slideLayouts/slideLayout1075.xml"/><Relationship Id="rId13" Type="http://schemas.openxmlformats.org/officeDocument/2006/relationships/image" Target="../media/image16.jpeg"/><Relationship Id="rId3" Type="http://schemas.openxmlformats.org/officeDocument/2006/relationships/slideLayout" Target="../slideLayouts/slideLayout1070.xml"/><Relationship Id="rId7" Type="http://schemas.openxmlformats.org/officeDocument/2006/relationships/slideLayout" Target="../slideLayouts/slideLayout1074.xml"/><Relationship Id="rId12" Type="http://schemas.openxmlformats.org/officeDocument/2006/relationships/theme" Target="../theme/theme100.xml"/><Relationship Id="rId2" Type="http://schemas.openxmlformats.org/officeDocument/2006/relationships/slideLayout" Target="../slideLayouts/slideLayout1069.xml"/><Relationship Id="rId1" Type="http://schemas.openxmlformats.org/officeDocument/2006/relationships/slideLayout" Target="../slideLayouts/slideLayout1068.xml"/><Relationship Id="rId6" Type="http://schemas.openxmlformats.org/officeDocument/2006/relationships/slideLayout" Target="../slideLayouts/slideLayout1073.xml"/><Relationship Id="rId11" Type="http://schemas.openxmlformats.org/officeDocument/2006/relationships/slideLayout" Target="../slideLayouts/slideLayout1078.xml"/><Relationship Id="rId5" Type="http://schemas.openxmlformats.org/officeDocument/2006/relationships/slideLayout" Target="../slideLayouts/slideLayout1072.xml"/><Relationship Id="rId10" Type="http://schemas.openxmlformats.org/officeDocument/2006/relationships/slideLayout" Target="../slideLayouts/slideLayout1077.xml"/><Relationship Id="rId4" Type="http://schemas.openxmlformats.org/officeDocument/2006/relationships/slideLayout" Target="../slideLayouts/slideLayout1071.xml"/><Relationship Id="rId9" Type="http://schemas.openxmlformats.org/officeDocument/2006/relationships/slideLayout" Target="../slideLayouts/slideLayout1076.xml"/><Relationship Id="rId14" Type="http://schemas.openxmlformats.org/officeDocument/2006/relationships/image" Target="../media/image17.png"/></Relationships>
</file>

<file path=ppt/slideMasters/_rels/slideMaster101.xml.rels><?xml version="1.0" encoding="UTF-8" standalone="yes"?>
<Relationships xmlns="http://schemas.openxmlformats.org/package/2006/relationships"><Relationship Id="rId8" Type="http://schemas.openxmlformats.org/officeDocument/2006/relationships/slideLayout" Target="../slideLayouts/slideLayout1086.xml"/><Relationship Id="rId13" Type="http://schemas.openxmlformats.org/officeDocument/2006/relationships/image" Target="../media/image17.png"/><Relationship Id="rId3" Type="http://schemas.openxmlformats.org/officeDocument/2006/relationships/slideLayout" Target="../slideLayouts/slideLayout1081.xml"/><Relationship Id="rId7" Type="http://schemas.openxmlformats.org/officeDocument/2006/relationships/slideLayout" Target="../slideLayouts/slideLayout1085.xml"/><Relationship Id="rId12" Type="http://schemas.openxmlformats.org/officeDocument/2006/relationships/theme" Target="../theme/theme101.xml"/><Relationship Id="rId2" Type="http://schemas.openxmlformats.org/officeDocument/2006/relationships/slideLayout" Target="../slideLayouts/slideLayout1080.xml"/><Relationship Id="rId1" Type="http://schemas.openxmlformats.org/officeDocument/2006/relationships/slideLayout" Target="../slideLayouts/slideLayout1079.xml"/><Relationship Id="rId6" Type="http://schemas.openxmlformats.org/officeDocument/2006/relationships/slideLayout" Target="../slideLayouts/slideLayout1084.xml"/><Relationship Id="rId11" Type="http://schemas.openxmlformats.org/officeDocument/2006/relationships/slideLayout" Target="../slideLayouts/slideLayout1089.xml"/><Relationship Id="rId5" Type="http://schemas.openxmlformats.org/officeDocument/2006/relationships/slideLayout" Target="../slideLayouts/slideLayout1083.xml"/><Relationship Id="rId10" Type="http://schemas.openxmlformats.org/officeDocument/2006/relationships/slideLayout" Target="../slideLayouts/slideLayout1088.xml"/><Relationship Id="rId4" Type="http://schemas.openxmlformats.org/officeDocument/2006/relationships/slideLayout" Target="../slideLayouts/slideLayout1082.xml"/><Relationship Id="rId9" Type="http://schemas.openxmlformats.org/officeDocument/2006/relationships/slideLayout" Target="../slideLayouts/slideLayout1087.xml"/></Relationships>
</file>

<file path=ppt/slideMasters/_rels/slideMaster102.xml.rels><?xml version="1.0" encoding="UTF-8" standalone="yes"?>
<Relationships xmlns="http://schemas.openxmlformats.org/package/2006/relationships"><Relationship Id="rId8" Type="http://schemas.openxmlformats.org/officeDocument/2006/relationships/slideLayout" Target="../slideLayouts/slideLayout1097.xml"/><Relationship Id="rId13" Type="http://schemas.openxmlformats.org/officeDocument/2006/relationships/image" Target="../media/image16.jpeg"/><Relationship Id="rId3" Type="http://schemas.openxmlformats.org/officeDocument/2006/relationships/slideLayout" Target="../slideLayouts/slideLayout1092.xml"/><Relationship Id="rId7" Type="http://schemas.openxmlformats.org/officeDocument/2006/relationships/slideLayout" Target="../slideLayouts/slideLayout1096.xml"/><Relationship Id="rId12" Type="http://schemas.openxmlformats.org/officeDocument/2006/relationships/theme" Target="../theme/theme102.xml"/><Relationship Id="rId2" Type="http://schemas.openxmlformats.org/officeDocument/2006/relationships/slideLayout" Target="../slideLayouts/slideLayout1091.xml"/><Relationship Id="rId1" Type="http://schemas.openxmlformats.org/officeDocument/2006/relationships/slideLayout" Target="../slideLayouts/slideLayout1090.xml"/><Relationship Id="rId6" Type="http://schemas.openxmlformats.org/officeDocument/2006/relationships/slideLayout" Target="../slideLayouts/slideLayout1095.xml"/><Relationship Id="rId11" Type="http://schemas.openxmlformats.org/officeDocument/2006/relationships/slideLayout" Target="../slideLayouts/slideLayout1100.xml"/><Relationship Id="rId5" Type="http://schemas.openxmlformats.org/officeDocument/2006/relationships/slideLayout" Target="../slideLayouts/slideLayout1094.xml"/><Relationship Id="rId10" Type="http://schemas.openxmlformats.org/officeDocument/2006/relationships/slideLayout" Target="../slideLayouts/slideLayout1099.xml"/><Relationship Id="rId4" Type="http://schemas.openxmlformats.org/officeDocument/2006/relationships/slideLayout" Target="../slideLayouts/slideLayout1093.xml"/><Relationship Id="rId9" Type="http://schemas.openxmlformats.org/officeDocument/2006/relationships/slideLayout" Target="../slideLayouts/slideLayout1098.xml"/><Relationship Id="rId14" Type="http://schemas.openxmlformats.org/officeDocument/2006/relationships/image" Target="../media/image17.png"/></Relationships>
</file>

<file path=ppt/slideMasters/_rels/slideMaster11.xml.rels><?xml version="1.0" encoding="UTF-8" standalone="yes"?>
<Relationships xmlns="http://schemas.openxmlformats.org/package/2006/relationships"><Relationship Id="rId1" Type="http://schemas.openxmlformats.org/officeDocument/2006/relationships/theme" Target="../theme/theme11.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07.xml"/><Relationship Id="rId13" Type="http://schemas.openxmlformats.org/officeDocument/2006/relationships/image" Target="../media/image1.jpeg"/><Relationship Id="rId3" Type="http://schemas.openxmlformats.org/officeDocument/2006/relationships/slideLayout" Target="../slideLayouts/slideLayout102.xml"/><Relationship Id="rId7" Type="http://schemas.openxmlformats.org/officeDocument/2006/relationships/slideLayout" Target="../slideLayouts/slideLayout106.xml"/><Relationship Id="rId12" Type="http://schemas.openxmlformats.org/officeDocument/2006/relationships/theme" Target="../theme/theme12.xml"/><Relationship Id="rId2" Type="http://schemas.openxmlformats.org/officeDocument/2006/relationships/slideLayout" Target="../slideLayouts/slideLayout101.xml"/><Relationship Id="rId1" Type="http://schemas.openxmlformats.org/officeDocument/2006/relationships/slideLayout" Target="../slideLayouts/slideLayout100.xml"/><Relationship Id="rId6" Type="http://schemas.openxmlformats.org/officeDocument/2006/relationships/slideLayout" Target="../slideLayouts/slideLayout105.xml"/><Relationship Id="rId11" Type="http://schemas.openxmlformats.org/officeDocument/2006/relationships/slideLayout" Target="../slideLayouts/slideLayout110.xml"/><Relationship Id="rId5" Type="http://schemas.openxmlformats.org/officeDocument/2006/relationships/slideLayout" Target="../slideLayouts/slideLayout104.xml"/><Relationship Id="rId15" Type="http://schemas.openxmlformats.org/officeDocument/2006/relationships/image" Target="../media/image2.jpeg"/><Relationship Id="rId10" Type="http://schemas.openxmlformats.org/officeDocument/2006/relationships/slideLayout" Target="../slideLayouts/slideLayout109.xml"/><Relationship Id="rId4" Type="http://schemas.openxmlformats.org/officeDocument/2006/relationships/slideLayout" Target="../slideLayouts/slideLayout103.xml"/><Relationship Id="rId9" Type="http://schemas.openxmlformats.org/officeDocument/2006/relationships/slideLayout" Target="../slideLayouts/slideLayout108.xml"/><Relationship Id="rId14" Type="http://schemas.openxmlformats.org/officeDocument/2006/relationships/image" Target="file:///P:\CCS_PPT\ppt\cover.jpg" TargetMode="Externa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18.xml"/><Relationship Id="rId13" Type="http://schemas.openxmlformats.org/officeDocument/2006/relationships/image" Target="../media/image6.jpeg"/><Relationship Id="rId3" Type="http://schemas.openxmlformats.org/officeDocument/2006/relationships/slideLayout" Target="../slideLayouts/slideLayout113.xml"/><Relationship Id="rId7" Type="http://schemas.openxmlformats.org/officeDocument/2006/relationships/slideLayout" Target="../slideLayouts/slideLayout117.xml"/><Relationship Id="rId12" Type="http://schemas.openxmlformats.org/officeDocument/2006/relationships/theme" Target="../theme/theme13.xml"/><Relationship Id="rId2" Type="http://schemas.openxmlformats.org/officeDocument/2006/relationships/slideLayout" Target="../slideLayouts/slideLayout112.xml"/><Relationship Id="rId16" Type="http://schemas.openxmlformats.org/officeDocument/2006/relationships/image" Target="file:///P:\PPT\header.jpg" TargetMode="External"/><Relationship Id="rId1" Type="http://schemas.openxmlformats.org/officeDocument/2006/relationships/slideLayout" Target="../slideLayouts/slideLayout111.xml"/><Relationship Id="rId6" Type="http://schemas.openxmlformats.org/officeDocument/2006/relationships/slideLayout" Target="../slideLayouts/slideLayout116.xml"/><Relationship Id="rId11" Type="http://schemas.openxmlformats.org/officeDocument/2006/relationships/slideLayout" Target="../slideLayouts/slideLayout121.xml"/><Relationship Id="rId5" Type="http://schemas.openxmlformats.org/officeDocument/2006/relationships/slideLayout" Target="../slideLayouts/slideLayout115.xml"/><Relationship Id="rId15" Type="http://schemas.openxmlformats.org/officeDocument/2006/relationships/image" Target="../media/image7.jpeg"/><Relationship Id="rId10" Type="http://schemas.openxmlformats.org/officeDocument/2006/relationships/slideLayout" Target="../slideLayouts/slideLayout120.xml"/><Relationship Id="rId4" Type="http://schemas.openxmlformats.org/officeDocument/2006/relationships/slideLayout" Target="../slideLayouts/slideLayout114.xml"/><Relationship Id="rId9" Type="http://schemas.openxmlformats.org/officeDocument/2006/relationships/slideLayout" Target="../slideLayouts/slideLayout119.xml"/><Relationship Id="rId14" Type="http://schemas.openxmlformats.org/officeDocument/2006/relationships/image" Target="file:///P:\PPT\leaf.jpg" TargetMode="Externa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29.xml"/><Relationship Id="rId3" Type="http://schemas.openxmlformats.org/officeDocument/2006/relationships/slideLayout" Target="../slideLayouts/slideLayout124.xml"/><Relationship Id="rId7" Type="http://schemas.openxmlformats.org/officeDocument/2006/relationships/slideLayout" Target="../slideLayouts/slideLayout128.xml"/><Relationship Id="rId12" Type="http://schemas.openxmlformats.org/officeDocument/2006/relationships/theme" Target="../theme/theme14.xml"/><Relationship Id="rId2" Type="http://schemas.openxmlformats.org/officeDocument/2006/relationships/slideLayout" Target="../slideLayouts/slideLayout123.xml"/><Relationship Id="rId1" Type="http://schemas.openxmlformats.org/officeDocument/2006/relationships/slideLayout" Target="../slideLayouts/slideLayout122.xml"/><Relationship Id="rId6" Type="http://schemas.openxmlformats.org/officeDocument/2006/relationships/slideLayout" Target="../slideLayouts/slideLayout127.xml"/><Relationship Id="rId11" Type="http://schemas.openxmlformats.org/officeDocument/2006/relationships/slideLayout" Target="../slideLayouts/slideLayout132.xml"/><Relationship Id="rId5" Type="http://schemas.openxmlformats.org/officeDocument/2006/relationships/slideLayout" Target="../slideLayouts/slideLayout126.xml"/><Relationship Id="rId10" Type="http://schemas.openxmlformats.org/officeDocument/2006/relationships/slideLayout" Target="../slideLayouts/slideLayout131.xml"/><Relationship Id="rId4" Type="http://schemas.openxmlformats.org/officeDocument/2006/relationships/slideLayout" Target="../slideLayouts/slideLayout125.xml"/><Relationship Id="rId9" Type="http://schemas.openxmlformats.org/officeDocument/2006/relationships/slideLayout" Target="../slideLayouts/slideLayout130.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40.xml"/><Relationship Id="rId3" Type="http://schemas.openxmlformats.org/officeDocument/2006/relationships/slideLayout" Target="../slideLayouts/slideLayout135.xml"/><Relationship Id="rId7" Type="http://schemas.openxmlformats.org/officeDocument/2006/relationships/slideLayout" Target="../slideLayouts/slideLayout139.xml"/><Relationship Id="rId12" Type="http://schemas.openxmlformats.org/officeDocument/2006/relationships/theme" Target="../theme/theme15.xml"/><Relationship Id="rId2" Type="http://schemas.openxmlformats.org/officeDocument/2006/relationships/slideLayout" Target="../slideLayouts/slideLayout134.xml"/><Relationship Id="rId1" Type="http://schemas.openxmlformats.org/officeDocument/2006/relationships/slideLayout" Target="../slideLayouts/slideLayout133.xml"/><Relationship Id="rId6" Type="http://schemas.openxmlformats.org/officeDocument/2006/relationships/slideLayout" Target="../slideLayouts/slideLayout138.xml"/><Relationship Id="rId11" Type="http://schemas.openxmlformats.org/officeDocument/2006/relationships/slideLayout" Target="../slideLayouts/slideLayout143.xml"/><Relationship Id="rId5" Type="http://schemas.openxmlformats.org/officeDocument/2006/relationships/slideLayout" Target="../slideLayouts/slideLayout137.xml"/><Relationship Id="rId10" Type="http://schemas.openxmlformats.org/officeDocument/2006/relationships/slideLayout" Target="../slideLayouts/slideLayout142.xml"/><Relationship Id="rId4" Type="http://schemas.openxmlformats.org/officeDocument/2006/relationships/slideLayout" Target="../slideLayouts/slideLayout136.xml"/><Relationship Id="rId9" Type="http://schemas.openxmlformats.org/officeDocument/2006/relationships/slideLayout" Target="../slideLayouts/slideLayout141.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51.xml"/><Relationship Id="rId3" Type="http://schemas.openxmlformats.org/officeDocument/2006/relationships/slideLayout" Target="../slideLayouts/slideLayout146.xml"/><Relationship Id="rId7" Type="http://schemas.openxmlformats.org/officeDocument/2006/relationships/slideLayout" Target="../slideLayouts/slideLayout150.xml"/><Relationship Id="rId12" Type="http://schemas.openxmlformats.org/officeDocument/2006/relationships/theme" Target="../theme/theme16.xml"/><Relationship Id="rId2" Type="http://schemas.openxmlformats.org/officeDocument/2006/relationships/slideLayout" Target="../slideLayouts/slideLayout145.xml"/><Relationship Id="rId1" Type="http://schemas.openxmlformats.org/officeDocument/2006/relationships/slideLayout" Target="../slideLayouts/slideLayout144.xml"/><Relationship Id="rId6" Type="http://schemas.openxmlformats.org/officeDocument/2006/relationships/slideLayout" Target="../slideLayouts/slideLayout149.xml"/><Relationship Id="rId11" Type="http://schemas.openxmlformats.org/officeDocument/2006/relationships/slideLayout" Target="../slideLayouts/slideLayout154.xml"/><Relationship Id="rId5" Type="http://schemas.openxmlformats.org/officeDocument/2006/relationships/slideLayout" Target="../slideLayouts/slideLayout148.xml"/><Relationship Id="rId10" Type="http://schemas.openxmlformats.org/officeDocument/2006/relationships/slideLayout" Target="../slideLayouts/slideLayout153.xml"/><Relationship Id="rId4" Type="http://schemas.openxmlformats.org/officeDocument/2006/relationships/slideLayout" Target="../slideLayouts/slideLayout147.xml"/><Relationship Id="rId9" Type="http://schemas.openxmlformats.org/officeDocument/2006/relationships/slideLayout" Target="../slideLayouts/slideLayout152.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62.xml"/><Relationship Id="rId3" Type="http://schemas.openxmlformats.org/officeDocument/2006/relationships/slideLayout" Target="../slideLayouts/slideLayout157.xml"/><Relationship Id="rId7" Type="http://schemas.openxmlformats.org/officeDocument/2006/relationships/slideLayout" Target="../slideLayouts/slideLayout161.xml"/><Relationship Id="rId12" Type="http://schemas.openxmlformats.org/officeDocument/2006/relationships/theme" Target="../theme/theme17.xml"/><Relationship Id="rId2" Type="http://schemas.openxmlformats.org/officeDocument/2006/relationships/slideLayout" Target="../slideLayouts/slideLayout156.xml"/><Relationship Id="rId1" Type="http://schemas.openxmlformats.org/officeDocument/2006/relationships/slideLayout" Target="../slideLayouts/slideLayout155.xml"/><Relationship Id="rId6" Type="http://schemas.openxmlformats.org/officeDocument/2006/relationships/slideLayout" Target="../slideLayouts/slideLayout160.xml"/><Relationship Id="rId11" Type="http://schemas.openxmlformats.org/officeDocument/2006/relationships/slideLayout" Target="../slideLayouts/slideLayout165.xml"/><Relationship Id="rId5" Type="http://schemas.openxmlformats.org/officeDocument/2006/relationships/slideLayout" Target="../slideLayouts/slideLayout159.xml"/><Relationship Id="rId10" Type="http://schemas.openxmlformats.org/officeDocument/2006/relationships/slideLayout" Target="../slideLayouts/slideLayout164.xml"/><Relationship Id="rId4" Type="http://schemas.openxmlformats.org/officeDocument/2006/relationships/slideLayout" Target="../slideLayouts/slideLayout158.xml"/><Relationship Id="rId9" Type="http://schemas.openxmlformats.org/officeDocument/2006/relationships/slideLayout" Target="../slideLayouts/slideLayout163.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73.xml"/><Relationship Id="rId3" Type="http://schemas.openxmlformats.org/officeDocument/2006/relationships/slideLayout" Target="../slideLayouts/slideLayout168.xml"/><Relationship Id="rId7" Type="http://schemas.openxmlformats.org/officeDocument/2006/relationships/slideLayout" Target="../slideLayouts/slideLayout172.xml"/><Relationship Id="rId12" Type="http://schemas.openxmlformats.org/officeDocument/2006/relationships/theme" Target="../theme/theme18.xml"/><Relationship Id="rId2" Type="http://schemas.openxmlformats.org/officeDocument/2006/relationships/slideLayout" Target="../slideLayouts/slideLayout167.xml"/><Relationship Id="rId1" Type="http://schemas.openxmlformats.org/officeDocument/2006/relationships/slideLayout" Target="../slideLayouts/slideLayout166.xml"/><Relationship Id="rId6" Type="http://schemas.openxmlformats.org/officeDocument/2006/relationships/slideLayout" Target="../slideLayouts/slideLayout171.xml"/><Relationship Id="rId11" Type="http://schemas.openxmlformats.org/officeDocument/2006/relationships/slideLayout" Target="../slideLayouts/slideLayout176.xml"/><Relationship Id="rId5" Type="http://schemas.openxmlformats.org/officeDocument/2006/relationships/slideLayout" Target="../slideLayouts/slideLayout170.xml"/><Relationship Id="rId10" Type="http://schemas.openxmlformats.org/officeDocument/2006/relationships/slideLayout" Target="../slideLayouts/slideLayout175.xml"/><Relationship Id="rId4" Type="http://schemas.openxmlformats.org/officeDocument/2006/relationships/slideLayout" Target="../slideLayouts/slideLayout169.xml"/><Relationship Id="rId9" Type="http://schemas.openxmlformats.org/officeDocument/2006/relationships/slideLayout" Target="../slideLayouts/slideLayout174.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84.xml"/><Relationship Id="rId3" Type="http://schemas.openxmlformats.org/officeDocument/2006/relationships/slideLayout" Target="../slideLayouts/slideLayout179.xml"/><Relationship Id="rId7" Type="http://schemas.openxmlformats.org/officeDocument/2006/relationships/slideLayout" Target="../slideLayouts/slideLayout183.xml"/><Relationship Id="rId12" Type="http://schemas.openxmlformats.org/officeDocument/2006/relationships/theme" Target="../theme/theme19.xml"/><Relationship Id="rId2" Type="http://schemas.openxmlformats.org/officeDocument/2006/relationships/slideLayout" Target="../slideLayouts/slideLayout178.xml"/><Relationship Id="rId1" Type="http://schemas.openxmlformats.org/officeDocument/2006/relationships/slideLayout" Target="../slideLayouts/slideLayout177.xml"/><Relationship Id="rId6" Type="http://schemas.openxmlformats.org/officeDocument/2006/relationships/slideLayout" Target="../slideLayouts/slideLayout182.xml"/><Relationship Id="rId11" Type="http://schemas.openxmlformats.org/officeDocument/2006/relationships/slideLayout" Target="../slideLayouts/slideLayout187.xml"/><Relationship Id="rId5" Type="http://schemas.openxmlformats.org/officeDocument/2006/relationships/slideLayout" Target="../slideLayouts/slideLayout181.xml"/><Relationship Id="rId10" Type="http://schemas.openxmlformats.org/officeDocument/2006/relationships/slideLayout" Target="../slideLayouts/slideLayout186.xml"/><Relationship Id="rId4" Type="http://schemas.openxmlformats.org/officeDocument/2006/relationships/slideLayout" Target="../slideLayouts/slideLayout180.xml"/><Relationship Id="rId9" Type="http://schemas.openxmlformats.org/officeDocument/2006/relationships/slideLayout" Target="../slideLayouts/slideLayout185.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image" Target="../media/image3.png"/><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5" Type="http://schemas.openxmlformats.org/officeDocument/2006/relationships/image" Target="../media/image5.png"/><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image" Target="../media/image4.png"/></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195.xml"/><Relationship Id="rId3" Type="http://schemas.openxmlformats.org/officeDocument/2006/relationships/slideLayout" Target="../slideLayouts/slideLayout190.xml"/><Relationship Id="rId7" Type="http://schemas.openxmlformats.org/officeDocument/2006/relationships/slideLayout" Target="../slideLayouts/slideLayout194.xml"/><Relationship Id="rId12" Type="http://schemas.openxmlformats.org/officeDocument/2006/relationships/theme" Target="../theme/theme20.xml"/><Relationship Id="rId2" Type="http://schemas.openxmlformats.org/officeDocument/2006/relationships/slideLayout" Target="../slideLayouts/slideLayout189.xml"/><Relationship Id="rId1" Type="http://schemas.openxmlformats.org/officeDocument/2006/relationships/slideLayout" Target="../slideLayouts/slideLayout188.xml"/><Relationship Id="rId6" Type="http://schemas.openxmlformats.org/officeDocument/2006/relationships/slideLayout" Target="../slideLayouts/slideLayout193.xml"/><Relationship Id="rId11" Type="http://schemas.openxmlformats.org/officeDocument/2006/relationships/slideLayout" Target="../slideLayouts/slideLayout198.xml"/><Relationship Id="rId5" Type="http://schemas.openxmlformats.org/officeDocument/2006/relationships/slideLayout" Target="../slideLayouts/slideLayout192.xml"/><Relationship Id="rId10" Type="http://schemas.openxmlformats.org/officeDocument/2006/relationships/slideLayout" Target="../slideLayouts/slideLayout197.xml"/><Relationship Id="rId4" Type="http://schemas.openxmlformats.org/officeDocument/2006/relationships/slideLayout" Target="../slideLayouts/slideLayout191.xml"/><Relationship Id="rId9" Type="http://schemas.openxmlformats.org/officeDocument/2006/relationships/slideLayout" Target="../slideLayouts/slideLayout196.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06.xml"/><Relationship Id="rId3" Type="http://schemas.openxmlformats.org/officeDocument/2006/relationships/slideLayout" Target="../slideLayouts/slideLayout201.xml"/><Relationship Id="rId7" Type="http://schemas.openxmlformats.org/officeDocument/2006/relationships/slideLayout" Target="../slideLayouts/slideLayout205.xml"/><Relationship Id="rId12" Type="http://schemas.openxmlformats.org/officeDocument/2006/relationships/theme" Target="../theme/theme21.xml"/><Relationship Id="rId2" Type="http://schemas.openxmlformats.org/officeDocument/2006/relationships/slideLayout" Target="../slideLayouts/slideLayout200.xml"/><Relationship Id="rId1" Type="http://schemas.openxmlformats.org/officeDocument/2006/relationships/slideLayout" Target="../slideLayouts/slideLayout199.xml"/><Relationship Id="rId6" Type="http://schemas.openxmlformats.org/officeDocument/2006/relationships/slideLayout" Target="../slideLayouts/slideLayout204.xml"/><Relationship Id="rId11" Type="http://schemas.openxmlformats.org/officeDocument/2006/relationships/slideLayout" Target="../slideLayouts/slideLayout209.xml"/><Relationship Id="rId5" Type="http://schemas.openxmlformats.org/officeDocument/2006/relationships/slideLayout" Target="../slideLayouts/slideLayout203.xml"/><Relationship Id="rId10" Type="http://schemas.openxmlformats.org/officeDocument/2006/relationships/slideLayout" Target="../slideLayouts/slideLayout208.xml"/><Relationship Id="rId4" Type="http://schemas.openxmlformats.org/officeDocument/2006/relationships/slideLayout" Target="../slideLayouts/slideLayout202.xml"/><Relationship Id="rId9" Type="http://schemas.openxmlformats.org/officeDocument/2006/relationships/slideLayout" Target="../slideLayouts/slideLayout207.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17.xml"/><Relationship Id="rId3" Type="http://schemas.openxmlformats.org/officeDocument/2006/relationships/slideLayout" Target="../slideLayouts/slideLayout212.xml"/><Relationship Id="rId7" Type="http://schemas.openxmlformats.org/officeDocument/2006/relationships/slideLayout" Target="../slideLayouts/slideLayout216.xml"/><Relationship Id="rId12" Type="http://schemas.openxmlformats.org/officeDocument/2006/relationships/theme" Target="../theme/theme22.xml"/><Relationship Id="rId2" Type="http://schemas.openxmlformats.org/officeDocument/2006/relationships/slideLayout" Target="../slideLayouts/slideLayout211.xml"/><Relationship Id="rId1" Type="http://schemas.openxmlformats.org/officeDocument/2006/relationships/slideLayout" Target="../slideLayouts/slideLayout210.xml"/><Relationship Id="rId6" Type="http://schemas.openxmlformats.org/officeDocument/2006/relationships/slideLayout" Target="../slideLayouts/slideLayout215.xml"/><Relationship Id="rId11" Type="http://schemas.openxmlformats.org/officeDocument/2006/relationships/slideLayout" Target="../slideLayouts/slideLayout220.xml"/><Relationship Id="rId5" Type="http://schemas.openxmlformats.org/officeDocument/2006/relationships/slideLayout" Target="../slideLayouts/slideLayout214.xml"/><Relationship Id="rId10" Type="http://schemas.openxmlformats.org/officeDocument/2006/relationships/slideLayout" Target="../slideLayouts/slideLayout219.xml"/><Relationship Id="rId4" Type="http://schemas.openxmlformats.org/officeDocument/2006/relationships/slideLayout" Target="../slideLayouts/slideLayout213.xml"/><Relationship Id="rId9" Type="http://schemas.openxmlformats.org/officeDocument/2006/relationships/slideLayout" Target="../slideLayouts/slideLayout218.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28.xml"/><Relationship Id="rId3" Type="http://schemas.openxmlformats.org/officeDocument/2006/relationships/slideLayout" Target="../slideLayouts/slideLayout223.xml"/><Relationship Id="rId7" Type="http://schemas.openxmlformats.org/officeDocument/2006/relationships/slideLayout" Target="../slideLayouts/slideLayout227.xml"/><Relationship Id="rId12" Type="http://schemas.openxmlformats.org/officeDocument/2006/relationships/theme" Target="../theme/theme23.xml"/><Relationship Id="rId2" Type="http://schemas.openxmlformats.org/officeDocument/2006/relationships/slideLayout" Target="../slideLayouts/slideLayout222.xml"/><Relationship Id="rId1" Type="http://schemas.openxmlformats.org/officeDocument/2006/relationships/slideLayout" Target="../slideLayouts/slideLayout221.xml"/><Relationship Id="rId6" Type="http://schemas.openxmlformats.org/officeDocument/2006/relationships/slideLayout" Target="../slideLayouts/slideLayout226.xml"/><Relationship Id="rId11" Type="http://schemas.openxmlformats.org/officeDocument/2006/relationships/slideLayout" Target="../slideLayouts/slideLayout231.xml"/><Relationship Id="rId5" Type="http://schemas.openxmlformats.org/officeDocument/2006/relationships/slideLayout" Target="../slideLayouts/slideLayout225.xml"/><Relationship Id="rId10" Type="http://schemas.openxmlformats.org/officeDocument/2006/relationships/slideLayout" Target="../slideLayouts/slideLayout230.xml"/><Relationship Id="rId4" Type="http://schemas.openxmlformats.org/officeDocument/2006/relationships/slideLayout" Target="../slideLayouts/slideLayout224.xml"/><Relationship Id="rId9" Type="http://schemas.openxmlformats.org/officeDocument/2006/relationships/slideLayout" Target="../slideLayouts/slideLayout229.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39.xml"/><Relationship Id="rId3" Type="http://schemas.openxmlformats.org/officeDocument/2006/relationships/slideLayout" Target="../slideLayouts/slideLayout234.xml"/><Relationship Id="rId7" Type="http://schemas.openxmlformats.org/officeDocument/2006/relationships/slideLayout" Target="../slideLayouts/slideLayout238.xml"/><Relationship Id="rId12" Type="http://schemas.openxmlformats.org/officeDocument/2006/relationships/theme" Target="../theme/theme24.xml"/><Relationship Id="rId2" Type="http://schemas.openxmlformats.org/officeDocument/2006/relationships/slideLayout" Target="../slideLayouts/slideLayout233.xml"/><Relationship Id="rId1" Type="http://schemas.openxmlformats.org/officeDocument/2006/relationships/slideLayout" Target="../slideLayouts/slideLayout232.xml"/><Relationship Id="rId6" Type="http://schemas.openxmlformats.org/officeDocument/2006/relationships/slideLayout" Target="../slideLayouts/slideLayout237.xml"/><Relationship Id="rId11" Type="http://schemas.openxmlformats.org/officeDocument/2006/relationships/slideLayout" Target="../slideLayouts/slideLayout242.xml"/><Relationship Id="rId5" Type="http://schemas.openxmlformats.org/officeDocument/2006/relationships/slideLayout" Target="../slideLayouts/slideLayout236.xml"/><Relationship Id="rId10" Type="http://schemas.openxmlformats.org/officeDocument/2006/relationships/slideLayout" Target="../slideLayouts/slideLayout241.xml"/><Relationship Id="rId4" Type="http://schemas.openxmlformats.org/officeDocument/2006/relationships/slideLayout" Target="../slideLayouts/slideLayout235.xml"/><Relationship Id="rId9" Type="http://schemas.openxmlformats.org/officeDocument/2006/relationships/slideLayout" Target="../slideLayouts/slideLayout240.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50.xml"/><Relationship Id="rId3" Type="http://schemas.openxmlformats.org/officeDocument/2006/relationships/slideLayout" Target="../slideLayouts/slideLayout245.xml"/><Relationship Id="rId7" Type="http://schemas.openxmlformats.org/officeDocument/2006/relationships/slideLayout" Target="../slideLayouts/slideLayout249.xml"/><Relationship Id="rId12" Type="http://schemas.openxmlformats.org/officeDocument/2006/relationships/theme" Target="../theme/theme25.xml"/><Relationship Id="rId2" Type="http://schemas.openxmlformats.org/officeDocument/2006/relationships/slideLayout" Target="../slideLayouts/slideLayout244.xml"/><Relationship Id="rId1" Type="http://schemas.openxmlformats.org/officeDocument/2006/relationships/slideLayout" Target="../slideLayouts/slideLayout243.xml"/><Relationship Id="rId6" Type="http://schemas.openxmlformats.org/officeDocument/2006/relationships/slideLayout" Target="../slideLayouts/slideLayout248.xml"/><Relationship Id="rId11" Type="http://schemas.openxmlformats.org/officeDocument/2006/relationships/slideLayout" Target="../slideLayouts/slideLayout253.xml"/><Relationship Id="rId5" Type="http://schemas.openxmlformats.org/officeDocument/2006/relationships/slideLayout" Target="../slideLayouts/slideLayout247.xml"/><Relationship Id="rId10" Type="http://schemas.openxmlformats.org/officeDocument/2006/relationships/slideLayout" Target="../slideLayouts/slideLayout252.xml"/><Relationship Id="rId4" Type="http://schemas.openxmlformats.org/officeDocument/2006/relationships/slideLayout" Target="../slideLayouts/slideLayout246.xml"/><Relationship Id="rId9" Type="http://schemas.openxmlformats.org/officeDocument/2006/relationships/slideLayout" Target="../slideLayouts/slideLayout251.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61.xml"/><Relationship Id="rId3" Type="http://schemas.openxmlformats.org/officeDocument/2006/relationships/slideLayout" Target="../slideLayouts/slideLayout256.xml"/><Relationship Id="rId7" Type="http://schemas.openxmlformats.org/officeDocument/2006/relationships/slideLayout" Target="../slideLayouts/slideLayout260.xml"/><Relationship Id="rId12" Type="http://schemas.openxmlformats.org/officeDocument/2006/relationships/theme" Target="../theme/theme26.xml"/><Relationship Id="rId2" Type="http://schemas.openxmlformats.org/officeDocument/2006/relationships/slideLayout" Target="../slideLayouts/slideLayout255.xml"/><Relationship Id="rId1" Type="http://schemas.openxmlformats.org/officeDocument/2006/relationships/slideLayout" Target="../slideLayouts/slideLayout254.xml"/><Relationship Id="rId6" Type="http://schemas.openxmlformats.org/officeDocument/2006/relationships/slideLayout" Target="../slideLayouts/slideLayout259.xml"/><Relationship Id="rId11" Type="http://schemas.openxmlformats.org/officeDocument/2006/relationships/slideLayout" Target="../slideLayouts/slideLayout264.xml"/><Relationship Id="rId5" Type="http://schemas.openxmlformats.org/officeDocument/2006/relationships/slideLayout" Target="../slideLayouts/slideLayout258.xml"/><Relationship Id="rId10" Type="http://schemas.openxmlformats.org/officeDocument/2006/relationships/slideLayout" Target="../slideLayouts/slideLayout263.xml"/><Relationship Id="rId4" Type="http://schemas.openxmlformats.org/officeDocument/2006/relationships/slideLayout" Target="../slideLayouts/slideLayout257.xml"/><Relationship Id="rId9" Type="http://schemas.openxmlformats.org/officeDocument/2006/relationships/slideLayout" Target="../slideLayouts/slideLayout262.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72.xml"/><Relationship Id="rId3" Type="http://schemas.openxmlformats.org/officeDocument/2006/relationships/slideLayout" Target="../slideLayouts/slideLayout267.xml"/><Relationship Id="rId7" Type="http://schemas.openxmlformats.org/officeDocument/2006/relationships/slideLayout" Target="../slideLayouts/slideLayout271.xml"/><Relationship Id="rId12" Type="http://schemas.openxmlformats.org/officeDocument/2006/relationships/theme" Target="../theme/theme27.xml"/><Relationship Id="rId2" Type="http://schemas.openxmlformats.org/officeDocument/2006/relationships/slideLayout" Target="../slideLayouts/slideLayout266.xml"/><Relationship Id="rId1" Type="http://schemas.openxmlformats.org/officeDocument/2006/relationships/slideLayout" Target="../slideLayouts/slideLayout265.xml"/><Relationship Id="rId6" Type="http://schemas.openxmlformats.org/officeDocument/2006/relationships/slideLayout" Target="../slideLayouts/slideLayout270.xml"/><Relationship Id="rId11" Type="http://schemas.openxmlformats.org/officeDocument/2006/relationships/slideLayout" Target="../slideLayouts/slideLayout275.xml"/><Relationship Id="rId5" Type="http://schemas.openxmlformats.org/officeDocument/2006/relationships/slideLayout" Target="../slideLayouts/slideLayout269.xml"/><Relationship Id="rId10" Type="http://schemas.openxmlformats.org/officeDocument/2006/relationships/slideLayout" Target="../slideLayouts/slideLayout274.xml"/><Relationship Id="rId4" Type="http://schemas.openxmlformats.org/officeDocument/2006/relationships/slideLayout" Target="../slideLayouts/slideLayout268.xml"/><Relationship Id="rId9" Type="http://schemas.openxmlformats.org/officeDocument/2006/relationships/slideLayout" Target="../slideLayouts/slideLayout273.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83.xml"/><Relationship Id="rId3" Type="http://schemas.openxmlformats.org/officeDocument/2006/relationships/slideLayout" Target="../slideLayouts/slideLayout278.xml"/><Relationship Id="rId7" Type="http://schemas.openxmlformats.org/officeDocument/2006/relationships/slideLayout" Target="../slideLayouts/slideLayout282.xml"/><Relationship Id="rId12" Type="http://schemas.openxmlformats.org/officeDocument/2006/relationships/theme" Target="../theme/theme28.xml"/><Relationship Id="rId2" Type="http://schemas.openxmlformats.org/officeDocument/2006/relationships/slideLayout" Target="../slideLayouts/slideLayout277.xml"/><Relationship Id="rId1" Type="http://schemas.openxmlformats.org/officeDocument/2006/relationships/slideLayout" Target="../slideLayouts/slideLayout276.xml"/><Relationship Id="rId6" Type="http://schemas.openxmlformats.org/officeDocument/2006/relationships/slideLayout" Target="../slideLayouts/slideLayout281.xml"/><Relationship Id="rId11" Type="http://schemas.openxmlformats.org/officeDocument/2006/relationships/slideLayout" Target="../slideLayouts/slideLayout286.xml"/><Relationship Id="rId5" Type="http://schemas.openxmlformats.org/officeDocument/2006/relationships/slideLayout" Target="../slideLayouts/slideLayout280.xml"/><Relationship Id="rId10" Type="http://schemas.openxmlformats.org/officeDocument/2006/relationships/slideLayout" Target="../slideLayouts/slideLayout285.xml"/><Relationship Id="rId4" Type="http://schemas.openxmlformats.org/officeDocument/2006/relationships/slideLayout" Target="../slideLayouts/slideLayout279.xml"/><Relationship Id="rId9" Type="http://schemas.openxmlformats.org/officeDocument/2006/relationships/slideLayout" Target="../slideLayouts/slideLayout284.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294.xml"/><Relationship Id="rId3" Type="http://schemas.openxmlformats.org/officeDocument/2006/relationships/slideLayout" Target="../slideLayouts/slideLayout289.xml"/><Relationship Id="rId7" Type="http://schemas.openxmlformats.org/officeDocument/2006/relationships/slideLayout" Target="../slideLayouts/slideLayout293.xml"/><Relationship Id="rId12" Type="http://schemas.openxmlformats.org/officeDocument/2006/relationships/theme" Target="../theme/theme29.xml"/><Relationship Id="rId2" Type="http://schemas.openxmlformats.org/officeDocument/2006/relationships/slideLayout" Target="../slideLayouts/slideLayout288.xml"/><Relationship Id="rId1" Type="http://schemas.openxmlformats.org/officeDocument/2006/relationships/slideLayout" Target="../slideLayouts/slideLayout287.xml"/><Relationship Id="rId6" Type="http://schemas.openxmlformats.org/officeDocument/2006/relationships/slideLayout" Target="../slideLayouts/slideLayout292.xml"/><Relationship Id="rId11" Type="http://schemas.openxmlformats.org/officeDocument/2006/relationships/slideLayout" Target="../slideLayouts/slideLayout297.xml"/><Relationship Id="rId5" Type="http://schemas.openxmlformats.org/officeDocument/2006/relationships/slideLayout" Target="../slideLayouts/slideLayout291.xml"/><Relationship Id="rId10" Type="http://schemas.openxmlformats.org/officeDocument/2006/relationships/slideLayout" Target="../slideLayouts/slideLayout296.xml"/><Relationship Id="rId4" Type="http://schemas.openxmlformats.org/officeDocument/2006/relationships/slideLayout" Target="../slideLayouts/slideLayout290.xml"/><Relationship Id="rId9" Type="http://schemas.openxmlformats.org/officeDocument/2006/relationships/slideLayout" Target="../slideLayouts/slideLayout295.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image" Target="../media/image6.jpeg"/><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6" Type="http://schemas.openxmlformats.org/officeDocument/2006/relationships/image" Target="file:///P:\PPT\header.jpg" TargetMode="Externa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5" Type="http://schemas.openxmlformats.org/officeDocument/2006/relationships/image" Target="../media/image7.jpeg"/><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 Id="rId14" Type="http://schemas.openxmlformats.org/officeDocument/2006/relationships/image" Target="file:///P:\PPT\leaf.jpg" TargetMode="Externa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05.xml"/><Relationship Id="rId3" Type="http://schemas.openxmlformats.org/officeDocument/2006/relationships/slideLayout" Target="../slideLayouts/slideLayout300.xml"/><Relationship Id="rId7" Type="http://schemas.openxmlformats.org/officeDocument/2006/relationships/slideLayout" Target="../slideLayouts/slideLayout304.xml"/><Relationship Id="rId12" Type="http://schemas.openxmlformats.org/officeDocument/2006/relationships/theme" Target="../theme/theme30.xml"/><Relationship Id="rId2" Type="http://schemas.openxmlformats.org/officeDocument/2006/relationships/slideLayout" Target="../slideLayouts/slideLayout299.xml"/><Relationship Id="rId1" Type="http://schemas.openxmlformats.org/officeDocument/2006/relationships/slideLayout" Target="../slideLayouts/slideLayout298.xml"/><Relationship Id="rId6" Type="http://schemas.openxmlformats.org/officeDocument/2006/relationships/slideLayout" Target="../slideLayouts/slideLayout303.xml"/><Relationship Id="rId11" Type="http://schemas.openxmlformats.org/officeDocument/2006/relationships/slideLayout" Target="../slideLayouts/slideLayout308.xml"/><Relationship Id="rId5" Type="http://schemas.openxmlformats.org/officeDocument/2006/relationships/slideLayout" Target="../slideLayouts/slideLayout302.xml"/><Relationship Id="rId10" Type="http://schemas.openxmlformats.org/officeDocument/2006/relationships/slideLayout" Target="../slideLayouts/slideLayout307.xml"/><Relationship Id="rId4" Type="http://schemas.openxmlformats.org/officeDocument/2006/relationships/slideLayout" Target="../slideLayouts/slideLayout301.xml"/><Relationship Id="rId9" Type="http://schemas.openxmlformats.org/officeDocument/2006/relationships/slideLayout" Target="../slideLayouts/slideLayout306.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16.xml"/><Relationship Id="rId3" Type="http://schemas.openxmlformats.org/officeDocument/2006/relationships/slideLayout" Target="../slideLayouts/slideLayout311.xml"/><Relationship Id="rId7" Type="http://schemas.openxmlformats.org/officeDocument/2006/relationships/slideLayout" Target="../slideLayouts/slideLayout315.xml"/><Relationship Id="rId12" Type="http://schemas.openxmlformats.org/officeDocument/2006/relationships/theme" Target="../theme/theme31.xml"/><Relationship Id="rId2" Type="http://schemas.openxmlformats.org/officeDocument/2006/relationships/slideLayout" Target="../slideLayouts/slideLayout310.xml"/><Relationship Id="rId1" Type="http://schemas.openxmlformats.org/officeDocument/2006/relationships/slideLayout" Target="../slideLayouts/slideLayout309.xml"/><Relationship Id="rId6" Type="http://schemas.openxmlformats.org/officeDocument/2006/relationships/slideLayout" Target="../slideLayouts/slideLayout314.xml"/><Relationship Id="rId11" Type="http://schemas.openxmlformats.org/officeDocument/2006/relationships/slideLayout" Target="../slideLayouts/slideLayout319.xml"/><Relationship Id="rId5" Type="http://schemas.openxmlformats.org/officeDocument/2006/relationships/slideLayout" Target="../slideLayouts/slideLayout313.xml"/><Relationship Id="rId10" Type="http://schemas.openxmlformats.org/officeDocument/2006/relationships/slideLayout" Target="../slideLayouts/slideLayout318.xml"/><Relationship Id="rId4" Type="http://schemas.openxmlformats.org/officeDocument/2006/relationships/slideLayout" Target="../slideLayouts/slideLayout312.xml"/><Relationship Id="rId9" Type="http://schemas.openxmlformats.org/officeDocument/2006/relationships/slideLayout" Target="../slideLayouts/slideLayout317.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27.xml"/><Relationship Id="rId3" Type="http://schemas.openxmlformats.org/officeDocument/2006/relationships/slideLayout" Target="../slideLayouts/slideLayout322.xml"/><Relationship Id="rId7" Type="http://schemas.openxmlformats.org/officeDocument/2006/relationships/slideLayout" Target="../slideLayouts/slideLayout326.xml"/><Relationship Id="rId12" Type="http://schemas.openxmlformats.org/officeDocument/2006/relationships/theme" Target="../theme/theme32.xml"/><Relationship Id="rId2" Type="http://schemas.openxmlformats.org/officeDocument/2006/relationships/slideLayout" Target="../slideLayouts/slideLayout321.xml"/><Relationship Id="rId1" Type="http://schemas.openxmlformats.org/officeDocument/2006/relationships/slideLayout" Target="../slideLayouts/slideLayout320.xml"/><Relationship Id="rId6" Type="http://schemas.openxmlformats.org/officeDocument/2006/relationships/slideLayout" Target="../slideLayouts/slideLayout325.xml"/><Relationship Id="rId11" Type="http://schemas.openxmlformats.org/officeDocument/2006/relationships/slideLayout" Target="../slideLayouts/slideLayout330.xml"/><Relationship Id="rId5" Type="http://schemas.openxmlformats.org/officeDocument/2006/relationships/slideLayout" Target="../slideLayouts/slideLayout324.xml"/><Relationship Id="rId10" Type="http://schemas.openxmlformats.org/officeDocument/2006/relationships/slideLayout" Target="../slideLayouts/slideLayout329.xml"/><Relationship Id="rId4" Type="http://schemas.openxmlformats.org/officeDocument/2006/relationships/slideLayout" Target="../slideLayouts/slideLayout323.xml"/><Relationship Id="rId9" Type="http://schemas.openxmlformats.org/officeDocument/2006/relationships/slideLayout" Target="../slideLayouts/slideLayout328.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38.xml"/><Relationship Id="rId3" Type="http://schemas.openxmlformats.org/officeDocument/2006/relationships/slideLayout" Target="../slideLayouts/slideLayout333.xml"/><Relationship Id="rId7" Type="http://schemas.openxmlformats.org/officeDocument/2006/relationships/slideLayout" Target="../slideLayouts/slideLayout337.xml"/><Relationship Id="rId12" Type="http://schemas.openxmlformats.org/officeDocument/2006/relationships/theme" Target="../theme/theme33.xml"/><Relationship Id="rId2" Type="http://schemas.openxmlformats.org/officeDocument/2006/relationships/slideLayout" Target="../slideLayouts/slideLayout332.xml"/><Relationship Id="rId1" Type="http://schemas.openxmlformats.org/officeDocument/2006/relationships/slideLayout" Target="../slideLayouts/slideLayout331.xml"/><Relationship Id="rId6" Type="http://schemas.openxmlformats.org/officeDocument/2006/relationships/slideLayout" Target="../slideLayouts/slideLayout336.xml"/><Relationship Id="rId11" Type="http://schemas.openxmlformats.org/officeDocument/2006/relationships/slideLayout" Target="../slideLayouts/slideLayout341.xml"/><Relationship Id="rId5" Type="http://schemas.openxmlformats.org/officeDocument/2006/relationships/slideLayout" Target="../slideLayouts/slideLayout335.xml"/><Relationship Id="rId10" Type="http://schemas.openxmlformats.org/officeDocument/2006/relationships/slideLayout" Target="../slideLayouts/slideLayout340.xml"/><Relationship Id="rId4" Type="http://schemas.openxmlformats.org/officeDocument/2006/relationships/slideLayout" Target="../slideLayouts/slideLayout334.xml"/><Relationship Id="rId9" Type="http://schemas.openxmlformats.org/officeDocument/2006/relationships/slideLayout" Target="../slideLayouts/slideLayout339.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49.xml"/><Relationship Id="rId3" Type="http://schemas.openxmlformats.org/officeDocument/2006/relationships/slideLayout" Target="../slideLayouts/slideLayout344.xml"/><Relationship Id="rId7" Type="http://schemas.openxmlformats.org/officeDocument/2006/relationships/slideLayout" Target="../slideLayouts/slideLayout348.xml"/><Relationship Id="rId12" Type="http://schemas.openxmlformats.org/officeDocument/2006/relationships/theme" Target="../theme/theme34.xml"/><Relationship Id="rId2" Type="http://schemas.openxmlformats.org/officeDocument/2006/relationships/slideLayout" Target="../slideLayouts/slideLayout343.xml"/><Relationship Id="rId1" Type="http://schemas.openxmlformats.org/officeDocument/2006/relationships/slideLayout" Target="../slideLayouts/slideLayout342.xml"/><Relationship Id="rId6" Type="http://schemas.openxmlformats.org/officeDocument/2006/relationships/slideLayout" Target="../slideLayouts/slideLayout347.xml"/><Relationship Id="rId11" Type="http://schemas.openxmlformats.org/officeDocument/2006/relationships/slideLayout" Target="../slideLayouts/slideLayout352.xml"/><Relationship Id="rId5" Type="http://schemas.openxmlformats.org/officeDocument/2006/relationships/slideLayout" Target="../slideLayouts/slideLayout346.xml"/><Relationship Id="rId10" Type="http://schemas.openxmlformats.org/officeDocument/2006/relationships/slideLayout" Target="../slideLayouts/slideLayout351.xml"/><Relationship Id="rId4" Type="http://schemas.openxmlformats.org/officeDocument/2006/relationships/slideLayout" Target="../slideLayouts/slideLayout345.xml"/><Relationship Id="rId9" Type="http://schemas.openxmlformats.org/officeDocument/2006/relationships/slideLayout" Target="../slideLayouts/slideLayout350.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60.xml"/><Relationship Id="rId3" Type="http://schemas.openxmlformats.org/officeDocument/2006/relationships/slideLayout" Target="../slideLayouts/slideLayout355.xml"/><Relationship Id="rId7" Type="http://schemas.openxmlformats.org/officeDocument/2006/relationships/slideLayout" Target="../slideLayouts/slideLayout359.xml"/><Relationship Id="rId12" Type="http://schemas.openxmlformats.org/officeDocument/2006/relationships/theme" Target="../theme/theme35.xml"/><Relationship Id="rId2" Type="http://schemas.openxmlformats.org/officeDocument/2006/relationships/slideLayout" Target="../slideLayouts/slideLayout354.xml"/><Relationship Id="rId1" Type="http://schemas.openxmlformats.org/officeDocument/2006/relationships/slideLayout" Target="../slideLayouts/slideLayout353.xml"/><Relationship Id="rId6" Type="http://schemas.openxmlformats.org/officeDocument/2006/relationships/slideLayout" Target="../slideLayouts/slideLayout358.xml"/><Relationship Id="rId11" Type="http://schemas.openxmlformats.org/officeDocument/2006/relationships/slideLayout" Target="../slideLayouts/slideLayout363.xml"/><Relationship Id="rId5" Type="http://schemas.openxmlformats.org/officeDocument/2006/relationships/slideLayout" Target="../slideLayouts/slideLayout357.xml"/><Relationship Id="rId10" Type="http://schemas.openxmlformats.org/officeDocument/2006/relationships/slideLayout" Target="../slideLayouts/slideLayout362.xml"/><Relationship Id="rId4" Type="http://schemas.openxmlformats.org/officeDocument/2006/relationships/slideLayout" Target="../slideLayouts/slideLayout356.xml"/><Relationship Id="rId9" Type="http://schemas.openxmlformats.org/officeDocument/2006/relationships/slideLayout" Target="../slideLayouts/slideLayout361.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71.xml"/><Relationship Id="rId13" Type="http://schemas.openxmlformats.org/officeDocument/2006/relationships/image" Target="../media/image8.png"/><Relationship Id="rId3" Type="http://schemas.openxmlformats.org/officeDocument/2006/relationships/slideLayout" Target="../slideLayouts/slideLayout366.xml"/><Relationship Id="rId7" Type="http://schemas.openxmlformats.org/officeDocument/2006/relationships/slideLayout" Target="../slideLayouts/slideLayout370.xml"/><Relationship Id="rId12" Type="http://schemas.openxmlformats.org/officeDocument/2006/relationships/theme" Target="../theme/theme36.xml"/><Relationship Id="rId2" Type="http://schemas.openxmlformats.org/officeDocument/2006/relationships/slideLayout" Target="../slideLayouts/slideLayout365.xml"/><Relationship Id="rId1" Type="http://schemas.openxmlformats.org/officeDocument/2006/relationships/slideLayout" Target="../slideLayouts/slideLayout364.xml"/><Relationship Id="rId6" Type="http://schemas.openxmlformats.org/officeDocument/2006/relationships/slideLayout" Target="../slideLayouts/slideLayout369.xml"/><Relationship Id="rId11" Type="http://schemas.openxmlformats.org/officeDocument/2006/relationships/slideLayout" Target="../slideLayouts/slideLayout374.xml"/><Relationship Id="rId5" Type="http://schemas.openxmlformats.org/officeDocument/2006/relationships/slideLayout" Target="../slideLayouts/slideLayout368.xml"/><Relationship Id="rId10" Type="http://schemas.openxmlformats.org/officeDocument/2006/relationships/slideLayout" Target="../slideLayouts/slideLayout373.xml"/><Relationship Id="rId4" Type="http://schemas.openxmlformats.org/officeDocument/2006/relationships/slideLayout" Target="../slideLayouts/slideLayout367.xml"/><Relationship Id="rId9" Type="http://schemas.openxmlformats.org/officeDocument/2006/relationships/slideLayout" Target="../slideLayouts/slideLayout372.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82.xml"/><Relationship Id="rId13" Type="http://schemas.openxmlformats.org/officeDocument/2006/relationships/image" Target="../media/image11.jpeg"/><Relationship Id="rId3" Type="http://schemas.openxmlformats.org/officeDocument/2006/relationships/slideLayout" Target="../slideLayouts/slideLayout377.xml"/><Relationship Id="rId7" Type="http://schemas.openxmlformats.org/officeDocument/2006/relationships/slideLayout" Target="../slideLayouts/slideLayout381.xml"/><Relationship Id="rId12" Type="http://schemas.openxmlformats.org/officeDocument/2006/relationships/theme" Target="../theme/theme37.xml"/><Relationship Id="rId2" Type="http://schemas.openxmlformats.org/officeDocument/2006/relationships/slideLayout" Target="../slideLayouts/slideLayout376.xml"/><Relationship Id="rId1" Type="http://schemas.openxmlformats.org/officeDocument/2006/relationships/slideLayout" Target="../slideLayouts/slideLayout375.xml"/><Relationship Id="rId6" Type="http://schemas.openxmlformats.org/officeDocument/2006/relationships/slideLayout" Target="../slideLayouts/slideLayout380.xml"/><Relationship Id="rId11" Type="http://schemas.openxmlformats.org/officeDocument/2006/relationships/slideLayout" Target="../slideLayouts/slideLayout385.xml"/><Relationship Id="rId5" Type="http://schemas.openxmlformats.org/officeDocument/2006/relationships/slideLayout" Target="../slideLayouts/slideLayout379.xml"/><Relationship Id="rId10" Type="http://schemas.openxmlformats.org/officeDocument/2006/relationships/slideLayout" Target="../slideLayouts/slideLayout384.xml"/><Relationship Id="rId4" Type="http://schemas.openxmlformats.org/officeDocument/2006/relationships/slideLayout" Target="../slideLayouts/slideLayout378.xml"/><Relationship Id="rId9" Type="http://schemas.openxmlformats.org/officeDocument/2006/relationships/slideLayout" Target="../slideLayouts/slideLayout383.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393.xml"/><Relationship Id="rId13" Type="http://schemas.openxmlformats.org/officeDocument/2006/relationships/image" Target="../media/image11.jpeg"/><Relationship Id="rId3" Type="http://schemas.openxmlformats.org/officeDocument/2006/relationships/slideLayout" Target="../slideLayouts/slideLayout388.xml"/><Relationship Id="rId7" Type="http://schemas.openxmlformats.org/officeDocument/2006/relationships/slideLayout" Target="../slideLayouts/slideLayout392.xml"/><Relationship Id="rId12" Type="http://schemas.openxmlformats.org/officeDocument/2006/relationships/theme" Target="../theme/theme38.xml"/><Relationship Id="rId2" Type="http://schemas.openxmlformats.org/officeDocument/2006/relationships/slideLayout" Target="../slideLayouts/slideLayout387.xml"/><Relationship Id="rId1" Type="http://schemas.openxmlformats.org/officeDocument/2006/relationships/slideLayout" Target="../slideLayouts/slideLayout386.xml"/><Relationship Id="rId6" Type="http://schemas.openxmlformats.org/officeDocument/2006/relationships/slideLayout" Target="../slideLayouts/slideLayout391.xml"/><Relationship Id="rId11" Type="http://schemas.openxmlformats.org/officeDocument/2006/relationships/slideLayout" Target="../slideLayouts/slideLayout396.xml"/><Relationship Id="rId5" Type="http://schemas.openxmlformats.org/officeDocument/2006/relationships/slideLayout" Target="../slideLayouts/slideLayout390.xml"/><Relationship Id="rId10" Type="http://schemas.openxmlformats.org/officeDocument/2006/relationships/slideLayout" Target="../slideLayouts/slideLayout395.xml"/><Relationship Id="rId4" Type="http://schemas.openxmlformats.org/officeDocument/2006/relationships/slideLayout" Target="../slideLayouts/slideLayout389.xml"/><Relationship Id="rId9" Type="http://schemas.openxmlformats.org/officeDocument/2006/relationships/slideLayout" Target="../slideLayouts/slideLayout394.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04.xml"/><Relationship Id="rId13" Type="http://schemas.openxmlformats.org/officeDocument/2006/relationships/image" Target="../media/image11.jpeg"/><Relationship Id="rId3" Type="http://schemas.openxmlformats.org/officeDocument/2006/relationships/slideLayout" Target="../slideLayouts/slideLayout399.xml"/><Relationship Id="rId7" Type="http://schemas.openxmlformats.org/officeDocument/2006/relationships/slideLayout" Target="../slideLayouts/slideLayout403.xml"/><Relationship Id="rId12" Type="http://schemas.openxmlformats.org/officeDocument/2006/relationships/theme" Target="../theme/theme39.xml"/><Relationship Id="rId2" Type="http://schemas.openxmlformats.org/officeDocument/2006/relationships/slideLayout" Target="../slideLayouts/slideLayout398.xml"/><Relationship Id="rId1" Type="http://schemas.openxmlformats.org/officeDocument/2006/relationships/slideLayout" Target="../slideLayouts/slideLayout397.xml"/><Relationship Id="rId6" Type="http://schemas.openxmlformats.org/officeDocument/2006/relationships/slideLayout" Target="../slideLayouts/slideLayout402.xml"/><Relationship Id="rId11" Type="http://schemas.openxmlformats.org/officeDocument/2006/relationships/slideLayout" Target="../slideLayouts/slideLayout407.xml"/><Relationship Id="rId5" Type="http://schemas.openxmlformats.org/officeDocument/2006/relationships/slideLayout" Target="../slideLayouts/slideLayout401.xml"/><Relationship Id="rId10" Type="http://schemas.openxmlformats.org/officeDocument/2006/relationships/slideLayout" Target="../slideLayouts/slideLayout406.xml"/><Relationship Id="rId4" Type="http://schemas.openxmlformats.org/officeDocument/2006/relationships/slideLayout" Target="../slideLayouts/slideLayout400.xml"/><Relationship Id="rId9" Type="http://schemas.openxmlformats.org/officeDocument/2006/relationships/slideLayout" Target="../slideLayouts/slideLayout405.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13" Type="http://schemas.openxmlformats.org/officeDocument/2006/relationships/image" Target="../media/image8.png"/><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4.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15.xml"/><Relationship Id="rId13" Type="http://schemas.openxmlformats.org/officeDocument/2006/relationships/image" Target="../media/image11.jpeg"/><Relationship Id="rId3" Type="http://schemas.openxmlformats.org/officeDocument/2006/relationships/slideLayout" Target="../slideLayouts/slideLayout410.xml"/><Relationship Id="rId7" Type="http://schemas.openxmlformats.org/officeDocument/2006/relationships/slideLayout" Target="../slideLayouts/slideLayout414.xml"/><Relationship Id="rId12" Type="http://schemas.openxmlformats.org/officeDocument/2006/relationships/theme" Target="../theme/theme40.xml"/><Relationship Id="rId2" Type="http://schemas.openxmlformats.org/officeDocument/2006/relationships/slideLayout" Target="../slideLayouts/slideLayout409.xml"/><Relationship Id="rId1" Type="http://schemas.openxmlformats.org/officeDocument/2006/relationships/slideLayout" Target="../slideLayouts/slideLayout408.xml"/><Relationship Id="rId6" Type="http://schemas.openxmlformats.org/officeDocument/2006/relationships/slideLayout" Target="../slideLayouts/slideLayout413.xml"/><Relationship Id="rId11" Type="http://schemas.openxmlformats.org/officeDocument/2006/relationships/slideLayout" Target="../slideLayouts/slideLayout418.xml"/><Relationship Id="rId5" Type="http://schemas.openxmlformats.org/officeDocument/2006/relationships/slideLayout" Target="../slideLayouts/slideLayout412.xml"/><Relationship Id="rId10" Type="http://schemas.openxmlformats.org/officeDocument/2006/relationships/slideLayout" Target="../slideLayouts/slideLayout417.xml"/><Relationship Id="rId4" Type="http://schemas.openxmlformats.org/officeDocument/2006/relationships/slideLayout" Target="../slideLayouts/slideLayout411.xml"/><Relationship Id="rId9" Type="http://schemas.openxmlformats.org/officeDocument/2006/relationships/slideLayout" Target="../slideLayouts/slideLayout416.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26.xml"/><Relationship Id="rId13" Type="http://schemas.openxmlformats.org/officeDocument/2006/relationships/image" Target="../media/image11.jpeg"/><Relationship Id="rId3" Type="http://schemas.openxmlformats.org/officeDocument/2006/relationships/slideLayout" Target="../slideLayouts/slideLayout421.xml"/><Relationship Id="rId7" Type="http://schemas.openxmlformats.org/officeDocument/2006/relationships/slideLayout" Target="../slideLayouts/slideLayout425.xml"/><Relationship Id="rId12" Type="http://schemas.openxmlformats.org/officeDocument/2006/relationships/theme" Target="../theme/theme41.xml"/><Relationship Id="rId2" Type="http://schemas.openxmlformats.org/officeDocument/2006/relationships/slideLayout" Target="../slideLayouts/slideLayout420.xml"/><Relationship Id="rId1" Type="http://schemas.openxmlformats.org/officeDocument/2006/relationships/slideLayout" Target="../slideLayouts/slideLayout419.xml"/><Relationship Id="rId6" Type="http://schemas.openxmlformats.org/officeDocument/2006/relationships/slideLayout" Target="../slideLayouts/slideLayout424.xml"/><Relationship Id="rId11" Type="http://schemas.openxmlformats.org/officeDocument/2006/relationships/slideLayout" Target="../slideLayouts/slideLayout429.xml"/><Relationship Id="rId5" Type="http://schemas.openxmlformats.org/officeDocument/2006/relationships/slideLayout" Target="../slideLayouts/slideLayout423.xml"/><Relationship Id="rId10" Type="http://schemas.openxmlformats.org/officeDocument/2006/relationships/slideLayout" Target="../slideLayouts/slideLayout428.xml"/><Relationship Id="rId4" Type="http://schemas.openxmlformats.org/officeDocument/2006/relationships/slideLayout" Target="../slideLayouts/slideLayout422.xml"/><Relationship Id="rId9" Type="http://schemas.openxmlformats.org/officeDocument/2006/relationships/slideLayout" Target="../slideLayouts/slideLayout427.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37.xml"/><Relationship Id="rId13" Type="http://schemas.openxmlformats.org/officeDocument/2006/relationships/image" Target="../media/image11.jpeg"/><Relationship Id="rId3" Type="http://schemas.openxmlformats.org/officeDocument/2006/relationships/slideLayout" Target="../slideLayouts/slideLayout432.xml"/><Relationship Id="rId7" Type="http://schemas.openxmlformats.org/officeDocument/2006/relationships/slideLayout" Target="../slideLayouts/slideLayout436.xml"/><Relationship Id="rId12" Type="http://schemas.openxmlformats.org/officeDocument/2006/relationships/theme" Target="../theme/theme42.xml"/><Relationship Id="rId2" Type="http://schemas.openxmlformats.org/officeDocument/2006/relationships/slideLayout" Target="../slideLayouts/slideLayout431.xml"/><Relationship Id="rId1" Type="http://schemas.openxmlformats.org/officeDocument/2006/relationships/slideLayout" Target="../slideLayouts/slideLayout430.xml"/><Relationship Id="rId6" Type="http://schemas.openxmlformats.org/officeDocument/2006/relationships/slideLayout" Target="../slideLayouts/slideLayout435.xml"/><Relationship Id="rId11" Type="http://schemas.openxmlformats.org/officeDocument/2006/relationships/slideLayout" Target="../slideLayouts/slideLayout440.xml"/><Relationship Id="rId5" Type="http://schemas.openxmlformats.org/officeDocument/2006/relationships/slideLayout" Target="../slideLayouts/slideLayout434.xml"/><Relationship Id="rId10" Type="http://schemas.openxmlformats.org/officeDocument/2006/relationships/slideLayout" Target="../slideLayouts/slideLayout439.xml"/><Relationship Id="rId4" Type="http://schemas.openxmlformats.org/officeDocument/2006/relationships/slideLayout" Target="../slideLayouts/slideLayout433.xml"/><Relationship Id="rId9" Type="http://schemas.openxmlformats.org/officeDocument/2006/relationships/slideLayout" Target="../slideLayouts/slideLayout438.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48.xml"/><Relationship Id="rId13" Type="http://schemas.openxmlformats.org/officeDocument/2006/relationships/image" Target="../media/image11.jpeg"/><Relationship Id="rId3" Type="http://schemas.openxmlformats.org/officeDocument/2006/relationships/slideLayout" Target="../slideLayouts/slideLayout443.xml"/><Relationship Id="rId7" Type="http://schemas.openxmlformats.org/officeDocument/2006/relationships/slideLayout" Target="../slideLayouts/slideLayout447.xml"/><Relationship Id="rId12" Type="http://schemas.openxmlformats.org/officeDocument/2006/relationships/theme" Target="../theme/theme43.xml"/><Relationship Id="rId2" Type="http://schemas.openxmlformats.org/officeDocument/2006/relationships/slideLayout" Target="../slideLayouts/slideLayout442.xml"/><Relationship Id="rId1" Type="http://schemas.openxmlformats.org/officeDocument/2006/relationships/slideLayout" Target="../slideLayouts/slideLayout441.xml"/><Relationship Id="rId6" Type="http://schemas.openxmlformats.org/officeDocument/2006/relationships/slideLayout" Target="../slideLayouts/slideLayout446.xml"/><Relationship Id="rId11" Type="http://schemas.openxmlformats.org/officeDocument/2006/relationships/slideLayout" Target="../slideLayouts/slideLayout451.xml"/><Relationship Id="rId5" Type="http://schemas.openxmlformats.org/officeDocument/2006/relationships/slideLayout" Target="../slideLayouts/slideLayout445.xml"/><Relationship Id="rId10" Type="http://schemas.openxmlformats.org/officeDocument/2006/relationships/slideLayout" Target="../slideLayouts/slideLayout450.xml"/><Relationship Id="rId4" Type="http://schemas.openxmlformats.org/officeDocument/2006/relationships/slideLayout" Target="../slideLayouts/slideLayout444.xml"/><Relationship Id="rId9" Type="http://schemas.openxmlformats.org/officeDocument/2006/relationships/slideLayout" Target="../slideLayouts/slideLayout449.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59.xml"/><Relationship Id="rId13" Type="http://schemas.openxmlformats.org/officeDocument/2006/relationships/image" Target="../media/image11.jpeg"/><Relationship Id="rId3" Type="http://schemas.openxmlformats.org/officeDocument/2006/relationships/slideLayout" Target="../slideLayouts/slideLayout454.xml"/><Relationship Id="rId7" Type="http://schemas.openxmlformats.org/officeDocument/2006/relationships/slideLayout" Target="../slideLayouts/slideLayout458.xml"/><Relationship Id="rId12" Type="http://schemas.openxmlformats.org/officeDocument/2006/relationships/theme" Target="../theme/theme44.xml"/><Relationship Id="rId2" Type="http://schemas.openxmlformats.org/officeDocument/2006/relationships/slideLayout" Target="../slideLayouts/slideLayout453.xml"/><Relationship Id="rId1" Type="http://schemas.openxmlformats.org/officeDocument/2006/relationships/slideLayout" Target="../slideLayouts/slideLayout452.xml"/><Relationship Id="rId6" Type="http://schemas.openxmlformats.org/officeDocument/2006/relationships/slideLayout" Target="../slideLayouts/slideLayout457.xml"/><Relationship Id="rId11" Type="http://schemas.openxmlformats.org/officeDocument/2006/relationships/slideLayout" Target="../slideLayouts/slideLayout462.xml"/><Relationship Id="rId5" Type="http://schemas.openxmlformats.org/officeDocument/2006/relationships/slideLayout" Target="../slideLayouts/slideLayout456.xml"/><Relationship Id="rId10" Type="http://schemas.openxmlformats.org/officeDocument/2006/relationships/slideLayout" Target="../slideLayouts/slideLayout461.xml"/><Relationship Id="rId4" Type="http://schemas.openxmlformats.org/officeDocument/2006/relationships/slideLayout" Target="../slideLayouts/slideLayout455.xml"/><Relationship Id="rId9" Type="http://schemas.openxmlformats.org/officeDocument/2006/relationships/slideLayout" Target="../slideLayouts/slideLayout460.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70.xml"/><Relationship Id="rId13" Type="http://schemas.openxmlformats.org/officeDocument/2006/relationships/image" Target="../media/image11.jpeg"/><Relationship Id="rId3" Type="http://schemas.openxmlformats.org/officeDocument/2006/relationships/slideLayout" Target="../slideLayouts/slideLayout465.xml"/><Relationship Id="rId7" Type="http://schemas.openxmlformats.org/officeDocument/2006/relationships/slideLayout" Target="../slideLayouts/slideLayout469.xml"/><Relationship Id="rId12" Type="http://schemas.openxmlformats.org/officeDocument/2006/relationships/theme" Target="../theme/theme45.xml"/><Relationship Id="rId2" Type="http://schemas.openxmlformats.org/officeDocument/2006/relationships/slideLayout" Target="../slideLayouts/slideLayout464.xml"/><Relationship Id="rId1" Type="http://schemas.openxmlformats.org/officeDocument/2006/relationships/slideLayout" Target="../slideLayouts/slideLayout463.xml"/><Relationship Id="rId6" Type="http://schemas.openxmlformats.org/officeDocument/2006/relationships/slideLayout" Target="../slideLayouts/slideLayout468.xml"/><Relationship Id="rId11" Type="http://schemas.openxmlformats.org/officeDocument/2006/relationships/slideLayout" Target="../slideLayouts/slideLayout473.xml"/><Relationship Id="rId5" Type="http://schemas.openxmlformats.org/officeDocument/2006/relationships/slideLayout" Target="../slideLayouts/slideLayout467.xml"/><Relationship Id="rId10" Type="http://schemas.openxmlformats.org/officeDocument/2006/relationships/slideLayout" Target="../slideLayouts/slideLayout472.xml"/><Relationship Id="rId4" Type="http://schemas.openxmlformats.org/officeDocument/2006/relationships/slideLayout" Target="../slideLayouts/slideLayout466.xml"/><Relationship Id="rId9" Type="http://schemas.openxmlformats.org/officeDocument/2006/relationships/slideLayout" Target="../slideLayouts/slideLayout471.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81.xml"/><Relationship Id="rId13" Type="http://schemas.openxmlformats.org/officeDocument/2006/relationships/image" Target="../media/image11.jpeg"/><Relationship Id="rId3" Type="http://schemas.openxmlformats.org/officeDocument/2006/relationships/slideLayout" Target="../slideLayouts/slideLayout476.xml"/><Relationship Id="rId7" Type="http://schemas.openxmlformats.org/officeDocument/2006/relationships/slideLayout" Target="../slideLayouts/slideLayout480.xml"/><Relationship Id="rId12" Type="http://schemas.openxmlformats.org/officeDocument/2006/relationships/theme" Target="../theme/theme46.xml"/><Relationship Id="rId2" Type="http://schemas.openxmlformats.org/officeDocument/2006/relationships/slideLayout" Target="../slideLayouts/slideLayout475.xml"/><Relationship Id="rId1" Type="http://schemas.openxmlformats.org/officeDocument/2006/relationships/slideLayout" Target="../slideLayouts/slideLayout474.xml"/><Relationship Id="rId6" Type="http://schemas.openxmlformats.org/officeDocument/2006/relationships/slideLayout" Target="../slideLayouts/slideLayout479.xml"/><Relationship Id="rId11" Type="http://schemas.openxmlformats.org/officeDocument/2006/relationships/slideLayout" Target="../slideLayouts/slideLayout484.xml"/><Relationship Id="rId5" Type="http://schemas.openxmlformats.org/officeDocument/2006/relationships/slideLayout" Target="../slideLayouts/slideLayout478.xml"/><Relationship Id="rId10" Type="http://schemas.openxmlformats.org/officeDocument/2006/relationships/slideLayout" Target="../slideLayouts/slideLayout483.xml"/><Relationship Id="rId4" Type="http://schemas.openxmlformats.org/officeDocument/2006/relationships/slideLayout" Target="../slideLayouts/slideLayout477.xml"/><Relationship Id="rId9" Type="http://schemas.openxmlformats.org/officeDocument/2006/relationships/slideLayout" Target="../slideLayouts/slideLayout482.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492.xml"/><Relationship Id="rId13" Type="http://schemas.openxmlformats.org/officeDocument/2006/relationships/image" Target="../media/image11.jpeg"/><Relationship Id="rId3" Type="http://schemas.openxmlformats.org/officeDocument/2006/relationships/slideLayout" Target="../slideLayouts/slideLayout487.xml"/><Relationship Id="rId7" Type="http://schemas.openxmlformats.org/officeDocument/2006/relationships/slideLayout" Target="../slideLayouts/slideLayout491.xml"/><Relationship Id="rId12" Type="http://schemas.openxmlformats.org/officeDocument/2006/relationships/theme" Target="../theme/theme47.xml"/><Relationship Id="rId2" Type="http://schemas.openxmlformats.org/officeDocument/2006/relationships/slideLayout" Target="../slideLayouts/slideLayout486.xml"/><Relationship Id="rId1" Type="http://schemas.openxmlformats.org/officeDocument/2006/relationships/slideLayout" Target="../slideLayouts/slideLayout485.xml"/><Relationship Id="rId6" Type="http://schemas.openxmlformats.org/officeDocument/2006/relationships/slideLayout" Target="../slideLayouts/slideLayout490.xml"/><Relationship Id="rId11" Type="http://schemas.openxmlformats.org/officeDocument/2006/relationships/slideLayout" Target="../slideLayouts/slideLayout495.xml"/><Relationship Id="rId5" Type="http://schemas.openxmlformats.org/officeDocument/2006/relationships/slideLayout" Target="../slideLayouts/slideLayout489.xml"/><Relationship Id="rId10" Type="http://schemas.openxmlformats.org/officeDocument/2006/relationships/slideLayout" Target="../slideLayouts/slideLayout494.xml"/><Relationship Id="rId4" Type="http://schemas.openxmlformats.org/officeDocument/2006/relationships/slideLayout" Target="../slideLayouts/slideLayout488.xml"/><Relationship Id="rId9" Type="http://schemas.openxmlformats.org/officeDocument/2006/relationships/slideLayout" Target="../slideLayouts/slideLayout493.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503.xml"/><Relationship Id="rId13" Type="http://schemas.openxmlformats.org/officeDocument/2006/relationships/image" Target="../media/image11.jpeg"/><Relationship Id="rId3" Type="http://schemas.openxmlformats.org/officeDocument/2006/relationships/slideLayout" Target="../slideLayouts/slideLayout498.xml"/><Relationship Id="rId7" Type="http://schemas.openxmlformats.org/officeDocument/2006/relationships/slideLayout" Target="../slideLayouts/slideLayout502.xml"/><Relationship Id="rId12" Type="http://schemas.openxmlformats.org/officeDocument/2006/relationships/theme" Target="../theme/theme48.xml"/><Relationship Id="rId2" Type="http://schemas.openxmlformats.org/officeDocument/2006/relationships/slideLayout" Target="../slideLayouts/slideLayout497.xml"/><Relationship Id="rId1" Type="http://schemas.openxmlformats.org/officeDocument/2006/relationships/slideLayout" Target="../slideLayouts/slideLayout496.xml"/><Relationship Id="rId6" Type="http://schemas.openxmlformats.org/officeDocument/2006/relationships/slideLayout" Target="../slideLayouts/slideLayout501.xml"/><Relationship Id="rId11" Type="http://schemas.openxmlformats.org/officeDocument/2006/relationships/slideLayout" Target="../slideLayouts/slideLayout506.xml"/><Relationship Id="rId5" Type="http://schemas.openxmlformats.org/officeDocument/2006/relationships/slideLayout" Target="../slideLayouts/slideLayout500.xml"/><Relationship Id="rId10" Type="http://schemas.openxmlformats.org/officeDocument/2006/relationships/slideLayout" Target="../slideLayouts/slideLayout505.xml"/><Relationship Id="rId4" Type="http://schemas.openxmlformats.org/officeDocument/2006/relationships/slideLayout" Target="../slideLayouts/slideLayout499.xml"/><Relationship Id="rId9" Type="http://schemas.openxmlformats.org/officeDocument/2006/relationships/slideLayout" Target="../slideLayouts/slideLayout504.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514.xml"/><Relationship Id="rId13" Type="http://schemas.openxmlformats.org/officeDocument/2006/relationships/image" Target="../media/image11.jpeg"/><Relationship Id="rId3" Type="http://schemas.openxmlformats.org/officeDocument/2006/relationships/slideLayout" Target="../slideLayouts/slideLayout509.xml"/><Relationship Id="rId7" Type="http://schemas.openxmlformats.org/officeDocument/2006/relationships/slideLayout" Target="../slideLayouts/slideLayout513.xml"/><Relationship Id="rId12" Type="http://schemas.openxmlformats.org/officeDocument/2006/relationships/theme" Target="../theme/theme49.xml"/><Relationship Id="rId2" Type="http://schemas.openxmlformats.org/officeDocument/2006/relationships/slideLayout" Target="../slideLayouts/slideLayout508.xml"/><Relationship Id="rId1" Type="http://schemas.openxmlformats.org/officeDocument/2006/relationships/slideLayout" Target="../slideLayouts/slideLayout507.xml"/><Relationship Id="rId6" Type="http://schemas.openxmlformats.org/officeDocument/2006/relationships/slideLayout" Target="../slideLayouts/slideLayout512.xml"/><Relationship Id="rId11" Type="http://schemas.openxmlformats.org/officeDocument/2006/relationships/slideLayout" Target="../slideLayouts/slideLayout517.xml"/><Relationship Id="rId5" Type="http://schemas.openxmlformats.org/officeDocument/2006/relationships/slideLayout" Target="../slideLayouts/slideLayout511.xml"/><Relationship Id="rId10" Type="http://schemas.openxmlformats.org/officeDocument/2006/relationships/slideLayout" Target="../slideLayouts/slideLayout516.xml"/><Relationship Id="rId4" Type="http://schemas.openxmlformats.org/officeDocument/2006/relationships/slideLayout" Target="../slideLayouts/slideLayout510.xml"/><Relationship Id="rId9" Type="http://schemas.openxmlformats.org/officeDocument/2006/relationships/slideLayout" Target="../slideLayouts/slideLayout515.xml"/></Relationships>
</file>

<file path=ppt/slideMasters/_rels/slideMaster5.xml.rels><?xml version="1.0" encoding="UTF-8" standalone="yes"?>
<Relationships xmlns="http://schemas.openxmlformats.org/package/2006/relationships"><Relationship Id="rId1" Type="http://schemas.openxmlformats.org/officeDocument/2006/relationships/theme" Target="../theme/theme5.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525.xml"/><Relationship Id="rId13" Type="http://schemas.openxmlformats.org/officeDocument/2006/relationships/image" Target="../media/image11.jpeg"/><Relationship Id="rId3" Type="http://schemas.openxmlformats.org/officeDocument/2006/relationships/slideLayout" Target="../slideLayouts/slideLayout520.xml"/><Relationship Id="rId7" Type="http://schemas.openxmlformats.org/officeDocument/2006/relationships/slideLayout" Target="../slideLayouts/slideLayout524.xml"/><Relationship Id="rId12" Type="http://schemas.openxmlformats.org/officeDocument/2006/relationships/theme" Target="../theme/theme50.xml"/><Relationship Id="rId2" Type="http://schemas.openxmlformats.org/officeDocument/2006/relationships/slideLayout" Target="../slideLayouts/slideLayout519.xml"/><Relationship Id="rId1" Type="http://schemas.openxmlformats.org/officeDocument/2006/relationships/slideLayout" Target="../slideLayouts/slideLayout518.xml"/><Relationship Id="rId6" Type="http://schemas.openxmlformats.org/officeDocument/2006/relationships/slideLayout" Target="../slideLayouts/slideLayout523.xml"/><Relationship Id="rId11" Type="http://schemas.openxmlformats.org/officeDocument/2006/relationships/slideLayout" Target="../slideLayouts/slideLayout528.xml"/><Relationship Id="rId5" Type="http://schemas.openxmlformats.org/officeDocument/2006/relationships/slideLayout" Target="../slideLayouts/slideLayout522.xml"/><Relationship Id="rId10" Type="http://schemas.openxmlformats.org/officeDocument/2006/relationships/slideLayout" Target="../slideLayouts/slideLayout527.xml"/><Relationship Id="rId4" Type="http://schemas.openxmlformats.org/officeDocument/2006/relationships/slideLayout" Target="../slideLayouts/slideLayout521.xml"/><Relationship Id="rId9" Type="http://schemas.openxmlformats.org/officeDocument/2006/relationships/slideLayout" Target="../slideLayouts/slideLayout526.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36.xml"/><Relationship Id="rId13" Type="http://schemas.openxmlformats.org/officeDocument/2006/relationships/image" Target="../media/image11.jpeg"/><Relationship Id="rId3" Type="http://schemas.openxmlformats.org/officeDocument/2006/relationships/slideLayout" Target="../slideLayouts/slideLayout531.xml"/><Relationship Id="rId7" Type="http://schemas.openxmlformats.org/officeDocument/2006/relationships/slideLayout" Target="../slideLayouts/slideLayout535.xml"/><Relationship Id="rId12" Type="http://schemas.openxmlformats.org/officeDocument/2006/relationships/theme" Target="../theme/theme51.xml"/><Relationship Id="rId2" Type="http://schemas.openxmlformats.org/officeDocument/2006/relationships/slideLayout" Target="../slideLayouts/slideLayout530.xml"/><Relationship Id="rId1" Type="http://schemas.openxmlformats.org/officeDocument/2006/relationships/slideLayout" Target="../slideLayouts/slideLayout529.xml"/><Relationship Id="rId6" Type="http://schemas.openxmlformats.org/officeDocument/2006/relationships/slideLayout" Target="../slideLayouts/slideLayout534.xml"/><Relationship Id="rId11" Type="http://schemas.openxmlformats.org/officeDocument/2006/relationships/slideLayout" Target="../slideLayouts/slideLayout539.xml"/><Relationship Id="rId5" Type="http://schemas.openxmlformats.org/officeDocument/2006/relationships/slideLayout" Target="../slideLayouts/slideLayout533.xml"/><Relationship Id="rId10" Type="http://schemas.openxmlformats.org/officeDocument/2006/relationships/slideLayout" Target="../slideLayouts/slideLayout538.xml"/><Relationship Id="rId4" Type="http://schemas.openxmlformats.org/officeDocument/2006/relationships/slideLayout" Target="../slideLayouts/slideLayout532.xml"/><Relationship Id="rId9" Type="http://schemas.openxmlformats.org/officeDocument/2006/relationships/slideLayout" Target="../slideLayouts/slideLayout537.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47.xml"/><Relationship Id="rId13" Type="http://schemas.openxmlformats.org/officeDocument/2006/relationships/image" Target="../media/image11.jpeg"/><Relationship Id="rId3" Type="http://schemas.openxmlformats.org/officeDocument/2006/relationships/slideLayout" Target="../slideLayouts/slideLayout542.xml"/><Relationship Id="rId7" Type="http://schemas.openxmlformats.org/officeDocument/2006/relationships/slideLayout" Target="../slideLayouts/slideLayout546.xml"/><Relationship Id="rId12" Type="http://schemas.openxmlformats.org/officeDocument/2006/relationships/theme" Target="../theme/theme52.xml"/><Relationship Id="rId2" Type="http://schemas.openxmlformats.org/officeDocument/2006/relationships/slideLayout" Target="../slideLayouts/slideLayout541.xml"/><Relationship Id="rId1" Type="http://schemas.openxmlformats.org/officeDocument/2006/relationships/slideLayout" Target="../slideLayouts/slideLayout540.xml"/><Relationship Id="rId6" Type="http://schemas.openxmlformats.org/officeDocument/2006/relationships/slideLayout" Target="../slideLayouts/slideLayout545.xml"/><Relationship Id="rId11" Type="http://schemas.openxmlformats.org/officeDocument/2006/relationships/slideLayout" Target="../slideLayouts/slideLayout550.xml"/><Relationship Id="rId5" Type="http://schemas.openxmlformats.org/officeDocument/2006/relationships/slideLayout" Target="../slideLayouts/slideLayout544.xml"/><Relationship Id="rId10" Type="http://schemas.openxmlformats.org/officeDocument/2006/relationships/slideLayout" Target="../slideLayouts/slideLayout549.xml"/><Relationship Id="rId4" Type="http://schemas.openxmlformats.org/officeDocument/2006/relationships/slideLayout" Target="../slideLayouts/slideLayout543.xml"/><Relationship Id="rId9" Type="http://schemas.openxmlformats.org/officeDocument/2006/relationships/slideLayout" Target="../slideLayouts/slideLayout548.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58.xml"/><Relationship Id="rId13" Type="http://schemas.openxmlformats.org/officeDocument/2006/relationships/image" Target="../media/image11.jpeg"/><Relationship Id="rId3" Type="http://schemas.openxmlformats.org/officeDocument/2006/relationships/slideLayout" Target="../slideLayouts/slideLayout553.xml"/><Relationship Id="rId7" Type="http://schemas.openxmlformats.org/officeDocument/2006/relationships/slideLayout" Target="../slideLayouts/slideLayout557.xml"/><Relationship Id="rId12" Type="http://schemas.openxmlformats.org/officeDocument/2006/relationships/theme" Target="../theme/theme53.xml"/><Relationship Id="rId2" Type="http://schemas.openxmlformats.org/officeDocument/2006/relationships/slideLayout" Target="../slideLayouts/slideLayout552.xml"/><Relationship Id="rId1" Type="http://schemas.openxmlformats.org/officeDocument/2006/relationships/slideLayout" Target="../slideLayouts/slideLayout551.xml"/><Relationship Id="rId6" Type="http://schemas.openxmlformats.org/officeDocument/2006/relationships/slideLayout" Target="../slideLayouts/slideLayout556.xml"/><Relationship Id="rId11" Type="http://schemas.openxmlformats.org/officeDocument/2006/relationships/slideLayout" Target="../slideLayouts/slideLayout561.xml"/><Relationship Id="rId5" Type="http://schemas.openxmlformats.org/officeDocument/2006/relationships/slideLayout" Target="../slideLayouts/slideLayout555.xml"/><Relationship Id="rId10" Type="http://schemas.openxmlformats.org/officeDocument/2006/relationships/slideLayout" Target="../slideLayouts/slideLayout560.xml"/><Relationship Id="rId4" Type="http://schemas.openxmlformats.org/officeDocument/2006/relationships/slideLayout" Target="../slideLayouts/slideLayout554.xml"/><Relationship Id="rId9" Type="http://schemas.openxmlformats.org/officeDocument/2006/relationships/slideLayout" Target="../slideLayouts/slideLayout559.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69.xml"/><Relationship Id="rId13" Type="http://schemas.openxmlformats.org/officeDocument/2006/relationships/image" Target="../media/image11.jpeg"/><Relationship Id="rId3" Type="http://schemas.openxmlformats.org/officeDocument/2006/relationships/slideLayout" Target="../slideLayouts/slideLayout564.xml"/><Relationship Id="rId7" Type="http://schemas.openxmlformats.org/officeDocument/2006/relationships/slideLayout" Target="../slideLayouts/slideLayout568.xml"/><Relationship Id="rId12" Type="http://schemas.openxmlformats.org/officeDocument/2006/relationships/theme" Target="../theme/theme54.xml"/><Relationship Id="rId2" Type="http://schemas.openxmlformats.org/officeDocument/2006/relationships/slideLayout" Target="../slideLayouts/slideLayout563.xml"/><Relationship Id="rId1" Type="http://schemas.openxmlformats.org/officeDocument/2006/relationships/slideLayout" Target="../slideLayouts/slideLayout562.xml"/><Relationship Id="rId6" Type="http://schemas.openxmlformats.org/officeDocument/2006/relationships/slideLayout" Target="../slideLayouts/slideLayout567.xml"/><Relationship Id="rId11" Type="http://schemas.openxmlformats.org/officeDocument/2006/relationships/slideLayout" Target="../slideLayouts/slideLayout572.xml"/><Relationship Id="rId5" Type="http://schemas.openxmlformats.org/officeDocument/2006/relationships/slideLayout" Target="../slideLayouts/slideLayout566.xml"/><Relationship Id="rId10" Type="http://schemas.openxmlformats.org/officeDocument/2006/relationships/slideLayout" Target="../slideLayouts/slideLayout571.xml"/><Relationship Id="rId4" Type="http://schemas.openxmlformats.org/officeDocument/2006/relationships/slideLayout" Target="../slideLayouts/slideLayout565.xml"/><Relationship Id="rId9" Type="http://schemas.openxmlformats.org/officeDocument/2006/relationships/slideLayout" Target="../slideLayouts/slideLayout570.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580.xml"/><Relationship Id="rId13" Type="http://schemas.openxmlformats.org/officeDocument/2006/relationships/image" Target="../media/image11.jpeg"/><Relationship Id="rId3" Type="http://schemas.openxmlformats.org/officeDocument/2006/relationships/slideLayout" Target="../slideLayouts/slideLayout575.xml"/><Relationship Id="rId7" Type="http://schemas.openxmlformats.org/officeDocument/2006/relationships/slideLayout" Target="../slideLayouts/slideLayout579.xml"/><Relationship Id="rId12" Type="http://schemas.openxmlformats.org/officeDocument/2006/relationships/theme" Target="../theme/theme55.xml"/><Relationship Id="rId2" Type="http://schemas.openxmlformats.org/officeDocument/2006/relationships/slideLayout" Target="../slideLayouts/slideLayout574.xml"/><Relationship Id="rId1" Type="http://schemas.openxmlformats.org/officeDocument/2006/relationships/slideLayout" Target="../slideLayouts/slideLayout573.xml"/><Relationship Id="rId6" Type="http://schemas.openxmlformats.org/officeDocument/2006/relationships/slideLayout" Target="../slideLayouts/slideLayout578.xml"/><Relationship Id="rId11" Type="http://schemas.openxmlformats.org/officeDocument/2006/relationships/slideLayout" Target="../slideLayouts/slideLayout583.xml"/><Relationship Id="rId5" Type="http://schemas.openxmlformats.org/officeDocument/2006/relationships/slideLayout" Target="../slideLayouts/slideLayout577.xml"/><Relationship Id="rId10" Type="http://schemas.openxmlformats.org/officeDocument/2006/relationships/slideLayout" Target="../slideLayouts/slideLayout582.xml"/><Relationship Id="rId4" Type="http://schemas.openxmlformats.org/officeDocument/2006/relationships/slideLayout" Target="../slideLayouts/slideLayout576.xml"/><Relationship Id="rId9" Type="http://schemas.openxmlformats.org/officeDocument/2006/relationships/slideLayout" Target="../slideLayouts/slideLayout581.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591.xml"/><Relationship Id="rId13" Type="http://schemas.openxmlformats.org/officeDocument/2006/relationships/image" Target="../media/image11.jpeg"/><Relationship Id="rId3" Type="http://schemas.openxmlformats.org/officeDocument/2006/relationships/slideLayout" Target="../slideLayouts/slideLayout586.xml"/><Relationship Id="rId7" Type="http://schemas.openxmlformats.org/officeDocument/2006/relationships/slideLayout" Target="../slideLayouts/slideLayout590.xml"/><Relationship Id="rId12" Type="http://schemas.openxmlformats.org/officeDocument/2006/relationships/theme" Target="../theme/theme56.xml"/><Relationship Id="rId2" Type="http://schemas.openxmlformats.org/officeDocument/2006/relationships/slideLayout" Target="../slideLayouts/slideLayout585.xml"/><Relationship Id="rId1" Type="http://schemas.openxmlformats.org/officeDocument/2006/relationships/slideLayout" Target="../slideLayouts/slideLayout584.xml"/><Relationship Id="rId6" Type="http://schemas.openxmlformats.org/officeDocument/2006/relationships/slideLayout" Target="../slideLayouts/slideLayout589.xml"/><Relationship Id="rId11" Type="http://schemas.openxmlformats.org/officeDocument/2006/relationships/slideLayout" Target="../slideLayouts/slideLayout594.xml"/><Relationship Id="rId5" Type="http://schemas.openxmlformats.org/officeDocument/2006/relationships/slideLayout" Target="../slideLayouts/slideLayout588.xml"/><Relationship Id="rId10" Type="http://schemas.openxmlformats.org/officeDocument/2006/relationships/slideLayout" Target="../slideLayouts/slideLayout593.xml"/><Relationship Id="rId4" Type="http://schemas.openxmlformats.org/officeDocument/2006/relationships/slideLayout" Target="../slideLayouts/slideLayout587.xml"/><Relationship Id="rId9" Type="http://schemas.openxmlformats.org/officeDocument/2006/relationships/slideLayout" Target="../slideLayouts/slideLayout592.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602.xml"/><Relationship Id="rId13" Type="http://schemas.openxmlformats.org/officeDocument/2006/relationships/image" Target="../media/image11.jpeg"/><Relationship Id="rId3" Type="http://schemas.openxmlformats.org/officeDocument/2006/relationships/slideLayout" Target="../slideLayouts/slideLayout597.xml"/><Relationship Id="rId7" Type="http://schemas.openxmlformats.org/officeDocument/2006/relationships/slideLayout" Target="../slideLayouts/slideLayout601.xml"/><Relationship Id="rId12" Type="http://schemas.openxmlformats.org/officeDocument/2006/relationships/theme" Target="../theme/theme57.xml"/><Relationship Id="rId2" Type="http://schemas.openxmlformats.org/officeDocument/2006/relationships/slideLayout" Target="../slideLayouts/slideLayout596.xml"/><Relationship Id="rId1" Type="http://schemas.openxmlformats.org/officeDocument/2006/relationships/slideLayout" Target="../slideLayouts/slideLayout595.xml"/><Relationship Id="rId6" Type="http://schemas.openxmlformats.org/officeDocument/2006/relationships/slideLayout" Target="../slideLayouts/slideLayout600.xml"/><Relationship Id="rId11" Type="http://schemas.openxmlformats.org/officeDocument/2006/relationships/slideLayout" Target="../slideLayouts/slideLayout605.xml"/><Relationship Id="rId5" Type="http://schemas.openxmlformats.org/officeDocument/2006/relationships/slideLayout" Target="../slideLayouts/slideLayout599.xml"/><Relationship Id="rId10" Type="http://schemas.openxmlformats.org/officeDocument/2006/relationships/slideLayout" Target="../slideLayouts/slideLayout604.xml"/><Relationship Id="rId4" Type="http://schemas.openxmlformats.org/officeDocument/2006/relationships/slideLayout" Target="../slideLayouts/slideLayout598.xml"/><Relationship Id="rId9" Type="http://schemas.openxmlformats.org/officeDocument/2006/relationships/slideLayout" Target="../slideLayouts/slideLayout603.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613.xml"/><Relationship Id="rId13" Type="http://schemas.openxmlformats.org/officeDocument/2006/relationships/image" Target="../media/image11.jpeg"/><Relationship Id="rId3" Type="http://schemas.openxmlformats.org/officeDocument/2006/relationships/slideLayout" Target="../slideLayouts/slideLayout608.xml"/><Relationship Id="rId7" Type="http://schemas.openxmlformats.org/officeDocument/2006/relationships/slideLayout" Target="../slideLayouts/slideLayout612.xml"/><Relationship Id="rId12" Type="http://schemas.openxmlformats.org/officeDocument/2006/relationships/theme" Target="../theme/theme58.xml"/><Relationship Id="rId2" Type="http://schemas.openxmlformats.org/officeDocument/2006/relationships/slideLayout" Target="../slideLayouts/slideLayout607.xml"/><Relationship Id="rId1" Type="http://schemas.openxmlformats.org/officeDocument/2006/relationships/slideLayout" Target="../slideLayouts/slideLayout606.xml"/><Relationship Id="rId6" Type="http://schemas.openxmlformats.org/officeDocument/2006/relationships/slideLayout" Target="../slideLayouts/slideLayout611.xml"/><Relationship Id="rId11" Type="http://schemas.openxmlformats.org/officeDocument/2006/relationships/slideLayout" Target="../slideLayouts/slideLayout616.xml"/><Relationship Id="rId5" Type="http://schemas.openxmlformats.org/officeDocument/2006/relationships/slideLayout" Target="../slideLayouts/slideLayout610.xml"/><Relationship Id="rId10" Type="http://schemas.openxmlformats.org/officeDocument/2006/relationships/slideLayout" Target="../slideLayouts/slideLayout615.xml"/><Relationship Id="rId4" Type="http://schemas.openxmlformats.org/officeDocument/2006/relationships/slideLayout" Target="../slideLayouts/slideLayout609.xml"/><Relationship Id="rId9" Type="http://schemas.openxmlformats.org/officeDocument/2006/relationships/slideLayout" Target="../slideLayouts/slideLayout614.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624.xml"/><Relationship Id="rId13" Type="http://schemas.openxmlformats.org/officeDocument/2006/relationships/image" Target="../media/image11.jpeg"/><Relationship Id="rId3" Type="http://schemas.openxmlformats.org/officeDocument/2006/relationships/slideLayout" Target="../slideLayouts/slideLayout619.xml"/><Relationship Id="rId7" Type="http://schemas.openxmlformats.org/officeDocument/2006/relationships/slideLayout" Target="../slideLayouts/slideLayout623.xml"/><Relationship Id="rId12" Type="http://schemas.openxmlformats.org/officeDocument/2006/relationships/theme" Target="../theme/theme59.xml"/><Relationship Id="rId2" Type="http://schemas.openxmlformats.org/officeDocument/2006/relationships/slideLayout" Target="../slideLayouts/slideLayout618.xml"/><Relationship Id="rId1" Type="http://schemas.openxmlformats.org/officeDocument/2006/relationships/slideLayout" Target="../slideLayouts/slideLayout617.xml"/><Relationship Id="rId6" Type="http://schemas.openxmlformats.org/officeDocument/2006/relationships/slideLayout" Target="../slideLayouts/slideLayout622.xml"/><Relationship Id="rId11" Type="http://schemas.openxmlformats.org/officeDocument/2006/relationships/slideLayout" Target="../slideLayouts/slideLayout627.xml"/><Relationship Id="rId5" Type="http://schemas.openxmlformats.org/officeDocument/2006/relationships/slideLayout" Target="../slideLayouts/slideLayout621.xml"/><Relationship Id="rId10" Type="http://schemas.openxmlformats.org/officeDocument/2006/relationships/slideLayout" Target="../slideLayouts/slideLayout626.xml"/><Relationship Id="rId4" Type="http://schemas.openxmlformats.org/officeDocument/2006/relationships/slideLayout" Target="../slideLayouts/slideLayout620.xml"/><Relationship Id="rId9" Type="http://schemas.openxmlformats.org/officeDocument/2006/relationships/slideLayout" Target="../slideLayouts/slideLayout62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52.xml"/><Relationship Id="rId13" Type="http://schemas.openxmlformats.org/officeDocument/2006/relationships/image" Target="../media/image9.jpeg"/><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theme" Target="../theme/theme6.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635.xml"/><Relationship Id="rId13" Type="http://schemas.openxmlformats.org/officeDocument/2006/relationships/image" Target="../media/image12.jpeg"/><Relationship Id="rId3" Type="http://schemas.openxmlformats.org/officeDocument/2006/relationships/slideLayout" Target="../slideLayouts/slideLayout630.xml"/><Relationship Id="rId7" Type="http://schemas.openxmlformats.org/officeDocument/2006/relationships/slideLayout" Target="../slideLayouts/slideLayout634.xml"/><Relationship Id="rId12" Type="http://schemas.openxmlformats.org/officeDocument/2006/relationships/theme" Target="../theme/theme60.xml"/><Relationship Id="rId2" Type="http://schemas.openxmlformats.org/officeDocument/2006/relationships/slideLayout" Target="../slideLayouts/slideLayout629.xml"/><Relationship Id="rId1" Type="http://schemas.openxmlformats.org/officeDocument/2006/relationships/slideLayout" Target="../slideLayouts/slideLayout628.xml"/><Relationship Id="rId6" Type="http://schemas.openxmlformats.org/officeDocument/2006/relationships/slideLayout" Target="../slideLayouts/slideLayout633.xml"/><Relationship Id="rId11" Type="http://schemas.openxmlformats.org/officeDocument/2006/relationships/slideLayout" Target="../slideLayouts/slideLayout638.xml"/><Relationship Id="rId5" Type="http://schemas.openxmlformats.org/officeDocument/2006/relationships/slideLayout" Target="../slideLayouts/slideLayout632.xml"/><Relationship Id="rId10" Type="http://schemas.openxmlformats.org/officeDocument/2006/relationships/slideLayout" Target="../slideLayouts/slideLayout637.xml"/><Relationship Id="rId4" Type="http://schemas.openxmlformats.org/officeDocument/2006/relationships/slideLayout" Target="../slideLayouts/slideLayout631.xml"/><Relationship Id="rId9" Type="http://schemas.openxmlformats.org/officeDocument/2006/relationships/slideLayout" Target="../slideLayouts/slideLayout636.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646.xml"/><Relationship Id="rId13" Type="http://schemas.openxmlformats.org/officeDocument/2006/relationships/image" Target="../media/image6.jpeg"/><Relationship Id="rId3" Type="http://schemas.openxmlformats.org/officeDocument/2006/relationships/slideLayout" Target="../slideLayouts/slideLayout641.xml"/><Relationship Id="rId7" Type="http://schemas.openxmlformats.org/officeDocument/2006/relationships/slideLayout" Target="../slideLayouts/slideLayout645.xml"/><Relationship Id="rId12" Type="http://schemas.openxmlformats.org/officeDocument/2006/relationships/theme" Target="../theme/theme61.xml"/><Relationship Id="rId2" Type="http://schemas.openxmlformats.org/officeDocument/2006/relationships/slideLayout" Target="../slideLayouts/slideLayout640.xml"/><Relationship Id="rId16" Type="http://schemas.openxmlformats.org/officeDocument/2006/relationships/image" Target="file:///P:\PPT\header.jpg" TargetMode="External"/><Relationship Id="rId1" Type="http://schemas.openxmlformats.org/officeDocument/2006/relationships/slideLayout" Target="../slideLayouts/slideLayout639.xml"/><Relationship Id="rId6" Type="http://schemas.openxmlformats.org/officeDocument/2006/relationships/slideLayout" Target="../slideLayouts/slideLayout644.xml"/><Relationship Id="rId11" Type="http://schemas.openxmlformats.org/officeDocument/2006/relationships/slideLayout" Target="../slideLayouts/slideLayout649.xml"/><Relationship Id="rId5" Type="http://schemas.openxmlformats.org/officeDocument/2006/relationships/slideLayout" Target="../slideLayouts/slideLayout643.xml"/><Relationship Id="rId15" Type="http://schemas.openxmlformats.org/officeDocument/2006/relationships/image" Target="../media/image7.jpeg"/><Relationship Id="rId10" Type="http://schemas.openxmlformats.org/officeDocument/2006/relationships/slideLayout" Target="../slideLayouts/slideLayout648.xml"/><Relationship Id="rId4" Type="http://schemas.openxmlformats.org/officeDocument/2006/relationships/slideLayout" Target="../slideLayouts/slideLayout642.xml"/><Relationship Id="rId9" Type="http://schemas.openxmlformats.org/officeDocument/2006/relationships/slideLayout" Target="../slideLayouts/slideLayout647.xml"/><Relationship Id="rId14" Type="http://schemas.openxmlformats.org/officeDocument/2006/relationships/image" Target="file:///P:\PPT\leaf.jpg" TargetMode="Externa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657.xml"/><Relationship Id="rId13" Type="http://schemas.openxmlformats.org/officeDocument/2006/relationships/image" Target="../media/image1.jpeg"/><Relationship Id="rId3" Type="http://schemas.openxmlformats.org/officeDocument/2006/relationships/slideLayout" Target="../slideLayouts/slideLayout652.xml"/><Relationship Id="rId7" Type="http://schemas.openxmlformats.org/officeDocument/2006/relationships/slideLayout" Target="../slideLayouts/slideLayout656.xml"/><Relationship Id="rId12" Type="http://schemas.openxmlformats.org/officeDocument/2006/relationships/theme" Target="../theme/theme62.xml"/><Relationship Id="rId2" Type="http://schemas.openxmlformats.org/officeDocument/2006/relationships/slideLayout" Target="../slideLayouts/slideLayout651.xml"/><Relationship Id="rId1" Type="http://schemas.openxmlformats.org/officeDocument/2006/relationships/slideLayout" Target="../slideLayouts/slideLayout650.xml"/><Relationship Id="rId6" Type="http://schemas.openxmlformats.org/officeDocument/2006/relationships/slideLayout" Target="../slideLayouts/slideLayout655.xml"/><Relationship Id="rId11" Type="http://schemas.openxmlformats.org/officeDocument/2006/relationships/slideLayout" Target="../slideLayouts/slideLayout660.xml"/><Relationship Id="rId5" Type="http://schemas.openxmlformats.org/officeDocument/2006/relationships/slideLayout" Target="../slideLayouts/slideLayout654.xml"/><Relationship Id="rId15" Type="http://schemas.openxmlformats.org/officeDocument/2006/relationships/image" Target="../media/image2.jpeg"/><Relationship Id="rId10" Type="http://schemas.openxmlformats.org/officeDocument/2006/relationships/slideLayout" Target="../slideLayouts/slideLayout659.xml"/><Relationship Id="rId4" Type="http://schemas.openxmlformats.org/officeDocument/2006/relationships/slideLayout" Target="../slideLayouts/slideLayout653.xml"/><Relationship Id="rId9" Type="http://schemas.openxmlformats.org/officeDocument/2006/relationships/slideLayout" Target="../slideLayouts/slideLayout658.xml"/><Relationship Id="rId14" Type="http://schemas.openxmlformats.org/officeDocument/2006/relationships/image" Target="file:///P:\CCS_PPT\ppt\cover.jpg" TargetMode="Externa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668.xml"/><Relationship Id="rId13" Type="http://schemas.openxmlformats.org/officeDocument/2006/relationships/image" Target="../media/image6.jpeg"/><Relationship Id="rId3" Type="http://schemas.openxmlformats.org/officeDocument/2006/relationships/slideLayout" Target="../slideLayouts/slideLayout663.xml"/><Relationship Id="rId7" Type="http://schemas.openxmlformats.org/officeDocument/2006/relationships/slideLayout" Target="../slideLayouts/slideLayout667.xml"/><Relationship Id="rId12" Type="http://schemas.openxmlformats.org/officeDocument/2006/relationships/theme" Target="../theme/theme63.xml"/><Relationship Id="rId2" Type="http://schemas.openxmlformats.org/officeDocument/2006/relationships/slideLayout" Target="../slideLayouts/slideLayout662.xml"/><Relationship Id="rId16" Type="http://schemas.openxmlformats.org/officeDocument/2006/relationships/image" Target="file:///P:\PPT\header.jpg" TargetMode="External"/><Relationship Id="rId1" Type="http://schemas.openxmlformats.org/officeDocument/2006/relationships/slideLayout" Target="../slideLayouts/slideLayout661.xml"/><Relationship Id="rId6" Type="http://schemas.openxmlformats.org/officeDocument/2006/relationships/slideLayout" Target="../slideLayouts/slideLayout666.xml"/><Relationship Id="rId11" Type="http://schemas.openxmlformats.org/officeDocument/2006/relationships/slideLayout" Target="../slideLayouts/slideLayout671.xml"/><Relationship Id="rId5" Type="http://schemas.openxmlformats.org/officeDocument/2006/relationships/slideLayout" Target="../slideLayouts/slideLayout665.xml"/><Relationship Id="rId15" Type="http://schemas.openxmlformats.org/officeDocument/2006/relationships/image" Target="../media/image7.jpeg"/><Relationship Id="rId10" Type="http://schemas.openxmlformats.org/officeDocument/2006/relationships/slideLayout" Target="../slideLayouts/slideLayout670.xml"/><Relationship Id="rId4" Type="http://schemas.openxmlformats.org/officeDocument/2006/relationships/slideLayout" Target="../slideLayouts/slideLayout664.xml"/><Relationship Id="rId9" Type="http://schemas.openxmlformats.org/officeDocument/2006/relationships/slideLayout" Target="../slideLayouts/slideLayout669.xml"/><Relationship Id="rId14" Type="http://schemas.openxmlformats.org/officeDocument/2006/relationships/image" Target="file:///P:\PPT\leaf.jpg" TargetMode="Externa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679.xml"/><Relationship Id="rId13" Type="http://schemas.openxmlformats.org/officeDocument/2006/relationships/image" Target="../media/image13.png"/><Relationship Id="rId3" Type="http://schemas.openxmlformats.org/officeDocument/2006/relationships/slideLayout" Target="../slideLayouts/slideLayout674.xml"/><Relationship Id="rId7" Type="http://schemas.openxmlformats.org/officeDocument/2006/relationships/slideLayout" Target="../slideLayouts/slideLayout678.xml"/><Relationship Id="rId12" Type="http://schemas.openxmlformats.org/officeDocument/2006/relationships/theme" Target="../theme/theme64.xml"/><Relationship Id="rId2" Type="http://schemas.openxmlformats.org/officeDocument/2006/relationships/slideLayout" Target="../slideLayouts/slideLayout673.xml"/><Relationship Id="rId1" Type="http://schemas.openxmlformats.org/officeDocument/2006/relationships/slideLayout" Target="../slideLayouts/slideLayout672.xml"/><Relationship Id="rId6" Type="http://schemas.openxmlformats.org/officeDocument/2006/relationships/slideLayout" Target="../slideLayouts/slideLayout677.xml"/><Relationship Id="rId11" Type="http://schemas.openxmlformats.org/officeDocument/2006/relationships/slideLayout" Target="../slideLayouts/slideLayout682.xml"/><Relationship Id="rId5" Type="http://schemas.openxmlformats.org/officeDocument/2006/relationships/slideLayout" Target="../slideLayouts/slideLayout676.xml"/><Relationship Id="rId10" Type="http://schemas.openxmlformats.org/officeDocument/2006/relationships/slideLayout" Target="../slideLayouts/slideLayout681.xml"/><Relationship Id="rId4" Type="http://schemas.openxmlformats.org/officeDocument/2006/relationships/slideLayout" Target="../slideLayouts/slideLayout675.xml"/><Relationship Id="rId9" Type="http://schemas.openxmlformats.org/officeDocument/2006/relationships/slideLayout" Target="../slideLayouts/slideLayout680.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690.xml"/><Relationship Id="rId13" Type="http://schemas.openxmlformats.org/officeDocument/2006/relationships/image" Target="../media/image11.jpeg"/><Relationship Id="rId3" Type="http://schemas.openxmlformats.org/officeDocument/2006/relationships/slideLayout" Target="../slideLayouts/slideLayout685.xml"/><Relationship Id="rId7" Type="http://schemas.openxmlformats.org/officeDocument/2006/relationships/slideLayout" Target="../slideLayouts/slideLayout689.xml"/><Relationship Id="rId12" Type="http://schemas.openxmlformats.org/officeDocument/2006/relationships/theme" Target="../theme/theme65.xml"/><Relationship Id="rId2" Type="http://schemas.openxmlformats.org/officeDocument/2006/relationships/slideLayout" Target="../slideLayouts/slideLayout684.xml"/><Relationship Id="rId1" Type="http://schemas.openxmlformats.org/officeDocument/2006/relationships/slideLayout" Target="../slideLayouts/slideLayout683.xml"/><Relationship Id="rId6" Type="http://schemas.openxmlformats.org/officeDocument/2006/relationships/slideLayout" Target="../slideLayouts/slideLayout688.xml"/><Relationship Id="rId11" Type="http://schemas.openxmlformats.org/officeDocument/2006/relationships/slideLayout" Target="../slideLayouts/slideLayout693.xml"/><Relationship Id="rId5" Type="http://schemas.openxmlformats.org/officeDocument/2006/relationships/slideLayout" Target="../slideLayouts/slideLayout687.xml"/><Relationship Id="rId10" Type="http://schemas.openxmlformats.org/officeDocument/2006/relationships/slideLayout" Target="../slideLayouts/slideLayout692.xml"/><Relationship Id="rId4" Type="http://schemas.openxmlformats.org/officeDocument/2006/relationships/slideLayout" Target="../slideLayouts/slideLayout686.xml"/><Relationship Id="rId9" Type="http://schemas.openxmlformats.org/officeDocument/2006/relationships/slideLayout" Target="../slideLayouts/slideLayout691.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701.xml"/><Relationship Id="rId13" Type="http://schemas.openxmlformats.org/officeDocument/2006/relationships/image" Target="../media/image11.jpeg"/><Relationship Id="rId3" Type="http://schemas.openxmlformats.org/officeDocument/2006/relationships/slideLayout" Target="../slideLayouts/slideLayout696.xml"/><Relationship Id="rId7" Type="http://schemas.openxmlformats.org/officeDocument/2006/relationships/slideLayout" Target="../slideLayouts/slideLayout700.xml"/><Relationship Id="rId12" Type="http://schemas.openxmlformats.org/officeDocument/2006/relationships/theme" Target="../theme/theme66.xml"/><Relationship Id="rId2" Type="http://schemas.openxmlformats.org/officeDocument/2006/relationships/slideLayout" Target="../slideLayouts/slideLayout695.xml"/><Relationship Id="rId1" Type="http://schemas.openxmlformats.org/officeDocument/2006/relationships/slideLayout" Target="../slideLayouts/slideLayout694.xml"/><Relationship Id="rId6" Type="http://schemas.openxmlformats.org/officeDocument/2006/relationships/slideLayout" Target="../slideLayouts/slideLayout699.xml"/><Relationship Id="rId11" Type="http://schemas.openxmlformats.org/officeDocument/2006/relationships/slideLayout" Target="../slideLayouts/slideLayout704.xml"/><Relationship Id="rId5" Type="http://schemas.openxmlformats.org/officeDocument/2006/relationships/slideLayout" Target="../slideLayouts/slideLayout698.xml"/><Relationship Id="rId10" Type="http://schemas.openxmlformats.org/officeDocument/2006/relationships/slideLayout" Target="../slideLayouts/slideLayout703.xml"/><Relationship Id="rId4" Type="http://schemas.openxmlformats.org/officeDocument/2006/relationships/slideLayout" Target="../slideLayouts/slideLayout697.xml"/><Relationship Id="rId9" Type="http://schemas.openxmlformats.org/officeDocument/2006/relationships/slideLayout" Target="../slideLayouts/slideLayout702.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712.xml"/><Relationship Id="rId13" Type="http://schemas.openxmlformats.org/officeDocument/2006/relationships/image" Target="../media/image11.jpeg"/><Relationship Id="rId3" Type="http://schemas.openxmlformats.org/officeDocument/2006/relationships/slideLayout" Target="../slideLayouts/slideLayout707.xml"/><Relationship Id="rId7" Type="http://schemas.openxmlformats.org/officeDocument/2006/relationships/slideLayout" Target="../slideLayouts/slideLayout711.xml"/><Relationship Id="rId12" Type="http://schemas.openxmlformats.org/officeDocument/2006/relationships/theme" Target="../theme/theme67.xml"/><Relationship Id="rId2" Type="http://schemas.openxmlformats.org/officeDocument/2006/relationships/slideLayout" Target="../slideLayouts/slideLayout706.xml"/><Relationship Id="rId1" Type="http://schemas.openxmlformats.org/officeDocument/2006/relationships/slideLayout" Target="../slideLayouts/slideLayout705.xml"/><Relationship Id="rId6" Type="http://schemas.openxmlformats.org/officeDocument/2006/relationships/slideLayout" Target="../slideLayouts/slideLayout710.xml"/><Relationship Id="rId11" Type="http://schemas.openxmlformats.org/officeDocument/2006/relationships/slideLayout" Target="../slideLayouts/slideLayout715.xml"/><Relationship Id="rId5" Type="http://schemas.openxmlformats.org/officeDocument/2006/relationships/slideLayout" Target="../slideLayouts/slideLayout709.xml"/><Relationship Id="rId10" Type="http://schemas.openxmlformats.org/officeDocument/2006/relationships/slideLayout" Target="../slideLayouts/slideLayout714.xml"/><Relationship Id="rId4" Type="http://schemas.openxmlformats.org/officeDocument/2006/relationships/slideLayout" Target="../slideLayouts/slideLayout708.xml"/><Relationship Id="rId9" Type="http://schemas.openxmlformats.org/officeDocument/2006/relationships/slideLayout" Target="../slideLayouts/slideLayout713.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723.xml"/><Relationship Id="rId13" Type="http://schemas.openxmlformats.org/officeDocument/2006/relationships/image" Target="../media/image11.jpeg"/><Relationship Id="rId3" Type="http://schemas.openxmlformats.org/officeDocument/2006/relationships/slideLayout" Target="../slideLayouts/slideLayout718.xml"/><Relationship Id="rId7" Type="http://schemas.openxmlformats.org/officeDocument/2006/relationships/slideLayout" Target="../slideLayouts/slideLayout722.xml"/><Relationship Id="rId12" Type="http://schemas.openxmlformats.org/officeDocument/2006/relationships/theme" Target="../theme/theme68.xml"/><Relationship Id="rId2" Type="http://schemas.openxmlformats.org/officeDocument/2006/relationships/slideLayout" Target="../slideLayouts/slideLayout717.xml"/><Relationship Id="rId1" Type="http://schemas.openxmlformats.org/officeDocument/2006/relationships/slideLayout" Target="../slideLayouts/slideLayout716.xml"/><Relationship Id="rId6" Type="http://schemas.openxmlformats.org/officeDocument/2006/relationships/slideLayout" Target="../slideLayouts/slideLayout721.xml"/><Relationship Id="rId11" Type="http://schemas.openxmlformats.org/officeDocument/2006/relationships/slideLayout" Target="../slideLayouts/slideLayout726.xml"/><Relationship Id="rId5" Type="http://schemas.openxmlformats.org/officeDocument/2006/relationships/slideLayout" Target="../slideLayouts/slideLayout720.xml"/><Relationship Id="rId10" Type="http://schemas.openxmlformats.org/officeDocument/2006/relationships/slideLayout" Target="../slideLayouts/slideLayout725.xml"/><Relationship Id="rId4" Type="http://schemas.openxmlformats.org/officeDocument/2006/relationships/slideLayout" Target="../slideLayouts/slideLayout719.xml"/><Relationship Id="rId9" Type="http://schemas.openxmlformats.org/officeDocument/2006/relationships/slideLayout" Target="../slideLayouts/slideLayout724.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734.xml"/><Relationship Id="rId13" Type="http://schemas.openxmlformats.org/officeDocument/2006/relationships/image" Target="../media/image11.jpeg"/><Relationship Id="rId3" Type="http://schemas.openxmlformats.org/officeDocument/2006/relationships/slideLayout" Target="../slideLayouts/slideLayout729.xml"/><Relationship Id="rId7" Type="http://schemas.openxmlformats.org/officeDocument/2006/relationships/slideLayout" Target="../slideLayouts/slideLayout733.xml"/><Relationship Id="rId12" Type="http://schemas.openxmlformats.org/officeDocument/2006/relationships/theme" Target="../theme/theme69.xml"/><Relationship Id="rId2" Type="http://schemas.openxmlformats.org/officeDocument/2006/relationships/slideLayout" Target="../slideLayouts/slideLayout728.xml"/><Relationship Id="rId1" Type="http://schemas.openxmlformats.org/officeDocument/2006/relationships/slideLayout" Target="../slideLayouts/slideLayout727.xml"/><Relationship Id="rId6" Type="http://schemas.openxmlformats.org/officeDocument/2006/relationships/slideLayout" Target="../slideLayouts/slideLayout732.xml"/><Relationship Id="rId11" Type="http://schemas.openxmlformats.org/officeDocument/2006/relationships/slideLayout" Target="../slideLayouts/slideLayout737.xml"/><Relationship Id="rId5" Type="http://schemas.openxmlformats.org/officeDocument/2006/relationships/slideLayout" Target="../slideLayouts/slideLayout731.xml"/><Relationship Id="rId10" Type="http://schemas.openxmlformats.org/officeDocument/2006/relationships/slideLayout" Target="../slideLayouts/slideLayout736.xml"/><Relationship Id="rId4" Type="http://schemas.openxmlformats.org/officeDocument/2006/relationships/slideLayout" Target="../slideLayouts/slideLayout730.xml"/><Relationship Id="rId9" Type="http://schemas.openxmlformats.org/officeDocument/2006/relationships/slideLayout" Target="../slideLayouts/slideLayout735.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63.xml"/><Relationship Id="rId13" Type="http://schemas.openxmlformats.org/officeDocument/2006/relationships/image" Target="../media/image6.jpeg"/><Relationship Id="rId3" Type="http://schemas.openxmlformats.org/officeDocument/2006/relationships/slideLayout" Target="../slideLayouts/slideLayout58.xml"/><Relationship Id="rId7" Type="http://schemas.openxmlformats.org/officeDocument/2006/relationships/slideLayout" Target="../slideLayouts/slideLayout62.xml"/><Relationship Id="rId12" Type="http://schemas.openxmlformats.org/officeDocument/2006/relationships/theme" Target="../theme/theme7.xml"/><Relationship Id="rId2" Type="http://schemas.openxmlformats.org/officeDocument/2006/relationships/slideLayout" Target="../slideLayouts/slideLayout57.xml"/><Relationship Id="rId16" Type="http://schemas.openxmlformats.org/officeDocument/2006/relationships/image" Target="file:///P:\PPT\header.jpg" TargetMode="External"/><Relationship Id="rId1" Type="http://schemas.openxmlformats.org/officeDocument/2006/relationships/slideLayout" Target="../slideLayouts/slideLayout56.xml"/><Relationship Id="rId6" Type="http://schemas.openxmlformats.org/officeDocument/2006/relationships/slideLayout" Target="../slideLayouts/slideLayout61.xml"/><Relationship Id="rId11" Type="http://schemas.openxmlformats.org/officeDocument/2006/relationships/slideLayout" Target="../slideLayouts/slideLayout66.xml"/><Relationship Id="rId5" Type="http://schemas.openxmlformats.org/officeDocument/2006/relationships/slideLayout" Target="../slideLayouts/slideLayout60.xml"/><Relationship Id="rId15" Type="http://schemas.openxmlformats.org/officeDocument/2006/relationships/image" Target="../media/image7.jpeg"/><Relationship Id="rId10" Type="http://schemas.openxmlformats.org/officeDocument/2006/relationships/slideLayout" Target="../slideLayouts/slideLayout65.xml"/><Relationship Id="rId4" Type="http://schemas.openxmlformats.org/officeDocument/2006/relationships/slideLayout" Target="../slideLayouts/slideLayout59.xml"/><Relationship Id="rId9" Type="http://schemas.openxmlformats.org/officeDocument/2006/relationships/slideLayout" Target="../slideLayouts/slideLayout64.xml"/><Relationship Id="rId14" Type="http://schemas.openxmlformats.org/officeDocument/2006/relationships/image" Target="file:///P:\PPT\leaf.jpg" TargetMode="Externa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745.xml"/><Relationship Id="rId13" Type="http://schemas.openxmlformats.org/officeDocument/2006/relationships/image" Target="../media/image11.jpeg"/><Relationship Id="rId3" Type="http://schemas.openxmlformats.org/officeDocument/2006/relationships/slideLayout" Target="../slideLayouts/slideLayout740.xml"/><Relationship Id="rId7" Type="http://schemas.openxmlformats.org/officeDocument/2006/relationships/slideLayout" Target="../slideLayouts/slideLayout744.xml"/><Relationship Id="rId12" Type="http://schemas.openxmlformats.org/officeDocument/2006/relationships/theme" Target="../theme/theme70.xml"/><Relationship Id="rId2" Type="http://schemas.openxmlformats.org/officeDocument/2006/relationships/slideLayout" Target="../slideLayouts/slideLayout739.xml"/><Relationship Id="rId1" Type="http://schemas.openxmlformats.org/officeDocument/2006/relationships/slideLayout" Target="../slideLayouts/slideLayout738.xml"/><Relationship Id="rId6" Type="http://schemas.openxmlformats.org/officeDocument/2006/relationships/slideLayout" Target="../slideLayouts/slideLayout743.xml"/><Relationship Id="rId11" Type="http://schemas.openxmlformats.org/officeDocument/2006/relationships/slideLayout" Target="../slideLayouts/slideLayout748.xml"/><Relationship Id="rId5" Type="http://schemas.openxmlformats.org/officeDocument/2006/relationships/slideLayout" Target="../slideLayouts/slideLayout742.xml"/><Relationship Id="rId10" Type="http://schemas.openxmlformats.org/officeDocument/2006/relationships/slideLayout" Target="../slideLayouts/slideLayout747.xml"/><Relationship Id="rId4" Type="http://schemas.openxmlformats.org/officeDocument/2006/relationships/slideLayout" Target="../slideLayouts/slideLayout741.xml"/><Relationship Id="rId9" Type="http://schemas.openxmlformats.org/officeDocument/2006/relationships/slideLayout" Target="../slideLayouts/slideLayout746.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756.xml"/><Relationship Id="rId13" Type="http://schemas.openxmlformats.org/officeDocument/2006/relationships/image" Target="../media/image11.jpeg"/><Relationship Id="rId3" Type="http://schemas.openxmlformats.org/officeDocument/2006/relationships/slideLayout" Target="../slideLayouts/slideLayout751.xml"/><Relationship Id="rId7" Type="http://schemas.openxmlformats.org/officeDocument/2006/relationships/slideLayout" Target="../slideLayouts/slideLayout755.xml"/><Relationship Id="rId12" Type="http://schemas.openxmlformats.org/officeDocument/2006/relationships/theme" Target="../theme/theme71.xml"/><Relationship Id="rId2" Type="http://schemas.openxmlformats.org/officeDocument/2006/relationships/slideLayout" Target="../slideLayouts/slideLayout750.xml"/><Relationship Id="rId1" Type="http://schemas.openxmlformats.org/officeDocument/2006/relationships/slideLayout" Target="../slideLayouts/slideLayout749.xml"/><Relationship Id="rId6" Type="http://schemas.openxmlformats.org/officeDocument/2006/relationships/slideLayout" Target="../slideLayouts/slideLayout754.xml"/><Relationship Id="rId11" Type="http://schemas.openxmlformats.org/officeDocument/2006/relationships/slideLayout" Target="../slideLayouts/slideLayout759.xml"/><Relationship Id="rId5" Type="http://schemas.openxmlformats.org/officeDocument/2006/relationships/slideLayout" Target="../slideLayouts/slideLayout753.xml"/><Relationship Id="rId10" Type="http://schemas.openxmlformats.org/officeDocument/2006/relationships/slideLayout" Target="../slideLayouts/slideLayout758.xml"/><Relationship Id="rId4" Type="http://schemas.openxmlformats.org/officeDocument/2006/relationships/slideLayout" Target="../slideLayouts/slideLayout752.xml"/><Relationship Id="rId9" Type="http://schemas.openxmlformats.org/officeDocument/2006/relationships/slideLayout" Target="../slideLayouts/slideLayout757.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767.xml"/><Relationship Id="rId13" Type="http://schemas.openxmlformats.org/officeDocument/2006/relationships/image" Target="../media/image11.jpeg"/><Relationship Id="rId3" Type="http://schemas.openxmlformats.org/officeDocument/2006/relationships/slideLayout" Target="../slideLayouts/slideLayout762.xml"/><Relationship Id="rId7" Type="http://schemas.openxmlformats.org/officeDocument/2006/relationships/slideLayout" Target="../slideLayouts/slideLayout766.xml"/><Relationship Id="rId12" Type="http://schemas.openxmlformats.org/officeDocument/2006/relationships/theme" Target="../theme/theme72.xml"/><Relationship Id="rId2" Type="http://schemas.openxmlformats.org/officeDocument/2006/relationships/slideLayout" Target="../slideLayouts/slideLayout761.xml"/><Relationship Id="rId1" Type="http://schemas.openxmlformats.org/officeDocument/2006/relationships/slideLayout" Target="../slideLayouts/slideLayout760.xml"/><Relationship Id="rId6" Type="http://schemas.openxmlformats.org/officeDocument/2006/relationships/slideLayout" Target="../slideLayouts/slideLayout765.xml"/><Relationship Id="rId11" Type="http://schemas.openxmlformats.org/officeDocument/2006/relationships/slideLayout" Target="../slideLayouts/slideLayout770.xml"/><Relationship Id="rId5" Type="http://schemas.openxmlformats.org/officeDocument/2006/relationships/slideLayout" Target="../slideLayouts/slideLayout764.xml"/><Relationship Id="rId10" Type="http://schemas.openxmlformats.org/officeDocument/2006/relationships/slideLayout" Target="../slideLayouts/slideLayout769.xml"/><Relationship Id="rId4" Type="http://schemas.openxmlformats.org/officeDocument/2006/relationships/slideLayout" Target="../slideLayouts/slideLayout763.xml"/><Relationship Id="rId9" Type="http://schemas.openxmlformats.org/officeDocument/2006/relationships/slideLayout" Target="../slideLayouts/slideLayout768.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778.xml"/><Relationship Id="rId13" Type="http://schemas.openxmlformats.org/officeDocument/2006/relationships/image" Target="../media/image11.jpeg"/><Relationship Id="rId3" Type="http://schemas.openxmlformats.org/officeDocument/2006/relationships/slideLayout" Target="../slideLayouts/slideLayout773.xml"/><Relationship Id="rId7" Type="http://schemas.openxmlformats.org/officeDocument/2006/relationships/slideLayout" Target="../slideLayouts/slideLayout777.xml"/><Relationship Id="rId12" Type="http://schemas.openxmlformats.org/officeDocument/2006/relationships/theme" Target="../theme/theme73.xml"/><Relationship Id="rId2" Type="http://schemas.openxmlformats.org/officeDocument/2006/relationships/slideLayout" Target="../slideLayouts/slideLayout772.xml"/><Relationship Id="rId1" Type="http://schemas.openxmlformats.org/officeDocument/2006/relationships/slideLayout" Target="../slideLayouts/slideLayout771.xml"/><Relationship Id="rId6" Type="http://schemas.openxmlformats.org/officeDocument/2006/relationships/slideLayout" Target="../slideLayouts/slideLayout776.xml"/><Relationship Id="rId11" Type="http://schemas.openxmlformats.org/officeDocument/2006/relationships/slideLayout" Target="../slideLayouts/slideLayout781.xml"/><Relationship Id="rId5" Type="http://schemas.openxmlformats.org/officeDocument/2006/relationships/slideLayout" Target="../slideLayouts/slideLayout775.xml"/><Relationship Id="rId10" Type="http://schemas.openxmlformats.org/officeDocument/2006/relationships/slideLayout" Target="../slideLayouts/slideLayout780.xml"/><Relationship Id="rId4" Type="http://schemas.openxmlformats.org/officeDocument/2006/relationships/slideLayout" Target="../slideLayouts/slideLayout774.xml"/><Relationship Id="rId9" Type="http://schemas.openxmlformats.org/officeDocument/2006/relationships/slideLayout" Target="../slideLayouts/slideLayout779.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789.xml"/><Relationship Id="rId13" Type="http://schemas.openxmlformats.org/officeDocument/2006/relationships/image" Target="../media/image11.jpeg"/><Relationship Id="rId3" Type="http://schemas.openxmlformats.org/officeDocument/2006/relationships/slideLayout" Target="../slideLayouts/slideLayout784.xml"/><Relationship Id="rId7" Type="http://schemas.openxmlformats.org/officeDocument/2006/relationships/slideLayout" Target="../slideLayouts/slideLayout788.xml"/><Relationship Id="rId12" Type="http://schemas.openxmlformats.org/officeDocument/2006/relationships/theme" Target="../theme/theme74.xml"/><Relationship Id="rId2" Type="http://schemas.openxmlformats.org/officeDocument/2006/relationships/slideLayout" Target="../slideLayouts/slideLayout783.xml"/><Relationship Id="rId1" Type="http://schemas.openxmlformats.org/officeDocument/2006/relationships/slideLayout" Target="../slideLayouts/slideLayout782.xml"/><Relationship Id="rId6" Type="http://schemas.openxmlformats.org/officeDocument/2006/relationships/slideLayout" Target="../slideLayouts/slideLayout787.xml"/><Relationship Id="rId11" Type="http://schemas.openxmlformats.org/officeDocument/2006/relationships/slideLayout" Target="../slideLayouts/slideLayout792.xml"/><Relationship Id="rId5" Type="http://schemas.openxmlformats.org/officeDocument/2006/relationships/slideLayout" Target="../slideLayouts/slideLayout786.xml"/><Relationship Id="rId10" Type="http://schemas.openxmlformats.org/officeDocument/2006/relationships/slideLayout" Target="../slideLayouts/slideLayout791.xml"/><Relationship Id="rId4" Type="http://schemas.openxmlformats.org/officeDocument/2006/relationships/slideLayout" Target="../slideLayouts/slideLayout785.xml"/><Relationship Id="rId9" Type="http://schemas.openxmlformats.org/officeDocument/2006/relationships/slideLayout" Target="../slideLayouts/slideLayout790.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800.xml"/><Relationship Id="rId13" Type="http://schemas.openxmlformats.org/officeDocument/2006/relationships/image" Target="../media/image11.jpeg"/><Relationship Id="rId3" Type="http://schemas.openxmlformats.org/officeDocument/2006/relationships/slideLayout" Target="../slideLayouts/slideLayout795.xml"/><Relationship Id="rId7" Type="http://schemas.openxmlformats.org/officeDocument/2006/relationships/slideLayout" Target="../slideLayouts/slideLayout799.xml"/><Relationship Id="rId12" Type="http://schemas.openxmlformats.org/officeDocument/2006/relationships/theme" Target="../theme/theme75.xml"/><Relationship Id="rId2" Type="http://schemas.openxmlformats.org/officeDocument/2006/relationships/slideLayout" Target="../slideLayouts/slideLayout794.xml"/><Relationship Id="rId1" Type="http://schemas.openxmlformats.org/officeDocument/2006/relationships/slideLayout" Target="../slideLayouts/slideLayout793.xml"/><Relationship Id="rId6" Type="http://schemas.openxmlformats.org/officeDocument/2006/relationships/slideLayout" Target="../slideLayouts/slideLayout798.xml"/><Relationship Id="rId11" Type="http://schemas.openxmlformats.org/officeDocument/2006/relationships/slideLayout" Target="../slideLayouts/slideLayout803.xml"/><Relationship Id="rId5" Type="http://schemas.openxmlformats.org/officeDocument/2006/relationships/slideLayout" Target="../slideLayouts/slideLayout797.xml"/><Relationship Id="rId10" Type="http://schemas.openxmlformats.org/officeDocument/2006/relationships/slideLayout" Target="../slideLayouts/slideLayout802.xml"/><Relationship Id="rId4" Type="http://schemas.openxmlformats.org/officeDocument/2006/relationships/slideLayout" Target="../slideLayouts/slideLayout796.xml"/><Relationship Id="rId9" Type="http://schemas.openxmlformats.org/officeDocument/2006/relationships/slideLayout" Target="../slideLayouts/slideLayout801.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811.xml"/><Relationship Id="rId13" Type="http://schemas.openxmlformats.org/officeDocument/2006/relationships/image" Target="../media/image11.jpeg"/><Relationship Id="rId3" Type="http://schemas.openxmlformats.org/officeDocument/2006/relationships/slideLayout" Target="../slideLayouts/slideLayout806.xml"/><Relationship Id="rId7" Type="http://schemas.openxmlformats.org/officeDocument/2006/relationships/slideLayout" Target="../slideLayouts/slideLayout810.xml"/><Relationship Id="rId12" Type="http://schemas.openxmlformats.org/officeDocument/2006/relationships/theme" Target="../theme/theme76.xml"/><Relationship Id="rId2" Type="http://schemas.openxmlformats.org/officeDocument/2006/relationships/slideLayout" Target="../slideLayouts/slideLayout805.xml"/><Relationship Id="rId1" Type="http://schemas.openxmlformats.org/officeDocument/2006/relationships/slideLayout" Target="../slideLayouts/slideLayout804.xml"/><Relationship Id="rId6" Type="http://schemas.openxmlformats.org/officeDocument/2006/relationships/slideLayout" Target="../slideLayouts/slideLayout809.xml"/><Relationship Id="rId11" Type="http://schemas.openxmlformats.org/officeDocument/2006/relationships/slideLayout" Target="../slideLayouts/slideLayout814.xml"/><Relationship Id="rId5" Type="http://schemas.openxmlformats.org/officeDocument/2006/relationships/slideLayout" Target="../slideLayouts/slideLayout808.xml"/><Relationship Id="rId10" Type="http://schemas.openxmlformats.org/officeDocument/2006/relationships/slideLayout" Target="../slideLayouts/slideLayout813.xml"/><Relationship Id="rId4" Type="http://schemas.openxmlformats.org/officeDocument/2006/relationships/slideLayout" Target="../slideLayouts/slideLayout807.xml"/><Relationship Id="rId9" Type="http://schemas.openxmlformats.org/officeDocument/2006/relationships/slideLayout" Target="../slideLayouts/slideLayout812.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822.xml"/><Relationship Id="rId13" Type="http://schemas.openxmlformats.org/officeDocument/2006/relationships/image" Target="../media/image11.jpeg"/><Relationship Id="rId3" Type="http://schemas.openxmlformats.org/officeDocument/2006/relationships/slideLayout" Target="../slideLayouts/slideLayout817.xml"/><Relationship Id="rId7" Type="http://schemas.openxmlformats.org/officeDocument/2006/relationships/slideLayout" Target="../slideLayouts/slideLayout821.xml"/><Relationship Id="rId12" Type="http://schemas.openxmlformats.org/officeDocument/2006/relationships/theme" Target="../theme/theme77.xml"/><Relationship Id="rId2" Type="http://schemas.openxmlformats.org/officeDocument/2006/relationships/slideLayout" Target="../slideLayouts/slideLayout816.xml"/><Relationship Id="rId1" Type="http://schemas.openxmlformats.org/officeDocument/2006/relationships/slideLayout" Target="../slideLayouts/slideLayout815.xml"/><Relationship Id="rId6" Type="http://schemas.openxmlformats.org/officeDocument/2006/relationships/slideLayout" Target="../slideLayouts/slideLayout820.xml"/><Relationship Id="rId11" Type="http://schemas.openxmlformats.org/officeDocument/2006/relationships/slideLayout" Target="../slideLayouts/slideLayout825.xml"/><Relationship Id="rId5" Type="http://schemas.openxmlformats.org/officeDocument/2006/relationships/slideLayout" Target="../slideLayouts/slideLayout819.xml"/><Relationship Id="rId10" Type="http://schemas.openxmlformats.org/officeDocument/2006/relationships/slideLayout" Target="../slideLayouts/slideLayout824.xml"/><Relationship Id="rId4" Type="http://schemas.openxmlformats.org/officeDocument/2006/relationships/slideLayout" Target="../slideLayouts/slideLayout818.xml"/><Relationship Id="rId9" Type="http://schemas.openxmlformats.org/officeDocument/2006/relationships/slideLayout" Target="../slideLayouts/slideLayout823.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833.xml"/><Relationship Id="rId3" Type="http://schemas.openxmlformats.org/officeDocument/2006/relationships/slideLayout" Target="../slideLayouts/slideLayout828.xml"/><Relationship Id="rId7" Type="http://schemas.openxmlformats.org/officeDocument/2006/relationships/slideLayout" Target="../slideLayouts/slideLayout832.xml"/><Relationship Id="rId12" Type="http://schemas.openxmlformats.org/officeDocument/2006/relationships/theme" Target="../theme/theme78.xml"/><Relationship Id="rId2" Type="http://schemas.openxmlformats.org/officeDocument/2006/relationships/slideLayout" Target="../slideLayouts/slideLayout827.xml"/><Relationship Id="rId1" Type="http://schemas.openxmlformats.org/officeDocument/2006/relationships/slideLayout" Target="../slideLayouts/slideLayout826.xml"/><Relationship Id="rId6" Type="http://schemas.openxmlformats.org/officeDocument/2006/relationships/slideLayout" Target="../slideLayouts/slideLayout831.xml"/><Relationship Id="rId11" Type="http://schemas.openxmlformats.org/officeDocument/2006/relationships/slideLayout" Target="../slideLayouts/slideLayout836.xml"/><Relationship Id="rId5" Type="http://schemas.openxmlformats.org/officeDocument/2006/relationships/slideLayout" Target="../slideLayouts/slideLayout830.xml"/><Relationship Id="rId10" Type="http://schemas.openxmlformats.org/officeDocument/2006/relationships/slideLayout" Target="../slideLayouts/slideLayout835.xml"/><Relationship Id="rId4" Type="http://schemas.openxmlformats.org/officeDocument/2006/relationships/slideLayout" Target="../slideLayouts/slideLayout829.xml"/><Relationship Id="rId9" Type="http://schemas.openxmlformats.org/officeDocument/2006/relationships/slideLayout" Target="../slideLayouts/slideLayout834.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844.xml"/><Relationship Id="rId3" Type="http://schemas.openxmlformats.org/officeDocument/2006/relationships/slideLayout" Target="../slideLayouts/slideLayout839.xml"/><Relationship Id="rId7" Type="http://schemas.openxmlformats.org/officeDocument/2006/relationships/slideLayout" Target="../slideLayouts/slideLayout843.xml"/><Relationship Id="rId12" Type="http://schemas.openxmlformats.org/officeDocument/2006/relationships/theme" Target="../theme/theme79.xml"/><Relationship Id="rId2" Type="http://schemas.openxmlformats.org/officeDocument/2006/relationships/slideLayout" Target="../slideLayouts/slideLayout838.xml"/><Relationship Id="rId1" Type="http://schemas.openxmlformats.org/officeDocument/2006/relationships/slideLayout" Target="../slideLayouts/slideLayout837.xml"/><Relationship Id="rId6" Type="http://schemas.openxmlformats.org/officeDocument/2006/relationships/slideLayout" Target="../slideLayouts/slideLayout842.xml"/><Relationship Id="rId11" Type="http://schemas.openxmlformats.org/officeDocument/2006/relationships/slideLayout" Target="../slideLayouts/slideLayout847.xml"/><Relationship Id="rId5" Type="http://schemas.openxmlformats.org/officeDocument/2006/relationships/slideLayout" Target="../slideLayouts/slideLayout841.xml"/><Relationship Id="rId10" Type="http://schemas.openxmlformats.org/officeDocument/2006/relationships/slideLayout" Target="../slideLayouts/slideLayout846.xml"/><Relationship Id="rId4" Type="http://schemas.openxmlformats.org/officeDocument/2006/relationships/slideLayout" Target="../slideLayouts/slideLayout840.xml"/><Relationship Id="rId9" Type="http://schemas.openxmlformats.org/officeDocument/2006/relationships/slideLayout" Target="../slideLayouts/slideLayout845.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74.xml"/><Relationship Id="rId13" Type="http://schemas.openxmlformats.org/officeDocument/2006/relationships/image" Target="../media/image6.jpeg"/><Relationship Id="rId3" Type="http://schemas.openxmlformats.org/officeDocument/2006/relationships/slideLayout" Target="../slideLayouts/slideLayout69.xml"/><Relationship Id="rId7" Type="http://schemas.openxmlformats.org/officeDocument/2006/relationships/slideLayout" Target="../slideLayouts/slideLayout73.xml"/><Relationship Id="rId12" Type="http://schemas.openxmlformats.org/officeDocument/2006/relationships/theme" Target="../theme/theme8.xml"/><Relationship Id="rId2" Type="http://schemas.openxmlformats.org/officeDocument/2006/relationships/slideLayout" Target="../slideLayouts/slideLayout68.xml"/><Relationship Id="rId16" Type="http://schemas.openxmlformats.org/officeDocument/2006/relationships/image" Target="file:///P:\PPT\header.jpg" TargetMode="External"/><Relationship Id="rId1" Type="http://schemas.openxmlformats.org/officeDocument/2006/relationships/slideLayout" Target="../slideLayouts/slideLayout67.xml"/><Relationship Id="rId6" Type="http://schemas.openxmlformats.org/officeDocument/2006/relationships/slideLayout" Target="../slideLayouts/slideLayout72.xml"/><Relationship Id="rId11" Type="http://schemas.openxmlformats.org/officeDocument/2006/relationships/slideLayout" Target="../slideLayouts/slideLayout77.xml"/><Relationship Id="rId5" Type="http://schemas.openxmlformats.org/officeDocument/2006/relationships/slideLayout" Target="../slideLayouts/slideLayout71.xml"/><Relationship Id="rId15" Type="http://schemas.openxmlformats.org/officeDocument/2006/relationships/image" Target="../media/image7.jpeg"/><Relationship Id="rId10" Type="http://schemas.openxmlformats.org/officeDocument/2006/relationships/slideLayout" Target="../slideLayouts/slideLayout76.xml"/><Relationship Id="rId4" Type="http://schemas.openxmlformats.org/officeDocument/2006/relationships/slideLayout" Target="../slideLayouts/slideLayout70.xml"/><Relationship Id="rId9" Type="http://schemas.openxmlformats.org/officeDocument/2006/relationships/slideLayout" Target="../slideLayouts/slideLayout75.xml"/><Relationship Id="rId14" Type="http://schemas.openxmlformats.org/officeDocument/2006/relationships/image" Target="file:///P:\PPT\leaf.jpg" TargetMode="External"/></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855.xml"/><Relationship Id="rId3" Type="http://schemas.openxmlformats.org/officeDocument/2006/relationships/slideLayout" Target="../slideLayouts/slideLayout850.xml"/><Relationship Id="rId7" Type="http://schemas.openxmlformats.org/officeDocument/2006/relationships/slideLayout" Target="../slideLayouts/slideLayout854.xml"/><Relationship Id="rId12" Type="http://schemas.openxmlformats.org/officeDocument/2006/relationships/theme" Target="../theme/theme80.xml"/><Relationship Id="rId2" Type="http://schemas.openxmlformats.org/officeDocument/2006/relationships/slideLayout" Target="../slideLayouts/slideLayout849.xml"/><Relationship Id="rId1" Type="http://schemas.openxmlformats.org/officeDocument/2006/relationships/slideLayout" Target="../slideLayouts/slideLayout848.xml"/><Relationship Id="rId6" Type="http://schemas.openxmlformats.org/officeDocument/2006/relationships/slideLayout" Target="../slideLayouts/slideLayout853.xml"/><Relationship Id="rId11" Type="http://schemas.openxmlformats.org/officeDocument/2006/relationships/slideLayout" Target="../slideLayouts/slideLayout858.xml"/><Relationship Id="rId5" Type="http://schemas.openxmlformats.org/officeDocument/2006/relationships/slideLayout" Target="../slideLayouts/slideLayout852.xml"/><Relationship Id="rId10" Type="http://schemas.openxmlformats.org/officeDocument/2006/relationships/slideLayout" Target="../slideLayouts/slideLayout857.xml"/><Relationship Id="rId4" Type="http://schemas.openxmlformats.org/officeDocument/2006/relationships/slideLayout" Target="../slideLayouts/slideLayout851.xml"/><Relationship Id="rId9" Type="http://schemas.openxmlformats.org/officeDocument/2006/relationships/slideLayout" Target="../slideLayouts/slideLayout856.xml"/></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866.xml"/><Relationship Id="rId3" Type="http://schemas.openxmlformats.org/officeDocument/2006/relationships/slideLayout" Target="../slideLayouts/slideLayout861.xml"/><Relationship Id="rId7" Type="http://schemas.openxmlformats.org/officeDocument/2006/relationships/slideLayout" Target="../slideLayouts/slideLayout865.xml"/><Relationship Id="rId12" Type="http://schemas.openxmlformats.org/officeDocument/2006/relationships/theme" Target="../theme/theme81.xml"/><Relationship Id="rId2" Type="http://schemas.openxmlformats.org/officeDocument/2006/relationships/slideLayout" Target="../slideLayouts/slideLayout860.xml"/><Relationship Id="rId1" Type="http://schemas.openxmlformats.org/officeDocument/2006/relationships/slideLayout" Target="../slideLayouts/slideLayout859.xml"/><Relationship Id="rId6" Type="http://schemas.openxmlformats.org/officeDocument/2006/relationships/slideLayout" Target="../slideLayouts/slideLayout864.xml"/><Relationship Id="rId11" Type="http://schemas.openxmlformats.org/officeDocument/2006/relationships/slideLayout" Target="../slideLayouts/slideLayout869.xml"/><Relationship Id="rId5" Type="http://schemas.openxmlformats.org/officeDocument/2006/relationships/slideLayout" Target="../slideLayouts/slideLayout863.xml"/><Relationship Id="rId10" Type="http://schemas.openxmlformats.org/officeDocument/2006/relationships/slideLayout" Target="../slideLayouts/slideLayout868.xml"/><Relationship Id="rId4" Type="http://schemas.openxmlformats.org/officeDocument/2006/relationships/slideLayout" Target="../slideLayouts/slideLayout862.xml"/><Relationship Id="rId9" Type="http://schemas.openxmlformats.org/officeDocument/2006/relationships/slideLayout" Target="../slideLayouts/slideLayout867.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877.xml"/><Relationship Id="rId3" Type="http://schemas.openxmlformats.org/officeDocument/2006/relationships/slideLayout" Target="../slideLayouts/slideLayout872.xml"/><Relationship Id="rId7" Type="http://schemas.openxmlformats.org/officeDocument/2006/relationships/slideLayout" Target="../slideLayouts/slideLayout876.xml"/><Relationship Id="rId12" Type="http://schemas.openxmlformats.org/officeDocument/2006/relationships/theme" Target="../theme/theme82.xml"/><Relationship Id="rId2" Type="http://schemas.openxmlformats.org/officeDocument/2006/relationships/slideLayout" Target="../slideLayouts/slideLayout871.xml"/><Relationship Id="rId1" Type="http://schemas.openxmlformats.org/officeDocument/2006/relationships/slideLayout" Target="../slideLayouts/slideLayout870.xml"/><Relationship Id="rId6" Type="http://schemas.openxmlformats.org/officeDocument/2006/relationships/slideLayout" Target="../slideLayouts/slideLayout875.xml"/><Relationship Id="rId11" Type="http://schemas.openxmlformats.org/officeDocument/2006/relationships/slideLayout" Target="../slideLayouts/slideLayout880.xml"/><Relationship Id="rId5" Type="http://schemas.openxmlformats.org/officeDocument/2006/relationships/slideLayout" Target="../slideLayouts/slideLayout874.xml"/><Relationship Id="rId10" Type="http://schemas.openxmlformats.org/officeDocument/2006/relationships/slideLayout" Target="../slideLayouts/slideLayout879.xml"/><Relationship Id="rId4" Type="http://schemas.openxmlformats.org/officeDocument/2006/relationships/slideLayout" Target="../slideLayouts/slideLayout873.xml"/><Relationship Id="rId9" Type="http://schemas.openxmlformats.org/officeDocument/2006/relationships/slideLayout" Target="../slideLayouts/slideLayout878.xml"/></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888.xml"/><Relationship Id="rId3" Type="http://schemas.openxmlformats.org/officeDocument/2006/relationships/slideLayout" Target="../slideLayouts/slideLayout883.xml"/><Relationship Id="rId7" Type="http://schemas.openxmlformats.org/officeDocument/2006/relationships/slideLayout" Target="../slideLayouts/slideLayout887.xml"/><Relationship Id="rId12" Type="http://schemas.openxmlformats.org/officeDocument/2006/relationships/theme" Target="../theme/theme83.xml"/><Relationship Id="rId2" Type="http://schemas.openxmlformats.org/officeDocument/2006/relationships/slideLayout" Target="../slideLayouts/slideLayout882.xml"/><Relationship Id="rId1" Type="http://schemas.openxmlformats.org/officeDocument/2006/relationships/slideLayout" Target="../slideLayouts/slideLayout881.xml"/><Relationship Id="rId6" Type="http://schemas.openxmlformats.org/officeDocument/2006/relationships/slideLayout" Target="../slideLayouts/slideLayout886.xml"/><Relationship Id="rId11" Type="http://schemas.openxmlformats.org/officeDocument/2006/relationships/slideLayout" Target="../slideLayouts/slideLayout891.xml"/><Relationship Id="rId5" Type="http://schemas.openxmlformats.org/officeDocument/2006/relationships/slideLayout" Target="../slideLayouts/slideLayout885.xml"/><Relationship Id="rId10" Type="http://schemas.openxmlformats.org/officeDocument/2006/relationships/slideLayout" Target="../slideLayouts/slideLayout890.xml"/><Relationship Id="rId4" Type="http://schemas.openxmlformats.org/officeDocument/2006/relationships/slideLayout" Target="../slideLayouts/slideLayout884.xml"/><Relationship Id="rId9" Type="http://schemas.openxmlformats.org/officeDocument/2006/relationships/slideLayout" Target="../slideLayouts/slideLayout889.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899.xml"/><Relationship Id="rId3" Type="http://schemas.openxmlformats.org/officeDocument/2006/relationships/slideLayout" Target="../slideLayouts/slideLayout894.xml"/><Relationship Id="rId7" Type="http://schemas.openxmlformats.org/officeDocument/2006/relationships/slideLayout" Target="../slideLayouts/slideLayout898.xml"/><Relationship Id="rId12" Type="http://schemas.openxmlformats.org/officeDocument/2006/relationships/theme" Target="../theme/theme84.xml"/><Relationship Id="rId2" Type="http://schemas.openxmlformats.org/officeDocument/2006/relationships/slideLayout" Target="../slideLayouts/slideLayout893.xml"/><Relationship Id="rId1" Type="http://schemas.openxmlformats.org/officeDocument/2006/relationships/slideLayout" Target="../slideLayouts/slideLayout892.xml"/><Relationship Id="rId6" Type="http://schemas.openxmlformats.org/officeDocument/2006/relationships/slideLayout" Target="../slideLayouts/slideLayout897.xml"/><Relationship Id="rId11" Type="http://schemas.openxmlformats.org/officeDocument/2006/relationships/slideLayout" Target="../slideLayouts/slideLayout902.xml"/><Relationship Id="rId5" Type="http://schemas.openxmlformats.org/officeDocument/2006/relationships/slideLayout" Target="../slideLayouts/slideLayout896.xml"/><Relationship Id="rId10" Type="http://schemas.openxmlformats.org/officeDocument/2006/relationships/slideLayout" Target="../slideLayouts/slideLayout901.xml"/><Relationship Id="rId4" Type="http://schemas.openxmlformats.org/officeDocument/2006/relationships/slideLayout" Target="../slideLayouts/slideLayout895.xml"/><Relationship Id="rId9" Type="http://schemas.openxmlformats.org/officeDocument/2006/relationships/slideLayout" Target="../slideLayouts/slideLayout900.xml"/></Relationships>
</file>

<file path=ppt/slideMasters/_rels/slideMaster85.xml.rels><?xml version="1.0" encoding="UTF-8" standalone="yes"?>
<Relationships xmlns="http://schemas.openxmlformats.org/package/2006/relationships"><Relationship Id="rId8" Type="http://schemas.openxmlformats.org/officeDocument/2006/relationships/slideLayout" Target="../slideLayouts/slideLayout910.xml"/><Relationship Id="rId3" Type="http://schemas.openxmlformats.org/officeDocument/2006/relationships/slideLayout" Target="../slideLayouts/slideLayout905.xml"/><Relationship Id="rId7" Type="http://schemas.openxmlformats.org/officeDocument/2006/relationships/slideLayout" Target="../slideLayouts/slideLayout909.xml"/><Relationship Id="rId12" Type="http://schemas.openxmlformats.org/officeDocument/2006/relationships/theme" Target="../theme/theme85.xml"/><Relationship Id="rId2" Type="http://schemas.openxmlformats.org/officeDocument/2006/relationships/slideLayout" Target="../slideLayouts/slideLayout904.xml"/><Relationship Id="rId1" Type="http://schemas.openxmlformats.org/officeDocument/2006/relationships/slideLayout" Target="../slideLayouts/slideLayout903.xml"/><Relationship Id="rId6" Type="http://schemas.openxmlformats.org/officeDocument/2006/relationships/slideLayout" Target="../slideLayouts/slideLayout908.xml"/><Relationship Id="rId11" Type="http://schemas.openxmlformats.org/officeDocument/2006/relationships/slideLayout" Target="../slideLayouts/slideLayout913.xml"/><Relationship Id="rId5" Type="http://schemas.openxmlformats.org/officeDocument/2006/relationships/slideLayout" Target="../slideLayouts/slideLayout907.xml"/><Relationship Id="rId10" Type="http://schemas.openxmlformats.org/officeDocument/2006/relationships/slideLayout" Target="../slideLayouts/slideLayout912.xml"/><Relationship Id="rId4" Type="http://schemas.openxmlformats.org/officeDocument/2006/relationships/slideLayout" Target="../slideLayouts/slideLayout906.xml"/><Relationship Id="rId9" Type="http://schemas.openxmlformats.org/officeDocument/2006/relationships/slideLayout" Target="../slideLayouts/slideLayout911.xml"/></Relationships>
</file>

<file path=ppt/slideMasters/_rels/slideMaster86.xml.rels><?xml version="1.0" encoding="UTF-8" standalone="yes"?>
<Relationships xmlns="http://schemas.openxmlformats.org/package/2006/relationships"><Relationship Id="rId8" Type="http://schemas.openxmlformats.org/officeDocument/2006/relationships/slideLayout" Target="../slideLayouts/slideLayout921.xml"/><Relationship Id="rId13" Type="http://schemas.openxmlformats.org/officeDocument/2006/relationships/image" Target="../media/image6.jpeg"/><Relationship Id="rId3" Type="http://schemas.openxmlformats.org/officeDocument/2006/relationships/slideLayout" Target="../slideLayouts/slideLayout916.xml"/><Relationship Id="rId7" Type="http://schemas.openxmlformats.org/officeDocument/2006/relationships/slideLayout" Target="../slideLayouts/slideLayout920.xml"/><Relationship Id="rId12" Type="http://schemas.openxmlformats.org/officeDocument/2006/relationships/theme" Target="../theme/theme86.xml"/><Relationship Id="rId2" Type="http://schemas.openxmlformats.org/officeDocument/2006/relationships/slideLayout" Target="../slideLayouts/slideLayout915.xml"/><Relationship Id="rId16" Type="http://schemas.openxmlformats.org/officeDocument/2006/relationships/image" Target="file:///P:\PPT\header.jpg" TargetMode="External"/><Relationship Id="rId1" Type="http://schemas.openxmlformats.org/officeDocument/2006/relationships/slideLayout" Target="../slideLayouts/slideLayout914.xml"/><Relationship Id="rId6" Type="http://schemas.openxmlformats.org/officeDocument/2006/relationships/slideLayout" Target="../slideLayouts/slideLayout919.xml"/><Relationship Id="rId11" Type="http://schemas.openxmlformats.org/officeDocument/2006/relationships/slideLayout" Target="../slideLayouts/slideLayout924.xml"/><Relationship Id="rId5" Type="http://schemas.openxmlformats.org/officeDocument/2006/relationships/slideLayout" Target="../slideLayouts/slideLayout918.xml"/><Relationship Id="rId15" Type="http://schemas.openxmlformats.org/officeDocument/2006/relationships/image" Target="../media/image7.jpeg"/><Relationship Id="rId10" Type="http://schemas.openxmlformats.org/officeDocument/2006/relationships/slideLayout" Target="../slideLayouts/slideLayout923.xml"/><Relationship Id="rId4" Type="http://schemas.openxmlformats.org/officeDocument/2006/relationships/slideLayout" Target="../slideLayouts/slideLayout917.xml"/><Relationship Id="rId9" Type="http://schemas.openxmlformats.org/officeDocument/2006/relationships/slideLayout" Target="../slideLayouts/slideLayout922.xml"/><Relationship Id="rId14" Type="http://schemas.openxmlformats.org/officeDocument/2006/relationships/image" Target="file:///P:\PPT\leaf.jpg" TargetMode="External"/></Relationships>
</file>

<file path=ppt/slideMasters/_rels/slideMaster87.xml.rels><?xml version="1.0" encoding="UTF-8" standalone="yes"?>
<Relationships xmlns="http://schemas.openxmlformats.org/package/2006/relationships"><Relationship Id="rId8" Type="http://schemas.openxmlformats.org/officeDocument/2006/relationships/slideLayout" Target="../slideLayouts/slideLayout932.xml"/><Relationship Id="rId13" Type="http://schemas.openxmlformats.org/officeDocument/2006/relationships/image" Target="../media/image14.png"/><Relationship Id="rId3" Type="http://schemas.openxmlformats.org/officeDocument/2006/relationships/slideLayout" Target="../slideLayouts/slideLayout927.xml"/><Relationship Id="rId7" Type="http://schemas.openxmlformats.org/officeDocument/2006/relationships/slideLayout" Target="../slideLayouts/slideLayout931.xml"/><Relationship Id="rId12" Type="http://schemas.openxmlformats.org/officeDocument/2006/relationships/theme" Target="../theme/theme87.xml"/><Relationship Id="rId2" Type="http://schemas.openxmlformats.org/officeDocument/2006/relationships/slideLayout" Target="../slideLayouts/slideLayout926.xml"/><Relationship Id="rId1" Type="http://schemas.openxmlformats.org/officeDocument/2006/relationships/slideLayout" Target="../slideLayouts/slideLayout925.xml"/><Relationship Id="rId6" Type="http://schemas.openxmlformats.org/officeDocument/2006/relationships/slideLayout" Target="../slideLayouts/slideLayout930.xml"/><Relationship Id="rId11" Type="http://schemas.openxmlformats.org/officeDocument/2006/relationships/slideLayout" Target="../slideLayouts/slideLayout935.xml"/><Relationship Id="rId5" Type="http://schemas.openxmlformats.org/officeDocument/2006/relationships/slideLayout" Target="../slideLayouts/slideLayout929.xml"/><Relationship Id="rId10" Type="http://schemas.openxmlformats.org/officeDocument/2006/relationships/slideLayout" Target="../slideLayouts/slideLayout934.xml"/><Relationship Id="rId4" Type="http://schemas.openxmlformats.org/officeDocument/2006/relationships/slideLayout" Target="../slideLayouts/slideLayout928.xml"/><Relationship Id="rId9" Type="http://schemas.openxmlformats.org/officeDocument/2006/relationships/slideLayout" Target="../slideLayouts/slideLayout933.xml"/></Relationships>
</file>

<file path=ppt/slideMasters/_rels/slideMaster88.xml.rels><?xml version="1.0" encoding="UTF-8" standalone="yes"?>
<Relationships xmlns="http://schemas.openxmlformats.org/package/2006/relationships"><Relationship Id="rId8" Type="http://schemas.openxmlformats.org/officeDocument/2006/relationships/slideLayout" Target="../slideLayouts/slideLayout943.xml"/><Relationship Id="rId13" Type="http://schemas.openxmlformats.org/officeDocument/2006/relationships/image" Target="../media/image15.jpeg"/><Relationship Id="rId3" Type="http://schemas.openxmlformats.org/officeDocument/2006/relationships/slideLayout" Target="../slideLayouts/slideLayout938.xml"/><Relationship Id="rId7" Type="http://schemas.openxmlformats.org/officeDocument/2006/relationships/slideLayout" Target="../slideLayouts/slideLayout942.xml"/><Relationship Id="rId12" Type="http://schemas.openxmlformats.org/officeDocument/2006/relationships/theme" Target="../theme/theme88.xml"/><Relationship Id="rId2" Type="http://schemas.openxmlformats.org/officeDocument/2006/relationships/slideLayout" Target="../slideLayouts/slideLayout937.xml"/><Relationship Id="rId1" Type="http://schemas.openxmlformats.org/officeDocument/2006/relationships/slideLayout" Target="../slideLayouts/slideLayout936.xml"/><Relationship Id="rId6" Type="http://schemas.openxmlformats.org/officeDocument/2006/relationships/slideLayout" Target="../slideLayouts/slideLayout941.xml"/><Relationship Id="rId11" Type="http://schemas.openxmlformats.org/officeDocument/2006/relationships/slideLayout" Target="../slideLayouts/slideLayout946.xml"/><Relationship Id="rId5" Type="http://schemas.openxmlformats.org/officeDocument/2006/relationships/slideLayout" Target="../slideLayouts/slideLayout940.xml"/><Relationship Id="rId10" Type="http://schemas.openxmlformats.org/officeDocument/2006/relationships/slideLayout" Target="../slideLayouts/slideLayout945.xml"/><Relationship Id="rId4" Type="http://schemas.openxmlformats.org/officeDocument/2006/relationships/slideLayout" Target="../slideLayouts/slideLayout939.xml"/><Relationship Id="rId9" Type="http://schemas.openxmlformats.org/officeDocument/2006/relationships/slideLayout" Target="../slideLayouts/slideLayout944.xml"/></Relationships>
</file>

<file path=ppt/slideMasters/_rels/slideMaster89.xml.rels><?xml version="1.0" encoding="UTF-8" standalone="yes"?>
<Relationships xmlns="http://schemas.openxmlformats.org/package/2006/relationships"><Relationship Id="rId8" Type="http://schemas.openxmlformats.org/officeDocument/2006/relationships/slideLayout" Target="../slideLayouts/slideLayout954.xml"/><Relationship Id="rId13" Type="http://schemas.openxmlformats.org/officeDocument/2006/relationships/image" Target="../media/image9.jpeg"/><Relationship Id="rId3" Type="http://schemas.openxmlformats.org/officeDocument/2006/relationships/slideLayout" Target="../slideLayouts/slideLayout949.xml"/><Relationship Id="rId7" Type="http://schemas.openxmlformats.org/officeDocument/2006/relationships/slideLayout" Target="../slideLayouts/slideLayout953.xml"/><Relationship Id="rId12" Type="http://schemas.openxmlformats.org/officeDocument/2006/relationships/theme" Target="../theme/theme89.xml"/><Relationship Id="rId2" Type="http://schemas.openxmlformats.org/officeDocument/2006/relationships/slideLayout" Target="../slideLayouts/slideLayout948.xml"/><Relationship Id="rId1" Type="http://schemas.openxmlformats.org/officeDocument/2006/relationships/slideLayout" Target="../slideLayouts/slideLayout947.xml"/><Relationship Id="rId6" Type="http://schemas.openxmlformats.org/officeDocument/2006/relationships/slideLayout" Target="../slideLayouts/slideLayout952.xml"/><Relationship Id="rId11" Type="http://schemas.openxmlformats.org/officeDocument/2006/relationships/slideLayout" Target="../slideLayouts/slideLayout957.xml"/><Relationship Id="rId5" Type="http://schemas.openxmlformats.org/officeDocument/2006/relationships/slideLayout" Target="../slideLayouts/slideLayout951.xml"/><Relationship Id="rId10" Type="http://schemas.openxmlformats.org/officeDocument/2006/relationships/slideLayout" Target="../slideLayouts/slideLayout956.xml"/><Relationship Id="rId4" Type="http://schemas.openxmlformats.org/officeDocument/2006/relationships/slideLayout" Target="../slideLayouts/slideLayout950.xml"/><Relationship Id="rId9" Type="http://schemas.openxmlformats.org/officeDocument/2006/relationships/slideLayout" Target="../slideLayouts/slideLayout955.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85.xml"/><Relationship Id="rId13" Type="http://schemas.openxmlformats.org/officeDocument/2006/relationships/image" Target="../media/image10.png"/><Relationship Id="rId3" Type="http://schemas.openxmlformats.org/officeDocument/2006/relationships/slideLayout" Target="../slideLayouts/slideLayout80.xml"/><Relationship Id="rId7" Type="http://schemas.openxmlformats.org/officeDocument/2006/relationships/slideLayout" Target="../slideLayouts/slideLayout84.xml"/><Relationship Id="rId12" Type="http://schemas.openxmlformats.org/officeDocument/2006/relationships/theme" Target="../theme/theme9.xml"/><Relationship Id="rId2" Type="http://schemas.openxmlformats.org/officeDocument/2006/relationships/slideLayout" Target="../slideLayouts/slideLayout79.xml"/><Relationship Id="rId1" Type="http://schemas.openxmlformats.org/officeDocument/2006/relationships/slideLayout" Target="../slideLayouts/slideLayout78.xml"/><Relationship Id="rId6" Type="http://schemas.openxmlformats.org/officeDocument/2006/relationships/slideLayout" Target="../slideLayouts/slideLayout83.xml"/><Relationship Id="rId11" Type="http://schemas.openxmlformats.org/officeDocument/2006/relationships/slideLayout" Target="../slideLayouts/slideLayout88.xml"/><Relationship Id="rId5" Type="http://schemas.openxmlformats.org/officeDocument/2006/relationships/slideLayout" Target="../slideLayouts/slideLayout82.xml"/><Relationship Id="rId10" Type="http://schemas.openxmlformats.org/officeDocument/2006/relationships/slideLayout" Target="../slideLayouts/slideLayout87.xml"/><Relationship Id="rId4" Type="http://schemas.openxmlformats.org/officeDocument/2006/relationships/slideLayout" Target="../slideLayouts/slideLayout81.xml"/><Relationship Id="rId9" Type="http://schemas.openxmlformats.org/officeDocument/2006/relationships/slideLayout" Target="../slideLayouts/slideLayout86.xml"/></Relationships>
</file>

<file path=ppt/slideMasters/_rels/slideMaster90.xml.rels><?xml version="1.0" encoding="UTF-8" standalone="yes"?>
<Relationships xmlns="http://schemas.openxmlformats.org/package/2006/relationships"><Relationship Id="rId8" Type="http://schemas.openxmlformats.org/officeDocument/2006/relationships/slideLayout" Target="../slideLayouts/slideLayout965.xml"/><Relationship Id="rId13" Type="http://schemas.openxmlformats.org/officeDocument/2006/relationships/image" Target="../media/image6.jpeg"/><Relationship Id="rId3" Type="http://schemas.openxmlformats.org/officeDocument/2006/relationships/slideLayout" Target="../slideLayouts/slideLayout960.xml"/><Relationship Id="rId7" Type="http://schemas.openxmlformats.org/officeDocument/2006/relationships/slideLayout" Target="../slideLayouts/slideLayout964.xml"/><Relationship Id="rId12" Type="http://schemas.openxmlformats.org/officeDocument/2006/relationships/theme" Target="../theme/theme90.xml"/><Relationship Id="rId2" Type="http://schemas.openxmlformats.org/officeDocument/2006/relationships/slideLayout" Target="../slideLayouts/slideLayout959.xml"/><Relationship Id="rId16" Type="http://schemas.openxmlformats.org/officeDocument/2006/relationships/image" Target="file:///P:\PPT\header.jpg" TargetMode="External"/><Relationship Id="rId1" Type="http://schemas.openxmlformats.org/officeDocument/2006/relationships/slideLayout" Target="../slideLayouts/slideLayout958.xml"/><Relationship Id="rId6" Type="http://schemas.openxmlformats.org/officeDocument/2006/relationships/slideLayout" Target="../slideLayouts/slideLayout963.xml"/><Relationship Id="rId11" Type="http://schemas.openxmlformats.org/officeDocument/2006/relationships/slideLayout" Target="../slideLayouts/slideLayout968.xml"/><Relationship Id="rId5" Type="http://schemas.openxmlformats.org/officeDocument/2006/relationships/slideLayout" Target="../slideLayouts/slideLayout962.xml"/><Relationship Id="rId15" Type="http://schemas.openxmlformats.org/officeDocument/2006/relationships/image" Target="../media/image7.jpeg"/><Relationship Id="rId10" Type="http://schemas.openxmlformats.org/officeDocument/2006/relationships/slideLayout" Target="../slideLayouts/slideLayout967.xml"/><Relationship Id="rId4" Type="http://schemas.openxmlformats.org/officeDocument/2006/relationships/slideLayout" Target="../slideLayouts/slideLayout961.xml"/><Relationship Id="rId9" Type="http://schemas.openxmlformats.org/officeDocument/2006/relationships/slideLayout" Target="../slideLayouts/slideLayout966.xml"/><Relationship Id="rId14" Type="http://schemas.openxmlformats.org/officeDocument/2006/relationships/image" Target="file:///P:\PPT\leaf.jpg" TargetMode="External"/></Relationships>
</file>

<file path=ppt/slideMasters/_rels/slideMaster91.xml.rels><?xml version="1.0" encoding="UTF-8" standalone="yes"?>
<Relationships xmlns="http://schemas.openxmlformats.org/package/2006/relationships"><Relationship Id="rId8" Type="http://schemas.openxmlformats.org/officeDocument/2006/relationships/slideLayout" Target="../slideLayouts/slideLayout976.xml"/><Relationship Id="rId3" Type="http://schemas.openxmlformats.org/officeDocument/2006/relationships/slideLayout" Target="../slideLayouts/slideLayout971.xml"/><Relationship Id="rId7" Type="http://schemas.openxmlformats.org/officeDocument/2006/relationships/slideLayout" Target="../slideLayouts/slideLayout975.xml"/><Relationship Id="rId12" Type="http://schemas.openxmlformats.org/officeDocument/2006/relationships/theme" Target="../theme/theme91.xml"/><Relationship Id="rId2" Type="http://schemas.openxmlformats.org/officeDocument/2006/relationships/slideLayout" Target="../slideLayouts/slideLayout970.xml"/><Relationship Id="rId1" Type="http://schemas.openxmlformats.org/officeDocument/2006/relationships/slideLayout" Target="../slideLayouts/slideLayout969.xml"/><Relationship Id="rId6" Type="http://schemas.openxmlformats.org/officeDocument/2006/relationships/slideLayout" Target="../slideLayouts/slideLayout974.xml"/><Relationship Id="rId11" Type="http://schemas.openxmlformats.org/officeDocument/2006/relationships/slideLayout" Target="../slideLayouts/slideLayout979.xml"/><Relationship Id="rId5" Type="http://schemas.openxmlformats.org/officeDocument/2006/relationships/slideLayout" Target="../slideLayouts/slideLayout973.xml"/><Relationship Id="rId10" Type="http://schemas.openxmlformats.org/officeDocument/2006/relationships/slideLayout" Target="../slideLayouts/slideLayout978.xml"/><Relationship Id="rId4" Type="http://schemas.openxmlformats.org/officeDocument/2006/relationships/slideLayout" Target="../slideLayouts/slideLayout972.xml"/><Relationship Id="rId9" Type="http://schemas.openxmlformats.org/officeDocument/2006/relationships/slideLayout" Target="../slideLayouts/slideLayout977.xml"/></Relationships>
</file>

<file path=ppt/slideMasters/_rels/slideMaster92.xml.rels><?xml version="1.0" encoding="UTF-8" standalone="yes"?>
<Relationships xmlns="http://schemas.openxmlformats.org/package/2006/relationships"><Relationship Id="rId8" Type="http://schemas.openxmlformats.org/officeDocument/2006/relationships/slideLayout" Target="../slideLayouts/slideLayout987.xml"/><Relationship Id="rId13" Type="http://schemas.openxmlformats.org/officeDocument/2006/relationships/image" Target="../media/image6.jpeg"/><Relationship Id="rId3" Type="http://schemas.openxmlformats.org/officeDocument/2006/relationships/slideLayout" Target="../slideLayouts/slideLayout982.xml"/><Relationship Id="rId7" Type="http://schemas.openxmlformats.org/officeDocument/2006/relationships/slideLayout" Target="../slideLayouts/slideLayout986.xml"/><Relationship Id="rId12" Type="http://schemas.openxmlformats.org/officeDocument/2006/relationships/theme" Target="../theme/theme92.xml"/><Relationship Id="rId2" Type="http://schemas.openxmlformats.org/officeDocument/2006/relationships/slideLayout" Target="../slideLayouts/slideLayout981.xml"/><Relationship Id="rId16" Type="http://schemas.openxmlformats.org/officeDocument/2006/relationships/image" Target="file:///P:\PPT\header.jpg" TargetMode="External"/><Relationship Id="rId1" Type="http://schemas.openxmlformats.org/officeDocument/2006/relationships/slideLayout" Target="../slideLayouts/slideLayout980.xml"/><Relationship Id="rId6" Type="http://schemas.openxmlformats.org/officeDocument/2006/relationships/slideLayout" Target="../slideLayouts/slideLayout985.xml"/><Relationship Id="rId11" Type="http://schemas.openxmlformats.org/officeDocument/2006/relationships/slideLayout" Target="../slideLayouts/slideLayout990.xml"/><Relationship Id="rId5" Type="http://schemas.openxmlformats.org/officeDocument/2006/relationships/slideLayout" Target="../slideLayouts/slideLayout984.xml"/><Relationship Id="rId15" Type="http://schemas.openxmlformats.org/officeDocument/2006/relationships/image" Target="../media/image7.jpeg"/><Relationship Id="rId10" Type="http://schemas.openxmlformats.org/officeDocument/2006/relationships/slideLayout" Target="../slideLayouts/slideLayout989.xml"/><Relationship Id="rId4" Type="http://schemas.openxmlformats.org/officeDocument/2006/relationships/slideLayout" Target="../slideLayouts/slideLayout983.xml"/><Relationship Id="rId9" Type="http://schemas.openxmlformats.org/officeDocument/2006/relationships/slideLayout" Target="../slideLayouts/slideLayout988.xml"/><Relationship Id="rId14" Type="http://schemas.openxmlformats.org/officeDocument/2006/relationships/image" Target="file:///P:\PPT\leaf.jpg" TargetMode="External"/></Relationships>
</file>

<file path=ppt/slideMasters/_rels/slideMaster93.xml.rels><?xml version="1.0" encoding="UTF-8" standalone="yes"?>
<Relationships xmlns="http://schemas.openxmlformats.org/package/2006/relationships"><Relationship Id="rId8" Type="http://schemas.openxmlformats.org/officeDocument/2006/relationships/slideLayout" Target="../slideLayouts/slideLayout998.xml"/><Relationship Id="rId13" Type="http://schemas.openxmlformats.org/officeDocument/2006/relationships/image" Target="../media/image12.jpeg"/><Relationship Id="rId3" Type="http://schemas.openxmlformats.org/officeDocument/2006/relationships/slideLayout" Target="../slideLayouts/slideLayout993.xml"/><Relationship Id="rId7" Type="http://schemas.openxmlformats.org/officeDocument/2006/relationships/slideLayout" Target="../slideLayouts/slideLayout997.xml"/><Relationship Id="rId12" Type="http://schemas.openxmlformats.org/officeDocument/2006/relationships/theme" Target="../theme/theme93.xml"/><Relationship Id="rId2" Type="http://schemas.openxmlformats.org/officeDocument/2006/relationships/slideLayout" Target="../slideLayouts/slideLayout992.xml"/><Relationship Id="rId1" Type="http://schemas.openxmlformats.org/officeDocument/2006/relationships/slideLayout" Target="../slideLayouts/slideLayout991.xml"/><Relationship Id="rId6" Type="http://schemas.openxmlformats.org/officeDocument/2006/relationships/slideLayout" Target="../slideLayouts/slideLayout996.xml"/><Relationship Id="rId11" Type="http://schemas.openxmlformats.org/officeDocument/2006/relationships/slideLayout" Target="../slideLayouts/slideLayout1001.xml"/><Relationship Id="rId5" Type="http://schemas.openxmlformats.org/officeDocument/2006/relationships/slideLayout" Target="../slideLayouts/slideLayout995.xml"/><Relationship Id="rId10" Type="http://schemas.openxmlformats.org/officeDocument/2006/relationships/slideLayout" Target="../slideLayouts/slideLayout1000.xml"/><Relationship Id="rId4" Type="http://schemas.openxmlformats.org/officeDocument/2006/relationships/slideLayout" Target="../slideLayouts/slideLayout994.xml"/><Relationship Id="rId9" Type="http://schemas.openxmlformats.org/officeDocument/2006/relationships/slideLayout" Target="../slideLayouts/slideLayout999.xml"/></Relationships>
</file>

<file path=ppt/slideMasters/_rels/slideMaster94.xml.rels><?xml version="1.0" encoding="UTF-8" standalone="yes"?>
<Relationships xmlns="http://schemas.openxmlformats.org/package/2006/relationships"><Relationship Id="rId8" Type="http://schemas.openxmlformats.org/officeDocument/2006/relationships/slideLayout" Target="../slideLayouts/slideLayout1009.xml"/><Relationship Id="rId13" Type="http://schemas.openxmlformats.org/officeDocument/2006/relationships/image" Target="../media/image1.jpeg"/><Relationship Id="rId3" Type="http://schemas.openxmlformats.org/officeDocument/2006/relationships/slideLayout" Target="../slideLayouts/slideLayout1004.xml"/><Relationship Id="rId7" Type="http://schemas.openxmlformats.org/officeDocument/2006/relationships/slideLayout" Target="../slideLayouts/slideLayout1008.xml"/><Relationship Id="rId12" Type="http://schemas.openxmlformats.org/officeDocument/2006/relationships/theme" Target="../theme/theme94.xml"/><Relationship Id="rId2" Type="http://schemas.openxmlformats.org/officeDocument/2006/relationships/slideLayout" Target="../slideLayouts/slideLayout1003.xml"/><Relationship Id="rId1" Type="http://schemas.openxmlformats.org/officeDocument/2006/relationships/slideLayout" Target="../slideLayouts/slideLayout1002.xml"/><Relationship Id="rId6" Type="http://schemas.openxmlformats.org/officeDocument/2006/relationships/slideLayout" Target="../slideLayouts/slideLayout1007.xml"/><Relationship Id="rId11" Type="http://schemas.openxmlformats.org/officeDocument/2006/relationships/slideLayout" Target="../slideLayouts/slideLayout1012.xml"/><Relationship Id="rId5" Type="http://schemas.openxmlformats.org/officeDocument/2006/relationships/slideLayout" Target="../slideLayouts/slideLayout1006.xml"/><Relationship Id="rId15" Type="http://schemas.openxmlformats.org/officeDocument/2006/relationships/image" Target="../media/image2.jpeg"/><Relationship Id="rId10" Type="http://schemas.openxmlformats.org/officeDocument/2006/relationships/slideLayout" Target="../slideLayouts/slideLayout1011.xml"/><Relationship Id="rId4" Type="http://schemas.openxmlformats.org/officeDocument/2006/relationships/slideLayout" Target="../slideLayouts/slideLayout1005.xml"/><Relationship Id="rId9" Type="http://schemas.openxmlformats.org/officeDocument/2006/relationships/slideLayout" Target="../slideLayouts/slideLayout1010.xml"/><Relationship Id="rId14" Type="http://schemas.openxmlformats.org/officeDocument/2006/relationships/image" Target="file:///P:\CCS_PPT\ppt\cover.jpg" TargetMode="External"/></Relationships>
</file>

<file path=ppt/slideMasters/_rels/slideMaster95.xml.rels><?xml version="1.0" encoding="UTF-8" standalone="yes"?>
<Relationships xmlns="http://schemas.openxmlformats.org/package/2006/relationships"><Relationship Id="rId8" Type="http://schemas.openxmlformats.org/officeDocument/2006/relationships/slideLayout" Target="../slideLayouts/slideLayout1020.xml"/><Relationship Id="rId13" Type="http://schemas.openxmlformats.org/officeDocument/2006/relationships/image" Target="../media/image6.jpeg"/><Relationship Id="rId3" Type="http://schemas.openxmlformats.org/officeDocument/2006/relationships/slideLayout" Target="../slideLayouts/slideLayout1015.xml"/><Relationship Id="rId7" Type="http://schemas.openxmlformats.org/officeDocument/2006/relationships/slideLayout" Target="../slideLayouts/slideLayout1019.xml"/><Relationship Id="rId12" Type="http://schemas.openxmlformats.org/officeDocument/2006/relationships/theme" Target="../theme/theme95.xml"/><Relationship Id="rId2" Type="http://schemas.openxmlformats.org/officeDocument/2006/relationships/slideLayout" Target="../slideLayouts/slideLayout1014.xml"/><Relationship Id="rId16" Type="http://schemas.openxmlformats.org/officeDocument/2006/relationships/image" Target="file:///P:\PPT\header.jpg" TargetMode="External"/><Relationship Id="rId1" Type="http://schemas.openxmlformats.org/officeDocument/2006/relationships/slideLayout" Target="../slideLayouts/slideLayout1013.xml"/><Relationship Id="rId6" Type="http://schemas.openxmlformats.org/officeDocument/2006/relationships/slideLayout" Target="../slideLayouts/slideLayout1018.xml"/><Relationship Id="rId11" Type="http://schemas.openxmlformats.org/officeDocument/2006/relationships/slideLayout" Target="../slideLayouts/slideLayout1023.xml"/><Relationship Id="rId5" Type="http://schemas.openxmlformats.org/officeDocument/2006/relationships/slideLayout" Target="../slideLayouts/slideLayout1017.xml"/><Relationship Id="rId15" Type="http://schemas.openxmlformats.org/officeDocument/2006/relationships/image" Target="../media/image7.jpeg"/><Relationship Id="rId10" Type="http://schemas.openxmlformats.org/officeDocument/2006/relationships/slideLayout" Target="../slideLayouts/slideLayout1022.xml"/><Relationship Id="rId4" Type="http://schemas.openxmlformats.org/officeDocument/2006/relationships/slideLayout" Target="../slideLayouts/slideLayout1016.xml"/><Relationship Id="rId9" Type="http://schemas.openxmlformats.org/officeDocument/2006/relationships/slideLayout" Target="../slideLayouts/slideLayout1021.xml"/><Relationship Id="rId14" Type="http://schemas.openxmlformats.org/officeDocument/2006/relationships/image" Target="file:///P:\PPT\leaf.jpg" TargetMode="External"/></Relationships>
</file>

<file path=ppt/slideMasters/_rels/slideMaster96.xml.rels><?xml version="1.0" encoding="UTF-8" standalone="yes"?>
<Relationships xmlns="http://schemas.openxmlformats.org/package/2006/relationships"><Relationship Id="rId8" Type="http://schemas.openxmlformats.org/officeDocument/2006/relationships/slideLayout" Target="../slideLayouts/slideLayout1031.xml"/><Relationship Id="rId3" Type="http://schemas.openxmlformats.org/officeDocument/2006/relationships/slideLayout" Target="../slideLayouts/slideLayout1026.xml"/><Relationship Id="rId7" Type="http://schemas.openxmlformats.org/officeDocument/2006/relationships/slideLayout" Target="../slideLayouts/slideLayout1030.xml"/><Relationship Id="rId12" Type="http://schemas.openxmlformats.org/officeDocument/2006/relationships/theme" Target="../theme/theme96.xml"/><Relationship Id="rId2" Type="http://schemas.openxmlformats.org/officeDocument/2006/relationships/slideLayout" Target="../slideLayouts/slideLayout1025.xml"/><Relationship Id="rId1" Type="http://schemas.openxmlformats.org/officeDocument/2006/relationships/slideLayout" Target="../slideLayouts/slideLayout1024.xml"/><Relationship Id="rId6" Type="http://schemas.openxmlformats.org/officeDocument/2006/relationships/slideLayout" Target="../slideLayouts/slideLayout1029.xml"/><Relationship Id="rId11" Type="http://schemas.openxmlformats.org/officeDocument/2006/relationships/slideLayout" Target="../slideLayouts/slideLayout1034.xml"/><Relationship Id="rId5" Type="http://schemas.openxmlformats.org/officeDocument/2006/relationships/slideLayout" Target="../slideLayouts/slideLayout1028.xml"/><Relationship Id="rId10" Type="http://schemas.openxmlformats.org/officeDocument/2006/relationships/slideLayout" Target="../slideLayouts/slideLayout1033.xml"/><Relationship Id="rId4" Type="http://schemas.openxmlformats.org/officeDocument/2006/relationships/slideLayout" Target="../slideLayouts/slideLayout1027.xml"/><Relationship Id="rId9" Type="http://schemas.openxmlformats.org/officeDocument/2006/relationships/slideLayout" Target="../slideLayouts/slideLayout1032.xml"/></Relationships>
</file>

<file path=ppt/slideMasters/_rels/slideMaster97.xml.rels><?xml version="1.0" encoding="UTF-8" standalone="yes"?>
<Relationships xmlns="http://schemas.openxmlformats.org/package/2006/relationships"><Relationship Id="rId8" Type="http://schemas.openxmlformats.org/officeDocument/2006/relationships/slideLayout" Target="../slideLayouts/slideLayout1042.xml"/><Relationship Id="rId3" Type="http://schemas.openxmlformats.org/officeDocument/2006/relationships/slideLayout" Target="../slideLayouts/slideLayout1037.xml"/><Relationship Id="rId7" Type="http://schemas.openxmlformats.org/officeDocument/2006/relationships/slideLayout" Target="../slideLayouts/slideLayout1041.xml"/><Relationship Id="rId12" Type="http://schemas.openxmlformats.org/officeDocument/2006/relationships/theme" Target="../theme/theme97.xml"/><Relationship Id="rId2" Type="http://schemas.openxmlformats.org/officeDocument/2006/relationships/slideLayout" Target="../slideLayouts/slideLayout1036.xml"/><Relationship Id="rId1" Type="http://schemas.openxmlformats.org/officeDocument/2006/relationships/slideLayout" Target="../slideLayouts/slideLayout1035.xml"/><Relationship Id="rId6" Type="http://schemas.openxmlformats.org/officeDocument/2006/relationships/slideLayout" Target="../slideLayouts/slideLayout1040.xml"/><Relationship Id="rId11" Type="http://schemas.openxmlformats.org/officeDocument/2006/relationships/slideLayout" Target="../slideLayouts/slideLayout1045.xml"/><Relationship Id="rId5" Type="http://schemas.openxmlformats.org/officeDocument/2006/relationships/slideLayout" Target="../slideLayouts/slideLayout1039.xml"/><Relationship Id="rId10" Type="http://schemas.openxmlformats.org/officeDocument/2006/relationships/slideLayout" Target="../slideLayouts/slideLayout1044.xml"/><Relationship Id="rId4" Type="http://schemas.openxmlformats.org/officeDocument/2006/relationships/slideLayout" Target="../slideLayouts/slideLayout1038.xml"/><Relationship Id="rId9" Type="http://schemas.openxmlformats.org/officeDocument/2006/relationships/slideLayout" Target="../slideLayouts/slideLayout1043.xml"/></Relationships>
</file>

<file path=ppt/slideMasters/_rels/slideMaster98.xml.rels><?xml version="1.0" encoding="UTF-8" standalone="yes"?>
<Relationships xmlns="http://schemas.openxmlformats.org/package/2006/relationships"><Relationship Id="rId8" Type="http://schemas.openxmlformats.org/officeDocument/2006/relationships/slideLayout" Target="../slideLayouts/slideLayout1053.xml"/><Relationship Id="rId3" Type="http://schemas.openxmlformats.org/officeDocument/2006/relationships/slideLayout" Target="../slideLayouts/slideLayout1048.xml"/><Relationship Id="rId7" Type="http://schemas.openxmlformats.org/officeDocument/2006/relationships/slideLayout" Target="../slideLayouts/slideLayout1052.xml"/><Relationship Id="rId12" Type="http://schemas.openxmlformats.org/officeDocument/2006/relationships/theme" Target="../theme/theme98.xml"/><Relationship Id="rId2" Type="http://schemas.openxmlformats.org/officeDocument/2006/relationships/slideLayout" Target="../slideLayouts/slideLayout1047.xml"/><Relationship Id="rId1" Type="http://schemas.openxmlformats.org/officeDocument/2006/relationships/slideLayout" Target="../slideLayouts/slideLayout1046.xml"/><Relationship Id="rId6" Type="http://schemas.openxmlformats.org/officeDocument/2006/relationships/slideLayout" Target="../slideLayouts/slideLayout1051.xml"/><Relationship Id="rId11" Type="http://schemas.openxmlformats.org/officeDocument/2006/relationships/slideLayout" Target="../slideLayouts/slideLayout1056.xml"/><Relationship Id="rId5" Type="http://schemas.openxmlformats.org/officeDocument/2006/relationships/slideLayout" Target="../slideLayouts/slideLayout1050.xml"/><Relationship Id="rId10" Type="http://schemas.openxmlformats.org/officeDocument/2006/relationships/slideLayout" Target="../slideLayouts/slideLayout1055.xml"/><Relationship Id="rId4" Type="http://schemas.openxmlformats.org/officeDocument/2006/relationships/slideLayout" Target="../slideLayouts/slideLayout1049.xml"/><Relationship Id="rId9" Type="http://schemas.openxmlformats.org/officeDocument/2006/relationships/slideLayout" Target="../slideLayouts/slideLayout1054.xml"/></Relationships>
</file>

<file path=ppt/slideMasters/_rels/slideMaster99.xml.rels><?xml version="1.0" encoding="UTF-8" standalone="yes"?>
<Relationships xmlns="http://schemas.openxmlformats.org/package/2006/relationships"><Relationship Id="rId8" Type="http://schemas.openxmlformats.org/officeDocument/2006/relationships/slideLayout" Target="../slideLayouts/slideLayout1064.xml"/><Relationship Id="rId13" Type="http://schemas.openxmlformats.org/officeDocument/2006/relationships/image" Target="../media/image16.jpeg"/><Relationship Id="rId3" Type="http://schemas.openxmlformats.org/officeDocument/2006/relationships/slideLayout" Target="../slideLayouts/slideLayout1059.xml"/><Relationship Id="rId7" Type="http://schemas.openxmlformats.org/officeDocument/2006/relationships/slideLayout" Target="../slideLayouts/slideLayout1063.xml"/><Relationship Id="rId12" Type="http://schemas.openxmlformats.org/officeDocument/2006/relationships/theme" Target="../theme/theme99.xml"/><Relationship Id="rId2" Type="http://schemas.openxmlformats.org/officeDocument/2006/relationships/slideLayout" Target="../slideLayouts/slideLayout1058.xml"/><Relationship Id="rId1" Type="http://schemas.openxmlformats.org/officeDocument/2006/relationships/slideLayout" Target="../slideLayouts/slideLayout1057.xml"/><Relationship Id="rId6" Type="http://schemas.openxmlformats.org/officeDocument/2006/relationships/slideLayout" Target="../slideLayouts/slideLayout1062.xml"/><Relationship Id="rId11" Type="http://schemas.openxmlformats.org/officeDocument/2006/relationships/slideLayout" Target="../slideLayouts/slideLayout1067.xml"/><Relationship Id="rId5" Type="http://schemas.openxmlformats.org/officeDocument/2006/relationships/slideLayout" Target="../slideLayouts/slideLayout1061.xml"/><Relationship Id="rId10" Type="http://schemas.openxmlformats.org/officeDocument/2006/relationships/slideLayout" Target="../slideLayouts/slideLayout1066.xml"/><Relationship Id="rId4" Type="http://schemas.openxmlformats.org/officeDocument/2006/relationships/slideLayout" Target="../slideLayouts/slideLayout1060.xml"/><Relationship Id="rId9" Type="http://schemas.openxmlformats.org/officeDocument/2006/relationships/slideLayout" Target="../slideLayouts/slideLayout1065.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9" name="Text Box 5"/>
          <p:cNvSpPr txBox="1">
            <a:spLocks noChangeArrowheads="1"/>
          </p:cNvSpPr>
          <p:nvPr/>
        </p:nvSpPr>
        <p:spPr bwMode="auto">
          <a:xfrm>
            <a:off x="3200400" y="6354763"/>
            <a:ext cx="5562600" cy="212725"/>
          </a:xfrm>
          <a:prstGeom prst="rect">
            <a:avLst/>
          </a:prstGeom>
          <a:noFill/>
          <a:ln>
            <a:noFill/>
          </a:ln>
          <a:extLst/>
        </p:spPr>
        <p:txBody>
          <a:bodyPr lIns="0" tIns="0" rIns="0" bIns="0">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r" defTabSz="914400">
              <a:spcBef>
                <a:spcPct val="50000"/>
              </a:spcBef>
              <a:defRPr/>
            </a:pPr>
            <a:r>
              <a:rPr lang="en-US" sz="1400" i="1" smtClean="0">
                <a:solidFill>
                  <a:srgbClr val="ABC29A"/>
                </a:solidFill>
              </a:rPr>
              <a:t>Leadership. Knowledge. Community.</a:t>
            </a:r>
            <a:endParaRPr lang="en-US" sz="1400" smtClean="0">
              <a:solidFill>
                <a:srgbClr val="ABC29A"/>
              </a:solidFill>
              <a:latin typeface="Times New Roman" pitchFamily="18" charset="0"/>
            </a:endParaRPr>
          </a:p>
        </p:txBody>
      </p:sp>
      <p:pic>
        <p:nvPicPr>
          <p:cNvPr id="7171" name="Picture 6" descr="P:\CCS_PPT\ppt\cover.jpg"/>
          <p:cNvPicPr>
            <a:picLocks noChangeAspect="1" noChangeArrowheads="1"/>
          </p:cNvPicPr>
          <p:nvPr/>
        </p:nvPicPr>
        <p:blipFill>
          <a:blip r:embed="rId13" r:link="rId14"/>
          <a:srcRect/>
          <a:stretch>
            <a:fillRect/>
          </a:stretch>
        </p:blipFill>
        <p:spPr bwMode="auto">
          <a:xfrm>
            <a:off x="0" y="1219200"/>
            <a:ext cx="9145588" cy="1998663"/>
          </a:xfrm>
          <a:prstGeom prst="rect">
            <a:avLst/>
          </a:prstGeom>
          <a:noFill/>
          <a:ln w="9525">
            <a:noFill/>
            <a:miter lim="800000"/>
            <a:headEnd/>
            <a:tailEnd/>
          </a:ln>
        </p:spPr>
      </p:pic>
      <p:pic>
        <p:nvPicPr>
          <p:cNvPr id="7172" name="Picture 8" descr="1line-tagENG185k.jpg"/>
          <p:cNvPicPr>
            <a:picLocks noChangeAspect="1"/>
          </p:cNvPicPr>
          <p:nvPr/>
        </p:nvPicPr>
        <p:blipFill>
          <a:blip r:embed="rId15"/>
          <a:srcRect/>
          <a:stretch>
            <a:fillRect/>
          </a:stretch>
        </p:blipFill>
        <p:spPr bwMode="auto">
          <a:xfrm>
            <a:off x="228600" y="304800"/>
            <a:ext cx="4291013" cy="590550"/>
          </a:xfrm>
          <a:prstGeom prst="rect">
            <a:avLst/>
          </a:prstGeom>
          <a:noFill/>
          <a:ln w="9525">
            <a:noFill/>
            <a:miter lim="800000"/>
            <a:headEnd/>
            <a:tailEnd/>
          </a:ln>
        </p:spPr>
      </p:pic>
      <p:sp>
        <p:nvSpPr>
          <p:cNvPr id="7173" name="Rectangle 4"/>
          <p:cNvSpPr>
            <a:spLocks noGrp="1" noChangeArrowheads="1"/>
          </p:cNvSpPr>
          <p:nvPr>
            <p:ph type="body" idx="1"/>
          </p:nvPr>
        </p:nvSpPr>
        <p:spPr bwMode="auto">
          <a:xfrm>
            <a:off x="1835150" y="2286000"/>
            <a:ext cx="6265863" cy="4022725"/>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7174" name="Rectangle 3"/>
          <p:cNvSpPr>
            <a:spLocks noGrp="1" noChangeArrowheads="1"/>
          </p:cNvSpPr>
          <p:nvPr>
            <p:ph type="title"/>
          </p:nvPr>
        </p:nvSpPr>
        <p:spPr bwMode="auto">
          <a:xfrm>
            <a:off x="457200" y="1371600"/>
            <a:ext cx="7315200" cy="68580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Cliquez pour modifier le style du titre</a:t>
            </a:r>
          </a:p>
        </p:txBody>
      </p:sp>
    </p:spTree>
  </p:cSld>
  <p:clrMap bg1="lt1" tx1="dk1" bg2="lt2" tx2="dk2" accent1="accent1" accent2="accent2" accent3="accent3" accent4="accent4" accent5="accent5" accent6="accent6" hlink="hlink" folHlink="folHlink"/>
  <p:sldLayoutIdLst>
    <p:sldLayoutId id="2147486200" r:id="rId1"/>
    <p:sldLayoutId id="2147486201" r:id="rId2"/>
    <p:sldLayoutId id="2147486202" r:id="rId3"/>
    <p:sldLayoutId id="2147486203" r:id="rId4"/>
    <p:sldLayoutId id="2147486204" r:id="rId5"/>
    <p:sldLayoutId id="2147486205" r:id="rId6"/>
    <p:sldLayoutId id="2147486206" r:id="rId7"/>
    <p:sldLayoutId id="2147486207" r:id="rId8"/>
    <p:sldLayoutId id="2147486208" r:id="rId9"/>
    <p:sldLayoutId id="2147486209" r:id="rId10"/>
    <p:sldLayoutId id="2147486210" r:id="rId11"/>
  </p:sldLayoutIdLst>
  <p:transition spd="med"/>
  <p:txStyles>
    <p:titleStyle>
      <a:lvl1pPr algn="l" rtl="0" eaLnBrk="0" fontAlgn="base" hangingPunct="0">
        <a:spcBef>
          <a:spcPct val="0"/>
        </a:spcBef>
        <a:spcAft>
          <a:spcPct val="0"/>
        </a:spcAft>
        <a:defRPr sz="2800">
          <a:solidFill>
            <a:srgbClr val="CC9915"/>
          </a:solidFill>
          <a:latin typeface="+mj-lt"/>
          <a:ea typeface="+mj-ea"/>
          <a:cs typeface="+mj-cs"/>
        </a:defRPr>
      </a:lvl1pPr>
      <a:lvl2pPr algn="l" rtl="0" eaLnBrk="0" fontAlgn="base" hangingPunct="0">
        <a:spcBef>
          <a:spcPct val="0"/>
        </a:spcBef>
        <a:spcAft>
          <a:spcPct val="0"/>
        </a:spcAft>
        <a:defRPr sz="2800">
          <a:solidFill>
            <a:srgbClr val="CC9915"/>
          </a:solidFill>
          <a:latin typeface="Arial Black" pitchFamily="34" charset="0"/>
        </a:defRPr>
      </a:lvl2pPr>
      <a:lvl3pPr algn="l" rtl="0" eaLnBrk="0" fontAlgn="base" hangingPunct="0">
        <a:spcBef>
          <a:spcPct val="0"/>
        </a:spcBef>
        <a:spcAft>
          <a:spcPct val="0"/>
        </a:spcAft>
        <a:defRPr sz="2800">
          <a:solidFill>
            <a:srgbClr val="CC9915"/>
          </a:solidFill>
          <a:latin typeface="Arial Black" pitchFamily="34" charset="0"/>
        </a:defRPr>
      </a:lvl3pPr>
      <a:lvl4pPr algn="l" rtl="0" eaLnBrk="0" fontAlgn="base" hangingPunct="0">
        <a:spcBef>
          <a:spcPct val="0"/>
        </a:spcBef>
        <a:spcAft>
          <a:spcPct val="0"/>
        </a:spcAft>
        <a:defRPr sz="2800">
          <a:solidFill>
            <a:srgbClr val="CC9915"/>
          </a:solidFill>
          <a:latin typeface="Arial Black" pitchFamily="34" charset="0"/>
        </a:defRPr>
      </a:lvl4pPr>
      <a:lvl5pPr algn="l" rtl="0" eaLnBrk="0" fontAlgn="base" hangingPunct="0">
        <a:spcBef>
          <a:spcPct val="0"/>
        </a:spcBef>
        <a:spcAft>
          <a:spcPct val="0"/>
        </a:spcAft>
        <a:defRPr sz="2800">
          <a:solidFill>
            <a:srgbClr val="CC9915"/>
          </a:solidFill>
          <a:latin typeface="Arial Black" pitchFamily="34" charset="0"/>
        </a:defRPr>
      </a:lvl5pPr>
      <a:lvl6pPr marL="457200" algn="l" rtl="0" eaLnBrk="0" fontAlgn="base" hangingPunct="0">
        <a:spcBef>
          <a:spcPct val="0"/>
        </a:spcBef>
        <a:spcAft>
          <a:spcPct val="0"/>
        </a:spcAft>
        <a:defRPr sz="2800">
          <a:solidFill>
            <a:srgbClr val="CC9915"/>
          </a:solidFill>
          <a:latin typeface="Arial Black" pitchFamily="34" charset="0"/>
        </a:defRPr>
      </a:lvl6pPr>
      <a:lvl7pPr marL="914400" algn="l" rtl="0" eaLnBrk="0" fontAlgn="base" hangingPunct="0">
        <a:spcBef>
          <a:spcPct val="0"/>
        </a:spcBef>
        <a:spcAft>
          <a:spcPct val="0"/>
        </a:spcAft>
        <a:defRPr sz="2800">
          <a:solidFill>
            <a:srgbClr val="CC9915"/>
          </a:solidFill>
          <a:latin typeface="Arial Black" pitchFamily="34" charset="0"/>
        </a:defRPr>
      </a:lvl7pPr>
      <a:lvl8pPr marL="1371600" algn="l" rtl="0" eaLnBrk="0" fontAlgn="base" hangingPunct="0">
        <a:spcBef>
          <a:spcPct val="0"/>
        </a:spcBef>
        <a:spcAft>
          <a:spcPct val="0"/>
        </a:spcAft>
        <a:defRPr sz="2800">
          <a:solidFill>
            <a:srgbClr val="CC9915"/>
          </a:solidFill>
          <a:latin typeface="Arial Black" pitchFamily="34" charset="0"/>
        </a:defRPr>
      </a:lvl8pPr>
      <a:lvl9pPr marL="1828800" algn="l" rtl="0" eaLnBrk="0" fontAlgn="base" hangingPunct="0">
        <a:spcBef>
          <a:spcPct val="0"/>
        </a:spcBef>
        <a:spcAft>
          <a:spcPct val="0"/>
        </a:spcAft>
        <a:defRPr sz="2800">
          <a:solidFill>
            <a:srgbClr val="CC9915"/>
          </a:solidFill>
          <a:latin typeface="Arial Black" pitchFamily="34" charset="0"/>
        </a:defRPr>
      </a:lvl9pPr>
    </p:titleStyle>
    <p:bodyStyle>
      <a:lvl1pPr marL="342900" indent="-342900" algn="l" rtl="0" eaLnBrk="0" fontAlgn="base" hangingPunct="0">
        <a:spcBef>
          <a:spcPct val="20000"/>
        </a:spcBef>
        <a:spcAft>
          <a:spcPct val="0"/>
        </a:spcAft>
        <a:buChar char="•"/>
        <a:defRPr sz="24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000" b="1">
          <a:solidFill>
            <a:schemeClr val="tx1"/>
          </a:solidFill>
          <a:latin typeface="+mn-lt"/>
        </a:defRPr>
      </a:lvl2pPr>
      <a:lvl3pPr marL="1143000" indent="-228600" algn="l" rtl="0" eaLnBrk="0" fontAlgn="base" hangingPunct="0">
        <a:spcBef>
          <a:spcPct val="20000"/>
        </a:spcBef>
        <a:spcAft>
          <a:spcPct val="0"/>
        </a:spcAft>
        <a:buChar char="•"/>
        <a:defRPr sz="2400" b="1">
          <a:solidFill>
            <a:schemeClr val="tx1"/>
          </a:solidFill>
          <a:latin typeface="+mn-lt"/>
        </a:defRPr>
      </a:lvl3pPr>
      <a:lvl4pPr marL="1600200" indent="-228600" algn="l" rtl="0" eaLnBrk="0" fontAlgn="base" hangingPunct="0">
        <a:spcBef>
          <a:spcPct val="20000"/>
        </a:spcBef>
        <a:spcAft>
          <a:spcPct val="0"/>
        </a:spcAft>
        <a:buChar char="–"/>
        <a:defRPr sz="1400" b="1">
          <a:solidFill>
            <a:schemeClr val="tx1"/>
          </a:solidFill>
          <a:latin typeface="+mn-lt"/>
        </a:defRPr>
      </a:lvl4pPr>
      <a:lvl5pPr marL="2057400" indent="-228600" algn="l" rtl="0" eaLnBrk="0" fontAlgn="base" hangingPunct="0">
        <a:spcBef>
          <a:spcPct val="20000"/>
        </a:spcBef>
        <a:spcAft>
          <a:spcPct val="0"/>
        </a:spcAft>
        <a:buChar char="»"/>
        <a:defRPr sz="1200" b="1">
          <a:solidFill>
            <a:schemeClr val="tx1"/>
          </a:solidFill>
          <a:latin typeface="+mn-lt"/>
        </a:defRPr>
      </a:lvl5pPr>
      <a:lvl6pPr marL="2514600" indent="-228600" algn="l" rtl="0" eaLnBrk="0" fontAlgn="base" hangingPunct="0">
        <a:spcBef>
          <a:spcPct val="20000"/>
        </a:spcBef>
        <a:spcAft>
          <a:spcPct val="0"/>
        </a:spcAft>
        <a:buChar char="»"/>
        <a:defRPr sz="1200" b="1">
          <a:solidFill>
            <a:schemeClr val="tx1"/>
          </a:solidFill>
          <a:latin typeface="+mn-lt"/>
        </a:defRPr>
      </a:lvl6pPr>
      <a:lvl7pPr marL="2971800" indent="-228600" algn="l" rtl="0" eaLnBrk="0" fontAlgn="base" hangingPunct="0">
        <a:spcBef>
          <a:spcPct val="20000"/>
        </a:spcBef>
        <a:spcAft>
          <a:spcPct val="0"/>
        </a:spcAft>
        <a:buChar char="»"/>
        <a:defRPr sz="1200" b="1">
          <a:solidFill>
            <a:schemeClr val="tx1"/>
          </a:solidFill>
          <a:latin typeface="+mn-lt"/>
        </a:defRPr>
      </a:lvl7pPr>
      <a:lvl8pPr marL="3429000" indent="-228600" algn="l" rtl="0" eaLnBrk="0" fontAlgn="base" hangingPunct="0">
        <a:spcBef>
          <a:spcPct val="20000"/>
        </a:spcBef>
        <a:spcAft>
          <a:spcPct val="0"/>
        </a:spcAft>
        <a:buChar char="»"/>
        <a:defRPr sz="1200" b="1">
          <a:solidFill>
            <a:schemeClr val="tx1"/>
          </a:solidFill>
          <a:latin typeface="+mn-lt"/>
        </a:defRPr>
      </a:lvl8pPr>
      <a:lvl9pPr marL="3886200" indent="-228600" algn="l" rtl="0" eaLnBrk="0" fontAlgn="base" hangingPunct="0">
        <a:spcBef>
          <a:spcPct val="20000"/>
        </a:spcBef>
        <a:spcAft>
          <a:spcPct val="0"/>
        </a:spcAft>
        <a:buChar char="»"/>
        <a:defRPr sz="1200" b="1">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000080"/>
            </a:gs>
            <a:gs pos="100000">
              <a:srgbClr val="000028"/>
            </a:gs>
          </a:gsLst>
          <a:lin ang="5400000" scaled="1"/>
        </a:gradFill>
        <a:effectLst/>
      </p:bgPr>
    </p:bg>
    <p:spTree>
      <p:nvGrpSpPr>
        <p:cNvPr id="1" name=""/>
        <p:cNvGrpSpPr/>
        <p:nvPr/>
      </p:nvGrpSpPr>
      <p:grpSpPr>
        <a:xfrm>
          <a:off x="0" y="0"/>
          <a:ext cx="0" cy="0"/>
          <a:chOff x="0" y="0"/>
          <a:chExt cx="0" cy="0"/>
        </a:xfrm>
      </p:grpSpPr>
      <p:pic>
        <p:nvPicPr>
          <p:cNvPr id="16386" name="Picture 7"/>
          <p:cNvPicPr>
            <a:picLocks noChangeAspect="1" noChangeArrowheads="1"/>
          </p:cNvPicPr>
          <p:nvPr/>
        </p:nvPicPr>
        <p:blipFill>
          <a:blip r:embed="rId13"/>
          <a:srcRect l="4167" r="53195"/>
          <a:stretch>
            <a:fillRect/>
          </a:stretch>
        </p:blipFill>
        <p:spPr bwMode="auto">
          <a:xfrm>
            <a:off x="0" y="0"/>
            <a:ext cx="3898900" cy="1136650"/>
          </a:xfrm>
          <a:prstGeom prst="rect">
            <a:avLst/>
          </a:prstGeom>
          <a:noFill/>
          <a:ln w="9525">
            <a:noFill/>
            <a:miter lim="800000"/>
            <a:headEnd/>
            <a:tailEnd/>
          </a:ln>
        </p:spPr>
      </p:pic>
      <p:sp>
        <p:nvSpPr>
          <p:cNvPr id="16387" name="Rectangle 2"/>
          <p:cNvSpPr>
            <a:spLocks noGrp="1" noChangeArrowheads="1"/>
          </p:cNvSpPr>
          <p:nvPr>
            <p:ph type="title"/>
          </p:nvPr>
        </p:nvSpPr>
        <p:spPr bwMode="auto">
          <a:xfrm>
            <a:off x="4203700" y="0"/>
            <a:ext cx="49403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Cliquez pour modifier le style du titre</a:t>
            </a:r>
          </a:p>
        </p:txBody>
      </p:sp>
      <p:sp>
        <p:nvSpPr>
          <p:cNvPr id="16388"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3"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smtClean="0">
                <a:solidFill>
                  <a:srgbClr val="000000"/>
                </a:solidFill>
              </a:defRPr>
            </a:lvl1pPr>
          </a:lstStyle>
          <a:p>
            <a:pPr>
              <a:defRPr/>
            </a:pPr>
            <a:endParaRPr lang="fr-F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smtClean="0">
                <a:solidFill>
                  <a:srgbClr val="000000"/>
                </a:solidFill>
              </a:defRPr>
            </a:lvl1pPr>
          </a:lstStyle>
          <a:p>
            <a:pPr>
              <a:defRPr/>
            </a:pPr>
            <a:endParaRPr lang="fr-F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smtClean="0">
                <a:solidFill>
                  <a:srgbClr val="000000"/>
                </a:solidFill>
              </a:defRPr>
            </a:lvl1pPr>
          </a:lstStyle>
          <a:p>
            <a:pPr>
              <a:defRPr/>
            </a:pPr>
            <a:fld id="{154839F4-B949-438F-93F1-EA4603FDD49D}"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288" r:id="rId1"/>
    <p:sldLayoutId id="2147486289" r:id="rId2"/>
    <p:sldLayoutId id="2147486290" r:id="rId3"/>
    <p:sldLayoutId id="2147486291" r:id="rId4"/>
    <p:sldLayoutId id="2147486292" r:id="rId5"/>
    <p:sldLayoutId id="2147486293" r:id="rId6"/>
    <p:sldLayoutId id="2147486294" r:id="rId7"/>
    <p:sldLayoutId id="2147486295" r:id="rId8"/>
    <p:sldLayoutId id="2147486296" r:id="rId9"/>
    <p:sldLayoutId id="2147486297" r:id="rId10"/>
    <p:sldLayoutId id="2147486298" r:id="rId11"/>
  </p:sldLayoutIdLst>
  <p:transition spd="med"/>
  <p:txStyles>
    <p:titleStyle>
      <a:lvl1pPr algn="ctr" rtl="0" eaLnBrk="0" fontAlgn="base" hangingPunct="0">
        <a:spcBef>
          <a:spcPct val="0"/>
        </a:spcBef>
        <a:spcAft>
          <a:spcPct val="0"/>
        </a:spcAft>
        <a:defRPr sz="3200" b="1">
          <a:solidFill>
            <a:srgbClr val="FFFF00"/>
          </a:solidFill>
          <a:latin typeface="+mj-lt"/>
          <a:ea typeface="+mj-ea"/>
          <a:cs typeface="+mj-cs"/>
        </a:defRPr>
      </a:lvl1pPr>
      <a:lvl2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2pPr>
      <a:lvl3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3pPr>
      <a:lvl4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4pPr>
      <a:lvl5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5pPr>
      <a:lvl6pPr marL="4572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6pPr>
      <a:lvl7pPr marL="9144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7pPr>
      <a:lvl8pPr marL="13716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8pPr>
      <a:lvl9pPr marL="18288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9pPr>
    </p:titleStyle>
    <p:bodyStyle>
      <a:lvl1pPr marL="342900" indent="-342900" algn="l" rtl="0" eaLnBrk="0" fontAlgn="base" hangingPunct="0">
        <a:spcBef>
          <a:spcPct val="20000"/>
        </a:spcBef>
        <a:spcAft>
          <a:spcPct val="0"/>
        </a:spcAft>
        <a:buChar char="•"/>
        <a:defRPr sz="3200">
          <a:solidFill>
            <a:schemeClr val="bg1"/>
          </a:solidFill>
          <a:latin typeface="+mn-lt"/>
          <a:ea typeface="+mn-ea"/>
          <a:cs typeface="+mn-cs"/>
        </a:defRPr>
      </a:lvl1pPr>
      <a:lvl2pPr marL="742950" indent="-285750" algn="l" rtl="0" eaLnBrk="0" fontAlgn="base" hangingPunct="0">
        <a:spcBef>
          <a:spcPct val="20000"/>
        </a:spcBef>
        <a:spcAft>
          <a:spcPct val="0"/>
        </a:spcAft>
        <a:buChar char="–"/>
        <a:defRPr sz="2800">
          <a:solidFill>
            <a:schemeClr val="bg1"/>
          </a:solidFill>
          <a:latin typeface="+mn-lt"/>
          <a:ea typeface="+mn-ea"/>
        </a:defRPr>
      </a:lvl2pPr>
      <a:lvl3pPr marL="1143000" indent="-228600" algn="l" rtl="0" eaLnBrk="0" fontAlgn="base" hangingPunct="0">
        <a:spcBef>
          <a:spcPct val="20000"/>
        </a:spcBef>
        <a:spcAft>
          <a:spcPct val="0"/>
        </a:spcAft>
        <a:buChar char="•"/>
        <a:defRPr sz="2400">
          <a:solidFill>
            <a:schemeClr val="bg1"/>
          </a:solidFill>
          <a:latin typeface="+mn-lt"/>
          <a:ea typeface="+mn-ea"/>
        </a:defRPr>
      </a:lvl3pPr>
      <a:lvl4pPr marL="1600200" indent="-228600" algn="l" rtl="0" eaLnBrk="0" fontAlgn="base" hangingPunct="0">
        <a:spcBef>
          <a:spcPct val="20000"/>
        </a:spcBef>
        <a:spcAft>
          <a:spcPct val="0"/>
        </a:spcAft>
        <a:buChar char="–"/>
        <a:defRPr sz="2000">
          <a:solidFill>
            <a:schemeClr val="bg1"/>
          </a:solidFill>
          <a:latin typeface="+mn-lt"/>
          <a:ea typeface="+mn-ea"/>
        </a:defRPr>
      </a:lvl4pPr>
      <a:lvl5pPr marL="2057400" indent="-228600" algn="l" rtl="0" eaLnBrk="0" fontAlgn="base" hangingPunct="0">
        <a:spcBef>
          <a:spcPct val="20000"/>
        </a:spcBef>
        <a:spcAft>
          <a:spcPct val="0"/>
        </a:spcAft>
        <a:buChar char="»"/>
        <a:defRPr sz="2000">
          <a:solidFill>
            <a:schemeClr val="bg1"/>
          </a:solidFill>
          <a:latin typeface="+mn-lt"/>
          <a:ea typeface="+mn-ea"/>
        </a:defRPr>
      </a:lvl5pPr>
      <a:lvl6pPr marL="2514600" indent="-228600" algn="l" rtl="0" eaLnBrk="0" fontAlgn="base" hangingPunct="0">
        <a:spcBef>
          <a:spcPct val="20000"/>
        </a:spcBef>
        <a:spcAft>
          <a:spcPct val="0"/>
        </a:spcAft>
        <a:buChar char="»"/>
        <a:defRPr sz="2000">
          <a:solidFill>
            <a:schemeClr val="bg1"/>
          </a:solidFill>
          <a:latin typeface="+mn-lt"/>
          <a:ea typeface="+mn-ea"/>
        </a:defRPr>
      </a:lvl6pPr>
      <a:lvl7pPr marL="2971800" indent="-228600" algn="l" rtl="0" eaLnBrk="0" fontAlgn="base" hangingPunct="0">
        <a:spcBef>
          <a:spcPct val="20000"/>
        </a:spcBef>
        <a:spcAft>
          <a:spcPct val="0"/>
        </a:spcAft>
        <a:buChar char="»"/>
        <a:defRPr sz="2000">
          <a:solidFill>
            <a:schemeClr val="bg1"/>
          </a:solidFill>
          <a:latin typeface="+mn-lt"/>
          <a:ea typeface="+mn-ea"/>
        </a:defRPr>
      </a:lvl7pPr>
      <a:lvl8pPr marL="3429000" indent="-228600" algn="l" rtl="0" eaLnBrk="0" fontAlgn="base" hangingPunct="0">
        <a:spcBef>
          <a:spcPct val="20000"/>
        </a:spcBef>
        <a:spcAft>
          <a:spcPct val="0"/>
        </a:spcAft>
        <a:buChar char="»"/>
        <a:defRPr sz="2000">
          <a:solidFill>
            <a:schemeClr val="bg1"/>
          </a:solidFill>
          <a:latin typeface="+mn-lt"/>
          <a:ea typeface="+mn-ea"/>
        </a:defRPr>
      </a:lvl8pPr>
      <a:lvl9pPr marL="3886200" indent="-228600" algn="l" rtl="0" eaLnBrk="0" fontAlgn="base" hangingPunct="0">
        <a:spcBef>
          <a:spcPct val="20000"/>
        </a:spcBef>
        <a:spcAft>
          <a:spcPct val="0"/>
        </a:spcAft>
        <a:buChar char="»"/>
        <a:defRPr sz="2000">
          <a:solidFill>
            <a:schemeClr val="bg1"/>
          </a:solidFill>
          <a:latin typeface="+mn-lt"/>
          <a:ea typeface="+mn-ea"/>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3"/>
          <a:srcRect/>
          <a:stretch>
            <a:fillRect/>
          </a:stretch>
        </a:blipFill>
        <a:effectLst/>
      </p:bgPr>
    </p:bg>
    <p:spTree>
      <p:nvGrpSpPr>
        <p:cNvPr id="1" name=""/>
        <p:cNvGrpSpPr/>
        <p:nvPr/>
      </p:nvGrpSpPr>
      <p:grpSpPr>
        <a:xfrm>
          <a:off x="0" y="0"/>
          <a:ext cx="0" cy="0"/>
          <a:chOff x="0" y="0"/>
          <a:chExt cx="0" cy="0"/>
        </a:xfrm>
      </p:grpSpPr>
      <p:cxnSp>
        <p:nvCxnSpPr>
          <p:cNvPr id="7" name="Straight Connector 6"/>
          <p:cNvCxnSpPr/>
          <p:nvPr/>
        </p:nvCxnSpPr>
        <p:spPr>
          <a:xfrm rot="10800000">
            <a:off x="0" y="6230938"/>
            <a:ext cx="7700963" cy="1587"/>
          </a:xfrm>
          <a:prstGeom prst="line">
            <a:avLst/>
          </a:prstGeom>
          <a:ln w="12700" cap="flat" cmpd="sng" algn="ctr">
            <a:solidFill>
              <a:srgbClr val="C86400"/>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pic>
        <p:nvPicPr>
          <p:cNvPr id="108547" name="Picture 7" descr="tigclogo300-2.gif"/>
          <p:cNvPicPr>
            <a:picLocks noChangeAspect="1"/>
          </p:cNvPicPr>
          <p:nvPr/>
        </p:nvPicPr>
        <p:blipFill>
          <a:blip r:embed="rId14"/>
          <a:srcRect/>
          <a:stretch>
            <a:fillRect/>
          </a:stretch>
        </p:blipFill>
        <p:spPr bwMode="auto">
          <a:xfrm>
            <a:off x="7896225" y="5859463"/>
            <a:ext cx="790575" cy="747712"/>
          </a:xfrm>
          <a:prstGeom prst="rect">
            <a:avLst/>
          </a:prstGeom>
          <a:noFill/>
          <a:ln w="9525">
            <a:noFill/>
            <a:miter lim="800000"/>
            <a:headEnd/>
            <a:tailEnd/>
          </a:ln>
        </p:spPr>
      </p:pic>
      <p:sp>
        <p:nvSpPr>
          <p:cNvPr id="108548" name="Title Placeholder 1"/>
          <p:cNvSpPr>
            <a:spLocks noGrp="1"/>
          </p:cNvSpPr>
          <p:nvPr>
            <p:ph type="title"/>
          </p:nvPr>
        </p:nvSpPr>
        <p:spPr bwMode="auto">
          <a:xfrm>
            <a:off x="457200" y="274638"/>
            <a:ext cx="8229600" cy="701675"/>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fr-CA" smtClean="0"/>
              <a:t>Click to edit Master title style</a:t>
            </a:r>
            <a:endParaRPr lang="en-US" smtClean="0"/>
          </a:p>
        </p:txBody>
      </p:sp>
      <p:sp>
        <p:nvSpPr>
          <p:cNvPr id="108549" name="Text Placeholder 2"/>
          <p:cNvSpPr>
            <a:spLocks noGrp="1"/>
          </p:cNvSpPr>
          <p:nvPr>
            <p:ph type="body" idx="1"/>
          </p:nvPr>
        </p:nvSpPr>
        <p:spPr bwMode="auto">
          <a:xfrm>
            <a:off x="457200" y="1220788"/>
            <a:ext cx="8229600" cy="49053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fr-CA" smtClean="0"/>
              <a:t>Click to edit Master text styles</a:t>
            </a:r>
          </a:p>
          <a:p>
            <a:pPr lvl="1"/>
            <a:r>
              <a:rPr lang="fr-CA" smtClean="0"/>
              <a:t>Second level</a:t>
            </a:r>
          </a:p>
          <a:p>
            <a:pPr lvl="2"/>
            <a:r>
              <a:rPr lang="fr-CA" smtClean="0"/>
              <a:t>Third level</a:t>
            </a:r>
          </a:p>
        </p:txBody>
      </p:sp>
      <p:sp>
        <p:nvSpPr>
          <p:cNvPr id="9" name="Footer Placeholder 4"/>
          <p:cNvSpPr>
            <a:spLocks noGrp="1"/>
          </p:cNvSpPr>
          <p:nvPr>
            <p:ph type="ftr" sz="quarter" idx="3"/>
          </p:nvPr>
        </p:nvSpPr>
        <p:spPr>
          <a:xfrm>
            <a:off x="4884738" y="6246813"/>
            <a:ext cx="2895600" cy="365125"/>
          </a:xfrm>
          <a:prstGeom prst="rect">
            <a:avLst/>
          </a:prstGeom>
        </p:spPr>
        <p:txBody>
          <a:bodyPr vert="horz" lIns="91440" tIns="45720" rIns="91440" bIns="45720" rtlCol="0" anchor="ctr"/>
          <a:lstStyle>
            <a:lvl1pPr algn="r" fontAlgn="auto">
              <a:spcBef>
                <a:spcPts val="0"/>
              </a:spcBef>
              <a:spcAft>
                <a:spcPts val="0"/>
              </a:spcAft>
              <a:defRPr sz="1000">
                <a:solidFill>
                  <a:schemeClr val="bg2"/>
                </a:solidFill>
                <a:latin typeface="+mn-lt"/>
                <a:cs typeface="+mn-cs"/>
              </a:defRPr>
            </a:lvl1pPr>
          </a:lstStyle>
          <a:p>
            <a:pPr>
              <a:defRPr/>
            </a:pPr>
            <a:r>
              <a:rPr lang="en-US"/>
              <a:t>© 2011 - TIGC</a:t>
            </a:r>
            <a:endParaRPr lang="en-US" dirty="0"/>
          </a:p>
        </p:txBody>
      </p:sp>
    </p:spTree>
  </p:cSld>
  <p:clrMap bg1="lt1" tx1="dk1" bg2="lt2" tx2="dk2" accent1="accent1" accent2="accent2" accent3="accent3" accent4="accent4" accent5="accent5" accent6="accent6" hlink="hlink" folHlink="folHlink"/>
  <p:sldLayoutIdLst>
    <p:sldLayoutId id="2147487266" r:id="rId1"/>
    <p:sldLayoutId id="2147487267" r:id="rId2"/>
    <p:sldLayoutId id="2147487268" r:id="rId3"/>
    <p:sldLayoutId id="2147487269" r:id="rId4"/>
    <p:sldLayoutId id="2147487270" r:id="rId5"/>
    <p:sldLayoutId id="2147487271" r:id="rId6"/>
    <p:sldLayoutId id="2147487272" r:id="rId7"/>
    <p:sldLayoutId id="2147487273" r:id="rId8"/>
    <p:sldLayoutId id="2147487274" r:id="rId9"/>
    <p:sldLayoutId id="2147487275" r:id="rId10"/>
    <p:sldLayoutId id="2147487276" r:id="rId11"/>
  </p:sldLayoutIdLst>
  <p:transition spd="med"/>
  <p:hf hdr="0" dt="0"/>
  <p:txStyles>
    <p:titleStyle>
      <a:lvl1pPr algn="l" defTabSz="457200" rtl="0" eaLnBrk="0" fontAlgn="base" hangingPunct="0">
        <a:spcBef>
          <a:spcPct val="0"/>
        </a:spcBef>
        <a:spcAft>
          <a:spcPct val="0"/>
        </a:spcAft>
        <a:defRPr sz="3200">
          <a:solidFill>
            <a:srgbClr val="C86400"/>
          </a:solidFill>
          <a:latin typeface="+mj-lt"/>
          <a:ea typeface="+mj-ea"/>
          <a:cs typeface="+mj-cs"/>
        </a:defRPr>
      </a:lvl1pPr>
      <a:lvl2pPr algn="l" defTabSz="457200" rtl="0" eaLnBrk="0" fontAlgn="base" hangingPunct="0">
        <a:spcBef>
          <a:spcPct val="0"/>
        </a:spcBef>
        <a:spcAft>
          <a:spcPct val="0"/>
        </a:spcAft>
        <a:defRPr sz="3200">
          <a:solidFill>
            <a:srgbClr val="C86400"/>
          </a:solidFill>
          <a:latin typeface="Calibri" pitchFamily="34" charset="0"/>
        </a:defRPr>
      </a:lvl2pPr>
      <a:lvl3pPr algn="l" defTabSz="457200" rtl="0" eaLnBrk="0" fontAlgn="base" hangingPunct="0">
        <a:spcBef>
          <a:spcPct val="0"/>
        </a:spcBef>
        <a:spcAft>
          <a:spcPct val="0"/>
        </a:spcAft>
        <a:defRPr sz="3200">
          <a:solidFill>
            <a:srgbClr val="C86400"/>
          </a:solidFill>
          <a:latin typeface="Calibri" pitchFamily="34" charset="0"/>
        </a:defRPr>
      </a:lvl3pPr>
      <a:lvl4pPr algn="l" defTabSz="457200" rtl="0" eaLnBrk="0" fontAlgn="base" hangingPunct="0">
        <a:spcBef>
          <a:spcPct val="0"/>
        </a:spcBef>
        <a:spcAft>
          <a:spcPct val="0"/>
        </a:spcAft>
        <a:defRPr sz="3200">
          <a:solidFill>
            <a:srgbClr val="C86400"/>
          </a:solidFill>
          <a:latin typeface="Calibri" pitchFamily="34" charset="0"/>
        </a:defRPr>
      </a:lvl4pPr>
      <a:lvl5pPr algn="l" defTabSz="457200" rtl="0" eaLnBrk="0" fontAlgn="base" hangingPunct="0">
        <a:spcBef>
          <a:spcPct val="0"/>
        </a:spcBef>
        <a:spcAft>
          <a:spcPct val="0"/>
        </a:spcAft>
        <a:defRPr sz="3200">
          <a:solidFill>
            <a:srgbClr val="C86400"/>
          </a:solidFill>
          <a:latin typeface="Calibri" pitchFamily="34" charset="0"/>
        </a:defRPr>
      </a:lvl5pPr>
      <a:lvl6pPr marL="457200" algn="l" defTabSz="457200" rtl="0" fontAlgn="base">
        <a:spcBef>
          <a:spcPct val="0"/>
        </a:spcBef>
        <a:spcAft>
          <a:spcPct val="0"/>
        </a:spcAft>
        <a:defRPr sz="3200">
          <a:solidFill>
            <a:srgbClr val="C86400"/>
          </a:solidFill>
          <a:latin typeface="Calibri" pitchFamily="34" charset="0"/>
        </a:defRPr>
      </a:lvl6pPr>
      <a:lvl7pPr marL="914400" algn="l" defTabSz="457200" rtl="0" fontAlgn="base">
        <a:spcBef>
          <a:spcPct val="0"/>
        </a:spcBef>
        <a:spcAft>
          <a:spcPct val="0"/>
        </a:spcAft>
        <a:defRPr sz="3200">
          <a:solidFill>
            <a:srgbClr val="C86400"/>
          </a:solidFill>
          <a:latin typeface="Calibri" pitchFamily="34" charset="0"/>
        </a:defRPr>
      </a:lvl7pPr>
      <a:lvl8pPr marL="1371600" algn="l" defTabSz="457200" rtl="0" fontAlgn="base">
        <a:spcBef>
          <a:spcPct val="0"/>
        </a:spcBef>
        <a:spcAft>
          <a:spcPct val="0"/>
        </a:spcAft>
        <a:defRPr sz="3200">
          <a:solidFill>
            <a:srgbClr val="C86400"/>
          </a:solidFill>
          <a:latin typeface="Calibri" pitchFamily="34" charset="0"/>
        </a:defRPr>
      </a:lvl8pPr>
      <a:lvl9pPr marL="1828800" algn="l" defTabSz="457200" rtl="0" fontAlgn="base">
        <a:spcBef>
          <a:spcPct val="0"/>
        </a:spcBef>
        <a:spcAft>
          <a:spcPct val="0"/>
        </a:spcAft>
        <a:defRPr sz="3200">
          <a:solidFill>
            <a:srgbClr val="C86400"/>
          </a:solidFill>
          <a:latin typeface="Calibri" pitchFamily="34" charset="0"/>
        </a:defRPr>
      </a:lvl9pPr>
    </p:titleStyle>
    <p:bodyStyle>
      <a:lvl1pPr marL="342900" indent="-342900" algn="l" defTabSz="457200" rtl="0" eaLnBrk="0" fontAlgn="base" hangingPunct="0">
        <a:spcBef>
          <a:spcPct val="20000"/>
        </a:spcBef>
        <a:spcAft>
          <a:spcPts val="1200"/>
        </a:spcAft>
        <a:buFont typeface="Arial" pitchFamily="34" charset="0"/>
        <a:buChar char="•"/>
        <a:defRPr sz="2400">
          <a:solidFill>
            <a:schemeClr val="bg2"/>
          </a:solidFill>
          <a:latin typeface="+mn-lt"/>
          <a:ea typeface="+mn-ea"/>
          <a:cs typeface="+mn-cs"/>
        </a:defRPr>
      </a:lvl1pPr>
      <a:lvl2pPr marL="742950" indent="-285750" algn="l" defTabSz="457200" rtl="0" eaLnBrk="0" fontAlgn="base" hangingPunct="0">
        <a:spcBef>
          <a:spcPct val="20000"/>
        </a:spcBef>
        <a:spcAft>
          <a:spcPts val="600"/>
        </a:spcAft>
        <a:buFont typeface="Arial" pitchFamily="34" charset="0"/>
        <a:buChar char="–"/>
        <a:defRPr sz="2100">
          <a:solidFill>
            <a:schemeClr val="bg2"/>
          </a:solidFill>
          <a:latin typeface="+mn-lt"/>
        </a:defRPr>
      </a:lvl2pPr>
      <a:lvl3pPr marL="1143000" indent="-228600" algn="l" defTabSz="457200" rtl="0" eaLnBrk="0" fontAlgn="base" hangingPunct="0">
        <a:spcBef>
          <a:spcPct val="20000"/>
        </a:spcBef>
        <a:spcAft>
          <a:spcPct val="0"/>
        </a:spcAft>
        <a:buFont typeface="Arial" pitchFamily="34" charset="0"/>
        <a:buChar char="•"/>
        <a:defRPr>
          <a:solidFill>
            <a:schemeClr val="bg2"/>
          </a:solidFill>
          <a:latin typeface="+mn-lt"/>
        </a:defRPr>
      </a:lvl3pPr>
      <a:lvl4pPr marL="1600200" indent="-228600" algn="l" defTabSz="457200" rtl="0" eaLnBrk="0" fontAlgn="base" hangingPunct="0">
        <a:spcBef>
          <a:spcPct val="20000"/>
        </a:spcBef>
        <a:spcAft>
          <a:spcPct val="0"/>
        </a:spcAft>
        <a:buFont typeface="Arial" pitchFamily="34" charset="0"/>
        <a:buChar char="–"/>
        <a:defRPr sz="2000">
          <a:solidFill>
            <a:schemeClr val="tx1"/>
          </a:solidFill>
          <a:latin typeface="+mn-lt"/>
        </a:defRPr>
      </a:lvl4pPr>
      <a:lvl5pPr marL="2057400" indent="-228600" algn="l" defTabSz="457200" rtl="0" eaLnBrk="0" fontAlgn="base" hangingPunct="0">
        <a:spcBef>
          <a:spcPct val="20000"/>
        </a:spcBef>
        <a:spcAft>
          <a:spcPct val="0"/>
        </a:spcAft>
        <a:buFont typeface="Arial" pitchFamily="34" charset="0"/>
        <a:buChar char="»"/>
        <a:defRPr sz="2000">
          <a:solidFill>
            <a:schemeClr val="tx1"/>
          </a:solidFill>
          <a:latin typeface="+mn-lt"/>
        </a:defRPr>
      </a:lvl5pPr>
      <a:lvl6pPr marL="2514600" indent="-228600" algn="l" defTabSz="457200" rtl="0" fontAlgn="base">
        <a:spcBef>
          <a:spcPct val="20000"/>
        </a:spcBef>
        <a:spcAft>
          <a:spcPct val="0"/>
        </a:spcAft>
        <a:buFont typeface="Arial" pitchFamily="34" charset="0"/>
        <a:buChar char="»"/>
        <a:defRPr sz="2000">
          <a:solidFill>
            <a:schemeClr val="tx1"/>
          </a:solidFill>
          <a:latin typeface="+mn-lt"/>
        </a:defRPr>
      </a:lvl6pPr>
      <a:lvl7pPr marL="2971800" indent="-228600" algn="l" defTabSz="457200" rtl="0" fontAlgn="base">
        <a:spcBef>
          <a:spcPct val="20000"/>
        </a:spcBef>
        <a:spcAft>
          <a:spcPct val="0"/>
        </a:spcAft>
        <a:buFont typeface="Arial" pitchFamily="34" charset="0"/>
        <a:buChar char="»"/>
        <a:defRPr sz="2000">
          <a:solidFill>
            <a:schemeClr val="tx1"/>
          </a:solidFill>
          <a:latin typeface="+mn-lt"/>
        </a:defRPr>
      </a:lvl7pPr>
      <a:lvl8pPr marL="3429000" indent="-228600" algn="l" defTabSz="457200" rtl="0" fontAlgn="base">
        <a:spcBef>
          <a:spcPct val="20000"/>
        </a:spcBef>
        <a:spcAft>
          <a:spcPct val="0"/>
        </a:spcAft>
        <a:buFont typeface="Arial" pitchFamily="34" charset="0"/>
        <a:buChar char="»"/>
        <a:defRPr sz="2000">
          <a:solidFill>
            <a:schemeClr val="tx1"/>
          </a:solidFill>
          <a:latin typeface="+mn-lt"/>
        </a:defRPr>
      </a:lvl8pPr>
      <a:lvl9pPr marL="3886200" indent="-228600" algn="l" defTabSz="457200" rtl="0" fontAlgn="base">
        <a:spcBef>
          <a:spcPct val="20000"/>
        </a:spcBef>
        <a:spcAft>
          <a:spcPct val="0"/>
        </a:spcAft>
        <a:buFont typeface="Arial" pitchFamily="34" charset="0"/>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cxnSp>
        <p:nvCxnSpPr>
          <p:cNvPr id="7" name="Straight Connector 6"/>
          <p:cNvCxnSpPr/>
          <p:nvPr/>
        </p:nvCxnSpPr>
        <p:spPr>
          <a:xfrm rot="10800000">
            <a:off x="0" y="6230938"/>
            <a:ext cx="7700963" cy="1587"/>
          </a:xfrm>
          <a:prstGeom prst="line">
            <a:avLst/>
          </a:prstGeom>
          <a:ln w="12700" cap="flat" cmpd="sng" algn="ctr">
            <a:solidFill>
              <a:schemeClr val="accent5"/>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pic>
        <p:nvPicPr>
          <p:cNvPr id="109571" name="Picture 7" descr="tigclogo300-2.gif"/>
          <p:cNvPicPr>
            <a:picLocks noChangeAspect="1"/>
          </p:cNvPicPr>
          <p:nvPr/>
        </p:nvPicPr>
        <p:blipFill>
          <a:blip r:embed="rId13"/>
          <a:srcRect/>
          <a:stretch>
            <a:fillRect/>
          </a:stretch>
        </p:blipFill>
        <p:spPr bwMode="auto">
          <a:xfrm>
            <a:off x="7896225" y="5859463"/>
            <a:ext cx="790575" cy="747712"/>
          </a:xfrm>
          <a:prstGeom prst="rect">
            <a:avLst/>
          </a:prstGeom>
          <a:noFill/>
          <a:ln w="9525">
            <a:noFill/>
            <a:miter lim="800000"/>
            <a:headEnd/>
            <a:tailEnd/>
          </a:ln>
        </p:spPr>
      </p:pic>
      <p:sp>
        <p:nvSpPr>
          <p:cNvPr id="109572" name="Title Placeholder 1"/>
          <p:cNvSpPr>
            <a:spLocks noGrp="1"/>
          </p:cNvSpPr>
          <p:nvPr>
            <p:ph type="title"/>
          </p:nvPr>
        </p:nvSpPr>
        <p:spPr bwMode="auto">
          <a:xfrm>
            <a:off x="457200" y="274638"/>
            <a:ext cx="8229600" cy="701675"/>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fr-CA" smtClean="0"/>
              <a:t>Click to edit Master title style</a:t>
            </a:r>
            <a:endParaRPr lang="en-US" smtClean="0"/>
          </a:p>
        </p:txBody>
      </p:sp>
      <p:sp>
        <p:nvSpPr>
          <p:cNvPr id="109573" name="Text Placeholder 2"/>
          <p:cNvSpPr>
            <a:spLocks noGrp="1"/>
          </p:cNvSpPr>
          <p:nvPr>
            <p:ph type="body" idx="1"/>
          </p:nvPr>
        </p:nvSpPr>
        <p:spPr bwMode="auto">
          <a:xfrm>
            <a:off x="457200" y="1220788"/>
            <a:ext cx="8229600" cy="49053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fr-CA" smtClean="0"/>
              <a:t>Click to edit Master text styles</a:t>
            </a:r>
          </a:p>
          <a:p>
            <a:pPr lvl="1"/>
            <a:r>
              <a:rPr lang="fr-CA" smtClean="0"/>
              <a:t>Second level</a:t>
            </a:r>
          </a:p>
          <a:p>
            <a:pPr lvl="2"/>
            <a:r>
              <a:rPr lang="fr-CA" smtClean="0"/>
              <a:t>Third level</a:t>
            </a:r>
          </a:p>
        </p:txBody>
      </p:sp>
      <p:sp>
        <p:nvSpPr>
          <p:cNvPr id="9" name="Footer Placeholder 4"/>
          <p:cNvSpPr>
            <a:spLocks noGrp="1"/>
          </p:cNvSpPr>
          <p:nvPr>
            <p:ph type="ftr" sz="quarter" idx="3"/>
          </p:nvPr>
        </p:nvSpPr>
        <p:spPr>
          <a:xfrm>
            <a:off x="4884738" y="6246813"/>
            <a:ext cx="2895600" cy="365125"/>
          </a:xfrm>
          <a:prstGeom prst="rect">
            <a:avLst/>
          </a:prstGeom>
        </p:spPr>
        <p:txBody>
          <a:bodyPr vert="horz" lIns="91440" tIns="45720" rIns="91440" bIns="45720" rtlCol="0" anchor="ctr"/>
          <a:lstStyle>
            <a:lvl1pPr algn="r" fontAlgn="auto">
              <a:spcBef>
                <a:spcPts val="0"/>
              </a:spcBef>
              <a:spcAft>
                <a:spcPts val="0"/>
              </a:spcAft>
              <a:defRPr sz="1000">
                <a:solidFill>
                  <a:schemeClr val="bg2"/>
                </a:solidFill>
                <a:latin typeface="+mn-lt"/>
                <a:cs typeface="+mn-cs"/>
              </a:defRPr>
            </a:lvl1pPr>
          </a:lstStyle>
          <a:p>
            <a:pPr>
              <a:defRPr/>
            </a:pPr>
            <a:r>
              <a:rPr lang="en-US"/>
              <a:t>© 2011 - TIGC</a:t>
            </a:r>
            <a:endParaRPr lang="en-US" dirty="0"/>
          </a:p>
        </p:txBody>
      </p:sp>
      <p:sp>
        <p:nvSpPr>
          <p:cNvPr id="10" name="Slide Number Placeholder 5"/>
          <p:cNvSpPr>
            <a:spLocks noGrp="1"/>
          </p:cNvSpPr>
          <p:nvPr>
            <p:ph type="sldNum" sz="quarter" idx="4"/>
          </p:nvPr>
        </p:nvSpPr>
        <p:spPr>
          <a:xfrm>
            <a:off x="454025" y="6246813"/>
            <a:ext cx="495300" cy="365125"/>
          </a:xfrm>
          <a:prstGeom prst="rect">
            <a:avLst/>
          </a:prstGeom>
        </p:spPr>
        <p:txBody>
          <a:bodyPr vert="horz" lIns="91440" tIns="45720" rIns="91440" bIns="45720" rtlCol="0" anchor="ctr"/>
          <a:lstStyle>
            <a:lvl1pPr fontAlgn="auto">
              <a:spcBef>
                <a:spcPts val="0"/>
              </a:spcBef>
              <a:spcAft>
                <a:spcPts val="0"/>
              </a:spcAft>
              <a:defRPr sz="1000">
                <a:solidFill>
                  <a:schemeClr val="bg2"/>
                </a:solidFill>
                <a:latin typeface="+mn-lt"/>
                <a:cs typeface="+mn-cs"/>
              </a:defRPr>
            </a:lvl1pPr>
          </a:lstStyle>
          <a:p>
            <a:pPr>
              <a:defRPr/>
            </a:pPr>
            <a:fld id="{6B815B1F-E6D1-4CC9-A755-6A0310B27443}" type="slidenum">
              <a:rPr lang="en-US"/>
              <a:pPr>
                <a:defRPr/>
              </a:pPr>
              <a:t>‹#›</a:t>
            </a:fld>
            <a:endParaRPr lang="en-US" dirty="0"/>
          </a:p>
        </p:txBody>
      </p:sp>
    </p:spTree>
  </p:cSld>
  <p:clrMap bg1="lt1" tx1="dk1" bg2="lt2" tx2="dk2" accent1="accent1" accent2="accent2" accent3="accent3" accent4="accent4" accent5="accent5" accent6="accent6" hlink="hlink" folHlink="folHlink"/>
  <p:sldLayoutIdLst>
    <p:sldLayoutId id="2147487277" r:id="rId1"/>
    <p:sldLayoutId id="2147487278" r:id="rId2"/>
    <p:sldLayoutId id="2147487279" r:id="rId3"/>
    <p:sldLayoutId id="2147487280" r:id="rId4"/>
    <p:sldLayoutId id="2147487281" r:id="rId5"/>
    <p:sldLayoutId id="2147487282" r:id="rId6"/>
    <p:sldLayoutId id="2147487283" r:id="rId7"/>
    <p:sldLayoutId id="2147487284" r:id="rId8"/>
    <p:sldLayoutId id="2147487285" r:id="rId9"/>
    <p:sldLayoutId id="2147487286" r:id="rId10"/>
    <p:sldLayoutId id="2147487287" r:id="rId11"/>
  </p:sldLayoutIdLst>
  <p:transition spd="med"/>
  <p:hf hdr="0" dt="0"/>
  <p:txStyles>
    <p:titleStyle>
      <a:lvl1pPr algn="l" defTabSz="457200" rtl="0" eaLnBrk="0" fontAlgn="base" hangingPunct="0">
        <a:spcBef>
          <a:spcPct val="0"/>
        </a:spcBef>
        <a:spcAft>
          <a:spcPct val="0"/>
        </a:spcAft>
        <a:defRPr sz="3200">
          <a:solidFill>
            <a:srgbClr val="C86400"/>
          </a:solidFill>
          <a:latin typeface="+mj-lt"/>
          <a:ea typeface="+mj-ea"/>
          <a:cs typeface="+mj-cs"/>
        </a:defRPr>
      </a:lvl1pPr>
      <a:lvl2pPr algn="l" defTabSz="457200" rtl="0" eaLnBrk="0" fontAlgn="base" hangingPunct="0">
        <a:spcBef>
          <a:spcPct val="0"/>
        </a:spcBef>
        <a:spcAft>
          <a:spcPct val="0"/>
        </a:spcAft>
        <a:defRPr sz="3200">
          <a:solidFill>
            <a:srgbClr val="C86400"/>
          </a:solidFill>
          <a:latin typeface="Calibri" pitchFamily="34" charset="0"/>
        </a:defRPr>
      </a:lvl2pPr>
      <a:lvl3pPr algn="l" defTabSz="457200" rtl="0" eaLnBrk="0" fontAlgn="base" hangingPunct="0">
        <a:spcBef>
          <a:spcPct val="0"/>
        </a:spcBef>
        <a:spcAft>
          <a:spcPct val="0"/>
        </a:spcAft>
        <a:defRPr sz="3200">
          <a:solidFill>
            <a:srgbClr val="C86400"/>
          </a:solidFill>
          <a:latin typeface="Calibri" pitchFamily="34" charset="0"/>
        </a:defRPr>
      </a:lvl3pPr>
      <a:lvl4pPr algn="l" defTabSz="457200" rtl="0" eaLnBrk="0" fontAlgn="base" hangingPunct="0">
        <a:spcBef>
          <a:spcPct val="0"/>
        </a:spcBef>
        <a:spcAft>
          <a:spcPct val="0"/>
        </a:spcAft>
        <a:defRPr sz="3200">
          <a:solidFill>
            <a:srgbClr val="C86400"/>
          </a:solidFill>
          <a:latin typeface="Calibri" pitchFamily="34" charset="0"/>
        </a:defRPr>
      </a:lvl4pPr>
      <a:lvl5pPr algn="l" defTabSz="457200" rtl="0" eaLnBrk="0" fontAlgn="base" hangingPunct="0">
        <a:spcBef>
          <a:spcPct val="0"/>
        </a:spcBef>
        <a:spcAft>
          <a:spcPct val="0"/>
        </a:spcAft>
        <a:defRPr sz="3200">
          <a:solidFill>
            <a:srgbClr val="C86400"/>
          </a:solidFill>
          <a:latin typeface="Calibri" pitchFamily="34" charset="0"/>
        </a:defRPr>
      </a:lvl5pPr>
      <a:lvl6pPr marL="457200" algn="l" defTabSz="457200" rtl="0" fontAlgn="base">
        <a:spcBef>
          <a:spcPct val="0"/>
        </a:spcBef>
        <a:spcAft>
          <a:spcPct val="0"/>
        </a:spcAft>
        <a:defRPr sz="3200">
          <a:solidFill>
            <a:srgbClr val="C86400"/>
          </a:solidFill>
          <a:latin typeface="Calibri" pitchFamily="34" charset="0"/>
        </a:defRPr>
      </a:lvl6pPr>
      <a:lvl7pPr marL="914400" algn="l" defTabSz="457200" rtl="0" fontAlgn="base">
        <a:spcBef>
          <a:spcPct val="0"/>
        </a:spcBef>
        <a:spcAft>
          <a:spcPct val="0"/>
        </a:spcAft>
        <a:defRPr sz="3200">
          <a:solidFill>
            <a:srgbClr val="C86400"/>
          </a:solidFill>
          <a:latin typeface="Calibri" pitchFamily="34" charset="0"/>
        </a:defRPr>
      </a:lvl7pPr>
      <a:lvl8pPr marL="1371600" algn="l" defTabSz="457200" rtl="0" fontAlgn="base">
        <a:spcBef>
          <a:spcPct val="0"/>
        </a:spcBef>
        <a:spcAft>
          <a:spcPct val="0"/>
        </a:spcAft>
        <a:defRPr sz="3200">
          <a:solidFill>
            <a:srgbClr val="C86400"/>
          </a:solidFill>
          <a:latin typeface="Calibri" pitchFamily="34" charset="0"/>
        </a:defRPr>
      </a:lvl8pPr>
      <a:lvl9pPr marL="1828800" algn="l" defTabSz="457200" rtl="0" fontAlgn="base">
        <a:spcBef>
          <a:spcPct val="0"/>
        </a:spcBef>
        <a:spcAft>
          <a:spcPct val="0"/>
        </a:spcAft>
        <a:defRPr sz="3200">
          <a:solidFill>
            <a:srgbClr val="C86400"/>
          </a:solidFill>
          <a:latin typeface="Calibri" pitchFamily="34" charset="0"/>
        </a:defRPr>
      </a:lvl9pPr>
    </p:titleStyle>
    <p:bodyStyle>
      <a:lvl1pPr marL="342900" indent="-342900" algn="l" defTabSz="457200" rtl="0" eaLnBrk="0" fontAlgn="base" hangingPunct="0">
        <a:spcBef>
          <a:spcPct val="20000"/>
        </a:spcBef>
        <a:spcAft>
          <a:spcPts val="1200"/>
        </a:spcAft>
        <a:buFont typeface="Arial" pitchFamily="34" charset="0"/>
        <a:buChar char="•"/>
        <a:defRPr sz="2400">
          <a:solidFill>
            <a:schemeClr val="bg2"/>
          </a:solidFill>
          <a:latin typeface="+mn-lt"/>
          <a:ea typeface="+mn-ea"/>
          <a:cs typeface="+mn-cs"/>
        </a:defRPr>
      </a:lvl1pPr>
      <a:lvl2pPr marL="742950" indent="-285750" algn="l" defTabSz="457200" rtl="0" eaLnBrk="0" fontAlgn="base" hangingPunct="0">
        <a:spcBef>
          <a:spcPct val="20000"/>
        </a:spcBef>
        <a:spcAft>
          <a:spcPts val="600"/>
        </a:spcAft>
        <a:buFont typeface="Arial" pitchFamily="34" charset="0"/>
        <a:buChar char="–"/>
        <a:defRPr sz="2100">
          <a:solidFill>
            <a:schemeClr val="bg2"/>
          </a:solidFill>
          <a:latin typeface="+mn-lt"/>
        </a:defRPr>
      </a:lvl2pPr>
      <a:lvl3pPr marL="1143000" indent="-228600" algn="l" defTabSz="457200" rtl="0" eaLnBrk="0" fontAlgn="base" hangingPunct="0">
        <a:spcBef>
          <a:spcPct val="20000"/>
        </a:spcBef>
        <a:spcAft>
          <a:spcPct val="0"/>
        </a:spcAft>
        <a:buFont typeface="Arial" pitchFamily="34" charset="0"/>
        <a:buChar char="•"/>
        <a:defRPr>
          <a:solidFill>
            <a:schemeClr val="bg2"/>
          </a:solidFill>
          <a:latin typeface="+mn-lt"/>
        </a:defRPr>
      </a:lvl3pPr>
      <a:lvl4pPr marL="1600200" indent="-228600" algn="l" defTabSz="457200" rtl="0" eaLnBrk="0" fontAlgn="base" hangingPunct="0">
        <a:spcBef>
          <a:spcPct val="20000"/>
        </a:spcBef>
        <a:spcAft>
          <a:spcPct val="0"/>
        </a:spcAft>
        <a:buFont typeface="Arial" pitchFamily="34" charset="0"/>
        <a:buChar char="–"/>
        <a:defRPr sz="2000">
          <a:solidFill>
            <a:schemeClr val="tx1"/>
          </a:solidFill>
          <a:latin typeface="+mn-lt"/>
        </a:defRPr>
      </a:lvl4pPr>
      <a:lvl5pPr marL="2057400" indent="-228600" algn="l" defTabSz="457200" rtl="0" eaLnBrk="0" fontAlgn="base" hangingPunct="0">
        <a:spcBef>
          <a:spcPct val="20000"/>
        </a:spcBef>
        <a:spcAft>
          <a:spcPct val="0"/>
        </a:spcAft>
        <a:buFont typeface="Arial" pitchFamily="34" charset="0"/>
        <a:buChar char="»"/>
        <a:defRPr sz="2000">
          <a:solidFill>
            <a:schemeClr val="tx1"/>
          </a:solidFill>
          <a:latin typeface="+mn-lt"/>
        </a:defRPr>
      </a:lvl5pPr>
      <a:lvl6pPr marL="2514600" indent="-228600" algn="l" defTabSz="457200" rtl="0" fontAlgn="base">
        <a:spcBef>
          <a:spcPct val="20000"/>
        </a:spcBef>
        <a:spcAft>
          <a:spcPct val="0"/>
        </a:spcAft>
        <a:buFont typeface="Arial" pitchFamily="34" charset="0"/>
        <a:buChar char="»"/>
        <a:defRPr sz="2000">
          <a:solidFill>
            <a:schemeClr val="tx1"/>
          </a:solidFill>
          <a:latin typeface="+mn-lt"/>
        </a:defRPr>
      </a:lvl6pPr>
      <a:lvl7pPr marL="2971800" indent="-228600" algn="l" defTabSz="457200" rtl="0" fontAlgn="base">
        <a:spcBef>
          <a:spcPct val="20000"/>
        </a:spcBef>
        <a:spcAft>
          <a:spcPct val="0"/>
        </a:spcAft>
        <a:buFont typeface="Arial" pitchFamily="34" charset="0"/>
        <a:buChar char="»"/>
        <a:defRPr sz="2000">
          <a:solidFill>
            <a:schemeClr val="tx1"/>
          </a:solidFill>
          <a:latin typeface="+mn-lt"/>
        </a:defRPr>
      </a:lvl7pPr>
      <a:lvl8pPr marL="3429000" indent="-228600" algn="l" defTabSz="457200" rtl="0" fontAlgn="base">
        <a:spcBef>
          <a:spcPct val="20000"/>
        </a:spcBef>
        <a:spcAft>
          <a:spcPct val="0"/>
        </a:spcAft>
        <a:buFont typeface="Arial" pitchFamily="34" charset="0"/>
        <a:buChar char="»"/>
        <a:defRPr sz="2000">
          <a:solidFill>
            <a:schemeClr val="tx1"/>
          </a:solidFill>
          <a:latin typeface="+mn-lt"/>
        </a:defRPr>
      </a:lvl8pPr>
      <a:lvl9pPr marL="3886200" indent="-228600" algn="l" defTabSz="457200" rtl="0" fontAlgn="base">
        <a:spcBef>
          <a:spcPct val="20000"/>
        </a:spcBef>
        <a:spcAft>
          <a:spcPct val="0"/>
        </a:spcAft>
        <a:buFont typeface="Arial" pitchFamily="34" charset="0"/>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2.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7" name="Rectangle 6"/>
          <p:cNvSpPr/>
          <p:nvPr/>
        </p:nvSpPr>
        <p:spPr>
          <a:xfrm>
            <a:off x="0" y="2205038"/>
            <a:ext cx="9144000" cy="701675"/>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dirty="0">
              <a:solidFill>
                <a:schemeClr val="accent5"/>
              </a:solidFill>
            </a:endParaRPr>
          </a:p>
        </p:txBody>
      </p:sp>
      <p:cxnSp>
        <p:nvCxnSpPr>
          <p:cNvPr id="8" name="Straight Connector 7"/>
          <p:cNvCxnSpPr/>
          <p:nvPr/>
        </p:nvCxnSpPr>
        <p:spPr>
          <a:xfrm rot="10800000">
            <a:off x="0" y="6230938"/>
            <a:ext cx="7700963" cy="1587"/>
          </a:xfrm>
          <a:prstGeom prst="line">
            <a:avLst/>
          </a:prstGeom>
          <a:ln w="12700" cap="flat" cmpd="sng" algn="ctr">
            <a:solidFill>
              <a:schemeClr val="accent5"/>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pic>
        <p:nvPicPr>
          <p:cNvPr id="110596" name="Picture 8" descr="tigclogo300-2.gif"/>
          <p:cNvPicPr>
            <a:picLocks noChangeAspect="1"/>
          </p:cNvPicPr>
          <p:nvPr/>
        </p:nvPicPr>
        <p:blipFill>
          <a:blip r:embed="rId14"/>
          <a:srcRect/>
          <a:stretch>
            <a:fillRect/>
          </a:stretch>
        </p:blipFill>
        <p:spPr bwMode="auto">
          <a:xfrm>
            <a:off x="7896225" y="5859463"/>
            <a:ext cx="790575" cy="747712"/>
          </a:xfrm>
          <a:prstGeom prst="rect">
            <a:avLst/>
          </a:prstGeom>
          <a:noFill/>
          <a:ln w="9525">
            <a:noFill/>
            <a:miter lim="800000"/>
            <a:headEnd/>
            <a:tailEnd/>
          </a:ln>
        </p:spPr>
      </p:pic>
      <p:sp>
        <p:nvSpPr>
          <p:cNvPr id="110597" name="Title Placeholder 1"/>
          <p:cNvSpPr>
            <a:spLocks noGrp="1"/>
          </p:cNvSpPr>
          <p:nvPr>
            <p:ph type="title"/>
          </p:nvPr>
        </p:nvSpPr>
        <p:spPr bwMode="auto">
          <a:xfrm>
            <a:off x="457200" y="274638"/>
            <a:ext cx="8229600" cy="701675"/>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fr-CA" smtClean="0"/>
              <a:t>Click to edit Master title style</a:t>
            </a:r>
            <a:endParaRPr lang="en-US" smtClean="0"/>
          </a:p>
        </p:txBody>
      </p:sp>
      <p:sp>
        <p:nvSpPr>
          <p:cNvPr id="110598" name="Text Placeholder 2"/>
          <p:cNvSpPr>
            <a:spLocks noGrp="1"/>
          </p:cNvSpPr>
          <p:nvPr>
            <p:ph type="body" idx="1"/>
          </p:nvPr>
        </p:nvSpPr>
        <p:spPr bwMode="auto">
          <a:xfrm>
            <a:off x="457200" y="1220788"/>
            <a:ext cx="8229600" cy="49053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fr-CA" smtClean="0"/>
              <a:t>Click to edit Master text styles</a:t>
            </a:r>
          </a:p>
          <a:p>
            <a:pPr lvl="1"/>
            <a:r>
              <a:rPr lang="fr-CA" smtClean="0"/>
              <a:t>Second level</a:t>
            </a:r>
          </a:p>
          <a:p>
            <a:pPr lvl="2"/>
            <a:r>
              <a:rPr lang="fr-CA" smtClean="0"/>
              <a:t>Third level</a:t>
            </a:r>
          </a:p>
        </p:txBody>
      </p:sp>
      <p:sp>
        <p:nvSpPr>
          <p:cNvPr id="10" name="Footer Placeholder 4"/>
          <p:cNvSpPr>
            <a:spLocks noGrp="1"/>
          </p:cNvSpPr>
          <p:nvPr>
            <p:ph type="ftr" sz="quarter" idx="3"/>
          </p:nvPr>
        </p:nvSpPr>
        <p:spPr>
          <a:xfrm>
            <a:off x="4884738" y="6246813"/>
            <a:ext cx="2895600" cy="365125"/>
          </a:xfrm>
          <a:prstGeom prst="rect">
            <a:avLst/>
          </a:prstGeom>
        </p:spPr>
        <p:txBody>
          <a:bodyPr vert="horz" lIns="91440" tIns="45720" rIns="91440" bIns="45720" rtlCol="0" anchor="ctr"/>
          <a:lstStyle>
            <a:lvl1pPr algn="r" fontAlgn="auto">
              <a:spcBef>
                <a:spcPts val="0"/>
              </a:spcBef>
              <a:spcAft>
                <a:spcPts val="0"/>
              </a:spcAft>
              <a:defRPr sz="1000">
                <a:solidFill>
                  <a:schemeClr val="bg2"/>
                </a:solidFill>
                <a:latin typeface="+mn-lt"/>
                <a:cs typeface="+mn-cs"/>
              </a:defRPr>
            </a:lvl1pPr>
          </a:lstStyle>
          <a:p>
            <a:pPr>
              <a:defRPr/>
            </a:pPr>
            <a:r>
              <a:rPr lang="en-US"/>
              <a:t>© 2011 - TIGC</a:t>
            </a:r>
          </a:p>
        </p:txBody>
      </p:sp>
      <p:sp>
        <p:nvSpPr>
          <p:cNvPr id="11" name="Slide Number Placeholder 5"/>
          <p:cNvSpPr>
            <a:spLocks noGrp="1"/>
          </p:cNvSpPr>
          <p:nvPr>
            <p:ph type="sldNum" sz="quarter" idx="4"/>
          </p:nvPr>
        </p:nvSpPr>
        <p:spPr>
          <a:xfrm>
            <a:off x="457200" y="6242050"/>
            <a:ext cx="388938" cy="365125"/>
          </a:xfrm>
          <a:prstGeom prst="rect">
            <a:avLst/>
          </a:prstGeom>
        </p:spPr>
        <p:txBody>
          <a:bodyPr vert="horz" lIns="91440" tIns="45720" rIns="91440" bIns="45720" rtlCol="0" anchor="ctr"/>
          <a:lstStyle>
            <a:lvl1pPr fontAlgn="auto">
              <a:spcBef>
                <a:spcPts val="0"/>
              </a:spcBef>
              <a:spcAft>
                <a:spcPts val="0"/>
              </a:spcAft>
              <a:defRPr sz="1000">
                <a:solidFill>
                  <a:schemeClr val="bg2"/>
                </a:solidFill>
                <a:latin typeface="+mn-lt"/>
                <a:cs typeface="+mn-cs"/>
              </a:defRPr>
            </a:lvl1pPr>
          </a:lstStyle>
          <a:p>
            <a:pPr>
              <a:defRPr/>
            </a:pPr>
            <a:fld id="{0E0A19FE-DBAB-4E45-90E2-ACD487B7A76A}" type="slidenum">
              <a:rPr lang="en-US"/>
              <a:pPr>
                <a:defRPr/>
              </a:pPr>
              <a:t>‹#›</a:t>
            </a:fld>
            <a:endParaRPr lang="en-US" dirty="0"/>
          </a:p>
        </p:txBody>
      </p:sp>
      <p:cxnSp>
        <p:nvCxnSpPr>
          <p:cNvPr id="2" name="Straight Connector 6"/>
          <p:cNvCxnSpPr/>
          <p:nvPr/>
        </p:nvCxnSpPr>
        <p:spPr>
          <a:xfrm rot="5400000">
            <a:off x="-1665287" y="4051300"/>
            <a:ext cx="5614988" cy="1587"/>
          </a:xfrm>
          <a:prstGeom prst="line">
            <a:avLst/>
          </a:prstGeom>
          <a:ln w="12700" cap="flat" cmpd="sng" algn="ctr">
            <a:solidFill>
              <a:schemeClr val="accent5"/>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pic>
        <p:nvPicPr>
          <p:cNvPr id="110602" name="Picture 7" descr="tigclogo300-2.gif"/>
          <p:cNvPicPr>
            <a:picLocks noChangeAspect="1"/>
          </p:cNvPicPr>
          <p:nvPr/>
        </p:nvPicPr>
        <p:blipFill>
          <a:blip r:embed="rId14"/>
          <a:srcRect/>
          <a:stretch>
            <a:fillRect/>
          </a:stretch>
        </p:blipFill>
        <p:spPr bwMode="auto">
          <a:xfrm>
            <a:off x="7896225" y="5859463"/>
            <a:ext cx="790575" cy="747712"/>
          </a:xfrm>
          <a:prstGeom prst="rect">
            <a:avLst/>
          </a:prstGeom>
          <a:noFill/>
          <a:ln w="9525">
            <a:noFill/>
            <a:miter lim="800000"/>
            <a:headEnd/>
            <a:tailEnd/>
          </a:ln>
        </p:spPr>
      </p:pic>
    </p:spTree>
  </p:cSld>
  <p:clrMap bg1="lt1" tx1="dk1" bg2="lt2" tx2="dk2" accent1="accent1" accent2="accent2" accent3="accent3" accent4="accent4" accent5="accent5" accent6="accent6" hlink="hlink" folHlink="folHlink"/>
  <p:sldLayoutIdLst>
    <p:sldLayoutId id="2147487288" r:id="rId1"/>
    <p:sldLayoutId id="2147487289" r:id="rId2"/>
    <p:sldLayoutId id="2147487290" r:id="rId3"/>
    <p:sldLayoutId id="2147487291" r:id="rId4"/>
    <p:sldLayoutId id="2147487292" r:id="rId5"/>
    <p:sldLayoutId id="2147487293" r:id="rId6"/>
    <p:sldLayoutId id="2147487294" r:id="rId7"/>
    <p:sldLayoutId id="2147487295" r:id="rId8"/>
    <p:sldLayoutId id="2147487296" r:id="rId9"/>
    <p:sldLayoutId id="2147487297" r:id="rId10"/>
    <p:sldLayoutId id="2147487298" r:id="rId11"/>
  </p:sldLayoutIdLst>
  <p:transition spd="med"/>
  <p:hf hdr="0" dt="0"/>
  <p:txStyles>
    <p:titleStyle>
      <a:lvl1pPr algn="l" defTabSz="457200" rtl="0" eaLnBrk="0" fontAlgn="base" hangingPunct="0">
        <a:spcBef>
          <a:spcPct val="0"/>
        </a:spcBef>
        <a:spcAft>
          <a:spcPct val="0"/>
        </a:spcAft>
        <a:defRPr sz="3200">
          <a:solidFill>
            <a:srgbClr val="C86400"/>
          </a:solidFill>
          <a:latin typeface="+mj-lt"/>
          <a:ea typeface="+mj-ea"/>
          <a:cs typeface="+mj-cs"/>
        </a:defRPr>
      </a:lvl1pPr>
      <a:lvl2pPr algn="l" defTabSz="457200" rtl="0" eaLnBrk="0" fontAlgn="base" hangingPunct="0">
        <a:spcBef>
          <a:spcPct val="0"/>
        </a:spcBef>
        <a:spcAft>
          <a:spcPct val="0"/>
        </a:spcAft>
        <a:defRPr sz="3200">
          <a:solidFill>
            <a:srgbClr val="C86400"/>
          </a:solidFill>
          <a:latin typeface="Calibri" pitchFamily="34" charset="0"/>
        </a:defRPr>
      </a:lvl2pPr>
      <a:lvl3pPr algn="l" defTabSz="457200" rtl="0" eaLnBrk="0" fontAlgn="base" hangingPunct="0">
        <a:spcBef>
          <a:spcPct val="0"/>
        </a:spcBef>
        <a:spcAft>
          <a:spcPct val="0"/>
        </a:spcAft>
        <a:defRPr sz="3200">
          <a:solidFill>
            <a:srgbClr val="C86400"/>
          </a:solidFill>
          <a:latin typeface="Calibri" pitchFamily="34" charset="0"/>
        </a:defRPr>
      </a:lvl3pPr>
      <a:lvl4pPr algn="l" defTabSz="457200" rtl="0" eaLnBrk="0" fontAlgn="base" hangingPunct="0">
        <a:spcBef>
          <a:spcPct val="0"/>
        </a:spcBef>
        <a:spcAft>
          <a:spcPct val="0"/>
        </a:spcAft>
        <a:defRPr sz="3200">
          <a:solidFill>
            <a:srgbClr val="C86400"/>
          </a:solidFill>
          <a:latin typeface="Calibri" pitchFamily="34" charset="0"/>
        </a:defRPr>
      </a:lvl4pPr>
      <a:lvl5pPr algn="l" defTabSz="457200" rtl="0" eaLnBrk="0" fontAlgn="base" hangingPunct="0">
        <a:spcBef>
          <a:spcPct val="0"/>
        </a:spcBef>
        <a:spcAft>
          <a:spcPct val="0"/>
        </a:spcAft>
        <a:defRPr sz="3200">
          <a:solidFill>
            <a:srgbClr val="C86400"/>
          </a:solidFill>
          <a:latin typeface="Calibri" pitchFamily="34" charset="0"/>
        </a:defRPr>
      </a:lvl5pPr>
      <a:lvl6pPr marL="457200" algn="l" defTabSz="457200" rtl="0" fontAlgn="base">
        <a:spcBef>
          <a:spcPct val="0"/>
        </a:spcBef>
        <a:spcAft>
          <a:spcPct val="0"/>
        </a:spcAft>
        <a:defRPr sz="3200">
          <a:solidFill>
            <a:srgbClr val="C86400"/>
          </a:solidFill>
          <a:latin typeface="Calibri" pitchFamily="34" charset="0"/>
        </a:defRPr>
      </a:lvl6pPr>
      <a:lvl7pPr marL="914400" algn="l" defTabSz="457200" rtl="0" fontAlgn="base">
        <a:spcBef>
          <a:spcPct val="0"/>
        </a:spcBef>
        <a:spcAft>
          <a:spcPct val="0"/>
        </a:spcAft>
        <a:defRPr sz="3200">
          <a:solidFill>
            <a:srgbClr val="C86400"/>
          </a:solidFill>
          <a:latin typeface="Calibri" pitchFamily="34" charset="0"/>
        </a:defRPr>
      </a:lvl7pPr>
      <a:lvl8pPr marL="1371600" algn="l" defTabSz="457200" rtl="0" fontAlgn="base">
        <a:spcBef>
          <a:spcPct val="0"/>
        </a:spcBef>
        <a:spcAft>
          <a:spcPct val="0"/>
        </a:spcAft>
        <a:defRPr sz="3200">
          <a:solidFill>
            <a:srgbClr val="C86400"/>
          </a:solidFill>
          <a:latin typeface="Calibri" pitchFamily="34" charset="0"/>
        </a:defRPr>
      </a:lvl8pPr>
      <a:lvl9pPr marL="1828800" algn="l" defTabSz="457200" rtl="0" fontAlgn="base">
        <a:spcBef>
          <a:spcPct val="0"/>
        </a:spcBef>
        <a:spcAft>
          <a:spcPct val="0"/>
        </a:spcAft>
        <a:defRPr sz="3200">
          <a:solidFill>
            <a:srgbClr val="C86400"/>
          </a:solidFill>
          <a:latin typeface="Calibri" pitchFamily="34" charset="0"/>
        </a:defRPr>
      </a:lvl9pPr>
    </p:titleStyle>
    <p:bodyStyle>
      <a:lvl1pPr marL="342900" indent="-342900" algn="l" defTabSz="457200" rtl="0" eaLnBrk="0" fontAlgn="base" hangingPunct="0">
        <a:spcBef>
          <a:spcPct val="20000"/>
        </a:spcBef>
        <a:spcAft>
          <a:spcPts val="1200"/>
        </a:spcAft>
        <a:buFont typeface="Arial" pitchFamily="34" charset="0"/>
        <a:buChar char="•"/>
        <a:defRPr sz="2400">
          <a:solidFill>
            <a:schemeClr val="bg2"/>
          </a:solidFill>
          <a:latin typeface="+mn-lt"/>
          <a:ea typeface="+mn-ea"/>
          <a:cs typeface="+mn-cs"/>
        </a:defRPr>
      </a:lvl1pPr>
      <a:lvl2pPr marL="742950" indent="-285750" algn="l" defTabSz="457200" rtl="0" eaLnBrk="0" fontAlgn="base" hangingPunct="0">
        <a:spcBef>
          <a:spcPct val="20000"/>
        </a:spcBef>
        <a:spcAft>
          <a:spcPts val="600"/>
        </a:spcAft>
        <a:buFont typeface="Arial" pitchFamily="34" charset="0"/>
        <a:buChar char="–"/>
        <a:defRPr sz="2100">
          <a:solidFill>
            <a:schemeClr val="bg2"/>
          </a:solidFill>
          <a:latin typeface="+mn-lt"/>
        </a:defRPr>
      </a:lvl2pPr>
      <a:lvl3pPr marL="1143000" indent="-228600" algn="l" defTabSz="457200" rtl="0" eaLnBrk="0" fontAlgn="base" hangingPunct="0">
        <a:spcBef>
          <a:spcPct val="20000"/>
        </a:spcBef>
        <a:spcAft>
          <a:spcPct val="0"/>
        </a:spcAft>
        <a:buFont typeface="Arial" pitchFamily="34" charset="0"/>
        <a:buChar char="•"/>
        <a:defRPr>
          <a:solidFill>
            <a:schemeClr val="bg2"/>
          </a:solidFill>
          <a:latin typeface="+mn-lt"/>
        </a:defRPr>
      </a:lvl3pPr>
      <a:lvl4pPr marL="1600200" indent="-228600" algn="l" defTabSz="457200" rtl="0" eaLnBrk="0" fontAlgn="base" hangingPunct="0">
        <a:spcBef>
          <a:spcPct val="20000"/>
        </a:spcBef>
        <a:spcAft>
          <a:spcPct val="0"/>
        </a:spcAft>
        <a:buFont typeface="Arial" pitchFamily="34" charset="0"/>
        <a:buChar char="–"/>
        <a:defRPr sz="2000">
          <a:solidFill>
            <a:schemeClr val="tx1"/>
          </a:solidFill>
          <a:latin typeface="+mn-lt"/>
        </a:defRPr>
      </a:lvl4pPr>
      <a:lvl5pPr marL="2057400" indent="-228600" algn="l" defTabSz="457200" rtl="0" eaLnBrk="0" fontAlgn="base" hangingPunct="0">
        <a:spcBef>
          <a:spcPct val="20000"/>
        </a:spcBef>
        <a:spcAft>
          <a:spcPct val="0"/>
        </a:spcAft>
        <a:buFont typeface="Arial" pitchFamily="34" charset="0"/>
        <a:buChar char="»"/>
        <a:defRPr sz="2000">
          <a:solidFill>
            <a:schemeClr val="tx1"/>
          </a:solidFill>
          <a:latin typeface="+mn-lt"/>
        </a:defRPr>
      </a:lvl5pPr>
      <a:lvl6pPr marL="2514600" indent="-228600" algn="l" defTabSz="457200" rtl="0" fontAlgn="base">
        <a:spcBef>
          <a:spcPct val="20000"/>
        </a:spcBef>
        <a:spcAft>
          <a:spcPct val="0"/>
        </a:spcAft>
        <a:buFont typeface="Arial" pitchFamily="34" charset="0"/>
        <a:buChar char="»"/>
        <a:defRPr sz="2000">
          <a:solidFill>
            <a:schemeClr val="tx1"/>
          </a:solidFill>
          <a:latin typeface="+mn-lt"/>
        </a:defRPr>
      </a:lvl6pPr>
      <a:lvl7pPr marL="2971800" indent="-228600" algn="l" defTabSz="457200" rtl="0" fontAlgn="base">
        <a:spcBef>
          <a:spcPct val="20000"/>
        </a:spcBef>
        <a:spcAft>
          <a:spcPct val="0"/>
        </a:spcAft>
        <a:buFont typeface="Arial" pitchFamily="34" charset="0"/>
        <a:buChar char="»"/>
        <a:defRPr sz="2000">
          <a:solidFill>
            <a:schemeClr val="tx1"/>
          </a:solidFill>
          <a:latin typeface="+mn-lt"/>
        </a:defRPr>
      </a:lvl7pPr>
      <a:lvl8pPr marL="3429000" indent="-228600" algn="l" defTabSz="457200" rtl="0" fontAlgn="base">
        <a:spcBef>
          <a:spcPct val="20000"/>
        </a:spcBef>
        <a:spcAft>
          <a:spcPct val="0"/>
        </a:spcAft>
        <a:buFont typeface="Arial" pitchFamily="34" charset="0"/>
        <a:buChar char="»"/>
        <a:defRPr sz="2000">
          <a:solidFill>
            <a:schemeClr val="tx1"/>
          </a:solidFill>
          <a:latin typeface="+mn-lt"/>
        </a:defRPr>
      </a:lvl8pPr>
      <a:lvl9pPr marL="3886200" indent="-228600" algn="l" defTabSz="457200" rtl="0" fontAlgn="base">
        <a:spcBef>
          <a:spcPct val="20000"/>
        </a:spcBef>
        <a:spcAft>
          <a:spcPct val="0"/>
        </a:spcAft>
        <a:buFont typeface="Arial" pitchFamily="34" charset="0"/>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7410" name="Title Placeholder 1"/>
          <p:cNvSpPr>
            <a:spLocks noGrp="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Cliquez pour modifier le style du titre</a:t>
            </a:r>
          </a:p>
        </p:txBody>
      </p:sp>
      <p:sp>
        <p:nvSpPr>
          <p:cNvPr id="17411" name="Text Placeholder 2"/>
          <p:cNvSpPr>
            <a:spLocks noGrp="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smtClean="0">
                <a:solidFill>
                  <a:srgbClr val="898989"/>
                </a:solidFill>
                <a:latin typeface="Calibri" pitchFamily="34" charset="0"/>
              </a:defRPr>
            </a:lvl1pPr>
          </a:lstStyle>
          <a:p>
            <a:pPr>
              <a:defRPr/>
            </a:pPr>
            <a:fld id="{1B288482-D363-4331-9B95-2F0A0E08420F}" type="datetimeFigureOut">
              <a:rPr lang="en-US"/>
              <a:pPr>
                <a:defRPr/>
              </a:pPr>
              <a:t>5/5/2014</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a:defRPr sz="1200" smtClean="0">
                <a:solidFill>
                  <a:srgbClr val="898989"/>
                </a:solidFill>
                <a:latin typeface="Calibri" pitchFamily="34" charset="0"/>
              </a:defRPr>
            </a:lvl1pPr>
          </a:lstStyle>
          <a:p>
            <a:pPr>
              <a:defRPr/>
            </a:pPr>
            <a:endParaRPr lang="fr-F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smtClean="0">
                <a:solidFill>
                  <a:srgbClr val="898989"/>
                </a:solidFill>
                <a:latin typeface="Calibri" pitchFamily="34" charset="0"/>
              </a:defRPr>
            </a:lvl1pPr>
          </a:lstStyle>
          <a:p>
            <a:pPr>
              <a:defRPr/>
            </a:pPr>
            <a:fld id="{C6F16571-BFF8-4263-A0D8-355459305522}" type="slidenum">
              <a:rPr lang="en-US"/>
              <a:pPr>
                <a:defRPr/>
              </a:pPr>
              <a:t>‹#›</a:t>
            </a:fld>
            <a:endParaRPr lang="en-US"/>
          </a:p>
        </p:txBody>
      </p:sp>
    </p:spTree>
  </p:cSld>
  <p:clrMap bg1="lt1" tx1="dk1" bg2="lt2" tx2="dk2" accent1="accent1" accent2="accent2" accent3="accent3" accent4="accent4" accent5="accent5" accent6="accent6" hlink="hlink" folHlink="folHlink"/>
  <p:transition spd="med"/>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eaLnBrk="0" fontAlgn="base" hangingPunct="0">
        <a:spcBef>
          <a:spcPct val="0"/>
        </a:spcBef>
        <a:spcAft>
          <a:spcPct val="0"/>
        </a:spcAft>
        <a:defRPr sz="4400">
          <a:solidFill>
            <a:schemeClr val="tx1"/>
          </a:solidFill>
          <a:latin typeface="Calibri" pitchFamily="34" charset="0"/>
        </a:defRPr>
      </a:lvl6pPr>
      <a:lvl7pPr marL="914400" algn="ctr" rtl="0" eaLnBrk="0" fontAlgn="base" hangingPunct="0">
        <a:spcBef>
          <a:spcPct val="0"/>
        </a:spcBef>
        <a:spcAft>
          <a:spcPct val="0"/>
        </a:spcAft>
        <a:defRPr sz="4400">
          <a:solidFill>
            <a:schemeClr val="tx1"/>
          </a:solidFill>
          <a:latin typeface="Calibri" pitchFamily="34" charset="0"/>
        </a:defRPr>
      </a:lvl7pPr>
      <a:lvl8pPr marL="1371600" algn="ctr" rtl="0" eaLnBrk="0" fontAlgn="base" hangingPunct="0">
        <a:spcBef>
          <a:spcPct val="0"/>
        </a:spcBef>
        <a:spcAft>
          <a:spcPct val="0"/>
        </a:spcAft>
        <a:defRPr sz="4400">
          <a:solidFill>
            <a:schemeClr val="tx1"/>
          </a:solidFill>
          <a:latin typeface="Calibri" pitchFamily="34" charset="0"/>
        </a:defRPr>
      </a:lvl8pPr>
      <a:lvl9pPr marL="1828800" algn="ctr" rtl="0" eaLnBrk="0" fontAlgn="base" hangingPunct="0">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pitchFamily="34"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itchFamily="34" charset="0"/>
        <a:buChar char="–"/>
        <a:defRPr sz="2800">
          <a:solidFill>
            <a:schemeClr val="tx1"/>
          </a:solidFill>
          <a:latin typeface="+mn-lt"/>
        </a:defRPr>
      </a:lvl2pPr>
      <a:lvl3pPr marL="1143000" indent="-228600" algn="l" rtl="0" eaLnBrk="0" fontAlgn="base" hangingPunct="0">
        <a:spcBef>
          <a:spcPct val="20000"/>
        </a:spcBef>
        <a:spcAft>
          <a:spcPct val="0"/>
        </a:spcAft>
        <a:buFont typeface="Arial" pitchFamily="34" charset="0"/>
        <a:buChar char="•"/>
        <a:defRPr sz="2400">
          <a:solidFill>
            <a:schemeClr val="tx1"/>
          </a:solidFill>
          <a:latin typeface="+mn-lt"/>
        </a:defRPr>
      </a:lvl3pPr>
      <a:lvl4pPr marL="1600200" indent="-228600" algn="l" rtl="0" eaLnBrk="0" fontAlgn="base" hangingPunct="0">
        <a:spcBef>
          <a:spcPct val="20000"/>
        </a:spcBef>
        <a:spcAft>
          <a:spcPct val="0"/>
        </a:spcAft>
        <a:buFont typeface="Arial" pitchFamily="34" charset="0"/>
        <a:buChar char="–"/>
        <a:defRPr sz="2000">
          <a:solidFill>
            <a:schemeClr val="tx1"/>
          </a:solidFill>
          <a:latin typeface="+mn-lt"/>
        </a:defRPr>
      </a:lvl4pPr>
      <a:lvl5pPr marL="2057400" indent="-228600" algn="l" rtl="0" eaLnBrk="0" fontAlgn="base" hangingPunct="0">
        <a:spcBef>
          <a:spcPct val="20000"/>
        </a:spcBef>
        <a:spcAft>
          <a:spcPct val="0"/>
        </a:spcAft>
        <a:buFont typeface="Arial" pitchFamily="34" charset="0"/>
        <a:buChar char="»"/>
        <a:defRPr sz="2000">
          <a:solidFill>
            <a:schemeClr val="tx1"/>
          </a:solidFill>
          <a:latin typeface="+mn-lt"/>
        </a:defRPr>
      </a:lvl5pPr>
      <a:lvl6pPr marL="2514600" indent="-228600" algn="l" rtl="0" eaLnBrk="0" fontAlgn="base" hangingPunct="0">
        <a:spcBef>
          <a:spcPct val="20000"/>
        </a:spcBef>
        <a:spcAft>
          <a:spcPct val="0"/>
        </a:spcAft>
        <a:buFont typeface="Arial" pitchFamily="34" charset="0"/>
        <a:buChar char="»"/>
        <a:defRPr sz="2000">
          <a:solidFill>
            <a:schemeClr val="tx1"/>
          </a:solidFill>
          <a:latin typeface="+mn-lt"/>
        </a:defRPr>
      </a:lvl6pPr>
      <a:lvl7pPr marL="2971800" indent="-228600" algn="l" rtl="0" eaLnBrk="0" fontAlgn="base" hangingPunct="0">
        <a:spcBef>
          <a:spcPct val="20000"/>
        </a:spcBef>
        <a:spcAft>
          <a:spcPct val="0"/>
        </a:spcAft>
        <a:buFont typeface="Arial" pitchFamily="34" charset="0"/>
        <a:buChar char="»"/>
        <a:defRPr sz="2000">
          <a:solidFill>
            <a:schemeClr val="tx1"/>
          </a:solidFill>
          <a:latin typeface="+mn-lt"/>
        </a:defRPr>
      </a:lvl7pPr>
      <a:lvl8pPr marL="3429000" indent="-228600" algn="l" rtl="0" eaLnBrk="0" fontAlgn="base" hangingPunct="0">
        <a:spcBef>
          <a:spcPct val="20000"/>
        </a:spcBef>
        <a:spcAft>
          <a:spcPct val="0"/>
        </a:spcAft>
        <a:buFont typeface="Arial" pitchFamily="34" charset="0"/>
        <a:buChar char="»"/>
        <a:defRPr sz="2000">
          <a:solidFill>
            <a:schemeClr val="tx1"/>
          </a:solidFill>
          <a:latin typeface="+mn-lt"/>
        </a:defRPr>
      </a:lvl8pPr>
      <a:lvl9pPr marL="3886200" indent="-228600" algn="l" rtl="0" eaLnBrk="0" fontAlgn="base" hangingPunct="0">
        <a:spcBef>
          <a:spcPct val="20000"/>
        </a:spcBef>
        <a:spcAft>
          <a:spcPct val="0"/>
        </a:spcAft>
        <a:buFont typeface="Arial" pitchFamily="34" charset="0"/>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9" name="Text Box 5"/>
          <p:cNvSpPr txBox="1">
            <a:spLocks noChangeArrowheads="1"/>
          </p:cNvSpPr>
          <p:nvPr/>
        </p:nvSpPr>
        <p:spPr bwMode="auto">
          <a:xfrm>
            <a:off x="3200400" y="6354763"/>
            <a:ext cx="5562600" cy="212725"/>
          </a:xfrm>
          <a:prstGeom prst="rect">
            <a:avLst/>
          </a:prstGeom>
          <a:noFill/>
          <a:ln>
            <a:noFill/>
          </a:ln>
          <a:extLst/>
        </p:spPr>
        <p:txBody>
          <a:bodyPr lIns="0" tIns="0" rIns="0" bIns="0">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r" defTabSz="914400">
              <a:spcBef>
                <a:spcPct val="50000"/>
              </a:spcBef>
              <a:defRPr/>
            </a:pPr>
            <a:r>
              <a:rPr lang="en-US" sz="1400" i="1" smtClean="0">
                <a:solidFill>
                  <a:srgbClr val="ABC29A"/>
                </a:solidFill>
              </a:rPr>
              <a:t>Leadership. Knowledge. Community.</a:t>
            </a:r>
            <a:endParaRPr lang="en-US" sz="1400" smtClean="0">
              <a:solidFill>
                <a:srgbClr val="ABC29A"/>
              </a:solidFill>
              <a:latin typeface="Times New Roman" pitchFamily="18" charset="0"/>
            </a:endParaRPr>
          </a:p>
        </p:txBody>
      </p:sp>
      <p:pic>
        <p:nvPicPr>
          <p:cNvPr id="18435" name="Picture 6" descr="P:\CCS_PPT\ppt\cover.jpg"/>
          <p:cNvPicPr>
            <a:picLocks noChangeAspect="1" noChangeArrowheads="1"/>
          </p:cNvPicPr>
          <p:nvPr/>
        </p:nvPicPr>
        <p:blipFill>
          <a:blip r:embed="rId13" r:link="rId14"/>
          <a:srcRect/>
          <a:stretch>
            <a:fillRect/>
          </a:stretch>
        </p:blipFill>
        <p:spPr bwMode="auto">
          <a:xfrm>
            <a:off x="0" y="1219200"/>
            <a:ext cx="9145588" cy="1998663"/>
          </a:xfrm>
          <a:prstGeom prst="rect">
            <a:avLst/>
          </a:prstGeom>
          <a:noFill/>
          <a:ln w="9525">
            <a:noFill/>
            <a:miter lim="800000"/>
            <a:headEnd/>
            <a:tailEnd/>
          </a:ln>
        </p:spPr>
      </p:pic>
      <p:pic>
        <p:nvPicPr>
          <p:cNvPr id="18436" name="Picture 8" descr="1line-tagENG185k.jpg"/>
          <p:cNvPicPr>
            <a:picLocks noChangeAspect="1"/>
          </p:cNvPicPr>
          <p:nvPr/>
        </p:nvPicPr>
        <p:blipFill>
          <a:blip r:embed="rId15"/>
          <a:srcRect/>
          <a:stretch>
            <a:fillRect/>
          </a:stretch>
        </p:blipFill>
        <p:spPr bwMode="auto">
          <a:xfrm>
            <a:off x="228600" y="304800"/>
            <a:ext cx="4291013" cy="590550"/>
          </a:xfrm>
          <a:prstGeom prst="rect">
            <a:avLst/>
          </a:prstGeom>
          <a:noFill/>
          <a:ln w="9525">
            <a:noFill/>
            <a:miter lim="800000"/>
            <a:headEnd/>
            <a:tailEnd/>
          </a:ln>
        </p:spPr>
      </p:pic>
      <p:sp>
        <p:nvSpPr>
          <p:cNvPr id="18437" name="Rectangle 4"/>
          <p:cNvSpPr>
            <a:spLocks noGrp="1" noChangeArrowheads="1"/>
          </p:cNvSpPr>
          <p:nvPr>
            <p:ph type="body" idx="1"/>
          </p:nvPr>
        </p:nvSpPr>
        <p:spPr bwMode="auto">
          <a:xfrm>
            <a:off x="1835150" y="2286000"/>
            <a:ext cx="6265863" cy="4022725"/>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18438" name="Rectangle 3"/>
          <p:cNvSpPr>
            <a:spLocks noGrp="1" noChangeArrowheads="1"/>
          </p:cNvSpPr>
          <p:nvPr>
            <p:ph type="title"/>
          </p:nvPr>
        </p:nvSpPr>
        <p:spPr bwMode="auto">
          <a:xfrm>
            <a:off x="457200" y="1371600"/>
            <a:ext cx="7315200" cy="68580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Cliquez pour modifier le style du titre</a:t>
            </a:r>
          </a:p>
        </p:txBody>
      </p:sp>
    </p:spTree>
  </p:cSld>
  <p:clrMap bg1="lt1" tx1="dk1" bg2="lt2" tx2="dk2" accent1="accent1" accent2="accent2" accent3="accent3" accent4="accent4" accent5="accent5" accent6="accent6" hlink="hlink" folHlink="folHlink"/>
  <p:sldLayoutIdLst>
    <p:sldLayoutId id="2147486299" r:id="rId1"/>
    <p:sldLayoutId id="2147486300" r:id="rId2"/>
    <p:sldLayoutId id="2147486301" r:id="rId3"/>
    <p:sldLayoutId id="2147486302" r:id="rId4"/>
    <p:sldLayoutId id="2147486303" r:id="rId5"/>
    <p:sldLayoutId id="2147486304" r:id="rId6"/>
    <p:sldLayoutId id="2147486305" r:id="rId7"/>
    <p:sldLayoutId id="2147486306" r:id="rId8"/>
    <p:sldLayoutId id="2147486307" r:id="rId9"/>
    <p:sldLayoutId id="2147486308" r:id="rId10"/>
    <p:sldLayoutId id="2147486309" r:id="rId11"/>
  </p:sldLayoutIdLst>
  <p:transition spd="med"/>
  <p:txStyles>
    <p:titleStyle>
      <a:lvl1pPr algn="l" rtl="0" eaLnBrk="0" fontAlgn="base" hangingPunct="0">
        <a:spcBef>
          <a:spcPct val="0"/>
        </a:spcBef>
        <a:spcAft>
          <a:spcPct val="0"/>
        </a:spcAft>
        <a:defRPr sz="2800">
          <a:solidFill>
            <a:srgbClr val="CC9915"/>
          </a:solidFill>
          <a:latin typeface="+mj-lt"/>
          <a:ea typeface="+mj-ea"/>
          <a:cs typeface="+mj-cs"/>
        </a:defRPr>
      </a:lvl1pPr>
      <a:lvl2pPr algn="l" rtl="0" eaLnBrk="0" fontAlgn="base" hangingPunct="0">
        <a:spcBef>
          <a:spcPct val="0"/>
        </a:spcBef>
        <a:spcAft>
          <a:spcPct val="0"/>
        </a:spcAft>
        <a:defRPr sz="2800">
          <a:solidFill>
            <a:srgbClr val="CC9915"/>
          </a:solidFill>
          <a:latin typeface="Arial Black" pitchFamily="34" charset="0"/>
        </a:defRPr>
      </a:lvl2pPr>
      <a:lvl3pPr algn="l" rtl="0" eaLnBrk="0" fontAlgn="base" hangingPunct="0">
        <a:spcBef>
          <a:spcPct val="0"/>
        </a:spcBef>
        <a:spcAft>
          <a:spcPct val="0"/>
        </a:spcAft>
        <a:defRPr sz="2800">
          <a:solidFill>
            <a:srgbClr val="CC9915"/>
          </a:solidFill>
          <a:latin typeface="Arial Black" pitchFamily="34" charset="0"/>
        </a:defRPr>
      </a:lvl3pPr>
      <a:lvl4pPr algn="l" rtl="0" eaLnBrk="0" fontAlgn="base" hangingPunct="0">
        <a:spcBef>
          <a:spcPct val="0"/>
        </a:spcBef>
        <a:spcAft>
          <a:spcPct val="0"/>
        </a:spcAft>
        <a:defRPr sz="2800">
          <a:solidFill>
            <a:srgbClr val="CC9915"/>
          </a:solidFill>
          <a:latin typeface="Arial Black" pitchFamily="34" charset="0"/>
        </a:defRPr>
      </a:lvl4pPr>
      <a:lvl5pPr algn="l" rtl="0" eaLnBrk="0" fontAlgn="base" hangingPunct="0">
        <a:spcBef>
          <a:spcPct val="0"/>
        </a:spcBef>
        <a:spcAft>
          <a:spcPct val="0"/>
        </a:spcAft>
        <a:defRPr sz="2800">
          <a:solidFill>
            <a:srgbClr val="CC9915"/>
          </a:solidFill>
          <a:latin typeface="Arial Black" pitchFamily="34" charset="0"/>
        </a:defRPr>
      </a:lvl5pPr>
      <a:lvl6pPr marL="457200" algn="l" rtl="0" eaLnBrk="0" fontAlgn="base" hangingPunct="0">
        <a:spcBef>
          <a:spcPct val="0"/>
        </a:spcBef>
        <a:spcAft>
          <a:spcPct val="0"/>
        </a:spcAft>
        <a:defRPr sz="2800">
          <a:solidFill>
            <a:srgbClr val="CC9915"/>
          </a:solidFill>
          <a:latin typeface="Arial Black" pitchFamily="34" charset="0"/>
        </a:defRPr>
      </a:lvl6pPr>
      <a:lvl7pPr marL="914400" algn="l" rtl="0" eaLnBrk="0" fontAlgn="base" hangingPunct="0">
        <a:spcBef>
          <a:spcPct val="0"/>
        </a:spcBef>
        <a:spcAft>
          <a:spcPct val="0"/>
        </a:spcAft>
        <a:defRPr sz="2800">
          <a:solidFill>
            <a:srgbClr val="CC9915"/>
          </a:solidFill>
          <a:latin typeface="Arial Black" pitchFamily="34" charset="0"/>
        </a:defRPr>
      </a:lvl7pPr>
      <a:lvl8pPr marL="1371600" algn="l" rtl="0" eaLnBrk="0" fontAlgn="base" hangingPunct="0">
        <a:spcBef>
          <a:spcPct val="0"/>
        </a:spcBef>
        <a:spcAft>
          <a:spcPct val="0"/>
        </a:spcAft>
        <a:defRPr sz="2800">
          <a:solidFill>
            <a:srgbClr val="CC9915"/>
          </a:solidFill>
          <a:latin typeface="Arial Black" pitchFamily="34" charset="0"/>
        </a:defRPr>
      </a:lvl8pPr>
      <a:lvl9pPr marL="1828800" algn="l" rtl="0" eaLnBrk="0" fontAlgn="base" hangingPunct="0">
        <a:spcBef>
          <a:spcPct val="0"/>
        </a:spcBef>
        <a:spcAft>
          <a:spcPct val="0"/>
        </a:spcAft>
        <a:defRPr sz="2800">
          <a:solidFill>
            <a:srgbClr val="CC9915"/>
          </a:solidFill>
          <a:latin typeface="Arial Black" pitchFamily="34" charset="0"/>
        </a:defRPr>
      </a:lvl9pPr>
    </p:titleStyle>
    <p:bodyStyle>
      <a:lvl1pPr marL="342900" indent="-342900" algn="l" rtl="0" eaLnBrk="0" fontAlgn="base" hangingPunct="0">
        <a:spcBef>
          <a:spcPct val="20000"/>
        </a:spcBef>
        <a:spcAft>
          <a:spcPct val="0"/>
        </a:spcAft>
        <a:buChar char="•"/>
        <a:defRPr sz="24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000" b="1">
          <a:solidFill>
            <a:schemeClr val="tx1"/>
          </a:solidFill>
          <a:latin typeface="+mn-lt"/>
        </a:defRPr>
      </a:lvl2pPr>
      <a:lvl3pPr marL="1143000" indent="-228600" algn="l" rtl="0" eaLnBrk="0" fontAlgn="base" hangingPunct="0">
        <a:spcBef>
          <a:spcPct val="20000"/>
        </a:spcBef>
        <a:spcAft>
          <a:spcPct val="0"/>
        </a:spcAft>
        <a:buChar char="•"/>
        <a:defRPr sz="2400" b="1">
          <a:solidFill>
            <a:schemeClr val="tx1"/>
          </a:solidFill>
          <a:latin typeface="+mn-lt"/>
        </a:defRPr>
      </a:lvl3pPr>
      <a:lvl4pPr marL="1600200" indent="-228600" algn="l" rtl="0" eaLnBrk="0" fontAlgn="base" hangingPunct="0">
        <a:spcBef>
          <a:spcPct val="20000"/>
        </a:spcBef>
        <a:spcAft>
          <a:spcPct val="0"/>
        </a:spcAft>
        <a:buChar char="–"/>
        <a:defRPr sz="1400" b="1">
          <a:solidFill>
            <a:schemeClr val="tx1"/>
          </a:solidFill>
          <a:latin typeface="+mn-lt"/>
        </a:defRPr>
      </a:lvl4pPr>
      <a:lvl5pPr marL="2057400" indent="-228600" algn="l" rtl="0" eaLnBrk="0" fontAlgn="base" hangingPunct="0">
        <a:spcBef>
          <a:spcPct val="20000"/>
        </a:spcBef>
        <a:spcAft>
          <a:spcPct val="0"/>
        </a:spcAft>
        <a:buChar char="»"/>
        <a:defRPr sz="1200" b="1">
          <a:solidFill>
            <a:schemeClr val="tx1"/>
          </a:solidFill>
          <a:latin typeface="+mn-lt"/>
        </a:defRPr>
      </a:lvl5pPr>
      <a:lvl6pPr marL="2514600" indent="-228600" algn="l" rtl="0" eaLnBrk="0" fontAlgn="base" hangingPunct="0">
        <a:spcBef>
          <a:spcPct val="20000"/>
        </a:spcBef>
        <a:spcAft>
          <a:spcPct val="0"/>
        </a:spcAft>
        <a:buChar char="»"/>
        <a:defRPr sz="1200" b="1">
          <a:solidFill>
            <a:schemeClr val="tx1"/>
          </a:solidFill>
          <a:latin typeface="+mn-lt"/>
        </a:defRPr>
      </a:lvl6pPr>
      <a:lvl7pPr marL="2971800" indent="-228600" algn="l" rtl="0" eaLnBrk="0" fontAlgn="base" hangingPunct="0">
        <a:spcBef>
          <a:spcPct val="20000"/>
        </a:spcBef>
        <a:spcAft>
          <a:spcPct val="0"/>
        </a:spcAft>
        <a:buChar char="»"/>
        <a:defRPr sz="1200" b="1">
          <a:solidFill>
            <a:schemeClr val="tx1"/>
          </a:solidFill>
          <a:latin typeface="+mn-lt"/>
        </a:defRPr>
      </a:lvl7pPr>
      <a:lvl8pPr marL="3429000" indent="-228600" algn="l" rtl="0" eaLnBrk="0" fontAlgn="base" hangingPunct="0">
        <a:spcBef>
          <a:spcPct val="20000"/>
        </a:spcBef>
        <a:spcAft>
          <a:spcPct val="0"/>
        </a:spcAft>
        <a:buChar char="»"/>
        <a:defRPr sz="1200" b="1">
          <a:solidFill>
            <a:schemeClr val="tx1"/>
          </a:solidFill>
          <a:latin typeface="+mn-lt"/>
        </a:defRPr>
      </a:lvl8pPr>
      <a:lvl9pPr marL="3886200" indent="-228600" algn="l" rtl="0" eaLnBrk="0" fontAlgn="base" hangingPunct="0">
        <a:spcBef>
          <a:spcPct val="20000"/>
        </a:spcBef>
        <a:spcAft>
          <a:spcPct val="0"/>
        </a:spcAft>
        <a:buChar char="»"/>
        <a:defRPr sz="1200" b="1">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7346" name="Rectangle 9"/>
          <p:cNvSpPr>
            <a:spLocks noChangeArrowheads="1"/>
          </p:cNvSpPr>
          <p:nvPr/>
        </p:nvSpPr>
        <p:spPr bwMode="auto">
          <a:xfrm>
            <a:off x="0" y="6781800"/>
            <a:ext cx="9144000" cy="76200"/>
          </a:xfrm>
          <a:prstGeom prst="rect">
            <a:avLst/>
          </a:prstGeom>
          <a:solidFill>
            <a:srgbClr val="94AF68"/>
          </a:solidFill>
          <a:ln w="0">
            <a:noFill/>
            <a:miter lim="800000"/>
            <a:headEnd/>
            <a:tailEnd/>
          </a:ln>
        </p:spPr>
        <p:txBody>
          <a:bodyPr wrap="none" anchor="ctr"/>
          <a:lstStyle/>
          <a:p>
            <a:pPr algn="ctr" defTabSz="914400">
              <a:defRPr/>
            </a:pPr>
            <a:endParaRPr lang="fr-CA">
              <a:solidFill>
                <a:srgbClr val="94AF68"/>
              </a:solidFill>
            </a:endParaRPr>
          </a:p>
        </p:txBody>
      </p:sp>
      <p:pic>
        <p:nvPicPr>
          <p:cNvPr id="19459" name="Picture 2" descr="P:\PPT\leaf.jpg"/>
          <p:cNvPicPr>
            <a:picLocks noChangeAspect="1" noChangeArrowheads="1"/>
          </p:cNvPicPr>
          <p:nvPr/>
        </p:nvPicPr>
        <p:blipFill>
          <a:blip r:embed="rId13" r:link="rId14"/>
          <a:srcRect/>
          <a:stretch>
            <a:fillRect/>
          </a:stretch>
        </p:blipFill>
        <p:spPr bwMode="auto">
          <a:xfrm>
            <a:off x="152400" y="990600"/>
            <a:ext cx="577850" cy="496888"/>
          </a:xfrm>
          <a:prstGeom prst="rect">
            <a:avLst/>
          </a:prstGeom>
          <a:noFill/>
          <a:ln w="9525">
            <a:noFill/>
            <a:miter lim="800000"/>
            <a:headEnd/>
            <a:tailEnd/>
          </a:ln>
        </p:spPr>
      </p:pic>
      <p:sp>
        <p:nvSpPr>
          <p:cNvPr id="1030" name="Text Box 7"/>
          <p:cNvSpPr txBox="1">
            <a:spLocks noChangeArrowheads="1"/>
          </p:cNvSpPr>
          <p:nvPr/>
        </p:nvSpPr>
        <p:spPr bwMode="auto">
          <a:xfrm>
            <a:off x="8686800" y="152400"/>
            <a:ext cx="304800" cy="425450"/>
          </a:xfrm>
          <a:prstGeom prst="rect">
            <a:avLst/>
          </a:prstGeom>
          <a:noFill/>
          <a:ln>
            <a:noFill/>
          </a:ln>
          <a:extLst/>
        </p:spPr>
        <p:txBody>
          <a:bodyPr lIns="0" tIns="0" rIns="0" bIns="0">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defTabSz="914400">
              <a:spcBef>
                <a:spcPct val="50000"/>
              </a:spcBef>
              <a:defRPr/>
            </a:pPr>
            <a:fld id="{BC26485A-D934-46CC-B9B3-34D5462683C7}" type="slidenum">
              <a:rPr lang="en-US" sz="1400" i="1" smtClean="0">
                <a:solidFill>
                  <a:srgbClr val="FFFFFF"/>
                </a:solidFill>
              </a:rPr>
              <a:pPr defTabSz="914400">
                <a:spcBef>
                  <a:spcPct val="50000"/>
                </a:spcBef>
                <a:defRPr/>
              </a:pPr>
              <a:t>‹#›</a:t>
            </a:fld>
            <a:endParaRPr lang="en-US" sz="1400" smtClean="0">
              <a:solidFill>
                <a:srgbClr val="FFFFFF"/>
              </a:solidFill>
              <a:latin typeface="Times New Roman" pitchFamily="18" charset="0"/>
            </a:endParaRPr>
          </a:p>
        </p:txBody>
      </p:sp>
      <p:pic>
        <p:nvPicPr>
          <p:cNvPr id="19461" name="Picture 7" descr="P:\PPT\header.jpg"/>
          <p:cNvPicPr>
            <a:picLocks noChangeAspect="1" noChangeArrowheads="1"/>
          </p:cNvPicPr>
          <p:nvPr/>
        </p:nvPicPr>
        <p:blipFill>
          <a:blip r:embed="rId15" r:link="rId16"/>
          <a:srcRect/>
          <a:stretch>
            <a:fillRect/>
          </a:stretch>
        </p:blipFill>
        <p:spPr bwMode="auto">
          <a:xfrm>
            <a:off x="0" y="0"/>
            <a:ext cx="9144000" cy="863600"/>
          </a:xfrm>
          <a:prstGeom prst="rect">
            <a:avLst/>
          </a:prstGeom>
          <a:noFill/>
          <a:ln w="9525">
            <a:noFill/>
            <a:miter lim="800000"/>
            <a:headEnd/>
            <a:tailEnd/>
          </a:ln>
        </p:spPr>
      </p:pic>
      <p:sp>
        <p:nvSpPr>
          <p:cNvPr id="1032" name="TextBox 7"/>
          <p:cNvSpPr txBox="1">
            <a:spLocks noChangeArrowheads="1"/>
          </p:cNvSpPr>
          <p:nvPr/>
        </p:nvSpPr>
        <p:spPr bwMode="auto">
          <a:xfrm>
            <a:off x="838200" y="304800"/>
            <a:ext cx="76200" cy="215900"/>
          </a:xfrm>
          <a:prstGeom prst="rect">
            <a:avLst/>
          </a:prstGeom>
          <a:noFill/>
          <a:ln>
            <a:noFill/>
          </a:ln>
          <a:extLst/>
        </p:spPr>
        <p:txBody>
          <a:bodyPr>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defTabSz="914400" eaLnBrk="1" hangingPunct="1">
              <a:defRPr/>
            </a:pPr>
            <a:r>
              <a:rPr lang="en-CA" sz="800" smtClean="0">
                <a:solidFill>
                  <a:srgbClr val="FFFFFF"/>
                </a:solidFill>
              </a:rPr>
              <a:t>®</a:t>
            </a:r>
          </a:p>
        </p:txBody>
      </p:sp>
      <p:sp>
        <p:nvSpPr>
          <p:cNvPr id="9" name="TextBox 8"/>
          <p:cNvSpPr txBox="1">
            <a:spLocks noChangeArrowheads="1"/>
          </p:cNvSpPr>
          <p:nvPr/>
        </p:nvSpPr>
        <p:spPr bwMode="auto">
          <a:xfrm>
            <a:off x="838200" y="304800"/>
            <a:ext cx="76200" cy="215900"/>
          </a:xfrm>
          <a:prstGeom prst="rect">
            <a:avLst/>
          </a:prstGeom>
          <a:noFill/>
          <a:ln>
            <a:noFill/>
          </a:ln>
          <a:extLst/>
        </p:spPr>
        <p:txBody>
          <a:bodyPr>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defTabSz="914400" eaLnBrk="1" hangingPunct="1">
              <a:defRPr/>
            </a:pPr>
            <a:r>
              <a:rPr lang="en-CA" sz="800" smtClean="0">
                <a:solidFill>
                  <a:srgbClr val="FFFFFF"/>
                </a:solidFill>
              </a:rPr>
              <a:t>®</a:t>
            </a:r>
          </a:p>
        </p:txBody>
      </p:sp>
      <p:sp>
        <p:nvSpPr>
          <p:cNvPr id="19464" name="Rectangle 4"/>
          <p:cNvSpPr>
            <a:spLocks noGrp="1" noChangeArrowheads="1"/>
          </p:cNvSpPr>
          <p:nvPr>
            <p:ph type="body" idx="1"/>
          </p:nvPr>
        </p:nvSpPr>
        <p:spPr bwMode="auto">
          <a:xfrm>
            <a:off x="1835150" y="2286000"/>
            <a:ext cx="6265863" cy="4022725"/>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19465" name="Rectangle 3"/>
          <p:cNvSpPr>
            <a:spLocks noGrp="1" noChangeArrowheads="1"/>
          </p:cNvSpPr>
          <p:nvPr>
            <p:ph type="title"/>
          </p:nvPr>
        </p:nvSpPr>
        <p:spPr bwMode="auto">
          <a:xfrm>
            <a:off x="457200" y="1371600"/>
            <a:ext cx="7315200" cy="68580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Cliquez pour modifier le style du titre</a:t>
            </a:r>
          </a:p>
        </p:txBody>
      </p:sp>
      <p:sp>
        <p:nvSpPr>
          <p:cNvPr id="10"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t" anchorCtr="0" compatLnSpc="1">
            <a:prstTxWarp prst="textNoShape">
              <a:avLst/>
            </a:prstTxWarp>
          </a:bodyPr>
          <a:lstStyle>
            <a:lvl1pPr>
              <a:defRPr smtClean="0">
                <a:solidFill>
                  <a:srgbClr val="000000"/>
                </a:solidFill>
              </a:defRPr>
            </a:lvl1pPr>
          </a:lstStyle>
          <a:p>
            <a:pPr>
              <a:defRPr/>
            </a:pPr>
            <a:fld id="{665F1B52-C96A-4998-A3D5-7E8BDB991408}" type="datetimeFigureOut">
              <a:rPr lang="en-CA"/>
              <a:pPr>
                <a:defRPr/>
              </a:pPr>
              <a:t>05/05/2014</a:t>
            </a:fld>
            <a:endParaRPr lang="en-CA"/>
          </a:p>
        </p:txBody>
      </p:sp>
      <p:sp>
        <p:nvSpPr>
          <p:cNvPr id="11"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t" anchorCtr="0" compatLnSpc="1">
            <a:prstTxWarp prst="textNoShape">
              <a:avLst/>
            </a:prstTxWarp>
          </a:bodyPr>
          <a:lstStyle>
            <a:lvl1pPr>
              <a:defRPr smtClean="0">
                <a:solidFill>
                  <a:srgbClr val="000000"/>
                </a:solidFill>
              </a:defRPr>
            </a:lvl1pPr>
          </a:lstStyle>
          <a:p>
            <a:pPr>
              <a:defRPr/>
            </a:pPr>
            <a:endParaRPr lang="en-CA"/>
          </a:p>
        </p:txBody>
      </p:sp>
      <p:sp>
        <p:nvSpPr>
          <p:cNvPr id="12"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t" anchorCtr="0" compatLnSpc="1">
            <a:prstTxWarp prst="textNoShape">
              <a:avLst/>
            </a:prstTxWarp>
          </a:bodyPr>
          <a:lstStyle>
            <a:lvl1pPr>
              <a:defRPr smtClean="0">
                <a:solidFill>
                  <a:srgbClr val="000000"/>
                </a:solidFill>
              </a:defRPr>
            </a:lvl1pPr>
          </a:lstStyle>
          <a:p>
            <a:pPr>
              <a:defRPr/>
            </a:pPr>
            <a:fld id="{100F8742-FE23-4308-A63E-A23F67B0CA7E}" type="slidenum">
              <a:rPr lang="en-CA"/>
              <a:pPr>
                <a:defRPr/>
              </a:pPr>
              <a:t>‹#›</a:t>
            </a:fld>
            <a:endParaRPr lang="en-CA"/>
          </a:p>
        </p:txBody>
      </p:sp>
    </p:spTree>
  </p:cSld>
  <p:clrMap bg1="lt1" tx1="dk1" bg2="lt2" tx2="dk2" accent1="accent1" accent2="accent2" accent3="accent3" accent4="accent4" accent5="accent5" accent6="accent6" hlink="hlink" folHlink="folHlink"/>
  <p:sldLayoutIdLst>
    <p:sldLayoutId id="2147486310" r:id="rId1"/>
    <p:sldLayoutId id="2147486311" r:id="rId2"/>
    <p:sldLayoutId id="2147486312" r:id="rId3"/>
    <p:sldLayoutId id="2147486313" r:id="rId4"/>
    <p:sldLayoutId id="2147486314" r:id="rId5"/>
    <p:sldLayoutId id="2147486315" r:id="rId6"/>
    <p:sldLayoutId id="2147486316" r:id="rId7"/>
    <p:sldLayoutId id="2147486317" r:id="rId8"/>
    <p:sldLayoutId id="2147486318" r:id="rId9"/>
    <p:sldLayoutId id="2147486319" r:id="rId10"/>
    <p:sldLayoutId id="2147486320" r:id="rId11"/>
  </p:sldLayoutIdLst>
  <p:transition spd="med"/>
  <p:txStyles>
    <p:titleStyle>
      <a:lvl1pPr algn="l" rtl="0" eaLnBrk="0" fontAlgn="base" hangingPunct="0">
        <a:spcBef>
          <a:spcPct val="0"/>
        </a:spcBef>
        <a:spcAft>
          <a:spcPct val="0"/>
        </a:spcAft>
        <a:defRPr sz="2800">
          <a:solidFill>
            <a:srgbClr val="CC9915"/>
          </a:solidFill>
          <a:latin typeface="+mj-lt"/>
          <a:ea typeface="+mj-ea"/>
          <a:cs typeface="+mj-cs"/>
        </a:defRPr>
      </a:lvl1pPr>
      <a:lvl2pPr algn="l" rtl="0" eaLnBrk="0" fontAlgn="base" hangingPunct="0">
        <a:spcBef>
          <a:spcPct val="0"/>
        </a:spcBef>
        <a:spcAft>
          <a:spcPct val="0"/>
        </a:spcAft>
        <a:defRPr sz="2800">
          <a:solidFill>
            <a:srgbClr val="CC9915"/>
          </a:solidFill>
          <a:latin typeface="Arial Black" pitchFamily="34" charset="0"/>
        </a:defRPr>
      </a:lvl2pPr>
      <a:lvl3pPr algn="l" rtl="0" eaLnBrk="0" fontAlgn="base" hangingPunct="0">
        <a:spcBef>
          <a:spcPct val="0"/>
        </a:spcBef>
        <a:spcAft>
          <a:spcPct val="0"/>
        </a:spcAft>
        <a:defRPr sz="2800">
          <a:solidFill>
            <a:srgbClr val="CC9915"/>
          </a:solidFill>
          <a:latin typeface="Arial Black" pitchFamily="34" charset="0"/>
        </a:defRPr>
      </a:lvl3pPr>
      <a:lvl4pPr algn="l" rtl="0" eaLnBrk="0" fontAlgn="base" hangingPunct="0">
        <a:spcBef>
          <a:spcPct val="0"/>
        </a:spcBef>
        <a:spcAft>
          <a:spcPct val="0"/>
        </a:spcAft>
        <a:defRPr sz="2800">
          <a:solidFill>
            <a:srgbClr val="CC9915"/>
          </a:solidFill>
          <a:latin typeface="Arial Black" pitchFamily="34" charset="0"/>
        </a:defRPr>
      </a:lvl4pPr>
      <a:lvl5pPr algn="l" rtl="0" eaLnBrk="0" fontAlgn="base" hangingPunct="0">
        <a:spcBef>
          <a:spcPct val="0"/>
        </a:spcBef>
        <a:spcAft>
          <a:spcPct val="0"/>
        </a:spcAft>
        <a:defRPr sz="2800">
          <a:solidFill>
            <a:srgbClr val="CC9915"/>
          </a:solidFill>
          <a:latin typeface="Arial Black" pitchFamily="34" charset="0"/>
        </a:defRPr>
      </a:lvl5pPr>
      <a:lvl6pPr marL="457200" algn="l" rtl="0" eaLnBrk="0" fontAlgn="base" hangingPunct="0">
        <a:spcBef>
          <a:spcPct val="0"/>
        </a:spcBef>
        <a:spcAft>
          <a:spcPct val="0"/>
        </a:spcAft>
        <a:defRPr sz="2800">
          <a:solidFill>
            <a:srgbClr val="CC9915"/>
          </a:solidFill>
          <a:latin typeface="Arial Black" pitchFamily="34" charset="0"/>
        </a:defRPr>
      </a:lvl6pPr>
      <a:lvl7pPr marL="914400" algn="l" rtl="0" eaLnBrk="0" fontAlgn="base" hangingPunct="0">
        <a:spcBef>
          <a:spcPct val="0"/>
        </a:spcBef>
        <a:spcAft>
          <a:spcPct val="0"/>
        </a:spcAft>
        <a:defRPr sz="2800">
          <a:solidFill>
            <a:srgbClr val="CC9915"/>
          </a:solidFill>
          <a:latin typeface="Arial Black" pitchFamily="34" charset="0"/>
        </a:defRPr>
      </a:lvl7pPr>
      <a:lvl8pPr marL="1371600" algn="l" rtl="0" eaLnBrk="0" fontAlgn="base" hangingPunct="0">
        <a:spcBef>
          <a:spcPct val="0"/>
        </a:spcBef>
        <a:spcAft>
          <a:spcPct val="0"/>
        </a:spcAft>
        <a:defRPr sz="2800">
          <a:solidFill>
            <a:srgbClr val="CC9915"/>
          </a:solidFill>
          <a:latin typeface="Arial Black" pitchFamily="34" charset="0"/>
        </a:defRPr>
      </a:lvl8pPr>
      <a:lvl9pPr marL="1828800" algn="l" rtl="0" eaLnBrk="0" fontAlgn="base" hangingPunct="0">
        <a:spcBef>
          <a:spcPct val="0"/>
        </a:spcBef>
        <a:spcAft>
          <a:spcPct val="0"/>
        </a:spcAft>
        <a:defRPr sz="2800">
          <a:solidFill>
            <a:srgbClr val="CC9915"/>
          </a:solidFill>
          <a:latin typeface="Arial Black" pitchFamily="34" charset="0"/>
        </a:defRPr>
      </a:lvl9pPr>
    </p:titleStyle>
    <p:bodyStyle>
      <a:lvl1pPr marL="342900" indent="-342900" algn="l" rtl="0" eaLnBrk="0" fontAlgn="base" hangingPunct="0">
        <a:spcBef>
          <a:spcPct val="20000"/>
        </a:spcBef>
        <a:spcAft>
          <a:spcPct val="0"/>
        </a:spcAft>
        <a:buChar char="•"/>
        <a:defRPr sz="24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000" b="1">
          <a:solidFill>
            <a:schemeClr val="tx1"/>
          </a:solidFill>
          <a:latin typeface="+mn-lt"/>
        </a:defRPr>
      </a:lvl2pPr>
      <a:lvl3pPr marL="1143000" indent="-228600" algn="l" rtl="0" eaLnBrk="0" fontAlgn="base" hangingPunct="0">
        <a:spcBef>
          <a:spcPct val="20000"/>
        </a:spcBef>
        <a:spcAft>
          <a:spcPct val="0"/>
        </a:spcAft>
        <a:buChar char="•"/>
        <a:defRPr sz="2400" b="1">
          <a:solidFill>
            <a:schemeClr val="tx1"/>
          </a:solidFill>
          <a:latin typeface="+mn-lt"/>
        </a:defRPr>
      </a:lvl3pPr>
      <a:lvl4pPr marL="1600200" indent="-228600" algn="l" rtl="0" eaLnBrk="0" fontAlgn="base" hangingPunct="0">
        <a:spcBef>
          <a:spcPct val="20000"/>
        </a:spcBef>
        <a:spcAft>
          <a:spcPct val="0"/>
        </a:spcAft>
        <a:buChar char="–"/>
        <a:defRPr sz="1400" b="1">
          <a:solidFill>
            <a:schemeClr val="tx1"/>
          </a:solidFill>
          <a:latin typeface="+mn-lt"/>
        </a:defRPr>
      </a:lvl4pPr>
      <a:lvl5pPr marL="2057400" indent="-228600" algn="l" rtl="0" eaLnBrk="0" fontAlgn="base" hangingPunct="0">
        <a:spcBef>
          <a:spcPct val="20000"/>
        </a:spcBef>
        <a:spcAft>
          <a:spcPct val="0"/>
        </a:spcAft>
        <a:buChar char="»"/>
        <a:defRPr sz="1200" b="1">
          <a:solidFill>
            <a:schemeClr val="tx1"/>
          </a:solidFill>
          <a:latin typeface="+mn-lt"/>
        </a:defRPr>
      </a:lvl5pPr>
      <a:lvl6pPr marL="2514600" indent="-228600" algn="l" rtl="0" eaLnBrk="0" fontAlgn="base" hangingPunct="0">
        <a:spcBef>
          <a:spcPct val="20000"/>
        </a:spcBef>
        <a:spcAft>
          <a:spcPct val="0"/>
        </a:spcAft>
        <a:buChar char="»"/>
        <a:defRPr sz="1200" b="1">
          <a:solidFill>
            <a:schemeClr val="tx1"/>
          </a:solidFill>
          <a:latin typeface="+mn-lt"/>
        </a:defRPr>
      </a:lvl6pPr>
      <a:lvl7pPr marL="2971800" indent="-228600" algn="l" rtl="0" eaLnBrk="0" fontAlgn="base" hangingPunct="0">
        <a:spcBef>
          <a:spcPct val="20000"/>
        </a:spcBef>
        <a:spcAft>
          <a:spcPct val="0"/>
        </a:spcAft>
        <a:buChar char="»"/>
        <a:defRPr sz="1200" b="1">
          <a:solidFill>
            <a:schemeClr val="tx1"/>
          </a:solidFill>
          <a:latin typeface="+mn-lt"/>
        </a:defRPr>
      </a:lvl7pPr>
      <a:lvl8pPr marL="3429000" indent="-228600" algn="l" rtl="0" eaLnBrk="0" fontAlgn="base" hangingPunct="0">
        <a:spcBef>
          <a:spcPct val="20000"/>
        </a:spcBef>
        <a:spcAft>
          <a:spcPct val="0"/>
        </a:spcAft>
        <a:buChar char="»"/>
        <a:defRPr sz="1200" b="1">
          <a:solidFill>
            <a:schemeClr val="tx1"/>
          </a:solidFill>
          <a:latin typeface="+mn-lt"/>
        </a:defRPr>
      </a:lvl8pPr>
      <a:lvl9pPr marL="3886200" indent="-228600" algn="l" rtl="0" eaLnBrk="0" fontAlgn="base" hangingPunct="0">
        <a:spcBef>
          <a:spcPct val="20000"/>
        </a:spcBef>
        <a:spcAft>
          <a:spcPct val="0"/>
        </a:spcAft>
        <a:buChar char="»"/>
        <a:defRPr sz="1200" b="1">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20482" name="Group 2"/>
          <p:cNvGrpSpPr>
            <a:grpSpLocks/>
          </p:cNvGrpSpPr>
          <p:nvPr/>
        </p:nvGrpSpPr>
        <p:grpSpPr bwMode="auto">
          <a:xfrm>
            <a:off x="0" y="3175"/>
            <a:ext cx="1085850" cy="6854825"/>
            <a:chOff x="0" y="0"/>
            <a:chExt cx="684" cy="4318"/>
          </a:xfrm>
        </p:grpSpPr>
        <p:sp>
          <p:nvSpPr>
            <p:cNvPr id="397315"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a:noFill/>
            </a:ln>
            <a:effectLst/>
            <a:extLst/>
          </p:spPr>
          <p:txBody>
            <a:bodyPr wrap="none" anchor="ctr"/>
            <a:lstStyle/>
            <a:p>
              <a:pPr defTabSz="914400">
                <a:defRPr/>
              </a:pPr>
              <a:endParaRPr lang="en-US" sz="2400">
                <a:solidFill>
                  <a:srgbClr val="FFFFFF"/>
                </a:solidFill>
                <a:latin typeface="Times New Roman" pitchFamily="18" charset="0"/>
                <a:cs typeface="+mn-cs"/>
              </a:endParaRPr>
            </a:p>
          </p:txBody>
        </p:sp>
        <p:grpSp>
          <p:nvGrpSpPr>
            <p:cNvPr id="20496" name="Group 4"/>
            <p:cNvGrpSpPr>
              <a:grpSpLocks/>
            </p:cNvGrpSpPr>
            <p:nvPr/>
          </p:nvGrpSpPr>
          <p:grpSpPr bwMode="auto">
            <a:xfrm>
              <a:off x="48" y="102"/>
              <a:ext cx="96" cy="4128"/>
              <a:chOff x="48" y="102"/>
              <a:chExt cx="96" cy="4128"/>
            </a:xfrm>
          </p:grpSpPr>
          <p:sp>
            <p:nvSpPr>
              <p:cNvPr id="59397" name="Rectangle 5"/>
              <p:cNvSpPr>
                <a:spLocks noChangeArrowheads="1"/>
              </p:cNvSpPr>
              <p:nvPr/>
            </p:nvSpPr>
            <p:spPr bwMode="auto">
              <a:xfrm>
                <a:off x="48" y="1105"/>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59398" name="Rectangle 6"/>
              <p:cNvSpPr>
                <a:spLocks noChangeArrowheads="1"/>
              </p:cNvSpPr>
              <p:nvPr/>
            </p:nvSpPr>
            <p:spPr bwMode="auto">
              <a:xfrm>
                <a:off x="48" y="1250"/>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59399" name="Rectangle 7"/>
              <p:cNvSpPr>
                <a:spLocks noChangeArrowheads="1"/>
              </p:cNvSpPr>
              <p:nvPr/>
            </p:nvSpPr>
            <p:spPr bwMode="auto">
              <a:xfrm>
                <a:off x="48" y="1393"/>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59400" name="Rectangle 8"/>
              <p:cNvSpPr>
                <a:spLocks noChangeArrowheads="1"/>
              </p:cNvSpPr>
              <p:nvPr/>
            </p:nvSpPr>
            <p:spPr bwMode="auto">
              <a:xfrm>
                <a:off x="48" y="1538"/>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59401" name="Rectangle 9"/>
              <p:cNvSpPr>
                <a:spLocks noChangeArrowheads="1"/>
              </p:cNvSpPr>
              <p:nvPr/>
            </p:nvSpPr>
            <p:spPr bwMode="auto">
              <a:xfrm>
                <a:off x="48" y="1683"/>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59402" name="Rectangle 10"/>
              <p:cNvSpPr>
                <a:spLocks noChangeArrowheads="1"/>
              </p:cNvSpPr>
              <p:nvPr/>
            </p:nvSpPr>
            <p:spPr bwMode="auto">
              <a:xfrm>
                <a:off x="48" y="1826"/>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59403" name="Rectangle 11"/>
              <p:cNvSpPr>
                <a:spLocks noChangeArrowheads="1"/>
              </p:cNvSpPr>
              <p:nvPr/>
            </p:nvSpPr>
            <p:spPr bwMode="auto">
              <a:xfrm>
                <a:off x="48" y="1971"/>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59404" name="Rectangle 12"/>
              <p:cNvSpPr>
                <a:spLocks noChangeArrowheads="1"/>
              </p:cNvSpPr>
              <p:nvPr/>
            </p:nvSpPr>
            <p:spPr bwMode="auto">
              <a:xfrm>
                <a:off x="48" y="2115"/>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59405" name="Rectangle 13"/>
              <p:cNvSpPr>
                <a:spLocks noChangeArrowheads="1"/>
              </p:cNvSpPr>
              <p:nvPr/>
            </p:nvSpPr>
            <p:spPr bwMode="auto">
              <a:xfrm>
                <a:off x="48" y="2259"/>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59406" name="Rectangle 14"/>
              <p:cNvSpPr>
                <a:spLocks noChangeArrowheads="1"/>
              </p:cNvSpPr>
              <p:nvPr/>
            </p:nvSpPr>
            <p:spPr bwMode="auto">
              <a:xfrm>
                <a:off x="48" y="2403"/>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59407" name="Rectangle 15"/>
              <p:cNvSpPr>
                <a:spLocks noChangeArrowheads="1"/>
              </p:cNvSpPr>
              <p:nvPr/>
            </p:nvSpPr>
            <p:spPr bwMode="auto">
              <a:xfrm>
                <a:off x="48" y="2548"/>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59408" name="Rectangle 16"/>
              <p:cNvSpPr>
                <a:spLocks noChangeArrowheads="1"/>
              </p:cNvSpPr>
              <p:nvPr/>
            </p:nvSpPr>
            <p:spPr bwMode="auto">
              <a:xfrm>
                <a:off x="48" y="2692"/>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59409" name="Rectangle 17"/>
              <p:cNvSpPr>
                <a:spLocks noChangeArrowheads="1"/>
              </p:cNvSpPr>
              <p:nvPr/>
            </p:nvSpPr>
            <p:spPr bwMode="auto">
              <a:xfrm>
                <a:off x="48" y="2836"/>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59410" name="Rectangle 18"/>
              <p:cNvSpPr>
                <a:spLocks noChangeArrowheads="1"/>
              </p:cNvSpPr>
              <p:nvPr/>
            </p:nvSpPr>
            <p:spPr bwMode="auto">
              <a:xfrm>
                <a:off x="48" y="2980"/>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59411" name="Rectangle 19"/>
              <p:cNvSpPr>
                <a:spLocks noChangeArrowheads="1"/>
              </p:cNvSpPr>
              <p:nvPr/>
            </p:nvSpPr>
            <p:spPr bwMode="auto">
              <a:xfrm>
                <a:off x="48" y="3124"/>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59412" name="Rectangle 20"/>
              <p:cNvSpPr>
                <a:spLocks noChangeArrowheads="1"/>
              </p:cNvSpPr>
              <p:nvPr/>
            </p:nvSpPr>
            <p:spPr bwMode="auto">
              <a:xfrm>
                <a:off x="48" y="3269"/>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59413" name="Rectangle 21"/>
              <p:cNvSpPr>
                <a:spLocks noChangeArrowheads="1"/>
              </p:cNvSpPr>
              <p:nvPr/>
            </p:nvSpPr>
            <p:spPr bwMode="auto">
              <a:xfrm>
                <a:off x="48" y="3412"/>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59414" name="Rectangle 22"/>
              <p:cNvSpPr>
                <a:spLocks noChangeArrowheads="1"/>
              </p:cNvSpPr>
              <p:nvPr/>
            </p:nvSpPr>
            <p:spPr bwMode="auto">
              <a:xfrm>
                <a:off x="48" y="3557"/>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59415" name="Rectangle 23"/>
              <p:cNvSpPr>
                <a:spLocks noChangeArrowheads="1"/>
              </p:cNvSpPr>
              <p:nvPr/>
            </p:nvSpPr>
            <p:spPr bwMode="auto">
              <a:xfrm>
                <a:off x="48" y="3702"/>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59416" name="Rectangle 24"/>
              <p:cNvSpPr>
                <a:spLocks noChangeArrowheads="1"/>
              </p:cNvSpPr>
              <p:nvPr/>
            </p:nvSpPr>
            <p:spPr bwMode="auto">
              <a:xfrm>
                <a:off x="48" y="3845"/>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59417" name="Rectangle 25"/>
              <p:cNvSpPr>
                <a:spLocks noChangeArrowheads="1"/>
              </p:cNvSpPr>
              <p:nvPr/>
            </p:nvSpPr>
            <p:spPr bwMode="auto">
              <a:xfrm>
                <a:off x="48" y="3990"/>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59418" name="Rectangle 26"/>
              <p:cNvSpPr>
                <a:spLocks noChangeArrowheads="1"/>
              </p:cNvSpPr>
              <p:nvPr/>
            </p:nvSpPr>
            <p:spPr bwMode="auto">
              <a:xfrm>
                <a:off x="48" y="4133"/>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59419" name="Rectangle 27"/>
              <p:cNvSpPr>
                <a:spLocks noChangeArrowheads="1"/>
              </p:cNvSpPr>
              <p:nvPr/>
            </p:nvSpPr>
            <p:spPr bwMode="auto">
              <a:xfrm>
                <a:off x="48" y="102"/>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59420" name="Rectangle 28"/>
              <p:cNvSpPr>
                <a:spLocks noChangeArrowheads="1"/>
              </p:cNvSpPr>
              <p:nvPr/>
            </p:nvSpPr>
            <p:spPr bwMode="auto">
              <a:xfrm>
                <a:off x="48" y="246"/>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59421" name="Rectangle 29"/>
              <p:cNvSpPr>
                <a:spLocks noChangeArrowheads="1"/>
              </p:cNvSpPr>
              <p:nvPr/>
            </p:nvSpPr>
            <p:spPr bwMode="auto">
              <a:xfrm>
                <a:off x="48" y="391"/>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59422" name="Rectangle 30"/>
              <p:cNvSpPr>
                <a:spLocks noChangeArrowheads="1"/>
              </p:cNvSpPr>
              <p:nvPr/>
            </p:nvSpPr>
            <p:spPr bwMode="auto">
              <a:xfrm>
                <a:off x="48" y="535"/>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59423" name="Rectangle 31"/>
              <p:cNvSpPr>
                <a:spLocks noChangeArrowheads="1"/>
              </p:cNvSpPr>
              <p:nvPr/>
            </p:nvSpPr>
            <p:spPr bwMode="auto">
              <a:xfrm>
                <a:off x="48" y="679"/>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59424" name="Rectangle 32"/>
              <p:cNvSpPr>
                <a:spLocks noChangeArrowheads="1"/>
              </p:cNvSpPr>
              <p:nvPr/>
            </p:nvSpPr>
            <p:spPr bwMode="auto">
              <a:xfrm>
                <a:off x="48" y="823"/>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59425" name="Rectangle 33"/>
              <p:cNvSpPr>
                <a:spLocks noChangeArrowheads="1"/>
              </p:cNvSpPr>
              <p:nvPr/>
            </p:nvSpPr>
            <p:spPr bwMode="auto">
              <a:xfrm>
                <a:off x="48" y="968"/>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grpSp>
      </p:grpSp>
      <p:sp>
        <p:nvSpPr>
          <p:cNvPr id="59426" name="Freeform 39"/>
          <p:cNvSpPr>
            <a:spLocks/>
          </p:cNvSpPr>
          <p:nvPr/>
        </p:nvSpPr>
        <p:spPr bwMode="auto">
          <a:xfrm>
            <a:off x="419100" y="6261100"/>
            <a:ext cx="214313" cy="279400"/>
          </a:xfrm>
          <a:custGeom>
            <a:avLst/>
            <a:gdLst>
              <a:gd name="T0" fmla="*/ 42301980 w 151"/>
              <a:gd name="T1" fmla="*/ 0 h 176"/>
              <a:gd name="T2" fmla="*/ 50359297 w 151"/>
              <a:gd name="T3" fmla="*/ 2520950 h 176"/>
              <a:gd name="T4" fmla="*/ 56402640 w 151"/>
              <a:gd name="T5" fmla="*/ 7561263 h 176"/>
              <a:gd name="T6" fmla="*/ 60432008 w 151"/>
              <a:gd name="T7" fmla="*/ 15120938 h 176"/>
              <a:gd name="T8" fmla="*/ 62445983 w 151"/>
              <a:gd name="T9" fmla="*/ 22682200 h 176"/>
              <a:gd name="T10" fmla="*/ 64459957 w 151"/>
              <a:gd name="T11" fmla="*/ 30241875 h 176"/>
              <a:gd name="T12" fmla="*/ 62445983 w 151"/>
              <a:gd name="T13" fmla="*/ 90725625 h 176"/>
              <a:gd name="T14" fmla="*/ 62445983 w 151"/>
              <a:gd name="T15" fmla="*/ 229335013 h 176"/>
              <a:gd name="T16" fmla="*/ 68489325 w 151"/>
              <a:gd name="T17" fmla="*/ 282257500 h 176"/>
              <a:gd name="T18" fmla="*/ 76546643 w 151"/>
              <a:gd name="T19" fmla="*/ 309980013 h 176"/>
              <a:gd name="T20" fmla="*/ 86619354 w 151"/>
              <a:gd name="T21" fmla="*/ 330141263 h 176"/>
              <a:gd name="T22" fmla="*/ 98704620 w 151"/>
              <a:gd name="T23" fmla="*/ 347781563 h 176"/>
              <a:gd name="T24" fmla="*/ 112805280 w 151"/>
              <a:gd name="T25" fmla="*/ 357862188 h 176"/>
              <a:gd name="T26" fmla="*/ 126905940 w 151"/>
              <a:gd name="T27" fmla="*/ 362902500 h 176"/>
              <a:gd name="T28" fmla="*/ 149065336 w 151"/>
              <a:gd name="T29" fmla="*/ 360383138 h 176"/>
              <a:gd name="T30" fmla="*/ 175251262 w 151"/>
              <a:gd name="T31" fmla="*/ 347781563 h 176"/>
              <a:gd name="T32" fmla="*/ 197410659 w 151"/>
              <a:gd name="T33" fmla="*/ 327620313 h 176"/>
              <a:gd name="T34" fmla="*/ 213525293 w 151"/>
              <a:gd name="T35" fmla="*/ 294859075 h 176"/>
              <a:gd name="T36" fmla="*/ 225611979 w 151"/>
              <a:gd name="T37" fmla="*/ 254536575 h 176"/>
              <a:gd name="T38" fmla="*/ 233669296 w 151"/>
              <a:gd name="T39" fmla="*/ 206652813 h 176"/>
              <a:gd name="T40" fmla="*/ 239712639 w 151"/>
              <a:gd name="T41" fmla="*/ 148690013 h 176"/>
              <a:gd name="T42" fmla="*/ 239712639 w 151"/>
              <a:gd name="T43" fmla="*/ 80645000 h 176"/>
              <a:gd name="T44" fmla="*/ 239712639 w 151"/>
              <a:gd name="T45" fmla="*/ 30241875 h 176"/>
              <a:gd name="T46" fmla="*/ 239712639 w 151"/>
              <a:gd name="T47" fmla="*/ 22682200 h 176"/>
              <a:gd name="T48" fmla="*/ 243740588 w 151"/>
              <a:gd name="T49" fmla="*/ 15120938 h 176"/>
              <a:gd name="T50" fmla="*/ 247769956 w 151"/>
              <a:gd name="T51" fmla="*/ 7561263 h 176"/>
              <a:gd name="T52" fmla="*/ 253813299 w 151"/>
              <a:gd name="T53" fmla="*/ 2520950 h 176"/>
              <a:gd name="T54" fmla="*/ 261870616 w 151"/>
              <a:gd name="T55" fmla="*/ 0 h 176"/>
              <a:gd name="T56" fmla="*/ 275971276 w 151"/>
              <a:gd name="T57" fmla="*/ 0 h 176"/>
              <a:gd name="T58" fmla="*/ 282014619 w 151"/>
              <a:gd name="T59" fmla="*/ 0 h 176"/>
              <a:gd name="T60" fmla="*/ 290071936 w 151"/>
              <a:gd name="T61" fmla="*/ 2520950 h 176"/>
              <a:gd name="T62" fmla="*/ 294101304 w 151"/>
              <a:gd name="T63" fmla="*/ 7561263 h 176"/>
              <a:gd name="T64" fmla="*/ 298129253 w 151"/>
              <a:gd name="T65" fmla="*/ 15120938 h 176"/>
              <a:gd name="T66" fmla="*/ 300143228 w 151"/>
              <a:gd name="T67" fmla="*/ 27722513 h 176"/>
              <a:gd name="T68" fmla="*/ 302158621 w 151"/>
              <a:gd name="T69" fmla="*/ 65524063 h 176"/>
              <a:gd name="T70" fmla="*/ 302158621 w 151"/>
              <a:gd name="T71" fmla="*/ 143649700 h 176"/>
              <a:gd name="T72" fmla="*/ 292085910 w 151"/>
              <a:gd name="T73" fmla="*/ 219254388 h 176"/>
              <a:gd name="T74" fmla="*/ 275971276 w 151"/>
              <a:gd name="T75" fmla="*/ 287297813 h 176"/>
              <a:gd name="T76" fmla="*/ 255827273 w 151"/>
              <a:gd name="T77" fmla="*/ 345262200 h 176"/>
              <a:gd name="T78" fmla="*/ 229639928 w 151"/>
              <a:gd name="T79" fmla="*/ 390625013 h 176"/>
              <a:gd name="T80" fmla="*/ 199424633 w 151"/>
              <a:gd name="T81" fmla="*/ 420866888 h 176"/>
              <a:gd name="T82" fmla="*/ 161150602 w 151"/>
              <a:gd name="T83" fmla="*/ 438507188 h 176"/>
              <a:gd name="T84" fmla="*/ 120862597 w 151"/>
              <a:gd name="T85" fmla="*/ 441028138 h 176"/>
              <a:gd name="T86" fmla="*/ 88633328 w 151"/>
              <a:gd name="T87" fmla="*/ 433466875 h 176"/>
              <a:gd name="T88" fmla="*/ 62445983 w 151"/>
              <a:gd name="T89" fmla="*/ 415826575 h 176"/>
              <a:gd name="T90" fmla="*/ 40288005 w 151"/>
              <a:gd name="T91" fmla="*/ 390625013 h 176"/>
              <a:gd name="T92" fmla="*/ 22157977 w 151"/>
              <a:gd name="T93" fmla="*/ 352821875 h 176"/>
              <a:gd name="T94" fmla="*/ 8057317 w 151"/>
              <a:gd name="T95" fmla="*/ 307459063 h 176"/>
              <a:gd name="T96" fmla="*/ 0 w 151"/>
              <a:gd name="T97" fmla="*/ 254536575 h 176"/>
              <a:gd name="T98" fmla="*/ 0 w 151"/>
              <a:gd name="T99" fmla="*/ 115927188 h 176"/>
              <a:gd name="T100" fmla="*/ 0 w 151"/>
              <a:gd name="T101" fmla="*/ 30241875 h 176"/>
              <a:gd name="T102" fmla="*/ 0 w 151"/>
              <a:gd name="T103" fmla="*/ 22682200 h 176"/>
              <a:gd name="T104" fmla="*/ 2013974 w 151"/>
              <a:gd name="T105" fmla="*/ 15120938 h 176"/>
              <a:gd name="T106" fmla="*/ 6043343 w 151"/>
              <a:gd name="T107" fmla="*/ 7561263 h 176"/>
              <a:gd name="T108" fmla="*/ 12086685 w 151"/>
              <a:gd name="T109" fmla="*/ 2520950 h 176"/>
              <a:gd name="T110" fmla="*/ 22157977 w 151"/>
              <a:gd name="T111" fmla="*/ 0 h 176"/>
              <a:gd name="T112" fmla="*/ 34244663 w 151"/>
              <a:gd name="T113" fmla="*/ 0 h 17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51" h="176">
                <a:moveTo>
                  <a:pt x="17" y="0"/>
                </a:moveTo>
                <a:lnTo>
                  <a:pt x="18" y="0"/>
                </a:lnTo>
                <a:lnTo>
                  <a:pt x="19" y="0"/>
                </a:lnTo>
                <a:lnTo>
                  <a:pt x="20" y="0"/>
                </a:lnTo>
                <a:lnTo>
                  <a:pt x="21" y="0"/>
                </a:lnTo>
                <a:lnTo>
                  <a:pt x="22" y="0"/>
                </a:lnTo>
                <a:lnTo>
                  <a:pt x="23" y="1"/>
                </a:lnTo>
                <a:lnTo>
                  <a:pt x="24" y="1"/>
                </a:lnTo>
                <a:lnTo>
                  <a:pt x="25" y="1"/>
                </a:lnTo>
                <a:lnTo>
                  <a:pt x="25" y="2"/>
                </a:lnTo>
                <a:lnTo>
                  <a:pt x="26" y="2"/>
                </a:lnTo>
                <a:lnTo>
                  <a:pt x="27" y="2"/>
                </a:lnTo>
                <a:lnTo>
                  <a:pt x="27" y="3"/>
                </a:lnTo>
                <a:lnTo>
                  <a:pt x="28" y="3"/>
                </a:lnTo>
                <a:lnTo>
                  <a:pt x="28" y="4"/>
                </a:lnTo>
                <a:lnTo>
                  <a:pt x="29" y="4"/>
                </a:lnTo>
                <a:lnTo>
                  <a:pt x="29" y="5"/>
                </a:lnTo>
                <a:lnTo>
                  <a:pt x="30" y="6"/>
                </a:lnTo>
                <a:lnTo>
                  <a:pt x="30" y="7"/>
                </a:lnTo>
                <a:lnTo>
                  <a:pt x="31" y="8"/>
                </a:lnTo>
                <a:lnTo>
                  <a:pt x="31" y="9"/>
                </a:lnTo>
                <a:lnTo>
                  <a:pt x="31" y="10"/>
                </a:lnTo>
                <a:lnTo>
                  <a:pt x="31" y="11"/>
                </a:lnTo>
                <a:lnTo>
                  <a:pt x="31" y="12"/>
                </a:lnTo>
                <a:lnTo>
                  <a:pt x="32" y="12"/>
                </a:lnTo>
                <a:lnTo>
                  <a:pt x="32" y="13"/>
                </a:lnTo>
                <a:lnTo>
                  <a:pt x="31" y="14"/>
                </a:lnTo>
                <a:lnTo>
                  <a:pt x="31" y="25"/>
                </a:lnTo>
                <a:lnTo>
                  <a:pt x="31" y="36"/>
                </a:lnTo>
                <a:lnTo>
                  <a:pt x="31" y="47"/>
                </a:lnTo>
                <a:lnTo>
                  <a:pt x="31" y="58"/>
                </a:lnTo>
                <a:lnTo>
                  <a:pt x="31" y="69"/>
                </a:lnTo>
                <a:lnTo>
                  <a:pt x="31" y="80"/>
                </a:lnTo>
                <a:lnTo>
                  <a:pt x="31" y="91"/>
                </a:lnTo>
                <a:lnTo>
                  <a:pt x="31" y="102"/>
                </a:lnTo>
                <a:lnTo>
                  <a:pt x="32" y="105"/>
                </a:lnTo>
                <a:lnTo>
                  <a:pt x="33" y="107"/>
                </a:lnTo>
                <a:lnTo>
                  <a:pt x="34" y="110"/>
                </a:lnTo>
                <a:lnTo>
                  <a:pt x="34" y="112"/>
                </a:lnTo>
                <a:lnTo>
                  <a:pt x="35" y="114"/>
                </a:lnTo>
                <a:lnTo>
                  <a:pt x="36" y="117"/>
                </a:lnTo>
                <a:lnTo>
                  <a:pt x="37" y="119"/>
                </a:lnTo>
                <a:lnTo>
                  <a:pt x="38" y="121"/>
                </a:lnTo>
                <a:lnTo>
                  <a:pt x="38" y="123"/>
                </a:lnTo>
                <a:lnTo>
                  <a:pt x="39" y="125"/>
                </a:lnTo>
                <a:lnTo>
                  <a:pt x="40" y="126"/>
                </a:lnTo>
                <a:lnTo>
                  <a:pt x="41" y="128"/>
                </a:lnTo>
                <a:lnTo>
                  <a:pt x="42" y="130"/>
                </a:lnTo>
                <a:lnTo>
                  <a:pt x="43" y="131"/>
                </a:lnTo>
                <a:lnTo>
                  <a:pt x="44" y="133"/>
                </a:lnTo>
                <a:lnTo>
                  <a:pt x="46" y="134"/>
                </a:lnTo>
                <a:lnTo>
                  <a:pt x="47" y="135"/>
                </a:lnTo>
                <a:lnTo>
                  <a:pt x="48" y="137"/>
                </a:lnTo>
                <a:lnTo>
                  <a:pt x="49" y="138"/>
                </a:lnTo>
                <a:lnTo>
                  <a:pt x="50" y="139"/>
                </a:lnTo>
                <a:lnTo>
                  <a:pt x="52" y="140"/>
                </a:lnTo>
                <a:lnTo>
                  <a:pt x="53" y="140"/>
                </a:lnTo>
                <a:lnTo>
                  <a:pt x="54" y="141"/>
                </a:lnTo>
                <a:lnTo>
                  <a:pt x="56" y="142"/>
                </a:lnTo>
                <a:lnTo>
                  <a:pt x="57" y="142"/>
                </a:lnTo>
                <a:lnTo>
                  <a:pt x="59" y="143"/>
                </a:lnTo>
                <a:lnTo>
                  <a:pt x="60" y="143"/>
                </a:lnTo>
                <a:lnTo>
                  <a:pt x="62" y="143"/>
                </a:lnTo>
                <a:lnTo>
                  <a:pt x="63" y="144"/>
                </a:lnTo>
                <a:lnTo>
                  <a:pt x="65" y="144"/>
                </a:lnTo>
                <a:lnTo>
                  <a:pt x="66" y="144"/>
                </a:lnTo>
                <a:lnTo>
                  <a:pt x="68" y="143"/>
                </a:lnTo>
                <a:lnTo>
                  <a:pt x="71" y="143"/>
                </a:lnTo>
                <a:lnTo>
                  <a:pt x="74" y="143"/>
                </a:lnTo>
                <a:lnTo>
                  <a:pt x="77" y="142"/>
                </a:lnTo>
                <a:lnTo>
                  <a:pt x="80" y="142"/>
                </a:lnTo>
                <a:lnTo>
                  <a:pt x="82" y="141"/>
                </a:lnTo>
                <a:lnTo>
                  <a:pt x="85" y="140"/>
                </a:lnTo>
                <a:lnTo>
                  <a:pt x="87" y="138"/>
                </a:lnTo>
                <a:lnTo>
                  <a:pt x="90" y="137"/>
                </a:lnTo>
                <a:lnTo>
                  <a:pt x="92" y="135"/>
                </a:lnTo>
                <a:lnTo>
                  <a:pt x="94" y="134"/>
                </a:lnTo>
                <a:lnTo>
                  <a:pt x="96" y="132"/>
                </a:lnTo>
                <a:lnTo>
                  <a:pt x="98" y="130"/>
                </a:lnTo>
                <a:lnTo>
                  <a:pt x="100" y="128"/>
                </a:lnTo>
                <a:lnTo>
                  <a:pt x="101" y="125"/>
                </a:lnTo>
                <a:lnTo>
                  <a:pt x="103" y="123"/>
                </a:lnTo>
                <a:lnTo>
                  <a:pt x="105" y="120"/>
                </a:lnTo>
                <a:lnTo>
                  <a:pt x="106" y="117"/>
                </a:lnTo>
                <a:lnTo>
                  <a:pt x="107" y="114"/>
                </a:lnTo>
                <a:lnTo>
                  <a:pt x="109" y="111"/>
                </a:lnTo>
                <a:lnTo>
                  <a:pt x="110" y="108"/>
                </a:lnTo>
                <a:lnTo>
                  <a:pt x="111" y="104"/>
                </a:lnTo>
                <a:lnTo>
                  <a:pt x="112" y="101"/>
                </a:lnTo>
                <a:lnTo>
                  <a:pt x="113" y="97"/>
                </a:lnTo>
                <a:lnTo>
                  <a:pt x="114" y="94"/>
                </a:lnTo>
                <a:lnTo>
                  <a:pt x="115" y="90"/>
                </a:lnTo>
                <a:lnTo>
                  <a:pt x="116" y="86"/>
                </a:lnTo>
                <a:lnTo>
                  <a:pt x="116" y="82"/>
                </a:lnTo>
                <a:lnTo>
                  <a:pt x="117" y="77"/>
                </a:lnTo>
                <a:lnTo>
                  <a:pt x="117" y="73"/>
                </a:lnTo>
                <a:lnTo>
                  <a:pt x="118" y="68"/>
                </a:lnTo>
                <a:lnTo>
                  <a:pt x="118" y="64"/>
                </a:lnTo>
                <a:lnTo>
                  <a:pt x="119" y="59"/>
                </a:lnTo>
                <a:lnTo>
                  <a:pt x="119" y="54"/>
                </a:lnTo>
                <a:lnTo>
                  <a:pt x="119" y="48"/>
                </a:lnTo>
                <a:lnTo>
                  <a:pt x="119" y="43"/>
                </a:lnTo>
                <a:lnTo>
                  <a:pt x="119" y="37"/>
                </a:lnTo>
                <a:lnTo>
                  <a:pt x="119" y="32"/>
                </a:lnTo>
                <a:lnTo>
                  <a:pt x="119" y="26"/>
                </a:lnTo>
                <a:lnTo>
                  <a:pt x="119" y="20"/>
                </a:lnTo>
                <a:lnTo>
                  <a:pt x="119" y="15"/>
                </a:lnTo>
                <a:lnTo>
                  <a:pt x="119" y="14"/>
                </a:lnTo>
                <a:lnTo>
                  <a:pt x="119" y="12"/>
                </a:lnTo>
                <a:lnTo>
                  <a:pt x="119" y="11"/>
                </a:lnTo>
                <a:lnTo>
                  <a:pt x="119" y="10"/>
                </a:lnTo>
                <a:lnTo>
                  <a:pt x="119" y="9"/>
                </a:lnTo>
                <a:lnTo>
                  <a:pt x="120" y="8"/>
                </a:lnTo>
                <a:lnTo>
                  <a:pt x="120" y="7"/>
                </a:lnTo>
                <a:lnTo>
                  <a:pt x="120" y="6"/>
                </a:lnTo>
                <a:lnTo>
                  <a:pt x="121" y="6"/>
                </a:lnTo>
                <a:lnTo>
                  <a:pt x="121" y="5"/>
                </a:lnTo>
                <a:lnTo>
                  <a:pt x="122" y="4"/>
                </a:lnTo>
                <a:lnTo>
                  <a:pt x="123" y="3"/>
                </a:lnTo>
                <a:lnTo>
                  <a:pt x="124" y="2"/>
                </a:lnTo>
                <a:lnTo>
                  <a:pt x="125" y="1"/>
                </a:lnTo>
                <a:lnTo>
                  <a:pt x="126" y="1"/>
                </a:lnTo>
                <a:lnTo>
                  <a:pt x="127" y="1"/>
                </a:lnTo>
                <a:lnTo>
                  <a:pt x="128" y="0"/>
                </a:lnTo>
                <a:lnTo>
                  <a:pt x="129" y="0"/>
                </a:lnTo>
                <a:lnTo>
                  <a:pt x="130" y="0"/>
                </a:lnTo>
                <a:lnTo>
                  <a:pt x="131" y="0"/>
                </a:lnTo>
                <a:lnTo>
                  <a:pt x="132" y="0"/>
                </a:lnTo>
                <a:lnTo>
                  <a:pt x="134" y="0"/>
                </a:lnTo>
                <a:lnTo>
                  <a:pt x="135" y="0"/>
                </a:lnTo>
                <a:lnTo>
                  <a:pt x="137" y="0"/>
                </a:lnTo>
                <a:lnTo>
                  <a:pt x="138" y="0"/>
                </a:lnTo>
                <a:lnTo>
                  <a:pt x="139" y="0"/>
                </a:lnTo>
                <a:lnTo>
                  <a:pt x="140" y="0"/>
                </a:lnTo>
                <a:lnTo>
                  <a:pt x="141" y="0"/>
                </a:lnTo>
                <a:lnTo>
                  <a:pt x="142" y="0"/>
                </a:lnTo>
                <a:lnTo>
                  <a:pt x="142" y="1"/>
                </a:lnTo>
                <a:lnTo>
                  <a:pt x="143" y="1"/>
                </a:lnTo>
                <a:lnTo>
                  <a:pt x="144" y="1"/>
                </a:lnTo>
                <a:lnTo>
                  <a:pt x="144" y="2"/>
                </a:lnTo>
                <a:lnTo>
                  <a:pt x="145" y="2"/>
                </a:lnTo>
                <a:lnTo>
                  <a:pt x="146" y="3"/>
                </a:lnTo>
                <a:lnTo>
                  <a:pt x="147" y="4"/>
                </a:lnTo>
                <a:lnTo>
                  <a:pt x="148" y="5"/>
                </a:lnTo>
                <a:lnTo>
                  <a:pt x="148" y="6"/>
                </a:lnTo>
                <a:lnTo>
                  <a:pt x="149" y="7"/>
                </a:lnTo>
                <a:lnTo>
                  <a:pt x="149" y="8"/>
                </a:lnTo>
                <a:lnTo>
                  <a:pt x="149" y="9"/>
                </a:lnTo>
                <a:lnTo>
                  <a:pt x="149" y="10"/>
                </a:lnTo>
                <a:lnTo>
                  <a:pt x="149" y="11"/>
                </a:lnTo>
                <a:lnTo>
                  <a:pt x="149" y="12"/>
                </a:lnTo>
                <a:lnTo>
                  <a:pt x="150" y="13"/>
                </a:lnTo>
                <a:lnTo>
                  <a:pt x="150" y="14"/>
                </a:lnTo>
                <a:lnTo>
                  <a:pt x="150" y="20"/>
                </a:lnTo>
                <a:lnTo>
                  <a:pt x="150" y="26"/>
                </a:lnTo>
                <a:lnTo>
                  <a:pt x="150" y="32"/>
                </a:lnTo>
                <a:lnTo>
                  <a:pt x="150" y="38"/>
                </a:lnTo>
                <a:lnTo>
                  <a:pt x="150" y="45"/>
                </a:lnTo>
                <a:lnTo>
                  <a:pt x="150" y="51"/>
                </a:lnTo>
                <a:lnTo>
                  <a:pt x="150" y="57"/>
                </a:lnTo>
                <a:lnTo>
                  <a:pt x="150" y="63"/>
                </a:lnTo>
                <a:lnTo>
                  <a:pt x="148" y="69"/>
                </a:lnTo>
                <a:lnTo>
                  <a:pt x="147" y="75"/>
                </a:lnTo>
                <a:lnTo>
                  <a:pt x="146" y="81"/>
                </a:lnTo>
                <a:lnTo>
                  <a:pt x="145" y="87"/>
                </a:lnTo>
                <a:lnTo>
                  <a:pt x="143" y="93"/>
                </a:lnTo>
                <a:lnTo>
                  <a:pt x="142" y="98"/>
                </a:lnTo>
                <a:lnTo>
                  <a:pt x="140" y="104"/>
                </a:lnTo>
                <a:lnTo>
                  <a:pt x="139" y="109"/>
                </a:lnTo>
                <a:lnTo>
                  <a:pt x="137" y="114"/>
                </a:lnTo>
                <a:lnTo>
                  <a:pt x="135" y="119"/>
                </a:lnTo>
                <a:lnTo>
                  <a:pt x="133" y="124"/>
                </a:lnTo>
                <a:lnTo>
                  <a:pt x="131" y="128"/>
                </a:lnTo>
                <a:lnTo>
                  <a:pt x="129" y="133"/>
                </a:lnTo>
                <a:lnTo>
                  <a:pt x="127" y="137"/>
                </a:lnTo>
                <a:lnTo>
                  <a:pt x="125" y="141"/>
                </a:lnTo>
                <a:lnTo>
                  <a:pt x="122" y="145"/>
                </a:lnTo>
                <a:lnTo>
                  <a:pt x="120" y="148"/>
                </a:lnTo>
                <a:lnTo>
                  <a:pt x="117" y="152"/>
                </a:lnTo>
                <a:lnTo>
                  <a:pt x="114" y="155"/>
                </a:lnTo>
                <a:lnTo>
                  <a:pt x="111" y="158"/>
                </a:lnTo>
                <a:lnTo>
                  <a:pt x="108" y="161"/>
                </a:lnTo>
                <a:lnTo>
                  <a:pt x="105" y="163"/>
                </a:lnTo>
                <a:lnTo>
                  <a:pt x="102" y="165"/>
                </a:lnTo>
                <a:lnTo>
                  <a:pt x="99" y="167"/>
                </a:lnTo>
                <a:lnTo>
                  <a:pt x="95" y="169"/>
                </a:lnTo>
                <a:lnTo>
                  <a:pt x="92" y="171"/>
                </a:lnTo>
                <a:lnTo>
                  <a:pt x="88" y="172"/>
                </a:lnTo>
                <a:lnTo>
                  <a:pt x="84" y="173"/>
                </a:lnTo>
                <a:lnTo>
                  <a:pt x="80" y="174"/>
                </a:lnTo>
                <a:lnTo>
                  <a:pt x="76" y="174"/>
                </a:lnTo>
                <a:lnTo>
                  <a:pt x="72" y="174"/>
                </a:lnTo>
                <a:lnTo>
                  <a:pt x="67" y="174"/>
                </a:lnTo>
                <a:lnTo>
                  <a:pt x="64" y="174"/>
                </a:lnTo>
                <a:lnTo>
                  <a:pt x="60" y="175"/>
                </a:lnTo>
                <a:lnTo>
                  <a:pt x="57" y="174"/>
                </a:lnTo>
                <a:lnTo>
                  <a:pt x="54" y="174"/>
                </a:lnTo>
                <a:lnTo>
                  <a:pt x="50" y="173"/>
                </a:lnTo>
                <a:lnTo>
                  <a:pt x="47" y="173"/>
                </a:lnTo>
                <a:lnTo>
                  <a:pt x="44" y="172"/>
                </a:lnTo>
                <a:lnTo>
                  <a:pt x="42" y="171"/>
                </a:lnTo>
                <a:lnTo>
                  <a:pt x="39" y="170"/>
                </a:lnTo>
                <a:lnTo>
                  <a:pt x="36" y="168"/>
                </a:lnTo>
                <a:lnTo>
                  <a:pt x="34" y="167"/>
                </a:lnTo>
                <a:lnTo>
                  <a:pt x="31" y="165"/>
                </a:lnTo>
                <a:lnTo>
                  <a:pt x="29" y="163"/>
                </a:lnTo>
                <a:lnTo>
                  <a:pt x="26" y="161"/>
                </a:lnTo>
                <a:lnTo>
                  <a:pt x="24" y="159"/>
                </a:lnTo>
                <a:lnTo>
                  <a:pt x="22" y="157"/>
                </a:lnTo>
                <a:lnTo>
                  <a:pt x="20" y="155"/>
                </a:lnTo>
                <a:lnTo>
                  <a:pt x="18" y="152"/>
                </a:lnTo>
                <a:lnTo>
                  <a:pt x="16" y="149"/>
                </a:lnTo>
                <a:lnTo>
                  <a:pt x="15" y="146"/>
                </a:lnTo>
                <a:lnTo>
                  <a:pt x="13" y="143"/>
                </a:lnTo>
                <a:lnTo>
                  <a:pt x="11" y="140"/>
                </a:lnTo>
                <a:lnTo>
                  <a:pt x="10" y="137"/>
                </a:lnTo>
                <a:lnTo>
                  <a:pt x="8" y="133"/>
                </a:lnTo>
                <a:lnTo>
                  <a:pt x="7" y="130"/>
                </a:lnTo>
                <a:lnTo>
                  <a:pt x="6" y="126"/>
                </a:lnTo>
                <a:lnTo>
                  <a:pt x="4" y="122"/>
                </a:lnTo>
                <a:lnTo>
                  <a:pt x="3" y="118"/>
                </a:lnTo>
                <a:lnTo>
                  <a:pt x="2" y="114"/>
                </a:lnTo>
                <a:lnTo>
                  <a:pt x="1" y="110"/>
                </a:lnTo>
                <a:lnTo>
                  <a:pt x="0" y="106"/>
                </a:lnTo>
                <a:lnTo>
                  <a:pt x="0" y="101"/>
                </a:lnTo>
                <a:lnTo>
                  <a:pt x="0" y="90"/>
                </a:lnTo>
                <a:lnTo>
                  <a:pt x="0" y="79"/>
                </a:lnTo>
                <a:lnTo>
                  <a:pt x="0" y="68"/>
                </a:lnTo>
                <a:lnTo>
                  <a:pt x="0" y="57"/>
                </a:lnTo>
                <a:lnTo>
                  <a:pt x="0" y="46"/>
                </a:lnTo>
                <a:lnTo>
                  <a:pt x="0" y="35"/>
                </a:lnTo>
                <a:lnTo>
                  <a:pt x="0" y="24"/>
                </a:lnTo>
                <a:lnTo>
                  <a:pt x="0" y="13"/>
                </a:lnTo>
                <a:lnTo>
                  <a:pt x="0" y="12"/>
                </a:lnTo>
                <a:lnTo>
                  <a:pt x="0" y="11"/>
                </a:lnTo>
                <a:lnTo>
                  <a:pt x="0" y="10"/>
                </a:lnTo>
                <a:lnTo>
                  <a:pt x="0" y="9"/>
                </a:lnTo>
                <a:lnTo>
                  <a:pt x="0" y="8"/>
                </a:lnTo>
                <a:lnTo>
                  <a:pt x="1" y="7"/>
                </a:lnTo>
                <a:lnTo>
                  <a:pt x="1" y="6"/>
                </a:lnTo>
                <a:lnTo>
                  <a:pt x="2" y="5"/>
                </a:lnTo>
                <a:lnTo>
                  <a:pt x="2" y="4"/>
                </a:lnTo>
                <a:lnTo>
                  <a:pt x="3" y="4"/>
                </a:lnTo>
                <a:lnTo>
                  <a:pt x="3" y="3"/>
                </a:lnTo>
                <a:lnTo>
                  <a:pt x="4" y="3"/>
                </a:lnTo>
                <a:lnTo>
                  <a:pt x="4" y="2"/>
                </a:lnTo>
                <a:lnTo>
                  <a:pt x="5" y="2"/>
                </a:lnTo>
                <a:lnTo>
                  <a:pt x="6" y="2"/>
                </a:lnTo>
                <a:lnTo>
                  <a:pt x="6" y="1"/>
                </a:lnTo>
                <a:lnTo>
                  <a:pt x="7" y="1"/>
                </a:lnTo>
                <a:lnTo>
                  <a:pt x="8" y="1"/>
                </a:lnTo>
                <a:lnTo>
                  <a:pt x="9" y="0"/>
                </a:lnTo>
                <a:lnTo>
                  <a:pt x="10" y="0"/>
                </a:lnTo>
                <a:lnTo>
                  <a:pt x="11" y="0"/>
                </a:lnTo>
                <a:lnTo>
                  <a:pt x="12" y="0"/>
                </a:lnTo>
                <a:lnTo>
                  <a:pt x="13" y="0"/>
                </a:lnTo>
                <a:lnTo>
                  <a:pt x="14" y="0"/>
                </a:lnTo>
                <a:lnTo>
                  <a:pt x="15" y="0"/>
                </a:lnTo>
                <a:lnTo>
                  <a:pt x="17" y="0"/>
                </a:lnTo>
              </a:path>
            </a:pathLst>
          </a:custGeom>
          <a:solidFill>
            <a:schemeClr val="bg2"/>
          </a:solidFill>
          <a:ln w="9525" cap="rnd">
            <a:noFill/>
            <a:round/>
            <a:headEnd/>
            <a:tailEnd/>
          </a:ln>
          <a:effectLst/>
        </p:spPr>
        <p:txBody>
          <a:bodyPr/>
          <a:lstStyle/>
          <a:p>
            <a:pPr>
              <a:defRPr/>
            </a:pPr>
            <a:endParaRPr lang="fr-CA"/>
          </a:p>
        </p:txBody>
      </p:sp>
      <p:sp>
        <p:nvSpPr>
          <p:cNvPr id="59427" name="Freeform 40"/>
          <p:cNvSpPr>
            <a:spLocks/>
          </p:cNvSpPr>
          <p:nvPr/>
        </p:nvSpPr>
        <p:spPr bwMode="auto">
          <a:xfrm>
            <a:off x="407988" y="6267450"/>
            <a:ext cx="212725" cy="279400"/>
          </a:xfrm>
          <a:custGeom>
            <a:avLst/>
            <a:gdLst>
              <a:gd name="T0" fmla="*/ 41677195 w 151"/>
              <a:gd name="T1" fmla="*/ 0 h 176"/>
              <a:gd name="T2" fmla="*/ 49615641 w 151"/>
              <a:gd name="T3" fmla="*/ 2520950 h 176"/>
              <a:gd name="T4" fmla="*/ 55570532 w 151"/>
              <a:gd name="T5" fmla="*/ 7561263 h 176"/>
              <a:gd name="T6" fmla="*/ 59539051 w 151"/>
              <a:gd name="T7" fmla="*/ 15120938 h 176"/>
              <a:gd name="T8" fmla="*/ 61524015 w 151"/>
              <a:gd name="T9" fmla="*/ 22682200 h 176"/>
              <a:gd name="T10" fmla="*/ 63508978 w 151"/>
              <a:gd name="T11" fmla="*/ 30241875 h 176"/>
              <a:gd name="T12" fmla="*/ 61524015 w 151"/>
              <a:gd name="T13" fmla="*/ 90725625 h 176"/>
              <a:gd name="T14" fmla="*/ 61524015 w 151"/>
              <a:gd name="T15" fmla="*/ 229335013 h 176"/>
              <a:gd name="T16" fmla="*/ 67477497 w 151"/>
              <a:gd name="T17" fmla="*/ 282257500 h 176"/>
              <a:gd name="T18" fmla="*/ 75415943 w 151"/>
              <a:gd name="T19" fmla="*/ 309980013 h 176"/>
              <a:gd name="T20" fmla="*/ 85339353 w 151"/>
              <a:gd name="T21" fmla="*/ 330141263 h 176"/>
              <a:gd name="T22" fmla="*/ 97247727 w 151"/>
              <a:gd name="T23" fmla="*/ 347781563 h 176"/>
              <a:gd name="T24" fmla="*/ 111139655 w 151"/>
              <a:gd name="T25" fmla="*/ 357862188 h 176"/>
              <a:gd name="T26" fmla="*/ 125032993 w 151"/>
              <a:gd name="T27" fmla="*/ 362902500 h 176"/>
              <a:gd name="T28" fmla="*/ 146863368 w 151"/>
              <a:gd name="T29" fmla="*/ 360383138 h 176"/>
              <a:gd name="T30" fmla="*/ 172663670 w 151"/>
              <a:gd name="T31" fmla="*/ 347781563 h 176"/>
              <a:gd name="T32" fmla="*/ 194495454 w 151"/>
              <a:gd name="T33" fmla="*/ 327620313 h 176"/>
              <a:gd name="T34" fmla="*/ 210372346 w 151"/>
              <a:gd name="T35" fmla="*/ 294859075 h 176"/>
              <a:gd name="T36" fmla="*/ 222280720 w 151"/>
              <a:gd name="T37" fmla="*/ 254536575 h 176"/>
              <a:gd name="T38" fmla="*/ 230219166 w 151"/>
              <a:gd name="T39" fmla="*/ 206652813 h 176"/>
              <a:gd name="T40" fmla="*/ 236172648 w 151"/>
              <a:gd name="T41" fmla="*/ 148690013 h 176"/>
              <a:gd name="T42" fmla="*/ 236172648 w 151"/>
              <a:gd name="T43" fmla="*/ 80645000 h 176"/>
              <a:gd name="T44" fmla="*/ 236172648 w 151"/>
              <a:gd name="T45" fmla="*/ 30241875 h 176"/>
              <a:gd name="T46" fmla="*/ 236172648 w 151"/>
              <a:gd name="T47" fmla="*/ 22682200 h 176"/>
              <a:gd name="T48" fmla="*/ 240142576 w 151"/>
              <a:gd name="T49" fmla="*/ 15120938 h 176"/>
              <a:gd name="T50" fmla="*/ 244111095 w 151"/>
              <a:gd name="T51" fmla="*/ 7561263 h 176"/>
              <a:gd name="T52" fmla="*/ 250065986 w 151"/>
              <a:gd name="T53" fmla="*/ 2520950 h 176"/>
              <a:gd name="T54" fmla="*/ 258004432 w 151"/>
              <a:gd name="T55" fmla="*/ 0 h 176"/>
              <a:gd name="T56" fmla="*/ 271896361 w 151"/>
              <a:gd name="T57" fmla="*/ 0 h 176"/>
              <a:gd name="T58" fmla="*/ 277849843 w 151"/>
              <a:gd name="T59" fmla="*/ 0 h 176"/>
              <a:gd name="T60" fmla="*/ 285789698 w 151"/>
              <a:gd name="T61" fmla="*/ 2520950 h 176"/>
              <a:gd name="T62" fmla="*/ 289758217 w 151"/>
              <a:gd name="T63" fmla="*/ 7561263 h 176"/>
              <a:gd name="T64" fmla="*/ 293728144 w 151"/>
              <a:gd name="T65" fmla="*/ 15120938 h 176"/>
              <a:gd name="T66" fmla="*/ 295711699 w 151"/>
              <a:gd name="T67" fmla="*/ 27722513 h 176"/>
              <a:gd name="T68" fmla="*/ 297696663 w 151"/>
              <a:gd name="T69" fmla="*/ 65524063 h 176"/>
              <a:gd name="T70" fmla="*/ 297696663 w 151"/>
              <a:gd name="T71" fmla="*/ 143649700 h 176"/>
              <a:gd name="T72" fmla="*/ 287773253 w 151"/>
              <a:gd name="T73" fmla="*/ 219254388 h 176"/>
              <a:gd name="T74" fmla="*/ 271896361 w 151"/>
              <a:gd name="T75" fmla="*/ 287297813 h 176"/>
              <a:gd name="T76" fmla="*/ 252049541 w 151"/>
              <a:gd name="T77" fmla="*/ 345262200 h 176"/>
              <a:gd name="T78" fmla="*/ 226249238 w 151"/>
              <a:gd name="T79" fmla="*/ 390625013 h 176"/>
              <a:gd name="T80" fmla="*/ 196480417 w 151"/>
              <a:gd name="T81" fmla="*/ 420866888 h 176"/>
              <a:gd name="T82" fmla="*/ 158771741 w 151"/>
              <a:gd name="T83" fmla="*/ 438507188 h 176"/>
              <a:gd name="T84" fmla="*/ 119078102 w 151"/>
              <a:gd name="T85" fmla="*/ 441028138 h 176"/>
              <a:gd name="T86" fmla="*/ 87324317 w 151"/>
              <a:gd name="T87" fmla="*/ 433466875 h 176"/>
              <a:gd name="T88" fmla="*/ 61524015 w 151"/>
              <a:gd name="T89" fmla="*/ 415826575 h 176"/>
              <a:gd name="T90" fmla="*/ 39692231 w 151"/>
              <a:gd name="T91" fmla="*/ 390625013 h 176"/>
              <a:gd name="T92" fmla="*/ 21831784 w 151"/>
              <a:gd name="T93" fmla="*/ 352821875 h 176"/>
              <a:gd name="T94" fmla="*/ 7938446 w 151"/>
              <a:gd name="T95" fmla="*/ 307459063 h 176"/>
              <a:gd name="T96" fmla="*/ 0 w 151"/>
              <a:gd name="T97" fmla="*/ 254536575 h 176"/>
              <a:gd name="T98" fmla="*/ 0 w 151"/>
              <a:gd name="T99" fmla="*/ 115927188 h 176"/>
              <a:gd name="T100" fmla="*/ 0 w 151"/>
              <a:gd name="T101" fmla="*/ 30241875 h 176"/>
              <a:gd name="T102" fmla="*/ 0 w 151"/>
              <a:gd name="T103" fmla="*/ 22682200 h 176"/>
              <a:gd name="T104" fmla="*/ 1984964 w 151"/>
              <a:gd name="T105" fmla="*/ 15120938 h 176"/>
              <a:gd name="T106" fmla="*/ 5953482 w 151"/>
              <a:gd name="T107" fmla="*/ 7561263 h 176"/>
              <a:gd name="T108" fmla="*/ 11908374 w 151"/>
              <a:gd name="T109" fmla="*/ 2520950 h 176"/>
              <a:gd name="T110" fmla="*/ 21831784 w 151"/>
              <a:gd name="T111" fmla="*/ 0 h 176"/>
              <a:gd name="T112" fmla="*/ 33738749 w 151"/>
              <a:gd name="T113" fmla="*/ 0 h 17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51" h="176">
                <a:moveTo>
                  <a:pt x="17" y="0"/>
                </a:moveTo>
                <a:lnTo>
                  <a:pt x="18" y="0"/>
                </a:lnTo>
                <a:lnTo>
                  <a:pt x="19" y="0"/>
                </a:lnTo>
                <a:lnTo>
                  <a:pt x="20" y="0"/>
                </a:lnTo>
                <a:lnTo>
                  <a:pt x="21" y="0"/>
                </a:lnTo>
                <a:lnTo>
                  <a:pt x="22" y="0"/>
                </a:lnTo>
                <a:lnTo>
                  <a:pt x="23" y="1"/>
                </a:lnTo>
                <a:lnTo>
                  <a:pt x="24" y="1"/>
                </a:lnTo>
                <a:lnTo>
                  <a:pt x="25" y="1"/>
                </a:lnTo>
                <a:lnTo>
                  <a:pt x="25" y="2"/>
                </a:lnTo>
                <a:lnTo>
                  <a:pt x="26" y="2"/>
                </a:lnTo>
                <a:lnTo>
                  <a:pt x="27" y="2"/>
                </a:lnTo>
                <a:lnTo>
                  <a:pt x="27" y="3"/>
                </a:lnTo>
                <a:lnTo>
                  <a:pt x="28" y="3"/>
                </a:lnTo>
                <a:lnTo>
                  <a:pt x="28" y="4"/>
                </a:lnTo>
                <a:lnTo>
                  <a:pt x="29" y="4"/>
                </a:lnTo>
                <a:lnTo>
                  <a:pt x="29" y="5"/>
                </a:lnTo>
                <a:lnTo>
                  <a:pt x="30" y="6"/>
                </a:lnTo>
                <a:lnTo>
                  <a:pt x="30" y="7"/>
                </a:lnTo>
                <a:lnTo>
                  <a:pt x="31" y="8"/>
                </a:lnTo>
                <a:lnTo>
                  <a:pt x="31" y="9"/>
                </a:lnTo>
                <a:lnTo>
                  <a:pt x="31" y="10"/>
                </a:lnTo>
                <a:lnTo>
                  <a:pt x="31" y="11"/>
                </a:lnTo>
                <a:lnTo>
                  <a:pt x="31" y="12"/>
                </a:lnTo>
                <a:lnTo>
                  <a:pt x="32" y="12"/>
                </a:lnTo>
                <a:lnTo>
                  <a:pt x="32" y="13"/>
                </a:lnTo>
                <a:lnTo>
                  <a:pt x="31" y="14"/>
                </a:lnTo>
                <a:lnTo>
                  <a:pt x="31" y="25"/>
                </a:lnTo>
                <a:lnTo>
                  <a:pt x="31" y="36"/>
                </a:lnTo>
                <a:lnTo>
                  <a:pt x="31" y="47"/>
                </a:lnTo>
                <a:lnTo>
                  <a:pt x="31" y="58"/>
                </a:lnTo>
                <a:lnTo>
                  <a:pt x="31" y="69"/>
                </a:lnTo>
                <a:lnTo>
                  <a:pt x="31" y="80"/>
                </a:lnTo>
                <a:lnTo>
                  <a:pt x="31" y="91"/>
                </a:lnTo>
                <a:lnTo>
                  <a:pt x="31" y="102"/>
                </a:lnTo>
                <a:lnTo>
                  <a:pt x="32" y="105"/>
                </a:lnTo>
                <a:lnTo>
                  <a:pt x="33" y="107"/>
                </a:lnTo>
                <a:lnTo>
                  <a:pt x="34" y="110"/>
                </a:lnTo>
                <a:lnTo>
                  <a:pt x="34" y="112"/>
                </a:lnTo>
                <a:lnTo>
                  <a:pt x="35" y="114"/>
                </a:lnTo>
                <a:lnTo>
                  <a:pt x="36" y="117"/>
                </a:lnTo>
                <a:lnTo>
                  <a:pt x="37" y="119"/>
                </a:lnTo>
                <a:lnTo>
                  <a:pt x="38" y="121"/>
                </a:lnTo>
                <a:lnTo>
                  <a:pt x="38" y="123"/>
                </a:lnTo>
                <a:lnTo>
                  <a:pt x="39" y="125"/>
                </a:lnTo>
                <a:lnTo>
                  <a:pt x="40" y="126"/>
                </a:lnTo>
                <a:lnTo>
                  <a:pt x="41" y="128"/>
                </a:lnTo>
                <a:lnTo>
                  <a:pt x="42" y="130"/>
                </a:lnTo>
                <a:lnTo>
                  <a:pt x="43" y="131"/>
                </a:lnTo>
                <a:lnTo>
                  <a:pt x="44" y="133"/>
                </a:lnTo>
                <a:lnTo>
                  <a:pt x="46" y="134"/>
                </a:lnTo>
                <a:lnTo>
                  <a:pt x="47" y="135"/>
                </a:lnTo>
                <a:lnTo>
                  <a:pt x="48" y="137"/>
                </a:lnTo>
                <a:lnTo>
                  <a:pt x="49" y="138"/>
                </a:lnTo>
                <a:lnTo>
                  <a:pt x="50" y="139"/>
                </a:lnTo>
                <a:lnTo>
                  <a:pt x="52" y="140"/>
                </a:lnTo>
                <a:lnTo>
                  <a:pt x="53" y="140"/>
                </a:lnTo>
                <a:lnTo>
                  <a:pt x="54" y="141"/>
                </a:lnTo>
                <a:lnTo>
                  <a:pt x="56" y="142"/>
                </a:lnTo>
                <a:lnTo>
                  <a:pt x="57" y="142"/>
                </a:lnTo>
                <a:lnTo>
                  <a:pt x="59" y="143"/>
                </a:lnTo>
                <a:lnTo>
                  <a:pt x="60" y="143"/>
                </a:lnTo>
                <a:lnTo>
                  <a:pt x="62" y="143"/>
                </a:lnTo>
                <a:lnTo>
                  <a:pt x="63" y="144"/>
                </a:lnTo>
                <a:lnTo>
                  <a:pt x="65" y="144"/>
                </a:lnTo>
                <a:lnTo>
                  <a:pt x="66" y="144"/>
                </a:lnTo>
                <a:lnTo>
                  <a:pt x="68" y="143"/>
                </a:lnTo>
                <a:lnTo>
                  <a:pt x="71" y="143"/>
                </a:lnTo>
                <a:lnTo>
                  <a:pt x="74" y="143"/>
                </a:lnTo>
                <a:lnTo>
                  <a:pt x="77" y="142"/>
                </a:lnTo>
                <a:lnTo>
                  <a:pt x="80" y="142"/>
                </a:lnTo>
                <a:lnTo>
                  <a:pt x="82" y="141"/>
                </a:lnTo>
                <a:lnTo>
                  <a:pt x="85" y="140"/>
                </a:lnTo>
                <a:lnTo>
                  <a:pt x="87" y="138"/>
                </a:lnTo>
                <a:lnTo>
                  <a:pt x="90" y="137"/>
                </a:lnTo>
                <a:lnTo>
                  <a:pt x="92" y="135"/>
                </a:lnTo>
                <a:lnTo>
                  <a:pt x="94" y="134"/>
                </a:lnTo>
                <a:lnTo>
                  <a:pt x="96" y="132"/>
                </a:lnTo>
                <a:lnTo>
                  <a:pt x="98" y="130"/>
                </a:lnTo>
                <a:lnTo>
                  <a:pt x="100" y="128"/>
                </a:lnTo>
                <a:lnTo>
                  <a:pt x="101" y="125"/>
                </a:lnTo>
                <a:lnTo>
                  <a:pt x="103" y="123"/>
                </a:lnTo>
                <a:lnTo>
                  <a:pt x="105" y="120"/>
                </a:lnTo>
                <a:lnTo>
                  <a:pt x="106" y="117"/>
                </a:lnTo>
                <a:lnTo>
                  <a:pt x="107" y="114"/>
                </a:lnTo>
                <a:lnTo>
                  <a:pt x="109" y="111"/>
                </a:lnTo>
                <a:lnTo>
                  <a:pt x="110" y="108"/>
                </a:lnTo>
                <a:lnTo>
                  <a:pt x="111" y="104"/>
                </a:lnTo>
                <a:lnTo>
                  <a:pt x="112" y="101"/>
                </a:lnTo>
                <a:lnTo>
                  <a:pt x="113" y="97"/>
                </a:lnTo>
                <a:lnTo>
                  <a:pt x="114" y="94"/>
                </a:lnTo>
                <a:lnTo>
                  <a:pt x="115" y="90"/>
                </a:lnTo>
                <a:lnTo>
                  <a:pt x="116" y="86"/>
                </a:lnTo>
                <a:lnTo>
                  <a:pt x="116" y="82"/>
                </a:lnTo>
                <a:lnTo>
                  <a:pt x="117" y="77"/>
                </a:lnTo>
                <a:lnTo>
                  <a:pt x="117" y="73"/>
                </a:lnTo>
                <a:lnTo>
                  <a:pt x="118" y="68"/>
                </a:lnTo>
                <a:lnTo>
                  <a:pt x="118" y="64"/>
                </a:lnTo>
                <a:lnTo>
                  <a:pt x="119" y="59"/>
                </a:lnTo>
                <a:lnTo>
                  <a:pt x="119" y="54"/>
                </a:lnTo>
                <a:lnTo>
                  <a:pt x="119" y="48"/>
                </a:lnTo>
                <a:lnTo>
                  <a:pt x="119" y="43"/>
                </a:lnTo>
                <a:lnTo>
                  <a:pt x="119" y="37"/>
                </a:lnTo>
                <a:lnTo>
                  <a:pt x="119" y="32"/>
                </a:lnTo>
                <a:lnTo>
                  <a:pt x="119" y="26"/>
                </a:lnTo>
                <a:lnTo>
                  <a:pt x="119" y="20"/>
                </a:lnTo>
                <a:lnTo>
                  <a:pt x="119" y="15"/>
                </a:lnTo>
                <a:lnTo>
                  <a:pt x="119" y="14"/>
                </a:lnTo>
                <a:lnTo>
                  <a:pt x="119" y="12"/>
                </a:lnTo>
                <a:lnTo>
                  <a:pt x="119" y="11"/>
                </a:lnTo>
                <a:lnTo>
                  <a:pt x="119" y="10"/>
                </a:lnTo>
                <a:lnTo>
                  <a:pt x="119" y="9"/>
                </a:lnTo>
                <a:lnTo>
                  <a:pt x="120" y="8"/>
                </a:lnTo>
                <a:lnTo>
                  <a:pt x="120" y="7"/>
                </a:lnTo>
                <a:lnTo>
                  <a:pt x="120" y="6"/>
                </a:lnTo>
                <a:lnTo>
                  <a:pt x="121" y="6"/>
                </a:lnTo>
                <a:lnTo>
                  <a:pt x="121" y="5"/>
                </a:lnTo>
                <a:lnTo>
                  <a:pt x="122" y="4"/>
                </a:lnTo>
                <a:lnTo>
                  <a:pt x="123" y="3"/>
                </a:lnTo>
                <a:lnTo>
                  <a:pt x="124" y="2"/>
                </a:lnTo>
                <a:lnTo>
                  <a:pt x="125" y="1"/>
                </a:lnTo>
                <a:lnTo>
                  <a:pt x="126" y="1"/>
                </a:lnTo>
                <a:lnTo>
                  <a:pt x="127" y="1"/>
                </a:lnTo>
                <a:lnTo>
                  <a:pt x="128" y="0"/>
                </a:lnTo>
                <a:lnTo>
                  <a:pt x="129" y="0"/>
                </a:lnTo>
                <a:lnTo>
                  <a:pt x="130" y="0"/>
                </a:lnTo>
                <a:lnTo>
                  <a:pt x="131" y="0"/>
                </a:lnTo>
                <a:lnTo>
                  <a:pt x="132" y="0"/>
                </a:lnTo>
                <a:lnTo>
                  <a:pt x="134" y="0"/>
                </a:lnTo>
                <a:lnTo>
                  <a:pt x="135" y="0"/>
                </a:lnTo>
                <a:lnTo>
                  <a:pt x="137" y="0"/>
                </a:lnTo>
                <a:lnTo>
                  <a:pt x="138" y="0"/>
                </a:lnTo>
                <a:lnTo>
                  <a:pt x="139" y="0"/>
                </a:lnTo>
                <a:lnTo>
                  <a:pt x="140" y="0"/>
                </a:lnTo>
                <a:lnTo>
                  <a:pt x="141" y="0"/>
                </a:lnTo>
                <a:lnTo>
                  <a:pt x="142" y="0"/>
                </a:lnTo>
                <a:lnTo>
                  <a:pt x="142" y="1"/>
                </a:lnTo>
                <a:lnTo>
                  <a:pt x="143" y="1"/>
                </a:lnTo>
                <a:lnTo>
                  <a:pt x="144" y="1"/>
                </a:lnTo>
                <a:lnTo>
                  <a:pt x="144" y="2"/>
                </a:lnTo>
                <a:lnTo>
                  <a:pt x="145" y="2"/>
                </a:lnTo>
                <a:lnTo>
                  <a:pt x="146" y="3"/>
                </a:lnTo>
                <a:lnTo>
                  <a:pt x="147" y="4"/>
                </a:lnTo>
                <a:lnTo>
                  <a:pt x="148" y="5"/>
                </a:lnTo>
                <a:lnTo>
                  <a:pt x="148" y="6"/>
                </a:lnTo>
                <a:lnTo>
                  <a:pt x="149" y="7"/>
                </a:lnTo>
                <a:lnTo>
                  <a:pt x="149" y="8"/>
                </a:lnTo>
                <a:lnTo>
                  <a:pt x="149" y="9"/>
                </a:lnTo>
                <a:lnTo>
                  <a:pt x="149" y="10"/>
                </a:lnTo>
                <a:lnTo>
                  <a:pt x="149" y="11"/>
                </a:lnTo>
                <a:lnTo>
                  <a:pt x="149" y="12"/>
                </a:lnTo>
                <a:lnTo>
                  <a:pt x="150" y="13"/>
                </a:lnTo>
                <a:lnTo>
                  <a:pt x="150" y="14"/>
                </a:lnTo>
                <a:lnTo>
                  <a:pt x="150" y="20"/>
                </a:lnTo>
                <a:lnTo>
                  <a:pt x="150" y="26"/>
                </a:lnTo>
                <a:lnTo>
                  <a:pt x="150" y="32"/>
                </a:lnTo>
                <a:lnTo>
                  <a:pt x="150" y="38"/>
                </a:lnTo>
                <a:lnTo>
                  <a:pt x="150" y="45"/>
                </a:lnTo>
                <a:lnTo>
                  <a:pt x="150" y="51"/>
                </a:lnTo>
                <a:lnTo>
                  <a:pt x="150" y="57"/>
                </a:lnTo>
                <a:lnTo>
                  <a:pt x="150" y="63"/>
                </a:lnTo>
                <a:lnTo>
                  <a:pt x="148" y="69"/>
                </a:lnTo>
                <a:lnTo>
                  <a:pt x="147" y="75"/>
                </a:lnTo>
                <a:lnTo>
                  <a:pt x="146" y="81"/>
                </a:lnTo>
                <a:lnTo>
                  <a:pt x="145" y="87"/>
                </a:lnTo>
                <a:lnTo>
                  <a:pt x="143" y="93"/>
                </a:lnTo>
                <a:lnTo>
                  <a:pt x="142" y="98"/>
                </a:lnTo>
                <a:lnTo>
                  <a:pt x="140" y="104"/>
                </a:lnTo>
                <a:lnTo>
                  <a:pt x="139" y="109"/>
                </a:lnTo>
                <a:lnTo>
                  <a:pt x="137" y="114"/>
                </a:lnTo>
                <a:lnTo>
                  <a:pt x="135" y="119"/>
                </a:lnTo>
                <a:lnTo>
                  <a:pt x="133" y="124"/>
                </a:lnTo>
                <a:lnTo>
                  <a:pt x="131" y="128"/>
                </a:lnTo>
                <a:lnTo>
                  <a:pt x="129" y="133"/>
                </a:lnTo>
                <a:lnTo>
                  <a:pt x="127" y="137"/>
                </a:lnTo>
                <a:lnTo>
                  <a:pt x="125" y="141"/>
                </a:lnTo>
                <a:lnTo>
                  <a:pt x="122" y="145"/>
                </a:lnTo>
                <a:lnTo>
                  <a:pt x="120" y="148"/>
                </a:lnTo>
                <a:lnTo>
                  <a:pt x="117" y="152"/>
                </a:lnTo>
                <a:lnTo>
                  <a:pt x="114" y="155"/>
                </a:lnTo>
                <a:lnTo>
                  <a:pt x="111" y="158"/>
                </a:lnTo>
                <a:lnTo>
                  <a:pt x="108" y="161"/>
                </a:lnTo>
                <a:lnTo>
                  <a:pt x="105" y="163"/>
                </a:lnTo>
                <a:lnTo>
                  <a:pt x="102" y="165"/>
                </a:lnTo>
                <a:lnTo>
                  <a:pt x="99" y="167"/>
                </a:lnTo>
                <a:lnTo>
                  <a:pt x="95" y="169"/>
                </a:lnTo>
                <a:lnTo>
                  <a:pt x="92" y="171"/>
                </a:lnTo>
                <a:lnTo>
                  <a:pt x="88" y="172"/>
                </a:lnTo>
                <a:lnTo>
                  <a:pt x="84" y="173"/>
                </a:lnTo>
                <a:lnTo>
                  <a:pt x="80" y="174"/>
                </a:lnTo>
                <a:lnTo>
                  <a:pt x="76" y="174"/>
                </a:lnTo>
                <a:lnTo>
                  <a:pt x="72" y="174"/>
                </a:lnTo>
                <a:lnTo>
                  <a:pt x="67" y="174"/>
                </a:lnTo>
                <a:lnTo>
                  <a:pt x="64" y="174"/>
                </a:lnTo>
                <a:lnTo>
                  <a:pt x="60" y="175"/>
                </a:lnTo>
                <a:lnTo>
                  <a:pt x="57" y="174"/>
                </a:lnTo>
                <a:lnTo>
                  <a:pt x="54" y="174"/>
                </a:lnTo>
                <a:lnTo>
                  <a:pt x="50" y="173"/>
                </a:lnTo>
                <a:lnTo>
                  <a:pt x="47" y="173"/>
                </a:lnTo>
                <a:lnTo>
                  <a:pt x="44" y="172"/>
                </a:lnTo>
                <a:lnTo>
                  <a:pt x="42" y="171"/>
                </a:lnTo>
                <a:lnTo>
                  <a:pt x="39" y="170"/>
                </a:lnTo>
                <a:lnTo>
                  <a:pt x="36" y="168"/>
                </a:lnTo>
                <a:lnTo>
                  <a:pt x="34" y="167"/>
                </a:lnTo>
                <a:lnTo>
                  <a:pt x="31" y="165"/>
                </a:lnTo>
                <a:lnTo>
                  <a:pt x="29" y="163"/>
                </a:lnTo>
                <a:lnTo>
                  <a:pt x="26" y="161"/>
                </a:lnTo>
                <a:lnTo>
                  <a:pt x="24" y="159"/>
                </a:lnTo>
                <a:lnTo>
                  <a:pt x="22" y="157"/>
                </a:lnTo>
                <a:lnTo>
                  <a:pt x="20" y="155"/>
                </a:lnTo>
                <a:lnTo>
                  <a:pt x="18" y="152"/>
                </a:lnTo>
                <a:lnTo>
                  <a:pt x="16" y="149"/>
                </a:lnTo>
                <a:lnTo>
                  <a:pt x="15" y="146"/>
                </a:lnTo>
                <a:lnTo>
                  <a:pt x="13" y="143"/>
                </a:lnTo>
                <a:lnTo>
                  <a:pt x="11" y="140"/>
                </a:lnTo>
                <a:lnTo>
                  <a:pt x="10" y="137"/>
                </a:lnTo>
                <a:lnTo>
                  <a:pt x="8" y="133"/>
                </a:lnTo>
                <a:lnTo>
                  <a:pt x="7" y="130"/>
                </a:lnTo>
                <a:lnTo>
                  <a:pt x="6" y="126"/>
                </a:lnTo>
                <a:lnTo>
                  <a:pt x="4" y="122"/>
                </a:lnTo>
                <a:lnTo>
                  <a:pt x="3" y="118"/>
                </a:lnTo>
                <a:lnTo>
                  <a:pt x="2" y="114"/>
                </a:lnTo>
                <a:lnTo>
                  <a:pt x="1" y="110"/>
                </a:lnTo>
                <a:lnTo>
                  <a:pt x="0" y="106"/>
                </a:lnTo>
                <a:lnTo>
                  <a:pt x="0" y="101"/>
                </a:lnTo>
                <a:lnTo>
                  <a:pt x="0" y="90"/>
                </a:lnTo>
                <a:lnTo>
                  <a:pt x="0" y="79"/>
                </a:lnTo>
                <a:lnTo>
                  <a:pt x="0" y="68"/>
                </a:lnTo>
                <a:lnTo>
                  <a:pt x="0" y="57"/>
                </a:lnTo>
                <a:lnTo>
                  <a:pt x="0" y="46"/>
                </a:lnTo>
                <a:lnTo>
                  <a:pt x="0" y="35"/>
                </a:lnTo>
                <a:lnTo>
                  <a:pt x="0" y="24"/>
                </a:lnTo>
                <a:lnTo>
                  <a:pt x="0" y="13"/>
                </a:lnTo>
                <a:lnTo>
                  <a:pt x="0" y="12"/>
                </a:lnTo>
                <a:lnTo>
                  <a:pt x="0" y="11"/>
                </a:lnTo>
                <a:lnTo>
                  <a:pt x="0" y="10"/>
                </a:lnTo>
                <a:lnTo>
                  <a:pt x="0" y="9"/>
                </a:lnTo>
                <a:lnTo>
                  <a:pt x="0" y="8"/>
                </a:lnTo>
                <a:lnTo>
                  <a:pt x="1" y="7"/>
                </a:lnTo>
                <a:lnTo>
                  <a:pt x="1" y="6"/>
                </a:lnTo>
                <a:lnTo>
                  <a:pt x="2" y="5"/>
                </a:lnTo>
                <a:lnTo>
                  <a:pt x="2" y="4"/>
                </a:lnTo>
                <a:lnTo>
                  <a:pt x="3" y="4"/>
                </a:lnTo>
                <a:lnTo>
                  <a:pt x="3" y="3"/>
                </a:lnTo>
                <a:lnTo>
                  <a:pt x="4" y="3"/>
                </a:lnTo>
                <a:lnTo>
                  <a:pt x="4" y="2"/>
                </a:lnTo>
                <a:lnTo>
                  <a:pt x="5" y="2"/>
                </a:lnTo>
                <a:lnTo>
                  <a:pt x="6" y="2"/>
                </a:lnTo>
                <a:lnTo>
                  <a:pt x="6" y="1"/>
                </a:lnTo>
                <a:lnTo>
                  <a:pt x="7" y="1"/>
                </a:lnTo>
                <a:lnTo>
                  <a:pt x="8" y="1"/>
                </a:lnTo>
                <a:lnTo>
                  <a:pt x="9" y="0"/>
                </a:lnTo>
                <a:lnTo>
                  <a:pt x="10" y="0"/>
                </a:lnTo>
                <a:lnTo>
                  <a:pt x="11" y="0"/>
                </a:lnTo>
                <a:lnTo>
                  <a:pt x="12" y="0"/>
                </a:lnTo>
                <a:lnTo>
                  <a:pt x="13" y="0"/>
                </a:lnTo>
                <a:lnTo>
                  <a:pt x="14" y="0"/>
                </a:lnTo>
                <a:lnTo>
                  <a:pt x="15" y="0"/>
                </a:lnTo>
                <a:lnTo>
                  <a:pt x="17" y="0"/>
                </a:lnTo>
              </a:path>
            </a:pathLst>
          </a:custGeom>
          <a:solidFill>
            <a:schemeClr val="bg2"/>
          </a:solidFill>
          <a:ln w="9525" cap="rnd">
            <a:noFill/>
            <a:round/>
            <a:headEnd/>
            <a:tailEnd/>
          </a:ln>
          <a:effectLst/>
        </p:spPr>
        <p:txBody>
          <a:bodyPr/>
          <a:lstStyle/>
          <a:p>
            <a:pPr>
              <a:defRPr/>
            </a:pPr>
            <a:endParaRPr lang="fr-CA"/>
          </a:p>
        </p:txBody>
      </p:sp>
      <p:sp>
        <p:nvSpPr>
          <p:cNvPr id="59428" name="Freeform 41"/>
          <p:cNvSpPr>
            <a:spLocks/>
          </p:cNvSpPr>
          <p:nvPr/>
        </p:nvSpPr>
        <p:spPr bwMode="auto">
          <a:xfrm>
            <a:off x="165100" y="6157913"/>
            <a:ext cx="890588" cy="539750"/>
          </a:xfrm>
          <a:custGeom>
            <a:avLst/>
            <a:gdLst>
              <a:gd name="T0" fmla="*/ 121513746 w 631"/>
              <a:gd name="T1" fmla="*/ 753527513 h 340"/>
              <a:gd name="T2" fmla="*/ 231074418 w 631"/>
              <a:gd name="T3" fmla="*/ 733366263 h 340"/>
              <a:gd name="T4" fmla="*/ 288844081 w 631"/>
              <a:gd name="T5" fmla="*/ 730845313 h 340"/>
              <a:gd name="T6" fmla="*/ 310755934 w 631"/>
              <a:gd name="T7" fmla="*/ 735885625 h 340"/>
              <a:gd name="T8" fmla="*/ 342627975 w 631"/>
              <a:gd name="T9" fmla="*/ 730845313 h 340"/>
              <a:gd name="T10" fmla="*/ 394421807 w 631"/>
              <a:gd name="T11" fmla="*/ 690522813 h 340"/>
              <a:gd name="T12" fmla="*/ 422309490 w 631"/>
              <a:gd name="T13" fmla="*/ 680442188 h 340"/>
              <a:gd name="T14" fmla="*/ 454181532 w 631"/>
              <a:gd name="T15" fmla="*/ 705643750 h 340"/>
              <a:gd name="T16" fmla="*/ 490037931 w 631"/>
              <a:gd name="T17" fmla="*/ 740925938 h 340"/>
              <a:gd name="T18" fmla="*/ 551790541 w 631"/>
              <a:gd name="T19" fmla="*/ 725805000 h 340"/>
              <a:gd name="T20" fmla="*/ 587646941 w 631"/>
              <a:gd name="T21" fmla="*/ 559474688 h 340"/>
              <a:gd name="T22" fmla="*/ 605575846 w 631"/>
              <a:gd name="T23" fmla="*/ 294859075 h 340"/>
              <a:gd name="T24" fmla="*/ 621511867 w 631"/>
              <a:gd name="T25" fmla="*/ 372983125 h 340"/>
              <a:gd name="T26" fmla="*/ 629480583 w 631"/>
              <a:gd name="T27" fmla="*/ 655240625 h 340"/>
              <a:gd name="T28" fmla="*/ 659361151 w 631"/>
              <a:gd name="T29" fmla="*/ 846772500 h 340"/>
              <a:gd name="T30" fmla="*/ 685257362 w 631"/>
              <a:gd name="T31" fmla="*/ 841732188 h 340"/>
              <a:gd name="T32" fmla="*/ 701193382 w 631"/>
              <a:gd name="T33" fmla="*/ 801409688 h 340"/>
              <a:gd name="T34" fmla="*/ 731073951 w 631"/>
              <a:gd name="T35" fmla="*/ 773688763 h 340"/>
              <a:gd name="T36" fmla="*/ 840634623 w 631"/>
              <a:gd name="T37" fmla="*/ 751006563 h 340"/>
              <a:gd name="T38" fmla="*/ 900395759 w 631"/>
              <a:gd name="T39" fmla="*/ 708164700 h 340"/>
              <a:gd name="T40" fmla="*/ 928283443 w 631"/>
              <a:gd name="T41" fmla="*/ 693043763 h 340"/>
              <a:gd name="T42" fmla="*/ 966132727 w 631"/>
              <a:gd name="T43" fmla="*/ 728325950 h 340"/>
              <a:gd name="T44" fmla="*/ 1009956431 w 631"/>
              <a:gd name="T45" fmla="*/ 753527513 h 340"/>
              <a:gd name="T46" fmla="*/ 1067726094 w 631"/>
              <a:gd name="T47" fmla="*/ 756046875 h 340"/>
              <a:gd name="T48" fmla="*/ 1109558325 w 631"/>
              <a:gd name="T49" fmla="*/ 761087188 h 340"/>
              <a:gd name="T50" fmla="*/ 1137447420 w 631"/>
              <a:gd name="T51" fmla="*/ 761087188 h 340"/>
              <a:gd name="T52" fmla="*/ 1157366388 w 631"/>
              <a:gd name="T53" fmla="*/ 753527513 h 340"/>
              <a:gd name="T54" fmla="*/ 1177286766 w 631"/>
              <a:gd name="T55" fmla="*/ 753527513 h 340"/>
              <a:gd name="T56" fmla="*/ 1209160219 w 631"/>
              <a:gd name="T57" fmla="*/ 773688763 h 340"/>
              <a:gd name="T58" fmla="*/ 1237047903 w 631"/>
              <a:gd name="T59" fmla="*/ 793850013 h 340"/>
              <a:gd name="T60" fmla="*/ 1254976808 w 631"/>
              <a:gd name="T61" fmla="*/ 740925938 h 340"/>
              <a:gd name="T62" fmla="*/ 1237047903 w 631"/>
              <a:gd name="T63" fmla="*/ 708164700 h 340"/>
              <a:gd name="T64" fmla="*/ 1213143166 w 631"/>
              <a:gd name="T65" fmla="*/ 688003450 h 340"/>
              <a:gd name="T66" fmla="*/ 1179279651 w 631"/>
              <a:gd name="T67" fmla="*/ 682963138 h 340"/>
              <a:gd name="T68" fmla="*/ 1147406198 w 631"/>
              <a:gd name="T69" fmla="*/ 693043763 h 340"/>
              <a:gd name="T70" fmla="*/ 1127487231 w 631"/>
              <a:gd name="T71" fmla="*/ 695563125 h 340"/>
              <a:gd name="T72" fmla="*/ 1087646473 w 631"/>
              <a:gd name="T73" fmla="*/ 685482500 h 340"/>
              <a:gd name="T74" fmla="*/ 1007964958 w 631"/>
              <a:gd name="T75" fmla="*/ 675401875 h 340"/>
              <a:gd name="T76" fmla="*/ 970117085 w 631"/>
              <a:gd name="T77" fmla="*/ 650200313 h 340"/>
              <a:gd name="T78" fmla="*/ 940236517 w 631"/>
              <a:gd name="T79" fmla="*/ 622479388 h 340"/>
              <a:gd name="T80" fmla="*/ 896411401 w 631"/>
              <a:gd name="T81" fmla="*/ 630039063 h 340"/>
              <a:gd name="T82" fmla="*/ 794818034 w 631"/>
              <a:gd name="T83" fmla="*/ 690522813 h 340"/>
              <a:gd name="T84" fmla="*/ 699200498 w 631"/>
              <a:gd name="T85" fmla="*/ 703124388 h 340"/>
              <a:gd name="T86" fmla="*/ 691233193 w 631"/>
              <a:gd name="T87" fmla="*/ 713205013 h 340"/>
              <a:gd name="T88" fmla="*/ 681273004 w 631"/>
              <a:gd name="T89" fmla="*/ 725805000 h 340"/>
              <a:gd name="T90" fmla="*/ 665336983 w 631"/>
              <a:gd name="T91" fmla="*/ 607358450 h 340"/>
              <a:gd name="T92" fmla="*/ 647408077 w 631"/>
              <a:gd name="T93" fmla="*/ 209173763 h 340"/>
              <a:gd name="T94" fmla="*/ 623504752 w 631"/>
              <a:gd name="T95" fmla="*/ 0 h 340"/>
              <a:gd name="T96" fmla="*/ 587646941 w 631"/>
              <a:gd name="T97" fmla="*/ 166330313 h 340"/>
              <a:gd name="T98" fmla="*/ 559759257 w 631"/>
              <a:gd name="T99" fmla="*/ 544353750 h 340"/>
              <a:gd name="T100" fmla="*/ 509958310 w 631"/>
              <a:gd name="T101" fmla="*/ 667842200 h 340"/>
              <a:gd name="T102" fmla="*/ 474101911 w 631"/>
              <a:gd name="T103" fmla="*/ 642640638 h 340"/>
              <a:gd name="T104" fmla="*/ 436254038 w 631"/>
              <a:gd name="T105" fmla="*/ 604837500 h 340"/>
              <a:gd name="T106" fmla="*/ 392428922 w 631"/>
              <a:gd name="T107" fmla="*/ 612398763 h 340"/>
              <a:gd name="T108" fmla="*/ 358563996 w 631"/>
              <a:gd name="T109" fmla="*/ 637600325 h 340"/>
              <a:gd name="T110" fmla="*/ 320716123 w 631"/>
              <a:gd name="T111" fmla="*/ 670361563 h 340"/>
              <a:gd name="T112" fmla="*/ 296811386 w 631"/>
              <a:gd name="T113" fmla="*/ 665321250 h 340"/>
              <a:gd name="T114" fmla="*/ 231074418 w 631"/>
              <a:gd name="T115" fmla="*/ 672882513 h 340"/>
              <a:gd name="T116" fmla="*/ 0 w 631"/>
              <a:gd name="T117" fmla="*/ 710684063 h 340"/>
              <a:gd name="T118" fmla="*/ 3984358 w 631"/>
              <a:gd name="T119" fmla="*/ 733366263 h 340"/>
              <a:gd name="T120" fmla="*/ 5975831 w 631"/>
              <a:gd name="T121" fmla="*/ 758567825 h 3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631" h="340">
                <a:moveTo>
                  <a:pt x="4" y="303"/>
                </a:moveTo>
                <a:lnTo>
                  <a:pt x="11" y="302"/>
                </a:lnTo>
                <a:lnTo>
                  <a:pt x="17" y="302"/>
                </a:lnTo>
                <a:lnTo>
                  <a:pt x="23" y="302"/>
                </a:lnTo>
                <a:lnTo>
                  <a:pt x="29" y="302"/>
                </a:lnTo>
                <a:lnTo>
                  <a:pt x="35" y="302"/>
                </a:lnTo>
                <a:lnTo>
                  <a:pt x="40" y="301"/>
                </a:lnTo>
                <a:lnTo>
                  <a:pt x="46" y="301"/>
                </a:lnTo>
                <a:lnTo>
                  <a:pt x="51" y="300"/>
                </a:lnTo>
                <a:lnTo>
                  <a:pt x="56" y="300"/>
                </a:lnTo>
                <a:lnTo>
                  <a:pt x="61" y="299"/>
                </a:lnTo>
                <a:lnTo>
                  <a:pt x="66" y="299"/>
                </a:lnTo>
                <a:lnTo>
                  <a:pt x="71" y="298"/>
                </a:lnTo>
                <a:lnTo>
                  <a:pt x="76" y="297"/>
                </a:lnTo>
                <a:lnTo>
                  <a:pt x="80" y="297"/>
                </a:lnTo>
                <a:lnTo>
                  <a:pt x="85" y="296"/>
                </a:lnTo>
                <a:lnTo>
                  <a:pt x="89" y="295"/>
                </a:lnTo>
                <a:lnTo>
                  <a:pt x="97" y="294"/>
                </a:lnTo>
                <a:lnTo>
                  <a:pt x="105" y="293"/>
                </a:lnTo>
                <a:lnTo>
                  <a:pt x="109" y="292"/>
                </a:lnTo>
                <a:lnTo>
                  <a:pt x="112" y="292"/>
                </a:lnTo>
                <a:lnTo>
                  <a:pt x="116" y="291"/>
                </a:lnTo>
                <a:lnTo>
                  <a:pt x="119" y="291"/>
                </a:lnTo>
                <a:lnTo>
                  <a:pt x="122" y="290"/>
                </a:lnTo>
                <a:lnTo>
                  <a:pt x="126" y="290"/>
                </a:lnTo>
                <a:lnTo>
                  <a:pt x="129" y="290"/>
                </a:lnTo>
                <a:lnTo>
                  <a:pt x="132" y="289"/>
                </a:lnTo>
                <a:lnTo>
                  <a:pt x="135" y="289"/>
                </a:lnTo>
                <a:lnTo>
                  <a:pt x="138" y="289"/>
                </a:lnTo>
                <a:lnTo>
                  <a:pt x="141" y="289"/>
                </a:lnTo>
                <a:lnTo>
                  <a:pt x="144" y="289"/>
                </a:lnTo>
                <a:lnTo>
                  <a:pt x="145" y="289"/>
                </a:lnTo>
                <a:lnTo>
                  <a:pt x="145" y="290"/>
                </a:lnTo>
                <a:lnTo>
                  <a:pt x="146" y="290"/>
                </a:lnTo>
                <a:lnTo>
                  <a:pt x="147" y="290"/>
                </a:lnTo>
                <a:lnTo>
                  <a:pt x="148" y="291"/>
                </a:lnTo>
                <a:lnTo>
                  <a:pt x="149" y="291"/>
                </a:lnTo>
                <a:lnTo>
                  <a:pt x="150" y="291"/>
                </a:lnTo>
                <a:lnTo>
                  <a:pt x="151" y="291"/>
                </a:lnTo>
                <a:lnTo>
                  <a:pt x="152" y="291"/>
                </a:lnTo>
                <a:lnTo>
                  <a:pt x="153" y="292"/>
                </a:lnTo>
                <a:lnTo>
                  <a:pt x="154" y="292"/>
                </a:lnTo>
                <a:lnTo>
                  <a:pt x="155" y="292"/>
                </a:lnTo>
                <a:lnTo>
                  <a:pt x="156" y="292"/>
                </a:lnTo>
                <a:lnTo>
                  <a:pt x="157" y="292"/>
                </a:lnTo>
                <a:lnTo>
                  <a:pt x="158" y="292"/>
                </a:lnTo>
                <a:lnTo>
                  <a:pt x="160" y="292"/>
                </a:lnTo>
                <a:lnTo>
                  <a:pt x="162" y="292"/>
                </a:lnTo>
                <a:lnTo>
                  <a:pt x="164" y="291"/>
                </a:lnTo>
                <a:lnTo>
                  <a:pt x="165" y="291"/>
                </a:lnTo>
                <a:lnTo>
                  <a:pt x="167" y="291"/>
                </a:lnTo>
                <a:lnTo>
                  <a:pt x="169" y="290"/>
                </a:lnTo>
                <a:lnTo>
                  <a:pt x="170" y="290"/>
                </a:lnTo>
                <a:lnTo>
                  <a:pt x="172" y="290"/>
                </a:lnTo>
                <a:lnTo>
                  <a:pt x="174" y="289"/>
                </a:lnTo>
                <a:lnTo>
                  <a:pt x="175" y="288"/>
                </a:lnTo>
                <a:lnTo>
                  <a:pt x="177" y="286"/>
                </a:lnTo>
                <a:lnTo>
                  <a:pt x="180" y="285"/>
                </a:lnTo>
                <a:lnTo>
                  <a:pt x="184" y="282"/>
                </a:lnTo>
                <a:lnTo>
                  <a:pt x="189" y="279"/>
                </a:lnTo>
                <a:lnTo>
                  <a:pt x="192" y="277"/>
                </a:lnTo>
                <a:lnTo>
                  <a:pt x="194" y="276"/>
                </a:lnTo>
                <a:lnTo>
                  <a:pt x="195" y="275"/>
                </a:lnTo>
                <a:lnTo>
                  <a:pt x="197" y="274"/>
                </a:lnTo>
                <a:lnTo>
                  <a:pt x="198" y="274"/>
                </a:lnTo>
                <a:lnTo>
                  <a:pt x="199" y="273"/>
                </a:lnTo>
                <a:lnTo>
                  <a:pt x="200" y="273"/>
                </a:lnTo>
                <a:lnTo>
                  <a:pt x="202" y="272"/>
                </a:lnTo>
                <a:lnTo>
                  <a:pt x="203" y="271"/>
                </a:lnTo>
                <a:lnTo>
                  <a:pt x="204" y="271"/>
                </a:lnTo>
                <a:lnTo>
                  <a:pt x="205" y="271"/>
                </a:lnTo>
                <a:lnTo>
                  <a:pt x="206" y="270"/>
                </a:lnTo>
                <a:lnTo>
                  <a:pt x="208" y="270"/>
                </a:lnTo>
                <a:lnTo>
                  <a:pt x="209" y="269"/>
                </a:lnTo>
                <a:lnTo>
                  <a:pt x="210" y="270"/>
                </a:lnTo>
                <a:lnTo>
                  <a:pt x="212" y="270"/>
                </a:lnTo>
                <a:lnTo>
                  <a:pt x="213" y="270"/>
                </a:lnTo>
                <a:lnTo>
                  <a:pt x="215" y="270"/>
                </a:lnTo>
                <a:lnTo>
                  <a:pt x="216" y="271"/>
                </a:lnTo>
                <a:lnTo>
                  <a:pt x="218" y="272"/>
                </a:lnTo>
                <a:lnTo>
                  <a:pt x="219" y="273"/>
                </a:lnTo>
                <a:lnTo>
                  <a:pt x="220" y="273"/>
                </a:lnTo>
                <a:lnTo>
                  <a:pt x="222" y="274"/>
                </a:lnTo>
                <a:lnTo>
                  <a:pt x="223" y="275"/>
                </a:lnTo>
                <a:lnTo>
                  <a:pt x="224" y="277"/>
                </a:lnTo>
                <a:lnTo>
                  <a:pt x="225" y="278"/>
                </a:lnTo>
                <a:lnTo>
                  <a:pt x="228" y="280"/>
                </a:lnTo>
                <a:lnTo>
                  <a:pt x="230" y="283"/>
                </a:lnTo>
                <a:lnTo>
                  <a:pt x="232" y="284"/>
                </a:lnTo>
                <a:lnTo>
                  <a:pt x="233" y="285"/>
                </a:lnTo>
                <a:lnTo>
                  <a:pt x="234" y="286"/>
                </a:lnTo>
                <a:lnTo>
                  <a:pt x="236" y="288"/>
                </a:lnTo>
                <a:lnTo>
                  <a:pt x="237" y="289"/>
                </a:lnTo>
                <a:lnTo>
                  <a:pt x="239" y="290"/>
                </a:lnTo>
                <a:lnTo>
                  <a:pt x="241" y="291"/>
                </a:lnTo>
                <a:lnTo>
                  <a:pt x="242" y="292"/>
                </a:lnTo>
                <a:lnTo>
                  <a:pt x="244" y="293"/>
                </a:lnTo>
                <a:lnTo>
                  <a:pt x="246" y="294"/>
                </a:lnTo>
                <a:lnTo>
                  <a:pt x="248" y="294"/>
                </a:lnTo>
                <a:lnTo>
                  <a:pt x="250" y="295"/>
                </a:lnTo>
                <a:lnTo>
                  <a:pt x="252" y="296"/>
                </a:lnTo>
                <a:lnTo>
                  <a:pt x="255" y="296"/>
                </a:lnTo>
                <a:lnTo>
                  <a:pt x="257" y="296"/>
                </a:lnTo>
                <a:lnTo>
                  <a:pt x="260" y="296"/>
                </a:lnTo>
                <a:lnTo>
                  <a:pt x="264" y="296"/>
                </a:lnTo>
                <a:lnTo>
                  <a:pt x="268" y="295"/>
                </a:lnTo>
                <a:lnTo>
                  <a:pt x="271" y="293"/>
                </a:lnTo>
                <a:lnTo>
                  <a:pt x="274" y="291"/>
                </a:lnTo>
                <a:lnTo>
                  <a:pt x="277" y="288"/>
                </a:lnTo>
                <a:lnTo>
                  <a:pt x="280" y="284"/>
                </a:lnTo>
                <a:lnTo>
                  <a:pt x="282" y="280"/>
                </a:lnTo>
                <a:lnTo>
                  <a:pt x="285" y="275"/>
                </a:lnTo>
                <a:lnTo>
                  <a:pt x="286" y="270"/>
                </a:lnTo>
                <a:lnTo>
                  <a:pt x="288" y="264"/>
                </a:lnTo>
                <a:lnTo>
                  <a:pt x="290" y="258"/>
                </a:lnTo>
                <a:lnTo>
                  <a:pt x="291" y="252"/>
                </a:lnTo>
                <a:lnTo>
                  <a:pt x="292" y="245"/>
                </a:lnTo>
                <a:lnTo>
                  <a:pt x="293" y="237"/>
                </a:lnTo>
                <a:lnTo>
                  <a:pt x="294" y="230"/>
                </a:lnTo>
                <a:lnTo>
                  <a:pt x="295" y="222"/>
                </a:lnTo>
                <a:lnTo>
                  <a:pt x="296" y="214"/>
                </a:lnTo>
                <a:lnTo>
                  <a:pt x="297" y="206"/>
                </a:lnTo>
                <a:lnTo>
                  <a:pt x="297" y="198"/>
                </a:lnTo>
                <a:lnTo>
                  <a:pt x="298" y="190"/>
                </a:lnTo>
                <a:lnTo>
                  <a:pt x="299" y="173"/>
                </a:lnTo>
                <a:lnTo>
                  <a:pt x="300" y="156"/>
                </a:lnTo>
                <a:lnTo>
                  <a:pt x="301" y="148"/>
                </a:lnTo>
                <a:lnTo>
                  <a:pt x="301" y="140"/>
                </a:lnTo>
                <a:lnTo>
                  <a:pt x="302" y="132"/>
                </a:lnTo>
                <a:lnTo>
                  <a:pt x="303" y="124"/>
                </a:lnTo>
                <a:lnTo>
                  <a:pt x="304" y="117"/>
                </a:lnTo>
                <a:lnTo>
                  <a:pt x="305" y="110"/>
                </a:lnTo>
                <a:lnTo>
                  <a:pt x="306" y="103"/>
                </a:lnTo>
                <a:lnTo>
                  <a:pt x="308" y="96"/>
                </a:lnTo>
                <a:lnTo>
                  <a:pt x="309" y="100"/>
                </a:lnTo>
                <a:lnTo>
                  <a:pt x="310" y="104"/>
                </a:lnTo>
                <a:lnTo>
                  <a:pt x="310" y="110"/>
                </a:lnTo>
                <a:lnTo>
                  <a:pt x="311" y="116"/>
                </a:lnTo>
                <a:lnTo>
                  <a:pt x="311" y="123"/>
                </a:lnTo>
                <a:lnTo>
                  <a:pt x="312" y="131"/>
                </a:lnTo>
                <a:lnTo>
                  <a:pt x="312" y="139"/>
                </a:lnTo>
                <a:lnTo>
                  <a:pt x="312" y="148"/>
                </a:lnTo>
                <a:lnTo>
                  <a:pt x="313" y="157"/>
                </a:lnTo>
                <a:lnTo>
                  <a:pt x="313" y="167"/>
                </a:lnTo>
                <a:lnTo>
                  <a:pt x="313" y="177"/>
                </a:lnTo>
                <a:lnTo>
                  <a:pt x="313" y="187"/>
                </a:lnTo>
                <a:lnTo>
                  <a:pt x="313" y="197"/>
                </a:lnTo>
                <a:lnTo>
                  <a:pt x="314" y="208"/>
                </a:lnTo>
                <a:lnTo>
                  <a:pt x="314" y="219"/>
                </a:lnTo>
                <a:lnTo>
                  <a:pt x="314" y="229"/>
                </a:lnTo>
                <a:lnTo>
                  <a:pt x="315" y="240"/>
                </a:lnTo>
                <a:lnTo>
                  <a:pt x="315" y="250"/>
                </a:lnTo>
                <a:lnTo>
                  <a:pt x="316" y="260"/>
                </a:lnTo>
                <a:lnTo>
                  <a:pt x="316" y="270"/>
                </a:lnTo>
                <a:lnTo>
                  <a:pt x="317" y="279"/>
                </a:lnTo>
                <a:lnTo>
                  <a:pt x="318" y="288"/>
                </a:lnTo>
                <a:lnTo>
                  <a:pt x="319" y="297"/>
                </a:lnTo>
                <a:lnTo>
                  <a:pt x="320" y="305"/>
                </a:lnTo>
                <a:lnTo>
                  <a:pt x="321" y="312"/>
                </a:lnTo>
                <a:lnTo>
                  <a:pt x="323" y="318"/>
                </a:lnTo>
                <a:lnTo>
                  <a:pt x="325" y="324"/>
                </a:lnTo>
                <a:lnTo>
                  <a:pt x="327" y="329"/>
                </a:lnTo>
                <a:lnTo>
                  <a:pt x="329" y="333"/>
                </a:lnTo>
                <a:lnTo>
                  <a:pt x="331" y="336"/>
                </a:lnTo>
                <a:lnTo>
                  <a:pt x="334" y="338"/>
                </a:lnTo>
                <a:lnTo>
                  <a:pt x="337" y="339"/>
                </a:lnTo>
                <a:lnTo>
                  <a:pt x="338" y="338"/>
                </a:lnTo>
                <a:lnTo>
                  <a:pt x="339" y="338"/>
                </a:lnTo>
                <a:lnTo>
                  <a:pt x="340" y="338"/>
                </a:lnTo>
                <a:lnTo>
                  <a:pt x="341" y="337"/>
                </a:lnTo>
                <a:lnTo>
                  <a:pt x="342" y="336"/>
                </a:lnTo>
                <a:lnTo>
                  <a:pt x="343" y="336"/>
                </a:lnTo>
                <a:lnTo>
                  <a:pt x="343" y="335"/>
                </a:lnTo>
                <a:lnTo>
                  <a:pt x="344" y="334"/>
                </a:lnTo>
                <a:lnTo>
                  <a:pt x="345" y="333"/>
                </a:lnTo>
                <a:lnTo>
                  <a:pt x="345" y="332"/>
                </a:lnTo>
                <a:lnTo>
                  <a:pt x="346" y="331"/>
                </a:lnTo>
                <a:lnTo>
                  <a:pt x="346" y="330"/>
                </a:lnTo>
                <a:lnTo>
                  <a:pt x="347" y="329"/>
                </a:lnTo>
                <a:lnTo>
                  <a:pt x="348" y="327"/>
                </a:lnTo>
                <a:lnTo>
                  <a:pt x="348" y="326"/>
                </a:lnTo>
                <a:lnTo>
                  <a:pt x="349" y="324"/>
                </a:lnTo>
                <a:lnTo>
                  <a:pt x="350" y="321"/>
                </a:lnTo>
                <a:lnTo>
                  <a:pt x="351" y="320"/>
                </a:lnTo>
                <a:lnTo>
                  <a:pt x="352" y="318"/>
                </a:lnTo>
                <a:lnTo>
                  <a:pt x="352" y="317"/>
                </a:lnTo>
                <a:lnTo>
                  <a:pt x="353" y="316"/>
                </a:lnTo>
                <a:lnTo>
                  <a:pt x="354" y="315"/>
                </a:lnTo>
                <a:lnTo>
                  <a:pt x="354" y="313"/>
                </a:lnTo>
                <a:lnTo>
                  <a:pt x="355" y="312"/>
                </a:lnTo>
                <a:lnTo>
                  <a:pt x="356" y="311"/>
                </a:lnTo>
                <a:lnTo>
                  <a:pt x="357" y="310"/>
                </a:lnTo>
                <a:lnTo>
                  <a:pt x="358" y="309"/>
                </a:lnTo>
                <a:lnTo>
                  <a:pt x="359" y="308"/>
                </a:lnTo>
                <a:lnTo>
                  <a:pt x="360" y="307"/>
                </a:lnTo>
                <a:lnTo>
                  <a:pt x="367" y="307"/>
                </a:lnTo>
                <a:lnTo>
                  <a:pt x="373" y="307"/>
                </a:lnTo>
                <a:lnTo>
                  <a:pt x="379" y="307"/>
                </a:lnTo>
                <a:lnTo>
                  <a:pt x="385" y="306"/>
                </a:lnTo>
                <a:lnTo>
                  <a:pt x="391" y="306"/>
                </a:lnTo>
                <a:lnTo>
                  <a:pt x="396" y="305"/>
                </a:lnTo>
                <a:lnTo>
                  <a:pt x="401" y="304"/>
                </a:lnTo>
                <a:lnTo>
                  <a:pt x="406" y="303"/>
                </a:lnTo>
                <a:lnTo>
                  <a:pt x="410" y="302"/>
                </a:lnTo>
                <a:lnTo>
                  <a:pt x="415" y="301"/>
                </a:lnTo>
                <a:lnTo>
                  <a:pt x="419" y="299"/>
                </a:lnTo>
                <a:lnTo>
                  <a:pt x="422" y="298"/>
                </a:lnTo>
                <a:lnTo>
                  <a:pt x="426" y="296"/>
                </a:lnTo>
                <a:lnTo>
                  <a:pt x="429" y="295"/>
                </a:lnTo>
                <a:lnTo>
                  <a:pt x="433" y="293"/>
                </a:lnTo>
                <a:lnTo>
                  <a:pt x="436" y="292"/>
                </a:lnTo>
                <a:lnTo>
                  <a:pt x="439" y="290"/>
                </a:lnTo>
                <a:lnTo>
                  <a:pt x="441" y="289"/>
                </a:lnTo>
                <a:lnTo>
                  <a:pt x="444" y="287"/>
                </a:lnTo>
                <a:lnTo>
                  <a:pt x="446" y="285"/>
                </a:lnTo>
                <a:lnTo>
                  <a:pt x="448" y="284"/>
                </a:lnTo>
                <a:lnTo>
                  <a:pt x="450" y="282"/>
                </a:lnTo>
                <a:lnTo>
                  <a:pt x="452" y="281"/>
                </a:lnTo>
                <a:lnTo>
                  <a:pt x="454" y="280"/>
                </a:lnTo>
                <a:lnTo>
                  <a:pt x="455" y="279"/>
                </a:lnTo>
                <a:lnTo>
                  <a:pt x="457" y="278"/>
                </a:lnTo>
                <a:lnTo>
                  <a:pt x="458" y="277"/>
                </a:lnTo>
                <a:lnTo>
                  <a:pt x="460" y="276"/>
                </a:lnTo>
                <a:lnTo>
                  <a:pt x="461" y="275"/>
                </a:lnTo>
                <a:lnTo>
                  <a:pt x="462" y="275"/>
                </a:lnTo>
                <a:lnTo>
                  <a:pt x="463" y="274"/>
                </a:lnTo>
                <a:lnTo>
                  <a:pt x="464" y="274"/>
                </a:lnTo>
                <a:lnTo>
                  <a:pt x="465" y="274"/>
                </a:lnTo>
                <a:lnTo>
                  <a:pt x="466" y="275"/>
                </a:lnTo>
                <a:lnTo>
                  <a:pt x="467" y="275"/>
                </a:lnTo>
                <a:lnTo>
                  <a:pt x="468" y="275"/>
                </a:lnTo>
                <a:lnTo>
                  <a:pt x="469" y="276"/>
                </a:lnTo>
                <a:lnTo>
                  <a:pt x="470" y="277"/>
                </a:lnTo>
                <a:lnTo>
                  <a:pt x="471" y="277"/>
                </a:lnTo>
                <a:lnTo>
                  <a:pt x="472" y="278"/>
                </a:lnTo>
                <a:lnTo>
                  <a:pt x="476" y="282"/>
                </a:lnTo>
                <a:lnTo>
                  <a:pt x="481" y="286"/>
                </a:lnTo>
                <a:lnTo>
                  <a:pt x="482" y="287"/>
                </a:lnTo>
                <a:lnTo>
                  <a:pt x="484" y="288"/>
                </a:lnTo>
                <a:lnTo>
                  <a:pt x="485" y="289"/>
                </a:lnTo>
                <a:lnTo>
                  <a:pt x="487" y="291"/>
                </a:lnTo>
                <a:lnTo>
                  <a:pt x="488" y="292"/>
                </a:lnTo>
                <a:lnTo>
                  <a:pt x="490" y="293"/>
                </a:lnTo>
                <a:lnTo>
                  <a:pt x="492" y="294"/>
                </a:lnTo>
                <a:lnTo>
                  <a:pt x="494" y="295"/>
                </a:lnTo>
                <a:lnTo>
                  <a:pt x="496" y="296"/>
                </a:lnTo>
                <a:lnTo>
                  <a:pt x="498" y="296"/>
                </a:lnTo>
                <a:lnTo>
                  <a:pt x="500" y="297"/>
                </a:lnTo>
                <a:lnTo>
                  <a:pt x="502" y="298"/>
                </a:lnTo>
                <a:lnTo>
                  <a:pt x="505" y="298"/>
                </a:lnTo>
                <a:lnTo>
                  <a:pt x="507" y="299"/>
                </a:lnTo>
                <a:lnTo>
                  <a:pt x="510" y="299"/>
                </a:lnTo>
                <a:lnTo>
                  <a:pt x="512" y="300"/>
                </a:lnTo>
                <a:lnTo>
                  <a:pt x="516" y="300"/>
                </a:lnTo>
                <a:lnTo>
                  <a:pt x="519" y="300"/>
                </a:lnTo>
                <a:lnTo>
                  <a:pt x="522" y="300"/>
                </a:lnTo>
                <a:lnTo>
                  <a:pt x="525" y="300"/>
                </a:lnTo>
                <a:lnTo>
                  <a:pt x="527" y="300"/>
                </a:lnTo>
                <a:lnTo>
                  <a:pt x="530" y="300"/>
                </a:lnTo>
                <a:lnTo>
                  <a:pt x="532" y="300"/>
                </a:lnTo>
                <a:lnTo>
                  <a:pt x="534" y="300"/>
                </a:lnTo>
                <a:lnTo>
                  <a:pt x="536" y="300"/>
                </a:lnTo>
                <a:lnTo>
                  <a:pt x="538" y="300"/>
                </a:lnTo>
                <a:lnTo>
                  <a:pt x="539" y="300"/>
                </a:lnTo>
                <a:lnTo>
                  <a:pt x="540" y="300"/>
                </a:lnTo>
                <a:lnTo>
                  <a:pt x="543" y="300"/>
                </a:lnTo>
                <a:lnTo>
                  <a:pt x="545" y="301"/>
                </a:lnTo>
                <a:lnTo>
                  <a:pt x="549" y="301"/>
                </a:lnTo>
                <a:lnTo>
                  <a:pt x="553" y="302"/>
                </a:lnTo>
                <a:lnTo>
                  <a:pt x="554" y="302"/>
                </a:lnTo>
                <a:lnTo>
                  <a:pt x="555" y="302"/>
                </a:lnTo>
                <a:lnTo>
                  <a:pt x="556" y="302"/>
                </a:lnTo>
                <a:lnTo>
                  <a:pt x="557" y="302"/>
                </a:lnTo>
                <a:lnTo>
                  <a:pt x="558" y="302"/>
                </a:lnTo>
                <a:lnTo>
                  <a:pt x="560" y="302"/>
                </a:lnTo>
                <a:lnTo>
                  <a:pt x="561" y="302"/>
                </a:lnTo>
                <a:lnTo>
                  <a:pt x="563" y="302"/>
                </a:lnTo>
                <a:lnTo>
                  <a:pt x="564" y="302"/>
                </a:lnTo>
                <a:lnTo>
                  <a:pt x="566" y="302"/>
                </a:lnTo>
                <a:lnTo>
                  <a:pt x="567" y="302"/>
                </a:lnTo>
                <a:lnTo>
                  <a:pt x="568" y="302"/>
                </a:lnTo>
                <a:lnTo>
                  <a:pt x="569" y="302"/>
                </a:lnTo>
                <a:lnTo>
                  <a:pt x="570" y="302"/>
                </a:lnTo>
                <a:lnTo>
                  <a:pt x="571" y="302"/>
                </a:lnTo>
                <a:lnTo>
                  <a:pt x="572" y="302"/>
                </a:lnTo>
                <a:lnTo>
                  <a:pt x="573" y="302"/>
                </a:lnTo>
                <a:lnTo>
                  <a:pt x="574" y="302"/>
                </a:lnTo>
                <a:lnTo>
                  <a:pt x="575" y="301"/>
                </a:lnTo>
                <a:lnTo>
                  <a:pt x="576" y="301"/>
                </a:lnTo>
                <a:lnTo>
                  <a:pt x="577" y="300"/>
                </a:lnTo>
                <a:lnTo>
                  <a:pt x="578" y="300"/>
                </a:lnTo>
                <a:lnTo>
                  <a:pt x="579" y="299"/>
                </a:lnTo>
                <a:lnTo>
                  <a:pt x="580" y="299"/>
                </a:lnTo>
                <a:lnTo>
                  <a:pt x="581" y="299"/>
                </a:lnTo>
                <a:lnTo>
                  <a:pt x="582" y="299"/>
                </a:lnTo>
                <a:lnTo>
                  <a:pt x="582" y="298"/>
                </a:lnTo>
                <a:lnTo>
                  <a:pt x="583" y="298"/>
                </a:lnTo>
                <a:lnTo>
                  <a:pt x="584" y="298"/>
                </a:lnTo>
                <a:lnTo>
                  <a:pt x="585" y="298"/>
                </a:lnTo>
                <a:lnTo>
                  <a:pt x="586" y="299"/>
                </a:lnTo>
                <a:lnTo>
                  <a:pt x="588" y="299"/>
                </a:lnTo>
                <a:lnTo>
                  <a:pt x="589" y="299"/>
                </a:lnTo>
                <a:lnTo>
                  <a:pt x="591" y="299"/>
                </a:lnTo>
                <a:lnTo>
                  <a:pt x="592" y="299"/>
                </a:lnTo>
                <a:lnTo>
                  <a:pt x="593" y="300"/>
                </a:lnTo>
                <a:lnTo>
                  <a:pt x="595" y="300"/>
                </a:lnTo>
                <a:lnTo>
                  <a:pt x="596" y="301"/>
                </a:lnTo>
                <a:lnTo>
                  <a:pt x="597" y="301"/>
                </a:lnTo>
                <a:lnTo>
                  <a:pt x="599" y="302"/>
                </a:lnTo>
                <a:lnTo>
                  <a:pt x="600" y="303"/>
                </a:lnTo>
                <a:lnTo>
                  <a:pt x="601" y="303"/>
                </a:lnTo>
                <a:lnTo>
                  <a:pt x="602" y="304"/>
                </a:lnTo>
                <a:lnTo>
                  <a:pt x="604" y="306"/>
                </a:lnTo>
                <a:lnTo>
                  <a:pt x="607" y="307"/>
                </a:lnTo>
                <a:lnTo>
                  <a:pt x="608" y="308"/>
                </a:lnTo>
                <a:lnTo>
                  <a:pt x="609" y="309"/>
                </a:lnTo>
                <a:lnTo>
                  <a:pt x="610" y="310"/>
                </a:lnTo>
                <a:lnTo>
                  <a:pt x="611" y="311"/>
                </a:lnTo>
                <a:lnTo>
                  <a:pt x="613" y="311"/>
                </a:lnTo>
                <a:lnTo>
                  <a:pt x="614" y="312"/>
                </a:lnTo>
                <a:lnTo>
                  <a:pt x="615" y="313"/>
                </a:lnTo>
                <a:lnTo>
                  <a:pt x="617" y="313"/>
                </a:lnTo>
                <a:lnTo>
                  <a:pt x="618" y="314"/>
                </a:lnTo>
                <a:lnTo>
                  <a:pt x="619" y="315"/>
                </a:lnTo>
                <a:lnTo>
                  <a:pt x="621" y="315"/>
                </a:lnTo>
                <a:lnTo>
                  <a:pt x="623" y="315"/>
                </a:lnTo>
                <a:lnTo>
                  <a:pt x="624" y="315"/>
                </a:lnTo>
                <a:lnTo>
                  <a:pt x="626" y="316"/>
                </a:lnTo>
                <a:lnTo>
                  <a:pt x="628" y="316"/>
                </a:lnTo>
                <a:lnTo>
                  <a:pt x="630" y="315"/>
                </a:lnTo>
                <a:lnTo>
                  <a:pt x="630" y="312"/>
                </a:lnTo>
                <a:lnTo>
                  <a:pt x="630" y="308"/>
                </a:lnTo>
                <a:lnTo>
                  <a:pt x="630" y="305"/>
                </a:lnTo>
                <a:lnTo>
                  <a:pt x="630" y="301"/>
                </a:lnTo>
                <a:lnTo>
                  <a:pt x="630" y="297"/>
                </a:lnTo>
                <a:lnTo>
                  <a:pt x="630" y="294"/>
                </a:lnTo>
                <a:lnTo>
                  <a:pt x="630" y="290"/>
                </a:lnTo>
                <a:lnTo>
                  <a:pt x="630" y="286"/>
                </a:lnTo>
                <a:lnTo>
                  <a:pt x="629" y="286"/>
                </a:lnTo>
                <a:lnTo>
                  <a:pt x="628" y="285"/>
                </a:lnTo>
                <a:lnTo>
                  <a:pt x="627" y="285"/>
                </a:lnTo>
                <a:lnTo>
                  <a:pt x="626" y="284"/>
                </a:lnTo>
                <a:lnTo>
                  <a:pt x="625" y="284"/>
                </a:lnTo>
                <a:lnTo>
                  <a:pt x="624" y="283"/>
                </a:lnTo>
                <a:lnTo>
                  <a:pt x="623" y="283"/>
                </a:lnTo>
                <a:lnTo>
                  <a:pt x="623" y="282"/>
                </a:lnTo>
                <a:lnTo>
                  <a:pt x="621" y="281"/>
                </a:lnTo>
                <a:lnTo>
                  <a:pt x="619" y="279"/>
                </a:lnTo>
                <a:lnTo>
                  <a:pt x="618" y="278"/>
                </a:lnTo>
                <a:lnTo>
                  <a:pt x="616" y="277"/>
                </a:lnTo>
                <a:lnTo>
                  <a:pt x="616" y="276"/>
                </a:lnTo>
                <a:lnTo>
                  <a:pt x="615" y="276"/>
                </a:lnTo>
                <a:lnTo>
                  <a:pt x="614" y="275"/>
                </a:lnTo>
                <a:lnTo>
                  <a:pt x="613" y="275"/>
                </a:lnTo>
                <a:lnTo>
                  <a:pt x="612" y="274"/>
                </a:lnTo>
                <a:lnTo>
                  <a:pt x="611" y="274"/>
                </a:lnTo>
                <a:lnTo>
                  <a:pt x="610" y="273"/>
                </a:lnTo>
                <a:lnTo>
                  <a:pt x="609" y="273"/>
                </a:lnTo>
                <a:lnTo>
                  <a:pt x="607" y="272"/>
                </a:lnTo>
                <a:lnTo>
                  <a:pt x="606" y="272"/>
                </a:lnTo>
                <a:lnTo>
                  <a:pt x="605" y="272"/>
                </a:lnTo>
                <a:lnTo>
                  <a:pt x="603" y="271"/>
                </a:lnTo>
                <a:lnTo>
                  <a:pt x="602" y="271"/>
                </a:lnTo>
                <a:lnTo>
                  <a:pt x="600" y="271"/>
                </a:lnTo>
                <a:lnTo>
                  <a:pt x="599" y="271"/>
                </a:lnTo>
                <a:lnTo>
                  <a:pt x="597" y="271"/>
                </a:lnTo>
                <a:lnTo>
                  <a:pt x="595" y="271"/>
                </a:lnTo>
                <a:lnTo>
                  <a:pt x="594" y="271"/>
                </a:lnTo>
                <a:lnTo>
                  <a:pt x="592" y="271"/>
                </a:lnTo>
                <a:lnTo>
                  <a:pt x="591" y="271"/>
                </a:lnTo>
                <a:lnTo>
                  <a:pt x="589" y="271"/>
                </a:lnTo>
                <a:lnTo>
                  <a:pt x="588" y="272"/>
                </a:lnTo>
                <a:lnTo>
                  <a:pt x="587" y="272"/>
                </a:lnTo>
                <a:lnTo>
                  <a:pt x="586" y="272"/>
                </a:lnTo>
                <a:lnTo>
                  <a:pt x="584" y="273"/>
                </a:lnTo>
                <a:lnTo>
                  <a:pt x="582" y="273"/>
                </a:lnTo>
                <a:lnTo>
                  <a:pt x="581" y="273"/>
                </a:lnTo>
                <a:lnTo>
                  <a:pt x="579" y="274"/>
                </a:lnTo>
                <a:lnTo>
                  <a:pt x="578" y="274"/>
                </a:lnTo>
                <a:lnTo>
                  <a:pt x="576" y="275"/>
                </a:lnTo>
                <a:lnTo>
                  <a:pt x="575" y="275"/>
                </a:lnTo>
                <a:lnTo>
                  <a:pt x="574" y="275"/>
                </a:lnTo>
                <a:lnTo>
                  <a:pt x="573" y="275"/>
                </a:lnTo>
                <a:lnTo>
                  <a:pt x="572" y="275"/>
                </a:lnTo>
                <a:lnTo>
                  <a:pt x="571" y="276"/>
                </a:lnTo>
                <a:lnTo>
                  <a:pt x="570" y="276"/>
                </a:lnTo>
                <a:lnTo>
                  <a:pt x="569" y="276"/>
                </a:lnTo>
                <a:lnTo>
                  <a:pt x="568" y="276"/>
                </a:lnTo>
                <a:lnTo>
                  <a:pt x="567" y="276"/>
                </a:lnTo>
                <a:lnTo>
                  <a:pt x="566" y="276"/>
                </a:lnTo>
                <a:lnTo>
                  <a:pt x="564" y="276"/>
                </a:lnTo>
                <a:lnTo>
                  <a:pt x="563" y="275"/>
                </a:lnTo>
                <a:lnTo>
                  <a:pt x="561" y="275"/>
                </a:lnTo>
                <a:lnTo>
                  <a:pt x="560" y="274"/>
                </a:lnTo>
                <a:lnTo>
                  <a:pt x="558" y="274"/>
                </a:lnTo>
                <a:lnTo>
                  <a:pt x="557" y="274"/>
                </a:lnTo>
                <a:lnTo>
                  <a:pt x="555" y="274"/>
                </a:lnTo>
                <a:lnTo>
                  <a:pt x="554" y="273"/>
                </a:lnTo>
                <a:lnTo>
                  <a:pt x="552" y="273"/>
                </a:lnTo>
                <a:lnTo>
                  <a:pt x="549" y="273"/>
                </a:lnTo>
                <a:lnTo>
                  <a:pt x="546" y="272"/>
                </a:lnTo>
                <a:lnTo>
                  <a:pt x="543" y="272"/>
                </a:lnTo>
                <a:lnTo>
                  <a:pt x="539" y="272"/>
                </a:lnTo>
                <a:lnTo>
                  <a:pt x="532" y="271"/>
                </a:lnTo>
                <a:lnTo>
                  <a:pt x="526" y="271"/>
                </a:lnTo>
                <a:lnTo>
                  <a:pt x="522" y="270"/>
                </a:lnTo>
                <a:lnTo>
                  <a:pt x="519" y="270"/>
                </a:lnTo>
                <a:lnTo>
                  <a:pt x="515" y="270"/>
                </a:lnTo>
                <a:lnTo>
                  <a:pt x="512" y="269"/>
                </a:lnTo>
                <a:lnTo>
                  <a:pt x="510" y="269"/>
                </a:lnTo>
                <a:lnTo>
                  <a:pt x="508" y="269"/>
                </a:lnTo>
                <a:lnTo>
                  <a:pt x="506" y="268"/>
                </a:lnTo>
                <a:lnTo>
                  <a:pt x="504" y="268"/>
                </a:lnTo>
                <a:lnTo>
                  <a:pt x="502" y="267"/>
                </a:lnTo>
                <a:lnTo>
                  <a:pt x="500" y="266"/>
                </a:lnTo>
                <a:lnTo>
                  <a:pt x="498" y="266"/>
                </a:lnTo>
                <a:lnTo>
                  <a:pt x="496" y="265"/>
                </a:lnTo>
                <a:lnTo>
                  <a:pt x="495" y="264"/>
                </a:lnTo>
                <a:lnTo>
                  <a:pt x="493" y="263"/>
                </a:lnTo>
                <a:lnTo>
                  <a:pt x="492" y="262"/>
                </a:lnTo>
                <a:lnTo>
                  <a:pt x="490" y="261"/>
                </a:lnTo>
                <a:lnTo>
                  <a:pt x="489" y="259"/>
                </a:lnTo>
                <a:lnTo>
                  <a:pt x="487" y="258"/>
                </a:lnTo>
                <a:lnTo>
                  <a:pt x="486" y="257"/>
                </a:lnTo>
                <a:lnTo>
                  <a:pt x="485" y="256"/>
                </a:lnTo>
                <a:lnTo>
                  <a:pt x="482" y="254"/>
                </a:lnTo>
                <a:lnTo>
                  <a:pt x="480" y="252"/>
                </a:lnTo>
                <a:lnTo>
                  <a:pt x="479" y="251"/>
                </a:lnTo>
                <a:lnTo>
                  <a:pt x="478" y="250"/>
                </a:lnTo>
                <a:lnTo>
                  <a:pt x="476" y="249"/>
                </a:lnTo>
                <a:lnTo>
                  <a:pt x="475" y="249"/>
                </a:lnTo>
                <a:lnTo>
                  <a:pt x="474" y="248"/>
                </a:lnTo>
                <a:lnTo>
                  <a:pt x="473" y="247"/>
                </a:lnTo>
                <a:lnTo>
                  <a:pt x="472" y="247"/>
                </a:lnTo>
                <a:lnTo>
                  <a:pt x="470" y="247"/>
                </a:lnTo>
                <a:lnTo>
                  <a:pt x="469" y="246"/>
                </a:lnTo>
                <a:lnTo>
                  <a:pt x="468" y="246"/>
                </a:lnTo>
                <a:lnTo>
                  <a:pt x="466" y="246"/>
                </a:lnTo>
                <a:lnTo>
                  <a:pt x="465" y="247"/>
                </a:lnTo>
                <a:lnTo>
                  <a:pt x="463" y="247"/>
                </a:lnTo>
                <a:lnTo>
                  <a:pt x="460" y="247"/>
                </a:lnTo>
                <a:lnTo>
                  <a:pt x="458" y="248"/>
                </a:lnTo>
                <a:lnTo>
                  <a:pt x="455" y="248"/>
                </a:lnTo>
                <a:lnTo>
                  <a:pt x="453" y="249"/>
                </a:lnTo>
                <a:lnTo>
                  <a:pt x="450" y="250"/>
                </a:lnTo>
                <a:lnTo>
                  <a:pt x="448" y="251"/>
                </a:lnTo>
                <a:lnTo>
                  <a:pt x="446" y="252"/>
                </a:lnTo>
                <a:lnTo>
                  <a:pt x="435" y="258"/>
                </a:lnTo>
                <a:lnTo>
                  <a:pt x="424" y="264"/>
                </a:lnTo>
                <a:lnTo>
                  <a:pt x="421" y="265"/>
                </a:lnTo>
                <a:lnTo>
                  <a:pt x="417" y="267"/>
                </a:lnTo>
                <a:lnTo>
                  <a:pt x="414" y="268"/>
                </a:lnTo>
                <a:lnTo>
                  <a:pt x="410" y="270"/>
                </a:lnTo>
                <a:lnTo>
                  <a:pt x="407" y="271"/>
                </a:lnTo>
                <a:lnTo>
                  <a:pt x="403" y="273"/>
                </a:lnTo>
                <a:lnTo>
                  <a:pt x="399" y="274"/>
                </a:lnTo>
                <a:lnTo>
                  <a:pt x="394" y="275"/>
                </a:lnTo>
                <a:lnTo>
                  <a:pt x="390" y="276"/>
                </a:lnTo>
                <a:lnTo>
                  <a:pt x="385" y="277"/>
                </a:lnTo>
                <a:lnTo>
                  <a:pt x="380" y="278"/>
                </a:lnTo>
                <a:lnTo>
                  <a:pt x="375" y="278"/>
                </a:lnTo>
                <a:lnTo>
                  <a:pt x="370" y="279"/>
                </a:lnTo>
                <a:lnTo>
                  <a:pt x="364" y="279"/>
                </a:lnTo>
                <a:lnTo>
                  <a:pt x="358" y="279"/>
                </a:lnTo>
                <a:lnTo>
                  <a:pt x="352" y="279"/>
                </a:lnTo>
                <a:lnTo>
                  <a:pt x="351" y="279"/>
                </a:lnTo>
                <a:lnTo>
                  <a:pt x="350" y="280"/>
                </a:lnTo>
                <a:lnTo>
                  <a:pt x="349" y="280"/>
                </a:lnTo>
                <a:lnTo>
                  <a:pt x="349" y="281"/>
                </a:lnTo>
                <a:lnTo>
                  <a:pt x="348" y="281"/>
                </a:lnTo>
                <a:lnTo>
                  <a:pt x="348" y="282"/>
                </a:lnTo>
                <a:lnTo>
                  <a:pt x="347" y="282"/>
                </a:lnTo>
                <a:lnTo>
                  <a:pt x="347" y="283"/>
                </a:lnTo>
                <a:lnTo>
                  <a:pt x="346" y="284"/>
                </a:lnTo>
                <a:lnTo>
                  <a:pt x="346" y="285"/>
                </a:lnTo>
                <a:lnTo>
                  <a:pt x="345" y="286"/>
                </a:lnTo>
                <a:lnTo>
                  <a:pt x="344" y="286"/>
                </a:lnTo>
                <a:lnTo>
                  <a:pt x="344" y="287"/>
                </a:lnTo>
                <a:lnTo>
                  <a:pt x="344" y="288"/>
                </a:lnTo>
                <a:lnTo>
                  <a:pt x="343" y="288"/>
                </a:lnTo>
                <a:lnTo>
                  <a:pt x="342" y="288"/>
                </a:lnTo>
                <a:lnTo>
                  <a:pt x="342" y="289"/>
                </a:lnTo>
                <a:lnTo>
                  <a:pt x="341" y="289"/>
                </a:lnTo>
                <a:lnTo>
                  <a:pt x="339" y="285"/>
                </a:lnTo>
                <a:lnTo>
                  <a:pt x="338" y="280"/>
                </a:lnTo>
                <a:lnTo>
                  <a:pt x="337" y="274"/>
                </a:lnTo>
                <a:lnTo>
                  <a:pt x="337" y="267"/>
                </a:lnTo>
                <a:lnTo>
                  <a:pt x="336" y="259"/>
                </a:lnTo>
                <a:lnTo>
                  <a:pt x="335" y="250"/>
                </a:lnTo>
                <a:lnTo>
                  <a:pt x="334" y="241"/>
                </a:lnTo>
                <a:lnTo>
                  <a:pt x="333" y="230"/>
                </a:lnTo>
                <a:lnTo>
                  <a:pt x="333" y="219"/>
                </a:lnTo>
                <a:lnTo>
                  <a:pt x="332" y="208"/>
                </a:lnTo>
                <a:lnTo>
                  <a:pt x="331" y="196"/>
                </a:lnTo>
                <a:lnTo>
                  <a:pt x="330" y="183"/>
                </a:lnTo>
                <a:lnTo>
                  <a:pt x="329" y="158"/>
                </a:lnTo>
                <a:lnTo>
                  <a:pt x="328" y="132"/>
                </a:lnTo>
                <a:lnTo>
                  <a:pt x="327" y="119"/>
                </a:lnTo>
                <a:lnTo>
                  <a:pt x="326" y="107"/>
                </a:lnTo>
                <a:lnTo>
                  <a:pt x="326" y="94"/>
                </a:lnTo>
                <a:lnTo>
                  <a:pt x="325" y="83"/>
                </a:lnTo>
                <a:lnTo>
                  <a:pt x="324" y="71"/>
                </a:lnTo>
                <a:lnTo>
                  <a:pt x="323" y="60"/>
                </a:lnTo>
                <a:lnTo>
                  <a:pt x="322" y="50"/>
                </a:lnTo>
                <a:lnTo>
                  <a:pt x="321" y="40"/>
                </a:lnTo>
                <a:lnTo>
                  <a:pt x="320" y="31"/>
                </a:lnTo>
                <a:lnTo>
                  <a:pt x="319" y="23"/>
                </a:lnTo>
                <a:lnTo>
                  <a:pt x="318" y="16"/>
                </a:lnTo>
                <a:lnTo>
                  <a:pt x="317" y="11"/>
                </a:lnTo>
                <a:lnTo>
                  <a:pt x="316" y="6"/>
                </a:lnTo>
                <a:lnTo>
                  <a:pt x="314" y="2"/>
                </a:lnTo>
                <a:lnTo>
                  <a:pt x="313" y="0"/>
                </a:lnTo>
                <a:lnTo>
                  <a:pt x="311" y="0"/>
                </a:lnTo>
                <a:lnTo>
                  <a:pt x="309" y="1"/>
                </a:lnTo>
                <a:lnTo>
                  <a:pt x="307" y="4"/>
                </a:lnTo>
                <a:lnTo>
                  <a:pt x="305" y="9"/>
                </a:lnTo>
                <a:lnTo>
                  <a:pt x="303" y="14"/>
                </a:lnTo>
                <a:lnTo>
                  <a:pt x="302" y="21"/>
                </a:lnTo>
                <a:lnTo>
                  <a:pt x="300" y="28"/>
                </a:lnTo>
                <a:lnTo>
                  <a:pt x="299" y="37"/>
                </a:lnTo>
                <a:lnTo>
                  <a:pt x="297" y="46"/>
                </a:lnTo>
                <a:lnTo>
                  <a:pt x="296" y="56"/>
                </a:lnTo>
                <a:lnTo>
                  <a:pt x="295" y="66"/>
                </a:lnTo>
                <a:lnTo>
                  <a:pt x="294" y="77"/>
                </a:lnTo>
                <a:lnTo>
                  <a:pt x="293" y="88"/>
                </a:lnTo>
                <a:lnTo>
                  <a:pt x="291" y="112"/>
                </a:lnTo>
                <a:lnTo>
                  <a:pt x="290" y="137"/>
                </a:lnTo>
                <a:lnTo>
                  <a:pt x="289" y="149"/>
                </a:lnTo>
                <a:lnTo>
                  <a:pt x="288" y="161"/>
                </a:lnTo>
                <a:lnTo>
                  <a:pt x="287" y="173"/>
                </a:lnTo>
                <a:lnTo>
                  <a:pt x="285" y="184"/>
                </a:lnTo>
                <a:lnTo>
                  <a:pt x="284" y="195"/>
                </a:lnTo>
                <a:lnTo>
                  <a:pt x="283" y="206"/>
                </a:lnTo>
                <a:lnTo>
                  <a:pt x="281" y="216"/>
                </a:lnTo>
                <a:lnTo>
                  <a:pt x="280" y="225"/>
                </a:lnTo>
                <a:lnTo>
                  <a:pt x="278" y="234"/>
                </a:lnTo>
                <a:lnTo>
                  <a:pt x="276" y="242"/>
                </a:lnTo>
                <a:lnTo>
                  <a:pt x="274" y="249"/>
                </a:lnTo>
                <a:lnTo>
                  <a:pt x="272" y="254"/>
                </a:lnTo>
                <a:lnTo>
                  <a:pt x="269" y="259"/>
                </a:lnTo>
                <a:lnTo>
                  <a:pt x="267" y="262"/>
                </a:lnTo>
                <a:lnTo>
                  <a:pt x="264" y="265"/>
                </a:lnTo>
                <a:lnTo>
                  <a:pt x="260" y="265"/>
                </a:lnTo>
                <a:lnTo>
                  <a:pt x="258" y="265"/>
                </a:lnTo>
                <a:lnTo>
                  <a:pt x="256" y="265"/>
                </a:lnTo>
                <a:lnTo>
                  <a:pt x="254" y="265"/>
                </a:lnTo>
                <a:lnTo>
                  <a:pt x="253" y="264"/>
                </a:lnTo>
                <a:lnTo>
                  <a:pt x="251" y="264"/>
                </a:lnTo>
                <a:lnTo>
                  <a:pt x="249" y="263"/>
                </a:lnTo>
                <a:lnTo>
                  <a:pt x="247" y="262"/>
                </a:lnTo>
                <a:lnTo>
                  <a:pt x="246" y="261"/>
                </a:lnTo>
                <a:lnTo>
                  <a:pt x="244" y="260"/>
                </a:lnTo>
                <a:lnTo>
                  <a:pt x="242" y="259"/>
                </a:lnTo>
                <a:lnTo>
                  <a:pt x="241" y="258"/>
                </a:lnTo>
                <a:lnTo>
                  <a:pt x="239" y="256"/>
                </a:lnTo>
                <a:lnTo>
                  <a:pt x="238" y="255"/>
                </a:lnTo>
                <a:lnTo>
                  <a:pt x="236" y="254"/>
                </a:lnTo>
                <a:lnTo>
                  <a:pt x="235" y="252"/>
                </a:lnTo>
                <a:lnTo>
                  <a:pt x="233" y="251"/>
                </a:lnTo>
                <a:lnTo>
                  <a:pt x="230" y="248"/>
                </a:lnTo>
                <a:lnTo>
                  <a:pt x="228" y="246"/>
                </a:lnTo>
                <a:lnTo>
                  <a:pt x="226" y="245"/>
                </a:lnTo>
                <a:lnTo>
                  <a:pt x="225" y="243"/>
                </a:lnTo>
                <a:lnTo>
                  <a:pt x="223" y="242"/>
                </a:lnTo>
                <a:lnTo>
                  <a:pt x="222" y="241"/>
                </a:lnTo>
                <a:lnTo>
                  <a:pt x="220" y="241"/>
                </a:lnTo>
                <a:lnTo>
                  <a:pt x="219" y="240"/>
                </a:lnTo>
                <a:lnTo>
                  <a:pt x="217" y="239"/>
                </a:lnTo>
                <a:lnTo>
                  <a:pt x="215" y="239"/>
                </a:lnTo>
                <a:lnTo>
                  <a:pt x="214" y="238"/>
                </a:lnTo>
                <a:lnTo>
                  <a:pt x="212" y="238"/>
                </a:lnTo>
                <a:lnTo>
                  <a:pt x="210" y="238"/>
                </a:lnTo>
                <a:lnTo>
                  <a:pt x="209" y="238"/>
                </a:lnTo>
                <a:lnTo>
                  <a:pt x="206" y="239"/>
                </a:lnTo>
                <a:lnTo>
                  <a:pt x="204" y="240"/>
                </a:lnTo>
                <a:lnTo>
                  <a:pt x="201" y="241"/>
                </a:lnTo>
                <a:lnTo>
                  <a:pt x="199" y="242"/>
                </a:lnTo>
                <a:lnTo>
                  <a:pt x="197" y="243"/>
                </a:lnTo>
                <a:lnTo>
                  <a:pt x="195" y="244"/>
                </a:lnTo>
                <a:lnTo>
                  <a:pt x="193" y="245"/>
                </a:lnTo>
                <a:lnTo>
                  <a:pt x="191" y="246"/>
                </a:lnTo>
                <a:lnTo>
                  <a:pt x="190" y="247"/>
                </a:lnTo>
                <a:lnTo>
                  <a:pt x="188" y="248"/>
                </a:lnTo>
                <a:lnTo>
                  <a:pt x="187" y="249"/>
                </a:lnTo>
                <a:lnTo>
                  <a:pt x="185" y="250"/>
                </a:lnTo>
                <a:lnTo>
                  <a:pt x="184" y="251"/>
                </a:lnTo>
                <a:lnTo>
                  <a:pt x="183" y="251"/>
                </a:lnTo>
                <a:lnTo>
                  <a:pt x="181" y="252"/>
                </a:lnTo>
                <a:lnTo>
                  <a:pt x="180" y="253"/>
                </a:lnTo>
                <a:lnTo>
                  <a:pt x="176" y="257"/>
                </a:lnTo>
                <a:lnTo>
                  <a:pt x="172" y="260"/>
                </a:lnTo>
                <a:lnTo>
                  <a:pt x="171" y="261"/>
                </a:lnTo>
                <a:lnTo>
                  <a:pt x="170" y="262"/>
                </a:lnTo>
                <a:lnTo>
                  <a:pt x="169" y="262"/>
                </a:lnTo>
                <a:lnTo>
                  <a:pt x="168" y="263"/>
                </a:lnTo>
                <a:lnTo>
                  <a:pt x="166" y="264"/>
                </a:lnTo>
                <a:lnTo>
                  <a:pt x="165" y="264"/>
                </a:lnTo>
                <a:lnTo>
                  <a:pt x="164" y="265"/>
                </a:lnTo>
                <a:lnTo>
                  <a:pt x="163" y="266"/>
                </a:lnTo>
                <a:lnTo>
                  <a:pt x="161" y="266"/>
                </a:lnTo>
                <a:lnTo>
                  <a:pt x="159" y="266"/>
                </a:lnTo>
                <a:lnTo>
                  <a:pt x="158" y="266"/>
                </a:lnTo>
                <a:lnTo>
                  <a:pt x="157" y="266"/>
                </a:lnTo>
                <a:lnTo>
                  <a:pt x="156" y="265"/>
                </a:lnTo>
                <a:lnTo>
                  <a:pt x="155" y="265"/>
                </a:lnTo>
                <a:lnTo>
                  <a:pt x="154" y="265"/>
                </a:lnTo>
                <a:lnTo>
                  <a:pt x="153" y="265"/>
                </a:lnTo>
                <a:lnTo>
                  <a:pt x="152" y="264"/>
                </a:lnTo>
                <a:lnTo>
                  <a:pt x="151" y="264"/>
                </a:lnTo>
                <a:lnTo>
                  <a:pt x="150" y="264"/>
                </a:lnTo>
                <a:lnTo>
                  <a:pt x="149" y="264"/>
                </a:lnTo>
                <a:lnTo>
                  <a:pt x="148" y="264"/>
                </a:lnTo>
                <a:lnTo>
                  <a:pt x="147" y="264"/>
                </a:lnTo>
                <a:lnTo>
                  <a:pt x="145" y="263"/>
                </a:lnTo>
                <a:lnTo>
                  <a:pt x="143" y="263"/>
                </a:lnTo>
                <a:lnTo>
                  <a:pt x="142" y="263"/>
                </a:lnTo>
                <a:lnTo>
                  <a:pt x="141" y="264"/>
                </a:lnTo>
                <a:lnTo>
                  <a:pt x="139" y="264"/>
                </a:lnTo>
                <a:lnTo>
                  <a:pt x="137" y="264"/>
                </a:lnTo>
                <a:lnTo>
                  <a:pt x="133" y="264"/>
                </a:lnTo>
                <a:lnTo>
                  <a:pt x="128" y="265"/>
                </a:lnTo>
                <a:lnTo>
                  <a:pt x="116" y="267"/>
                </a:lnTo>
                <a:lnTo>
                  <a:pt x="100" y="269"/>
                </a:lnTo>
                <a:lnTo>
                  <a:pt x="91" y="270"/>
                </a:lnTo>
                <a:lnTo>
                  <a:pt x="81" y="272"/>
                </a:lnTo>
                <a:lnTo>
                  <a:pt x="70" y="273"/>
                </a:lnTo>
                <a:lnTo>
                  <a:pt x="58" y="275"/>
                </a:lnTo>
                <a:lnTo>
                  <a:pt x="45" y="277"/>
                </a:lnTo>
                <a:lnTo>
                  <a:pt x="31" y="278"/>
                </a:lnTo>
                <a:lnTo>
                  <a:pt x="24" y="279"/>
                </a:lnTo>
                <a:lnTo>
                  <a:pt x="16" y="280"/>
                </a:lnTo>
                <a:lnTo>
                  <a:pt x="8" y="281"/>
                </a:lnTo>
                <a:lnTo>
                  <a:pt x="0" y="282"/>
                </a:lnTo>
                <a:lnTo>
                  <a:pt x="0" y="283"/>
                </a:lnTo>
                <a:lnTo>
                  <a:pt x="0" y="284"/>
                </a:lnTo>
                <a:lnTo>
                  <a:pt x="1" y="284"/>
                </a:lnTo>
                <a:lnTo>
                  <a:pt x="1" y="285"/>
                </a:lnTo>
                <a:lnTo>
                  <a:pt x="1" y="286"/>
                </a:lnTo>
                <a:lnTo>
                  <a:pt x="1" y="287"/>
                </a:lnTo>
                <a:lnTo>
                  <a:pt x="1" y="288"/>
                </a:lnTo>
                <a:lnTo>
                  <a:pt x="2" y="290"/>
                </a:lnTo>
                <a:lnTo>
                  <a:pt x="2" y="291"/>
                </a:lnTo>
                <a:lnTo>
                  <a:pt x="2" y="292"/>
                </a:lnTo>
                <a:lnTo>
                  <a:pt x="2" y="294"/>
                </a:lnTo>
                <a:lnTo>
                  <a:pt x="2" y="295"/>
                </a:lnTo>
                <a:lnTo>
                  <a:pt x="2" y="296"/>
                </a:lnTo>
                <a:lnTo>
                  <a:pt x="2" y="298"/>
                </a:lnTo>
                <a:lnTo>
                  <a:pt x="3" y="298"/>
                </a:lnTo>
                <a:lnTo>
                  <a:pt x="3" y="299"/>
                </a:lnTo>
                <a:lnTo>
                  <a:pt x="3" y="300"/>
                </a:lnTo>
                <a:lnTo>
                  <a:pt x="3" y="301"/>
                </a:lnTo>
                <a:lnTo>
                  <a:pt x="4" y="302"/>
                </a:lnTo>
                <a:lnTo>
                  <a:pt x="4" y="303"/>
                </a:lnTo>
              </a:path>
            </a:pathLst>
          </a:custGeom>
          <a:solidFill>
            <a:srgbClr val="FF0000"/>
          </a:solidFill>
          <a:ln w="12700" cap="rnd" cmpd="sng">
            <a:solidFill>
              <a:srgbClr val="FF0000"/>
            </a:solidFill>
            <a:prstDash val="solid"/>
            <a:round/>
            <a:headEnd/>
            <a:tailEnd/>
          </a:ln>
          <a:effectLst>
            <a:outerShdw dist="35921" dir="2700000" algn="ctr" rotWithShape="0">
              <a:schemeClr val="bg2"/>
            </a:outerShdw>
          </a:effectLst>
        </p:spPr>
        <p:txBody>
          <a:bodyPr/>
          <a:lstStyle/>
          <a:p>
            <a:pPr>
              <a:defRPr/>
            </a:pPr>
            <a:endParaRPr lang="fr-CA"/>
          </a:p>
        </p:txBody>
      </p:sp>
      <p:sp>
        <p:nvSpPr>
          <p:cNvPr id="59429" name="Freeform 42"/>
          <p:cNvSpPr>
            <a:spLocks/>
          </p:cNvSpPr>
          <p:nvPr/>
        </p:nvSpPr>
        <p:spPr bwMode="auto">
          <a:xfrm>
            <a:off x="192088" y="6256338"/>
            <a:ext cx="190500" cy="279400"/>
          </a:xfrm>
          <a:custGeom>
            <a:avLst/>
            <a:gdLst>
              <a:gd name="T0" fmla="*/ 151333200 w 135"/>
              <a:gd name="T1" fmla="*/ 100806250 h 176"/>
              <a:gd name="T2" fmla="*/ 123456700 w 135"/>
              <a:gd name="T3" fmla="*/ 126007813 h 176"/>
              <a:gd name="T4" fmla="*/ 97569867 w 135"/>
              <a:gd name="T5" fmla="*/ 156249688 h 176"/>
              <a:gd name="T6" fmla="*/ 77657678 w 135"/>
              <a:gd name="T7" fmla="*/ 196572188 h 176"/>
              <a:gd name="T8" fmla="*/ 63720133 w 135"/>
              <a:gd name="T9" fmla="*/ 249496263 h 176"/>
              <a:gd name="T10" fmla="*/ 59736567 w 135"/>
              <a:gd name="T11" fmla="*/ 292338125 h 176"/>
              <a:gd name="T12" fmla="*/ 63720133 w 135"/>
              <a:gd name="T13" fmla="*/ 312499375 h 176"/>
              <a:gd name="T14" fmla="*/ 71684444 w 135"/>
              <a:gd name="T15" fmla="*/ 330141263 h 176"/>
              <a:gd name="T16" fmla="*/ 81641244 w 135"/>
              <a:gd name="T17" fmla="*/ 345262200 h 176"/>
              <a:gd name="T18" fmla="*/ 97569867 w 135"/>
              <a:gd name="T19" fmla="*/ 355342825 h 176"/>
              <a:gd name="T20" fmla="*/ 121465622 w 135"/>
              <a:gd name="T21" fmla="*/ 357862188 h 176"/>
              <a:gd name="T22" fmla="*/ 153325689 w 135"/>
              <a:gd name="T23" fmla="*/ 342741250 h 176"/>
              <a:gd name="T24" fmla="*/ 173237878 w 135"/>
              <a:gd name="T25" fmla="*/ 327620313 h 176"/>
              <a:gd name="T26" fmla="*/ 191158989 w 135"/>
              <a:gd name="T27" fmla="*/ 309980013 h 176"/>
              <a:gd name="T28" fmla="*/ 203105456 w 135"/>
              <a:gd name="T29" fmla="*/ 299899388 h 176"/>
              <a:gd name="T30" fmla="*/ 219035489 w 135"/>
              <a:gd name="T31" fmla="*/ 297378438 h 176"/>
              <a:gd name="T32" fmla="*/ 228992289 w 135"/>
              <a:gd name="T33" fmla="*/ 297378438 h 176"/>
              <a:gd name="T34" fmla="*/ 236956600 w 135"/>
              <a:gd name="T35" fmla="*/ 302418750 h 176"/>
              <a:gd name="T36" fmla="*/ 242931244 w 135"/>
              <a:gd name="T37" fmla="*/ 309980013 h 176"/>
              <a:gd name="T38" fmla="*/ 246913400 w 135"/>
              <a:gd name="T39" fmla="*/ 320060638 h 176"/>
              <a:gd name="T40" fmla="*/ 250895556 w 135"/>
              <a:gd name="T41" fmla="*/ 335181575 h 176"/>
              <a:gd name="T42" fmla="*/ 238947678 w 135"/>
              <a:gd name="T43" fmla="*/ 362902500 h 176"/>
              <a:gd name="T44" fmla="*/ 219035489 w 135"/>
              <a:gd name="T45" fmla="*/ 388104063 h 176"/>
              <a:gd name="T46" fmla="*/ 197132222 w 135"/>
              <a:gd name="T47" fmla="*/ 410786263 h 176"/>
              <a:gd name="T48" fmla="*/ 169254311 w 135"/>
              <a:gd name="T49" fmla="*/ 425907200 h 176"/>
              <a:gd name="T50" fmla="*/ 135404578 w 135"/>
              <a:gd name="T51" fmla="*/ 435987825 h 176"/>
              <a:gd name="T52" fmla="*/ 97569867 w 135"/>
              <a:gd name="T53" fmla="*/ 435987825 h 176"/>
              <a:gd name="T54" fmla="*/ 63720133 w 135"/>
              <a:gd name="T55" fmla="*/ 423386250 h 176"/>
              <a:gd name="T56" fmla="*/ 37833300 w 135"/>
              <a:gd name="T57" fmla="*/ 400705638 h 176"/>
              <a:gd name="T58" fmla="*/ 15930033 w 135"/>
              <a:gd name="T59" fmla="*/ 367942813 h 176"/>
              <a:gd name="T60" fmla="*/ 3982156 w 135"/>
              <a:gd name="T61" fmla="*/ 325100950 h 176"/>
              <a:gd name="T62" fmla="*/ 0 w 135"/>
              <a:gd name="T63" fmla="*/ 272176875 h 176"/>
              <a:gd name="T64" fmla="*/ 9956800 w 135"/>
              <a:gd name="T65" fmla="*/ 196572188 h 176"/>
              <a:gd name="T66" fmla="*/ 39824378 w 135"/>
              <a:gd name="T67" fmla="*/ 126007813 h 176"/>
              <a:gd name="T68" fmla="*/ 79648756 w 135"/>
              <a:gd name="T69" fmla="*/ 65524063 h 176"/>
              <a:gd name="T70" fmla="*/ 127438856 w 135"/>
              <a:gd name="T71" fmla="*/ 25201563 h 176"/>
              <a:gd name="T72" fmla="*/ 177220033 w 135"/>
              <a:gd name="T73" fmla="*/ 5040313 h 176"/>
              <a:gd name="T74" fmla="*/ 195141144 w 135"/>
              <a:gd name="T75" fmla="*/ 5040313 h 176"/>
              <a:gd name="T76" fmla="*/ 209080100 w 135"/>
              <a:gd name="T77" fmla="*/ 12601575 h 176"/>
              <a:gd name="T78" fmla="*/ 219035489 w 135"/>
              <a:gd name="T79" fmla="*/ 12601575 h 176"/>
              <a:gd name="T80" fmla="*/ 223017644 w 135"/>
              <a:gd name="T81" fmla="*/ 5040313 h 176"/>
              <a:gd name="T82" fmla="*/ 228992289 w 135"/>
              <a:gd name="T83" fmla="*/ 0 h 176"/>
              <a:gd name="T84" fmla="*/ 234965522 w 135"/>
              <a:gd name="T85" fmla="*/ 0 h 176"/>
              <a:gd name="T86" fmla="*/ 244922322 w 135"/>
              <a:gd name="T87" fmla="*/ 0 h 176"/>
              <a:gd name="T88" fmla="*/ 252886633 w 135"/>
              <a:gd name="T89" fmla="*/ 7561263 h 176"/>
              <a:gd name="T90" fmla="*/ 258859867 w 135"/>
              <a:gd name="T91" fmla="*/ 20161250 h 176"/>
              <a:gd name="T92" fmla="*/ 262843433 w 135"/>
              <a:gd name="T93" fmla="*/ 37803138 h 176"/>
              <a:gd name="T94" fmla="*/ 264834511 w 135"/>
              <a:gd name="T95" fmla="*/ 60483750 h 176"/>
              <a:gd name="T96" fmla="*/ 264834511 w 135"/>
              <a:gd name="T97" fmla="*/ 83165950 h 176"/>
              <a:gd name="T98" fmla="*/ 262843433 w 135"/>
              <a:gd name="T99" fmla="*/ 100806250 h 176"/>
              <a:gd name="T100" fmla="*/ 256868789 w 135"/>
              <a:gd name="T101" fmla="*/ 113407825 h 176"/>
              <a:gd name="T102" fmla="*/ 250895556 w 135"/>
              <a:gd name="T103" fmla="*/ 123488450 h 176"/>
              <a:gd name="T104" fmla="*/ 240938756 w 135"/>
              <a:gd name="T105" fmla="*/ 128528763 h 176"/>
              <a:gd name="T106" fmla="*/ 230983367 w 135"/>
              <a:gd name="T107" fmla="*/ 128528763 h 176"/>
              <a:gd name="T108" fmla="*/ 221026567 w 135"/>
              <a:gd name="T109" fmla="*/ 126007813 h 176"/>
              <a:gd name="T110" fmla="*/ 213062256 w 135"/>
              <a:gd name="T111" fmla="*/ 120967500 h 176"/>
              <a:gd name="T112" fmla="*/ 207089022 w 135"/>
              <a:gd name="T113" fmla="*/ 110886875 h 176"/>
              <a:gd name="T114" fmla="*/ 205096533 w 135"/>
              <a:gd name="T115" fmla="*/ 98286888 h 176"/>
              <a:gd name="T116" fmla="*/ 203105456 w 135"/>
              <a:gd name="T117" fmla="*/ 85685313 h 176"/>
              <a:gd name="T118" fmla="*/ 193150067 w 135"/>
              <a:gd name="T119" fmla="*/ 80645000 h 176"/>
              <a:gd name="T120" fmla="*/ 183193267 w 135"/>
              <a:gd name="T121" fmla="*/ 83165950 h 17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35" h="176">
                <a:moveTo>
                  <a:pt x="90" y="33"/>
                </a:moveTo>
                <a:lnTo>
                  <a:pt x="87" y="35"/>
                </a:lnTo>
                <a:lnTo>
                  <a:pt x="84" y="36"/>
                </a:lnTo>
                <a:lnTo>
                  <a:pt x="81" y="37"/>
                </a:lnTo>
                <a:lnTo>
                  <a:pt x="79" y="39"/>
                </a:lnTo>
                <a:lnTo>
                  <a:pt x="76" y="40"/>
                </a:lnTo>
                <a:lnTo>
                  <a:pt x="74" y="41"/>
                </a:lnTo>
                <a:lnTo>
                  <a:pt x="71" y="43"/>
                </a:lnTo>
                <a:lnTo>
                  <a:pt x="69" y="45"/>
                </a:lnTo>
                <a:lnTo>
                  <a:pt x="66" y="46"/>
                </a:lnTo>
                <a:lnTo>
                  <a:pt x="64" y="48"/>
                </a:lnTo>
                <a:lnTo>
                  <a:pt x="62" y="50"/>
                </a:lnTo>
                <a:lnTo>
                  <a:pt x="59" y="52"/>
                </a:lnTo>
                <a:lnTo>
                  <a:pt x="57" y="54"/>
                </a:lnTo>
                <a:lnTo>
                  <a:pt x="55" y="56"/>
                </a:lnTo>
                <a:lnTo>
                  <a:pt x="53" y="58"/>
                </a:lnTo>
                <a:lnTo>
                  <a:pt x="51" y="60"/>
                </a:lnTo>
                <a:lnTo>
                  <a:pt x="49" y="62"/>
                </a:lnTo>
                <a:lnTo>
                  <a:pt x="47" y="65"/>
                </a:lnTo>
                <a:lnTo>
                  <a:pt x="46" y="67"/>
                </a:lnTo>
                <a:lnTo>
                  <a:pt x="44" y="70"/>
                </a:lnTo>
                <a:lnTo>
                  <a:pt x="42" y="73"/>
                </a:lnTo>
                <a:lnTo>
                  <a:pt x="41" y="75"/>
                </a:lnTo>
                <a:lnTo>
                  <a:pt x="39" y="78"/>
                </a:lnTo>
                <a:lnTo>
                  <a:pt x="38" y="81"/>
                </a:lnTo>
                <a:lnTo>
                  <a:pt x="36" y="85"/>
                </a:lnTo>
                <a:lnTo>
                  <a:pt x="35" y="88"/>
                </a:lnTo>
                <a:lnTo>
                  <a:pt x="34" y="92"/>
                </a:lnTo>
                <a:lnTo>
                  <a:pt x="33" y="95"/>
                </a:lnTo>
                <a:lnTo>
                  <a:pt x="32" y="99"/>
                </a:lnTo>
                <a:lnTo>
                  <a:pt x="31" y="103"/>
                </a:lnTo>
                <a:lnTo>
                  <a:pt x="30" y="107"/>
                </a:lnTo>
                <a:lnTo>
                  <a:pt x="30" y="111"/>
                </a:lnTo>
                <a:lnTo>
                  <a:pt x="30" y="113"/>
                </a:lnTo>
                <a:lnTo>
                  <a:pt x="30" y="114"/>
                </a:lnTo>
                <a:lnTo>
                  <a:pt x="30" y="116"/>
                </a:lnTo>
                <a:lnTo>
                  <a:pt x="30" y="117"/>
                </a:lnTo>
                <a:lnTo>
                  <a:pt x="30" y="119"/>
                </a:lnTo>
                <a:lnTo>
                  <a:pt x="31" y="120"/>
                </a:lnTo>
                <a:lnTo>
                  <a:pt x="31" y="122"/>
                </a:lnTo>
                <a:lnTo>
                  <a:pt x="32" y="123"/>
                </a:lnTo>
                <a:lnTo>
                  <a:pt x="32" y="124"/>
                </a:lnTo>
                <a:lnTo>
                  <a:pt x="32" y="126"/>
                </a:lnTo>
                <a:lnTo>
                  <a:pt x="33" y="127"/>
                </a:lnTo>
                <a:lnTo>
                  <a:pt x="34" y="128"/>
                </a:lnTo>
                <a:lnTo>
                  <a:pt x="34" y="129"/>
                </a:lnTo>
                <a:lnTo>
                  <a:pt x="35" y="130"/>
                </a:lnTo>
                <a:lnTo>
                  <a:pt x="36" y="131"/>
                </a:lnTo>
                <a:lnTo>
                  <a:pt x="36" y="132"/>
                </a:lnTo>
                <a:lnTo>
                  <a:pt x="37" y="133"/>
                </a:lnTo>
                <a:lnTo>
                  <a:pt x="38" y="134"/>
                </a:lnTo>
                <a:lnTo>
                  <a:pt x="39" y="135"/>
                </a:lnTo>
                <a:lnTo>
                  <a:pt x="40" y="136"/>
                </a:lnTo>
                <a:lnTo>
                  <a:pt x="41" y="137"/>
                </a:lnTo>
                <a:lnTo>
                  <a:pt x="42" y="138"/>
                </a:lnTo>
                <a:lnTo>
                  <a:pt x="44" y="139"/>
                </a:lnTo>
                <a:lnTo>
                  <a:pt x="45" y="139"/>
                </a:lnTo>
                <a:lnTo>
                  <a:pt x="46" y="140"/>
                </a:lnTo>
                <a:lnTo>
                  <a:pt x="48" y="140"/>
                </a:lnTo>
                <a:lnTo>
                  <a:pt x="49" y="141"/>
                </a:lnTo>
                <a:lnTo>
                  <a:pt x="51" y="142"/>
                </a:lnTo>
                <a:lnTo>
                  <a:pt x="52" y="142"/>
                </a:lnTo>
                <a:lnTo>
                  <a:pt x="54" y="142"/>
                </a:lnTo>
                <a:lnTo>
                  <a:pt x="56" y="143"/>
                </a:lnTo>
                <a:lnTo>
                  <a:pt x="58" y="143"/>
                </a:lnTo>
                <a:lnTo>
                  <a:pt x="61" y="142"/>
                </a:lnTo>
                <a:lnTo>
                  <a:pt x="64" y="141"/>
                </a:lnTo>
                <a:lnTo>
                  <a:pt x="67" y="140"/>
                </a:lnTo>
                <a:lnTo>
                  <a:pt x="70" y="139"/>
                </a:lnTo>
                <a:lnTo>
                  <a:pt x="72" y="138"/>
                </a:lnTo>
                <a:lnTo>
                  <a:pt x="75" y="137"/>
                </a:lnTo>
                <a:lnTo>
                  <a:pt x="77" y="136"/>
                </a:lnTo>
                <a:lnTo>
                  <a:pt x="79" y="135"/>
                </a:lnTo>
                <a:lnTo>
                  <a:pt x="81" y="134"/>
                </a:lnTo>
                <a:lnTo>
                  <a:pt x="83" y="133"/>
                </a:lnTo>
                <a:lnTo>
                  <a:pt x="84" y="132"/>
                </a:lnTo>
                <a:lnTo>
                  <a:pt x="86" y="131"/>
                </a:lnTo>
                <a:lnTo>
                  <a:pt x="87" y="130"/>
                </a:lnTo>
                <a:lnTo>
                  <a:pt x="89" y="129"/>
                </a:lnTo>
                <a:lnTo>
                  <a:pt x="90" y="128"/>
                </a:lnTo>
                <a:lnTo>
                  <a:pt x="91" y="127"/>
                </a:lnTo>
                <a:lnTo>
                  <a:pt x="93" y="126"/>
                </a:lnTo>
                <a:lnTo>
                  <a:pt x="95" y="124"/>
                </a:lnTo>
                <a:lnTo>
                  <a:pt x="96" y="123"/>
                </a:lnTo>
                <a:lnTo>
                  <a:pt x="97" y="122"/>
                </a:lnTo>
                <a:lnTo>
                  <a:pt x="98" y="122"/>
                </a:lnTo>
                <a:lnTo>
                  <a:pt x="99" y="121"/>
                </a:lnTo>
                <a:lnTo>
                  <a:pt x="100" y="120"/>
                </a:lnTo>
                <a:lnTo>
                  <a:pt x="101" y="120"/>
                </a:lnTo>
                <a:lnTo>
                  <a:pt x="102" y="119"/>
                </a:lnTo>
                <a:lnTo>
                  <a:pt x="103" y="119"/>
                </a:lnTo>
                <a:lnTo>
                  <a:pt x="105" y="119"/>
                </a:lnTo>
                <a:lnTo>
                  <a:pt x="106" y="118"/>
                </a:lnTo>
                <a:lnTo>
                  <a:pt x="107" y="118"/>
                </a:lnTo>
                <a:lnTo>
                  <a:pt x="109" y="118"/>
                </a:lnTo>
                <a:lnTo>
                  <a:pt x="110" y="118"/>
                </a:lnTo>
                <a:lnTo>
                  <a:pt x="111" y="118"/>
                </a:lnTo>
                <a:lnTo>
                  <a:pt x="112" y="118"/>
                </a:lnTo>
                <a:lnTo>
                  <a:pt x="113" y="118"/>
                </a:lnTo>
                <a:lnTo>
                  <a:pt x="114" y="118"/>
                </a:lnTo>
                <a:lnTo>
                  <a:pt x="115" y="118"/>
                </a:lnTo>
                <a:lnTo>
                  <a:pt x="116" y="119"/>
                </a:lnTo>
                <a:lnTo>
                  <a:pt x="117" y="119"/>
                </a:lnTo>
                <a:lnTo>
                  <a:pt x="118" y="120"/>
                </a:lnTo>
                <a:lnTo>
                  <a:pt x="119" y="120"/>
                </a:lnTo>
                <a:lnTo>
                  <a:pt x="120" y="121"/>
                </a:lnTo>
                <a:lnTo>
                  <a:pt x="121" y="122"/>
                </a:lnTo>
                <a:lnTo>
                  <a:pt x="122" y="123"/>
                </a:lnTo>
                <a:lnTo>
                  <a:pt x="123" y="124"/>
                </a:lnTo>
                <a:lnTo>
                  <a:pt x="123" y="125"/>
                </a:lnTo>
                <a:lnTo>
                  <a:pt x="124" y="126"/>
                </a:lnTo>
                <a:lnTo>
                  <a:pt x="124" y="127"/>
                </a:lnTo>
                <a:lnTo>
                  <a:pt x="124" y="128"/>
                </a:lnTo>
                <a:lnTo>
                  <a:pt x="125" y="129"/>
                </a:lnTo>
                <a:lnTo>
                  <a:pt x="125" y="130"/>
                </a:lnTo>
                <a:lnTo>
                  <a:pt x="125" y="131"/>
                </a:lnTo>
                <a:lnTo>
                  <a:pt x="125" y="132"/>
                </a:lnTo>
                <a:lnTo>
                  <a:pt x="126" y="133"/>
                </a:lnTo>
                <a:lnTo>
                  <a:pt x="126" y="134"/>
                </a:lnTo>
                <a:lnTo>
                  <a:pt x="125" y="136"/>
                </a:lnTo>
                <a:lnTo>
                  <a:pt x="123" y="138"/>
                </a:lnTo>
                <a:lnTo>
                  <a:pt x="122" y="140"/>
                </a:lnTo>
                <a:lnTo>
                  <a:pt x="121" y="142"/>
                </a:lnTo>
                <a:lnTo>
                  <a:pt x="120" y="144"/>
                </a:lnTo>
                <a:lnTo>
                  <a:pt x="118" y="146"/>
                </a:lnTo>
                <a:lnTo>
                  <a:pt x="117" y="148"/>
                </a:lnTo>
                <a:lnTo>
                  <a:pt x="115" y="149"/>
                </a:lnTo>
                <a:lnTo>
                  <a:pt x="114" y="151"/>
                </a:lnTo>
                <a:lnTo>
                  <a:pt x="112" y="153"/>
                </a:lnTo>
                <a:lnTo>
                  <a:pt x="110" y="154"/>
                </a:lnTo>
                <a:lnTo>
                  <a:pt x="109" y="156"/>
                </a:lnTo>
                <a:lnTo>
                  <a:pt x="107" y="157"/>
                </a:lnTo>
                <a:lnTo>
                  <a:pt x="105" y="159"/>
                </a:lnTo>
                <a:lnTo>
                  <a:pt x="103" y="160"/>
                </a:lnTo>
                <a:lnTo>
                  <a:pt x="101" y="161"/>
                </a:lnTo>
                <a:lnTo>
                  <a:pt x="99" y="163"/>
                </a:lnTo>
                <a:lnTo>
                  <a:pt x="97" y="164"/>
                </a:lnTo>
                <a:lnTo>
                  <a:pt x="94" y="165"/>
                </a:lnTo>
                <a:lnTo>
                  <a:pt x="92" y="166"/>
                </a:lnTo>
                <a:lnTo>
                  <a:pt x="90" y="167"/>
                </a:lnTo>
                <a:lnTo>
                  <a:pt x="87" y="168"/>
                </a:lnTo>
                <a:lnTo>
                  <a:pt x="85" y="169"/>
                </a:lnTo>
                <a:lnTo>
                  <a:pt x="82" y="170"/>
                </a:lnTo>
                <a:lnTo>
                  <a:pt x="79" y="171"/>
                </a:lnTo>
                <a:lnTo>
                  <a:pt x="77" y="171"/>
                </a:lnTo>
                <a:lnTo>
                  <a:pt x="74" y="172"/>
                </a:lnTo>
                <a:lnTo>
                  <a:pt x="71" y="173"/>
                </a:lnTo>
                <a:lnTo>
                  <a:pt x="68" y="173"/>
                </a:lnTo>
                <a:lnTo>
                  <a:pt x="65" y="174"/>
                </a:lnTo>
                <a:lnTo>
                  <a:pt x="62" y="174"/>
                </a:lnTo>
                <a:lnTo>
                  <a:pt x="59" y="175"/>
                </a:lnTo>
                <a:lnTo>
                  <a:pt x="56" y="174"/>
                </a:lnTo>
                <a:lnTo>
                  <a:pt x="52" y="174"/>
                </a:lnTo>
                <a:lnTo>
                  <a:pt x="49" y="173"/>
                </a:lnTo>
                <a:lnTo>
                  <a:pt x="46" y="173"/>
                </a:lnTo>
                <a:lnTo>
                  <a:pt x="43" y="172"/>
                </a:lnTo>
                <a:lnTo>
                  <a:pt x="40" y="171"/>
                </a:lnTo>
                <a:lnTo>
                  <a:pt x="38" y="170"/>
                </a:lnTo>
                <a:lnTo>
                  <a:pt x="35" y="169"/>
                </a:lnTo>
                <a:lnTo>
                  <a:pt x="32" y="168"/>
                </a:lnTo>
                <a:lnTo>
                  <a:pt x="30" y="167"/>
                </a:lnTo>
                <a:lnTo>
                  <a:pt x="27" y="165"/>
                </a:lnTo>
                <a:lnTo>
                  <a:pt x="25" y="164"/>
                </a:lnTo>
                <a:lnTo>
                  <a:pt x="23" y="162"/>
                </a:lnTo>
                <a:lnTo>
                  <a:pt x="21" y="161"/>
                </a:lnTo>
                <a:lnTo>
                  <a:pt x="19" y="159"/>
                </a:lnTo>
                <a:lnTo>
                  <a:pt x="17" y="157"/>
                </a:lnTo>
                <a:lnTo>
                  <a:pt x="15" y="155"/>
                </a:lnTo>
                <a:lnTo>
                  <a:pt x="13" y="153"/>
                </a:lnTo>
                <a:lnTo>
                  <a:pt x="11" y="151"/>
                </a:lnTo>
                <a:lnTo>
                  <a:pt x="10" y="148"/>
                </a:lnTo>
                <a:lnTo>
                  <a:pt x="8" y="146"/>
                </a:lnTo>
                <a:lnTo>
                  <a:pt x="7" y="144"/>
                </a:lnTo>
                <a:lnTo>
                  <a:pt x="6" y="141"/>
                </a:lnTo>
                <a:lnTo>
                  <a:pt x="5" y="138"/>
                </a:lnTo>
                <a:lnTo>
                  <a:pt x="4" y="135"/>
                </a:lnTo>
                <a:lnTo>
                  <a:pt x="3" y="132"/>
                </a:lnTo>
                <a:lnTo>
                  <a:pt x="2" y="129"/>
                </a:lnTo>
                <a:lnTo>
                  <a:pt x="1" y="126"/>
                </a:lnTo>
                <a:lnTo>
                  <a:pt x="1" y="123"/>
                </a:lnTo>
                <a:lnTo>
                  <a:pt x="0" y="120"/>
                </a:lnTo>
                <a:lnTo>
                  <a:pt x="0" y="116"/>
                </a:lnTo>
                <a:lnTo>
                  <a:pt x="0" y="113"/>
                </a:lnTo>
                <a:lnTo>
                  <a:pt x="0" y="108"/>
                </a:lnTo>
                <a:lnTo>
                  <a:pt x="0" y="103"/>
                </a:lnTo>
                <a:lnTo>
                  <a:pt x="0" y="98"/>
                </a:lnTo>
                <a:lnTo>
                  <a:pt x="1" y="93"/>
                </a:lnTo>
                <a:lnTo>
                  <a:pt x="2" y="88"/>
                </a:lnTo>
                <a:lnTo>
                  <a:pt x="4" y="83"/>
                </a:lnTo>
                <a:lnTo>
                  <a:pt x="5" y="78"/>
                </a:lnTo>
                <a:lnTo>
                  <a:pt x="7" y="73"/>
                </a:lnTo>
                <a:lnTo>
                  <a:pt x="9" y="68"/>
                </a:lnTo>
                <a:lnTo>
                  <a:pt x="12" y="63"/>
                </a:lnTo>
                <a:lnTo>
                  <a:pt x="14" y="59"/>
                </a:lnTo>
                <a:lnTo>
                  <a:pt x="17" y="54"/>
                </a:lnTo>
                <a:lnTo>
                  <a:pt x="20" y="50"/>
                </a:lnTo>
                <a:lnTo>
                  <a:pt x="23" y="46"/>
                </a:lnTo>
                <a:lnTo>
                  <a:pt x="26" y="41"/>
                </a:lnTo>
                <a:lnTo>
                  <a:pt x="29" y="37"/>
                </a:lnTo>
                <a:lnTo>
                  <a:pt x="33" y="34"/>
                </a:lnTo>
                <a:lnTo>
                  <a:pt x="37" y="30"/>
                </a:lnTo>
                <a:lnTo>
                  <a:pt x="40" y="26"/>
                </a:lnTo>
                <a:lnTo>
                  <a:pt x="44" y="23"/>
                </a:lnTo>
                <a:lnTo>
                  <a:pt x="48" y="20"/>
                </a:lnTo>
                <a:lnTo>
                  <a:pt x="52" y="17"/>
                </a:lnTo>
                <a:lnTo>
                  <a:pt x="56" y="14"/>
                </a:lnTo>
                <a:lnTo>
                  <a:pt x="60" y="12"/>
                </a:lnTo>
                <a:lnTo>
                  <a:pt x="64" y="10"/>
                </a:lnTo>
                <a:lnTo>
                  <a:pt x="68" y="8"/>
                </a:lnTo>
                <a:lnTo>
                  <a:pt x="73" y="6"/>
                </a:lnTo>
                <a:lnTo>
                  <a:pt x="77" y="4"/>
                </a:lnTo>
                <a:lnTo>
                  <a:pt x="81" y="3"/>
                </a:lnTo>
                <a:lnTo>
                  <a:pt x="85" y="2"/>
                </a:lnTo>
                <a:lnTo>
                  <a:pt x="89" y="2"/>
                </a:lnTo>
                <a:lnTo>
                  <a:pt x="94" y="2"/>
                </a:lnTo>
                <a:lnTo>
                  <a:pt x="95" y="2"/>
                </a:lnTo>
                <a:lnTo>
                  <a:pt x="96" y="2"/>
                </a:lnTo>
                <a:lnTo>
                  <a:pt x="97" y="2"/>
                </a:lnTo>
                <a:lnTo>
                  <a:pt x="98" y="2"/>
                </a:lnTo>
                <a:lnTo>
                  <a:pt x="99" y="3"/>
                </a:lnTo>
                <a:lnTo>
                  <a:pt x="100" y="3"/>
                </a:lnTo>
                <a:lnTo>
                  <a:pt x="101" y="3"/>
                </a:lnTo>
                <a:lnTo>
                  <a:pt x="102" y="4"/>
                </a:lnTo>
                <a:lnTo>
                  <a:pt x="104" y="4"/>
                </a:lnTo>
                <a:lnTo>
                  <a:pt x="105" y="5"/>
                </a:lnTo>
                <a:lnTo>
                  <a:pt x="106" y="5"/>
                </a:lnTo>
                <a:lnTo>
                  <a:pt x="108" y="5"/>
                </a:lnTo>
                <a:lnTo>
                  <a:pt x="109" y="6"/>
                </a:lnTo>
                <a:lnTo>
                  <a:pt x="109" y="5"/>
                </a:lnTo>
                <a:lnTo>
                  <a:pt x="110" y="5"/>
                </a:lnTo>
                <a:lnTo>
                  <a:pt x="110" y="4"/>
                </a:lnTo>
                <a:lnTo>
                  <a:pt x="111" y="4"/>
                </a:lnTo>
                <a:lnTo>
                  <a:pt x="112" y="3"/>
                </a:lnTo>
                <a:lnTo>
                  <a:pt x="112" y="2"/>
                </a:lnTo>
                <a:lnTo>
                  <a:pt x="113" y="2"/>
                </a:lnTo>
                <a:lnTo>
                  <a:pt x="113" y="1"/>
                </a:lnTo>
                <a:lnTo>
                  <a:pt x="114" y="1"/>
                </a:lnTo>
                <a:lnTo>
                  <a:pt x="114" y="0"/>
                </a:lnTo>
                <a:lnTo>
                  <a:pt x="115" y="0"/>
                </a:lnTo>
                <a:lnTo>
                  <a:pt x="116" y="0"/>
                </a:lnTo>
                <a:lnTo>
                  <a:pt x="117" y="0"/>
                </a:lnTo>
                <a:lnTo>
                  <a:pt x="118" y="0"/>
                </a:lnTo>
                <a:lnTo>
                  <a:pt x="119" y="0"/>
                </a:lnTo>
                <a:lnTo>
                  <a:pt x="120" y="0"/>
                </a:lnTo>
                <a:lnTo>
                  <a:pt x="121" y="0"/>
                </a:lnTo>
                <a:lnTo>
                  <a:pt x="122" y="0"/>
                </a:lnTo>
                <a:lnTo>
                  <a:pt x="123" y="0"/>
                </a:lnTo>
                <a:lnTo>
                  <a:pt x="124" y="1"/>
                </a:lnTo>
                <a:lnTo>
                  <a:pt x="125" y="1"/>
                </a:lnTo>
                <a:lnTo>
                  <a:pt x="126" y="2"/>
                </a:lnTo>
                <a:lnTo>
                  <a:pt x="127" y="2"/>
                </a:lnTo>
                <a:lnTo>
                  <a:pt x="127" y="3"/>
                </a:lnTo>
                <a:lnTo>
                  <a:pt x="128" y="4"/>
                </a:lnTo>
                <a:lnTo>
                  <a:pt x="129" y="5"/>
                </a:lnTo>
                <a:lnTo>
                  <a:pt x="129" y="6"/>
                </a:lnTo>
                <a:lnTo>
                  <a:pt x="130" y="7"/>
                </a:lnTo>
                <a:lnTo>
                  <a:pt x="130" y="8"/>
                </a:lnTo>
                <a:lnTo>
                  <a:pt x="131" y="9"/>
                </a:lnTo>
                <a:lnTo>
                  <a:pt x="131" y="10"/>
                </a:lnTo>
                <a:lnTo>
                  <a:pt x="132" y="11"/>
                </a:lnTo>
                <a:lnTo>
                  <a:pt x="132" y="12"/>
                </a:lnTo>
                <a:lnTo>
                  <a:pt x="132" y="13"/>
                </a:lnTo>
                <a:lnTo>
                  <a:pt x="132" y="15"/>
                </a:lnTo>
                <a:lnTo>
                  <a:pt x="133" y="16"/>
                </a:lnTo>
                <a:lnTo>
                  <a:pt x="133" y="17"/>
                </a:lnTo>
                <a:lnTo>
                  <a:pt x="133" y="19"/>
                </a:lnTo>
                <a:lnTo>
                  <a:pt x="133" y="20"/>
                </a:lnTo>
                <a:lnTo>
                  <a:pt x="133" y="22"/>
                </a:lnTo>
                <a:lnTo>
                  <a:pt x="133" y="24"/>
                </a:lnTo>
                <a:lnTo>
                  <a:pt x="134" y="25"/>
                </a:lnTo>
                <a:lnTo>
                  <a:pt x="134" y="27"/>
                </a:lnTo>
                <a:lnTo>
                  <a:pt x="133" y="28"/>
                </a:lnTo>
                <a:lnTo>
                  <a:pt x="133" y="30"/>
                </a:lnTo>
                <a:lnTo>
                  <a:pt x="133" y="31"/>
                </a:lnTo>
                <a:lnTo>
                  <a:pt x="133" y="33"/>
                </a:lnTo>
                <a:lnTo>
                  <a:pt x="133" y="34"/>
                </a:lnTo>
                <a:lnTo>
                  <a:pt x="133" y="35"/>
                </a:lnTo>
                <a:lnTo>
                  <a:pt x="133" y="37"/>
                </a:lnTo>
                <a:lnTo>
                  <a:pt x="132" y="38"/>
                </a:lnTo>
                <a:lnTo>
                  <a:pt x="132" y="39"/>
                </a:lnTo>
                <a:lnTo>
                  <a:pt x="132" y="40"/>
                </a:lnTo>
                <a:lnTo>
                  <a:pt x="132" y="41"/>
                </a:lnTo>
                <a:lnTo>
                  <a:pt x="131" y="42"/>
                </a:lnTo>
                <a:lnTo>
                  <a:pt x="131" y="43"/>
                </a:lnTo>
                <a:lnTo>
                  <a:pt x="130" y="44"/>
                </a:lnTo>
                <a:lnTo>
                  <a:pt x="130" y="45"/>
                </a:lnTo>
                <a:lnTo>
                  <a:pt x="129" y="45"/>
                </a:lnTo>
                <a:lnTo>
                  <a:pt x="129" y="46"/>
                </a:lnTo>
                <a:lnTo>
                  <a:pt x="128" y="47"/>
                </a:lnTo>
                <a:lnTo>
                  <a:pt x="127" y="48"/>
                </a:lnTo>
                <a:lnTo>
                  <a:pt x="127" y="49"/>
                </a:lnTo>
                <a:lnTo>
                  <a:pt x="126" y="49"/>
                </a:lnTo>
                <a:lnTo>
                  <a:pt x="125" y="49"/>
                </a:lnTo>
                <a:lnTo>
                  <a:pt x="124" y="50"/>
                </a:lnTo>
                <a:lnTo>
                  <a:pt x="123" y="50"/>
                </a:lnTo>
                <a:lnTo>
                  <a:pt x="122" y="51"/>
                </a:lnTo>
                <a:lnTo>
                  <a:pt x="121" y="51"/>
                </a:lnTo>
                <a:lnTo>
                  <a:pt x="120" y="51"/>
                </a:lnTo>
                <a:lnTo>
                  <a:pt x="119" y="51"/>
                </a:lnTo>
                <a:lnTo>
                  <a:pt x="118" y="51"/>
                </a:lnTo>
                <a:lnTo>
                  <a:pt x="117" y="51"/>
                </a:lnTo>
                <a:lnTo>
                  <a:pt x="116" y="51"/>
                </a:lnTo>
                <a:lnTo>
                  <a:pt x="115" y="51"/>
                </a:lnTo>
                <a:lnTo>
                  <a:pt x="114" y="51"/>
                </a:lnTo>
                <a:lnTo>
                  <a:pt x="113" y="51"/>
                </a:lnTo>
                <a:lnTo>
                  <a:pt x="112" y="50"/>
                </a:lnTo>
                <a:lnTo>
                  <a:pt x="111" y="50"/>
                </a:lnTo>
                <a:lnTo>
                  <a:pt x="110" y="50"/>
                </a:lnTo>
                <a:lnTo>
                  <a:pt x="109" y="49"/>
                </a:lnTo>
                <a:lnTo>
                  <a:pt x="108" y="49"/>
                </a:lnTo>
                <a:lnTo>
                  <a:pt x="107" y="48"/>
                </a:lnTo>
                <a:lnTo>
                  <a:pt x="106" y="47"/>
                </a:lnTo>
                <a:lnTo>
                  <a:pt x="105" y="46"/>
                </a:lnTo>
                <a:lnTo>
                  <a:pt x="105" y="45"/>
                </a:lnTo>
                <a:lnTo>
                  <a:pt x="104" y="44"/>
                </a:lnTo>
                <a:lnTo>
                  <a:pt x="104" y="43"/>
                </a:lnTo>
                <a:lnTo>
                  <a:pt x="103" y="42"/>
                </a:lnTo>
                <a:lnTo>
                  <a:pt x="103" y="41"/>
                </a:lnTo>
                <a:lnTo>
                  <a:pt x="103" y="40"/>
                </a:lnTo>
                <a:lnTo>
                  <a:pt x="103" y="39"/>
                </a:lnTo>
                <a:lnTo>
                  <a:pt x="102" y="39"/>
                </a:lnTo>
                <a:lnTo>
                  <a:pt x="102" y="38"/>
                </a:lnTo>
                <a:lnTo>
                  <a:pt x="102" y="37"/>
                </a:lnTo>
                <a:lnTo>
                  <a:pt x="102" y="36"/>
                </a:lnTo>
                <a:lnTo>
                  <a:pt x="102" y="34"/>
                </a:lnTo>
                <a:lnTo>
                  <a:pt x="101" y="34"/>
                </a:lnTo>
                <a:lnTo>
                  <a:pt x="100" y="33"/>
                </a:lnTo>
                <a:lnTo>
                  <a:pt x="99" y="33"/>
                </a:lnTo>
                <a:lnTo>
                  <a:pt x="98" y="32"/>
                </a:lnTo>
                <a:lnTo>
                  <a:pt x="97" y="32"/>
                </a:lnTo>
                <a:lnTo>
                  <a:pt x="96" y="32"/>
                </a:lnTo>
                <a:lnTo>
                  <a:pt x="95" y="32"/>
                </a:lnTo>
                <a:lnTo>
                  <a:pt x="94" y="32"/>
                </a:lnTo>
                <a:lnTo>
                  <a:pt x="93" y="32"/>
                </a:lnTo>
                <a:lnTo>
                  <a:pt x="92" y="33"/>
                </a:lnTo>
                <a:lnTo>
                  <a:pt x="91" y="33"/>
                </a:lnTo>
                <a:lnTo>
                  <a:pt x="90" y="33"/>
                </a:lnTo>
              </a:path>
            </a:pathLst>
          </a:custGeom>
          <a:solidFill>
            <a:schemeClr val="tx1"/>
          </a:solidFill>
          <a:ln w="9525" cap="rnd">
            <a:noFill/>
            <a:round/>
            <a:headEnd/>
            <a:tailEnd/>
          </a:ln>
          <a:effectLst>
            <a:outerShdw dist="35921" dir="2700000" algn="ctr" rotWithShape="0">
              <a:schemeClr val="bg2"/>
            </a:outerShdw>
          </a:effectLst>
        </p:spPr>
        <p:txBody>
          <a:bodyPr/>
          <a:lstStyle/>
          <a:p>
            <a:pPr>
              <a:defRPr/>
            </a:pPr>
            <a:endParaRPr lang="fr-CA"/>
          </a:p>
        </p:txBody>
      </p:sp>
      <p:sp>
        <p:nvSpPr>
          <p:cNvPr id="59430" name="Freeform 43"/>
          <p:cNvSpPr>
            <a:spLocks/>
          </p:cNvSpPr>
          <p:nvPr/>
        </p:nvSpPr>
        <p:spPr bwMode="auto">
          <a:xfrm>
            <a:off x="387350" y="6270625"/>
            <a:ext cx="214313" cy="279400"/>
          </a:xfrm>
          <a:custGeom>
            <a:avLst/>
            <a:gdLst>
              <a:gd name="T0" fmla="*/ 42301980 w 151"/>
              <a:gd name="T1" fmla="*/ 0 h 176"/>
              <a:gd name="T2" fmla="*/ 50359297 w 151"/>
              <a:gd name="T3" fmla="*/ 2520950 h 176"/>
              <a:gd name="T4" fmla="*/ 56402640 w 151"/>
              <a:gd name="T5" fmla="*/ 7561263 h 176"/>
              <a:gd name="T6" fmla="*/ 60432008 w 151"/>
              <a:gd name="T7" fmla="*/ 15120938 h 176"/>
              <a:gd name="T8" fmla="*/ 62445983 w 151"/>
              <a:gd name="T9" fmla="*/ 22682200 h 176"/>
              <a:gd name="T10" fmla="*/ 64459957 w 151"/>
              <a:gd name="T11" fmla="*/ 30241875 h 176"/>
              <a:gd name="T12" fmla="*/ 62445983 w 151"/>
              <a:gd name="T13" fmla="*/ 90725625 h 176"/>
              <a:gd name="T14" fmla="*/ 62445983 w 151"/>
              <a:gd name="T15" fmla="*/ 229335013 h 176"/>
              <a:gd name="T16" fmla="*/ 68489325 w 151"/>
              <a:gd name="T17" fmla="*/ 282257500 h 176"/>
              <a:gd name="T18" fmla="*/ 76546643 w 151"/>
              <a:gd name="T19" fmla="*/ 309980013 h 176"/>
              <a:gd name="T20" fmla="*/ 86619354 w 151"/>
              <a:gd name="T21" fmla="*/ 330141263 h 176"/>
              <a:gd name="T22" fmla="*/ 98704620 w 151"/>
              <a:gd name="T23" fmla="*/ 347781563 h 176"/>
              <a:gd name="T24" fmla="*/ 112805280 w 151"/>
              <a:gd name="T25" fmla="*/ 357862188 h 176"/>
              <a:gd name="T26" fmla="*/ 126905940 w 151"/>
              <a:gd name="T27" fmla="*/ 362902500 h 176"/>
              <a:gd name="T28" fmla="*/ 149065336 w 151"/>
              <a:gd name="T29" fmla="*/ 360383138 h 176"/>
              <a:gd name="T30" fmla="*/ 175251262 w 151"/>
              <a:gd name="T31" fmla="*/ 347781563 h 176"/>
              <a:gd name="T32" fmla="*/ 197410659 w 151"/>
              <a:gd name="T33" fmla="*/ 327620313 h 176"/>
              <a:gd name="T34" fmla="*/ 213525293 w 151"/>
              <a:gd name="T35" fmla="*/ 294859075 h 176"/>
              <a:gd name="T36" fmla="*/ 225611979 w 151"/>
              <a:gd name="T37" fmla="*/ 254536575 h 176"/>
              <a:gd name="T38" fmla="*/ 233669296 w 151"/>
              <a:gd name="T39" fmla="*/ 206652813 h 176"/>
              <a:gd name="T40" fmla="*/ 239712639 w 151"/>
              <a:gd name="T41" fmla="*/ 148690013 h 176"/>
              <a:gd name="T42" fmla="*/ 239712639 w 151"/>
              <a:gd name="T43" fmla="*/ 80645000 h 176"/>
              <a:gd name="T44" fmla="*/ 239712639 w 151"/>
              <a:gd name="T45" fmla="*/ 30241875 h 176"/>
              <a:gd name="T46" fmla="*/ 239712639 w 151"/>
              <a:gd name="T47" fmla="*/ 22682200 h 176"/>
              <a:gd name="T48" fmla="*/ 243740588 w 151"/>
              <a:gd name="T49" fmla="*/ 15120938 h 176"/>
              <a:gd name="T50" fmla="*/ 247769956 w 151"/>
              <a:gd name="T51" fmla="*/ 7561263 h 176"/>
              <a:gd name="T52" fmla="*/ 253813299 w 151"/>
              <a:gd name="T53" fmla="*/ 2520950 h 176"/>
              <a:gd name="T54" fmla="*/ 261870616 w 151"/>
              <a:gd name="T55" fmla="*/ 0 h 176"/>
              <a:gd name="T56" fmla="*/ 275971276 w 151"/>
              <a:gd name="T57" fmla="*/ 0 h 176"/>
              <a:gd name="T58" fmla="*/ 282014619 w 151"/>
              <a:gd name="T59" fmla="*/ 0 h 176"/>
              <a:gd name="T60" fmla="*/ 290071936 w 151"/>
              <a:gd name="T61" fmla="*/ 2520950 h 176"/>
              <a:gd name="T62" fmla="*/ 294101304 w 151"/>
              <a:gd name="T63" fmla="*/ 7561263 h 176"/>
              <a:gd name="T64" fmla="*/ 298129253 w 151"/>
              <a:gd name="T65" fmla="*/ 15120938 h 176"/>
              <a:gd name="T66" fmla="*/ 300143228 w 151"/>
              <a:gd name="T67" fmla="*/ 27722513 h 176"/>
              <a:gd name="T68" fmla="*/ 302158621 w 151"/>
              <a:gd name="T69" fmla="*/ 65524063 h 176"/>
              <a:gd name="T70" fmla="*/ 302158621 w 151"/>
              <a:gd name="T71" fmla="*/ 143649700 h 176"/>
              <a:gd name="T72" fmla="*/ 292085910 w 151"/>
              <a:gd name="T73" fmla="*/ 219254388 h 176"/>
              <a:gd name="T74" fmla="*/ 275971276 w 151"/>
              <a:gd name="T75" fmla="*/ 287297813 h 176"/>
              <a:gd name="T76" fmla="*/ 255827273 w 151"/>
              <a:gd name="T77" fmla="*/ 345262200 h 176"/>
              <a:gd name="T78" fmla="*/ 229639928 w 151"/>
              <a:gd name="T79" fmla="*/ 390625013 h 176"/>
              <a:gd name="T80" fmla="*/ 199424633 w 151"/>
              <a:gd name="T81" fmla="*/ 420866888 h 176"/>
              <a:gd name="T82" fmla="*/ 161150602 w 151"/>
              <a:gd name="T83" fmla="*/ 438507188 h 176"/>
              <a:gd name="T84" fmla="*/ 120862597 w 151"/>
              <a:gd name="T85" fmla="*/ 441028138 h 176"/>
              <a:gd name="T86" fmla="*/ 88633328 w 151"/>
              <a:gd name="T87" fmla="*/ 433466875 h 176"/>
              <a:gd name="T88" fmla="*/ 62445983 w 151"/>
              <a:gd name="T89" fmla="*/ 415826575 h 176"/>
              <a:gd name="T90" fmla="*/ 40288005 w 151"/>
              <a:gd name="T91" fmla="*/ 390625013 h 176"/>
              <a:gd name="T92" fmla="*/ 22157977 w 151"/>
              <a:gd name="T93" fmla="*/ 352821875 h 176"/>
              <a:gd name="T94" fmla="*/ 8057317 w 151"/>
              <a:gd name="T95" fmla="*/ 307459063 h 176"/>
              <a:gd name="T96" fmla="*/ 0 w 151"/>
              <a:gd name="T97" fmla="*/ 254536575 h 176"/>
              <a:gd name="T98" fmla="*/ 0 w 151"/>
              <a:gd name="T99" fmla="*/ 115927188 h 176"/>
              <a:gd name="T100" fmla="*/ 0 w 151"/>
              <a:gd name="T101" fmla="*/ 30241875 h 176"/>
              <a:gd name="T102" fmla="*/ 0 w 151"/>
              <a:gd name="T103" fmla="*/ 22682200 h 176"/>
              <a:gd name="T104" fmla="*/ 2013974 w 151"/>
              <a:gd name="T105" fmla="*/ 15120938 h 176"/>
              <a:gd name="T106" fmla="*/ 6043343 w 151"/>
              <a:gd name="T107" fmla="*/ 7561263 h 176"/>
              <a:gd name="T108" fmla="*/ 12086685 w 151"/>
              <a:gd name="T109" fmla="*/ 2520950 h 176"/>
              <a:gd name="T110" fmla="*/ 22157977 w 151"/>
              <a:gd name="T111" fmla="*/ 0 h 176"/>
              <a:gd name="T112" fmla="*/ 34244663 w 151"/>
              <a:gd name="T113" fmla="*/ 0 h 17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51" h="176">
                <a:moveTo>
                  <a:pt x="17" y="0"/>
                </a:moveTo>
                <a:lnTo>
                  <a:pt x="18" y="0"/>
                </a:lnTo>
                <a:lnTo>
                  <a:pt x="19" y="0"/>
                </a:lnTo>
                <a:lnTo>
                  <a:pt x="20" y="0"/>
                </a:lnTo>
                <a:lnTo>
                  <a:pt x="21" y="0"/>
                </a:lnTo>
                <a:lnTo>
                  <a:pt x="22" y="0"/>
                </a:lnTo>
                <a:lnTo>
                  <a:pt x="23" y="1"/>
                </a:lnTo>
                <a:lnTo>
                  <a:pt x="24" y="1"/>
                </a:lnTo>
                <a:lnTo>
                  <a:pt x="25" y="1"/>
                </a:lnTo>
                <a:lnTo>
                  <a:pt x="25" y="2"/>
                </a:lnTo>
                <a:lnTo>
                  <a:pt x="26" y="2"/>
                </a:lnTo>
                <a:lnTo>
                  <a:pt x="27" y="2"/>
                </a:lnTo>
                <a:lnTo>
                  <a:pt x="27" y="3"/>
                </a:lnTo>
                <a:lnTo>
                  <a:pt x="28" y="3"/>
                </a:lnTo>
                <a:lnTo>
                  <a:pt x="28" y="4"/>
                </a:lnTo>
                <a:lnTo>
                  <a:pt x="29" y="4"/>
                </a:lnTo>
                <a:lnTo>
                  <a:pt x="29" y="5"/>
                </a:lnTo>
                <a:lnTo>
                  <a:pt x="30" y="6"/>
                </a:lnTo>
                <a:lnTo>
                  <a:pt x="30" y="7"/>
                </a:lnTo>
                <a:lnTo>
                  <a:pt x="31" y="8"/>
                </a:lnTo>
                <a:lnTo>
                  <a:pt x="31" y="9"/>
                </a:lnTo>
                <a:lnTo>
                  <a:pt x="31" y="10"/>
                </a:lnTo>
                <a:lnTo>
                  <a:pt x="31" y="11"/>
                </a:lnTo>
                <a:lnTo>
                  <a:pt x="31" y="12"/>
                </a:lnTo>
                <a:lnTo>
                  <a:pt x="32" y="12"/>
                </a:lnTo>
                <a:lnTo>
                  <a:pt x="32" y="13"/>
                </a:lnTo>
                <a:lnTo>
                  <a:pt x="31" y="14"/>
                </a:lnTo>
                <a:lnTo>
                  <a:pt x="31" y="25"/>
                </a:lnTo>
                <a:lnTo>
                  <a:pt x="31" y="36"/>
                </a:lnTo>
                <a:lnTo>
                  <a:pt x="31" y="47"/>
                </a:lnTo>
                <a:lnTo>
                  <a:pt x="31" y="58"/>
                </a:lnTo>
                <a:lnTo>
                  <a:pt x="31" y="69"/>
                </a:lnTo>
                <a:lnTo>
                  <a:pt x="31" y="80"/>
                </a:lnTo>
                <a:lnTo>
                  <a:pt x="31" y="91"/>
                </a:lnTo>
                <a:lnTo>
                  <a:pt x="31" y="102"/>
                </a:lnTo>
                <a:lnTo>
                  <a:pt x="32" y="105"/>
                </a:lnTo>
                <a:lnTo>
                  <a:pt x="33" y="107"/>
                </a:lnTo>
                <a:lnTo>
                  <a:pt x="34" y="110"/>
                </a:lnTo>
                <a:lnTo>
                  <a:pt x="34" y="112"/>
                </a:lnTo>
                <a:lnTo>
                  <a:pt x="35" y="114"/>
                </a:lnTo>
                <a:lnTo>
                  <a:pt x="36" y="117"/>
                </a:lnTo>
                <a:lnTo>
                  <a:pt x="37" y="119"/>
                </a:lnTo>
                <a:lnTo>
                  <a:pt x="38" y="121"/>
                </a:lnTo>
                <a:lnTo>
                  <a:pt x="38" y="123"/>
                </a:lnTo>
                <a:lnTo>
                  <a:pt x="39" y="125"/>
                </a:lnTo>
                <a:lnTo>
                  <a:pt x="40" y="126"/>
                </a:lnTo>
                <a:lnTo>
                  <a:pt x="41" y="128"/>
                </a:lnTo>
                <a:lnTo>
                  <a:pt x="42" y="130"/>
                </a:lnTo>
                <a:lnTo>
                  <a:pt x="43" y="131"/>
                </a:lnTo>
                <a:lnTo>
                  <a:pt x="44" y="133"/>
                </a:lnTo>
                <a:lnTo>
                  <a:pt x="46" y="134"/>
                </a:lnTo>
                <a:lnTo>
                  <a:pt x="47" y="135"/>
                </a:lnTo>
                <a:lnTo>
                  <a:pt x="48" y="137"/>
                </a:lnTo>
                <a:lnTo>
                  <a:pt x="49" y="138"/>
                </a:lnTo>
                <a:lnTo>
                  <a:pt x="50" y="139"/>
                </a:lnTo>
                <a:lnTo>
                  <a:pt x="52" y="140"/>
                </a:lnTo>
                <a:lnTo>
                  <a:pt x="53" y="140"/>
                </a:lnTo>
                <a:lnTo>
                  <a:pt x="54" y="141"/>
                </a:lnTo>
                <a:lnTo>
                  <a:pt x="56" y="142"/>
                </a:lnTo>
                <a:lnTo>
                  <a:pt x="57" y="142"/>
                </a:lnTo>
                <a:lnTo>
                  <a:pt x="59" y="143"/>
                </a:lnTo>
                <a:lnTo>
                  <a:pt x="60" y="143"/>
                </a:lnTo>
                <a:lnTo>
                  <a:pt x="62" y="143"/>
                </a:lnTo>
                <a:lnTo>
                  <a:pt x="63" y="144"/>
                </a:lnTo>
                <a:lnTo>
                  <a:pt x="65" y="144"/>
                </a:lnTo>
                <a:lnTo>
                  <a:pt x="66" y="144"/>
                </a:lnTo>
                <a:lnTo>
                  <a:pt x="68" y="143"/>
                </a:lnTo>
                <a:lnTo>
                  <a:pt x="71" y="143"/>
                </a:lnTo>
                <a:lnTo>
                  <a:pt x="74" y="143"/>
                </a:lnTo>
                <a:lnTo>
                  <a:pt x="77" y="142"/>
                </a:lnTo>
                <a:lnTo>
                  <a:pt x="80" y="142"/>
                </a:lnTo>
                <a:lnTo>
                  <a:pt x="82" y="141"/>
                </a:lnTo>
                <a:lnTo>
                  <a:pt x="85" y="140"/>
                </a:lnTo>
                <a:lnTo>
                  <a:pt x="87" y="138"/>
                </a:lnTo>
                <a:lnTo>
                  <a:pt x="90" y="137"/>
                </a:lnTo>
                <a:lnTo>
                  <a:pt x="92" y="135"/>
                </a:lnTo>
                <a:lnTo>
                  <a:pt x="94" y="134"/>
                </a:lnTo>
                <a:lnTo>
                  <a:pt x="96" y="132"/>
                </a:lnTo>
                <a:lnTo>
                  <a:pt x="98" y="130"/>
                </a:lnTo>
                <a:lnTo>
                  <a:pt x="100" y="128"/>
                </a:lnTo>
                <a:lnTo>
                  <a:pt x="101" y="125"/>
                </a:lnTo>
                <a:lnTo>
                  <a:pt x="103" y="123"/>
                </a:lnTo>
                <a:lnTo>
                  <a:pt x="105" y="120"/>
                </a:lnTo>
                <a:lnTo>
                  <a:pt x="106" y="117"/>
                </a:lnTo>
                <a:lnTo>
                  <a:pt x="107" y="114"/>
                </a:lnTo>
                <a:lnTo>
                  <a:pt x="109" y="111"/>
                </a:lnTo>
                <a:lnTo>
                  <a:pt x="110" y="108"/>
                </a:lnTo>
                <a:lnTo>
                  <a:pt x="111" y="104"/>
                </a:lnTo>
                <a:lnTo>
                  <a:pt x="112" y="101"/>
                </a:lnTo>
                <a:lnTo>
                  <a:pt x="113" y="97"/>
                </a:lnTo>
                <a:lnTo>
                  <a:pt x="114" y="94"/>
                </a:lnTo>
                <a:lnTo>
                  <a:pt x="115" y="90"/>
                </a:lnTo>
                <a:lnTo>
                  <a:pt x="116" y="86"/>
                </a:lnTo>
                <a:lnTo>
                  <a:pt x="116" y="82"/>
                </a:lnTo>
                <a:lnTo>
                  <a:pt x="117" y="77"/>
                </a:lnTo>
                <a:lnTo>
                  <a:pt x="117" y="73"/>
                </a:lnTo>
                <a:lnTo>
                  <a:pt x="118" y="68"/>
                </a:lnTo>
                <a:lnTo>
                  <a:pt x="118" y="64"/>
                </a:lnTo>
                <a:lnTo>
                  <a:pt x="119" y="59"/>
                </a:lnTo>
                <a:lnTo>
                  <a:pt x="119" y="54"/>
                </a:lnTo>
                <a:lnTo>
                  <a:pt x="119" y="48"/>
                </a:lnTo>
                <a:lnTo>
                  <a:pt x="119" y="43"/>
                </a:lnTo>
                <a:lnTo>
                  <a:pt x="119" y="37"/>
                </a:lnTo>
                <a:lnTo>
                  <a:pt x="119" y="32"/>
                </a:lnTo>
                <a:lnTo>
                  <a:pt x="119" y="26"/>
                </a:lnTo>
                <a:lnTo>
                  <a:pt x="119" y="20"/>
                </a:lnTo>
                <a:lnTo>
                  <a:pt x="119" y="15"/>
                </a:lnTo>
                <a:lnTo>
                  <a:pt x="119" y="14"/>
                </a:lnTo>
                <a:lnTo>
                  <a:pt x="119" y="12"/>
                </a:lnTo>
                <a:lnTo>
                  <a:pt x="119" y="11"/>
                </a:lnTo>
                <a:lnTo>
                  <a:pt x="119" y="10"/>
                </a:lnTo>
                <a:lnTo>
                  <a:pt x="119" y="9"/>
                </a:lnTo>
                <a:lnTo>
                  <a:pt x="120" y="8"/>
                </a:lnTo>
                <a:lnTo>
                  <a:pt x="120" y="7"/>
                </a:lnTo>
                <a:lnTo>
                  <a:pt x="120" y="6"/>
                </a:lnTo>
                <a:lnTo>
                  <a:pt x="121" y="6"/>
                </a:lnTo>
                <a:lnTo>
                  <a:pt x="121" y="5"/>
                </a:lnTo>
                <a:lnTo>
                  <a:pt x="122" y="4"/>
                </a:lnTo>
                <a:lnTo>
                  <a:pt x="123" y="3"/>
                </a:lnTo>
                <a:lnTo>
                  <a:pt x="124" y="2"/>
                </a:lnTo>
                <a:lnTo>
                  <a:pt x="125" y="1"/>
                </a:lnTo>
                <a:lnTo>
                  <a:pt x="126" y="1"/>
                </a:lnTo>
                <a:lnTo>
                  <a:pt x="127" y="1"/>
                </a:lnTo>
                <a:lnTo>
                  <a:pt x="128" y="0"/>
                </a:lnTo>
                <a:lnTo>
                  <a:pt x="129" y="0"/>
                </a:lnTo>
                <a:lnTo>
                  <a:pt x="130" y="0"/>
                </a:lnTo>
                <a:lnTo>
                  <a:pt x="131" y="0"/>
                </a:lnTo>
                <a:lnTo>
                  <a:pt x="132" y="0"/>
                </a:lnTo>
                <a:lnTo>
                  <a:pt x="134" y="0"/>
                </a:lnTo>
                <a:lnTo>
                  <a:pt x="135" y="0"/>
                </a:lnTo>
                <a:lnTo>
                  <a:pt x="137" y="0"/>
                </a:lnTo>
                <a:lnTo>
                  <a:pt x="138" y="0"/>
                </a:lnTo>
                <a:lnTo>
                  <a:pt x="139" y="0"/>
                </a:lnTo>
                <a:lnTo>
                  <a:pt x="140" y="0"/>
                </a:lnTo>
                <a:lnTo>
                  <a:pt x="141" y="0"/>
                </a:lnTo>
                <a:lnTo>
                  <a:pt x="142" y="0"/>
                </a:lnTo>
                <a:lnTo>
                  <a:pt x="142" y="1"/>
                </a:lnTo>
                <a:lnTo>
                  <a:pt x="143" y="1"/>
                </a:lnTo>
                <a:lnTo>
                  <a:pt x="144" y="1"/>
                </a:lnTo>
                <a:lnTo>
                  <a:pt x="144" y="2"/>
                </a:lnTo>
                <a:lnTo>
                  <a:pt x="145" y="2"/>
                </a:lnTo>
                <a:lnTo>
                  <a:pt x="146" y="3"/>
                </a:lnTo>
                <a:lnTo>
                  <a:pt x="147" y="4"/>
                </a:lnTo>
                <a:lnTo>
                  <a:pt x="148" y="5"/>
                </a:lnTo>
                <a:lnTo>
                  <a:pt x="148" y="6"/>
                </a:lnTo>
                <a:lnTo>
                  <a:pt x="149" y="7"/>
                </a:lnTo>
                <a:lnTo>
                  <a:pt x="149" y="8"/>
                </a:lnTo>
                <a:lnTo>
                  <a:pt x="149" y="9"/>
                </a:lnTo>
                <a:lnTo>
                  <a:pt x="149" y="10"/>
                </a:lnTo>
                <a:lnTo>
                  <a:pt x="149" y="11"/>
                </a:lnTo>
                <a:lnTo>
                  <a:pt x="149" y="12"/>
                </a:lnTo>
                <a:lnTo>
                  <a:pt x="150" y="13"/>
                </a:lnTo>
                <a:lnTo>
                  <a:pt x="150" y="14"/>
                </a:lnTo>
                <a:lnTo>
                  <a:pt x="150" y="20"/>
                </a:lnTo>
                <a:lnTo>
                  <a:pt x="150" y="26"/>
                </a:lnTo>
                <a:lnTo>
                  <a:pt x="150" y="32"/>
                </a:lnTo>
                <a:lnTo>
                  <a:pt x="150" y="38"/>
                </a:lnTo>
                <a:lnTo>
                  <a:pt x="150" y="45"/>
                </a:lnTo>
                <a:lnTo>
                  <a:pt x="150" y="51"/>
                </a:lnTo>
                <a:lnTo>
                  <a:pt x="150" y="57"/>
                </a:lnTo>
                <a:lnTo>
                  <a:pt x="150" y="63"/>
                </a:lnTo>
                <a:lnTo>
                  <a:pt x="148" y="69"/>
                </a:lnTo>
                <a:lnTo>
                  <a:pt x="147" y="75"/>
                </a:lnTo>
                <a:lnTo>
                  <a:pt x="146" y="81"/>
                </a:lnTo>
                <a:lnTo>
                  <a:pt x="145" y="87"/>
                </a:lnTo>
                <a:lnTo>
                  <a:pt x="143" y="93"/>
                </a:lnTo>
                <a:lnTo>
                  <a:pt x="142" y="98"/>
                </a:lnTo>
                <a:lnTo>
                  <a:pt x="140" y="104"/>
                </a:lnTo>
                <a:lnTo>
                  <a:pt x="139" y="109"/>
                </a:lnTo>
                <a:lnTo>
                  <a:pt x="137" y="114"/>
                </a:lnTo>
                <a:lnTo>
                  <a:pt x="135" y="119"/>
                </a:lnTo>
                <a:lnTo>
                  <a:pt x="133" y="124"/>
                </a:lnTo>
                <a:lnTo>
                  <a:pt x="131" y="128"/>
                </a:lnTo>
                <a:lnTo>
                  <a:pt x="129" y="133"/>
                </a:lnTo>
                <a:lnTo>
                  <a:pt x="127" y="137"/>
                </a:lnTo>
                <a:lnTo>
                  <a:pt x="125" y="141"/>
                </a:lnTo>
                <a:lnTo>
                  <a:pt x="122" y="145"/>
                </a:lnTo>
                <a:lnTo>
                  <a:pt x="120" y="148"/>
                </a:lnTo>
                <a:lnTo>
                  <a:pt x="117" y="152"/>
                </a:lnTo>
                <a:lnTo>
                  <a:pt x="114" y="155"/>
                </a:lnTo>
                <a:lnTo>
                  <a:pt x="111" y="158"/>
                </a:lnTo>
                <a:lnTo>
                  <a:pt x="108" y="161"/>
                </a:lnTo>
                <a:lnTo>
                  <a:pt x="105" y="163"/>
                </a:lnTo>
                <a:lnTo>
                  <a:pt x="102" y="165"/>
                </a:lnTo>
                <a:lnTo>
                  <a:pt x="99" y="167"/>
                </a:lnTo>
                <a:lnTo>
                  <a:pt x="95" y="169"/>
                </a:lnTo>
                <a:lnTo>
                  <a:pt x="92" y="171"/>
                </a:lnTo>
                <a:lnTo>
                  <a:pt x="88" y="172"/>
                </a:lnTo>
                <a:lnTo>
                  <a:pt x="84" y="173"/>
                </a:lnTo>
                <a:lnTo>
                  <a:pt x="80" y="174"/>
                </a:lnTo>
                <a:lnTo>
                  <a:pt x="76" y="174"/>
                </a:lnTo>
                <a:lnTo>
                  <a:pt x="72" y="174"/>
                </a:lnTo>
                <a:lnTo>
                  <a:pt x="67" y="174"/>
                </a:lnTo>
                <a:lnTo>
                  <a:pt x="64" y="174"/>
                </a:lnTo>
                <a:lnTo>
                  <a:pt x="60" y="175"/>
                </a:lnTo>
                <a:lnTo>
                  <a:pt x="57" y="174"/>
                </a:lnTo>
                <a:lnTo>
                  <a:pt x="54" y="174"/>
                </a:lnTo>
                <a:lnTo>
                  <a:pt x="50" y="173"/>
                </a:lnTo>
                <a:lnTo>
                  <a:pt x="47" y="173"/>
                </a:lnTo>
                <a:lnTo>
                  <a:pt x="44" y="172"/>
                </a:lnTo>
                <a:lnTo>
                  <a:pt x="42" y="171"/>
                </a:lnTo>
                <a:lnTo>
                  <a:pt x="39" y="170"/>
                </a:lnTo>
                <a:lnTo>
                  <a:pt x="36" y="168"/>
                </a:lnTo>
                <a:lnTo>
                  <a:pt x="34" y="167"/>
                </a:lnTo>
                <a:lnTo>
                  <a:pt x="31" y="165"/>
                </a:lnTo>
                <a:lnTo>
                  <a:pt x="29" y="163"/>
                </a:lnTo>
                <a:lnTo>
                  <a:pt x="26" y="161"/>
                </a:lnTo>
                <a:lnTo>
                  <a:pt x="24" y="159"/>
                </a:lnTo>
                <a:lnTo>
                  <a:pt x="22" y="157"/>
                </a:lnTo>
                <a:lnTo>
                  <a:pt x="20" y="155"/>
                </a:lnTo>
                <a:lnTo>
                  <a:pt x="18" y="152"/>
                </a:lnTo>
                <a:lnTo>
                  <a:pt x="16" y="149"/>
                </a:lnTo>
                <a:lnTo>
                  <a:pt x="15" y="146"/>
                </a:lnTo>
                <a:lnTo>
                  <a:pt x="13" y="143"/>
                </a:lnTo>
                <a:lnTo>
                  <a:pt x="11" y="140"/>
                </a:lnTo>
                <a:lnTo>
                  <a:pt x="10" y="137"/>
                </a:lnTo>
                <a:lnTo>
                  <a:pt x="8" y="133"/>
                </a:lnTo>
                <a:lnTo>
                  <a:pt x="7" y="130"/>
                </a:lnTo>
                <a:lnTo>
                  <a:pt x="6" y="126"/>
                </a:lnTo>
                <a:lnTo>
                  <a:pt x="4" y="122"/>
                </a:lnTo>
                <a:lnTo>
                  <a:pt x="3" y="118"/>
                </a:lnTo>
                <a:lnTo>
                  <a:pt x="2" y="114"/>
                </a:lnTo>
                <a:lnTo>
                  <a:pt x="1" y="110"/>
                </a:lnTo>
                <a:lnTo>
                  <a:pt x="0" y="106"/>
                </a:lnTo>
                <a:lnTo>
                  <a:pt x="0" y="101"/>
                </a:lnTo>
                <a:lnTo>
                  <a:pt x="0" y="90"/>
                </a:lnTo>
                <a:lnTo>
                  <a:pt x="0" y="79"/>
                </a:lnTo>
                <a:lnTo>
                  <a:pt x="0" y="68"/>
                </a:lnTo>
                <a:lnTo>
                  <a:pt x="0" y="57"/>
                </a:lnTo>
                <a:lnTo>
                  <a:pt x="0" y="46"/>
                </a:lnTo>
                <a:lnTo>
                  <a:pt x="0" y="35"/>
                </a:lnTo>
                <a:lnTo>
                  <a:pt x="0" y="24"/>
                </a:lnTo>
                <a:lnTo>
                  <a:pt x="0" y="13"/>
                </a:lnTo>
                <a:lnTo>
                  <a:pt x="0" y="12"/>
                </a:lnTo>
                <a:lnTo>
                  <a:pt x="0" y="11"/>
                </a:lnTo>
                <a:lnTo>
                  <a:pt x="0" y="10"/>
                </a:lnTo>
                <a:lnTo>
                  <a:pt x="0" y="9"/>
                </a:lnTo>
                <a:lnTo>
                  <a:pt x="0" y="8"/>
                </a:lnTo>
                <a:lnTo>
                  <a:pt x="1" y="7"/>
                </a:lnTo>
                <a:lnTo>
                  <a:pt x="1" y="6"/>
                </a:lnTo>
                <a:lnTo>
                  <a:pt x="2" y="5"/>
                </a:lnTo>
                <a:lnTo>
                  <a:pt x="2" y="4"/>
                </a:lnTo>
                <a:lnTo>
                  <a:pt x="3" y="4"/>
                </a:lnTo>
                <a:lnTo>
                  <a:pt x="3" y="3"/>
                </a:lnTo>
                <a:lnTo>
                  <a:pt x="4" y="3"/>
                </a:lnTo>
                <a:lnTo>
                  <a:pt x="4" y="2"/>
                </a:lnTo>
                <a:lnTo>
                  <a:pt x="5" y="2"/>
                </a:lnTo>
                <a:lnTo>
                  <a:pt x="6" y="2"/>
                </a:lnTo>
                <a:lnTo>
                  <a:pt x="6" y="1"/>
                </a:lnTo>
                <a:lnTo>
                  <a:pt x="7" y="1"/>
                </a:lnTo>
                <a:lnTo>
                  <a:pt x="8" y="1"/>
                </a:lnTo>
                <a:lnTo>
                  <a:pt x="9" y="0"/>
                </a:lnTo>
                <a:lnTo>
                  <a:pt x="10" y="0"/>
                </a:lnTo>
                <a:lnTo>
                  <a:pt x="11" y="0"/>
                </a:lnTo>
                <a:lnTo>
                  <a:pt x="12" y="0"/>
                </a:lnTo>
                <a:lnTo>
                  <a:pt x="13" y="0"/>
                </a:lnTo>
                <a:lnTo>
                  <a:pt x="14" y="0"/>
                </a:lnTo>
                <a:lnTo>
                  <a:pt x="15" y="0"/>
                </a:lnTo>
                <a:lnTo>
                  <a:pt x="17" y="0"/>
                </a:lnTo>
              </a:path>
            </a:pathLst>
          </a:custGeom>
          <a:solidFill>
            <a:schemeClr val="tx1"/>
          </a:solidFill>
          <a:ln w="9525" cap="rnd">
            <a:noFill/>
            <a:round/>
            <a:headEnd/>
            <a:tailEnd/>
          </a:ln>
          <a:effectLst/>
        </p:spPr>
        <p:txBody>
          <a:bodyPr/>
          <a:lstStyle/>
          <a:p>
            <a:pPr>
              <a:defRPr/>
            </a:pPr>
            <a:endParaRPr lang="fr-CA"/>
          </a:p>
        </p:txBody>
      </p:sp>
      <p:sp>
        <p:nvSpPr>
          <p:cNvPr id="59431" name="Freeform 44"/>
          <p:cNvSpPr>
            <a:spLocks/>
          </p:cNvSpPr>
          <p:nvPr/>
        </p:nvSpPr>
        <p:spPr bwMode="auto">
          <a:xfrm>
            <a:off x="628650" y="6248400"/>
            <a:ext cx="185738" cy="287338"/>
          </a:xfrm>
          <a:custGeom>
            <a:avLst/>
            <a:gdLst>
              <a:gd name="T0" fmla="*/ 0 w 131"/>
              <a:gd name="T1" fmla="*/ 186491887 h 181"/>
              <a:gd name="T2" fmla="*/ 0 w 131"/>
              <a:gd name="T3" fmla="*/ 35282249 h 181"/>
              <a:gd name="T4" fmla="*/ 2010508 w 131"/>
              <a:gd name="T5" fmla="*/ 22682239 h 181"/>
              <a:gd name="T6" fmla="*/ 8040612 w 131"/>
              <a:gd name="T7" fmla="*/ 12601597 h 181"/>
              <a:gd name="T8" fmla="*/ 20102239 w 131"/>
              <a:gd name="T9" fmla="*/ 5040321 h 181"/>
              <a:gd name="T10" fmla="*/ 34174374 w 131"/>
              <a:gd name="T11" fmla="*/ 0 h 181"/>
              <a:gd name="T12" fmla="*/ 60308136 w 131"/>
              <a:gd name="T13" fmla="*/ 0 h 181"/>
              <a:gd name="T14" fmla="*/ 118607183 w 131"/>
              <a:gd name="T15" fmla="*/ 12601597 h 181"/>
              <a:gd name="T16" fmla="*/ 164843184 w 131"/>
              <a:gd name="T17" fmla="*/ 35282249 h 181"/>
              <a:gd name="T18" fmla="*/ 201029483 w 131"/>
              <a:gd name="T19" fmla="*/ 70564498 h 181"/>
              <a:gd name="T20" fmla="*/ 227163245 w 131"/>
              <a:gd name="T21" fmla="*/ 113408022 h 181"/>
              <a:gd name="T22" fmla="*/ 243245888 w 131"/>
              <a:gd name="T23" fmla="*/ 168851556 h 181"/>
              <a:gd name="T24" fmla="*/ 243245888 w 131"/>
              <a:gd name="T25" fmla="*/ 201612851 h 181"/>
              <a:gd name="T26" fmla="*/ 235203858 w 131"/>
              <a:gd name="T27" fmla="*/ 224295090 h 181"/>
              <a:gd name="T28" fmla="*/ 221131723 w 131"/>
              <a:gd name="T29" fmla="*/ 246975742 h 181"/>
              <a:gd name="T30" fmla="*/ 203039991 w 131"/>
              <a:gd name="T31" fmla="*/ 264617660 h 181"/>
              <a:gd name="T32" fmla="*/ 180925826 w 131"/>
              <a:gd name="T33" fmla="*/ 282257991 h 181"/>
              <a:gd name="T34" fmla="*/ 188967856 w 131"/>
              <a:gd name="T35" fmla="*/ 307459598 h 181"/>
              <a:gd name="T36" fmla="*/ 211080603 w 131"/>
              <a:gd name="T37" fmla="*/ 327620883 h 181"/>
              <a:gd name="T38" fmla="*/ 229173753 w 131"/>
              <a:gd name="T39" fmla="*/ 350303122 h 181"/>
              <a:gd name="T40" fmla="*/ 245254977 w 131"/>
              <a:gd name="T41" fmla="*/ 370464407 h 181"/>
              <a:gd name="T42" fmla="*/ 255307515 w 131"/>
              <a:gd name="T43" fmla="*/ 393145059 h 181"/>
              <a:gd name="T44" fmla="*/ 259327112 w 131"/>
              <a:gd name="T45" fmla="*/ 410786977 h 181"/>
              <a:gd name="T46" fmla="*/ 255307515 w 131"/>
              <a:gd name="T47" fmla="*/ 425907941 h 181"/>
              <a:gd name="T48" fmla="*/ 249275992 w 131"/>
              <a:gd name="T49" fmla="*/ 433467629 h 181"/>
              <a:gd name="T50" fmla="*/ 243245888 w 131"/>
              <a:gd name="T51" fmla="*/ 441028905 h 181"/>
              <a:gd name="T52" fmla="*/ 237214365 w 131"/>
              <a:gd name="T53" fmla="*/ 443548272 h 181"/>
              <a:gd name="T54" fmla="*/ 227163245 w 131"/>
              <a:gd name="T55" fmla="*/ 441028905 h 181"/>
              <a:gd name="T56" fmla="*/ 205049081 w 131"/>
              <a:gd name="T57" fmla="*/ 425907941 h 181"/>
              <a:gd name="T58" fmla="*/ 172885214 w 131"/>
              <a:gd name="T59" fmla="*/ 393145059 h 181"/>
              <a:gd name="T60" fmla="*/ 134689825 w 131"/>
              <a:gd name="T61" fmla="*/ 357862810 h 181"/>
              <a:gd name="T62" fmla="*/ 96494436 w 131"/>
              <a:gd name="T63" fmla="*/ 332661204 h 181"/>
              <a:gd name="T64" fmla="*/ 62318644 w 131"/>
              <a:gd name="T65" fmla="*/ 335182158 h 181"/>
              <a:gd name="T66" fmla="*/ 62318644 w 131"/>
              <a:gd name="T67" fmla="*/ 410786977 h 181"/>
              <a:gd name="T68" fmla="*/ 60308136 w 131"/>
              <a:gd name="T69" fmla="*/ 433467629 h 181"/>
              <a:gd name="T70" fmla="*/ 56288539 w 131"/>
              <a:gd name="T71" fmla="*/ 441028905 h 181"/>
              <a:gd name="T72" fmla="*/ 52267524 w 131"/>
              <a:gd name="T73" fmla="*/ 446069226 h 181"/>
              <a:gd name="T74" fmla="*/ 44226912 w 131"/>
              <a:gd name="T75" fmla="*/ 451109547 h 181"/>
              <a:gd name="T76" fmla="*/ 36184882 w 131"/>
              <a:gd name="T77" fmla="*/ 451109547 h 181"/>
              <a:gd name="T78" fmla="*/ 26133762 w 131"/>
              <a:gd name="T79" fmla="*/ 453628914 h 181"/>
              <a:gd name="T80" fmla="*/ 16082642 w 131"/>
              <a:gd name="T81" fmla="*/ 451109547 h 181"/>
              <a:gd name="T82" fmla="*/ 8040612 w 131"/>
              <a:gd name="T83" fmla="*/ 446069226 h 181"/>
              <a:gd name="T84" fmla="*/ 4021015 w 131"/>
              <a:gd name="T85" fmla="*/ 441028905 h 181"/>
              <a:gd name="T86" fmla="*/ 0 w 131"/>
              <a:gd name="T87" fmla="*/ 433467629 h 181"/>
              <a:gd name="T88" fmla="*/ 108556063 w 131"/>
              <a:gd name="T89" fmla="*/ 241935421 h 181"/>
              <a:gd name="T90" fmla="*/ 130668810 w 131"/>
              <a:gd name="T91" fmla="*/ 234375733 h 181"/>
              <a:gd name="T92" fmla="*/ 146751452 w 131"/>
              <a:gd name="T93" fmla="*/ 224295090 h 181"/>
              <a:gd name="T94" fmla="*/ 160823587 w 131"/>
              <a:gd name="T95" fmla="*/ 214214448 h 181"/>
              <a:gd name="T96" fmla="*/ 172885214 w 131"/>
              <a:gd name="T97" fmla="*/ 196572530 h 181"/>
              <a:gd name="T98" fmla="*/ 182936334 w 131"/>
              <a:gd name="T99" fmla="*/ 176411244 h 181"/>
              <a:gd name="T100" fmla="*/ 172885214 w 131"/>
              <a:gd name="T101" fmla="*/ 148690271 h 181"/>
              <a:gd name="T102" fmla="*/ 158813079 w 131"/>
              <a:gd name="T103" fmla="*/ 123488665 h 181"/>
              <a:gd name="T104" fmla="*/ 140719929 w 131"/>
              <a:gd name="T105" fmla="*/ 103327380 h 181"/>
              <a:gd name="T106" fmla="*/ 116596675 w 131"/>
              <a:gd name="T107" fmla="*/ 88206416 h 181"/>
              <a:gd name="T108" fmla="*/ 88452406 w 131"/>
              <a:gd name="T109" fmla="*/ 80645140 h 181"/>
              <a:gd name="T110" fmla="*/ 70360674 w 131"/>
              <a:gd name="T111" fmla="*/ 78125773 h 181"/>
              <a:gd name="T112" fmla="*/ 62318644 w 131"/>
              <a:gd name="T113" fmla="*/ 118448344 h 181"/>
              <a:gd name="T114" fmla="*/ 62318644 w 131"/>
              <a:gd name="T115" fmla="*/ 241935421 h 181"/>
              <a:gd name="T116" fmla="*/ 96494436 w 131"/>
              <a:gd name="T117" fmla="*/ 241935421 h 1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31" h="181">
                <a:moveTo>
                  <a:pt x="0" y="169"/>
                </a:moveTo>
                <a:lnTo>
                  <a:pt x="0" y="150"/>
                </a:lnTo>
                <a:lnTo>
                  <a:pt x="0" y="131"/>
                </a:lnTo>
                <a:lnTo>
                  <a:pt x="0" y="112"/>
                </a:lnTo>
                <a:lnTo>
                  <a:pt x="0" y="93"/>
                </a:lnTo>
                <a:lnTo>
                  <a:pt x="0" y="74"/>
                </a:lnTo>
                <a:lnTo>
                  <a:pt x="0" y="55"/>
                </a:lnTo>
                <a:lnTo>
                  <a:pt x="0" y="36"/>
                </a:lnTo>
                <a:lnTo>
                  <a:pt x="0" y="17"/>
                </a:lnTo>
                <a:lnTo>
                  <a:pt x="0" y="16"/>
                </a:lnTo>
                <a:lnTo>
                  <a:pt x="0" y="15"/>
                </a:lnTo>
                <a:lnTo>
                  <a:pt x="0" y="14"/>
                </a:lnTo>
                <a:lnTo>
                  <a:pt x="0" y="13"/>
                </a:lnTo>
                <a:lnTo>
                  <a:pt x="0" y="12"/>
                </a:lnTo>
                <a:lnTo>
                  <a:pt x="1" y="11"/>
                </a:lnTo>
                <a:lnTo>
                  <a:pt x="1" y="10"/>
                </a:lnTo>
                <a:lnTo>
                  <a:pt x="1" y="9"/>
                </a:lnTo>
                <a:lnTo>
                  <a:pt x="2" y="8"/>
                </a:lnTo>
                <a:lnTo>
                  <a:pt x="2" y="7"/>
                </a:lnTo>
                <a:lnTo>
                  <a:pt x="3" y="7"/>
                </a:lnTo>
                <a:lnTo>
                  <a:pt x="3" y="6"/>
                </a:lnTo>
                <a:lnTo>
                  <a:pt x="4" y="5"/>
                </a:lnTo>
                <a:lnTo>
                  <a:pt x="5" y="4"/>
                </a:lnTo>
                <a:lnTo>
                  <a:pt x="6" y="4"/>
                </a:lnTo>
                <a:lnTo>
                  <a:pt x="7" y="3"/>
                </a:lnTo>
                <a:lnTo>
                  <a:pt x="8" y="3"/>
                </a:lnTo>
                <a:lnTo>
                  <a:pt x="9" y="2"/>
                </a:lnTo>
                <a:lnTo>
                  <a:pt x="10" y="2"/>
                </a:lnTo>
                <a:lnTo>
                  <a:pt x="11" y="1"/>
                </a:lnTo>
                <a:lnTo>
                  <a:pt x="12" y="1"/>
                </a:lnTo>
                <a:lnTo>
                  <a:pt x="13" y="1"/>
                </a:lnTo>
                <a:lnTo>
                  <a:pt x="14" y="0"/>
                </a:lnTo>
                <a:lnTo>
                  <a:pt x="16" y="0"/>
                </a:lnTo>
                <a:lnTo>
                  <a:pt x="17" y="0"/>
                </a:lnTo>
                <a:lnTo>
                  <a:pt x="19" y="0"/>
                </a:lnTo>
                <a:lnTo>
                  <a:pt x="20" y="0"/>
                </a:lnTo>
                <a:lnTo>
                  <a:pt x="22" y="0"/>
                </a:lnTo>
                <a:lnTo>
                  <a:pt x="23" y="0"/>
                </a:lnTo>
                <a:lnTo>
                  <a:pt x="25" y="0"/>
                </a:lnTo>
                <a:lnTo>
                  <a:pt x="30" y="0"/>
                </a:lnTo>
                <a:lnTo>
                  <a:pt x="36" y="1"/>
                </a:lnTo>
                <a:lnTo>
                  <a:pt x="41" y="1"/>
                </a:lnTo>
                <a:lnTo>
                  <a:pt x="45" y="2"/>
                </a:lnTo>
                <a:lnTo>
                  <a:pt x="50" y="3"/>
                </a:lnTo>
                <a:lnTo>
                  <a:pt x="55" y="4"/>
                </a:lnTo>
                <a:lnTo>
                  <a:pt x="59" y="5"/>
                </a:lnTo>
                <a:lnTo>
                  <a:pt x="63" y="6"/>
                </a:lnTo>
                <a:lnTo>
                  <a:pt x="67" y="8"/>
                </a:lnTo>
                <a:lnTo>
                  <a:pt x="71" y="9"/>
                </a:lnTo>
                <a:lnTo>
                  <a:pt x="75" y="11"/>
                </a:lnTo>
                <a:lnTo>
                  <a:pt x="79" y="13"/>
                </a:lnTo>
                <a:lnTo>
                  <a:pt x="82" y="14"/>
                </a:lnTo>
                <a:lnTo>
                  <a:pt x="86" y="16"/>
                </a:lnTo>
                <a:lnTo>
                  <a:pt x="89" y="18"/>
                </a:lnTo>
                <a:lnTo>
                  <a:pt x="92" y="21"/>
                </a:lnTo>
                <a:lnTo>
                  <a:pt x="95" y="23"/>
                </a:lnTo>
                <a:lnTo>
                  <a:pt x="98" y="25"/>
                </a:lnTo>
                <a:lnTo>
                  <a:pt x="100" y="28"/>
                </a:lnTo>
                <a:lnTo>
                  <a:pt x="103" y="30"/>
                </a:lnTo>
                <a:lnTo>
                  <a:pt x="105" y="33"/>
                </a:lnTo>
                <a:lnTo>
                  <a:pt x="107" y="36"/>
                </a:lnTo>
                <a:lnTo>
                  <a:pt x="109" y="39"/>
                </a:lnTo>
                <a:lnTo>
                  <a:pt x="111" y="42"/>
                </a:lnTo>
                <a:lnTo>
                  <a:pt x="113" y="45"/>
                </a:lnTo>
                <a:lnTo>
                  <a:pt x="115" y="49"/>
                </a:lnTo>
                <a:lnTo>
                  <a:pt x="116" y="52"/>
                </a:lnTo>
                <a:lnTo>
                  <a:pt x="118" y="55"/>
                </a:lnTo>
                <a:lnTo>
                  <a:pt x="119" y="59"/>
                </a:lnTo>
                <a:lnTo>
                  <a:pt x="120" y="63"/>
                </a:lnTo>
                <a:lnTo>
                  <a:pt x="121" y="67"/>
                </a:lnTo>
                <a:lnTo>
                  <a:pt x="122" y="71"/>
                </a:lnTo>
                <a:lnTo>
                  <a:pt x="122" y="72"/>
                </a:lnTo>
                <a:lnTo>
                  <a:pt x="122" y="74"/>
                </a:lnTo>
                <a:lnTo>
                  <a:pt x="122" y="76"/>
                </a:lnTo>
                <a:lnTo>
                  <a:pt x="122" y="78"/>
                </a:lnTo>
                <a:lnTo>
                  <a:pt x="121" y="80"/>
                </a:lnTo>
                <a:lnTo>
                  <a:pt x="121" y="81"/>
                </a:lnTo>
                <a:lnTo>
                  <a:pt x="120" y="83"/>
                </a:lnTo>
                <a:lnTo>
                  <a:pt x="119" y="85"/>
                </a:lnTo>
                <a:lnTo>
                  <a:pt x="119" y="86"/>
                </a:lnTo>
                <a:lnTo>
                  <a:pt x="118" y="88"/>
                </a:lnTo>
                <a:lnTo>
                  <a:pt x="117" y="89"/>
                </a:lnTo>
                <a:lnTo>
                  <a:pt x="116" y="91"/>
                </a:lnTo>
                <a:lnTo>
                  <a:pt x="115" y="92"/>
                </a:lnTo>
                <a:lnTo>
                  <a:pt x="114" y="93"/>
                </a:lnTo>
                <a:lnTo>
                  <a:pt x="113" y="95"/>
                </a:lnTo>
                <a:lnTo>
                  <a:pt x="111" y="96"/>
                </a:lnTo>
                <a:lnTo>
                  <a:pt x="110" y="98"/>
                </a:lnTo>
                <a:lnTo>
                  <a:pt x="109" y="99"/>
                </a:lnTo>
                <a:lnTo>
                  <a:pt x="107" y="100"/>
                </a:lnTo>
                <a:lnTo>
                  <a:pt x="106" y="101"/>
                </a:lnTo>
                <a:lnTo>
                  <a:pt x="104" y="103"/>
                </a:lnTo>
                <a:lnTo>
                  <a:pt x="103" y="104"/>
                </a:lnTo>
                <a:lnTo>
                  <a:pt x="101" y="105"/>
                </a:lnTo>
                <a:lnTo>
                  <a:pt x="99" y="106"/>
                </a:lnTo>
                <a:lnTo>
                  <a:pt x="97" y="107"/>
                </a:lnTo>
                <a:lnTo>
                  <a:pt x="96" y="108"/>
                </a:lnTo>
                <a:lnTo>
                  <a:pt x="94" y="109"/>
                </a:lnTo>
                <a:lnTo>
                  <a:pt x="92" y="111"/>
                </a:lnTo>
                <a:lnTo>
                  <a:pt x="90" y="112"/>
                </a:lnTo>
                <a:lnTo>
                  <a:pt x="88" y="113"/>
                </a:lnTo>
                <a:lnTo>
                  <a:pt x="86" y="114"/>
                </a:lnTo>
                <a:lnTo>
                  <a:pt x="84" y="115"/>
                </a:lnTo>
                <a:lnTo>
                  <a:pt x="88" y="117"/>
                </a:lnTo>
                <a:lnTo>
                  <a:pt x="92" y="120"/>
                </a:lnTo>
                <a:lnTo>
                  <a:pt x="94" y="122"/>
                </a:lnTo>
                <a:lnTo>
                  <a:pt x="96" y="123"/>
                </a:lnTo>
                <a:lnTo>
                  <a:pt x="98" y="124"/>
                </a:lnTo>
                <a:lnTo>
                  <a:pt x="100" y="126"/>
                </a:lnTo>
                <a:lnTo>
                  <a:pt x="101" y="127"/>
                </a:lnTo>
                <a:lnTo>
                  <a:pt x="103" y="129"/>
                </a:lnTo>
                <a:lnTo>
                  <a:pt x="105" y="130"/>
                </a:lnTo>
                <a:lnTo>
                  <a:pt x="106" y="131"/>
                </a:lnTo>
                <a:lnTo>
                  <a:pt x="108" y="133"/>
                </a:lnTo>
                <a:lnTo>
                  <a:pt x="110" y="134"/>
                </a:lnTo>
                <a:lnTo>
                  <a:pt x="111" y="136"/>
                </a:lnTo>
                <a:lnTo>
                  <a:pt x="113" y="137"/>
                </a:lnTo>
                <a:lnTo>
                  <a:pt x="114" y="139"/>
                </a:lnTo>
                <a:lnTo>
                  <a:pt x="115" y="140"/>
                </a:lnTo>
                <a:lnTo>
                  <a:pt x="117" y="141"/>
                </a:lnTo>
                <a:lnTo>
                  <a:pt x="118" y="143"/>
                </a:lnTo>
                <a:lnTo>
                  <a:pt x="119" y="144"/>
                </a:lnTo>
                <a:lnTo>
                  <a:pt x="120" y="146"/>
                </a:lnTo>
                <a:lnTo>
                  <a:pt x="122" y="147"/>
                </a:lnTo>
                <a:lnTo>
                  <a:pt x="123" y="148"/>
                </a:lnTo>
                <a:lnTo>
                  <a:pt x="124" y="150"/>
                </a:lnTo>
                <a:lnTo>
                  <a:pt x="125" y="151"/>
                </a:lnTo>
                <a:lnTo>
                  <a:pt x="126" y="153"/>
                </a:lnTo>
                <a:lnTo>
                  <a:pt x="127" y="154"/>
                </a:lnTo>
                <a:lnTo>
                  <a:pt x="127" y="156"/>
                </a:lnTo>
                <a:lnTo>
                  <a:pt x="128" y="157"/>
                </a:lnTo>
                <a:lnTo>
                  <a:pt x="129" y="158"/>
                </a:lnTo>
                <a:lnTo>
                  <a:pt x="130" y="160"/>
                </a:lnTo>
                <a:lnTo>
                  <a:pt x="129" y="161"/>
                </a:lnTo>
                <a:lnTo>
                  <a:pt x="129" y="162"/>
                </a:lnTo>
                <a:lnTo>
                  <a:pt x="129" y="163"/>
                </a:lnTo>
                <a:lnTo>
                  <a:pt x="129" y="164"/>
                </a:lnTo>
                <a:lnTo>
                  <a:pt x="128" y="165"/>
                </a:lnTo>
                <a:lnTo>
                  <a:pt x="128" y="166"/>
                </a:lnTo>
                <a:lnTo>
                  <a:pt x="128" y="167"/>
                </a:lnTo>
                <a:lnTo>
                  <a:pt x="127" y="168"/>
                </a:lnTo>
                <a:lnTo>
                  <a:pt x="127" y="169"/>
                </a:lnTo>
                <a:lnTo>
                  <a:pt x="126" y="169"/>
                </a:lnTo>
                <a:lnTo>
                  <a:pt x="126" y="170"/>
                </a:lnTo>
                <a:lnTo>
                  <a:pt x="126" y="171"/>
                </a:lnTo>
                <a:lnTo>
                  <a:pt x="125" y="171"/>
                </a:lnTo>
                <a:lnTo>
                  <a:pt x="125" y="172"/>
                </a:lnTo>
                <a:lnTo>
                  <a:pt x="124" y="172"/>
                </a:lnTo>
                <a:lnTo>
                  <a:pt x="124" y="173"/>
                </a:lnTo>
                <a:lnTo>
                  <a:pt x="123" y="173"/>
                </a:lnTo>
                <a:lnTo>
                  <a:pt x="123" y="174"/>
                </a:lnTo>
                <a:lnTo>
                  <a:pt x="122" y="174"/>
                </a:lnTo>
                <a:lnTo>
                  <a:pt x="121" y="175"/>
                </a:lnTo>
                <a:lnTo>
                  <a:pt x="120" y="175"/>
                </a:lnTo>
                <a:lnTo>
                  <a:pt x="119" y="175"/>
                </a:lnTo>
                <a:lnTo>
                  <a:pt x="118" y="175"/>
                </a:lnTo>
                <a:lnTo>
                  <a:pt x="118" y="176"/>
                </a:lnTo>
                <a:lnTo>
                  <a:pt x="117" y="176"/>
                </a:lnTo>
                <a:lnTo>
                  <a:pt x="116" y="176"/>
                </a:lnTo>
                <a:lnTo>
                  <a:pt x="115" y="176"/>
                </a:lnTo>
                <a:lnTo>
                  <a:pt x="115" y="175"/>
                </a:lnTo>
                <a:lnTo>
                  <a:pt x="113" y="175"/>
                </a:lnTo>
                <a:lnTo>
                  <a:pt x="111" y="175"/>
                </a:lnTo>
                <a:lnTo>
                  <a:pt x="110" y="174"/>
                </a:lnTo>
                <a:lnTo>
                  <a:pt x="108" y="173"/>
                </a:lnTo>
                <a:lnTo>
                  <a:pt x="106" y="172"/>
                </a:lnTo>
                <a:lnTo>
                  <a:pt x="104" y="171"/>
                </a:lnTo>
                <a:lnTo>
                  <a:pt x="102" y="169"/>
                </a:lnTo>
                <a:lnTo>
                  <a:pt x="100" y="168"/>
                </a:lnTo>
                <a:lnTo>
                  <a:pt x="98" y="166"/>
                </a:lnTo>
                <a:lnTo>
                  <a:pt x="95" y="164"/>
                </a:lnTo>
                <a:lnTo>
                  <a:pt x="93" y="163"/>
                </a:lnTo>
                <a:lnTo>
                  <a:pt x="91" y="161"/>
                </a:lnTo>
                <a:lnTo>
                  <a:pt x="86" y="156"/>
                </a:lnTo>
                <a:lnTo>
                  <a:pt x="81" y="152"/>
                </a:lnTo>
                <a:lnTo>
                  <a:pt x="78" y="150"/>
                </a:lnTo>
                <a:lnTo>
                  <a:pt x="75" y="148"/>
                </a:lnTo>
                <a:lnTo>
                  <a:pt x="72" y="146"/>
                </a:lnTo>
                <a:lnTo>
                  <a:pt x="70" y="144"/>
                </a:lnTo>
                <a:lnTo>
                  <a:pt x="67" y="142"/>
                </a:lnTo>
                <a:lnTo>
                  <a:pt x="64" y="140"/>
                </a:lnTo>
                <a:lnTo>
                  <a:pt x="61" y="138"/>
                </a:lnTo>
                <a:lnTo>
                  <a:pt x="58" y="136"/>
                </a:lnTo>
                <a:lnTo>
                  <a:pt x="54" y="134"/>
                </a:lnTo>
                <a:lnTo>
                  <a:pt x="51" y="133"/>
                </a:lnTo>
                <a:lnTo>
                  <a:pt x="48" y="132"/>
                </a:lnTo>
                <a:lnTo>
                  <a:pt x="45" y="130"/>
                </a:lnTo>
                <a:lnTo>
                  <a:pt x="41" y="129"/>
                </a:lnTo>
                <a:lnTo>
                  <a:pt x="38" y="129"/>
                </a:lnTo>
                <a:lnTo>
                  <a:pt x="34" y="128"/>
                </a:lnTo>
                <a:lnTo>
                  <a:pt x="31" y="128"/>
                </a:lnTo>
                <a:lnTo>
                  <a:pt x="31" y="133"/>
                </a:lnTo>
                <a:lnTo>
                  <a:pt x="31" y="138"/>
                </a:lnTo>
                <a:lnTo>
                  <a:pt x="31" y="143"/>
                </a:lnTo>
                <a:lnTo>
                  <a:pt x="31" y="148"/>
                </a:lnTo>
                <a:lnTo>
                  <a:pt x="31" y="153"/>
                </a:lnTo>
                <a:lnTo>
                  <a:pt x="31" y="158"/>
                </a:lnTo>
                <a:lnTo>
                  <a:pt x="31" y="163"/>
                </a:lnTo>
                <a:lnTo>
                  <a:pt x="31" y="168"/>
                </a:lnTo>
                <a:lnTo>
                  <a:pt x="30" y="169"/>
                </a:lnTo>
                <a:lnTo>
                  <a:pt x="30" y="170"/>
                </a:lnTo>
                <a:lnTo>
                  <a:pt x="30" y="171"/>
                </a:lnTo>
                <a:lnTo>
                  <a:pt x="30" y="172"/>
                </a:lnTo>
                <a:lnTo>
                  <a:pt x="30" y="173"/>
                </a:lnTo>
                <a:lnTo>
                  <a:pt x="29" y="173"/>
                </a:lnTo>
                <a:lnTo>
                  <a:pt x="29" y="174"/>
                </a:lnTo>
                <a:lnTo>
                  <a:pt x="29" y="175"/>
                </a:lnTo>
                <a:lnTo>
                  <a:pt x="28" y="175"/>
                </a:lnTo>
                <a:lnTo>
                  <a:pt x="28" y="176"/>
                </a:lnTo>
                <a:lnTo>
                  <a:pt x="27" y="176"/>
                </a:lnTo>
                <a:lnTo>
                  <a:pt x="27" y="177"/>
                </a:lnTo>
                <a:lnTo>
                  <a:pt x="26" y="177"/>
                </a:lnTo>
                <a:lnTo>
                  <a:pt x="25" y="178"/>
                </a:lnTo>
                <a:lnTo>
                  <a:pt x="24" y="178"/>
                </a:lnTo>
                <a:lnTo>
                  <a:pt x="23" y="178"/>
                </a:lnTo>
                <a:lnTo>
                  <a:pt x="23" y="179"/>
                </a:lnTo>
                <a:lnTo>
                  <a:pt x="22" y="179"/>
                </a:lnTo>
                <a:lnTo>
                  <a:pt x="21" y="179"/>
                </a:lnTo>
                <a:lnTo>
                  <a:pt x="20" y="179"/>
                </a:lnTo>
                <a:lnTo>
                  <a:pt x="19" y="179"/>
                </a:lnTo>
                <a:lnTo>
                  <a:pt x="18" y="179"/>
                </a:lnTo>
                <a:lnTo>
                  <a:pt x="17" y="180"/>
                </a:lnTo>
                <a:lnTo>
                  <a:pt x="16" y="180"/>
                </a:lnTo>
                <a:lnTo>
                  <a:pt x="15" y="180"/>
                </a:lnTo>
                <a:lnTo>
                  <a:pt x="14" y="180"/>
                </a:lnTo>
                <a:lnTo>
                  <a:pt x="13" y="180"/>
                </a:lnTo>
                <a:lnTo>
                  <a:pt x="12" y="179"/>
                </a:lnTo>
                <a:lnTo>
                  <a:pt x="11" y="179"/>
                </a:lnTo>
                <a:lnTo>
                  <a:pt x="10" y="179"/>
                </a:lnTo>
                <a:lnTo>
                  <a:pt x="9" y="179"/>
                </a:lnTo>
                <a:lnTo>
                  <a:pt x="8" y="179"/>
                </a:lnTo>
                <a:lnTo>
                  <a:pt x="7" y="179"/>
                </a:lnTo>
                <a:lnTo>
                  <a:pt x="7" y="178"/>
                </a:lnTo>
                <a:lnTo>
                  <a:pt x="6" y="178"/>
                </a:lnTo>
                <a:lnTo>
                  <a:pt x="5" y="178"/>
                </a:lnTo>
                <a:lnTo>
                  <a:pt x="4" y="177"/>
                </a:lnTo>
                <a:lnTo>
                  <a:pt x="3" y="176"/>
                </a:lnTo>
                <a:lnTo>
                  <a:pt x="2" y="175"/>
                </a:lnTo>
                <a:lnTo>
                  <a:pt x="1" y="174"/>
                </a:lnTo>
                <a:lnTo>
                  <a:pt x="1" y="173"/>
                </a:lnTo>
                <a:lnTo>
                  <a:pt x="0" y="173"/>
                </a:lnTo>
                <a:lnTo>
                  <a:pt x="0" y="172"/>
                </a:lnTo>
                <a:lnTo>
                  <a:pt x="0" y="171"/>
                </a:lnTo>
                <a:lnTo>
                  <a:pt x="0" y="170"/>
                </a:lnTo>
                <a:lnTo>
                  <a:pt x="0" y="169"/>
                </a:lnTo>
                <a:lnTo>
                  <a:pt x="54" y="96"/>
                </a:lnTo>
                <a:lnTo>
                  <a:pt x="57" y="95"/>
                </a:lnTo>
                <a:lnTo>
                  <a:pt x="60" y="94"/>
                </a:lnTo>
                <a:lnTo>
                  <a:pt x="61" y="94"/>
                </a:lnTo>
                <a:lnTo>
                  <a:pt x="62" y="94"/>
                </a:lnTo>
                <a:lnTo>
                  <a:pt x="64" y="93"/>
                </a:lnTo>
                <a:lnTo>
                  <a:pt x="65" y="93"/>
                </a:lnTo>
                <a:lnTo>
                  <a:pt x="66" y="92"/>
                </a:lnTo>
                <a:lnTo>
                  <a:pt x="68" y="92"/>
                </a:lnTo>
                <a:lnTo>
                  <a:pt x="69" y="91"/>
                </a:lnTo>
                <a:lnTo>
                  <a:pt x="70" y="91"/>
                </a:lnTo>
                <a:lnTo>
                  <a:pt x="71" y="90"/>
                </a:lnTo>
                <a:lnTo>
                  <a:pt x="73" y="89"/>
                </a:lnTo>
                <a:lnTo>
                  <a:pt x="74" y="89"/>
                </a:lnTo>
                <a:lnTo>
                  <a:pt x="75" y="88"/>
                </a:lnTo>
                <a:lnTo>
                  <a:pt x="76" y="87"/>
                </a:lnTo>
                <a:lnTo>
                  <a:pt x="77" y="86"/>
                </a:lnTo>
                <a:lnTo>
                  <a:pt x="79" y="86"/>
                </a:lnTo>
                <a:lnTo>
                  <a:pt x="80" y="85"/>
                </a:lnTo>
                <a:lnTo>
                  <a:pt x="81" y="84"/>
                </a:lnTo>
                <a:lnTo>
                  <a:pt x="82" y="83"/>
                </a:lnTo>
                <a:lnTo>
                  <a:pt x="83" y="82"/>
                </a:lnTo>
                <a:lnTo>
                  <a:pt x="84" y="81"/>
                </a:lnTo>
                <a:lnTo>
                  <a:pt x="85" y="80"/>
                </a:lnTo>
                <a:lnTo>
                  <a:pt x="86" y="78"/>
                </a:lnTo>
                <a:lnTo>
                  <a:pt x="87" y="77"/>
                </a:lnTo>
                <a:lnTo>
                  <a:pt x="88" y="76"/>
                </a:lnTo>
                <a:lnTo>
                  <a:pt x="89" y="74"/>
                </a:lnTo>
                <a:lnTo>
                  <a:pt x="90" y="73"/>
                </a:lnTo>
                <a:lnTo>
                  <a:pt x="90" y="71"/>
                </a:lnTo>
                <a:lnTo>
                  <a:pt x="91" y="70"/>
                </a:lnTo>
                <a:lnTo>
                  <a:pt x="90" y="68"/>
                </a:lnTo>
                <a:lnTo>
                  <a:pt x="90" y="66"/>
                </a:lnTo>
                <a:lnTo>
                  <a:pt x="89" y="64"/>
                </a:lnTo>
                <a:lnTo>
                  <a:pt x="88" y="62"/>
                </a:lnTo>
                <a:lnTo>
                  <a:pt x="87" y="61"/>
                </a:lnTo>
                <a:lnTo>
                  <a:pt x="86" y="59"/>
                </a:lnTo>
                <a:lnTo>
                  <a:pt x="85" y="57"/>
                </a:lnTo>
                <a:lnTo>
                  <a:pt x="84" y="55"/>
                </a:lnTo>
                <a:lnTo>
                  <a:pt x="82" y="54"/>
                </a:lnTo>
                <a:lnTo>
                  <a:pt x="81" y="52"/>
                </a:lnTo>
                <a:lnTo>
                  <a:pt x="80" y="51"/>
                </a:lnTo>
                <a:lnTo>
                  <a:pt x="79" y="49"/>
                </a:lnTo>
                <a:lnTo>
                  <a:pt x="77" y="48"/>
                </a:lnTo>
                <a:lnTo>
                  <a:pt x="76" y="46"/>
                </a:lnTo>
                <a:lnTo>
                  <a:pt x="75" y="45"/>
                </a:lnTo>
                <a:lnTo>
                  <a:pt x="73" y="44"/>
                </a:lnTo>
                <a:lnTo>
                  <a:pt x="71" y="42"/>
                </a:lnTo>
                <a:lnTo>
                  <a:pt x="70" y="41"/>
                </a:lnTo>
                <a:lnTo>
                  <a:pt x="68" y="40"/>
                </a:lnTo>
                <a:lnTo>
                  <a:pt x="66" y="39"/>
                </a:lnTo>
                <a:lnTo>
                  <a:pt x="64" y="38"/>
                </a:lnTo>
                <a:lnTo>
                  <a:pt x="62" y="37"/>
                </a:lnTo>
                <a:lnTo>
                  <a:pt x="60" y="36"/>
                </a:lnTo>
                <a:lnTo>
                  <a:pt x="58" y="35"/>
                </a:lnTo>
                <a:lnTo>
                  <a:pt x="56" y="34"/>
                </a:lnTo>
                <a:lnTo>
                  <a:pt x="54" y="34"/>
                </a:lnTo>
                <a:lnTo>
                  <a:pt x="52" y="33"/>
                </a:lnTo>
                <a:lnTo>
                  <a:pt x="49" y="32"/>
                </a:lnTo>
                <a:lnTo>
                  <a:pt x="47" y="32"/>
                </a:lnTo>
                <a:lnTo>
                  <a:pt x="44" y="32"/>
                </a:lnTo>
                <a:lnTo>
                  <a:pt x="41" y="31"/>
                </a:lnTo>
                <a:lnTo>
                  <a:pt x="39" y="31"/>
                </a:lnTo>
                <a:lnTo>
                  <a:pt x="38" y="31"/>
                </a:lnTo>
                <a:lnTo>
                  <a:pt x="37" y="31"/>
                </a:lnTo>
                <a:lnTo>
                  <a:pt x="36" y="31"/>
                </a:lnTo>
                <a:lnTo>
                  <a:pt x="35" y="31"/>
                </a:lnTo>
                <a:lnTo>
                  <a:pt x="34" y="31"/>
                </a:lnTo>
                <a:lnTo>
                  <a:pt x="33" y="31"/>
                </a:lnTo>
                <a:lnTo>
                  <a:pt x="32" y="31"/>
                </a:lnTo>
                <a:lnTo>
                  <a:pt x="31" y="31"/>
                </a:lnTo>
                <a:lnTo>
                  <a:pt x="31" y="39"/>
                </a:lnTo>
                <a:lnTo>
                  <a:pt x="31" y="47"/>
                </a:lnTo>
                <a:lnTo>
                  <a:pt x="31" y="55"/>
                </a:lnTo>
                <a:lnTo>
                  <a:pt x="31" y="63"/>
                </a:lnTo>
                <a:lnTo>
                  <a:pt x="31" y="71"/>
                </a:lnTo>
                <a:lnTo>
                  <a:pt x="31" y="80"/>
                </a:lnTo>
                <a:lnTo>
                  <a:pt x="31" y="88"/>
                </a:lnTo>
                <a:lnTo>
                  <a:pt x="31" y="96"/>
                </a:lnTo>
                <a:lnTo>
                  <a:pt x="34" y="96"/>
                </a:lnTo>
                <a:lnTo>
                  <a:pt x="37" y="96"/>
                </a:lnTo>
                <a:lnTo>
                  <a:pt x="40" y="96"/>
                </a:lnTo>
                <a:lnTo>
                  <a:pt x="42" y="96"/>
                </a:lnTo>
                <a:lnTo>
                  <a:pt x="45" y="96"/>
                </a:lnTo>
                <a:lnTo>
                  <a:pt x="48" y="96"/>
                </a:lnTo>
                <a:lnTo>
                  <a:pt x="51" y="96"/>
                </a:lnTo>
                <a:lnTo>
                  <a:pt x="54" y="96"/>
                </a:lnTo>
              </a:path>
            </a:pathLst>
          </a:custGeom>
          <a:solidFill>
            <a:schemeClr val="tx1"/>
          </a:solidFill>
          <a:ln w="9525" cap="rnd">
            <a:noFill/>
            <a:round/>
            <a:headEnd type="none" w="sm" len="sm"/>
            <a:tailEnd type="none" w="sm" len="sm"/>
          </a:ln>
          <a:effectLst>
            <a:outerShdw dist="35921" dir="2700000" algn="ctr" rotWithShape="0">
              <a:schemeClr val="bg2"/>
            </a:outerShdw>
          </a:effectLst>
        </p:spPr>
        <p:txBody>
          <a:bodyPr/>
          <a:lstStyle/>
          <a:p>
            <a:pPr>
              <a:defRPr/>
            </a:pPr>
            <a:endParaRPr lang="fr-CA"/>
          </a:p>
        </p:txBody>
      </p:sp>
      <p:sp>
        <p:nvSpPr>
          <p:cNvPr id="59432" name="Freeform 45"/>
          <p:cNvSpPr>
            <a:spLocks/>
          </p:cNvSpPr>
          <p:nvPr/>
        </p:nvSpPr>
        <p:spPr bwMode="auto">
          <a:xfrm>
            <a:off x="846138" y="6249988"/>
            <a:ext cx="184150" cy="296862"/>
          </a:xfrm>
          <a:custGeom>
            <a:avLst/>
            <a:gdLst>
              <a:gd name="T0" fmla="*/ 256842504 w 130"/>
              <a:gd name="T1" fmla="*/ 63003006 h 187"/>
              <a:gd name="T2" fmla="*/ 252829451 w 130"/>
              <a:gd name="T3" fmla="*/ 73083614 h 187"/>
              <a:gd name="T4" fmla="*/ 246809162 w 130"/>
              <a:gd name="T5" fmla="*/ 83164222 h 187"/>
              <a:gd name="T6" fmla="*/ 238783055 w 130"/>
              <a:gd name="T7" fmla="*/ 88204526 h 187"/>
              <a:gd name="T8" fmla="*/ 228749713 w 130"/>
              <a:gd name="T9" fmla="*/ 88204526 h 187"/>
              <a:gd name="T10" fmla="*/ 220723607 w 130"/>
              <a:gd name="T11" fmla="*/ 88204526 h 187"/>
              <a:gd name="T12" fmla="*/ 216710553 w 130"/>
              <a:gd name="T13" fmla="*/ 88204526 h 187"/>
              <a:gd name="T14" fmla="*/ 214704735 w 130"/>
              <a:gd name="T15" fmla="*/ 83164222 h 187"/>
              <a:gd name="T16" fmla="*/ 210691681 w 130"/>
              <a:gd name="T17" fmla="*/ 78123918 h 187"/>
              <a:gd name="T18" fmla="*/ 202664158 w 130"/>
              <a:gd name="T19" fmla="*/ 78123918 h 187"/>
              <a:gd name="T20" fmla="*/ 132435014 w 130"/>
              <a:gd name="T21" fmla="*/ 78123918 h 187"/>
              <a:gd name="T22" fmla="*/ 82269721 w 130"/>
              <a:gd name="T23" fmla="*/ 78123918 h 187"/>
              <a:gd name="T24" fmla="*/ 74243614 w 130"/>
              <a:gd name="T25" fmla="*/ 80644864 h 187"/>
              <a:gd name="T26" fmla="*/ 70230560 w 130"/>
              <a:gd name="T27" fmla="*/ 83164222 h 187"/>
              <a:gd name="T28" fmla="*/ 68223325 w 130"/>
              <a:gd name="T29" fmla="*/ 88204526 h 187"/>
              <a:gd name="T30" fmla="*/ 68223325 w 130"/>
              <a:gd name="T31" fmla="*/ 128526959 h 187"/>
              <a:gd name="T32" fmla="*/ 88290009 w 130"/>
              <a:gd name="T33" fmla="*/ 189010607 h 187"/>
              <a:gd name="T34" fmla="*/ 204671393 w 130"/>
              <a:gd name="T35" fmla="*/ 181450944 h 187"/>
              <a:gd name="T36" fmla="*/ 230756948 w 130"/>
              <a:gd name="T37" fmla="*/ 178929999 h 187"/>
              <a:gd name="T38" fmla="*/ 234770002 w 130"/>
              <a:gd name="T39" fmla="*/ 183970303 h 187"/>
              <a:gd name="T40" fmla="*/ 238783055 w 130"/>
              <a:gd name="T41" fmla="*/ 189010607 h 187"/>
              <a:gd name="T42" fmla="*/ 242796109 w 130"/>
              <a:gd name="T43" fmla="*/ 199091215 h 187"/>
              <a:gd name="T44" fmla="*/ 242796109 w 130"/>
              <a:gd name="T45" fmla="*/ 211692768 h 187"/>
              <a:gd name="T46" fmla="*/ 242796109 w 130"/>
              <a:gd name="T47" fmla="*/ 229333039 h 187"/>
              <a:gd name="T48" fmla="*/ 240790290 w 130"/>
              <a:gd name="T49" fmla="*/ 241934593 h 187"/>
              <a:gd name="T50" fmla="*/ 236777237 w 130"/>
              <a:gd name="T51" fmla="*/ 249494255 h 187"/>
              <a:gd name="T52" fmla="*/ 232762767 w 130"/>
              <a:gd name="T53" fmla="*/ 254534559 h 187"/>
              <a:gd name="T54" fmla="*/ 228749713 w 130"/>
              <a:gd name="T55" fmla="*/ 257055505 h 187"/>
              <a:gd name="T56" fmla="*/ 166546677 w 130"/>
              <a:gd name="T57" fmla="*/ 262095809 h 187"/>
              <a:gd name="T58" fmla="*/ 68223325 w 130"/>
              <a:gd name="T59" fmla="*/ 284776383 h 187"/>
              <a:gd name="T60" fmla="*/ 66217507 w 130"/>
              <a:gd name="T61" fmla="*/ 375501855 h 187"/>
              <a:gd name="T62" fmla="*/ 168552495 w 130"/>
              <a:gd name="T63" fmla="*/ 390622767 h 187"/>
              <a:gd name="T64" fmla="*/ 230756948 w 130"/>
              <a:gd name="T65" fmla="*/ 390622767 h 187"/>
              <a:gd name="T66" fmla="*/ 236777237 w 130"/>
              <a:gd name="T67" fmla="*/ 393143713 h 187"/>
              <a:gd name="T68" fmla="*/ 238783055 w 130"/>
              <a:gd name="T69" fmla="*/ 400703375 h 187"/>
              <a:gd name="T70" fmla="*/ 242796109 w 130"/>
              <a:gd name="T71" fmla="*/ 408264625 h 187"/>
              <a:gd name="T72" fmla="*/ 242796109 w 130"/>
              <a:gd name="T73" fmla="*/ 425904895 h 187"/>
              <a:gd name="T74" fmla="*/ 240790290 w 130"/>
              <a:gd name="T75" fmla="*/ 441025807 h 187"/>
              <a:gd name="T76" fmla="*/ 236777237 w 130"/>
              <a:gd name="T77" fmla="*/ 451106415 h 187"/>
              <a:gd name="T78" fmla="*/ 230756948 w 130"/>
              <a:gd name="T79" fmla="*/ 458667665 h 187"/>
              <a:gd name="T80" fmla="*/ 224736660 w 130"/>
              <a:gd name="T81" fmla="*/ 463707969 h 187"/>
              <a:gd name="T82" fmla="*/ 214704735 w 130"/>
              <a:gd name="T83" fmla="*/ 466227327 h 187"/>
              <a:gd name="T84" fmla="*/ 154506100 w 130"/>
              <a:gd name="T85" fmla="*/ 468748273 h 187"/>
              <a:gd name="T86" fmla="*/ 58191400 w 130"/>
              <a:gd name="T87" fmla="*/ 466227327 h 187"/>
              <a:gd name="T88" fmla="*/ 38124716 w 130"/>
              <a:gd name="T89" fmla="*/ 458667665 h 187"/>
              <a:gd name="T90" fmla="*/ 22072502 w 130"/>
              <a:gd name="T91" fmla="*/ 446066111 h 187"/>
              <a:gd name="T92" fmla="*/ 10033342 w 130"/>
              <a:gd name="T93" fmla="*/ 430945199 h 187"/>
              <a:gd name="T94" fmla="*/ 4013053 w 130"/>
              <a:gd name="T95" fmla="*/ 410783983 h 187"/>
              <a:gd name="T96" fmla="*/ 0 w 130"/>
              <a:gd name="T97" fmla="*/ 388103409 h 187"/>
              <a:gd name="T98" fmla="*/ 4013053 w 130"/>
              <a:gd name="T99" fmla="*/ 156249424 h 187"/>
              <a:gd name="T100" fmla="*/ 6020288 w 130"/>
              <a:gd name="T101" fmla="*/ 15120912 h 187"/>
              <a:gd name="T102" fmla="*/ 10033342 w 130"/>
              <a:gd name="T103" fmla="*/ 7559662 h 187"/>
              <a:gd name="T104" fmla="*/ 14046395 w 130"/>
              <a:gd name="T105" fmla="*/ 2519358 h 187"/>
              <a:gd name="T106" fmla="*/ 20065267 w 130"/>
              <a:gd name="T107" fmla="*/ 0 h 187"/>
              <a:gd name="T108" fmla="*/ 98321935 w 130"/>
              <a:gd name="T109" fmla="*/ 0 h 187"/>
              <a:gd name="T110" fmla="*/ 220723607 w 130"/>
              <a:gd name="T111" fmla="*/ 0 h 187"/>
              <a:gd name="T112" fmla="*/ 232762767 w 130"/>
              <a:gd name="T113" fmla="*/ 5040304 h 187"/>
              <a:gd name="T114" fmla="*/ 242796109 w 130"/>
              <a:gd name="T115" fmla="*/ 12599966 h 187"/>
              <a:gd name="T116" fmla="*/ 250822216 w 130"/>
              <a:gd name="T117" fmla="*/ 20161216 h 187"/>
              <a:gd name="T118" fmla="*/ 256842504 w 130"/>
              <a:gd name="T119" fmla="*/ 32761182 h 187"/>
              <a:gd name="T120" fmla="*/ 258848323 w 130"/>
              <a:gd name="T121" fmla="*/ 47882094 h 18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30" h="187">
                <a:moveTo>
                  <a:pt x="129" y="20"/>
                </a:moveTo>
                <a:lnTo>
                  <a:pt x="128" y="21"/>
                </a:lnTo>
                <a:lnTo>
                  <a:pt x="128" y="22"/>
                </a:lnTo>
                <a:lnTo>
                  <a:pt x="128" y="23"/>
                </a:lnTo>
                <a:lnTo>
                  <a:pt x="128" y="24"/>
                </a:lnTo>
                <a:lnTo>
                  <a:pt x="128" y="25"/>
                </a:lnTo>
                <a:lnTo>
                  <a:pt x="128" y="26"/>
                </a:lnTo>
                <a:lnTo>
                  <a:pt x="127" y="26"/>
                </a:lnTo>
                <a:lnTo>
                  <a:pt x="127" y="27"/>
                </a:lnTo>
                <a:lnTo>
                  <a:pt x="127" y="28"/>
                </a:lnTo>
                <a:lnTo>
                  <a:pt x="126" y="29"/>
                </a:lnTo>
                <a:lnTo>
                  <a:pt x="125" y="30"/>
                </a:lnTo>
                <a:lnTo>
                  <a:pt x="125" y="31"/>
                </a:lnTo>
                <a:lnTo>
                  <a:pt x="124" y="31"/>
                </a:lnTo>
                <a:lnTo>
                  <a:pt x="124" y="32"/>
                </a:lnTo>
                <a:lnTo>
                  <a:pt x="123" y="32"/>
                </a:lnTo>
                <a:lnTo>
                  <a:pt x="123" y="33"/>
                </a:lnTo>
                <a:lnTo>
                  <a:pt x="122" y="33"/>
                </a:lnTo>
                <a:lnTo>
                  <a:pt x="121" y="34"/>
                </a:lnTo>
                <a:lnTo>
                  <a:pt x="120" y="34"/>
                </a:lnTo>
                <a:lnTo>
                  <a:pt x="119" y="35"/>
                </a:lnTo>
                <a:lnTo>
                  <a:pt x="118" y="35"/>
                </a:lnTo>
                <a:lnTo>
                  <a:pt x="117" y="35"/>
                </a:lnTo>
                <a:lnTo>
                  <a:pt x="116" y="35"/>
                </a:lnTo>
                <a:lnTo>
                  <a:pt x="115" y="35"/>
                </a:lnTo>
                <a:lnTo>
                  <a:pt x="114" y="35"/>
                </a:lnTo>
                <a:lnTo>
                  <a:pt x="113" y="35"/>
                </a:lnTo>
                <a:lnTo>
                  <a:pt x="112" y="35"/>
                </a:lnTo>
                <a:lnTo>
                  <a:pt x="111" y="35"/>
                </a:lnTo>
                <a:lnTo>
                  <a:pt x="110" y="35"/>
                </a:lnTo>
                <a:lnTo>
                  <a:pt x="109" y="35"/>
                </a:lnTo>
                <a:lnTo>
                  <a:pt x="108" y="35"/>
                </a:lnTo>
                <a:lnTo>
                  <a:pt x="108" y="34"/>
                </a:lnTo>
                <a:lnTo>
                  <a:pt x="107" y="34"/>
                </a:lnTo>
                <a:lnTo>
                  <a:pt x="107" y="33"/>
                </a:lnTo>
                <a:lnTo>
                  <a:pt x="106" y="33"/>
                </a:lnTo>
                <a:lnTo>
                  <a:pt x="106" y="32"/>
                </a:lnTo>
                <a:lnTo>
                  <a:pt x="105" y="32"/>
                </a:lnTo>
                <a:lnTo>
                  <a:pt x="105" y="31"/>
                </a:lnTo>
                <a:lnTo>
                  <a:pt x="104" y="31"/>
                </a:lnTo>
                <a:lnTo>
                  <a:pt x="103" y="31"/>
                </a:lnTo>
                <a:lnTo>
                  <a:pt x="102" y="31"/>
                </a:lnTo>
                <a:lnTo>
                  <a:pt x="101" y="31"/>
                </a:lnTo>
                <a:lnTo>
                  <a:pt x="94" y="31"/>
                </a:lnTo>
                <a:lnTo>
                  <a:pt x="87" y="31"/>
                </a:lnTo>
                <a:lnTo>
                  <a:pt x="80" y="31"/>
                </a:lnTo>
                <a:lnTo>
                  <a:pt x="73" y="31"/>
                </a:lnTo>
                <a:lnTo>
                  <a:pt x="66" y="31"/>
                </a:lnTo>
                <a:lnTo>
                  <a:pt x="59" y="31"/>
                </a:lnTo>
                <a:lnTo>
                  <a:pt x="52" y="31"/>
                </a:lnTo>
                <a:lnTo>
                  <a:pt x="46" y="31"/>
                </a:lnTo>
                <a:lnTo>
                  <a:pt x="44" y="31"/>
                </a:lnTo>
                <a:lnTo>
                  <a:pt x="42" y="31"/>
                </a:lnTo>
                <a:lnTo>
                  <a:pt x="41" y="31"/>
                </a:lnTo>
                <a:lnTo>
                  <a:pt x="40" y="31"/>
                </a:lnTo>
                <a:lnTo>
                  <a:pt x="39" y="31"/>
                </a:lnTo>
                <a:lnTo>
                  <a:pt x="38" y="31"/>
                </a:lnTo>
                <a:lnTo>
                  <a:pt x="37" y="31"/>
                </a:lnTo>
                <a:lnTo>
                  <a:pt x="37" y="32"/>
                </a:lnTo>
                <a:lnTo>
                  <a:pt x="36" y="32"/>
                </a:lnTo>
                <a:lnTo>
                  <a:pt x="35" y="33"/>
                </a:lnTo>
                <a:lnTo>
                  <a:pt x="34" y="34"/>
                </a:lnTo>
                <a:lnTo>
                  <a:pt x="34" y="35"/>
                </a:lnTo>
                <a:lnTo>
                  <a:pt x="34" y="36"/>
                </a:lnTo>
                <a:lnTo>
                  <a:pt x="34" y="41"/>
                </a:lnTo>
                <a:lnTo>
                  <a:pt x="34" y="46"/>
                </a:lnTo>
                <a:lnTo>
                  <a:pt x="34" y="51"/>
                </a:lnTo>
                <a:lnTo>
                  <a:pt x="34" y="56"/>
                </a:lnTo>
                <a:lnTo>
                  <a:pt x="34" y="61"/>
                </a:lnTo>
                <a:lnTo>
                  <a:pt x="34" y="66"/>
                </a:lnTo>
                <a:lnTo>
                  <a:pt x="34" y="71"/>
                </a:lnTo>
                <a:lnTo>
                  <a:pt x="34" y="76"/>
                </a:lnTo>
                <a:lnTo>
                  <a:pt x="44" y="75"/>
                </a:lnTo>
                <a:lnTo>
                  <a:pt x="53" y="74"/>
                </a:lnTo>
                <a:lnTo>
                  <a:pt x="63" y="74"/>
                </a:lnTo>
                <a:lnTo>
                  <a:pt x="73" y="73"/>
                </a:lnTo>
                <a:lnTo>
                  <a:pt x="83" y="73"/>
                </a:lnTo>
                <a:lnTo>
                  <a:pt x="93" y="72"/>
                </a:lnTo>
                <a:lnTo>
                  <a:pt x="102" y="72"/>
                </a:lnTo>
                <a:lnTo>
                  <a:pt x="112" y="71"/>
                </a:lnTo>
                <a:lnTo>
                  <a:pt x="113" y="71"/>
                </a:lnTo>
                <a:lnTo>
                  <a:pt x="114" y="71"/>
                </a:lnTo>
                <a:lnTo>
                  <a:pt x="115" y="71"/>
                </a:lnTo>
                <a:lnTo>
                  <a:pt x="115" y="72"/>
                </a:lnTo>
                <a:lnTo>
                  <a:pt x="116" y="72"/>
                </a:lnTo>
                <a:lnTo>
                  <a:pt x="117" y="73"/>
                </a:lnTo>
                <a:lnTo>
                  <a:pt x="118" y="73"/>
                </a:lnTo>
                <a:lnTo>
                  <a:pt x="118" y="74"/>
                </a:lnTo>
                <a:lnTo>
                  <a:pt x="119" y="74"/>
                </a:lnTo>
                <a:lnTo>
                  <a:pt x="119" y="75"/>
                </a:lnTo>
                <a:lnTo>
                  <a:pt x="120" y="76"/>
                </a:lnTo>
                <a:lnTo>
                  <a:pt x="120" y="77"/>
                </a:lnTo>
                <a:lnTo>
                  <a:pt x="121" y="78"/>
                </a:lnTo>
                <a:lnTo>
                  <a:pt x="121" y="79"/>
                </a:lnTo>
                <a:lnTo>
                  <a:pt x="121" y="80"/>
                </a:lnTo>
                <a:lnTo>
                  <a:pt x="121" y="81"/>
                </a:lnTo>
                <a:lnTo>
                  <a:pt x="121" y="82"/>
                </a:lnTo>
                <a:lnTo>
                  <a:pt x="121" y="83"/>
                </a:lnTo>
                <a:lnTo>
                  <a:pt x="121" y="84"/>
                </a:lnTo>
                <a:lnTo>
                  <a:pt x="121" y="85"/>
                </a:lnTo>
                <a:lnTo>
                  <a:pt x="121" y="86"/>
                </a:lnTo>
                <a:lnTo>
                  <a:pt x="121" y="89"/>
                </a:lnTo>
                <a:lnTo>
                  <a:pt x="121" y="90"/>
                </a:lnTo>
                <a:lnTo>
                  <a:pt x="121" y="91"/>
                </a:lnTo>
                <a:lnTo>
                  <a:pt x="121" y="92"/>
                </a:lnTo>
                <a:lnTo>
                  <a:pt x="121" y="93"/>
                </a:lnTo>
                <a:lnTo>
                  <a:pt x="120" y="94"/>
                </a:lnTo>
                <a:lnTo>
                  <a:pt x="120" y="95"/>
                </a:lnTo>
                <a:lnTo>
                  <a:pt x="120" y="96"/>
                </a:lnTo>
                <a:lnTo>
                  <a:pt x="119" y="97"/>
                </a:lnTo>
                <a:lnTo>
                  <a:pt x="119" y="98"/>
                </a:lnTo>
                <a:lnTo>
                  <a:pt x="118" y="99"/>
                </a:lnTo>
                <a:lnTo>
                  <a:pt x="118" y="100"/>
                </a:lnTo>
                <a:lnTo>
                  <a:pt x="117" y="100"/>
                </a:lnTo>
                <a:lnTo>
                  <a:pt x="117" y="101"/>
                </a:lnTo>
                <a:lnTo>
                  <a:pt x="116" y="101"/>
                </a:lnTo>
                <a:lnTo>
                  <a:pt x="115" y="102"/>
                </a:lnTo>
                <a:lnTo>
                  <a:pt x="114" y="102"/>
                </a:lnTo>
                <a:lnTo>
                  <a:pt x="113" y="102"/>
                </a:lnTo>
                <a:lnTo>
                  <a:pt x="103" y="103"/>
                </a:lnTo>
                <a:lnTo>
                  <a:pt x="93" y="104"/>
                </a:lnTo>
                <a:lnTo>
                  <a:pt x="83" y="104"/>
                </a:lnTo>
                <a:lnTo>
                  <a:pt x="73" y="105"/>
                </a:lnTo>
                <a:lnTo>
                  <a:pt x="63" y="106"/>
                </a:lnTo>
                <a:lnTo>
                  <a:pt x="53" y="106"/>
                </a:lnTo>
                <a:lnTo>
                  <a:pt x="44" y="107"/>
                </a:lnTo>
                <a:lnTo>
                  <a:pt x="34" y="107"/>
                </a:lnTo>
                <a:lnTo>
                  <a:pt x="34" y="113"/>
                </a:lnTo>
                <a:lnTo>
                  <a:pt x="34" y="119"/>
                </a:lnTo>
                <a:lnTo>
                  <a:pt x="34" y="125"/>
                </a:lnTo>
                <a:lnTo>
                  <a:pt x="33" y="131"/>
                </a:lnTo>
                <a:lnTo>
                  <a:pt x="33" y="137"/>
                </a:lnTo>
                <a:lnTo>
                  <a:pt x="33" y="143"/>
                </a:lnTo>
                <a:lnTo>
                  <a:pt x="33" y="149"/>
                </a:lnTo>
                <a:lnTo>
                  <a:pt x="33" y="155"/>
                </a:lnTo>
                <a:lnTo>
                  <a:pt x="43" y="155"/>
                </a:lnTo>
                <a:lnTo>
                  <a:pt x="54" y="155"/>
                </a:lnTo>
                <a:lnTo>
                  <a:pt x="64" y="155"/>
                </a:lnTo>
                <a:lnTo>
                  <a:pt x="74" y="155"/>
                </a:lnTo>
                <a:lnTo>
                  <a:pt x="84" y="155"/>
                </a:lnTo>
                <a:lnTo>
                  <a:pt x="94" y="155"/>
                </a:lnTo>
                <a:lnTo>
                  <a:pt x="104" y="155"/>
                </a:lnTo>
                <a:lnTo>
                  <a:pt x="114" y="155"/>
                </a:lnTo>
                <a:lnTo>
                  <a:pt x="115" y="155"/>
                </a:lnTo>
                <a:lnTo>
                  <a:pt x="116" y="155"/>
                </a:lnTo>
                <a:lnTo>
                  <a:pt x="117" y="155"/>
                </a:lnTo>
                <a:lnTo>
                  <a:pt x="117" y="156"/>
                </a:lnTo>
                <a:lnTo>
                  <a:pt x="118" y="156"/>
                </a:lnTo>
                <a:lnTo>
                  <a:pt x="118" y="157"/>
                </a:lnTo>
                <a:lnTo>
                  <a:pt x="119" y="157"/>
                </a:lnTo>
                <a:lnTo>
                  <a:pt x="119" y="158"/>
                </a:lnTo>
                <a:lnTo>
                  <a:pt x="119" y="159"/>
                </a:lnTo>
                <a:lnTo>
                  <a:pt x="120" y="159"/>
                </a:lnTo>
                <a:lnTo>
                  <a:pt x="120" y="160"/>
                </a:lnTo>
                <a:lnTo>
                  <a:pt x="120" y="161"/>
                </a:lnTo>
                <a:lnTo>
                  <a:pt x="120" y="162"/>
                </a:lnTo>
                <a:lnTo>
                  <a:pt x="121" y="162"/>
                </a:lnTo>
                <a:lnTo>
                  <a:pt x="121" y="163"/>
                </a:lnTo>
                <a:lnTo>
                  <a:pt x="121" y="164"/>
                </a:lnTo>
                <a:lnTo>
                  <a:pt x="121" y="166"/>
                </a:lnTo>
                <a:lnTo>
                  <a:pt x="121" y="167"/>
                </a:lnTo>
                <a:lnTo>
                  <a:pt x="121" y="169"/>
                </a:lnTo>
                <a:lnTo>
                  <a:pt x="121" y="171"/>
                </a:lnTo>
                <a:lnTo>
                  <a:pt x="121" y="172"/>
                </a:lnTo>
                <a:lnTo>
                  <a:pt x="121" y="173"/>
                </a:lnTo>
                <a:lnTo>
                  <a:pt x="121" y="174"/>
                </a:lnTo>
                <a:lnTo>
                  <a:pt x="120" y="174"/>
                </a:lnTo>
                <a:lnTo>
                  <a:pt x="120" y="175"/>
                </a:lnTo>
                <a:lnTo>
                  <a:pt x="120" y="176"/>
                </a:lnTo>
                <a:lnTo>
                  <a:pt x="120" y="177"/>
                </a:lnTo>
                <a:lnTo>
                  <a:pt x="119" y="177"/>
                </a:lnTo>
                <a:lnTo>
                  <a:pt x="119" y="178"/>
                </a:lnTo>
                <a:lnTo>
                  <a:pt x="119" y="179"/>
                </a:lnTo>
                <a:lnTo>
                  <a:pt x="118" y="179"/>
                </a:lnTo>
                <a:lnTo>
                  <a:pt x="118" y="180"/>
                </a:lnTo>
                <a:lnTo>
                  <a:pt x="117" y="180"/>
                </a:lnTo>
                <a:lnTo>
                  <a:pt x="117" y="181"/>
                </a:lnTo>
                <a:lnTo>
                  <a:pt x="116" y="181"/>
                </a:lnTo>
                <a:lnTo>
                  <a:pt x="116" y="182"/>
                </a:lnTo>
                <a:lnTo>
                  <a:pt x="115" y="182"/>
                </a:lnTo>
                <a:lnTo>
                  <a:pt x="115" y="183"/>
                </a:lnTo>
                <a:lnTo>
                  <a:pt x="114" y="183"/>
                </a:lnTo>
                <a:lnTo>
                  <a:pt x="113" y="184"/>
                </a:lnTo>
                <a:lnTo>
                  <a:pt x="112" y="184"/>
                </a:lnTo>
                <a:lnTo>
                  <a:pt x="111" y="184"/>
                </a:lnTo>
                <a:lnTo>
                  <a:pt x="110" y="185"/>
                </a:lnTo>
                <a:lnTo>
                  <a:pt x="109" y="185"/>
                </a:lnTo>
                <a:lnTo>
                  <a:pt x="108" y="185"/>
                </a:lnTo>
                <a:lnTo>
                  <a:pt x="107" y="185"/>
                </a:lnTo>
                <a:lnTo>
                  <a:pt x="106" y="185"/>
                </a:lnTo>
                <a:lnTo>
                  <a:pt x="105" y="186"/>
                </a:lnTo>
                <a:lnTo>
                  <a:pt x="96" y="186"/>
                </a:lnTo>
                <a:lnTo>
                  <a:pt x="86" y="186"/>
                </a:lnTo>
                <a:lnTo>
                  <a:pt x="77" y="186"/>
                </a:lnTo>
                <a:lnTo>
                  <a:pt x="68" y="186"/>
                </a:lnTo>
                <a:lnTo>
                  <a:pt x="58" y="186"/>
                </a:lnTo>
                <a:lnTo>
                  <a:pt x="49" y="186"/>
                </a:lnTo>
                <a:lnTo>
                  <a:pt x="40" y="186"/>
                </a:lnTo>
                <a:lnTo>
                  <a:pt x="30" y="186"/>
                </a:lnTo>
                <a:lnTo>
                  <a:pt x="29" y="185"/>
                </a:lnTo>
                <a:lnTo>
                  <a:pt x="27" y="185"/>
                </a:lnTo>
                <a:lnTo>
                  <a:pt x="25" y="184"/>
                </a:lnTo>
                <a:lnTo>
                  <a:pt x="23" y="184"/>
                </a:lnTo>
                <a:lnTo>
                  <a:pt x="22" y="183"/>
                </a:lnTo>
                <a:lnTo>
                  <a:pt x="20" y="183"/>
                </a:lnTo>
                <a:lnTo>
                  <a:pt x="19" y="182"/>
                </a:lnTo>
                <a:lnTo>
                  <a:pt x="17" y="181"/>
                </a:lnTo>
                <a:lnTo>
                  <a:pt x="16" y="181"/>
                </a:lnTo>
                <a:lnTo>
                  <a:pt x="15" y="180"/>
                </a:lnTo>
                <a:lnTo>
                  <a:pt x="13" y="179"/>
                </a:lnTo>
                <a:lnTo>
                  <a:pt x="12" y="178"/>
                </a:lnTo>
                <a:lnTo>
                  <a:pt x="11" y="177"/>
                </a:lnTo>
                <a:lnTo>
                  <a:pt x="10" y="176"/>
                </a:lnTo>
                <a:lnTo>
                  <a:pt x="9" y="175"/>
                </a:lnTo>
                <a:lnTo>
                  <a:pt x="8" y="174"/>
                </a:lnTo>
                <a:lnTo>
                  <a:pt x="7" y="173"/>
                </a:lnTo>
                <a:lnTo>
                  <a:pt x="6" y="172"/>
                </a:lnTo>
                <a:lnTo>
                  <a:pt x="5" y="171"/>
                </a:lnTo>
                <a:lnTo>
                  <a:pt x="5" y="170"/>
                </a:lnTo>
                <a:lnTo>
                  <a:pt x="4" y="169"/>
                </a:lnTo>
                <a:lnTo>
                  <a:pt x="3" y="167"/>
                </a:lnTo>
                <a:lnTo>
                  <a:pt x="3" y="166"/>
                </a:lnTo>
                <a:lnTo>
                  <a:pt x="2" y="164"/>
                </a:lnTo>
                <a:lnTo>
                  <a:pt x="2" y="163"/>
                </a:lnTo>
                <a:lnTo>
                  <a:pt x="1" y="162"/>
                </a:lnTo>
                <a:lnTo>
                  <a:pt x="1" y="160"/>
                </a:lnTo>
                <a:lnTo>
                  <a:pt x="0" y="159"/>
                </a:lnTo>
                <a:lnTo>
                  <a:pt x="0" y="157"/>
                </a:lnTo>
                <a:lnTo>
                  <a:pt x="0" y="155"/>
                </a:lnTo>
                <a:lnTo>
                  <a:pt x="0" y="154"/>
                </a:lnTo>
                <a:lnTo>
                  <a:pt x="0" y="152"/>
                </a:lnTo>
                <a:lnTo>
                  <a:pt x="0" y="134"/>
                </a:lnTo>
                <a:lnTo>
                  <a:pt x="0" y="116"/>
                </a:lnTo>
                <a:lnTo>
                  <a:pt x="1" y="98"/>
                </a:lnTo>
                <a:lnTo>
                  <a:pt x="1" y="80"/>
                </a:lnTo>
                <a:lnTo>
                  <a:pt x="2" y="62"/>
                </a:lnTo>
                <a:lnTo>
                  <a:pt x="2" y="45"/>
                </a:lnTo>
                <a:lnTo>
                  <a:pt x="3" y="27"/>
                </a:lnTo>
                <a:lnTo>
                  <a:pt x="3" y="9"/>
                </a:lnTo>
                <a:lnTo>
                  <a:pt x="3" y="8"/>
                </a:lnTo>
                <a:lnTo>
                  <a:pt x="3" y="7"/>
                </a:lnTo>
                <a:lnTo>
                  <a:pt x="3" y="6"/>
                </a:lnTo>
                <a:lnTo>
                  <a:pt x="4" y="5"/>
                </a:lnTo>
                <a:lnTo>
                  <a:pt x="4" y="4"/>
                </a:lnTo>
                <a:lnTo>
                  <a:pt x="5" y="4"/>
                </a:lnTo>
                <a:lnTo>
                  <a:pt x="5" y="3"/>
                </a:lnTo>
                <a:lnTo>
                  <a:pt x="6" y="2"/>
                </a:lnTo>
                <a:lnTo>
                  <a:pt x="7" y="2"/>
                </a:lnTo>
                <a:lnTo>
                  <a:pt x="7" y="1"/>
                </a:lnTo>
                <a:lnTo>
                  <a:pt x="8" y="1"/>
                </a:lnTo>
                <a:lnTo>
                  <a:pt x="9" y="1"/>
                </a:lnTo>
                <a:lnTo>
                  <a:pt x="9" y="0"/>
                </a:lnTo>
                <a:lnTo>
                  <a:pt x="10" y="0"/>
                </a:lnTo>
                <a:lnTo>
                  <a:pt x="12" y="0"/>
                </a:lnTo>
                <a:lnTo>
                  <a:pt x="13" y="0"/>
                </a:lnTo>
                <a:lnTo>
                  <a:pt x="25" y="0"/>
                </a:lnTo>
                <a:lnTo>
                  <a:pt x="37" y="0"/>
                </a:lnTo>
                <a:lnTo>
                  <a:pt x="49" y="0"/>
                </a:lnTo>
                <a:lnTo>
                  <a:pt x="61" y="0"/>
                </a:lnTo>
                <a:lnTo>
                  <a:pt x="73" y="0"/>
                </a:lnTo>
                <a:lnTo>
                  <a:pt x="85" y="0"/>
                </a:lnTo>
                <a:lnTo>
                  <a:pt x="97" y="0"/>
                </a:lnTo>
                <a:lnTo>
                  <a:pt x="109" y="0"/>
                </a:lnTo>
                <a:lnTo>
                  <a:pt x="110" y="0"/>
                </a:lnTo>
                <a:lnTo>
                  <a:pt x="111" y="0"/>
                </a:lnTo>
                <a:lnTo>
                  <a:pt x="112" y="0"/>
                </a:lnTo>
                <a:lnTo>
                  <a:pt x="113" y="1"/>
                </a:lnTo>
                <a:lnTo>
                  <a:pt x="114" y="1"/>
                </a:lnTo>
                <a:lnTo>
                  <a:pt x="115" y="2"/>
                </a:lnTo>
                <a:lnTo>
                  <a:pt x="116" y="2"/>
                </a:lnTo>
                <a:lnTo>
                  <a:pt x="117" y="2"/>
                </a:lnTo>
                <a:lnTo>
                  <a:pt x="118" y="3"/>
                </a:lnTo>
                <a:lnTo>
                  <a:pt x="119" y="3"/>
                </a:lnTo>
                <a:lnTo>
                  <a:pt x="120" y="4"/>
                </a:lnTo>
                <a:lnTo>
                  <a:pt x="121" y="5"/>
                </a:lnTo>
                <a:lnTo>
                  <a:pt x="122" y="5"/>
                </a:lnTo>
                <a:lnTo>
                  <a:pt x="123" y="6"/>
                </a:lnTo>
                <a:lnTo>
                  <a:pt x="123" y="7"/>
                </a:lnTo>
                <a:lnTo>
                  <a:pt x="124" y="7"/>
                </a:lnTo>
                <a:lnTo>
                  <a:pt x="125" y="8"/>
                </a:lnTo>
                <a:lnTo>
                  <a:pt x="126" y="9"/>
                </a:lnTo>
                <a:lnTo>
                  <a:pt x="126" y="10"/>
                </a:lnTo>
                <a:lnTo>
                  <a:pt x="126" y="11"/>
                </a:lnTo>
                <a:lnTo>
                  <a:pt x="127" y="11"/>
                </a:lnTo>
                <a:lnTo>
                  <a:pt x="127" y="12"/>
                </a:lnTo>
                <a:lnTo>
                  <a:pt x="128" y="13"/>
                </a:lnTo>
                <a:lnTo>
                  <a:pt x="128" y="14"/>
                </a:lnTo>
                <a:lnTo>
                  <a:pt x="128" y="15"/>
                </a:lnTo>
                <a:lnTo>
                  <a:pt x="128" y="16"/>
                </a:lnTo>
                <a:lnTo>
                  <a:pt x="128" y="17"/>
                </a:lnTo>
                <a:lnTo>
                  <a:pt x="128" y="18"/>
                </a:lnTo>
                <a:lnTo>
                  <a:pt x="129" y="19"/>
                </a:lnTo>
                <a:lnTo>
                  <a:pt x="129" y="20"/>
                </a:lnTo>
              </a:path>
            </a:pathLst>
          </a:custGeom>
          <a:solidFill>
            <a:schemeClr val="tx1"/>
          </a:solidFill>
          <a:ln w="9525" cap="rnd">
            <a:noFill/>
            <a:round/>
            <a:headEnd/>
            <a:tailEnd/>
          </a:ln>
          <a:effectLst>
            <a:outerShdw dist="35921" dir="2700000" algn="ctr" rotWithShape="0">
              <a:schemeClr val="bg2"/>
            </a:outerShdw>
          </a:effectLst>
        </p:spPr>
        <p:txBody>
          <a:bodyPr/>
          <a:lstStyle/>
          <a:p>
            <a:pPr>
              <a:defRPr/>
            </a:pPr>
            <a:endParaRPr lang="fr-CA"/>
          </a:p>
        </p:txBody>
      </p:sp>
      <p:sp>
        <p:nvSpPr>
          <p:cNvPr id="20490" name="Rectangle 34"/>
          <p:cNvSpPr>
            <a:spLocks noGrp="1" noChangeArrowheads="1"/>
          </p:cNvSpPr>
          <p:nvPr>
            <p:ph type="title"/>
          </p:nvPr>
        </p:nvSpPr>
        <p:spPr bwMode="auto">
          <a:xfrm>
            <a:off x="1143000" y="609600"/>
            <a:ext cx="7772400" cy="1143000"/>
          </a:xfrm>
          <a:prstGeom prst="rect">
            <a:avLst/>
          </a:prstGeom>
          <a:noFill/>
          <a:ln w="9525">
            <a:noFill/>
            <a:miter lim="800000"/>
            <a:headEnd/>
            <a:tailEnd/>
          </a:ln>
        </p:spPr>
        <p:txBody>
          <a:bodyPr vert="horz" wrap="square" lIns="92075" tIns="46038" rIns="92075" bIns="46038" numCol="1" anchor="ctr" anchorCtr="0" compatLnSpc="1">
            <a:prstTxWarp prst="textNoShape">
              <a:avLst/>
            </a:prstTxWarp>
          </a:bodyPr>
          <a:lstStyle/>
          <a:p>
            <a:pPr lvl="0"/>
            <a:r>
              <a:rPr lang="en-US" smtClean="0"/>
              <a:t>Cliquez pour modifier le style du titre</a:t>
            </a:r>
          </a:p>
        </p:txBody>
      </p:sp>
      <p:sp>
        <p:nvSpPr>
          <p:cNvPr id="20491" name="Rectangle 38"/>
          <p:cNvSpPr>
            <a:spLocks noGrp="1" noChangeArrowheads="1"/>
          </p:cNvSpPr>
          <p:nvPr>
            <p:ph type="body" idx="1"/>
          </p:nvPr>
        </p:nvSpPr>
        <p:spPr bwMode="auto">
          <a:xfrm>
            <a:off x="1169988" y="1946275"/>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46" name="Date Placeholder 3"/>
          <p:cNvSpPr>
            <a:spLocks noGrp="1"/>
          </p:cNvSpPr>
          <p:nvPr>
            <p:ph type="dt" sz="half" idx="2"/>
          </p:nvPr>
        </p:nvSpPr>
        <p:spPr bwMode="auto">
          <a:xfrm>
            <a:off x="1143000" y="6248400"/>
            <a:ext cx="1905000" cy="457200"/>
          </a:xfrm>
          <a:prstGeom prst="rect">
            <a:avLst/>
          </a:prstGeom>
          <a:extLst/>
        </p:spPr>
        <p:txBody>
          <a:bodyPr vert="horz" wrap="square" lIns="92075" tIns="46038" rIns="92075" bIns="46038" numCol="1" anchor="ctr" anchorCtr="0" compatLnSpc="1">
            <a:prstTxWarp prst="textNoShape">
              <a:avLst/>
            </a:prstTxWarp>
          </a:bodyPr>
          <a:lstStyle>
            <a:lvl1pPr>
              <a:defRPr sz="1400" smtClean="0">
                <a:solidFill>
                  <a:srgbClr val="FFFFFF"/>
                </a:solidFill>
                <a:latin typeface="Calibri" pitchFamily="34" charset="0"/>
              </a:defRPr>
            </a:lvl1pPr>
          </a:lstStyle>
          <a:p>
            <a:pPr>
              <a:defRPr/>
            </a:pPr>
            <a:endParaRPr lang="fr-FR"/>
          </a:p>
        </p:txBody>
      </p:sp>
      <p:sp>
        <p:nvSpPr>
          <p:cNvPr id="47" name="Footer Placeholder 4"/>
          <p:cNvSpPr>
            <a:spLocks noGrp="1"/>
          </p:cNvSpPr>
          <p:nvPr>
            <p:ph type="ftr" sz="quarter" idx="3"/>
          </p:nvPr>
        </p:nvSpPr>
        <p:spPr bwMode="auto">
          <a:xfrm>
            <a:off x="3581400" y="6248400"/>
            <a:ext cx="2895600" cy="457200"/>
          </a:xfrm>
          <a:prstGeom prst="rect">
            <a:avLst/>
          </a:prstGeom>
          <a:extLst/>
        </p:spPr>
        <p:txBody>
          <a:bodyPr vert="horz" wrap="square" lIns="92075" tIns="46038" rIns="92075" bIns="46038" numCol="1" anchor="ctr" anchorCtr="0" compatLnSpc="1">
            <a:prstTxWarp prst="textNoShape">
              <a:avLst/>
            </a:prstTxWarp>
          </a:bodyPr>
          <a:lstStyle>
            <a:lvl1pPr algn="ctr">
              <a:defRPr sz="1400" smtClean="0">
                <a:solidFill>
                  <a:srgbClr val="FFFFFF"/>
                </a:solidFill>
                <a:latin typeface="Calibri" pitchFamily="34" charset="0"/>
              </a:defRPr>
            </a:lvl1pPr>
          </a:lstStyle>
          <a:p>
            <a:pPr>
              <a:defRPr/>
            </a:pPr>
            <a:endParaRPr lang="fr-FR"/>
          </a:p>
        </p:txBody>
      </p:sp>
      <p:sp>
        <p:nvSpPr>
          <p:cNvPr id="48" name="Slide Number Placeholder 5"/>
          <p:cNvSpPr>
            <a:spLocks noGrp="1"/>
          </p:cNvSpPr>
          <p:nvPr>
            <p:ph type="sldNum" sz="quarter" idx="4"/>
          </p:nvPr>
        </p:nvSpPr>
        <p:spPr bwMode="auto">
          <a:xfrm>
            <a:off x="7010400" y="6248400"/>
            <a:ext cx="1905000" cy="457200"/>
          </a:xfrm>
          <a:prstGeom prst="rect">
            <a:avLst/>
          </a:prstGeom>
          <a:extLst/>
        </p:spPr>
        <p:txBody>
          <a:bodyPr vert="horz" wrap="square" lIns="92075" tIns="46038" rIns="92075" bIns="46038" numCol="1" anchor="ctr" anchorCtr="0" compatLnSpc="1">
            <a:prstTxWarp prst="textNoShape">
              <a:avLst/>
            </a:prstTxWarp>
          </a:bodyPr>
          <a:lstStyle>
            <a:lvl1pPr algn="r">
              <a:defRPr sz="1400" smtClean="0">
                <a:solidFill>
                  <a:srgbClr val="FFFFFF"/>
                </a:solidFill>
                <a:latin typeface="Calibri" pitchFamily="34" charset="0"/>
              </a:defRPr>
            </a:lvl1pPr>
          </a:lstStyle>
          <a:p>
            <a:pPr>
              <a:defRPr/>
            </a:pPr>
            <a:fld id="{E4A5134C-C141-46A4-84CF-93657059365F}"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321" r:id="rId1"/>
    <p:sldLayoutId id="2147486322" r:id="rId2"/>
    <p:sldLayoutId id="2147486323" r:id="rId3"/>
    <p:sldLayoutId id="2147486324" r:id="rId4"/>
    <p:sldLayoutId id="2147486325" r:id="rId5"/>
    <p:sldLayoutId id="2147486326" r:id="rId6"/>
    <p:sldLayoutId id="2147486327" r:id="rId7"/>
    <p:sldLayoutId id="2147486328" r:id="rId8"/>
    <p:sldLayoutId id="2147486329" r:id="rId9"/>
    <p:sldLayoutId id="2147486330" r:id="rId10"/>
    <p:sldLayoutId id="2147486331" r:id="rId11"/>
  </p:sldLayoutIdLst>
  <p:transition spd="med"/>
  <p:txStyles>
    <p:titleStyle>
      <a:lvl1pPr algn="l" rtl="0" eaLnBrk="0" fontAlgn="base" hangingPunct="0">
        <a:spcBef>
          <a:spcPct val="0"/>
        </a:spcBef>
        <a:spcAft>
          <a:spcPct val="0"/>
        </a:spcAft>
        <a:defRPr sz="4400">
          <a:solidFill>
            <a:schemeClr val="tx2"/>
          </a:solidFill>
          <a:latin typeface="+mj-lt"/>
          <a:ea typeface="+mj-ea"/>
          <a:cs typeface="+mj-cs"/>
        </a:defRPr>
      </a:lvl1pPr>
      <a:lvl2pPr algn="l" rtl="0" eaLnBrk="0" fontAlgn="base" hangingPunct="0">
        <a:spcBef>
          <a:spcPct val="0"/>
        </a:spcBef>
        <a:spcAft>
          <a:spcPct val="0"/>
        </a:spcAft>
        <a:defRPr sz="4400">
          <a:solidFill>
            <a:schemeClr val="tx2"/>
          </a:solidFill>
          <a:latin typeface="Times New Roman" pitchFamily="18" charset="0"/>
        </a:defRPr>
      </a:lvl2pPr>
      <a:lvl3pPr algn="l" rtl="0" eaLnBrk="0" fontAlgn="base" hangingPunct="0">
        <a:spcBef>
          <a:spcPct val="0"/>
        </a:spcBef>
        <a:spcAft>
          <a:spcPct val="0"/>
        </a:spcAft>
        <a:defRPr sz="4400">
          <a:solidFill>
            <a:schemeClr val="tx2"/>
          </a:solidFill>
          <a:latin typeface="Times New Roman" pitchFamily="18" charset="0"/>
        </a:defRPr>
      </a:lvl3pPr>
      <a:lvl4pPr algn="l" rtl="0" eaLnBrk="0" fontAlgn="base" hangingPunct="0">
        <a:spcBef>
          <a:spcPct val="0"/>
        </a:spcBef>
        <a:spcAft>
          <a:spcPct val="0"/>
        </a:spcAft>
        <a:defRPr sz="4400">
          <a:solidFill>
            <a:schemeClr val="tx2"/>
          </a:solidFill>
          <a:latin typeface="Times New Roman" pitchFamily="18" charset="0"/>
        </a:defRPr>
      </a:lvl4pPr>
      <a:lvl5pPr algn="l" rtl="0" eaLnBrk="0" fontAlgn="base" hangingPunct="0">
        <a:spcBef>
          <a:spcPct val="0"/>
        </a:spcBef>
        <a:spcAft>
          <a:spcPct val="0"/>
        </a:spcAft>
        <a:defRPr sz="4400">
          <a:solidFill>
            <a:schemeClr val="tx2"/>
          </a:solidFill>
          <a:latin typeface="Times New Roman" pitchFamily="18" charset="0"/>
        </a:defRPr>
      </a:lvl5pPr>
      <a:lvl6pPr marL="457200" algn="l" rtl="0" eaLnBrk="0" fontAlgn="base" hangingPunct="0">
        <a:spcBef>
          <a:spcPct val="0"/>
        </a:spcBef>
        <a:spcAft>
          <a:spcPct val="0"/>
        </a:spcAft>
        <a:defRPr sz="4400">
          <a:solidFill>
            <a:schemeClr val="tx2"/>
          </a:solidFill>
          <a:latin typeface="Times New Roman" pitchFamily="18" charset="0"/>
        </a:defRPr>
      </a:lvl6pPr>
      <a:lvl7pPr marL="914400" algn="l" rtl="0" eaLnBrk="0" fontAlgn="base" hangingPunct="0">
        <a:spcBef>
          <a:spcPct val="0"/>
        </a:spcBef>
        <a:spcAft>
          <a:spcPct val="0"/>
        </a:spcAft>
        <a:defRPr sz="4400">
          <a:solidFill>
            <a:schemeClr val="tx2"/>
          </a:solidFill>
          <a:latin typeface="Times New Roman" pitchFamily="18" charset="0"/>
        </a:defRPr>
      </a:lvl7pPr>
      <a:lvl8pPr marL="1371600" algn="l" rtl="0" eaLnBrk="0" fontAlgn="base" hangingPunct="0">
        <a:spcBef>
          <a:spcPct val="0"/>
        </a:spcBef>
        <a:spcAft>
          <a:spcPct val="0"/>
        </a:spcAft>
        <a:defRPr sz="4400">
          <a:solidFill>
            <a:schemeClr val="tx2"/>
          </a:solidFill>
          <a:latin typeface="Times New Roman" pitchFamily="18" charset="0"/>
        </a:defRPr>
      </a:lvl8pPr>
      <a:lvl9pPr marL="1828800" algn="l"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lr>
          <a:schemeClr val="tx2"/>
        </a:buClr>
        <a:buSzPct val="75000"/>
        <a:buFont typeface="Wingdings" pitchFamily="2" charset="2"/>
        <a:buChar char="n"/>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folHlink"/>
        </a:buClr>
        <a:buSzPct val="60000"/>
        <a:buFont typeface="Wingdings" pitchFamily="2" charset="2"/>
        <a:buChar char="u"/>
        <a:defRPr sz="3200">
          <a:solidFill>
            <a:schemeClr val="tx1"/>
          </a:solidFill>
          <a:latin typeface="+mn-lt"/>
        </a:defRPr>
      </a:lvl2pPr>
      <a:lvl3pPr marL="1143000" indent="-228600" algn="l" rtl="0" eaLnBrk="0" fontAlgn="base" hangingPunct="0">
        <a:spcBef>
          <a:spcPct val="20000"/>
        </a:spcBef>
        <a:spcAft>
          <a:spcPct val="0"/>
        </a:spcAft>
        <a:buClr>
          <a:schemeClr val="tx2"/>
        </a:buClr>
        <a:buSzPct val="60000"/>
        <a:buFont typeface="Wingdings" pitchFamily="2" charset="2"/>
        <a:buChar char="t"/>
        <a:defRPr sz="3200">
          <a:solidFill>
            <a:schemeClr val="tx1"/>
          </a:solidFill>
          <a:latin typeface="+mn-lt"/>
        </a:defRPr>
      </a:lvl3pPr>
      <a:lvl4pPr marL="1600200" indent="-228600" algn="l" rtl="0" eaLnBrk="0" fontAlgn="base" hangingPunct="0">
        <a:spcBef>
          <a:spcPct val="20000"/>
        </a:spcBef>
        <a:spcAft>
          <a:spcPct val="0"/>
        </a:spcAft>
        <a:buClr>
          <a:schemeClr val="tx1"/>
        </a:buClr>
        <a:buSzPct val="100000"/>
        <a:buChar char="•"/>
        <a:defRPr sz="3200">
          <a:solidFill>
            <a:schemeClr val="tx1"/>
          </a:solidFill>
          <a:latin typeface="+mn-lt"/>
        </a:defRPr>
      </a:lvl4pPr>
      <a:lvl5pPr marL="2057400" indent="-228600" algn="l" rtl="0" eaLnBrk="0" fontAlgn="base" hangingPunct="0">
        <a:spcBef>
          <a:spcPct val="20000"/>
        </a:spcBef>
        <a:spcAft>
          <a:spcPct val="0"/>
        </a:spcAft>
        <a:buClr>
          <a:schemeClr val="tx1"/>
        </a:buClr>
        <a:buSzPct val="100000"/>
        <a:buChar char="–"/>
        <a:defRPr sz="3200">
          <a:solidFill>
            <a:schemeClr val="tx1"/>
          </a:solidFill>
          <a:latin typeface="+mn-lt"/>
        </a:defRPr>
      </a:lvl5pPr>
      <a:lvl6pPr marL="2514600" indent="-228600" algn="l" rtl="0" eaLnBrk="0" fontAlgn="base" hangingPunct="0">
        <a:spcBef>
          <a:spcPct val="20000"/>
        </a:spcBef>
        <a:spcAft>
          <a:spcPct val="0"/>
        </a:spcAft>
        <a:buClr>
          <a:schemeClr val="tx1"/>
        </a:buClr>
        <a:buSzPct val="100000"/>
        <a:buChar char="–"/>
        <a:defRPr sz="3200">
          <a:solidFill>
            <a:schemeClr val="tx1"/>
          </a:solidFill>
          <a:latin typeface="+mn-lt"/>
        </a:defRPr>
      </a:lvl6pPr>
      <a:lvl7pPr marL="2971800" indent="-228600" algn="l" rtl="0" eaLnBrk="0" fontAlgn="base" hangingPunct="0">
        <a:spcBef>
          <a:spcPct val="20000"/>
        </a:spcBef>
        <a:spcAft>
          <a:spcPct val="0"/>
        </a:spcAft>
        <a:buClr>
          <a:schemeClr val="tx1"/>
        </a:buClr>
        <a:buSzPct val="100000"/>
        <a:buChar char="–"/>
        <a:defRPr sz="3200">
          <a:solidFill>
            <a:schemeClr val="tx1"/>
          </a:solidFill>
          <a:latin typeface="+mn-lt"/>
        </a:defRPr>
      </a:lvl7pPr>
      <a:lvl8pPr marL="3429000" indent="-228600" algn="l" rtl="0" eaLnBrk="0" fontAlgn="base" hangingPunct="0">
        <a:spcBef>
          <a:spcPct val="20000"/>
        </a:spcBef>
        <a:spcAft>
          <a:spcPct val="0"/>
        </a:spcAft>
        <a:buClr>
          <a:schemeClr val="tx1"/>
        </a:buClr>
        <a:buSzPct val="100000"/>
        <a:buChar char="–"/>
        <a:defRPr sz="3200">
          <a:solidFill>
            <a:schemeClr val="tx1"/>
          </a:solidFill>
          <a:latin typeface="+mn-lt"/>
        </a:defRPr>
      </a:lvl8pPr>
      <a:lvl9pPr marL="3886200" indent="-228600" algn="l" rtl="0" eaLnBrk="0" fontAlgn="base" hangingPunct="0">
        <a:spcBef>
          <a:spcPct val="20000"/>
        </a:spcBef>
        <a:spcAft>
          <a:spcPct val="0"/>
        </a:spcAft>
        <a:buClr>
          <a:schemeClr val="tx1"/>
        </a:buClr>
        <a:buSzPct val="100000"/>
        <a:buChar char="–"/>
        <a:defRPr sz="32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21506" name="Group 2"/>
          <p:cNvGrpSpPr>
            <a:grpSpLocks/>
          </p:cNvGrpSpPr>
          <p:nvPr/>
        </p:nvGrpSpPr>
        <p:grpSpPr bwMode="auto">
          <a:xfrm>
            <a:off x="0" y="3175"/>
            <a:ext cx="1085850" cy="6854825"/>
            <a:chOff x="0" y="0"/>
            <a:chExt cx="684" cy="4318"/>
          </a:xfrm>
        </p:grpSpPr>
        <p:sp>
          <p:nvSpPr>
            <p:cNvPr id="397315"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a:noFill/>
            </a:ln>
            <a:effectLst/>
            <a:extLst/>
          </p:spPr>
          <p:txBody>
            <a:bodyPr wrap="none" anchor="ctr"/>
            <a:lstStyle/>
            <a:p>
              <a:pPr defTabSz="914400">
                <a:defRPr/>
              </a:pPr>
              <a:endParaRPr lang="en-US" sz="2400">
                <a:solidFill>
                  <a:srgbClr val="FFFFFF"/>
                </a:solidFill>
                <a:latin typeface="Times New Roman" pitchFamily="18" charset="0"/>
                <a:cs typeface="+mn-cs"/>
              </a:endParaRPr>
            </a:p>
          </p:txBody>
        </p:sp>
        <p:grpSp>
          <p:nvGrpSpPr>
            <p:cNvPr id="21520" name="Group 4"/>
            <p:cNvGrpSpPr>
              <a:grpSpLocks/>
            </p:cNvGrpSpPr>
            <p:nvPr/>
          </p:nvGrpSpPr>
          <p:grpSpPr bwMode="auto">
            <a:xfrm>
              <a:off x="48" y="102"/>
              <a:ext cx="96" cy="4128"/>
              <a:chOff x="48" y="102"/>
              <a:chExt cx="96" cy="4128"/>
            </a:xfrm>
          </p:grpSpPr>
          <p:sp>
            <p:nvSpPr>
              <p:cNvPr id="60421" name="Rectangle 5"/>
              <p:cNvSpPr>
                <a:spLocks noChangeArrowheads="1"/>
              </p:cNvSpPr>
              <p:nvPr/>
            </p:nvSpPr>
            <p:spPr bwMode="auto">
              <a:xfrm>
                <a:off x="48" y="1105"/>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0422" name="Rectangle 6"/>
              <p:cNvSpPr>
                <a:spLocks noChangeArrowheads="1"/>
              </p:cNvSpPr>
              <p:nvPr/>
            </p:nvSpPr>
            <p:spPr bwMode="auto">
              <a:xfrm>
                <a:off x="48" y="1250"/>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0423" name="Rectangle 7"/>
              <p:cNvSpPr>
                <a:spLocks noChangeArrowheads="1"/>
              </p:cNvSpPr>
              <p:nvPr/>
            </p:nvSpPr>
            <p:spPr bwMode="auto">
              <a:xfrm>
                <a:off x="48" y="1393"/>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0424" name="Rectangle 8"/>
              <p:cNvSpPr>
                <a:spLocks noChangeArrowheads="1"/>
              </p:cNvSpPr>
              <p:nvPr/>
            </p:nvSpPr>
            <p:spPr bwMode="auto">
              <a:xfrm>
                <a:off x="48" y="1538"/>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0425" name="Rectangle 9"/>
              <p:cNvSpPr>
                <a:spLocks noChangeArrowheads="1"/>
              </p:cNvSpPr>
              <p:nvPr/>
            </p:nvSpPr>
            <p:spPr bwMode="auto">
              <a:xfrm>
                <a:off x="48" y="1683"/>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0426" name="Rectangle 10"/>
              <p:cNvSpPr>
                <a:spLocks noChangeArrowheads="1"/>
              </p:cNvSpPr>
              <p:nvPr/>
            </p:nvSpPr>
            <p:spPr bwMode="auto">
              <a:xfrm>
                <a:off x="48" y="1826"/>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0427" name="Rectangle 11"/>
              <p:cNvSpPr>
                <a:spLocks noChangeArrowheads="1"/>
              </p:cNvSpPr>
              <p:nvPr/>
            </p:nvSpPr>
            <p:spPr bwMode="auto">
              <a:xfrm>
                <a:off x="48" y="1971"/>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0428" name="Rectangle 12"/>
              <p:cNvSpPr>
                <a:spLocks noChangeArrowheads="1"/>
              </p:cNvSpPr>
              <p:nvPr/>
            </p:nvSpPr>
            <p:spPr bwMode="auto">
              <a:xfrm>
                <a:off x="48" y="2115"/>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0429" name="Rectangle 13"/>
              <p:cNvSpPr>
                <a:spLocks noChangeArrowheads="1"/>
              </p:cNvSpPr>
              <p:nvPr/>
            </p:nvSpPr>
            <p:spPr bwMode="auto">
              <a:xfrm>
                <a:off x="48" y="2259"/>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0430" name="Rectangle 14"/>
              <p:cNvSpPr>
                <a:spLocks noChangeArrowheads="1"/>
              </p:cNvSpPr>
              <p:nvPr/>
            </p:nvSpPr>
            <p:spPr bwMode="auto">
              <a:xfrm>
                <a:off x="48" y="2403"/>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0431" name="Rectangle 15"/>
              <p:cNvSpPr>
                <a:spLocks noChangeArrowheads="1"/>
              </p:cNvSpPr>
              <p:nvPr/>
            </p:nvSpPr>
            <p:spPr bwMode="auto">
              <a:xfrm>
                <a:off x="48" y="2548"/>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0432" name="Rectangle 16"/>
              <p:cNvSpPr>
                <a:spLocks noChangeArrowheads="1"/>
              </p:cNvSpPr>
              <p:nvPr/>
            </p:nvSpPr>
            <p:spPr bwMode="auto">
              <a:xfrm>
                <a:off x="48" y="2692"/>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0433" name="Rectangle 17"/>
              <p:cNvSpPr>
                <a:spLocks noChangeArrowheads="1"/>
              </p:cNvSpPr>
              <p:nvPr/>
            </p:nvSpPr>
            <p:spPr bwMode="auto">
              <a:xfrm>
                <a:off x="48" y="2836"/>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0434" name="Rectangle 18"/>
              <p:cNvSpPr>
                <a:spLocks noChangeArrowheads="1"/>
              </p:cNvSpPr>
              <p:nvPr/>
            </p:nvSpPr>
            <p:spPr bwMode="auto">
              <a:xfrm>
                <a:off x="48" y="2980"/>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0435" name="Rectangle 19"/>
              <p:cNvSpPr>
                <a:spLocks noChangeArrowheads="1"/>
              </p:cNvSpPr>
              <p:nvPr/>
            </p:nvSpPr>
            <p:spPr bwMode="auto">
              <a:xfrm>
                <a:off x="48" y="3124"/>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0436" name="Rectangle 20"/>
              <p:cNvSpPr>
                <a:spLocks noChangeArrowheads="1"/>
              </p:cNvSpPr>
              <p:nvPr/>
            </p:nvSpPr>
            <p:spPr bwMode="auto">
              <a:xfrm>
                <a:off x="48" y="3269"/>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0437" name="Rectangle 21"/>
              <p:cNvSpPr>
                <a:spLocks noChangeArrowheads="1"/>
              </p:cNvSpPr>
              <p:nvPr/>
            </p:nvSpPr>
            <p:spPr bwMode="auto">
              <a:xfrm>
                <a:off x="48" y="3412"/>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0438" name="Rectangle 22"/>
              <p:cNvSpPr>
                <a:spLocks noChangeArrowheads="1"/>
              </p:cNvSpPr>
              <p:nvPr/>
            </p:nvSpPr>
            <p:spPr bwMode="auto">
              <a:xfrm>
                <a:off x="48" y="3557"/>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0439" name="Rectangle 23"/>
              <p:cNvSpPr>
                <a:spLocks noChangeArrowheads="1"/>
              </p:cNvSpPr>
              <p:nvPr/>
            </p:nvSpPr>
            <p:spPr bwMode="auto">
              <a:xfrm>
                <a:off x="48" y="3702"/>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0440" name="Rectangle 24"/>
              <p:cNvSpPr>
                <a:spLocks noChangeArrowheads="1"/>
              </p:cNvSpPr>
              <p:nvPr/>
            </p:nvSpPr>
            <p:spPr bwMode="auto">
              <a:xfrm>
                <a:off x="48" y="3845"/>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0441" name="Rectangle 25"/>
              <p:cNvSpPr>
                <a:spLocks noChangeArrowheads="1"/>
              </p:cNvSpPr>
              <p:nvPr/>
            </p:nvSpPr>
            <p:spPr bwMode="auto">
              <a:xfrm>
                <a:off x="48" y="3990"/>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0442" name="Rectangle 26"/>
              <p:cNvSpPr>
                <a:spLocks noChangeArrowheads="1"/>
              </p:cNvSpPr>
              <p:nvPr/>
            </p:nvSpPr>
            <p:spPr bwMode="auto">
              <a:xfrm>
                <a:off x="48" y="4133"/>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0443" name="Rectangle 27"/>
              <p:cNvSpPr>
                <a:spLocks noChangeArrowheads="1"/>
              </p:cNvSpPr>
              <p:nvPr/>
            </p:nvSpPr>
            <p:spPr bwMode="auto">
              <a:xfrm>
                <a:off x="48" y="102"/>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0444" name="Rectangle 28"/>
              <p:cNvSpPr>
                <a:spLocks noChangeArrowheads="1"/>
              </p:cNvSpPr>
              <p:nvPr/>
            </p:nvSpPr>
            <p:spPr bwMode="auto">
              <a:xfrm>
                <a:off x="48" y="246"/>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0445" name="Rectangle 29"/>
              <p:cNvSpPr>
                <a:spLocks noChangeArrowheads="1"/>
              </p:cNvSpPr>
              <p:nvPr/>
            </p:nvSpPr>
            <p:spPr bwMode="auto">
              <a:xfrm>
                <a:off x="48" y="391"/>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0446" name="Rectangle 30"/>
              <p:cNvSpPr>
                <a:spLocks noChangeArrowheads="1"/>
              </p:cNvSpPr>
              <p:nvPr/>
            </p:nvSpPr>
            <p:spPr bwMode="auto">
              <a:xfrm>
                <a:off x="48" y="535"/>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0447" name="Rectangle 31"/>
              <p:cNvSpPr>
                <a:spLocks noChangeArrowheads="1"/>
              </p:cNvSpPr>
              <p:nvPr/>
            </p:nvSpPr>
            <p:spPr bwMode="auto">
              <a:xfrm>
                <a:off x="48" y="679"/>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0448" name="Rectangle 32"/>
              <p:cNvSpPr>
                <a:spLocks noChangeArrowheads="1"/>
              </p:cNvSpPr>
              <p:nvPr/>
            </p:nvSpPr>
            <p:spPr bwMode="auto">
              <a:xfrm>
                <a:off x="48" y="823"/>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0449" name="Rectangle 33"/>
              <p:cNvSpPr>
                <a:spLocks noChangeArrowheads="1"/>
              </p:cNvSpPr>
              <p:nvPr/>
            </p:nvSpPr>
            <p:spPr bwMode="auto">
              <a:xfrm>
                <a:off x="48" y="968"/>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grpSp>
      </p:grpSp>
      <p:sp>
        <p:nvSpPr>
          <p:cNvPr id="60450" name="Freeform 39"/>
          <p:cNvSpPr>
            <a:spLocks/>
          </p:cNvSpPr>
          <p:nvPr/>
        </p:nvSpPr>
        <p:spPr bwMode="auto">
          <a:xfrm>
            <a:off x="419100" y="6261100"/>
            <a:ext cx="214313" cy="279400"/>
          </a:xfrm>
          <a:custGeom>
            <a:avLst/>
            <a:gdLst>
              <a:gd name="T0" fmla="*/ 42301980 w 151"/>
              <a:gd name="T1" fmla="*/ 0 h 176"/>
              <a:gd name="T2" fmla="*/ 50359297 w 151"/>
              <a:gd name="T3" fmla="*/ 2520950 h 176"/>
              <a:gd name="T4" fmla="*/ 56402640 w 151"/>
              <a:gd name="T5" fmla="*/ 7561263 h 176"/>
              <a:gd name="T6" fmla="*/ 60432008 w 151"/>
              <a:gd name="T7" fmla="*/ 15120938 h 176"/>
              <a:gd name="T8" fmla="*/ 62445983 w 151"/>
              <a:gd name="T9" fmla="*/ 22682200 h 176"/>
              <a:gd name="T10" fmla="*/ 64459957 w 151"/>
              <a:gd name="T11" fmla="*/ 30241875 h 176"/>
              <a:gd name="T12" fmla="*/ 62445983 w 151"/>
              <a:gd name="T13" fmla="*/ 90725625 h 176"/>
              <a:gd name="T14" fmla="*/ 62445983 w 151"/>
              <a:gd name="T15" fmla="*/ 229335013 h 176"/>
              <a:gd name="T16" fmla="*/ 68489325 w 151"/>
              <a:gd name="T17" fmla="*/ 282257500 h 176"/>
              <a:gd name="T18" fmla="*/ 76546643 w 151"/>
              <a:gd name="T19" fmla="*/ 309980013 h 176"/>
              <a:gd name="T20" fmla="*/ 86619354 w 151"/>
              <a:gd name="T21" fmla="*/ 330141263 h 176"/>
              <a:gd name="T22" fmla="*/ 98704620 w 151"/>
              <a:gd name="T23" fmla="*/ 347781563 h 176"/>
              <a:gd name="T24" fmla="*/ 112805280 w 151"/>
              <a:gd name="T25" fmla="*/ 357862188 h 176"/>
              <a:gd name="T26" fmla="*/ 126905940 w 151"/>
              <a:gd name="T27" fmla="*/ 362902500 h 176"/>
              <a:gd name="T28" fmla="*/ 149065336 w 151"/>
              <a:gd name="T29" fmla="*/ 360383138 h 176"/>
              <a:gd name="T30" fmla="*/ 175251262 w 151"/>
              <a:gd name="T31" fmla="*/ 347781563 h 176"/>
              <a:gd name="T32" fmla="*/ 197410659 w 151"/>
              <a:gd name="T33" fmla="*/ 327620313 h 176"/>
              <a:gd name="T34" fmla="*/ 213525293 w 151"/>
              <a:gd name="T35" fmla="*/ 294859075 h 176"/>
              <a:gd name="T36" fmla="*/ 225611979 w 151"/>
              <a:gd name="T37" fmla="*/ 254536575 h 176"/>
              <a:gd name="T38" fmla="*/ 233669296 w 151"/>
              <a:gd name="T39" fmla="*/ 206652813 h 176"/>
              <a:gd name="T40" fmla="*/ 239712639 w 151"/>
              <a:gd name="T41" fmla="*/ 148690013 h 176"/>
              <a:gd name="T42" fmla="*/ 239712639 w 151"/>
              <a:gd name="T43" fmla="*/ 80645000 h 176"/>
              <a:gd name="T44" fmla="*/ 239712639 w 151"/>
              <a:gd name="T45" fmla="*/ 30241875 h 176"/>
              <a:gd name="T46" fmla="*/ 239712639 w 151"/>
              <a:gd name="T47" fmla="*/ 22682200 h 176"/>
              <a:gd name="T48" fmla="*/ 243740588 w 151"/>
              <a:gd name="T49" fmla="*/ 15120938 h 176"/>
              <a:gd name="T50" fmla="*/ 247769956 w 151"/>
              <a:gd name="T51" fmla="*/ 7561263 h 176"/>
              <a:gd name="T52" fmla="*/ 253813299 w 151"/>
              <a:gd name="T53" fmla="*/ 2520950 h 176"/>
              <a:gd name="T54" fmla="*/ 261870616 w 151"/>
              <a:gd name="T55" fmla="*/ 0 h 176"/>
              <a:gd name="T56" fmla="*/ 275971276 w 151"/>
              <a:gd name="T57" fmla="*/ 0 h 176"/>
              <a:gd name="T58" fmla="*/ 282014619 w 151"/>
              <a:gd name="T59" fmla="*/ 0 h 176"/>
              <a:gd name="T60" fmla="*/ 290071936 w 151"/>
              <a:gd name="T61" fmla="*/ 2520950 h 176"/>
              <a:gd name="T62" fmla="*/ 294101304 w 151"/>
              <a:gd name="T63" fmla="*/ 7561263 h 176"/>
              <a:gd name="T64" fmla="*/ 298129253 w 151"/>
              <a:gd name="T65" fmla="*/ 15120938 h 176"/>
              <a:gd name="T66" fmla="*/ 300143228 w 151"/>
              <a:gd name="T67" fmla="*/ 27722513 h 176"/>
              <a:gd name="T68" fmla="*/ 302158621 w 151"/>
              <a:gd name="T69" fmla="*/ 65524063 h 176"/>
              <a:gd name="T70" fmla="*/ 302158621 w 151"/>
              <a:gd name="T71" fmla="*/ 143649700 h 176"/>
              <a:gd name="T72" fmla="*/ 292085910 w 151"/>
              <a:gd name="T73" fmla="*/ 219254388 h 176"/>
              <a:gd name="T74" fmla="*/ 275971276 w 151"/>
              <a:gd name="T75" fmla="*/ 287297813 h 176"/>
              <a:gd name="T76" fmla="*/ 255827273 w 151"/>
              <a:gd name="T77" fmla="*/ 345262200 h 176"/>
              <a:gd name="T78" fmla="*/ 229639928 w 151"/>
              <a:gd name="T79" fmla="*/ 390625013 h 176"/>
              <a:gd name="T80" fmla="*/ 199424633 w 151"/>
              <a:gd name="T81" fmla="*/ 420866888 h 176"/>
              <a:gd name="T82" fmla="*/ 161150602 w 151"/>
              <a:gd name="T83" fmla="*/ 438507188 h 176"/>
              <a:gd name="T84" fmla="*/ 120862597 w 151"/>
              <a:gd name="T85" fmla="*/ 441028138 h 176"/>
              <a:gd name="T86" fmla="*/ 88633328 w 151"/>
              <a:gd name="T87" fmla="*/ 433466875 h 176"/>
              <a:gd name="T88" fmla="*/ 62445983 w 151"/>
              <a:gd name="T89" fmla="*/ 415826575 h 176"/>
              <a:gd name="T90" fmla="*/ 40288005 w 151"/>
              <a:gd name="T91" fmla="*/ 390625013 h 176"/>
              <a:gd name="T92" fmla="*/ 22157977 w 151"/>
              <a:gd name="T93" fmla="*/ 352821875 h 176"/>
              <a:gd name="T94" fmla="*/ 8057317 w 151"/>
              <a:gd name="T95" fmla="*/ 307459063 h 176"/>
              <a:gd name="T96" fmla="*/ 0 w 151"/>
              <a:gd name="T97" fmla="*/ 254536575 h 176"/>
              <a:gd name="T98" fmla="*/ 0 w 151"/>
              <a:gd name="T99" fmla="*/ 115927188 h 176"/>
              <a:gd name="T100" fmla="*/ 0 w 151"/>
              <a:gd name="T101" fmla="*/ 30241875 h 176"/>
              <a:gd name="T102" fmla="*/ 0 w 151"/>
              <a:gd name="T103" fmla="*/ 22682200 h 176"/>
              <a:gd name="T104" fmla="*/ 2013974 w 151"/>
              <a:gd name="T105" fmla="*/ 15120938 h 176"/>
              <a:gd name="T106" fmla="*/ 6043343 w 151"/>
              <a:gd name="T107" fmla="*/ 7561263 h 176"/>
              <a:gd name="T108" fmla="*/ 12086685 w 151"/>
              <a:gd name="T109" fmla="*/ 2520950 h 176"/>
              <a:gd name="T110" fmla="*/ 22157977 w 151"/>
              <a:gd name="T111" fmla="*/ 0 h 176"/>
              <a:gd name="T112" fmla="*/ 34244663 w 151"/>
              <a:gd name="T113" fmla="*/ 0 h 17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51" h="176">
                <a:moveTo>
                  <a:pt x="17" y="0"/>
                </a:moveTo>
                <a:lnTo>
                  <a:pt x="18" y="0"/>
                </a:lnTo>
                <a:lnTo>
                  <a:pt x="19" y="0"/>
                </a:lnTo>
                <a:lnTo>
                  <a:pt x="20" y="0"/>
                </a:lnTo>
                <a:lnTo>
                  <a:pt x="21" y="0"/>
                </a:lnTo>
                <a:lnTo>
                  <a:pt x="22" y="0"/>
                </a:lnTo>
                <a:lnTo>
                  <a:pt x="23" y="1"/>
                </a:lnTo>
                <a:lnTo>
                  <a:pt x="24" y="1"/>
                </a:lnTo>
                <a:lnTo>
                  <a:pt x="25" y="1"/>
                </a:lnTo>
                <a:lnTo>
                  <a:pt x="25" y="2"/>
                </a:lnTo>
                <a:lnTo>
                  <a:pt x="26" y="2"/>
                </a:lnTo>
                <a:lnTo>
                  <a:pt x="27" y="2"/>
                </a:lnTo>
                <a:lnTo>
                  <a:pt x="27" y="3"/>
                </a:lnTo>
                <a:lnTo>
                  <a:pt x="28" y="3"/>
                </a:lnTo>
                <a:lnTo>
                  <a:pt x="28" y="4"/>
                </a:lnTo>
                <a:lnTo>
                  <a:pt x="29" y="4"/>
                </a:lnTo>
                <a:lnTo>
                  <a:pt x="29" y="5"/>
                </a:lnTo>
                <a:lnTo>
                  <a:pt x="30" y="6"/>
                </a:lnTo>
                <a:lnTo>
                  <a:pt x="30" y="7"/>
                </a:lnTo>
                <a:lnTo>
                  <a:pt x="31" y="8"/>
                </a:lnTo>
                <a:lnTo>
                  <a:pt x="31" y="9"/>
                </a:lnTo>
                <a:lnTo>
                  <a:pt x="31" y="10"/>
                </a:lnTo>
                <a:lnTo>
                  <a:pt x="31" y="11"/>
                </a:lnTo>
                <a:lnTo>
                  <a:pt x="31" y="12"/>
                </a:lnTo>
                <a:lnTo>
                  <a:pt x="32" y="12"/>
                </a:lnTo>
                <a:lnTo>
                  <a:pt x="32" y="13"/>
                </a:lnTo>
                <a:lnTo>
                  <a:pt x="31" y="14"/>
                </a:lnTo>
                <a:lnTo>
                  <a:pt x="31" y="25"/>
                </a:lnTo>
                <a:lnTo>
                  <a:pt x="31" y="36"/>
                </a:lnTo>
                <a:lnTo>
                  <a:pt x="31" y="47"/>
                </a:lnTo>
                <a:lnTo>
                  <a:pt x="31" y="58"/>
                </a:lnTo>
                <a:lnTo>
                  <a:pt x="31" y="69"/>
                </a:lnTo>
                <a:lnTo>
                  <a:pt x="31" y="80"/>
                </a:lnTo>
                <a:lnTo>
                  <a:pt x="31" y="91"/>
                </a:lnTo>
                <a:lnTo>
                  <a:pt x="31" y="102"/>
                </a:lnTo>
                <a:lnTo>
                  <a:pt x="32" y="105"/>
                </a:lnTo>
                <a:lnTo>
                  <a:pt x="33" y="107"/>
                </a:lnTo>
                <a:lnTo>
                  <a:pt x="34" y="110"/>
                </a:lnTo>
                <a:lnTo>
                  <a:pt x="34" y="112"/>
                </a:lnTo>
                <a:lnTo>
                  <a:pt x="35" y="114"/>
                </a:lnTo>
                <a:lnTo>
                  <a:pt x="36" y="117"/>
                </a:lnTo>
                <a:lnTo>
                  <a:pt x="37" y="119"/>
                </a:lnTo>
                <a:lnTo>
                  <a:pt x="38" y="121"/>
                </a:lnTo>
                <a:lnTo>
                  <a:pt x="38" y="123"/>
                </a:lnTo>
                <a:lnTo>
                  <a:pt x="39" y="125"/>
                </a:lnTo>
                <a:lnTo>
                  <a:pt x="40" y="126"/>
                </a:lnTo>
                <a:lnTo>
                  <a:pt x="41" y="128"/>
                </a:lnTo>
                <a:lnTo>
                  <a:pt x="42" y="130"/>
                </a:lnTo>
                <a:lnTo>
                  <a:pt x="43" y="131"/>
                </a:lnTo>
                <a:lnTo>
                  <a:pt x="44" y="133"/>
                </a:lnTo>
                <a:lnTo>
                  <a:pt x="46" y="134"/>
                </a:lnTo>
                <a:lnTo>
                  <a:pt x="47" y="135"/>
                </a:lnTo>
                <a:lnTo>
                  <a:pt x="48" y="137"/>
                </a:lnTo>
                <a:lnTo>
                  <a:pt x="49" y="138"/>
                </a:lnTo>
                <a:lnTo>
                  <a:pt x="50" y="139"/>
                </a:lnTo>
                <a:lnTo>
                  <a:pt x="52" y="140"/>
                </a:lnTo>
                <a:lnTo>
                  <a:pt x="53" y="140"/>
                </a:lnTo>
                <a:lnTo>
                  <a:pt x="54" y="141"/>
                </a:lnTo>
                <a:lnTo>
                  <a:pt x="56" y="142"/>
                </a:lnTo>
                <a:lnTo>
                  <a:pt x="57" y="142"/>
                </a:lnTo>
                <a:lnTo>
                  <a:pt x="59" y="143"/>
                </a:lnTo>
                <a:lnTo>
                  <a:pt x="60" y="143"/>
                </a:lnTo>
                <a:lnTo>
                  <a:pt x="62" y="143"/>
                </a:lnTo>
                <a:lnTo>
                  <a:pt x="63" y="144"/>
                </a:lnTo>
                <a:lnTo>
                  <a:pt x="65" y="144"/>
                </a:lnTo>
                <a:lnTo>
                  <a:pt x="66" y="144"/>
                </a:lnTo>
                <a:lnTo>
                  <a:pt x="68" y="143"/>
                </a:lnTo>
                <a:lnTo>
                  <a:pt x="71" y="143"/>
                </a:lnTo>
                <a:lnTo>
                  <a:pt x="74" y="143"/>
                </a:lnTo>
                <a:lnTo>
                  <a:pt x="77" y="142"/>
                </a:lnTo>
                <a:lnTo>
                  <a:pt x="80" y="142"/>
                </a:lnTo>
                <a:lnTo>
                  <a:pt x="82" y="141"/>
                </a:lnTo>
                <a:lnTo>
                  <a:pt x="85" y="140"/>
                </a:lnTo>
                <a:lnTo>
                  <a:pt x="87" y="138"/>
                </a:lnTo>
                <a:lnTo>
                  <a:pt x="90" y="137"/>
                </a:lnTo>
                <a:lnTo>
                  <a:pt x="92" y="135"/>
                </a:lnTo>
                <a:lnTo>
                  <a:pt x="94" y="134"/>
                </a:lnTo>
                <a:lnTo>
                  <a:pt x="96" y="132"/>
                </a:lnTo>
                <a:lnTo>
                  <a:pt x="98" y="130"/>
                </a:lnTo>
                <a:lnTo>
                  <a:pt x="100" y="128"/>
                </a:lnTo>
                <a:lnTo>
                  <a:pt x="101" y="125"/>
                </a:lnTo>
                <a:lnTo>
                  <a:pt x="103" y="123"/>
                </a:lnTo>
                <a:lnTo>
                  <a:pt x="105" y="120"/>
                </a:lnTo>
                <a:lnTo>
                  <a:pt x="106" y="117"/>
                </a:lnTo>
                <a:lnTo>
                  <a:pt x="107" y="114"/>
                </a:lnTo>
                <a:lnTo>
                  <a:pt x="109" y="111"/>
                </a:lnTo>
                <a:lnTo>
                  <a:pt x="110" y="108"/>
                </a:lnTo>
                <a:lnTo>
                  <a:pt x="111" y="104"/>
                </a:lnTo>
                <a:lnTo>
                  <a:pt x="112" y="101"/>
                </a:lnTo>
                <a:lnTo>
                  <a:pt x="113" y="97"/>
                </a:lnTo>
                <a:lnTo>
                  <a:pt x="114" y="94"/>
                </a:lnTo>
                <a:lnTo>
                  <a:pt x="115" y="90"/>
                </a:lnTo>
                <a:lnTo>
                  <a:pt x="116" y="86"/>
                </a:lnTo>
                <a:lnTo>
                  <a:pt x="116" y="82"/>
                </a:lnTo>
                <a:lnTo>
                  <a:pt x="117" y="77"/>
                </a:lnTo>
                <a:lnTo>
                  <a:pt x="117" y="73"/>
                </a:lnTo>
                <a:lnTo>
                  <a:pt x="118" y="68"/>
                </a:lnTo>
                <a:lnTo>
                  <a:pt x="118" y="64"/>
                </a:lnTo>
                <a:lnTo>
                  <a:pt x="119" y="59"/>
                </a:lnTo>
                <a:lnTo>
                  <a:pt x="119" y="54"/>
                </a:lnTo>
                <a:lnTo>
                  <a:pt x="119" y="48"/>
                </a:lnTo>
                <a:lnTo>
                  <a:pt x="119" y="43"/>
                </a:lnTo>
                <a:lnTo>
                  <a:pt x="119" y="37"/>
                </a:lnTo>
                <a:lnTo>
                  <a:pt x="119" y="32"/>
                </a:lnTo>
                <a:lnTo>
                  <a:pt x="119" y="26"/>
                </a:lnTo>
                <a:lnTo>
                  <a:pt x="119" y="20"/>
                </a:lnTo>
                <a:lnTo>
                  <a:pt x="119" y="15"/>
                </a:lnTo>
                <a:lnTo>
                  <a:pt x="119" y="14"/>
                </a:lnTo>
                <a:lnTo>
                  <a:pt x="119" y="12"/>
                </a:lnTo>
                <a:lnTo>
                  <a:pt x="119" y="11"/>
                </a:lnTo>
                <a:lnTo>
                  <a:pt x="119" y="10"/>
                </a:lnTo>
                <a:lnTo>
                  <a:pt x="119" y="9"/>
                </a:lnTo>
                <a:lnTo>
                  <a:pt x="120" y="8"/>
                </a:lnTo>
                <a:lnTo>
                  <a:pt x="120" y="7"/>
                </a:lnTo>
                <a:lnTo>
                  <a:pt x="120" y="6"/>
                </a:lnTo>
                <a:lnTo>
                  <a:pt x="121" y="6"/>
                </a:lnTo>
                <a:lnTo>
                  <a:pt x="121" y="5"/>
                </a:lnTo>
                <a:lnTo>
                  <a:pt x="122" y="4"/>
                </a:lnTo>
                <a:lnTo>
                  <a:pt x="123" y="3"/>
                </a:lnTo>
                <a:lnTo>
                  <a:pt x="124" y="2"/>
                </a:lnTo>
                <a:lnTo>
                  <a:pt x="125" y="1"/>
                </a:lnTo>
                <a:lnTo>
                  <a:pt x="126" y="1"/>
                </a:lnTo>
                <a:lnTo>
                  <a:pt x="127" y="1"/>
                </a:lnTo>
                <a:lnTo>
                  <a:pt x="128" y="0"/>
                </a:lnTo>
                <a:lnTo>
                  <a:pt x="129" y="0"/>
                </a:lnTo>
                <a:lnTo>
                  <a:pt x="130" y="0"/>
                </a:lnTo>
                <a:lnTo>
                  <a:pt x="131" y="0"/>
                </a:lnTo>
                <a:lnTo>
                  <a:pt x="132" y="0"/>
                </a:lnTo>
                <a:lnTo>
                  <a:pt x="134" y="0"/>
                </a:lnTo>
                <a:lnTo>
                  <a:pt x="135" y="0"/>
                </a:lnTo>
                <a:lnTo>
                  <a:pt x="137" y="0"/>
                </a:lnTo>
                <a:lnTo>
                  <a:pt x="138" y="0"/>
                </a:lnTo>
                <a:lnTo>
                  <a:pt x="139" y="0"/>
                </a:lnTo>
                <a:lnTo>
                  <a:pt x="140" y="0"/>
                </a:lnTo>
                <a:lnTo>
                  <a:pt x="141" y="0"/>
                </a:lnTo>
                <a:lnTo>
                  <a:pt x="142" y="0"/>
                </a:lnTo>
                <a:lnTo>
                  <a:pt x="142" y="1"/>
                </a:lnTo>
                <a:lnTo>
                  <a:pt x="143" y="1"/>
                </a:lnTo>
                <a:lnTo>
                  <a:pt x="144" y="1"/>
                </a:lnTo>
                <a:lnTo>
                  <a:pt x="144" y="2"/>
                </a:lnTo>
                <a:lnTo>
                  <a:pt x="145" y="2"/>
                </a:lnTo>
                <a:lnTo>
                  <a:pt x="146" y="3"/>
                </a:lnTo>
                <a:lnTo>
                  <a:pt x="147" y="4"/>
                </a:lnTo>
                <a:lnTo>
                  <a:pt x="148" y="5"/>
                </a:lnTo>
                <a:lnTo>
                  <a:pt x="148" y="6"/>
                </a:lnTo>
                <a:lnTo>
                  <a:pt x="149" y="7"/>
                </a:lnTo>
                <a:lnTo>
                  <a:pt x="149" y="8"/>
                </a:lnTo>
                <a:lnTo>
                  <a:pt x="149" y="9"/>
                </a:lnTo>
                <a:lnTo>
                  <a:pt x="149" y="10"/>
                </a:lnTo>
                <a:lnTo>
                  <a:pt x="149" y="11"/>
                </a:lnTo>
                <a:lnTo>
                  <a:pt x="149" y="12"/>
                </a:lnTo>
                <a:lnTo>
                  <a:pt x="150" y="13"/>
                </a:lnTo>
                <a:lnTo>
                  <a:pt x="150" y="14"/>
                </a:lnTo>
                <a:lnTo>
                  <a:pt x="150" y="20"/>
                </a:lnTo>
                <a:lnTo>
                  <a:pt x="150" y="26"/>
                </a:lnTo>
                <a:lnTo>
                  <a:pt x="150" y="32"/>
                </a:lnTo>
                <a:lnTo>
                  <a:pt x="150" y="38"/>
                </a:lnTo>
                <a:lnTo>
                  <a:pt x="150" y="45"/>
                </a:lnTo>
                <a:lnTo>
                  <a:pt x="150" y="51"/>
                </a:lnTo>
                <a:lnTo>
                  <a:pt x="150" y="57"/>
                </a:lnTo>
                <a:lnTo>
                  <a:pt x="150" y="63"/>
                </a:lnTo>
                <a:lnTo>
                  <a:pt x="148" y="69"/>
                </a:lnTo>
                <a:lnTo>
                  <a:pt x="147" y="75"/>
                </a:lnTo>
                <a:lnTo>
                  <a:pt x="146" y="81"/>
                </a:lnTo>
                <a:lnTo>
                  <a:pt x="145" y="87"/>
                </a:lnTo>
                <a:lnTo>
                  <a:pt x="143" y="93"/>
                </a:lnTo>
                <a:lnTo>
                  <a:pt x="142" y="98"/>
                </a:lnTo>
                <a:lnTo>
                  <a:pt x="140" y="104"/>
                </a:lnTo>
                <a:lnTo>
                  <a:pt x="139" y="109"/>
                </a:lnTo>
                <a:lnTo>
                  <a:pt x="137" y="114"/>
                </a:lnTo>
                <a:lnTo>
                  <a:pt x="135" y="119"/>
                </a:lnTo>
                <a:lnTo>
                  <a:pt x="133" y="124"/>
                </a:lnTo>
                <a:lnTo>
                  <a:pt x="131" y="128"/>
                </a:lnTo>
                <a:lnTo>
                  <a:pt x="129" y="133"/>
                </a:lnTo>
                <a:lnTo>
                  <a:pt x="127" y="137"/>
                </a:lnTo>
                <a:lnTo>
                  <a:pt x="125" y="141"/>
                </a:lnTo>
                <a:lnTo>
                  <a:pt x="122" y="145"/>
                </a:lnTo>
                <a:lnTo>
                  <a:pt x="120" y="148"/>
                </a:lnTo>
                <a:lnTo>
                  <a:pt x="117" y="152"/>
                </a:lnTo>
                <a:lnTo>
                  <a:pt x="114" y="155"/>
                </a:lnTo>
                <a:lnTo>
                  <a:pt x="111" y="158"/>
                </a:lnTo>
                <a:lnTo>
                  <a:pt x="108" y="161"/>
                </a:lnTo>
                <a:lnTo>
                  <a:pt x="105" y="163"/>
                </a:lnTo>
                <a:lnTo>
                  <a:pt x="102" y="165"/>
                </a:lnTo>
                <a:lnTo>
                  <a:pt x="99" y="167"/>
                </a:lnTo>
                <a:lnTo>
                  <a:pt x="95" y="169"/>
                </a:lnTo>
                <a:lnTo>
                  <a:pt x="92" y="171"/>
                </a:lnTo>
                <a:lnTo>
                  <a:pt x="88" y="172"/>
                </a:lnTo>
                <a:lnTo>
                  <a:pt x="84" y="173"/>
                </a:lnTo>
                <a:lnTo>
                  <a:pt x="80" y="174"/>
                </a:lnTo>
                <a:lnTo>
                  <a:pt x="76" y="174"/>
                </a:lnTo>
                <a:lnTo>
                  <a:pt x="72" y="174"/>
                </a:lnTo>
                <a:lnTo>
                  <a:pt x="67" y="174"/>
                </a:lnTo>
                <a:lnTo>
                  <a:pt x="64" y="174"/>
                </a:lnTo>
                <a:lnTo>
                  <a:pt x="60" y="175"/>
                </a:lnTo>
                <a:lnTo>
                  <a:pt x="57" y="174"/>
                </a:lnTo>
                <a:lnTo>
                  <a:pt x="54" y="174"/>
                </a:lnTo>
                <a:lnTo>
                  <a:pt x="50" y="173"/>
                </a:lnTo>
                <a:lnTo>
                  <a:pt x="47" y="173"/>
                </a:lnTo>
                <a:lnTo>
                  <a:pt x="44" y="172"/>
                </a:lnTo>
                <a:lnTo>
                  <a:pt x="42" y="171"/>
                </a:lnTo>
                <a:lnTo>
                  <a:pt x="39" y="170"/>
                </a:lnTo>
                <a:lnTo>
                  <a:pt x="36" y="168"/>
                </a:lnTo>
                <a:lnTo>
                  <a:pt x="34" y="167"/>
                </a:lnTo>
                <a:lnTo>
                  <a:pt x="31" y="165"/>
                </a:lnTo>
                <a:lnTo>
                  <a:pt x="29" y="163"/>
                </a:lnTo>
                <a:lnTo>
                  <a:pt x="26" y="161"/>
                </a:lnTo>
                <a:lnTo>
                  <a:pt x="24" y="159"/>
                </a:lnTo>
                <a:lnTo>
                  <a:pt x="22" y="157"/>
                </a:lnTo>
                <a:lnTo>
                  <a:pt x="20" y="155"/>
                </a:lnTo>
                <a:lnTo>
                  <a:pt x="18" y="152"/>
                </a:lnTo>
                <a:lnTo>
                  <a:pt x="16" y="149"/>
                </a:lnTo>
                <a:lnTo>
                  <a:pt x="15" y="146"/>
                </a:lnTo>
                <a:lnTo>
                  <a:pt x="13" y="143"/>
                </a:lnTo>
                <a:lnTo>
                  <a:pt x="11" y="140"/>
                </a:lnTo>
                <a:lnTo>
                  <a:pt x="10" y="137"/>
                </a:lnTo>
                <a:lnTo>
                  <a:pt x="8" y="133"/>
                </a:lnTo>
                <a:lnTo>
                  <a:pt x="7" y="130"/>
                </a:lnTo>
                <a:lnTo>
                  <a:pt x="6" y="126"/>
                </a:lnTo>
                <a:lnTo>
                  <a:pt x="4" y="122"/>
                </a:lnTo>
                <a:lnTo>
                  <a:pt x="3" y="118"/>
                </a:lnTo>
                <a:lnTo>
                  <a:pt x="2" y="114"/>
                </a:lnTo>
                <a:lnTo>
                  <a:pt x="1" y="110"/>
                </a:lnTo>
                <a:lnTo>
                  <a:pt x="0" y="106"/>
                </a:lnTo>
                <a:lnTo>
                  <a:pt x="0" y="101"/>
                </a:lnTo>
                <a:lnTo>
                  <a:pt x="0" y="90"/>
                </a:lnTo>
                <a:lnTo>
                  <a:pt x="0" y="79"/>
                </a:lnTo>
                <a:lnTo>
                  <a:pt x="0" y="68"/>
                </a:lnTo>
                <a:lnTo>
                  <a:pt x="0" y="57"/>
                </a:lnTo>
                <a:lnTo>
                  <a:pt x="0" y="46"/>
                </a:lnTo>
                <a:lnTo>
                  <a:pt x="0" y="35"/>
                </a:lnTo>
                <a:lnTo>
                  <a:pt x="0" y="24"/>
                </a:lnTo>
                <a:lnTo>
                  <a:pt x="0" y="13"/>
                </a:lnTo>
                <a:lnTo>
                  <a:pt x="0" y="12"/>
                </a:lnTo>
                <a:lnTo>
                  <a:pt x="0" y="11"/>
                </a:lnTo>
                <a:lnTo>
                  <a:pt x="0" y="10"/>
                </a:lnTo>
                <a:lnTo>
                  <a:pt x="0" y="9"/>
                </a:lnTo>
                <a:lnTo>
                  <a:pt x="0" y="8"/>
                </a:lnTo>
                <a:lnTo>
                  <a:pt x="1" y="7"/>
                </a:lnTo>
                <a:lnTo>
                  <a:pt x="1" y="6"/>
                </a:lnTo>
                <a:lnTo>
                  <a:pt x="2" y="5"/>
                </a:lnTo>
                <a:lnTo>
                  <a:pt x="2" y="4"/>
                </a:lnTo>
                <a:lnTo>
                  <a:pt x="3" y="4"/>
                </a:lnTo>
                <a:lnTo>
                  <a:pt x="3" y="3"/>
                </a:lnTo>
                <a:lnTo>
                  <a:pt x="4" y="3"/>
                </a:lnTo>
                <a:lnTo>
                  <a:pt x="4" y="2"/>
                </a:lnTo>
                <a:lnTo>
                  <a:pt x="5" y="2"/>
                </a:lnTo>
                <a:lnTo>
                  <a:pt x="6" y="2"/>
                </a:lnTo>
                <a:lnTo>
                  <a:pt x="6" y="1"/>
                </a:lnTo>
                <a:lnTo>
                  <a:pt x="7" y="1"/>
                </a:lnTo>
                <a:lnTo>
                  <a:pt x="8" y="1"/>
                </a:lnTo>
                <a:lnTo>
                  <a:pt x="9" y="0"/>
                </a:lnTo>
                <a:lnTo>
                  <a:pt x="10" y="0"/>
                </a:lnTo>
                <a:lnTo>
                  <a:pt x="11" y="0"/>
                </a:lnTo>
                <a:lnTo>
                  <a:pt x="12" y="0"/>
                </a:lnTo>
                <a:lnTo>
                  <a:pt x="13" y="0"/>
                </a:lnTo>
                <a:lnTo>
                  <a:pt x="14" y="0"/>
                </a:lnTo>
                <a:lnTo>
                  <a:pt x="15" y="0"/>
                </a:lnTo>
                <a:lnTo>
                  <a:pt x="17" y="0"/>
                </a:lnTo>
              </a:path>
            </a:pathLst>
          </a:custGeom>
          <a:solidFill>
            <a:schemeClr val="bg2"/>
          </a:solidFill>
          <a:ln w="9525" cap="rnd">
            <a:noFill/>
            <a:round/>
            <a:headEnd/>
            <a:tailEnd/>
          </a:ln>
          <a:effectLst/>
        </p:spPr>
        <p:txBody>
          <a:bodyPr/>
          <a:lstStyle/>
          <a:p>
            <a:pPr>
              <a:defRPr/>
            </a:pPr>
            <a:endParaRPr lang="fr-CA"/>
          </a:p>
        </p:txBody>
      </p:sp>
      <p:sp>
        <p:nvSpPr>
          <p:cNvPr id="60451" name="Freeform 40"/>
          <p:cNvSpPr>
            <a:spLocks/>
          </p:cNvSpPr>
          <p:nvPr/>
        </p:nvSpPr>
        <p:spPr bwMode="auto">
          <a:xfrm>
            <a:off x="407988" y="6267450"/>
            <a:ext cx="212725" cy="279400"/>
          </a:xfrm>
          <a:custGeom>
            <a:avLst/>
            <a:gdLst>
              <a:gd name="T0" fmla="*/ 41677195 w 151"/>
              <a:gd name="T1" fmla="*/ 0 h 176"/>
              <a:gd name="T2" fmla="*/ 49615641 w 151"/>
              <a:gd name="T3" fmla="*/ 2520950 h 176"/>
              <a:gd name="T4" fmla="*/ 55570532 w 151"/>
              <a:gd name="T5" fmla="*/ 7561263 h 176"/>
              <a:gd name="T6" fmla="*/ 59539051 w 151"/>
              <a:gd name="T7" fmla="*/ 15120938 h 176"/>
              <a:gd name="T8" fmla="*/ 61524015 w 151"/>
              <a:gd name="T9" fmla="*/ 22682200 h 176"/>
              <a:gd name="T10" fmla="*/ 63508978 w 151"/>
              <a:gd name="T11" fmla="*/ 30241875 h 176"/>
              <a:gd name="T12" fmla="*/ 61524015 w 151"/>
              <a:gd name="T13" fmla="*/ 90725625 h 176"/>
              <a:gd name="T14" fmla="*/ 61524015 w 151"/>
              <a:gd name="T15" fmla="*/ 229335013 h 176"/>
              <a:gd name="T16" fmla="*/ 67477497 w 151"/>
              <a:gd name="T17" fmla="*/ 282257500 h 176"/>
              <a:gd name="T18" fmla="*/ 75415943 w 151"/>
              <a:gd name="T19" fmla="*/ 309980013 h 176"/>
              <a:gd name="T20" fmla="*/ 85339353 w 151"/>
              <a:gd name="T21" fmla="*/ 330141263 h 176"/>
              <a:gd name="T22" fmla="*/ 97247727 w 151"/>
              <a:gd name="T23" fmla="*/ 347781563 h 176"/>
              <a:gd name="T24" fmla="*/ 111139655 w 151"/>
              <a:gd name="T25" fmla="*/ 357862188 h 176"/>
              <a:gd name="T26" fmla="*/ 125032993 w 151"/>
              <a:gd name="T27" fmla="*/ 362902500 h 176"/>
              <a:gd name="T28" fmla="*/ 146863368 w 151"/>
              <a:gd name="T29" fmla="*/ 360383138 h 176"/>
              <a:gd name="T30" fmla="*/ 172663670 w 151"/>
              <a:gd name="T31" fmla="*/ 347781563 h 176"/>
              <a:gd name="T32" fmla="*/ 194495454 w 151"/>
              <a:gd name="T33" fmla="*/ 327620313 h 176"/>
              <a:gd name="T34" fmla="*/ 210372346 w 151"/>
              <a:gd name="T35" fmla="*/ 294859075 h 176"/>
              <a:gd name="T36" fmla="*/ 222280720 w 151"/>
              <a:gd name="T37" fmla="*/ 254536575 h 176"/>
              <a:gd name="T38" fmla="*/ 230219166 w 151"/>
              <a:gd name="T39" fmla="*/ 206652813 h 176"/>
              <a:gd name="T40" fmla="*/ 236172648 w 151"/>
              <a:gd name="T41" fmla="*/ 148690013 h 176"/>
              <a:gd name="T42" fmla="*/ 236172648 w 151"/>
              <a:gd name="T43" fmla="*/ 80645000 h 176"/>
              <a:gd name="T44" fmla="*/ 236172648 w 151"/>
              <a:gd name="T45" fmla="*/ 30241875 h 176"/>
              <a:gd name="T46" fmla="*/ 236172648 w 151"/>
              <a:gd name="T47" fmla="*/ 22682200 h 176"/>
              <a:gd name="T48" fmla="*/ 240142576 w 151"/>
              <a:gd name="T49" fmla="*/ 15120938 h 176"/>
              <a:gd name="T50" fmla="*/ 244111095 w 151"/>
              <a:gd name="T51" fmla="*/ 7561263 h 176"/>
              <a:gd name="T52" fmla="*/ 250065986 w 151"/>
              <a:gd name="T53" fmla="*/ 2520950 h 176"/>
              <a:gd name="T54" fmla="*/ 258004432 w 151"/>
              <a:gd name="T55" fmla="*/ 0 h 176"/>
              <a:gd name="T56" fmla="*/ 271896361 w 151"/>
              <a:gd name="T57" fmla="*/ 0 h 176"/>
              <a:gd name="T58" fmla="*/ 277849843 w 151"/>
              <a:gd name="T59" fmla="*/ 0 h 176"/>
              <a:gd name="T60" fmla="*/ 285789698 w 151"/>
              <a:gd name="T61" fmla="*/ 2520950 h 176"/>
              <a:gd name="T62" fmla="*/ 289758217 w 151"/>
              <a:gd name="T63" fmla="*/ 7561263 h 176"/>
              <a:gd name="T64" fmla="*/ 293728144 w 151"/>
              <a:gd name="T65" fmla="*/ 15120938 h 176"/>
              <a:gd name="T66" fmla="*/ 295711699 w 151"/>
              <a:gd name="T67" fmla="*/ 27722513 h 176"/>
              <a:gd name="T68" fmla="*/ 297696663 w 151"/>
              <a:gd name="T69" fmla="*/ 65524063 h 176"/>
              <a:gd name="T70" fmla="*/ 297696663 w 151"/>
              <a:gd name="T71" fmla="*/ 143649700 h 176"/>
              <a:gd name="T72" fmla="*/ 287773253 w 151"/>
              <a:gd name="T73" fmla="*/ 219254388 h 176"/>
              <a:gd name="T74" fmla="*/ 271896361 w 151"/>
              <a:gd name="T75" fmla="*/ 287297813 h 176"/>
              <a:gd name="T76" fmla="*/ 252049541 w 151"/>
              <a:gd name="T77" fmla="*/ 345262200 h 176"/>
              <a:gd name="T78" fmla="*/ 226249238 w 151"/>
              <a:gd name="T79" fmla="*/ 390625013 h 176"/>
              <a:gd name="T80" fmla="*/ 196480417 w 151"/>
              <a:gd name="T81" fmla="*/ 420866888 h 176"/>
              <a:gd name="T82" fmla="*/ 158771741 w 151"/>
              <a:gd name="T83" fmla="*/ 438507188 h 176"/>
              <a:gd name="T84" fmla="*/ 119078102 w 151"/>
              <a:gd name="T85" fmla="*/ 441028138 h 176"/>
              <a:gd name="T86" fmla="*/ 87324317 w 151"/>
              <a:gd name="T87" fmla="*/ 433466875 h 176"/>
              <a:gd name="T88" fmla="*/ 61524015 w 151"/>
              <a:gd name="T89" fmla="*/ 415826575 h 176"/>
              <a:gd name="T90" fmla="*/ 39692231 w 151"/>
              <a:gd name="T91" fmla="*/ 390625013 h 176"/>
              <a:gd name="T92" fmla="*/ 21831784 w 151"/>
              <a:gd name="T93" fmla="*/ 352821875 h 176"/>
              <a:gd name="T94" fmla="*/ 7938446 w 151"/>
              <a:gd name="T95" fmla="*/ 307459063 h 176"/>
              <a:gd name="T96" fmla="*/ 0 w 151"/>
              <a:gd name="T97" fmla="*/ 254536575 h 176"/>
              <a:gd name="T98" fmla="*/ 0 w 151"/>
              <a:gd name="T99" fmla="*/ 115927188 h 176"/>
              <a:gd name="T100" fmla="*/ 0 w 151"/>
              <a:gd name="T101" fmla="*/ 30241875 h 176"/>
              <a:gd name="T102" fmla="*/ 0 w 151"/>
              <a:gd name="T103" fmla="*/ 22682200 h 176"/>
              <a:gd name="T104" fmla="*/ 1984964 w 151"/>
              <a:gd name="T105" fmla="*/ 15120938 h 176"/>
              <a:gd name="T106" fmla="*/ 5953482 w 151"/>
              <a:gd name="T107" fmla="*/ 7561263 h 176"/>
              <a:gd name="T108" fmla="*/ 11908374 w 151"/>
              <a:gd name="T109" fmla="*/ 2520950 h 176"/>
              <a:gd name="T110" fmla="*/ 21831784 w 151"/>
              <a:gd name="T111" fmla="*/ 0 h 176"/>
              <a:gd name="T112" fmla="*/ 33738749 w 151"/>
              <a:gd name="T113" fmla="*/ 0 h 17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51" h="176">
                <a:moveTo>
                  <a:pt x="17" y="0"/>
                </a:moveTo>
                <a:lnTo>
                  <a:pt x="18" y="0"/>
                </a:lnTo>
                <a:lnTo>
                  <a:pt x="19" y="0"/>
                </a:lnTo>
                <a:lnTo>
                  <a:pt x="20" y="0"/>
                </a:lnTo>
                <a:lnTo>
                  <a:pt x="21" y="0"/>
                </a:lnTo>
                <a:lnTo>
                  <a:pt x="22" y="0"/>
                </a:lnTo>
                <a:lnTo>
                  <a:pt x="23" y="1"/>
                </a:lnTo>
                <a:lnTo>
                  <a:pt x="24" y="1"/>
                </a:lnTo>
                <a:lnTo>
                  <a:pt x="25" y="1"/>
                </a:lnTo>
                <a:lnTo>
                  <a:pt x="25" y="2"/>
                </a:lnTo>
                <a:lnTo>
                  <a:pt x="26" y="2"/>
                </a:lnTo>
                <a:lnTo>
                  <a:pt x="27" y="2"/>
                </a:lnTo>
                <a:lnTo>
                  <a:pt x="27" y="3"/>
                </a:lnTo>
                <a:lnTo>
                  <a:pt x="28" y="3"/>
                </a:lnTo>
                <a:lnTo>
                  <a:pt x="28" y="4"/>
                </a:lnTo>
                <a:lnTo>
                  <a:pt x="29" y="4"/>
                </a:lnTo>
                <a:lnTo>
                  <a:pt x="29" y="5"/>
                </a:lnTo>
                <a:lnTo>
                  <a:pt x="30" y="6"/>
                </a:lnTo>
                <a:lnTo>
                  <a:pt x="30" y="7"/>
                </a:lnTo>
                <a:lnTo>
                  <a:pt x="31" y="8"/>
                </a:lnTo>
                <a:lnTo>
                  <a:pt x="31" y="9"/>
                </a:lnTo>
                <a:lnTo>
                  <a:pt x="31" y="10"/>
                </a:lnTo>
                <a:lnTo>
                  <a:pt x="31" y="11"/>
                </a:lnTo>
                <a:lnTo>
                  <a:pt x="31" y="12"/>
                </a:lnTo>
                <a:lnTo>
                  <a:pt x="32" y="12"/>
                </a:lnTo>
                <a:lnTo>
                  <a:pt x="32" y="13"/>
                </a:lnTo>
                <a:lnTo>
                  <a:pt x="31" y="14"/>
                </a:lnTo>
                <a:lnTo>
                  <a:pt x="31" y="25"/>
                </a:lnTo>
                <a:lnTo>
                  <a:pt x="31" y="36"/>
                </a:lnTo>
                <a:lnTo>
                  <a:pt x="31" y="47"/>
                </a:lnTo>
                <a:lnTo>
                  <a:pt x="31" y="58"/>
                </a:lnTo>
                <a:lnTo>
                  <a:pt x="31" y="69"/>
                </a:lnTo>
                <a:lnTo>
                  <a:pt x="31" y="80"/>
                </a:lnTo>
                <a:lnTo>
                  <a:pt x="31" y="91"/>
                </a:lnTo>
                <a:lnTo>
                  <a:pt x="31" y="102"/>
                </a:lnTo>
                <a:lnTo>
                  <a:pt x="32" y="105"/>
                </a:lnTo>
                <a:lnTo>
                  <a:pt x="33" y="107"/>
                </a:lnTo>
                <a:lnTo>
                  <a:pt x="34" y="110"/>
                </a:lnTo>
                <a:lnTo>
                  <a:pt x="34" y="112"/>
                </a:lnTo>
                <a:lnTo>
                  <a:pt x="35" y="114"/>
                </a:lnTo>
                <a:lnTo>
                  <a:pt x="36" y="117"/>
                </a:lnTo>
                <a:lnTo>
                  <a:pt x="37" y="119"/>
                </a:lnTo>
                <a:lnTo>
                  <a:pt x="38" y="121"/>
                </a:lnTo>
                <a:lnTo>
                  <a:pt x="38" y="123"/>
                </a:lnTo>
                <a:lnTo>
                  <a:pt x="39" y="125"/>
                </a:lnTo>
                <a:lnTo>
                  <a:pt x="40" y="126"/>
                </a:lnTo>
                <a:lnTo>
                  <a:pt x="41" y="128"/>
                </a:lnTo>
                <a:lnTo>
                  <a:pt x="42" y="130"/>
                </a:lnTo>
                <a:lnTo>
                  <a:pt x="43" y="131"/>
                </a:lnTo>
                <a:lnTo>
                  <a:pt x="44" y="133"/>
                </a:lnTo>
                <a:lnTo>
                  <a:pt x="46" y="134"/>
                </a:lnTo>
                <a:lnTo>
                  <a:pt x="47" y="135"/>
                </a:lnTo>
                <a:lnTo>
                  <a:pt x="48" y="137"/>
                </a:lnTo>
                <a:lnTo>
                  <a:pt x="49" y="138"/>
                </a:lnTo>
                <a:lnTo>
                  <a:pt x="50" y="139"/>
                </a:lnTo>
                <a:lnTo>
                  <a:pt x="52" y="140"/>
                </a:lnTo>
                <a:lnTo>
                  <a:pt x="53" y="140"/>
                </a:lnTo>
                <a:lnTo>
                  <a:pt x="54" y="141"/>
                </a:lnTo>
                <a:lnTo>
                  <a:pt x="56" y="142"/>
                </a:lnTo>
                <a:lnTo>
                  <a:pt x="57" y="142"/>
                </a:lnTo>
                <a:lnTo>
                  <a:pt x="59" y="143"/>
                </a:lnTo>
                <a:lnTo>
                  <a:pt x="60" y="143"/>
                </a:lnTo>
                <a:lnTo>
                  <a:pt x="62" y="143"/>
                </a:lnTo>
                <a:lnTo>
                  <a:pt x="63" y="144"/>
                </a:lnTo>
                <a:lnTo>
                  <a:pt x="65" y="144"/>
                </a:lnTo>
                <a:lnTo>
                  <a:pt x="66" y="144"/>
                </a:lnTo>
                <a:lnTo>
                  <a:pt x="68" y="143"/>
                </a:lnTo>
                <a:lnTo>
                  <a:pt x="71" y="143"/>
                </a:lnTo>
                <a:lnTo>
                  <a:pt x="74" y="143"/>
                </a:lnTo>
                <a:lnTo>
                  <a:pt x="77" y="142"/>
                </a:lnTo>
                <a:lnTo>
                  <a:pt x="80" y="142"/>
                </a:lnTo>
                <a:lnTo>
                  <a:pt x="82" y="141"/>
                </a:lnTo>
                <a:lnTo>
                  <a:pt x="85" y="140"/>
                </a:lnTo>
                <a:lnTo>
                  <a:pt x="87" y="138"/>
                </a:lnTo>
                <a:lnTo>
                  <a:pt x="90" y="137"/>
                </a:lnTo>
                <a:lnTo>
                  <a:pt x="92" y="135"/>
                </a:lnTo>
                <a:lnTo>
                  <a:pt x="94" y="134"/>
                </a:lnTo>
                <a:lnTo>
                  <a:pt x="96" y="132"/>
                </a:lnTo>
                <a:lnTo>
                  <a:pt x="98" y="130"/>
                </a:lnTo>
                <a:lnTo>
                  <a:pt x="100" y="128"/>
                </a:lnTo>
                <a:lnTo>
                  <a:pt x="101" y="125"/>
                </a:lnTo>
                <a:lnTo>
                  <a:pt x="103" y="123"/>
                </a:lnTo>
                <a:lnTo>
                  <a:pt x="105" y="120"/>
                </a:lnTo>
                <a:lnTo>
                  <a:pt x="106" y="117"/>
                </a:lnTo>
                <a:lnTo>
                  <a:pt x="107" y="114"/>
                </a:lnTo>
                <a:lnTo>
                  <a:pt x="109" y="111"/>
                </a:lnTo>
                <a:lnTo>
                  <a:pt x="110" y="108"/>
                </a:lnTo>
                <a:lnTo>
                  <a:pt x="111" y="104"/>
                </a:lnTo>
                <a:lnTo>
                  <a:pt x="112" y="101"/>
                </a:lnTo>
                <a:lnTo>
                  <a:pt x="113" y="97"/>
                </a:lnTo>
                <a:lnTo>
                  <a:pt x="114" y="94"/>
                </a:lnTo>
                <a:lnTo>
                  <a:pt x="115" y="90"/>
                </a:lnTo>
                <a:lnTo>
                  <a:pt x="116" y="86"/>
                </a:lnTo>
                <a:lnTo>
                  <a:pt x="116" y="82"/>
                </a:lnTo>
                <a:lnTo>
                  <a:pt x="117" y="77"/>
                </a:lnTo>
                <a:lnTo>
                  <a:pt x="117" y="73"/>
                </a:lnTo>
                <a:lnTo>
                  <a:pt x="118" y="68"/>
                </a:lnTo>
                <a:lnTo>
                  <a:pt x="118" y="64"/>
                </a:lnTo>
                <a:lnTo>
                  <a:pt x="119" y="59"/>
                </a:lnTo>
                <a:lnTo>
                  <a:pt x="119" y="54"/>
                </a:lnTo>
                <a:lnTo>
                  <a:pt x="119" y="48"/>
                </a:lnTo>
                <a:lnTo>
                  <a:pt x="119" y="43"/>
                </a:lnTo>
                <a:lnTo>
                  <a:pt x="119" y="37"/>
                </a:lnTo>
                <a:lnTo>
                  <a:pt x="119" y="32"/>
                </a:lnTo>
                <a:lnTo>
                  <a:pt x="119" y="26"/>
                </a:lnTo>
                <a:lnTo>
                  <a:pt x="119" y="20"/>
                </a:lnTo>
                <a:lnTo>
                  <a:pt x="119" y="15"/>
                </a:lnTo>
                <a:lnTo>
                  <a:pt x="119" y="14"/>
                </a:lnTo>
                <a:lnTo>
                  <a:pt x="119" y="12"/>
                </a:lnTo>
                <a:lnTo>
                  <a:pt x="119" y="11"/>
                </a:lnTo>
                <a:lnTo>
                  <a:pt x="119" y="10"/>
                </a:lnTo>
                <a:lnTo>
                  <a:pt x="119" y="9"/>
                </a:lnTo>
                <a:lnTo>
                  <a:pt x="120" y="8"/>
                </a:lnTo>
                <a:lnTo>
                  <a:pt x="120" y="7"/>
                </a:lnTo>
                <a:lnTo>
                  <a:pt x="120" y="6"/>
                </a:lnTo>
                <a:lnTo>
                  <a:pt x="121" y="6"/>
                </a:lnTo>
                <a:lnTo>
                  <a:pt x="121" y="5"/>
                </a:lnTo>
                <a:lnTo>
                  <a:pt x="122" y="4"/>
                </a:lnTo>
                <a:lnTo>
                  <a:pt x="123" y="3"/>
                </a:lnTo>
                <a:lnTo>
                  <a:pt x="124" y="2"/>
                </a:lnTo>
                <a:lnTo>
                  <a:pt x="125" y="1"/>
                </a:lnTo>
                <a:lnTo>
                  <a:pt x="126" y="1"/>
                </a:lnTo>
                <a:lnTo>
                  <a:pt x="127" y="1"/>
                </a:lnTo>
                <a:lnTo>
                  <a:pt x="128" y="0"/>
                </a:lnTo>
                <a:lnTo>
                  <a:pt x="129" y="0"/>
                </a:lnTo>
                <a:lnTo>
                  <a:pt x="130" y="0"/>
                </a:lnTo>
                <a:lnTo>
                  <a:pt x="131" y="0"/>
                </a:lnTo>
                <a:lnTo>
                  <a:pt x="132" y="0"/>
                </a:lnTo>
                <a:lnTo>
                  <a:pt x="134" y="0"/>
                </a:lnTo>
                <a:lnTo>
                  <a:pt x="135" y="0"/>
                </a:lnTo>
                <a:lnTo>
                  <a:pt x="137" y="0"/>
                </a:lnTo>
                <a:lnTo>
                  <a:pt x="138" y="0"/>
                </a:lnTo>
                <a:lnTo>
                  <a:pt x="139" y="0"/>
                </a:lnTo>
                <a:lnTo>
                  <a:pt x="140" y="0"/>
                </a:lnTo>
                <a:lnTo>
                  <a:pt x="141" y="0"/>
                </a:lnTo>
                <a:lnTo>
                  <a:pt x="142" y="0"/>
                </a:lnTo>
                <a:lnTo>
                  <a:pt x="142" y="1"/>
                </a:lnTo>
                <a:lnTo>
                  <a:pt x="143" y="1"/>
                </a:lnTo>
                <a:lnTo>
                  <a:pt x="144" y="1"/>
                </a:lnTo>
                <a:lnTo>
                  <a:pt x="144" y="2"/>
                </a:lnTo>
                <a:lnTo>
                  <a:pt x="145" y="2"/>
                </a:lnTo>
                <a:lnTo>
                  <a:pt x="146" y="3"/>
                </a:lnTo>
                <a:lnTo>
                  <a:pt x="147" y="4"/>
                </a:lnTo>
                <a:lnTo>
                  <a:pt x="148" y="5"/>
                </a:lnTo>
                <a:lnTo>
                  <a:pt x="148" y="6"/>
                </a:lnTo>
                <a:lnTo>
                  <a:pt x="149" y="7"/>
                </a:lnTo>
                <a:lnTo>
                  <a:pt x="149" y="8"/>
                </a:lnTo>
                <a:lnTo>
                  <a:pt x="149" y="9"/>
                </a:lnTo>
                <a:lnTo>
                  <a:pt x="149" y="10"/>
                </a:lnTo>
                <a:lnTo>
                  <a:pt x="149" y="11"/>
                </a:lnTo>
                <a:lnTo>
                  <a:pt x="149" y="12"/>
                </a:lnTo>
                <a:lnTo>
                  <a:pt x="150" y="13"/>
                </a:lnTo>
                <a:lnTo>
                  <a:pt x="150" y="14"/>
                </a:lnTo>
                <a:lnTo>
                  <a:pt x="150" y="20"/>
                </a:lnTo>
                <a:lnTo>
                  <a:pt x="150" y="26"/>
                </a:lnTo>
                <a:lnTo>
                  <a:pt x="150" y="32"/>
                </a:lnTo>
                <a:lnTo>
                  <a:pt x="150" y="38"/>
                </a:lnTo>
                <a:lnTo>
                  <a:pt x="150" y="45"/>
                </a:lnTo>
                <a:lnTo>
                  <a:pt x="150" y="51"/>
                </a:lnTo>
                <a:lnTo>
                  <a:pt x="150" y="57"/>
                </a:lnTo>
                <a:lnTo>
                  <a:pt x="150" y="63"/>
                </a:lnTo>
                <a:lnTo>
                  <a:pt x="148" y="69"/>
                </a:lnTo>
                <a:lnTo>
                  <a:pt x="147" y="75"/>
                </a:lnTo>
                <a:lnTo>
                  <a:pt x="146" y="81"/>
                </a:lnTo>
                <a:lnTo>
                  <a:pt x="145" y="87"/>
                </a:lnTo>
                <a:lnTo>
                  <a:pt x="143" y="93"/>
                </a:lnTo>
                <a:lnTo>
                  <a:pt x="142" y="98"/>
                </a:lnTo>
                <a:lnTo>
                  <a:pt x="140" y="104"/>
                </a:lnTo>
                <a:lnTo>
                  <a:pt x="139" y="109"/>
                </a:lnTo>
                <a:lnTo>
                  <a:pt x="137" y="114"/>
                </a:lnTo>
                <a:lnTo>
                  <a:pt x="135" y="119"/>
                </a:lnTo>
                <a:lnTo>
                  <a:pt x="133" y="124"/>
                </a:lnTo>
                <a:lnTo>
                  <a:pt x="131" y="128"/>
                </a:lnTo>
                <a:lnTo>
                  <a:pt x="129" y="133"/>
                </a:lnTo>
                <a:lnTo>
                  <a:pt x="127" y="137"/>
                </a:lnTo>
                <a:lnTo>
                  <a:pt x="125" y="141"/>
                </a:lnTo>
                <a:lnTo>
                  <a:pt x="122" y="145"/>
                </a:lnTo>
                <a:lnTo>
                  <a:pt x="120" y="148"/>
                </a:lnTo>
                <a:lnTo>
                  <a:pt x="117" y="152"/>
                </a:lnTo>
                <a:lnTo>
                  <a:pt x="114" y="155"/>
                </a:lnTo>
                <a:lnTo>
                  <a:pt x="111" y="158"/>
                </a:lnTo>
                <a:lnTo>
                  <a:pt x="108" y="161"/>
                </a:lnTo>
                <a:lnTo>
                  <a:pt x="105" y="163"/>
                </a:lnTo>
                <a:lnTo>
                  <a:pt x="102" y="165"/>
                </a:lnTo>
                <a:lnTo>
                  <a:pt x="99" y="167"/>
                </a:lnTo>
                <a:lnTo>
                  <a:pt x="95" y="169"/>
                </a:lnTo>
                <a:lnTo>
                  <a:pt x="92" y="171"/>
                </a:lnTo>
                <a:lnTo>
                  <a:pt x="88" y="172"/>
                </a:lnTo>
                <a:lnTo>
                  <a:pt x="84" y="173"/>
                </a:lnTo>
                <a:lnTo>
                  <a:pt x="80" y="174"/>
                </a:lnTo>
                <a:lnTo>
                  <a:pt x="76" y="174"/>
                </a:lnTo>
                <a:lnTo>
                  <a:pt x="72" y="174"/>
                </a:lnTo>
                <a:lnTo>
                  <a:pt x="67" y="174"/>
                </a:lnTo>
                <a:lnTo>
                  <a:pt x="64" y="174"/>
                </a:lnTo>
                <a:lnTo>
                  <a:pt x="60" y="175"/>
                </a:lnTo>
                <a:lnTo>
                  <a:pt x="57" y="174"/>
                </a:lnTo>
                <a:lnTo>
                  <a:pt x="54" y="174"/>
                </a:lnTo>
                <a:lnTo>
                  <a:pt x="50" y="173"/>
                </a:lnTo>
                <a:lnTo>
                  <a:pt x="47" y="173"/>
                </a:lnTo>
                <a:lnTo>
                  <a:pt x="44" y="172"/>
                </a:lnTo>
                <a:lnTo>
                  <a:pt x="42" y="171"/>
                </a:lnTo>
                <a:lnTo>
                  <a:pt x="39" y="170"/>
                </a:lnTo>
                <a:lnTo>
                  <a:pt x="36" y="168"/>
                </a:lnTo>
                <a:lnTo>
                  <a:pt x="34" y="167"/>
                </a:lnTo>
                <a:lnTo>
                  <a:pt x="31" y="165"/>
                </a:lnTo>
                <a:lnTo>
                  <a:pt x="29" y="163"/>
                </a:lnTo>
                <a:lnTo>
                  <a:pt x="26" y="161"/>
                </a:lnTo>
                <a:lnTo>
                  <a:pt x="24" y="159"/>
                </a:lnTo>
                <a:lnTo>
                  <a:pt x="22" y="157"/>
                </a:lnTo>
                <a:lnTo>
                  <a:pt x="20" y="155"/>
                </a:lnTo>
                <a:lnTo>
                  <a:pt x="18" y="152"/>
                </a:lnTo>
                <a:lnTo>
                  <a:pt x="16" y="149"/>
                </a:lnTo>
                <a:lnTo>
                  <a:pt x="15" y="146"/>
                </a:lnTo>
                <a:lnTo>
                  <a:pt x="13" y="143"/>
                </a:lnTo>
                <a:lnTo>
                  <a:pt x="11" y="140"/>
                </a:lnTo>
                <a:lnTo>
                  <a:pt x="10" y="137"/>
                </a:lnTo>
                <a:lnTo>
                  <a:pt x="8" y="133"/>
                </a:lnTo>
                <a:lnTo>
                  <a:pt x="7" y="130"/>
                </a:lnTo>
                <a:lnTo>
                  <a:pt x="6" y="126"/>
                </a:lnTo>
                <a:lnTo>
                  <a:pt x="4" y="122"/>
                </a:lnTo>
                <a:lnTo>
                  <a:pt x="3" y="118"/>
                </a:lnTo>
                <a:lnTo>
                  <a:pt x="2" y="114"/>
                </a:lnTo>
                <a:lnTo>
                  <a:pt x="1" y="110"/>
                </a:lnTo>
                <a:lnTo>
                  <a:pt x="0" y="106"/>
                </a:lnTo>
                <a:lnTo>
                  <a:pt x="0" y="101"/>
                </a:lnTo>
                <a:lnTo>
                  <a:pt x="0" y="90"/>
                </a:lnTo>
                <a:lnTo>
                  <a:pt x="0" y="79"/>
                </a:lnTo>
                <a:lnTo>
                  <a:pt x="0" y="68"/>
                </a:lnTo>
                <a:lnTo>
                  <a:pt x="0" y="57"/>
                </a:lnTo>
                <a:lnTo>
                  <a:pt x="0" y="46"/>
                </a:lnTo>
                <a:lnTo>
                  <a:pt x="0" y="35"/>
                </a:lnTo>
                <a:lnTo>
                  <a:pt x="0" y="24"/>
                </a:lnTo>
                <a:lnTo>
                  <a:pt x="0" y="13"/>
                </a:lnTo>
                <a:lnTo>
                  <a:pt x="0" y="12"/>
                </a:lnTo>
                <a:lnTo>
                  <a:pt x="0" y="11"/>
                </a:lnTo>
                <a:lnTo>
                  <a:pt x="0" y="10"/>
                </a:lnTo>
                <a:lnTo>
                  <a:pt x="0" y="9"/>
                </a:lnTo>
                <a:lnTo>
                  <a:pt x="0" y="8"/>
                </a:lnTo>
                <a:lnTo>
                  <a:pt x="1" y="7"/>
                </a:lnTo>
                <a:lnTo>
                  <a:pt x="1" y="6"/>
                </a:lnTo>
                <a:lnTo>
                  <a:pt x="2" y="5"/>
                </a:lnTo>
                <a:lnTo>
                  <a:pt x="2" y="4"/>
                </a:lnTo>
                <a:lnTo>
                  <a:pt x="3" y="4"/>
                </a:lnTo>
                <a:lnTo>
                  <a:pt x="3" y="3"/>
                </a:lnTo>
                <a:lnTo>
                  <a:pt x="4" y="3"/>
                </a:lnTo>
                <a:lnTo>
                  <a:pt x="4" y="2"/>
                </a:lnTo>
                <a:lnTo>
                  <a:pt x="5" y="2"/>
                </a:lnTo>
                <a:lnTo>
                  <a:pt x="6" y="2"/>
                </a:lnTo>
                <a:lnTo>
                  <a:pt x="6" y="1"/>
                </a:lnTo>
                <a:lnTo>
                  <a:pt x="7" y="1"/>
                </a:lnTo>
                <a:lnTo>
                  <a:pt x="8" y="1"/>
                </a:lnTo>
                <a:lnTo>
                  <a:pt x="9" y="0"/>
                </a:lnTo>
                <a:lnTo>
                  <a:pt x="10" y="0"/>
                </a:lnTo>
                <a:lnTo>
                  <a:pt x="11" y="0"/>
                </a:lnTo>
                <a:lnTo>
                  <a:pt x="12" y="0"/>
                </a:lnTo>
                <a:lnTo>
                  <a:pt x="13" y="0"/>
                </a:lnTo>
                <a:lnTo>
                  <a:pt x="14" y="0"/>
                </a:lnTo>
                <a:lnTo>
                  <a:pt x="15" y="0"/>
                </a:lnTo>
                <a:lnTo>
                  <a:pt x="17" y="0"/>
                </a:lnTo>
              </a:path>
            </a:pathLst>
          </a:custGeom>
          <a:solidFill>
            <a:schemeClr val="bg2"/>
          </a:solidFill>
          <a:ln w="9525" cap="rnd">
            <a:noFill/>
            <a:round/>
            <a:headEnd/>
            <a:tailEnd/>
          </a:ln>
          <a:effectLst/>
        </p:spPr>
        <p:txBody>
          <a:bodyPr/>
          <a:lstStyle/>
          <a:p>
            <a:pPr>
              <a:defRPr/>
            </a:pPr>
            <a:endParaRPr lang="fr-CA"/>
          </a:p>
        </p:txBody>
      </p:sp>
      <p:sp>
        <p:nvSpPr>
          <p:cNvPr id="60452" name="Freeform 41"/>
          <p:cNvSpPr>
            <a:spLocks/>
          </p:cNvSpPr>
          <p:nvPr/>
        </p:nvSpPr>
        <p:spPr bwMode="auto">
          <a:xfrm>
            <a:off x="165100" y="6157913"/>
            <a:ext cx="890588" cy="539750"/>
          </a:xfrm>
          <a:custGeom>
            <a:avLst/>
            <a:gdLst>
              <a:gd name="T0" fmla="*/ 121513746 w 631"/>
              <a:gd name="T1" fmla="*/ 753527513 h 340"/>
              <a:gd name="T2" fmla="*/ 231074418 w 631"/>
              <a:gd name="T3" fmla="*/ 733366263 h 340"/>
              <a:gd name="T4" fmla="*/ 288844081 w 631"/>
              <a:gd name="T5" fmla="*/ 730845313 h 340"/>
              <a:gd name="T6" fmla="*/ 310755934 w 631"/>
              <a:gd name="T7" fmla="*/ 735885625 h 340"/>
              <a:gd name="T8" fmla="*/ 342627975 w 631"/>
              <a:gd name="T9" fmla="*/ 730845313 h 340"/>
              <a:gd name="T10" fmla="*/ 394421807 w 631"/>
              <a:gd name="T11" fmla="*/ 690522813 h 340"/>
              <a:gd name="T12" fmla="*/ 422309490 w 631"/>
              <a:gd name="T13" fmla="*/ 680442188 h 340"/>
              <a:gd name="T14" fmla="*/ 454181532 w 631"/>
              <a:gd name="T15" fmla="*/ 705643750 h 340"/>
              <a:gd name="T16" fmla="*/ 490037931 w 631"/>
              <a:gd name="T17" fmla="*/ 740925938 h 340"/>
              <a:gd name="T18" fmla="*/ 551790541 w 631"/>
              <a:gd name="T19" fmla="*/ 725805000 h 340"/>
              <a:gd name="T20" fmla="*/ 587646941 w 631"/>
              <a:gd name="T21" fmla="*/ 559474688 h 340"/>
              <a:gd name="T22" fmla="*/ 605575846 w 631"/>
              <a:gd name="T23" fmla="*/ 294859075 h 340"/>
              <a:gd name="T24" fmla="*/ 621511867 w 631"/>
              <a:gd name="T25" fmla="*/ 372983125 h 340"/>
              <a:gd name="T26" fmla="*/ 629480583 w 631"/>
              <a:gd name="T27" fmla="*/ 655240625 h 340"/>
              <a:gd name="T28" fmla="*/ 659361151 w 631"/>
              <a:gd name="T29" fmla="*/ 846772500 h 340"/>
              <a:gd name="T30" fmla="*/ 685257362 w 631"/>
              <a:gd name="T31" fmla="*/ 841732188 h 340"/>
              <a:gd name="T32" fmla="*/ 701193382 w 631"/>
              <a:gd name="T33" fmla="*/ 801409688 h 340"/>
              <a:gd name="T34" fmla="*/ 731073951 w 631"/>
              <a:gd name="T35" fmla="*/ 773688763 h 340"/>
              <a:gd name="T36" fmla="*/ 840634623 w 631"/>
              <a:gd name="T37" fmla="*/ 751006563 h 340"/>
              <a:gd name="T38" fmla="*/ 900395759 w 631"/>
              <a:gd name="T39" fmla="*/ 708164700 h 340"/>
              <a:gd name="T40" fmla="*/ 928283443 w 631"/>
              <a:gd name="T41" fmla="*/ 693043763 h 340"/>
              <a:gd name="T42" fmla="*/ 966132727 w 631"/>
              <a:gd name="T43" fmla="*/ 728325950 h 340"/>
              <a:gd name="T44" fmla="*/ 1009956431 w 631"/>
              <a:gd name="T45" fmla="*/ 753527513 h 340"/>
              <a:gd name="T46" fmla="*/ 1067726094 w 631"/>
              <a:gd name="T47" fmla="*/ 756046875 h 340"/>
              <a:gd name="T48" fmla="*/ 1109558325 w 631"/>
              <a:gd name="T49" fmla="*/ 761087188 h 340"/>
              <a:gd name="T50" fmla="*/ 1137447420 w 631"/>
              <a:gd name="T51" fmla="*/ 761087188 h 340"/>
              <a:gd name="T52" fmla="*/ 1157366388 w 631"/>
              <a:gd name="T53" fmla="*/ 753527513 h 340"/>
              <a:gd name="T54" fmla="*/ 1177286766 w 631"/>
              <a:gd name="T55" fmla="*/ 753527513 h 340"/>
              <a:gd name="T56" fmla="*/ 1209160219 w 631"/>
              <a:gd name="T57" fmla="*/ 773688763 h 340"/>
              <a:gd name="T58" fmla="*/ 1237047903 w 631"/>
              <a:gd name="T59" fmla="*/ 793850013 h 340"/>
              <a:gd name="T60" fmla="*/ 1254976808 w 631"/>
              <a:gd name="T61" fmla="*/ 740925938 h 340"/>
              <a:gd name="T62" fmla="*/ 1237047903 w 631"/>
              <a:gd name="T63" fmla="*/ 708164700 h 340"/>
              <a:gd name="T64" fmla="*/ 1213143166 w 631"/>
              <a:gd name="T65" fmla="*/ 688003450 h 340"/>
              <a:gd name="T66" fmla="*/ 1179279651 w 631"/>
              <a:gd name="T67" fmla="*/ 682963138 h 340"/>
              <a:gd name="T68" fmla="*/ 1147406198 w 631"/>
              <a:gd name="T69" fmla="*/ 693043763 h 340"/>
              <a:gd name="T70" fmla="*/ 1127487231 w 631"/>
              <a:gd name="T71" fmla="*/ 695563125 h 340"/>
              <a:gd name="T72" fmla="*/ 1087646473 w 631"/>
              <a:gd name="T73" fmla="*/ 685482500 h 340"/>
              <a:gd name="T74" fmla="*/ 1007964958 w 631"/>
              <a:gd name="T75" fmla="*/ 675401875 h 340"/>
              <a:gd name="T76" fmla="*/ 970117085 w 631"/>
              <a:gd name="T77" fmla="*/ 650200313 h 340"/>
              <a:gd name="T78" fmla="*/ 940236517 w 631"/>
              <a:gd name="T79" fmla="*/ 622479388 h 340"/>
              <a:gd name="T80" fmla="*/ 896411401 w 631"/>
              <a:gd name="T81" fmla="*/ 630039063 h 340"/>
              <a:gd name="T82" fmla="*/ 794818034 w 631"/>
              <a:gd name="T83" fmla="*/ 690522813 h 340"/>
              <a:gd name="T84" fmla="*/ 699200498 w 631"/>
              <a:gd name="T85" fmla="*/ 703124388 h 340"/>
              <a:gd name="T86" fmla="*/ 691233193 w 631"/>
              <a:gd name="T87" fmla="*/ 713205013 h 340"/>
              <a:gd name="T88" fmla="*/ 681273004 w 631"/>
              <a:gd name="T89" fmla="*/ 725805000 h 340"/>
              <a:gd name="T90" fmla="*/ 665336983 w 631"/>
              <a:gd name="T91" fmla="*/ 607358450 h 340"/>
              <a:gd name="T92" fmla="*/ 647408077 w 631"/>
              <a:gd name="T93" fmla="*/ 209173763 h 340"/>
              <a:gd name="T94" fmla="*/ 623504752 w 631"/>
              <a:gd name="T95" fmla="*/ 0 h 340"/>
              <a:gd name="T96" fmla="*/ 587646941 w 631"/>
              <a:gd name="T97" fmla="*/ 166330313 h 340"/>
              <a:gd name="T98" fmla="*/ 559759257 w 631"/>
              <a:gd name="T99" fmla="*/ 544353750 h 340"/>
              <a:gd name="T100" fmla="*/ 509958310 w 631"/>
              <a:gd name="T101" fmla="*/ 667842200 h 340"/>
              <a:gd name="T102" fmla="*/ 474101911 w 631"/>
              <a:gd name="T103" fmla="*/ 642640638 h 340"/>
              <a:gd name="T104" fmla="*/ 436254038 w 631"/>
              <a:gd name="T105" fmla="*/ 604837500 h 340"/>
              <a:gd name="T106" fmla="*/ 392428922 w 631"/>
              <a:gd name="T107" fmla="*/ 612398763 h 340"/>
              <a:gd name="T108" fmla="*/ 358563996 w 631"/>
              <a:gd name="T109" fmla="*/ 637600325 h 340"/>
              <a:gd name="T110" fmla="*/ 320716123 w 631"/>
              <a:gd name="T111" fmla="*/ 670361563 h 340"/>
              <a:gd name="T112" fmla="*/ 296811386 w 631"/>
              <a:gd name="T113" fmla="*/ 665321250 h 340"/>
              <a:gd name="T114" fmla="*/ 231074418 w 631"/>
              <a:gd name="T115" fmla="*/ 672882513 h 340"/>
              <a:gd name="T116" fmla="*/ 0 w 631"/>
              <a:gd name="T117" fmla="*/ 710684063 h 340"/>
              <a:gd name="T118" fmla="*/ 3984358 w 631"/>
              <a:gd name="T119" fmla="*/ 733366263 h 340"/>
              <a:gd name="T120" fmla="*/ 5975831 w 631"/>
              <a:gd name="T121" fmla="*/ 758567825 h 3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631" h="340">
                <a:moveTo>
                  <a:pt x="4" y="303"/>
                </a:moveTo>
                <a:lnTo>
                  <a:pt x="11" y="302"/>
                </a:lnTo>
                <a:lnTo>
                  <a:pt x="17" y="302"/>
                </a:lnTo>
                <a:lnTo>
                  <a:pt x="23" y="302"/>
                </a:lnTo>
                <a:lnTo>
                  <a:pt x="29" y="302"/>
                </a:lnTo>
                <a:lnTo>
                  <a:pt x="35" y="302"/>
                </a:lnTo>
                <a:lnTo>
                  <a:pt x="40" y="301"/>
                </a:lnTo>
                <a:lnTo>
                  <a:pt x="46" y="301"/>
                </a:lnTo>
                <a:lnTo>
                  <a:pt x="51" y="300"/>
                </a:lnTo>
                <a:lnTo>
                  <a:pt x="56" y="300"/>
                </a:lnTo>
                <a:lnTo>
                  <a:pt x="61" y="299"/>
                </a:lnTo>
                <a:lnTo>
                  <a:pt x="66" y="299"/>
                </a:lnTo>
                <a:lnTo>
                  <a:pt x="71" y="298"/>
                </a:lnTo>
                <a:lnTo>
                  <a:pt x="76" y="297"/>
                </a:lnTo>
                <a:lnTo>
                  <a:pt x="80" y="297"/>
                </a:lnTo>
                <a:lnTo>
                  <a:pt x="85" y="296"/>
                </a:lnTo>
                <a:lnTo>
                  <a:pt x="89" y="295"/>
                </a:lnTo>
                <a:lnTo>
                  <a:pt x="97" y="294"/>
                </a:lnTo>
                <a:lnTo>
                  <a:pt x="105" y="293"/>
                </a:lnTo>
                <a:lnTo>
                  <a:pt x="109" y="292"/>
                </a:lnTo>
                <a:lnTo>
                  <a:pt x="112" y="292"/>
                </a:lnTo>
                <a:lnTo>
                  <a:pt x="116" y="291"/>
                </a:lnTo>
                <a:lnTo>
                  <a:pt x="119" y="291"/>
                </a:lnTo>
                <a:lnTo>
                  <a:pt x="122" y="290"/>
                </a:lnTo>
                <a:lnTo>
                  <a:pt x="126" y="290"/>
                </a:lnTo>
                <a:lnTo>
                  <a:pt x="129" y="290"/>
                </a:lnTo>
                <a:lnTo>
                  <a:pt x="132" y="289"/>
                </a:lnTo>
                <a:lnTo>
                  <a:pt x="135" y="289"/>
                </a:lnTo>
                <a:lnTo>
                  <a:pt x="138" y="289"/>
                </a:lnTo>
                <a:lnTo>
                  <a:pt x="141" y="289"/>
                </a:lnTo>
                <a:lnTo>
                  <a:pt x="144" y="289"/>
                </a:lnTo>
                <a:lnTo>
                  <a:pt x="145" y="289"/>
                </a:lnTo>
                <a:lnTo>
                  <a:pt x="145" y="290"/>
                </a:lnTo>
                <a:lnTo>
                  <a:pt x="146" y="290"/>
                </a:lnTo>
                <a:lnTo>
                  <a:pt x="147" y="290"/>
                </a:lnTo>
                <a:lnTo>
                  <a:pt x="148" y="291"/>
                </a:lnTo>
                <a:lnTo>
                  <a:pt x="149" y="291"/>
                </a:lnTo>
                <a:lnTo>
                  <a:pt x="150" y="291"/>
                </a:lnTo>
                <a:lnTo>
                  <a:pt x="151" y="291"/>
                </a:lnTo>
                <a:lnTo>
                  <a:pt x="152" y="291"/>
                </a:lnTo>
                <a:lnTo>
                  <a:pt x="153" y="292"/>
                </a:lnTo>
                <a:lnTo>
                  <a:pt x="154" y="292"/>
                </a:lnTo>
                <a:lnTo>
                  <a:pt x="155" y="292"/>
                </a:lnTo>
                <a:lnTo>
                  <a:pt x="156" y="292"/>
                </a:lnTo>
                <a:lnTo>
                  <a:pt x="157" y="292"/>
                </a:lnTo>
                <a:lnTo>
                  <a:pt x="158" y="292"/>
                </a:lnTo>
                <a:lnTo>
                  <a:pt x="160" y="292"/>
                </a:lnTo>
                <a:lnTo>
                  <a:pt x="162" y="292"/>
                </a:lnTo>
                <a:lnTo>
                  <a:pt x="164" y="291"/>
                </a:lnTo>
                <a:lnTo>
                  <a:pt x="165" y="291"/>
                </a:lnTo>
                <a:lnTo>
                  <a:pt x="167" y="291"/>
                </a:lnTo>
                <a:lnTo>
                  <a:pt x="169" y="290"/>
                </a:lnTo>
                <a:lnTo>
                  <a:pt x="170" y="290"/>
                </a:lnTo>
                <a:lnTo>
                  <a:pt x="172" y="290"/>
                </a:lnTo>
                <a:lnTo>
                  <a:pt x="174" y="289"/>
                </a:lnTo>
                <a:lnTo>
                  <a:pt x="175" y="288"/>
                </a:lnTo>
                <a:lnTo>
                  <a:pt x="177" y="286"/>
                </a:lnTo>
                <a:lnTo>
                  <a:pt x="180" y="285"/>
                </a:lnTo>
                <a:lnTo>
                  <a:pt x="184" y="282"/>
                </a:lnTo>
                <a:lnTo>
                  <a:pt x="189" y="279"/>
                </a:lnTo>
                <a:lnTo>
                  <a:pt x="192" y="277"/>
                </a:lnTo>
                <a:lnTo>
                  <a:pt x="194" y="276"/>
                </a:lnTo>
                <a:lnTo>
                  <a:pt x="195" y="275"/>
                </a:lnTo>
                <a:lnTo>
                  <a:pt x="197" y="274"/>
                </a:lnTo>
                <a:lnTo>
                  <a:pt x="198" y="274"/>
                </a:lnTo>
                <a:lnTo>
                  <a:pt x="199" y="273"/>
                </a:lnTo>
                <a:lnTo>
                  <a:pt x="200" y="273"/>
                </a:lnTo>
                <a:lnTo>
                  <a:pt x="202" y="272"/>
                </a:lnTo>
                <a:lnTo>
                  <a:pt x="203" y="271"/>
                </a:lnTo>
                <a:lnTo>
                  <a:pt x="204" y="271"/>
                </a:lnTo>
                <a:lnTo>
                  <a:pt x="205" y="271"/>
                </a:lnTo>
                <a:lnTo>
                  <a:pt x="206" y="270"/>
                </a:lnTo>
                <a:lnTo>
                  <a:pt x="208" y="270"/>
                </a:lnTo>
                <a:lnTo>
                  <a:pt x="209" y="269"/>
                </a:lnTo>
                <a:lnTo>
                  <a:pt x="210" y="270"/>
                </a:lnTo>
                <a:lnTo>
                  <a:pt x="212" y="270"/>
                </a:lnTo>
                <a:lnTo>
                  <a:pt x="213" y="270"/>
                </a:lnTo>
                <a:lnTo>
                  <a:pt x="215" y="270"/>
                </a:lnTo>
                <a:lnTo>
                  <a:pt x="216" y="271"/>
                </a:lnTo>
                <a:lnTo>
                  <a:pt x="218" y="272"/>
                </a:lnTo>
                <a:lnTo>
                  <a:pt x="219" y="273"/>
                </a:lnTo>
                <a:lnTo>
                  <a:pt x="220" y="273"/>
                </a:lnTo>
                <a:lnTo>
                  <a:pt x="222" y="274"/>
                </a:lnTo>
                <a:lnTo>
                  <a:pt x="223" y="275"/>
                </a:lnTo>
                <a:lnTo>
                  <a:pt x="224" y="277"/>
                </a:lnTo>
                <a:lnTo>
                  <a:pt x="225" y="278"/>
                </a:lnTo>
                <a:lnTo>
                  <a:pt x="228" y="280"/>
                </a:lnTo>
                <a:lnTo>
                  <a:pt x="230" y="283"/>
                </a:lnTo>
                <a:lnTo>
                  <a:pt x="232" y="284"/>
                </a:lnTo>
                <a:lnTo>
                  <a:pt x="233" y="285"/>
                </a:lnTo>
                <a:lnTo>
                  <a:pt x="234" y="286"/>
                </a:lnTo>
                <a:lnTo>
                  <a:pt x="236" y="288"/>
                </a:lnTo>
                <a:lnTo>
                  <a:pt x="237" y="289"/>
                </a:lnTo>
                <a:lnTo>
                  <a:pt x="239" y="290"/>
                </a:lnTo>
                <a:lnTo>
                  <a:pt x="241" y="291"/>
                </a:lnTo>
                <a:lnTo>
                  <a:pt x="242" y="292"/>
                </a:lnTo>
                <a:lnTo>
                  <a:pt x="244" y="293"/>
                </a:lnTo>
                <a:lnTo>
                  <a:pt x="246" y="294"/>
                </a:lnTo>
                <a:lnTo>
                  <a:pt x="248" y="294"/>
                </a:lnTo>
                <a:lnTo>
                  <a:pt x="250" y="295"/>
                </a:lnTo>
                <a:lnTo>
                  <a:pt x="252" y="296"/>
                </a:lnTo>
                <a:lnTo>
                  <a:pt x="255" y="296"/>
                </a:lnTo>
                <a:lnTo>
                  <a:pt x="257" y="296"/>
                </a:lnTo>
                <a:lnTo>
                  <a:pt x="260" y="296"/>
                </a:lnTo>
                <a:lnTo>
                  <a:pt x="264" y="296"/>
                </a:lnTo>
                <a:lnTo>
                  <a:pt x="268" y="295"/>
                </a:lnTo>
                <a:lnTo>
                  <a:pt x="271" y="293"/>
                </a:lnTo>
                <a:lnTo>
                  <a:pt x="274" y="291"/>
                </a:lnTo>
                <a:lnTo>
                  <a:pt x="277" y="288"/>
                </a:lnTo>
                <a:lnTo>
                  <a:pt x="280" y="284"/>
                </a:lnTo>
                <a:lnTo>
                  <a:pt x="282" y="280"/>
                </a:lnTo>
                <a:lnTo>
                  <a:pt x="285" y="275"/>
                </a:lnTo>
                <a:lnTo>
                  <a:pt x="286" y="270"/>
                </a:lnTo>
                <a:lnTo>
                  <a:pt x="288" y="264"/>
                </a:lnTo>
                <a:lnTo>
                  <a:pt x="290" y="258"/>
                </a:lnTo>
                <a:lnTo>
                  <a:pt x="291" y="252"/>
                </a:lnTo>
                <a:lnTo>
                  <a:pt x="292" y="245"/>
                </a:lnTo>
                <a:lnTo>
                  <a:pt x="293" y="237"/>
                </a:lnTo>
                <a:lnTo>
                  <a:pt x="294" y="230"/>
                </a:lnTo>
                <a:lnTo>
                  <a:pt x="295" y="222"/>
                </a:lnTo>
                <a:lnTo>
                  <a:pt x="296" y="214"/>
                </a:lnTo>
                <a:lnTo>
                  <a:pt x="297" y="206"/>
                </a:lnTo>
                <a:lnTo>
                  <a:pt x="297" y="198"/>
                </a:lnTo>
                <a:lnTo>
                  <a:pt x="298" y="190"/>
                </a:lnTo>
                <a:lnTo>
                  <a:pt x="299" y="173"/>
                </a:lnTo>
                <a:lnTo>
                  <a:pt x="300" y="156"/>
                </a:lnTo>
                <a:lnTo>
                  <a:pt x="301" y="148"/>
                </a:lnTo>
                <a:lnTo>
                  <a:pt x="301" y="140"/>
                </a:lnTo>
                <a:lnTo>
                  <a:pt x="302" y="132"/>
                </a:lnTo>
                <a:lnTo>
                  <a:pt x="303" y="124"/>
                </a:lnTo>
                <a:lnTo>
                  <a:pt x="304" y="117"/>
                </a:lnTo>
                <a:lnTo>
                  <a:pt x="305" y="110"/>
                </a:lnTo>
                <a:lnTo>
                  <a:pt x="306" y="103"/>
                </a:lnTo>
                <a:lnTo>
                  <a:pt x="308" y="96"/>
                </a:lnTo>
                <a:lnTo>
                  <a:pt x="309" y="100"/>
                </a:lnTo>
                <a:lnTo>
                  <a:pt x="310" y="104"/>
                </a:lnTo>
                <a:lnTo>
                  <a:pt x="310" y="110"/>
                </a:lnTo>
                <a:lnTo>
                  <a:pt x="311" y="116"/>
                </a:lnTo>
                <a:lnTo>
                  <a:pt x="311" y="123"/>
                </a:lnTo>
                <a:lnTo>
                  <a:pt x="312" y="131"/>
                </a:lnTo>
                <a:lnTo>
                  <a:pt x="312" y="139"/>
                </a:lnTo>
                <a:lnTo>
                  <a:pt x="312" y="148"/>
                </a:lnTo>
                <a:lnTo>
                  <a:pt x="313" y="157"/>
                </a:lnTo>
                <a:lnTo>
                  <a:pt x="313" y="167"/>
                </a:lnTo>
                <a:lnTo>
                  <a:pt x="313" y="177"/>
                </a:lnTo>
                <a:lnTo>
                  <a:pt x="313" y="187"/>
                </a:lnTo>
                <a:lnTo>
                  <a:pt x="313" y="197"/>
                </a:lnTo>
                <a:lnTo>
                  <a:pt x="314" y="208"/>
                </a:lnTo>
                <a:lnTo>
                  <a:pt x="314" y="219"/>
                </a:lnTo>
                <a:lnTo>
                  <a:pt x="314" y="229"/>
                </a:lnTo>
                <a:lnTo>
                  <a:pt x="315" y="240"/>
                </a:lnTo>
                <a:lnTo>
                  <a:pt x="315" y="250"/>
                </a:lnTo>
                <a:lnTo>
                  <a:pt x="316" y="260"/>
                </a:lnTo>
                <a:lnTo>
                  <a:pt x="316" y="270"/>
                </a:lnTo>
                <a:lnTo>
                  <a:pt x="317" y="279"/>
                </a:lnTo>
                <a:lnTo>
                  <a:pt x="318" y="288"/>
                </a:lnTo>
                <a:lnTo>
                  <a:pt x="319" y="297"/>
                </a:lnTo>
                <a:lnTo>
                  <a:pt x="320" y="305"/>
                </a:lnTo>
                <a:lnTo>
                  <a:pt x="321" y="312"/>
                </a:lnTo>
                <a:lnTo>
                  <a:pt x="323" y="318"/>
                </a:lnTo>
                <a:lnTo>
                  <a:pt x="325" y="324"/>
                </a:lnTo>
                <a:lnTo>
                  <a:pt x="327" y="329"/>
                </a:lnTo>
                <a:lnTo>
                  <a:pt x="329" y="333"/>
                </a:lnTo>
                <a:lnTo>
                  <a:pt x="331" y="336"/>
                </a:lnTo>
                <a:lnTo>
                  <a:pt x="334" y="338"/>
                </a:lnTo>
                <a:lnTo>
                  <a:pt x="337" y="339"/>
                </a:lnTo>
                <a:lnTo>
                  <a:pt x="338" y="338"/>
                </a:lnTo>
                <a:lnTo>
                  <a:pt x="339" y="338"/>
                </a:lnTo>
                <a:lnTo>
                  <a:pt x="340" y="338"/>
                </a:lnTo>
                <a:lnTo>
                  <a:pt x="341" y="337"/>
                </a:lnTo>
                <a:lnTo>
                  <a:pt x="342" y="336"/>
                </a:lnTo>
                <a:lnTo>
                  <a:pt x="343" y="336"/>
                </a:lnTo>
                <a:lnTo>
                  <a:pt x="343" y="335"/>
                </a:lnTo>
                <a:lnTo>
                  <a:pt x="344" y="334"/>
                </a:lnTo>
                <a:lnTo>
                  <a:pt x="345" y="333"/>
                </a:lnTo>
                <a:lnTo>
                  <a:pt x="345" y="332"/>
                </a:lnTo>
                <a:lnTo>
                  <a:pt x="346" y="331"/>
                </a:lnTo>
                <a:lnTo>
                  <a:pt x="346" y="330"/>
                </a:lnTo>
                <a:lnTo>
                  <a:pt x="347" y="329"/>
                </a:lnTo>
                <a:lnTo>
                  <a:pt x="348" y="327"/>
                </a:lnTo>
                <a:lnTo>
                  <a:pt x="348" y="326"/>
                </a:lnTo>
                <a:lnTo>
                  <a:pt x="349" y="324"/>
                </a:lnTo>
                <a:lnTo>
                  <a:pt x="350" y="321"/>
                </a:lnTo>
                <a:lnTo>
                  <a:pt x="351" y="320"/>
                </a:lnTo>
                <a:lnTo>
                  <a:pt x="352" y="318"/>
                </a:lnTo>
                <a:lnTo>
                  <a:pt x="352" y="317"/>
                </a:lnTo>
                <a:lnTo>
                  <a:pt x="353" y="316"/>
                </a:lnTo>
                <a:lnTo>
                  <a:pt x="354" y="315"/>
                </a:lnTo>
                <a:lnTo>
                  <a:pt x="354" y="313"/>
                </a:lnTo>
                <a:lnTo>
                  <a:pt x="355" y="312"/>
                </a:lnTo>
                <a:lnTo>
                  <a:pt x="356" y="311"/>
                </a:lnTo>
                <a:lnTo>
                  <a:pt x="357" y="310"/>
                </a:lnTo>
                <a:lnTo>
                  <a:pt x="358" y="309"/>
                </a:lnTo>
                <a:lnTo>
                  <a:pt x="359" y="308"/>
                </a:lnTo>
                <a:lnTo>
                  <a:pt x="360" y="307"/>
                </a:lnTo>
                <a:lnTo>
                  <a:pt x="367" y="307"/>
                </a:lnTo>
                <a:lnTo>
                  <a:pt x="373" y="307"/>
                </a:lnTo>
                <a:lnTo>
                  <a:pt x="379" y="307"/>
                </a:lnTo>
                <a:lnTo>
                  <a:pt x="385" y="306"/>
                </a:lnTo>
                <a:lnTo>
                  <a:pt x="391" y="306"/>
                </a:lnTo>
                <a:lnTo>
                  <a:pt x="396" y="305"/>
                </a:lnTo>
                <a:lnTo>
                  <a:pt x="401" y="304"/>
                </a:lnTo>
                <a:lnTo>
                  <a:pt x="406" y="303"/>
                </a:lnTo>
                <a:lnTo>
                  <a:pt x="410" y="302"/>
                </a:lnTo>
                <a:lnTo>
                  <a:pt x="415" y="301"/>
                </a:lnTo>
                <a:lnTo>
                  <a:pt x="419" y="299"/>
                </a:lnTo>
                <a:lnTo>
                  <a:pt x="422" y="298"/>
                </a:lnTo>
                <a:lnTo>
                  <a:pt x="426" y="296"/>
                </a:lnTo>
                <a:lnTo>
                  <a:pt x="429" y="295"/>
                </a:lnTo>
                <a:lnTo>
                  <a:pt x="433" y="293"/>
                </a:lnTo>
                <a:lnTo>
                  <a:pt x="436" y="292"/>
                </a:lnTo>
                <a:lnTo>
                  <a:pt x="439" y="290"/>
                </a:lnTo>
                <a:lnTo>
                  <a:pt x="441" y="289"/>
                </a:lnTo>
                <a:lnTo>
                  <a:pt x="444" y="287"/>
                </a:lnTo>
                <a:lnTo>
                  <a:pt x="446" y="285"/>
                </a:lnTo>
                <a:lnTo>
                  <a:pt x="448" y="284"/>
                </a:lnTo>
                <a:lnTo>
                  <a:pt x="450" y="282"/>
                </a:lnTo>
                <a:lnTo>
                  <a:pt x="452" y="281"/>
                </a:lnTo>
                <a:lnTo>
                  <a:pt x="454" y="280"/>
                </a:lnTo>
                <a:lnTo>
                  <a:pt x="455" y="279"/>
                </a:lnTo>
                <a:lnTo>
                  <a:pt x="457" y="278"/>
                </a:lnTo>
                <a:lnTo>
                  <a:pt x="458" y="277"/>
                </a:lnTo>
                <a:lnTo>
                  <a:pt x="460" y="276"/>
                </a:lnTo>
                <a:lnTo>
                  <a:pt x="461" y="275"/>
                </a:lnTo>
                <a:lnTo>
                  <a:pt x="462" y="275"/>
                </a:lnTo>
                <a:lnTo>
                  <a:pt x="463" y="274"/>
                </a:lnTo>
                <a:lnTo>
                  <a:pt x="464" y="274"/>
                </a:lnTo>
                <a:lnTo>
                  <a:pt x="465" y="274"/>
                </a:lnTo>
                <a:lnTo>
                  <a:pt x="466" y="275"/>
                </a:lnTo>
                <a:lnTo>
                  <a:pt x="467" y="275"/>
                </a:lnTo>
                <a:lnTo>
                  <a:pt x="468" y="275"/>
                </a:lnTo>
                <a:lnTo>
                  <a:pt x="469" y="276"/>
                </a:lnTo>
                <a:lnTo>
                  <a:pt x="470" y="277"/>
                </a:lnTo>
                <a:lnTo>
                  <a:pt x="471" y="277"/>
                </a:lnTo>
                <a:lnTo>
                  <a:pt x="472" y="278"/>
                </a:lnTo>
                <a:lnTo>
                  <a:pt x="476" y="282"/>
                </a:lnTo>
                <a:lnTo>
                  <a:pt x="481" y="286"/>
                </a:lnTo>
                <a:lnTo>
                  <a:pt x="482" y="287"/>
                </a:lnTo>
                <a:lnTo>
                  <a:pt x="484" y="288"/>
                </a:lnTo>
                <a:lnTo>
                  <a:pt x="485" y="289"/>
                </a:lnTo>
                <a:lnTo>
                  <a:pt x="487" y="291"/>
                </a:lnTo>
                <a:lnTo>
                  <a:pt x="488" y="292"/>
                </a:lnTo>
                <a:lnTo>
                  <a:pt x="490" y="293"/>
                </a:lnTo>
                <a:lnTo>
                  <a:pt x="492" y="294"/>
                </a:lnTo>
                <a:lnTo>
                  <a:pt x="494" y="295"/>
                </a:lnTo>
                <a:lnTo>
                  <a:pt x="496" y="296"/>
                </a:lnTo>
                <a:lnTo>
                  <a:pt x="498" y="296"/>
                </a:lnTo>
                <a:lnTo>
                  <a:pt x="500" y="297"/>
                </a:lnTo>
                <a:lnTo>
                  <a:pt x="502" y="298"/>
                </a:lnTo>
                <a:lnTo>
                  <a:pt x="505" y="298"/>
                </a:lnTo>
                <a:lnTo>
                  <a:pt x="507" y="299"/>
                </a:lnTo>
                <a:lnTo>
                  <a:pt x="510" y="299"/>
                </a:lnTo>
                <a:lnTo>
                  <a:pt x="512" y="300"/>
                </a:lnTo>
                <a:lnTo>
                  <a:pt x="516" y="300"/>
                </a:lnTo>
                <a:lnTo>
                  <a:pt x="519" y="300"/>
                </a:lnTo>
                <a:lnTo>
                  <a:pt x="522" y="300"/>
                </a:lnTo>
                <a:lnTo>
                  <a:pt x="525" y="300"/>
                </a:lnTo>
                <a:lnTo>
                  <a:pt x="527" y="300"/>
                </a:lnTo>
                <a:lnTo>
                  <a:pt x="530" y="300"/>
                </a:lnTo>
                <a:lnTo>
                  <a:pt x="532" y="300"/>
                </a:lnTo>
                <a:lnTo>
                  <a:pt x="534" y="300"/>
                </a:lnTo>
                <a:lnTo>
                  <a:pt x="536" y="300"/>
                </a:lnTo>
                <a:lnTo>
                  <a:pt x="538" y="300"/>
                </a:lnTo>
                <a:lnTo>
                  <a:pt x="539" y="300"/>
                </a:lnTo>
                <a:lnTo>
                  <a:pt x="540" y="300"/>
                </a:lnTo>
                <a:lnTo>
                  <a:pt x="543" y="300"/>
                </a:lnTo>
                <a:lnTo>
                  <a:pt x="545" y="301"/>
                </a:lnTo>
                <a:lnTo>
                  <a:pt x="549" y="301"/>
                </a:lnTo>
                <a:lnTo>
                  <a:pt x="553" y="302"/>
                </a:lnTo>
                <a:lnTo>
                  <a:pt x="554" y="302"/>
                </a:lnTo>
                <a:lnTo>
                  <a:pt x="555" y="302"/>
                </a:lnTo>
                <a:lnTo>
                  <a:pt x="556" y="302"/>
                </a:lnTo>
                <a:lnTo>
                  <a:pt x="557" y="302"/>
                </a:lnTo>
                <a:lnTo>
                  <a:pt x="558" y="302"/>
                </a:lnTo>
                <a:lnTo>
                  <a:pt x="560" y="302"/>
                </a:lnTo>
                <a:lnTo>
                  <a:pt x="561" y="302"/>
                </a:lnTo>
                <a:lnTo>
                  <a:pt x="563" y="302"/>
                </a:lnTo>
                <a:lnTo>
                  <a:pt x="564" y="302"/>
                </a:lnTo>
                <a:lnTo>
                  <a:pt x="566" y="302"/>
                </a:lnTo>
                <a:lnTo>
                  <a:pt x="567" y="302"/>
                </a:lnTo>
                <a:lnTo>
                  <a:pt x="568" y="302"/>
                </a:lnTo>
                <a:lnTo>
                  <a:pt x="569" y="302"/>
                </a:lnTo>
                <a:lnTo>
                  <a:pt x="570" y="302"/>
                </a:lnTo>
                <a:lnTo>
                  <a:pt x="571" y="302"/>
                </a:lnTo>
                <a:lnTo>
                  <a:pt x="572" y="302"/>
                </a:lnTo>
                <a:lnTo>
                  <a:pt x="573" y="302"/>
                </a:lnTo>
                <a:lnTo>
                  <a:pt x="574" y="302"/>
                </a:lnTo>
                <a:lnTo>
                  <a:pt x="575" y="301"/>
                </a:lnTo>
                <a:lnTo>
                  <a:pt x="576" y="301"/>
                </a:lnTo>
                <a:lnTo>
                  <a:pt x="577" y="300"/>
                </a:lnTo>
                <a:lnTo>
                  <a:pt x="578" y="300"/>
                </a:lnTo>
                <a:lnTo>
                  <a:pt x="579" y="299"/>
                </a:lnTo>
                <a:lnTo>
                  <a:pt x="580" y="299"/>
                </a:lnTo>
                <a:lnTo>
                  <a:pt x="581" y="299"/>
                </a:lnTo>
                <a:lnTo>
                  <a:pt x="582" y="299"/>
                </a:lnTo>
                <a:lnTo>
                  <a:pt x="582" y="298"/>
                </a:lnTo>
                <a:lnTo>
                  <a:pt x="583" y="298"/>
                </a:lnTo>
                <a:lnTo>
                  <a:pt x="584" y="298"/>
                </a:lnTo>
                <a:lnTo>
                  <a:pt x="585" y="298"/>
                </a:lnTo>
                <a:lnTo>
                  <a:pt x="586" y="299"/>
                </a:lnTo>
                <a:lnTo>
                  <a:pt x="588" y="299"/>
                </a:lnTo>
                <a:lnTo>
                  <a:pt x="589" y="299"/>
                </a:lnTo>
                <a:lnTo>
                  <a:pt x="591" y="299"/>
                </a:lnTo>
                <a:lnTo>
                  <a:pt x="592" y="299"/>
                </a:lnTo>
                <a:lnTo>
                  <a:pt x="593" y="300"/>
                </a:lnTo>
                <a:lnTo>
                  <a:pt x="595" y="300"/>
                </a:lnTo>
                <a:lnTo>
                  <a:pt x="596" y="301"/>
                </a:lnTo>
                <a:lnTo>
                  <a:pt x="597" y="301"/>
                </a:lnTo>
                <a:lnTo>
                  <a:pt x="599" y="302"/>
                </a:lnTo>
                <a:lnTo>
                  <a:pt x="600" y="303"/>
                </a:lnTo>
                <a:lnTo>
                  <a:pt x="601" y="303"/>
                </a:lnTo>
                <a:lnTo>
                  <a:pt x="602" y="304"/>
                </a:lnTo>
                <a:lnTo>
                  <a:pt x="604" y="306"/>
                </a:lnTo>
                <a:lnTo>
                  <a:pt x="607" y="307"/>
                </a:lnTo>
                <a:lnTo>
                  <a:pt x="608" y="308"/>
                </a:lnTo>
                <a:lnTo>
                  <a:pt x="609" y="309"/>
                </a:lnTo>
                <a:lnTo>
                  <a:pt x="610" y="310"/>
                </a:lnTo>
                <a:lnTo>
                  <a:pt x="611" y="311"/>
                </a:lnTo>
                <a:lnTo>
                  <a:pt x="613" y="311"/>
                </a:lnTo>
                <a:lnTo>
                  <a:pt x="614" y="312"/>
                </a:lnTo>
                <a:lnTo>
                  <a:pt x="615" y="313"/>
                </a:lnTo>
                <a:lnTo>
                  <a:pt x="617" y="313"/>
                </a:lnTo>
                <a:lnTo>
                  <a:pt x="618" y="314"/>
                </a:lnTo>
                <a:lnTo>
                  <a:pt x="619" y="315"/>
                </a:lnTo>
                <a:lnTo>
                  <a:pt x="621" y="315"/>
                </a:lnTo>
                <a:lnTo>
                  <a:pt x="623" y="315"/>
                </a:lnTo>
                <a:lnTo>
                  <a:pt x="624" y="315"/>
                </a:lnTo>
                <a:lnTo>
                  <a:pt x="626" y="316"/>
                </a:lnTo>
                <a:lnTo>
                  <a:pt x="628" y="316"/>
                </a:lnTo>
                <a:lnTo>
                  <a:pt x="630" y="315"/>
                </a:lnTo>
                <a:lnTo>
                  <a:pt x="630" y="312"/>
                </a:lnTo>
                <a:lnTo>
                  <a:pt x="630" y="308"/>
                </a:lnTo>
                <a:lnTo>
                  <a:pt x="630" y="305"/>
                </a:lnTo>
                <a:lnTo>
                  <a:pt x="630" y="301"/>
                </a:lnTo>
                <a:lnTo>
                  <a:pt x="630" y="297"/>
                </a:lnTo>
                <a:lnTo>
                  <a:pt x="630" y="294"/>
                </a:lnTo>
                <a:lnTo>
                  <a:pt x="630" y="290"/>
                </a:lnTo>
                <a:lnTo>
                  <a:pt x="630" y="286"/>
                </a:lnTo>
                <a:lnTo>
                  <a:pt x="629" y="286"/>
                </a:lnTo>
                <a:lnTo>
                  <a:pt x="628" y="285"/>
                </a:lnTo>
                <a:lnTo>
                  <a:pt x="627" y="285"/>
                </a:lnTo>
                <a:lnTo>
                  <a:pt x="626" y="284"/>
                </a:lnTo>
                <a:lnTo>
                  <a:pt x="625" y="284"/>
                </a:lnTo>
                <a:lnTo>
                  <a:pt x="624" y="283"/>
                </a:lnTo>
                <a:lnTo>
                  <a:pt x="623" y="283"/>
                </a:lnTo>
                <a:lnTo>
                  <a:pt x="623" y="282"/>
                </a:lnTo>
                <a:lnTo>
                  <a:pt x="621" y="281"/>
                </a:lnTo>
                <a:lnTo>
                  <a:pt x="619" y="279"/>
                </a:lnTo>
                <a:lnTo>
                  <a:pt x="618" y="278"/>
                </a:lnTo>
                <a:lnTo>
                  <a:pt x="616" y="277"/>
                </a:lnTo>
                <a:lnTo>
                  <a:pt x="616" y="276"/>
                </a:lnTo>
                <a:lnTo>
                  <a:pt x="615" y="276"/>
                </a:lnTo>
                <a:lnTo>
                  <a:pt x="614" y="275"/>
                </a:lnTo>
                <a:lnTo>
                  <a:pt x="613" y="275"/>
                </a:lnTo>
                <a:lnTo>
                  <a:pt x="612" y="274"/>
                </a:lnTo>
                <a:lnTo>
                  <a:pt x="611" y="274"/>
                </a:lnTo>
                <a:lnTo>
                  <a:pt x="610" y="273"/>
                </a:lnTo>
                <a:lnTo>
                  <a:pt x="609" y="273"/>
                </a:lnTo>
                <a:lnTo>
                  <a:pt x="607" y="272"/>
                </a:lnTo>
                <a:lnTo>
                  <a:pt x="606" y="272"/>
                </a:lnTo>
                <a:lnTo>
                  <a:pt x="605" y="272"/>
                </a:lnTo>
                <a:lnTo>
                  <a:pt x="603" y="271"/>
                </a:lnTo>
                <a:lnTo>
                  <a:pt x="602" y="271"/>
                </a:lnTo>
                <a:lnTo>
                  <a:pt x="600" y="271"/>
                </a:lnTo>
                <a:lnTo>
                  <a:pt x="599" y="271"/>
                </a:lnTo>
                <a:lnTo>
                  <a:pt x="597" y="271"/>
                </a:lnTo>
                <a:lnTo>
                  <a:pt x="595" y="271"/>
                </a:lnTo>
                <a:lnTo>
                  <a:pt x="594" y="271"/>
                </a:lnTo>
                <a:lnTo>
                  <a:pt x="592" y="271"/>
                </a:lnTo>
                <a:lnTo>
                  <a:pt x="591" y="271"/>
                </a:lnTo>
                <a:lnTo>
                  <a:pt x="589" y="271"/>
                </a:lnTo>
                <a:lnTo>
                  <a:pt x="588" y="272"/>
                </a:lnTo>
                <a:lnTo>
                  <a:pt x="587" y="272"/>
                </a:lnTo>
                <a:lnTo>
                  <a:pt x="586" y="272"/>
                </a:lnTo>
                <a:lnTo>
                  <a:pt x="584" y="273"/>
                </a:lnTo>
                <a:lnTo>
                  <a:pt x="582" y="273"/>
                </a:lnTo>
                <a:lnTo>
                  <a:pt x="581" y="273"/>
                </a:lnTo>
                <a:lnTo>
                  <a:pt x="579" y="274"/>
                </a:lnTo>
                <a:lnTo>
                  <a:pt x="578" y="274"/>
                </a:lnTo>
                <a:lnTo>
                  <a:pt x="576" y="275"/>
                </a:lnTo>
                <a:lnTo>
                  <a:pt x="575" y="275"/>
                </a:lnTo>
                <a:lnTo>
                  <a:pt x="574" y="275"/>
                </a:lnTo>
                <a:lnTo>
                  <a:pt x="573" y="275"/>
                </a:lnTo>
                <a:lnTo>
                  <a:pt x="572" y="275"/>
                </a:lnTo>
                <a:lnTo>
                  <a:pt x="571" y="276"/>
                </a:lnTo>
                <a:lnTo>
                  <a:pt x="570" y="276"/>
                </a:lnTo>
                <a:lnTo>
                  <a:pt x="569" y="276"/>
                </a:lnTo>
                <a:lnTo>
                  <a:pt x="568" y="276"/>
                </a:lnTo>
                <a:lnTo>
                  <a:pt x="567" y="276"/>
                </a:lnTo>
                <a:lnTo>
                  <a:pt x="566" y="276"/>
                </a:lnTo>
                <a:lnTo>
                  <a:pt x="564" y="276"/>
                </a:lnTo>
                <a:lnTo>
                  <a:pt x="563" y="275"/>
                </a:lnTo>
                <a:lnTo>
                  <a:pt x="561" y="275"/>
                </a:lnTo>
                <a:lnTo>
                  <a:pt x="560" y="274"/>
                </a:lnTo>
                <a:lnTo>
                  <a:pt x="558" y="274"/>
                </a:lnTo>
                <a:lnTo>
                  <a:pt x="557" y="274"/>
                </a:lnTo>
                <a:lnTo>
                  <a:pt x="555" y="274"/>
                </a:lnTo>
                <a:lnTo>
                  <a:pt x="554" y="273"/>
                </a:lnTo>
                <a:lnTo>
                  <a:pt x="552" y="273"/>
                </a:lnTo>
                <a:lnTo>
                  <a:pt x="549" y="273"/>
                </a:lnTo>
                <a:lnTo>
                  <a:pt x="546" y="272"/>
                </a:lnTo>
                <a:lnTo>
                  <a:pt x="543" y="272"/>
                </a:lnTo>
                <a:lnTo>
                  <a:pt x="539" y="272"/>
                </a:lnTo>
                <a:lnTo>
                  <a:pt x="532" y="271"/>
                </a:lnTo>
                <a:lnTo>
                  <a:pt x="526" y="271"/>
                </a:lnTo>
                <a:lnTo>
                  <a:pt x="522" y="270"/>
                </a:lnTo>
                <a:lnTo>
                  <a:pt x="519" y="270"/>
                </a:lnTo>
                <a:lnTo>
                  <a:pt x="515" y="270"/>
                </a:lnTo>
                <a:lnTo>
                  <a:pt x="512" y="269"/>
                </a:lnTo>
                <a:lnTo>
                  <a:pt x="510" y="269"/>
                </a:lnTo>
                <a:lnTo>
                  <a:pt x="508" y="269"/>
                </a:lnTo>
                <a:lnTo>
                  <a:pt x="506" y="268"/>
                </a:lnTo>
                <a:lnTo>
                  <a:pt x="504" y="268"/>
                </a:lnTo>
                <a:lnTo>
                  <a:pt x="502" y="267"/>
                </a:lnTo>
                <a:lnTo>
                  <a:pt x="500" y="266"/>
                </a:lnTo>
                <a:lnTo>
                  <a:pt x="498" y="266"/>
                </a:lnTo>
                <a:lnTo>
                  <a:pt x="496" y="265"/>
                </a:lnTo>
                <a:lnTo>
                  <a:pt x="495" y="264"/>
                </a:lnTo>
                <a:lnTo>
                  <a:pt x="493" y="263"/>
                </a:lnTo>
                <a:lnTo>
                  <a:pt x="492" y="262"/>
                </a:lnTo>
                <a:lnTo>
                  <a:pt x="490" y="261"/>
                </a:lnTo>
                <a:lnTo>
                  <a:pt x="489" y="259"/>
                </a:lnTo>
                <a:lnTo>
                  <a:pt x="487" y="258"/>
                </a:lnTo>
                <a:lnTo>
                  <a:pt x="486" y="257"/>
                </a:lnTo>
                <a:lnTo>
                  <a:pt x="485" y="256"/>
                </a:lnTo>
                <a:lnTo>
                  <a:pt x="482" y="254"/>
                </a:lnTo>
                <a:lnTo>
                  <a:pt x="480" y="252"/>
                </a:lnTo>
                <a:lnTo>
                  <a:pt x="479" y="251"/>
                </a:lnTo>
                <a:lnTo>
                  <a:pt x="478" y="250"/>
                </a:lnTo>
                <a:lnTo>
                  <a:pt x="476" y="249"/>
                </a:lnTo>
                <a:lnTo>
                  <a:pt x="475" y="249"/>
                </a:lnTo>
                <a:lnTo>
                  <a:pt x="474" y="248"/>
                </a:lnTo>
                <a:lnTo>
                  <a:pt x="473" y="247"/>
                </a:lnTo>
                <a:lnTo>
                  <a:pt x="472" y="247"/>
                </a:lnTo>
                <a:lnTo>
                  <a:pt x="470" y="247"/>
                </a:lnTo>
                <a:lnTo>
                  <a:pt x="469" y="246"/>
                </a:lnTo>
                <a:lnTo>
                  <a:pt x="468" y="246"/>
                </a:lnTo>
                <a:lnTo>
                  <a:pt x="466" y="246"/>
                </a:lnTo>
                <a:lnTo>
                  <a:pt x="465" y="247"/>
                </a:lnTo>
                <a:lnTo>
                  <a:pt x="463" y="247"/>
                </a:lnTo>
                <a:lnTo>
                  <a:pt x="460" y="247"/>
                </a:lnTo>
                <a:lnTo>
                  <a:pt x="458" y="248"/>
                </a:lnTo>
                <a:lnTo>
                  <a:pt x="455" y="248"/>
                </a:lnTo>
                <a:lnTo>
                  <a:pt x="453" y="249"/>
                </a:lnTo>
                <a:lnTo>
                  <a:pt x="450" y="250"/>
                </a:lnTo>
                <a:lnTo>
                  <a:pt x="448" y="251"/>
                </a:lnTo>
                <a:lnTo>
                  <a:pt x="446" y="252"/>
                </a:lnTo>
                <a:lnTo>
                  <a:pt x="435" y="258"/>
                </a:lnTo>
                <a:lnTo>
                  <a:pt x="424" y="264"/>
                </a:lnTo>
                <a:lnTo>
                  <a:pt x="421" y="265"/>
                </a:lnTo>
                <a:lnTo>
                  <a:pt x="417" y="267"/>
                </a:lnTo>
                <a:lnTo>
                  <a:pt x="414" y="268"/>
                </a:lnTo>
                <a:lnTo>
                  <a:pt x="410" y="270"/>
                </a:lnTo>
                <a:lnTo>
                  <a:pt x="407" y="271"/>
                </a:lnTo>
                <a:lnTo>
                  <a:pt x="403" y="273"/>
                </a:lnTo>
                <a:lnTo>
                  <a:pt x="399" y="274"/>
                </a:lnTo>
                <a:lnTo>
                  <a:pt x="394" y="275"/>
                </a:lnTo>
                <a:lnTo>
                  <a:pt x="390" y="276"/>
                </a:lnTo>
                <a:lnTo>
                  <a:pt x="385" y="277"/>
                </a:lnTo>
                <a:lnTo>
                  <a:pt x="380" y="278"/>
                </a:lnTo>
                <a:lnTo>
                  <a:pt x="375" y="278"/>
                </a:lnTo>
                <a:lnTo>
                  <a:pt x="370" y="279"/>
                </a:lnTo>
                <a:lnTo>
                  <a:pt x="364" y="279"/>
                </a:lnTo>
                <a:lnTo>
                  <a:pt x="358" y="279"/>
                </a:lnTo>
                <a:lnTo>
                  <a:pt x="352" y="279"/>
                </a:lnTo>
                <a:lnTo>
                  <a:pt x="351" y="279"/>
                </a:lnTo>
                <a:lnTo>
                  <a:pt x="350" y="280"/>
                </a:lnTo>
                <a:lnTo>
                  <a:pt x="349" y="280"/>
                </a:lnTo>
                <a:lnTo>
                  <a:pt x="349" y="281"/>
                </a:lnTo>
                <a:lnTo>
                  <a:pt x="348" y="281"/>
                </a:lnTo>
                <a:lnTo>
                  <a:pt x="348" y="282"/>
                </a:lnTo>
                <a:lnTo>
                  <a:pt x="347" y="282"/>
                </a:lnTo>
                <a:lnTo>
                  <a:pt x="347" y="283"/>
                </a:lnTo>
                <a:lnTo>
                  <a:pt x="346" y="284"/>
                </a:lnTo>
                <a:lnTo>
                  <a:pt x="346" y="285"/>
                </a:lnTo>
                <a:lnTo>
                  <a:pt x="345" y="286"/>
                </a:lnTo>
                <a:lnTo>
                  <a:pt x="344" y="286"/>
                </a:lnTo>
                <a:lnTo>
                  <a:pt x="344" y="287"/>
                </a:lnTo>
                <a:lnTo>
                  <a:pt x="344" y="288"/>
                </a:lnTo>
                <a:lnTo>
                  <a:pt x="343" y="288"/>
                </a:lnTo>
                <a:lnTo>
                  <a:pt x="342" y="288"/>
                </a:lnTo>
                <a:lnTo>
                  <a:pt x="342" y="289"/>
                </a:lnTo>
                <a:lnTo>
                  <a:pt x="341" y="289"/>
                </a:lnTo>
                <a:lnTo>
                  <a:pt x="339" y="285"/>
                </a:lnTo>
                <a:lnTo>
                  <a:pt x="338" y="280"/>
                </a:lnTo>
                <a:lnTo>
                  <a:pt x="337" y="274"/>
                </a:lnTo>
                <a:lnTo>
                  <a:pt x="337" y="267"/>
                </a:lnTo>
                <a:lnTo>
                  <a:pt x="336" y="259"/>
                </a:lnTo>
                <a:lnTo>
                  <a:pt x="335" y="250"/>
                </a:lnTo>
                <a:lnTo>
                  <a:pt x="334" y="241"/>
                </a:lnTo>
                <a:lnTo>
                  <a:pt x="333" y="230"/>
                </a:lnTo>
                <a:lnTo>
                  <a:pt x="333" y="219"/>
                </a:lnTo>
                <a:lnTo>
                  <a:pt x="332" y="208"/>
                </a:lnTo>
                <a:lnTo>
                  <a:pt x="331" y="196"/>
                </a:lnTo>
                <a:lnTo>
                  <a:pt x="330" y="183"/>
                </a:lnTo>
                <a:lnTo>
                  <a:pt x="329" y="158"/>
                </a:lnTo>
                <a:lnTo>
                  <a:pt x="328" y="132"/>
                </a:lnTo>
                <a:lnTo>
                  <a:pt x="327" y="119"/>
                </a:lnTo>
                <a:lnTo>
                  <a:pt x="326" y="107"/>
                </a:lnTo>
                <a:lnTo>
                  <a:pt x="326" y="94"/>
                </a:lnTo>
                <a:lnTo>
                  <a:pt x="325" y="83"/>
                </a:lnTo>
                <a:lnTo>
                  <a:pt x="324" y="71"/>
                </a:lnTo>
                <a:lnTo>
                  <a:pt x="323" y="60"/>
                </a:lnTo>
                <a:lnTo>
                  <a:pt x="322" y="50"/>
                </a:lnTo>
                <a:lnTo>
                  <a:pt x="321" y="40"/>
                </a:lnTo>
                <a:lnTo>
                  <a:pt x="320" y="31"/>
                </a:lnTo>
                <a:lnTo>
                  <a:pt x="319" y="23"/>
                </a:lnTo>
                <a:lnTo>
                  <a:pt x="318" y="16"/>
                </a:lnTo>
                <a:lnTo>
                  <a:pt x="317" y="11"/>
                </a:lnTo>
                <a:lnTo>
                  <a:pt x="316" y="6"/>
                </a:lnTo>
                <a:lnTo>
                  <a:pt x="314" y="2"/>
                </a:lnTo>
                <a:lnTo>
                  <a:pt x="313" y="0"/>
                </a:lnTo>
                <a:lnTo>
                  <a:pt x="311" y="0"/>
                </a:lnTo>
                <a:lnTo>
                  <a:pt x="309" y="1"/>
                </a:lnTo>
                <a:lnTo>
                  <a:pt x="307" y="4"/>
                </a:lnTo>
                <a:lnTo>
                  <a:pt x="305" y="9"/>
                </a:lnTo>
                <a:lnTo>
                  <a:pt x="303" y="14"/>
                </a:lnTo>
                <a:lnTo>
                  <a:pt x="302" y="21"/>
                </a:lnTo>
                <a:lnTo>
                  <a:pt x="300" y="28"/>
                </a:lnTo>
                <a:lnTo>
                  <a:pt x="299" y="37"/>
                </a:lnTo>
                <a:lnTo>
                  <a:pt x="297" y="46"/>
                </a:lnTo>
                <a:lnTo>
                  <a:pt x="296" y="56"/>
                </a:lnTo>
                <a:lnTo>
                  <a:pt x="295" y="66"/>
                </a:lnTo>
                <a:lnTo>
                  <a:pt x="294" y="77"/>
                </a:lnTo>
                <a:lnTo>
                  <a:pt x="293" y="88"/>
                </a:lnTo>
                <a:lnTo>
                  <a:pt x="291" y="112"/>
                </a:lnTo>
                <a:lnTo>
                  <a:pt x="290" y="137"/>
                </a:lnTo>
                <a:lnTo>
                  <a:pt x="289" y="149"/>
                </a:lnTo>
                <a:lnTo>
                  <a:pt x="288" y="161"/>
                </a:lnTo>
                <a:lnTo>
                  <a:pt x="287" y="173"/>
                </a:lnTo>
                <a:lnTo>
                  <a:pt x="285" y="184"/>
                </a:lnTo>
                <a:lnTo>
                  <a:pt x="284" y="195"/>
                </a:lnTo>
                <a:lnTo>
                  <a:pt x="283" y="206"/>
                </a:lnTo>
                <a:lnTo>
                  <a:pt x="281" y="216"/>
                </a:lnTo>
                <a:lnTo>
                  <a:pt x="280" y="225"/>
                </a:lnTo>
                <a:lnTo>
                  <a:pt x="278" y="234"/>
                </a:lnTo>
                <a:lnTo>
                  <a:pt x="276" y="242"/>
                </a:lnTo>
                <a:lnTo>
                  <a:pt x="274" y="249"/>
                </a:lnTo>
                <a:lnTo>
                  <a:pt x="272" y="254"/>
                </a:lnTo>
                <a:lnTo>
                  <a:pt x="269" y="259"/>
                </a:lnTo>
                <a:lnTo>
                  <a:pt x="267" y="262"/>
                </a:lnTo>
                <a:lnTo>
                  <a:pt x="264" y="265"/>
                </a:lnTo>
                <a:lnTo>
                  <a:pt x="260" y="265"/>
                </a:lnTo>
                <a:lnTo>
                  <a:pt x="258" y="265"/>
                </a:lnTo>
                <a:lnTo>
                  <a:pt x="256" y="265"/>
                </a:lnTo>
                <a:lnTo>
                  <a:pt x="254" y="265"/>
                </a:lnTo>
                <a:lnTo>
                  <a:pt x="253" y="264"/>
                </a:lnTo>
                <a:lnTo>
                  <a:pt x="251" y="264"/>
                </a:lnTo>
                <a:lnTo>
                  <a:pt x="249" y="263"/>
                </a:lnTo>
                <a:lnTo>
                  <a:pt x="247" y="262"/>
                </a:lnTo>
                <a:lnTo>
                  <a:pt x="246" y="261"/>
                </a:lnTo>
                <a:lnTo>
                  <a:pt x="244" y="260"/>
                </a:lnTo>
                <a:lnTo>
                  <a:pt x="242" y="259"/>
                </a:lnTo>
                <a:lnTo>
                  <a:pt x="241" y="258"/>
                </a:lnTo>
                <a:lnTo>
                  <a:pt x="239" y="256"/>
                </a:lnTo>
                <a:lnTo>
                  <a:pt x="238" y="255"/>
                </a:lnTo>
                <a:lnTo>
                  <a:pt x="236" y="254"/>
                </a:lnTo>
                <a:lnTo>
                  <a:pt x="235" y="252"/>
                </a:lnTo>
                <a:lnTo>
                  <a:pt x="233" y="251"/>
                </a:lnTo>
                <a:lnTo>
                  <a:pt x="230" y="248"/>
                </a:lnTo>
                <a:lnTo>
                  <a:pt x="228" y="246"/>
                </a:lnTo>
                <a:lnTo>
                  <a:pt x="226" y="245"/>
                </a:lnTo>
                <a:lnTo>
                  <a:pt x="225" y="243"/>
                </a:lnTo>
                <a:lnTo>
                  <a:pt x="223" y="242"/>
                </a:lnTo>
                <a:lnTo>
                  <a:pt x="222" y="241"/>
                </a:lnTo>
                <a:lnTo>
                  <a:pt x="220" y="241"/>
                </a:lnTo>
                <a:lnTo>
                  <a:pt x="219" y="240"/>
                </a:lnTo>
                <a:lnTo>
                  <a:pt x="217" y="239"/>
                </a:lnTo>
                <a:lnTo>
                  <a:pt x="215" y="239"/>
                </a:lnTo>
                <a:lnTo>
                  <a:pt x="214" y="238"/>
                </a:lnTo>
                <a:lnTo>
                  <a:pt x="212" y="238"/>
                </a:lnTo>
                <a:lnTo>
                  <a:pt x="210" y="238"/>
                </a:lnTo>
                <a:lnTo>
                  <a:pt x="209" y="238"/>
                </a:lnTo>
                <a:lnTo>
                  <a:pt x="206" y="239"/>
                </a:lnTo>
                <a:lnTo>
                  <a:pt x="204" y="240"/>
                </a:lnTo>
                <a:lnTo>
                  <a:pt x="201" y="241"/>
                </a:lnTo>
                <a:lnTo>
                  <a:pt x="199" y="242"/>
                </a:lnTo>
                <a:lnTo>
                  <a:pt x="197" y="243"/>
                </a:lnTo>
                <a:lnTo>
                  <a:pt x="195" y="244"/>
                </a:lnTo>
                <a:lnTo>
                  <a:pt x="193" y="245"/>
                </a:lnTo>
                <a:lnTo>
                  <a:pt x="191" y="246"/>
                </a:lnTo>
                <a:lnTo>
                  <a:pt x="190" y="247"/>
                </a:lnTo>
                <a:lnTo>
                  <a:pt x="188" y="248"/>
                </a:lnTo>
                <a:lnTo>
                  <a:pt x="187" y="249"/>
                </a:lnTo>
                <a:lnTo>
                  <a:pt x="185" y="250"/>
                </a:lnTo>
                <a:lnTo>
                  <a:pt x="184" y="251"/>
                </a:lnTo>
                <a:lnTo>
                  <a:pt x="183" y="251"/>
                </a:lnTo>
                <a:lnTo>
                  <a:pt x="181" y="252"/>
                </a:lnTo>
                <a:lnTo>
                  <a:pt x="180" y="253"/>
                </a:lnTo>
                <a:lnTo>
                  <a:pt x="176" y="257"/>
                </a:lnTo>
                <a:lnTo>
                  <a:pt x="172" y="260"/>
                </a:lnTo>
                <a:lnTo>
                  <a:pt x="171" y="261"/>
                </a:lnTo>
                <a:lnTo>
                  <a:pt x="170" y="262"/>
                </a:lnTo>
                <a:lnTo>
                  <a:pt x="169" y="262"/>
                </a:lnTo>
                <a:lnTo>
                  <a:pt x="168" y="263"/>
                </a:lnTo>
                <a:lnTo>
                  <a:pt x="166" y="264"/>
                </a:lnTo>
                <a:lnTo>
                  <a:pt x="165" y="264"/>
                </a:lnTo>
                <a:lnTo>
                  <a:pt x="164" y="265"/>
                </a:lnTo>
                <a:lnTo>
                  <a:pt x="163" y="266"/>
                </a:lnTo>
                <a:lnTo>
                  <a:pt x="161" y="266"/>
                </a:lnTo>
                <a:lnTo>
                  <a:pt x="159" y="266"/>
                </a:lnTo>
                <a:lnTo>
                  <a:pt x="158" y="266"/>
                </a:lnTo>
                <a:lnTo>
                  <a:pt x="157" y="266"/>
                </a:lnTo>
                <a:lnTo>
                  <a:pt x="156" y="265"/>
                </a:lnTo>
                <a:lnTo>
                  <a:pt x="155" y="265"/>
                </a:lnTo>
                <a:lnTo>
                  <a:pt x="154" y="265"/>
                </a:lnTo>
                <a:lnTo>
                  <a:pt x="153" y="265"/>
                </a:lnTo>
                <a:lnTo>
                  <a:pt x="152" y="264"/>
                </a:lnTo>
                <a:lnTo>
                  <a:pt x="151" y="264"/>
                </a:lnTo>
                <a:lnTo>
                  <a:pt x="150" y="264"/>
                </a:lnTo>
                <a:lnTo>
                  <a:pt x="149" y="264"/>
                </a:lnTo>
                <a:lnTo>
                  <a:pt x="148" y="264"/>
                </a:lnTo>
                <a:lnTo>
                  <a:pt x="147" y="264"/>
                </a:lnTo>
                <a:lnTo>
                  <a:pt x="145" y="263"/>
                </a:lnTo>
                <a:lnTo>
                  <a:pt x="143" y="263"/>
                </a:lnTo>
                <a:lnTo>
                  <a:pt x="142" y="263"/>
                </a:lnTo>
                <a:lnTo>
                  <a:pt x="141" y="264"/>
                </a:lnTo>
                <a:lnTo>
                  <a:pt x="139" y="264"/>
                </a:lnTo>
                <a:lnTo>
                  <a:pt x="137" y="264"/>
                </a:lnTo>
                <a:lnTo>
                  <a:pt x="133" y="264"/>
                </a:lnTo>
                <a:lnTo>
                  <a:pt x="128" y="265"/>
                </a:lnTo>
                <a:lnTo>
                  <a:pt x="116" y="267"/>
                </a:lnTo>
                <a:lnTo>
                  <a:pt x="100" y="269"/>
                </a:lnTo>
                <a:lnTo>
                  <a:pt x="91" y="270"/>
                </a:lnTo>
                <a:lnTo>
                  <a:pt x="81" y="272"/>
                </a:lnTo>
                <a:lnTo>
                  <a:pt x="70" y="273"/>
                </a:lnTo>
                <a:lnTo>
                  <a:pt x="58" y="275"/>
                </a:lnTo>
                <a:lnTo>
                  <a:pt x="45" y="277"/>
                </a:lnTo>
                <a:lnTo>
                  <a:pt x="31" y="278"/>
                </a:lnTo>
                <a:lnTo>
                  <a:pt x="24" y="279"/>
                </a:lnTo>
                <a:lnTo>
                  <a:pt x="16" y="280"/>
                </a:lnTo>
                <a:lnTo>
                  <a:pt x="8" y="281"/>
                </a:lnTo>
                <a:lnTo>
                  <a:pt x="0" y="282"/>
                </a:lnTo>
                <a:lnTo>
                  <a:pt x="0" y="283"/>
                </a:lnTo>
                <a:lnTo>
                  <a:pt x="0" y="284"/>
                </a:lnTo>
                <a:lnTo>
                  <a:pt x="1" y="284"/>
                </a:lnTo>
                <a:lnTo>
                  <a:pt x="1" y="285"/>
                </a:lnTo>
                <a:lnTo>
                  <a:pt x="1" y="286"/>
                </a:lnTo>
                <a:lnTo>
                  <a:pt x="1" y="287"/>
                </a:lnTo>
                <a:lnTo>
                  <a:pt x="1" y="288"/>
                </a:lnTo>
                <a:lnTo>
                  <a:pt x="2" y="290"/>
                </a:lnTo>
                <a:lnTo>
                  <a:pt x="2" y="291"/>
                </a:lnTo>
                <a:lnTo>
                  <a:pt x="2" y="292"/>
                </a:lnTo>
                <a:lnTo>
                  <a:pt x="2" y="294"/>
                </a:lnTo>
                <a:lnTo>
                  <a:pt x="2" y="295"/>
                </a:lnTo>
                <a:lnTo>
                  <a:pt x="2" y="296"/>
                </a:lnTo>
                <a:lnTo>
                  <a:pt x="2" y="298"/>
                </a:lnTo>
                <a:lnTo>
                  <a:pt x="3" y="298"/>
                </a:lnTo>
                <a:lnTo>
                  <a:pt x="3" y="299"/>
                </a:lnTo>
                <a:lnTo>
                  <a:pt x="3" y="300"/>
                </a:lnTo>
                <a:lnTo>
                  <a:pt x="3" y="301"/>
                </a:lnTo>
                <a:lnTo>
                  <a:pt x="4" y="302"/>
                </a:lnTo>
                <a:lnTo>
                  <a:pt x="4" y="303"/>
                </a:lnTo>
              </a:path>
            </a:pathLst>
          </a:custGeom>
          <a:solidFill>
            <a:srgbClr val="FF0000"/>
          </a:solidFill>
          <a:ln w="12700" cap="rnd" cmpd="sng">
            <a:solidFill>
              <a:srgbClr val="FF0000"/>
            </a:solidFill>
            <a:prstDash val="solid"/>
            <a:round/>
            <a:headEnd/>
            <a:tailEnd/>
          </a:ln>
          <a:effectLst>
            <a:outerShdw dist="35921" dir="2700000" algn="ctr" rotWithShape="0">
              <a:schemeClr val="bg2"/>
            </a:outerShdw>
          </a:effectLst>
        </p:spPr>
        <p:txBody>
          <a:bodyPr/>
          <a:lstStyle/>
          <a:p>
            <a:pPr>
              <a:defRPr/>
            </a:pPr>
            <a:endParaRPr lang="fr-CA"/>
          </a:p>
        </p:txBody>
      </p:sp>
      <p:sp>
        <p:nvSpPr>
          <p:cNvPr id="60453" name="Freeform 42"/>
          <p:cNvSpPr>
            <a:spLocks/>
          </p:cNvSpPr>
          <p:nvPr/>
        </p:nvSpPr>
        <p:spPr bwMode="auto">
          <a:xfrm>
            <a:off x="192088" y="6256338"/>
            <a:ext cx="190500" cy="279400"/>
          </a:xfrm>
          <a:custGeom>
            <a:avLst/>
            <a:gdLst>
              <a:gd name="T0" fmla="*/ 151333200 w 135"/>
              <a:gd name="T1" fmla="*/ 100806250 h 176"/>
              <a:gd name="T2" fmla="*/ 123456700 w 135"/>
              <a:gd name="T3" fmla="*/ 126007813 h 176"/>
              <a:gd name="T4" fmla="*/ 97569867 w 135"/>
              <a:gd name="T5" fmla="*/ 156249688 h 176"/>
              <a:gd name="T6" fmla="*/ 77657678 w 135"/>
              <a:gd name="T7" fmla="*/ 196572188 h 176"/>
              <a:gd name="T8" fmla="*/ 63720133 w 135"/>
              <a:gd name="T9" fmla="*/ 249496263 h 176"/>
              <a:gd name="T10" fmla="*/ 59736567 w 135"/>
              <a:gd name="T11" fmla="*/ 292338125 h 176"/>
              <a:gd name="T12" fmla="*/ 63720133 w 135"/>
              <a:gd name="T13" fmla="*/ 312499375 h 176"/>
              <a:gd name="T14" fmla="*/ 71684444 w 135"/>
              <a:gd name="T15" fmla="*/ 330141263 h 176"/>
              <a:gd name="T16" fmla="*/ 81641244 w 135"/>
              <a:gd name="T17" fmla="*/ 345262200 h 176"/>
              <a:gd name="T18" fmla="*/ 97569867 w 135"/>
              <a:gd name="T19" fmla="*/ 355342825 h 176"/>
              <a:gd name="T20" fmla="*/ 121465622 w 135"/>
              <a:gd name="T21" fmla="*/ 357862188 h 176"/>
              <a:gd name="T22" fmla="*/ 153325689 w 135"/>
              <a:gd name="T23" fmla="*/ 342741250 h 176"/>
              <a:gd name="T24" fmla="*/ 173237878 w 135"/>
              <a:gd name="T25" fmla="*/ 327620313 h 176"/>
              <a:gd name="T26" fmla="*/ 191158989 w 135"/>
              <a:gd name="T27" fmla="*/ 309980013 h 176"/>
              <a:gd name="T28" fmla="*/ 203105456 w 135"/>
              <a:gd name="T29" fmla="*/ 299899388 h 176"/>
              <a:gd name="T30" fmla="*/ 219035489 w 135"/>
              <a:gd name="T31" fmla="*/ 297378438 h 176"/>
              <a:gd name="T32" fmla="*/ 228992289 w 135"/>
              <a:gd name="T33" fmla="*/ 297378438 h 176"/>
              <a:gd name="T34" fmla="*/ 236956600 w 135"/>
              <a:gd name="T35" fmla="*/ 302418750 h 176"/>
              <a:gd name="T36" fmla="*/ 242931244 w 135"/>
              <a:gd name="T37" fmla="*/ 309980013 h 176"/>
              <a:gd name="T38" fmla="*/ 246913400 w 135"/>
              <a:gd name="T39" fmla="*/ 320060638 h 176"/>
              <a:gd name="T40" fmla="*/ 250895556 w 135"/>
              <a:gd name="T41" fmla="*/ 335181575 h 176"/>
              <a:gd name="T42" fmla="*/ 238947678 w 135"/>
              <a:gd name="T43" fmla="*/ 362902500 h 176"/>
              <a:gd name="T44" fmla="*/ 219035489 w 135"/>
              <a:gd name="T45" fmla="*/ 388104063 h 176"/>
              <a:gd name="T46" fmla="*/ 197132222 w 135"/>
              <a:gd name="T47" fmla="*/ 410786263 h 176"/>
              <a:gd name="T48" fmla="*/ 169254311 w 135"/>
              <a:gd name="T49" fmla="*/ 425907200 h 176"/>
              <a:gd name="T50" fmla="*/ 135404578 w 135"/>
              <a:gd name="T51" fmla="*/ 435987825 h 176"/>
              <a:gd name="T52" fmla="*/ 97569867 w 135"/>
              <a:gd name="T53" fmla="*/ 435987825 h 176"/>
              <a:gd name="T54" fmla="*/ 63720133 w 135"/>
              <a:gd name="T55" fmla="*/ 423386250 h 176"/>
              <a:gd name="T56" fmla="*/ 37833300 w 135"/>
              <a:gd name="T57" fmla="*/ 400705638 h 176"/>
              <a:gd name="T58" fmla="*/ 15930033 w 135"/>
              <a:gd name="T59" fmla="*/ 367942813 h 176"/>
              <a:gd name="T60" fmla="*/ 3982156 w 135"/>
              <a:gd name="T61" fmla="*/ 325100950 h 176"/>
              <a:gd name="T62" fmla="*/ 0 w 135"/>
              <a:gd name="T63" fmla="*/ 272176875 h 176"/>
              <a:gd name="T64" fmla="*/ 9956800 w 135"/>
              <a:gd name="T65" fmla="*/ 196572188 h 176"/>
              <a:gd name="T66" fmla="*/ 39824378 w 135"/>
              <a:gd name="T67" fmla="*/ 126007813 h 176"/>
              <a:gd name="T68" fmla="*/ 79648756 w 135"/>
              <a:gd name="T69" fmla="*/ 65524063 h 176"/>
              <a:gd name="T70" fmla="*/ 127438856 w 135"/>
              <a:gd name="T71" fmla="*/ 25201563 h 176"/>
              <a:gd name="T72" fmla="*/ 177220033 w 135"/>
              <a:gd name="T73" fmla="*/ 5040313 h 176"/>
              <a:gd name="T74" fmla="*/ 195141144 w 135"/>
              <a:gd name="T75" fmla="*/ 5040313 h 176"/>
              <a:gd name="T76" fmla="*/ 209080100 w 135"/>
              <a:gd name="T77" fmla="*/ 12601575 h 176"/>
              <a:gd name="T78" fmla="*/ 219035489 w 135"/>
              <a:gd name="T79" fmla="*/ 12601575 h 176"/>
              <a:gd name="T80" fmla="*/ 223017644 w 135"/>
              <a:gd name="T81" fmla="*/ 5040313 h 176"/>
              <a:gd name="T82" fmla="*/ 228992289 w 135"/>
              <a:gd name="T83" fmla="*/ 0 h 176"/>
              <a:gd name="T84" fmla="*/ 234965522 w 135"/>
              <a:gd name="T85" fmla="*/ 0 h 176"/>
              <a:gd name="T86" fmla="*/ 244922322 w 135"/>
              <a:gd name="T87" fmla="*/ 0 h 176"/>
              <a:gd name="T88" fmla="*/ 252886633 w 135"/>
              <a:gd name="T89" fmla="*/ 7561263 h 176"/>
              <a:gd name="T90" fmla="*/ 258859867 w 135"/>
              <a:gd name="T91" fmla="*/ 20161250 h 176"/>
              <a:gd name="T92" fmla="*/ 262843433 w 135"/>
              <a:gd name="T93" fmla="*/ 37803138 h 176"/>
              <a:gd name="T94" fmla="*/ 264834511 w 135"/>
              <a:gd name="T95" fmla="*/ 60483750 h 176"/>
              <a:gd name="T96" fmla="*/ 264834511 w 135"/>
              <a:gd name="T97" fmla="*/ 83165950 h 176"/>
              <a:gd name="T98" fmla="*/ 262843433 w 135"/>
              <a:gd name="T99" fmla="*/ 100806250 h 176"/>
              <a:gd name="T100" fmla="*/ 256868789 w 135"/>
              <a:gd name="T101" fmla="*/ 113407825 h 176"/>
              <a:gd name="T102" fmla="*/ 250895556 w 135"/>
              <a:gd name="T103" fmla="*/ 123488450 h 176"/>
              <a:gd name="T104" fmla="*/ 240938756 w 135"/>
              <a:gd name="T105" fmla="*/ 128528763 h 176"/>
              <a:gd name="T106" fmla="*/ 230983367 w 135"/>
              <a:gd name="T107" fmla="*/ 128528763 h 176"/>
              <a:gd name="T108" fmla="*/ 221026567 w 135"/>
              <a:gd name="T109" fmla="*/ 126007813 h 176"/>
              <a:gd name="T110" fmla="*/ 213062256 w 135"/>
              <a:gd name="T111" fmla="*/ 120967500 h 176"/>
              <a:gd name="T112" fmla="*/ 207089022 w 135"/>
              <a:gd name="T113" fmla="*/ 110886875 h 176"/>
              <a:gd name="T114" fmla="*/ 205096533 w 135"/>
              <a:gd name="T115" fmla="*/ 98286888 h 176"/>
              <a:gd name="T116" fmla="*/ 203105456 w 135"/>
              <a:gd name="T117" fmla="*/ 85685313 h 176"/>
              <a:gd name="T118" fmla="*/ 193150067 w 135"/>
              <a:gd name="T119" fmla="*/ 80645000 h 176"/>
              <a:gd name="T120" fmla="*/ 183193267 w 135"/>
              <a:gd name="T121" fmla="*/ 83165950 h 17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35" h="176">
                <a:moveTo>
                  <a:pt x="90" y="33"/>
                </a:moveTo>
                <a:lnTo>
                  <a:pt x="87" y="35"/>
                </a:lnTo>
                <a:lnTo>
                  <a:pt x="84" y="36"/>
                </a:lnTo>
                <a:lnTo>
                  <a:pt x="81" y="37"/>
                </a:lnTo>
                <a:lnTo>
                  <a:pt x="79" y="39"/>
                </a:lnTo>
                <a:lnTo>
                  <a:pt x="76" y="40"/>
                </a:lnTo>
                <a:lnTo>
                  <a:pt x="74" y="41"/>
                </a:lnTo>
                <a:lnTo>
                  <a:pt x="71" y="43"/>
                </a:lnTo>
                <a:lnTo>
                  <a:pt x="69" y="45"/>
                </a:lnTo>
                <a:lnTo>
                  <a:pt x="66" y="46"/>
                </a:lnTo>
                <a:lnTo>
                  <a:pt x="64" y="48"/>
                </a:lnTo>
                <a:lnTo>
                  <a:pt x="62" y="50"/>
                </a:lnTo>
                <a:lnTo>
                  <a:pt x="59" y="52"/>
                </a:lnTo>
                <a:lnTo>
                  <a:pt x="57" y="54"/>
                </a:lnTo>
                <a:lnTo>
                  <a:pt x="55" y="56"/>
                </a:lnTo>
                <a:lnTo>
                  <a:pt x="53" y="58"/>
                </a:lnTo>
                <a:lnTo>
                  <a:pt x="51" y="60"/>
                </a:lnTo>
                <a:lnTo>
                  <a:pt x="49" y="62"/>
                </a:lnTo>
                <a:lnTo>
                  <a:pt x="47" y="65"/>
                </a:lnTo>
                <a:lnTo>
                  <a:pt x="46" y="67"/>
                </a:lnTo>
                <a:lnTo>
                  <a:pt x="44" y="70"/>
                </a:lnTo>
                <a:lnTo>
                  <a:pt x="42" y="73"/>
                </a:lnTo>
                <a:lnTo>
                  <a:pt x="41" y="75"/>
                </a:lnTo>
                <a:lnTo>
                  <a:pt x="39" y="78"/>
                </a:lnTo>
                <a:lnTo>
                  <a:pt x="38" y="81"/>
                </a:lnTo>
                <a:lnTo>
                  <a:pt x="36" y="85"/>
                </a:lnTo>
                <a:lnTo>
                  <a:pt x="35" y="88"/>
                </a:lnTo>
                <a:lnTo>
                  <a:pt x="34" y="92"/>
                </a:lnTo>
                <a:lnTo>
                  <a:pt x="33" y="95"/>
                </a:lnTo>
                <a:lnTo>
                  <a:pt x="32" y="99"/>
                </a:lnTo>
                <a:lnTo>
                  <a:pt x="31" y="103"/>
                </a:lnTo>
                <a:lnTo>
                  <a:pt x="30" y="107"/>
                </a:lnTo>
                <a:lnTo>
                  <a:pt x="30" y="111"/>
                </a:lnTo>
                <a:lnTo>
                  <a:pt x="30" y="113"/>
                </a:lnTo>
                <a:lnTo>
                  <a:pt x="30" y="114"/>
                </a:lnTo>
                <a:lnTo>
                  <a:pt x="30" y="116"/>
                </a:lnTo>
                <a:lnTo>
                  <a:pt x="30" y="117"/>
                </a:lnTo>
                <a:lnTo>
                  <a:pt x="30" y="119"/>
                </a:lnTo>
                <a:lnTo>
                  <a:pt x="31" y="120"/>
                </a:lnTo>
                <a:lnTo>
                  <a:pt x="31" y="122"/>
                </a:lnTo>
                <a:lnTo>
                  <a:pt x="32" y="123"/>
                </a:lnTo>
                <a:lnTo>
                  <a:pt x="32" y="124"/>
                </a:lnTo>
                <a:lnTo>
                  <a:pt x="32" y="126"/>
                </a:lnTo>
                <a:lnTo>
                  <a:pt x="33" y="127"/>
                </a:lnTo>
                <a:lnTo>
                  <a:pt x="34" y="128"/>
                </a:lnTo>
                <a:lnTo>
                  <a:pt x="34" y="129"/>
                </a:lnTo>
                <a:lnTo>
                  <a:pt x="35" y="130"/>
                </a:lnTo>
                <a:lnTo>
                  <a:pt x="36" y="131"/>
                </a:lnTo>
                <a:lnTo>
                  <a:pt x="36" y="132"/>
                </a:lnTo>
                <a:lnTo>
                  <a:pt x="37" y="133"/>
                </a:lnTo>
                <a:lnTo>
                  <a:pt x="38" y="134"/>
                </a:lnTo>
                <a:lnTo>
                  <a:pt x="39" y="135"/>
                </a:lnTo>
                <a:lnTo>
                  <a:pt x="40" y="136"/>
                </a:lnTo>
                <a:lnTo>
                  <a:pt x="41" y="137"/>
                </a:lnTo>
                <a:lnTo>
                  <a:pt x="42" y="138"/>
                </a:lnTo>
                <a:lnTo>
                  <a:pt x="44" y="139"/>
                </a:lnTo>
                <a:lnTo>
                  <a:pt x="45" y="139"/>
                </a:lnTo>
                <a:lnTo>
                  <a:pt x="46" y="140"/>
                </a:lnTo>
                <a:lnTo>
                  <a:pt x="48" y="140"/>
                </a:lnTo>
                <a:lnTo>
                  <a:pt x="49" y="141"/>
                </a:lnTo>
                <a:lnTo>
                  <a:pt x="51" y="142"/>
                </a:lnTo>
                <a:lnTo>
                  <a:pt x="52" y="142"/>
                </a:lnTo>
                <a:lnTo>
                  <a:pt x="54" y="142"/>
                </a:lnTo>
                <a:lnTo>
                  <a:pt x="56" y="143"/>
                </a:lnTo>
                <a:lnTo>
                  <a:pt x="58" y="143"/>
                </a:lnTo>
                <a:lnTo>
                  <a:pt x="61" y="142"/>
                </a:lnTo>
                <a:lnTo>
                  <a:pt x="64" y="141"/>
                </a:lnTo>
                <a:lnTo>
                  <a:pt x="67" y="140"/>
                </a:lnTo>
                <a:lnTo>
                  <a:pt x="70" y="139"/>
                </a:lnTo>
                <a:lnTo>
                  <a:pt x="72" y="138"/>
                </a:lnTo>
                <a:lnTo>
                  <a:pt x="75" y="137"/>
                </a:lnTo>
                <a:lnTo>
                  <a:pt x="77" y="136"/>
                </a:lnTo>
                <a:lnTo>
                  <a:pt x="79" y="135"/>
                </a:lnTo>
                <a:lnTo>
                  <a:pt x="81" y="134"/>
                </a:lnTo>
                <a:lnTo>
                  <a:pt x="83" y="133"/>
                </a:lnTo>
                <a:lnTo>
                  <a:pt x="84" y="132"/>
                </a:lnTo>
                <a:lnTo>
                  <a:pt x="86" y="131"/>
                </a:lnTo>
                <a:lnTo>
                  <a:pt x="87" y="130"/>
                </a:lnTo>
                <a:lnTo>
                  <a:pt x="89" y="129"/>
                </a:lnTo>
                <a:lnTo>
                  <a:pt x="90" y="128"/>
                </a:lnTo>
                <a:lnTo>
                  <a:pt x="91" y="127"/>
                </a:lnTo>
                <a:lnTo>
                  <a:pt x="93" y="126"/>
                </a:lnTo>
                <a:lnTo>
                  <a:pt x="95" y="124"/>
                </a:lnTo>
                <a:lnTo>
                  <a:pt x="96" y="123"/>
                </a:lnTo>
                <a:lnTo>
                  <a:pt x="97" y="122"/>
                </a:lnTo>
                <a:lnTo>
                  <a:pt x="98" y="122"/>
                </a:lnTo>
                <a:lnTo>
                  <a:pt x="99" y="121"/>
                </a:lnTo>
                <a:lnTo>
                  <a:pt x="100" y="120"/>
                </a:lnTo>
                <a:lnTo>
                  <a:pt x="101" y="120"/>
                </a:lnTo>
                <a:lnTo>
                  <a:pt x="102" y="119"/>
                </a:lnTo>
                <a:lnTo>
                  <a:pt x="103" y="119"/>
                </a:lnTo>
                <a:lnTo>
                  <a:pt x="105" y="119"/>
                </a:lnTo>
                <a:lnTo>
                  <a:pt x="106" y="118"/>
                </a:lnTo>
                <a:lnTo>
                  <a:pt x="107" y="118"/>
                </a:lnTo>
                <a:lnTo>
                  <a:pt x="109" y="118"/>
                </a:lnTo>
                <a:lnTo>
                  <a:pt x="110" y="118"/>
                </a:lnTo>
                <a:lnTo>
                  <a:pt x="111" y="118"/>
                </a:lnTo>
                <a:lnTo>
                  <a:pt x="112" y="118"/>
                </a:lnTo>
                <a:lnTo>
                  <a:pt x="113" y="118"/>
                </a:lnTo>
                <a:lnTo>
                  <a:pt x="114" y="118"/>
                </a:lnTo>
                <a:lnTo>
                  <a:pt x="115" y="118"/>
                </a:lnTo>
                <a:lnTo>
                  <a:pt x="116" y="119"/>
                </a:lnTo>
                <a:lnTo>
                  <a:pt x="117" y="119"/>
                </a:lnTo>
                <a:lnTo>
                  <a:pt x="118" y="120"/>
                </a:lnTo>
                <a:lnTo>
                  <a:pt x="119" y="120"/>
                </a:lnTo>
                <a:lnTo>
                  <a:pt x="120" y="121"/>
                </a:lnTo>
                <a:lnTo>
                  <a:pt x="121" y="122"/>
                </a:lnTo>
                <a:lnTo>
                  <a:pt x="122" y="123"/>
                </a:lnTo>
                <a:lnTo>
                  <a:pt x="123" y="124"/>
                </a:lnTo>
                <a:lnTo>
                  <a:pt x="123" y="125"/>
                </a:lnTo>
                <a:lnTo>
                  <a:pt x="124" y="126"/>
                </a:lnTo>
                <a:lnTo>
                  <a:pt x="124" y="127"/>
                </a:lnTo>
                <a:lnTo>
                  <a:pt x="124" y="128"/>
                </a:lnTo>
                <a:lnTo>
                  <a:pt x="125" y="129"/>
                </a:lnTo>
                <a:lnTo>
                  <a:pt x="125" y="130"/>
                </a:lnTo>
                <a:lnTo>
                  <a:pt x="125" y="131"/>
                </a:lnTo>
                <a:lnTo>
                  <a:pt x="125" y="132"/>
                </a:lnTo>
                <a:lnTo>
                  <a:pt x="126" y="133"/>
                </a:lnTo>
                <a:lnTo>
                  <a:pt x="126" y="134"/>
                </a:lnTo>
                <a:lnTo>
                  <a:pt x="125" y="136"/>
                </a:lnTo>
                <a:lnTo>
                  <a:pt x="123" y="138"/>
                </a:lnTo>
                <a:lnTo>
                  <a:pt x="122" y="140"/>
                </a:lnTo>
                <a:lnTo>
                  <a:pt x="121" y="142"/>
                </a:lnTo>
                <a:lnTo>
                  <a:pt x="120" y="144"/>
                </a:lnTo>
                <a:lnTo>
                  <a:pt x="118" y="146"/>
                </a:lnTo>
                <a:lnTo>
                  <a:pt x="117" y="148"/>
                </a:lnTo>
                <a:lnTo>
                  <a:pt x="115" y="149"/>
                </a:lnTo>
                <a:lnTo>
                  <a:pt x="114" y="151"/>
                </a:lnTo>
                <a:lnTo>
                  <a:pt x="112" y="153"/>
                </a:lnTo>
                <a:lnTo>
                  <a:pt x="110" y="154"/>
                </a:lnTo>
                <a:lnTo>
                  <a:pt x="109" y="156"/>
                </a:lnTo>
                <a:lnTo>
                  <a:pt x="107" y="157"/>
                </a:lnTo>
                <a:lnTo>
                  <a:pt x="105" y="159"/>
                </a:lnTo>
                <a:lnTo>
                  <a:pt x="103" y="160"/>
                </a:lnTo>
                <a:lnTo>
                  <a:pt x="101" y="161"/>
                </a:lnTo>
                <a:lnTo>
                  <a:pt x="99" y="163"/>
                </a:lnTo>
                <a:lnTo>
                  <a:pt x="97" y="164"/>
                </a:lnTo>
                <a:lnTo>
                  <a:pt x="94" y="165"/>
                </a:lnTo>
                <a:lnTo>
                  <a:pt x="92" y="166"/>
                </a:lnTo>
                <a:lnTo>
                  <a:pt x="90" y="167"/>
                </a:lnTo>
                <a:lnTo>
                  <a:pt x="87" y="168"/>
                </a:lnTo>
                <a:lnTo>
                  <a:pt x="85" y="169"/>
                </a:lnTo>
                <a:lnTo>
                  <a:pt x="82" y="170"/>
                </a:lnTo>
                <a:lnTo>
                  <a:pt x="79" y="171"/>
                </a:lnTo>
                <a:lnTo>
                  <a:pt x="77" y="171"/>
                </a:lnTo>
                <a:lnTo>
                  <a:pt x="74" y="172"/>
                </a:lnTo>
                <a:lnTo>
                  <a:pt x="71" y="173"/>
                </a:lnTo>
                <a:lnTo>
                  <a:pt x="68" y="173"/>
                </a:lnTo>
                <a:lnTo>
                  <a:pt x="65" y="174"/>
                </a:lnTo>
                <a:lnTo>
                  <a:pt x="62" y="174"/>
                </a:lnTo>
                <a:lnTo>
                  <a:pt x="59" y="175"/>
                </a:lnTo>
                <a:lnTo>
                  <a:pt x="56" y="174"/>
                </a:lnTo>
                <a:lnTo>
                  <a:pt x="52" y="174"/>
                </a:lnTo>
                <a:lnTo>
                  <a:pt x="49" y="173"/>
                </a:lnTo>
                <a:lnTo>
                  <a:pt x="46" y="173"/>
                </a:lnTo>
                <a:lnTo>
                  <a:pt x="43" y="172"/>
                </a:lnTo>
                <a:lnTo>
                  <a:pt x="40" y="171"/>
                </a:lnTo>
                <a:lnTo>
                  <a:pt x="38" y="170"/>
                </a:lnTo>
                <a:lnTo>
                  <a:pt x="35" y="169"/>
                </a:lnTo>
                <a:lnTo>
                  <a:pt x="32" y="168"/>
                </a:lnTo>
                <a:lnTo>
                  <a:pt x="30" y="167"/>
                </a:lnTo>
                <a:lnTo>
                  <a:pt x="27" y="165"/>
                </a:lnTo>
                <a:lnTo>
                  <a:pt x="25" y="164"/>
                </a:lnTo>
                <a:lnTo>
                  <a:pt x="23" y="162"/>
                </a:lnTo>
                <a:lnTo>
                  <a:pt x="21" y="161"/>
                </a:lnTo>
                <a:lnTo>
                  <a:pt x="19" y="159"/>
                </a:lnTo>
                <a:lnTo>
                  <a:pt x="17" y="157"/>
                </a:lnTo>
                <a:lnTo>
                  <a:pt x="15" y="155"/>
                </a:lnTo>
                <a:lnTo>
                  <a:pt x="13" y="153"/>
                </a:lnTo>
                <a:lnTo>
                  <a:pt x="11" y="151"/>
                </a:lnTo>
                <a:lnTo>
                  <a:pt x="10" y="148"/>
                </a:lnTo>
                <a:lnTo>
                  <a:pt x="8" y="146"/>
                </a:lnTo>
                <a:lnTo>
                  <a:pt x="7" y="144"/>
                </a:lnTo>
                <a:lnTo>
                  <a:pt x="6" y="141"/>
                </a:lnTo>
                <a:lnTo>
                  <a:pt x="5" y="138"/>
                </a:lnTo>
                <a:lnTo>
                  <a:pt x="4" y="135"/>
                </a:lnTo>
                <a:lnTo>
                  <a:pt x="3" y="132"/>
                </a:lnTo>
                <a:lnTo>
                  <a:pt x="2" y="129"/>
                </a:lnTo>
                <a:lnTo>
                  <a:pt x="1" y="126"/>
                </a:lnTo>
                <a:lnTo>
                  <a:pt x="1" y="123"/>
                </a:lnTo>
                <a:lnTo>
                  <a:pt x="0" y="120"/>
                </a:lnTo>
                <a:lnTo>
                  <a:pt x="0" y="116"/>
                </a:lnTo>
                <a:lnTo>
                  <a:pt x="0" y="113"/>
                </a:lnTo>
                <a:lnTo>
                  <a:pt x="0" y="108"/>
                </a:lnTo>
                <a:lnTo>
                  <a:pt x="0" y="103"/>
                </a:lnTo>
                <a:lnTo>
                  <a:pt x="0" y="98"/>
                </a:lnTo>
                <a:lnTo>
                  <a:pt x="1" y="93"/>
                </a:lnTo>
                <a:lnTo>
                  <a:pt x="2" y="88"/>
                </a:lnTo>
                <a:lnTo>
                  <a:pt x="4" y="83"/>
                </a:lnTo>
                <a:lnTo>
                  <a:pt x="5" y="78"/>
                </a:lnTo>
                <a:lnTo>
                  <a:pt x="7" y="73"/>
                </a:lnTo>
                <a:lnTo>
                  <a:pt x="9" y="68"/>
                </a:lnTo>
                <a:lnTo>
                  <a:pt x="12" y="63"/>
                </a:lnTo>
                <a:lnTo>
                  <a:pt x="14" y="59"/>
                </a:lnTo>
                <a:lnTo>
                  <a:pt x="17" y="54"/>
                </a:lnTo>
                <a:lnTo>
                  <a:pt x="20" y="50"/>
                </a:lnTo>
                <a:lnTo>
                  <a:pt x="23" y="46"/>
                </a:lnTo>
                <a:lnTo>
                  <a:pt x="26" y="41"/>
                </a:lnTo>
                <a:lnTo>
                  <a:pt x="29" y="37"/>
                </a:lnTo>
                <a:lnTo>
                  <a:pt x="33" y="34"/>
                </a:lnTo>
                <a:lnTo>
                  <a:pt x="37" y="30"/>
                </a:lnTo>
                <a:lnTo>
                  <a:pt x="40" y="26"/>
                </a:lnTo>
                <a:lnTo>
                  <a:pt x="44" y="23"/>
                </a:lnTo>
                <a:lnTo>
                  <a:pt x="48" y="20"/>
                </a:lnTo>
                <a:lnTo>
                  <a:pt x="52" y="17"/>
                </a:lnTo>
                <a:lnTo>
                  <a:pt x="56" y="14"/>
                </a:lnTo>
                <a:lnTo>
                  <a:pt x="60" y="12"/>
                </a:lnTo>
                <a:lnTo>
                  <a:pt x="64" y="10"/>
                </a:lnTo>
                <a:lnTo>
                  <a:pt x="68" y="8"/>
                </a:lnTo>
                <a:lnTo>
                  <a:pt x="73" y="6"/>
                </a:lnTo>
                <a:lnTo>
                  <a:pt x="77" y="4"/>
                </a:lnTo>
                <a:lnTo>
                  <a:pt x="81" y="3"/>
                </a:lnTo>
                <a:lnTo>
                  <a:pt x="85" y="2"/>
                </a:lnTo>
                <a:lnTo>
                  <a:pt x="89" y="2"/>
                </a:lnTo>
                <a:lnTo>
                  <a:pt x="94" y="2"/>
                </a:lnTo>
                <a:lnTo>
                  <a:pt x="95" y="2"/>
                </a:lnTo>
                <a:lnTo>
                  <a:pt x="96" y="2"/>
                </a:lnTo>
                <a:lnTo>
                  <a:pt x="97" y="2"/>
                </a:lnTo>
                <a:lnTo>
                  <a:pt x="98" y="2"/>
                </a:lnTo>
                <a:lnTo>
                  <a:pt x="99" y="3"/>
                </a:lnTo>
                <a:lnTo>
                  <a:pt x="100" y="3"/>
                </a:lnTo>
                <a:lnTo>
                  <a:pt x="101" y="3"/>
                </a:lnTo>
                <a:lnTo>
                  <a:pt x="102" y="4"/>
                </a:lnTo>
                <a:lnTo>
                  <a:pt x="104" y="4"/>
                </a:lnTo>
                <a:lnTo>
                  <a:pt x="105" y="5"/>
                </a:lnTo>
                <a:lnTo>
                  <a:pt x="106" y="5"/>
                </a:lnTo>
                <a:lnTo>
                  <a:pt x="108" y="5"/>
                </a:lnTo>
                <a:lnTo>
                  <a:pt x="109" y="6"/>
                </a:lnTo>
                <a:lnTo>
                  <a:pt x="109" y="5"/>
                </a:lnTo>
                <a:lnTo>
                  <a:pt x="110" y="5"/>
                </a:lnTo>
                <a:lnTo>
                  <a:pt x="110" y="4"/>
                </a:lnTo>
                <a:lnTo>
                  <a:pt x="111" y="4"/>
                </a:lnTo>
                <a:lnTo>
                  <a:pt x="112" y="3"/>
                </a:lnTo>
                <a:lnTo>
                  <a:pt x="112" y="2"/>
                </a:lnTo>
                <a:lnTo>
                  <a:pt x="113" y="2"/>
                </a:lnTo>
                <a:lnTo>
                  <a:pt x="113" y="1"/>
                </a:lnTo>
                <a:lnTo>
                  <a:pt x="114" y="1"/>
                </a:lnTo>
                <a:lnTo>
                  <a:pt x="114" y="0"/>
                </a:lnTo>
                <a:lnTo>
                  <a:pt x="115" y="0"/>
                </a:lnTo>
                <a:lnTo>
                  <a:pt x="116" y="0"/>
                </a:lnTo>
                <a:lnTo>
                  <a:pt x="117" y="0"/>
                </a:lnTo>
                <a:lnTo>
                  <a:pt x="118" y="0"/>
                </a:lnTo>
                <a:lnTo>
                  <a:pt x="119" y="0"/>
                </a:lnTo>
                <a:lnTo>
                  <a:pt x="120" y="0"/>
                </a:lnTo>
                <a:lnTo>
                  <a:pt x="121" y="0"/>
                </a:lnTo>
                <a:lnTo>
                  <a:pt x="122" y="0"/>
                </a:lnTo>
                <a:lnTo>
                  <a:pt x="123" y="0"/>
                </a:lnTo>
                <a:lnTo>
                  <a:pt x="124" y="1"/>
                </a:lnTo>
                <a:lnTo>
                  <a:pt x="125" y="1"/>
                </a:lnTo>
                <a:lnTo>
                  <a:pt x="126" y="2"/>
                </a:lnTo>
                <a:lnTo>
                  <a:pt x="127" y="2"/>
                </a:lnTo>
                <a:lnTo>
                  <a:pt x="127" y="3"/>
                </a:lnTo>
                <a:lnTo>
                  <a:pt x="128" y="4"/>
                </a:lnTo>
                <a:lnTo>
                  <a:pt x="129" y="5"/>
                </a:lnTo>
                <a:lnTo>
                  <a:pt x="129" y="6"/>
                </a:lnTo>
                <a:lnTo>
                  <a:pt x="130" y="7"/>
                </a:lnTo>
                <a:lnTo>
                  <a:pt x="130" y="8"/>
                </a:lnTo>
                <a:lnTo>
                  <a:pt x="131" y="9"/>
                </a:lnTo>
                <a:lnTo>
                  <a:pt x="131" y="10"/>
                </a:lnTo>
                <a:lnTo>
                  <a:pt x="132" y="11"/>
                </a:lnTo>
                <a:lnTo>
                  <a:pt x="132" y="12"/>
                </a:lnTo>
                <a:lnTo>
                  <a:pt x="132" y="13"/>
                </a:lnTo>
                <a:lnTo>
                  <a:pt x="132" y="15"/>
                </a:lnTo>
                <a:lnTo>
                  <a:pt x="133" y="16"/>
                </a:lnTo>
                <a:lnTo>
                  <a:pt x="133" y="17"/>
                </a:lnTo>
                <a:lnTo>
                  <a:pt x="133" y="19"/>
                </a:lnTo>
                <a:lnTo>
                  <a:pt x="133" y="20"/>
                </a:lnTo>
                <a:lnTo>
                  <a:pt x="133" y="22"/>
                </a:lnTo>
                <a:lnTo>
                  <a:pt x="133" y="24"/>
                </a:lnTo>
                <a:lnTo>
                  <a:pt x="134" y="25"/>
                </a:lnTo>
                <a:lnTo>
                  <a:pt x="134" y="27"/>
                </a:lnTo>
                <a:lnTo>
                  <a:pt x="133" y="28"/>
                </a:lnTo>
                <a:lnTo>
                  <a:pt x="133" y="30"/>
                </a:lnTo>
                <a:lnTo>
                  <a:pt x="133" y="31"/>
                </a:lnTo>
                <a:lnTo>
                  <a:pt x="133" y="33"/>
                </a:lnTo>
                <a:lnTo>
                  <a:pt x="133" y="34"/>
                </a:lnTo>
                <a:lnTo>
                  <a:pt x="133" y="35"/>
                </a:lnTo>
                <a:lnTo>
                  <a:pt x="133" y="37"/>
                </a:lnTo>
                <a:lnTo>
                  <a:pt x="132" y="38"/>
                </a:lnTo>
                <a:lnTo>
                  <a:pt x="132" y="39"/>
                </a:lnTo>
                <a:lnTo>
                  <a:pt x="132" y="40"/>
                </a:lnTo>
                <a:lnTo>
                  <a:pt x="132" y="41"/>
                </a:lnTo>
                <a:lnTo>
                  <a:pt x="131" y="42"/>
                </a:lnTo>
                <a:lnTo>
                  <a:pt x="131" y="43"/>
                </a:lnTo>
                <a:lnTo>
                  <a:pt x="130" y="44"/>
                </a:lnTo>
                <a:lnTo>
                  <a:pt x="130" y="45"/>
                </a:lnTo>
                <a:lnTo>
                  <a:pt x="129" y="45"/>
                </a:lnTo>
                <a:lnTo>
                  <a:pt x="129" y="46"/>
                </a:lnTo>
                <a:lnTo>
                  <a:pt x="128" y="47"/>
                </a:lnTo>
                <a:lnTo>
                  <a:pt x="127" y="48"/>
                </a:lnTo>
                <a:lnTo>
                  <a:pt x="127" y="49"/>
                </a:lnTo>
                <a:lnTo>
                  <a:pt x="126" y="49"/>
                </a:lnTo>
                <a:lnTo>
                  <a:pt x="125" y="49"/>
                </a:lnTo>
                <a:lnTo>
                  <a:pt x="124" y="50"/>
                </a:lnTo>
                <a:lnTo>
                  <a:pt x="123" y="50"/>
                </a:lnTo>
                <a:lnTo>
                  <a:pt x="122" y="51"/>
                </a:lnTo>
                <a:lnTo>
                  <a:pt x="121" y="51"/>
                </a:lnTo>
                <a:lnTo>
                  <a:pt x="120" y="51"/>
                </a:lnTo>
                <a:lnTo>
                  <a:pt x="119" y="51"/>
                </a:lnTo>
                <a:lnTo>
                  <a:pt x="118" y="51"/>
                </a:lnTo>
                <a:lnTo>
                  <a:pt x="117" y="51"/>
                </a:lnTo>
                <a:lnTo>
                  <a:pt x="116" y="51"/>
                </a:lnTo>
                <a:lnTo>
                  <a:pt x="115" y="51"/>
                </a:lnTo>
                <a:lnTo>
                  <a:pt x="114" y="51"/>
                </a:lnTo>
                <a:lnTo>
                  <a:pt x="113" y="51"/>
                </a:lnTo>
                <a:lnTo>
                  <a:pt x="112" y="50"/>
                </a:lnTo>
                <a:lnTo>
                  <a:pt x="111" y="50"/>
                </a:lnTo>
                <a:lnTo>
                  <a:pt x="110" y="50"/>
                </a:lnTo>
                <a:lnTo>
                  <a:pt x="109" y="49"/>
                </a:lnTo>
                <a:lnTo>
                  <a:pt x="108" y="49"/>
                </a:lnTo>
                <a:lnTo>
                  <a:pt x="107" y="48"/>
                </a:lnTo>
                <a:lnTo>
                  <a:pt x="106" y="47"/>
                </a:lnTo>
                <a:lnTo>
                  <a:pt x="105" y="46"/>
                </a:lnTo>
                <a:lnTo>
                  <a:pt x="105" y="45"/>
                </a:lnTo>
                <a:lnTo>
                  <a:pt x="104" y="44"/>
                </a:lnTo>
                <a:lnTo>
                  <a:pt x="104" y="43"/>
                </a:lnTo>
                <a:lnTo>
                  <a:pt x="103" y="42"/>
                </a:lnTo>
                <a:lnTo>
                  <a:pt x="103" y="41"/>
                </a:lnTo>
                <a:lnTo>
                  <a:pt x="103" y="40"/>
                </a:lnTo>
                <a:lnTo>
                  <a:pt x="103" y="39"/>
                </a:lnTo>
                <a:lnTo>
                  <a:pt x="102" y="39"/>
                </a:lnTo>
                <a:lnTo>
                  <a:pt x="102" y="38"/>
                </a:lnTo>
                <a:lnTo>
                  <a:pt x="102" y="37"/>
                </a:lnTo>
                <a:lnTo>
                  <a:pt x="102" y="36"/>
                </a:lnTo>
                <a:lnTo>
                  <a:pt x="102" y="34"/>
                </a:lnTo>
                <a:lnTo>
                  <a:pt x="101" y="34"/>
                </a:lnTo>
                <a:lnTo>
                  <a:pt x="100" y="33"/>
                </a:lnTo>
                <a:lnTo>
                  <a:pt x="99" y="33"/>
                </a:lnTo>
                <a:lnTo>
                  <a:pt x="98" y="32"/>
                </a:lnTo>
                <a:lnTo>
                  <a:pt x="97" y="32"/>
                </a:lnTo>
                <a:lnTo>
                  <a:pt x="96" y="32"/>
                </a:lnTo>
                <a:lnTo>
                  <a:pt x="95" y="32"/>
                </a:lnTo>
                <a:lnTo>
                  <a:pt x="94" y="32"/>
                </a:lnTo>
                <a:lnTo>
                  <a:pt x="93" y="32"/>
                </a:lnTo>
                <a:lnTo>
                  <a:pt x="92" y="33"/>
                </a:lnTo>
                <a:lnTo>
                  <a:pt x="91" y="33"/>
                </a:lnTo>
                <a:lnTo>
                  <a:pt x="90" y="33"/>
                </a:lnTo>
              </a:path>
            </a:pathLst>
          </a:custGeom>
          <a:solidFill>
            <a:schemeClr val="tx1"/>
          </a:solidFill>
          <a:ln w="9525" cap="rnd">
            <a:noFill/>
            <a:round/>
            <a:headEnd/>
            <a:tailEnd/>
          </a:ln>
          <a:effectLst>
            <a:outerShdw dist="35921" dir="2700000" algn="ctr" rotWithShape="0">
              <a:schemeClr val="bg2"/>
            </a:outerShdw>
          </a:effectLst>
        </p:spPr>
        <p:txBody>
          <a:bodyPr/>
          <a:lstStyle/>
          <a:p>
            <a:pPr>
              <a:defRPr/>
            </a:pPr>
            <a:endParaRPr lang="fr-CA"/>
          </a:p>
        </p:txBody>
      </p:sp>
      <p:sp>
        <p:nvSpPr>
          <p:cNvPr id="60454" name="Freeform 43"/>
          <p:cNvSpPr>
            <a:spLocks/>
          </p:cNvSpPr>
          <p:nvPr/>
        </p:nvSpPr>
        <p:spPr bwMode="auto">
          <a:xfrm>
            <a:off x="387350" y="6270625"/>
            <a:ext cx="214313" cy="279400"/>
          </a:xfrm>
          <a:custGeom>
            <a:avLst/>
            <a:gdLst>
              <a:gd name="T0" fmla="*/ 42301980 w 151"/>
              <a:gd name="T1" fmla="*/ 0 h 176"/>
              <a:gd name="T2" fmla="*/ 50359297 w 151"/>
              <a:gd name="T3" fmla="*/ 2520950 h 176"/>
              <a:gd name="T4" fmla="*/ 56402640 w 151"/>
              <a:gd name="T5" fmla="*/ 7561263 h 176"/>
              <a:gd name="T6" fmla="*/ 60432008 w 151"/>
              <a:gd name="T7" fmla="*/ 15120938 h 176"/>
              <a:gd name="T8" fmla="*/ 62445983 w 151"/>
              <a:gd name="T9" fmla="*/ 22682200 h 176"/>
              <a:gd name="T10" fmla="*/ 64459957 w 151"/>
              <a:gd name="T11" fmla="*/ 30241875 h 176"/>
              <a:gd name="T12" fmla="*/ 62445983 w 151"/>
              <a:gd name="T13" fmla="*/ 90725625 h 176"/>
              <a:gd name="T14" fmla="*/ 62445983 w 151"/>
              <a:gd name="T15" fmla="*/ 229335013 h 176"/>
              <a:gd name="T16" fmla="*/ 68489325 w 151"/>
              <a:gd name="T17" fmla="*/ 282257500 h 176"/>
              <a:gd name="T18" fmla="*/ 76546643 w 151"/>
              <a:gd name="T19" fmla="*/ 309980013 h 176"/>
              <a:gd name="T20" fmla="*/ 86619354 w 151"/>
              <a:gd name="T21" fmla="*/ 330141263 h 176"/>
              <a:gd name="T22" fmla="*/ 98704620 w 151"/>
              <a:gd name="T23" fmla="*/ 347781563 h 176"/>
              <a:gd name="T24" fmla="*/ 112805280 w 151"/>
              <a:gd name="T25" fmla="*/ 357862188 h 176"/>
              <a:gd name="T26" fmla="*/ 126905940 w 151"/>
              <a:gd name="T27" fmla="*/ 362902500 h 176"/>
              <a:gd name="T28" fmla="*/ 149065336 w 151"/>
              <a:gd name="T29" fmla="*/ 360383138 h 176"/>
              <a:gd name="T30" fmla="*/ 175251262 w 151"/>
              <a:gd name="T31" fmla="*/ 347781563 h 176"/>
              <a:gd name="T32" fmla="*/ 197410659 w 151"/>
              <a:gd name="T33" fmla="*/ 327620313 h 176"/>
              <a:gd name="T34" fmla="*/ 213525293 w 151"/>
              <a:gd name="T35" fmla="*/ 294859075 h 176"/>
              <a:gd name="T36" fmla="*/ 225611979 w 151"/>
              <a:gd name="T37" fmla="*/ 254536575 h 176"/>
              <a:gd name="T38" fmla="*/ 233669296 w 151"/>
              <a:gd name="T39" fmla="*/ 206652813 h 176"/>
              <a:gd name="T40" fmla="*/ 239712639 w 151"/>
              <a:gd name="T41" fmla="*/ 148690013 h 176"/>
              <a:gd name="T42" fmla="*/ 239712639 w 151"/>
              <a:gd name="T43" fmla="*/ 80645000 h 176"/>
              <a:gd name="T44" fmla="*/ 239712639 w 151"/>
              <a:gd name="T45" fmla="*/ 30241875 h 176"/>
              <a:gd name="T46" fmla="*/ 239712639 w 151"/>
              <a:gd name="T47" fmla="*/ 22682200 h 176"/>
              <a:gd name="T48" fmla="*/ 243740588 w 151"/>
              <a:gd name="T49" fmla="*/ 15120938 h 176"/>
              <a:gd name="T50" fmla="*/ 247769956 w 151"/>
              <a:gd name="T51" fmla="*/ 7561263 h 176"/>
              <a:gd name="T52" fmla="*/ 253813299 w 151"/>
              <a:gd name="T53" fmla="*/ 2520950 h 176"/>
              <a:gd name="T54" fmla="*/ 261870616 w 151"/>
              <a:gd name="T55" fmla="*/ 0 h 176"/>
              <a:gd name="T56" fmla="*/ 275971276 w 151"/>
              <a:gd name="T57" fmla="*/ 0 h 176"/>
              <a:gd name="T58" fmla="*/ 282014619 w 151"/>
              <a:gd name="T59" fmla="*/ 0 h 176"/>
              <a:gd name="T60" fmla="*/ 290071936 w 151"/>
              <a:gd name="T61" fmla="*/ 2520950 h 176"/>
              <a:gd name="T62" fmla="*/ 294101304 w 151"/>
              <a:gd name="T63" fmla="*/ 7561263 h 176"/>
              <a:gd name="T64" fmla="*/ 298129253 w 151"/>
              <a:gd name="T65" fmla="*/ 15120938 h 176"/>
              <a:gd name="T66" fmla="*/ 300143228 w 151"/>
              <a:gd name="T67" fmla="*/ 27722513 h 176"/>
              <a:gd name="T68" fmla="*/ 302158621 w 151"/>
              <a:gd name="T69" fmla="*/ 65524063 h 176"/>
              <a:gd name="T70" fmla="*/ 302158621 w 151"/>
              <a:gd name="T71" fmla="*/ 143649700 h 176"/>
              <a:gd name="T72" fmla="*/ 292085910 w 151"/>
              <a:gd name="T73" fmla="*/ 219254388 h 176"/>
              <a:gd name="T74" fmla="*/ 275971276 w 151"/>
              <a:gd name="T75" fmla="*/ 287297813 h 176"/>
              <a:gd name="T76" fmla="*/ 255827273 w 151"/>
              <a:gd name="T77" fmla="*/ 345262200 h 176"/>
              <a:gd name="T78" fmla="*/ 229639928 w 151"/>
              <a:gd name="T79" fmla="*/ 390625013 h 176"/>
              <a:gd name="T80" fmla="*/ 199424633 w 151"/>
              <a:gd name="T81" fmla="*/ 420866888 h 176"/>
              <a:gd name="T82" fmla="*/ 161150602 w 151"/>
              <a:gd name="T83" fmla="*/ 438507188 h 176"/>
              <a:gd name="T84" fmla="*/ 120862597 w 151"/>
              <a:gd name="T85" fmla="*/ 441028138 h 176"/>
              <a:gd name="T86" fmla="*/ 88633328 w 151"/>
              <a:gd name="T87" fmla="*/ 433466875 h 176"/>
              <a:gd name="T88" fmla="*/ 62445983 w 151"/>
              <a:gd name="T89" fmla="*/ 415826575 h 176"/>
              <a:gd name="T90" fmla="*/ 40288005 w 151"/>
              <a:gd name="T91" fmla="*/ 390625013 h 176"/>
              <a:gd name="T92" fmla="*/ 22157977 w 151"/>
              <a:gd name="T93" fmla="*/ 352821875 h 176"/>
              <a:gd name="T94" fmla="*/ 8057317 w 151"/>
              <a:gd name="T95" fmla="*/ 307459063 h 176"/>
              <a:gd name="T96" fmla="*/ 0 w 151"/>
              <a:gd name="T97" fmla="*/ 254536575 h 176"/>
              <a:gd name="T98" fmla="*/ 0 w 151"/>
              <a:gd name="T99" fmla="*/ 115927188 h 176"/>
              <a:gd name="T100" fmla="*/ 0 w 151"/>
              <a:gd name="T101" fmla="*/ 30241875 h 176"/>
              <a:gd name="T102" fmla="*/ 0 w 151"/>
              <a:gd name="T103" fmla="*/ 22682200 h 176"/>
              <a:gd name="T104" fmla="*/ 2013974 w 151"/>
              <a:gd name="T105" fmla="*/ 15120938 h 176"/>
              <a:gd name="T106" fmla="*/ 6043343 w 151"/>
              <a:gd name="T107" fmla="*/ 7561263 h 176"/>
              <a:gd name="T108" fmla="*/ 12086685 w 151"/>
              <a:gd name="T109" fmla="*/ 2520950 h 176"/>
              <a:gd name="T110" fmla="*/ 22157977 w 151"/>
              <a:gd name="T111" fmla="*/ 0 h 176"/>
              <a:gd name="T112" fmla="*/ 34244663 w 151"/>
              <a:gd name="T113" fmla="*/ 0 h 17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51" h="176">
                <a:moveTo>
                  <a:pt x="17" y="0"/>
                </a:moveTo>
                <a:lnTo>
                  <a:pt x="18" y="0"/>
                </a:lnTo>
                <a:lnTo>
                  <a:pt x="19" y="0"/>
                </a:lnTo>
                <a:lnTo>
                  <a:pt x="20" y="0"/>
                </a:lnTo>
                <a:lnTo>
                  <a:pt x="21" y="0"/>
                </a:lnTo>
                <a:lnTo>
                  <a:pt x="22" y="0"/>
                </a:lnTo>
                <a:lnTo>
                  <a:pt x="23" y="1"/>
                </a:lnTo>
                <a:lnTo>
                  <a:pt x="24" y="1"/>
                </a:lnTo>
                <a:lnTo>
                  <a:pt x="25" y="1"/>
                </a:lnTo>
                <a:lnTo>
                  <a:pt x="25" y="2"/>
                </a:lnTo>
                <a:lnTo>
                  <a:pt x="26" y="2"/>
                </a:lnTo>
                <a:lnTo>
                  <a:pt x="27" y="2"/>
                </a:lnTo>
                <a:lnTo>
                  <a:pt x="27" y="3"/>
                </a:lnTo>
                <a:lnTo>
                  <a:pt x="28" y="3"/>
                </a:lnTo>
                <a:lnTo>
                  <a:pt x="28" y="4"/>
                </a:lnTo>
                <a:lnTo>
                  <a:pt x="29" y="4"/>
                </a:lnTo>
                <a:lnTo>
                  <a:pt x="29" y="5"/>
                </a:lnTo>
                <a:lnTo>
                  <a:pt x="30" y="6"/>
                </a:lnTo>
                <a:lnTo>
                  <a:pt x="30" y="7"/>
                </a:lnTo>
                <a:lnTo>
                  <a:pt x="31" y="8"/>
                </a:lnTo>
                <a:lnTo>
                  <a:pt x="31" y="9"/>
                </a:lnTo>
                <a:lnTo>
                  <a:pt x="31" y="10"/>
                </a:lnTo>
                <a:lnTo>
                  <a:pt x="31" y="11"/>
                </a:lnTo>
                <a:lnTo>
                  <a:pt x="31" y="12"/>
                </a:lnTo>
                <a:lnTo>
                  <a:pt x="32" y="12"/>
                </a:lnTo>
                <a:lnTo>
                  <a:pt x="32" y="13"/>
                </a:lnTo>
                <a:lnTo>
                  <a:pt x="31" y="14"/>
                </a:lnTo>
                <a:lnTo>
                  <a:pt x="31" y="25"/>
                </a:lnTo>
                <a:lnTo>
                  <a:pt x="31" y="36"/>
                </a:lnTo>
                <a:lnTo>
                  <a:pt x="31" y="47"/>
                </a:lnTo>
                <a:lnTo>
                  <a:pt x="31" y="58"/>
                </a:lnTo>
                <a:lnTo>
                  <a:pt x="31" y="69"/>
                </a:lnTo>
                <a:lnTo>
                  <a:pt x="31" y="80"/>
                </a:lnTo>
                <a:lnTo>
                  <a:pt x="31" y="91"/>
                </a:lnTo>
                <a:lnTo>
                  <a:pt x="31" y="102"/>
                </a:lnTo>
                <a:lnTo>
                  <a:pt x="32" y="105"/>
                </a:lnTo>
                <a:lnTo>
                  <a:pt x="33" y="107"/>
                </a:lnTo>
                <a:lnTo>
                  <a:pt x="34" y="110"/>
                </a:lnTo>
                <a:lnTo>
                  <a:pt x="34" y="112"/>
                </a:lnTo>
                <a:lnTo>
                  <a:pt x="35" y="114"/>
                </a:lnTo>
                <a:lnTo>
                  <a:pt x="36" y="117"/>
                </a:lnTo>
                <a:lnTo>
                  <a:pt x="37" y="119"/>
                </a:lnTo>
                <a:lnTo>
                  <a:pt x="38" y="121"/>
                </a:lnTo>
                <a:lnTo>
                  <a:pt x="38" y="123"/>
                </a:lnTo>
                <a:lnTo>
                  <a:pt x="39" y="125"/>
                </a:lnTo>
                <a:lnTo>
                  <a:pt x="40" y="126"/>
                </a:lnTo>
                <a:lnTo>
                  <a:pt x="41" y="128"/>
                </a:lnTo>
                <a:lnTo>
                  <a:pt x="42" y="130"/>
                </a:lnTo>
                <a:lnTo>
                  <a:pt x="43" y="131"/>
                </a:lnTo>
                <a:lnTo>
                  <a:pt x="44" y="133"/>
                </a:lnTo>
                <a:lnTo>
                  <a:pt x="46" y="134"/>
                </a:lnTo>
                <a:lnTo>
                  <a:pt x="47" y="135"/>
                </a:lnTo>
                <a:lnTo>
                  <a:pt x="48" y="137"/>
                </a:lnTo>
                <a:lnTo>
                  <a:pt x="49" y="138"/>
                </a:lnTo>
                <a:lnTo>
                  <a:pt x="50" y="139"/>
                </a:lnTo>
                <a:lnTo>
                  <a:pt x="52" y="140"/>
                </a:lnTo>
                <a:lnTo>
                  <a:pt x="53" y="140"/>
                </a:lnTo>
                <a:lnTo>
                  <a:pt x="54" y="141"/>
                </a:lnTo>
                <a:lnTo>
                  <a:pt x="56" y="142"/>
                </a:lnTo>
                <a:lnTo>
                  <a:pt x="57" y="142"/>
                </a:lnTo>
                <a:lnTo>
                  <a:pt x="59" y="143"/>
                </a:lnTo>
                <a:lnTo>
                  <a:pt x="60" y="143"/>
                </a:lnTo>
                <a:lnTo>
                  <a:pt x="62" y="143"/>
                </a:lnTo>
                <a:lnTo>
                  <a:pt x="63" y="144"/>
                </a:lnTo>
                <a:lnTo>
                  <a:pt x="65" y="144"/>
                </a:lnTo>
                <a:lnTo>
                  <a:pt x="66" y="144"/>
                </a:lnTo>
                <a:lnTo>
                  <a:pt x="68" y="143"/>
                </a:lnTo>
                <a:lnTo>
                  <a:pt x="71" y="143"/>
                </a:lnTo>
                <a:lnTo>
                  <a:pt x="74" y="143"/>
                </a:lnTo>
                <a:lnTo>
                  <a:pt x="77" y="142"/>
                </a:lnTo>
                <a:lnTo>
                  <a:pt x="80" y="142"/>
                </a:lnTo>
                <a:lnTo>
                  <a:pt x="82" y="141"/>
                </a:lnTo>
                <a:lnTo>
                  <a:pt x="85" y="140"/>
                </a:lnTo>
                <a:lnTo>
                  <a:pt x="87" y="138"/>
                </a:lnTo>
                <a:lnTo>
                  <a:pt x="90" y="137"/>
                </a:lnTo>
                <a:lnTo>
                  <a:pt x="92" y="135"/>
                </a:lnTo>
                <a:lnTo>
                  <a:pt x="94" y="134"/>
                </a:lnTo>
                <a:lnTo>
                  <a:pt x="96" y="132"/>
                </a:lnTo>
                <a:lnTo>
                  <a:pt x="98" y="130"/>
                </a:lnTo>
                <a:lnTo>
                  <a:pt x="100" y="128"/>
                </a:lnTo>
                <a:lnTo>
                  <a:pt x="101" y="125"/>
                </a:lnTo>
                <a:lnTo>
                  <a:pt x="103" y="123"/>
                </a:lnTo>
                <a:lnTo>
                  <a:pt x="105" y="120"/>
                </a:lnTo>
                <a:lnTo>
                  <a:pt x="106" y="117"/>
                </a:lnTo>
                <a:lnTo>
                  <a:pt x="107" y="114"/>
                </a:lnTo>
                <a:lnTo>
                  <a:pt x="109" y="111"/>
                </a:lnTo>
                <a:lnTo>
                  <a:pt x="110" y="108"/>
                </a:lnTo>
                <a:lnTo>
                  <a:pt x="111" y="104"/>
                </a:lnTo>
                <a:lnTo>
                  <a:pt x="112" y="101"/>
                </a:lnTo>
                <a:lnTo>
                  <a:pt x="113" y="97"/>
                </a:lnTo>
                <a:lnTo>
                  <a:pt x="114" y="94"/>
                </a:lnTo>
                <a:lnTo>
                  <a:pt x="115" y="90"/>
                </a:lnTo>
                <a:lnTo>
                  <a:pt x="116" y="86"/>
                </a:lnTo>
                <a:lnTo>
                  <a:pt x="116" y="82"/>
                </a:lnTo>
                <a:lnTo>
                  <a:pt x="117" y="77"/>
                </a:lnTo>
                <a:lnTo>
                  <a:pt x="117" y="73"/>
                </a:lnTo>
                <a:lnTo>
                  <a:pt x="118" y="68"/>
                </a:lnTo>
                <a:lnTo>
                  <a:pt x="118" y="64"/>
                </a:lnTo>
                <a:lnTo>
                  <a:pt x="119" y="59"/>
                </a:lnTo>
                <a:lnTo>
                  <a:pt x="119" y="54"/>
                </a:lnTo>
                <a:lnTo>
                  <a:pt x="119" y="48"/>
                </a:lnTo>
                <a:lnTo>
                  <a:pt x="119" y="43"/>
                </a:lnTo>
                <a:lnTo>
                  <a:pt x="119" y="37"/>
                </a:lnTo>
                <a:lnTo>
                  <a:pt x="119" y="32"/>
                </a:lnTo>
                <a:lnTo>
                  <a:pt x="119" y="26"/>
                </a:lnTo>
                <a:lnTo>
                  <a:pt x="119" y="20"/>
                </a:lnTo>
                <a:lnTo>
                  <a:pt x="119" y="15"/>
                </a:lnTo>
                <a:lnTo>
                  <a:pt x="119" y="14"/>
                </a:lnTo>
                <a:lnTo>
                  <a:pt x="119" y="12"/>
                </a:lnTo>
                <a:lnTo>
                  <a:pt x="119" y="11"/>
                </a:lnTo>
                <a:lnTo>
                  <a:pt x="119" y="10"/>
                </a:lnTo>
                <a:lnTo>
                  <a:pt x="119" y="9"/>
                </a:lnTo>
                <a:lnTo>
                  <a:pt x="120" y="8"/>
                </a:lnTo>
                <a:lnTo>
                  <a:pt x="120" y="7"/>
                </a:lnTo>
                <a:lnTo>
                  <a:pt x="120" y="6"/>
                </a:lnTo>
                <a:lnTo>
                  <a:pt x="121" y="6"/>
                </a:lnTo>
                <a:lnTo>
                  <a:pt x="121" y="5"/>
                </a:lnTo>
                <a:lnTo>
                  <a:pt x="122" y="4"/>
                </a:lnTo>
                <a:lnTo>
                  <a:pt x="123" y="3"/>
                </a:lnTo>
                <a:lnTo>
                  <a:pt x="124" y="2"/>
                </a:lnTo>
                <a:lnTo>
                  <a:pt x="125" y="1"/>
                </a:lnTo>
                <a:lnTo>
                  <a:pt x="126" y="1"/>
                </a:lnTo>
                <a:lnTo>
                  <a:pt x="127" y="1"/>
                </a:lnTo>
                <a:lnTo>
                  <a:pt x="128" y="0"/>
                </a:lnTo>
                <a:lnTo>
                  <a:pt x="129" y="0"/>
                </a:lnTo>
                <a:lnTo>
                  <a:pt x="130" y="0"/>
                </a:lnTo>
                <a:lnTo>
                  <a:pt x="131" y="0"/>
                </a:lnTo>
                <a:lnTo>
                  <a:pt x="132" y="0"/>
                </a:lnTo>
                <a:lnTo>
                  <a:pt x="134" y="0"/>
                </a:lnTo>
                <a:lnTo>
                  <a:pt x="135" y="0"/>
                </a:lnTo>
                <a:lnTo>
                  <a:pt x="137" y="0"/>
                </a:lnTo>
                <a:lnTo>
                  <a:pt x="138" y="0"/>
                </a:lnTo>
                <a:lnTo>
                  <a:pt x="139" y="0"/>
                </a:lnTo>
                <a:lnTo>
                  <a:pt x="140" y="0"/>
                </a:lnTo>
                <a:lnTo>
                  <a:pt x="141" y="0"/>
                </a:lnTo>
                <a:lnTo>
                  <a:pt x="142" y="0"/>
                </a:lnTo>
                <a:lnTo>
                  <a:pt x="142" y="1"/>
                </a:lnTo>
                <a:lnTo>
                  <a:pt x="143" y="1"/>
                </a:lnTo>
                <a:lnTo>
                  <a:pt x="144" y="1"/>
                </a:lnTo>
                <a:lnTo>
                  <a:pt x="144" y="2"/>
                </a:lnTo>
                <a:lnTo>
                  <a:pt x="145" y="2"/>
                </a:lnTo>
                <a:lnTo>
                  <a:pt x="146" y="3"/>
                </a:lnTo>
                <a:lnTo>
                  <a:pt x="147" y="4"/>
                </a:lnTo>
                <a:lnTo>
                  <a:pt x="148" y="5"/>
                </a:lnTo>
                <a:lnTo>
                  <a:pt x="148" y="6"/>
                </a:lnTo>
                <a:lnTo>
                  <a:pt x="149" y="7"/>
                </a:lnTo>
                <a:lnTo>
                  <a:pt x="149" y="8"/>
                </a:lnTo>
                <a:lnTo>
                  <a:pt x="149" y="9"/>
                </a:lnTo>
                <a:lnTo>
                  <a:pt x="149" y="10"/>
                </a:lnTo>
                <a:lnTo>
                  <a:pt x="149" y="11"/>
                </a:lnTo>
                <a:lnTo>
                  <a:pt x="149" y="12"/>
                </a:lnTo>
                <a:lnTo>
                  <a:pt x="150" y="13"/>
                </a:lnTo>
                <a:lnTo>
                  <a:pt x="150" y="14"/>
                </a:lnTo>
                <a:lnTo>
                  <a:pt x="150" y="20"/>
                </a:lnTo>
                <a:lnTo>
                  <a:pt x="150" y="26"/>
                </a:lnTo>
                <a:lnTo>
                  <a:pt x="150" y="32"/>
                </a:lnTo>
                <a:lnTo>
                  <a:pt x="150" y="38"/>
                </a:lnTo>
                <a:lnTo>
                  <a:pt x="150" y="45"/>
                </a:lnTo>
                <a:lnTo>
                  <a:pt x="150" y="51"/>
                </a:lnTo>
                <a:lnTo>
                  <a:pt x="150" y="57"/>
                </a:lnTo>
                <a:lnTo>
                  <a:pt x="150" y="63"/>
                </a:lnTo>
                <a:lnTo>
                  <a:pt x="148" y="69"/>
                </a:lnTo>
                <a:lnTo>
                  <a:pt x="147" y="75"/>
                </a:lnTo>
                <a:lnTo>
                  <a:pt x="146" y="81"/>
                </a:lnTo>
                <a:lnTo>
                  <a:pt x="145" y="87"/>
                </a:lnTo>
                <a:lnTo>
                  <a:pt x="143" y="93"/>
                </a:lnTo>
                <a:lnTo>
                  <a:pt x="142" y="98"/>
                </a:lnTo>
                <a:lnTo>
                  <a:pt x="140" y="104"/>
                </a:lnTo>
                <a:lnTo>
                  <a:pt x="139" y="109"/>
                </a:lnTo>
                <a:lnTo>
                  <a:pt x="137" y="114"/>
                </a:lnTo>
                <a:lnTo>
                  <a:pt x="135" y="119"/>
                </a:lnTo>
                <a:lnTo>
                  <a:pt x="133" y="124"/>
                </a:lnTo>
                <a:lnTo>
                  <a:pt x="131" y="128"/>
                </a:lnTo>
                <a:lnTo>
                  <a:pt x="129" y="133"/>
                </a:lnTo>
                <a:lnTo>
                  <a:pt x="127" y="137"/>
                </a:lnTo>
                <a:lnTo>
                  <a:pt x="125" y="141"/>
                </a:lnTo>
                <a:lnTo>
                  <a:pt x="122" y="145"/>
                </a:lnTo>
                <a:lnTo>
                  <a:pt x="120" y="148"/>
                </a:lnTo>
                <a:lnTo>
                  <a:pt x="117" y="152"/>
                </a:lnTo>
                <a:lnTo>
                  <a:pt x="114" y="155"/>
                </a:lnTo>
                <a:lnTo>
                  <a:pt x="111" y="158"/>
                </a:lnTo>
                <a:lnTo>
                  <a:pt x="108" y="161"/>
                </a:lnTo>
                <a:lnTo>
                  <a:pt x="105" y="163"/>
                </a:lnTo>
                <a:lnTo>
                  <a:pt x="102" y="165"/>
                </a:lnTo>
                <a:lnTo>
                  <a:pt x="99" y="167"/>
                </a:lnTo>
                <a:lnTo>
                  <a:pt x="95" y="169"/>
                </a:lnTo>
                <a:lnTo>
                  <a:pt x="92" y="171"/>
                </a:lnTo>
                <a:lnTo>
                  <a:pt x="88" y="172"/>
                </a:lnTo>
                <a:lnTo>
                  <a:pt x="84" y="173"/>
                </a:lnTo>
                <a:lnTo>
                  <a:pt x="80" y="174"/>
                </a:lnTo>
                <a:lnTo>
                  <a:pt x="76" y="174"/>
                </a:lnTo>
                <a:lnTo>
                  <a:pt x="72" y="174"/>
                </a:lnTo>
                <a:lnTo>
                  <a:pt x="67" y="174"/>
                </a:lnTo>
                <a:lnTo>
                  <a:pt x="64" y="174"/>
                </a:lnTo>
                <a:lnTo>
                  <a:pt x="60" y="175"/>
                </a:lnTo>
                <a:lnTo>
                  <a:pt x="57" y="174"/>
                </a:lnTo>
                <a:lnTo>
                  <a:pt x="54" y="174"/>
                </a:lnTo>
                <a:lnTo>
                  <a:pt x="50" y="173"/>
                </a:lnTo>
                <a:lnTo>
                  <a:pt x="47" y="173"/>
                </a:lnTo>
                <a:lnTo>
                  <a:pt x="44" y="172"/>
                </a:lnTo>
                <a:lnTo>
                  <a:pt x="42" y="171"/>
                </a:lnTo>
                <a:lnTo>
                  <a:pt x="39" y="170"/>
                </a:lnTo>
                <a:lnTo>
                  <a:pt x="36" y="168"/>
                </a:lnTo>
                <a:lnTo>
                  <a:pt x="34" y="167"/>
                </a:lnTo>
                <a:lnTo>
                  <a:pt x="31" y="165"/>
                </a:lnTo>
                <a:lnTo>
                  <a:pt x="29" y="163"/>
                </a:lnTo>
                <a:lnTo>
                  <a:pt x="26" y="161"/>
                </a:lnTo>
                <a:lnTo>
                  <a:pt x="24" y="159"/>
                </a:lnTo>
                <a:lnTo>
                  <a:pt x="22" y="157"/>
                </a:lnTo>
                <a:lnTo>
                  <a:pt x="20" y="155"/>
                </a:lnTo>
                <a:lnTo>
                  <a:pt x="18" y="152"/>
                </a:lnTo>
                <a:lnTo>
                  <a:pt x="16" y="149"/>
                </a:lnTo>
                <a:lnTo>
                  <a:pt x="15" y="146"/>
                </a:lnTo>
                <a:lnTo>
                  <a:pt x="13" y="143"/>
                </a:lnTo>
                <a:lnTo>
                  <a:pt x="11" y="140"/>
                </a:lnTo>
                <a:lnTo>
                  <a:pt x="10" y="137"/>
                </a:lnTo>
                <a:lnTo>
                  <a:pt x="8" y="133"/>
                </a:lnTo>
                <a:lnTo>
                  <a:pt x="7" y="130"/>
                </a:lnTo>
                <a:lnTo>
                  <a:pt x="6" y="126"/>
                </a:lnTo>
                <a:lnTo>
                  <a:pt x="4" y="122"/>
                </a:lnTo>
                <a:lnTo>
                  <a:pt x="3" y="118"/>
                </a:lnTo>
                <a:lnTo>
                  <a:pt x="2" y="114"/>
                </a:lnTo>
                <a:lnTo>
                  <a:pt x="1" y="110"/>
                </a:lnTo>
                <a:lnTo>
                  <a:pt x="0" y="106"/>
                </a:lnTo>
                <a:lnTo>
                  <a:pt x="0" y="101"/>
                </a:lnTo>
                <a:lnTo>
                  <a:pt x="0" y="90"/>
                </a:lnTo>
                <a:lnTo>
                  <a:pt x="0" y="79"/>
                </a:lnTo>
                <a:lnTo>
                  <a:pt x="0" y="68"/>
                </a:lnTo>
                <a:lnTo>
                  <a:pt x="0" y="57"/>
                </a:lnTo>
                <a:lnTo>
                  <a:pt x="0" y="46"/>
                </a:lnTo>
                <a:lnTo>
                  <a:pt x="0" y="35"/>
                </a:lnTo>
                <a:lnTo>
                  <a:pt x="0" y="24"/>
                </a:lnTo>
                <a:lnTo>
                  <a:pt x="0" y="13"/>
                </a:lnTo>
                <a:lnTo>
                  <a:pt x="0" y="12"/>
                </a:lnTo>
                <a:lnTo>
                  <a:pt x="0" y="11"/>
                </a:lnTo>
                <a:lnTo>
                  <a:pt x="0" y="10"/>
                </a:lnTo>
                <a:lnTo>
                  <a:pt x="0" y="9"/>
                </a:lnTo>
                <a:lnTo>
                  <a:pt x="0" y="8"/>
                </a:lnTo>
                <a:lnTo>
                  <a:pt x="1" y="7"/>
                </a:lnTo>
                <a:lnTo>
                  <a:pt x="1" y="6"/>
                </a:lnTo>
                <a:lnTo>
                  <a:pt x="2" y="5"/>
                </a:lnTo>
                <a:lnTo>
                  <a:pt x="2" y="4"/>
                </a:lnTo>
                <a:lnTo>
                  <a:pt x="3" y="4"/>
                </a:lnTo>
                <a:lnTo>
                  <a:pt x="3" y="3"/>
                </a:lnTo>
                <a:lnTo>
                  <a:pt x="4" y="3"/>
                </a:lnTo>
                <a:lnTo>
                  <a:pt x="4" y="2"/>
                </a:lnTo>
                <a:lnTo>
                  <a:pt x="5" y="2"/>
                </a:lnTo>
                <a:lnTo>
                  <a:pt x="6" y="2"/>
                </a:lnTo>
                <a:lnTo>
                  <a:pt x="6" y="1"/>
                </a:lnTo>
                <a:lnTo>
                  <a:pt x="7" y="1"/>
                </a:lnTo>
                <a:lnTo>
                  <a:pt x="8" y="1"/>
                </a:lnTo>
                <a:lnTo>
                  <a:pt x="9" y="0"/>
                </a:lnTo>
                <a:lnTo>
                  <a:pt x="10" y="0"/>
                </a:lnTo>
                <a:lnTo>
                  <a:pt x="11" y="0"/>
                </a:lnTo>
                <a:lnTo>
                  <a:pt x="12" y="0"/>
                </a:lnTo>
                <a:lnTo>
                  <a:pt x="13" y="0"/>
                </a:lnTo>
                <a:lnTo>
                  <a:pt x="14" y="0"/>
                </a:lnTo>
                <a:lnTo>
                  <a:pt x="15" y="0"/>
                </a:lnTo>
                <a:lnTo>
                  <a:pt x="17" y="0"/>
                </a:lnTo>
              </a:path>
            </a:pathLst>
          </a:custGeom>
          <a:solidFill>
            <a:schemeClr val="tx1"/>
          </a:solidFill>
          <a:ln w="9525" cap="rnd">
            <a:noFill/>
            <a:round/>
            <a:headEnd/>
            <a:tailEnd/>
          </a:ln>
          <a:effectLst/>
        </p:spPr>
        <p:txBody>
          <a:bodyPr/>
          <a:lstStyle/>
          <a:p>
            <a:pPr>
              <a:defRPr/>
            </a:pPr>
            <a:endParaRPr lang="fr-CA"/>
          </a:p>
        </p:txBody>
      </p:sp>
      <p:sp>
        <p:nvSpPr>
          <p:cNvPr id="60455" name="Freeform 44"/>
          <p:cNvSpPr>
            <a:spLocks/>
          </p:cNvSpPr>
          <p:nvPr/>
        </p:nvSpPr>
        <p:spPr bwMode="auto">
          <a:xfrm>
            <a:off x="628650" y="6248400"/>
            <a:ext cx="185738" cy="287338"/>
          </a:xfrm>
          <a:custGeom>
            <a:avLst/>
            <a:gdLst>
              <a:gd name="T0" fmla="*/ 0 w 131"/>
              <a:gd name="T1" fmla="*/ 186491887 h 181"/>
              <a:gd name="T2" fmla="*/ 0 w 131"/>
              <a:gd name="T3" fmla="*/ 35282249 h 181"/>
              <a:gd name="T4" fmla="*/ 2010508 w 131"/>
              <a:gd name="T5" fmla="*/ 22682239 h 181"/>
              <a:gd name="T6" fmla="*/ 8040612 w 131"/>
              <a:gd name="T7" fmla="*/ 12601597 h 181"/>
              <a:gd name="T8" fmla="*/ 20102239 w 131"/>
              <a:gd name="T9" fmla="*/ 5040321 h 181"/>
              <a:gd name="T10" fmla="*/ 34174374 w 131"/>
              <a:gd name="T11" fmla="*/ 0 h 181"/>
              <a:gd name="T12" fmla="*/ 60308136 w 131"/>
              <a:gd name="T13" fmla="*/ 0 h 181"/>
              <a:gd name="T14" fmla="*/ 118607183 w 131"/>
              <a:gd name="T15" fmla="*/ 12601597 h 181"/>
              <a:gd name="T16" fmla="*/ 164843184 w 131"/>
              <a:gd name="T17" fmla="*/ 35282249 h 181"/>
              <a:gd name="T18" fmla="*/ 201029483 w 131"/>
              <a:gd name="T19" fmla="*/ 70564498 h 181"/>
              <a:gd name="T20" fmla="*/ 227163245 w 131"/>
              <a:gd name="T21" fmla="*/ 113408022 h 181"/>
              <a:gd name="T22" fmla="*/ 243245888 w 131"/>
              <a:gd name="T23" fmla="*/ 168851556 h 181"/>
              <a:gd name="T24" fmla="*/ 243245888 w 131"/>
              <a:gd name="T25" fmla="*/ 201612851 h 181"/>
              <a:gd name="T26" fmla="*/ 235203858 w 131"/>
              <a:gd name="T27" fmla="*/ 224295090 h 181"/>
              <a:gd name="T28" fmla="*/ 221131723 w 131"/>
              <a:gd name="T29" fmla="*/ 246975742 h 181"/>
              <a:gd name="T30" fmla="*/ 203039991 w 131"/>
              <a:gd name="T31" fmla="*/ 264617660 h 181"/>
              <a:gd name="T32" fmla="*/ 180925826 w 131"/>
              <a:gd name="T33" fmla="*/ 282257991 h 181"/>
              <a:gd name="T34" fmla="*/ 188967856 w 131"/>
              <a:gd name="T35" fmla="*/ 307459598 h 181"/>
              <a:gd name="T36" fmla="*/ 211080603 w 131"/>
              <a:gd name="T37" fmla="*/ 327620883 h 181"/>
              <a:gd name="T38" fmla="*/ 229173753 w 131"/>
              <a:gd name="T39" fmla="*/ 350303122 h 181"/>
              <a:gd name="T40" fmla="*/ 245254977 w 131"/>
              <a:gd name="T41" fmla="*/ 370464407 h 181"/>
              <a:gd name="T42" fmla="*/ 255307515 w 131"/>
              <a:gd name="T43" fmla="*/ 393145059 h 181"/>
              <a:gd name="T44" fmla="*/ 259327112 w 131"/>
              <a:gd name="T45" fmla="*/ 410786977 h 181"/>
              <a:gd name="T46" fmla="*/ 255307515 w 131"/>
              <a:gd name="T47" fmla="*/ 425907941 h 181"/>
              <a:gd name="T48" fmla="*/ 249275992 w 131"/>
              <a:gd name="T49" fmla="*/ 433467629 h 181"/>
              <a:gd name="T50" fmla="*/ 243245888 w 131"/>
              <a:gd name="T51" fmla="*/ 441028905 h 181"/>
              <a:gd name="T52" fmla="*/ 237214365 w 131"/>
              <a:gd name="T53" fmla="*/ 443548272 h 181"/>
              <a:gd name="T54" fmla="*/ 227163245 w 131"/>
              <a:gd name="T55" fmla="*/ 441028905 h 181"/>
              <a:gd name="T56" fmla="*/ 205049081 w 131"/>
              <a:gd name="T57" fmla="*/ 425907941 h 181"/>
              <a:gd name="T58" fmla="*/ 172885214 w 131"/>
              <a:gd name="T59" fmla="*/ 393145059 h 181"/>
              <a:gd name="T60" fmla="*/ 134689825 w 131"/>
              <a:gd name="T61" fmla="*/ 357862810 h 181"/>
              <a:gd name="T62" fmla="*/ 96494436 w 131"/>
              <a:gd name="T63" fmla="*/ 332661204 h 181"/>
              <a:gd name="T64" fmla="*/ 62318644 w 131"/>
              <a:gd name="T65" fmla="*/ 335182158 h 181"/>
              <a:gd name="T66" fmla="*/ 62318644 w 131"/>
              <a:gd name="T67" fmla="*/ 410786977 h 181"/>
              <a:gd name="T68" fmla="*/ 60308136 w 131"/>
              <a:gd name="T69" fmla="*/ 433467629 h 181"/>
              <a:gd name="T70" fmla="*/ 56288539 w 131"/>
              <a:gd name="T71" fmla="*/ 441028905 h 181"/>
              <a:gd name="T72" fmla="*/ 52267524 w 131"/>
              <a:gd name="T73" fmla="*/ 446069226 h 181"/>
              <a:gd name="T74" fmla="*/ 44226912 w 131"/>
              <a:gd name="T75" fmla="*/ 451109547 h 181"/>
              <a:gd name="T76" fmla="*/ 36184882 w 131"/>
              <a:gd name="T77" fmla="*/ 451109547 h 181"/>
              <a:gd name="T78" fmla="*/ 26133762 w 131"/>
              <a:gd name="T79" fmla="*/ 453628914 h 181"/>
              <a:gd name="T80" fmla="*/ 16082642 w 131"/>
              <a:gd name="T81" fmla="*/ 451109547 h 181"/>
              <a:gd name="T82" fmla="*/ 8040612 w 131"/>
              <a:gd name="T83" fmla="*/ 446069226 h 181"/>
              <a:gd name="T84" fmla="*/ 4021015 w 131"/>
              <a:gd name="T85" fmla="*/ 441028905 h 181"/>
              <a:gd name="T86" fmla="*/ 0 w 131"/>
              <a:gd name="T87" fmla="*/ 433467629 h 181"/>
              <a:gd name="T88" fmla="*/ 108556063 w 131"/>
              <a:gd name="T89" fmla="*/ 241935421 h 181"/>
              <a:gd name="T90" fmla="*/ 130668810 w 131"/>
              <a:gd name="T91" fmla="*/ 234375733 h 181"/>
              <a:gd name="T92" fmla="*/ 146751452 w 131"/>
              <a:gd name="T93" fmla="*/ 224295090 h 181"/>
              <a:gd name="T94" fmla="*/ 160823587 w 131"/>
              <a:gd name="T95" fmla="*/ 214214448 h 181"/>
              <a:gd name="T96" fmla="*/ 172885214 w 131"/>
              <a:gd name="T97" fmla="*/ 196572530 h 181"/>
              <a:gd name="T98" fmla="*/ 182936334 w 131"/>
              <a:gd name="T99" fmla="*/ 176411244 h 181"/>
              <a:gd name="T100" fmla="*/ 172885214 w 131"/>
              <a:gd name="T101" fmla="*/ 148690271 h 181"/>
              <a:gd name="T102" fmla="*/ 158813079 w 131"/>
              <a:gd name="T103" fmla="*/ 123488665 h 181"/>
              <a:gd name="T104" fmla="*/ 140719929 w 131"/>
              <a:gd name="T105" fmla="*/ 103327380 h 181"/>
              <a:gd name="T106" fmla="*/ 116596675 w 131"/>
              <a:gd name="T107" fmla="*/ 88206416 h 181"/>
              <a:gd name="T108" fmla="*/ 88452406 w 131"/>
              <a:gd name="T109" fmla="*/ 80645140 h 181"/>
              <a:gd name="T110" fmla="*/ 70360674 w 131"/>
              <a:gd name="T111" fmla="*/ 78125773 h 181"/>
              <a:gd name="T112" fmla="*/ 62318644 w 131"/>
              <a:gd name="T113" fmla="*/ 118448344 h 181"/>
              <a:gd name="T114" fmla="*/ 62318644 w 131"/>
              <a:gd name="T115" fmla="*/ 241935421 h 181"/>
              <a:gd name="T116" fmla="*/ 96494436 w 131"/>
              <a:gd name="T117" fmla="*/ 241935421 h 1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31" h="181">
                <a:moveTo>
                  <a:pt x="0" y="169"/>
                </a:moveTo>
                <a:lnTo>
                  <a:pt x="0" y="150"/>
                </a:lnTo>
                <a:lnTo>
                  <a:pt x="0" y="131"/>
                </a:lnTo>
                <a:lnTo>
                  <a:pt x="0" y="112"/>
                </a:lnTo>
                <a:lnTo>
                  <a:pt x="0" y="93"/>
                </a:lnTo>
                <a:lnTo>
                  <a:pt x="0" y="74"/>
                </a:lnTo>
                <a:lnTo>
                  <a:pt x="0" y="55"/>
                </a:lnTo>
                <a:lnTo>
                  <a:pt x="0" y="36"/>
                </a:lnTo>
                <a:lnTo>
                  <a:pt x="0" y="17"/>
                </a:lnTo>
                <a:lnTo>
                  <a:pt x="0" y="16"/>
                </a:lnTo>
                <a:lnTo>
                  <a:pt x="0" y="15"/>
                </a:lnTo>
                <a:lnTo>
                  <a:pt x="0" y="14"/>
                </a:lnTo>
                <a:lnTo>
                  <a:pt x="0" y="13"/>
                </a:lnTo>
                <a:lnTo>
                  <a:pt x="0" y="12"/>
                </a:lnTo>
                <a:lnTo>
                  <a:pt x="1" y="11"/>
                </a:lnTo>
                <a:lnTo>
                  <a:pt x="1" y="10"/>
                </a:lnTo>
                <a:lnTo>
                  <a:pt x="1" y="9"/>
                </a:lnTo>
                <a:lnTo>
                  <a:pt x="2" y="8"/>
                </a:lnTo>
                <a:lnTo>
                  <a:pt x="2" y="7"/>
                </a:lnTo>
                <a:lnTo>
                  <a:pt x="3" y="7"/>
                </a:lnTo>
                <a:lnTo>
                  <a:pt x="3" y="6"/>
                </a:lnTo>
                <a:lnTo>
                  <a:pt x="4" y="5"/>
                </a:lnTo>
                <a:lnTo>
                  <a:pt x="5" y="4"/>
                </a:lnTo>
                <a:lnTo>
                  <a:pt x="6" y="4"/>
                </a:lnTo>
                <a:lnTo>
                  <a:pt x="7" y="3"/>
                </a:lnTo>
                <a:lnTo>
                  <a:pt x="8" y="3"/>
                </a:lnTo>
                <a:lnTo>
                  <a:pt x="9" y="2"/>
                </a:lnTo>
                <a:lnTo>
                  <a:pt x="10" y="2"/>
                </a:lnTo>
                <a:lnTo>
                  <a:pt x="11" y="1"/>
                </a:lnTo>
                <a:lnTo>
                  <a:pt x="12" y="1"/>
                </a:lnTo>
                <a:lnTo>
                  <a:pt x="13" y="1"/>
                </a:lnTo>
                <a:lnTo>
                  <a:pt x="14" y="0"/>
                </a:lnTo>
                <a:lnTo>
                  <a:pt x="16" y="0"/>
                </a:lnTo>
                <a:lnTo>
                  <a:pt x="17" y="0"/>
                </a:lnTo>
                <a:lnTo>
                  <a:pt x="19" y="0"/>
                </a:lnTo>
                <a:lnTo>
                  <a:pt x="20" y="0"/>
                </a:lnTo>
                <a:lnTo>
                  <a:pt x="22" y="0"/>
                </a:lnTo>
                <a:lnTo>
                  <a:pt x="23" y="0"/>
                </a:lnTo>
                <a:lnTo>
                  <a:pt x="25" y="0"/>
                </a:lnTo>
                <a:lnTo>
                  <a:pt x="30" y="0"/>
                </a:lnTo>
                <a:lnTo>
                  <a:pt x="36" y="1"/>
                </a:lnTo>
                <a:lnTo>
                  <a:pt x="41" y="1"/>
                </a:lnTo>
                <a:lnTo>
                  <a:pt x="45" y="2"/>
                </a:lnTo>
                <a:lnTo>
                  <a:pt x="50" y="3"/>
                </a:lnTo>
                <a:lnTo>
                  <a:pt x="55" y="4"/>
                </a:lnTo>
                <a:lnTo>
                  <a:pt x="59" y="5"/>
                </a:lnTo>
                <a:lnTo>
                  <a:pt x="63" y="6"/>
                </a:lnTo>
                <a:lnTo>
                  <a:pt x="67" y="8"/>
                </a:lnTo>
                <a:lnTo>
                  <a:pt x="71" y="9"/>
                </a:lnTo>
                <a:lnTo>
                  <a:pt x="75" y="11"/>
                </a:lnTo>
                <a:lnTo>
                  <a:pt x="79" y="13"/>
                </a:lnTo>
                <a:lnTo>
                  <a:pt x="82" y="14"/>
                </a:lnTo>
                <a:lnTo>
                  <a:pt x="86" y="16"/>
                </a:lnTo>
                <a:lnTo>
                  <a:pt x="89" y="18"/>
                </a:lnTo>
                <a:lnTo>
                  <a:pt x="92" y="21"/>
                </a:lnTo>
                <a:lnTo>
                  <a:pt x="95" y="23"/>
                </a:lnTo>
                <a:lnTo>
                  <a:pt x="98" y="25"/>
                </a:lnTo>
                <a:lnTo>
                  <a:pt x="100" y="28"/>
                </a:lnTo>
                <a:lnTo>
                  <a:pt x="103" y="30"/>
                </a:lnTo>
                <a:lnTo>
                  <a:pt x="105" y="33"/>
                </a:lnTo>
                <a:lnTo>
                  <a:pt x="107" y="36"/>
                </a:lnTo>
                <a:lnTo>
                  <a:pt x="109" y="39"/>
                </a:lnTo>
                <a:lnTo>
                  <a:pt x="111" y="42"/>
                </a:lnTo>
                <a:lnTo>
                  <a:pt x="113" y="45"/>
                </a:lnTo>
                <a:lnTo>
                  <a:pt x="115" y="49"/>
                </a:lnTo>
                <a:lnTo>
                  <a:pt x="116" y="52"/>
                </a:lnTo>
                <a:lnTo>
                  <a:pt x="118" y="55"/>
                </a:lnTo>
                <a:lnTo>
                  <a:pt x="119" y="59"/>
                </a:lnTo>
                <a:lnTo>
                  <a:pt x="120" y="63"/>
                </a:lnTo>
                <a:lnTo>
                  <a:pt x="121" y="67"/>
                </a:lnTo>
                <a:lnTo>
                  <a:pt x="122" y="71"/>
                </a:lnTo>
                <a:lnTo>
                  <a:pt x="122" y="72"/>
                </a:lnTo>
                <a:lnTo>
                  <a:pt x="122" y="74"/>
                </a:lnTo>
                <a:lnTo>
                  <a:pt x="122" y="76"/>
                </a:lnTo>
                <a:lnTo>
                  <a:pt x="122" y="78"/>
                </a:lnTo>
                <a:lnTo>
                  <a:pt x="121" y="80"/>
                </a:lnTo>
                <a:lnTo>
                  <a:pt x="121" y="81"/>
                </a:lnTo>
                <a:lnTo>
                  <a:pt x="120" y="83"/>
                </a:lnTo>
                <a:lnTo>
                  <a:pt x="119" y="85"/>
                </a:lnTo>
                <a:lnTo>
                  <a:pt x="119" y="86"/>
                </a:lnTo>
                <a:lnTo>
                  <a:pt x="118" y="88"/>
                </a:lnTo>
                <a:lnTo>
                  <a:pt x="117" y="89"/>
                </a:lnTo>
                <a:lnTo>
                  <a:pt x="116" y="91"/>
                </a:lnTo>
                <a:lnTo>
                  <a:pt x="115" y="92"/>
                </a:lnTo>
                <a:lnTo>
                  <a:pt x="114" y="93"/>
                </a:lnTo>
                <a:lnTo>
                  <a:pt x="113" y="95"/>
                </a:lnTo>
                <a:lnTo>
                  <a:pt x="111" y="96"/>
                </a:lnTo>
                <a:lnTo>
                  <a:pt x="110" y="98"/>
                </a:lnTo>
                <a:lnTo>
                  <a:pt x="109" y="99"/>
                </a:lnTo>
                <a:lnTo>
                  <a:pt x="107" y="100"/>
                </a:lnTo>
                <a:lnTo>
                  <a:pt x="106" y="101"/>
                </a:lnTo>
                <a:lnTo>
                  <a:pt x="104" y="103"/>
                </a:lnTo>
                <a:lnTo>
                  <a:pt x="103" y="104"/>
                </a:lnTo>
                <a:lnTo>
                  <a:pt x="101" y="105"/>
                </a:lnTo>
                <a:lnTo>
                  <a:pt x="99" y="106"/>
                </a:lnTo>
                <a:lnTo>
                  <a:pt x="97" y="107"/>
                </a:lnTo>
                <a:lnTo>
                  <a:pt x="96" y="108"/>
                </a:lnTo>
                <a:lnTo>
                  <a:pt x="94" y="109"/>
                </a:lnTo>
                <a:lnTo>
                  <a:pt x="92" y="111"/>
                </a:lnTo>
                <a:lnTo>
                  <a:pt x="90" y="112"/>
                </a:lnTo>
                <a:lnTo>
                  <a:pt x="88" y="113"/>
                </a:lnTo>
                <a:lnTo>
                  <a:pt x="86" y="114"/>
                </a:lnTo>
                <a:lnTo>
                  <a:pt x="84" y="115"/>
                </a:lnTo>
                <a:lnTo>
                  <a:pt x="88" y="117"/>
                </a:lnTo>
                <a:lnTo>
                  <a:pt x="92" y="120"/>
                </a:lnTo>
                <a:lnTo>
                  <a:pt x="94" y="122"/>
                </a:lnTo>
                <a:lnTo>
                  <a:pt x="96" y="123"/>
                </a:lnTo>
                <a:lnTo>
                  <a:pt x="98" y="124"/>
                </a:lnTo>
                <a:lnTo>
                  <a:pt x="100" y="126"/>
                </a:lnTo>
                <a:lnTo>
                  <a:pt x="101" y="127"/>
                </a:lnTo>
                <a:lnTo>
                  <a:pt x="103" y="129"/>
                </a:lnTo>
                <a:lnTo>
                  <a:pt x="105" y="130"/>
                </a:lnTo>
                <a:lnTo>
                  <a:pt x="106" y="131"/>
                </a:lnTo>
                <a:lnTo>
                  <a:pt x="108" y="133"/>
                </a:lnTo>
                <a:lnTo>
                  <a:pt x="110" y="134"/>
                </a:lnTo>
                <a:lnTo>
                  <a:pt x="111" y="136"/>
                </a:lnTo>
                <a:lnTo>
                  <a:pt x="113" y="137"/>
                </a:lnTo>
                <a:lnTo>
                  <a:pt x="114" y="139"/>
                </a:lnTo>
                <a:lnTo>
                  <a:pt x="115" y="140"/>
                </a:lnTo>
                <a:lnTo>
                  <a:pt x="117" y="141"/>
                </a:lnTo>
                <a:lnTo>
                  <a:pt x="118" y="143"/>
                </a:lnTo>
                <a:lnTo>
                  <a:pt x="119" y="144"/>
                </a:lnTo>
                <a:lnTo>
                  <a:pt x="120" y="146"/>
                </a:lnTo>
                <a:lnTo>
                  <a:pt x="122" y="147"/>
                </a:lnTo>
                <a:lnTo>
                  <a:pt x="123" y="148"/>
                </a:lnTo>
                <a:lnTo>
                  <a:pt x="124" y="150"/>
                </a:lnTo>
                <a:lnTo>
                  <a:pt x="125" y="151"/>
                </a:lnTo>
                <a:lnTo>
                  <a:pt x="126" y="153"/>
                </a:lnTo>
                <a:lnTo>
                  <a:pt x="127" y="154"/>
                </a:lnTo>
                <a:lnTo>
                  <a:pt x="127" y="156"/>
                </a:lnTo>
                <a:lnTo>
                  <a:pt x="128" y="157"/>
                </a:lnTo>
                <a:lnTo>
                  <a:pt x="129" y="158"/>
                </a:lnTo>
                <a:lnTo>
                  <a:pt x="130" y="160"/>
                </a:lnTo>
                <a:lnTo>
                  <a:pt x="129" y="161"/>
                </a:lnTo>
                <a:lnTo>
                  <a:pt x="129" y="162"/>
                </a:lnTo>
                <a:lnTo>
                  <a:pt x="129" y="163"/>
                </a:lnTo>
                <a:lnTo>
                  <a:pt x="129" y="164"/>
                </a:lnTo>
                <a:lnTo>
                  <a:pt x="128" y="165"/>
                </a:lnTo>
                <a:lnTo>
                  <a:pt x="128" y="166"/>
                </a:lnTo>
                <a:lnTo>
                  <a:pt x="128" y="167"/>
                </a:lnTo>
                <a:lnTo>
                  <a:pt x="127" y="168"/>
                </a:lnTo>
                <a:lnTo>
                  <a:pt x="127" y="169"/>
                </a:lnTo>
                <a:lnTo>
                  <a:pt x="126" y="169"/>
                </a:lnTo>
                <a:lnTo>
                  <a:pt x="126" y="170"/>
                </a:lnTo>
                <a:lnTo>
                  <a:pt x="126" y="171"/>
                </a:lnTo>
                <a:lnTo>
                  <a:pt x="125" y="171"/>
                </a:lnTo>
                <a:lnTo>
                  <a:pt x="125" y="172"/>
                </a:lnTo>
                <a:lnTo>
                  <a:pt x="124" y="172"/>
                </a:lnTo>
                <a:lnTo>
                  <a:pt x="124" y="173"/>
                </a:lnTo>
                <a:lnTo>
                  <a:pt x="123" y="173"/>
                </a:lnTo>
                <a:lnTo>
                  <a:pt x="123" y="174"/>
                </a:lnTo>
                <a:lnTo>
                  <a:pt x="122" y="174"/>
                </a:lnTo>
                <a:lnTo>
                  <a:pt x="121" y="175"/>
                </a:lnTo>
                <a:lnTo>
                  <a:pt x="120" y="175"/>
                </a:lnTo>
                <a:lnTo>
                  <a:pt x="119" y="175"/>
                </a:lnTo>
                <a:lnTo>
                  <a:pt x="118" y="175"/>
                </a:lnTo>
                <a:lnTo>
                  <a:pt x="118" y="176"/>
                </a:lnTo>
                <a:lnTo>
                  <a:pt x="117" y="176"/>
                </a:lnTo>
                <a:lnTo>
                  <a:pt x="116" y="176"/>
                </a:lnTo>
                <a:lnTo>
                  <a:pt x="115" y="176"/>
                </a:lnTo>
                <a:lnTo>
                  <a:pt x="115" y="175"/>
                </a:lnTo>
                <a:lnTo>
                  <a:pt x="113" y="175"/>
                </a:lnTo>
                <a:lnTo>
                  <a:pt x="111" y="175"/>
                </a:lnTo>
                <a:lnTo>
                  <a:pt x="110" y="174"/>
                </a:lnTo>
                <a:lnTo>
                  <a:pt x="108" y="173"/>
                </a:lnTo>
                <a:lnTo>
                  <a:pt x="106" y="172"/>
                </a:lnTo>
                <a:lnTo>
                  <a:pt x="104" y="171"/>
                </a:lnTo>
                <a:lnTo>
                  <a:pt x="102" y="169"/>
                </a:lnTo>
                <a:lnTo>
                  <a:pt x="100" y="168"/>
                </a:lnTo>
                <a:lnTo>
                  <a:pt x="98" y="166"/>
                </a:lnTo>
                <a:lnTo>
                  <a:pt x="95" y="164"/>
                </a:lnTo>
                <a:lnTo>
                  <a:pt x="93" y="163"/>
                </a:lnTo>
                <a:lnTo>
                  <a:pt x="91" y="161"/>
                </a:lnTo>
                <a:lnTo>
                  <a:pt x="86" y="156"/>
                </a:lnTo>
                <a:lnTo>
                  <a:pt x="81" y="152"/>
                </a:lnTo>
                <a:lnTo>
                  <a:pt x="78" y="150"/>
                </a:lnTo>
                <a:lnTo>
                  <a:pt x="75" y="148"/>
                </a:lnTo>
                <a:lnTo>
                  <a:pt x="72" y="146"/>
                </a:lnTo>
                <a:lnTo>
                  <a:pt x="70" y="144"/>
                </a:lnTo>
                <a:lnTo>
                  <a:pt x="67" y="142"/>
                </a:lnTo>
                <a:lnTo>
                  <a:pt x="64" y="140"/>
                </a:lnTo>
                <a:lnTo>
                  <a:pt x="61" y="138"/>
                </a:lnTo>
                <a:lnTo>
                  <a:pt x="58" y="136"/>
                </a:lnTo>
                <a:lnTo>
                  <a:pt x="54" y="134"/>
                </a:lnTo>
                <a:lnTo>
                  <a:pt x="51" y="133"/>
                </a:lnTo>
                <a:lnTo>
                  <a:pt x="48" y="132"/>
                </a:lnTo>
                <a:lnTo>
                  <a:pt x="45" y="130"/>
                </a:lnTo>
                <a:lnTo>
                  <a:pt x="41" y="129"/>
                </a:lnTo>
                <a:lnTo>
                  <a:pt x="38" y="129"/>
                </a:lnTo>
                <a:lnTo>
                  <a:pt x="34" y="128"/>
                </a:lnTo>
                <a:lnTo>
                  <a:pt x="31" y="128"/>
                </a:lnTo>
                <a:lnTo>
                  <a:pt x="31" y="133"/>
                </a:lnTo>
                <a:lnTo>
                  <a:pt x="31" y="138"/>
                </a:lnTo>
                <a:lnTo>
                  <a:pt x="31" y="143"/>
                </a:lnTo>
                <a:lnTo>
                  <a:pt x="31" y="148"/>
                </a:lnTo>
                <a:lnTo>
                  <a:pt x="31" y="153"/>
                </a:lnTo>
                <a:lnTo>
                  <a:pt x="31" y="158"/>
                </a:lnTo>
                <a:lnTo>
                  <a:pt x="31" y="163"/>
                </a:lnTo>
                <a:lnTo>
                  <a:pt x="31" y="168"/>
                </a:lnTo>
                <a:lnTo>
                  <a:pt x="30" y="169"/>
                </a:lnTo>
                <a:lnTo>
                  <a:pt x="30" y="170"/>
                </a:lnTo>
                <a:lnTo>
                  <a:pt x="30" y="171"/>
                </a:lnTo>
                <a:lnTo>
                  <a:pt x="30" y="172"/>
                </a:lnTo>
                <a:lnTo>
                  <a:pt x="30" y="173"/>
                </a:lnTo>
                <a:lnTo>
                  <a:pt x="29" y="173"/>
                </a:lnTo>
                <a:lnTo>
                  <a:pt x="29" y="174"/>
                </a:lnTo>
                <a:lnTo>
                  <a:pt x="29" y="175"/>
                </a:lnTo>
                <a:lnTo>
                  <a:pt x="28" y="175"/>
                </a:lnTo>
                <a:lnTo>
                  <a:pt x="28" y="176"/>
                </a:lnTo>
                <a:lnTo>
                  <a:pt x="27" y="176"/>
                </a:lnTo>
                <a:lnTo>
                  <a:pt x="27" y="177"/>
                </a:lnTo>
                <a:lnTo>
                  <a:pt x="26" y="177"/>
                </a:lnTo>
                <a:lnTo>
                  <a:pt x="25" y="178"/>
                </a:lnTo>
                <a:lnTo>
                  <a:pt x="24" y="178"/>
                </a:lnTo>
                <a:lnTo>
                  <a:pt x="23" y="178"/>
                </a:lnTo>
                <a:lnTo>
                  <a:pt x="23" y="179"/>
                </a:lnTo>
                <a:lnTo>
                  <a:pt x="22" y="179"/>
                </a:lnTo>
                <a:lnTo>
                  <a:pt x="21" y="179"/>
                </a:lnTo>
                <a:lnTo>
                  <a:pt x="20" y="179"/>
                </a:lnTo>
                <a:lnTo>
                  <a:pt x="19" y="179"/>
                </a:lnTo>
                <a:lnTo>
                  <a:pt x="18" y="179"/>
                </a:lnTo>
                <a:lnTo>
                  <a:pt x="17" y="180"/>
                </a:lnTo>
                <a:lnTo>
                  <a:pt x="16" y="180"/>
                </a:lnTo>
                <a:lnTo>
                  <a:pt x="15" y="180"/>
                </a:lnTo>
                <a:lnTo>
                  <a:pt x="14" y="180"/>
                </a:lnTo>
                <a:lnTo>
                  <a:pt x="13" y="180"/>
                </a:lnTo>
                <a:lnTo>
                  <a:pt x="12" y="179"/>
                </a:lnTo>
                <a:lnTo>
                  <a:pt x="11" y="179"/>
                </a:lnTo>
                <a:lnTo>
                  <a:pt x="10" y="179"/>
                </a:lnTo>
                <a:lnTo>
                  <a:pt x="9" y="179"/>
                </a:lnTo>
                <a:lnTo>
                  <a:pt x="8" y="179"/>
                </a:lnTo>
                <a:lnTo>
                  <a:pt x="7" y="179"/>
                </a:lnTo>
                <a:lnTo>
                  <a:pt x="7" y="178"/>
                </a:lnTo>
                <a:lnTo>
                  <a:pt x="6" y="178"/>
                </a:lnTo>
                <a:lnTo>
                  <a:pt x="5" y="178"/>
                </a:lnTo>
                <a:lnTo>
                  <a:pt x="4" y="177"/>
                </a:lnTo>
                <a:lnTo>
                  <a:pt x="3" y="176"/>
                </a:lnTo>
                <a:lnTo>
                  <a:pt x="2" y="175"/>
                </a:lnTo>
                <a:lnTo>
                  <a:pt x="1" y="174"/>
                </a:lnTo>
                <a:lnTo>
                  <a:pt x="1" y="173"/>
                </a:lnTo>
                <a:lnTo>
                  <a:pt x="0" y="173"/>
                </a:lnTo>
                <a:lnTo>
                  <a:pt x="0" y="172"/>
                </a:lnTo>
                <a:lnTo>
                  <a:pt x="0" y="171"/>
                </a:lnTo>
                <a:lnTo>
                  <a:pt x="0" y="170"/>
                </a:lnTo>
                <a:lnTo>
                  <a:pt x="0" y="169"/>
                </a:lnTo>
                <a:lnTo>
                  <a:pt x="54" y="96"/>
                </a:lnTo>
                <a:lnTo>
                  <a:pt x="57" y="95"/>
                </a:lnTo>
                <a:lnTo>
                  <a:pt x="60" y="94"/>
                </a:lnTo>
                <a:lnTo>
                  <a:pt x="61" y="94"/>
                </a:lnTo>
                <a:lnTo>
                  <a:pt x="62" y="94"/>
                </a:lnTo>
                <a:lnTo>
                  <a:pt x="64" y="93"/>
                </a:lnTo>
                <a:lnTo>
                  <a:pt x="65" y="93"/>
                </a:lnTo>
                <a:lnTo>
                  <a:pt x="66" y="92"/>
                </a:lnTo>
                <a:lnTo>
                  <a:pt x="68" y="92"/>
                </a:lnTo>
                <a:lnTo>
                  <a:pt x="69" y="91"/>
                </a:lnTo>
                <a:lnTo>
                  <a:pt x="70" y="91"/>
                </a:lnTo>
                <a:lnTo>
                  <a:pt x="71" y="90"/>
                </a:lnTo>
                <a:lnTo>
                  <a:pt x="73" y="89"/>
                </a:lnTo>
                <a:lnTo>
                  <a:pt x="74" y="89"/>
                </a:lnTo>
                <a:lnTo>
                  <a:pt x="75" y="88"/>
                </a:lnTo>
                <a:lnTo>
                  <a:pt x="76" y="87"/>
                </a:lnTo>
                <a:lnTo>
                  <a:pt x="77" y="86"/>
                </a:lnTo>
                <a:lnTo>
                  <a:pt x="79" y="86"/>
                </a:lnTo>
                <a:lnTo>
                  <a:pt x="80" y="85"/>
                </a:lnTo>
                <a:lnTo>
                  <a:pt x="81" y="84"/>
                </a:lnTo>
                <a:lnTo>
                  <a:pt x="82" y="83"/>
                </a:lnTo>
                <a:lnTo>
                  <a:pt x="83" y="82"/>
                </a:lnTo>
                <a:lnTo>
                  <a:pt x="84" y="81"/>
                </a:lnTo>
                <a:lnTo>
                  <a:pt x="85" y="80"/>
                </a:lnTo>
                <a:lnTo>
                  <a:pt x="86" y="78"/>
                </a:lnTo>
                <a:lnTo>
                  <a:pt x="87" y="77"/>
                </a:lnTo>
                <a:lnTo>
                  <a:pt x="88" y="76"/>
                </a:lnTo>
                <a:lnTo>
                  <a:pt x="89" y="74"/>
                </a:lnTo>
                <a:lnTo>
                  <a:pt x="90" y="73"/>
                </a:lnTo>
                <a:lnTo>
                  <a:pt x="90" y="71"/>
                </a:lnTo>
                <a:lnTo>
                  <a:pt x="91" y="70"/>
                </a:lnTo>
                <a:lnTo>
                  <a:pt x="90" y="68"/>
                </a:lnTo>
                <a:lnTo>
                  <a:pt x="90" y="66"/>
                </a:lnTo>
                <a:lnTo>
                  <a:pt x="89" y="64"/>
                </a:lnTo>
                <a:lnTo>
                  <a:pt x="88" y="62"/>
                </a:lnTo>
                <a:lnTo>
                  <a:pt x="87" y="61"/>
                </a:lnTo>
                <a:lnTo>
                  <a:pt x="86" y="59"/>
                </a:lnTo>
                <a:lnTo>
                  <a:pt x="85" y="57"/>
                </a:lnTo>
                <a:lnTo>
                  <a:pt x="84" y="55"/>
                </a:lnTo>
                <a:lnTo>
                  <a:pt x="82" y="54"/>
                </a:lnTo>
                <a:lnTo>
                  <a:pt x="81" y="52"/>
                </a:lnTo>
                <a:lnTo>
                  <a:pt x="80" y="51"/>
                </a:lnTo>
                <a:lnTo>
                  <a:pt x="79" y="49"/>
                </a:lnTo>
                <a:lnTo>
                  <a:pt x="77" y="48"/>
                </a:lnTo>
                <a:lnTo>
                  <a:pt x="76" y="46"/>
                </a:lnTo>
                <a:lnTo>
                  <a:pt x="75" y="45"/>
                </a:lnTo>
                <a:lnTo>
                  <a:pt x="73" y="44"/>
                </a:lnTo>
                <a:lnTo>
                  <a:pt x="71" y="42"/>
                </a:lnTo>
                <a:lnTo>
                  <a:pt x="70" y="41"/>
                </a:lnTo>
                <a:lnTo>
                  <a:pt x="68" y="40"/>
                </a:lnTo>
                <a:lnTo>
                  <a:pt x="66" y="39"/>
                </a:lnTo>
                <a:lnTo>
                  <a:pt x="64" y="38"/>
                </a:lnTo>
                <a:lnTo>
                  <a:pt x="62" y="37"/>
                </a:lnTo>
                <a:lnTo>
                  <a:pt x="60" y="36"/>
                </a:lnTo>
                <a:lnTo>
                  <a:pt x="58" y="35"/>
                </a:lnTo>
                <a:lnTo>
                  <a:pt x="56" y="34"/>
                </a:lnTo>
                <a:lnTo>
                  <a:pt x="54" y="34"/>
                </a:lnTo>
                <a:lnTo>
                  <a:pt x="52" y="33"/>
                </a:lnTo>
                <a:lnTo>
                  <a:pt x="49" y="32"/>
                </a:lnTo>
                <a:lnTo>
                  <a:pt x="47" y="32"/>
                </a:lnTo>
                <a:lnTo>
                  <a:pt x="44" y="32"/>
                </a:lnTo>
                <a:lnTo>
                  <a:pt x="41" y="31"/>
                </a:lnTo>
                <a:lnTo>
                  <a:pt x="39" y="31"/>
                </a:lnTo>
                <a:lnTo>
                  <a:pt x="38" y="31"/>
                </a:lnTo>
                <a:lnTo>
                  <a:pt x="37" y="31"/>
                </a:lnTo>
                <a:lnTo>
                  <a:pt x="36" y="31"/>
                </a:lnTo>
                <a:lnTo>
                  <a:pt x="35" y="31"/>
                </a:lnTo>
                <a:lnTo>
                  <a:pt x="34" y="31"/>
                </a:lnTo>
                <a:lnTo>
                  <a:pt x="33" y="31"/>
                </a:lnTo>
                <a:lnTo>
                  <a:pt x="32" y="31"/>
                </a:lnTo>
                <a:lnTo>
                  <a:pt x="31" y="31"/>
                </a:lnTo>
                <a:lnTo>
                  <a:pt x="31" y="39"/>
                </a:lnTo>
                <a:lnTo>
                  <a:pt x="31" y="47"/>
                </a:lnTo>
                <a:lnTo>
                  <a:pt x="31" y="55"/>
                </a:lnTo>
                <a:lnTo>
                  <a:pt x="31" y="63"/>
                </a:lnTo>
                <a:lnTo>
                  <a:pt x="31" y="71"/>
                </a:lnTo>
                <a:lnTo>
                  <a:pt x="31" y="80"/>
                </a:lnTo>
                <a:lnTo>
                  <a:pt x="31" y="88"/>
                </a:lnTo>
                <a:lnTo>
                  <a:pt x="31" y="96"/>
                </a:lnTo>
                <a:lnTo>
                  <a:pt x="34" y="96"/>
                </a:lnTo>
                <a:lnTo>
                  <a:pt x="37" y="96"/>
                </a:lnTo>
                <a:lnTo>
                  <a:pt x="40" y="96"/>
                </a:lnTo>
                <a:lnTo>
                  <a:pt x="42" y="96"/>
                </a:lnTo>
                <a:lnTo>
                  <a:pt x="45" y="96"/>
                </a:lnTo>
                <a:lnTo>
                  <a:pt x="48" y="96"/>
                </a:lnTo>
                <a:lnTo>
                  <a:pt x="51" y="96"/>
                </a:lnTo>
                <a:lnTo>
                  <a:pt x="54" y="96"/>
                </a:lnTo>
              </a:path>
            </a:pathLst>
          </a:custGeom>
          <a:solidFill>
            <a:schemeClr val="tx1"/>
          </a:solidFill>
          <a:ln w="9525" cap="rnd">
            <a:noFill/>
            <a:round/>
            <a:headEnd type="none" w="sm" len="sm"/>
            <a:tailEnd type="none" w="sm" len="sm"/>
          </a:ln>
          <a:effectLst>
            <a:outerShdw dist="35921" dir="2700000" algn="ctr" rotWithShape="0">
              <a:schemeClr val="bg2"/>
            </a:outerShdw>
          </a:effectLst>
        </p:spPr>
        <p:txBody>
          <a:bodyPr/>
          <a:lstStyle/>
          <a:p>
            <a:pPr>
              <a:defRPr/>
            </a:pPr>
            <a:endParaRPr lang="fr-CA"/>
          </a:p>
        </p:txBody>
      </p:sp>
      <p:sp>
        <p:nvSpPr>
          <p:cNvPr id="60456" name="Freeform 45"/>
          <p:cNvSpPr>
            <a:spLocks/>
          </p:cNvSpPr>
          <p:nvPr/>
        </p:nvSpPr>
        <p:spPr bwMode="auto">
          <a:xfrm>
            <a:off x="846138" y="6249988"/>
            <a:ext cx="184150" cy="296862"/>
          </a:xfrm>
          <a:custGeom>
            <a:avLst/>
            <a:gdLst>
              <a:gd name="T0" fmla="*/ 256842504 w 130"/>
              <a:gd name="T1" fmla="*/ 63003006 h 187"/>
              <a:gd name="T2" fmla="*/ 252829451 w 130"/>
              <a:gd name="T3" fmla="*/ 73083614 h 187"/>
              <a:gd name="T4" fmla="*/ 246809162 w 130"/>
              <a:gd name="T5" fmla="*/ 83164222 h 187"/>
              <a:gd name="T6" fmla="*/ 238783055 w 130"/>
              <a:gd name="T7" fmla="*/ 88204526 h 187"/>
              <a:gd name="T8" fmla="*/ 228749713 w 130"/>
              <a:gd name="T9" fmla="*/ 88204526 h 187"/>
              <a:gd name="T10" fmla="*/ 220723607 w 130"/>
              <a:gd name="T11" fmla="*/ 88204526 h 187"/>
              <a:gd name="T12" fmla="*/ 216710553 w 130"/>
              <a:gd name="T13" fmla="*/ 88204526 h 187"/>
              <a:gd name="T14" fmla="*/ 214704735 w 130"/>
              <a:gd name="T15" fmla="*/ 83164222 h 187"/>
              <a:gd name="T16" fmla="*/ 210691681 w 130"/>
              <a:gd name="T17" fmla="*/ 78123918 h 187"/>
              <a:gd name="T18" fmla="*/ 202664158 w 130"/>
              <a:gd name="T19" fmla="*/ 78123918 h 187"/>
              <a:gd name="T20" fmla="*/ 132435014 w 130"/>
              <a:gd name="T21" fmla="*/ 78123918 h 187"/>
              <a:gd name="T22" fmla="*/ 82269721 w 130"/>
              <a:gd name="T23" fmla="*/ 78123918 h 187"/>
              <a:gd name="T24" fmla="*/ 74243614 w 130"/>
              <a:gd name="T25" fmla="*/ 80644864 h 187"/>
              <a:gd name="T26" fmla="*/ 70230560 w 130"/>
              <a:gd name="T27" fmla="*/ 83164222 h 187"/>
              <a:gd name="T28" fmla="*/ 68223325 w 130"/>
              <a:gd name="T29" fmla="*/ 88204526 h 187"/>
              <a:gd name="T30" fmla="*/ 68223325 w 130"/>
              <a:gd name="T31" fmla="*/ 128526959 h 187"/>
              <a:gd name="T32" fmla="*/ 88290009 w 130"/>
              <a:gd name="T33" fmla="*/ 189010607 h 187"/>
              <a:gd name="T34" fmla="*/ 204671393 w 130"/>
              <a:gd name="T35" fmla="*/ 181450944 h 187"/>
              <a:gd name="T36" fmla="*/ 230756948 w 130"/>
              <a:gd name="T37" fmla="*/ 178929999 h 187"/>
              <a:gd name="T38" fmla="*/ 234770002 w 130"/>
              <a:gd name="T39" fmla="*/ 183970303 h 187"/>
              <a:gd name="T40" fmla="*/ 238783055 w 130"/>
              <a:gd name="T41" fmla="*/ 189010607 h 187"/>
              <a:gd name="T42" fmla="*/ 242796109 w 130"/>
              <a:gd name="T43" fmla="*/ 199091215 h 187"/>
              <a:gd name="T44" fmla="*/ 242796109 w 130"/>
              <a:gd name="T45" fmla="*/ 211692768 h 187"/>
              <a:gd name="T46" fmla="*/ 242796109 w 130"/>
              <a:gd name="T47" fmla="*/ 229333039 h 187"/>
              <a:gd name="T48" fmla="*/ 240790290 w 130"/>
              <a:gd name="T49" fmla="*/ 241934593 h 187"/>
              <a:gd name="T50" fmla="*/ 236777237 w 130"/>
              <a:gd name="T51" fmla="*/ 249494255 h 187"/>
              <a:gd name="T52" fmla="*/ 232762767 w 130"/>
              <a:gd name="T53" fmla="*/ 254534559 h 187"/>
              <a:gd name="T54" fmla="*/ 228749713 w 130"/>
              <a:gd name="T55" fmla="*/ 257055505 h 187"/>
              <a:gd name="T56" fmla="*/ 166546677 w 130"/>
              <a:gd name="T57" fmla="*/ 262095809 h 187"/>
              <a:gd name="T58" fmla="*/ 68223325 w 130"/>
              <a:gd name="T59" fmla="*/ 284776383 h 187"/>
              <a:gd name="T60" fmla="*/ 66217507 w 130"/>
              <a:gd name="T61" fmla="*/ 375501855 h 187"/>
              <a:gd name="T62" fmla="*/ 168552495 w 130"/>
              <a:gd name="T63" fmla="*/ 390622767 h 187"/>
              <a:gd name="T64" fmla="*/ 230756948 w 130"/>
              <a:gd name="T65" fmla="*/ 390622767 h 187"/>
              <a:gd name="T66" fmla="*/ 236777237 w 130"/>
              <a:gd name="T67" fmla="*/ 393143713 h 187"/>
              <a:gd name="T68" fmla="*/ 238783055 w 130"/>
              <a:gd name="T69" fmla="*/ 400703375 h 187"/>
              <a:gd name="T70" fmla="*/ 242796109 w 130"/>
              <a:gd name="T71" fmla="*/ 408264625 h 187"/>
              <a:gd name="T72" fmla="*/ 242796109 w 130"/>
              <a:gd name="T73" fmla="*/ 425904895 h 187"/>
              <a:gd name="T74" fmla="*/ 240790290 w 130"/>
              <a:gd name="T75" fmla="*/ 441025807 h 187"/>
              <a:gd name="T76" fmla="*/ 236777237 w 130"/>
              <a:gd name="T77" fmla="*/ 451106415 h 187"/>
              <a:gd name="T78" fmla="*/ 230756948 w 130"/>
              <a:gd name="T79" fmla="*/ 458667665 h 187"/>
              <a:gd name="T80" fmla="*/ 224736660 w 130"/>
              <a:gd name="T81" fmla="*/ 463707969 h 187"/>
              <a:gd name="T82" fmla="*/ 214704735 w 130"/>
              <a:gd name="T83" fmla="*/ 466227327 h 187"/>
              <a:gd name="T84" fmla="*/ 154506100 w 130"/>
              <a:gd name="T85" fmla="*/ 468748273 h 187"/>
              <a:gd name="T86" fmla="*/ 58191400 w 130"/>
              <a:gd name="T87" fmla="*/ 466227327 h 187"/>
              <a:gd name="T88" fmla="*/ 38124716 w 130"/>
              <a:gd name="T89" fmla="*/ 458667665 h 187"/>
              <a:gd name="T90" fmla="*/ 22072502 w 130"/>
              <a:gd name="T91" fmla="*/ 446066111 h 187"/>
              <a:gd name="T92" fmla="*/ 10033342 w 130"/>
              <a:gd name="T93" fmla="*/ 430945199 h 187"/>
              <a:gd name="T94" fmla="*/ 4013053 w 130"/>
              <a:gd name="T95" fmla="*/ 410783983 h 187"/>
              <a:gd name="T96" fmla="*/ 0 w 130"/>
              <a:gd name="T97" fmla="*/ 388103409 h 187"/>
              <a:gd name="T98" fmla="*/ 4013053 w 130"/>
              <a:gd name="T99" fmla="*/ 156249424 h 187"/>
              <a:gd name="T100" fmla="*/ 6020288 w 130"/>
              <a:gd name="T101" fmla="*/ 15120912 h 187"/>
              <a:gd name="T102" fmla="*/ 10033342 w 130"/>
              <a:gd name="T103" fmla="*/ 7559662 h 187"/>
              <a:gd name="T104" fmla="*/ 14046395 w 130"/>
              <a:gd name="T105" fmla="*/ 2519358 h 187"/>
              <a:gd name="T106" fmla="*/ 20065267 w 130"/>
              <a:gd name="T107" fmla="*/ 0 h 187"/>
              <a:gd name="T108" fmla="*/ 98321935 w 130"/>
              <a:gd name="T109" fmla="*/ 0 h 187"/>
              <a:gd name="T110" fmla="*/ 220723607 w 130"/>
              <a:gd name="T111" fmla="*/ 0 h 187"/>
              <a:gd name="T112" fmla="*/ 232762767 w 130"/>
              <a:gd name="T113" fmla="*/ 5040304 h 187"/>
              <a:gd name="T114" fmla="*/ 242796109 w 130"/>
              <a:gd name="T115" fmla="*/ 12599966 h 187"/>
              <a:gd name="T116" fmla="*/ 250822216 w 130"/>
              <a:gd name="T117" fmla="*/ 20161216 h 187"/>
              <a:gd name="T118" fmla="*/ 256842504 w 130"/>
              <a:gd name="T119" fmla="*/ 32761182 h 187"/>
              <a:gd name="T120" fmla="*/ 258848323 w 130"/>
              <a:gd name="T121" fmla="*/ 47882094 h 18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30" h="187">
                <a:moveTo>
                  <a:pt x="129" y="20"/>
                </a:moveTo>
                <a:lnTo>
                  <a:pt x="128" y="21"/>
                </a:lnTo>
                <a:lnTo>
                  <a:pt x="128" y="22"/>
                </a:lnTo>
                <a:lnTo>
                  <a:pt x="128" y="23"/>
                </a:lnTo>
                <a:lnTo>
                  <a:pt x="128" y="24"/>
                </a:lnTo>
                <a:lnTo>
                  <a:pt x="128" y="25"/>
                </a:lnTo>
                <a:lnTo>
                  <a:pt x="128" y="26"/>
                </a:lnTo>
                <a:lnTo>
                  <a:pt x="127" y="26"/>
                </a:lnTo>
                <a:lnTo>
                  <a:pt x="127" y="27"/>
                </a:lnTo>
                <a:lnTo>
                  <a:pt x="127" y="28"/>
                </a:lnTo>
                <a:lnTo>
                  <a:pt x="126" y="29"/>
                </a:lnTo>
                <a:lnTo>
                  <a:pt x="125" y="30"/>
                </a:lnTo>
                <a:lnTo>
                  <a:pt x="125" y="31"/>
                </a:lnTo>
                <a:lnTo>
                  <a:pt x="124" y="31"/>
                </a:lnTo>
                <a:lnTo>
                  <a:pt x="124" y="32"/>
                </a:lnTo>
                <a:lnTo>
                  <a:pt x="123" y="32"/>
                </a:lnTo>
                <a:lnTo>
                  <a:pt x="123" y="33"/>
                </a:lnTo>
                <a:lnTo>
                  <a:pt x="122" y="33"/>
                </a:lnTo>
                <a:lnTo>
                  <a:pt x="121" y="34"/>
                </a:lnTo>
                <a:lnTo>
                  <a:pt x="120" y="34"/>
                </a:lnTo>
                <a:lnTo>
                  <a:pt x="119" y="35"/>
                </a:lnTo>
                <a:lnTo>
                  <a:pt x="118" y="35"/>
                </a:lnTo>
                <a:lnTo>
                  <a:pt x="117" y="35"/>
                </a:lnTo>
                <a:lnTo>
                  <a:pt x="116" y="35"/>
                </a:lnTo>
                <a:lnTo>
                  <a:pt x="115" y="35"/>
                </a:lnTo>
                <a:lnTo>
                  <a:pt x="114" y="35"/>
                </a:lnTo>
                <a:lnTo>
                  <a:pt x="113" y="35"/>
                </a:lnTo>
                <a:lnTo>
                  <a:pt x="112" y="35"/>
                </a:lnTo>
                <a:lnTo>
                  <a:pt x="111" y="35"/>
                </a:lnTo>
                <a:lnTo>
                  <a:pt x="110" y="35"/>
                </a:lnTo>
                <a:lnTo>
                  <a:pt x="109" y="35"/>
                </a:lnTo>
                <a:lnTo>
                  <a:pt x="108" y="35"/>
                </a:lnTo>
                <a:lnTo>
                  <a:pt x="108" y="34"/>
                </a:lnTo>
                <a:lnTo>
                  <a:pt x="107" y="34"/>
                </a:lnTo>
                <a:lnTo>
                  <a:pt x="107" y="33"/>
                </a:lnTo>
                <a:lnTo>
                  <a:pt x="106" y="33"/>
                </a:lnTo>
                <a:lnTo>
                  <a:pt x="106" y="32"/>
                </a:lnTo>
                <a:lnTo>
                  <a:pt x="105" y="32"/>
                </a:lnTo>
                <a:lnTo>
                  <a:pt x="105" y="31"/>
                </a:lnTo>
                <a:lnTo>
                  <a:pt x="104" y="31"/>
                </a:lnTo>
                <a:lnTo>
                  <a:pt x="103" y="31"/>
                </a:lnTo>
                <a:lnTo>
                  <a:pt x="102" y="31"/>
                </a:lnTo>
                <a:lnTo>
                  <a:pt x="101" y="31"/>
                </a:lnTo>
                <a:lnTo>
                  <a:pt x="94" y="31"/>
                </a:lnTo>
                <a:lnTo>
                  <a:pt x="87" y="31"/>
                </a:lnTo>
                <a:lnTo>
                  <a:pt x="80" y="31"/>
                </a:lnTo>
                <a:lnTo>
                  <a:pt x="73" y="31"/>
                </a:lnTo>
                <a:lnTo>
                  <a:pt x="66" y="31"/>
                </a:lnTo>
                <a:lnTo>
                  <a:pt x="59" y="31"/>
                </a:lnTo>
                <a:lnTo>
                  <a:pt x="52" y="31"/>
                </a:lnTo>
                <a:lnTo>
                  <a:pt x="46" y="31"/>
                </a:lnTo>
                <a:lnTo>
                  <a:pt x="44" y="31"/>
                </a:lnTo>
                <a:lnTo>
                  <a:pt x="42" y="31"/>
                </a:lnTo>
                <a:lnTo>
                  <a:pt x="41" y="31"/>
                </a:lnTo>
                <a:lnTo>
                  <a:pt x="40" y="31"/>
                </a:lnTo>
                <a:lnTo>
                  <a:pt x="39" y="31"/>
                </a:lnTo>
                <a:lnTo>
                  <a:pt x="38" y="31"/>
                </a:lnTo>
                <a:lnTo>
                  <a:pt x="37" y="31"/>
                </a:lnTo>
                <a:lnTo>
                  <a:pt x="37" y="32"/>
                </a:lnTo>
                <a:lnTo>
                  <a:pt x="36" y="32"/>
                </a:lnTo>
                <a:lnTo>
                  <a:pt x="35" y="33"/>
                </a:lnTo>
                <a:lnTo>
                  <a:pt x="34" y="34"/>
                </a:lnTo>
                <a:lnTo>
                  <a:pt x="34" y="35"/>
                </a:lnTo>
                <a:lnTo>
                  <a:pt x="34" y="36"/>
                </a:lnTo>
                <a:lnTo>
                  <a:pt x="34" y="41"/>
                </a:lnTo>
                <a:lnTo>
                  <a:pt x="34" y="46"/>
                </a:lnTo>
                <a:lnTo>
                  <a:pt x="34" y="51"/>
                </a:lnTo>
                <a:lnTo>
                  <a:pt x="34" y="56"/>
                </a:lnTo>
                <a:lnTo>
                  <a:pt x="34" y="61"/>
                </a:lnTo>
                <a:lnTo>
                  <a:pt x="34" y="66"/>
                </a:lnTo>
                <a:lnTo>
                  <a:pt x="34" y="71"/>
                </a:lnTo>
                <a:lnTo>
                  <a:pt x="34" y="76"/>
                </a:lnTo>
                <a:lnTo>
                  <a:pt x="44" y="75"/>
                </a:lnTo>
                <a:lnTo>
                  <a:pt x="53" y="74"/>
                </a:lnTo>
                <a:lnTo>
                  <a:pt x="63" y="74"/>
                </a:lnTo>
                <a:lnTo>
                  <a:pt x="73" y="73"/>
                </a:lnTo>
                <a:lnTo>
                  <a:pt x="83" y="73"/>
                </a:lnTo>
                <a:lnTo>
                  <a:pt x="93" y="72"/>
                </a:lnTo>
                <a:lnTo>
                  <a:pt x="102" y="72"/>
                </a:lnTo>
                <a:lnTo>
                  <a:pt x="112" y="71"/>
                </a:lnTo>
                <a:lnTo>
                  <a:pt x="113" y="71"/>
                </a:lnTo>
                <a:lnTo>
                  <a:pt x="114" y="71"/>
                </a:lnTo>
                <a:lnTo>
                  <a:pt x="115" y="71"/>
                </a:lnTo>
                <a:lnTo>
                  <a:pt x="115" y="72"/>
                </a:lnTo>
                <a:lnTo>
                  <a:pt x="116" y="72"/>
                </a:lnTo>
                <a:lnTo>
                  <a:pt x="117" y="73"/>
                </a:lnTo>
                <a:lnTo>
                  <a:pt x="118" y="73"/>
                </a:lnTo>
                <a:lnTo>
                  <a:pt x="118" y="74"/>
                </a:lnTo>
                <a:lnTo>
                  <a:pt x="119" y="74"/>
                </a:lnTo>
                <a:lnTo>
                  <a:pt x="119" y="75"/>
                </a:lnTo>
                <a:lnTo>
                  <a:pt x="120" y="76"/>
                </a:lnTo>
                <a:lnTo>
                  <a:pt x="120" y="77"/>
                </a:lnTo>
                <a:lnTo>
                  <a:pt x="121" y="78"/>
                </a:lnTo>
                <a:lnTo>
                  <a:pt x="121" y="79"/>
                </a:lnTo>
                <a:lnTo>
                  <a:pt x="121" y="80"/>
                </a:lnTo>
                <a:lnTo>
                  <a:pt x="121" y="81"/>
                </a:lnTo>
                <a:lnTo>
                  <a:pt x="121" y="82"/>
                </a:lnTo>
                <a:lnTo>
                  <a:pt x="121" y="83"/>
                </a:lnTo>
                <a:lnTo>
                  <a:pt x="121" y="84"/>
                </a:lnTo>
                <a:lnTo>
                  <a:pt x="121" y="85"/>
                </a:lnTo>
                <a:lnTo>
                  <a:pt x="121" y="86"/>
                </a:lnTo>
                <a:lnTo>
                  <a:pt x="121" y="89"/>
                </a:lnTo>
                <a:lnTo>
                  <a:pt x="121" y="90"/>
                </a:lnTo>
                <a:lnTo>
                  <a:pt x="121" y="91"/>
                </a:lnTo>
                <a:lnTo>
                  <a:pt x="121" y="92"/>
                </a:lnTo>
                <a:lnTo>
                  <a:pt x="121" y="93"/>
                </a:lnTo>
                <a:lnTo>
                  <a:pt x="120" y="94"/>
                </a:lnTo>
                <a:lnTo>
                  <a:pt x="120" y="95"/>
                </a:lnTo>
                <a:lnTo>
                  <a:pt x="120" y="96"/>
                </a:lnTo>
                <a:lnTo>
                  <a:pt x="119" y="97"/>
                </a:lnTo>
                <a:lnTo>
                  <a:pt x="119" y="98"/>
                </a:lnTo>
                <a:lnTo>
                  <a:pt x="118" y="99"/>
                </a:lnTo>
                <a:lnTo>
                  <a:pt x="118" y="100"/>
                </a:lnTo>
                <a:lnTo>
                  <a:pt x="117" y="100"/>
                </a:lnTo>
                <a:lnTo>
                  <a:pt x="117" y="101"/>
                </a:lnTo>
                <a:lnTo>
                  <a:pt x="116" y="101"/>
                </a:lnTo>
                <a:lnTo>
                  <a:pt x="115" y="102"/>
                </a:lnTo>
                <a:lnTo>
                  <a:pt x="114" y="102"/>
                </a:lnTo>
                <a:lnTo>
                  <a:pt x="113" y="102"/>
                </a:lnTo>
                <a:lnTo>
                  <a:pt x="103" y="103"/>
                </a:lnTo>
                <a:lnTo>
                  <a:pt x="93" y="104"/>
                </a:lnTo>
                <a:lnTo>
                  <a:pt x="83" y="104"/>
                </a:lnTo>
                <a:lnTo>
                  <a:pt x="73" y="105"/>
                </a:lnTo>
                <a:lnTo>
                  <a:pt x="63" y="106"/>
                </a:lnTo>
                <a:lnTo>
                  <a:pt x="53" y="106"/>
                </a:lnTo>
                <a:lnTo>
                  <a:pt x="44" y="107"/>
                </a:lnTo>
                <a:lnTo>
                  <a:pt x="34" y="107"/>
                </a:lnTo>
                <a:lnTo>
                  <a:pt x="34" y="113"/>
                </a:lnTo>
                <a:lnTo>
                  <a:pt x="34" y="119"/>
                </a:lnTo>
                <a:lnTo>
                  <a:pt x="34" y="125"/>
                </a:lnTo>
                <a:lnTo>
                  <a:pt x="33" y="131"/>
                </a:lnTo>
                <a:lnTo>
                  <a:pt x="33" y="137"/>
                </a:lnTo>
                <a:lnTo>
                  <a:pt x="33" y="143"/>
                </a:lnTo>
                <a:lnTo>
                  <a:pt x="33" y="149"/>
                </a:lnTo>
                <a:lnTo>
                  <a:pt x="33" y="155"/>
                </a:lnTo>
                <a:lnTo>
                  <a:pt x="43" y="155"/>
                </a:lnTo>
                <a:lnTo>
                  <a:pt x="54" y="155"/>
                </a:lnTo>
                <a:lnTo>
                  <a:pt x="64" y="155"/>
                </a:lnTo>
                <a:lnTo>
                  <a:pt x="74" y="155"/>
                </a:lnTo>
                <a:lnTo>
                  <a:pt x="84" y="155"/>
                </a:lnTo>
                <a:lnTo>
                  <a:pt x="94" y="155"/>
                </a:lnTo>
                <a:lnTo>
                  <a:pt x="104" y="155"/>
                </a:lnTo>
                <a:lnTo>
                  <a:pt x="114" y="155"/>
                </a:lnTo>
                <a:lnTo>
                  <a:pt x="115" y="155"/>
                </a:lnTo>
                <a:lnTo>
                  <a:pt x="116" y="155"/>
                </a:lnTo>
                <a:lnTo>
                  <a:pt x="117" y="155"/>
                </a:lnTo>
                <a:lnTo>
                  <a:pt x="117" y="156"/>
                </a:lnTo>
                <a:lnTo>
                  <a:pt x="118" y="156"/>
                </a:lnTo>
                <a:lnTo>
                  <a:pt x="118" y="157"/>
                </a:lnTo>
                <a:lnTo>
                  <a:pt x="119" y="157"/>
                </a:lnTo>
                <a:lnTo>
                  <a:pt x="119" y="158"/>
                </a:lnTo>
                <a:lnTo>
                  <a:pt x="119" y="159"/>
                </a:lnTo>
                <a:lnTo>
                  <a:pt x="120" y="159"/>
                </a:lnTo>
                <a:lnTo>
                  <a:pt x="120" y="160"/>
                </a:lnTo>
                <a:lnTo>
                  <a:pt x="120" y="161"/>
                </a:lnTo>
                <a:lnTo>
                  <a:pt x="120" y="162"/>
                </a:lnTo>
                <a:lnTo>
                  <a:pt x="121" y="162"/>
                </a:lnTo>
                <a:lnTo>
                  <a:pt x="121" y="163"/>
                </a:lnTo>
                <a:lnTo>
                  <a:pt x="121" y="164"/>
                </a:lnTo>
                <a:lnTo>
                  <a:pt x="121" y="166"/>
                </a:lnTo>
                <a:lnTo>
                  <a:pt x="121" y="167"/>
                </a:lnTo>
                <a:lnTo>
                  <a:pt x="121" y="169"/>
                </a:lnTo>
                <a:lnTo>
                  <a:pt x="121" y="171"/>
                </a:lnTo>
                <a:lnTo>
                  <a:pt x="121" y="172"/>
                </a:lnTo>
                <a:lnTo>
                  <a:pt x="121" y="173"/>
                </a:lnTo>
                <a:lnTo>
                  <a:pt x="121" y="174"/>
                </a:lnTo>
                <a:lnTo>
                  <a:pt x="120" y="174"/>
                </a:lnTo>
                <a:lnTo>
                  <a:pt x="120" y="175"/>
                </a:lnTo>
                <a:lnTo>
                  <a:pt x="120" y="176"/>
                </a:lnTo>
                <a:lnTo>
                  <a:pt x="120" y="177"/>
                </a:lnTo>
                <a:lnTo>
                  <a:pt x="119" y="177"/>
                </a:lnTo>
                <a:lnTo>
                  <a:pt x="119" y="178"/>
                </a:lnTo>
                <a:lnTo>
                  <a:pt x="119" y="179"/>
                </a:lnTo>
                <a:lnTo>
                  <a:pt x="118" y="179"/>
                </a:lnTo>
                <a:lnTo>
                  <a:pt x="118" y="180"/>
                </a:lnTo>
                <a:lnTo>
                  <a:pt x="117" y="180"/>
                </a:lnTo>
                <a:lnTo>
                  <a:pt x="117" y="181"/>
                </a:lnTo>
                <a:lnTo>
                  <a:pt x="116" y="181"/>
                </a:lnTo>
                <a:lnTo>
                  <a:pt x="116" y="182"/>
                </a:lnTo>
                <a:lnTo>
                  <a:pt x="115" y="182"/>
                </a:lnTo>
                <a:lnTo>
                  <a:pt x="115" y="183"/>
                </a:lnTo>
                <a:lnTo>
                  <a:pt x="114" y="183"/>
                </a:lnTo>
                <a:lnTo>
                  <a:pt x="113" y="184"/>
                </a:lnTo>
                <a:lnTo>
                  <a:pt x="112" y="184"/>
                </a:lnTo>
                <a:lnTo>
                  <a:pt x="111" y="184"/>
                </a:lnTo>
                <a:lnTo>
                  <a:pt x="110" y="185"/>
                </a:lnTo>
                <a:lnTo>
                  <a:pt x="109" y="185"/>
                </a:lnTo>
                <a:lnTo>
                  <a:pt x="108" y="185"/>
                </a:lnTo>
                <a:lnTo>
                  <a:pt x="107" y="185"/>
                </a:lnTo>
                <a:lnTo>
                  <a:pt x="106" y="185"/>
                </a:lnTo>
                <a:lnTo>
                  <a:pt x="105" y="186"/>
                </a:lnTo>
                <a:lnTo>
                  <a:pt x="96" y="186"/>
                </a:lnTo>
                <a:lnTo>
                  <a:pt x="86" y="186"/>
                </a:lnTo>
                <a:lnTo>
                  <a:pt x="77" y="186"/>
                </a:lnTo>
                <a:lnTo>
                  <a:pt x="68" y="186"/>
                </a:lnTo>
                <a:lnTo>
                  <a:pt x="58" y="186"/>
                </a:lnTo>
                <a:lnTo>
                  <a:pt x="49" y="186"/>
                </a:lnTo>
                <a:lnTo>
                  <a:pt x="40" y="186"/>
                </a:lnTo>
                <a:lnTo>
                  <a:pt x="30" y="186"/>
                </a:lnTo>
                <a:lnTo>
                  <a:pt x="29" y="185"/>
                </a:lnTo>
                <a:lnTo>
                  <a:pt x="27" y="185"/>
                </a:lnTo>
                <a:lnTo>
                  <a:pt x="25" y="184"/>
                </a:lnTo>
                <a:lnTo>
                  <a:pt x="23" y="184"/>
                </a:lnTo>
                <a:lnTo>
                  <a:pt x="22" y="183"/>
                </a:lnTo>
                <a:lnTo>
                  <a:pt x="20" y="183"/>
                </a:lnTo>
                <a:lnTo>
                  <a:pt x="19" y="182"/>
                </a:lnTo>
                <a:lnTo>
                  <a:pt x="17" y="181"/>
                </a:lnTo>
                <a:lnTo>
                  <a:pt x="16" y="181"/>
                </a:lnTo>
                <a:lnTo>
                  <a:pt x="15" y="180"/>
                </a:lnTo>
                <a:lnTo>
                  <a:pt x="13" y="179"/>
                </a:lnTo>
                <a:lnTo>
                  <a:pt x="12" y="178"/>
                </a:lnTo>
                <a:lnTo>
                  <a:pt x="11" y="177"/>
                </a:lnTo>
                <a:lnTo>
                  <a:pt x="10" y="176"/>
                </a:lnTo>
                <a:lnTo>
                  <a:pt x="9" y="175"/>
                </a:lnTo>
                <a:lnTo>
                  <a:pt x="8" y="174"/>
                </a:lnTo>
                <a:lnTo>
                  <a:pt x="7" y="173"/>
                </a:lnTo>
                <a:lnTo>
                  <a:pt x="6" y="172"/>
                </a:lnTo>
                <a:lnTo>
                  <a:pt x="5" y="171"/>
                </a:lnTo>
                <a:lnTo>
                  <a:pt x="5" y="170"/>
                </a:lnTo>
                <a:lnTo>
                  <a:pt x="4" y="169"/>
                </a:lnTo>
                <a:lnTo>
                  <a:pt x="3" y="167"/>
                </a:lnTo>
                <a:lnTo>
                  <a:pt x="3" y="166"/>
                </a:lnTo>
                <a:lnTo>
                  <a:pt x="2" y="164"/>
                </a:lnTo>
                <a:lnTo>
                  <a:pt x="2" y="163"/>
                </a:lnTo>
                <a:lnTo>
                  <a:pt x="1" y="162"/>
                </a:lnTo>
                <a:lnTo>
                  <a:pt x="1" y="160"/>
                </a:lnTo>
                <a:lnTo>
                  <a:pt x="0" y="159"/>
                </a:lnTo>
                <a:lnTo>
                  <a:pt x="0" y="157"/>
                </a:lnTo>
                <a:lnTo>
                  <a:pt x="0" y="155"/>
                </a:lnTo>
                <a:lnTo>
                  <a:pt x="0" y="154"/>
                </a:lnTo>
                <a:lnTo>
                  <a:pt x="0" y="152"/>
                </a:lnTo>
                <a:lnTo>
                  <a:pt x="0" y="134"/>
                </a:lnTo>
                <a:lnTo>
                  <a:pt x="0" y="116"/>
                </a:lnTo>
                <a:lnTo>
                  <a:pt x="1" y="98"/>
                </a:lnTo>
                <a:lnTo>
                  <a:pt x="1" y="80"/>
                </a:lnTo>
                <a:lnTo>
                  <a:pt x="2" y="62"/>
                </a:lnTo>
                <a:lnTo>
                  <a:pt x="2" y="45"/>
                </a:lnTo>
                <a:lnTo>
                  <a:pt x="3" y="27"/>
                </a:lnTo>
                <a:lnTo>
                  <a:pt x="3" y="9"/>
                </a:lnTo>
                <a:lnTo>
                  <a:pt x="3" y="8"/>
                </a:lnTo>
                <a:lnTo>
                  <a:pt x="3" y="7"/>
                </a:lnTo>
                <a:lnTo>
                  <a:pt x="3" y="6"/>
                </a:lnTo>
                <a:lnTo>
                  <a:pt x="4" y="5"/>
                </a:lnTo>
                <a:lnTo>
                  <a:pt x="4" y="4"/>
                </a:lnTo>
                <a:lnTo>
                  <a:pt x="5" y="4"/>
                </a:lnTo>
                <a:lnTo>
                  <a:pt x="5" y="3"/>
                </a:lnTo>
                <a:lnTo>
                  <a:pt x="6" y="2"/>
                </a:lnTo>
                <a:lnTo>
                  <a:pt x="7" y="2"/>
                </a:lnTo>
                <a:lnTo>
                  <a:pt x="7" y="1"/>
                </a:lnTo>
                <a:lnTo>
                  <a:pt x="8" y="1"/>
                </a:lnTo>
                <a:lnTo>
                  <a:pt x="9" y="1"/>
                </a:lnTo>
                <a:lnTo>
                  <a:pt x="9" y="0"/>
                </a:lnTo>
                <a:lnTo>
                  <a:pt x="10" y="0"/>
                </a:lnTo>
                <a:lnTo>
                  <a:pt x="12" y="0"/>
                </a:lnTo>
                <a:lnTo>
                  <a:pt x="13" y="0"/>
                </a:lnTo>
                <a:lnTo>
                  <a:pt x="25" y="0"/>
                </a:lnTo>
                <a:lnTo>
                  <a:pt x="37" y="0"/>
                </a:lnTo>
                <a:lnTo>
                  <a:pt x="49" y="0"/>
                </a:lnTo>
                <a:lnTo>
                  <a:pt x="61" y="0"/>
                </a:lnTo>
                <a:lnTo>
                  <a:pt x="73" y="0"/>
                </a:lnTo>
                <a:lnTo>
                  <a:pt x="85" y="0"/>
                </a:lnTo>
                <a:lnTo>
                  <a:pt x="97" y="0"/>
                </a:lnTo>
                <a:lnTo>
                  <a:pt x="109" y="0"/>
                </a:lnTo>
                <a:lnTo>
                  <a:pt x="110" y="0"/>
                </a:lnTo>
                <a:lnTo>
                  <a:pt x="111" y="0"/>
                </a:lnTo>
                <a:lnTo>
                  <a:pt x="112" y="0"/>
                </a:lnTo>
                <a:lnTo>
                  <a:pt x="113" y="1"/>
                </a:lnTo>
                <a:lnTo>
                  <a:pt x="114" y="1"/>
                </a:lnTo>
                <a:lnTo>
                  <a:pt x="115" y="2"/>
                </a:lnTo>
                <a:lnTo>
                  <a:pt x="116" y="2"/>
                </a:lnTo>
                <a:lnTo>
                  <a:pt x="117" y="2"/>
                </a:lnTo>
                <a:lnTo>
                  <a:pt x="118" y="3"/>
                </a:lnTo>
                <a:lnTo>
                  <a:pt x="119" y="3"/>
                </a:lnTo>
                <a:lnTo>
                  <a:pt x="120" y="4"/>
                </a:lnTo>
                <a:lnTo>
                  <a:pt x="121" y="5"/>
                </a:lnTo>
                <a:lnTo>
                  <a:pt x="122" y="5"/>
                </a:lnTo>
                <a:lnTo>
                  <a:pt x="123" y="6"/>
                </a:lnTo>
                <a:lnTo>
                  <a:pt x="123" y="7"/>
                </a:lnTo>
                <a:lnTo>
                  <a:pt x="124" y="7"/>
                </a:lnTo>
                <a:lnTo>
                  <a:pt x="125" y="8"/>
                </a:lnTo>
                <a:lnTo>
                  <a:pt x="126" y="9"/>
                </a:lnTo>
                <a:lnTo>
                  <a:pt x="126" y="10"/>
                </a:lnTo>
                <a:lnTo>
                  <a:pt x="126" y="11"/>
                </a:lnTo>
                <a:lnTo>
                  <a:pt x="127" y="11"/>
                </a:lnTo>
                <a:lnTo>
                  <a:pt x="127" y="12"/>
                </a:lnTo>
                <a:lnTo>
                  <a:pt x="128" y="13"/>
                </a:lnTo>
                <a:lnTo>
                  <a:pt x="128" y="14"/>
                </a:lnTo>
                <a:lnTo>
                  <a:pt x="128" y="15"/>
                </a:lnTo>
                <a:lnTo>
                  <a:pt x="128" y="16"/>
                </a:lnTo>
                <a:lnTo>
                  <a:pt x="128" y="17"/>
                </a:lnTo>
                <a:lnTo>
                  <a:pt x="128" y="18"/>
                </a:lnTo>
                <a:lnTo>
                  <a:pt x="129" y="19"/>
                </a:lnTo>
                <a:lnTo>
                  <a:pt x="129" y="20"/>
                </a:lnTo>
              </a:path>
            </a:pathLst>
          </a:custGeom>
          <a:solidFill>
            <a:schemeClr val="tx1"/>
          </a:solidFill>
          <a:ln w="9525" cap="rnd">
            <a:noFill/>
            <a:round/>
            <a:headEnd/>
            <a:tailEnd/>
          </a:ln>
          <a:effectLst>
            <a:outerShdw dist="35921" dir="2700000" algn="ctr" rotWithShape="0">
              <a:schemeClr val="bg2"/>
            </a:outerShdw>
          </a:effectLst>
        </p:spPr>
        <p:txBody>
          <a:bodyPr/>
          <a:lstStyle/>
          <a:p>
            <a:pPr>
              <a:defRPr/>
            </a:pPr>
            <a:endParaRPr lang="fr-CA"/>
          </a:p>
        </p:txBody>
      </p:sp>
      <p:sp>
        <p:nvSpPr>
          <p:cNvPr id="21514" name="Rectangle 34"/>
          <p:cNvSpPr>
            <a:spLocks noGrp="1" noChangeArrowheads="1"/>
          </p:cNvSpPr>
          <p:nvPr>
            <p:ph type="title"/>
          </p:nvPr>
        </p:nvSpPr>
        <p:spPr bwMode="auto">
          <a:xfrm>
            <a:off x="1143000" y="609600"/>
            <a:ext cx="7772400" cy="1143000"/>
          </a:xfrm>
          <a:prstGeom prst="rect">
            <a:avLst/>
          </a:prstGeom>
          <a:noFill/>
          <a:ln w="9525">
            <a:noFill/>
            <a:miter lim="800000"/>
            <a:headEnd/>
            <a:tailEnd/>
          </a:ln>
        </p:spPr>
        <p:txBody>
          <a:bodyPr vert="horz" wrap="square" lIns="92075" tIns="46038" rIns="92075" bIns="46038" numCol="1" anchor="ctr" anchorCtr="0" compatLnSpc="1">
            <a:prstTxWarp prst="textNoShape">
              <a:avLst/>
            </a:prstTxWarp>
          </a:bodyPr>
          <a:lstStyle/>
          <a:p>
            <a:pPr lvl="0"/>
            <a:r>
              <a:rPr lang="en-US" smtClean="0"/>
              <a:t>Cliquez pour modifier le style du titre</a:t>
            </a:r>
          </a:p>
        </p:txBody>
      </p:sp>
      <p:sp>
        <p:nvSpPr>
          <p:cNvPr id="21515" name="Rectangle 38"/>
          <p:cNvSpPr>
            <a:spLocks noGrp="1" noChangeArrowheads="1"/>
          </p:cNvSpPr>
          <p:nvPr>
            <p:ph type="body" idx="1"/>
          </p:nvPr>
        </p:nvSpPr>
        <p:spPr bwMode="auto">
          <a:xfrm>
            <a:off x="1169988" y="1946275"/>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46" name="Date Placeholder 3"/>
          <p:cNvSpPr>
            <a:spLocks noGrp="1"/>
          </p:cNvSpPr>
          <p:nvPr>
            <p:ph type="dt" sz="half" idx="2"/>
          </p:nvPr>
        </p:nvSpPr>
        <p:spPr bwMode="auto">
          <a:xfrm>
            <a:off x="1143000" y="6248400"/>
            <a:ext cx="1905000" cy="457200"/>
          </a:xfrm>
          <a:prstGeom prst="rect">
            <a:avLst/>
          </a:prstGeom>
          <a:extLst/>
        </p:spPr>
        <p:txBody>
          <a:bodyPr vert="horz" wrap="square" lIns="92075" tIns="46038" rIns="92075" bIns="46038" numCol="1" anchor="ctr" anchorCtr="0" compatLnSpc="1">
            <a:prstTxWarp prst="textNoShape">
              <a:avLst/>
            </a:prstTxWarp>
          </a:bodyPr>
          <a:lstStyle>
            <a:lvl1pPr>
              <a:defRPr sz="1400" smtClean="0">
                <a:solidFill>
                  <a:srgbClr val="FFFFFF"/>
                </a:solidFill>
                <a:latin typeface="Calibri" pitchFamily="34" charset="0"/>
              </a:defRPr>
            </a:lvl1pPr>
          </a:lstStyle>
          <a:p>
            <a:pPr>
              <a:defRPr/>
            </a:pPr>
            <a:endParaRPr lang="fr-FR"/>
          </a:p>
        </p:txBody>
      </p:sp>
      <p:sp>
        <p:nvSpPr>
          <p:cNvPr id="47" name="Footer Placeholder 4"/>
          <p:cNvSpPr>
            <a:spLocks noGrp="1"/>
          </p:cNvSpPr>
          <p:nvPr>
            <p:ph type="ftr" sz="quarter" idx="3"/>
          </p:nvPr>
        </p:nvSpPr>
        <p:spPr bwMode="auto">
          <a:xfrm>
            <a:off x="3581400" y="6248400"/>
            <a:ext cx="2895600" cy="457200"/>
          </a:xfrm>
          <a:prstGeom prst="rect">
            <a:avLst/>
          </a:prstGeom>
          <a:extLst/>
        </p:spPr>
        <p:txBody>
          <a:bodyPr vert="horz" wrap="square" lIns="92075" tIns="46038" rIns="92075" bIns="46038" numCol="1" anchor="ctr" anchorCtr="0" compatLnSpc="1">
            <a:prstTxWarp prst="textNoShape">
              <a:avLst/>
            </a:prstTxWarp>
          </a:bodyPr>
          <a:lstStyle>
            <a:lvl1pPr algn="ctr">
              <a:defRPr sz="1400" smtClean="0">
                <a:solidFill>
                  <a:srgbClr val="FFFFFF"/>
                </a:solidFill>
                <a:latin typeface="Calibri" pitchFamily="34" charset="0"/>
              </a:defRPr>
            </a:lvl1pPr>
          </a:lstStyle>
          <a:p>
            <a:pPr>
              <a:defRPr/>
            </a:pPr>
            <a:endParaRPr lang="fr-FR"/>
          </a:p>
        </p:txBody>
      </p:sp>
      <p:sp>
        <p:nvSpPr>
          <p:cNvPr id="48" name="Slide Number Placeholder 5"/>
          <p:cNvSpPr>
            <a:spLocks noGrp="1"/>
          </p:cNvSpPr>
          <p:nvPr>
            <p:ph type="sldNum" sz="quarter" idx="4"/>
          </p:nvPr>
        </p:nvSpPr>
        <p:spPr bwMode="auto">
          <a:xfrm>
            <a:off x="7010400" y="6248400"/>
            <a:ext cx="1905000" cy="457200"/>
          </a:xfrm>
          <a:prstGeom prst="rect">
            <a:avLst/>
          </a:prstGeom>
          <a:extLst/>
        </p:spPr>
        <p:txBody>
          <a:bodyPr vert="horz" wrap="square" lIns="92075" tIns="46038" rIns="92075" bIns="46038" numCol="1" anchor="ctr" anchorCtr="0" compatLnSpc="1">
            <a:prstTxWarp prst="textNoShape">
              <a:avLst/>
            </a:prstTxWarp>
          </a:bodyPr>
          <a:lstStyle>
            <a:lvl1pPr algn="r">
              <a:defRPr sz="1400" smtClean="0">
                <a:solidFill>
                  <a:srgbClr val="FFFFFF"/>
                </a:solidFill>
                <a:latin typeface="Calibri" pitchFamily="34" charset="0"/>
              </a:defRPr>
            </a:lvl1pPr>
          </a:lstStyle>
          <a:p>
            <a:pPr>
              <a:defRPr/>
            </a:pPr>
            <a:fld id="{F3F8E1E9-2DD1-4197-A505-D4EA38DDED84}"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332" r:id="rId1"/>
    <p:sldLayoutId id="2147486333" r:id="rId2"/>
    <p:sldLayoutId id="2147486334" r:id="rId3"/>
    <p:sldLayoutId id="2147486335" r:id="rId4"/>
    <p:sldLayoutId id="2147486336" r:id="rId5"/>
    <p:sldLayoutId id="2147486337" r:id="rId6"/>
    <p:sldLayoutId id="2147486338" r:id="rId7"/>
    <p:sldLayoutId id="2147486339" r:id="rId8"/>
    <p:sldLayoutId id="2147486340" r:id="rId9"/>
    <p:sldLayoutId id="2147486341" r:id="rId10"/>
    <p:sldLayoutId id="2147486342" r:id="rId11"/>
  </p:sldLayoutIdLst>
  <p:transition spd="med"/>
  <p:txStyles>
    <p:titleStyle>
      <a:lvl1pPr algn="l" rtl="0" eaLnBrk="0" fontAlgn="base" hangingPunct="0">
        <a:spcBef>
          <a:spcPct val="0"/>
        </a:spcBef>
        <a:spcAft>
          <a:spcPct val="0"/>
        </a:spcAft>
        <a:defRPr sz="4400">
          <a:solidFill>
            <a:schemeClr val="tx2"/>
          </a:solidFill>
          <a:latin typeface="+mj-lt"/>
          <a:ea typeface="+mj-ea"/>
          <a:cs typeface="+mj-cs"/>
        </a:defRPr>
      </a:lvl1pPr>
      <a:lvl2pPr algn="l" rtl="0" eaLnBrk="0" fontAlgn="base" hangingPunct="0">
        <a:spcBef>
          <a:spcPct val="0"/>
        </a:spcBef>
        <a:spcAft>
          <a:spcPct val="0"/>
        </a:spcAft>
        <a:defRPr sz="4400">
          <a:solidFill>
            <a:schemeClr val="tx2"/>
          </a:solidFill>
          <a:latin typeface="Times New Roman" pitchFamily="18" charset="0"/>
        </a:defRPr>
      </a:lvl2pPr>
      <a:lvl3pPr algn="l" rtl="0" eaLnBrk="0" fontAlgn="base" hangingPunct="0">
        <a:spcBef>
          <a:spcPct val="0"/>
        </a:spcBef>
        <a:spcAft>
          <a:spcPct val="0"/>
        </a:spcAft>
        <a:defRPr sz="4400">
          <a:solidFill>
            <a:schemeClr val="tx2"/>
          </a:solidFill>
          <a:latin typeface="Times New Roman" pitchFamily="18" charset="0"/>
        </a:defRPr>
      </a:lvl3pPr>
      <a:lvl4pPr algn="l" rtl="0" eaLnBrk="0" fontAlgn="base" hangingPunct="0">
        <a:spcBef>
          <a:spcPct val="0"/>
        </a:spcBef>
        <a:spcAft>
          <a:spcPct val="0"/>
        </a:spcAft>
        <a:defRPr sz="4400">
          <a:solidFill>
            <a:schemeClr val="tx2"/>
          </a:solidFill>
          <a:latin typeface="Times New Roman" pitchFamily="18" charset="0"/>
        </a:defRPr>
      </a:lvl4pPr>
      <a:lvl5pPr algn="l" rtl="0" eaLnBrk="0" fontAlgn="base" hangingPunct="0">
        <a:spcBef>
          <a:spcPct val="0"/>
        </a:spcBef>
        <a:spcAft>
          <a:spcPct val="0"/>
        </a:spcAft>
        <a:defRPr sz="4400">
          <a:solidFill>
            <a:schemeClr val="tx2"/>
          </a:solidFill>
          <a:latin typeface="Times New Roman" pitchFamily="18" charset="0"/>
        </a:defRPr>
      </a:lvl5pPr>
      <a:lvl6pPr marL="457200" algn="l" rtl="0" eaLnBrk="0" fontAlgn="base" hangingPunct="0">
        <a:spcBef>
          <a:spcPct val="0"/>
        </a:spcBef>
        <a:spcAft>
          <a:spcPct val="0"/>
        </a:spcAft>
        <a:defRPr sz="4400">
          <a:solidFill>
            <a:schemeClr val="tx2"/>
          </a:solidFill>
          <a:latin typeface="Times New Roman" pitchFamily="18" charset="0"/>
        </a:defRPr>
      </a:lvl6pPr>
      <a:lvl7pPr marL="914400" algn="l" rtl="0" eaLnBrk="0" fontAlgn="base" hangingPunct="0">
        <a:spcBef>
          <a:spcPct val="0"/>
        </a:spcBef>
        <a:spcAft>
          <a:spcPct val="0"/>
        </a:spcAft>
        <a:defRPr sz="4400">
          <a:solidFill>
            <a:schemeClr val="tx2"/>
          </a:solidFill>
          <a:latin typeface="Times New Roman" pitchFamily="18" charset="0"/>
        </a:defRPr>
      </a:lvl7pPr>
      <a:lvl8pPr marL="1371600" algn="l" rtl="0" eaLnBrk="0" fontAlgn="base" hangingPunct="0">
        <a:spcBef>
          <a:spcPct val="0"/>
        </a:spcBef>
        <a:spcAft>
          <a:spcPct val="0"/>
        </a:spcAft>
        <a:defRPr sz="4400">
          <a:solidFill>
            <a:schemeClr val="tx2"/>
          </a:solidFill>
          <a:latin typeface="Times New Roman" pitchFamily="18" charset="0"/>
        </a:defRPr>
      </a:lvl8pPr>
      <a:lvl9pPr marL="1828800" algn="l"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lr>
          <a:schemeClr val="tx2"/>
        </a:buClr>
        <a:buSzPct val="75000"/>
        <a:buFont typeface="Wingdings" pitchFamily="2" charset="2"/>
        <a:buChar char="n"/>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folHlink"/>
        </a:buClr>
        <a:buSzPct val="60000"/>
        <a:buFont typeface="Wingdings" pitchFamily="2" charset="2"/>
        <a:buChar char="u"/>
        <a:defRPr sz="3200">
          <a:solidFill>
            <a:schemeClr val="tx1"/>
          </a:solidFill>
          <a:latin typeface="+mn-lt"/>
        </a:defRPr>
      </a:lvl2pPr>
      <a:lvl3pPr marL="1143000" indent="-228600" algn="l" rtl="0" eaLnBrk="0" fontAlgn="base" hangingPunct="0">
        <a:spcBef>
          <a:spcPct val="20000"/>
        </a:spcBef>
        <a:spcAft>
          <a:spcPct val="0"/>
        </a:spcAft>
        <a:buClr>
          <a:schemeClr val="tx2"/>
        </a:buClr>
        <a:buSzPct val="60000"/>
        <a:buFont typeface="Wingdings" pitchFamily="2" charset="2"/>
        <a:buChar char="t"/>
        <a:defRPr sz="3200">
          <a:solidFill>
            <a:schemeClr val="tx1"/>
          </a:solidFill>
          <a:latin typeface="+mn-lt"/>
        </a:defRPr>
      </a:lvl3pPr>
      <a:lvl4pPr marL="1600200" indent="-228600" algn="l" rtl="0" eaLnBrk="0" fontAlgn="base" hangingPunct="0">
        <a:spcBef>
          <a:spcPct val="20000"/>
        </a:spcBef>
        <a:spcAft>
          <a:spcPct val="0"/>
        </a:spcAft>
        <a:buClr>
          <a:schemeClr val="tx1"/>
        </a:buClr>
        <a:buSzPct val="100000"/>
        <a:buChar char="•"/>
        <a:defRPr sz="3200">
          <a:solidFill>
            <a:schemeClr val="tx1"/>
          </a:solidFill>
          <a:latin typeface="+mn-lt"/>
        </a:defRPr>
      </a:lvl4pPr>
      <a:lvl5pPr marL="2057400" indent="-228600" algn="l" rtl="0" eaLnBrk="0" fontAlgn="base" hangingPunct="0">
        <a:spcBef>
          <a:spcPct val="20000"/>
        </a:spcBef>
        <a:spcAft>
          <a:spcPct val="0"/>
        </a:spcAft>
        <a:buClr>
          <a:schemeClr val="tx1"/>
        </a:buClr>
        <a:buSzPct val="100000"/>
        <a:buChar char="–"/>
        <a:defRPr sz="3200">
          <a:solidFill>
            <a:schemeClr val="tx1"/>
          </a:solidFill>
          <a:latin typeface="+mn-lt"/>
        </a:defRPr>
      </a:lvl5pPr>
      <a:lvl6pPr marL="2514600" indent="-228600" algn="l" rtl="0" eaLnBrk="0" fontAlgn="base" hangingPunct="0">
        <a:spcBef>
          <a:spcPct val="20000"/>
        </a:spcBef>
        <a:spcAft>
          <a:spcPct val="0"/>
        </a:spcAft>
        <a:buClr>
          <a:schemeClr val="tx1"/>
        </a:buClr>
        <a:buSzPct val="100000"/>
        <a:buChar char="–"/>
        <a:defRPr sz="3200">
          <a:solidFill>
            <a:schemeClr val="tx1"/>
          </a:solidFill>
          <a:latin typeface="+mn-lt"/>
        </a:defRPr>
      </a:lvl6pPr>
      <a:lvl7pPr marL="2971800" indent="-228600" algn="l" rtl="0" eaLnBrk="0" fontAlgn="base" hangingPunct="0">
        <a:spcBef>
          <a:spcPct val="20000"/>
        </a:spcBef>
        <a:spcAft>
          <a:spcPct val="0"/>
        </a:spcAft>
        <a:buClr>
          <a:schemeClr val="tx1"/>
        </a:buClr>
        <a:buSzPct val="100000"/>
        <a:buChar char="–"/>
        <a:defRPr sz="3200">
          <a:solidFill>
            <a:schemeClr val="tx1"/>
          </a:solidFill>
          <a:latin typeface="+mn-lt"/>
        </a:defRPr>
      </a:lvl7pPr>
      <a:lvl8pPr marL="3429000" indent="-228600" algn="l" rtl="0" eaLnBrk="0" fontAlgn="base" hangingPunct="0">
        <a:spcBef>
          <a:spcPct val="20000"/>
        </a:spcBef>
        <a:spcAft>
          <a:spcPct val="0"/>
        </a:spcAft>
        <a:buClr>
          <a:schemeClr val="tx1"/>
        </a:buClr>
        <a:buSzPct val="100000"/>
        <a:buChar char="–"/>
        <a:defRPr sz="3200">
          <a:solidFill>
            <a:schemeClr val="tx1"/>
          </a:solidFill>
          <a:latin typeface="+mn-lt"/>
        </a:defRPr>
      </a:lvl8pPr>
      <a:lvl9pPr marL="3886200" indent="-228600" algn="l" rtl="0" eaLnBrk="0" fontAlgn="base" hangingPunct="0">
        <a:spcBef>
          <a:spcPct val="20000"/>
        </a:spcBef>
        <a:spcAft>
          <a:spcPct val="0"/>
        </a:spcAft>
        <a:buClr>
          <a:schemeClr val="tx1"/>
        </a:buClr>
        <a:buSzPct val="100000"/>
        <a:buChar char="–"/>
        <a:defRPr sz="32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22530" name="Group 2"/>
          <p:cNvGrpSpPr>
            <a:grpSpLocks/>
          </p:cNvGrpSpPr>
          <p:nvPr/>
        </p:nvGrpSpPr>
        <p:grpSpPr bwMode="auto">
          <a:xfrm>
            <a:off x="0" y="3175"/>
            <a:ext cx="1085850" cy="6854825"/>
            <a:chOff x="0" y="0"/>
            <a:chExt cx="684" cy="4318"/>
          </a:xfrm>
        </p:grpSpPr>
        <p:sp>
          <p:nvSpPr>
            <p:cNvPr id="397315"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a:noFill/>
            </a:ln>
            <a:effectLst/>
            <a:extLst/>
          </p:spPr>
          <p:txBody>
            <a:bodyPr wrap="none" anchor="ctr"/>
            <a:lstStyle/>
            <a:p>
              <a:pPr defTabSz="914400">
                <a:defRPr/>
              </a:pPr>
              <a:endParaRPr lang="en-US" sz="2400">
                <a:solidFill>
                  <a:srgbClr val="FFFFFF"/>
                </a:solidFill>
                <a:latin typeface="Times New Roman" pitchFamily="18" charset="0"/>
                <a:cs typeface="+mn-cs"/>
              </a:endParaRPr>
            </a:p>
          </p:txBody>
        </p:sp>
        <p:grpSp>
          <p:nvGrpSpPr>
            <p:cNvPr id="22544" name="Group 4"/>
            <p:cNvGrpSpPr>
              <a:grpSpLocks/>
            </p:cNvGrpSpPr>
            <p:nvPr/>
          </p:nvGrpSpPr>
          <p:grpSpPr bwMode="auto">
            <a:xfrm>
              <a:off x="48" y="102"/>
              <a:ext cx="96" cy="4128"/>
              <a:chOff x="48" y="102"/>
              <a:chExt cx="96" cy="4128"/>
            </a:xfrm>
          </p:grpSpPr>
          <p:sp>
            <p:nvSpPr>
              <p:cNvPr id="61445" name="Rectangle 5"/>
              <p:cNvSpPr>
                <a:spLocks noChangeArrowheads="1"/>
              </p:cNvSpPr>
              <p:nvPr/>
            </p:nvSpPr>
            <p:spPr bwMode="auto">
              <a:xfrm>
                <a:off x="48" y="1105"/>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1446" name="Rectangle 6"/>
              <p:cNvSpPr>
                <a:spLocks noChangeArrowheads="1"/>
              </p:cNvSpPr>
              <p:nvPr/>
            </p:nvSpPr>
            <p:spPr bwMode="auto">
              <a:xfrm>
                <a:off x="48" y="1250"/>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1447" name="Rectangle 7"/>
              <p:cNvSpPr>
                <a:spLocks noChangeArrowheads="1"/>
              </p:cNvSpPr>
              <p:nvPr/>
            </p:nvSpPr>
            <p:spPr bwMode="auto">
              <a:xfrm>
                <a:off x="48" y="1393"/>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1448" name="Rectangle 8"/>
              <p:cNvSpPr>
                <a:spLocks noChangeArrowheads="1"/>
              </p:cNvSpPr>
              <p:nvPr/>
            </p:nvSpPr>
            <p:spPr bwMode="auto">
              <a:xfrm>
                <a:off x="48" y="1538"/>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1449" name="Rectangle 9"/>
              <p:cNvSpPr>
                <a:spLocks noChangeArrowheads="1"/>
              </p:cNvSpPr>
              <p:nvPr/>
            </p:nvSpPr>
            <p:spPr bwMode="auto">
              <a:xfrm>
                <a:off x="48" y="1683"/>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1450" name="Rectangle 10"/>
              <p:cNvSpPr>
                <a:spLocks noChangeArrowheads="1"/>
              </p:cNvSpPr>
              <p:nvPr/>
            </p:nvSpPr>
            <p:spPr bwMode="auto">
              <a:xfrm>
                <a:off x="48" y="1826"/>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1451" name="Rectangle 11"/>
              <p:cNvSpPr>
                <a:spLocks noChangeArrowheads="1"/>
              </p:cNvSpPr>
              <p:nvPr/>
            </p:nvSpPr>
            <p:spPr bwMode="auto">
              <a:xfrm>
                <a:off x="48" y="1971"/>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1452" name="Rectangle 12"/>
              <p:cNvSpPr>
                <a:spLocks noChangeArrowheads="1"/>
              </p:cNvSpPr>
              <p:nvPr/>
            </p:nvSpPr>
            <p:spPr bwMode="auto">
              <a:xfrm>
                <a:off x="48" y="2115"/>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1453" name="Rectangle 13"/>
              <p:cNvSpPr>
                <a:spLocks noChangeArrowheads="1"/>
              </p:cNvSpPr>
              <p:nvPr/>
            </p:nvSpPr>
            <p:spPr bwMode="auto">
              <a:xfrm>
                <a:off x="48" y="2259"/>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1454" name="Rectangle 14"/>
              <p:cNvSpPr>
                <a:spLocks noChangeArrowheads="1"/>
              </p:cNvSpPr>
              <p:nvPr/>
            </p:nvSpPr>
            <p:spPr bwMode="auto">
              <a:xfrm>
                <a:off x="48" y="2403"/>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1455" name="Rectangle 15"/>
              <p:cNvSpPr>
                <a:spLocks noChangeArrowheads="1"/>
              </p:cNvSpPr>
              <p:nvPr/>
            </p:nvSpPr>
            <p:spPr bwMode="auto">
              <a:xfrm>
                <a:off x="48" y="2548"/>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1456" name="Rectangle 16"/>
              <p:cNvSpPr>
                <a:spLocks noChangeArrowheads="1"/>
              </p:cNvSpPr>
              <p:nvPr/>
            </p:nvSpPr>
            <p:spPr bwMode="auto">
              <a:xfrm>
                <a:off x="48" y="2692"/>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1457" name="Rectangle 17"/>
              <p:cNvSpPr>
                <a:spLocks noChangeArrowheads="1"/>
              </p:cNvSpPr>
              <p:nvPr/>
            </p:nvSpPr>
            <p:spPr bwMode="auto">
              <a:xfrm>
                <a:off x="48" y="2836"/>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1458" name="Rectangle 18"/>
              <p:cNvSpPr>
                <a:spLocks noChangeArrowheads="1"/>
              </p:cNvSpPr>
              <p:nvPr/>
            </p:nvSpPr>
            <p:spPr bwMode="auto">
              <a:xfrm>
                <a:off x="48" y="2980"/>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1459" name="Rectangle 19"/>
              <p:cNvSpPr>
                <a:spLocks noChangeArrowheads="1"/>
              </p:cNvSpPr>
              <p:nvPr/>
            </p:nvSpPr>
            <p:spPr bwMode="auto">
              <a:xfrm>
                <a:off x="48" y="3124"/>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1460" name="Rectangle 20"/>
              <p:cNvSpPr>
                <a:spLocks noChangeArrowheads="1"/>
              </p:cNvSpPr>
              <p:nvPr/>
            </p:nvSpPr>
            <p:spPr bwMode="auto">
              <a:xfrm>
                <a:off x="48" y="3269"/>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1461" name="Rectangle 21"/>
              <p:cNvSpPr>
                <a:spLocks noChangeArrowheads="1"/>
              </p:cNvSpPr>
              <p:nvPr/>
            </p:nvSpPr>
            <p:spPr bwMode="auto">
              <a:xfrm>
                <a:off x="48" y="3412"/>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1462" name="Rectangle 22"/>
              <p:cNvSpPr>
                <a:spLocks noChangeArrowheads="1"/>
              </p:cNvSpPr>
              <p:nvPr/>
            </p:nvSpPr>
            <p:spPr bwMode="auto">
              <a:xfrm>
                <a:off x="48" y="3557"/>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1463" name="Rectangle 23"/>
              <p:cNvSpPr>
                <a:spLocks noChangeArrowheads="1"/>
              </p:cNvSpPr>
              <p:nvPr/>
            </p:nvSpPr>
            <p:spPr bwMode="auto">
              <a:xfrm>
                <a:off x="48" y="3702"/>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1464" name="Rectangle 24"/>
              <p:cNvSpPr>
                <a:spLocks noChangeArrowheads="1"/>
              </p:cNvSpPr>
              <p:nvPr/>
            </p:nvSpPr>
            <p:spPr bwMode="auto">
              <a:xfrm>
                <a:off x="48" y="3845"/>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1465" name="Rectangle 25"/>
              <p:cNvSpPr>
                <a:spLocks noChangeArrowheads="1"/>
              </p:cNvSpPr>
              <p:nvPr/>
            </p:nvSpPr>
            <p:spPr bwMode="auto">
              <a:xfrm>
                <a:off x="48" y="3990"/>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1466" name="Rectangle 26"/>
              <p:cNvSpPr>
                <a:spLocks noChangeArrowheads="1"/>
              </p:cNvSpPr>
              <p:nvPr/>
            </p:nvSpPr>
            <p:spPr bwMode="auto">
              <a:xfrm>
                <a:off x="48" y="4133"/>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1467" name="Rectangle 27"/>
              <p:cNvSpPr>
                <a:spLocks noChangeArrowheads="1"/>
              </p:cNvSpPr>
              <p:nvPr/>
            </p:nvSpPr>
            <p:spPr bwMode="auto">
              <a:xfrm>
                <a:off x="48" y="102"/>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1468" name="Rectangle 28"/>
              <p:cNvSpPr>
                <a:spLocks noChangeArrowheads="1"/>
              </p:cNvSpPr>
              <p:nvPr/>
            </p:nvSpPr>
            <p:spPr bwMode="auto">
              <a:xfrm>
                <a:off x="48" y="246"/>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1469" name="Rectangle 29"/>
              <p:cNvSpPr>
                <a:spLocks noChangeArrowheads="1"/>
              </p:cNvSpPr>
              <p:nvPr/>
            </p:nvSpPr>
            <p:spPr bwMode="auto">
              <a:xfrm>
                <a:off x="48" y="391"/>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1470" name="Rectangle 30"/>
              <p:cNvSpPr>
                <a:spLocks noChangeArrowheads="1"/>
              </p:cNvSpPr>
              <p:nvPr/>
            </p:nvSpPr>
            <p:spPr bwMode="auto">
              <a:xfrm>
                <a:off x="48" y="535"/>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1471" name="Rectangle 31"/>
              <p:cNvSpPr>
                <a:spLocks noChangeArrowheads="1"/>
              </p:cNvSpPr>
              <p:nvPr/>
            </p:nvSpPr>
            <p:spPr bwMode="auto">
              <a:xfrm>
                <a:off x="48" y="679"/>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1472" name="Rectangle 32"/>
              <p:cNvSpPr>
                <a:spLocks noChangeArrowheads="1"/>
              </p:cNvSpPr>
              <p:nvPr/>
            </p:nvSpPr>
            <p:spPr bwMode="auto">
              <a:xfrm>
                <a:off x="48" y="823"/>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1473" name="Rectangle 33"/>
              <p:cNvSpPr>
                <a:spLocks noChangeArrowheads="1"/>
              </p:cNvSpPr>
              <p:nvPr/>
            </p:nvSpPr>
            <p:spPr bwMode="auto">
              <a:xfrm>
                <a:off x="48" y="968"/>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grpSp>
      </p:grpSp>
      <p:sp>
        <p:nvSpPr>
          <p:cNvPr id="61474" name="Freeform 39"/>
          <p:cNvSpPr>
            <a:spLocks/>
          </p:cNvSpPr>
          <p:nvPr/>
        </p:nvSpPr>
        <p:spPr bwMode="auto">
          <a:xfrm>
            <a:off x="419100" y="6261100"/>
            <a:ext cx="214313" cy="279400"/>
          </a:xfrm>
          <a:custGeom>
            <a:avLst/>
            <a:gdLst>
              <a:gd name="T0" fmla="*/ 42301980 w 151"/>
              <a:gd name="T1" fmla="*/ 0 h 176"/>
              <a:gd name="T2" fmla="*/ 50359297 w 151"/>
              <a:gd name="T3" fmla="*/ 2520950 h 176"/>
              <a:gd name="T4" fmla="*/ 56402640 w 151"/>
              <a:gd name="T5" fmla="*/ 7561263 h 176"/>
              <a:gd name="T6" fmla="*/ 60432008 w 151"/>
              <a:gd name="T7" fmla="*/ 15120938 h 176"/>
              <a:gd name="T8" fmla="*/ 62445983 w 151"/>
              <a:gd name="T9" fmla="*/ 22682200 h 176"/>
              <a:gd name="T10" fmla="*/ 64459957 w 151"/>
              <a:gd name="T11" fmla="*/ 30241875 h 176"/>
              <a:gd name="T12" fmla="*/ 62445983 w 151"/>
              <a:gd name="T13" fmla="*/ 90725625 h 176"/>
              <a:gd name="T14" fmla="*/ 62445983 w 151"/>
              <a:gd name="T15" fmla="*/ 229335013 h 176"/>
              <a:gd name="T16" fmla="*/ 68489325 w 151"/>
              <a:gd name="T17" fmla="*/ 282257500 h 176"/>
              <a:gd name="T18" fmla="*/ 76546643 w 151"/>
              <a:gd name="T19" fmla="*/ 309980013 h 176"/>
              <a:gd name="T20" fmla="*/ 86619354 w 151"/>
              <a:gd name="T21" fmla="*/ 330141263 h 176"/>
              <a:gd name="T22" fmla="*/ 98704620 w 151"/>
              <a:gd name="T23" fmla="*/ 347781563 h 176"/>
              <a:gd name="T24" fmla="*/ 112805280 w 151"/>
              <a:gd name="T25" fmla="*/ 357862188 h 176"/>
              <a:gd name="T26" fmla="*/ 126905940 w 151"/>
              <a:gd name="T27" fmla="*/ 362902500 h 176"/>
              <a:gd name="T28" fmla="*/ 149065336 w 151"/>
              <a:gd name="T29" fmla="*/ 360383138 h 176"/>
              <a:gd name="T30" fmla="*/ 175251262 w 151"/>
              <a:gd name="T31" fmla="*/ 347781563 h 176"/>
              <a:gd name="T32" fmla="*/ 197410659 w 151"/>
              <a:gd name="T33" fmla="*/ 327620313 h 176"/>
              <a:gd name="T34" fmla="*/ 213525293 w 151"/>
              <a:gd name="T35" fmla="*/ 294859075 h 176"/>
              <a:gd name="T36" fmla="*/ 225611979 w 151"/>
              <a:gd name="T37" fmla="*/ 254536575 h 176"/>
              <a:gd name="T38" fmla="*/ 233669296 w 151"/>
              <a:gd name="T39" fmla="*/ 206652813 h 176"/>
              <a:gd name="T40" fmla="*/ 239712639 w 151"/>
              <a:gd name="T41" fmla="*/ 148690013 h 176"/>
              <a:gd name="T42" fmla="*/ 239712639 w 151"/>
              <a:gd name="T43" fmla="*/ 80645000 h 176"/>
              <a:gd name="T44" fmla="*/ 239712639 w 151"/>
              <a:gd name="T45" fmla="*/ 30241875 h 176"/>
              <a:gd name="T46" fmla="*/ 239712639 w 151"/>
              <a:gd name="T47" fmla="*/ 22682200 h 176"/>
              <a:gd name="T48" fmla="*/ 243740588 w 151"/>
              <a:gd name="T49" fmla="*/ 15120938 h 176"/>
              <a:gd name="T50" fmla="*/ 247769956 w 151"/>
              <a:gd name="T51" fmla="*/ 7561263 h 176"/>
              <a:gd name="T52" fmla="*/ 253813299 w 151"/>
              <a:gd name="T53" fmla="*/ 2520950 h 176"/>
              <a:gd name="T54" fmla="*/ 261870616 w 151"/>
              <a:gd name="T55" fmla="*/ 0 h 176"/>
              <a:gd name="T56" fmla="*/ 275971276 w 151"/>
              <a:gd name="T57" fmla="*/ 0 h 176"/>
              <a:gd name="T58" fmla="*/ 282014619 w 151"/>
              <a:gd name="T59" fmla="*/ 0 h 176"/>
              <a:gd name="T60" fmla="*/ 290071936 w 151"/>
              <a:gd name="T61" fmla="*/ 2520950 h 176"/>
              <a:gd name="T62" fmla="*/ 294101304 w 151"/>
              <a:gd name="T63" fmla="*/ 7561263 h 176"/>
              <a:gd name="T64" fmla="*/ 298129253 w 151"/>
              <a:gd name="T65" fmla="*/ 15120938 h 176"/>
              <a:gd name="T66" fmla="*/ 300143228 w 151"/>
              <a:gd name="T67" fmla="*/ 27722513 h 176"/>
              <a:gd name="T68" fmla="*/ 302158621 w 151"/>
              <a:gd name="T69" fmla="*/ 65524063 h 176"/>
              <a:gd name="T70" fmla="*/ 302158621 w 151"/>
              <a:gd name="T71" fmla="*/ 143649700 h 176"/>
              <a:gd name="T72" fmla="*/ 292085910 w 151"/>
              <a:gd name="T73" fmla="*/ 219254388 h 176"/>
              <a:gd name="T74" fmla="*/ 275971276 w 151"/>
              <a:gd name="T75" fmla="*/ 287297813 h 176"/>
              <a:gd name="T76" fmla="*/ 255827273 w 151"/>
              <a:gd name="T77" fmla="*/ 345262200 h 176"/>
              <a:gd name="T78" fmla="*/ 229639928 w 151"/>
              <a:gd name="T79" fmla="*/ 390625013 h 176"/>
              <a:gd name="T80" fmla="*/ 199424633 w 151"/>
              <a:gd name="T81" fmla="*/ 420866888 h 176"/>
              <a:gd name="T82" fmla="*/ 161150602 w 151"/>
              <a:gd name="T83" fmla="*/ 438507188 h 176"/>
              <a:gd name="T84" fmla="*/ 120862597 w 151"/>
              <a:gd name="T85" fmla="*/ 441028138 h 176"/>
              <a:gd name="T86" fmla="*/ 88633328 w 151"/>
              <a:gd name="T87" fmla="*/ 433466875 h 176"/>
              <a:gd name="T88" fmla="*/ 62445983 w 151"/>
              <a:gd name="T89" fmla="*/ 415826575 h 176"/>
              <a:gd name="T90" fmla="*/ 40288005 w 151"/>
              <a:gd name="T91" fmla="*/ 390625013 h 176"/>
              <a:gd name="T92" fmla="*/ 22157977 w 151"/>
              <a:gd name="T93" fmla="*/ 352821875 h 176"/>
              <a:gd name="T94" fmla="*/ 8057317 w 151"/>
              <a:gd name="T95" fmla="*/ 307459063 h 176"/>
              <a:gd name="T96" fmla="*/ 0 w 151"/>
              <a:gd name="T97" fmla="*/ 254536575 h 176"/>
              <a:gd name="T98" fmla="*/ 0 w 151"/>
              <a:gd name="T99" fmla="*/ 115927188 h 176"/>
              <a:gd name="T100" fmla="*/ 0 w 151"/>
              <a:gd name="T101" fmla="*/ 30241875 h 176"/>
              <a:gd name="T102" fmla="*/ 0 w 151"/>
              <a:gd name="T103" fmla="*/ 22682200 h 176"/>
              <a:gd name="T104" fmla="*/ 2013974 w 151"/>
              <a:gd name="T105" fmla="*/ 15120938 h 176"/>
              <a:gd name="T106" fmla="*/ 6043343 w 151"/>
              <a:gd name="T107" fmla="*/ 7561263 h 176"/>
              <a:gd name="T108" fmla="*/ 12086685 w 151"/>
              <a:gd name="T109" fmla="*/ 2520950 h 176"/>
              <a:gd name="T110" fmla="*/ 22157977 w 151"/>
              <a:gd name="T111" fmla="*/ 0 h 176"/>
              <a:gd name="T112" fmla="*/ 34244663 w 151"/>
              <a:gd name="T113" fmla="*/ 0 h 17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51" h="176">
                <a:moveTo>
                  <a:pt x="17" y="0"/>
                </a:moveTo>
                <a:lnTo>
                  <a:pt x="18" y="0"/>
                </a:lnTo>
                <a:lnTo>
                  <a:pt x="19" y="0"/>
                </a:lnTo>
                <a:lnTo>
                  <a:pt x="20" y="0"/>
                </a:lnTo>
                <a:lnTo>
                  <a:pt x="21" y="0"/>
                </a:lnTo>
                <a:lnTo>
                  <a:pt x="22" y="0"/>
                </a:lnTo>
                <a:lnTo>
                  <a:pt x="23" y="1"/>
                </a:lnTo>
                <a:lnTo>
                  <a:pt x="24" y="1"/>
                </a:lnTo>
                <a:lnTo>
                  <a:pt x="25" y="1"/>
                </a:lnTo>
                <a:lnTo>
                  <a:pt x="25" y="2"/>
                </a:lnTo>
                <a:lnTo>
                  <a:pt x="26" y="2"/>
                </a:lnTo>
                <a:lnTo>
                  <a:pt x="27" y="2"/>
                </a:lnTo>
                <a:lnTo>
                  <a:pt x="27" y="3"/>
                </a:lnTo>
                <a:lnTo>
                  <a:pt x="28" y="3"/>
                </a:lnTo>
                <a:lnTo>
                  <a:pt x="28" y="4"/>
                </a:lnTo>
                <a:lnTo>
                  <a:pt x="29" y="4"/>
                </a:lnTo>
                <a:lnTo>
                  <a:pt x="29" y="5"/>
                </a:lnTo>
                <a:lnTo>
                  <a:pt x="30" y="6"/>
                </a:lnTo>
                <a:lnTo>
                  <a:pt x="30" y="7"/>
                </a:lnTo>
                <a:lnTo>
                  <a:pt x="31" y="8"/>
                </a:lnTo>
                <a:lnTo>
                  <a:pt x="31" y="9"/>
                </a:lnTo>
                <a:lnTo>
                  <a:pt x="31" y="10"/>
                </a:lnTo>
                <a:lnTo>
                  <a:pt x="31" y="11"/>
                </a:lnTo>
                <a:lnTo>
                  <a:pt x="31" y="12"/>
                </a:lnTo>
                <a:lnTo>
                  <a:pt x="32" y="12"/>
                </a:lnTo>
                <a:lnTo>
                  <a:pt x="32" y="13"/>
                </a:lnTo>
                <a:lnTo>
                  <a:pt x="31" y="14"/>
                </a:lnTo>
                <a:lnTo>
                  <a:pt x="31" y="25"/>
                </a:lnTo>
                <a:lnTo>
                  <a:pt x="31" y="36"/>
                </a:lnTo>
                <a:lnTo>
                  <a:pt x="31" y="47"/>
                </a:lnTo>
                <a:lnTo>
                  <a:pt x="31" y="58"/>
                </a:lnTo>
                <a:lnTo>
                  <a:pt x="31" y="69"/>
                </a:lnTo>
                <a:lnTo>
                  <a:pt x="31" y="80"/>
                </a:lnTo>
                <a:lnTo>
                  <a:pt x="31" y="91"/>
                </a:lnTo>
                <a:lnTo>
                  <a:pt x="31" y="102"/>
                </a:lnTo>
                <a:lnTo>
                  <a:pt x="32" y="105"/>
                </a:lnTo>
                <a:lnTo>
                  <a:pt x="33" y="107"/>
                </a:lnTo>
                <a:lnTo>
                  <a:pt x="34" y="110"/>
                </a:lnTo>
                <a:lnTo>
                  <a:pt x="34" y="112"/>
                </a:lnTo>
                <a:lnTo>
                  <a:pt x="35" y="114"/>
                </a:lnTo>
                <a:lnTo>
                  <a:pt x="36" y="117"/>
                </a:lnTo>
                <a:lnTo>
                  <a:pt x="37" y="119"/>
                </a:lnTo>
                <a:lnTo>
                  <a:pt x="38" y="121"/>
                </a:lnTo>
                <a:lnTo>
                  <a:pt x="38" y="123"/>
                </a:lnTo>
                <a:lnTo>
                  <a:pt x="39" y="125"/>
                </a:lnTo>
                <a:lnTo>
                  <a:pt x="40" y="126"/>
                </a:lnTo>
                <a:lnTo>
                  <a:pt x="41" y="128"/>
                </a:lnTo>
                <a:lnTo>
                  <a:pt x="42" y="130"/>
                </a:lnTo>
                <a:lnTo>
                  <a:pt x="43" y="131"/>
                </a:lnTo>
                <a:lnTo>
                  <a:pt x="44" y="133"/>
                </a:lnTo>
                <a:lnTo>
                  <a:pt x="46" y="134"/>
                </a:lnTo>
                <a:lnTo>
                  <a:pt x="47" y="135"/>
                </a:lnTo>
                <a:lnTo>
                  <a:pt x="48" y="137"/>
                </a:lnTo>
                <a:lnTo>
                  <a:pt x="49" y="138"/>
                </a:lnTo>
                <a:lnTo>
                  <a:pt x="50" y="139"/>
                </a:lnTo>
                <a:lnTo>
                  <a:pt x="52" y="140"/>
                </a:lnTo>
                <a:lnTo>
                  <a:pt x="53" y="140"/>
                </a:lnTo>
                <a:lnTo>
                  <a:pt x="54" y="141"/>
                </a:lnTo>
                <a:lnTo>
                  <a:pt x="56" y="142"/>
                </a:lnTo>
                <a:lnTo>
                  <a:pt x="57" y="142"/>
                </a:lnTo>
                <a:lnTo>
                  <a:pt x="59" y="143"/>
                </a:lnTo>
                <a:lnTo>
                  <a:pt x="60" y="143"/>
                </a:lnTo>
                <a:lnTo>
                  <a:pt x="62" y="143"/>
                </a:lnTo>
                <a:lnTo>
                  <a:pt x="63" y="144"/>
                </a:lnTo>
                <a:lnTo>
                  <a:pt x="65" y="144"/>
                </a:lnTo>
                <a:lnTo>
                  <a:pt x="66" y="144"/>
                </a:lnTo>
                <a:lnTo>
                  <a:pt x="68" y="143"/>
                </a:lnTo>
                <a:lnTo>
                  <a:pt x="71" y="143"/>
                </a:lnTo>
                <a:lnTo>
                  <a:pt x="74" y="143"/>
                </a:lnTo>
                <a:lnTo>
                  <a:pt x="77" y="142"/>
                </a:lnTo>
                <a:lnTo>
                  <a:pt x="80" y="142"/>
                </a:lnTo>
                <a:lnTo>
                  <a:pt x="82" y="141"/>
                </a:lnTo>
                <a:lnTo>
                  <a:pt x="85" y="140"/>
                </a:lnTo>
                <a:lnTo>
                  <a:pt x="87" y="138"/>
                </a:lnTo>
                <a:lnTo>
                  <a:pt x="90" y="137"/>
                </a:lnTo>
                <a:lnTo>
                  <a:pt x="92" y="135"/>
                </a:lnTo>
                <a:lnTo>
                  <a:pt x="94" y="134"/>
                </a:lnTo>
                <a:lnTo>
                  <a:pt x="96" y="132"/>
                </a:lnTo>
                <a:lnTo>
                  <a:pt x="98" y="130"/>
                </a:lnTo>
                <a:lnTo>
                  <a:pt x="100" y="128"/>
                </a:lnTo>
                <a:lnTo>
                  <a:pt x="101" y="125"/>
                </a:lnTo>
                <a:lnTo>
                  <a:pt x="103" y="123"/>
                </a:lnTo>
                <a:lnTo>
                  <a:pt x="105" y="120"/>
                </a:lnTo>
                <a:lnTo>
                  <a:pt x="106" y="117"/>
                </a:lnTo>
                <a:lnTo>
                  <a:pt x="107" y="114"/>
                </a:lnTo>
                <a:lnTo>
                  <a:pt x="109" y="111"/>
                </a:lnTo>
                <a:lnTo>
                  <a:pt x="110" y="108"/>
                </a:lnTo>
                <a:lnTo>
                  <a:pt x="111" y="104"/>
                </a:lnTo>
                <a:lnTo>
                  <a:pt x="112" y="101"/>
                </a:lnTo>
                <a:lnTo>
                  <a:pt x="113" y="97"/>
                </a:lnTo>
                <a:lnTo>
                  <a:pt x="114" y="94"/>
                </a:lnTo>
                <a:lnTo>
                  <a:pt x="115" y="90"/>
                </a:lnTo>
                <a:lnTo>
                  <a:pt x="116" y="86"/>
                </a:lnTo>
                <a:lnTo>
                  <a:pt x="116" y="82"/>
                </a:lnTo>
                <a:lnTo>
                  <a:pt x="117" y="77"/>
                </a:lnTo>
                <a:lnTo>
                  <a:pt x="117" y="73"/>
                </a:lnTo>
                <a:lnTo>
                  <a:pt x="118" y="68"/>
                </a:lnTo>
                <a:lnTo>
                  <a:pt x="118" y="64"/>
                </a:lnTo>
                <a:lnTo>
                  <a:pt x="119" y="59"/>
                </a:lnTo>
                <a:lnTo>
                  <a:pt x="119" y="54"/>
                </a:lnTo>
                <a:lnTo>
                  <a:pt x="119" y="48"/>
                </a:lnTo>
                <a:lnTo>
                  <a:pt x="119" y="43"/>
                </a:lnTo>
                <a:lnTo>
                  <a:pt x="119" y="37"/>
                </a:lnTo>
                <a:lnTo>
                  <a:pt x="119" y="32"/>
                </a:lnTo>
                <a:lnTo>
                  <a:pt x="119" y="26"/>
                </a:lnTo>
                <a:lnTo>
                  <a:pt x="119" y="20"/>
                </a:lnTo>
                <a:lnTo>
                  <a:pt x="119" y="15"/>
                </a:lnTo>
                <a:lnTo>
                  <a:pt x="119" y="14"/>
                </a:lnTo>
                <a:lnTo>
                  <a:pt x="119" y="12"/>
                </a:lnTo>
                <a:lnTo>
                  <a:pt x="119" y="11"/>
                </a:lnTo>
                <a:lnTo>
                  <a:pt x="119" y="10"/>
                </a:lnTo>
                <a:lnTo>
                  <a:pt x="119" y="9"/>
                </a:lnTo>
                <a:lnTo>
                  <a:pt x="120" y="8"/>
                </a:lnTo>
                <a:lnTo>
                  <a:pt x="120" y="7"/>
                </a:lnTo>
                <a:lnTo>
                  <a:pt x="120" y="6"/>
                </a:lnTo>
                <a:lnTo>
                  <a:pt x="121" y="6"/>
                </a:lnTo>
                <a:lnTo>
                  <a:pt x="121" y="5"/>
                </a:lnTo>
                <a:lnTo>
                  <a:pt x="122" y="4"/>
                </a:lnTo>
                <a:lnTo>
                  <a:pt x="123" y="3"/>
                </a:lnTo>
                <a:lnTo>
                  <a:pt x="124" y="2"/>
                </a:lnTo>
                <a:lnTo>
                  <a:pt x="125" y="1"/>
                </a:lnTo>
                <a:lnTo>
                  <a:pt x="126" y="1"/>
                </a:lnTo>
                <a:lnTo>
                  <a:pt x="127" y="1"/>
                </a:lnTo>
                <a:lnTo>
                  <a:pt x="128" y="0"/>
                </a:lnTo>
                <a:lnTo>
                  <a:pt x="129" y="0"/>
                </a:lnTo>
                <a:lnTo>
                  <a:pt x="130" y="0"/>
                </a:lnTo>
                <a:lnTo>
                  <a:pt x="131" y="0"/>
                </a:lnTo>
                <a:lnTo>
                  <a:pt x="132" y="0"/>
                </a:lnTo>
                <a:lnTo>
                  <a:pt x="134" y="0"/>
                </a:lnTo>
                <a:lnTo>
                  <a:pt x="135" y="0"/>
                </a:lnTo>
                <a:lnTo>
                  <a:pt x="137" y="0"/>
                </a:lnTo>
                <a:lnTo>
                  <a:pt x="138" y="0"/>
                </a:lnTo>
                <a:lnTo>
                  <a:pt x="139" y="0"/>
                </a:lnTo>
                <a:lnTo>
                  <a:pt x="140" y="0"/>
                </a:lnTo>
                <a:lnTo>
                  <a:pt x="141" y="0"/>
                </a:lnTo>
                <a:lnTo>
                  <a:pt x="142" y="0"/>
                </a:lnTo>
                <a:lnTo>
                  <a:pt x="142" y="1"/>
                </a:lnTo>
                <a:lnTo>
                  <a:pt x="143" y="1"/>
                </a:lnTo>
                <a:lnTo>
                  <a:pt x="144" y="1"/>
                </a:lnTo>
                <a:lnTo>
                  <a:pt x="144" y="2"/>
                </a:lnTo>
                <a:lnTo>
                  <a:pt x="145" y="2"/>
                </a:lnTo>
                <a:lnTo>
                  <a:pt x="146" y="3"/>
                </a:lnTo>
                <a:lnTo>
                  <a:pt x="147" y="4"/>
                </a:lnTo>
                <a:lnTo>
                  <a:pt x="148" y="5"/>
                </a:lnTo>
                <a:lnTo>
                  <a:pt x="148" y="6"/>
                </a:lnTo>
                <a:lnTo>
                  <a:pt x="149" y="7"/>
                </a:lnTo>
                <a:lnTo>
                  <a:pt x="149" y="8"/>
                </a:lnTo>
                <a:lnTo>
                  <a:pt x="149" y="9"/>
                </a:lnTo>
                <a:lnTo>
                  <a:pt x="149" y="10"/>
                </a:lnTo>
                <a:lnTo>
                  <a:pt x="149" y="11"/>
                </a:lnTo>
                <a:lnTo>
                  <a:pt x="149" y="12"/>
                </a:lnTo>
                <a:lnTo>
                  <a:pt x="150" y="13"/>
                </a:lnTo>
                <a:lnTo>
                  <a:pt x="150" y="14"/>
                </a:lnTo>
                <a:lnTo>
                  <a:pt x="150" y="20"/>
                </a:lnTo>
                <a:lnTo>
                  <a:pt x="150" y="26"/>
                </a:lnTo>
                <a:lnTo>
                  <a:pt x="150" y="32"/>
                </a:lnTo>
                <a:lnTo>
                  <a:pt x="150" y="38"/>
                </a:lnTo>
                <a:lnTo>
                  <a:pt x="150" y="45"/>
                </a:lnTo>
                <a:lnTo>
                  <a:pt x="150" y="51"/>
                </a:lnTo>
                <a:lnTo>
                  <a:pt x="150" y="57"/>
                </a:lnTo>
                <a:lnTo>
                  <a:pt x="150" y="63"/>
                </a:lnTo>
                <a:lnTo>
                  <a:pt x="148" y="69"/>
                </a:lnTo>
                <a:lnTo>
                  <a:pt x="147" y="75"/>
                </a:lnTo>
                <a:lnTo>
                  <a:pt x="146" y="81"/>
                </a:lnTo>
                <a:lnTo>
                  <a:pt x="145" y="87"/>
                </a:lnTo>
                <a:lnTo>
                  <a:pt x="143" y="93"/>
                </a:lnTo>
                <a:lnTo>
                  <a:pt x="142" y="98"/>
                </a:lnTo>
                <a:lnTo>
                  <a:pt x="140" y="104"/>
                </a:lnTo>
                <a:lnTo>
                  <a:pt x="139" y="109"/>
                </a:lnTo>
                <a:lnTo>
                  <a:pt x="137" y="114"/>
                </a:lnTo>
                <a:lnTo>
                  <a:pt x="135" y="119"/>
                </a:lnTo>
                <a:lnTo>
                  <a:pt x="133" y="124"/>
                </a:lnTo>
                <a:lnTo>
                  <a:pt x="131" y="128"/>
                </a:lnTo>
                <a:lnTo>
                  <a:pt x="129" y="133"/>
                </a:lnTo>
                <a:lnTo>
                  <a:pt x="127" y="137"/>
                </a:lnTo>
                <a:lnTo>
                  <a:pt x="125" y="141"/>
                </a:lnTo>
                <a:lnTo>
                  <a:pt x="122" y="145"/>
                </a:lnTo>
                <a:lnTo>
                  <a:pt x="120" y="148"/>
                </a:lnTo>
                <a:lnTo>
                  <a:pt x="117" y="152"/>
                </a:lnTo>
                <a:lnTo>
                  <a:pt x="114" y="155"/>
                </a:lnTo>
                <a:lnTo>
                  <a:pt x="111" y="158"/>
                </a:lnTo>
                <a:lnTo>
                  <a:pt x="108" y="161"/>
                </a:lnTo>
                <a:lnTo>
                  <a:pt x="105" y="163"/>
                </a:lnTo>
                <a:lnTo>
                  <a:pt x="102" y="165"/>
                </a:lnTo>
                <a:lnTo>
                  <a:pt x="99" y="167"/>
                </a:lnTo>
                <a:lnTo>
                  <a:pt x="95" y="169"/>
                </a:lnTo>
                <a:lnTo>
                  <a:pt x="92" y="171"/>
                </a:lnTo>
                <a:lnTo>
                  <a:pt x="88" y="172"/>
                </a:lnTo>
                <a:lnTo>
                  <a:pt x="84" y="173"/>
                </a:lnTo>
                <a:lnTo>
                  <a:pt x="80" y="174"/>
                </a:lnTo>
                <a:lnTo>
                  <a:pt x="76" y="174"/>
                </a:lnTo>
                <a:lnTo>
                  <a:pt x="72" y="174"/>
                </a:lnTo>
                <a:lnTo>
                  <a:pt x="67" y="174"/>
                </a:lnTo>
                <a:lnTo>
                  <a:pt x="64" y="174"/>
                </a:lnTo>
                <a:lnTo>
                  <a:pt x="60" y="175"/>
                </a:lnTo>
                <a:lnTo>
                  <a:pt x="57" y="174"/>
                </a:lnTo>
                <a:lnTo>
                  <a:pt x="54" y="174"/>
                </a:lnTo>
                <a:lnTo>
                  <a:pt x="50" y="173"/>
                </a:lnTo>
                <a:lnTo>
                  <a:pt x="47" y="173"/>
                </a:lnTo>
                <a:lnTo>
                  <a:pt x="44" y="172"/>
                </a:lnTo>
                <a:lnTo>
                  <a:pt x="42" y="171"/>
                </a:lnTo>
                <a:lnTo>
                  <a:pt x="39" y="170"/>
                </a:lnTo>
                <a:lnTo>
                  <a:pt x="36" y="168"/>
                </a:lnTo>
                <a:lnTo>
                  <a:pt x="34" y="167"/>
                </a:lnTo>
                <a:lnTo>
                  <a:pt x="31" y="165"/>
                </a:lnTo>
                <a:lnTo>
                  <a:pt x="29" y="163"/>
                </a:lnTo>
                <a:lnTo>
                  <a:pt x="26" y="161"/>
                </a:lnTo>
                <a:lnTo>
                  <a:pt x="24" y="159"/>
                </a:lnTo>
                <a:lnTo>
                  <a:pt x="22" y="157"/>
                </a:lnTo>
                <a:lnTo>
                  <a:pt x="20" y="155"/>
                </a:lnTo>
                <a:lnTo>
                  <a:pt x="18" y="152"/>
                </a:lnTo>
                <a:lnTo>
                  <a:pt x="16" y="149"/>
                </a:lnTo>
                <a:lnTo>
                  <a:pt x="15" y="146"/>
                </a:lnTo>
                <a:lnTo>
                  <a:pt x="13" y="143"/>
                </a:lnTo>
                <a:lnTo>
                  <a:pt x="11" y="140"/>
                </a:lnTo>
                <a:lnTo>
                  <a:pt x="10" y="137"/>
                </a:lnTo>
                <a:lnTo>
                  <a:pt x="8" y="133"/>
                </a:lnTo>
                <a:lnTo>
                  <a:pt x="7" y="130"/>
                </a:lnTo>
                <a:lnTo>
                  <a:pt x="6" y="126"/>
                </a:lnTo>
                <a:lnTo>
                  <a:pt x="4" y="122"/>
                </a:lnTo>
                <a:lnTo>
                  <a:pt x="3" y="118"/>
                </a:lnTo>
                <a:lnTo>
                  <a:pt x="2" y="114"/>
                </a:lnTo>
                <a:lnTo>
                  <a:pt x="1" y="110"/>
                </a:lnTo>
                <a:lnTo>
                  <a:pt x="0" y="106"/>
                </a:lnTo>
                <a:lnTo>
                  <a:pt x="0" y="101"/>
                </a:lnTo>
                <a:lnTo>
                  <a:pt x="0" y="90"/>
                </a:lnTo>
                <a:lnTo>
                  <a:pt x="0" y="79"/>
                </a:lnTo>
                <a:lnTo>
                  <a:pt x="0" y="68"/>
                </a:lnTo>
                <a:lnTo>
                  <a:pt x="0" y="57"/>
                </a:lnTo>
                <a:lnTo>
                  <a:pt x="0" y="46"/>
                </a:lnTo>
                <a:lnTo>
                  <a:pt x="0" y="35"/>
                </a:lnTo>
                <a:lnTo>
                  <a:pt x="0" y="24"/>
                </a:lnTo>
                <a:lnTo>
                  <a:pt x="0" y="13"/>
                </a:lnTo>
                <a:lnTo>
                  <a:pt x="0" y="12"/>
                </a:lnTo>
                <a:lnTo>
                  <a:pt x="0" y="11"/>
                </a:lnTo>
                <a:lnTo>
                  <a:pt x="0" y="10"/>
                </a:lnTo>
                <a:lnTo>
                  <a:pt x="0" y="9"/>
                </a:lnTo>
                <a:lnTo>
                  <a:pt x="0" y="8"/>
                </a:lnTo>
                <a:lnTo>
                  <a:pt x="1" y="7"/>
                </a:lnTo>
                <a:lnTo>
                  <a:pt x="1" y="6"/>
                </a:lnTo>
                <a:lnTo>
                  <a:pt x="2" y="5"/>
                </a:lnTo>
                <a:lnTo>
                  <a:pt x="2" y="4"/>
                </a:lnTo>
                <a:lnTo>
                  <a:pt x="3" y="4"/>
                </a:lnTo>
                <a:lnTo>
                  <a:pt x="3" y="3"/>
                </a:lnTo>
                <a:lnTo>
                  <a:pt x="4" y="3"/>
                </a:lnTo>
                <a:lnTo>
                  <a:pt x="4" y="2"/>
                </a:lnTo>
                <a:lnTo>
                  <a:pt x="5" y="2"/>
                </a:lnTo>
                <a:lnTo>
                  <a:pt x="6" y="2"/>
                </a:lnTo>
                <a:lnTo>
                  <a:pt x="6" y="1"/>
                </a:lnTo>
                <a:lnTo>
                  <a:pt x="7" y="1"/>
                </a:lnTo>
                <a:lnTo>
                  <a:pt x="8" y="1"/>
                </a:lnTo>
                <a:lnTo>
                  <a:pt x="9" y="0"/>
                </a:lnTo>
                <a:lnTo>
                  <a:pt x="10" y="0"/>
                </a:lnTo>
                <a:lnTo>
                  <a:pt x="11" y="0"/>
                </a:lnTo>
                <a:lnTo>
                  <a:pt x="12" y="0"/>
                </a:lnTo>
                <a:lnTo>
                  <a:pt x="13" y="0"/>
                </a:lnTo>
                <a:lnTo>
                  <a:pt x="14" y="0"/>
                </a:lnTo>
                <a:lnTo>
                  <a:pt x="15" y="0"/>
                </a:lnTo>
                <a:lnTo>
                  <a:pt x="17" y="0"/>
                </a:lnTo>
              </a:path>
            </a:pathLst>
          </a:custGeom>
          <a:solidFill>
            <a:schemeClr val="bg2"/>
          </a:solidFill>
          <a:ln w="9525" cap="rnd">
            <a:noFill/>
            <a:round/>
            <a:headEnd/>
            <a:tailEnd/>
          </a:ln>
          <a:effectLst/>
        </p:spPr>
        <p:txBody>
          <a:bodyPr/>
          <a:lstStyle/>
          <a:p>
            <a:pPr>
              <a:defRPr/>
            </a:pPr>
            <a:endParaRPr lang="fr-CA"/>
          </a:p>
        </p:txBody>
      </p:sp>
      <p:sp>
        <p:nvSpPr>
          <p:cNvPr id="61475" name="Freeform 40"/>
          <p:cNvSpPr>
            <a:spLocks/>
          </p:cNvSpPr>
          <p:nvPr/>
        </p:nvSpPr>
        <p:spPr bwMode="auto">
          <a:xfrm>
            <a:off x="407988" y="6267450"/>
            <a:ext cx="212725" cy="279400"/>
          </a:xfrm>
          <a:custGeom>
            <a:avLst/>
            <a:gdLst>
              <a:gd name="T0" fmla="*/ 41677195 w 151"/>
              <a:gd name="T1" fmla="*/ 0 h 176"/>
              <a:gd name="T2" fmla="*/ 49615641 w 151"/>
              <a:gd name="T3" fmla="*/ 2520950 h 176"/>
              <a:gd name="T4" fmla="*/ 55570532 w 151"/>
              <a:gd name="T5" fmla="*/ 7561263 h 176"/>
              <a:gd name="T6" fmla="*/ 59539051 w 151"/>
              <a:gd name="T7" fmla="*/ 15120938 h 176"/>
              <a:gd name="T8" fmla="*/ 61524015 w 151"/>
              <a:gd name="T9" fmla="*/ 22682200 h 176"/>
              <a:gd name="T10" fmla="*/ 63508978 w 151"/>
              <a:gd name="T11" fmla="*/ 30241875 h 176"/>
              <a:gd name="T12" fmla="*/ 61524015 w 151"/>
              <a:gd name="T13" fmla="*/ 90725625 h 176"/>
              <a:gd name="T14" fmla="*/ 61524015 w 151"/>
              <a:gd name="T15" fmla="*/ 229335013 h 176"/>
              <a:gd name="T16" fmla="*/ 67477497 w 151"/>
              <a:gd name="T17" fmla="*/ 282257500 h 176"/>
              <a:gd name="T18" fmla="*/ 75415943 w 151"/>
              <a:gd name="T19" fmla="*/ 309980013 h 176"/>
              <a:gd name="T20" fmla="*/ 85339353 w 151"/>
              <a:gd name="T21" fmla="*/ 330141263 h 176"/>
              <a:gd name="T22" fmla="*/ 97247727 w 151"/>
              <a:gd name="T23" fmla="*/ 347781563 h 176"/>
              <a:gd name="T24" fmla="*/ 111139655 w 151"/>
              <a:gd name="T25" fmla="*/ 357862188 h 176"/>
              <a:gd name="T26" fmla="*/ 125032993 w 151"/>
              <a:gd name="T27" fmla="*/ 362902500 h 176"/>
              <a:gd name="T28" fmla="*/ 146863368 w 151"/>
              <a:gd name="T29" fmla="*/ 360383138 h 176"/>
              <a:gd name="T30" fmla="*/ 172663670 w 151"/>
              <a:gd name="T31" fmla="*/ 347781563 h 176"/>
              <a:gd name="T32" fmla="*/ 194495454 w 151"/>
              <a:gd name="T33" fmla="*/ 327620313 h 176"/>
              <a:gd name="T34" fmla="*/ 210372346 w 151"/>
              <a:gd name="T35" fmla="*/ 294859075 h 176"/>
              <a:gd name="T36" fmla="*/ 222280720 w 151"/>
              <a:gd name="T37" fmla="*/ 254536575 h 176"/>
              <a:gd name="T38" fmla="*/ 230219166 w 151"/>
              <a:gd name="T39" fmla="*/ 206652813 h 176"/>
              <a:gd name="T40" fmla="*/ 236172648 w 151"/>
              <a:gd name="T41" fmla="*/ 148690013 h 176"/>
              <a:gd name="T42" fmla="*/ 236172648 w 151"/>
              <a:gd name="T43" fmla="*/ 80645000 h 176"/>
              <a:gd name="T44" fmla="*/ 236172648 w 151"/>
              <a:gd name="T45" fmla="*/ 30241875 h 176"/>
              <a:gd name="T46" fmla="*/ 236172648 w 151"/>
              <a:gd name="T47" fmla="*/ 22682200 h 176"/>
              <a:gd name="T48" fmla="*/ 240142576 w 151"/>
              <a:gd name="T49" fmla="*/ 15120938 h 176"/>
              <a:gd name="T50" fmla="*/ 244111095 w 151"/>
              <a:gd name="T51" fmla="*/ 7561263 h 176"/>
              <a:gd name="T52" fmla="*/ 250065986 w 151"/>
              <a:gd name="T53" fmla="*/ 2520950 h 176"/>
              <a:gd name="T54" fmla="*/ 258004432 w 151"/>
              <a:gd name="T55" fmla="*/ 0 h 176"/>
              <a:gd name="T56" fmla="*/ 271896361 w 151"/>
              <a:gd name="T57" fmla="*/ 0 h 176"/>
              <a:gd name="T58" fmla="*/ 277849843 w 151"/>
              <a:gd name="T59" fmla="*/ 0 h 176"/>
              <a:gd name="T60" fmla="*/ 285789698 w 151"/>
              <a:gd name="T61" fmla="*/ 2520950 h 176"/>
              <a:gd name="T62" fmla="*/ 289758217 w 151"/>
              <a:gd name="T63" fmla="*/ 7561263 h 176"/>
              <a:gd name="T64" fmla="*/ 293728144 w 151"/>
              <a:gd name="T65" fmla="*/ 15120938 h 176"/>
              <a:gd name="T66" fmla="*/ 295711699 w 151"/>
              <a:gd name="T67" fmla="*/ 27722513 h 176"/>
              <a:gd name="T68" fmla="*/ 297696663 w 151"/>
              <a:gd name="T69" fmla="*/ 65524063 h 176"/>
              <a:gd name="T70" fmla="*/ 297696663 w 151"/>
              <a:gd name="T71" fmla="*/ 143649700 h 176"/>
              <a:gd name="T72" fmla="*/ 287773253 w 151"/>
              <a:gd name="T73" fmla="*/ 219254388 h 176"/>
              <a:gd name="T74" fmla="*/ 271896361 w 151"/>
              <a:gd name="T75" fmla="*/ 287297813 h 176"/>
              <a:gd name="T76" fmla="*/ 252049541 w 151"/>
              <a:gd name="T77" fmla="*/ 345262200 h 176"/>
              <a:gd name="T78" fmla="*/ 226249238 w 151"/>
              <a:gd name="T79" fmla="*/ 390625013 h 176"/>
              <a:gd name="T80" fmla="*/ 196480417 w 151"/>
              <a:gd name="T81" fmla="*/ 420866888 h 176"/>
              <a:gd name="T82" fmla="*/ 158771741 w 151"/>
              <a:gd name="T83" fmla="*/ 438507188 h 176"/>
              <a:gd name="T84" fmla="*/ 119078102 w 151"/>
              <a:gd name="T85" fmla="*/ 441028138 h 176"/>
              <a:gd name="T86" fmla="*/ 87324317 w 151"/>
              <a:gd name="T87" fmla="*/ 433466875 h 176"/>
              <a:gd name="T88" fmla="*/ 61524015 w 151"/>
              <a:gd name="T89" fmla="*/ 415826575 h 176"/>
              <a:gd name="T90" fmla="*/ 39692231 w 151"/>
              <a:gd name="T91" fmla="*/ 390625013 h 176"/>
              <a:gd name="T92" fmla="*/ 21831784 w 151"/>
              <a:gd name="T93" fmla="*/ 352821875 h 176"/>
              <a:gd name="T94" fmla="*/ 7938446 w 151"/>
              <a:gd name="T95" fmla="*/ 307459063 h 176"/>
              <a:gd name="T96" fmla="*/ 0 w 151"/>
              <a:gd name="T97" fmla="*/ 254536575 h 176"/>
              <a:gd name="T98" fmla="*/ 0 w 151"/>
              <a:gd name="T99" fmla="*/ 115927188 h 176"/>
              <a:gd name="T100" fmla="*/ 0 w 151"/>
              <a:gd name="T101" fmla="*/ 30241875 h 176"/>
              <a:gd name="T102" fmla="*/ 0 w 151"/>
              <a:gd name="T103" fmla="*/ 22682200 h 176"/>
              <a:gd name="T104" fmla="*/ 1984964 w 151"/>
              <a:gd name="T105" fmla="*/ 15120938 h 176"/>
              <a:gd name="T106" fmla="*/ 5953482 w 151"/>
              <a:gd name="T107" fmla="*/ 7561263 h 176"/>
              <a:gd name="T108" fmla="*/ 11908374 w 151"/>
              <a:gd name="T109" fmla="*/ 2520950 h 176"/>
              <a:gd name="T110" fmla="*/ 21831784 w 151"/>
              <a:gd name="T111" fmla="*/ 0 h 176"/>
              <a:gd name="T112" fmla="*/ 33738749 w 151"/>
              <a:gd name="T113" fmla="*/ 0 h 17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51" h="176">
                <a:moveTo>
                  <a:pt x="17" y="0"/>
                </a:moveTo>
                <a:lnTo>
                  <a:pt x="18" y="0"/>
                </a:lnTo>
                <a:lnTo>
                  <a:pt x="19" y="0"/>
                </a:lnTo>
                <a:lnTo>
                  <a:pt x="20" y="0"/>
                </a:lnTo>
                <a:lnTo>
                  <a:pt x="21" y="0"/>
                </a:lnTo>
                <a:lnTo>
                  <a:pt x="22" y="0"/>
                </a:lnTo>
                <a:lnTo>
                  <a:pt x="23" y="1"/>
                </a:lnTo>
                <a:lnTo>
                  <a:pt x="24" y="1"/>
                </a:lnTo>
                <a:lnTo>
                  <a:pt x="25" y="1"/>
                </a:lnTo>
                <a:lnTo>
                  <a:pt x="25" y="2"/>
                </a:lnTo>
                <a:lnTo>
                  <a:pt x="26" y="2"/>
                </a:lnTo>
                <a:lnTo>
                  <a:pt x="27" y="2"/>
                </a:lnTo>
                <a:lnTo>
                  <a:pt x="27" y="3"/>
                </a:lnTo>
                <a:lnTo>
                  <a:pt x="28" y="3"/>
                </a:lnTo>
                <a:lnTo>
                  <a:pt x="28" y="4"/>
                </a:lnTo>
                <a:lnTo>
                  <a:pt x="29" y="4"/>
                </a:lnTo>
                <a:lnTo>
                  <a:pt x="29" y="5"/>
                </a:lnTo>
                <a:lnTo>
                  <a:pt x="30" y="6"/>
                </a:lnTo>
                <a:lnTo>
                  <a:pt x="30" y="7"/>
                </a:lnTo>
                <a:lnTo>
                  <a:pt x="31" y="8"/>
                </a:lnTo>
                <a:lnTo>
                  <a:pt x="31" y="9"/>
                </a:lnTo>
                <a:lnTo>
                  <a:pt x="31" y="10"/>
                </a:lnTo>
                <a:lnTo>
                  <a:pt x="31" y="11"/>
                </a:lnTo>
                <a:lnTo>
                  <a:pt x="31" y="12"/>
                </a:lnTo>
                <a:lnTo>
                  <a:pt x="32" y="12"/>
                </a:lnTo>
                <a:lnTo>
                  <a:pt x="32" y="13"/>
                </a:lnTo>
                <a:lnTo>
                  <a:pt x="31" y="14"/>
                </a:lnTo>
                <a:lnTo>
                  <a:pt x="31" y="25"/>
                </a:lnTo>
                <a:lnTo>
                  <a:pt x="31" y="36"/>
                </a:lnTo>
                <a:lnTo>
                  <a:pt x="31" y="47"/>
                </a:lnTo>
                <a:lnTo>
                  <a:pt x="31" y="58"/>
                </a:lnTo>
                <a:lnTo>
                  <a:pt x="31" y="69"/>
                </a:lnTo>
                <a:lnTo>
                  <a:pt x="31" y="80"/>
                </a:lnTo>
                <a:lnTo>
                  <a:pt x="31" y="91"/>
                </a:lnTo>
                <a:lnTo>
                  <a:pt x="31" y="102"/>
                </a:lnTo>
                <a:lnTo>
                  <a:pt x="32" y="105"/>
                </a:lnTo>
                <a:lnTo>
                  <a:pt x="33" y="107"/>
                </a:lnTo>
                <a:lnTo>
                  <a:pt x="34" y="110"/>
                </a:lnTo>
                <a:lnTo>
                  <a:pt x="34" y="112"/>
                </a:lnTo>
                <a:lnTo>
                  <a:pt x="35" y="114"/>
                </a:lnTo>
                <a:lnTo>
                  <a:pt x="36" y="117"/>
                </a:lnTo>
                <a:lnTo>
                  <a:pt x="37" y="119"/>
                </a:lnTo>
                <a:lnTo>
                  <a:pt x="38" y="121"/>
                </a:lnTo>
                <a:lnTo>
                  <a:pt x="38" y="123"/>
                </a:lnTo>
                <a:lnTo>
                  <a:pt x="39" y="125"/>
                </a:lnTo>
                <a:lnTo>
                  <a:pt x="40" y="126"/>
                </a:lnTo>
                <a:lnTo>
                  <a:pt x="41" y="128"/>
                </a:lnTo>
                <a:lnTo>
                  <a:pt x="42" y="130"/>
                </a:lnTo>
                <a:lnTo>
                  <a:pt x="43" y="131"/>
                </a:lnTo>
                <a:lnTo>
                  <a:pt x="44" y="133"/>
                </a:lnTo>
                <a:lnTo>
                  <a:pt x="46" y="134"/>
                </a:lnTo>
                <a:lnTo>
                  <a:pt x="47" y="135"/>
                </a:lnTo>
                <a:lnTo>
                  <a:pt x="48" y="137"/>
                </a:lnTo>
                <a:lnTo>
                  <a:pt x="49" y="138"/>
                </a:lnTo>
                <a:lnTo>
                  <a:pt x="50" y="139"/>
                </a:lnTo>
                <a:lnTo>
                  <a:pt x="52" y="140"/>
                </a:lnTo>
                <a:lnTo>
                  <a:pt x="53" y="140"/>
                </a:lnTo>
                <a:lnTo>
                  <a:pt x="54" y="141"/>
                </a:lnTo>
                <a:lnTo>
                  <a:pt x="56" y="142"/>
                </a:lnTo>
                <a:lnTo>
                  <a:pt x="57" y="142"/>
                </a:lnTo>
                <a:lnTo>
                  <a:pt x="59" y="143"/>
                </a:lnTo>
                <a:lnTo>
                  <a:pt x="60" y="143"/>
                </a:lnTo>
                <a:lnTo>
                  <a:pt x="62" y="143"/>
                </a:lnTo>
                <a:lnTo>
                  <a:pt x="63" y="144"/>
                </a:lnTo>
                <a:lnTo>
                  <a:pt x="65" y="144"/>
                </a:lnTo>
                <a:lnTo>
                  <a:pt x="66" y="144"/>
                </a:lnTo>
                <a:lnTo>
                  <a:pt x="68" y="143"/>
                </a:lnTo>
                <a:lnTo>
                  <a:pt x="71" y="143"/>
                </a:lnTo>
                <a:lnTo>
                  <a:pt x="74" y="143"/>
                </a:lnTo>
                <a:lnTo>
                  <a:pt x="77" y="142"/>
                </a:lnTo>
                <a:lnTo>
                  <a:pt x="80" y="142"/>
                </a:lnTo>
                <a:lnTo>
                  <a:pt x="82" y="141"/>
                </a:lnTo>
                <a:lnTo>
                  <a:pt x="85" y="140"/>
                </a:lnTo>
                <a:lnTo>
                  <a:pt x="87" y="138"/>
                </a:lnTo>
                <a:lnTo>
                  <a:pt x="90" y="137"/>
                </a:lnTo>
                <a:lnTo>
                  <a:pt x="92" y="135"/>
                </a:lnTo>
                <a:lnTo>
                  <a:pt x="94" y="134"/>
                </a:lnTo>
                <a:lnTo>
                  <a:pt x="96" y="132"/>
                </a:lnTo>
                <a:lnTo>
                  <a:pt x="98" y="130"/>
                </a:lnTo>
                <a:lnTo>
                  <a:pt x="100" y="128"/>
                </a:lnTo>
                <a:lnTo>
                  <a:pt x="101" y="125"/>
                </a:lnTo>
                <a:lnTo>
                  <a:pt x="103" y="123"/>
                </a:lnTo>
                <a:lnTo>
                  <a:pt x="105" y="120"/>
                </a:lnTo>
                <a:lnTo>
                  <a:pt x="106" y="117"/>
                </a:lnTo>
                <a:lnTo>
                  <a:pt x="107" y="114"/>
                </a:lnTo>
                <a:lnTo>
                  <a:pt x="109" y="111"/>
                </a:lnTo>
                <a:lnTo>
                  <a:pt x="110" y="108"/>
                </a:lnTo>
                <a:lnTo>
                  <a:pt x="111" y="104"/>
                </a:lnTo>
                <a:lnTo>
                  <a:pt x="112" y="101"/>
                </a:lnTo>
                <a:lnTo>
                  <a:pt x="113" y="97"/>
                </a:lnTo>
                <a:lnTo>
                  <a:pt x="114" y="94"/>
                </a:lnTo>
                <a:lnTo>
                  <a:pt x="115" y="90"/>
                </a:lnTo>
                <a:lnTo>
                  <a:pt x="116" y="86"/>
                </a:lnTo>
                <a:lnTo>
                  <a:pt x="116" y="82"/>
                </a:lnTo>
                <a:lnTo>
                  <a:pt x="117" y="77"/>
                </a:lnTo>
                <a:lnTo>
                  <a:pt x="117" y="73"/>
                </a:lnTo>
                <a:lnTo>
                  <a:pt x="118" y="68"/>
                </a:lnTo>
                <a:lnTo>
                  <a:pt x="118" y="64"/>
                </a:lnTo>
                <a:lnTo>
                  <a:pt x="119" y="59"/>
                </a:lnTo>
                <a:lnTo>
                  <a:pt x="119" y="54"/>
                </a:lnTo>
                <a:lnTo>
                  <a:pt x="119" y="48"/>
                </a:lnTo>
                <a:lnTo>
                  <a:pt x="119" y="43"/>
                </a:lnTo>
                <a:lnTo>
                  <a:pt x="119" y="37"/>
                </a:lnTo>
                <a:lnTo>
                  <a:pt x="119" y="32"/>
                </a:lnTo>
                <a:lnTo>
                  <a:pt x="119" y="26"/>
                </a:lnTo>
                <a:lnTo>
                  <a:pt x="119" y="20"/>
                </a:lnTo>
                <a:lnTo>
                  <a:pt x="119" y="15"/>
                </a:lnTo>
                <a:lnTo>
                  <a:pt x="119" y="14"/>
                </a:lnTo>
                <a:lnTo>
                  <a:pt x="119" y="12"/>
                </a:lnTo>
                <a:lnTo>
                  <a:pt x="119" y="11"/>
                </a:lnTo>
                <a:lnTo>
                  <a:pt x="119" y="10"/>
                </a:lnTo>
                <a:lnTo>
                  <a:pt x="119" y="9"/>
                </a:lnTo>
                <a:lnTo>
                  <a:pt x="120" y="8"/>
                </a:lnTo>
                <a:lnTo>
                  <a:pt x="120" y="7"/>
                </a:lnTo>
                <a:lnTo>
                  <a:pt x="120" y="6"/>
                </a:lnTo>
                <a:lnTo>
                  <a:pt x="121" y="6"/>
                </a:lnTo>
                <a:lnTo>
                  <a:pt x="121" y="5"/>
                </a:lnTo>
                <a:lnTo>
                  <a:pt x="122" y="4"/>
                </a:lnTo>
                <a:lnTo>
                  <a:pt x="123" y="3"/>
                </a:lnTo>
                <a:lnTo>
                  <a:pt x="124" y="2"/>
                </a:lnTo>
                <a:lnTo>
                  <a:pt x="125" y="1"/>
                </a:lnTo>
                <a:lnTo>
                  <a:pt x="126" y="1"/>
                </a:lnTo>
                <a:lnTo>
                  <a:pt x="127" y="1"/>
                </a:lnTo>
                <a:lnTo>
                  <a:pt x="128" y="0"/>
                </a:lnTo>
                <a:lnTo>
                  <a:pt x="129" y="0"/>
                </a:lnTo>
                <a:lnTo>
                  <a:pt x="130" y="0"/>
                </a:lnTo>
                <a:lnTo>
                  <a:pt x="131" y="0"/>
                </a:lnTo>
                <a:lnTo>
                  <a:pt x="132" y="0"/>
                </a:lnTo>
                <a:lnTo>
                  <a:pt x="134" y="0"/>
                </a:lnTo>
                <a:lnTo>
                  <a:pt x="135" y="0"/>
                </a:lnTo>
                <a:lnTo>
                  <a:pt x="137" y="0"/>
                </a:lnTo>
                <a:lnTo>
                  <a:pt x="138" y="0"/>
                </a:lnTo>
                <a:lnTo>
                  <a:pt x="139" y="0"/>
                </a:lnTo>
                <a:lnTo>
                  <a:pt x="140" y="0"/>
                </a:lnTo>
                <a:lnTo>
                  <a:pt x="141" y="0"/>
                </a:lnTo>
                <a:lnTo>
                  <a:pt x="142" y="0"/>
                </a:lnTo>
                <a:lnTo>
                  <a:pt x="142" y="1"/>
                </a:lnTo>
                <a:lnTo>
                  <a:pt x="143" y="1"/>
                </a:lnTo>
                <a:lnTo>
                  <a:pt x="144" y="1"/>
                </a:lnTo>
                <a:lnTo>
                  <a:pt x="144" y="2"/>
                </a:lnTo>
                <a:lnTo>
                  <a:pt x="145" y="2"/>
                </a:lnTo>
                <a:lnTo>
                  <a:pt x="146" y="3"/>
                </a:lnTo>
                <a:lnTo>
                  <a:pt x="147" y="4"/>
                </a:lnTo>
                <a:lnTo>
                  <a:pt x="148" y="5"/>
                </a:lnTo>
                <a:lnTo>
                  <a:pt x="148" y="6"/>
                </a:lnTo>
                <a:lnTo>
                  <a:pt x="149" y="7"/>
                </a:lnTo>
                <a:lnTo>
                  <a:pt x="149" y="8"/>
                </a:lnTo>
                <a:lnTo>
                  <a:pt x="149" y="9"/>
                </a:lnTo>
                <a:lnTo>
                  <a:pt x="149" y="10"/>
                </a:lnTo>
                <a:lnTo>
                  <a:pt x="149" y="11"/>
                </a:lnTo>
                <a:lnTo>
                  <a:pt x="149" y="12"/>
                </a:lnTo>
                <a:lnTo>
                  <a:pt x="150" y="13"/>
                </a:lnTo>
                <a:lnTo>
                  <a:pt x="150" y="14"/>
                </a:lnTo>
                <a:lnTo>
                  <a:pt x="150" y="20"/>
                </a:lnTo>
                <a:lnTo>
                  <a:pt x="150" y="26"/>
                </a:lnTo>
                <a:lnTo>
                  <a:pt x="150" y="32"/>
                </a:lnTo>
                <a:lnTo>
                  <a:pt x="150" y="38"/>
                </a:lnTo>
                <a:lnTo>
                  <a:pt x="150" y="45"/>
                </a:lnTo>
                <a:lnTo>
                  <a:pt x="150" y="51"/>
                </a:lnTo>
                <a:lnTo>
                  <a:pt x="150" y="57"/>
                </a:lnTo>
                <a:lnTo>
                  <a:pt x="150" y="63"/>
                </a:lnTo>
                <a:lnTo>
                  <a:pt x="148" y="69"/>
                </a:lnTo>
                <a:lnTo>
                  <a:pt x="147" y="75"/>
                </a:lnTo>
                <a:lnTo>
                  <a:pt x="146" y="81"/>
                </a:lnTo>
                <a:lnTo>
                  <a:pt x="145" y="87"/>
                </a:lnTo>
                <a:lnTo>
                  <a:pt x="143" y="93"/>
                </a:lnTo>
                <a:lnTo>
                  <a:pt x="142" y="98"/>
                </a:lnTo>
                <a:lnTo>
                  <a:pt x="140" y="104"/>
                </a:lnTo>
                <a:lnTo>
                  <a:pt x="139" y="109"/>
                </a:lnTo>
                <a:lnTo>
                  <a:pt x="137" y="114"/>
                </a:lnTo>
                <a:lnTo>
                  <a:pt x="135" y="119"/>
                </a:lnTo>
                <a:lnTo>
                  <a:pt x="133" y="124"/>
                </a:lnTo>
                <a:lnTo>
                  <a:pt x="131" y="128"/>
                </a:lnTo>
                <a:lnTo>
                  <a:pt x="129" y="133"/>
                </a:lnTo>
                <a:lnTo>
                  <a:pt x="127" y="137"/>
                </a:lnTo>
                <a:lnTo>
                  <a:pt x="125" y="141"/>
                </a:lnTo>
                <a:lnTo>
                  <a:pt x="122" y="145"/>
                </a:lnTo>
                <a:lnTo>
                  <a:pt x="120" y="148"/>
                </a:lnTo>
                <a:lnTo>
                  <a:pt x="117" y="152"/>
                </a:lnTo>
                <a:lnTo>
                  <a:pt x="114" y="155"/>
                </a:lnTo>
                <a:lnTo>
                  <a:pt x="111" y="158"/>
                </a:lnTo>
                <a:lnTo>
                  <a:pt x="108" y="161"/>
                </a:lnTo>
                <a:lnTo>
                  <a:pt x="105" y="163"/>
                </a:lnTo>
                <a:lnTo>
                  <a:pt x="102" y="165"/>
                </a:lnTo>
                <a:lnTo>
                  <a:pt x="99" y="167"/>
                </a:lnTo>
                <a:lnTo>
                  <a:pt x="95" y="169"/>
                </a:lnTo>
                <a:lnTo>
                  <a:pt x="92" y="171"/>
                </a:lnTo>
                <a:lnTo>
                  <a:pt x="88" y="172"/>
                </a:lnTo>
                <a:lnTo>
                  <a:pt x="84" y="173"/>
                </a:lnTo>
                <a:lnTo>
                  <a:pt x="80" y="174"/>
                </a:lnTo>
                <a:lnTo>
                  <a:pt x="76" y="174"/>
                </a:lnTo>
                <a:lnTo>
                  <a:pt x="72" y="174"/>
                </a:lnTo>
                <a:lnTo>
                  <a:pt x="67" y="174"/>
                </a:lnTo>
                <a:lnTo>
                  <a:pt x="64" y="174"/>
                </a:lnTo>
                <a:lnTo>
                  <a:pt x="60" y="175"/>
                </a:lnTo>
                <a:lnTo>
                  <a:pt x="57" y="174"/>
                </a:lnTo>
                <a:lnTo>
                  <a:pt x="54" y="174"/>
                </a:lnTo>
                <a:lnTo>
                  <a:pt x="50" y="173"/>
                </a:lnTo>
                <a:lnTo>
                  <a:pt x="47" y="173"/>
                </a:lnTo>
                <a:lnTo>
                  <a:pt x="44" y="172"/>
                </a:lnTo>
                <a:lnTo>
                  <a:pt x="42" y="171"/>
                </a:lnTo>
                <a:lnTo>
                  <a:pt x="39" y="170"/>
                </a:lnTo>
                <a:lnTo>
                  <a:pt x="36" y="168"/>
                </a:lnTo>
                <a:lnTo>
                  <a:pt x="34" y="167"/>
                </a:lnTo>
                <a:lnTo>
                  <a:pt x="31" y="165"/>
                </a:lnTo>
                <a:lnTo>
                  <a:pt x="29" y="163"/>
                </a:lnTo>
                <a:lnTo>
                  <a:pt x="26" y="161"/>
                </a:lnTo>
                <a:lnTo>
                  <a:pt x="24" y="159"/>
                </a:lnTo>
                <a:lnTo>
                  <a:pt x="22" y="157"/>
                </a:lnTo>
                <a:lnTo>
                  <a:pt x="20" y="155"/>
                </a:lnTo>
                <a:lnTo>
                  <a:pt x="18" y="152"/>
                </a:lnTo>
                <a:lnTo>
                  <a:pt x="16" y="149"/>
                </a:lnTo>
                <a:lnTo>
                  <a:pt x="15" y="146"/>
                </a:lnTo>
                <a:lnTo>
                  <a:pt x="13" y="143"/>
                </a:lnTo>
                <a:lnTo>
                  <a:pt x="11" y="140"/>
                </a:lnTo>
                <a:lnTo>
                  <a:pt x="10" y="137"/>
                </a:lnTo>
                <a:lnTo>
                  <a:pt x="8" y="133"/>
                </a:lnTo>
                <a:lnTo>
                  <a:pt x="7" y="130"/>
                </a:lnTo>
                <a:lnTo>
                  <a:pt x="6" y="126"/>
                </a:lnTo>
                <a:lnTo>
                  <a:pt x="4" y="122"/>
                </a:lnTo>
                <a:lnTo>
                  <a:pt x="3" y="118"/>
                </a:lnTo>
                <a:lnTo>
                  <a:pt x="2" y="114"/>
                </a:lnTo>
                <a:lnTo>
                  <a:pt x="1" y="110"/>
                </a:lnTo>
                <a:lnTo>
                  <a:pt x="0" y="106"/>
                </a:lnTo>
                <a:lnTo>
                  <a:pt x="0" y="101"/>
                </a:lnTo>
                <a:lnTo>
                  <a:pt x="0" y="90"/>
                </a:lnTo>
                <a:lnTo>
                  <a:pt x="0" y="79"/>
                </a:lnTo>
                <a:lnTo>
                  <a:pt x="0" y="68"/>
                </a:lnTo>
                <a:lnTo>
                  <a:pt x="0" y="57"/>
                </a:lnTo>
                <a:lnTo>
                  <a:pt x="0" y="46"/>
                </a:lnTo>
                <a:lnTo>
                  <a:pt x="0" y="35"/>
                </a:lnTo>
                <a:lnTo>
                  <a:pt x="0" y="24"/>
                </a:lnTo>
                <a:lnTo>
                  <a:pt x="0" y="13"/>
                </a:lnTo>
                <a:lnTo>
                  <a:pt x="0" y="12"/>
                </a:lnTo>
                <a:lnTo>
                  <a:pt x="0" y="11"/>
                </a:lnTo>
                <a:lnTo>
                  <a:pt x="0" y="10"/>
                </a:lnTo>
                <a:lnTo>
                  <a:pt x="0" y="9"/>
                </a:lnTo>
                <a:lnTo>
                  <a:pt x="0" y="8"/>
                </a:lnTo>
                <a:lnTo>
                  <a:pt x="1" y="7"/>
                </a:lnTo>
                <a:lnTo>
                  <a:pt x="1" y="6"/>
                </a:lnTo>
                <a:lnTo>
                  <a:pt x="2" y="5"/>
                </a:lnTo>
                <a:lnTo>
                  <a:pt x="2" y="4"/>
                </a:lnTo>
                <a:lnTo>
                  <a:pt x="3" y="4"/>
                </a:lnTo>
                <a:lnTo>
                  <a:pt x="3" y="3"/>
                </a:lnTo>
                <a:lnTo>
                  <a:pt x="4" y="3"/>
                </a:lnTo>
                <a:lnTo>
                  <a:pt x="4" y="2"/>
                </a:lnTo>
                <a:lnTo>
                  <a:pt x="5" y="2"/>
                </a:lnTo>
                <a:lnTo>
                  <a:pt x="6" y="2"/>
                </a:lnTo>
                <a:lnTo>
                  <a:pt x="6" y="1"/>
                </a:lnTo>
                <a:lnTo>
                  <a:pt x="7" y="1"/>
                </a:lnTo>
                <a:lnTo>
                  <a:pt x="8" y="1"/>
                </a:lnTo>
                <a:lnTo>
                  <a:pt x="9" y="0"/>
                </a:lnTo>
                <a:lnTo>
                  <a:pt x="10" y="0"/>
                </a:lnTo>
                <a:lnTo>
                  <a:pt x="11" y="0"/>
                </a:lnTo>
                <a:lnTo>
                  <a:pt x="12" y="0"/>
                </a:lnTo>
                <a:lnTo>
                  <a:pt x="13" y="0"/>
                </a:lnTo>
                <a:lnTo>
                  <a:pt x="14" y="0"/>
                </a:lnTo>
                <a:lnTo>
                  <a:pt x="15" y="0"/>
                </a:lnTo>
                <a:lnTo>
                  <a:pt x="17" y="0"/>
                </a:lnTo>
              </a:path>
            </a:pathLst>
          </a:custGeom>
          <a:solidFill>
            <a:schemeClr val="bg2"/>
          </a:solidFill>
          <a:ln w="9525" cap="rnd">
            <a:noFill/>
            <a:round/>
            <a:headEnd/>
            <a:tailEnd/>
          </a:ln>
          <a:effectLst/>
        </p:spPr>
        <p:txBody>
          <a:bodyPr/>
          <a:lstStyle/>
          <a:p>
            <a:pPr>
              <a:defRPr/>
            </a:pPr>
            <a:endParaRPr lang="fr-CA"/>
          </a:p>
        </p:txBody>
      </p:sp>
      <p:sp>
        <p:nvSpPr>
          <p:cNvPr id="61476" name="Freeform 41"/>
          <p:cNvSpPr>
            <a:spLocks/>
          </p:cNvSpPr>
          <p:nvPr/>
        </p:nvSpPr>
        <p:spPr bwMode="auto">
          <a:xfrm>
            <a:off x="165100" y="6157913"/>
            <a:ext cx="890588" cy="539750"/>
          </a:xfrm>
          <a:custGeom>
            <a:avLst/>
            <a:gdLst>
              <a:gd name="T0" fmla="*/ 121513746 w 631"/>
              <a:gd name="T1" fmla="*/ 753527513 h 340"/>
              <a:gd name="T2" fmla="*/ 231074418 w 631"/>
              <a:gd name="T3" fmla="*/ 733366263 h 340"/>
              <a:gd name="T4" fmla="*/ 288844081 w 631"/>
              <a:gd name="T5" fmla="*/ 730845313 h 340"/>
              <a:gd name="T6" fmla="*/ 310755934 w 631"/>
              <a:gd name="T7" fmla="*/ 735885625 h 340"/>
              <a:gd name="T8" fmla="*/ 342627975 w 631"/>
              <a:gd name="T9" fmla="*/ 730845313 h 340"/>
              <a:gd name="T10" fmla="*/ 394421807 w 631"/>
              <a:gd name="T11" fmla="*/ 690522813 h 340"/>
              <a:gd name="T12" fmla="*/ 422309490 w 631"/>
              <a:gd name="T13" fmla="*/ 680442188 h 340"/>
              <a:gd name="T14" fmla="*/ 454181532 w 631"/>
              <a:gd name="T15" fmla="*/ 705643750 h 340"/>
              <a:gd name="T16" fmla="*/ 490037931 w 631"/>
              <a:gd name="T17" fmla="*/ 740925938 h 340"/>
              <a:gd name="T18" fmla="*/ 551790541 w 631"/>
              <a:gd name="T19" fmla="*/ 725805000 h 340"/>
              <a:gd name="T20" fmla="*/ 587646941 w 631"/>
              <a:gd name="T21" fmla="*/ 559474688 h 340"/>
              <a:gd name="T22" fmla="*/ 605575846 w 631"/>
              <a:gd name="T23" fmla="*/ 294859075 h 340"/>
              <a:gd name="T24" fmla="*/ 621511867 w 631"/>
              <a:gd name="T25" fmla="*/ 372983125 h 340"/>
              <a:gd name="T26" fmla="*/ 629480583 w 631"/>
              <a:gd name="T27" fmla="*/ 655240625 h 340"/>
              <a:gd name="T28" fmla="*/ 659361151 w 631"/>
              <a:gd name="T29" fmla="*/ 846772500 h 340"/>
              <a:gd name="T30" fmla="*/ 685257362 w 631"/>
              <a:gd name="T31" fmla="*/ 841732188 h 340"/>
              <a:gd name="T32" fmla="*/ 701193382 w 631"/>
              <a:gd name="T33" fmla="*/ 801409688 h 340"/>
              <a:gd name="T34" fmla="*/ 731073951 w 631"/>
              <a:gd name="T35" fmla="*/ 773688763 h 340"/>
              <a:gd name="T36" fmla="*/ 840634623 w 631"/>
              <a:gd name="T37" fmla="*/ 751006563 h 340"/>
              <a:gd name="T38" fmla="*/ 900395759 w 631"/>
              <a:gd name="T39" fmla="*/ 708164700 h 340"/>
              <a:gd name="T40" fmla="*/ 928283443 w 631"/>
              <a:gd name="T41" fmla="*/ 693043763 h 340"/>
              <a:gd name="T42" fmla="*/ 966132727 w 631"/>
              <a:gd name="T43" fmla="*/ 728325950 h 340"/>
              <a:gd name="T44" fmla="*/ 1009956431 w 631"/>
              <a:gd name="T45" fmla="*/ 753527513 h 340"/>
              <a:gd name="T46" fmla="*/ 1067726094 w 631"/>
              <a:gd name="T47" fmla="*/ 756046875 h 340"/>
              <a:gd name="T48" fmla="*/ 1109558325 w 631"/>
              <a:gd name="T49" fmla="*/ 761087188 h 340"/>
              <a:gd name="T50" fmla="*/ 1137447420 w 631"/>
              <a:gd name="T51" fmla="*/ 761087188 h 340"/>
              <a:gd name="T52" fmla="*/ 1157366388 w 631"/>
              <a:gd name="T53" fmla="*/ 753527513 h 340"/>
              <a:gd name="T54" fmla="*/ 1177286766 w 631"/>
              <a:gd name="T55" fmla="*/ 753527513 h 340"/>
              <a:gd name="T56" fmla="*/ 1209160219 w 631"/>
              <a:gd name="T57" fmla="*/ 773688763 h 340"/>
              <a:gd name="T58" fmla="*/ 1237047903 w 631"/>
              <a:gd name="T59" fmla="*/ 793850013 h 340"/>
              <a:gd name="T60" fmla="*/ 1254976808 w 631"/>
              <a:gd name="T61" fmla="*/ 740925938 h 340"/>
              <a:gd name="T62" fmla="*/ 1237047903 w 631"/>
              <a:gd name="T63" fmla="*/ 708164700 h 340"/>
              <a:gd name="T64" fmla="*/ 1213143166 w 631"/>
              <a:gd name="T65" fmla="*/ 688003450 h 340"/>
              <a:gd name="T66" fmla="*/ 1179279651 w 631"/>
              <a:gd name="T67" fmla="*/ 682963138 h 340"/>
              <a:gd name="T68" fmla="*/ 1147406198 w 631"/>
              <a:gd name="T69" fmla="*/ 693043763 h 340"/>
              <a:gd name="T70" fmla="*/ 1127487231 w 631"/>
              <a:gd name="T71" fmla="*/ 695563125 h 340"/>
              <a:gd name="T72" fmla="*/ 1087646473 w 631"/>
              <a:gd name="T73" fmla="*/ 685482500 h 340"/>
              <a:gd name="T74" fmla="*/ 1007964958 w 631"/>
              <a:gd name="T75" fmla="*/ 675401875 h 340"/>
              <a:gd name="T76" fmla="*/ 970117085 w 631"/>
              <a:gd name="T77" fmla="*/ 650200313 h 340"/>
              <a:gd name="T78" fmla="*/ 940236517 w 631"/>
              <a:gd name="T79" fmla="*/ 622479388 h 340"/>
              <a:gd name="T80" fmla="*/ 896411401 w 631"/>
              <a:gd name="T81" fmla="*/ 630039063 h 340"/>
              <a:gd name="T82" fmla="*/ 794818034 w 631"/>
              <a:gd name="T83" fmla="*/ 690522813 h 340"/>
              <a:gd name="T84" fmla="*/ 699200498 w 631"/>
              <a:gd name="T85" fmla="*/ 703124388 h 340"/>
              <a:gd name="T86" fmla="*/ 691233193 w 631"/>
              <a:gd name="T87" fmla="*/ 713205013 h 340"/>
              <a:gd name="T88" fmla="*/ 681273004 w 631"/>
              <a:gd name="T89" fmla="*/ 725805000 h 340"/>
              <a:gd name="T90" fmla="*/ 665336983 w 631"/>
              <a:gd name="T91" fmla="*/ 607358450 h 340"/>
              <a:gd name="T92" fmla="*/ 647408077 w 631"/>
              <a:gd name="T93" fmla="*/ 209173763 h 340"/>
              <a:gd name="T94" fmla="*/ 623504752 w 631"/>
              <a:gd name="T95" fmla="*/ 0 h 340"/>
              <a:gd name="T96" fmla="*/ 587646941 w 631"/>
              <a:gd name="T97" fmla="*/ 166330313 h 340"/>
              <a:gd name="T98" fmla="*/ 559759257 w 631"/>
              <a:gd name="T99" fmla="*/ 544353750 h 340"/>
              <a:gd name="T100" fmla="*/ 509958310 w 631"/>
              <a:gd name="T101" fmla="*/ 667842200 h 340"/>
              <a:gd name="T102" fmla="*/ 474101911 w 631"/>
              <a:gd name="T103" fmla="*/ 642640638 h 340"/>
              <a:gd name="T104" fmla="*/ 436254038 w 631"/>
              <a:gd name="T105" fmla="*/ 604837500 h 340"/>
              <a:gd name="T106" fmla="*/ 392428922 w 631"/>
              <a:gd name="T107" fmla="*/ 612398763 h 340"/>
              <a:gd name="T108" fmla="*/ 358563996 w 631"/>
              <a:gd name="T109" fmla="*/ 637600325 h 340"/>
              <a:gd name="T110" fmla="*/ 320716123 w 631"/>
              <a:gd name="T111" fmla="*/ 670361563 h 340"/>
              <a:gd name="T112" fmla="*/ 296811386 w 631"/>
              <a:gd name="T113" fmla="*/ 665321250 h 340"/>
              <a:gd name="T114" fmla="*/ 231074418 w 631"/>
              <a:gd name="T115" fmla="*/ 672882513 h 340"/>
              <a:gd name="T116" fmla="*/ 0 w 631"/>
              <a:gd name="T117" fmla="*/ 710684063 h 340"/>
              <a:gd name="T118" fmla="*/ 3984358 w 631"/>
              <a:gd name="T119" fmla="*/ 733366263 h 340"/>
              <a:gd name="T120" fmla="*/ 5975831 w 631"/>
              <a:gd name="T121" fmla="*/ 758567825 h 3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631" h="340">
                <a:moveTo>
                  <a:pt x="4" y="303"/>
                </a:moveTo>
                <a:lnTo>
                  <a:pt x="11" y="302"/>
                </a:lnTo>
                <a:lnTo>
                  <a:pt x="17" y="302"/>
                </a:lnTo>
                <a:lnTo>
                  <a:pt x="23" y="302"/>
                </a:lnTo>
                <a:lnTo>
                  <a:pt x="29" y="302"/>
                </a:lnTo>
                <a:lnTo>
                  <a:pt x="35" y="302"/>
                </a:lnTo>
                <a:lnTo>
                  <a:pt x="40" y="301"/>
                </a:lnTo>
                <a:lnTo>
                  <a:pt x="46" y="301"/>
                </a:lnTo>
                <a:lnTo>
                  <a:pt x="51" y="300"/>
                </a:lnTo>
                <a:lnTo>
                  <a:pt x="56" y="300"/>
                </a:lnTo>
                <a:lnTo>
                  <a:pt x="61" y="299"/>
                </a:lnTo>
                <a:lnTo>
                  <a:pt x="66" y="299"/>
                </a:lnTo>
                <a:lnTo>
                  <a:pt x="71" y="298"/>
                </a:lnTo>
                <a:lnTo>
                  <a:pt x="76" y="297"/>
                </a:lnTo>
                <a:lnTo>
                  <a:pt x="80" y="297"/>
                </a:lnTo>
                <a:lnTo>
                  <a:pt x="85" y="296"/>
                </a:lnTo>
                <a:lnTo>
                  <a:pt x="89" y="295"/>
                </a:lnTo>
                <a:lnTo>
                  <a:pt x="97" y="294"/>
                </a:lnTo>
                <a:lnTo>
                  <a:pt x="105" y="293"/>
                </a:lnTo>
                <a:lnTo>
                  <a:pt x="109" y="292"/>
                </a:lnTo>
                <a:lnTo>
                  <a:pt x="112" y="292"/>
                </a:lnTo>
                <a:lnTo>
                  <a:pt x="116" y="291"/>
                </a:lnTo>
                <a:lnTo>
                  <a:pt x="119" y="291"/>
                </a:lnTo>
                <a:lnTo>
                  <a:pt x="122" y="290"/>
                </a:lnTo>
                <a:lnTo>
                  <a:pt x="126" y="290"/>
                </a:lnTo>
                <a:lnTo>
                  <a:pt x="129" y="290"/>
                </a:lnTo>
                <a:lnTo>
                  <a:pt x="132" y="289"/>
                </a:lnTo>
                <a:lnTo>
                  <a:pt x="135" y="289"/>
                </a:lnTo>
                <a:lnTo>
                  <a:pt x="138" y="289"/>
                </a:lnTo>
                <a:lnTo>
                  <a:pt x="141" y="289"/>
                </a:lnTo>
                <a:lnTo>
                  <a:pt x="144" y="289"/>
                </a:lnTo>
                <a:lnTo>
                  <a:pt x="145" y="289"/>
                </a:lnTo>
                <a:lnTo>
                  <a:pt x="145" y="290"/>
                </a:lnTo>
                <a:lnTo>
                  <a:pt x="146" y="290"/>
                </a:lnTo>
                <a:lnTo>
                  <a:pt x="147" y="290"/>
                </a:lnTo>
                <a:lnTo>
                  <a:pt x="148" y="291"/>
                </a:lnTo>
                <a:lnTo>
                  <a:pt x="149" y="291"/>
                </a:lnTo>
                <a:lnTo>
                  <a:pt x="150" y="291"/>
                </a:lnTo>
                <a:lnTo>
                  <a:pt x="151" y="291"/>
                </a:lnTo>
                <a:lnTo>
                  <a:pt x="152" y="291"/>
                </a:lnTo>
                <a:lnTo>
                  <a:pt x="153" y="292"/>
                </a:lnTo>
                <a:lnTo>
                  <a:pt x="154" y="292"/>
                </a:lnTo>
                <a:lnTo>
                  <a:pt x="155" y="292"/>
                </a:lnTo>
                <a:lnTo>
                  <a:pt x="156" y="292"/>
                </a:lnTo>
                <a:lnTo>
                  <a:pt x="157" y="292"/>
                </a:lnTo>
                <a:lnTo>
                  <a:pt x="158" y="292"/>
                </a:lnTo>
                <a:lnTo>
                  <a:pt x="160" y="292"/>
                </a:lnTo>
                <a:lnTo>
                  <a:pt x="162" y="292"/>
                </a:lnTo>
                <a:lnTo>
                  <a:pt x="164" y="291"/>
                </a:lnTo>
                <a:lnTo>
                  <a:pt x="165" y="291"/>
                </a:lnTo>
                <a:lnTo>
                  <a:pt x="167" y="291"/>
                </a:lnTo>
                <a:lnTo>
                  <a:pt x="169" y="290"/>
                </a:lnTo>
                <a:lnTo>
                  <a:pt x="170" y="290"/>
                </a:lnTo>
                <a:lnTo>
                  <a:pt x="172" y="290"/>
                </a:lnTo>
                <a:lnTo>
                  <a:pt x="174" y="289"/>
                </a:lnTo>
                <a:lnTo>
                  <a:pt x="175" y="288"/>
                </a:lnTo>
                <a:lnTo>
                  <a:pt x="177" y="286"/>
                </a:lnTo>
                <a:lnTo>
                  <a:pt x="180" y="285"/>
                </a:lnTo>
                <a:lnTo>
                  <a:pt x="184" y="282"/>
                </a:lnTo>
                <a:lnTo>
                  <a:pt x="189" y="279"/>
                </a:lnTo>
                <a:lnTo>
                  <a:pt x="192" y="277"/>
                </a:lnTo>
                <a:lnTo>
                  <a:pt x="194" y="276"/>
                </a:lnTo>
                <a:lnTo>
                  <a:pt x="195" y="275"/>
                </a:lnTo>
                <a:lnTo>
                  <a:pt x="197" y="274"/>
                </a:lnTo>
                <a:lnTo>
                  <a:pt x="198" y="274"/>
                </a:lnTo>
                <a:lnTo>
                  <a:pt x="199" y="273"/>
                </a:lnTo>
                <a:lnTo>
                  <a:pt x="200" y="273"/>
                </a:lnTo>
                <a:lnTo>
                  <a:pt x="202" y="272"/>
                </a:lnTo>
                <a:lnTo>
                  <a:pt x="203" y="271"/>
                </a:lnTo>
                <a:lnTo>
                  <a:pt x="204" y="271"/>
                </a:lnTo>
                <a:lnTo>
                  <a:pt x="205" y="271"/>
                </a:lnTo>
                <a:lnTo>
                  <a:pt x="206" y="270"/>
                </a:lnTo>
                <a:lnTo>
                  <a:pt x="208" y="270"/>
                </a:lnTo>
                <a:lnTo>
                  <a:pt x="209" y="269"/>
                </a:lnTo>
                <a:lnTo>
                  <a:pt x="210" y="270"/>
                </a:lnTo>
                <a:lnTo>
                  <a:pt x="212" y="270"/>
                </a:lnTo>
                <a:lnTo>
                  <a:pt x="213" y="270"/>
                </a:lnTo>
                <a:lnTo>
                  <a:pt x="215" y="270"/>
                </a:lnTo>
                <a:lnTo>
                  <a:pt x="216" y="271"/>
                </a:lnTo>
                <a:lnTo>
                  <a:pt x="218" y="272"/>
                </a:lnTo>
                <a:lnTo>
                  <a:pt x="219" y="273"/>
                </a:lnTo>
                <a:lnTo>
                  <a:pt x="220" y="273"/>
                </a:lnTo>
                <a:lnTo>
                  <a:pt x="222" y="274"/>
                </a:lnTo>
                <a:lnTo>
                  <a:pt x="223" y="275"/>
                </a:lnTo>
                <a:lnTo>
                  <a:pt x="224" y="277"/>
                </a:lnTo>
                <a:lnTo>
                  <a:pt x="225" y="278"/>
                </a:lnTo>
                <a:lnTo>
                  <a:pt x="228" y="280"/>
                </a:lnTo>
                <a:lnTo>
                  <a:pt x="230" y="283"/>
                </a:lnTo>
                <a:lnTo>
                  <a:pt x="232" y="284"/>
                </a:lnTo>
                <a:lnTo>
                  <a:pt x="233" y="285"/>
                </a:lnTo>
                <a:lnTo>
                  <a:pt x="234" y="286"/>
                </a:lnTo>
                <a:lnTo>
                  <a:pt x="236" y="288"/>
                </a:lnTo>
                <a:lnTo>
                  <a:pt x="237" y="289"/>
                </a:lnTo>
                <a:lnTo>
                  <a:pt x="239" y="290"/>
                </a:lnTo>
                <a:lnTo>
                  <a:pt x="241" y="291"/>
                </a:lnTo>
                <a:lnTo>
                  <a:pt x="242" y="292"/>
                </a:lnTo>
                <a:lnTo>
                  <a:pt x="244" y="293"/>
                </a:lnTo>
                <a:lnTo>
                  <a:pt x="246" y="294"/>
                </a:lnTo>
                <a:lnTo>
                  <a:pt x="248" y="294"/>
                </a:lnTo>
                <a:lnTo>
                  <a:pt x="250" y="295"/>
                </a:lnTo>
                <a:lnTo>
                  <a:pt x="252" y="296"/>
                </a:lnTo>
                <a:lnTo>
                  <a:pt x="255" y="296"/>
                </a:lnTo>
                <a:lnTo>
                  <a:pt x="257" y="296"/>
                </a:lnTo>
                <a:lnTo>
                  <a:pt x="260" y="296"/>
                </a:lnTo>
                <a:lnTo>
                  <a:pt x="264" y="296"/>
                </a:lnTo>
                <a:lnTo>
                  <a:pt x="268" y="295"/>
                </a:lnTo>
                <a:lnTo>
                  <a:pt x="271" y="293"/>
                </a:lnTo>
                <a:lnTo>
                  <a:pt x="274" y="291"/>
                </a:lnTo>
                <a:lnTo>
                  <a:pt x="277" y="288"/>
                </a:lnTo>
                <a:lnTo>
                  <a:pt x="280" y="284"/>
                </a:lnTo>
                <a:lnTo>
                  <a:pt x="282" y="280"/>
                </a:lnTo>
                <a:lnTo>
                  <a:pt x="285" y="275"/>
                </a:lnTo>
                <a:lnTo>
                  <a:pt x="286" y="270"/>
                </a:lnTo>
                <a:lnTo>
                  <a:pt x="288" y="264"/>
                </a:lnTo>
                <a:lnTo>
                  <a:pt x="290" y="258"/>
                </a:lnTo>
                <a:lnTo>
                  <a:pt x="291" y="252"/>
                </a:lnTo>
                <a:lnTo>
                  <a:pt x="292" y="245"/>
                </a:lnTo>
                <a:lnTo>
                  <a:pt x="293" y="237"/>
                </a:lnTo>
                <a:lnTo>
                  <a:pt x="294" y="230"/>
                </a:lnTo>
                <a:lnTo>
                  <a:pt x="295" y="222"/>
                </a:lnTo>
                <a:lnTo>
                  <a:pt x="296" y="214"/>
                </a:lnTo>
                <a:lnTo>
                  <a:pt x="297" y="206"/>
                </a:lnTo>
                <a:lnTo>
                  <a:pt x="297" y="198"/>
                </a:lnTo>
                <a:lnTo>
                  <a:pt x="298" y="190"/>
                </a:lnTo>
                <a:lnTo>
                  <a:pt x="299" y="173"/>
                </a:lnTo>
                <a:lnTo>
                  <a:pt x="300" y="156"/>
                </a:lnTo>
                <a:lnTo>
                  <a:pt x="301" y="148"/>
                </a:lnTo>
                <a:lnTo>
                  <a:pt x="301" y="140"/>
                </a:lnTo>
                <a:lnTo>
                  <a:pt x="302" y="132"/>
                </a:lnTo>
                <a:lnTo>
                  <a:pt x="303" y="124"/>
                </a:lnTo>
                <a:lnTo>
                  <a:pt x="304" y="117"/>
                </a:lnTo>
                <a:lnTo>
                  <a:pt x="305" y="110"/>
                </a:lnTo>
                <a:lnTo>
                  <a:pt x="306" y="103"/>
                </a:lnTo>
                <a:lnTo>
                  <a:pt x="308" y="96"/>
                </a:lnTo>
                <a:lnTo>
                  <a:pt x="309" y="100"/>
                </a:lnTo>
                <a:lnTo>
                  <a:pt x="310" y="104"/>
                </a:lnTo>
                <a:lnTo>
                  <a:pt x="310" y="110"/>
                </a:lnTo>
                <a:lnTo>
                  <a:pt x="311" y="116"/>
                </a:lnTo>
                <a:lnTo>
                  <a:pt x="311" y="123"/>
                </a:lnTo>
                <a:lnTo>
                  <a:pt x="312" y="131"/>
                </a:lnTo>
                <a:lnTo>
                  <a:pt x="312" y="139"/>
                </a:lnTo>
                <a:lnTo>
                  <a:pt x="312" y="148"/>
                </a:lnTo>
                <a:lnTo>
                  <a:pt x="313" y="157"/>
                </a:lnTo>
                <a:lnTo>
                  <a:pt x="313" y="167"/>
                </a:lnTo>
                <a:lnTo>
                  <a:pt x="313" y="177"/>
                </a:lnTo>
                <a:lnTo>
                  <a:pt x="313" y="187"/>
                </a:lnTo>
                <a:lnTo>
                  <a:pt x="313" y="197"/>
                </a:lnTo>
                <a:lnTo>
                  <a:pt x="314" y="208"/>
                </a:lnTo>
                <a:lnTo>
                  <a:pt x="314" y="219"/>
                </a:lnTo>
                <a:lnTo>
                  <a:pt x="314" y="229"/>
                </a:lnTo>
                <a:lnTo>
                  <a:pt x="315" y="240"/>
                </a:lnTo>
                <a:lnTo>
                  <a:pt x="315" y="250"/>
                </a:lnTo>
                <a:lnTo>
                  <a:pt x="316" y="260"/>
                </a:lnTo>
                <a:lnTo>
                  <a:pt x="316" y="270"/>
                </a:lnTo>
                <a:lnTo>
                  <a:pt x="317" y="279"/>
                </a:lnTo>
                <a:lnTo>
                  <a:pt x="318" y="288"/>
                </a:lnTo>
                <a:lnTo>
                  <a:pt x="319" y="297"/>
                </a:lnTo>
                <a:lnTo>
                  <a:pt x="320" y="305"/>
                </a:lnTo>
                <a:lnTo>
                  <a:pt x="321" y="312"/>
                </a:lnTo>
                <a:lnTo>
                  <a:pt x="323" y="318"/>
                </a:lnTo>
                <a:lnTo>
                  <a:pt x="325" y="324"/>
                </a:lnTo>
                <a:lnTo>
                  <a:pt x="327" y="329"/>
                </a:lnTo>
                <a:lnTo>
                  <a:pt x="329" y="333"/>
                </a:lnTo>
                <a:lnTo>
                  <a:pt x="331" y="336"/>
                </a:lnTo>
                <a:lnTo>
                  <a:pt x="334" y="338"/>
                </a:lnTo>
                <a:lnTo>
                  <a:pt x="337" y="339"/>
                </a:lnTo>
                <a:lnTo>
                  <a:pt x="338" y="338"/>
                </a:lnTo>
                <a:lnTo>
                  <a:pt x="339" y="338"/>
                </a:lnTo>
                <a:lnTo>
                  <a:pt x="340" y="338"/>
                </a:lnTo>
                <a:lnTo>
                  <a:pt x="341" y="337"/>
                </a:lnTo>
                <a:lnTo>
                  <a:pt x="342" y="336"/>
                </a:lnTo>
                <a:lnTo>
                  <a:pt x="343" y="336"/>
                </a:lnTo>
                <a:lnTo>
                  <a:pt x="343" y="335"/>
                </a:lnTo>
                <a:lnTo>
                  <a:pt x="344" y="334"/>
                </a:lnTo>
                <a:lnTo>
                  <a:pt x="345" y="333"/>
                </a:lnTo>
                <a:lnTo>
                  <a:pt x="345" y="332"/>
                </a:lnTo>
                <a:lnTo>
                  <a:pt x="346" y="331"/>
                </a:lnTo>
                <a:lnTo>
                  <a:pt x="346" y="330"/>
                </a:lnTo>
                <a:lnTo>
                  <a:pt x="347" y="329"/>
                </a:lnTo>
                <a:lnTo>
                  <a:pt x="348" y="327"/>
                </a:lnTo>
                <a:lnTo>
                  <a:pt x="348" y="326"/>
                </a:lnTo>
                <a:lnTo>
                  <a:pt x="349" y="324"/>
                </a:lnTo>
                <a:lnTo>
                  <a:pt x="350" y="321"/>
                </a:lnTo>
                <a:lnTo>
                  <a:pt x="351" y="320"/>
                </a:lnTo>
                <a:lnTo>
                  <a:pt x="352" y="318"/>
                </a:lnTo>
                <a:lnTo>
                  <a:pt x="352" y="317"/>
                </a:lnTo>
                <a:lnTo>
                  <a:pt x="353" y="316"/>
                </a:lnTo>
                <a:lnTo>
                  <a:pt x="354" y="315"/>
                </a:lnTo>
                <a:lnTo>
                  <a:pt x="354" y="313"/>
                </a:lnTo>
                <a:lnTo>
                  <a:pt x="355" y="312"/>
                </a:lnTo>
                <a:lnTo>
                  <a:pt x="356" y="311"/>
                </a:lnTo>
                <a:lnTo>
                  <a:pt x="357" y="310"/>
                </a:lnTo>
                <a:lnTo>
                  <a:pt x="358" y="309"/>
                </a:lnTo>
                <a:lnTo>
                  <a:pt x="359" y="308"/>
                </a:lnTo>
                <a:lnTo>
                  <a:pt x="360" y="307"/>
                </a:lnTo>
                <a:lnTo>
                  <a:pt x="367" y="307"/>
                </a:lnTo>
                <a:lnTo>
                  <a:pt x="373" y="307"/>
                </a:lnTo>
                <a:lnTo>
                  <a:pt x="379" y="307"/>
                </a:lnTo>
                <a:lnTo>
                  <a:pt x="385" y="306"/>
                </a:lnTo>
                <a:lnTo>
                  <a:pt x="391" y="306"/>
                </a:lnTo>
                <a:lnTo>
                  <a:pt x="396" y="305"/>
                </a:lnTo>
                <a:lnTo>
                  <a:pt x="401" y="304"/>
                </a:lnTo>
                <a:lnTo>
                  <a:pt x="406" y="303"/>
                </a:lnTo>
                <a:lnTo>
                  <a:pt x="410" y="302"/>
                </a:lnTo>
                <a:lnTo>
                  <a:pt x="415" y="301"/>
                </a:lnTo>
                <a:lnTo>
                  <a:pt x="419" y="299"/>
                </a:lnTo>
                <a:lnTo>
                  <a:pt x="422" y="298"/>
                </a:lnTo>
                <a:lnTo>
                  <a:pt x="426" y="296"/>
                </a:lnTo>
                <a:lnTo>
                  <a:pt x="429" y="295"/>
                </a:lnTo>
                <a:lnTo>
                  <a:pt x="433" y="293"/>
                </a:lnTo>
                <a:lnTo>
                  <a:pt x="436" y="292"/>
                </a:lnTo>
                <a:lnTo>
                  <a:pt x="439" y="290"/>
                </a:lnTo>
                <a:lnTo>
                  <a:pt x="441" y="289"/>
                </a:lnTo>
                <a:lnTo>
                  <a:pt x="444" y="287"/>
                </a:lnTo>
                <a:lnTo>
                  <a:pt x="446" y="285"/>
                </a:lnTo>
                <a:lnTo>
                  <a:pt x="448" y="284"/>
                </a:lnTo>
                <a:lnTo>
                  <a:pt x="450" y="282"/>
                </a:lnTo>
                <a:lnTo>
                  <a:pt x="452" y="281"/>
                </a:lnTo>
                <a:lnTo>
                  <a:pt x="454" y="280"/>
                </a:lnTo>
                <a:lnTo>
                  <a:pt x="455" y="279"/>
                </a:lnTo>
                <a:lnTo>
                  <a:pt x="457" y="278"/>
                </a:lnTo>
                <a:lnTo>
                  <a:pt x="458" y="277"/>
                </a:lnTo>
                <a:lnTo>
                  <a:pt x="460" y="276"/>
                </a:lnTo>
                <a:lnTo>
                  <a:pt x="461" y="275"/>
                </a:lnTo>
                <a:lnTo>
                  <a:pt x="462" y="275"/>
                </a:lnTo>
                <a:lnTo>
                  <a:pt x="463" y="274"/>
                </a:lnTo>
                <a:lnTo>
                  <a:pt x="464" y="274"/>
                </a:lnTo>
                <a:lnTo>
                  <a:pt x="465" y="274"/>
                </a:lnTo>
                <a:lnTo>
                  <a:pt x="466" y="275"/>
                </a:lnTo>
                <a:lnTo>
                  <a:pt x="467" y="275"/>
                </a:lnTo>
                <a:lnTo>
                  <a:pt x="468" y="275"/>
                </a:lnTo>
                <a:lnTo>
                  <a:pt x="469" y="276"/>
                </a:lnTo>
                <a:lnTo>
                  <a:pt x="470" y="277"/>
                </a:lnTo>
                <a:lnTo>
                  <a:pt x="471" y="277"/>
                </a:lnTo>
                <a:lnTo>
                  <a:pt x="472" y="278"/>
                </a:lnTo>
                <a:lnTo>
                  <a:pt x="476" y="282"/>
                </a:lnTo>
                <a:lnTo>
                  <a:pt x="481" y="286"/>
                </a:lnTo>
                <a:lnTo>
                  <a:pt x="482" y="287"/>
                </a:lnTo>
                <a:lnTo>
                  <a:pt x="484" y="288"/>
                </a:lnTo>
                <a:lnTo>
                  <a:pt x="485" y="289"/>
                </a:lnTo>
                <a:lnTo>
                  <a:pt x="487" y="291"/>
                </a:lnTo>
                <a:lnTo>
                  <a:pt x="488" y="292"/>
                </a:lnTo>
                <a:lnTo>
                  <a:pt x="490" y="293"/>
                </a:lnTo>
                <a:lnTo>
                  <a:pt x="492" y="294"/>
                </a:lnTo>
                <a:lnTo>
                  <a:pt x="494" y="295"/>
                </a:lnTo>
                <a:lnTo>
                  <a:pt x="496" y="296"/>
                </a:lnTo>
                <a:lnTo>
                  <a:pt x="498" y="296"/>
                </a:lnTo>
                <a:lnTo>
                  <a:pt x="500" y="297"/>
                </a:lnTo>
                <a:lnTo>
                  <a:pt x="502" y="298"/>
                </a:lnTo>
                <a:lnTo>
                  <a:pt x="505" y="298"/>
                </a:lnTo>
                <a:lnTo>
                  <a:pt x="507" y="299"/>
                </a:lnTo>
                <a:lnTo>
                  <a:pt x="510" y="299"/>
                </a:lnTo>
                <a:lnTo>
                  <a:pt x="512" y="300"/>
                </a:lnTo>
                <a:lnTo>
                  <a:pt x="516" y="300"/>
                </a:lnTo>
                <a:lnTo>
                  <a:pt x="519" y="300"/>
                </a:lnTo>
                <a:lnTo>
                  <a:pt x="522" y="300"/>
                </a:lnTo>
                <a:lnTo>
                  <a:pt x="525" y="300"/>
                </a:lnTo>
                <a:lnTo>
                  <a:pt x="527" y="300"/>
                </a:lnTo>
                <a:lnTo>
                  <a:pt x="530" y="300"/>
                </a:lnTo>
                <a:lnTo>
                  <a:pt x="532" y="300"/>
                </a:lnTo>
                <a:lnTo>
                  <a:pt x="534" y="300"/>
                </a:lnTo>
                <a:lnTo>
                  <a:pt x="536" y="300"/>
                </a:lnTo>
                <a:lnTo>
                  <a:pt x="538" y="300"/>
                </a:lnTo>
                <a:lnTo>
                  <a:pt x="539" y="300"/>
                </a:lnTo>
                <a:lnTo>
                  <a:pt x="540" y="300"/>
                </a:lnTo>
                <a:lnTo>
                  <a:pt x="543" y="300"/>
                </a:lnTo>
                <a:lnTo>
                  <a:pt x="545" y="301"/>
                </a:lnTo>
                <a:lnTo>
                  <a:pt x="549" y="301"/>
                </a:lnTo>
                <a:lnTo>
                  <a:pt x="553" y="302"/>
                </a:lnTo>
                <a:lnTo>
                  <a:pt x="554" y="302"/>
                </a:lnTo>
                <a:lnTo>
                  <a:pt x="555" y="302"/>
                </a:lnTo>
                <a:lnTo>
                  <a:pt x="556" y="302"/>
                </a:lnTo>
                <a:lnTo>
                  <a:pt x="557" y="302"/>
                </a:lnTo>
                <a:lnTo>
                  <a:pt x="558" y="302"/>
                </a:lnTo>
                <a:lnTo>
                  <a:pt x="560" y="302"/>
                </a:lnTo>
                <a:lnTo>
                  <a:pt x="561" y="302"/>
                </a:lnTo>
                <a:lnTo>
                  <a:pt x="563" y="302"/>
                </a:lnTo>
                <a:lnTo>
                  <a:pt x="564" y="302"/>
                </a:lnTo>
                <a:lnTo>
                  <a:pt x="566" y="302"/>
                </a:lnTo>
                <a:lnTo>
                  <a:pt x="567" y="302"/>
                </a:lnTo>
                <a:lnTo>
                  <a:pt x="568" y="302"/>
                </a:lnTo>
                <a:lnTo>
                  <a:pt x="569" y="302"/>
                </a:lnTo>
                <a:lnTo>
                  <a:pt x="570" y="302"/>
                </a:lnTo>
                <a:lnTo>
                  <a:pt x="571" y="302"/>
                </a:lnTo>
                <a:lnTo>
                  <a:pt x="572" y="302"/>
                </a:lnTo>
                <a:lnTo>
                  <a:pt x="573" y="302"/>
                </a:lnTo>
                <a:lnTo>
                  <a:pt x="574" y="302"/>
                </a:lnTo>
                <a:lnTo>
                  <a:pt x="575" y="301"/>
                </a:lnTo>
                <a:lnTo>
                  <a:pt x="576" y="301"/>
                </a:lnTo>
                <a:lnTo>
                  <a:pt x="577" y="300"/>
                </a:lnTo>
                <a:lnTo>
                  <a:pt x="578" y="300"/>
                </a:lnTo>
                <a:lnTo>
                  <a:pt x="579" y="299"/>
                </a:lnTo>
                <a:lnTo>
                  <a:pt x="580" y="299"/>
                </a:lnTo>
                <a:lnTo>
                  <a:pt x="581" y="299"/>
                </a:lnTo>
                <a:lnTo>
                  <a:pt x="582" y="299"/>
                </a:lnTo>
                <a:lnTo>
                  <a:pt x="582" y="298"/>
                </a:lnTo>
                <a:lnTo>
                  <a:pt x="583" y="298"/>
                </a:lnTo>
                <a:lnTo>
                  <a:pt x="584" y="298"/>
                </a:lnTo>
                <a:lnTo>
                  <a:pt x="585" y="298"/>
                </a:lnTo>
                <a:lnTo>
                  <a:pt x="586" y="299"/>
                </a:lnTo>
                <a:lnTo>
                  <a:pt x="588" y="299"/>
                </a:lnTo>
                <a:lnTo>
                  <a:pt x="589" y="299"/>
                </a:lnTo>
                <a:lnTo>
                  <a:pt x="591" y="299"/>
                </a:lnTo>
                <a:lnTo>
                  <a:pt x="592" y="299"/>
                </a:lnTo>
                <a:lnTo>
                  <a:pt x="593" y="300"/>
                </a:lnTo>
                <a:lnTo>
                  <a:pt x="595" y="300"/>
                </a:lnTo>
                <a:lnTo>
                  <a:pt x="596" y="301"/>
                </a:lnTo>
                <a:lnTo>
                  <a:pt x="597" y="301"/>
                </a:lnTo>
                <a:lnTo>
                  <a:pt x="599" y="302"/>
                </a:lnTo>
                <a:lnTo>
                  <a:pt x="600" y="303"/>
                </a:lnTo>
                <a:lnTo>
                  <a:pt x="601" y="303"/>
                </a:lnTo>
                <a:lnTo>
                  <a:pt x="602" y="304"/>
                </a:lnTo>
                <a:lnTo>
                  <a:pt x="604" y="306"/>
                </a:lnTo>
                <a:lnTo>
                  <a:pt x="607" y="307"/>
                </a:lnTo>
                <a:lnTo>
                  <a:pt x="608" y="308"/>
                </a:lnTo>
                <a:lnTo>
                  <a:pt x="609" y="309"/>
                </a:lnTo>
                <a:lnTo>
                  <a:pt x="610" y="310"/>
                </a:lnTo>
                <a:lnTo>
                  <a:pt x="611" y="311"/>
                </a:lnTo>
                <a:lnTo>
                  <a:pt x="613" y="311"/>
                </a:lnTo>
                <a:lnTo>
                  <a:pt x="614" y="312"/>
                </a:lnTo>
                <a:lnTo>
                  <a:pt x="615" y="313"/>
                </a:lnTo>
                <a:lnTo>
                  <a:pt x="617" y="313"/>
                </a:lnTo>
                <a:lnTo>
                  <a:pt x="618" y="314"/>
                </a:lnTo>
                <a:lnTo>
                  <a:pt x="619" y="315"/>
                </a:lnTo>
                <a:lnTo>
                  <a:pt x="621" y="315"/>
                </a:lnTo>
                <a:lnTo>
                  <a:pt x="623" y="315"/>
                </a:lnTo>
                <a:lnTo>
                  <a:pt x="624" y="315"/>
                </a:lnTo>
                <a:lnTo>
                  <a:pt x="626" y="316"/>
                </a:lnTo>
                <a:lnTo>
                  <a:pt x="628" y="316"/>
                </a:lnTo>
                <a:lnTo>
                  <a:pt x="630" y="315"/>
                </a:lnTo>
                <a:lnTo>
                  <a:pt x="630" y="312"/>
                </a:lnTo>
                <a:lnTo>
                  <a:pt x="630" y="308"/>
                </a:lnTo>
                <a:lnTo>
                  <a:pt x="630" y="305"/>
                </a:lnTo>
                <a:lnTo>
                  <a:pt x="630" y="301"/>
                </a:lnTo>
                <a:lnTo>
                  <a:pt x="630" y="297"/>
                </a:lnTo>
                <a:lnTo>
                  <a:pt x="630" y="294"/>
                </a:lnTo>
                <a:lnTo>
                  <a:pt x="630" y="290"/>
                </a:lnTo>
                <a:lnTo>
                  <a:pt x="630" y="286"/>
                </a:lnTo>
                <a:lnTo>
                  <a:pt x="629" y="286"/>
                </a:lnTo>
                <a:lnTo>
                  <a:pt x="628" y="285"/>
                </a:lnTo>
                <a:lnTo>
                  <a:pt x="627" y="285"/>
                </a:lnTo>
                <a:lnTo>
                  <a:pt x="626" y="284"/>
                </a:lnTo>
                <a:lnTo>
                  <a:pt x="625" y="284"/>
                </a:lnTo>
                <a:lnTo>
                  <a:pt x="624" y="283"/>
                </a:lnTo>
                <a:lnTo>
                  <a:pt x="623" y="283"/>
                </a:lnTo>
                <a:lnTo>
                  <a:pt x="623" y="282"/>
                </a:lnTo>
                <a:lnTo>
                  <a:pt x="621" y="281"/>
                </a:lnTo>
                <a:lnTo>
                  <a:pt x="619" y="279"/>
                </a:lnTo>
                <a:lnTo>
                  <a:pt x="618" y="278"/>
                </a:lnTo>
                <a:lnTo>
                  <a:pt x="616" y="277"/>
                </a:lnTo>
                <a:lnTo>
                  <a:pt x="616" y="276"/>
                </a:lnTo>
                <a:lnTo>
                  <a:pt x="615" y="276"/>
                </a:lnTo>
                <a:lnTo>
                  <a:pt x="614" y="275"/>
                </a:lnTo>
                <a:lnTo>
                  <a:pt x="613" y="275"/>
                </a:lnTo>
                <a:lnTo>
                  <a:pt x="612" y="274"/>
                </a:lnTo>
                <a:lnTo>
                  <a:pt x="611" y="274"/>
                </a:lnTo>
                <a:lnTo>
                  <a:pt x="610" y="273"/>
                </a:lnTo>
                <a:lnTo>
                  <a:pt x="609" y="273"/>
                </a:lnTo>
                <a:lnTo>
                  <a:pt x="607" y="272"/>
                </a:lnTo>
                <a:lnTo>
                  <a:pt x="606" y="272"/>
                </a:lnTo>
                <a:lnTo>
                  <a:pt x="605" y="272"/>
                </a:lnTo>
                <a:lnTo>
                  <a:pt x="603" y="271"/>
                </a:lnTo>
                <a:lnTo>
                  <a:pt x="602" y="271"/>
                </a:lnTo>
                <a:lnTo>
                  <a:pt x="600" y="271"/>
                </a:lnTo>
                <a:lnTo>
                  <a:pt x="599" y="271"/>
                </a:lnTo>
                <a:lnTo>
                  <a:pt x="597" y="271"/>
                </a:lnTo>
                <a:lnTo>
                  <a:pt x="595" y="271"/>
                </a:lnTo>
                <a:lnTo>
                  <a:pt x="594" y="271"/>
                </a:lnTo>
                <a:lnTo>
                  <a:pt x="592" y="271"/>
                </a:lnTo>
                <a:lnTo>
                  <a:pt x="591" y="271"/>
                </a:lnTo>
                <a:lnTo>
                  <a:pt x="589" y="271"/>
                </a:lnTo>
                <a:lnTo>
                  <a:pt x="588" y="272"/>
                </a:lnTo>
                <a:lnTo>
                  <a:pt x="587" y="272"/>
                </a:lnTo>
                <a:lnTo>
                  <a:pt x="586" y="272"/>
                </a:lnTo>
                <a:lnTo>
                  <a:pt x="584" y="273"/>
                </a:lnTo>
                <a:lnTo>
                  <a:pt x="582" y="273"/>
                </a:lnTo>
                <a:lnTo>
                  <a:pt x="581" y="273"/>
                </a:lnTo>
                <a:lnTo>
                  <a:pt x="579" y="274"/>
                </a:lnTo>
                <a:lnTo>
                  <a:pt x="578" y="274"/>
                </a:lnTo>
                <a:lnTo>
                  <a:pt x="576" y="275"/>
                </a:lnTo>
                <a:lnTo>
                  <a:pt x="575" y="275"/>
                </a:lnTo>
                <a:lnTo>
                  <a:pt x="574" y="275"/>
                </a:lnTo>
                <a:lnTo>
                  <a:pt x="573" y="275"/>
                </a:lnTo>
                <a:lnTo>
                  <a:pt x="572" y="275"/>
                </a:lnTo>
                <a:lnTo>
                  <a:pt x="571" y="276"/>
                </a:lnTo>
                <a:lnTo>
                  <a:pt x="570" y="276"/>
                </a:lnTo>
                <a:lnTo>
                  <a:pt x="569" y="276"/>
                </a:lnTo>
                <a:lnTo>
                  <a:pt x="568" y="276"/>
                </a:lnTo>
                <a:lnTo>
                  <a:pt x="567" y="276"/>
                </a:lnTo>
                <a:lnTo>
                  <a:pt x="566" y="276"/>
                </a:lnTo>
                <a:lnTo>
                  <a:pt x="564" y="276"/>
                </a:lnTo>
                <a:lnTo>
                  <a:pt x="563" y="275"/>
                </a:lnTo>
                <a:lnTo>
                  <a:pt x="561" y="275"/>
                </a:lnTo>
                <a:lnTo>
                  <a:pt x="560" y="274"/>
                </a:lnTo>
                <a:lnTo>
                  <a:pt x="558" y="274"/>
                </a:lnTo>
                <a:lnTo>
                  <a:pt x="557" y="274"/>
                </a:lnTo>
                <a:lnTo>
                  <a:pt x="555" y="274"/>
                </a:lnTo>
                <a:lnTo>
                  <a:pt x="554" y="273"/>
                </a:lnTo>
                <a:lnTo>
                  <a:pt x="552" y="273"/>
                </a:lnTo>
                <a:lnTo>
                  <a:pt x="549" y="273"/>
                </a:lnTo>
                <a:lnTo>
                  <a:pt x="546" y="272"/>
                </a:lnTo>
                <a:lnTo>
                  <a:pt x="543" y="272"/>
                </a:lnTo>
                <a:lnTo>
                  <a:pt x="539" y="272"/>
                </a:lnTo>
                <a:lnTo>
                  <a:pt x="532" y="271"/>
                </a:lnTo>
                <a:lnTo>
                  <a:pt x="526" y="271"/>
                </a:lnTo>
                <a:lnTo>
                  <a:pt x="522" y="270"/>
                </a:lnTo>
                <a:lnTo>
                  <a:pt x="519" y="270"/>
                </a:lnTo>
                <a:lnTo>
                  <a:pt x="515" y="270"/>
                </a:lnTo>
                <a:lnTo>
                  <a:pt x="512" y="269"/>
                </a:lnTo>
                <a:lnTo>
                  <a:pt x="510" y="269"/>
                </a:lnTo>
                <a:lnTo>
                  <a:pt x="508" y="269"/>
                </a:lnTo>
                <a:lnTo>
                  <a:pt x="506" y="268"/>
                </a:lnTo>
                <a:lnTo>
                  <a:pt x="504" y="268"/>
                </a:lnTo>
                <a:lnTo>
                  <a:pt x="502" y="267"/>
                </a:lnTo>
                <a:lnTo>
                  <a:pt x="500" y="266"/>
                </a:lnTo>
                <a:lnTo>
                  <a:pt x="498" y="266"/>
                </a:lnTo>
                <a:lnTo>
                  <a:pt x="496" y="265"/>
                </a:lnTo>
                <a:lnTo>
                  <a:pt x="495" y="264"/>
                </a:lnTo>
                <a:lnTo>
                  <a:pt x="493" y="263"/>
                </a:lnTo>
                <a:lnTo>
                  <a:pt x="492" y="262"/>
                </a:lnTo>
                <a:lnTo>
                  <a:pt x="490" y="261"/>
                </a:lnTo>
                <a:lnTo>
                  <a:pt x="489" y="259"/>
                </a:lnTo>
                <a:lnTo>
                  <a:pt x="487" y="258"/>
                </a:lnTo>
                <a:lnTo>
                  <a:pt x="486" y="257"/>
                </a:lnTo>
                <a:lnTo>
                  <a:pt x="485" y="256"/>
                </a:lnTo>
                <a:lnTo>
                  <a:pt x="482" y="254"/>
                </a:lnTo>
                <a:lnTo>
                  <a:pt x="480" y="252"/>
                </a:lnTo>
                <a:lnTo>
                  <a:pt x="479" y="251"/>
                </a:lnTo>
                <a:lnTo>
                  <a:pt x="478" y="250"/>
                </a:lnTo>
                <a:lnTo>
                  <a:pt x="476" y="249"/>
                </a:lnTo>
                <a:lnTo>
                  <a:pt x="475" y="249"/>
                </a:lnTo>
                <a:lnTo>
                  <a:pt x="474" y="248"/>
                </a:lnTo>
                <a:lnTo>
                  <a:pt x="473" y="247"/>
                </a:lnTo>
                <a:lnTo>
                  <a:pt x="472" y="247"/>
                </a:lnTo>
                <a:lnTo>
                  <a:pt x="470" y="247"/>
                </a:lnTo>
                <a:lnTo>
                  <a:pt x="469" y="246"/>
                </a:lnTo>
                <a:lnTo>
                  <a:pt x="468" y="246"/>
                </a:lnTo>
                <a:lnTo>
                  <a:pt x="466" y="246"/>
                </a:lnTo>
                <a:lnTo>
                  <a:pt x="465" y="247"/>
                </a:lnTo>
                <a:lnTo>
                  <a:pt x="463" y="247"/>
                </a:lnTo>
                <a:lnTo>
                  <a:pt x="460" y="247"/>
                </a:lnTo>
                <a:lnTo>
                  <a:pt x="458" y="248"/>
                </a:lnTo>
                <a:lnTo>
                  <a:pt x="455" y="248"/>
                </a:lnTo>
                <a:lnTo>
                  <a:pt x="453" y="249"/>
                </a:lnTo>
                <a:lnTo>
                  <a:pt x="450" y="250"/>
                </a:lnTo>
                <a:lnTo>
                  <a:pt x="448" y="251"/>
                </a:lnTo>
                <a:lnTo>
                  <a:pt x="446" y="252"/>
                </a:lnTo>
                <a:lnTo>
                  <a:pt x="435" y="258"/>
                </a:lnTo>
                <a:lnTo>
                  <a:pt x="424" y="264"/>
                </a:lnTo>
                <a:lnTo>
                  <a:pt x="421" y="265"/>
                </a:lnTo>
                <a:lnTo>
                  <a:pt x="417" y="267"/>
                </a:lnTo>
                <a:lnTo>
                  <a:pt x="414" y="268"/>
                </a:lnTo>
                <a:lnTo>
                  <a:pt x="410" y="270"/>
                </a:lnTo>
                <a:lnTo>
                  <a:pt x="407" y="271"/>
                </a:lnTo>
                <a:lnTo>
                  <a:pt x="403" y="273"/>
                </a:lnTo>
                <a:lnTo>
                  <a:pt x="399" y="274"/>
                </a:lnTo>
                <a:lnTo>
                  <a:pt x="394" y="275"/>
                </a:lnTo>
                <a:lnTo>
                  <a:pt x="390" y="276"/>
                </a:lnTo>
                <a:lnTo>
                  <a:pt x="385" y="277"/>
                </a:lnTo>
                <a:lnTo>
                  <a:pt x="380" y="278"/>
                </a:lnTo>
                <a:lnTo>
                  <a:pt x="375" y="278"/>
                </a:lnTo>
                <a:lnTo>
                  <a:pt x="370" y="279"/>
                </a:lnTo>
                <a:lnTo>
                  <a:pt x="364" y="279"/>
                </a:lnTo>
                <a:lnTo>
                  <a:pt x="358" y="279"/>
                </a:lnTo>
                <a:lnTo>
                  <a:pt x="352" y="279"/>
                </a:lnTo>
                <a:lnTo>
                  <a:pt x="351" y="279"/>
                </a:lnTo>
                <a:lnTo>
                  <a:pt x="350" y="280"/>
                </a:lnTo>
                <a:lnTo>
                  <a:pt x="349" y="280"/>
                </a:lnTo>
                <a:lnTo>
                  <a:pt x="349" y="281"/>
                </a:lnTo>
                <a:lnTo>
                  <a:pt x="348" y="281"/>
                </a:lnTo>
                <a:lnTo>
                  <a:pt x="348" y="282"/>
                </a:lnTo>
                <a:lnTo>
                  <a:pt x="347" y="282"/>
                </a:lnTo>
                <a:lnTo>
                  <a:pt x="347" y="283"/>
                </a:lnTo>
                <a:lnTo>
                  <a:pt x="346" y="284"/>
                </a:lnTo>
                <a:lnTo>
                  <a:pt x="346" y="285"/>
                </a:lnTo>
                <a:lnTo>
                  <a:pt x="345" y="286"/>
                </a:lnTo>
                <a:lnTo>
                  <a:pt x="344" y="286"/>
                </a:lnTo>
                <a:lnTo>
                  <a:pt x="344" y="287"/>
                </a:lnTo>
                <a:lnTo>
                  <a:pt x="344" y="288"/>
                </a:lnTo>
                <a:lnTo>
                  <a:pt x="343" y="288"/>
                </a:lnTo>
                <a:lnTo>
                  <a:pt x="342" y="288"/>
                </a:lnTo>
                <a:lnTo>
                  <a:pt x="342" y="289"/>
                </a:lnTo>
                <a:lnTo>
                  <a:pt x="341" y="289"/>
                </a:lnTo>
                <a:lnTo>
                  <a:pt x="339" y="285"/>
                </a:lnTo>
                <a:lnTo>
                  <a:pt x="338" y="280"/>
                </a:lnTo>
                <a:lnTo>
                  <a:pt x="337" y="274"/>
                </a:lnTo>
                <a:lnTo>
                  <a:pt x="337" y="267"/>
                </a:lnTo>
                <a:lnTo>
                  <a:pt x="336" y="259"/>
                </a:lnTo>
                <a:lnTo>
                  <a:pt x="335" y="250"/>
                </a:lnTo>
                <a:lnTo>
                  <a:pt x="334" y="241"/>
                </a:lnTo>
                <a:lnTo>
                  <a:pt x="333" y="230"/>
                </a:lnTo>
                <a:lnTo>
                  <a:pt x="333" y="219"/>
                </a:lnTo>
                <a:lnTo>
                  <a:pt x="332" y="208"/>
                </a:lnTo>
                <a:lnTo>
                  <a:pt x="331" y="196"/>
                </a:lnTo>
                <a:lnTo>
                  <a:pt x="330" y="183"/>
                </a:lnTo>
                <a:lnTo>
                  <a:pt x="329" y="158"/>
                </a:lnTo>
                <a:lnTo>
                  <a:pt x="328" y="132"/>
                </a:lnTo>
                <a:lnTo>
                  <a:pt x="327" y="119"/>
                </a:lnTo>
                <a:lnTo>
                  <a:pt x="326" y="107"/>
                </a:lnTo>
                <a:lnTo>
                  <a:pt x="326" y="94"/>
                </a:lnTo>
                <a:lnTo>
                  <a:pt x="325" y="83"/>
                </a:lnTo>
                <a:lnTo>
                  <a:pt x="324" y="71"/>
                </a:lnTo>
                <a:lnTo>
                  <a:pt x="323" y="60"/>
                </a:lnTo>
                <a:lnTo>
                  <a:pt x="322" y="50"/>
                </a:lnTo>
                <a:lnTo>
                  <a:pt x="321" y="40"/>
                </a:lnTo>
                <a:lnTo>
                  <a:pt x="320" y="31"/>
                </a:lnTo>
                <a:lnTo>
                  <a:pt x="319" y="23"/>
                </a:lnTo>
                <a:lnTo>
                  <a:pt x="318" y="16"/>
                </a:lnTo>
                <a:lnTo>
                  <a:pt x="317" y="11"/>
                </a:lnTo>
                <a:lnTo>
                  <a:pt x="316" y="6"/>
                </a:lnTo>
                <a:lnTo>
                  <a:pt x="314" y="2"/>
                </a:lnTo>
                <a:lnTo>
                  <a:pt x="313" y="0"/>
                </a:lnTo>
                <a:lnTo>
                  <a:pt x="311" y="0"/>
                </a:lnTo>
                <a:lnTo>
                  <a:pt x="309" y="1"/>
                </a:lnTo>
                <a:lnTo>
                  <a:pt x="307" y="4"/>
                </a:lnTo>
                <a:lnTo>
                  <a:pt x="305" y="9"/>
                </a:lnTo>
                <a:lnTo>
                  <a:pt x="303" y="14"/>
                </a:lnTo>
                <a:lnTo>
                  <a:pt x="302" y="21"/>
                </a:lnTo>
                <a:lnTo>
                  <a:pt x="300" y="28"/>
                </a:lnTo>
                <a:lnTo>
                  <a:pt x="299" y="37"/>
                </a:lnTo>
                <a:lnTo>
                  <a:pt x="297" y="46"/>
                </a:lnTo>
                <a:lnTo>
                  <a:pt x="296" y="56"/>
                </a:lnTo>
                <a:lnTo>
                  <a:pt x="295" y="66"/>
                </a:lnTo>
                <a:lnTo>
                  <a:pt x="294" y="77"/>
                </a:lnTo>
                <a:lnTo>
                  <a:pt x="293" y="88"/>
                </a:lnTo>
                <a:lnTo>
                  <a:pt x="291" y="112"/>
                </a:lnTo>
                <a:lnTo>
                  <a:pt x="290" y="137"/>
                </a:lnTo>
                <a:lnTo>
                  <a:pt x="289" y="149"/>
                </a:lnTo>
                <a:lnTo>
                  <a:pt x="288" y="161"/>
                </a:lnTo>
                <a:lnTo>
                  <a:pt x="287" y="173"/>
                </a:lnTo>
                <a:lnTo>
                  <a:pt x="285" y="184"/>
                </a:lnTo>
                <a:lnTo>
                  <a:pt x="284" y="195"/>
                </a:lnTo>
                <a:lnTo>
                  <a:pt x="283" y="206"/>
                </a:lnTo>
                <a:lnTo>
                  <a:pt x="281" y="216"/>
                </a:lnTo>
                <a:lnTo>
                  <a:pt x="280" y="225"/>
                </a:lnTo>
                <a:lnTo>
                  <a:pt x="278" y="234"/>
                </a:lnTo>
                <a:lnTo>
                  <a:pt x="276" y="242"/>
                </a:lnTo>
                <a:lnTo>
                  <a:pt x="274" y="249"/>
                </a:lnTo>
                <a:lnTo>
                  <a:pt x="272" y="254"/>
                </a:lnTo>
                <a:lnTo>
                  <a:pt x="269" y="259"/>
                </a:lnTo>
                <a:lnTo>
                  <a:pt x="267" y="262"/>
                </a:lnTo>
                <a:lnTo>
                  <a:pt x="264" y="265"/>
                </a:lnTo>
                <a:lnTo>
                  <a:pt x="260" y="265"/>
                </a:lnTo>
                <a:lnTo>
                  <a:pt x="258" y="265"/>
                </a:lnTo>
                <a:lnTo>
                  <a:pt x="256" y="265"/>
                </a:lnTo>
                <a:lnTo>
                  <a:pt x="254" y="265"/>
                </a:lnTo>
                <a:lnTo>
                  <a:pt x="253" y="264"/>
                </a:lnTo>
                <a:lnTo>
                  <a:pt x="251" y="264"/>
                </a:lnTo>
                <a:lnTo>
                  <a:pt x="249" y="263"/>
                </a:lnTo>
                <a:lnTo>
                  <a:pt x="247" y="262"/>
                </a:lnTo>
                <a:lnTo>
                  <a:pt x="246" y="261"/>
                </a:lnTo>
                <a:lnTo>
                  <a:pt x="244" y="260"/>
                </a:lnTo>
                <a:lnTo>
                  <a:pt x="242" y="259"/>
                </a:lnTo>
                <a:lnTo>
                  <a:pt x="241" y="258"/>
                </a:lnTo>
                <a:lnTo>
                  <a:pt x="239" y="256"/>
                </a:lnTo>
                <a:lnTo>
                  <a:pt x="238" y="255"/>
                </a:lnTo>
                <a:lnTo>
                  <a:pt x="236" y="254"/>
                </a:lnTo>
                <a:lnTo>
                  <a:pt x="235" y="252"/>
                </a:lnTo>
                <a:lnTo>
                  <a:pt x="233" y="251"/>
                </a:lnTo>
                <a:lnTo>
                  <a:pt x="230" y="248"/>
                </a:lnTo>
                <a:lnTo>
                  <a:pt x="228" y="246"/>
                </a:lnTo>
                <a:lnTo>
                  <a:pt x="226" y="245"/>
                </a:lnTo>
                <a:lnTo>
                  <a:pt x="225" y="243"/>
                </a:lnTo>
                <a:lnTo>
                  <a:pt x="223" y="242"/>
                </a:lnTo>
                <a:lnTo>
                  <a:pt x="222" y="241"/>
                </a:lnTo>
                <a:lnTo>
                  <a:pt x="220" y="241"/>
                </a:lnTo>
                <a:lnTo>
                  <a:pt x="219" y="240"/>
                </a:lnTo>
                <a:lnTo>
                  <a:pt x="217" y="239"/>
                </a:lnTo>
                <a:lnTo>
                  <a:pt x="215" y="239"/>
                </a:lnTo>
                <a:lnTo>
                  <a:pt x="214" y="238"/>
                </a:lnTo>
                <a:lnTo>
                  <a:pt x="212" y="238"/>
                </a:lnTo>
                <a:lnTo>
                  <a:pt x="210" y="238"/>
                </a:lnTo>
                <a:lnTo>
                  <a:pt x="209" y="238"/>
                </a:lnTo>
                <a:lnTo>
                  <a:pt x="206" y="239"/>
                </a:lnTo>
                <a:lnTo>
                  <a:pt x="204" y="240"/>
                </a:lnTo>
                <a:lnTo>
                  <a:pt x="201" y="241"/>
                </a:lnTo>
                <a:lnTo>
                  <a:pt x="199" y="242"/>
                </a:lnTo>
                <a:lnTo>
                  <a:pt x="197" y="243"/>
                </a:lnTo>
                <a:lnTo>
                  <a:pt x="195" y="244"/>
                </a:lnTo>
                <a:lnTo>
                  <a:pt x="193" y="245"/>
                </a:lnTo>
                <a:lnTo>
                  <a:pt x="191" y="246"/>
                </a:lnTo>
                <a:lnTo>
                  <a:pt x="190" y="247"/>
                </a:lnTo>
                <a:lnTo>
                  <a:pt x="188" y="248"/>
                </a:lnTo>
                <a:lnTo>
                  <a:pt x="187" y="249"/>
                </a:lnTo>
                <a:lnTo>
                  <a:pt x="185" y="250"/>
                </a:lnTo>
                <a:lnTo>
                  <a:pt x="184" y="251"/>
                </a:lnTo>
                <a:lnTo>
                  <a:pt x="183" y="251"/>
                </a:lnTo>
                <a:lnTo>
                  <a:pt x="181" y="252"/>
                </a:lnTo>
                <a:lnTo>
                  <a:pt x="180" y="253"/>
                </a:lnTo>
                <a:lnTo>
                  <a:pt x="176" y="257"/>
                </a:lnTo>
                <a:lnTo>
                  <a:pt x="172" y="260"/>
                </a:lnTo>
                <a:lnTo>
                  <a:pt x="171" y="261"/>
                </a:lnTo>
                <a:lnTo>
                  <a:pt x="170" y="262"/>
                </a:lnTo>
                <a:lnTo>
                  <a:pt x="169" y="262"/>
                </a:lnTo>
                <a:lnTo>
                  <a:pt x="168" y="263"/>
                </a:lnTo>
                <a:lnTo>
                  <a:pt x="166" y="264"/>
                </a:lnTo>
                <a:lnTo>
                  <a:pt x="165" y="264"/>
                </a:lnTo>
                <a:lnTo>
                  <a:pt x="164" y="265"/>
                </a:lnTo>
                <a:lnTo>
                  <a:pt x="163" y="266"/>
                </a:lnTo>
                <a:lnTo>
                  <a:pt x="161" y="266"/>
                </a:lnTo>
                <a:lnTo>
                  <a:pt x="159" y="266"/>
                </a:lnTo>
                <a:lnTo>
                  <a:pt x="158" y="266"/>
                </a:lnTo>
                <a:lnTo>
                  <a:pt x="157" y="266"/>
                </a:lnTo>
                <a:lnTo>
                  <a:pt x="156" y="265"/>
                </a:lnTo>
                <a:lnTo>
                  <a:pt x="155" y="265"/>
                </a:lnTo>
                <a:lnTo>
                  <a:pt x="154" y="265"/>
                </a:lnTo>
                <a:lnTo>
                  <a:pt x="153" y="265"/>
                </a:lnTo>
                <a:lnTo>
                  <a:pt x="152" y="264"/>
                </a:lnTo>
                <a:lnTo>
                  <a:pt x="151" y="264"/>
                </a:lnTo>
                <a:lnTo>
                  <a:pt x="150" y="264"/>
                </a:lnTo>
                <a:lnTo>
                  <a:pt x="149" y="264"/>
                </a:lnTo>
                <a:lnTo>
                  <a:pt x="148" y="264"/>
                </a:lnTo>
                <a:lnTo>
                  <a:pt x="147" y="264"/>
                </a:lnTo>
                <a:lnTo>
                  <a:pt x="145" y="263"/>
                </a:lnTo>
                <a:lnTo>
                  <a:pt x="143" y="263"/>
                </a:lnTo>
                <a:lnTo>
                  <a:pt x="142" y="263"/>
                </a:lnTo>
                <a:lnTo>
                  <a:pt x="141" y="264"/>
                </a:lnTo>
                <a:lnTo>
                  <a:pt x="139" y="264"/>
                </a:lnTo>
                <a:lnTo>
                  <a:pt x="137" y="264"/>
                </a:lnTo>
                <a:lnTo>
                  <a:pt x="133" y="264"/>
                </a:lnTo>
                <a:lnTo>
                  <a:pt x="128" y="265"/>
                </a:lnTo>
                <a:lnTo>
                  <a:pt x="116" y="267"/>
                </a:lnTo>
                <a:lnTo>
                  <a:pt x="100" y="269"/>
                </a:lnTo>
                <a:lnTo>
                  <a:pt x="91" y="270"/>
                </a:lnTo>
                <a:lnTo>
                  <a:pt x="81" y="272"/>
                </a:lnTo>
                <a:lnTo>
                  <a:pt x="70" y="273"/>
                </a:lnTo>
                <a:lnTo>
                  <a:pt x="58" y="275"/>
                </a:lnTo>
                <a:lnTo>
                  <a:pt x="45" y="277"/>
                </a:lnTo>
                <a:lnTo>
                  <a:pt x="31" y="278"/>
                </a:lnTo>
                <a:lnTo>
                  <a:pt x="24" y="279"/>
                </a:lnTo>
                <a:lnTo>
                  <a:pt x="16" y="280"/>
                </a:lnTo>
                <a:lnTo>
                  <a:pt x="8" y="281"/>
                </a:lnTo>
                <a:lnTo>
                  <a:pt x="0" y="282"/>
                </a:lnTo>
                <a:lnTo>
                  <a:pt x="0" y="283"/>
                </a:lnTo>
                <a:lnTo>
                  <a:pt x="0" y="284"/>
                </a:lnTo>
                <a:lnTo>
                  <a:pt x="1" y="284"/>
                </a:lnTo>
                <a:lnTo>
                  <a:pt x="1" y="285"/>
                </a:lnTo>
                <a:lnTo>
                  <a:pt x="1" y="286"/>
                </a:lnTo>
                <a:lnTo>
                  <a:pt x="1" y="287"/>
                </a:lnTo>
                <a:lnTo>
                  <a:pt x="1" y="288"/>
                </a:lnTo>
                <a:lnTo>
                  <a:pt x="2" y="290"/>
                </a:lnTo>
                <a:lnTo>
                  <a:pt x="2" y="291"/>
                </a:lnTo>
                <a:lnTo>
                  <a:pt x="2" y="292"/>
                </a:lnTo>
                <a:lnTo>
                  <a:pt x="2" y="294"/>
                </a:lnTo>
                <a:lnTo>
                  <a:pt x="2" y="295"/>
                </a:lnTo>
                <a:lnTo>
                  <a:pt x="2" y="296"/>
                </a:lnTo>
                <a:lnTo>
                  <a:pt x="2" y="298"/>
                </a:lnTo>
                <a:lnTo>
                  <a:pt x="3" y="298"/>
                </a:lnTo>
                <a:lnTo>
                  <a:pt x="3" y="299"/>
                </a:lnTo>
                <a:lnTo>
                  <a:pt x="3" y="300"/>
                </a:lnTo>
                <a:lnTo>
                  <a:pt x="3" y="301"/>
                </a:lnTo>
                <a:lnTo>
                  <a:pt x="4" y="302"/>
                </a:lnTo>
                <a:lnTo>
                  <a:pt x="4" y="303"/>
                </a:lnTo>
              </a:path>
            </a:pathLst>
          </a:custGeom>
          <a:solidFill>
            <a:srgbClr val="FF0000"/>
          </a:solidFill>
          <a:ln w="12700" cap="rnd" cmpd="sng">
            <a:solidFill>
              <a:srgbClr val="FF0000"/>
            </a:solidFill>
            <a:prstDash val="solid"/>
            <a:round/>
            <a:headEnd/>
            <a:tailEnd/>
          </a:ln>
          <a:effectLst>
            <a:outerShdw dist="35921" dir="2700000" algn="ctr" rotWithShape="0">
              <a:schemeClr val="bg2"/>
            </a:outerShdw>
          </a:effectLst>
        </p:spPr>
        <p:txBody>
          <a:bodyPr/>
          <a:lstStyle/>
          <a:p>
            <a:pPr>
              <a:defRPr/>
            </a:pPr>
            <a:endParaRPr lang="fr-CA"/>
          </a:p>
        </p:txBody>
      </p:sp>
      <p:sp>
        <p:nvSpPr>
          <p:cNvPr id="61477" name="Freeform 42"/>
          <p:cNvSpPr>
            <a:spLocks/>
          </p:cNvSpPr>
          <p:nvPr/>
        </p:nvSpPr>
        <p:spPr bwMode="auto">
          <a:xfrm>
            <a:off x="192088" y="6256338"/>
            <a:ext cx="190500" cy="279400"/>
          </a:xfrm>
          <a:custGeom>
            <a:avLst/>
            <a:gdLst>
              <a:gd name="T0" fmla="*/ 151333200 w 135"/>
              <a:gd name="T1" fmla="*/ 100806250 h 176"/>
              <a:gd name="T2" fmla="*/ 123456700 w 135"/>
              <a:gd name="T3" fmla="*/ 126007813 h 176"/>
              <a:gd name="T4" fmla="*/ 97569867 w 135"/>
              <a:gd name="T5" fmla="*/ 156249688 h 176"/>
              <a:gd name="T6" fmla="*/ 77657678 w 135"/>
              <a:gd name="T7" fmla="*/ 196572188 h 176"/>
              <a:gd name="T8" fmla="*/ 63720133 w 135"/>
              <a:gd name="T9" fmla="*/ 249496263 h 176"/>
              <a:gd name="T10" fmla="*/ 59736567 w 135"/>
              <a:gd name="T11" fmla="*/ 292338125 h 176"/>
              <a:gd name="T12" fmla="*/ 63720133 w 135"/>
              <a:gd name="T13" fmla="*/ 312499375 h 176"/>
              <a:gd name="T14" fmla="*/ 71684444 w 135"/>
              <a:gd name="T15" fmla="*/ 330141263 h 176"/>
              <a:gd name="T16" fmla="*/ 81641244 w 135"/>
              <a:gd name="T17" fmla="*/ 345262200 h 176"/>
              <a:gd name="T18" fmla="*/ 97569867 w 135"/>
              <a:gd name="T19" fmla="*/ 355342825 h 176"/>
              <a:gd name="T20" fmla="*/ 121465622 w 135"/>
              <a:gd name="T21" fmla="*/ 357862188 h 176"/>
              <a:gd name="T22" fmla="*/ 153325689 w 135"/>
              <a:gd name="T23" fmla="*/ 342741250 h 176"/>
              <a:gd name="T24" fmla="*/ 173237878 w 135"/>
              <a:gd name="T25" fmla="*/ 327620313 h 176"/>
              <a:gd name="T26" fmla="*/ 191158989 w 135"/>
              <a:gd name="T27" fmla="*/ 309980013 h 176"/>
              <a:gd name="T28" fmla="*/ 203105456 w 135"/>
              <a:gd name="T29" fmla="*/ 299899388 h 176"/>
              <a:gd name="T30" fmla="*/ 219035489 w 135"/>
              <a:gd name="T31" fmla="*/ 297378438 h 176"/>
              <a:gd name="T32" fmla="*/ 228992289 w 135"/>
              <a:gd name="T33" fmla="*/ 297378438 h 176"/>
              <a:gd name="T34" fmla="*/ 236956600 w 135"/>
              <a:gd name="T35" fmla="*/ 302418750 h 176"/>
              <a:gd name="T36" fmla="*/ 242931244 w 135"/>
              <a:gd name="T37" fmla="*/ 309980013 h 176"/>
              <a:gd name="T38" fmla="*/ 246913400 w 135"/>
              <a:gd name="T39" fmla="*/ 320060638 h 176"/>
              <a:gd name="T40" fmla="*/ 250895556 w 135"/>
              <a:gd name="T41" fmla="*/ 335181575 h 176"/>
              <a:gd name="T42" fmla="*/ 238947678 w 135"/>
              <a:gd name="T43" fmla="*/ 362902500 h 176"/>
              <a:gd name="T44" fmla="*/ 219035489 w 135"/>
              <a:gd name="T45" fmla="*/ 388104063 h 176"/>
              <a:gd name="T46" fmla="*/ 197132222 w 135"/>
              <a:gd name="T47" fmla="*/ 410786263 h 176"/>
              <a:gd name="T48" fmla="*/ 169254311 w 135"/>
              <a:gd name="T49" fmla="*/ 425907200 h 176"/>
              <a:gd name="T50" fmla="*/ 135404578 w 135"/>
              <a:gd name="T51" fmla="*/ 435987825 h 176"/>
              <a:gd name="T52" fmla="*/ 97569867 w 135"/>
              <a:gd name="T53" fmla="*/ 435987825 h 176"/>
              <a:gd name="T54" fmla="*/ 63720133 w 135"/>
              <a:gd name="T55" fmla="*/ 423386250 h 176"/>
              <a:gd name="T56" fmla="*/ 37833300 w 135"/>
              <a:gd name="T57" fmla="*/ 400705638 h 176"/>
              <a:gd name="T58" fmla="*/ 15930033 w 135"/>
              <a:gd name="T59" fmla="*/ 367942813 h 176"/>
              <a:gd name="T60" fmla="*/ 3982156 w 135"/>
              <a:gd name="T61" fmla="*/ 325100950 h 176"/>
              <a:gd name="T62" fmla="*/ 0 w 135"/>
              <a:gd name="T63" fmla="*/ 272176875 h 176"/>
              <a:gd name="T64" fmla="*/ 9956800 w 135"/>
              <a:gd name="T65" fmla="*/ 196572188 h 176"/>
              <a:gd name="T66" fmla="*/ 39824378 w 135"/>
              <a:gd name="T67" fmla="*/ 126007813 h 176"/>
              <a:gd name="T68" fmla="*/ 79648756 w 135"/>
              <a:gd name="T69" fmla="*/ 65524063 h 176"/>
              <a:gd name="T70" fmla="*/ 127438856 w 135"/>
              <a:gd name="T71" fmla="*/ 25201563 h 176"/>
              <a:gd name="T72" fmla="*/ 177220033 w 135"/>
              <a:gd name="T73" fmla="*/ 5040313 h 176"/>
              <a:gd name="T74" fmla="*/ 195141144 w 135"/>
              <a:gd name="T75" fmla="*/ 5040313 h 176"/>
              <a:gd name="T76" fmla="*/ 209080100 w 135"/>
              <a:gd name="T77" fmla="*/ 12601575 h 176"/>
              <a:gd name="T78" fmla="*/ 219035489 w 135"/>
              <a:gd name="T79" fmla="*/ 12601575 h 176"/>
              <a:gd name="T80" fmla="*/ 223017644 w 135"/>
              <a:gd name="T81" fmla="*/ 5040313 h 176"/>
              <a:gd name="T82" fmla="*/ 228992289 w 135"/>
              <a:gd name="T83" fmla="*/ 0 h 176"/>
              <a:gd name="T84" fmla="*/ 234965522 w 135"/>
              <a:gd name="T85" fmla="*/ 0 h 176"/>
              <a:gd name="T86" fmla="*/ 244922322 w 135"/>
              <a:gd name="T87" fmla="*/ 0 h 176"/>
              <a:gd name="T88" fmla="*/ 252886633 w 135"/>
              <a:gd name="T89" fmla="*/ 7561263 h 176"/>
              <a:gd name="T90" fmla="*/ 258859867 w 135"/>
              <a:gd name="T91" fmla="*/ 20161250 h 176"/>
              <a:gd name="T92" fmla="*/ 262843433 w 135"/>
              <a:gd name="T93" fmla="*/ 37803138 h 176"/>
              <a:gd name="T94" fmla="*/ 264834511 w 135"/>
              <a:gd name="T95" fmla="*/ 60483750 h 176"/>
              <a:gd name="T96" fmla="*/ 264834511 w 135"/>
              <a:gd name="T97" fmla="*/ 83165950 h 176"/>
              <a:gd name="T98" fmla="*/ 262843433 w 135"/>
              <a:gd name="T99" fmla="*/ 100806250 h 176"/>
              <a:gd name="T100" fmla="*/ 256868789 w 135"/>
              <a:gd name="T101" fmla="*/ 113407825 h 176"/>
              <a:gd name="T102" fmla="*/ 250895556 w 135"/>
              <a:gd name="T103" fmla="*/ 123488450 h 176"/>
              <a:gd name="T104" fmla="*/ 240938756 w 135"/>
              <a:gd name="T105" fmla="*/ 128528763 h 176"/>
              <a:gd name="T106" fmla="*/ 230983367 w 135"/>
              <a:gd name="T107" fmla="*/ 128528763 h 176"/>
              <a:gd name="T108" fmla="*/ 221026567 w 135"/>
              <a:gd name="T109" fmla="*/ 126007813 h 176"/>
              <a:gd name="T110" fmla="*/ 213062256 w 135"/>
              <a:gd name="T111" fmla="*/ 120967500 h 176"/>
              <a:gd name="T112" fmla="*/ 207089022 w 135"/>
              <a:gd name="T113" fmla="*/ 110886875 h 176"/>
              <a:gd name="T114" fmla="*/ 205096533 w 135"/>
              <a:gd name="T115" fmla="*/ 98286888 h 176"/>
              <a:gd name="T116" fmla="*/ 203105456 w 135"/>
              <a:gd name="T117" fmla="*/ 85685313 h 176"/>
              <a:gd name="T118" fmla="*/ 193150067 w 135"/>
              <a:gd name="T119" fmla="*/ 80645000 h 176"/>
              <a:gd name="T120" fmla="*/ 183193267 w 135"/>
              <a:gd name="T121" fmla="*/ 83165950 h 17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35" h="176">
                <a:moveTo>
                  <a:pt x="90" y="33"/>
                </a:moveTo>
                <a:lnTo>
                  <a:pt x="87" y="35"/>
                </a:lnTo>
                <a:lnTo>
                  <a:pt x="84" y="36"/>
                </a:lnTo>
                <a:lnTo>
                  <a:pt x="81" y="37"/>
                </a:lnTo>
                <a:lnTo>
                  <a:pt x="79" y="39"/>
                </a:lnTo>
                <a:lnTo>
                  <a:pt x="76" y="40"/>
                </a:lnTo>
                <a:lnTo>
                  <a:pt x="74" y="41"/>
                </a:lnTo>
                <a:lnTo>
                  <a:pt x="71" y="43"/>
                </a:lnTo>
                <a:lnTo>
                  <a:pt x="69" y="45"/>
                </a:lnTo>
                <a:lnTo>
                  <a:pt x="66" y="46"/>
                </a:lnTo>
                <a:lnTo>
                  <a:pt x="64" y="48"/>
                </a:lnTo>
                <a:lnTo>
                  <a:pt x="62" y="50"/>
                </a:lnTo>
                <a:lnTo>
                  <a:pt x="59" y="52"/>
                </a:lnTo>
                <a:lnTo>
                  <a:pt x="57" y="54"/>
                </a:lnTo>
                <a:lnTo>
                  <a:pt x="55" y="56"/>
                </a:lnTo>
                <a:lnTo>
                  <a:pt x="53" y="58"/>
                </a:lnTo>
                <a:lnTo>
                  <a:pt x="51" y="60"/>
                </a:lnTo>
                <a:lnTo>
                  <a:pt x="49" y="62"/>
                </a:lnTo>
                <a:lnTo>
                  <a:pt x="47" y="65"/>
                </a:lnTo>
                <a:lnTo>
                  <a:pt x="46" y="67"/>
                </a:lnTo>
                <a:lnTo>
                  <a:pt x="44" y="70"/>
                </a:lnTo>
                <a:lnTo>
                  <a:pt x="42" y="73"/>
                </a:lnTo>
                <a:lnTo>
                  <a:pt x="41" y="75"/>
                </a:lnTo>
                <a:lnTo>
                  <a:pt x="39" y="78"/>
                </a:lnTo>
                <a:lnTo>
                  <a:pt x="38" y="81"/>
                </a:lnTo>
                <a:lnTo>
                  <a:pt x="36" y="85"/>
                </a:lnTo>
                <a:lnTo>
                  <a:pt x="35" y="88"/>
                </a:lnTo>
                <a:lnTo>
                  <a:pt x="34" y="92"/>
                </a:lnTo>
                <a:lnTo>
                  <a:pt x="33" y="95"/>
                </a:lnTo>
                <a:lnTo>
                  <a:pt x="32" y="99"/>
                </a:lnTo>
                <a:lnTo>
                  <a:pt x="31" y="103"/>
                </a:lnTo>
                <a:lnTo>
                  <a:pt x="30" y="107"/>
                </a:lnTo>
                <a:lnTo>
                  <a:pt x="30" y="111"/>
                </a:lnTo>
                <a:lnTo>
                  <a:pt x="30" y="113"/>
                </a:lnTo>
                <a:lnTo>
                  <a:pt x="30" y="114"/>
                </a:lnTo>
                <a:lnTo>
                  <a:pt x="30" y="116"/>
                </a:lnTo>
                <a:lnTo>
                  <a:pt x="30" y="117"/>
                </a:lnTo>
                <a:lnTo>
                  <a:pt x="30" y="119"/>
                </a:lnTo>
                <a:lnTo>
                  <a:pt x="31" y="120"/>
                </a:lnTo>
                <a:lnTo>
                  <a:pt x="31" y="122"/>
                </a:lnTo>
                <a:lnTo>
                  <a:pt x="32" y="123"/>
                </a:lnTo>
                <a:lnTo>
                  <a:pt x="32" y="124"/>
                </a:lnTo>
                <a:lnTo>
                  <a:pt x="32" y="126"/>
                </a:lnTo>
                <a:lnTo>
                  <a:pt x="33" y="127"/>
                </a:lnTo>
                <a:lnTo>
                  <a:pt x="34" y="128"/>
                </a:lnTo>
                <a:lnTo>
                  <a:pt x="34" y="129"/>
                </a:lnTo>
                <a:lnTo>
                  <a:pt x="35" y="130"/>
                </a:lnTo>
                <a:lnTo>
                  <a:pt x="36" y="131"/>
                </a:lnTo>
                <a:lnTo>
                  <a:pt x="36" y="132"/>
                </a:lnTo>
                <a:lnTo>
                  <a:pt x="37" y="133"/>
                </a:lnTo>
                <a:lnTo>
                  <a:pt x="38" y="134"/>
                </a:lnTo>
                <a:lnTo>
                  <a:pt x="39" y="135"/>
                </a:lnTo>
                <a:lnTo>
                  <a:pt x="40" y="136"/>
                </a:lnTo>
                <a:lnTo>
                  <a:pt x="41" y="137"/>
                </a:lnTo>
                <a:lnTo>
                  <a:pt x="42" y="138"/>
                </a:lnTo>
                <a:lnTo>
                  <a:pt x="44" y="139"/>
                </a:lnTo>
                <a:lnTo>
                  <a:pt x="45" y="139"/>
                </a:lnTo>
                <a:lnTo>
                  <a:pt x="46" y="140"/>
                </a:lnTo>
                <a:lnTo>
                  <a:pt x="48" y="140"/>
                </a:lnTo>
                <a:lnTo>
                  <a:pt x="49" y="141"/>
                </a:lnTo>
                <a:lnTo>
                  <a:pt x="51" y="142"/>
                </a:lnTo>
                <a:lnTo>
                  <a:pt x="52" y="142"/>
                </a:lnTo>
                <a:lnTo>
                  <a:pt x="54" y="142"/>
                </a:lnTo>
                <a:lnTo>
                  <a:pt x="56" y="143"/>
                </a:lnTo>
                <a:lnTo>
                  <a:pt x="58" y="143"/>
                </a:lnTo>
                <a:lnTo>
                  <a:pt x="61" y="142"/>
                </a:lnTo>
                <a:lnTo>
                  <a:pt x="64" y="141"/>
                </a:lnTo>
                <a:lnTo>
                  <a:pt x="67" y="140"/>
                </a:lnTo>
                <a:lnTo>
                  <a:pt x="70" y="139"/>
                </a:lnTo>
                <a:lnTo>
                  <a:pt x="72" y="138"/>
                </a:lnTo>
                <a:lnTo>
                  <a:pt x="75" y="137"/>
                </a:lnTo>
                <a:lnTo>
                  <a:pt x="77" y="136"/>
                </a:lnTo>
                <a:lnTo>
                  <a:pt x="79" y="135"/>
                </a:lnTo>
                <a:lnTo>
                  <a:pt x="81" y="134"/>
                </a:lnTo>
                <a:lnTo>
                  <a:pt x="83" y="133"/>
                </a:lnTo>
                <a:lnTo>
                  <a:pt x="84" y="132"/>
                </a:lnTo>
                <a:lnTo>
                  <a:pt x="86" y="131"/>
                </a:lnTo>
                <a:lnTo>
                  <a:pt x="87" y="130"/>
                </a:lnTo>
                <a:lnTo>
                  <a:pt x="89" y="129"/>
                </a:lnTo>
                <a:lnTo>
                  <a:pt x="90" y="128"/>
                </a:lnTo>
                <a:lnTo>
                  <a:pt x="91" y="127"/>
                </a:lnTo>
                <a:lnTo>
                  <a:pt x="93" y="126"/>
                </a:lnTo>
                <a:lnTo>
                  <a:pt x="95" y="124"/>
                </a:lnTo>
                <a:lnTo>
                  <a:pt x="96" y="123"/>
                </a:lnTo>
                <a:lnTo>
                  <a:pt x="97" y="122"/>
                </a:lnTo>
                <a:lnTo>
                  <a:pt x="98" y="122"/>
                </a:lnTo>
                <a:lnTo>
                  <a:pt x="99" y="121"/>
                </a:lnTo>
                <a:lnTo>
                  <a:pt x="100" y="120"/>
                </a:lnTo>
                <a:lnTo>
                  <a:pt x="101" y="120"/>
                </a:lnTo>
                <a:lnTo>
                  <a:pt x="102" y="119"/>
                </a:lnTo>
                <a:lnTo>
                  <a:pt x="103" y="119"/>
                </a:lnTo>
                <a:lnTo>
                  <a:pt x="105" y="119"/>
                </a:lnTo>
                <a:lnTo>
                  <a:pt x="106" y="118"/>
                </a:lnTo>
                <a:lnTo>
                  <a:pt x="107" y="118"/>
                </a:lnTo>
                <a:lnTo>
                  <a:pt x="109" y="118"/>
                </a:lnTo>
                <a:lnTo>
                  <a:pt x="110" y="118"/>
                </a:lnTo>
                <a:lnTo>
                  <a:pt x="111" y="118"/>
                </a:lnTo>
                <a:lnTo>
                  <a:pt x="112" y="118"/>
                </a:lnTo>
                <a:lnTo>
                  <a:pt x="113" y="118"/>
                </a:lnTo>
                <a:lnTo>
                  <a:pt x="114" y="118"/>
                </a:lnTo>
                <a:lnTo>
                  <a:pt x="115" y="118"/>
                </a:lnTo>
                <a:lnTo>
                  <a:pt x="116" y="119"/>
                </a:lnTo>
                <a:lnTo>
                  <a:pt x="117" y="119"/>
                </a:lnTo>
                <a:lnTo>
                  <a:pt x="118" y="120"/>
                </a:lnTo>
                <a:lnTo>
                  <a:pt x="119" y="120"/>
                </a:lnTo>
                <a:lnTo>
                  <a:pt x="120" y="121"/>
                </a:lnTo>
                <a:lnTo>
                  <a:pt x="121" y="122"/>
                </a:lnTo>
                <a:lnTo>
                  <a:pt x="122" y="123"/>
                </a:lnTo>
                <a:lnTo>
                  <a:pt x="123" y="124"/>
                </a:lnTo>
                <a:lnTo>
                  <a:pt x="123" y="125"/>
                </a:lnTo>
                <a:lnTo>
                  <a:pt x="124" y="126"/>
                </a:lnTo>
                <a:lnTo>
                  <a:pt x="124" y="127"/>
                </a:lnTo>
                <a:lnTo>
                  <a:pt x="124" y="128"/>
                </a:lnTo>
                <a:lnTo>
                  <a:pt x="125" y="129"/>
                </a:lnTo>
                <a:lnTo>
                  <a:pt x="125" y="130"/>
                </a:lnTo>
                <a:lnTo>
                  <a:pt x="125" y="131"/>
                </a:lnTo>
                <a:lnTo>
                  <a:pt x="125" y="132"/>
                </a:lnTo>
                <a:lnTo>
                  <a:pt x="126" y="133"/>
                </a:lnTo>
                <a:lnTo>
                  <a:pt x="126" y="134"/>
                </a:lnTo>
                <a:lnTo>
                  <a:pt x="125" y="136"/>
                </a:lnTo>
                <a:lnTo>
                  <a:pt x="123" y="138"/>
                </a:lnTo>
                <a:lnTo>
                  <a:pt x="122" y="140"/>
                </a:lnTo>
                <a:lnTo>
                  <a:pt x="121" y="142"/>
                </a:lnTo>
                <a:lnTo>
                  <a:pt x="120" y="144"/>
                </a:lnTo>
                <a:lnTo>
                  <a:pt x="118" y="146"/>
                </a:lnTo>
                <a:lnTo>
                  <a:pt x="117" y="148"/>
                </a:lnTo>
                <a:lnTo>
                  <a:pt x="115" y="149"/>
                </a:lnTo>
                <a:lnTo>
                  <a:pt x="114" y="151"/>
                </a:lnTo>
                <a:lnTo>
                  <a:pt x="112" y="153"/>
                </a:lnTo>
                <a:lnTo>
                  <a:pt x="110" y="154"/>
                </a:lnTo>
                <a:lnTo>
                  <a:pt x="109" y="156"/>
                </a:lnTo>
                <a:lnTo>
                  <a:pt x="107" y="157"/>
                </a:lnTo>
                <a:lnTo>
                  <a:pt x="105" y="159"/>
                </a:lnTo>
                <a:lnTo>
                  <a:pt x="103" y="160"/>
                </a:lnTo>
                <a:lnTo>
                  <a:pt x="101" y="161"/>
                </a:lnTo>
                <a:lnTo>
                  <a:pt x="99" y="163"/>
                </a:lnTo>
                <a:lnTo>
                  <a:pt x="97" y="164"/>
                </a:lnTo>
                <a:lnTo>
                  <a:pt x="94" y="165"/>
                </a:lnTo>
                <a:lnTo>
                  <a:pt x="92" y="166"/>
                </a:lnTo>
                <a:lnTo>
                  <a:pt x="90" y="167"/>
                </a:lnTo>
                <a:lnTo>
                  <a:pt x="87" y="168"/>
                </a:lnTo>
                <a:lnTo>
                  <a:pt x="85" y="169"/>
                </a:lnTo>
                <a:lnTo>
                  <a:pt x="82" y="170"/>
                </a:lnTo>
                <a:lnTo>
                  <a:pt x="79" y="171"/>
                </a:lnTo>
                <a:lnTo>
                  <a:pt x="77" y="171"/>
                </a:lnTo>
                <a:lnTo>
                  <a:pt x="74" y="172"/>
                </a:lnTo>
                <a:lnTo>
                  <a:pt x="71" y="173"/>
                </a:lnTo>
                <a:lnTo>
                  <a:pt x="68" y="173"/>
                </a:lnTo>
                <a:lnTo>
                  <a:pt x="65" y="174"/>
                </a:lnTo>
                <a:lnTo>
                  <a:pt x="62" y="174"/>
                </a:lnTo>
                <a:lnTo>
                  <a:pt x="59" y="175"/>
                </a:lnTo>
                <a:lnTo>
                  <a:pt x="56" y="174"/>
                </a:lnTo>
                <a:lnTo>
                  <a:pt x="52" y="174"/>
                </a:lnTo>
                <a:lnTo>
                  <a:pt x="49" y="173"/>
                </a:lnTo>
                <a:lnTo>
                  <a:pt x="46" y="173"/>
                </a:lnTo>
                <a:lnTo>
                  <a:pt x="43" y="172"/>
                </a:lnTo>
                <a:lnTo>
                  <a:pt x="40" y="171"/>
                </a:lnTo>
                <a:lnTo>
                  <a:pt x="38" y="170"/>
                </a:lnTo>
                <a:lnTo>
                  <a:pt x="35" y="169"/>
                </a:lnTo>
                <a:lnTo>
                  <a:pt x="32" y="168"/>
                </a:lnTo>
                <a:lnTo>
                  <a:pt x="30" y="167"/>
                </a:lnTo>
                <a:lnTo>
                  <a:pt x="27" y="165"/>
                </a:lnTo>
                <a:lnTo>
                  <a:pt x="25" y="164"/>
                </a:lnTo>
                <a:lnTo>
                  <a:pt x="23" y="162"/>
                </a:lnTo>
                <a:lnTo>
                  <a:pt x="21" y="161"/>
                </a:lnTo>
                <a:lnTo>
                  <a:pt x="19" y="159"/>
                </a:lnTo>
                <a:lnTo>
                  <a:pt x="17" y="157"/>
                </a:lnTo>
                <a:lnTo>
                  <a:pt x="15" y="155"/>
                </a:lnTo>
                <a:lnTo>
                  <a:pt x="13" y="153"/>
                </a:lnTo>
                <a:lnTo>
                  <a:pt x="11" y="151"/>
                </a:lnTo>
                <a:lnTo>
                  <a:pt x="10" y="148"/>
                </a:lnTo>
                <a:lnTo>
                  <a:pt x="8" y="146"/>
                </a:lnTo>
                <a:lnTo>
                  <a:pt x="7" y="144"/>
                </a:lnTo>
                <a:lnTo>
                  <a:pt x="6" y="141"/>
                </a:lnTo>
                <a:lnTo>
                  <a:pt x="5" y="138"/>
                </a:lnTo>
                <a:lnTo>
                  <a:pt x="4" y="135"/>
                </a:lnTo>
                <a:lnTo>
                  <a:pt x="3" y="132"/>
                </a:lnTo>
                <a:lnTo>
                  <a:pt x="2" y="129"/>
                </a:lnTo>
                <a:lnTo>
                  <a:pt x="1" y="126"/>
                </a:lnTo>
                <a:lnTo>
                  <a:pt x="1" y="123"/>
                </a:lnTo>
                <a:lnTo>
                  <a:pt x="0" y="120"/>
                </a:lnTo>
                <a:lnTo>
                  <a:pt x="0" y="116"/>
                </a:lnTo>
                <a:lnTo>
                  <a:pt x="0" y="113"/>
                </a:lnTo>
                <a:lnTo>
                  <a:pt x="0" y="108"/>
                </a:lnTo>
                <a:lnTo>
                  <a:pt x="0" y="103"/>
                </a:lnTo>
                <a:lnTo>
                  <a:pt x="0" y="98"/>
                </a:lnTo>
                <a:lnTo>
                  <a:pt x="1" y="93"/>
                </a:lnTo>
                <a:lnTo>
                  <a:pt x="2" y="88"/>
                </a:lnTo>
                <a:lnTo>
                  <a:pt x="4" y="83"/>
                </a:lnTo>
                <a:lnTo>
                  <a:pt x="5" y="78"/>
                </a:lnTo>
                <a:lnTo>
                  <a:pt x="7" y="73"/>
                </a:lnTo>
                <a:lnTo>
                  <a:pt x="9" y="68"/>
                </a:lnTo>
                <a:lnTo>
                  <a:pt x="12" y="63"/>
                </a:lnTo>
                <a:lnTo>
                  <a:pt x="14" y="59"/>
                </a:lnTo>
                <a:lnTo>
                  <a:pt x="17" y="54"/>
                </a:lnTo>
                <a:lnTo>
                  <a:pt x="20" y="50"/>
                </a:lnTo>
                <a:lnTo>
                  <a:pt x="23" y="46"/>
                </a:lnTo>
                <a:lnTo>
                  <a:pt x="26" y="41"/>
                </a:lnTo>
                <a:lnTo>
                  <a:pt x="29" y="37"/>
                </a:lnTo>
                <a:lnTo>
                  <a:pt x="33" y="34"/>
                </a:lnTo>
                <a:lnTo>
                  <a:pt x="37" y="30"/>
                </a:lnTo>
                <a:lnTo>
                  <a:pt x="40" y="26"/>
                </a:lnTo>
                <a:lnTo>
                  <a:pt x="44" y="23"/>
                </a:lnTo>
                <a:lnTo>
                  <a:pt x="48" y="20"/>
                </a:lnTo>
                <a:lnTo>
                  <a:pt x="52" y="17"/>
                </a:lnTo>
                <a:lnTo>
                  <a:pt x="56" y="14"/>
                </a:lnTo>
                <a:lnTo>
                  <a:pt x="60" y="12"/>
                </a:lnTo>
                <a:lnTo>
                  <a:pt x="64" y="10"/>
                </a:lnTo>
                <a:lnTo>
                  <a:pt x="68" y="8"/>
                </a:lnTo>
                <a:lnTo>
                  <a:pt x="73" y="6"/>
                </a:lnTo>
                <a:lnTo>
                  <a:pt x="77" y="4"/>
                </a:lnTo>
                <a:lnTo>
                  <a:pt x="81" y="3"/>
                </a:lnTo>
                <a:lnTo>
                  <a:pt x="85" y="2"/>
                </a:lnTo>
                <a:lnTo>
                  <a:pt x="89" y="2"/>
                </a:lnTo>
                <a:lnTo>
                  <a:pt x="94" y="2"/>
                </a:lnTo>
                <a:lnTo>
                  <a:pt x="95" y="2"/>
                </a:lnTo>
                <a:lnTo>
                  <a:pt x="96" y="2"/>
                </a:lnTo>
                <a:lnTo>
                  <a:pt x="97" y="2"/>
                </a:lnTo>
                <a:lnTo>
                  <a:pt x="98" y="2"/>
                </a:lnTo>
                <a:lnTo>
                  <a:pt x="99" y="3"/>
                </a:lnTo>
                <a:lnTo>
                  <a:pt x="100" y="3"/>
                </a:lnTo>
                <a:lnTo>
                  <a:pt x="101" y="3"/>
                </a:lnTo>
                <a:lnTo>
                  <a:pt x="102" y="4"/>
                </a:lnTo>
                <a:lnTo>
                  <a:pt x="104" y="4"/>
                </a:lnTo>
                <a:lnTo>
                  <a:pt x="105" y="5"/>
                </a:lnTo>
                <a:lnTo>
                  <a:pt x="106" y="5"/>
                </a:lnTo>
                <a:lnTo>
                  <a:pt x="108" y="5"/>
                </a:lnTo>
                <a:lnTo>
                  <a:pt x="109" y="6"/>
                </a:lnTo>
                <a:lnTo>
                  <a:pt x="109" y="5"/>
                </a:lnTo>
                <a:lnTo>
                  <a:pt x="110" y="5"/>
                </a:lnTo>
                <a:lnTo>
                  <a:pt x="110" y="4"/>
                </a:lnTo>
                <a:lnTo>
                  <a:pt x="111" y="4"/>
                </a:lnTo>
                <a:lnTo>
                  <a:pt x="112" y="3"/>
                </a:lnTo>
                <a:lnTo>
                  <a:pt x="112" y="2"/>
                </a:lnTo>
                <a:lnTo>
                  <a:pt x="113" y="2"/>
                </a:lnTo>
                <a:lnTo>
                  <a:pt x="113" y="1"/>
                </a:lnTo>
                <a:lnTo>
                  <a:pt x="114" y="1"/>
                </a:lnTo>
                <a:lnTo>
                  <a:pt x="114" y="0"/>
                </a:lnTo>
                <a:lnTo>
                  <a:pt x="115" y="0"/>
                </a:lnTo>
                <a:lnTo>
                  <a:pt x="116" y="0"/>
                </a:lnTo>
                <a:lnTo>
                  <a:pt x="117" y="0"/>
                </a:lnTo>
                <a:lnTo>
                  <a:pt x="118" y="0"/>
                </a:lnTo>
                <a:lnTo>
                  <a:pt x="119" y="0"/>
                </a:lnTo>
                <a:lnTo>
                  <a:pt x="120" y="0"/>
                </a:lnTo>
                <a:lnTo>
                  <a:pt x="121" y="0"/>
                </a:lnTo>
                <a:lnTo>
                  <a:pt x="122" y="0"/>
                </a:lnTo>
                <a:lnTo>
                  <a:pt x="123" y="0"/>
                </a:lnTo>
                <a:lnTo>
                  <a:pt x="124" y="1"/>
                </a:lnTo>
                <a:lnTo>
                  <a:pt x="125" y="1"/>
                </a:lnTo>
                <a:lnTo>
                  <a:pt x="126" y="2"/>
                </a:lnTo>
                <a:lnTo>
                  <a:pt x="127" y="2"/>
                </a:lnTo>
                <a:lnTo>
                  <a:pt x="127" y="3"/>
                </a:lnTo>
                <a:lnTo>
                  <a:pt x="128" y="4"/>
                </a:lnTo>
                <a:lnTo>
                  <a:pt x="129" y="5"/>
                </a:lnTo>
                <a:lnTo>
                  <a:pt x="129" y="6"/>
                </a:lnTo>
                <a:lnTo>
                  <a:pt x="130" y="7"/>
                </a:lnTo>
                <a:lnTo>
                  <a:pt x="130" y="8"/>
                </a:lnTo>
                <a:lnTo>
                  <a:pt x="131" y="9"/>
                </a:lnTo>
                <a:lnTo>
                  <a:pt x="131" y="10"/>
                </a:lnTo>
                <a:lnTo>
                  <a:pt x="132" y="11"/>
                </a:lnTo>
                <a:lnTo>
                  <a:pt x="132" y="12"/>
                </a:lnTo>
                <a:lnTo>
                  <a:pt x="132" y="13"/>
                </a:lnTo>
                <a:lnTo>
                  <a:pt x="132" y="15"/>
                </a:lnTo>
                <a:lnTo>
                  <a:pt x="133" y="16"/>
                </a:lnTo>
                <a:lnTo>
                  <a:pt x="133" y="17"/>
                </a:lnTo>
                <a:lnTo>
                  <a:pt x="133" y="19"/>
                </a:lnTo>
                <a:lnTo>
                  <a:pt x="133" y="20"/>
                </a:lnTo>
                <a:lnTo>
                  <a:pt x="133" y="22"/>
                </a:lnTo>
                <a:lnTo>
                  <a:pt x="133" y="24"/>
                </a:lnTo>
                <a:lnTo>
                  <a:pt x="134" y="25"/>
                </a:lnTo>
                <a:lnTo>
                  <a:pt x="134" y="27"/>
                </a:lnTo>
                <a:lnTo>
                  <a:pt x="133" y="28"/>
                </a:lnTo>
                <a:lnTo>
                  <a:pt x="133" y="30"/>
                </a:lnTo>
                <a:lnTo>
                  <a:pt x="133" y="31"/>
                </a:lnTo>
                <a:lnTo>
                  <a:pt x="133" y="33"/>
                </a:lnTo>
                <a:lnTo>
                  <a:pt x="133" y="34"/>
                </a:lnTo>
                <a:lnTo>
                  <a:pt x="133" y="35"/>
                </a:lnTo>
                <a:lnTo>
                  <a:pt x="133" y="37"/>
                </a:lnTo>
                <a:lnTo>
                  <a:pt x="132" y="38"/>
                </a:lnTo>
                <a:lnTo>
                  <a:pt x="132" y="39"/>
                </a:lnTo>
                <a:lnTo>
                  <a:pt x="132" y="40"/>
                </a:lnTo>
                <a:lnTo>
                  <a:pt x="132" y="41"/>
                </a:lnTo>
                <a:lnTo>
                  <a:pt x="131" y="42"/>
                </a:lnTo>
                <a:lnTo>
                  <a:pt x="131" y="43"/>
                </a:lnTo>
                <a:lnTo>
                  <a:pt x="130" y="44"/>
                </a:lnTo>
                <a:lnTo>
                  <a:pt x="130" y="45"/>
                </a:lnTo>
                <a:lnTo>
                  <a:pt x="129" y="45"/>
                </a:lnTo>
                <a:lnTo>
                  <a:pt x="129" y="46"/>
                </a:lnTo>
                <a:lnTo>
                  <a:pt x="128" y="47"/>
                </a:lnTo>
                <a:lnTo>
                  <a:pt x="127" y="48"/>
                </a:lnTo>
                <a:lnTo>
                  <a:pt x="127" y="49"/>
                </a:lnTo>
                <a:lnTo>
                  <a:pt x="126" y="49"/>
                </a:lnTo>
                <a:lnTo>
                  <a:pt x="125" y="49"/>
                </a:lnTo>
                <a:lnTo>
                  <a:pt x="124" y="50"/>
                </a:lnTo>
                <a:lnTo>
                  <a:pt x="123" y="50"/>
                </a:lnTo>
                <a:lnTo>
                  <a:pt x="122" y="51"/>
                </a:lnTo>
                <a:lnTo>
                  <a:pt x="121" y="51"/>
                </a:lnTo>
                <a:lnTo>
                  <a:pt x="120" y="51"/>
                </a:lnTo>
                <a:lnTo>
                  <a:pt x="119" y="51"/>
                </a:lnTo>
                <a:lnTo>
                  <a:pt x="118" y="51"/>
                </a:lnTo>
                <a:lnTo>
                  <a:pt x="117" y="51"/>
                </a:lnTo>
                <a:lnTo>
                  <a:pt x="116" y="51"/>
                </a:lnTo>
                <a:lnTo>
                  <a:pt x="115" y="51"/>
                </a:lnTo>
                <a:lnTo>
                  <a:pt x="114" y="51"/>
                </a:lnTo>
                <a:lnTo>
                  <a:pt x="113" y="51"/>
                </a:lnTo>
                <a:lnTo>
                  <a:pt x="112" y="50"/>
                </a:lnTo>
                <a:lnTo>
                  <a:pt x="111" y="50"/>
                </a:lnTo>
                <a:lnTo>
                  <a:pt x="110" y="50"/>
                </a:lnTo>
                <a:lnTo>
                  <a:pt x="109" y="49"/>
                </a:lnTo>
                <a:lnTo>
                  <a:pt x="108" y="49"/>
                </a:lnTo>
                <a:lnTo>
                  <a:pt x="107" y="48"/>
                </a:lnTo>
                <a:lnTo>
                  <a:pt x="106" y="47"/>
                </a:lnTo>
                <a:lnTo>
                  <a:pt x="105" y="46"/>
                </a:lnTo>
                <a:lnTo>
                  <a:pt x="105" y="45"/>
                </a:lnTo>
                <a:lnTo>
                  <a:pt x="104" y="44"/>
                </a:lnTo>
                <a:lnTo>
                  <a:pt x="104" y="43"/>
                </a:lnTo>
                <a:lnTo>
                  <a:pt x="103" y="42"/>
                </a:lnTo>
                <a:lnTo>
                  <a:pt x="103" y="41"/>
                </a:lnTo>
                <a:lnTo>
                  <a:pt x="103" y="40"/>
                </a:lnTo>
                <a:lnTo>
                  <a:pt x="103" y="39"/>
                </a:lnTo>
                <a:lnTo>
                  <a:pt x="102" y="39"/>
                </a:lnTo>
                <a:lnTo>
                  <a:pt x="102" y="38"/>
                </a:lnTo>
                <a:lnTo>
                  <a:pt x="102" y="37"/>
                </a:lnTo>
                <a:lnTo>
                  <a:pt x="102" y="36"/>
                </a:lnTo>
                <a:lnTo>
                  <a:pt x="102" y="34"/>
                </a:lnTo>
                <a:lnTo>
                  <a:pt x="101" y="34"/>
                </a:lnTo>
                <a:lnTo>
                  <a:pt x="100" y="33"/>
                </a:lnTo>
                <a:lnTo>
                  <a:pt x="99" y="33"/>
                </a:lnTo>
                <a:lnTo>
                  <a:pt x="98" y="32"/>
                </a:lnTo>
                <a:lnTo>
                  <a:pt x="97" y="32"/>
                </a:lnTo>
                <a:lnTo>
                  <a:pt x="96" y="32"/>
                </a:lnTo>
                <a:lnTo>
                  <a:pt x="95" y="32"/>
                </a:lnTo>
                <a:lnTo>
                  <a:pt x="94" y="32"/>
                </a:lnTo>
                <a:lnTo>
                  <a:pt x="93" y="32"/>
                </a:lnTo>
                <a:lnTo>
                  <a:pt x="92" y="33"/>
                </a:lnTo>
                <a:lnTo>
                  <a:pt x="91" y="33"/>
                </a:lnTo>
                <a:lnTo>
                  <a:pt x="90" y="33"/>
                </a:lnTo>
              </a:path>
            </a:pathLst>
          </a:custGeom>
          <a:solidFill>
            <a:schemeClr val="tx1"/>
          </a:solidFill>
          <a:ln w="9525" cap="rnd">
            <a:noFill/>
            <a:round/>
            <a:headEnd/>
            <a:tailEnd/>
          </a:ln>
          <a:effectLst>
            <a:outerShdw dist="35921" dir="2700000" algn="ctr" rotWithShape="0">
              <a:schemeClr val="bg2"/>
            </a:outerShdw>
          </a:effectLst>
        </p:spPr>
        <p:txBody>
          <a:bodyPr/>
          <a:lstStyle/>
          <a:p>
            <a:pPr>
              <a:defRPr/>
            </a:pPr>
            <a:endParaRPr lang="fr-CA"/>
          </a:p>
        </p:txBody>
      </p:sp>
      <p:sp>
        <p:nvSpPr>
          <p:cNvPr id="61478" name="Freeform 43"/>
          <p:cNvSpPr>
            <a:spLocks/>
          </p:cNvSpPr>
          <p:nvPr/>
        </p:nvSpPr>
        <p:spPr bwMode="auto">
          <a:xfrm>
            <a:off x="387350" y="6270625"/>
            <a:ext cx="214313" cy="279400"/>
          </a:xfrm>
          <a:custGeom>
            <a:avLst/>
            <a:gdLst>
              <a:gd name="T0" fmla="*/ 42301980 w 151"/>
              <a:gd name="T1" fmla="*/ 0 h 176"/>
              <a:gd name="T2" fmla="*/ 50359297 w 151"/>
              <a:gd name="T3" fmla="*/ 2520950 h 176"/>
              <a:gd name="T4" fmla="*/ 56402640 w 151"/>
              <a:gd name="T5" fmla="*/ 7561263 h 176"/>
              <a:gd name="T6" fmla="*/ 60432008 w 151"/>
              <a:gd name="T7" fmla="*/ 15120938 h 176"/>
              <a:gd name="T8" fmla="*/ 62445983 w 151"/>
              <a:gd name="T9" fmla="*/ 22682200 h 176"/>
              <a:gd name="T10" fmla="*/ 64459957 w 151"/>
              <a:gd name="T11" fmla="*/ 30241875 h 176"/>
              <a:gd name="T12" fmla="*/ 62445983 w 151"/>
              <a:gd name="T13" fmla="*/ 90725625 h 176"/>
              <a:gd name="T14" fmla="*/ 62445983 w 151"/>
              <a:gd name="T15" fmla="*/ 229335013 h 176"/>
              <a:gd name="T16" fmla="*/ 68489325 w 151"/>
              <a:gd name="T17" fmla="*/ 282257500 h 176"/>
              <a:gd name="T18" fmla="*/ 76546643 w 151"/>
              <a:gd name="T19" fmla="*/ 309980013 h 176"/>
              <a:gd name="T20" fmla="*/ 86619354 w 151"/>
              <a:gd name="T21" fmla="*/ 330141263 h 176"/>
              <a:gd name="T22" fmla="*/ 98704620 w 151"/>
              <a:gd name="T23" fmla="*/ 347781563 h 176"/>
              <a:gd name="T24" fmla="*/ 112805280 w 151"/>
              <a:gd name="T25" fmla="*/ 357862188 h 176"/>
              <a:gd name="T26" fmla="*/ 126905940 w 151"/>
              <a:gd name="T27" fmla="*/ 362902500 h 176"/>
              <a:gd name="T28" fmla="*/ 149065336 w 151"/>
              <a:gd name="T29" fmla="*/ 360383138 h 176"/>
              <a:gd name="T30" fmla="*/ 175251262 w 151"/>
              <a:gd name="T31" fmla="*/ 347781563 h 176"/>
              <a:gd name="T32" fmla="*/ 197410659 w 151"/>
              <a:gd name="T33" fmla="*/ 327620313 h 176"/>
              <a:gd name="T34" fmla="*/ 213525293 w 151"/>
              <a:gd name="T35" fmla="*/ 294859075 h 176"/>
              <a:gd name="T36" fmla="*/ 225611979 w 151"/>
              <a:gd name="T37" fmla="*/ 254536575 h 176"/>
              <a:gd name="T38" fmla="*/ 233669296 w 151"/>
              <a:gd name="T39" fmla="*/ 206652813 h 176"/>
              <a:gd name="T40" fmla="*/ 239712639 w 151"/>
              <a:gd name="T41" fmla="*/ 148690013 h 176"/>
              <a:gd name="T42" fmla="*/ 239712639 w 151"/>
              <a:gd name="T43" fmla="*/ 80645000 h 176"/>
              <a:gd name="T44" fmla="*/ 239712639 w 151"/>
              <a:gd name="T45" fmla="*/ 30241875 h 176"/>
              <a:gd name="T46" fmla="*/ 239712639 w 151"/>
              <a:gd name="T47" fmla="*/ 22682200 h 176"/>
              <a:gd name="T48" fmla="*/ 243740588 w 151"/>
              <a:gd name="T49" fmla="*/ 15120938 h 176"/>
              <a:gd name="T50" fmla="*/ 247769956 w 151"/>
              <a:gd name="T51" fmla="*/ 7561263 h 176"/>
              <a:gd name="T52" fmla="*/ 253813299 w 151"/>
              <a:gd name="T53" fmla="*/ 2520950 h 176"/>
              <a:gd name="T54" fmla="*/ 261870616 w 151"/>
              <a:gd name="T55" fmla="*/ 0 h 176"/>
              <a:gd name="T56" fmla="*/ 275971276 w 151"/>
              <a:gd name="T57" fmla="*/ 0 h 176"/>
              <a:gd name="T58" fmla="*/ 282014619 w 151"/>
              <a:gd name="T59" fmla="*/ 0 h 176"/>
              <a:gd name="T60" fmla="*/ 290071936 w 151"/>
              <a:gd name="T61" fmla="*/ 2520950 h 176"/>
              <a:gd name="T62" fmla="*/ 294101304 w 151"/>
              <a:gd name="T63" fmla="*/ 7561263 h 176"/>
              <a:gd name="T64" fmla="*/ 298129253 w 151"/>
              <a:gd name="T65" fmla="*/ 15120938 h 176"/>
              <a:gd name="T66" fmla="*/ 300143228 w 151"/>
              <a:gd name="T67" fmla="*/ 27722513 h 176"/>
              <a:gd name="T68" fmla="*/ 302158621 w 151"/>
              <a:gd name="T69" fmla="*/ 65524063 h 176"/>
              <a:gd name="T70" fmla="*/ 302158621 w 151"/>
              <a:gd name="T71" fmla="*/ 143649700 h 176"/>
              <a:gd name="T72" fmla="*/ 292085910 w 151"/>
              <a:gd name="T73" fmla="*/ 219254388 h 176"/>
              <a:gd name="T74" fmla="*/ 275971276 w 151"/>
              <a:gd name="T75" fmla="*/ 287297813 h 176"/>
              <a:gd name="T76" fmla="*/ 255827273 w 151"/>
              <a:gd name="T77" fmla="*/ 345262200 h 176"/>
              <a:gd name="T78" fmla="*/ 229639928 w 151"/>
              <a:gd name="T79" fmla="*/ 390625013 h 176"/>
              <a:gd name="T80" fmla="*/ 199424633 w 151"/>
              <a:gd name="T81" fmla="*/ 420866888 h 176"/>
              <a:gd name="T82" fmla="*/ 161150602 w 151"/>
              <a:gd name="T83" fmla="*/ 438507188 h 176"/>
              <a:gd name="T84" fmla="*/ 120862597 w 151"/>
              <a:gd name="T85" fmla="*/ 441028138 h 176"/>
              <a:gd name="T86" fmla="*/ 88633328 w 151"/>
              <a:gd name="T87" fmla="*/ 433466875 h 176"/>
              <a:gd name="T88" fmla="*/ 62445983 w 151"/>
              <a:gd name="T89" fmla="*/ 415826575 h 176"/>
              <a:gd name="T90" fmla="*/ 40288005 w 151"/>
              <a:gd name="T91" fmla="*/ 390625013 h 176"/>
              <a:gd name="T92" fmla="*/ 22157977 w 151"/>
              <a:gd name="T93" fmla="*/ 352821875 h 176"/>
              <a:gd name="T94" fmla="*/ 8057317 w 151"/>
              <a:gd name="T95" fmla="*/ 307459063 h 176"/>
              <a:gd name="T96" fmla="*/ 0 w 151"/>
              <a:gd name="T97" fmla="*/ 254536575 h 176"/>
              <a:gd name="T98" fmla="*/ 0 w 151"/>
              <a:gd name="T99" fmla="*/ 115927188 h 176"/>
              <a:gd name="T100" fmla="*/ 0 w 151"/>
              <a:gd name="T101" fmla="*/ 30241875 h 176"/>
              <a:gd name="T102" fmla="*/ 0 w 151"/>
              <a:gd name="T103" fmla="*/ 22682200 h 176"/>
              <a:gd name="T104" fmla="*/ 2013974 w 151"/>
              <a:gd name="T105" fmla="*/ 15120938 h 176"/>
              <a:gd name="T106" fmla="*/ 6043343 w 151"/>
              <a:gd name="T107" fmla="*/ 7561263 h 176"/>
              <a:gd name="T108" fmla="*/ 12086685 w 151"/>
              <a:gd name="T109" fmla="*/ 2520950 h 176"/>
              <a:gd name="T110" fmla="*/ 22157977 w 151"/>
              <a:gd name="T111" fmla="*/ 0 h 176"/>
              <a:gd name="T112" fmla="*/ 34244663 w 151"/>
              <a:gd name="T113" fmla="*/ 0 h 17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51" h="176">
                <a:moveTo>
                  <a:pt x="17" y="0"/>
                </a:moveTo>
                <a:lnTo>
                  <a:pt x="18" y="0"/>
                </a:lnTo>
                <a:lnTo>
                  <a:pt x="19" y="0"/>
                </a:lnTo>
                <a:lnTo>
                  <a:pt x="20" y="0"/>
                </a:lnTo>
                <a:lnTo>
                  <a:pt x="21" y="0"/>
                </a:lnTo>
                <a:lnTo>
                  <a:pt x="22" y="0"/>
                </a:lnTo>
                <a:lnTo>
                  <a:pt x="23" y="1"/>
                </a:lnTo>
                <a:lnTo>
                  <a:pt x="24" y="1"/>
                </a:lnTo>
                <a:lnTo>
                  <a:pt x="25" y="1"/>
                </a:lnTo>
                <a:lnTo>
                  <a:pt x="25" y="2"/>
                </a:lnTo>
                <a:lnTo>
                  <a:pt x="26" y="2"/>
                </a:lnTo>
                <a:lnTo>
                  <a:pt x="27" y="2"/>
                </a:lnTo>
                <a:lnTo>
                  <a:pt x="27" y="3"/>
                </a:lnTo>
                <a:lnTo>
                  <a:pt x="28" y="3"/>
                </a:lnTo>
                <a:lnTo>
                  <a:pt x="28" y="4"/>
                </a:lnTo>
                <a:lnTo>
                  <a:pt x="29" y="4"/>
                </a:lnTo>
                <a:lnTo>
                  <a:pt x="29" y="5"/>
                </a:lnTo>
                <a:lnTo>
                  <a:pt x="30" y="6"/>
                </a:lnTo>
                <a:lnTo>
                  <a:pt x="30" y="7"/>
                </a:lnTo>
                <a:lnTo>
                  <a:pt x="31" y="8"/>
                </a:lnTo>
                <a:lnTo>
                  <a:pt x="31" y="9"/>
                </a:lnTo>
                <a:lnTo>
                  <a:pt x="31" y="10"/>
                </a:lnTo>
                <a:lnTo>
                  <a:pt x="31" y="11"/>
                </a:lnTo>
                <a:lnTo>
                  <a:pt x="31" y="12"/>
                </a:lnTo>
                <a:lnTo>
                  <a:pt x="32" y="12"/>
                </a:lnTo>
                <a:lnTo>
                  <a:pt x="32" y="13"/>
                </a:lnTo>
                <a:lnTo>
                  <a:pt x="31" y="14"/>
                </a:lnTo>
                <a:lnTo>
                  <a:pt x="31" y="25"/>
                </a:lnTo>
                <a:lnTo>
                  <a:pt x="31" y="36"/>
                </a:lnTo>
                <a:lnTo>
                  <a:pt x="31" y="47"/>
                </a:lnTo>
                <a:lnTo>
                  <a:pt x="31" y="58"/>
                </a:lnTo>
                <a:lnTo>
                  <a:pt x="31" y="69"/>
                </a:lnTo>
                <a:lnTo>
                  <a:pt x="31" y="80"/>
                </a:lnTo>
                <a:lnTo>
                  <a:pt x="31" y="91"/>
                </a:lnTo>
                <a:lnTo>
                  <a:pt x="31" y="102"/>
                </a:lnTo>
                <a:lnTo>
                  <a:pt x="32" y="105"/>
                </a:lnTo>
                <a:lnTo>
                  <a:pt x="33" y="107"/>
                </a:lnTo>
                <a:lnTo>
                  <a:pt x="34" y="110"/>
                </a:lnTo>
                <a:lnTo>
                  <a:pt x="34" y="112"/>
                </a:lnTo>
                <a:lnTo>
                  <a:pt x="35" y="114"/>
                </a:lnTo>
                <a:lnTo>
                  <a:pt x="36" y="117"/>
                </a:lnTo>
                <a:lnTo>
                  <a:pt x="37" y="119"/>
                </a:lnTo>
                <a:lnTo>
                  <a:pt x="38" y="121"/>
                </a:lnTo>
                <a:lnTo>
                  <a:pt x="38" y="123"/>
                </a:lnTo>
                <a:lnTo>
                  <a:pt x="39" y="125"/>
                </a:lnTo>
                <a:lnTo>
                  <a:pt x="40" y="126"/>
                </a:lnTo>
                <a:lnTo>
                  <a:pt x="41" y="128"/>
                </a:lnTo>
                <a:lnTo>
                  <a:pt x="42" y="130"/>
                </a:lnTo>
                <a:lnTo>
                  <a:pt x="43" y="131"/>
                </a:lnTo>
                <a:lnTo>
                  <a:pt x="44" y="133"/>
                </a:lnTo>
                <a:lnTo>
                  <a:pt x="46" y="134"/>
                </a:lnTo>
                <a:lnTo>
                  <a:pt x="47" y="135"/>
                </a:lnTo>
                <a:lnTo>
                  <a:pt x="48" y="137"/>
                </a:lnTo>
                <a:lnTo>
                  <a:pt x="49" y="138"/>
                </a:lnTo>
                <a:lnTo>
                  <a:pt x="50" y="139"/>
                </a:lnTo>
                <a:lnTo>
                  <a:pt x="52" y="140"/>
                </a:lnTo>
                <a:lnTo>
                  <a:pt x="53" y="140"/>
                </a:lnTo>
                <a:lnTo>
                  <a:pt x="54" y="141"/>
                </a:lnTo>
                <a:lnTo>
                  <a:pt x="56" y="142"/>
                </a:lnTo>
                <a:lnTo>
                  <a:pt x="57" y="142"/>
                </a:lnTo>
                <a:lnTo>
                  <a:pt x="59" y="143"/>
                </a:lnTo>
                <a:lnTo>
                  <a:pt x="60" y="143"/>
                </a:lnTo>
                <a:lnTo>
                  <a:pt x="62" y="143"/>
                </a:lnTo>
                <a:lnTo>
                  <a:pt x="63" y="144"/>
                </a:lnTo>
                <a:lnTo>
                  <a:pt x="65" y="144"/>
                </a:lnTo>
                <a:lnTo>
                  <a:pt x="66" y="144"/>
                </a:lnTo>
                <a:lnTo>
                  <a:pt x="68" y="143"/>
                </a:lnTo>
                <a:lnTo>
                  <a:pt x="71" y="143"/>
                </a:lnTo>
                <a:lnTo>
                  <a:pt x="74" y="143"/>
                </a:lnTo>
                <a:lnTo>
                  <a:pt x="77" y="142"/>
                </a:lnTo>
                <a:lnTo>
                  <a:pt x="80" y="142"/>
                </a:lnTo>
                <a:lnTo>
                  <a:pt x="82" y="141"/>
                </a:lnTo>
                <a:lnTo>
                  <a:pt x="85" y="140"/>
                </a:lnTo>
                <a:lnTo>
                  <a:pt x="87" y="138"/>
                </a:lnTo>
                <a:lnTo>
                  <a:pt x="90" y="137"/>
                </a:lnTo>
                <a:lnTo>
                  <a:pt x="92" y="135"/>
                </a:lnTo>
                <a:lnTo>
                  <a:pt x="94" y="134"/>
                </a:lnTo>
                <a:lnTo>
                  <a:pt x="96" y="132"/>
                </a:lnTo>
                <a:lnTo>
                  <a:pt x="98" y="130"/>
                </a:lnTo>
                <a:lnTo>
                  <a:pt x="100" y="128"/>
                </a:lnTo>
                <a:lnTo>
                  <a:pt x="101" y="125"/>
                </a:lnTo>
                <a:lnTo>
                  <a:pt x="103" y="123"/>
                </a:lnTo>
                <a:lnTo>
                  <a:pt x="105" y="120"/>
                </a:lnTo>
                <a:lnTo>
                  <a:pt x="106" y="117"/>
                </a:lnTo>
                <a:lnTo>
                  <a:pt x="107" y="114"/>
                </a:lnTo>
                <a:lnTo>
                  <a:pt x="109" y="111"/>
                </a:lnTo>
                <a:lnTo>
                  <a:pt x="110" y="108"/>
                </a:lnTo>
                <a:lnTo>
                  <a:pt x="111" y="104"/>
                </a:lnTo>
                <a:lnTo>
                  <a:pt x="112" y="101"/>
                </a:lnTo>
                <a:lnTo>
                  <a:pt x="113" y="97"/>
                </a:lnTo>
                <a:lnTo>
                  <a:pt x="114" y="94"/>
                </a:lnTo>
                <a:lnTo>
                  <a:pt x="115" y="90"/>
                </a:lnTo>
                <a:lnTo>
                  <a:pt x="116" y="86"/>
                </a:lnTo>
                <a:lnTo>
                  <a:pt x="116" y="82"/>
                </a:lnTo>
                <a:lnTo>
                  <a:pt x="117" y="77"/>
                </a:lnTo>
                <a:lnTo>
                  <a:pt x="117" y="73"/>
                </a:lnTo>
                <a:lnTo>
                  <a:pt x="118" y="68"/>
                </a:lnTo>
                <a:lnTo>
                  <a:pt x="118" y="64"/>
                </a:lnTo>
                <a:lnTo>
                  <a:pt x="119" y="59"/>
                </a:lnTo>
                <a:lnTo>
                  <a:pt x="119" y="54"/>
                </a:lnTo>
                <a:lnTo>
                  <a:pt x="119" y="48"/>
                </a:lnTo>
                <a:lnTo>
                  <a:pt x="119" y="43"/>
                </a:lnTo>
                <a:lnTo>
                  <a:pt x="119" y="37"/>
                </a:lnTo>
                <a:lnTo>
                  <a:pt x="119" y="32"/>
                </a:lnTo>
                <a:lnTo>
                  <a:pt x="119" y="26"/>
                </a:lnTo>
                <a:lnTo>
                  <a:pt x="119" y="20"/>
                </a:lnTo>
                <a:lnTo>
                  <a:pt x="119" y="15"/>
                </a:lnTo>
                <a:lnTo>
                  <a:pt x="119" y="14"/>
                </a:lnTo>
                <a:lnTo>
                  <a:pt x="119" y="12"/>
                </a:lnTo>
                <a:lnTo>
                  <a:pt x="119" y="11"/>
                </a:lnTo>
                <a:lnTo>
                  <a:pt x="119" y="10"/>
                </a:lnTo>
                <a:lnTo>
                  <a:pt x="119" y="9"/>
                </a:lnTo>
                <a:lnTo>
                  <a:pt x="120" y="8"/>
                </a:lnTo>
                <a:lnTo>
                  <a:pt x="120" y="7"/>
                </a:lnTo>
                <a:lnTo>
                  <a:pt x="120" y="6"/>
                </a:lnTo>
                <a:lnTo>
                  <a:pt x="121" y="6"/>
                </a:lnTo>
                <a:lnTo>
                  <a:pt x="121" y="5"/>
                </a:lnTo>
                <a:lnTo>
                  <a:pt x="122" y="4"/>
                </a:lnTo>
                <a:lnTo>
                  <a:pt x="123" y="3"/>
                </a:lnTo>
                <a:lnTo>
                  <a:pt x="124" y="2"/>
                </a:lnTo>
                <a:lnTo>
                  <a:pt x="125" y="1"/>
                </a:lnTo>
                <a:lnTo>
                  <a:pt x="126" y="1"/>
                </a:lnTo>
                <a:lnTo>
                  <a:pt x="127" y="1"/>
                </a:lnTo>
                <a:lnTo>
                  <a:pt x="128" y="0"/>
                </a:lnTo>
                <a:lnTo>
                  <a:pt x="129" y="0"/>
                </a:lnTo>
                <a:lnTo>
                  <a:pt x="130" y="0"/>
                </a:lnTo>
                <a:lnTo>
                  <a:pt x="131" y="0"/>
                </a:lnTo>
                <a:lnTo>
                  <a:pt x="132" y="0"/>
                </a:lnTo>
                <a:lnTo>
                  <a:pt x="134" y="0"/>
                </a:lnTo>
                <a:lnTo>
                  <a:pt x="135" y="0"/>
                </a:lnTo>
                <a:lnTo>
                  <a:pt x="137" y="0"/>
                </a:lnTo>
                <a:lnTo>
                  <a:pt x="138" y="0"/>
                </a:lnTo>
                <a:lnTo>
                  <a:pt x="139" y="0"/>
                </a:lnTo>
                <a:lnTo>
                  <a:pt x="140" y="0"/>
                </a:lnTo>
                <a:lnTo>
                  <a:pt x="141" y="0"/>
                </a:lnTo>
                <a:lnTo>
                  <a:pt x="142" y="0"/>
                </a:lnTo>
                <a:lnTo>
                  <a:pt x="142" y="1"/>
                </a:lnTo>
                <a:lnTo>
                  <a:pt x="143" y="1"/>
                </a:lnTo>
                <a:lnTo>
                  <a:pt x="144" y="1"/>
                </a:lnTo>
                <a:lnTo>
                  <a:pt x="144" y="2"/>
                </a:lnTo>
                <a:lnTo>
                  <a:pt x="145" y="2"/>
                </a:lnTo>
                <a:lnTo>
                  <a:pt x="146" y="3"/>
                </a:lnTo>
                <a:lnTo>
                  <a:pt x="147" y="4"/>
                </a:lnTo>
                <a:lnTo>
                  <a:pt x="148" y="5"/>
                </a:lnTo>
                <a:lnTo>
                  <a:pt x="148" y="6"/>
                </a:lnTo>
                <a:lnTo>
                  <a:pt x="149" y="7"/>
                </a:lnTo>
                <a:lnTo>
                  <a:pt x="149" y="8"/>
                </a:lnTo>
                <a:lnTo>
                  <a:pt x="149" y="9"/>
                </a:lnTo>
                <a:lnTo>
                  <a:pt x="149" y="10"/>
                </a:lnTo>
                <a:lnTo>
                  <a:pt x="149" y="11"/>
                </a:lnTo>
                <a:lnTo>
                  <a:pt x="149" y="12"/>
                </a:lnTo>
                <a:lnTo>
                  <a:pt x="150" y="13"/>
                </a:lnTo>
                <a:lnTo>
                  <a:pt x="150" y="14"/>
                </a:lnTo>
                <a:lnTo>
                  <a:pt x="150" y="20"/>
                </a:lnTo>
                <a:lnTo>
                  <a:pt x="150" y="26"/>
                </a:lnTo>
                <a:lnTo>
                  <a:pt x="150" y="32"/>
                </a:lnTo>
                <a:lnTo>
                  <a:pt x="150" y="38"/>
                </a:lnTo>
                <a:lnTo>
                  <a:pt x="150" y="45"/>
                </a:lnTo>
                <a:lnTo>
                  <a:pt x="150" y="51"/>
                </a:lnTo>
                <a:lnTo>
                  <a:pt x="150" y="57"/>
                </a:lnTo>
                <a:lnTo>
                  <a:pt x="150" y="63"/>
                </a:lnTo>
                <a:lnTo>
                  <a:pt x="148" y="69"/>
                </a:lnTo>
                <a:lnTo>
                  <a:pt x="147" y="75"/>
                </a:lnTo>
                <a:lnTo>
                  <a:pt x="146" y="81"/>
                </a:lnTo>
                <a:lnTo>
                  <a:pt x="145" y="87"/>
                </a:lnTo>
                <a:lnTo>
                  <a:pt x="143" y="93"/>
                </a:lnTo>
                <a:lnTo>
                  <a:pt x="142" y="98"/>
                </a:lnTo>
                <a:lnTo>
                  <a:pt x="140" y="104"/>
                </a:lnTo>
                <a:lnTo>
                  <a:pt x="139" y="109"/>
                </a:lnTo>
                <a:lnTo>
                  <a:pt x="137" y="114"/>
                </a:lnTo>
                <a:lnTo>
                  <a:pt x="135" y="119"/>
                </a:lnTo>
                <a:lnTo>
                  <a:pt x="133" y="124"/>
                </a:lnTo>
                <a:lnTo>
                  <a:pt x="131" y="128"/>
                </a:lnTo>
                <a:lnTo>
                  <a:pt x="129" y="133"/>
                </a:lnTo>
                <a:lnTo>
                  <a:pt x="127" y="137"/>
                </a:lnTo>
                <a:lnTo>
                  <a:pt x="125" y="141"/>
                </a:lnTo>
                <a:lnTo>
                  <a:pt x="122" y="145"/>
                </a:lnTo>
                <a:lnTo>
                  <a:pt x="120" y="148"/>
                </a:lnTo>
                <a:lnTo>
                  <a:pt x="117" y="152"/>
                </a:lnTo>
                <a:lnTo>
                  <a:pt x="114" y="155"/>
                </a:lnTo>
                <a:lnTo>
                  <a:pt x="111" y="158"/>
                </a:lnTo>
                <a:lnTo>
                  <a:pt x="108" y="161"/>
                </a:lnTo>
                <a:lnTo>
                  <a:pt x="105" y="163"/>
                </a:lnTo>
                <a:lnTo>
                  <a:pt x="102" y="165"/>
                </a:lnTo>
                <a:lnTo>
                  <a:pt x="99" y="167"/>
                </a:lnTo>
                <a:lnTo>
                  <a:pt x="95" y="169"/>
                </a:lnTo>
                <a:lnTo>
                  <a:pt x="92" y="171"/>
                </a:lnTo>
                <a:lnTo>
                  <a:pt x="88" y="172"/>
                </a:lnTo>
                <a:lnTo>
                  <a:pt x="84" y="173"/>
                </a:lnTo>
                <a:lnTo>
                  <a:pt x="80" y="174"/>
                </a:lnTo>
                <a:lnTo>
                  <a:pt x="76" y="174"/>
                </a:lnTo>
                <a:lnTo>
                  <a:pt x="72" y="174"/>
                </a:lnTo>
                <a:lnTo>
                  <a:pt x="67" y="174"/>
                </a:lnTo>
                <a:lnTo>
                  <a:pt x="64" y="174"/>
                </a:lnTo>
                <a:lnTo>
                  <a:pt x="60" y="175"/>
                </a:lnTo>
                <a:lnTo>
                  <a:pt x="57" y="174"/>
                </a:lnTo>
                <a:lnTo>
                  <a:pt x="54" y="174"/>
                </a:lnTo>
                <a:lnTo>
                  <a:pt x="50" y="173"/>
                </a:lnTo>
                <a:lnTo>
                  <a:pt x="47" y="173"/>
                </a:lnTo>
                <a:lnTo>
                  <a:pt x="44" y="172"/>
                </a:lnTo>
                <a:lnTo>
                  <a:pt x="42" y="171"/>
                </a:lnTo>
                <a:lnTo>
                  <a:pt x="39" y="170"/>
                </a:lnTo>
                <a:lnTo>
                  <a:pt x="36" y="168"/>
                </a:lnTo>
                <a:lnTo>
                  <a:pt x="34" y="167"/>
                </a:lnTo>
                <a:lnTo>
                  <a:pt x="31" y="165"/>
                </a:lnTo>
                <a:lnTo>
                  <a:pt x="29" y="163"/>
                </a:lnTo>
                <a:lnTo>
                  <a:pt x="26" y="161"/>
                </a:lnTo>
                <a:lnTo>
                  <a:pt x="24" y="159"/>
                </a:lnTo>
                <a:lnTo>
                  <a:pt x="22" y="157"/>
                </a:lnTo>
                <a:lnTo>
                  <a:pt x="20" y="155"/>
                </a:lnTo>
                <a:lnTo>
                  <a:pt x="18" y="152"/>
                </a:lnTo>
                <a:lnTo>
                  <a:pt x="16" y="149"/>
                </a:lnTo>
                <a:lnTo>
                  <a:pt x="15" y="146"/>
                </a:lnTo>
                <a:lnTo>
                  <a:pt x="13" y="143"/>
                </a:lnTo>
                <a:lnTo>
                  <a:pt x="11" y="140"/>
                </a:lnTo>
                <a:lnTo>
                  <a:pt x="10" y="137"/>
                </a:lnTo>
                <a:lnTo>
                  <a:pt x="8" y="133"/>
                </a:lnTo>
                <a:lnTo>
                  <a:pt x="7" y="130"/>
                </a:lnTo>
                <a:lnTo>
                  <a:pt x="6" y="126"/>
                </a:lnTo>
                <a:lnTo>
                  <a:pt x="4" y="122"/>
                </a:lnTo>
                <a:lnTo>
                  <a:pt x="3" y="118"/>
                </a:lnTo>
                <a:lnTo>
                  <a:pt x="2" y="114"/>
                </a:lnTo>
                <a:lnTo>
                  <a:pt x="1" y="110"/>
                </a:lnTo>
                <a:lnTo>
                  <a:pt x="0" y="106"/>
                </a:lnTo>
                <a:lnTo>
                  <a:pt x="0" y="101"/>
                </a:lnTo>
                <a:lnTo>
                  <a:pt x="0" y="90"/>
                </a:lnTo>
                <a:lnTo>
                  <a:pt x="0" y="79"/>
                </a:lnTo>
                <a:lnTo>
                  <a:pt x="0" y="68"/>
                </a:lnTo>
                <a:lnTo>
                  <a:pt x="0" y="57"/>
                </a:lnTo>
                <a:lnTo>
                  <a:pt x="0" y="46"/>
                </a:lnTo>
                <a:lnTo>
                  <a:pt x="0" y="35"/>
                </a:lnTo>
                <a:lnTo>
                  <a:pt x="0" y="24"/>
                </a:lnTo>
                <a:lnTo>
                  <a:pt x="0" y="13"/>
                </a:lnTo>
                <a:lnTo>
                  <a:pt x="0" y="12"/>
                </a:lnTo>
                <a:lnTo>
                  <a:pt x="0" y="11"/>
                </a:lnTo>
                <a:lnTo>
                  <a:pt x="0" y="10"/>
                </a:lnTo>
                <a:lnTo>
                  <a:pt x="0" y="9"/>
                </a:lnTo>
                <a:lnTo>
                  <a:pt x="0" y="8"/>
                </a:lnTo>
                <a:lnTo>
                  <a:pt x="1" y="7"/>
                </a:lnTo>
                <a:lnTo>
                  <a:pt x="1" y="6"/>
                </a:lnTo>
                <a:lnTo>
                  <a:pt x="2" y="5"/>
                </a:lnTo>
                <a:lnTo>
                  <a:pt x="2" y="4"/>
                </a:lnTo>
                <a:lnTo>
                  <a:pt x="3" y="4"/>
                </a:lnTo>
                <a:lnTo>
                  <a:pt x="3" y="3"/>
                </a:lnTo>
                <a:lnTo>
                  <a:pt x="4" y="3"/>
                </a:lnTo>
                <a:lnTo>
                  <a:pt x="4" y="2"/>
                </a:lnTo>
                <a:lnTo>
                  <a:pt x="5" y="2"/>
                </a:lnTo>
                <a:lnTo>
                  <a:pt x="6" y="2"/>
                </a:lnTo>
                <a:lnTo>
                  <a:pt x="6" y="1"/>
                </a:lnTo>
                <a:lnTo>
                  <a:pt x="7" y="1"/>
                </a:lnTo>
                <a:lnTo>
                  <a:pt x="8" y="1"/>
                </a:lnTo>
                <a:lnTo>
                  <a:pt x="9" y="0"/>
                </a:lnTo>
                <a:lnTo>
                  <a:pt x="10" y="0"/>
                </a:lnTo>
                <a:lnTo>
                  <a:pt x="11" y="0"/>
                </a:lnTo>
                <a:lnTo>
                  <a:pt x="12" y="0"/>
                </a:lnTo>
                <a:lnTo>
                  <a:pt x="13" y="0"/>
                </a:lnTo>
                <a:lnTo>
                  <a:pt x="14" y="0"/>
                </a:lnTo>
                <a:lnTo>
                  <a:pt x="15" y="0"/>
                </a:lnTo>
                <a:lnTo>
                  <a:pt x="17" y="0"/>
                </a:lnTo>
              </a:path>
            </a:pathLst>
          </a:custGeom>
          <a:solidFill>
            <a:schemeClr val="tx1"/>
          </a:solidFill>
          <a:ln w="9525" cap="rnd">
            <a:noFill/>
            <a:round/>
            <a:headEnd/>
            <a:tailEnd/>
          </a:ln>
          <a:effectLst/>
        </p:spPr>
        <p:txBody>
          <a:bodyPr/>
          <a:lstStyle/>
          <a:p>
            <a:pPr>
              <a:defRPr/>
            </a:pPr>
            <a:endParaRPr lang="fr-CA"/>
          </a:p>
        </p:txBody>
      </p:sp>
      <p:sp>
        <p:nvSpPr>
          <p:cNvPr id="61479" name="Freeform 44"/>
          <p:cNvSpPr>
            <a:spLocks/>
          </p:cNvSpPr>
          <p:nvPr/>
        </p:nvSpPr>
        <p:spPr bwMode="auto">
          <a:xfrm>
            <a:off x="628650" y="6248400"/>
            <a:ext cx="185738" cy="287338"/>
          </a:xfrm>
          <a:custGeom>
            <a:avLst/>
            <a:gdLst>
              <a:gd name="T0" fmla="*/ 0 w 131"/>
              <a:gd name="T1" fmla="*/ 186491887 h 181"/>
              <a:gd name="T2" fmla="*/ 0 w 131"/>
              <a:gd name="T3" fmla="*/ 35282249 h 181"/>
              <a:gd name="T4" fmla="*/ 2010508 w 131"/>
              <a:gd name="T5" fmla="*/ 22682239 h 181"/>
              <a:gd name="T6" fmla="*/ 8040612 w 131"/>
              <a:gd name="T7" fmla="*/ 12601597 h 181"/>
              <a:gd name="T8" fmla="*/ 20102239 w 131"/>
              <a:gd name="T9" fmla="*/ 5040321 h 181"/>
              <a:gd name="T10" fmla="*/ 34174374 w 131"/>
              <a:gd name="T11" fmla="*/ 0 h 181"/>
              <a:gd name="T12" fmla="*/ 60308136 w 131"/>
              <a:gd name="T13" fmla="*/ 0 h 181"/>
              <a:gd name="T14" fmla="*/ 118607183 w 131"/>
              <a:gd name="T15" fmla="*/ 12601597 h 181"/>
              <a:gd name="T16" fmla="*/ 164843184 w 131"/>
              <a:gd name="T17" fmla="*/ 35282249 h 181"/>
              <a:gd name="T18" fmla="*/ 201029483 w 131"/>
              <a:gd name="T19" fmla="*/ 70564498 h 181"/>
              <a:gd name="T20" fmla="*/ 227163245 w 131"/>
              <a:gd name="T21" fmla="*/ 113408022 h 181"/>
              <a:gd name="T22" fmla="*/ 243245888 w 131"/>
              <a:gd name="T23" fmla="*/ 168851556 h 181"/>
              <a:gd name="T24" fmla="*/ 243245888 w 131"/>
              <a:gd name="T25" fmla="*/ 201612851 h 181"/>
              <a:gd name="T26" fmla="*/ 235203858 w 131"/>
              <a:gd name="T27" fmla="*/ 224295090 h 181"/>
              <a:gd name="T28" fmla="*/ 221131723 w 131"/>
              <a:gd name="T29" fmla="*/ 246975742 h 181"/>
              <a:gd name="T30" fmla="*/ 203039991 w 131"/>
              <a:gd name="T31" fmla="*/ 264617660 h 181"/>
              <a:gd name="T32" fmla="*/ 180925826 w 131"/>
              <a:gd name="T33" fmla="*/ 282257991 h 181"/>
              <a:gd name="T34" fmla="*/ 188967856 w 131"/>
              <a:gd name="T35" fmla="*/ 307459598 h 181"/>
              <a:gd name="T36" fmla="*/ 211080603 w 131"/>
              <a:gd name="T37" fmla="*/ 327620883 h 181"/>
              <a:gd name="T38" fmla="*/ 229173753 w 131"/>
              <a:gd name="T39" fmla="*/ 350303122 h 181"/>
              <a:gd name="T40" fmla="*/ 245254977 w 131"/>
              <a:gd name="T41" fmla="*/ 370464407 h 181"/>
              <a:gd name="T42" fmla="*/ 255307515 w 131"/>
              <a:gd name="T43" fmla="*/ 393145059 h 181"/>
              <a:gd name="T44" fmla="*/ 259327112 w 131"/>
              <a:gd name="T45" fmla="*/ 410786977 h 181"/>
              <a:gd name="T46" fmla="*/ 255307515 w 131"/>
              <a:gd name="T47" fmla="*/ 425907941 h 181"/>
              <a:gd name="T48" fmla="*/ 249275992 w 131"/>
              <a:gd name="T49" fmla="*/ 433467629 h 181"/>
              <a:gd name="T50" fmla="*/ 243245888 w 131"/>
              <a:gd name="T51" fmla="*/ 441028905 h 181"/>
              <a:gd name="T52" fmla="*/ 237214365 w 131"/>
              <a:gd name="T53" fmla="*/ 443548272 h 181"/>
              <a:gd name="T54" fmla="*/ 227163245 w 131"/>
              <a:gd name="T55" fmla="*/ 441028905 h 181"/>
              <a:gd name="T56" fmla="*/ 205049081 w 131"/>
              <a:gd name="T57" fmla="*/ 425907941 h 181"/>
              <a:gd name="T58" fmla="*/ 172885214 w 131"/>
              <a:gd name="T59" fmla="*/ 393145059 h 181"/>
              <a:gd name="T60" fmla="*/ 134689825 w 131"/>
              <a:gd name="T61" fmla="*/ 357862810 h 181"/>
              <a:gd name="T62" fmla="*/ 96494436 w 131"/>
              <a:gd name="T63" fmla="*/ 332661204 h 181"/>
              <a:gd name="T64" fmla="*/ 62318644 w 131"/>
              <a:gd name="T65" fmla="*/ 335182158 h 181"/>
              <a:gd name="T66" fmla="*/ 62318644 w 131"/>
              <a:gd name="T67" fmla="*/ 410786977 h 181"/>
              <a:gd name="T68" fmla="*/ 60308136 w 131"/>
              <a:gd name="T69" fmla="*/ 433467629 h 181"/>
              <a:gd name="T70" fmla="*/ 56288539 w 131"/>
              <a:gd name="T71" fmla="*/ 441028905 h 181"/>
              <a:gd name="T72" fmla="*/ 52267524 w 131"/>
              <a:gd name="T73" fmla="*/ 446069226 h 181"/>
              <a:gd name="T74" fmla="*/ 44226912 w 131"/>
              <a:gd name="T75" fmla="*/ 451109547 h 181"/>
              <a:gd name="T76" fmla="*/ 36184882 w 131"/>
              <a:gd name="T77" fmla="*/ 451109547 h 181"/>
              <a:gd name="T78" fmla="*/ 26133762 w 131"/>
              <a:gd name="T79" fmla="*/ 453628914 h 181"/>
              <a:gd name="T80" fmla="*/ 16082642 w 131"/>
              <a:gd name="T81" fmla="*/ 451109547 h 181"/>
              <a:gd name="T82" fmla="*/ 8040612 w 131"/>
              <a:gd name="T83" fmla="*/ 446069226 h 181"/>
              <a:gd name="T84" fmla="*/ 4021015 w 131"/>
              <a:gd name="T85" fmla="*/ 441028905 h 181"/>
              <a:gd name="T86" fmla="*/ 0 w 131"/>
              <a:gd name="T87" fmla="*/ 433467629 h 181"/>
              <a:gd name="T88" fmla="*/ 108556063 w 131"/>
              <a:gd name="T89" fmla="*/ 241935421 h 181"/>
              <a:gd name="T90" fmla="*/ 130668810 w 131"/>
              <a:gd name="T91" fmla="*/ 234375733 h 181"/>
              <a:gd name="T92" fmla="*/ 146751452 w 131"/>
              <a:gd name="T93" fmla="*/ 224295090 h 181"/>
              <a:gd name="T94" fmla="*/ 160823587 w 131"/>
              <a:gd name="T95" fmla="*/ 214214448 h 181"/>
              <a:gd name="T96" fmla="*/ 172885214 w 131"/>
              <a:gd name="T97" fmla="*/ 196572530 h 181"/>
              <a:gd name="T98" fmla="*/ 182936334 w 131"/>
              <a:gd name="T99" fmla="*/ 176411244 h 181"/>
              <a:gd name="T100" fmla="*/ 172885214 w 131"/>
              <a:gd name="T101" fmla="*/ 148690271 h 181"/>
              <a:gd name="T102" fmla="*/ 158813079 w 131"/>
              <a:gd name="T103" fmla="*/ 123488665 h 181"/>
              <a:gd name="T104" fmla="*/ 140719929 w 131"/>
              <a:gd name="T105" fmla="*/ 103327380 h 181"/>
              <a:gd name="T106" fmla="*/ 116596675 w 131"/>
              <a:gd name="T107" fmla="*/ 88206416 h 181"/>
              <a:gd name="T108" fmla="*/ 88452406 w 131"/>
              <a:gd name="T109" fmla="*/ 80645140 h 181"/>
              <a:gd name="T110" fmla="*/ 70360674 w 131"/>
              <a:gd name="T111" fmla="*/ 78125773 h 181"/>
              <a:gd name="T112" fmla="*/ 62318644 w 131"/>
              <a:gd name="T113" fmla="*/ 118448344 h 181"/>
              <a:gd name="T114" fmla="*/ 62318644 w 131"/>
              <a:gd name="T115" fmla="*/ 241935421 h 181"/>
              <a:gd name="T116" fmla="*/ 96494436 w 131"/>
              <a:gd name="T117" fmla="*/ 241935421 h 1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31" h="181">
                <a:moveTo>
                  <a:pt x="0" y="169"/>
                </a:moveTo>
                <a:lnTo>
                  <a:pt x="0" y="150"/>
                </a:lnTo>
                <a:lnTo>
                  <a:pt x="0" y="131"/>
                </a:lnTo>
                <a:lnTo>
                  <a:pt x="0" y="112"/>
                </a:lnTo>
                <a:lnTo>
                  <a:pt x="0" y="93"/>
                </a:lnTo>
                <a:lnTo>
                  <a:pt x="0" y="74"/>
                </a:lnTo>
                <a:lnTo>
                  <a:pt x="0" y="55"/>
                </a:lnTo>
                <a:lnTo>
                  <a:pt x="0" y="36"/>
                </a:lnTo>
                <a:lnTo>
                  <a:pt x="0" y="17"/>
                </a:lnTo>
                <a:lnTo>
                  <a:pt x="0" y="16"/>
                </a:lnTo>
                <a:lnTo>
                  <a:pt x="0" y="15"/>
                </a:lnTo>
                <a:lnTo>
                  <a:pt x="0" y="14"/>
                </a:lnTo>
                <a:lnTo>
                  <a:pt x="0" y="13"/>
                </a:lnTo>
                <a:lnTo>
                  <a:pt x="0" y="12"/>
                </a:lnTo>
                <a:lnTo>
                  <a:pt x="1" y="11"/>
                </a:lnTo>
                <a:lnTo>
                  <a:pt x="1" y="10"/>
                </a:lnTo>
                <a:lnTo>
                  <a:pt x="1" y="9"/>
                </a:lnTo>
                <a:lnTo>
                  <a:pt x="2" y="8"/>
                </a:lnTo>
                <a:lnTo>
                  <a:pt x="2" y="7"/>
                </a:lnTo>
                <a:lnTo>
                  <a:pt x="3" y="7"/>
                </a:lnTo>
                <a:lnTo>
                  <a:pt x="3" y="6"/>
                </a:lnTo>
                <a:lnTo>
                  <a:pt x="4" y="5"/>
                </a:lnTo>
                <a:lnTo>
                  <a:pt x="5" y="4"/>
                </a:lnTo>
                <a:lnTo>
                  <a:pt x="6" y="4"/>
                </a:lnTo>
                <a:lnTo>
                  <a:pt x="7" y="3"/>
                </a:lnTo>
                <a:lnTo>
                  <a:pt x="8" y="3"/>
                </a:lnTo>
                <a:lnTo>
                  <a:pt x="9" y="2"/>
                </a:lnTo>
                <a:lnTo>
                  <a:pt x="10" y="2"/>
                </a:lnTo>
                <a:lnTo>
                  <a:pt x="11" y="1"/>
                </a:lnTo>
                <a:lnTo>
                  <a:pt x="12" y="1"/>
                </a:lnTo>
                <a:lnTo>
                  <a:pt x="13" y="1"/>
                </a:lnTo>
                <a:lnTo>
                  <a:pt x="14" y="0"/>
                </a:lnTo>
                <a:lnTo>
                  <a:pt x="16" y="0"/>
                </a:lnTo>
                <a:lnTo>
                  <a:pt x="17" y="0"/>
                </a:lnTo>
                <a:lnTo>
                  <a:pt x="19" y="0"/>
                </a:lnTo>
                <a:lnTo>
                  <a:pt x="20" y="0"/>
                </a:lnTo>
                <a:lnTo>
                  <a:pt x="22" y="0"/>
                </a:lnTo>
                <a:lnTo>
                  <a:pt x="23" y="0"/>
                </a:lnTo>
                <a:lnTo>
                  <a:pt x="25" y="0"/>
                </a:lnTo>
                <a:lnTo>
                  <a:pt x="30" y="0"/>
                </a:lnTo>
                <a:lnTo>
                  <a:pt x="36" y="1"/>
                </a:lnTo>
                <a:lnTo>
                  <a:pt x="41" y="1"/>
                </a:lnTo>
                <a:lnTo>
                  <a:pt x="45" y="2"/>
                </a:lnTo>
                <a:lnTo>
                  <a:pt x="50" y="3"/>
                </a:lnTo>
                <a:lnTo>
                  <a:pt x="55" y="4"/>
                </a:lnTo>
                <a:lnTo>
                  <a:pt x="59" y="5"/>
                </a:lnTo>
                <a:lnTo>
                  <a:pt x="63" y="6"/>
                </a:lnTo>
                <a:lnTo>
                  <a:pt x="67" y="8"/>
                </a:lnTo>
                <a:lnTo>
                  <a:pt x="71" y="9"/>
                </a:lnTo>
                <a:lnTo>
                  <a:pt x="75" y="11"/>
                </a:lnTo>
                <a:lnTo>
                  <a:pt x="79" y="13"/>
                </a:lnTo>
                <a:lnTo>
                  <a:pt x="82" y="14"/>
                </a:lnTo>
                <a:lnTo>
                  <a:pt x="86" y="16"/>
                </a:lnTo>
                <a:lnTo>
                  <a:pt x="89" y="18"/>
                </a:lnTo>
                <a:lnTo>
                  <a:pt x="92" y="21"/>
                </a:lnTo>
                <a:lnTo>
                  <a:pt x="95" y="23"/>
                </a:lnTo>
                <a:lnTo>
                  <a:pt x="98" y="25"/>
                </a:lnTo>
                <a:lnTo>
                  <a:pt x="100" y="28"/>
                </a:lnTo>
                <a:lnTo>
                  <a:pt x="103" y="30"/>
                </a:lnTo>
                <a:lnTo>
                  <a:pt x="105" y="33"/>
                </a:lnTo>
                <a:lnTo>
                  <a:pt x="107" y="36"/>
                </a:lnTo>
                <a:lnTo>
                  <a:pt x="109" y="39"/>
                </a:lnTo>
                <a:lnTo>
                  <a:pt x="111" y="42"/>
                </a:lnTo>
                <a:lnTo>
                  <a:pt x="113" y="45"/>
                </a:lnTo>
                <a:lnTo>
                  <a:pt x="115" y="49"/>
                </a:lnTo>
                <a:lnTo>
                  <a:pt x="116" y="52"/>
                </a:lnTo>
                <a:lnTo>
                  <a:pt x="118" y="55"/>
                </a:lnTo>
                <a:lnTo>
                  <a:pt x="119" y="59"/>
                </a:lnTo>
                <a:lnTo>
                  <a:pt x="120" y="63"/>
                </a:lnTo>
                <a:lnTo>
                  <a:pt x="121" y="67"/>
                </a:lnTo>
                <a:lnTo>
                  <a:pt x="122" y="71"/>
                </a:lnTo>
                <a:lnTo>
                  <a:pt x="122" y="72"/>
                </a:lnTo>
                <a:lnTo>
                  <a:pt x="122" y="74"/>
                </a:lnTo>
                <a:lnTo>
                  <a:pt x="122" y="76"/>
                </a:lnTo>
                <a:lnTo>
                  <a:pt x="122" y="78"/>
                </a:lnTo>
                <a:lnTo>
                  <a:pt x="121" y="80"/>
                </a:lnTo>
                <a:lnTo>
                  <a:pt x="121" y="81"/>
                </a:lnTo>
                <a:lnTo>
                  <a:pt x="120" y="83"/>
                </a:lnTo>
                <a:lnTo>
                  <a:pt x="119" y="85"/>
                </a:lnTo>
                <a:lnTo>
                  <a:pt x="119" y="86"/>
                </a:lnTo>
                <a:lnTo>
                  <a:pt x="118" y="88"/>
                </a:lnTo>
                <a:lnTo>
                  <a:pt x="117" y="89"/>
                </a:lnTo>
                <a:lnTo>
                  <a:pt x="116" y="91"/>
                </a:lnTo>
                <a:lnTo>
                  <a:pt x="115" y="92"/>
                </a:lnTo>
                <a:lnTo>
                  <a:pt x="114" y="93"/>
                </a:lnTo>
                <a:lnTo>
                  <a:pt x="113" y="95"/>
                </a:lnTo>
                <a:lnTo>
                  <a:pt x="111" y="96"/>
                </a:lnTo>
                <a:lnTo>
                  <a:pt x="110" y="98"/>
                </a:lnTo>
                <a:lnTo>
                  <a:pt x="109" y="99"/>
                </a:lnTo>
                <a:lnTo>
                  <a:pt x="107" y="100"/>
                </a:lnTo>
                <a:lnTo>
                  <a:pt x="106" y="101"/>
                </a:lnTo>
                <a:lnTo>
                  <a:pt x="104" y="103"/>
                </a:lnTo>
                <a:lnTo>
                  <a:pt x="103" y="104"/>
                </a:lnTo>
                <a:lnTo>
                  <a:pt x="101" y="105"/>
                </a:lnTo>
                <a:lnTo>
                  <a:pt x="99" y="106"/>
                </a:lnTo>
                <a:lnTo>
                  <a:pt x="97" y="107"/>
                </a:lnTo>
                <a:lnTo>
                  <a:pt x="96" y="108"/>
                </a:lnTo>
                <a:lnTo>
                  <a:pt x="94" y="109"/>
                </a:lnTo>
                <a:lnTo>
                  <a:pt x="92" y="111"/>
                </a:lnTo>
                <a:lnTo>
                  <a:pt x="90" y="112"/>
                </a:lnTo>
                <a:lnTo>
                  <a:pt x="88" y="113"/>
                </a:lnTo>
                <a:lnTo>
                  <a:pt x="86" y="114"/>
                </a:lnTo>
                <a:lnTo>
                  <a:pt x="84" y="115"/>
                </a:lnTo>
                <a:lnTo>
                  <a:pt x="88" y="117"/>
                </a:lnTo>
                <a:lnTo>
                  <a:pt x="92" y="120"/>
                </a:lnTo>
                <a:lnTo>
                  <a:pt x="94" y="122"/>
                </a:lnTo>
                <a:lnTo>
                  <a:pt x="96" y="123"/>
                </a:lnTo>
                <a:lnTo>
                  <a:pt x="98" y="124"/>
                </a:lnTo>
                <a:lnTo>
                  <a:pt x="100" y="126"/>
                </a:lnTo>
                <a:lnTo>
                  <a:pt x="101" y="127"/>
                </a:lnTo>
                <a:lnTo>
                  <a:pt x="103" y="129"/>
                </a:lnTo>
                <a:lnTo>
                  <a:pt x="105" y="130"/>
                </a:lnTo>
                <a:lnTo>
                  <a:pt x="106" y="131"/>
                </a:lnTo>
                <a:lnTo>
                  <a:pt x="108" y="133"/>
                </a:lnTo>
                <a:lnTo>
                  <a:pt x="110" y="134"/>
                </a:lnTo>
                <a:lnTo>
                  <a:pt x="111" y="136"/>
                </a:lnTo>
                <a:lnTo>
                  <a:pt x="113" y="137"/>
                </a:lnTo>
                <a:lnTo>
                  <a:pt x="114" y="139"/>
                </a:lnTo>
                <a:lnTo>
                  <a:pt x="115" y="140"/>
                </a:lnTo>
                <a:lnTo>
                  <a:pt x="117" y="141"/>
                </a:lnTo>
                <a:lnTo>
                  <a:pt x="118" y="143"/>
                </a:lnTo>
                <a:lnTo>
                  <a:pt x="119" y="144"/>
                </a:lnTo>
                <a:lnTo>
                  <a:pt x="120" y="146"/>
                </a:lnTo>
                <a:lnTo>
                  <a:pt x="122" y="147"/>
                </a:lnTo>
                <a:lnTo>
                  <a:pt x="123" y="148"/>
                </a:lnTo>
                <a:lnTo>
                  <a:pt x="124" y="150"/>
                </a:lnTo>
                <a:lnTo>
                  <a:pt x="125" y="151"/>
                </a:lnTo>
                <a:lnTo>
                  <a:pt x="126" y="153"/>
                </a:lnTo>
                <a:lnTo>
                  <a:pt x="127" y="154"/>
                </a:lnTo>
                <a:lnTo>
                  <a:pt x="127" y="156"/>
                </a:lnTo>
                <a:lnTo>
                  <a:pt x="128" y="157"/>
                </a:lnTo>
                <a:lnTo>
                  <a:pt x="129" y="158"/>
                </a:lnTo>
                <a:lnTo>
                  <a:pt x="130" y="160"/>
                </a:lnTo>
                <a:lnTo>
                  <a:pt x="129" y="161"/>
                </a:lnTo>
                <a:lnTo>
                  <a:pt x="129" y="162"/>
                </a:lnTo>
                <a:lnTo>
                  <a:pt x="129" y="163"/>
                </a:lnTo>
                <a:lnTo>
                  <a:pt x="129" y="164"/>
                </a:lnTo>
                <a:lnTo>
                  <a:pt x="128" y="165"/>
                </a:lnTo>
                <a:lnTo>
                  <a:pt x="128" y="166"/>
                </a:lnTo>
                <a:lnTo>
                  <a:pt x="128" y="167"/>
                </a:lnTo>
                <a:lnTo>
                  <a:pt x="127" y="168"/>
                </a:lnTo>
                <a:lnTo>
                  <a:pt x="127" y="169"/>
                </a:lnTo>
                <a:lnTo>
                  <a:pt x="126" y="169"/>
                </a:lnTo>
                <a:lnTo>
                  <a:pt x="126" y="170"/>
                </a:lnTo>
                <a:lnTo>
                  <a:pt x="126" y="171"/>
                </a:lnTo>
                <a:lnTo>
                  <a:pt x="125" y="171"/>
                </a:lnTo>
                <a:lnTo>
                  <a:pt x="125" y="172"/>
                </a:lnTo>
                <a:lnTo>
                  <a:pt x="124" y="172"/>
                </a:lnTo>
                <a:lnTo>
                  <a:pt x="124" y="173"/>
                </a:lnTo>
                <a:lnTo>
                  <a:pt x="123" y="173"/>
                </a:lnTo>
                <a:lnTo>
                  <a:pt x="123" y="174"/>
                </a:lnTo>
                <a:lnTo>
                  <a:pt x="122" y="174"/>
                </a:lnTo>
                <a:lnTo>
                  <a:pt x="121" y="175"/>
                </a:lnTo>
                <a:lnTo>
                  <a:pt x="120" y="175"/>
                </a:lnTo>
                <a:lnTo>
                  <a:pt x="119" y="175"/>
                </a:lnTo>
                <a:lnTo>
                  <a:pt x="118" y="175"/>
                </a:lnTo>
                <a:lnTo>
                  <a:pt x="118" y="176"/>
                </a:lnTo>
                <a:lnTo>
                  <a:pt x="117" y="176"/>
                </a:lnTo>
                <a:lnTo>
                  <a:pt x="116" y="176"/>
                </a:lnTo>
                <a:lnTo>
                  <a:pt x="115" y="176"/>
                </a:lnTo>
                <a:lnTo>
                  <a:pt x="115" y="175"/>
                </a:lnTo>
                <a:lnTo>
                  <a:pt x="113" y="175"/>
                </a:lnTo>
                <a:lnTo>
                  <a:pt x="111" y="175"/>
                </a:lnTo>
                <a:lnTo>
                  <a:pt x="110" y="174"/>
                </a:lnTo>
                <a:lnTo>
                  <a:pt x="108" y="173"/>
                </a:lnTo>
                <a:lnTo>
                  <a:pt x="106" y="172"/>
                </a:lnTo>
                <a:lnTo>
                  <a:pt x="104" y="171"/>
                </a:lnTo>
                <a:lnTo>
                  <a:pt x="102" y="169"/>
                </a:lnTo>
                <a:lnTo>
                  <a:pt x="100" y="168"/>
                </a:lnTo>
                <a:lnTo>
                  <a:pt x="98" y="166"/>
                </a:lnTo>
                <a:lnTo>
                  <a:pt x="95" y="164"/>
                </a:lnTo>
                <a:lnTo>
                  <a:pt x="93" y="163"/>
                </a:lnTo>
                <a:lnTo>
                  <a:pt x="91" y="161"/>
                </a:lnTo>
                <a:lnTo>
                  <a:pt x="86" y="156"/>
                </a:lnTo>
                <a:lnTo>
                  <a:pt x="81" y="152"/>
                </a:lnTo>
                <a:lnTo>
                  <a:pt x="78" y="150"/>
                </a:lnTo>
                <a:lnTo>
                  <a:pt x="75" y="148"/>
                </a:lnTo>
                <a:lnTo>
                  <a:pt x="72" y="146"/>
                </a:lnTo>
                <a:lnTo>
                  <a:pt x="70" y="144"/>
                </a:lnTo>
                <a:lnTo>
                  <a:pt x="67" y="142"/>
                </a:lnTo>
                <a:lnTo>
                  <a:pt x="64" y="140"/>
                </a:lnTo>
                <a:lnTo>
                  <a:pt x="61" y="138"/>
                </a:lnTo>
                <a:lnTo>
                  <a:pt x="58" y="136"/>
                </a:lnTo>
                <a:lnTo>
                  <a:pt x="54" y="134"/>
                </a:lnTo>
                <a:lnTo>
                  <a:pt x="51" y="133"/>
                </a:lnTo>
                <a:lnTo>
                  <a:pt x="48" y="132"/>
                </a:lnTo>
                <a:lnTo>
                  <a:pt x="45" y="130"/>
                </a:lnTo>
                <a:lnTo>
                  <a:pt x="41" y="129"/>
                </a:lnTo>
                <a:lnTo>
                  <a:pt x="38" y="129"/>
                </a:lnTo>
                <a:lnTo>
                  <a:pt x="34" y="128"/>
                </a:lnTo>
                <a:lnTo>
                  <a:pt x="31" y="128"/>
                </a:lnTo>
                <a:lnTo>
                  <a:pt x="31" y="133"/>
                </a:lnTo>
                <a:lnTo>
                  <a:pt x="31" y="138"/>
                </a:lnTo>
                <a:lnTo>
                  <a:pt x="31" y="143"/>
                </a:lnTo>
                <a:lnTo>
                  <a:pt x="31" y="148"/>
                </a:lnTo>
                <a:lnTo>
                  <a:pt x="31" y="153"/>
                </a:lnTo>
                <a:lnTo>
                  <a:pt x="31" y="158"/>
                </a:lnTo>
                <a:lnTo>
                  <a:pt x="31" y="163"/>
                </a:lnTo>
                <a:lnTo>
                  <a:pt x="31" y="168"/>
                </a:lnTo>
                <a:lnTo>
                  <a:pt x="30" y="169"/>
                </a:lnTo>
                <a:lnTo>
                  <a:pt x="30" y="170"/>
                </a:lnTo>
                <a:lnTo>
                  <a:pt x="30" y="171"/>
                </a:lnTo>
                <a:lnTo>
                  <a:pt x="30" y="172"/>
                </a:lnTo>
                <a:lnTo>
                  <a:pt x="30" y="173"/>
                </a:lnTo>
                <a:lnTo>
                  <a:pt x="29" y="173"/>
                </a:lnTo>
                <a:lnTo>
                  <a:pt x="29" y="174"/>
                </a:lnTo>
                <a:lnTo>
                  <a:pt x="29" y="175"/>
                </a:lnTo>
                <a:lnTo>
                  <a:pt x="28" y="175"/>
                </a:lnTo>
                <a:lnTo>
                  <a:pt x="28" y="176"/>
                </a:lnTo>
                <a:lnTo>
                  <a:pt x="27" y="176"/>
                </a:lnTo>
                <a:lnTo>
                  <a:pt x="27" y="177"/>
                </a:lnTo>
                <a:lnTo>
                  <a:pt x="26" y="177"/>
                </a:lnTo>
                <a:lnTo>
                  <a:pt x="25" y="178"/>
                </a:lnTo>
                <a:lnTo>
                  <a:pt x="24" y="178"/>
                </a:lnTo>
                <a:lnTo>
                  <a:pt x="23" y="178"/>
                </a:lnTo>
                <a:lnTo>
                  <a:pt x="23" y="179"/>
                </a:lnTo>
                <a:lnTo>
                  <a:pt x="22" y="179"/>
                </a:lnTo>
                <a:lnTo>
                  <a:pt x="21" y="179"/>
                </a:lnTo>
                <a:lnTo>
                  <a:pt x="20" y="179"/>
                </a:lnTo>
                <a:lnTo>
                  <a:pt x="19" y="179"/>
                </a:lnTo>
                <a:lnTo>
                  <a:pt x="18" y="179"/>
                </a:lnTo>
                <a:lnTo>
                  <a:pt x="17" y="180"/>
                </a:lnTo>
                <a:lnTo>
                  <a:pt x="16" y="180"/>
                </a:lnTo>
                <a:lnTo>
                  <a:pt x="15" y="180"/>
                </a:lnTo>
                <a:lnTo>
                  <a:pt x="14" y="180"/>
                </a:lnTo>
                <a:lnTo>
                  <a:pt x="13" y="180"/>
                </a:lnTo>
                <a:lnTo>
                  <a:pt x="12" y="179"/>
                </a:lnTo>
                <a:lnTo>
                  <a:pt x="11" y="179"/>
                </a:lnTo>
                <a:lnTo>
                  <a:pt x="10" y="179"/>
                </a:lnTo>
                <a:lnTo>
                  <a:pt x="9" y="179"/>
                </a:lnTo>
                <a:lnTo>
                  <a:pt x="8" y="179"/>
                </a:lnTo>
                <a:lnTo>
                  <a:pt x="7" y="179"/>
                </a:lnTo>
                <a:lnTo>
                  <a:pt x="7" y="178"/>
                </a:lnTo>
                <a:lnTo>
                  <a:pt x="6" y="178"/>
                </a:lnTo>
                <a:lnTo>
                  <a:pt x="5" y="178"/>
                </a:lnTo>
                <a:lnTo>
                  <a:pt x="4" y="177"/>
                </a:lnTo>
                <a:lnTo>
                  <a:pt x="3" y="176"/>
                </a:lnTo>
                <a:lnTo>
                  <a:pt x="2" y="175"/>
                </a:lnTo>
                <a:lnTo>
                  <a:pt x="1" y="174"/>
                </a:lnTo>
                <a:lnTo>
                  <a:pt x="1" y="173"/>
                </a:lnTo>
                <a:lnTo>
                  <a:pt x="0" y="173"/>
                </a:lnTo>
                <a:lnTo>
                  <a:pt x="0" y="172"/>
                </a:lnTo>
                <a:lnTo>
                  <a:pt x="0" y="171"/>
                </a:lnTo>
                <a:lnTo>
                  <a:pt x="0" y="170"/>
                </a:lnTo>
                <a:lnTo>
                  <a:pt x="0" y="169"/>
                </a:lnTo>
                <a:lnTo>
                  <a:pt x="54" y="96"/>
                </a:lnTo>
                <a:lnTo>
                  <a:pt x="57" y="95"/>
                </a:lnTo>
                <a:lnTo>
                  <a:pt x="60" y="94"/>
                </a:lnTo>
                <a:lnTo>
                  <a:pt x="61" y="94"/>
                </a:lnTo>
                <a:lnTo>
                  <a:pt x="62" y="94"/>
                </a:lnTo>
                <a:lnTo>
                  <a:pt x="64" y="93"/>
                </a:lnTo>
                <a:lnTo>
                  <a:pt x="65" y="93"/>
                </a:lnTo>
                <a:lnTo>
                  <a:pt x="66" y="92"/>
                </a:lnTo>
                <a:lnTo>
                  <a:pt x="68" y="92"/>
                </a:lnTo>
                <a:lnTo>
                  <a:pt x="69" y="91"/>
                </a:lnTo>
                <a:lnTo>
                  <a:pt x="70" y="91"/>
                </a:lnTo>
                <a:lnTo>
                  <a:pt x="71" y="90"/>
                </a:lnTo>
                <a:lnTo>
                  <a:pt x="73" y="89"/>
                </a:lnTo>
                <a:lnTo>
                  <a:pt x="74" y="89"/>
                </a:lnTo>
                <a:lnTo>
                  <a:pt x="75" y="88"/>
                </a:lnTo>
                <a:lnTo>
                  <a:pt x="76" y="87"/>
                </a:lnTo>
                <a:lnTo>
                  <a:pt x="77" y="86"/>
                </a:lnTo>
                <a:lnTo>
                  <a:pt x="79" y="86"/>
                </a:lnTo>
                <a:lnTo>
                  <a:pt x="80" y="85"/>
                </a:lnTo>
                <a:lnTo>
                  <a:pt x="81" y="84"/>
                </a:lnTo>
                <a:lnTo>
                  <a:pt x="82" y="83"/>
                </a:lnTo>
                <a:lnTo>
                  <a:pt x="83" y="82"/>
                </a:lnTo>
                <a:lnTo>
                  <a:pt x="84" y="81"/>
                </a:lnTo>
                <a:lnTo>
                  <a:pt x="85" y="80"/>
                </a:lnTo>
                <a:lnTo>
                  <a:pt x="86" y="78"/>
                </a:lnTo>
                <a:lnTo>
                  <a:pt x="87" y="77"/>
                </a:lnTo>
                <a:lnTo>
                  <a:pt x="88" y="76"/>
                </a:lnTo>
                <a:lnTo>
                  <a:pt x="89" y="74"/>
                </a:lnTo>
                <a:lnTo>
                  <a:pt x="90" y="73"/>
                </a:lnTo>
                <a:lnTo>
                  <a:pt x="90" y="71"/>
                </a:lnTo>
                <a:lnTo>
                  <a:pt x="91" y="70"/>
                </a:lnTo>
                <a:lnTo>
                  <a:pt x="90" y="68"/>
                </a:lnTo>
                <a:lnTo>
                  <a:pt x="90" y="66"/>
                </a:lnTo>
                <a:lnTo>
                  <a:pt x="89" y="64"/>
                </a:lnTo>
                <a:lnTo>
                  <a:pt x="88" y="62"/>
                </a:lnTo>
                <a:lnTo>
                  <a:pt x="87" y="61"/>
                </a:lnTo>
                <a:lnTo>
                  <a:pt x="86" y="59"/>
                </a:lnTo>
                <a:lnTo>
                  <a:pt x="85" y="57"/>
                </a:lnTo>
                <a:lnTo>
                  <a:pt x="84" y="55"/>
                </a:lnTo>
                <a:lnTo>
                  <a:pt x="82" y="54"/>
                </a:lnTo>
                <a:lnTo>
                  <a:pt x="81" y="52"/>
                </a:lnTo>
                <a:lnTo>
                  <a:pt x="80" y="51"/>
                </a:lnTo>
                <a:lnTo>
                  <a:pt x="79" y="49"/>
                </a:lnTo>
                <a:lnTo>
                  <a:pt x="77" y="48"/>
                </a:lnTo>
                <a:lnTo>
                  <a:pt x="76" y="46"/>
                </a:lnTo>
                <a:lnTo>
                  <a:pt x="75" y="45"/>
                </a:lnTo>
                <a:lnTo>
                  <a:pt x="73" y="44"/>
                </a:lnTo>
                <a:lnTo>
                  <a:pt x="71" y="42"/>
                </a:lnTo>
                <a:lnTo>
                  <a:pt x="70" y="41"/>
                </a:lnTo>
                <a:lnTo>
                  <a:pt x="68" y="40"/>
                </a:lnTo>
                <a:lnTo>
                  <a:pt x="66" y="39"/>
                </a:lnTo>
                <a:lnTo>
                  <a:pt x="64" y="38"/>
                </a:lnTo>
                <a:lnTo>
                  <a:pt x="62" y="37"/>
                </a:lnTo>
                <a:lnTo>
                  <a:pt x="60" y="36"/>
                </a:lnTo>
                <a:lnTo>
                  <a:pt x="58" y="35"/>
                </a:lnTo>
                <a:lnTo>
                  <a:pt x="56" y="34"/>
                </a:lnTo>
                <a:lnTo>
                  <a:pt x="54" y="34"/>
                </a:lnTo>
                <a:lnTo>
                  <a:pt x="52" y="33"/>
                </a:lnTo>
                <a:lnTo>
                  <a:pt x="49" y="32"/>
                </a:lnTo>
                <a:lnTo>
                  <a:pt x="47" y="32"/>
                </a:lnTo>
                <a:lnTo>
                  <a:pt x="44" y="32"/>
                </a:lnTo>
                <a:lnTo>
                  <a:pt x="41" y="31"/>
                </a:lnTo>
                <a:lnTo>
                  <a:pt x="39" y="31"/>
                </a:lnTo>
                <a:lnTo>
                  <a:pt x="38" y="31"/>
                </a:lnTo>
                <a:lnTo>
                  <a:pt x="37" y="31"/>
                </a:lnTo>
                <a:lnTo>
                  <a:pt x="36" y="31"/>
                </a:lnTo>
                <a:lnTo>
                  <a:pt x="35" y="31"/>
                </a:lnTo>
                <a:lnTo>
                  <a:pt x="34" y="31"/>
                </a:lnTo>
                <a:lnTo>
                  <a:pt x="33" y="31"/>
                </a:lnTo>
                <a:lnTo>
                  <a:pt x="32" y="31"/>
                </a:lnTo>
                <a:lnTo>
                  <a:pt x="31" y="31"/>
                </a:lnTo>
                <a:lnTo>
                  <a:pt x="31" y="39"/>
                </a:lnTo>
                <a:lnTo>
                  <a:pt x="31" y="47"/>
                </a:lnTo>
                <a:lnTo>
                  <a:pt x="31" y="55"/>
                </a:lnTo>
                <a:lnTo>
                  <a:pt x="31" y="63"/>
                </a:lnTo>
                <a:lnTo>
                  <a:pt x="31" y="71"/>
                </a:lnTo>
                <a:lnTo>
                  <a:pt x="31" y="80"/>
                </a:lnTo>
                <a:lnTo>
                  <a:pt x="31" y="88"/>
                </a:lnTo>
                <a:lnTo>
                  <a:pt x="31" y="96"/>
                </a:lnTo>
                <a:lnTo>
                  <a:pt x="34" y="96"/>
                </a:lnTo>
                <a:lnTo>
                  <a:pt x="37" y="96"/>
                </a:lnTo>
                <a:lnTo>
                  <a:pt x="40" y="96"/>
                </a:lnTo>
                <a:lnTo>
                  <a:pt x="42" y="96"/>
                </a:lnTo>
                <a:lnTo>
                  <a:pt x="45" y="96"/>
                </a:lnTo>
                <a:lnTo>
                  <a:pt x="48" y="96"/>
                </a:lnTo>
                <a:lnTo>
                  <a:pt x="51" y="96"/>
                </a:lnTo>
                <a:lnTo>
                  <a:pt x="54" y="96"/>
                </a:lnTo>
              </a:path>
            </a:pathLst>
          </a:custGeom>
          <a:solidFill>
            <a:schemeClr val="tx1"/>
          </a:solidFill>
          <a:ln w="9525" cap="rnd">
            <a:noFill/>
            <a:round/>
            <a:headEnd type="none" w="sm" len="sm"/>
            <a:tailEnd type="none" w="sm" len="sm"/>
          </a:ln>
          <a:effectLst>
            <a:outerShdw dist="35921" dir="2700000" algn="ctr" rotWithShape="0">
              <a:schemeClr val="bg2"/>
            </a:outerShdw>
          </a:effectLst>
        </p:spPr>
        <p:txBody>
          <a:bodyPr/>
          <a:lstStyle/>
          <a:p>
            <a:pPr>
              <a:defRPr/>
            </a:pPr>
            <a:endParaRPr lang="fr-CA"/>
          </a:p>
        </p:txBody>
      </p:sp>
      <p:sp>
        <p:nvSpPr>
          <p:cNvPr id="61480" name="Freeform 45"/>
          <p:cNvSpPr>
            <a:spLocks/>
          </p:cNvSpPr>
          <p:nvPr/>
        </p:nvSpPr>
        <p:spPr bwMode="auto">
          <a:xfrm>
            <a:off x="846138" y="6249988"/>
            <a:ext cx="184150" cy="296862"/>
          </a:xfrm>
          <a:custGeom>
            <a:avLst/>
            <a:gdLst>
              <a:gd name="T0" fmla="*/ 256842504 w 130"/>
              <a:gd name="T1" fmla="*/ 63003006 h 187"/>
              <a:gd name="T2" fmla="*/ 252829451 w 130"/>
              <a:gd name="T3" fmla="*/ 73083614 h 187"/>
              <a:gd name="T4" fmla="*/ 246809162 w 130"/>
              <a:gd name="T5" fmla="*/ 83164222 h 187"/>
              <a:gd name="T6" fmla="*/ 238783055 w 130"/>
              <a:gd name="T7" fmla="*/ 88204526 h 187"/>
              <a:gd name="T8" fmla="*/ 228749713 w 130"/>
              <a:gd name="T9" fmla="*/ 88204526 h 187"/>
              <a:gd name="T10" fmla="*/ 220723607 w 130"/>
              <a:gd name="T11" fmla="*/ 88204526 h 187"/>
              <a:gd name="T12" fmla="*/ 216710553 w 130"/>
              <a:gd name="T13" fmla="*/ 88204526 h 187"/>
              <a:gd name="T14" fmla="*/ 214704735 w 130"/>
              <a:gd name="T15" fmla="*/ 83164222 h 187"/>
              <a:gd name="T16" fmla="*/ 210691681 w 130"/>
              <a:gd name="T17" fmla="*/ 78123918 h 187"/>
              <a:gd name="T18" fmla="*/ 202664158 w 130"/>
              <a:gd name="T19" fmla="*/ 78123918 h 187"/>
              <a:gd name="T20" fmla="*/ 132435014 w 130"/>
              <a:gd name="T21" fmla="*/ 78123918 h 187"/>
              <a:gd name="T22" fmla="*/ 82269721 w 130"/>
              <a:gd name="T23" fmla="*/ 78123918 h 187"/>
              <a:gd name="T24" fmla="*/ 74243614 w 130"/>
              <a:gd name="T25" fmla="*/ 80644864 h 187"/>
              <a:gd name="T26" fmla="*/ 70230560 w 130"/>
              <a:gd name="T27" fmla="*/ 83164222 h 187"/>
              <a:gd name="T28" fmla="*/ 68223325 w 130"/>
              <a:gd name="T29" fmla="*/ 88204526 h 187"/>
              <a:gd name="T30" fmla="*/ 68223325 w 130"/>
              <a:gd name="T31" fmla="*/ 128526959 h 187"/>
              <a:gd name="T32" fmla="*/ 88290009 w 130"/>
              <a:gd name="T33" fmla="*/ 189010607 h 187"/>
              <a:gd name="T34" fmla="*/ 204671393 w 130"/>
              <a:gd name="T35" fmla="*/ 181450944 h 187"/>
              <a:gd name="T36" fmla="*/ 230756948 w 130"/>
              <a:gd name="T37" fmla="*/ 178929999 h 187"/>
              <a:gd name="T38" fmla="*/ 234770002 w 130"/>
              <a:gd name="T39" fmla="*/ 183970303 h 187"/>
              <a:gd name="T40" fmla="*/ 238783055 w 130"/>
              <a:gd name="T41" fmla="*/ 189010607 h 187"/>
              <a:gd name="T42" fmla="*/ 242796109 w 130"/>
              <a:gd name="T43" fmla="*/ 199091215 h 187"/>
              <a:gd name="T44" fmla="*/ 242796109 w 130"/>
              <a:gd name="T45" fmla="*/ 211692768 h 187"/>
              <a:gd name="T46" fmla="*/ 242796109 w 130"/>
              <a:gd name="T47" fmla="*/ 229333039 h 187"/>
              <a:gd name="T48" fmla="*/ 240790290 w 130"/>
              <a:gd name="T49" fmla="*/ 241934593 h 187"/>
              <a:gd name="T50" fmla="*/ 236777237 w 130"/>
              <a:gd name="T51" fmla="*/ 249494255 h 187"/>
              <a:gd name="T52" fmla="*/ 232762767 w 130"/>
              <a:gd name="T53" fmla="*/ 254534559 h 187"/>
              <a:gd name="T54" fmla="*/ 228749713 w 130"/>
              <a:gd name="T55" fmla="*/ 257055505 h 187"/>
              <a:gd name="T56" fmla="*/ 166546677 w 130"/>
              <a:gd name="T57" fmla="*/ 262095809 h 187"/>
              <a:gd name="T58" fmla="*/ 68223325 w 130"/>
              <a:gd name="T59" fmla="*/ 284776383 h 187"/>
              <a:gd name="T60" fmla="*/ 66217507 w 130"/>
              <a:gd name="T61" fmla="*/ 375501855 h 187"/>
              <a:gd name="T62" fmla="*/ 168552495 w 130"/>
              <a:gd name="T63" fmla="*/ 390622767 h 187"/>
              <a:gd name="T64" fmla="*/ 230756948 w 130"/>
              <a:gd name="T65" fmla="*/ 390622767 h 187"/>
              <a:gd name="T66" fmla="*/ 236777237 w 130"/>
              <a:gd name="T67" fmla="*/ 393143713 h 187"/>
              <a:gd name="T68" fmla="*/ 238783055 w 130"/>
              <a:gd name="T69" fmla="*/ 400703375 h 187"/>
              <a:gd name="T70" fmla="*/ 242796109 w 130"/>
              <a:gd name="T71" fmla="*/ 408264625 h 187"/>
              <a:gd name="T72" fmla="*/ 242796109 w 130"/>
              <a:gd name="T73" fmla="*/ 425904895 h 187"/>
              <a:gd name="T74" fmla="*/ 240790290 w 130"/>
              <a:gd name="T75" fmla="*/ 441025807 h 187"/>
              <a:gd name="T76" fmla="*/ 236777237 w 130"/>
              <a:gd name="T77" fmla="*/ 451106415 h 187"/>
              <a:gd name="T78" fmla="*/ 230756948 w 130"/>
              <a:gd name="T79" fmla="*/ 458667665 h 187"/>
              <a:gd name="T80" fmla="*/ 224736660 w 130"/>
              <a:gd name="T81" fmla="*/ 463707969 h 187"/>
              <a:gd name="T82" fmla="*/ 214704735 w 130"/>
              <a:gd name="T83" fmla="*/ 466227327 h 187"/>
              <a:gd name="T84" fmla="*/ 154506100 w 130"/>
              <a:gd name="T85" fmla="*/ 468748273 h 187"/>
              <a:gd name="T86" fmla="*/ 58191400 w 130"/>
              <a:gd name="T87" fmla="*/ 466227327 h 187"/>
              <a:gd name="T88" fmla="*/ 38124716 w 130"/>
              <a:gd name="T89" fmla="*/ 458667665 h 187"/>
              <a:gd name="T90" fmla="*/ 22072502 w 130"/>
              <a:gd name="T91" fmla="*/ 446066111 h 187"/>
              <a:gd name="T92" fmla="*/ 10033342 w 130"/>
              <a:gd name="T93" fmla="*/ 430945199 h 187"/>
              <a:gd name="T94" fmla="*/ 4013053 w 130"/>
              <a:gd name="T95" fmla="*/ 410783983 h 187"/>
              <a:gd name="T96" fmla="*/ 0 w 130"/>
              <a:gd name="T97" fmla="*/ 388103409 h 187"/>
              <a:gd name="T98" fmla="*/ 4013053 w 130"/>
              <a:gd name="T99" fmla="*/ 156249424 h 187"/>
              <a:gd name="T100" fmla="*/ 6020288 w 130"/>
              <a:gd name="T101" fmla="*/ 15120912 h 187"/>
              <a:gd name="T102" fmla="*/ 10033342 w 130"/>
              <a:gd name="T103" fmla="*/ 7559662 h 187"/>
              <a:gd name="T104" fmla="*/ 14046395 w 130"/>
              <a:gd name="T105" fmla="*/ 2519358 h 187"/>
              <a:gd name="T106" fmla="*/ 20065267 w 130"/>
              <a:gd name="T107" fmla="*/ 0 h 187"/>
              <a:gd name="T108" fmla="*/ 98321935 w 130"/>
              <a:gd name="T109" fmla="*/ 0 h 187"/>
              <a:gd name="T110" fmla="*/ 220723607 w 130"/>
              <a:gd name="T111" fmla="*/ 0 h 187"/>
              <a:gd name="T112" fmla="*/ 232762767 w 130"/>
              <a:gd name="T113" fmla="*/ 5040304 h 187"/>
              <a:gd name="T114" fmla="*/ 242796109 w 130"/>
              <a:gd name="T115" fmla="*/ 12599966 h 187"/>
              <a:gd name="T116" fmla="*/ 250822216 w 130"/>
              <a:gd name="T117" fmla="*/ 20161216 h 187"/>
              <a:gd name="T118" fmla="*/ 256842504 w 130"/>
              <a:gd name="T119" fmla="*/ 32761182 h 187"/>
              <a:gd name="T120" fmla="*/ 258848323 w 130"/>
              <a:gd name="T121" fmla="*/ 47882094 h 18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30" h="187">
                <a:moveTo>
                  <a:pt x="129" y="20"/>
                </a:moveTo>
                <a:lnTo>
                  <a:pt x="128" y="21"/>
                </a:lnTo>
                <a:lnTo>
                  <a:pt x="128" y="22"/>
                </a:lnTo>
                <a:lnTo>
                  <a:pt x="128" y="23"/>
                </a:lnTo>
                <a:lnTo>
                  <a:pt x="128" y="24"/>
                </a:lnTo>
                <a:lnTo>
                  <a:pt x="128" y="25"/>
                </a:lnTo>
                <a:lnTo>
                  <a:pt x="128" y="26"/>
                </a:lnTo>
                <a:lnTo>
                  <a:pt x="127" y="26"/>
                </a:lnTo>
                <a:lnTo>
                  <a:pt x="127" y="27"/>
                </a:lnTo>
                <a:lnTo>
                  <a:pt x="127" y="28"/>
                </a:lnTo>
                <a:lnTo>
                  <a:pt x="126" y="29"/>
                </a:lnTo>
                <a:lnTo>
                  <a:pt x="125" y="30"/>
                </a:lnTo>
                <a:lnTo>
                  <a:pt x="125" y="31"/>
                </a:lnTo>
                <a:lnTo>
                  <a:pt x="124" y="31"/>
                </a:lnTo>
                <a:lnTo>
                  <a:pt x="124" y="32"/>
                </a:lnTo>
                <a:lnTo>
                  <a:pt x="123" y="32"/>
                </a:lnTo>
                <a:lnTo>
                  <a:pt x="123" y="33"/>
                </a:lnTo>
                <a:lnTo>
                  <a:pt x="122" y="33"/>
                </a:lnTo>
                <a:lnTo>
                  <a:pt x="121" y="34"/>
                </a:lnTo>
                <a:lnTo>
                  <a:pt x="120" y="34"/>
                </a:lnTo>
                <a:lnTo>
                  <a:pt x="119" y="35"/>
                </a:lnTo>
                <a:lnTo>
                  <a:pt x="118" y="35"/>
                </a:lnTo>
                <a:lnTo>
                  <a:pt x="117" y="35"/>
                </a:lnTo>
                <a:lnTo>
                  <a:pt x="116" y="35"/>
                </a:lnTo>
                <a:lnTo>
                  <a:pt x="115" y="35"/>
                </a:lnTo>
                <a:lnTo>
                  <a:pt x="114" y="35"/>
                </a:lnTo>
                <a:lnTo>
                  <a:pt x="113" y="35"/>
                </a:lnTo>
                <a:lnTo>
                  <a:pt x="112" y="35"/>
                </a:lnTo>
                <a:lnTo>
                  <a:pt x="111" y="35"/>
                </a:lnTo>
                <a:lnTo>
                  <a:pt x="110" y="35"/>
                </a:lnTo>
                <a:lnTo>
                  <a:pt x="109" y="35"/>
                </a:lnTo>
                <a:lnTo>
                  <a:pt x="108" y="35"/>
                </a:lnTo>
                <a:lnTo>
                  <a:pt x="108" y="34"/>
                </a:lnTo>
                <a:lnTo>
                  <a:pt x="107" y="34"/>
                </a:lnTo>
                <a:lnTo>
                  <a:pt x="107" y="33"/>
                </a:lnTo>
                <a:lnTo>
                  <a:pt x="106" y="33"/>
                </a:lnTo>
                <a:lnTo>
                  <a:pt x="106" y="32"/>
                </a:lnTo>
                <a:lnTo>
                  <a:pt x="105" y="32"/>
                </a:lnTo>
                <a:lnTo>
                  <a:pt x="105" y="31"/>
                </a:lnTo>
                <a:lnTo>
                  <a:pt x="104" y="31"/>
                </a:lnTo>
                <a:lnTo>
                  <a:pt x="103" y="31"/>
                </a:lnTo>
                <a:lnTo>
                  <a:pt x="102" y="31"/>
                </a:lnTo>
                <a:lnTo>
                  <a:pt x="101" y="31"/>
                </a:lnTo>
                <a:lnTo>
                  <a:pt x="94" y="31"/>
                </a:lnTo>
                <a:lnTo>
                  <a:pt x="87" y="31"/>
                </a:lnTo>
                <a:lnTo>
                  <a:pt x="80" y="31"/>
                </a:lnTo>
                <a:lnTo>
                  <a:pt x="73" y="31"/>
                </a:lnTo>
                <a:lnTo>
                  <a:pt x="66" y="31"/>
                </a:lnTo>
                <a:lnTo>
                  <a:pt x="59" y="31"/>
                </a:lnTo>
                <a:lnTo>
                  <a:pt x="52" y="31"/>
                </a:lnTo>
                <a:lnTo>
                  <a:pt x="46" y="31"/>
                </a:lnTo>
                <a:lnTo>
                  <a:pt x="44" y="31"/>
                </a:lnTo>
                <a:lnTo>
                  <a:pt x="42" y="31"/>
                </a:lnTo>
                <a:lnTo>
                  <a:pt x="41" y="31"/>
                </a:lnTo>
                <a:lnTo>
                  <a:pt x="40" y="31"/>
                </a:lnTo>
                <a:lnTo>
                  <a:pt x="39" y="31"/>
                </a:lnTo>
                <a:lnTo>
                  <a:pt x="38" y="31"/>
                </a:lnTo>
                <a:lnTo>
                  <a:pt x="37" y="31"/>
                </a:lnTo>
                <a:lnTo>
                  <a:pt x="37" y="32"/>
                </a:lnTo>
                <a:lnTo>
                  <a:pt x="36" y="32"/>
                </a:lnTo>
                <a:lnTo>
                  <a:pt x="35" y="33"/>
                </a:lnTo>
                <a:lnTo>
                  <a:pt x="34" y="34"/>
                </a:lnTo>
                <a:lnTo>
                  <a:pt x="34" y="35"/>
                </a:lnTo>
                <a:lnTo>
                  <a:pt x="34" y="36"/>
                </a:lnTo>
                <a:lnTo>
                  <a:pt x="34" y="41"/>
                </a:lnTo>
                <a:lnTo>
                  <a:pt x="34" y="46"/>
                </a:lnTo>
                <a:lnTo>
                  <a:pt x="34" y="51"/>
                </a:lnTo>
                <a:lnTo>
                  <a:pt x="34" y="56"/>
                </a:lnTo>
                <a:lnTo>
                  <a:pt x="34" y="61"/>
                </a:lnTo>
                <a:lnTo>
                  <a:pt x="34" y="66"/>
                </a:lnTo>
                <a:lnTo>
                  <a:pt x="34" y="71"/>
                </a:lnTo>
                <a:lnTo>
                  <a:pt x="34" y="76"/>
                </a:lnTo>
                <a:lnTo>
                  <a:pt x="44" y="75"/>
                </a:lnTo>
                <a:lnTo>
                  <a:pt x="53" y="74"/>
                </a:lnTo>
                <a:lnTo>
                  <a:pt x="63" y="74"/>
                </a:lnTo>
                <a:lnTo>
                  <a:pt x="73" y="73"/>
                </a:lnTo>
                <a:lnTo>
                  <a:pt x="83" y="73"/>
                </a:lnTo>
                <a:lnTo>
                  <a:pt x="93" y="72"/>
                </a:lnTo>
                <a:lnTo>
                  <a:pt x="102" y="72"/>
                </a:lnTo>
                <a:lnTo>
                  <a:pt x="112" y="71"/>
                </a:lnTo>
                <a:lnTo>
                  <a:pt x="113" y="71"/>
                </a:lnTo>
                <a:lnTo>
                  <a:pt x="114" y="71"/>
                </a:lnTo>
                <a:lnTo>
                  <a:pt x="115" y="71"/>
                </a:lnTo>
                <a:lnTo>
                  <a:pt x="115" y="72"/>
                </a:lnTo>
                <a:lnTo>
                  <a:pt x="116" y="72"/>
                </a:lnTo>
                <a:lnTo>
                  <a:pt x="117" y="73"/>
                </a:lnTo>
                <a:lnTo>
                  <a:pt x="118" y="73"/>
                </a:lnTo>
                <a:lnTo>
                  <a:pt x="118" y="74"/>
                </a:lnTo>
                <a:lnTo>
                  <a:pt x="119" y="74"/>
                </a:lnTo>
                <a:lnTo>
                  <a:pt x="119" y="75"/>
                </a:lnTo>
                <a:lnTo>
                  <a:pt x="120" y="76"/>
                </a:lnTo>
                <a:lnTo>
                  <a:pt x="120" y="77"/>
                </a:lnTo>
                <a:lnTo>
                  <a:pt x="121" y="78"/>
                </a:lnTo>
                <a:lnTo>
                  <a:pt x="121" y="79"/>
                </a:lnTo>
                <a:lnTo>
                  <a:pt x="121" y="80"/>
                </a:lnTo>
                <a:lnTo>
                  <a:pt x="121" y="81"/>
                </a:lnTo>
                <a:lnTo>
                  <a:pt x="121" y="82"/>
                </a:lnTo>
                <a:lnTo>
                  <a:pt x="121" y="83"/>
                </a:lnTo>
                <a:lnTo>
                  <a:pt x="121" y="84"/>
                </a:lnTo>
                <a:lnTo>
                  <a:pt x="121" y="85"/>
                </a:lnTo>
                <a:lnTo>
                  <a:pt x="121" y="86"/>
                </a:lnTo>
                <a:lnTo>
                  <a:pt x="121" y="89"/>
                </a:lnTo>
                <a:lnTo>
                  <a:pt x="121" y="90"/>
                </a:lnTo>
                <a:lnTo>
                  <a:pt x="121" y="91"/>
                </a:lnTo>
                <a:lnTo>
                  <a:pt x="121" y="92"/>
                </a:lnTo>
                <a:lnTo>
                  <a:pt x="121" y="93"/>
                </a:lnTo>
                <a:lnTo>
                  <a:pt x="120" y="94"/>
                </a:lnTo>
                <a:lnTo>
                  <a:pt x="120" y="95"/>
                </a:lnTo>
                <a:lnTo>
                  <a:pt x="120" y="96"/>
                </a:lnTo>
                <a:lnTo>
                  <a:pt x="119" y="97"/>
                </a:lnTo>
                <a:lnTo>
                  <a:pt x="119" y="98"/>
                </a:lnTo>
                <a:lnTo>
                  <a:pt x="118" y="99"/>
                </a:lnTo>
                <a:lnTo>
                  <a:pt x="118" y="100"/>
                </a:lnTo>
                <a:lnTo>
                  <a:pt x="117" y="100"/>
                </a:lnTo>
                <a:lnTo>
                  <a:pt x="117" y="101"/>
                </a:lnTo>
                <a:lnTo>
                  <a:pt x="116" y="101"/>
                </a:lnTo>
                <a:lnTo>
                  <a:pt x="115" y="102"/>
                </a:lnTo>
                <a:lnTo>
                  <a:pt x="114" y="102"/>
                </a:lnTo>
                <a:lnTo>
                  <a:pt x="113" y="102"/>
                </a:lnTo>
                <a:lnTo>
                  <a:pt x="103" y="103"/>
                </a:lnTo>
                <a:lnTo>
                  <a:pt x="93" y="104"/>
                </a:lnTo>
                <a:lnTo>
                  <a:pt x="83" y="104"/>
                </a:lnTo>
                <a:lnTo>
                  <a:pt x="73" y="105"/>
                </a:lnTo>
                <a:lnTo>
                  <a:pt x="63" y="106"/>
                </a:lnTo>
                <a:lnTo>
                  <a:pt x="53" y="106"/>
                </a:lnTo>
                <a:lnTo>
                  <a:pt x="44" y="107"/>
                </a:lnTo>
                <a:lnTo>
                  <a:pt x="34" y="107"/>
                </a:lnTo>
                <a:lnTo>
                  <a:pt x="34" y="113"/>
                </a:lnTo>
                <a:lnTo>
                  <a:pt x="34" y="119"/>
                </a:lnTo>
                <a:lnTo>
                  <a:pt x="34" y="125"/>
                </a:lnTo>
                <a:lnTo>
                  <a:pt x="33" y="131"/>
                </a:lnTo>
                <a:lnTo>
                  <a:pt x="33" y="137"/>
                </a:lnTo>
                <a:lnTo>
                  <a:pt x="33" y="143"/>
                </a:lnTo>
                <a:lnTo>
                  <a:pt x="33" y="149"/>
                </a:lnTo>
                <a:lnTo>
                  <a:pt x="33" y="155"/>
                </a:lnTo>
                <a:lnTo>
                  <a:pt x="43" y="155"/>
                </a:lnTo>
                <a:lnTo>
                  <a:pt x="54" y="155"/>
                </a:lnTo>
                <a:lnTo>
                  <a:pt x="64" y="155"/>
                </a:lnTo>
                <a:lnTo>
                  <a:pt x="74" y="155"/>
                </a:lnTo>
                <a:lnTo>
                  <a:pt x="84" y="155"/>
                </a:lnTo>
                <a:lnTo>
                  <a:pt x="94" y="155"/>
                </a:lnTo>
                <a:lnTo>
                  <a:pt x="104" y="155"/>
                </a:lnTo>
                <a:lnTo>
                  <a:pt x="114" y="155"/>
                </a:lnTo>
                <a:lnTo>
                  <a:pt x="115" y="155"/>
                </a:lnTo>
                <a:lnTo>
                  <a:pt x="116" y="155"/>
                </a:lnTo>
                <a:lnTo>
                  <a:pt x="117" y="155"/>
                </a:lnTo>
                <a:lnTo>
                  <a:pt x="117" y="156"/>
                </a:lnTo>
                <a:lnTo>
                  <a:pt x="118" y="156"/>
                </a:lnTo>
                <a:lnTo>
                  <a:pt x="118" y="157"/>
                </a:lnTo>
                <a:lnTo>
                  <a:pt x="119" y="157"/>
                </a:lnTo>
                <a:lnTo>
                  <a:pt x="119" y="158"/>
                </a:lnTo>
                <a:lnTo>
                  <a:pt x="119" y="159"/>
                </a:lnTo>
                <a:lnTo>
                  <a:pt x="120" y="159"/>
                </a:lnTo>
                <a:lnTo>
                  <a:pt x="120" y="160"/>
                </a:lnTo>
                <a:lnTo>
                  <a:pt x="120" y="161"/>
                </a:lnTo>
                <a:lnTo>
                  <a:pt x="120" y="162"/>
                </a:lnTo>
                <a:lnTo>
                  <a:pt x="121" y="162"/>
                </a:lnTo>
                <a:lnTo>
                  <a:pt x="121" y="163"/>
                </a:lnTo>
                <a:lnTo>
                  <a:pt x="121" y="164"/>
                </a:lnTo>
                <a:lnTo>
                  <a:pt x="121" y="166"/>
                </a:lnTo>
                <a:lnTo>
                  <a:pt x="121" y="167"/>
                </a:lnTo>
                <a:lnTo>
                  <a:pt x="121" y="169"/>
                </a:lnTo>
                <a:lnTo>
                  <a:pt x="121" y="171"/>
                </a:lnTo>
                <a:lnTo>
                  <a:pt x="121" y="172"/>
                </a:lnTo>
                <a:lnTo>
                  <a:pt x="121" y="173"/>
                </a:lnTo>
                <a:lnTo>
                  <a:pt x="121" y="174"/>
                </a:lnTo>
                <a:lnTo>
                  <a:pt x="120" y="174"/>
                </a:lnTo>
                <a:lnTo>
                  <a:pt x="120" y="175"/>
                </a:lnTo>
                <a:lnTo>
                  <a:pt x="120" y="176"/>
                </a:lnTo>
                <a:lnTo>
                  <a:pt x="120" y="177"/>
                </a:lnTo>
                <a:lnTo>
                  <a:pt x="119" y="177"/>
                </a:lnTo>
                <a:lnTo>
                  <a:pt x="119" y="178"/>
                </a:lnTo>
                <a:lnTo>
                  <a:pt x="119" y="179"/>
                </a:lnTo>
                <a:lnTo>
                  <a:pt x="118" y="179"/>
                </a:lnTo>
                <a:lnTo>
                  <a:pt x="118" y="180"/>
                </a:lnTo>
                <a:lnTo>
                  <a:pt x="117" y="180"/>
                </a:lnTo>
                <a:lnTo>
                  <a:pt x="117" y="181"/>
                </a:lnTo>
                <a:lnTo>
                  <a:pt x="116" y="181"/>
                </a:lnTo>
                <a:lnTo>
                  <a:pt x="116" y="182"/>
                </a:lnTo>
                <a:lnTo>
                  <a:pt x="115" y="182"/>
                </a:lnTo>
                <a:lnTo>
                  <a:pt x="115" y="183"/>
                </a:lnTo>
                <a:lnTo>
                  <a:pt x="114" y="183"/>
                </a:lnTo>
                <a:lnTo>
                  <a:pt x="113" y="184"/>
                </a:lnTo>
                <a:lnTo>
                  <a:pt x="112" y="184"/>
                </a:lnTo>
                <a:lnTo>
                  <a:pt x="111" y="184"/>
                </a:lnTo>
                <a:lnTo>
                  <a:pt x="110" y="185"/>
                </a:lnTo>
                <a:lnTo>
                  <a:pt x="109" y="185"/>
                </a:lnTo>
                <a:lnTo>
                  <a:pt x="108" y="185"/>
                </a:lnTo>
                <a:lnTo>
                  <a:pt x="107" y="185"/>
                </a:lnTo>
                <a:lnTo>
                  <a:pt x="106" y="185"/>
                </a:lnTo>
                <a:lnTo>
                  <a:pt x="105" y="186"/>
                </a:lnTo>
                <a:lnTo>
                  <a:pt x="96" y="186"/>
                </a:lnTo>
                <a:lnTo>
                  <a:pt x="86" y="186"/>
                </a:lnTo>
                <a:lnTo>
                  <a:pt x="77" y="186"/>
                </a:lnTo>
                <a:lnTo>
                  <a:pt x="68" y="186"/>
                </a:lnTo>
                <a:lnTo>
                  <a:pt x="58" y="186"/>
                </a:lnTo>
                <a:lnTo>
                  <a:pt x="49" y="186"/>
                </a:lnTo>
                <a:lnTo>
                  <a:pt x="40" y="186"/>
                </a:lnTo>
                <a:lnTo>
                  <a:pt x="30" y="186"/>
                </a:lnTo>
                <a:lnTo>
                  <a:pt x="29" y="185"/>
                </a:lnTo>
                <a:lnTo>
                  <a:pt x="27" y="185"/>
                </a:lnTo>
                <a:lnTo>
                  <a:pt x="25" y="184"/>
                </a:lnTo>
                <a:lnTo>
                  <a:pt x="23" y="184"/>
                </a:lnTo>
                <a:lnTo>
                  <a:pt x="22" y="183"/>
                </a:lnTo>
                <a:lnTo>
                  <a:pt x="20" y="183"/>
                </a:lnTo>
                <a:lnTo>
                  <a:pt x="19" y="182"/>
                </a:lnTo>
                <a:lnTo>
                  <a:pt x="17" y="181"/>
                </a:lnTo>
                <a:lnTo>
                  <a:pt x="16" y="181"/>
                </a:lnTo>
                <a:lnTo>
                  <a:pt x="15" y="180"/>
                </a:lnTo>
                <a:lnTo>
                  <a:pt x="13" y="179"/>
                </a:lnTo>
                <a:lnTo>
                  <a:pt x="12" y="178"/>
                </a:lnTo>
                <a:lnTo>
                  <a:pt x="11" y="177"/>
                </a:lnTo>
                <a:lnTo>
                  <a:pt x="10" y="176"/>
                </a:lnTo>
                <a:lnTo>
                  <a:pt x="9" y="175"/>
                </a:lnTo>
                <a:lnTo>
                  <a:pt x="8" y="174"/>
                </a:lnTo>
                <a:lnTo>
                  <a:pt x="7" y="173"/>
                </a:lnTo>
                <a:lnTo>
                  <a:pt x="6" y="172"/>
                </a:lnTo>
                <a:lnTo>
                  <a:pt x="5" y="171"/>
                </a:lnTo>
                <a:lnTo>
                  <a:pt x="5" y="170"/>
                </a:lnTo>
                <a:lnTo>
                  <a:pt x="4" y="169"/>
                </a:lnTo>
                <a:lnTo>
                  <a:pt x="3" y="167"/>
                </a:lnTo>
                <a:lnTo>
                  <a:pt x="3" y="166"/>
                </a:lnTo>
                <a:lnTo>
                  <a:pt x="2" y="164"/>
                </a:lnTo>
                <a:lnTo>
                  <a:pt x="2" y="163"/>
                </a:lnTo>
                <a:lnTo>
                  <a:pt x="1" y="162"/>
                </a:lnTo>
                <a:lnTo>
                  <a:pt x="1" y="160"/>
                </a:lnTo>
                <a:lnTo>
                  <a:pt x="0" y="159"/>
                </a:lnTo>
                <a:lnTo>
                  <a:pt x="0" y="157"/>
                </a:lnTo>
                <a:lnTo>
                  <a:pt x="0" y="155"/>
                </a:lnTo>
                <a:lnTo>
                  <a:pt x="0" y="154"/>
                </a:lnTo>
                <a:lnTo>
                  <a:pt x="0" y="152"/>
                </a:lnTo>
                <a:lnTo>
                  <a:pt x="0" y="134"/>
                </a:lnTo>
                <a:lnTo>
                  <a:pt x="0" y="116"/>
                </a:lnTo>
                <a:lnTo>
                  <a:pt x="1" y="98"/>
                </a:lnTo>
                <a:lnTo>
                  <a:pt x="1" y="80"/>
                </a:lnTo>
                <a:lnTo>
                  <a:pt x="2" y="62"/>
                </a:lnTo>
                <a:lnTo>
                  <a:pt x="2" y="45"/>
                </a:lnTo>
                <a:lnTo>
                  <a:pt x="3" y="27"/>
                </a:lnTo>
                <a:lnTo>
                  <a:pt x="3" y="9"/>
                </a:lnTo>
                <a:lnTo>
                  <a:pt x="3" y="8"/>
                </a:lnTo>
                <a:lnTo>
                  <a:pt x="3" y="7"/>
                </a:lnTo>
                <a:lnTo>
                  <a:pt x="3" y="6"/>
                </a:lnTo>
                <a:lnTo>
                  <a:pt x="4" y="5"/>
                </a:lnTo>
                <a:lnTo>
                  <a:pt x="4" y="4"/>
                </a:lnTo>
                <a:lnTo>
                  <a:pt x="5" y="4"/>
                </a:lnTo>
                <a:lnTo>
                  <a:pt x="5" y="3"/>
                </a:lnTo>
                <a:lnTo>
                  <a:pt x="6" y="2"/>
                </a:lnTo>
                <a:lnTo>
                  <a:pt x="7" y="2"/>
                </a:lnTo>
                <a:lnTo>
                  <a:pt x="7" y="1"/>
                </a:lnTo>
                <a:lnTo>
                  <a:pt x="8" y="1"/>
                </a:lnTo>
                <a:lnTo>
                  <a:pt x="9" y="1"/>
                </a:lnTo>
                <a:lnTo>
                  <a:pt x="9" y="0"/>
                </a:lnTo>
                <a:lnTo>
                  <a:pt x="10" y="0"/>
                </a:lnTo>
                <a:lnTo>
                  <a:pt x="12" y="0"/>
                </a:lnTo>
                <a:lnTo>
                  <a:pt x="13" y="0"/>
                </a:lnTo>
                <a:lnTo>
                  <a:pt x="25" y="0"/>
                </a:lnTo>
                <a:lnTo>
                  <a:pt x="37" y="0"/>
                </a:lnTo>
                <a:lnTo>
                  <a:pt x="49" y="0"/>
                </a:lnTo>
                <a:lnTo>
                  <a:pt x="61" y="0"/>
                </a:lnTo>
                <a:lnTo>
                  <a:pt x="73" y="0"/>
                </a:lnTo>
                <a:lnTo>
                  <a:pt x="85" y="0"/>
                </a:lnTo>
                <a:lnTo>
                  <a:pt x="97" y="0"/>
                </a:lnTo>
                <a:lnTo>
                  <a:pt x="109" y="0"/>
                </a:lnTo>
                <a:lnTo>
                  <a:pt x="110" y="0"/>
                </a:lnTo>
                <a:lnTo>
                  <a:pt x="111" y="0"/>
                </a:lnTo>
                <a:lnTo>
                  <a:pt x="112" y="0"/>
                </a:lnTo>
                <a:lnTo>
                  <a:pt x="113" y="1"/>
                </a:lnTo>
                <a:lnTo>
                  <a:pt x="114" y="1"/>
                </a:lnTo>
                <a:lnTo>
                  <a:pt x="115" y="2"/>
                </a:lnTo>
                <a:lnTo>
                  <a:pt x="116" y="2"/>
                </a:lnTo>
                <a:lnTo>
                  <a:pt x="117" y="2"/>
                </a:lnTo>
                <a:lnTo>
                  <a:pt x="118" y="3"/>
                </a:lnTo>
                <a:lnTo>
                  <a:pt x="119" y="3"/>
                </a:lnTo>
                <a:lnTo>
                  <a:pt x="120" y="4"/>
                </a:lnTo>
                <a:lnTo>
                  <a:pt x="121" y="5"/>
                </a:lnTo>
                <a:lnTo>
                  <a:pt x="122" y="5"/>
                </a:lnTo>
                <a:lnTo>
                  <a:pt x="123" y="6"/>
                </a:lnTo>
                <a:lnTo>
                  <a:pt x="123" y="7"/>
                </a:lnTo>
                <a:lnTo>
                  <a:pt x="124" y="7"/>
                </a:lnTo>
                <a:lnTo>
                  <a:pt x="125" y="8"/>
                </a:lnTo>
                <a:lnTo>
                  <a:pt x="126" y="9"/>
                </a:lnTo>
                <a:lnTo>
                  <a:pt x="126" y="10"/>
                </a:lnTo>
                <a:lnTo>
                  <a:pt x="126" y="11"/>
                </a:lnTo>
                <a:lnTo>
                  <a:pt x="127" y="11"/>
                </a:lnTo>
                <a:lnTo>
                  <a:pt x="127" y="12"/>
                </a:lnTo>
                <a:lnTo>
                  <a:pt x="128" y="13"/>
                </a:lnTo>
                <a:lnTo>
                  <a:pt x="128" y="14"/>
                </a:lnTo>
                <a:lnTo>
                  <a:pt x="128" y="15"/>
                </a:lnTo>
                <a:lnTo>
                  <a:pt x="128" y="16"/>
                </a:lnTo>
                <a:lnTo>
                  <a:pt x="128" y="17"/>
                </a:lnTo>
                <a:lnTo>
                  <a:pt x="128" y="18"/>
                </a:lnTo>
                <a:lnTo>
                  <a:pt x="129" y="19"/>
                </a:lnTo>
                <a:lnTo>
                  <a:pt x="129" y="20"/>
                </a:lnTo>
              </a:path>
            </a:pathLst>
          </a:custGeom>
          <a:solidFill>
            <a:schemeClr val="tx1"/>
          </a:solidFill>
          <a:ln w="9525" cap="rnd">
            <a:noFill/>
            <a:round/>
            <a:headEnd/>
            <a:tailEnd/>
          </a:ln>
          <a:effectLst>
            <a:outerShdw dist="35921" dir="2700000" algn="ctr" rotWithShape="0">
              <a:schemeClr val="bg2"/>
            </a:outerShdw>
          </a:effectLst>
        </p:spPr>
        <p:txBody>
          <a:bodyPr/>
          <a:lstStyle/>
          <a:p>
            <a:pPr>
              <a:defRPr/>
            </a:pPr>
            <a:endParaRPr lang="fr-CA"/>
          </a:p>
        </p:txBody>
      </p:sp>
      <p:sp>
        <p:nvSpPr>
          <p:cNvPr id="22538" name="Rectangle 34"/>
          <p:cNvSpPr>
            <a:spLocks noGrp="1" noChangeArrowheads="1"/>
          </p:cNvSpPr>
          <p:nvPr>
            <p:ph type="title"/>
          </p:nvPr>
        </p:nvSpPr>
        <p:spPr bwMode="auto">
          <a:xfrm>
            <a:off x="1143000" y="609600"/>
            <a:ext cx="7772400" cy="1143000"/>
          </a:xfrm>
          <a:prstGeom prst="rect">
            <a:avLst/>
          </a:prstGeom>
          <a:noFill/>
          <a:ln w="9525">
            <a:noFill/>
            <a:miter lim="800000"/>
            <a:headEnd/>
            <a:tailEnd/>
          </a:ln>
        </p:spPr>
        <p:txBody>
          <a:bodyPr vert="horz" wrap="square" lIns="92075" tIns="46038" rIns="92075" bIns="46038" numCol="1" anchor="ctr" anchorCtr="0" compatLnSpc="1">
            <a:prstTxWarp prst="textNoShape">
              <a:avLst/>
            </a:prstTxWarp>
          </a:bodyPr>
          <a:lstStyle/>
          <a:p>
            <a:pPr lvl="0"/>
            <a:r>
              <a:rPr lang="en-US" smtClean="0"/>
              <a:t>Cliquez pour modifier le style du titre</a:t>
            </a:r>
          </a:p>
        </p:txBody>
      </p:sp>
      <p:sp>
        <p:nvSpPr>
          <p:cNvPr id="22539" name="Rectangle 38"/>
          <p:cNvSpPr>
            <a:spLocks noGrp="1" noChangeArrowheads="1"/>
          </p:cNvSpPr>
          <p:nvPr>
            <p:ph type="body" idx="1"/>
          </p:nvPr>
        </p:nvSpPr>
        <p:spPr bwMode="auto">
          <a:xfrm>
            <a:off x="1169988" y="1946275"/>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46" name="Date Placeholder 4"/>
          <p:cNvSpPr>
            <a:spLocks noGrp="1"/>
          </p:cNvSpPr>
          <p:nvPr>
            <p:ph type="dt" sz="half" idx="2"/>
          </p:nvPr>
        </p:nvSpPr>
        <p:spPr bwMode="auto">
          <a:xfrm>
            <a:off x="1143000" y="6248400"/>
            <a:ext cx="1905000" cy="457200"/>
          </a:xfrm>
          <a:prstGeom prst="rect">
            <a:avLst/>
          </a:prstGeom>
          <a:extLst/>
        </p:spPr>
        <p:txBody>
          <a:bodyPr vert="horz" wrap="square" lIns="92075" tIns="46038" rIns="92075" bIns="46038" numCol="1" anchor="ctr" anchorCtr="0" compatLnSpc="1">
            <a:prstTxWarp prst="textNoShape">
              <a:avLst/>
            </a:prstTxWarp>
          </a:bodyPr>
          <a:lstStyle>
            <a:lvl1pPr>
              <a:defRPr sz="1400" smtClean="0">
                <a:solidFill>
                  <a:srgbClr val="FFFFFF"/>
                </a:solidFill>
                <a:latin typeface="Calibri" pitchFamily="34" charset="0"/>
              </a:defRPr>
            </a:lvl1pPr>
          </a:lstStyle>
          <a:p>
            <a:pPr>
              <a:defRPr/>
            </a:pPr>
            <a:endParaRPr lang="fr-FR"/>
          </a:p>
        </p:txBody>
      </p:sp>
      <p:sp>
        <p:nvSpPr>
          <p:cNvPr id="47" name="Footer Placeholder 5"/>
          <p:cNvSpPr>
            <a:spLocks noGrp="1"/>
          </p:cNvSpPr>
          <p:nvPr>
            <p:ph type="ftr" sz="quarter" idx="3"/>
          </p:nvPr>
        </p:nvSpPr>
        <p:spPr bwMode="auto">
          <a:xfrm>
            <a:off x="3581400" y="6248400"/>
            <a:ext cx="2895600" cy="457200"/>
          </a:xfrm>
          <a:prstGeom prst="rect">
            <a:avLst/>
          </a:prstGeom>
          <a:extLst/>
        </p:spPr>
        <p:txBody>
          <a:bodyPr vert="horz" wrap="square" lIns="92075" tIns="46038" rIns="92075" bIns="46038" numCol="1" anchor="ctr" anchorCtr="0" compatLnSpc="1">
            <a:prstTxWarp prst="textNoShape">
              <a:avLst/>
            </a:prstTxWarp>
          </a:bodyPr>
          <a:lstStyle>
            <a:lvl1pPr algn="ctr">
              <a:defRPr sz="1400" smtClean="0">
                <a:solidFill>
                  <a:srgbClr val="FFFFFF"/>
                </a:solidFill>
                <a:latin typeface="Calibri" pitchFamily="34" charset="0"/>
              </a:defRPr>
            </a:lvl1pPr>
          </a:lstStyle>
          <a:p>
            <a:pPr>
              <a:defRPr/>
            </a:pPr>
            <a:endParaRPr lang="fr-FR"/>
          </a:p>
        </p:txBody>
      </p:sp>
      <p:sp>
        <p:nvSpPr>
          <p:cNvPr id="48" name="Slide Number Placeholder 6"/>
          <p:cNvSpPr>
            <a:spLocks noGrp="1"/>
          </p:cNvSpPr>
          <p:nvPr>
            <p:ph type="sldNum" sz="quarter" idx="4"/>
          </p:nvPr>
        </p:nvSpPr>
        <p:spPr bwMode="auto">
          <a:xfrm>
            <a:off x="7010400" y="6248400"/>
            <a:ext cx="1905000" cy="457200"/>
          </a:xfrm>
          <a:prstGeom prst="rect">
            <a:avLst/>
          </a:prstGeom>
          <a:extLst/>
        </p:spPr>
        <p:txBody>
          <a:bodyPr vert="horz" wrap="square" lIns="92075" tIns="46038" rIns="92075" bIns="46038" numCol="1" anchor="ctr" anchorCtr="0" compatLnSpc="1">
            <a:prstTxWarp prst="textNoShape">
              <a:avLst/>
            </a:prstTxWarp>
          </a:bodyPr>
          <a:lstStyle>
            <a:lvl1pPr algn="r">
              <a:defRPr sz="1400" smtClean="0">
                <a:solidFill>
                  <a:srgbClr val="FFFFFF"/>
                </a:solidFill>
                <a:latin typeface="Calibri" pitchFamily="34" charset="0"/>
              </a:defRPr>
            </a:lvl1pPr>
          </a:lstStyle>
          <a:p>
            <a:pPr>
              <a:defRPr/>
            </a:pPr>
            <a:fld id="{A4EF785E-0B43-4E9C-B5FC-831333CF52C0}"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343" r:id="rId1"/>
    <p:sldLayoutId id="2147486344" r:id="rId2"/>
    <p:sldLayoutId id="2147486345" r:id="rId3"/>
    <p:sldLayoutId id="2147486346" r:id="rId4"/>
    <p:sldLayoutId id="2147486347" r:id="rId5"/>
    <p:sldLayoutId id="2147486348" r:id="rId6"/>
    <p:sldLayoutId id="2147486349" r:id="rId7"/>
    <p:sldLayoutId id="2147486350" r:id="rId8"/>
    <p:sldLayoutId id="2147486351" r:id="rId9"/>
    <p:sldLayoutId id="2147486352" r:id="rId10"/>
    <p:sldLayoutId id="2147486353" r:id="rId11"/>
  </p:sldLayoutIdLst>
  <p:transition spd="med"/>
  <p:txStyles>
    <p:titleStyle>
      <a:lvl1pPr algn="l" rtl="0" eaLnBrk="0" fontAlgn="base" hangingPunct="0">
        <a:spcBef>
          <a:spcPct val="0"/>
        </a:spcBef>
        <a:spcAft>
          <a:spcPct val="0"/>
        </a:spcAft>
        <a:defRPr sz="4400">
          <a:solidFill>
            <a:schemeClr val="tx2"/>
          </a:solidFill>
          <a:latin typeface="+mj-lt"/>
          <a:ea typeface="+mj-ea"/>
          <a:cs typeface="+mj-cs"/>
        </a:defRPr>
      </a:lvl1pPr>
      <a:lvl2pPr algn="l" rtl="0" eaLnBrk="0" fontAlgn="base" hangingPunct="0">
        <a:spcBef>
          <a:spcPct val="0"/>
        </a:spcBef>
        <a:spcAft>
          <a:spcPct val="0"/>
        </a:spcAft>
        <a:defRPr sz="4400">
          <a:solidFill>
            <a:schemeClr val="tx2"/>
          </a:solidFill>
          <a:latin typeface="Times New Roman" pitchFamily="18" charset="0"/>
        </a:defRPr>
      </a:lvl2pPr>
      <a:lvl3pPr algn="l" rtl="0" eaLnBrk="0" fontAlgn="base" hangingPunct="0">
        <a:spcBef>
          <a:spcPct val="0"/>
        </a:spcBef>
        <a:spcAft>
          <a:spcPct val="0"/>
        </a:spcAft>
        <a:defRPr sz="4400">
          <a:solidFill>
            <a:schemeClr val="tx2"/>
          </a:solidFill>
          <a:latin typeface="Times New Roman" pitchFamily="18" charset="0"/>
        </a:defRPr>
      </a:lvl3pPr>
      <a:lvl4pPr algn="l" rtl="0" eaLnBrk="0" fontAlgn="base" hangingPunct="0">
        <a:spcBef>
          <a:spcPct val="0"/>
        </a:spcBef>
        <a:spcAft>
          <a:spcPct val="0"/>
        </a:spcAft>
        <a:defRPr sz="4400">
          <a:solidFill>
            <a:schemeClr val="tx2"/>
          </a:solidFill>
          <a:latin typeface="Times New Roman" pitchFamily="18" charset="0"/>
        </a:defRPr>
      </a:lvl4pPr>
      <a:lvl5pPr algn="l" rtl="0" eaLnBrk="0" fontAlgn="base" hangingPunct="0">
        <a:spcBef>
          <a:spcPct val="0"/>
        </a:spcBef>
        <a:spcAft>
          <a:spcPct val="0"/>
        </a:spcAft>
        <a:defRPr sz="4400">
          <a:solidFill>
            <a:schemeClr val="tx2"/>
          </a:solidFill>
          <a:latin typeface="Times New Roman" pitchFamily="18" charset="0"/>
        </a:defRPr>
      </a:lvl5pPr>
      <a:lvl6pPr marL="457200" algn="l" rtl="0" eaLnBrk="0" fontAlgn="base" hangingPunct="0">
        <a:spcBef>
          <a:spcPct val="0"/>
        </a:spcBef>
        <a:spcAft>
          <a:spcPct val="0"/>
        </a:spcAft>
        <a:defRPr sz="4400">
          <a:solidFill>
            <a:schemeClr val="tx2"/>
          </a:solidFill>
          <a:latin typeface="Times New Roman" pitchFamily="18" charset="0"/>
        </a:defRPr>
      </a:lvl6pPr>
      <a:lvl7pPr marL="914400" algn="l" rtl="0" eaLnBrk="0" fontAlgn="base" hangingPunct="0">
        <a:spcBef>
          <a:spcPct val="0"/>
        </a:spcBef>
        <a:spcAft>
          <a:spcPct val="0"/>
        </a:spcAft>
        <a:defRPr sz="4400">
          <a:solidFill>
            <a:schemeClr val="tx2"/>
          </a:solidFill>
          <a:latin typeface="Times New Roman" pitchFamily="18" charset="0"/>
        </a:defRPr>
      </a:lvl7pPr>
      <a:lvl8pPr marL="1371600" algn="l" rtl="0" eaLnBrk="0" fontAlgn="base" hangingPunct="0">
        <a:spcBef>
          <a:spcPct val="0"/>
        </a:spcBef>
        <a:spcAft>
          <a:spcPct val="0"/>
        </a:spcAft>
        <a:defRPr sz="4400">
          <a:solidFill>
            <a:schemeClr val="tx2"/>
          </a:solidFill>
          <a:latin typeface="Times New Roman" pitchFamily="18" charset="0"/>
        </a:defRPr>
      </a:lvl8pPr>
      <a:lvl9pPr marL="1828800" algn="l"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lr>
          <a:schemeClr val="tx2"/>
        </a:buClr>
        <a:buSzPct val="75000"/>
        <a:buFont typeface="Wingdings" pitchFamily="2" charset="2"/>
        <a:buChar char="n"/>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folHlink"/>
        </a:buClr>
        <a:buSzPct val="60000"/>
        <a:buFont typeface="Wingdings" pitchFamily="2" charset="2"/>
        <a:buChar char="u"/>
        <a:defRPr sz="3200">
          <a:solidFill>
            <a:schemeClr val="tx1"/>
          </a:solidFill>
          <a:latin typeface="+mn-lt"/>
        </a:defRPr>
      </a:lvl2pPr>
      <a:lvl3pPr marL="1143000" indent="-228600" algn="l" rtl="0" eaLnBrk="0" fontAlgn="base" hangingPunct="0">
        <a:spcBef>
          <a:spcPct val="20000"/>
        </a:spcBef>
        <a:spcAft>
          <a:spcPct val="0"/>
        </a:spcAft>
        <a:buClr>
          <a:schemeClr val="tx2"/>
        </a:buClr>
        <a:buSzPct val="60000"/>
        <a:buFont typeface="Wingdings" pitchFamily="2" charset="2"/>
        <a:buChar char="t"/>
        <a:defRPr sz="3200">
          <a:solidFill>
            <a:schemeClr val="tx1"/>
          </a:solidFill>
          <a:latin typeface="+mn-lt"/>
        </a:defRPr>
      </a:lvl3pPr>
      <a:lvl4pPr marL="1600200" indent="-228600" algn="l" rtl="0" eaLnBrk="0" fontAlgn="base" hangingPunct="0">
        <a:spcBef>
          <a:spcPct val="20000"/>
        </a:spcBef>
        <a:spcAft>
          <a:spcPct val="0"/>
        </a:spcAft>
        <a:buClr>
          <a:schemeClr val="tx1"/>
        </a:buClr>
        <a:buSzPct val="100000"/>
        <a:buChar char="•"/>
        <a:defRPr sz="3200">
          <a:solidFill>
            <a:schemeClr val="tx1"/>
          </a:solidFill>
          <a:latin typeface="+mn-lt"/>
        </a:defRPr>
      </a:lvl4pPr>
      <a:lvl5pPr marL="2057400" indent="-228600" algn="l" rtl="0" eaLnBrk="0" fontAlgn="base" hangingPunct="0">
        <a:spcBef>
          <a:spcPct val="20000"/>
        </a:spcBef>
        <a:spcAft>
          <a:spcPct val="0"/>
        </a:spcAft>
        <a:buClr>
          <a:schemeClr val="tx1"/>
        </a:buClr>
        <a:buSzPct val="100000"/>
        <a:buChar char="–"/>
        <a:defRPr sz="3200">
          <a:solidFill>
            <a:schemeClr val="tx1"/>
          </a:solidFill>
          <a:latin typeface="+mn-lt"/>
        </a:defRPr>
      </a:lvl5pPr>
      <a:lvl6pPr marL="2514600" indent="-228600" algn="l" rtl="0" eaLnBrk="0" fontAlgn="base" hangingPunct="0">
        <a:spcBef>
          <a:spcPct val="20000"/>
        </a:spcBef>
        <a:spcAft>
          <a:spcPct val="0"/>
        </a:spcAft>
        <a:buClr>
          <a:schemeClr val="tx1"/>
        </a:buClr>
        <a:buSzPct val="100000"/>
        <a:buChar char="–"/>
        <a:defRPr sz="3200">
          <a:solidFill>
            <a:schemeClr val="tx1"/>
          </a:solidFill>
          <a:latin typeface="+mn-lt"/>
        </a:defRPr>
      </a:lvl6pPr>
      <a:lvl7pPr marL="2971800" indent="-228600" algn="l" rtl="0" eaLnBrk="0" fontAlgn="base" hangingPunct="0">
        <a:spcBef>
          <a:spcPct val="20000"/>
        </a:spcBef>
        <a:spcAft>
          <a:spcPct val="0"/>
        </a:spcAft>
        <a:buClr>
          <a:schemeClr val="tx1"/>
        </a:buClr>
        <a:buSzPct val="100000"/>
        <a:buChar char="–"/>
        <a:defRPr sz="3200">
          <a:solidFill>
            <a:schemeClr val="tx1"/>
          </a:solidFill>
          <a:latin typeface="+mn-lt"/>
        </a:defRPr>
      </a:lvl7pPr>
      <a:lvl8pPr marL="3429000" indent="-228600" algn="l" rtl="0" eaLnBrk="0" fontAlgn="base" hangingPunct="0">
        <a:spcBef>
          <a:spcPct val="20000"/>
        </a:spcBef>
        <a:spcAft>
          <a:spcPct val="0"/>
        </a:spcAft>
        <a:buClr>
          <a:schemeClr val="tx1"/>
        </a:buClr>
        <a:buSzPct val="100000"/>
        <a:buChar char="–"/>
        <a:defRPr sz="3200">
          <a:solidFill>
            <a:schemeClr val="tx1"/>
          </a:solidFill>
          <a:latin typeface="+mn-lt"/>
        </a:defRPr>
      </a:lvl8pPr>
      <a:lvl9pPr marL="3886200" indent="-228600" algn="l" rtl="0" eaLnBrk="0" fontAlgn="base" hangingPunct="0">
        <a:spcBef>
          <a:spcPct val="20000"/>
        </a:spcBef>
        <a:spcAft>
          <a:spcPct val="0"/>
        </a:spcAft>
        <a:buClr>
          <a:schemeClr val="tx1"/>
        </a:buClr>
        <a:buSzPct val="100000"/>
        <a:buChar char="–"/>
        <a:defRPr sz="32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23554" name="Group 2"/>
          <p:cNvGrpSpPr>
            <a:grpSpLocks/>
          </p:cNvGrpSpPr>
          <p:nvPr/>
        </p:nvGrpSpPr>
        <p:grpSpPr bwMode="auto">
          <a:xfrm>
            <a:off x="0" y="3175"/>
            <a:ext cx="1085850" cy="6854825"/>
            <a:chOff x="0" y="0"/>
            <a:chExt cx="684" cy="4318"/>
          </a:xfrm>
        </p:grpSpPr>
        <p:sp>
          <p:nvSpPr>
            <p:cNvPr id="397315"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a:noFill/>
            </a:ln>
            <a:effectLst/>
            <a:extLst/>
          </p:spPr>
          <p:txBody>
            <a:bodyPr wrap="none" anchor="ctr"/>
            <a:lstStyle/>
            <a:p>
              <a:pPr defTabSz="914400">
                <a:defRPr/>
              </a:pPr>
              <a:endParaRPr lang="en-US" sz="2400">
                <a:solidFill>
                  <a:srgbClr val="FFFFFF"/>
                </a:solidFill>
                <a:latin typeface="Times New Roman" pitchFamily="18" charset="0"/>
                <a:cs typeface="+mn-cs"/>
              </a:endParaRPr>
            </a:p>
          </p:txBody>
        </p:sp>
        <p:grpSp>
          <p:nvGrpSpPr>
            <p:cNvPr id="23568" name="Group 4"/>
            <p:cNvGrpSpPr>
              <a:grpSpLocks/>
            </p:cNvGrpSpPr>
            <p:nvPr/>
          </p:nvGrpSpPr>
          <p:grpSpPr bwMode="auto">
            <a:xfrm>
              <a:off x="48" y="102"/>
              <a:ext cx="96" cy="4128"/>
              <a:chOff x="48" y="102"/>
              <a:chExt cx="96" cy="4128"/>
            </a:xfrm>
          </p:grpSpPr>
          <p:sp>
            <p:nvSpPr>
              <p:cNvPr id="62469" name="Rectangle 5"/>
              <p:cNvSpPr>
                <a:spLocks noChangeArrowheads="1"/>
              </p:cNvSpPr>
              <p:nvPr/>
            </p:nvSpPr>
            <p:spPr bwMode="auto">
              <a:xfrm>
                <a:off x="48" y="1105"/>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2470" name="Rectangle 6"/>
              <p:cNvSpPr>
                <a:spLocks noChangeArrowheads="1"/>
              </p:cNvSpPr>
              <p:nvPr/>
            </p:nvSpPr>
            <p:spPr bwMode="auto">
              <a:xfrm>
                <a:off x="48" y="1250"/>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2471" name="Rectangle 7"/>
              <p:cNvSpPr>
                <a:spLocks noChangeArrowheads="1"/>
              </p:cNvSpPr>
              <p:nvPr/>
            </p:nvSpPr>
            <p:spPr bwMode="auto">
              <a:xfrm>
                <a:off x="48" y="1393"/>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2472" name="Rectangle 8"/>
              <p:cNvSpPr>
                <a:spLocks noChangeArrowheads="1"/>
              </p:cNvSpPr>
              <p:nvPr/>
            </p:nvSpPr>
            <p:spPr bwMode="auto">
              <a:xfrm>
                <a:off x="48" y="1538"/>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2473" name="Rectangle 9"/>
              <p:cNvSpPr>
                <a:spLocks noChangeArrowheads="1"/>
              </p:cNvSpPr>
              <p:nvPr/>
            </p:nvSpPr>
            <p:spPr bwMode="auto">
              <a:xfrm>
                <a:off x="48" y="1683"/>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2474" name="Rectangle 10"/>
              <p:cNvSpPr>
                <a:spLocks noChangeArrowheads="1"/>
              </p:cNvSpPr>
              <p:nvPr/>
            </p:nvSpPr>
            <p:spPr bwMode="auto">
              <a:xfrm>
                <a:off x="48" y="1826"/>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2475" name="Rectangle 11"/>
              <p:cNvSpPr>
                <a:spLocks noChangeArrowheads="1"/>
              </p:cNvSpPr>
              <p:nvPr/>
            </p:nvSpPr>
            <p:spPr bwMode="auto">
              <a:xfrm>
                <a:off x="48" y="1971"/>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2476" name="Rectangle 12"/>
              <p:cNvSpPr>
                <a:spLocks noChangeArrowheads="1"/>
              </p:cNvSpPr>
              <p:nvPr/>
            </p:nvSpPr>
            <p:spPr bwMode="auto">
              <a:xfrm>
                <a:off x="48" y="2115"/>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2477" name="Rectangle 13"/>
              <p:cNvSpPr>
                <a:spLocks noChangeArrowheads="1"/>
              </p:cNvSpPr>
              <p:nvPr/>
            </p:nvSpPr>
            <p:spPr bwMode="auto">
              <a:xfrm>
                <a:off x="48" y="2259"/>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2478" name="Rectangle 14"/>
              <p:cNvSpPr>
                <a:spLocks noChangeArrowheads="1"/>
              </p:cNvSpPr>
              <p:nvPr/>
            </p:nvSpPr>
            <p:spPr bwMode="auto">
              <a:xfrm>
                <a:off x="48" y="2403"/>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2479" name="Rectangle 15"/>
              <p:cNvSpPr>
                <a:spLocks noChangeArrowheads="1"/>
              </p:cNvSpPr>
              <p:nvPr/>
            </p:nvSpPr>
            <p:spPr bwMode="auto">
              <a:xfrm>
                <a:off x="48" y="2548"/>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2480" name="Rectangle 16"/>
              <p:cNvSpPr>
                <a:spLocks noChangeArrowheads="1"/>
              </p:cNvSpPr>
              <p:nvPr/>
            </p:nvSpPr>
            <p:spPr bwMode="auto">
              <a:xfrm>
                <a:off x="48" y="2692"/>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2481" name="Rectangle 17"/>
              <p:cNvSpPr>
                <a:spLocks noChangeArrowheads="1"/>
              </p:cNvSpPr>
              <p:nvPr/>
            </p:nvSpPr>
            <p:spPr bwMode="auto">
              <a:xfrm>
                <a:off x="48" y="2836"/>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2482" name="Rectangle 18"/>
              <p:cNvSpPr>
                <a:spLocks noChangeArrowheads="1"/>
              </p:cNvSpPr>
              <p:nvPr/>
            </p:nvSpPr>
            <p:spPr bwMode="auto">
              <a:xfrm>
                <a:off x="48" y="2980"/>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2483" name="Rectangle 19"/>
              <p:cNvSpPr>
                <a:spLocks noChangeArrowheads="1"/>
              </p:cNvSpPr>
              <p:nvPr/>
            </p:nvSpPr>
            <p:spPr bwMode="auto">
              <a:xfrm>
                <a:off x="48" y="3124"/>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2484" name="Rectangle 20"/>
              <p:cNvSpPr>
                <a:spLocks noChangeArrowheads="1"/>
              </p:cNvSpPr>
              <p:nvPr/>
            </p:nvSpPr>
            <p:spPr bwMode="auto">
              <a:xfrm>
                <a:off x="48" y="3269"/>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2485" name="Rectangle 21"/>
              <p:cNvSpPr>
                <a:spLocks noChangeArrowheads="1"/>
              </p:cNvSpPr>
              <p:nvPr/>
            </p:nvSpPr>
            <p:spPr bwMode="auto">
              <a:xfrm>
                <a:off x="48" y="3412"/>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2486" name="Rectangle 22"/>
              <p:cNvSpPr>
                <a:spLocks noChangeArrowheads="1"/>
              </p:cNvSpPr>
              <p:nvPr/>
            </p:nvSpPr>
            <p:spPr bwMode="auto">
              <a:xfrm>
                <a:off x="48" y="3557"/>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2487" name="Rectangle 23"/>
              <p:cNvSpPr>
                <a:spLocks noChangeArrowheads="1"/>
              </p:cNvSpPr>
              <p:nvPr/>
            </p:nvSpPr>
            <p:spPr bwMode="auto">
              <a:xfrm>
                <a:off x="48" y="3702"/>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2488" name="Rectangle 24"/>
              <p:cNvSpPr>
                <a:spLocks noChangeArrowheads="1"/>
              </p:cNvSpPr>
              <p:nvPr/>
            </p:nvSpPr>
            <p:spPr bwMode="auto">
              <a:xfrm>
                <a:off x="48" y="3845"/>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2489" name="Rectangle 25"/>
              <p:cNvSpPr>
                <a:spLocks noChangeArrowheads="1"/>
              </p:cNvSpPr>
              <p:nvPr/>
            </p:nvSpPr>
            <p:spPr bwMode="auto">
              <a:xfrm>
                <a:off x="48" y="3990"/>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2490" name="Rectangle 26"/>
              <p:cNvSpPr>
                <a:spLocks noChangeArrowheads="1"/>
              </p:cNvSpPr>
              <p:nvPr/>
            </p:nvSpPr>
            <p:spPr bwMode="auto">
              <a:xfrm>
                <a:off x="48" y="4133"/>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2491" name="Rectangle 27"/>
              <p:cNvSpPr>
                <a:spLocks noChangeArrowheads="1"/>
              </p:cNvSpPr>
              <p:nvPr/>
            </p:nvSpPr>
            <p:spPr bwMode="auto">
              <a:xfrm>
                <a:off x="48" y="102"/>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2492" name="Rectangle 28"/>
              <p:cNvSpPr>
                <a:spLocks noChangeArrowheads="1"/>
              </p:cNvSpPr>
              <p:nvPr/>
            </p:nvSpPr>
            <p:spPr bwMode="auto">
              <a:xfrm>
                <a:off x="48" y="246"/>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2493" name="Rectangle 29"/>
              <p:cNvSpPr>
                <a:spLocks noChangeArrowheads="1"/>
              </p:cNvSpPr>
              <p:nvPr/>
            </p:nvSpPr>
            <p:spPr bwMode="auto">
              <a:xfrm>
                <a:off x="48" y="391"/>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2494" name="Rectangle 30"/>
              <p:cNvSpPr>
                <a:spLocks noChangeArrowheads="1"/>
              </p:cNvSpPr>
              <p:nvPr/>
            </p:nvSpPr>
            <p:spPr bwMode="auto">
              <a:xfrm>
                <a:off x="48" y="535"/>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2495" name="Rectangle 31"/>
              <p:cNvSpPr>
                <a:spLocks noChangeArrowheads="1"/>
              </p:cNvSpPr>
              <p:nvPr/>
            </p:nvSpPr>
            <p:spPr bwMode="auto">
              <a:xfrm>
                <a:off x="48" y="679"/>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2496" name="Rectangle 32"/>
              <p:cNvSpPr>
                <a:spLocks noChangeArrowheads="1"/>
              </p:cNvSpPr>
              <p:nvPr/>
            </p:nvSpPr>
            <p:spPr bwMode="auto">
              <a:xfrm>
                <a:off x="48" y="823"/>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2497" name="Rectangle 33"/>
              <p:cNvSpPr>
                <a:spLocks noChangeArrowheads="1"/>
              </p:cNvSpPr>
              <p:nvPr/>
            </p:nvSpPr>
            <p:spPr bwMode="auto">
              <a:xfrm>
                <a:off x="48" y="968"/>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grpSp>
      </p:grpSp>
      <p:sp>
        <p:nvSpPr>
          <p:cNvPr id="62498" name="Freeform 39"/>
          <p:cNvSpPr>
            <a:spLocks/>
          </p:cNvSpPr>
          <p:nvPr/>
        </p:nvSpPr>
        <p:spPr bwMode="auto">
          <a:xfrm>
            <a:off x="419100" y="6261100"/>
            <a:ext cx="214313" cy="279400"/>
          </a:xfrm>
          <a:custGeom>
            <a:avLst/>
            <a:gdLst>
              <a:gd name="T0" fmla="*/ 42301980 w 151"/>
              <a:gd name="T1" fmla="*/ 0 h 176"/>
              <a:gd name="T2" fmla="*/ 50359297 w 151"/>
              <a:gd name="T3" fmla="*/ 2520950 h 176"/>
              <a:gd name="T4" fmla="*/ 56402640 w 151"/>
              <a:gd name="T5" fmla="*/ 7561263 h 176"/>
              <a:gd name="T6" fmla="*/ 60432008 w 151"/>
              <a:gd name="T7" fmla="*/ 15120938 h 176"/>
              <a:gd name="T8" fmla="*/ 62445983 w 151"/>
              <a:gd name="T9" fmla="*/ 22682200 h 176"/>
              <a:gd name="T10" fmla="*/ 64459957 w 151"/>
              <a:gd name="T11" fmla="*/ 30241875 h 176"/>
              <a:gd name="T12" fmla="*/ 62445983 w 151"/>
              <a:gd name="T13" fmla="*/ 90725625 h 176"/>
              <a:gd name="T14" fmla="*/ 62445983 w 151"/>
              <a:gd name="T15" fmla="*/ 229335013 h 176"/>
              <a:gd name="T16" fmla="*/ 68489325 w 151"/>
              <a:gd name="T17" fmla="*/ 282257500 h 176"/>
              <a:gd name="T18" fmla="*/ 76546643 w 151"/>
              <a:gd name="T19" fmla="*/ 309980013 h 176"/>
              <a:gd name="T20" fmla="*/ 86619354 w 151"/>
              <a:gd name="T21" fmla="*/ 330141263 h 176"/>
              <a:gd name="T22" fmla="*/ 98704620 w 151"/>
              <a:gd name="T23" fmla="*/ 347781563 h 176"/>
              <a:gd name="T24" fmla="*/ 112805280 w 151"/>
              <a:gd name="T25" fmla="*/ 357862188 h 176"/>
              <a:gd name="T26" fmla="*/ 126905940 w 151"/>
              <a:gd name="T27" fmla="*/ 362902500 h 176"/>
              <a:gd name="T28" fmla="*/ 149065336 w 151"/>
              <a:gd name="T29" fmla="*/ 360383138 h 176"/>
              <a:gd name="T30" fmla="*/ 175251262 w 151"/>
              <a:gd name="T31" fmla="*/ 347781563 h 176"/>
              <a:gd name="T32" fmla="*/ 197410659 w 151"/>
              <a:gd name="T33" fmla="*/ 327620313 h 176"/>
              <a:gd name="T34" fmla="*/ 213525293 w 151"/>
              <a:gd name="T35" fmla="*/ 294859075 h 176"/>
              <a:gd name="T36" fmla="*/ 225611979 w 151"/>
              <a:gd name="T37" fmla="*/ 254536575 h 176"/>
              <a:gd name="T38" fmla="*/ 233669296 w 151"/>
              <a:gd name="T39" fmla="*/ 206652813 h 176"/>
              <a:gd name="T40" fmla="*/ 239712639 w 151"/>
              <a:gd name="T41" fmla="*/ 148690013 h 176"/>
              <a:gd name="T42" fmla="*/ 239712639 w 151"/>
              <a:gd name="T43" fmla="*/ 80645000 h 176"/>
              <a:gd name="T44" fmla="*/ 239712639 w 151"/>
              <a:gd name="T45" fmla="*/ 30241875 h 176"/>
              <a:gd name="T46" fmla="*/ 239712639 w 151"/>
              <a:gd name="T47" fmla="*/ 22682200 h 176"/>
              <a:gd name="T48" fmla="*/ 243740588 w 151"/>
              <a:gd name="T49" fmla="*/ 15120938 h 176"/>
              <a:gd name="T50" fmla="*/ 247769956 w 151"/>
              <a:gd name="T51" fmla="*/ 7561263 h 176"/>
              <a:gd name="T52" fmla="*/ 253813299 w 151"/>
              <a:gd name="T53" fmla="*/ 2520950 h 176"/>
              <a:gd name="T54" fmla="*/ 261870616 w 151"/>
              <a:gd name="T55" fmla="*/ 0 h 176"/>
              <a:gd name="T56" fmla="*/ 275971276 w 151"/>
              <a:gd name="T57" fmla="*/ 0 h 176"/>
              <a:gd name="T58" fmla="*/ 282014619 w 151"/>
              <a:gd name="T59" fmla="*/ 0 h 176"/>
              <a:gd name="T60" fmla="*/ 290071936 w 151"/>
              <a:gd name="T61" fmla="*/ 2520950 h 176"/>
              <a:gd name="T62" fmla="*/ 294101304 w 151"/>
              <a:gd name="T63" fmla="*/ 7561263 h 176"/>
              <a:gd name="T64" fmla="*/ 298129253 w 151"/>
              <a:gd name="T65" fmla="*/ 15120938 h 176"/>
              <a:gd name="T66" fmla="*/ 300143228 w 151"/>
              <a:gd name="T67" fmla="*/ 27722513 h 176"/>
              <a:gd name="T68" fmla="*/ 302158621 w 151"/>
              <a:gd name="T69" fmla="*/ 65524063 h 176"/>
              <a:gd name="T70" fmla="*/ 302158621 w 151"/>
              <a:gd name="T71" fmla="*/ 143649700 h 176"/>
              <a:gd name="T72" fmla="*/ 292085910 w 151"/>
              <a:gd name="T73" fmla="*/ 219254388 h 176"/>
              <a:gd name="T74" fmla="*/ 275971276 w 151"/>
              <a:gd name="T75" fmla="*/ 287297813 h 176"/>
              <a:gd name="T76" fmla="*/ 255827273 w 151"/>
              <a:gd name="T77" fmla="*/ 345262200 h 176"/>
              <a:gd name="T78" fmla="*/ 229639928 w 151"/>
              <a:gd name="T79" fmla="*/ 390625013 h 176"/>
              <a:gd name="T80" fmla="*/ 199424633 w 151"/>
              <a:gd name="T81" fmla="*/ 420866888 h 176"/>
              <a:gd name="T82" fmla="*/ 161150602 w 151"/>
              <a:gd name="T83" fmla="*/ 438507188 h 176"/>
              <a:gd name="T84" fmla="*/ 120862597 w 151"/>
              <a:gd name="T85" fmla="*/ 441028138 h 176"/>
              <a:gd name="T86" fmla="*/ 88633328 w 151"/>
              <a:gd name="T87" fmla="*/ 433466875 h 176"/>
              <a:gd name="T88" fmla="*/ 62445983 w 151"/>
              <a:gd name="T89" fmla="*/ 415826575 h 176"/>
              <a:gd name="T90" fmla="*/ 40288005 w 151"/>
              <a:gd name="T91" fmla="*/ 390625013 h 176"/>
              <a:gd name="T92" fmla="*/ 22157977 w 151"/>
              <a:gd name="T93" fmla="*/ 352821875 h 176"/>
              <a:gd name="T94" fmla="*/ 8057317 w 151"/>
              <a:gd name="T95" fmla="*/ 307459063 h 176"/>
              <a:gd name="T96" fmla="*/ 0 w 151"/>
              <a:gd name="T97" fmla="*/ 254536575 h 176"/>
              <a:gd name="T98" fmla="*/ 0 w 151"/>
              <a:gd name="T99" fmla="*/ 115927188 h 176"/>
              <a:gd name="T100" fmla="*/ 0 w 151"/>
              <a:gd name="T101" fmla="*/ 30241875 h 176"/>
              <a:gd name="T102" fmla="*/ 0 w 151"/>
              <a:gd name="T103" fmla="*/ 22682200 h 176"/>
              <a:gd name="T104" fmla="*/ 2013974 w 151"/>
              <a:gd name="T105" fmla="*/ 15120938 h 176"/>
              <a:gd name="T106" fmla="*/ 6043343 w 151"/>
              <a:gd name="T107" fmla="*/ 7561263 h 176"/>
              <a:gd name="T108" fmla="*/ 12086685 w 151"/>
              <a:gd name="T109" fmla="*/ 2520950 h 176"/>
              <a:gd name="T110" fmla="*/ 22157977 w 151"/>
              <a:gd name="T111" fmla="*/ 0 h 176"/>
              <a:gd name="T112" fmla="*/ 34244663 w 151"/>
              <a:gd name="T113" fmla="*/ 0 h 17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51" h="176">
                <a:moveTo>
                  <a:pt x="17" y="0"/>
                </a:moveTo>
                <a:lnTo>
                  <a:pt x="18" y="0"/>
                </a:lnTo>
                <a:lnTo>
                  <a:pt x="19" y="0"/>
                </a:lnTo>
                <a:lnTo>
                  <a:pt x="20" y="0"/>
                </a:lnTo>
                <a:lnTo>
                  <a:pt x="21" y="0"/>
                </a:lnTo>
                <a:lnTo>
                  <a:pt x="22" y="0"/>
                </a:lnTo>
                <a:lnTo>
                  <a:pt x="23" y="1"/>
                </a:lnTo>
                <a:lnTo>
                  <a:pt x="24" y="1"/>
                </a:lnTo>
                <a:lnTo>
                  <a:pt x="25" y="1"/>
                </a:lnTo>
                <a:lnTo>
                  <a:pt x="25" y="2"/>
                </a:lnTo>
                <a:lnTo>
                  <a:pt x="26" y="2"/>
                </a:lnTo>
                <a:lnTo>
                  <a:pt x="27" y="2"/>
                </a:lnTo>
                <a:lnTo>
                  <a:pt x="27" y="3"/>
                </a:lnTo>
                <a:lnTo>
                  <a:pt x="28" y="3"/>
                </a:lnTo>
                <a:lnTo>
                  <a:pt x="28" y="4"/>
                </a:lnTo>
                <a:lnTo>
                  <a:pt x="29" y="4"/>
                </a:lnTo>
                <a:lnTo>
                  <a:pt x="29" y="5"/>
                </a:lnTo>
                <a:lnTo>
                  <a:pt x="30" y="6"/>
                </a:lnTo>
                <a:lnTo>
                  <a:pt x="30" y="7"/>
                </a:lnTo>
                <a:lnTo>
                  <a:pt x="31" y="8"/>
                </a:lnTo>
                <a:lnTo>
                  <a:pt x="31" y="9"/>
                </a:lnTo>
                <a:lnTo>
                  <a:pt x="31" y="10"/>
                </a:lnTo>
                <a:lnTo>
                  <a:pt x="31" y="11"/>
                </a:lnTo>
                <a:lnTo>
                  <a:pt x="31" y="12"/>
                </a:lnTo>
                <a:lnTo>
                  <a:pt x="32" y="12"/>
                </a:lnTo>
                <a:lnTo>
                  <a:pt x="32" y="13"/>
                </a:lnTo>
                <a:lnTo>
                  <a:pt x="31" y="14"/>
                </a:lnTo>
                <a:lnTo>
                  <a:pt x="31" y="25"/>
                </a:lnTo>
                <a:lnTo>
                  <a:pt x="31" y="36"/>
                </a:lnTo>
                <a:lnTo>
                  <a:pt x="31" y="47"/>
                </a:lnTo>
                <a:lnTo>
                  <a:pt x="31" y="58"/>
                </a:lnTo>
                <a:lnTo>
                  <a:pt x="31" y="69"/>
                </a:lnTo>
                <a:lnTo>
                  <a:pt x="31" y="80"/>
                </a:lnTo>
                <a:lnTo>
                  <a:pt x="31" y="91"/>
                </a:lnTo>
                <a:lnTo>
                  <a:pt x="31" y="102"/>
                </a:lnTo>
                <a:lnTo>
                  <a:pt x="32" y="105"/>
                </a:lnTo>
                <a:lnTo>
                  <a:pt x="33" y="107"/>
                </a:lnTo>
                <a:lnTo>
                  <a:pt x="34" y="110"/>
                </a:lnTo>
                <a:lnTo>
                  <a:pt x="34" y="112"/>
                </a:lnTo>
                <a:lnTo>
                  <a:pt x="35" y="114"/>
                </a:lnTo>
                <a:lnTo>
                  <a:pt x="36" y="117"/>
                </a:lnTo>
                <a:lnTo>
                  <a:pt x="37" y="119"/>
                </a:lnTo>
                <a:lnTo>
                  <a:pt x="38" y="121"/>
                </a:lnTo>
                <a:lnTo>
                  <a:pt x="38" y="123"/>
                </a:lnTo>
                <a:lnTo>
                  <a:pt x="39" y="125"/>
                </a:lnTo>
                <a:lnTo>
                  <a:pt x="40" y="126"/>
                </a:lnTo>
                <a:lnTo>
                  <a:pt x="41" y="128"/>
                </a:lnTo>
                <a:lnTo>
                  <a:pt x="42" y="130"/>
                </a:lnTo>
                <a:lnTo>
                  <a:pt x="43" y="131"/>
                </a:lnTo>
                <a:lnTo>
                  <a:pt x="44" y="133"/>
                </a:lnTo>
                <a:lnTo>
                  <a:pt x="46" y="134"/>
                </a:lnTo>
                <a:lnTo>
                  <a:pt x="47" y="135"/>
                </a:lnTo>
                <a:lnTo>
                  <a:pt x="48" y="137"/>
                </a:lnTo>
                <a:lnTo>
                  <a:pt x="49" y="138"/>
                </a:lnTo>
                <a:lnTo>
                  <a:pt x="50" y="139"/>
                </a:lnTo>
                <a:lnTo>
                  <a:pt x="52" y="140"/>
                </a:lnTo>
                <a:lnTo>
                  <a:pt x="53" y="140"/>
                </a:lnTo>
                <a:lnTo>
                  <a:pt x="54" y="141"/>
                </a:lnTo>
                <a:lnTo>
                  <a:pt x="56" y="142"/>
                </a:lnTo>
                <a:lnTo>
                  <a:pt x="57" y="142"/>
                </a:lnTo>
                <a:lnTo>
                  <a:pt x="59" y="143"/>
                </a:lnTo>
                <a:lnTo>
                  <a:pt x="60" y="143"/>
                </a:lnTo>
                <a:lnTo>
                  <a:pt x="62" y="143"/>
                </a:lnTo>
                <a:lnTo>
                  <a:pt x="63" y="144"/>
                </a:lnTo>
                <a:lnTo>
                  <a:pt x="65" y="144"/>
                </a:lnTo>
                <a:lnTo>
                  <a:pt x="66" y="144"/>
                </a:lnTo>
                <a:lnTo>
                  <a:pt x="68" y="143"/>
                </a:lnTo>
                <a:lnTo>
                  <a:pt x="71" y="143"/>
                </a:lnTo>
                <a:lnTo>
                  <a:pt x="74" y="143"/>
                </a:lnTo>
                <a:lnTo>
                  <a:pt x="77" y="142"/>
                </a:lnTo>
                <a:lnTo>
                  <a:pt x="80" y="142"/>
                </a:lnTo>
                <a:lnTo>
                  <a:pt x="82" y="141"/>
                </a:lnTo>
                <a:lnTo>
                  <a:pt x="85" y="140"/>
                </a:lnTo>
                <a:lnTo>
                  <a:pt x="87" y="138"/>
                </a:lnTo>
                <a:lnTo>
                  <a:pt x="90" y="137"/>
                </a:lnTo>
                <a:lnTo>
                  <a:pt x="92" y="135"/>
                </a:lnTo>
                <a:lnTo>
                  <a:pt x="94" y="134"/>
                </a:lnTo>
                <a:lnTo>
                  <a:pt x="96" y="132"/>
                </a:lnTo>
                <a:lnTo>
                  <a:pt x="98" y="130"/>
                </a:lnTo>
                <a:lnTo>
                  <a:pt x="100" y="128"/>
                </a:lnTo>
                <a:lnTo>
                  <a:pt x="101" y="125"/>
                </a:lnTo>
                <a:lnTo>
                  <a:pt x="103" y="123"/>
                </a:lnTo>
                <a:lnTo>
                  <a:pt x="105" y="120"/>
                </a:lnTo>
                <a:lnTo>
                  <a:pt x="106" y="117"/>
                </a:lnTo>
                <a:lnTo>
                  <a:pt x="107" y="114"/>
                </a:lnTo>
                <a:lnTo>
                  <a:pt x="109" y="111"/>
                </a:lnTo>
                <a:lnTo>
                  <a:pt x="110" y="108"/>
                </a:lnTo>
                <a:lnTo>
                  <a:pt x="111" y="104"/>
                </a:lnTo>
                <a:lnTo>
                  <a:pt x="112" y="101"/>
                </a:lnTo>
                <a:lnTo>
                  <a:pt x="113" y="97"/>
                </a:lnTo>
                <a:lnTo>
                  <a:pt x="114" y="94"/>
                </a:lnTo>
                <a:lnTo>
                  <a:pt x="115" y="90"/>
                </a:lnTo>
                <a:lnTo>
                  <a:pt x="116" y="86"/>
                </a:lnTo>
                <a:lnTo>
                  <a:pt x="116" y="82"/>
                </a:lnTo>
                <a:lnTo>
                  <a:pt x="117" y="77"/>
                </a:lnTo>
                <a:lnTo>
                  <a:pt x="117" y="73"/>
                </a:lnTo>
                <a:lnTo>
                  <a:pt x="118" y="68"/>
                </a:lnTo>
                <a:lnTo>
                  <a:pt x="118" y="64"/>
                </a:lnTo>
                <a:lnTo>
                  <a:pt x="119" y="59"/>
                </a:lnTo>
                <a:lnTo>
                  <a:pt x="119" y="54"/>
                </a:lnTo>
                <a:lnTo>
                  <a:pt x="119" y="48"/>
                </a:lnTo>
                <a:lnTo>
                  <a:pt x="119" y="43"/>
                </a:lnTo>
                <a:lnTo>
                  <a:pt x="119" y="37"/>
                </a:lnTo>
                <a:lnTo>
                  <a:pt x="119" y="32"/>
                </a:lnTo>
                <a:lnTo>
                  <a:pt x="119" y="26"/>
                </a:lnTo>
                <a:lnTo>
                  <a:pt x="119" y="20"/>
                </a:lnTo>
                <a:lnTo>
                  <a:pt x="119" y="15"/>
                </a:lnTo>
                <a:lnTo>
                  <a:pt x="119" y="14"/>
                </a:lnTo>
                <a:lnTo>
                  <a:pt x="119" y="12"/>
                </a:lnTo>
                <a:lnTo>
                  <a:pt x="119" y="11"/>
                </a:lnTo>
                <a:lnTo>
                  <a:pt x="119" y="10"/>
                </a:lnTo>
                <a:lnTo>
                  <a:pt x="119" y="9"/>
                </a:lnTo>
                <a:lnTo>
                  <a:pt x="120" y="8"/>
                </a:lnTo>
                <a:lnTo>
                  <a:pt x="120" y="7"/>
                </a:lnTo>
                <a:lnTo>
                  <a:pt x="120" y="6"/>
                </a:lnTo>
                <a:lnTo>
                  <a:pt x="121" y="6"/>
                </a:lnTo>
                <a:lnTo>
                  <a:pt x="121" y="5"/>
                </a:lnTo>
                <a:lnTo>
                  <a:pt x="122" y="4"/>
                </a:lnTo>
                <a:lnTo>
                  <a:pt x="123" y="3"/>
                </a:lnTo>
                <a:lnTo>
                  <a:pt x="124" y="2"/>
                </a:lnTo>
                <a:lnTo>
                  <a:pt x="125" y="1"/>
                </a:lnTo>
                <a:lnTo>
                  <a:pt x="126" y="1"/>
                </a:lnTo>
                <a:lnTo>
                  <a:pt x="127" y="1"/>
                </a:lnTo>
                <a:lnTo>
                  <a:pt x="128" y="0"/>
                </a:lnTo>
                <a:lnTo>
                  <a:pt x="129" y="0"/>
                </a:lnTo>
                <a:lnTo>
                  <a:pt x="130" y="0"/>
                </a:lnTo>
                <a:lnTo>
                  <a:pt x="131" y="0"/>
                </a:lnTo>
                <a:lnTo>
                  <a:pt x="132" y="0"/>
                </a:lnTo>
                <a:lnTo>
                  <a:pt x="134" y="0"/>
                </a:lnTo>
                <a:lnTo>
                  <a:pt x="135" y="0"/>
                </a:lnTo>
                <a:lnTo>
                  <a:pt x="137" y="0"/>
                </a:lnTo>
                <a:lnTo>
                  <a:pt x="138" y="0"/>
                </a:lnTo>
                <a:lnTo>
                  <a:pt x="139" y="0"/>
                </a:lnTo>
                <a:lnTo>
                  <a:pt x="140" y="0"/>
                </a:lnTo>
                <a:lnTo>
                  <a:pt x="141" y="0"/>
                </a:lnTo>
                <a:lnTo>
                  <a:pt x="142" y="0"/>
                </a:lnTo>
                <a:lnTo>
                  <a:pt x="142" y="1"/>
                </a:lnTo>
                <a:lnTo>
                  <a:pt x="143" y="1"/>
                </a:lnTo>
                <a:lnTo>
                  <a:pt x="144" y="1"/>
                </a:lnTo>
                <a:lnTo>
                  <a:pt x="144" y="2"/>
                </a:lnTo>
                <a:lnTo>
                  <a:pt x="145" y="2"/>
                </a:lnTo>
                <a:lnTo>
                  <a:pt x="146" y="3"/>
                </a:lnTo>
                <a:lnTo>
                  <a:pt x="147" y="4"/>
                </a:lnTo>
                <a:lnTo>
                  <a:pt x="148" y="5"/>
                </a:lnTo>
                <a:lnTo>
                  <a:pt x="148" y="6"/>
                </a:lnTo>
                <a:lnTo>
                  <a:pt x="149" y="7"/>
                </a:lnTo>
                <a:lnTo>
                  <a:pt x="149" y="8"/>
                </a:lnTo>
                <a:lnTo>
                  <a:pt x="149" y="9"/>
                </a:lnTo>
                <a:lnTo>
                  <a:pt x="149" y="10"/>
                </a:lnTo>
                <a:lnTo>
                  <a:pt x="149" y="11"/>
                </a:lnTo>
                <a:lnTo>
                  <a:pt x="149" y="12"/>
                </a:lnTo>
                <a:lnTo>
                  <a:pt x="150" y="13"/>
                </a:lnTo>
                <a:lnTo>
                  <a:pt x="150" y="14"/>
                </a:lnTo>
                <a:lnTo>
                  <a:pt x="150" y="20"/>
                </a:lnTo>
                <a:lnTo>
                  <a:pt x="150" y="26"/>
                </a:lnTo>
                <a:lnTo>
                  <a:pt x="150" y="32"/>
                </a:lnTo>
                <a:lnTo>
                  <a:pt x="150" y="38"/>
                </a:lnTo>
                <a:lnTo>
                  <a:pt x="150" y="45"/>
                </a:lnTo>
                <a:lnTo>
                  <a:pt x="150" y="51"/>
                </a:lnTo>
                <a:lnTo>
                  <a:pt x="150" y="57"/>
                </a:lnTo>
                <a:lnTo>
                  <a:pt x="150" y="63"/>
                </a:lnTo>
                <a:lnTo>
                  <a:pt x="148" y="69"/>
                </a:lnTo>
                <a:lnTo>
                  <a:pt x="147" y="75"/>
                </a:lnTo>
                <a:lnTo>
                  <a:pt x="146" y="81"/>
                </a:lnTo>
                <a:lnTo>
                  <a:pt x="145" y="87"/>
                </a:lnTo>
                <a:lnTo>
                  <a:pt x="143" y="93"/>
                </a:lnTo>
                <a:lnTo>
                  <a:pt x="142" y="98"/>
                </a:lnTo>
                <a:lnTo>
                  <a:pt x="140" y="104"/>
                </a:lnTo>
                <a:lnTo>
                  <a:pt x="139" y="109"/>
                </a:lnTo>
                <a:lnTo>
                  <a:pt x="137" y="114"/>
                </a:lnTo>
                <a:lnTo>
                  <a:pt x="135" y="119"/>
                </a:lnTo>
                <a:lnTo>
                  <a:pt x="133" y="124"/>
                </a:lnTo>
                <a:lnTo>
                  <a:pt x="131" y="128"/>
                </a:lnTo>
                <a:lnTo>
                  <a:pt x="129" y="133"/>
                </a:lnTo>
                <a:lnTo>
                  <a:pt x="127" y="137"/>
                </a:lnTo>
                <a:lnTo>
                  <a:pt x="125" y="141"/>
                </a:lnTo>
                <a:lnTo>
                  <a:pt x="122" y="145"/>
                </a:lnTo>
                <a:lnTo>
                  <a:pt x="120" y="148"/>
                </a:lnTo>
                <a:lnTo>
                  <a:pt x="117" y="152"/>
                </a:lnTo>
                <a:lnTo>
                  <a:pt x="114" y="155"/>
                </a:lnTo>
                <a:lnTo>
                  <a:pt x="111" y="158"/>
                </a:lnTo>
                <a:lnTo>
                  <a:pt x="108" y="161"/>
                </a:lnTo>
                <a:lnTo>
                  <a:pt x="105" y="163"/>
                </a:lnTo>
                <a:lnTo>
                  <a:pt x="102" y="165"/>
                </a:lnTo>
                <a:lnTo>
                  <a:pt x="99" y="167"/>
                </a:lnTo>
                <a:lnTo>
                  <a:pt x="95" y="169"/>
                </a:lnTo>
                <a:lnTo>
                  <a:pt x="92" y="171"/>
                </a:lnTo>
                <a:lnTo>
                  <a:pt x="88" y="172"/>
                </a:lnTo>
                <a:lnTo>
                  <a:pt x="84" y="173"/>
                </a:lnTo>
                <a:lnTo>
                  <a:pt x="80" y="174"/>
                </a:lnTo>
                <a:lnTo>
                  <a:pt x="76" y="174"/>
                </a:lnTo>
                <a:lnTo>
                  <a:pt x="72" y="174"/>
                </a:lnTo>
                <a:lnTo>
                  <a:pt x="67" y="174"/>
                </a:lnTo>
                <a:lnTo>
                  <a:pt x="64" y="174"/>
                </a:lnTo>
                <a:lnTo>
                  <a:pt x="60" y="175"/>
                </a:lnTo>
                <a:lnTo>
                  <a:pt x="57" y="174"/>
                </a:lnTo>
                <a:lnTo>
                  <a:pt x="54" y="174"/>
                </a:lnTo>
                <a:lnTo>
                  <a:pt x="50" y="173"/>
                </a:lnTo>
                <a:lnTo>
                  <a:pt x="47" y="173"/>
                </a:lnTo>
                <a:lnTo>
                  <a:pt x="44" y="172"/>
                </a:lnTo>
                <a:lnTo>
                  <a:pt x="42" y="171"/>
                </a:lnTo>
                <a:lnTo>
                  <a:pt x="39" y="170"/>
                </a:lnTo>
                <a:lnTo>
                  <a:pt x="36" y="168"/>
                </a:lnTo>
                <a:lnTo>
                  <a:pt x="34" y="167"/>
                </a:lnTo>
                <a:lnTo>
                  <a:pt x="31" y="165"/>
                </a:lnTo>
                <a:lnTo>
                  <a:pt x="29" y="163"/>
                </a:lnTo>
                <a:lnTo>
                  <a:pt x="26" y="161"/>
                </a:lnTo>
                <a:lnTo>
                  <a:pt x="24" y="159"/>
                </a:lnTo>
                <a:lnTo>
                  <a:pt x="22" y="157"/>
                </a:lnTo>
                <a:lnTo>
                  <a:pt x="20" y="155"/>
                </a:lnTo>
                <a:lnTo>
                  <a:pt x="18" y="152"/>
                </a:lnTo>
                <a:lnTo>
                  <a:pt x="16" y="149"/>
                </a:lnTo>
                <a:lnTo>
                  <a:pt x="15" y="146"/>
                </a:lnTo>
                <a:lnTo>
                  <a:pt x="13" y="143"/>
                </a:lnTo>
                <a:lnTo>
                  <a:pt x="11" y="140"/>
                </a:lnTo>
                <a:lnTo>
                  <a:pt x="10" y="137"/>
                </a:lnTo>
                <a:lnTo>
                  <a:pt x="8" y="133"/>
                </a:lnTo>
                <a:lnTo>
                  <a:pt x="7" y="130"/>
                </a:lnTo>
                <a:lnTo>
                  <a:pt x="6" y="126"/>
                </a:lnTo>
                <a:lnTo>
                  <a:pt x="4" y="122"/>
                </a:lnTo>
                <a:lnTo>
                  <a:pt x="3" y="118"/>
                </a:lnTo>
                <a:lnTo>
                  <a:pt x="2" y="114"/>
                </a:lnTo>
                <a:lnTo>
                  <a:pt x="1" y="110"/>
                </a:lnTo>
                <a:lnTo>
                  <a:pt x="0" y="106"/>
                </a:lnTo>
                <a:lnTo>
                  <a:pt x="0" y="101"/>
                </a:lnTo>
                <a:lnTo>
                  <a:pt x="0" y="90"/>
                </a:lnTo>
                <a:lnTo>
                  <a:pt x="0" y="79"/>
                </a:lnTo>
                <a:lnTo>
                  <a:pt x="0" y="68"/>
                </a:lnTo>
                <a:lnTo>
                  <a:pt x="0" y="57"/>
                </a:lnTo>
                <a:lnTo>
                  <a:pt x="0" y="46"/>
                </a:lnTo>
                <a:lnTo>
                  <a:pt x="0" y="35"/>
                </a:lnTo>
                <a:lnTo>
                  <a:pt x="0" y="24"/>
                </a:lnTo>
                <a:lnTo>
                  <a:pt x="0" y="13"/>
                </a:lnTo>
                <a:lnTo>
                  <a:pt x="0" y="12"/>
                </a:lnTo>
                <a:lnTo>
                  <a:pt x="0" y="11"/>
                </a:lnTo>
                <a:lnTo>
                  <a:pt x="0" y="10"/>
                </a:lnTo>
                <a:lnTo>
                  <a:pt x="0" y="9"/>
                </a:lnTo>
                <a:lnTo>
                  <a:pt x="0" y="8"/>
                </a:lnTo>
                <a:lnTo>
                  <a:pt x="1" y="7"/>
                </a:lnTo>
                <a:lnTo>
                  <a:pt x="1" y="6"/>
                </a:lnTo>
                <a:lnTo>
                  <a:pt x="2" y="5"/>
                </a:lnTo>
                <a:lnTo>
                  <a:pt x="2" y="4"/>
                </a:lnTo>
                <a:lnTo>
                  <a:pt x="3" y="4"/>
                </a:lnTo>
                <a:lnTo>
                  <a:pt x="3" y="3"/>
                </a:lnTo>
                <a:lnTo>
                  <a:pt x="4" y="3"/>
                </a:lnTo>
                <a:lnTo>
                  <a:pt x="4" y="2"/>
                </a:lnTo>
                <a:lnTo>
                  <a:pt x="5" y="2"/>
                </a:lnTo>
                <a:lnTo>
                  <a:pt x="6" y="2"/>
                </a:lnTo>
                <a:lnTo>
                  <a:pt x="6" y="1"/>
                </a:lnTo>
                <a:lnTo>
                  <a:pt x="7" y="1"/>
                </a:lnTo>
                <a:lnTo>
                  <a:pt x="8" y="1"/>
                </a:lnTo>
                <a:lnTo>
                  <a:pt x="9" y="0"/>
                </a:lnTo>
                <a:lnTo>
                  <a:pt x="10" y="0"/>
                </a:lnTo>
                <a:lnTo>
                  <a:pt x="11" y="0"/>
                </a:lnTo>
                <a:lnTo>
                  <a:pt x="12" y="0"/>
                </a:lnTo>
                <a:lnTo>
                  <a:pt x="13" y="0"/>
                </a:lnTo>
                <a:lnTo>
                  <a:pt x="14" y="0"/>
                </a:lnTo>
                <a:lnTo>
                  <a:pt x="15" y="0"/>
                </a:lnTo>
                <a:lnTo>
                  <a:pt x="17" y="0"/>
                </a:lnTo>
              </a:path>
            </a:pathLst>
          </a:custGeom>
          <a:solidFill>
            <a:schemeClr val="bg2"/>
          </a:solidFill>
          <a:ln w="9525" cap="rnd">
            <a:noFill/>
            <a:round/>
            <a:headEnd/>
            <a:tailEnd/>
          </a:ln>
          <a:effectLst/>
        </p:spPr>
        <p:txBody>
          <a:bodyPr/>
          <a:lstStyle/>
          <a:p>
            <a:pPr>
              <a:defRPr/>
            </a:pPr>
            <a:endParaRPr lang="fr-CA"/>
          </a:p>
        </p:txBody>
      </p:sp>
      <p:sp>
        <p:nvSpPr>
          <p:cNvPr id="62499" name="Freeform 40"/>
          <p:cNvSpPr>
            <a:spLocks/>
          </p:cNvSpPr>
          <p:nvPr/>
        </p:nvSpPr>
        <p:spPr bwMode="auto">
          <a:xfrm>
            <a:off x="407988" y="6267450"/>
            <a:ext cx="212725" cy="279400"/>
          </a:xfrm>
          <a:custGeom>
            <a:avLst/>
            <a:gdLst>
              <a:gd name="T0" fmla="*/ 41677195 w 151"/>
              <a:gd name="T1" fmla="*/ 0 h 176"/>
              <a:gd name="T2" fmla="*/ 49615641 w 151"/>
              <a:gd name="T3" fmla="*/ 2520950 h 176"/>
              <a:gd name="T4" fmla="*/ 55570532 w 151"/>
              <a:gd name="T5" fmla="*/ 7561263 h 176"/>
              <a:gd name="T6" fmla="*/ 59539051 w 151"/>
              <a:gd name="T7" fmla="*/ 15120938 h 176"/>
              <a:gd name="T8" fmla="*/ 61524015 w 151"/>
              <a:gd name="T9" fmla="*/ 22682200 h 176"/>
              <a:gd name="T10" fmla="*/ 63508978 w 151"/>
              <a:gd name="T11" fmla="*/ 30241875 h 176"/>
              <a:gd name="T12" fmla="*/ 61524015 w 151"/>
              <a:gd name="T13" fmla="*/ 90725625 h 176"/>
              <a:gd name="T14" fmla="*/ 61524015 w 151"/>
              <a:gd name="T15" fmla="*/ 229335013 h 176"/>
              <a:gd name="T16" fmla="*/ 67477497 w 151"/>
              <a:gd name="T17" fmla="*/ 282257500 h 176"/>
              <a:gd name="T18" fmla="*/ 75415943 w 151"/>
              <a:gd name="T19" fmla="*/ 309980013 h 176"/>
              <a:gd name="T20" fmla="*/ 85339353 w 151"/>
              <a:gd name="T21" fmla="*/ 330141263 h 176"/>
              <a:gd name="T22" fmla="*/ 97247727 w 151"/>
              <a:gd name="T23" fmla="*/ 347781563 h 176"/>
              <a:gd name="T24" fmla="*/ 111139655 w 151"/>
              <a:gd name="T25" fmla="*/ 357862188 h 176"/>
              <a:gd name="T26" fmla="*/ 125032993 w 151"/>
              <a:gd name="T27" fmla="*/ 362902500 h 176"/>
              <a:gd name="T28" fmla="*/ 146863368 w 151"/>
              <a:gd name="T29" fmla="*/ 360383138 h 176"/>
              <a:gd name="T30" fmla="*/ 172663670 w 151"/>
              <a:gd name="T31" fmla="*/ 347781563 h 176"/>
              <a:gd name="T32" fmla="*/ 194495454 w 151"/>
              <a:gd name="T33" fmla="*/ 327620313 h 176"/>
              <a:gd name="T34" fmla="*/ 210372346 w 151"/>
              <a:gd name="T35" fmla="*/ 294859075 h 176"/>
              <a:gd name="T36" fmla="*/ 222280720 w 151"/>
              <a:gd name="T37" fmla="*/ 254536575 h 176"/>
              <a:gd name="T38" fmla="*/ 230219166 w 151"/>
              <a:gd name="T39" fmla="*/ 206652813 h 176"/>
              <a:gd name="T40" fmla="*/ 236172648 w 151"/>
              <a:gd name="T41" fmla="*/ 148690013 h 176"/>
              <a:gd name="T42" fmla="*/ 236172648 w 151"/>
              <a:gd name="T43" fmla="*/ 80645000 h 176"/>
              <a:gd name="T44" fmla="*/ 236172648 w 151"/>
              <a:gd name="T45" fmla="*/ 30241875 h 176"/>
              <a:gd name="T46" fmla="*/ 236172648 w 151"/>
              <a:gd name="T47" fmla="*/ 22682200 h 176"/>
              <a:gd name="T48" fmla="*/ 240142576 w 151"/>
              <a:gd name="T49" fmla="*/ 15120938 h 176"/>
              <a:gd name="T50" fmla="*/ 244111095 w 151"/>
              <a:gd name="T51" fmla="*/ 7561263 h 176"/>
              <a:gd name="T52" fmla="*/ 250065986 w 151"/>
              <a:gd name="T53" fmla="*/ 2520950 h 176"/>
              <a:gd name="T54" fmla="*/ 258004432 w 151"/>
              <a:gd name="T55" fmla="*/ 0 h 176"/>
              <a:gd name="T56" fmla="*/ 271896361 w 151"/>
              <a:gd name="T57" fmla="*/ 0 h 176"/>
              <a:gd name="T58" fmla="*/ 277849843 w 151"/>
              <a:gd name="T59" fmla="*/ 0 h 176"/>
              <a:gd name="T60" fmla="*/ 285789698 w 151"/>
              <a:gd name="T61" fmla="*/ 2520950 h 176"/>
              <a:gd name="T62" fmla="*/ 289758217 w 151"/>
              <a:gd name="T63" fmla="*/ 7561263 h 176"/>
              <a:gd name="T64" fmla="*/ 293728144 w 151"/>
              <a:gd name="T65" fmla="*/ 15120938 h 176"/>
              <a:gd name="T66" fmla="*/ 295711699 w 151"/>
              <a:gd name="T67" fmla="*/ 27722513 h 176"/>
              <a:gd name="T68" fmla="*/ 297696663 w 151"/>
              <a:gd name="T69" fmla="*/ 65524063 h 176"/>
              <a:gd name="T70" fmla="*/ 297696663 w 151"/>
              <a:gd name="T71" fmla="*/ 143649700 h 176"/>
              <a:gd name="T72" fmla="*/ 287773253 w 151"/>
              <a:gd name="T73" fmla="*/ 219254388 h 176"/>
              <a:gd name="T74" fmla="*/ 271896361 w 151"/>
              <a:gd name="T75" fmla="*/ 287297813 h 176"/>
              <a:gd name="T76" fmla="*/ 252049541 w 151"/>
              <a:gd name="T77" fmla="*/ 345262200 h 176"/>
              <a:gd name="T78" fmla="*/ 226249238 w 151"/>
              <a:gd name="T79" fmla="*/ 390625013 h 176"/>
              <a:gd name="T80" fmla="*/ 196480417 w 151"/>
              <a:gd name="T81" fmla="*/ 420866888 h 176"/>
              <a:gd name="T82" fmla="*/ 158771741 w 151"/>
              <a:gd name="T83" fmla="*/ 438507188 h 176"/>
              <a:gd name="T84" fmla="*/ 119078102 w 151"/>
              <a:gd name="T85" fmla="*/ 441028138 h 176"/>
              <a:gd name="T86" fmla="*/ 87324317 w 151"/>
              <a:gd name="T87" fmla="*/ 433466875 h 176"/>
              <a:gd name="T88" fmla="*/ 61524015 w 151"/>
              <a:gd name="T89" fmla="*/ 415826575 h 176"/>
              <a:gd name="T90" fmla="*/ 39692231 w 151"/>
              <a:gd name="T91" fmla="*/ 390625013 h 176"/>
              <a:gd name="T92" fmla="*/ 21831784 w 151"/>
              <a:gd name="T93" fmla="*/ 352821875 h 176"/>
              <a:gd name="T94" fmla="*/ 7938446 w 151"/>
              <a:gd name="T95" fmla="*/ 307459063 h 176"/>
              <a:gd name="T96" fmla="*/ 0 w 151"/>
              <a:gd name="T97" fmla="*/ 254536575 h 176"/>
              <a:gd name="T98" fmla="*/ 0 w 151"/>
              <a:gd name="T99" fmla="*/ 115927188 h 176"/>
              <a:gd name="T100" fmla="*/ 0 w 151"/>
              <a:gd name="T101" fmla="*/ 30241875 h 176"/>
              <a:gd name="T102" fmla="*/ 0 w 151"/>
              <a:gd name="T103" fmla="*/ 22682200 h 176"/>
              <a:gd name="T104" fmla="*/ 1984964 w 151"/>
              <a:gd name="T105" fmla="*/ 15120938 h 176"/>
              <a:gd name="T106" fmla="*/ 5953482 w 151"/>
              <a:gd name="T107" fmla="*/ 7561263 h 176"/>
              <a:gd name="T108" fmla="*/ 11908374 w 151"/>
              <a:gd name="T109" fmla="*/ 2520950 h 176"/>
              <a:gd name="T110" fmla="*/ 21831784 w 151"/>
              <a:gd name="T111" fmla="*/ 0 h 176"/>
              <a:gd name="T112" fmla="*/ 33738749 w 151"/>
              <a:gd name="T113" fmla="*/ 0 h 17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51" h="176">
                <a:moveTo>
                  <a:pt x="17" y="0"/>
                </a:moveTo>
                <a:lnTo>
                  <a:pt x="18" y="0"/>
                </a:lnTo>
                <a:lnTo>
                  <a:pt x="19" y="0"/>
                </a:lnTo>
                <a:lnTo>
                  <a:pt x="20" y="0"/>
                </a:lnTo>
                <a:lnTo>
                  <a:pt x="21" y="0"/>
                </a:lnTo>
                <a:lnTo>
                  <a:pt x="22" y="0"/>
                </a:lnTo>
                <a:lnTo>
                  <a:pt x="23" y="1"/>
                </a:lnTo>
                <a:lnTo>
                  <a:pt x="24" y="1"/>
                </a:lnTo>
                <a:lnTo>
                  <a:pt x="25" y="1"/>
                </a:lnTo>
                <a:lnTo>
                  <a:pt x="25" y="2"/>
                </a:lnTo>
                <a:lnTo>
                  <a:pt x="26" y="2"/>
                </a:lnTo>
                <a:lnTo>
                  <a:pt x="27" y="2"/>
                </a:lnTo>
                <a:lnTo>
                  <a:pt x="27" y="3"/>
                </a:lnTo>
                <a:lnTo>
                  <a:pt x="28" y="3"/>
                </a:lnTo>
                <a:lnTo>
                  <a:pt x="28" y="4"/>
                </a:lnTo>
                <a:lnTo>
                  <a:pt x="29" y="4"/>
                </a:lnTo>
                <a:lnTo>
                  <a:pt x="29" y="5"/>
                </a:lnTo>
                <a:lnTo>
                  <a:pt x="30" y="6"/>
                </a:lnTo>
                <a:lnTo>
                  <a:pt x="30" y="7"/>
                </a:lnTo>
                <a:lnTo>
                  <a:pt x="31" y="8"/>
                </a:lnTo>
                <a:lnTo>
                  <a:pt x="31" y="9"/>
                </a:lnTo>
                <a:lnTo>
                  <a:pt x="31" y="10"/>
                </a:lnTo>
                <a:lnTo>
                  <a:pt x="31" y="11"/>
                </a:lnTo>
                <a:lnTo>
                  <a:pt x="31" y="12"/>
                </a:lnTo>
                <a:lnTo>
                  <a:pt x="32" y="12"/>
                </a:lnTo>
                <a:lnTo>
                  <a:pt x="32" y="13"/>
                </a:lnTo>
                <a:lnTo>
                  <a:pt x="31" y="14"/>
                </a:lnTo>
                <a:lnTo>
                  <a:pt x="31" y="25"/>
                </a:lnTo>
                <a:lnTo>
                  <a:pt x="31" y="36"/>
                </a:lnTo>
                <a:lnTo>
                  <a:pt x="31" y="47"/>
                </a:lnTo>
                <a:lnTo>
                  <a:pt x="31" y="58"/>
                </a:lnTo>
                <a:lnTo>
                  <a:pt x="31" y="69"/>
                </a:lnTo>
                <a:lnTo>
                  <a:pt x="31" y="80"/>
                </a:lnTo>
                <a:lnTo>
                  <a:pt x="31" y="91"/>
                </a:lnTo>
                <a:lnTo>
                  <a:pt x="31" y="102"/>
                </a:lnTo>
                <a:lnTo>
                  <a:pt x="32" y="105"/>
                </a:lnTo>
                <a:lnTo>
                  <a:pt x="33" y="107"/>
                </a:lnTo>
                <a:lnTo>
                  <a:pt x="34" y="110"/>
                </a:lnTo>
                <a:lnTo>
                  <a:pt x="34" y="112"/>
                </a:lnTo>
                <a:lnTo>
                  <a:pt x="35" y="114"/>
                </a:lnTo>
                <a:lnTo>
                  <a:pt x="36" y="117"/>
                </a:lnTo>
                <a:lnTo>
                  <a:pt x="37" y="119"/>
                </a:lnTo>
                <a:lnTo>
                  <a:pt x="38" y="121"/>
                </a:lnTo>
                <a:lnTo>
                  <a:pt x="38" y="123"/>
                </a:lnTo>
                <a:lnTo>
                  <a:pt x="39" y="125"/>
                </a:lnTo>
                <a:lnTo>
                  <a:pt x="40" y="126"/>
                </a:lnTo>
                <a:lnTo>
                  <a:pt x="41" y="128"/>
                </a:lnTo>
                <a:lnTo>
                  <a:pt x="42" y="130"/>
                </a:lnTo>
                <a:lnTo>
                  <a:pt x="43" y="131"/>
                </a:lnTo>
                <a:lnTo>
                  <a:pt x="44" y="133"/>
                </a:lnTo>
                <a:lnTo>
                  <a:pt x="46" y="134"/>
                </a:lnTo>
                <a:lnTo>
                  <a:pt x="47" y="135"/>
                </a:lnTo>
                <a:lnTo>
                  <a:pt x="48" y="137"/>
                </a:lnTo>
                <a:lnTo>
                  <a:pt x="49" y="138"/>
                </a:lnTo>
                <a:lnTo>
                  <a:pt x="50" y="139"/>
                </a:lnTo>
                <a:lnTo>
                  <a:pt x="52" y="140"/>
                </a:lnTo>
                <a:lnTo>
                  <a:pt x="53" y="140"/>
                </a:lnTo>
                <a:lnTo>
                  <a:pt x="54" y="141"/>
                </a:lnTo>
                <a:lnTo>
                  <a:pt x="56" y="142"/>
                </a:lnTo>
                <a:lnTo>
                  <a:pt x="57" y="142"/>
                </a:lnTo>
                <a:lnTo>
                  <a:pt x="59" y="143"/>
                </a:lnTo>
                <a:lnTo>
                  <a:pt x="60" y="143"/>
                </a:lnTo>
                <a:lnTo>
                  <a:pt x="62" y="143"/>
                </a:lnTo>
                <a:lnTo>
                  <a:pt x="63" y="144"/>
                </a:lnTo>
                <a:lnTo>
                  <a:pt x="65" y="144"/>
                </a:lnTo>
                <a:lnTo>
                  <a:pt x="66" y="144"/>
                </a:lnTo>
                <a:lnTo>
                  <a:pt x="68" y="143"/>
                </a:lnTo>
                <a:lnTo>
                  <a:pt x="71" y="143"/>
                </a:lnTo>
                <a:lnTo>
                  <a:pt x="74" y="143"/>
                </a:lnTo>
                <a:lnTo>
                  <a:pt x="77" y="142"/>
                </a:lnTo>
                <a:lnTo>
                  <a:pt x="80" y="142"/>
                </a:lnTo>
                <a:lnTo>
                  <a:pt x="82" y="141"/>
                </a:lnTo>
                <a:lnTo>
                  <a:pt x="85" y="140"/>
                </a:lnTo>
                <a:lnTo>
                  <a:pt x="87" y="138"/>
                </a:lnTo>
                <a:lnTo>
                  <a:pt x="90" y="137"/>
                </a:lnTo>
                <a:lnTo>
                  <a:pt x="92" y="135"/>
                </a:lnTo>
                <a:lnTo>
                  <a:pt x="94" y="134"/>
                </a:lnTo>
                <a:lnTo>
                  <a:pt x="96" y="132"/>
                </a:lnTo>
                <a:lnTo>
                  <a:pt x="98" y="130"/>
                </a:lnTo>
                <a:lnTo>
                  <a:pt x="100" y="128"/>
                </a:lnTo>
                <a:lnTo>
                  <a:pt x="101" y="125"/>
                </a:lnTo>
                <a:lnTo>
                  <a:pt x="103" y="123"/>
                </a:lnTo>
                <a:lnTo>
                  <a:pt x="105" y="120"/>
                </a:lnTo>
                <a:lnTo>
                  <a:pt x="106" y="117"/>
                </a:lnTo>
                <a:lnTo>
                  <a:pt x="107" y="114"/>
                </a:lnTo>
                <a:lnTo>
                  <a:pt x="109" y="111"/>
                </a:lnTo>
                <a:lnTo>
                  <a:pt x="110" y="108"/>
                </a:lnTo>
                <a:lnTo>
                  <a:pt x="111" y="104"/>
                </a:lnTo>
                <a:lnTo>
                  <a:pt x="112" y="101"/>
                </a:lnTo>
                <a:lnTo>
                  <a:pt x="113" y="97"/>
                </a:lnTo>
                <a:lnTo>
                  <a:pt x="114" y="94"/>
                </a:lnTo>
                <a:lnTo>
                  <a:pt x="115" y="90"/>
                </a:lnTo>
                <a:lnTo>
                  <a:pt x="116" y="86"/>
                </a:lnTo>
                <a:lnTo>
                  <a:pt x="116" y="82"/>
                </a:lnTo>
                <a:lnTo>
                  <a:pt x="117" y="77"/>
                </a:lnTo>
                <a:lnTo>
                  <a:pt x="117" y="73"/>
                </a:lnTo>
                <a:lnTo>
                  <a:pt x="118" y="68"/>
                </a:lnTo>
                <a:lnTo>
                  <a:pt x="118" y="64"/>
                </a:lnTo>
                <a:lnTo>
                  <a:pt x="119" y="59"/>
                </a:lnTo>
                <a:lnTo>
                  <a:pt x="119" y="54"/>
                </a:lnTo>
                <a:lnTo>
                  <a:pt x="119" y="48"/>
                </a:lnTo>
                <a:lnTo>
                  <a:pt x="119" y="43"/>
                </a:lnTo>
                <a:lnTo>
                  <a:pt x="119" y="37"/>
                </a:lnTo>
                <a:lnTo>
                  <a:pt x="119" y="32"/>
                </a:lnTo>
                <a:lnTo>
                  <a:pt x="119" y="26"/>
                </a:lnTo>
                <a:lnTo>
                  <a:pt x="119" y="20"/>
                </a:lnTo>
                <a:lnTo>
                  <a:pt x="119" y="15"/>
                </a:lnTo>
                <a:lnTo>
                  <a:pt x="119" y="14"/>
                </a:lnTo>
                <a:lnTo>
                  <a:pt x="119" y="12"/>
                </a:lnTo>
                <a:lnTo>
                  <a:pt x="119" y="11"/>
                </a:lnTo>
                <a:lnTo>
                  <a:pt x="119" y="10"/>
                </a:lnTo>
                <a:lnTo>
                  <a:pt x="119" y="9"/>
                </a:lnTo>
                <a:lnTo>
                  <a:pt x="120" y="8"/>
                </a:lnTo>
                <a:lnTo>
                  <a:pt x="120" y="7"/>
                </a:lnTo>
                <a:lnTo>
                  <a:pt x="120" y="6"/>
                </a:lnTo>
                <a:lnTo>
                  <a:pt x="121" y="6"/>
                </a:lnTo>
                <a:lnTo>
                  <a:pt x="121" y="5"/>
                </a:lnTo>
                <a:lnTo>
                  <a:pt x="122" y="4"/>
                </a:lnTo>
                <a:lnTo>
                  <a:pt x="123" y="3"/>
                </a:lnTo>
                <a:lnTo>
                  <a:pt x="124" y="2"/>
                </a:lnTo>
                <a:lnTo>
                  <a:pt x="125" y="1"/>
                </a:lnTo>
                <a:lnTo>
                  <a:pt x="126" y="1"/>
                </a:lnTo>
                <a:lnTo>
                  <a:pt x="127" y="1"/>
                </a:lnTo>
                <a:lnTo>
                  <a:pt x="128" y="0"/>
                </a:lnTo>
                <a:lnTo>
                  <a:pt x="129" y="0"/>
                </a:lnTo>
                <a:lnTo>
                  <a:pt x="130" y="0"/>
                </a:lnTo>
                <a:lnTo>
                  <a:pt x="131" y="0"/>
                </a:lnTo>
                <a:lnTo>
                  <a:pt x="132" y="0"/>
                </a:lnTo>
                <a:lnTo>
                  <a:pt x="134" y="0"/>
                </a:lnTo>
                <a:lnTo>
                  <a:pt x="135" y="0"/>
                </a:lnTo>
                <a:lnTo>
                  <a:pt x="137" y="0"/>
                </a:lnTo>
                <a:lnTo>
                  <a:pt x="138" y="0"/>
                </a:lnTo>
                <a:lnTo>
                  <a:pt x="139" y="0"/>
                </a:lnTo>
                <a:lnTo>
                  <a:pt x="140" y="0"/>
                </a:lnTo>
                <a:lnTo>
                  <a:pt x="141" y="0"/>
                </a:lnTo>
                <a:lnTo>
                  <a:pt x="142" y="0"/>
                </a:lnTo>
                <a:lnTo>
                  <a:pt x="142" y="1"/>
                </a:lnTo>
                <a:lnTo>
                  <a:pt x="143" y="1"/>
                </a:lnTo>
                <a:lnTo>
                  <a:pt x="144" y="1"/>
                </a:lnTo>
                <a:lnTo>
                  <a:pt x="144" y="2"/>
                </a:lnTo>
                <a:lnTo>
                  <a:pt x="145" y="2"/>
                </a:lnTo>
                <a:lnTo>
                  <a:pt x="146" y="3"/>
                </a:lnTo>
                <a:lnTo>
                  <a:pt x="147" y="4"/>
                </a:lnTo>
                <a:lnTo>
                  <a:pt x="148" y="5"/>
                </a:lnTo>
                <a:lnTo>
                  <a:pt x="148" y="6"/>
                </a:lnTo>
                <a:lnTo>
                  <a:pt x="149" y="7"/>
                </a:lnTo>
                <a:lnTo>
                  <a:pt x="149" y="8"/>
                </a:lnTo>
                <a:lnTo>
                  <a:pt x="149" y="9"/>
                </a:lnTo>
                <a:lnTo>
                  <a:pt x="149" y="10"/>
                </a:lnTo>
                <a:lnTo>
                  <a:pt x="149" y="11"/>
                </a:lnTo>
                <a:lnTo>
                  <a:pt x="149" y="12"/>
                </a:lnTo>
                <a:lnTo>
                  <a:pt x="150" y="13"/>
                </a:lnTo>
                <a:lnTo>
                  <a:pt x="150" y="14"/>
                </a:lnTo>
                <a:lnTo>
                  <a:pt x="150" y="20"/>
                </a:lnTo>
                <a:lnTo>
                  <a:pt x="150" y="26"/>
                </a:lnTo>
                <a:lnTo>
                  <a:pt x="150" y="32"/>
                </a:lnTo>
                <a:lnTo>
                  <a:pt x="150" y="38"/>
                </a:lnTo>
                <a:lnTo>
                  <a:pt x="150" y="45"/>
                </a:lnTo>
                <a:lnTo>
                  <a:pt x="150" y="51"/>
                </a:lnTo>
                <a:lnTo>
                  <a:pt x="150" y="57"/>
                </a:lnTo>
                <a:lnTo>
                  <a:pt x="150" y="63"/>
                </a:lnTo>
                <a:lnTo>
                  <a:pt x="148" y="69"/>
                </a:lnTo>
                <a:lnTo>
                  <a:pt x="147" y="75"/>
                </a:lnTo>
                <a:lnTo>
                  <a:pt x="146" y="81"/>
                </a:lnTo>
                <a:lnTo>
                  <a:pt x="145" y="87"/>
                </a:lnTo>
                <a:lnTo>
                  <a:pt x="143" y="93"/>
                </a:lnTo>
                <a:lnTo>
                  <a:pt x="142" y="98"/>
                </a:lnTo>
                <a:lnTo>
                  <a:pt x="140" y="104"/>
                </a:lnTo>
                <a:lnTo>
                  <a:pt x="139" y="109"/>
                </a:lnTo>
                <a:lnTo>
                  <a:pt x="137" y="114"/>
                </a:lnTo>
                <a:lnTo>
                  <a:pt x="135" y="119"/>
                </a:lnTo>
                <a:lnTo>
                  <a:pt x="133" y="124"/>
                </a:lnTo>
                <a:lnTo>
                  <a:pt x="131" y="128"/>
                </a:lnTo>
                <a:lnTo>
                  <a:pt x="129" y="133"/>
                </a:lnTo>
                <a:lnTo>
                  <a:pt x="127" y="137"/>
                </a:lnTo>
                <a:lnTo>
                  <a:pt x="125" y="141"/>
                </a:lnTo>
                <a:lnTo>
                  <a:pt x="122" y="145"/>
                </a:lnTo>
                <a:lnTo>
                  <a:pt x="120" y="148"/>
                </a:lnTo>
                <a:lnTo>
                  <a:pt x="117" y="152"/>
                </a:lnTo>
                <a:lnTo>
                  <a:pt x="114" y="155"/>
                </a:lnTo>
                <a:lnTo>
                  <a:pt x="111" y="158"/>
                </a:lnTo>
                <a:lnTo>
                  <a:pt x="108" y="161"/>
                </a:lnTo>
                <a:lnTo>
                  <a:pt x="105" y="163"/>
                </a:lnTo>
                <a:lnTo>
                  <a:pt x="102" y="165"/>
                </a:lnTo>
                <a:lnTo>
                  <a:pt x="99" y="167"/>
                </a:lnTo>
                <a:lnTo>
                  <a:pt x="95" y="169"/>
                </a:lnTo>
                <a:lnTo>
                  <a:pt x="92" y="171"/>
                </a:lnTo>
                <a:lnTo>
                  <a:pt x="88" y="172"/>
                </a:lnTo>
                <a:lnTo>
                  <a:pt x="84" y="173"/>
                </a:lnTo>
                <a:lnTo>
                  <a:pt x="80" y="174"/>
                </a:lnTo>
                <a:lnTo>
                  <a:pt x="76" y="174"/>
                </a:lnTo>
                <a:lnTo>
                  <a:pt x="72" y="174"/>
                </a:lnTo>
                <a:lnTo>
                  <a:pt x="67" y="174"/>
                </a:lnTo>
                <a:lnTo>
                  <a:pt x="64" y="174"/>
                </a:lnTo>
                <a:lnTo>
                  <a:pt x="60" y="175"/>
                </a:lnTo>
                <a:lnTo>
                  <a:pt x="57" y="174"/>
                </a:lnTo>
                <a:lnTo>
                  <a:pt x="54" y="174"/>
                </a:lnTo>
                <a:lnTo>
                  <a:pt x="50" y="173"/>
                </a:lnTo>
                <a:lnTo>
                  <a:pt x="47" y="173"/>
                </a:lnTo>
                <a:lnTo>
                  <a:pt x="44" y="172"/>
                </a:lnTo>
                <a:lnTo>
                  <a:pt x="42" y="171"/>
                </a:lnTo>
                <a:lnTo>
                  <a:pt x="39" y="170"/>
                </a:lnTo>
                <a:lnTo>
                  <a:pt x="36" y="168"/>
                </a:lnTo>
                <a:lnTo>
                  <a:pt x="34" y="167"/>
                </a:lnTo>
                <a:lnTo>
                  <a:pt x="31" y="165"/>
                </a:lnTo>
                <a:lnTo>
                  <a:pt x="29" y="163"/>
                </a:lnTo>
                <a:lnTo>
                  <a:pt x="26" y="161"/>
                </a:lnTo>
                <a:lnTo>
                  <a:pt x="24" y="159"/>
                </a:lnTo>
                <a:lnTo>
                  <a:pt x="22" y="157"/>
                </a:lnTo>
                <a:lnTo>
                  <a:pt x="20" y="155"/>
                </a:lnTo>
                <a:lnTo>
                  <a:pt x="18" y="152"/>
                </a:lnTo>
                <a:lnTo>
                  <a:pt x="16" y="149"/>
                </a:lnTo>
                <a:lnTo>
                  <a:pt x="15" y="146"/>
                </a:lnTo>
                <a:lnTo>
                  <a:pt x="13" y="143"/>
                </a:lnTo>
                <a:lnTo>
                  <a:pt x="11" y="140"/>
                </a:lnTo>
                <a:lnTo>
                  <a:pt x="10" y="137"/>
                </a:lnTo>
                <a:lnTo>
                  <a:pt x="8" y="133"/>
                </a:lnTo>
                <a:lnTo>
                  <a:pt x="7" y="130"/>
                </a:lnTo>
                <a:lnTo>
                  <a:pt x="6" y="126"/>
                </a:lnTo>
                <a:lnTo>
                  <a:pt x="4" y="122"/>
                </a:lnTo>
                <a:lnTo>
                  <a:pt x="3" y="118"/>
                </a:lnTo>
                <a:lnTo>
                  <a:pt x="2" y="114"/>
                </a:lnTo>
                <a:lnTo>
                  <a:pt x="1" y="110"/>
                </a:lnTo>
                <a:lnTo>
                  <a:pt x="0" y="106"/>
                </a:lnTo>
                <a:lnTo>
                  <a:pt x="0" y="101"/>
                </a:lnTo>
                <a:lnTo>
                  <a:pt x="0" y="90"/>
                </a:lnTo>
                <a:lnTo>
                  <a:pt x="0" y="79"/>
                </a:lnTo>
                <a:lnTo>
                  <a:pt x="0" y="68"/>
                </a:lnTo>
                <a:lnTo>
                  <a:pt x="0" y="57"/>
                </a:lnTo>
                <a:lnTo>
                  <a:pt x="0" y="46"/>
                </a:lnTo>
                <a:lnTo>
                  <a:pt x="0" y="35"/>
                </a:lnTo>
                <a:lnTo>
                  <a:pt x="0" y="24"/>
                </a:lnTo>
                <a:lnTo>
                  <a:pt x="0" y="13"/>
                </a:lnTo>
                <a:lnTo>
                  <a:pt x="0" y="12"/>
                </a:lnTo>
                <a:lnTo>
                  <a:pt x="0" y="11"/>
                </a:lnTo>
                <a:lnTo>
                  <a:pt x="0" y="10"/>
                </a:lnTo>
                <a:lnTo>
                  <a:pt x="0" y="9"/>
                </a:lnTo>
                <a:lnTo>
                  <a:pt x="0" y="8"/>
                </a:lnTo>
                <a:lnTo>
                  <a:pt x="1" y="7"/>
                </a:lnTo>
                <a:lnTo>
                  <a:pt x="1" y="6"/>
                </a:lnTo>
                <a:lnTo>
                  <a:pt x="2" y="5"/>
                </a:lnTo>
                <a:lnTo>
                  <a:pt x="2" y="4"/>
                </a:lnTo>
                <a:lnTo>
                  <a:pt x="3" y="4"/>
                </a:lnTo>
                <a:lnTo>
                  <a:pt x="3" y="3"/>
                </a:lnTo>
                <a:lnTo>
                  <a:pt x="4" y="3"/>
                </a:lnTo>
                <a:lnTo>
                  <a:pt x="4" y="2"/>
                </a:lnTo>
                <a:lnTo>
                  <a:pt x="5" y="2"/>
                </a:lnTo>
                <a:lnTo>
                  <a:pt x="6" y="2"/>
                </a:lnTo>
                <a:lnTo>
                  <a:pt x="6" y="1"/>
                </a:lnTo>
                <a:lnTo>
                  <a:pt x="7" y="1"/>
                </a:lnTo>
                <a:lnTo>
                  <a:pt x="8" y="1"/>
                </a:lnTo>
                <a:lnTo>
                  <a:pt x="9" y="0"/>
                </a:lnTo>
                <a:lnTo>
                  <a:pt x="10" y="0"/>
                </a:lnTo>
                <a:lnTo>
                  <a:pt x="11" y="0"/>
                </a:lnTo>
                <a:lnTo>
                  <a:pt x="12" y="0"/>
                </a:lnTo>
                <a:lnTo>
                  <a:pt x="13" y="0"/>
                </a:lnTo>
                <a:lnTo>
                  <a:pt x="14" y="0"/>
                </a:lnTo>
                <a:lnTo>
                  <a:pt x="15" y="0"/>
                </a:lnTo>
                <a:lnTo>
                  <a:pt x="17" y="0"/>
                </a:lnTo>
              </a:path>
            </a:pathLst>
          </a:custGeom>
          <a:solidFill>
            <a:schemeClr val="bg2"/>
          </a:solidFill>
          <a:ln w="9525" cap="rnd">
            <a:noFill/>
            <a:round/>
            <a:headEnd/>
            <a:tailEnd/>
          </a:ln>
          <a:effectLst/>
        </p:spPr>
        <p:txBody>
          <a:bodyPr/>
          <a:lstStyle/>
          <a:p>
            <a:pPr>
              <a:defRPr/>
            </a:pPr>
            <a:endParaRPr lang="fr-CA"/>
          </a:p>
        </p:txBody>
      </p:sp>
      <p:sp>
        <p:nvSpPr>
          <p:cNvPr id="62500" name="Freeform 41"/>
          <p:cNvSpPr>
            <a:spLocks/>
          </p:cNvSpPr>
          <p:nvPr/>
        </p:nvSpPr>
        <p:spPr bwMode="auto">
          <a:xfrm>
            <a:off x="165100" y="6157913"/>
            <a:ext cx="890588" cy="539750"/>
          </a:xfrm>
          <a:custGeom>
            <a:avLst/>
            <a:gdLst>
              <a:gd name="T0" fmla="*/ 121513746 w 631"/>
              <a:gd name="T1" fmla="*/ 753527513 h 340"/>
              <a:gd name="T2" fmla="*/ 231074418 w 631"/>
              <a:gd name="T3" fmla="*/ 733366263 h 340"/>
              <a:gd name="T4" fmla="*/ 288844081 w 631"/>
              <a:gd name="T5" fmla="*/ 730845313 h 340"/>
              <a:gd name="T6" fmla="*/ 310755934 w 631"/>
              <a:gd name="T7" fmla="*/ 735885625 h 340"/>
              <a:gd name="T8" fmla="*/ 342627975 w 631"/>
              <a:gd name="T9" fmla="*/ 730845313 h 340"/>
              <a:gd name="T10" fmla="*/ 394421807 w 631"/>
              <a:gd name="T11" fmla="*/ 690522813 h 340"/>
              <a:gd name="T12" fmla="*/ 422309490 w 631"/>
              <a:gd name="T13" fmla="*/ 680442188 h 340"/>
              <a:gd name="T14" fmla="*/ 454181532 w 631"/>
              <a:gd name="T15" fmla="*/ 705643750 h 340"/>
              <a:gd name="T16" fmla="*/ 490037931 w 631"/>
              <a:gd name="T17" fmla="*/ 740925938 h 340"/>
              <a:gd name="T18" fmla="*/ 551790541 w 631"/>
              <a:gd name="T19" fmla="*/ 725805000 h 340"/>
              <a:gd name="T20" fmla="*/ 587646941 w 631"/>
              <a:gd name="T21" fmla="*/ 559474688 h 340"/>
              <a:gd name="T22" fmla="*/ 605575846 w 631"/>
              <a:gd name="T23" fmla="*/ 294859075 h 340"/>
              <a:gd name="T24" fmla="*/ 621511867 w 631"/>
              <a:gd name="T25" fmla="*/ 372983125 h 340"/>
              <a:gd name="T26" fmla="*/ 629480583 w 631"/>
              <a:gd name="T27" fmla="*/ 655240625 h 340"/>
              <a:gd name="T28" fmla="*/ 659361151 w 631"/>
              <a:gd name="T29" fmla="*/ 846772500 h 340"/>
              <a:gd name="T30" fmla="*/ 685257362 w 631"/>
              <a:gd name="T31" fmla="*/ 841732188 h 340"/>
              <a:gd name="T32" fmla="*/ 701193382 w 631"/>
              <a:gd name="T33" fmla="*/ 801409688 h 340"/>
              <a:gd name="T34" fmla="*/ 731073951 w 631"/>
              <a:gd name="T35" fmla="*/ 773688763 h 340"/>
              <a:gd name="T36" fmla="*/ 840634623 w 631"/>
              <a:gd name="T37" fmla="*/ 751006563 h 340"/>
              <a:gd name="T38" fmla="*/ 900395759 w 631"/>
              <a:gd name="T39" fmla="*/ 708164700 h 340"/>
              <a:gd name="T40" fmla="*/ 928283443 w 631"/>
              <a:gd name="T41" fmla="*/ 693043763 h 340"/>
              <a:gd name="T42" fmla="*/ 966132727 w 631"/>
              <a:gd name="T43" fmla="*/ 728325950 h 340"/>
              <a:gd name="T44" fmla="*/ 1009956431 w 631"/>
              <a:gd name="T45" fmla="*/ 753527513 h 340"/>
              <a:gd name="T46" fmla="*/ 1067726094 w 631"/>
              <a:gd name="T47" fmla="*/ 756046875 h 340"/>
              <a:gd name="T48" fmla="*/ 1109558325 w 631"/>
              <a:gd name="T49" fmla="*/ 761087188 h 340"/>
              <a:gd name="T50" fmla="*/ 1137447420 w 631"/>
              <a:gd name="T51" fmla="*/ 761087188 h 340"/>
              <a:gd name="T52" fmla="*/ 1157366388 w 631"/>
              <a:gd name="T53" fmla="*/ 753527513 h 340"/>
              <a:gd name="T54" fmla="*/ 1177286766 w 631"/>
              <a:gd name="T55" fmla="*/ 753527513 h 340"/>
              <a:gd name="T56" fmla="*/ 1209160219 w 631"/>
              <a:gd name="T57" fmla="*/ 773688763 h 340"/>
              <a:gd name="T58" fmla="*/ 1237047903 w 631"/>
              <a:gd name="T59" fmla="*/ 793850013 h 340"/>
              <a:gd name="T60" fmla="*/ 1254976808 w 631"/>
              <a:gd name="T61" fmla="*/ 740925938 h 340"/>
              <a:gd name="T62" fmla="*/ 1237047903 w 631"/>
              <a:gd name="T63" fmla="*/ 708164700 h 340"/>
              <a:gd name="T64" fmla="*/ 1213143166 w 631"/>
              <a:gd name="T65" fmla="*/ 688003450 h 340"/>
              <a:gd name="T66" fmla="*/ 1179279651 w 631"/>
              <a:gd name="T67" fmla="*/ 682963138 h 340"/>
              <a:gd name="T68" fmla="*/ 1147406198 w 631"/>
              <a:gd name="T69" fmla="*/ 693043763 h 340"/>
              <a:gd name="T70" fmla="*/ 1127487231 w 631"/>
              <a:gd name="T71" fmla="*/ 695563125 h 340"/>
              <a:gd name="T72" fmla="*/ 1087646473 w 631"/>
              <a:gd name="T73" fmla="*/ 685482500 h 340"/>
              <a:gd name="T74" fmla="*/ 1007964958 w 631"/>
              <a:gd name="T75" fmla="*/ 675401875 h 340"/>
              <a:gd name="T76" fmla="*/ 970117085 w 631"/>
              <a:gd name="T77" fmla="*/ 650200313 h 340"/>
              <a:gd name="T78" fmla="*/ 940236517 w 631"/>
              <a:gd name="T79" fmla="*/ 622479388 h 340"/>
              <a:gd name="T80" fmla="*/ 896411401 w 631"/>
              <a:gd name="T81" fmla="*/ 630039063 h 340"/>
              <a:gd name="T82" fmla="*/ 794818034 w 631"/>
              <a:gd name="T83" fmla="*/ 690522813 h 340"/>
              <a:gd name="T84" fmla="*/ 699200498 w 631"/>
              <a:gd name="T85" fmla="*/ 703124388 h 340"/>
              <a:gd name="T86" fmla="*/ 691233193 w 631"/>
              <a:gd name="T87" fmla="*/ 713205013 h 340"/>
              <a:gd name="T88" fmla="*/ 681273004 w 631"/>
              <a:gd name="T89" fmla="*/ 725805000 h 340"/>
              <a:gd name="T90" fmla="*/ 665336983 w 631"/>
              <a:gd name="T91" fmla="*/ 607358450 h 340"/>
              <a:gd name="T92" fmla="*/ 647408077 w 631"/>
              <a:gd name="T93" fmla="*/ 209173763 h 340"/>
              <a:gd name="T94" fmla="*/ 623504752 w 631"/>
              <a:gd name="T95" fmla="*/ 0 h 340"/>
              <a:gd name="T96" fmla="*/ 587646941 w 631"/>
              <a:gd name="T97" fmla="*/ 166330313 h 340"/>
              <a:gd name="T98" fmla="*/ 559759257 w 631"/>
              <a:gd name="T99" fmla="*/ 544353750 h 340"/>
              <a:gd name="T100" fmla="*/ 509958310 w 631"/>
              <a:gd name="T101" fmla="*/ 667842200 h 340"/>
              <a:gd name="T102" fmla="*/ 474101911 w 631"/>
              <a:gd name="T103" fmla="*/ 642640638 h 340"/>
              <a:gd name="T104" fmla="*/ 436254038 w 631"/>
              <a:gd name="T105" fmla="*/ 604837500 h 340"/>
              <a:gd name="T106" fmla="*/ 392428922 w 631"/>
              <a:gd name="T107" fmla="*/ 612398763 h 340"/>
              <a:gd name="T108" fmla="*/ 358563996 w 631"/>
              <a:gd name="T109" fmla="*/ 637600325 h 340"/>
              <a:gd name="T110" fmla="*/ 320716123 w 631"/>
              <a:gd name="T111" fmla="*/ 670361563 h 340"/>
              <a:gd name="T112" fmla="*/ 296811386 w 631"/>
              <a:gd name="T113" fmla="*/ 665321250 h 340"/>
              <a:gd name="T114" fmla="*/ 231074418 w 631"/>
              <a:gd name="T115" fmla="*/ 672882513 h 340"/>
              <a:gd name="T116" fmla="*/ 0 w 631"/>
              <a:gd name="T117" fmla="*/ 710684063 h 340"/>
              <a:gd name="T118" fmla="*/ 3984358 w 631"/>
              <a:gd name="T119" fmla="*/ 733366263 h 340"/>
              <a:gd name="T120" fmla="*/ 5975831 w 631"/>
              <a:gd name="T121" fmla="*/ 758567825 h 3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631" h="340">
                <a:moveTo>
                  <a:pt x="4" y="303"/>
                </a:moveTo>
                <a:lnTo>
                  <a:pt x="11" y="302"/>
                </a:lnTo>
                <a:lnTo>
                  <a:pt x="17" y="302"/>
                </a:lnTo>
                <a:lnTo>
                  <a:pt x="23" y="302"/>
                </a:lnTo>
                <a:lnTo>
                  <a:pt x="29" y="302"/>
                </a:lnTo>
                <a:lnTo>
                  <a:pt x="35" y="302"/>
                </a:lnTo>
                <a:lnTo>
                  <a:pt x="40" y="301"/>
                </a:lnTo>
                <a:lnTo>
                  <a:pt x="46" y="301"/>
                </a:lnTo>
                <a:lnTo>
                  <a:pt x="51" y="300"/>
                </a:lnTo>
                <a:lnTo>
                  <a:pt x="56" y="300"/>
                </a:lnTo>
                <a:lnTo>
                  <a:pt x="61" y="299"/>
                </a:lnTo>
                <a:lnTo>
                  <a:pt x="66" y="299"/>
                </a:lnTo>
                <a:lnTo>
                  <a:pt x="71" y="298"/>
                </a:lnTo>
                <a:lnTo>
                  <a:pt x="76" y="297"/>
                </a:lnTo>
                <a:lnTo>
                  <a:pt x="80" y="297"/>
                </a:lnTo>
                <a:lnTo>
                  <a:pt x="85" y="296"/>
                </a:lnTo>
                <a:lnTo>
                  <a:pt x="89" y="295"/>
                </a:lnTo>
                <a:lnTo>
                  <a:pt x="97" y="294"/>
                </a:lnTo>
                <a:lnTo>
                  <a:pt x="105" y="293"/>
                </a:lnTo>
                <a:lnTo>
                  <a:pt x="109" y="292"/>
                </a:lnTo>
                <a:lnTo>
                  <a:pt x="112" y="292"/>
                </a:lnTo>
                <a:lnTo>
                  <a:pt x="116" y="291"/>
                </a:lnTo>
                <a:lnTo>
                  <a:pt x="119" y="291"/>
                </a:lnTo>
                <a:lnTo>
                  <a:pt x="122" y="290"/>
                </a:lnTo>
                <a:lnTo>
                  <a:pt x="126" y="290"/>
                </a:lnTo>
                <a:lnTo>
                  <a:pt x="129" y="290"/>
                </a:lnTo>
                <a:lnTo>
                  <a:pt x="132" y="289"/>
                </a:lnTo>
                <a:lnTo>
                  <a:pt x="135" y="289"/>
                </a:lnTo>
                <a:lnTo>
                  <a:pt x="138" y="289"/>
                </a:lnTo>
                <a:lnTo>
                  <a:pt x="141" y="289"/>
                </a:lnTo>
                <a:lnTo>
                  <a:pt x="144" y="289"/>
                </a:lnTo>
                <a:lnTo>
                  <a:pt x="145" y="289"/>
                </a:lnTo>
                <a:lnTo>
                  <a:pt x="145" y="290"/>
                </a:lnTo>
                <a:lnTo>
                  <a:pt x="146" y="290"/>
                </a:lnTo>
                <a:lnTo>
                  <a:pt x="147" y="290"/>
                </a:lnTo>
                <a:lnTo>
                  <a:pt x="148" y="291"/>
                </a:lnTo>
                <a:lnTo>
                  <a:pt x="149" y="291"/>
                </a:lnTo>
                <a:lnTo>
                  <a:pt x="150" y="291"/>
                </a:lnTo>
                <a:lnTo>
                  <a:pt x="151" y="291"/>
                </a:lnTo>
                <a:lnTo>
                  <a:pt x="152" y="291"/>
                </a:lnTo>
                <a:lnTo>
                  <a:pt x="153" y="292"/>
                </a:lnTo>
                <a:lnTo>
                  <a:pt x="154" y="292"/>
                </a:lnTo>
                <a:lnTo>
                  <a:pt x="155" y="292"/>
                </a:lnTo>
                <a:lnTo>
                  <a:pt x="156" y="292"/>
                </a:lnTo>
                <a:lnTo>
                  <a:pt x="157" y="292"/>
                </a:lnTo>
                <a:lnTo>
                  <a:pt x="158" y="292"/>
                </a:lnTo>
                <a:lnTo>
                  <a:pt x="160" y="292"/>
                </a:lnTo>
                <a:lnTo>
                  <a:pt x="162" y="292"/>
                </a:lnTo>
                <a:lnTo>
                  <a:pt x="164" y="291"/>
                </a:lnTo>
                <a:lnTo>
                  <a:pt x="165" y="291"/>
                </a:lnTo>
                <a:lnTo>
                  <a:pt x="167" y="291"/>
                </a:lnTo>
                <a:lnTo>
                  <a:pt x="169" y="290"/>
                </a:lnTo>
                <a:lnTo>
                  <a:pt x="170" y="290"/>
                </a:lnTo>
                <a:lnTo>
                  <a:pt x="172" y="290"/>
                </a:lnTo>
                <a:lnTo>
                  <a:pt x="174" y="289"/>
                </a:lnTo>
                <a:lnTo>
                  <a:pt x="175" y="288"/>
                </a:lnTo>
                <a:lnTo>
                  <a:pt x="177" y="286"/>
                </a:lnTo>
                <a:lnTo>
                  <a:pt x="180" y="285"/>
                </a:lnTo>
                <a:lnTo>
                  <a:pt x="184" y="282"/>
                </a:lnTo>
                <a:lnTo>
                  <a:pt x="189" y="279"/>
                </a:lnTo>
                <a:lnTo>
                  <a:pt x="192" y="277"/>
                </a:lnTo>
                <a:lnTo>
                  <a:pt x="194" y="276"/>
                </a:lnTo>
                <a:lnTo>
                  <a:pt x="195" y="275"/>
                </a:lnTo>
                <a:lnTo>
                  <a:pt x="197" y="274"/>
                </a:lnTo>
                <a:lnTo>
                  <a:pt x="198" y="274"/>
                </a:lnTo>
                <a:lnTo>
                  <a:pt x="199" y="273"/>
                </a:lnTo>
                <a:lnTo>
                  <a:pt x="200" y="273"/>
                </a:lnTo>
                <a:lnTo>
                  <a:pt x="202" y="272"/>
                </a:lnTo>
                <a:lnTo>
                  <a:pt x="203" y="271"/>
                </a:lnTo>
                <a:lnTo>
                  <a:pt x="204" y="271"/>
                </a:lnTo>
                <a:lnTo>
                  <a:pt x="205" y="271"/>
                </a:lnTo>
                <a:lnTo>
                  <a:pt x="206" y="270"/>
                </a:lnTo>
                <a:lnTo>
                  <a:pt x="208" y="270"/>
                </a:lnTo>
                <a:lnTo>
                  <a:pt x="209" y="269"/>
                </a:lnTo>
                <a:lnTo>
                  <a:pt x="210" y="270"/>
                </a:lnTo>
                <a:lnTo>
                  <a:pt x="212" y="270"/>
                </a:lnTo>
                <a:lnTo>
                  <a:pt x="213" y="270"/>
                </a:lnTo>
                <a:lnTo>
                  <a:pt x="215" y="270"/>
                </a:lnTo>
                <a:lnTo>
                  <a:pt x="216" y="271"/>
                </a:lnTo>
                <a:lnTo>
                  <a:pt x="218" y="272"/>
                </a:lnTo>
                <a:lnTo>
                  <a:pt x="219" y="273"/>
                </a:lnTo>
                <a:lnTo>
                  <a:pt x="220" y="273"/>
                </a:lnTo>
                <a:lnTo>
                  <a:pt x="222" y="274"/>
                </a:lnTo>
                <a:lnTo>
                  <a:pt x="223" y="275"/>
                </a:lnTo>
                <a:lnTo>
                  <a:pt x="224" y="277"/>
                </a:lnTo>
                <a:lnTo>
                  <a:pt x="225" y="278"/>
                </a:lnTo>
                <a:lnTo>
                  <a:pt x="228" y="280"/>
                </a:lnTo>
                <a:lnTo>
                  <a:pt x="230" y="283"/>
                </a:lnTo>
                <a:lnTo>
                  <a:pt x="232" y="284"/>
                </a:lnTo>
                <a:lnTo>
                  <a:pt x="233" y="285"/>
                </a:lnTo>
                <a:lnTo>
                  <a:pt x="234" y="286"/>
                </a:lnTo>
                <a:lnTo>
                  <a:pt x="236" y="288"/>
                </a:lnTo>
                <a:lnTo>
                  <a:pt x="237" y="289"/>
                </a:lnTo>
                <a:lnTo>
                  <a:pt x="239" y="290"/>
                </a:lnTo>
                <a:lnTo>
                  <a:pt x="241" y="291"/>
                </a:lnTo>
                <a:lnTo>
                  <a:pt x="242" y="292"/>
                </a:lnTo>
                <a:lnTo>
                  <a:pt x="244" y="293"/>
                </a:lnTo>
                <a:lnTo>
                  <a:pt x="246" y="294"/>
                </a:lnTo>
                <a:lnTo>
                  <a:pt x="248" y="294"/>
                </a:lnTo>
                <a:lnTo>
                  <a:pt x="250" y="295"/>
                </a:lnTo>
                <a:lnTo>
                  <a:pt x="252" y="296"/>
                </a:lnTo>
                <a:lnTo>
                  <a:pt x="255" y="296"/>
                </a:lnTo>
                <a:lnTo>
                  <a:pt x="257" y="296"/>
                </a:lnTo>
                <a:lnTo>
                  <a:pt x="260" y="296"/>
                </a:lnTo>
                <a:lnTo>
                  <a:pt x="264" y="296"/>
                </a:lnTo>
                <a:lnTo>
                  <a:pt x="268" y="295"/>
                </a:lnTo>
                <a:lnTo>
                  <a:pt x="271" y="293"/>
                </a:lnTo>
                <a:lnTo>
                  <a:pt x="274" y="291"/>
                </a:lnTo>
                <a:lnTo>
                  <a:pt x="277" y="288"/>
                </a:lnTo>
                <a:lnTo>
                  <a:pt x="280" y="284"/>
                </a:lnTo>
                <a:lnTo>
                  <a:pt x="282" y="280"/>
                </a:lnTo>
                <a:lnTo>
                  <a:pt x="285" y="275"/>
                </a:lnTo>
                <a:lnTo>
                  <a:pt x="286" y="270"/>
                </a:lnTo>
                <a:lnTo>
                  <a:pt x="288" y="264"/>
                </a:lnTo>
                <a:lnTo>
                  <a:pt x="290" y="258"/>
                </a:lnTo>
                <a:lnTo>
                  <a:pt x="291" y="252"/>
                </a:lnTo>
                <a:lnTo>
                  <a:pt x="292" y="245"/>
                </a:lnTo>
                <a:lnTo>
                  <a:pt x="293" y="237"/>
                </a:lnTo>
                <a:lnTo>
                  <a:pt x="294" y="230"/>
                </a:lnTo>
                <a:lnTo>
                  <a:pt x="295" y="222"/>
                </a:lnTo>
                <a:lnTo>
                  <a:pt x="296" y="214"/>
                </a:lnTo>
                <a:lnTo>
                  <a:pt x="297" y="206"/>
                </a:lnTo>
                <a:lnTo>
                  <a:pt x="297" y="198"/>
                </a:lnTo>
                <a:lnTo>
                  <a:pt x="298" y="190"/>
                </a:lnTo>
                <a:lnTo>
                  <a:pt x="299" y="173"/>
                </a:lnTo>
                <a:lnTo>
                  <a:pt x="300" y="156"/>
                </a:lnTo>
                <a:lnTo>
                  <a:pt x="301" y="148"/>
                </a:lnTo>
                <a:lnTo>
                  <a:pt x="301" y="140"/>
                </a:lnTo>
                <a:lnTo>
                  <a:pt x="302" y="132"/>
                </a:lnTo>
                <a:lnTo>
                  <a:pt x="303" y="124"/>
                </a:lnTo>
                <a:lnTo>
                  <a:pt x="304" y="117"/>
                </a:lnTo>
                <a:lnTo>
                  <a:pt x="305" y="110"/>
                </a:lnTo>
                <a:lnTo>
                  <a:pt x="306" y="103"/>
                </a:lnTo>
                <a:lnTo>
                  <a:pt x="308" y="96"/>
                </a:lnTo>
                <a:lnTo>
                  <a:pt x="309" y="100"/>
                </a:lnTo>
                <a:lnTo>
                  <a:pt x="310" y="104"/>
                </a:lnTo>
                <a:lnTo>
                  <a:pt x="310" y="110"/>
                </a:lnTo>
                <a:lnTo>
                  <a:pt x="311" y="116"/>
                </a:lnTo>
                <a:lnTo>
                  <a:pt x="311" y="123"/>
                </a:lnTo>
                <a:lnTo>
                  <a:pt x="312" y="131"/>
                </a:lnTo>
                <a:lnTo>
                  <a:pt x="312" y="139"/>
                </a:lnTo>
                <a:lnTo>
                  <a:pt x="312" y="148"/>
                </a:lnTo>
                <a:lnTo>
                  <a:pt x="313" y="157"/>
                </a:lnTo>
                <a:lnTo>
                  <a:pt x="313" y="167"/>
                </a:lnTo>
                <a:lnTo>
                  <a:pt x="313" y="177"/>
                </a:lnTo>
                <a:lnTo>
                  <a:pt x="313" y="187"/>
                </a:lnTo>
                <a:lnTo>
                  <a:pt x="313" y="197"/>
                </a:lnTo>
                <a:lnTo>
                  <a:pt x="314" y="208"/>
                </a:lnTo>
                <a:lnTo>
                  <a:pt x="314" y="219"/>
                </a:lnTo>
                <a:lnTo>
                  <a:pt x="314" y="229"/>
                </a:lnTo>
                <a:lnTo>
                  <a:pt x="315" y="240"/>
                </a:lnTo>
                <a:lnTo>
                  <a:pt x="315" y="250"/>
                </a:lnTo>
                <a:lnTo>
                  <a:pt x="316" y="260"/>
                </a:lnTo>
                <a:lnTo>
                  <a:pt x="316" y="270"/>
                </a:lnTo>
                <a:lnTo>
                  <a:pt x="317" y="279"/>
                </a:lnTo>
                <a:lnTo>
                  <a:pt x="318" y="288"/>
                </a:lnTo>
                <a:lnTo>
                  <a:pt x="319" y="297"/>
                </a:lnTo>
                <a:lnTo>
                  <a:pt x="320" y="305"/>
                </a:lnTo>
                <a:lnTo>
                  <a:pt x="321" y="312"/>
                </a:lnTo>
                <a:lnTo>
                  <a:pt x="323" y="318"/>
                </a:lnTo>
                <a:lnTo>
                  <a:pt x="325" y="324"/>
                </a:lnTo>
                <a:lnTo>
                  <a:pt x="327" y="329"/>
                </a:lnTo>
                <a:lnTo>
                  <a:pt x="329" y="333"/>
                </a:lnTo>
                <a:lnTo>
                  <a:pt x="331" y="336"/>
                </a:lnTo>
                <a:lnTo>
                  <a:pt x="334" y="338"/>
                </a:lnTo>
                <a:lnTo>
                  <a:pt x="337" y="339"/>
                </a:lnTo>
                <a:lnTo>
                  <a:pt x="338" y="338"/>
                </a:lnTo>
                <a:lnTo>
                  <a:pt x="339" y="338"/>
                </a:lnTo>
                <a:lnTo>
                  <a:pt x="340" y="338"/>
                </a:lnTo>
                <a:lnTo>
                  <a:pt x="341" y="337"/>
                </a:lnTo>
                <a:lnTo>
                  <a:pt x="342" y="336"/>
                </a:lnTo>
                <a:lnTo>
                  <a:pt x="343" y="336"/>
                </a:lnTo>
                <a:lnTo>
                  <a:pt x="343" y="335"/>
                </a:lnTo>
                <a:lnTo>
                  <a:pt x="344" y="334"/>
                </a:lnTo>
                <a:lnTo>
                  <a:pt x="345" y="333"/>
                </a:lnTo>
                <a:lnTo>
                  <a:pt x="345" y="332"/>
                </a:lnTo>
                <a:lnTo>
                  <a:pt x="346" y="331"/>
                </a:lnTo>
                <a:lnTo>
                  <a:pt x="346" y="330"/>
                </a:lnTo>
                <a:lnTo>
                  <a:pt x="347" y="329"/>
                </a:lnTo>
                <a:lnTo>
                  <a:pt x="348" y="327"/>
                </a:lnTo>
                <a:lnTo>
                  <a:pt x="348" y="326"/>
                </a:lnTo>
                <a:lnTo>
                  <a:pt x="349" y="324"/>
                </a:lnTo>
                <a:lnTo>
                  <a:pt x="350" y="321"/>
                </a:lnTo>
                <a:lnTo>
                  <a:pt x="351" y="320"/>
                </a:lnTo>
                <a:lnTo>
                  <a:pt x="352" y="318"/>
                </a:lnTo>
                <a:lnTo>
                  <a:pt x="352" y="317"/>
                </a:lnTo>
                <a:lnTo>
                  <a:pt x="353" y="316"/>
                </a:lnTo>
                <a:lnTo>
                  <a:pt x="354" y="315"/>
                </a:lnTo>
                <a:lnTo>
                  <a:pt x="354" y="313"/>
                </a:lnTo>
                <a:lnTo>
                  <a:pt x="355" y="312"/>
                </a:lnTo>
                <a:lnTo>
                  <a:pt x="356" y="311"/>
                </a:lnTo>
                <a:lnTo>
                  <a:pt x="357" y="310"/>
                </a:lnTo>
                <a:lnTo>
                  <a:pt x="358" y="309"/>
                </a:lnTo>
                <a:lnTo>
                  <a:pt x="359" y="308"/>
                </a:lnTo>
                <a:lnTo>
                  <a:pt x="360" y="307"/>
                </a:lnTo>
                <a:lnTo>
                  <a:pt x="367" y="307"/>
                </a:lnTo>
                <a:lnTo>
                  <a:pt x="373" y="307"/>
                </a:lnTo>
                <a:lnTo>
                  <a:pt x="379" y="307"/>
                </a:lnTo>
                <a:lnTo>
                  <a:pt x="385" y="306"/>
                </a:lnTo>
                <a:lnTo>
                  <a:pt x="391" y="306"/>
                </a:lnTo>
                <a:lnTo>
                  <a:pt x="396" y="305"/>
                </a:lnTo>
                <a:lnTo>
                  <a:pt x="401" y="304"/>
                </a:lnTo>
                <a:lnTo>
                  <a:pt x="406" y="303"/>
                </a:lnTo>
                <a:lnTo>
                  <a:pt x="410" y="302"/>
                </a:lnTo>
                <a:lnTo>
                  <a:pt x="415" y="301"/>
                </a:lnTo>
                <a:lnTo>
                  <a:pt x="419" y="299"/>
                </a:lnTo>
                <a:lnTo>
                  <a:pt x="422" y="298"/>
                </a:lnTo>
                <a:lnTo>
                  <a:pt x="426" y="296"/>
                </a:lnTo>
                <a:lnTo>
                  <a:pt x="429" y="295"/>
                </a:lnTo>
                <a:lnTo>
                  <a:pt x="433" y="293"/>
                </a:lnTo>
                <a:lnTo>
                  <a:pt x="436" y="292"/>
                </a:lnTo>
                <a:lnTo>
                  <a:pt x="439" y="290"/>
                </a:lnTo>
                <a:lnTo>
                  <a:pt x="441" y="289"/>
                </a:lnTo>
                <a:lnTo>
                  <a:pt x="444" y="287"/>
                </a:lnTo>
                <a:lnTo>
                  <a:pt x="446" y="285"/>
                </a:lnTo>
                <a:lnTo>
                  <a:pt x="448" y="284"/>
                </a:lnTo>
                <a:lnTo>
                  <a:pt x="450" y="282"/>
                </a:lnTo>
                <a:lnTo>
                  <a:pt x="452" y="281"/>
                </a:lnTo>
                <a:lnTo>
                  <a:pt x="454" y="280"/>
                </a:lnTo>
                <a:lnTo>
                  <a:pt x="455" y="279"/>
                </a:lnTo>
                <a:lnTo>
                  <a:pt x="457" y="278"/>
                </a:lnTo>
                <a:lnTo>
                  <a:pt x="458" y="277"/>
                </a:lnTo>
                <a:lnTo>
                  <a:pt x="460" y="276"/>
                </a:lnTo>
                <a:lnTo>
                  <a:pt x="461" y="275"/>
                </a:lnTo>
                <a:lnTo>
                  <a:pt x="462" y="275"/>
                </a:lnTo>
                <a:lnTo>
                  <a:pt x="463" y="274"/>
                </a:lnTo>
                <a:lnTo>
                  <a:pt x="464" y="274"/>
                </a:lnTo>
                <a:lnTo>
                  <a:pt x="465" y="274"/>
                </a:lnTo>
                <a:lnTo>
                  <a:pt x="466" y="275"/>
                </a:lnTo>
                <a:lnTo>
                  <a:pt x="467" y="275"/>
                </a:lnTo>
                <a:lnTo>
                  <a:pt x="468" y="275"/>
                </a:lnTo>
                <a:lnTo>
                  <a:pt x="469" y="276"/>
                </a:lnTo>
                <a:lnTo>
                  <a:pt x="470" y="277"/>
                </a:lnTo>
                <a:lnTo>
                  <a:pt x="471" y="277"/>
                </a:lnTo>
                <a:lnTo>
                  <a:pt x="472" y="278"/>
                </a:lnTo>
                <a:lnTo>
                  <a:pt x="476" y="282"/>
                </a:lnTo>
                <a:lnTo>
                  <a:pt x="481" y="286"/>
                </a:lnTo>
                <a:lnTo>
                  <a:pt x="482" y="287"/>
                </a:lnTo>
                <a:lnTo>
                  <a:pt x="484" y="288"/>
                </a:lnTo>
                <a:lnTo>
                  <a:pt x="485" y="289"/>
                </a:lnTo>
                <a:lnTo>
                  <a:pt x="487" y="291"/>
                </a:lnTo>
                <a:lnTo>
                  <a:pt x="488" y="292"/>
                </a:lnTo>
                <a:lnTo>
                  <a:pt x="490" y="293"/>
                </a:lnTo>
                <a:lnTo>
                  <a:pt x="492" y="294"/>
                </a:lnTo>
                <a:lnTo>
                  <a:pt x="494" y="295"/>
                </a:lnTo>
                <a:lnTo>
                  <a:pt x="496" y="296"/>
                </a:lnTo>
                <a:lnTo>
                  <a:pt x="498" y="296"/>
                </a:lnTo>
                <a:lnTo>
                  <a:pt x="500" y="297"/>
                </a:lnTo>
                <a:lnTo>
                  <a:pt x="502" y="298"/>
                </a:lnTo>
                <a:lnTo>
                  <a:pt x="505" y="298"/>
                </a:lnTo>
                <a:lnTo>
                  <a:pt x="507" y="299"/>
                </a:lnTo>
                <a:lnTo>
                  <a:pt x="510" y="299"/>
                </a:lnTo>
                <a:lnTo>
                  <a:pt x="512" y="300"/>
                </a:lnTo>
                <a:lnTo>
                  <a:pt x="516" y="300"/>
                </a:lnTo>
                <a:lnTo>
                  <a:pt x="519" y="300"/>
                </a:lnTo>
                <a:lnTo>
                  <a:pt x="522" y="300"/>
                </a:lnTo>
                <a:lnTo>
                  <a:pt x="525" y="300"/>
                </a:lnTo>
                <a:lnTo>
                  <a:pt x="527" y="300"/>
                </a:lnTo>
                <a:lnTo>
                  <a:pt x="530" y="300"/>
                </a:lnTo>
                <a:lnTo>
                  <a:pt x="532" y="300"/>
                </a:lnTo>
                <a:lnTo>
                  <a:pt x="534" y="300"/>
                </a:lnTo>
                <a:lnTo>
                  <a:pt x="536" y="300"/>
                </a:lnTo>
                <a:lnTo>
                  <a:pt x="538" y="300"/>
                </a:lnTo>
                <a:lnTo>
                  <a:pt x="539" y="300"/>
                </a:lnTo>
                <a:lnTo>
                  <a:pt x="540" y="300"/>
                </a:lnTo>
                <a:lnTo>
                  <a:pt x="543" y="300"/>
                </a:lnTo>
                <a:lnTo>
                  <a:pt x="545" y="301"/>
                </a:lnTo>
                <a:lnTo>
                  <a:pt x="549" y="301"/>
                </a:lnTo>
                <a:lnTo>
                  <a:pt x="553" y="302"/>
                </a:lnTo>
                <a:lnTo>
                  <a:pt x="554" y="302"/>
                </a:lnTo>
                <a:lnTo>
                  <a:pt x="555" y="302"/>
                </a:lnTo>
                <a:lnTo>
                  <a:pt x="556" y="302"/>
                </a:lnTo>
                <a:lnTo>
                  <a:pt x="557" y="302"/>
                </a:lnTo>
                <a:lnTo>
                  <a:pt x="558" y="302"/>
                </a:lnTo>
                <a:lnTo>
                  <a:pt x="560" y="302"/>
                </a:lnTo>
                <a:lnTo>
                  <a:pt x="561" y="302"/>
                </a:lnTo>
                <a:lnTo>
                  <a:pt x="563" y="302"/>
                </a:lnTo>
                <a:lnTo>
                  <a:pt x="564" y="302"/>
                </a:lnTo>
                <a:lnTo>
                  <a:pt x="566" y="302"/>
                </a:lnTo>
                <a:lnTo>
                  <a:pt x="567" y="302"/>
                </a:lnTo>
                <a:lnTo>
                  <a:pt x="568" y="302"/>
                </a:lnTo>
                <a:lnTo>
                  <a:pt x="569" y="302"/>
                </a:lnTo>
                <a:lnTo>
                  <a:pt x="570" y="302"/>
                </a:lnTo>
                <a:lnTo>
                  <a:pt x="571" y="302"/>
                </a:lnTo>
                <a:lnTo>
                  <a:pt x="572" y="302"/>
                </a:lnTo>
                <a:lnTo>
                  <a:pt x="573" y="302"/>
                </a:lnTo>
                <a:lnTo>
                  <a:pt x="574" y="302"/>
                </a:lnTo>
                <a:lnTo>
                  <a:pt x="575" y="301"/>
                </a:lnTo>
                <a:lnTo>
                  <a:pt x="576" y="301"/>
                </a:lnTo>
                <a:lnTo>
                  <a:pt x="577" y="300"/>
                </a:lnTo>
                <a:lnTo>
                  <a:pt x="578" y="300"/>
                </a:lnTo>
                <a:lnTo>
                  <a:pt x="579" y="299"/>
                </a:lnTo>
                <a:lnTo>
                  <a:pt x="580" y="299"/>
                </a:lnTo>
                <a:lnTo>
                  <a:pt x="581" y="299"/>
                </a:lnTo>
                <a:lnTo>
                  <a:pt x="582" y="299"/>
                </a:lnTo>
                <a:lnTo>
                  <a:pt x="582" y="298"/>
                </a:lnTo>
                <a:lnTo>
                  <a:pt x="583" y="298"/>
                </a:lnTo>
                <a:lnTo>
                  <a:pt x="584" y="298"/>
                </a:lnTo>
                <a:lnTo>
                  <a:pt x="585" y="298"/>
                </a:lnTo>
                <a:lnTo>
                  <a:pt x="586" y="299"/>
                </a:lnTo>
                <a:lnTo>
                  <a:pt x="588" y="299"/>
                </a:lnTo>
                <a:lnTo>
                  <a:pt x="589" y="299"/>
                </a:lnTo>
                <a:lnTo>
                  <a:pt x="591" y="299"/>
                </a:lnTo>
                <a:lnTo>
                  <a:pt x="592" y="299"/>
                </a:lnTo>
                <a:lnTo>
                  <a:pt x="593" y="300"/>
                </a:lnTo>
                <a:lnTo>
                  <a:pt x="595" y="300"/>
                </a:lnTo>
                <a:lnTo>
                  <a:pt x="596" y="301"/>
                </a:lnTo>
                <a:lnTo>
                  <a:pt x="597" y="301"/>
                </a:lnTo>
                <a:lnTo>
                  <a:pt x="599" y="302"/>
                </a:lnTo>
                <a:lnTo>
                  <a:pt x="600" y="303"/>
                </a:lnTo>
                <a:lnTo>
                  <a:pt x="601" y="303"/>
                </a:lnTo>
                <a:lnTo>
                  <a:pt x="602" y="304"/>
                </a:lnTo>
                <a:lnTo>
                  <a:pt x="604" y="306"/>
                </a:lnTo>
                <a:lnTo>
                  <a:pt x="607" y="307"/>
                </a:lnTo>
                <a:lnTo>
                  <a:pt x="608" y="308"/>
                </a:lnTo>
                <a:lnTo>
                  <a:pt x="609" y="309"/>
                </a:lnTo>
                <a:lnTo>
                  <a:pt x="610" y="310"/>
                </a:lnTo>
                <a:lnTo>
                  <a:pt x="611" y="311"/>
                </a:lnTo>
                <a:lnTo>
                  <a:pt x="613" y="311"/>
                </a:lnTo>
                <a:lnTo>
                  <a:pt x="614" y="312"/>
                </a:lnTo>
                <a:lnTo>
                  <a:pt x="615" y="313"/>
                </a:lnTo>
                <a:lnTo>
                  <a:pt x="617" y="313"/>
                </a:lnTo>
                <a:lnTo>
                  <a:pt x="618" y="314"/>
                </a:lnTo>
                <a:lnTo>
                  <a:pt x="619" y="315"/>
                </a:lnTo>
                <a:lnTo>
                  <a:pt x="621" y="315"/>
                </a:lnTo>
                <a:lnTo>
                  <a:pt x="623" y="315"/>
                </a:lnTo>
                <a:lnTo>
                  <a:pt x="624" y="315"/>
                </a:lnTo>
                <a:lnTo>
                  <a:pt x="626" y="316"/>
                </a:lnTo>
                <a:lnTo>
                  <a:pt x="628" y="316"/>
                </a:lnTo>
                <a:lnTo>
                  <a:pt x="630" y="315"/>
                </a:lnTo>
                <a:lnTo>
                  <a:pt x="630" y="312"/>
                </a:lnTo>
                <a:lnTo>
                  <a:pt x="630" y="308"/>
                </a:lnTo>
                <a:lnTo>
                  <a:pt x="630" y="305"/>
                </a:lnTo>
                <a:lnTo>
                  <a:pt x="630" y="301"/>
                </a:lnTo>
                <a:lnTo>
                  <a:pt x="630" y="297"/>
                </a:lnTo>
                <a:lnTo>
                  <a:pt x="630" y="294"/>
                </a:lnTo>
                <a:lnTo>
                  <a:pt x="630" y="290"/>
                </a:lnTo>
                <a:lnTo>
                  <a:pt x="630" y="286"/>
                </a:lnTo>
                <a:lnTo>
                  <a:pt x="629" y="286"/>
                </a:lnTo>
                <a:lnTo>
                  <a:pt x="628" y="285"/>
                </a:lnTo>
                <a:lnTo>
                  <a:pt x="627" y="285"/>
                </a:lnTo>
                <a:lnTo>
                  <a:pt x="626" y="284"/>
                </a:lnTo>
                <a:lnTo>
                  <a:pt x="625" y="284"/>
                </a:lnTo>
                <a:lnTo>
                  <a:pt x="624" y="283"/>
                </a:lnTo>
                <a:lnTo>
                  <a:pt x="623" y="283"/>
                </a:lnTo>
                <a:lnTo>
                  <a:pt x="623" y="282"/>
                </a:lnTo>
                <a:lnTo>
                  <a:pt x="621" y="281"/>
                </a:lnTo>
                <a:lnTo>
                  <a:pt x="619" y="279"/>
                </a:lnTo>
                <a:lnTo>
                  <a:pt x="618" y="278"/>
                </a:lnTo>
                <a:lnTo>
                  <a:pt x="616" y="277"/>
                </a:lnTo>
                <a:lnTo>
                  <a:pt x="616" y="276"/>
                </a:lnTo>
                <a:lnTo>
                  <a:pt x="615" y="276"/>
                </a:lnTo>
                <a:lnTo>
                  <a:pt x="614" y="275"/>
                </a:lnTo>
                <a:lnTo>
                  <a:pt x="613" y="275"/>
                </a:lnTo>
                <a:lnTo>
                  <a:pt x="612" y="274"/>
                </a:lnTo>
                <a:lnTo>
                  <a:pt x="611" y="274"/>
                </a:lnTo>
                <a:lnTo>
                  <a:pt x="610" y="273"/>
                </a:lnTo>
                <a:lnTo>
                  <a:pt x="609" y="273"/>
                </a:lnTo>
                <a:lnTo>
                  <a:pt x="607" y="272"/>
                </a:lnTo>
                <a:lnTo>
                  <a:pt x="606" y="272"/>
                </a:lnTo>
                <a:lnTo>
                  <a:pt x="605" y="272"/>
                </a:lnTo>
                <a:lnTo>
                  <a:pt x="603" y="271"/>
                </a:lnTo>
                <a:lnTo>
                  <a:pt x="602" y="271"/>
                </a:lnTo>
                <a:lnTo>
                  <a:pt x="600" y="271"/>
                </a:lnTo>
                <a:lnTo>
                  <a:pt x="599" y="271"/>
                </a:lnTo>
                <a:lnTo>
                  <a:pt x="597" y="271"/>
                </a:lnTo>
                <a:lnTo>
                  <a:pt x="595" y="271"/>
                </a:lnTo>
                <a:lnTo>
                  <a:pt x="594" y="271"/>
                </a:lnTo>
                <a:lnTo>
                  <a:pt x="592" y="271"/>
                </a:lnTo>
                <a:lnTo>
                  <a:pt x="591" y="271"/>
                </a:lnTo>
                <a:lnTo>
                  <a:pt x="589" y="271"/>
                </a:lnTo>
                <a:lnTo>
                  <a:pt x="588" y="272"/>
                </a:lnTo>
                <a:lnTo>
                  <a:pt x="587" y="272"/>
                </a:lnTo>
                <a:lnTo>
                  <a:pt x="586" y="272"/>
                </a:lnTo>
                <a:lnTo>
                  <a:pt x="584" y="273"/>
                </a:lnTo>
                <a:lnTo>
                  <a:pt x="582" y="273"/>
                </a:lnTo>
                <a:lnTo>
                  <a:pt x="581" y="273"/>
                </a:lnTo>
                <a:lnTo>
                  <a:pt x="579" y="274"/>
                </a:lnTo>
                <a:lnTo>
                  <a:pt x="578" y="274"/>
                </a:lnTo>
                <a:lnTo>
                  <a:pt x="576" y="275"/>
                </a:lnTo>
                <a:lnTo>
                  <a:pt x="575" y="275"/>
                </a:lnTo>
                <a:lnTo>
                  <a:pt x="574" y="275"/>
                </a:lnTo>
                <a:lnTo>
                  <a:pt x="573" y="275"/>
                </a:lnTo>
                <a:lnTo>
                  <a:pt x="572" y="275"/>
                </a:lnTo>
                <a:lnTo>
                  <a:pt x="571" y="276"/>
                </a:lnTo>
                <a:lnTo>
                  <a:pt x="570" y="276"/>
                </a:lnTo>
                <a:lnTo>
                  <a:pt x="569" y="276"/>
                </a:lnTo>
                <a:lnTo>
                  <a:pt x="568" y="276"/>
                </a:lnTo>
                <a:lnTo>
                  <a:pt x="567" y="276"/>
                </a:lnTo>
                <a:lnTo>
                  <a:pt x="566" y="276"/>
                </a:lnTo>
                <a:lnTo>
                  <a:pt x="564" y="276"/>
                </a:lnTo>
                <a:lnTo>
                  <a:pt x="563" y="275"/>
                </a:lnTo>
                <a:lnTo>
                  <a:pt x="561" y="275"/>
                </a:lnTo>
                <a:lnTo>
                  <a:pt x="560" y="274"/>
                </a:lnTo>
                <a:lnTo>
                  <a:pt x="558" y="274"/>
                </a:lnTo>
                <a:lnTo>
                  <a:pt x="557" y="274"/>
                </a:lnTo>
                <a:lnTo>
                  <a:pt x="555" y="274"/>
                </a:lnTo>
                <a:lnTo>
                  <a:pt x="554" y="273"/>
                </a:lnTo>
                <a:lnTo>
                  <a:pt x="552" y="273"/>
                </a:lnTo>
                <a:lnTo>
                  <a:pt x="549" y="273"/>
                </a:lnTo>
                <a:lnTo>
                  <a:pt x="546" y="272"/>
                </a:lnTo>
                <a:lnTo>
                  <a:pt x="543" y="272"/>
                </a:lnTo>
                <a:lnTo>
                  <a:pt x="539" y="272"/>
                </a:lnTo>
                <a:lnTo>
                  <a:pt x="532" y="271"/>
                </a:lnTo>
                <a:lnTo>
                  <a:pt x="526" y="271"/>
                </a:lnTo>
                <a:lnTo>
                  <a:pt x="522" y="270"/>
                </a:lnTo>
                <a:lnTo>
                  <a:pt x="519" y="270"/>
                </a:lnTo>
                <a:lnTo>
                  <a:pt x="515" y="270"/>
                </a:lnTo>
                <a:lnTo>
                  <a:pt x="512" y="269"/>
                </a:lnTo>
                <a:lnTo>
                  <a:pt x="510" y="269"/>
                </a:lnTo>
                <a:lnTo>
                  <a:pt x="508" y="269"/>
                </a:lnTo>
                <a:lnTo>
                  <a:pt x="506" y="268"/>
                </a:lnTo>
                <a:lnTo>
                  <a:pt x="504" y="268"/>
                </a:lnTo>
                <a:lnTo>
                  <a:pt x="502" y="267"/>
                </a:lnTo>
                <a:lnTo>
                  <a:pt x="500" y="266"/>
                </a:lnTo>
                <a:lnTo>
                  <a:pt x="498" y="266"/>
                </a:lnTo>
                <a:lnTo>
                  <a:pt x="496" y="265"/>
                </a:lnTo>
                <a:lnTo>
                  <a:pt x="495" y="264"/>
                </a:lnTo>
                <a:lnTo>
                  <a:pt x="493" y="263"/>
                </a:lnTo>
                <a:lnTo>
                  <a:pt x="492" y="262"/>
                </a:lnTo>
                <a:lnTo>
                  <a:pt x="490" y="261"/>
                </a:lnTo>
                <a:lnTo>
                  <a:pt x="489" y="259"/>
                </a:lnTo>
                <a:lnTo>
                  <a:pt x="487" y="258"/>
                </a:lnTo>
                <a:lnTo>
                  <a:pt x="486" y="257"/>
                </a:lnTo>
                <a:lnTo>
                  <a:pt x="485" y="256"/>
                </a:lnTo>
                <a:lnTo>
                  <a:pt x="482" y="254"/>
                </a:lnTo>
                <a:lnTo>
                  <a:pt x="480" y="252"/>
                </a:lnTo>
                <a:lnTo>
                  <a:pt x="479" y="251"/>
                </a:lnTo>
                <a:lnTo>
                  <a:pt x="478" y="250"/>
                </a:lnTo>
                <a:lnTo>
                  <a:pt x="476" y="249"/>
                </a:lnTo>
                <a:lnTo>
                  <a:pt x="475" y="249"/>
                </a:lnTo>
                <a:lnTo>
                  <a:pt x="474" y="248"/>
                </a:lnTo>
                <a:lnTo>
                  <a:pt x="473" y="247"/>
                </a:lnTo>
                <a:lnTo>
                  <a:pt x="472" y="247"/>
                </a:lnTo>
                <a:lnTo>
                  <a:pt x="470" y="247"/>
                </a:lnTo>
                <a:lnTo>
                  <a:pt x="469" y="246"/>
                </a:lnTo>
                <a:lnTo>
                  <a:pt x="468" y="246"/>
                </a:lnTo>
                <a:lnTo>
                  <a:pt x="466" y="246"/>
                </a:lnTo>
                <a:lnTo>
                  <a:pt x="465" y="247"/>
                </a:lnTo>
                <a:lnTo>
                  <a:pt x="463" y="247"/>
                </a:lnTo>
                <a:lnTo>
                  <a:pt x="460" y="247"/>
                </a:lnTo>
                <a:lnTo>
                  <a:pt x="458" y="248"/>
                </a:lnTo>
                <a:lnTo>
                  <a:pt x="455" y="248"/>
                </a:lnTo>
                <a:lnTo>
                  <a:pt x="453" y="249"/>
                </a:lnTo>
                <a:lnTo>
                  <a:pt x="450" y="250"/>
                </a:lnTo>
                <a:lnTo>
                  <a:pt x="448" y="251"/>
                </a:lnTo>
                <a:lnTo>
                  <a:pt x="446" y="252"/>
                </a:lnTo>
                <a:lnTo>
                  <a:pt x="435" y="258"/>
                </a:lnTo>
                <a:lnTo>
                  <a:pt x="424" y="264"/>
                </a:lnTo>
                <a:lnTo>
                  <a:pt x="421" y="265"/>
                </a:lnTo>
                <a:lnTo>
                  <a:pt x="417" y="267"/>
                </a:lnTo>
                <a:lnTo>
                  <a:pt x="414" y="268"/>
                </a:lnTo>
                <a:lnTo>
                  <a:pt x="410" y="270"/>
                </a:lnTo>
                <a:lnTo>
                  <a:pt x="407" y="271"/>
                </a:lnTo>
                <a:lnTo>
                  <a:pt x="403" y="273"/>
                </a:lnTo>
                <a:lnTo>
                  <a:pt x="399" y="274"/>
                </a:lnTo>
                <a:lnTo>
                  <a:pt x="394" y="275"/>
                </a:lnTo>
                <a:lnTo>
                  <a:pt x="390" y="276"/>
                </a:lnTo>
                <a:lnTo>
                  <a:pt x="385" y="277"/>
                </a:lnTo>
                <a:lnTo>
                  <a:pt x="380" y="278"/>
                </a:lnTo>
                <a:lnTo>
                  <a:pt x="375" y="278"/>
                </a:lnTo>
                <a:lnTo>
                  <a:pt x="370" y="279"/>
                </a:lnTo>
                <a:lnTo>
                  <a:pt x="364" y="279"/>
                </a:lnTo>
                <a:lnTo>
                  <a:pt x="358" y="279"/>
                </a:lnTo>
                <a:lnTo>
                  <a:pt x="352" y="279"/>
                </a:lnTo>
                <a:lnTo>
                  <a:pt x="351" y="279"/>
                </a:lnTo>
                <a:lnTo>
                  <a:pt x="350" y="280"/>
                </a:lnTo>
                <a:lnTo>
                  <a:pt x="349" y="280"/>
                </a:lnTo>
                <a:lnTo>
                  <a:pt x="349" y="281"/>
                </a:lnTo>
                <a:lnTo>
                  <a:pt x="348" y="281"/>
                </a:lnTo>
                <a:lnTo>
                  <a:pt x="348" y="282"/>
                </a:lnTo>
                <a:lnTo>
                  <a:pt x="347" y="282"/>
                </a:lnTo>
                <a:lnTo>
                  <a:pt x="347" y="283"/>
                </a:lnTo>
                <a:lnTo>
                  <a:pt x="346" y="284"/>
                </a:lnTo>
                <a:lnTo>
                  <a:pt x="346" y="285"/>
                </a:lnTo>
                <a:lnTo>
                  <a:pt x="345" y="286"/>
                </a:lnTo>
                <a:lnTo>
                  <a:pt x="344" y="286"/>
                </a:lnTo>
                <a:lnTo>
                  <a:pt x="344" y="287"/>
                </a:lnTo>
                <a:lnTo>
                  <a:pt x="344" y="288"/>
                </a:lnTo>
                <a:lnTo>
                  <a:pt x="343" y="288"/>
                </a:lnTo>
                <a:lnTo>
                  <a:pt x="342" y="288"/>
                </a:lnTo>
                <a:lnTo>
                  <a:pt x="342" y="289"/>
                </a:lnTo>
                <a:lnTo>
                  <a:pt x="341" y="289"/>
                </a:lnTo>
                <a:lnTo>
                  <a:pt x="339" y="285"/>
                </a:lnTo>
                <a:lnTo>
                  <a:pt x="338" y="280"/>
                </a:lnTo>
                <a:lnTo>
                  <a:pt x="337" y="274"/>
                </a:lnTo>
                <a:lnTo>
                  <a:pt x="337" y="267"/>
                </a:lnTo>
                <a:lnTo>
                  <a:pt x="336" y="259"/>
                </a:lnTo>
                <a:lnTo>
                  <a:pt x="335" y="250"/>
                </a:lnTo>
                <a:lnTo>
                  <a:pt x="334" y="241"/>
                </a:lnTo>
                <a:lnTo>
                  <a:pt x="333" y="230"/>
                </a:lnTo>
                <a:lnTo>
                  <a:pt x="333" y="219"/>
                </a:lnTo>
                <a:lnTo>
                  <a:pt x="332" y="208"/>
                </a:lnTo>
                <a:lnTo>
                  <a:pt x="331" y="196"/>
                </a:lnTo>
                <a:lnTo>
                  <a:pt x="330" y="183"/>
                </a:lnTo>
                <a:lnTo>
                  <a:pt x="329" y="158"/>
                </a:lnTo>
                <a:lnTo>
                  <a:pt x="328" y="132"/>
                </a:lnTo>
                <a:lnTo>
                  <a:pt x="327" y="119"/>
                </a:lnTo>
                <a:lnTo>
                  <a:pt x="326" y="107"/>
                </a:lnTo>
                <a:lnTo>
                  <a:pt x="326" y="94"/>
                </a:lnTo>
                <a:lnTo>
                  <a:pt x="325" y="83"/>
                </a:lnTo>
                <a:lnTo>
                  <a:pt x="324" y="71"/>
                </a:lnTo>
                <a:lnTo>
                  <a:pt x="323" y="60"/>
                </a:lnTo>
                <a:lnTo>
                  <a:pt x="322" y="50"/>
                </a:lnTo>
                <a:lnTo>
                  <a:pt x="321" y="40"/>
                </a:lnTo>
                <a:lnTo>
                  <a:pt x="320" y="31"/>
                </a:lnTo>
                <a:lnTo>
                  <a:pt x="319" y="23"/>
                </a:lnTo>
                <a:lnTo>
                  <a:pt x="318" y="16"/>
                </a:lnTo>
                <a:lnTo>
                  <a:pt x="317" y="11"/>
                </a:lnTo>
                <a:lnTo>
                  <a:pt x="316" y="6"/>
                </a:lnTo>
                <a:lnTo>
                  <a:pt x="314" y="2"/>
                </a:lnTo>
                <a:lnTo>
                  <a:pt x="313" y="0"/>
                </a:lnTo>
                <a:lnTo>
                  <a:pt x="311" y="0"/>
                </a:lnTo>
                <a:lnTo>
                  <a:pt x="309" y="1"/>
                </a:lnTo>
                <a:lnTo>
                  <a:pt x="307" y="4"/>
                </a:lnTo>
                <a:lnTo>
                  <a:pt x="305" y="9"/>
                </a:lnTo>
                <a:lnTo>
                  <a:pt x="303" y="14"/>
                </a:lnTo>
                <a:lnTo>
                  <a:pt x="302" y="21"/>
                </a:lnTo>
                <a:lnTo>
                  <a:pt x="300" y="28"/>
                </a:lnTo>
                <a:lnTo>
                  <a:pt x="299" y="37"/>
                </a:lnTo>
                <a:lnTo>
                  <a:pt x="297" y="46"/>
                </a:lnTo>
                <a:lnTo>
                  <a:pt x="296" y="56"/>
                </a:lnTo>
                <a:lnTo>
                  <a:pt x="295" y="66"/>
                </a:lnTo>
                <a:lnTo>
                  <a:pt x="294" y="77"/>
                </a:lnTo>
                <a:lnTo>
                  <a:pt x="293" y="88"/>
                </a:lnTo>
                <a:lnTo>
                  <a:pt x="291" y="112"/>
                </a:lnTo>
                <a:lnTo>
                  <a:pt x="290" y="137"/>
                </a:lnTo>
                <a:lnTo>
                  <a:pt x="289" y="149"/>
                </a:lnTo>
                <a:lnTo>
                  <a:pt x="288" y="161"/>
                </a:lnTo>
                <a:lnTo>
                  <a:pt x="287" y="173"/>
                </a:lnTo>
                <a:lnTo>
                  <a:pt x="285" y="184"/>
                </a:lnTo>
                <a:lnTo>
                  <a:pt x="284" y="195"/>
                </a:lnTo>
                <a:lnTo>
                  <a:pt x="283" y="206"/>
                </a:lnTo>
                <a:lnTo>
                  <a:pt x="281" y="216"/>
                </a:lnTo>
                <a:lnTo>
                  <a:pt x="280" y="225"/>
                </a:lnTo>
                <a:lnTo>
                  <a:pt x="278" y="234"/>
                </a:lnTo>
                <a:lnTo>
                  <a:pt x="276" y="242"/>
                </a:lnTo>
                <a:lnTo>
                  <a:pt x="274" y="249"/>
                </a:lnTo>
                <a:lnTo>
                  <a:pt x="272" y="254"/>
                </a:lnTo>
                <a:lnTo>
                  <a:pt x="269" y="259"/>
                </a:lnTo>
                <a:lnTo>
                  <a:pt x="267" y="262"/>
                </a:lnTo>
                <a:lnTo>
                  <a:pt x="264" y="265"/>
                </a:lnTo>
                <a:lnTo>
                  <a:pt x="260" y="265"/>
                </a:lnTo>
                <a:lnTo>
                  <a:pt x="258" y="265"/>
                </a:lnTo>
                <a:lnTo>
                  <a:pt x="256" y="265"/>
                </a:lnTo>
                <a:lnTo>
                  <a:pt x="254" y="265"/>
                </a:lnTo>
                <a:lnTo>
                  <a:pt x="253" y="264"/>
                </a:lnTo>
                <a:lnTo>
                  <a:pt x="251" y="264"/>
                </a:lnTo>
                <a:lnTo>
                  <a:pt x="249" y="263"/>
                </a:lnTo>
                <a:lnTo>
                  <a:pt x="247" y="262"/>
                </a:lnTo>
                <a:lnTo>
                  <a:pt x="246" y="261"/>
                </a:lnTo>
                <a:lnTo>
                  <a:pt x="244" y="260"/>
                </a:lnTo>
                <a:lnTo>
                  <a:pt x="242" y="259"/>
                </a:lnTo>
                <a:lnTo>
                  <a:pt x="241" y="258"/>
                </a:lnTo>
                <a:lnTo>
                  <a:pt x="239" y="256"/>
                </a:lnTo>
                <a:lnTo>
                  <a:pt x="238" y="255"/>
                </a:lnTo>
                <a:lnTo>
                  <a:pt x="236" y="254"/>
                </a:lnTo>
                <a:lnTo>
                  <a:pt x="235" y="252"/>
                </a:lnTo>
                <a:lnTo>
                  <a:pt x="233" y="251"/>
                </a:lnTo>
                <a:lnTo>
                  <a:pt x="230" y="248"/>
                </a:lnTo>
                <a:lnTo>
                  <a:pt x="228" y="246"/>
                </a:lnTo>
                <a:lnTo>
                  <a:pt x="226" y="245"/>
                </a:lnTo>
                <a:lnTo>
                  <a:pt x="225" y="243"/>
                </a:lnTo>
                <a:lnTo>
                  <a:pt x="223" y="242"/>
                </a:lnTo>
                <a:lnTo>
                  <a:pt x="222" y="241"/>
                </a:lnTo>
                <a:lnTo>
                  <a:pt x="220" y="241"/>
                </a:lnTo>
                <a:lnTo>
                  <a:pt x="219" y="240"/>
                </a:lnTo>
                <a:lnTo>
                  <a:pt x="217" y="239"/>
                </a:lnTo>
                <a:lnTo>
                  <a:pt x="215" y="239"/>
                </a:lnTo>
                <a:lnTo>
                  <a:pt x="214" y="238"/>
                </a:lnTo>
                <a:lnTo>
                  <a:pt x="212" y="238"/>
                </a:lnTo>
                <a:lnTo>
                  <a:pt x="210" y="238"/>
                </a:lnTo>
                <a:lnTo>
                  <a:pt x="209" y="238"/>
                </a:lnTo>
                <a:lnTo>
                  <a:pt x="206" y="239"/>
                </a:lnTo>
                <a:lnTo>
                  <a:pt x="204" y="240"/>
                </a:lnTo>
                <a:lnTo>
                  <a:pt x="201" y="241"/>
                </a:lnTo>
                <a:lnTo>
                  <a:pt x="199" y="242"/>
                </a:lnTo>
                <a:lnTo>
                  <a:pt x="197" y="243"/>
                </a:lnTo>
                <a:lnTo>
                  <a:pt x="195" y="244"/>
                </a:lnTo>
                <a:lnTo>
                  <a:pt x="193" y="245"/>
                </a:lnTo>
                <a:lnTo>
                  <a:pt x="191" y="246"/>
                </a:lnTo>
                <a:lnTo>
                  <a:pt x="190" y="247"/>
                </a:lnTo>
                <a:lnTo>
                  <a:pt x="188" y="248"/>
                </a:lnTo>
                <a:lnTo>
                  <a:pt x="187" y="249"/>
                </a:lnTo>
                <a:lnTo>
                  <a:pt x="185" y="250"/>
                </a:lnTo>
                <a:lnTo>
                  <a:pt x="184" y="251"/>
                </a:lnTo>
                <a:lnTo>
                  <a:pt x="183" y="251"/>
                </a:lnTo>
                <a:lnTo>
                  <a:pt x="181" y="252"/>
                </a:lnTo>
                <a:lnTo>
                  <a:pt x="180" y="253"/>
                </a:lnTo>
                <a:lnTo>
                  <a:pt x="176" y="257"/>
                </a:lnTo>
                <a:lnTo>
                  <a:pt x="172" y="260"/>
                </a:lnTo>
                <a:lnTo>
                  <a:pt x="171" y="261"/>
                </a:lnTo>
                <a:lnTo>
                  <a:pt x="170" y="262"/>
                </a:lnTo>
                <a:lnTo>
                  <a:pt x="169" y="262"/>
                </a:lnTo>
                <a:lnTo>
                  <a:pt x="168" y="263"/>
                </a:lnTo>
                <a:lnTo>
                  <a:pt x="166" y="264"/>
                </a:lnTo>
                <a:lnTo>
                  <a:pt x="165" y="264"/>
                </a:lnTo>
                <a:lnTo>
                  <a:pt x="164" y="265"/>
                </a:lnTo>
                <a:lnTo>
                  <a:pt x="163" y="266"/>
                </a:lnTo>
                <a:lnTo>
                  <a:pt x="161" y="266"/>
                </a:lnTo>
                <a:lnTo>
                  <a:pt x="159" y="266"/>
                </a:lnTo>
                <a:lnTo>
                  <a:pt x="158" y="266"/>
                </a:lnTo>
                <a:lnTo>
                  <a:pt x="157" y="266"/>
                </a:lnTo>
                <a:lnTo>
                  <a:pt x="156" y="265"/>
                </a:lnTo>
                <a:lnTo>
                  <a:pt x="155" y="265"/>
                </a:lnTo>
                <a:lnTo>
                  <a:pt x="154" y="265"/>
                </a:lnTo>
                <a:lnTo>
                  <a:pt x="153" y="265"/>
                </a:lnTo>
                <a:lnTo>
                  <a:pt x="152" y="264"/>
                </a:lnTo>
                <a:lnTo>
                  <a:pt x="151" y="264"/>
                </a:lnTo>
                <a:lnTo>
                  <a:pt x="150" y="264"/>
                </a:lnTo>
                <a:lnTo>
                  <a:pt x="149" y="264"/>
                </a:lnTo>
                <a:lnTo>
                  <a:pt x="148" y="264"/>
                </a:lnTo>
                <a:lnTo>
                  <a:pt x="147" y="264"/>
                </a:lnTo>
                <a:lnTo>
                  <a:pt x="145" y="263"/>
                </a:lnTo>
                <a:lnTo>
                  <a:pt x="143" y="263"/>
                </a:lnTo>
                <a:lnTo>
                  <a:pt x="142" y="263"/>
                </a:lnTo>
                <a:lnTo>
                  <a:pt x="141" y="264"/>
                </a:lnTo>
                <a:lnTo>
                  <a:pt x="139" y="264"/>
                </a:lnTo>
                <a:lnTo>
                  <a:pt x="137" y="264"/>
                </a:lnTo>
                <a:lnTo>
                  <a:pt x="133" y="264"/>
                </a:lnTo>
                <a:lnTo>
                  <a:pt x="128" y="265"/>
                </a:lnTo>
                <a:lnTo>
                  <a:pt x="116" y="267"/>
                </a:lnTo>
                <a:lnTo>
                  <a:pt x="100" y="269"/>
                </a:lnTo>
                <a:lnTo>
                  <a:pt x="91" y="270"/>
                </a:lnTo>
                <a:lnTo>
                  <a:pt x="81" y="272"/>
                </a:lnTo>
                <a:lnTo>
                  <a:pt x="70" y="273"/>
                </a:lnTo>
                <a:lnTo>
                  <a:pt x="58" y="275"/>
                </a:lnTo>
                <a:lnTo>
                  <a:pt x="45" y="277"/>
                </a:lnTo>
                <a:lnTo>
                  <a:pt x="31" y="278"/>
                </a:lnTo>
                <a:lnTo>
                  <a:pt x="24" y="279"/>
                </a:lnTo>
                <a:lnTo>
                  <a:pt x="16" y="280"/>
                </a:lnTo>
                <a:lnTo>
                  <a:pt x="8" y="281"/>
                </a:lnTo>
                <a:lnTo>
                  <a:pt x="0" y="282"/>
                </a:lnTo>
                <a:lnTo>
                  <a:pt x="0" y="283"/>
                </a:lnTo>
                <a:lnTo>
                  <a:pt x="0" y="284"/>
                </a:lnTo>
                <a:lnTo>
                  <a:pt x="1" y="284"/>
                </a:lnTo>
                <a:lnTo>
                  <a:pt x="1" y="285"/>
                </a:lnTo>
                <a:lnTo>
                  <a:pt x="1" y="286"/>
                </a:lnTo>
                <a:lnTo>
                  <a:pt x="1" y="287"/>
                </a:lnTo>
                <a:lnTo>
                  <a:pt x="1" y="288"/>
                </a:lnTo>
                <a:lnTo>
                  <a:pt x="2" y="290"/>
                </a:lnTo>
                <a:lnTo>
                  <a:pt x="2" y="291"/>
                </a:lnTo>
                <a:lnTo>
                  <a:pt x="2" y="292"/>
                </a:lnTo>
                <a:lnTo>
                  <a:pt x="2" y="294"/>
                </a:lnTo>
                <a:lnTo>
                  <a:pt x="2" y="295"/>
                </a:lnTo>
                <a:lnTo>
                  <a:pt x="2" y="296"/>
                </a:lnTo>
                <a:lnTo>
                  <a:pt x="2" y="298"/>
                </a:lnTo>
                <a:lnTo>
                  <a:pt x="3" y="298"/>
                </a:lnTo>
                <a:lnTo>
                  <a:pt x="3" y="299"/>
                </a:lnTo>
                <a:lnTo>
                  <a:pt x="3" y="300"/>
                </a:lnTo>
                <a:lnTo>
                  <a:pt x="3" y="301"/>
                </a:lnTo>
                <a:lnTo>
                  <a:pt x="4" y="302"/>
                </a:lnTo>
                <a:lnTo>
                  <a:pt x="4" y="303"/>
                </a:lnTo>
              </a:path>
            </a:pathLst>
          </a:custGeom>
          <a:solidFill>
            <a:srgbClr val="FF0000"/>
          </a:solidFill>
          <a:ln w="12700" cap="rnd" cmpd="sng">
            <a:solidFill>
              <a:srgbClr val="FF0000"/>
            </a:solidFill>
            <a:prstDash val="solid"/>
            <a:round/>
            <a:headEnd/>
            <a:tailEnd/>
          </a:ln>
          <a:effectLst>
            <a:outerShdw dist="35921" dir="2700000" algn="ctr" rotWithShape="0">
              <a:schemeClr val="bg2"/>
            </a:outerShdw>
          </a:effectLst>
        </p:spPr>
        <p:txBody>
          <a:bodyPr/>
          <a:lstStyle/>
          <a:p>
            <a:pPr>
              <a:defRPr/>
            </a:pPr>
            <a:endParaRPr lang="fr-CA"/>
          </a:p>
        </p:txBody>
      </p:sp>
      <p:sp>
        <p:nvSpPr>
          <p:cNvPr id="62501" name="Freeform 42"/>
          <p:cNvSpPr>
            <a:spLocks/>
          </p:cNvSpPr>
          <p:nvPr/>
        </p:nvSpPr>
        <p:spPr bwMode="auto">
          <a:xfrm>
            <a:off x="192088" y="6256338"/>
            <a:ext cx="190500" cy="279400"/>
          </a:xfrm>
          <a:custGeom>
            <a:avLst/>
            <a:gdLst>
              <a:gd name="T0" fmla="*/ 151333200 w 135"/>
              <a:gd name="T1" fmla="*/ 100806250 h 176"/>
              <a:gd name="T2" fmla="*/ 123456700 w 135"/>
              <a:gd name="T3" fmla="*/ 126007813 h 176"/>
              <a:gd name="T4" fmla="*/ 97569867 w 135"/>
              <a:gd name="T5" fmla="*/ 156249688 h 176"/>
              <a:gd name="T6" fmla="*/ 77657678 w 135"/>
              <a:gd name="T7" fmla="*/ 196572188 h 176"/>
              <a:gd name="T8" fmla="*/ 63720133 w 135"/>
              <a:gd name="T9" fmla="*/ 249496263 h 176"/>
              <a:gd name="T10" fmla="*/ 59736567 w 135"/>
              <a:gd name="T11" fmla="*/ 292338125 h 176"/>
              <a:gd name="T12" fmla="*/ 63720133 w 135"/>
              <a:gd name="T13" fmla="*/ 312499375 h 176"/>
              <a:gd name="T14" fmla="*/ 71684444 w 135"/>
              <a:gd name="T15" fmla="*/ 330141263 h 176"/>
              <a:gd name="T16" fmla="*/ 81641244 w 135"/>
              <a:gd name="T17" fmla="*/ 345262200 h 176"/>
              <a:gd name="T18" fmla="*/ 97569867 w 135"/>
              <a:gd name="T19" fmla="*/ 355342825 h 176"/>
              <a:gd name="T20" fmla="*/ 121465622 w 135"/>
              <a:gd name="T21" fmla="*/ 357862188 h 176"/>
              <a:gd name="T22" fmla="*/ 153325689 w 135"/>
              <a:gd name="T23" fmla="*/ 342741250 h 176"/>
              <a:gd name="T24" fmla="*/ 173237878 w 135"/>
              <a:gd name="T25" fmla="*/ 327620313 h 176"/>
              <a:gd name="T26" fmla="*/ 191158989 w 135"/>
              <a:gd name="T27" fmla="*/ 309980013 h 176"/>
              <a:gd name="T28" fmla="*/ 203105456 w 135"/>
              <a:gd name="T29" fmla="*/ 299899388 h 176"/>
              <a:gd name="T30" fmla="*/ 219035489 w 135"/>
              <a:gd name="T31" fmla="*/ 297378438 h 176"/>
              <a:gd name="T32" fmla="*/ 228992289 w 135"/>
              <a:gd name="T33" fmla="*/ 297378438 h 176"/>
              <a:gd name="T34" fmla="*/ 236956600 w 135"/>
              <a:gd name="T35" fmla="*/ 302418750 h 176"/>
              <a:gd name="T36" fmla="*/ 242931244 w 135"/>
              <a:gd name="T37" fmla="*/ 309980013 h 176"/>
              <a:gd name="T38" fmla="*/ 246913400 w 135"/>
              <a:gd name="T39" fmla="*/ 320060638 h 176"/>
              <a:gd name="T40" fmla="*/ 250895556 w 135"/>
              <a:gd name="T41" fmla="*/ 335181575 h 176"/>
              <a:gd name="T42" fmla="*/ 238947678 w 135"/>
              <a:gd name="T43" fmla="*/ 362902500 h 176"/>
              <a:gd name="T44" fmla="*/ 219035489 w 135"/>
              <a:gd name="T45" fmla="*/ 388104063 h 176"/>
              <a:gd name="T46" fmla="*/ 197132222 w 135"/>
              <a:gd name="T47" fmla="*/ 410786263 h 176"/>
              <a:gd name="T48" fmla="*/ 169254311 w 135"/>
              <a:gd name="T49" fmla="*/ 425907200 h 176"/>
              <a:gd name="T50" fmla="*/ 135404578 w 135"/>
              <a:gd name="T51" fmla="*/ 435987825 h 176"/>
              <a:gd name="T52" fmla="*/ 97569867 w 135"/>
              <a:gd name="T53" fmla="*/ 435987825 h 176"/>
              <a:gd name="T54" fmla="*/ 63720133 w 135"/>
              <a:gd name="T55" fmla="*/ 423386250 h 176"/>
              <a:gd name="T56" fmla="*/ 37833300 w 135"/>
              <a:gd name="T57" fmla="*/ 400705638 h 176"/>
              <a:gd name="T58" fmla="*/ 15930033 w 135"/>
              <a:gd name="T59" fmla="*/ 367942813 h 176"/>
              <a:gd name="T60" fmla="*/ 3982156 w 135"/>
              <a:gd name="T61" fmla="*/ 325100950 h 176"/>
              <a:gd name="T62" fmla="*/ 0 w 135"/>
              <a:gd name="T63" fmla="*/ 272176875 h 176"/>
              <a:gd name="T64" fmla="*/ 9956800 w 135"/>
              <a:gd name="T65" fmla="*/ 196572188 h 176"/>
              <a:gd name="T66" fmla="*/ 39824378 w 135"/>
              <a:gd name="T67" fmla="*/ 126007813 h 176"/>
              <a:gd name="T68" fmla="*/ 79648756 w 135"/>
              <a:gd name="T69" fmla="*/ 65524063 h 176"/>
              <a:gd name="T70" fmla="*/ 127438856 w 135"/>
              <a:gd name="T71" fmla="*/ 25201563 h 176"/>
              <a:gd name="T72" fmla="*/ 177220033 w 135"/>
              <a:gd name="T73" fmla="*/ 5040313 h 176"/>
              <a:gd name="T74" fmla="*/ 195141144 w 135"/>
              <a:gd name="T75" fmla="*/ 5040313 h 176"/>
              <a:gd name="T76" fmla="*/ 209080100 w 135"/>
              <a:gd name="T77" fmla="*/ 12601575 h 176"/>
              <a:gd name="T78" fmla="*/ 219035489 w 135"/>
              <a:gd name="T79" fmla="*/ 12601575 h 176"/>
              <a:gd name="T80" fmla="*/ 223017644 w 135"/>
              <a:gd name="T81" fmla="*/ 5040313 h 176"/>
              <a:gd name="T82" fmla="*/ 228992289 w 135"/>
              <a:gd name="T83" fmla="*/ 0 h 176"/>
              <a:gd name="T84" fmla="*/ 234965522 w 135"/>
              <a:gd name="T85" fmla="*/ 0 h 176"/>
              <a:gd name="T86" fmla="*/ 244922322 w 135"/>
              <a:gd name="T87" fmla="*/ 0 h 176"/>
              <a:gd name="T88" fmla="*/ 252886633 w 135"/>
              <a:gd name="T89" fmla="*/ 7561263 h 176"/>
              <a:gd name="T90" fmla="*/ 258859867 w 135"/>
              <a:gd name="T91" fmla="*/ 20161250 h 176"/>
              <a:gd name="T92" fmla="*/ 262843433 w 135"/>
              <a:gd name="T93" fmla="*/ 37803138 h 176"/>
              <a:gd name="T94" fmla="*/ 264834511 w 135"/>
              <a:gd name="T95" fmla="*/ 60483750 h 176"/>
              <a:gd name="T96" fmla="*/ 264834511 w 135"/>
              <a:gd name="T97" fmla="*/ 83165950 h 176"/>
              <a:gd name="T98" fmla="*/ 262843433 w 135"/>
              <a:gd name="T99" fmla="*/ 100806250 h 176"/>
              <a:gd name="T100" fmla="*/ 256868789 w 135"/>
              <a:gd name="T101" fmla="*/ 113407825 h 176"/>
              <a:gd name="T102" fmla="*/ 250895556 w 135"/>
              <a:gd name="T103" fmla="*/ 123488450 h 176"/>
              <a:gd name="T104" fmla="*/ 240938756 w 135"/>
              <a:gd name="T105" fmla="*/ 128528763 h 176"/>
              <a:gd name="T106" fmla="*/ 230983367 w 135"/>
              <a:gd name="T107" fmla="*/ 128528763 h 176"/>
              <a:gd name="T108" fmla="*/ 221026567 w 135"/>
              <a:gd name="T109" fmla="*/ 126007813 h 176"/>
              <a:gd name="T110" fmla="*/ 213062256 w 135"/>
              <a:gd name="T111" fmla="*/ 120967500 h 176"/>
              <a:gd name="T112" fmla="*/ 207089022 w 135"/>
              <a:gd name="T113" fmla="*/ 110886875 h 176"/>
              <a:gd name="T114" fmla="*/ 205096533 w 135"/>
              <a:gd name="T115" fmla="*/ 98286888 h 176"/>
              <a:gd name="T116" fmla="*/ 203105456 w 135"/>
              <a:gd name="T117" fmla="*/ 85685313 h 176"/>
              <a:gd name="T118" fmla="*/ 193150067 w 135"/>
              <a:gd name="T119" fmla="*/ 80645000 h 176"/>
              <a:gd name="T120" fmla="*/ 183193267 w 135"/>
              <a:gd name="T121" fmla="*/ 83165950 h 17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35" h="176">
                <a:moveTo>
                  <a:pt x="90" y="33"/>
                </a:moveTo>
                <a:lnTo>
                  <a:pt x="87" y="35"/>
                </a:lnTo>
                <a:lnTo>
                  <a:pt x="84" y="36"/>
                </a:lnTo>
                <a:lnTo>
                  <a:pt x="81" y="37"/>
                </a:lnTo>
                <a:lnTo>
                  <a:pt x="79" y="39"/>
                </a:lnTo>
                <a:lnTo>
                  <a:pt x="76" y="40"/>
                </a:lnTo>
                <a:lnTo>
                  <a:pt x="74" y="41"/>
                </a:lnTo>
                <a:lnTo>
                  <a:pt x="71" y="43"/>
                </a:lnTo>
                <a:lnTo>
                  <a:pt x="69" y="45"/>
                </a:lnTo>
                <a:lnTo>
                  <a:pt x="66" y="46"/>
                </a:lnTo>
                <a:lnTo>
                  <a:pt x="64" y="48"/>
                </a:lnTo>
                <a:lnTo>
                  <a:pt x="62" y="50"/>
                </a:lnTo>
                <a:lnTo>
                  <a:pt x="59" y="52"/>
                </a:lnTo>
                <a:lnTo>
                  <a:pt x="57" y="54"/>
                </a:lnTo>
                <a:lnTo>
                  <a:pt x="55" y="56"/>
                </a:lnTo>
                <a:lnTo>
                  <a:pt x="53" y="58"/>
                </a:lnTo>
                <a:lnTo>
                  <a:pt x="51" y="60"/>
                </a:lnTo>
                <a:lnTo>
                  <a:pt x="49" y="62"/>
                </a:lnTo>
                <a:lnTo>
                  <a:pt x="47" y="65"/>
                </a:lnTo>
                <a:lnTo>
                  <a:pt x="46" y="67"/>
                </a:lnTo>
                <a:lnTo>
                  <a:pt x="44" y="70"/>
                </a:lnTo>
                <a:lnTo>
                  <a:pt x="42" y="73"/>
                </a:lnTo>
                <a:lnTo>
                  <a:pt x="41" y="75"/>
                </a:lnTo>
                <a:lnTo>
                  <a:pt x="39" y="78"/>
                </a:lnTo>
                <a:lnTo>
                  <a:pt x="38" y="81"/>
                </a:lnTo>
                <a:lnTo>
                  <a:pt x="36" y="85"/>
                </a:lnTo>
                <a:lnTo>
                  <a:pt x="35" y="88"/>
                </a:lnTo>
                <a:lnTo>
                  <a:pt x="34" y="92"/>
                </a:lnTo>
                <a:lnTo>
                  <a:pt x="33" y="95"/>
                </a:lnTo>
                <a:lnTo>
                  <a:pt x="32" y="99"/>
                </a:lnTo>
                <a:lnTo>
                  <a:pt x="31" y="103"/>
                </a:lnTo>
                <a:lnTo>
                  <a:pt x="30" y="107"/>
                </a:lnTo>
                <a:lnTo>
                  <a:pt x="30" y="111"/>
                </a:lnTo>
                <a:lnTo>
                  <a:pt x="30" y="113"/>
                </a:lnTo>
                <a:lnTo>
                  <a:pt x="30" y="114"/>
                </a:lnTo>
                <a:lnTo>
                  <a:pt x="30" y="116"/>
                </a:lnTo>
                <a:lnTo>
                  <a:pt x="30" y="117"/>
                </a:lnTo>
                <a:lnTo>
                  <a:pt x="30" y="119"/>
                </a:lnTo>
                <a:lnTo>
                  <a:pt x="31" y="120"/>
                </a:lnTo>
                <a:lnTo>
                  <a:pt x="31" y="122"/>
                </a:lnTo>
                <a:lnTo>
                  <a:pt x="32" y="123"/>
                </a:lnTo>
                <a:lnTo>
                  <a:pt x="32" y="124"/>
                </a:lnTo>
                <a:lnTo>
                  <a:pt x="32" y="126"/>
                </a:lnTo>
                <a:lnTo>
                  <a:pt x="33" y="127"/>
                </a:lnTo>
                <a:lnTo>
                  <a:pt x="34" y="128"/>
                </a:lnTo>
                <a:lnTo>
                  <a:pt x="34" y="129"/>
                </a:lnTo>
                <a:lnTo>
                  <a:pt x="35" y="130"/>
                </a:lnTo>
                <a:lnTo>
                  <a:pt x="36" y="131"/>
                </a:lnTo>
                <a:lnTo>
                  <a:pt x="36" y="132"/>
                </a:lnTo>
                <a:lnTo>
                  <a:pt x="37" y="133"/>
                </a:lnTo>
                <a:lnTo>
                  <a:pt x="38" y="134"/>
                </a:lnTo>
                <a:lnTo>
                  <a:pt x="39" y="135"/>
                </a:lnTo>
                <a:lnTo>
                  <a:pt x="40" y="136"/>
                </a:lnTo>
                <a:lnTo>
                  <a:pt x="41" y="137"/>
                </a:lnTo>
                <a:lnTo>
                  <a:pt x="42" y="138"/>
                </a:lnTo>
                <a:lnTo>
                  <a:pt x="44" y="139"/>
                </a:lnTo>
                <a:lnTo>
                  <a:pt x="45" y="139"/>
                </a:lnTo>
                <a:lnTo>
                  <a:pt x="46" y="140"/>
                </a:lnTo>
                <a:lnTo>
                  <a:pt x="48" y="140"/>
                </a:lnTo>
                <a:lnTo>
                  <a:pt x="49" y="141"/>
                </a:lnTo>
                <a:lnTo>
                  <a:pt x="51" y="142"/>
                </a:lnTo>
                <a:lnTo>
                  <a:pt x="52" y="142"/>
                </a:lnTo>
                <a:lnTo>
                  <a:pt x="54" y="142"/>
                </a:lnTo>
                <a:lnTo>
                  <a:pt x="56" y="143"/>
                </a:lnTo>
                <a:lnTo>
                  <a:pt x="58" y="143"/>
                </a:lnTo>
                <a:lnTo>
                  <a:pt x="61" y="142"/>
                </a:lnTo>
                <a:lnTo>
                  <a:pt x="64" y="141"/>
                </a:lnTo>
                <a:lnTo>
                  <a:pt x="67" y="140"/>
                </a:lnTo>
                <a:lnTo>
                  <a:pt x="70" y="139"/>
                </a:lnTo>
                <a:lnTo>
                  <a:pt x="72" y="138"/>
                </a:lnTo>
                <a:lnTo>
                  <a:pt x="75" y="137"/>
                </a:lnTo>
                <a:lnTo>
                  <a:pt x="77" y="136"/>
                </a:lnTo>
                <a:lnTo>
                  <a:pt x="79" y="135"/>
                </a:lnTo>
                <a:lnTo>
                  <a:pt x="81" y="134"/>
                </a:lnTo>
                <a:lnTo>
                  <a:pt x="83" y="133"/>
                </a:lnTo>
                <a:lnTo>
                  <a:pt x="84" y="132"/>
                </a:lnTo>
                <a:lnTo>
                  <a:pt x="86" y="131"/>
                </a:lnTo>
                <a:lnTo>
                  <a:pt x="87" y="130"/>
                </a:lnTo>
                <a:lnTo>
                  <a:pt x="89" y="129"/>
                </a:lnTo>
                <a:lnTo>
                  <a:pt x="90" y="128"/>
                </a:lnTo>
                <a:lnTo>
                  <a:pt x="91" y="127"/>
                </a:lnTo>
                <a:lnTo>
                  <a:pt x="93" y="126"/>
                </a:lnTo>
                <a:lnTo>
                  <a:pt x="95" y="124"/>
                </a:lnTo>
                <a:lnTo>
                  <a:pt x="96" y="123"/>
                </a:lnTo>
                <a:lnTo>
                  <a:pt x="97" y="122"/>
                </a:lnTo>
                <a:lnTo>
                  <a:pt x="98" y="122"/>
                </a:lnTo>
                <a:lnTo>
                  <a:pt x="99" y="121"/>
                </a:lnTo>
                <a:lnTo>
                  <a:pt x="100" y="120"/>
                </a:lnTo>
                <a:lnTo>
                  <a:pt x="101" y="120"/>
                </a:lnTo>
                <a:lnTo>
                  <a:pt x="102" y="119"/>
                </a:lnTo>
                <a:lnTo>
                  <a:pt x="103" y="119"/>
                </a:lnTo>
                <a:lnTo>
                  <a:pt x="105" y="119"/>
                </a:lnTo>
                <a:lnTo>
                  <a:pt x="106" y="118"/>
                </a:lnTo>
                <a:lnTo>
                  <a:pt x="107" y="118"/>
                </a:lnTo>
                <a:lnTo>
                  <a:pt x="109" y="118"/>
                </a:lnTo>
                <a:lnTo>
                  <a:pt x="110" y="118"/>
                </a:lnTo>
                <a:lnTo>
                  <a:pt x="111" y="118"/>
                </a:lnTo>
                <a:lnTo>
                  <a:pt x="112" y="118"/>
                </a:lnTo>
                <a:lnTo>
                  <a:pt x="113" y="118"/>
                </a:lnTo>
                <a:lnTo>
                  <a:pt x="114" y="118"/>
                </a:lnTo>
                <a:lnTo>
                  <a:pt x="115" y="118"/>
                </a:lnTo>
                <a:lnTo>
                  <a:pt x="116" y="119"/>
                </a:lnTo>
                <a:lnTo>
                  <a:pt x="117" y="119"/>
                </a:lnTo>
                <a:lnTo>
                  <a:pt x="118" y="120"/>
                </a:lnTo>
                <a:lnTo>
                  <a:pt x="119" y="120"/>
                </a:lnTo>
                <a:lnTo>
                  <a:pt x="120" y="121"/>
                </a:lnTo>
                <a:lnTo>
                  <a:pt x="121" y="122"/>
                </a:lnTo>
                <a:lnTo>
                  <a:pt x="122" y="123"/>
                </a:lnTo>
                <a:lnTo>
                  <a:pt x="123" y="124"/>
                </a:lnTo>
                <a:lnTo>
                  <a:pt x="123" y="125"/>
                </a:lnTo>
                <a:lnTo>
                  <a:pt x="124" y="126"/>
                </a:lnTo>
                <a:lnTo>
                  <a:pt x="124" y="127"/>
                </a:lnTo>
                <a:lnTo>
                  <a:pt x="124" y="128"/>
                </a:lnTo>
                <a:lnTo>
                  <a:pt x="125" y="129"/>
                </a:lnTo>
                <a:lnTo>
                  <a:pt x="125" y="130"/>
                </a:lnTo>
                <a:lnTo>
                  <a:pt x="125" y="131"/>
                </a:lnTo>
                <a:lnTo>
                  <a:pt x="125" y="132"/>
                </a:lnTo>
                <a:lnTo>
                  <a:pt x="126" y="133"/>
                </a:lnTo>
                <a:lnTo>
                  <a:pt x="126" y="134"/>
                </a:lnTo>
                <a:lnTo>
                  <a:pt x="125" y="136"/>
                </a:lnTo>
                <a:lnTo>
                  <a:pt x="123" y="138"/>
                </a:lnTo>
                <a:lnTo>
                  <a:pt x="122" y="140"/>
                </a:lnTo>
                <a:lnTo>
                  <a:pt x="121" y="142"/>
                </a:lnTo>
                <a:lnTo>
                  <a:pt x="120" y="144"/>
                </a:lnTo>
                <a:lnTo>
                  <a:pt x="118" y="146"/>
                </a:lnTo>
                <a:lnTo>
                  <a:pt x="117" y="148"/>
                </a:lnTo>
                <a:lnTo>
                  <a:pt x="115" y="149"/>
                </a:lnTo>
                <a:lnTo>
                  <a:pt x="114" y="151"/>
                </a:lnTo>
                <a:lnTo>
                  <a:pt x="112" y="153"/>
                </a:lnTo>
                <a:lnTo>
                  <a:pt x="110" y="154"/>
                </a:lnTo>
                <a:lnTo>
                  <a:pt x="109" y="156"/>
                </a:lnTo>
                <a:lnTo>
                  <a:pt x="107" y="157"/>
                </a:lnTo>
                <a:lnTo>
                  <a:pt x="105" y="159"/>
                </a:lnTo>
                <a:lnTo>
                  <a:pt x="103" y="160"/>
                </a:lnTo>
                <a:lnTo>
                  <a:pt x="101" y="161"/>
                </a:lnTo>
                <a:lnTo>
                  <a:pt x="99" y="163"/>
                </a:lnTo>
                <a:lnTo>
                  <a:pt x="97" y="164"/>
                </a:lnTo>
                <a:lnTo>
                  <a:pt x="94" y="165"/>
                </a:lnTo>
                <a:lnTo>
                  <a:pt x="92" y="166"/>
                </a:lnTo>
                <a:lnTo>
                  <a:pt x="90" y="167"/>
                </a:lnTo>
                <a:lnTo>
                  <a:pt x="87" y="168"/>
                </a:lnTo>
                <a:lnTo>
                  <a:pt x="85" y="169"/>
                </a:lnTo>
                <a:lnTo>
                  <a:pt x="82" y="170"/>
                </a:lnTo>
                <a:lnTo>
                  <a:pt x="79" y="171"/>
                </a:lnTo>
                <a:lnTo>
                  <a:pt x="77" y="171"/>
                </a:lnTo>
                <a:lnTo>
                  <a:pt x="74" y="172"/>
                </a:lnTo>
                <a:lnTo>
                  <a:pt x="71" y="173"/>
                </a:lnTo>
                <a:lnTo>
                  <a:pt x="68" y="173"/>
                </a:lnTo>
                <a:lnTo>
                  <a:pt x="65" y="174"/>
                </a:lnTo>
                <a:lnTo>
                  <a:pt x="62" y="174"/>
                </a:lnTo>
                <a:lnTo>
                  <a:pt x="59" y="175"/>
                </a:lnTo>
                <a:lnTo>
                  <a:pt x="56" y="174"/>
                </a:lnTo>
                <a:lnTo>
                  <a:pt x="52" y="174"/>
                </a:lnTo>
                <a:lnTo>
                  <a:pt x="49" y="173"/>
                </a:lnTo>
                <a:lnTo>
                  <a:pt x="46" y="173"/>
                </a:lnTo>
                <a:lnTo>
                  <a:pt x="43" y="172"/>
                </a:lnTo>
                <a:lnTo>
                  <a:pt x="40" y="171"/>
                </a:lnTo>
                <a:lnTo>
                  <a:pt x="38" y="170"/>
                </a:lnTo>
                <a:lnTo>
                  <a:pt x="35" y="169"/>
                </a:lnTo>
                <a:lnTo>
                  <a:pt x="32" y="168"/>
                </a:lnTo>
                <a:lnTo>
                  <a:pt x="30" y="167"/>
                </a:lnTo>
                <a:lnTo>
                  <a:pt x="27" y="165"/>
                </a:lnTo>
                <a:lnTo>
                  <a:pt x="25" y="164"/>
                </a:lnTo>
                <a:lnTo>
                  <a:pt x="23" y="162"/>
                </a:lnTo>
                <a:lnTo>
                  <a:pt x="21" y="161"/>
                </a:lnTo>
                <a:lnTo>
                  <a:pt x="19" y="159"/>
                </a:lnTo>
                <a:lnTo>
                  <a:pt x="17" y="157"/>
                </a:lnTo>
                <a:lnTo>
                  <a:pt x="15" y="155"/>
                </a:lnTo>
                <a:lnTo>
                  <a:pt x="13" y="153"/>
                </a:lnTo>
                <a:lnTo>
                  <a:pt x="11" y="151"/>
                </a:lnTo>
                <a:lnTo>
                  <a:pt x="10" y="148"/>
                </a:lnTo>
                <a:lnTo>
                  <a:pt x="8" y="146"/>
                </a:lnTo>
                <a:lnTo>
                  <a:pt x="7" y="144"/>
                </a:lnTo>
                <a:lnTo>
                  <a:pt x="6" y="141"/>
                </a:lnTo>
                <a:lnTo>
                  <a:pt x="5" y="138"/>
                </a:lnTo>
                <a:lnTo>
                  <a:pt x="4" y="135"/>
                </a:lnTo>
                <a:lnTo>
                  <a:pt x="3" y="132"/>
                </a:lnTo>
                <a:lnTo>
                  <a:pt x="2" y="129"/>
                </a:lnTo>
                <a:lnTo>
                  <a:pt x="1" y="126"/>
                </a:lnTo>
                <a:lnTo>
                  <a:pt x="1" y="123"/>
                </a:lnTo>
                <a:lnTo>
                  <a:pt x="0" y="120"/>
                </a:lnTo>
                <a:lnTo>
                  <a:pt x="0" y="116"/>
                </a:lnTo>
                <a:lnTo>
                  <a:pt x="0" y="113"/>
                </a:lnTo>
                <a:lnTo>
                  <a:pt x="0" y="108"/>
                </a:lnTo>
                <a:lnTo>
                  <a:pt x="0" y="103"/>
                </a:lnTo>
                <a:lnTo>
                  <a:pt x="0" y="98"/>
                </a:lnTo>
                <a:lnTo>
                  <a:pt x="1" y="93"/>
                </a:lnTo>
                <a:lnTo>
                  <a:pt x="2" y="88"/>
                </a:lnTo>
                <a:lnTo>
                  <a:pt x="4" y="83"/>
                </a:lnTo>
                <a:lnTo>
                  <a:pt x="5" y="78"/>
                </a:lnTo>
                <a:lnTo>
                  <a:pt x="7" y="73"/>
                </a:lnTo>
                <a:lnTo>
                  <a:pt x="9" y="68"/>
                </a:lnTo>
                <a:lnTo>
                  <a:pt x="12" y="63"/>
                </a:lnTo>
                <a:lnTo>
                  <a:pt x="14" y="59"/>
                </a:lnTo>
                <a:lnTo>
                  <a:pt x="17" y="54"/>
                </a:lnTo>
                <a:lnTo>
                  <a:pt x="20" y="50"/>
                </a:lnTo>
                <a:lnTo>
                  <a:pt x="23" y="46"/>
                </a:lnTo>
                <a:lnTo>
                  <a:pt x="26" y="41"/>
                </a:lnTo>
                <a:lnTo>
                  <a:pt x="29" y="37"/>
                </a:lnTo>
                <a:lnTo>
                  <a:pt x="33" y="34"/>
                </a:lnTo>
                <a:lnTo>
                  <a:pt x="37" y="30"/>
                </a:lnTo>
                <a:lnTo>
                  <a:pt x="40" y="26"/>
                </a:lnTo>
                <a:lnTo>
                  <a:pt x="44" y="23"/>
                </a:lnTo>
                <a:lnTo>
                  <a:pt x="48" y="20"/>
                </a:lnTo>
                <a:lnTo>
                  <a:pt x="52" y="17"/>
                </a:lnTo>
                <a:lnTo>
                  <a:pt x="56" y="14"/>
                </a:lnTo>
                <a:lnTo>
                  <a:pt x="60" y="12"/>
                </a:lnTo>
                <a:lnTo>
                  <a:pt x="64" y="10"/>
                </a:lnTo>
                <a:lnTo>
                  <a:pt x="68" y="8"/>
                </a:lnTo>
                <a:lnTo>
                  <a:pt x="73" y="6"/>
                </a:lnTo>
                <a:lnTo>
                  <a:pt x="77" y="4"/>
                </a:lnTo>
                <a:lnTo>
                  <a:pt x="81" y="3"/>
                </a:lnTo>
                <a:lnTo>
                  <a:pt x="85" y="2"/>
                </a:lnTo>
                <a:lnTo>
                  <a:pt x="89" y="2"/>
                </a:lnTo>
                <a:lnTo>
                  <a:pt x="94" y="2"/>
                </a:lnTo>
                <a:lnTo>
                  <a:pt x="95" y="2"/>
                </a:lnTo>
                <a:lnTo>
                  <a:pt x="96" y="2"/>
                </a:lnTo>
                <a:lnTo>
                  <a:pt x="97" y="2"/>
                </a:lnTo>
                <a:lnTo>
                  <a:pt x="98" y="2"/>
                </a:lnTo>
                <a:lnTo>
                  <a:pt x="99" y="3"/>
                </a:lnTo>
                <a:lnTo>
                  <a:pt x="100" y="3"/>
                </a:lnTo>
                <a:lnTo>
                  <a:pt x="101" y="3"/>
                </a:lnTo>
                <a:lnTo>
                  <a:pt x="102" y="4"/>
                </a:lnTo>
                <a:lnTo>
                  <a:pt x="104" y="4"/>
                </a:lnTo>
                <a:lnTo>
                  <a:pt x="105" y="5"/>
                </a:lnTo>
                <a:lnTo>
                  <a:pt x="106" y="5"/>
                </a:lnTo>
                <a:lnTo>
                  <a:pt x="108" y="5"/>
                </a:lnTo>
                <a:lnTo>
                  <a:pt x="109" y="6"/>
                </a:lnTo>
                <a:lnTo>
                  <a:pt x="109" y="5"/>
                </a:lnTo>
                <a:lnTo>
                  <a:pt x="110" y="5"/>
                </a:lnTo>
                <a:lnTo>
                  <a:pt x="110" y="4"/>
                </a:lnTo>
                <a:lnTo>
                  <a:pt x="111" y="4"/>
                </a:lnTo>
                <a:lnTo>
                  <a:pt x="112" y="3"/>
                </a:lnTo>
                <a:lnTo>
                  <a:pt x="112" y="2"/>
                </a:lnTo>
                <a:lnTo>
                  <a:pt x="113" y="2"/>
                </a:lnTo>
                <a:lnTo>
                  <a:pt x="113" y="1"/>
                </a:lnTo>
                <a:lnTo>
                  <a:pt x="114" y="1"/>
                </a:lnTo>
                <a:lnTo>
                  <a:pt x="114" y="0"/>
                </a:lnTo>
                <a:lnTo>
                  <a:pt x="115" y="0"/>
                </a:lnTo>
                <a:lnTo>
                  <a:pt x="116" y="0"/>
                </a:lnTo>
                <a:lnTo>
                  <a:pt x="117" y="0"/>
                </a:lnTo>
                <a:lnTo>
                  <a:pt x="118" y="0"/>
                </a:lnTo>
                <a:lnTo>
                  <a:pt x="119" y="0"/>
                </a:lnTo>
                <a:lnTo>
                  <a:pt x="120" y="0"/>
                </a:lnTo>
                <a:lnTo>
                  <a:pt x="121" y="0"/>
                </a:lnTo>
                <a:lnTo>
                  <a:pt x="122" y="0"/>
                </a:lnTo>
                <a:lnTo>
                  <a:pt x="123" y="0"/>
                </a:lnTo>
                <a:lnTo>
                  <a:pt x="124" y="1"/>
                </a:lnTo>
                <a:lnTo>
                  <a:pt x="125" y="1"/>
                </a:lnTo>
                <a:lnTo>
                  <a:pt x="126" y="2"/>
                </a:lnTo>
                <a:lnTo>
                  <a:pt x="127" y="2"/>
                </a:lnTo>
                <a:lnTo>
                  <a:pt x="127" y="3"/>
                </a:lnTo>
                <a:lnTo>
                  <a:pt x="128" y="4"/>
                </a:lnTo>
                <a:lnTo>
                  <a:pt x="129" y="5"/>
                </a:lnTo>
                <a:lnTo>
                  <a:pt x="129" y="6"/>
                </a:lnTo>
                <a:lnTo>
                  <a:pt x="130" y="7"/>
                </a:lnTo>
                <a:lnTo>
                  <a:pt x="130" y="8"/>
                </a:lnTo>
                <a:lnTo>
                  <a:pt x="131" y="9"/>
                </a:lnTo>
                <a:lnTo>
                  <a:pt x="131" y="10"/>
                </a:lnTo>
                <a:lnTo>
                  <a:pt x="132" y="11"/>
                </a:lnTo>
                <a:lnTo>
                  <a:pt x="132" y="12"/>
                </a:lnTo>
                <a:lnTo>
                  <a:pt x="132" y="13"/>
                </a:lnTo>
                <a:lnTo>
                  <a:pt x="132" y="15"/>
                </a:lnTo>
                <a:lnTo>
                  <a:pt x="133" y="16"/>
                </a:lnTo>
                <a:lnTo>
                  <a:pt x="133" y="17"/>
                </a:lnTo>
                <a:lnTo>
                  <a:pt x="133" y="19"/>
                </a:lnTo>
                <a:lnTo>
                  <a:pt x="133" y="20"/>
                </a:lnTo>
                <a:lnTo>
                  <a:pt x="133" y="22"/>
                </a:lnTo>
                <a:lnTo>
                  <a:pt x="133" y="24"/>
                </a:lnTo>
                <a:lnTo>
                  <a:pt x="134" y="25"/>
                </a:lnTo>
                <a:lnTo>
                  <a:pt x="134" y="27"/>
                </a:lnTo>
                <a:lnTo>
                  <a:pt x="133" y="28"/>
                </a:lnTo>
                <a:lnTo>
                  <a:pt x="133" y="30"/>
                </a:lnTo>
                <a:lnTo>
                  <a:pt x="133" y="31"/>
                </a:lnTo>
                <a:lnTo>
                  <a:pt x="133" y="33"/>
                </a:lnTo>
                <a:lnTo>
                  <a:pt x="133" y="34"/>
                </a:lnTo>
                <a:lnTo>
                  <a:pt x="133" y="35"/>
                </a:lnTo>
                <a:lnTo>
                  <a:pt x="133" y="37"/>
                </a:lnTo>
                <a:lnTo>
                  <a:pt x="132" y="38"/>
                </a:lnTo>
                <a:lnTo>
                  <a:pt x="132" y="39"/>
                </a:lnTo>
                <a:lnTo>
                  <a:pt x="132" y="40"/>
                </a:lnTo>
                <a:lnTo>
                  <a:pt x="132" y="41"/>
                </a:lnTo>
                <a:lnTo>
                  <a:pt x="131" y="42"/>
                </a:lnTo>
                <a:lnTo>
                  <a:pt x="131" y="43"/>
                </a:lnTo>
                <a:lnTo>
                  <a:pt x="130" y="44"/>
                </a:lnTo>
                <a:lnTo>
                  <a:pt x="130" y="45"/>
                </a:lnTo>
                <a:lnTo>
                  <a:pt x="129" y="45"/>
                </a:lnTo>
                <a:lnTo>
                  <a:pt x="129" y="46"/>
                </a:lnTo>
                <a:lnTo>
                  <a:pt x="128" y="47"/>
                </a:lnTo>
                <a:lnTo>
                  <a:pt x="127" y="48"/>
                </a:lnTo>
                <a:lnTo>
                  <a:pt x="127" y="49"/>
                </a:lnTo>
                <a:lnTo>
                  <a:pt x="126" y="49"/>
                </a:lnTo>
                <a:lnTo>
                  <a:pt x="125" y="49"/>
                </a:lnTo>
                <a:lnTo>
                  <a:pt x="124" y="50"/>
                </a:lnTo>
                <a:lnTo>
                  <a:pt x="123" y="50"/>
                </a:lnTo>
                <a:lnTo>
                  <a:pt x="122" y="51"/>
                </a:lnTo>
                <a:lnTo>
                  <a:pt x="121" y="51"/>
                </a:lnTo>
                <a:lnTo>
                  <a:pt x="120" y="51"/>
                </a:lnTo>
                <a:lnTo>
                  <a:pt x="119" y="51"/>
                </a:lnTo>
                <a:lnTo>
                  <a:pt x="118" y="51"/>
                </a:lnTo>
                <a:lnTo>
                  <a:pt x="117" y="51"/>
                </a:lnTo>
                <a:lnTo>
                  <a:pt x="116" y="51"/>
                </a:lnTo>
                <a:lnTo>
                  <a:pt x="115" y="51"/>
                </a:lnTo>
                <a:lnTo>
                  <a:pt x="114" y="51"/>
                </a:lnTo>
                <a:lnTo>
                  <a:pt x="113" y="51"/>
                </a:lnTo>
                <a:lnTo>
                  <a:pt x="112" y="50"/>
                </a:lnTo>
                <a:lnTo>
                  <a:pt x="111" y="50"/>
                </a:lnTo>
                <a:lnTo>
                  <a:pt x="110" y="50"/>
                </a:lnTo>
                <a:lnTo>
                  <a:pt x="109" y="49"/>
                </a:lnTo>
                <a:lnTo>
                  <a:pt x="108" y="49"/>
                </a:lnTo>
                <a:lnTo>
                  <a:pt x="107" y="48"/>
                </a:lnTo>
                <a:lnTo>
                  <a:pt x="106" y="47"/>
                </a:lnTo>
                <a:lnTo>
                  <a:pt x="105" y="46"/>
                </a:lnTo>
                <a:lnTo>
                  <a:pt x="105" y="45"/>
                </a:lnTo>
                <a:lnTo>
                  <a:pt x="104" y="44"/>
                </a:lnTo>
                <a:lnTo>
                  <a:pt x="104" y="43"/>
                </a:lnTo>
                <a:lnTo>
                  <a:pt x="103" y="42"/>
                </a:lnTo>
                <a:lnTo>
                  <a:pt x="103" y="41"/>
                </a:lnTo>
                <a:lnTo>
                  <a:pt x="103" y="40"/>
                </a:lnTo>
                <a:lnTo>
                  <a:pt x="103" y="39"/>
                </a:lnTo>
                <a:lnTo>
                  <a:pt x="102" y="39"/>
                </a:lnTo>
                <a:lnTo>
                  <a:pt x="102" y="38"/>
                </a:lnTo>
                <a:lnTo>
                  <a:pt x="102" y="37"/>
                </a:lnTo>
                <a:lnTo>
                  <a:pt x="102" y="36"/>
                </a:lnTo>
                <a:lnTo>
                  <a:pt x="102" y="34"/>
                </a:lnTo>
                <a:lnTo>
                  <a:pt x="101" y="34"/>
                </a:lnTo>
                <a:lnTo>
                  <a:pt x="100" y="33"/>
                </a:lnTo>
                <a:lnTo>
                  <a:pt x="99" y="33"/>
                </a:lnTo>
                <a:lnTo>
                  <a:pt x="98" y="32"/>
                </a:lnTo>
                <a:lnTo>
                  <a:pt x="97" y="32"/>
                </a:lnTo>
                <a:lnTo>
                  <a:pt x="96" y="32"/>
                </a:lnTo>
                <a:lnTo>
                  <a:pt x="95" y="32"/>
                </a:lnTo>
                <a:lnTo>
                  <a:pt x="94" y="32"/>
                </a:lnTo>
                <a:lnTo>
                  <a:pt x="93" y="32"/>
                </a:lnTo>
                <a:lnTo>
                  <a:pt x="92" y="33"/>
                </a:lnTo>
                <a:lnTo>
                  <a:pt x="91" y="33"/>
                </a:lnTo>
                <a:lnTo>
                  <a:pt x="90" y="33"/>
                </a:lnTo>
              </a:path>
            </a:pathLst>
          </a:custGeom>
          <a:solidFill>
            <a:schemeClr val="tx1"/>
          </a:solidFill>
          <a:ln w="9525" cap="rnd">
            <a:noFill/>
            <a:round/>
            <a:headEnd/>
            <a:tailEnd/>
          </a:ln>
          <a:effectLst>
            <a:outerShdw dist="35921" dir="2700000" algn="ctr" rotWithShape="0">
              <a:schemeClr val="bg2"/>
            </a:outerShdw>
          </a:effectLst>
        </p:spPr>
        <p:txBody>
          <a:bodyPr/>
          <a:lstStyle/>
          <a:p>
            <a:pPr>
              <a:defRPr/>
            </a:pPr>
            <a:endParaRPr lang="fr-CA"/>
          </a:p>
        </p:txBody>
      </p:sp>
      <p:sp>
        <p:nvSpPr>
          <p:cNvPr id="62502" name="Freeform 43"/>
          <p:cNvSpPr>
            <a:spLocks/>
          </p:cNvSpPr>
          <p:nvPr/>
        </p:nvSpPr>
        <p:spPr bwMode="auto">
          <a:xfrm>
            <a:off x="387350" y="6270625"/>
            <a:ext cx="214313" cy="279400"/>
          </a:xfrm>
          <a:custGeom>
            <a:avLst/>
            <a:gdLst>
              <a:gd name="T0" fmla="*/ 42301980 w 151"/>
              <a:gd name="T1" fmla="*/ 0 h 176"/>
              <a:gd name="T2" fmla="*/ 50359297 w 151"/>
              <a:gd name="T3" fmla="*/ 2520950 h 176"/>
              <a:gd name="T4" fmla="*/ 56402640 w 151"/>
              <a:gd name="T5" fmla="*/ 7561263 h 176"/>
              <a:gd name="T6" fmla="*/ 60432008 w 151"/>
              <a:gd name="T7" fmla="*/ 15120938 h 176"/>
              <a:gd name="T8" fmla="*/ 62445983 w 151"/>
              <a:gd name="T9" fmla="*/ 22682200 h 176"/>
              <a:gd name="T10" fmla="*/ 64459957 w 151"/>
              <a:gd name="T11" fmla="*/ 30241875 h 176"/>
              <a:gd name="T12" fmla="*/ 62445983 w 151"/>
              <a:gd name="T13" fmla="*/ 90725625 h 176"/>
              <a:gd name="T14" fmla="*/ 62445983 w 151"/>
              <a:gd name="T15" fmla="*/ 229335013 h 176"/>
              <a:gd name="T16" fmla="*/ 68489325 w 151"/>
              <a:gd name="T17" fmla="*/ 282257500 h 176"/>
              <a:gd name="T18" fmla="*/ 76546643 w 151"/>
              <a:gd name="T19" fmla="*/ 309980013 h 176"/>
              <a:gd name="T20" fmla="*/ 86619354 w 151"/>
              <a:gd name="T21" fmla="*/ 330141263 h 176"/>
              <a:gd name="T22" fmla="*/ 98704620 w 151"/>
              <a:gd name="T23" fmla="*/ 347781563 h 176"/>
              <a:gd name="T24" fmla="*/ 112805280 w 151"/>
              <a:gd name="T25" fmla="*/ 357862188 h 176"/>
              <a:gd name="T26" fmla="*/ 126905940 w 151"/>
              <a:gd name="T27" fmla="*/ 362902500 h 176"/>
              <a:gd name="T28" fmla="*/ 149065336 w 151"/>
              <a:gd name="T29" fmla="*/ 360383138 h 176"/>
              <a:gd name="T30" fmla="*/ 175251262 w 151"/>
              <a:gd name="T31" fmla="*/ 347781563 h 176"/>
              <a:gd name="T32" fmla="*/ 197410659 w 151"/>
              <a:gd name="T33" fmla="*/ 327620313 h 176"/>
              <a:gd name="T34" fmla="*/ 213525293 w 151"/>
              <a:gd name="T35" fmla="*/ 294859075 h 176"/>
              <a:gd name="T36" fmla="*/ 225611979 w 151"/>
              <a:gd name="T37" fmla="*/ 254536575 h 176"/>
              <a:gd name="T38" fmla="*/ 233669296 w 151"/>
              <a:gd name="T39" fmla="*/ 206652813 h 176"/>
              <a:gd name="T40" fmla="*/ 239712639 w 151"/>
              <a:gd name="T41" fmla="*/ 148690013 h 176"/>
              <a:gd name="T42" fmla="*/ 239712639 w 151"/>
              <a:gd name="T43" fmla="*/ 80645000 h 176"/>
              <a:gd name="T44" fmla="*/ 239712639 w 151"/>
              <a:gd name="T45" fmla="*/ 30241875 h 176"/>
              <a:gd name="T46" fmla="*/ 239712639 w 151"/>
              <a:gd name="T47" fmla="*/ 22682200 h 176"/>
              <a:gd name="T48" fmla="*/ 243740588 w 151"/>
              <a:gd name="T49" fmla="*/ 15120938 h 176"/>
              <a:gd name="T50" fmla="*/ 247769956 w 151"/>
              <a:gd name="T51" fmla="*/ 7561263 h 176"/>
              <a:gd name="T52" fmla="*/ 253813299 w 151"/>
              <a:gd name="T53" fmla="*/ 2520950 h 176"/>
              <a:gd name="T54" fmla="*/ 261870616 w 151"/>
              <a:gd name="T55" fmla="*/ 0 h 176"/>
              <a:gd name="T56" fmla="*/ 275971276 w 151"/>
              <a:gd name="T57" fmla="*/ 0 h 176"/>
              <a:gd name="T58" fmla="*/ 282014619 w 151"/>
              <a:gd name="T59" fmla="*/ 0 h 176"/>
              <a:gd name="T60" fmla="*/ 290071936 w 151"/>
              <a:gd name="T61" fmla="*/ 2520950 h 176"/>
              <a:gd name="T62" fmla="*/ 294101304 w 151"/>
              <a:gd name="T63" fmla="*/ 7561263 h 176"/>
              <a:gd name="T64" fmla="*/ 298129253 w 151"/>
              <a:gd name="T65" fmla="*/ 15120938 h 176"/>
              <a:gd name="T66" fmla="*/ 300143228 w 151"/>
              <a:gd name="T67" fmla="*/ 27722513 h 176"/>
              <a:gd name="T68" fmla="*/ 302158621 w 151"/>
              <a:gd name="T69" fmla="*/ 65524063 h 176"/>
              <a:gd name="T70" fmla="*/ 302158621 w 151"/>
              <a:gd name="T71" fmla="*/ 143649700 h 176"/>
              <a:gd name="T72" fmla="*/ 292085910 w 151"/>
              <a:gd name="T73" fmla="*/ 219254388 h 176"/>
              <a:gd name="T74" fmla="*/ 275971276 w 151"/>
              <a:gd name="T75" fmla="*/ 287297813 h 176"/>
              <a:gd name="T76" fmla="*/ 255827273 w 151"/>
              <a:gd name="T77" fmla="*/ 345262200 h 176"/>
              <a:gd name="T78" fmla="*/ 229639928 w 151"/>
              <a:gd name="T79" fmla="*/ 390625013 h 176"/>
              <a:gd name="T80" fmla="*/ 199424633 w 151"/>
              <a:gd name="T81" fmla="*/ 420866888 h 176"/>
              <a:gd name="T82" fmla="*/ 161150602 w 151"/>
              <a:gd name="T83" fmla="*/ 438507188 h 176"/>
              <a:gd name="T84" fmla="*/ 120862597 w 151"/>
              <a:gd name="T85" fmla="*/ 441028138 h 176"/>
              <a:gd name="T86" fmla="*/ 88633328 w 151"/>
              <a:gd name="T87" fmla="*/ 433466875 h 176"/>
              <a:gd name="T88" fmla="*/ 62445983 w 151"/>
              <a:gd name="T89" fmla="*/ 415826575 h 176"/>
              <a:gd name="T90" fmla="*/ 40288005 w 151"/>
              <a:gd name="T91" fmla="*/ 390625013 h 176"/>
              <a:gd name="T92" fmla="*/ 22157977 w 151"/>
              <a:gd name="T93" fmla="*/ 352821875 h 176"/>
              <a:gd name="T94" fmla="*/ 8057317 w 151"/>
              <a:gd name="T95" fmla="*/ 307459063 h 176"/>
              <a:gd name="T96" fmla="*/ 0 w 151"/>
              <a:gd name="T97" fmla="*/ 254536575 h 176"/>
              <a:gd name="T98" fmla="*/ 0 w 151"/>
              <a:gd name="T99" fmla="*/ 115927188 h 176"/>
              <a:gd name="T100" fmla="*/ 0 w 151"/>
              <a:gd name="T101" fmla="*/ 30241875 h 176"/>
              <a:gd name="T102" fmla="*/ 0 w 151"/>
              <a:gd name="T103" fmla="*/ 22682200 h 176"/>
              <a:gd name="T104" fmla="*/ 2013974 w 151"/>
              <a:gd name="T105" fmla="*/ 15120938 h 176"/>
              <a:gd name="T106" fmla="*/ 6043343 w 151"/>
              <a:gd name="T107" fmla="*/ 7561263 h 176"/>
              <a:gd name="T108" fmla="*/ 12086685 w 151"/>
              <a:gd name="T109" fmla="*/ 2520950 h 176"/>
              <a:gd name="T110" fmla="*/ 22157977 w 151"/>
              <a:gd name="T111" fmla="*/ 0 h 176"/>
              <a:gd name="T112" fmla="*/ 34244663 w 151"/>
              <a:gd name="T113" fmla="*/ 0 h 17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51" h="176">
                <a:moveTo>
                  <a:pt x="17" y="0"/>
                </a:moveTo>
                <a:lnTo>
                  <a:pt x="18" y="0"/>
                </a:lnTo>
                <a:lnTo>
                  <a:pt x="19" y="0"/>
                </a:lnTo>
                <a:lnTo>
                  <a:pt x="20" y="0"/>
                </a:lnTo>
                <a:lnTo>
                  <a:pt x="21" y="0"/>
                </a:lnTo>
                <a:lnTo>
                  <a:pt x="22" y="0"/>
                </a:lnTo>
                <a:lnTo>
                  <a:pt x="23" y="1"/>
                </a:lnTo>
                <a:lnTo>
                  <a:pt x="24" y="1"/>
                </a:lnTo>
                <a:lnTo>
                  <a:pt x="25" y="1"/>
                </a:lnTo>
                <a:lnTo>
                  <a:pt x="25" y="2"/>
                </a:lnTo>
                <a:lnTo>
                  <a:pt x="26" y="2"/>
                </a:lnTo>
                <a:lnTo>
                  <a:pt x="27" y="2"/>
                </a:lnTo>
                <a:lnTo>
                  <a:pt x="27" y="3"/>
                </a:lnTo>
                <a:lnTo>
                  <a:pt x="28" y="3"/>
                </a:lnTo>
                <a:lnTo>
                  <a:pt x="28" y="4"/>
                </a:lnTo>
                <a:lnTo>
                  <a:pt x="29" y="4"/>
                </a:lnTo>
                <a:lnTo>
                  <a:pt x="29" y="5"/>
                </a:lnTo>
                <a:lnTo>
                  <a:pt x="30" y="6"/>
                </a:lnTo>
                <a:lnTo>
                  <a:pt x="30" y="7"/>
                </a:lnTo>
                <a:lnTo>
                  <a:pt x="31" y="8"/>
                </a:lnTo>
                <a:lnTo>
                  <a:pt x="31" y="9"/>
                </a:lnTo>
                <a:lnTo>
                  <a:pt x="31" y="10"/>
                </a:lnTo>
                <a:lnTo>
                  <a:pt x="31" y="11"/>
                </a:lnTo>
                <a:lnTo>
                  <a:pt x="31" y="12"/>
                </a:lnTo>
                <a:lnTo>
                  <a:pt x="32" y="12"/>
                </a:lnTo>
                <a:lnTo>
                  <a:pt x="32" y="13"/>
                </a:lnTo>
                <a:lnTo>
                  <a:pt x="31" y="14"/>
                </a:lnTo>
                <a:lnTo>
                  <a:pt x="31" y="25"/>
                </a:lnTo>
                <a:lnTo>
                  <a:pt x="31" y="36"/>
                </a:lnTo>
                <a:lnTo>
                  <a:pt x="31" y="47"/>
                </a:lnTo>
                <a:lnTo>
                  <a:pt x="31" y="58"/>
                </a:lnTo>
                <a:lnTo>
                  <a:pt x="31" y="69"/>
                </a:lnTo>
                <a:lnTo>
                  <a:pt x="31" y="80"/>
                </a:lnTo>
                <a:lnTo>
                  <a:pt x="31" y="91"/>
                </a:lnTo>
                <a:lnTo>
                  <a:pt x="31" y="102"/>
                </a:lnTo>
                <a:lnTo>
                  <a:pt x="32" y="105"/>
                </a:lnTo>
                <a:lnTo>
                  <a:pt x="33" y="107"/>
                </a:lnTo>
                <a:lnTo>
                  <a:pt x="34" y="110"/>
                </a:lnTo>
                <a:lnTo>
                  <a:pt x="34" y="112"/>
                </a:lnTo>
                <a:lnTo>
                  <a:pt x="35" y="114"/>
                </a:lnTo>
                <a:lnTo>
                  <a:pt x="36" y="117"/>
                </a:lnTo>
                <a:lnTo>
                  <a:pt x="37" y="119"/>
                </a:lnTo>
                <a:lnTo>
                  <a:pt x="38" y="121"/>
                </a:lnTo>
                <a:lnTo>
                  <a:pt x="38" y="123"/>
                </a:lnTo>
                <a:lnTo>
                  <a:pt x="39" y="125"/>
                </a:lnTo>
                <a:lnTo>
                  <a:pt x="40" y="126"/>
                </a:lnTo>
                <a:lnTo>
                  <a:pt x="41" y="128"/>
                </a:lnTo>
                <a:lnTo>
                  <a:pt x="42" y="130"/>
                </a:lnTo>
                <a:lnTo>
                  <a:pt x="43" y="131"/>
                </a:lnTo>
                <a:lnTo>
                  <a:pt x="44" y="133"/>
                </a:lnTo>
                <a:lnTo>
                  <a:pt x="46" y="134"/>
                </a:lnTo>
                <a:lnTo>
                  <a:pt x="47" y="135"/>
                </a:lnTo>
                <a:lnTo>
                  <a:pt x="48" y="137"/>
                </a:lnTo>
                <a:lnTo>
                  <a:pt x="49" y="138"/>
                </a:lnTo>
                <a:lnTo>
                  <a:pt x="50" y="139"/>
                </a:lnTo>
                <a:lnTo>
                  <a:pt x="52" y="140"/>
                </a:lnTo>
                <a:lnTo>
                  <a:pt x="53" y="140"/>
                </a:lnTo>
                <a:lnTo>
                  <a:pt x="54" y="141"/>
                </a:lnTo>
                <a:lnTo>
                  <a:pt x="56" y="142"/>
                </a:lnTo>
                <a:lnTo>
                  <a:pt x="57" y="142"/>
                </a:lnTo>
                <a:lnTo>
                  <a:pt x="59" y="143"/>
                </a:lnTo>
                <a:lnTo>
                  <a:pt x="60" y="143"/>
                </a:lnTo>
                <a:lnTo>
                  <a:pt x="62" y="143"/>
                </a:lnTo>
                <a:lnTo>
                  <a:pt x="63" y="144"/>
                </a:lnTo>
                <a:lnTo>
                  <a:pt x="65" y="144"/>
                </a:lnTo>
                <a:lnTo>
                  <a:pt x="66" y="144"/>
                </a:lnTo>
                <a:lnTo>
                  <a:pt x="68" y="143"/>
                </a:lnTo>
                <a:lnTo>
                  <a:pt x="71" y="143"/>
                </a:lnTo>
                <a:lnTo>
                  <a:pt x="74" y="143"/>
                </a:lnTo>
                <a:lnTo>
                  <a:pt x="77" y="142"/>
                </a:lnTo>
                <a:lnTo>
                  <a:pt x="80" y="142"/>
                </a:lnTo>
                <a:lnTo>
                  <a:pt x="82" y="141"/>
                </a:lnTo>
                <a:lnTo>
                  <a:pt x="85" y="140"/>
                </a:lnTo>
                <a:lnTo>
                  <a:pt x="87" y="138"/>
                </a:lnTo>
                <a:lnTo>
                  <a:pt x="90" y="137"/>
                </a:lnTo>
                <a:lnTo>
                  <a:pt x="92" y="135"/>
                </a:lnTo>
                <a:lnTo>
                  <a:pt x="94" y="134"/>
                </a:lnTo>
                <a:lnTo>
                  <a:pt x="96" y="132"/>
                </a:lnTo>
                <a:lnTo>
                  <a:pt x="98" y="130"/>
                </a:lnTo>
                <a:lnTo>
                  <a:pt x="100" y="128"/>
                </a:lnTo>
                <a:lnTo>
                  <a:pt x="101" y="125"/>
                </a:lnTo>
                <a:lnTo>
                  <a:pt x="103" y="123"/>
                </a:lnTo>
                <a:lnTo>
                  <a:pt x="105" y="120"/>
                </a:lnTo>
                <a:lnTo>
                  <a:pt x="106" y="117"/>
                </a:lnTo>
                <a:lnTo>
                  <a:pt x="107" y="114"/>
                </a:lnTo>
                <a:lnTo>
                  <a:pt x="109" y="111"/>
                </a:lnTo>
                <a:lnTo>
                  <a:pt x="110" y="108"/>
                </a:lnTo>
                <a:lnTo>
                  <a:pt x="111" y="104"/>
                </a:lnTo>
                <a:lnTo>
                  <a:pt x="112" y="101"/>
                </a:lnTo>
                <a:lnTo>
                  <a:pt x="113" y="97"/>
                </a:lnTo>
                <a:lnTo>
                  <a:pt x="114" y="94"/>
                </a:lnTo>
                <a:lnTo>
                  <a:pt x="115" y="90"/>
                </a:lnTo>
                <a:lnTo>
                  <a:pt x="116" y="86"/>
                </a:lnTo>
                <a:lnTo>
                  <a:pt x="116" y="82"/>
                </a:lnTo>
                <a:lnTo>
                  <a:pt x="117" y="77"/>
                </a:lnTo>
                <a:lnTo>
                  <a:pt x="117" y="73"/>
                </a:lnTo>
                <a:lnTo>
                  <a:pt x="118" y="68"/>
                </a:lnTo>
                <a:lnTo>
                  <a:pt x="118" y="64"/>
                </a:lnTo>
                <a:lnTo>
                  <a:pt x="119" y="59"/>
                </a:lnTo>
                <a:lnTo>
                  <a:pt x="119" y="54"/>
                </a:lnTo>
                <a:lnTo>
                  <a:pt x="119" y="48"/>
                </a:lnTo>
                <a:lnTo>
                  <a:pt x="119" y="43"/>
                </a:lnTo>
                <a:lnTo>
                  <a:pt x="119" y="37"/>
                </a:lnTo>
                <a:lnTo>
                  <a:pt x="119" y="32"/>
                </a:lnTo>
                <a:lnTo>
                  <a:pt x="119" y="26"/>
                </a:lnTo>
                <a:lnTo>
                  <a:pt x="119" y="20"/>
                </a:lnTo>
                <a:lnTo>
                  <a:pt x="119" y="15"/>
                </a:lnTo>
                <a:lnTo>
                  <a:pt x="119" y="14"/>
                </a:lnTo>
                <a:lnTo>
                  <a:pt x="119" y="12"/>
                </a:lnTo>
                <a:lnTo>
                  <a:pt x="119" y="11"/>
                </a:lnTo>
                <a:lnTo>
                  <a:pt x="119" y="10"/>
                </a:lnTo>
                <a:lnTo>
                  <a:pt x="119" y="9"/>
                </a:lnTo>
                <a:lnTo>
                  <a:pt x="120" y="8"/>
                </a:lnTo>
                <a:lnTo>
                  <a:pt x="120" y="7"/>
                </a:lnTo>
                <a:lnTo>
                  <a:pt x="120" y="6"/>
                </a:lnTo>
                <a:lnTo>
                  <a:pt x="121" y="6"/>
                </a:lnTo>
                <a:lnTo>
                  <a:pt x="121" y="5"/>
                </a:lnTo>
                <a:lnTo>
                  <a:pt x="122" y="4"/>
                </a:lnTo>
                <a:lnTo>
                  <a:pt x="123" y="3"/>
                </a:lnTo>
                <a:lnTo>
                  <a:pt x="124" y="2"/>
                </a:lnTo>
                <a:lnTo>
                  <a:pt x="125" y="1"/>
                </a:lnTo>
                <a:lnTo>
                  <a:pt x="126" y="1"/>
                </a:lnTo>
                <a:lnTo>
                  <a:pt x="127" y="1"/>
                </a:lnTo>
                <a:lnTo>
                  <a:pt x="128" y="0"/>
                </a:lnTo>
                <a:lnTo>
                  <a:pt x="129" y="0"/>
                </a:lnTo>
                <a:lnTo>
                  <a:pt x="130" y="0"/>
                </a:lnTo>
                <a:lnTo>
                  <a:pt x="131" y="0"/>
                </a:lnTo>
                <a:lnTo>
                  <a:pt x="132" y="0"/>
                </a:lnTo>
                <a:lnTo>
                  <a:pt x="134" y="0"/>
                </a:lnTo>
                <a:lnTo>
                  <a:pt x="135" y="0"/>
                </a:lnTo>
                <a:lnTo>
                  <a:pt x="137" y="0"/>
                </a:lnTo>
                <a:lnTo>
                  <a:pt x="138" y="0"/>
                </a:lnTo>
                <a:lnTo>
                  <a:pt x="139" y="0"/>
                </a:lnTo>
                <a:lnTo>
                  <a:pt x="140" y="0"/>
                </a:lnTo>
                <a:lnTo>
                  <a:pt x="141" y="0"/>
                </a:lnTo>
                <a:lnTo>
                  <a:pt x="142" y="0"/>
                </a:lnTo>
                <a:lnTo>
                  <a:pt x="142" y="1"/>
                </a:lnTo>
                <a:lnTo>
                  <a:pt x="143" y="1"/>
                </a:lnTo>
                <a:lnTo>
                  <a:pt x="144" y="1"/>
                </a:lnTo>
                <a:lnTo>
                  <a:pt x="144" y="2"/>
                </a:lnTo>
                <a:lnTo>
                  <a:pt x="145" y="2"/>
                </a:lnTo>
                <a:lnTo>
                  <a:pt x="146" y="3"/>
                </a:lnTo>
                <a:lnTo>
                  <a:pt x="147" y="4"/>
                </a:lnTo>
                <a:lnTo>
                  <a:pt x="148" y="5"/>
                </a:lnTo>
                <a:lnTo>
                  <a:pt x="148" y="6"/>
                </a:lnTo>
                <a:lnTo>
                  <a:pt x="149" y="7"/>
                </a:lnTo>
                <a:lnTo>
                  <a:pt x="149" y="8"/>
                </a:lnTo>
                <a:lnTo>
                  <a:pt x="149" y="9"/>
                </a:lnTo>
                <a:lnTo>
                  <a:pt x="149" y="10"/>
                </a:lnTo>
                <a:lnTo>
                  <a:pt x="149" y="11"/>
                </a:lnTo>
                <a:lnTo>
                  <a:pt x="149" y="12"/>
                </a:lnTo>
                <a:lnTo>
                  <a:pt x="150" y="13"/>
                </a:lnTo>
                <a:lnTo>
                  <a:pt x="150" y="14"/>
                </a:lnTo>
                <a:lnTo>
                  <a:pt x="150" y="20"/>
                </a:lnTo>
                <a:lnTo>
                  <a:pt x="150" y="26"/>
                </a:lnTo>
                <a:lnTo>
                  <a:pt x="150" y="32"/>
                </a:lnTo>
                <a:lnTo>
                  <a:pt x="150" y="38"/>
                </a:lnTo>
                <a:lnTo>
                  <a:pt x="150" y="45"/>
                </a:lnTo>
                <a:lnTo>
                  <a:pt x="150" y="51"/>
                </a:lnTo>
                <a:lnTo>
                  <a:pt x="150" y="57"/>
                </a:lnTo>
                <a:lnTo>
                  <a:pt x="150" y="63"/>
                </a:lnTo>
                <a:lnTo>
                  <a:pt x="148" y="69"/>
                </a:lnTo>
                <a:lnTo>
                  <a:pt x="147" y="75"/>
                </a:lnTo>
                <a:lnTo>
                  <a:pt x="146" y="81"/>
                </a:lnTo>
                <a:lnTo>
                  <a:pt x="145" y="87"/>
                </a:lnTo>
                <a:lnTo>
                  <a:pt x="143" y="93"/>
                </a:lnTo>
                <a:lnTo>
                  <a:pt x="142" y="98"/>
                </a:lnTo>
                <a:lnTo>
                  <a:pt x="140" y="104"/>
                </a:lnTo>
                <a:lnTo>
                  <a:pt x="139" y="109"/>
                </a:lnTo>
                <a:lnTo>
                  <a:pt x="137" y="114"/>
                </a:lnTo>
                <a:lnTo>
                  <a:pt x="135" y="119"/>
                </a:lnTo>
                <a:lnTo>
                  <a:pt x="133" y="124"/>
                </a:lnTo>
                <a:lnTo>
                  <a:pt x="131" y="128"/>
                </a:lnTo>
                <a:lnTo>
                  <a:pt x="129" y="133"/>
                </a:lnTo>
                <a:lnTo>
                  <a:pt x="127" y="137"/>
                </a:lnTo>
                <a:lnTo>
                  <a:pt x="125" y="141"/>
                </a:lnTo>
                <a:lnTo>
                  <a:pt x="122" y="145"/>
                </a:lnTo>
                <a:lnTo>
                  <a:pt x="120" y="148"/>
                </a:lnTo>
                <a:lnTo>
                  <a:pt x="117" y="152"/>
                </a:lnTo>
                <a:lnTo>
                  <a:pt x="114" y="155"/>
                </a:lnTo>
                <a:lnTo>
                  <a:pt x="111" y="158"/>
                </a:lnTo>
                <a:lnTo>
                  <a:pt x="108" y="161"/>
                </a:lnTo>
                <a:lnTo>
                  <a:pt x="105" y="163"/>
                </a:lnTo>
                <a:lnTo>
                  <a:pt x="102" y="165"/>
                </a:lnTo>
                <a:lnTo>
                  <a:pt x="99" y="167"/>
                </a:lnTo>
                <a:lnTo>
                  <a:pt x="95" y="169"/>
                </a:lnTo>
                <a:lnTo>
                  <a:pt x="92" y="171"/>
                </a:lnTo>
                <a:lnTo>
                  <a:pt x="88" y="172"/>
                </a:lnTo>
                <a:lnTo>
                  <a:pt x="84" y="173"/>
                </a:lnTo>
                <a:lnTo>
                  <a:pt x="80" y="174"/>
                </a:lnTo>
                <a:lnTo>
                  <a:pt x="76" y="174"/>
                </a:lnTo>
                <a:lnTo>
                  <a:pt x="72" y="174"/>
                </a:lnTo>
                <a:lnTo>
                  <a:pt x="67" y="174"/>
                </a:lnTo>
                <a:lnTo>
                  <a:pt x="64" y="174"/>
                </a:lnTo>
                <a:lnTo>
                  <a:pt x="60" y="175"/>
                </a:lnTo>
                <a:lnTo>
                  <a:pt x="57" y="174"/>
                </a:lnTo>
                <a:lnTo>
                  <a:pt x="54" y="174"/>
                </a:lnTo>
                <a:lnTo>
                  <a:pt x="50" y="173"/>
                </a:lnTo>
                <a:lnTo>
                  <a:pt x="47" y="173"/>
                </a:lnTo>
                <a:lnTo>
                  <a:pt x="44" y="172"/>
                </a:lnTo>
                <a:lnTo>
                  <a:pt x="42" y="171"/>
                </a:lnTo>
                <a:lnTo>
                  <a:pt x="39" y="170"/>
                </a:lnTo>
                <a:lnTo>
                  <a:pt x="36" y="168"/>
                </a:lnTo>
                <a:lnTo>
                  <a:pt x="34" y="167"/>
                </a:lnTo>
                <a:lnTo>
                  <a:pt x="31" y="165"/>
                </a:lnTo>
                <a:lnTo>
                  <a:pt x="29" y="163"/>
                </a:lnTo>
                <a:lnTo>
                  <a:pt x="26" y="161"/>
                </a:lnTo>
                <a:lnTo>
                  <a:pt x="24" y="159"/>
                </a:lnTo>
                <a:lnTo>
                  <a:pt x="22" y="157"/>
                </a:lnTo>
                <a:lnTo>
                  <a:pt x="20" y="155"/>
                </a:lnTo>
                <a:lnTo>
                  <a:pt x="18" y="152"/>
                </a:lnTo>
                <a:lnTo>
                  <a:pt x="16" y="149"/>
                </a:lnTo>
                <a:lnTo>
                  <a:pt x="15" y="146"/>
                </a:lnTo>
                <a:lnTo>
                  <a:pt x="13" y="143"/>
                </a:lnTo>
                <a:lnTo>
                  <a:pt x="11" y="140"/>
                </a:lnTo>
                <a:lnTo>
                  <a:pt x="10" y="137"/>
                </a:lnTo>
                <a:lnTo>
                  <a:pt x="8" y="133"/>
                </a:lnTo>
                <a:lnTo>
                  <a:pt x="7" y="130"/>
                </a:lnTo>
                <a:lnTo>
                  <a:pt x="6" y="126"/>
                </a:lnTo>
                <a:lnTo>
                  <a:pt x="4" y="122"/>
                </a:lnTo>
                <a:lnTo>
                  <a:pt x="3" y="118"/>
                </a:lnTo>
                <a:lnTo>
                  <a:pt x="2" y="114"/>
                </a:lnTo>
                <a:lnTo>
                  <a:pt x="1" y="110"/>
                </a:lnTo>
                <a:lnTo>
                  <a:pt x="0" y="106"/>
                </a:lnTo>
                <a:lnTo>
                  <a:pt x="0" y="101"/>
                </a:lnTo>
                <a:lnTo>
                  <a:pt x="0" y="90"/>
                </a:lnTo>
                <a:lnTo>
                  <a:pt x="0" y="79"/>
                </a:lnTo>
                <a:lnTo>
                  <a:pt x="0" y="68"/>
                </a:lnTo>
                <a:lnTo>
                  <a:pt x="0" y="57"/>
                </a:lnTo>
                <a:lnTo>
                  <a:pt x="0" y="46"/>
                </a:lnTo>
                <a:lnTo>
                  <a:pt x="0" y="35"/>
                </a:lnTo>
                <a:lnTo>
                  <a:pt x="0" y="24"/>
                </a:lnTo>
                <a:lnTo>
                  <a:pt x="0" y="13"/>
                </a:lnTo>
                <a:lnTo>
                  <a:pt x="0" y="12"/>
                </a:lnTo>
                <a:lnTo>
                  <a:pt x="0" y="11"/>
                </a:lnTo>
                <a:lnTo>
                  <a:pt x="0" y="10"/>
                </a:lnTo>
                <a:lnTo>
                  <a:pt x="0" y="9"/>
                </a:lnTo>
                <a:lnTo>
                  <a:pt x="0" y="8"/>
                </a:lnTo>
                <a:lnTo>
                  <a:pt x="1" y="7"/>
                </a:lnTo>
                <a:lnTo>
                  <a:pt x="1" y="6"/>
                </a:lnTo>
                <a:lnTo>
                  <a:pt x="2" y="5"/>
                </a:lnTo>
                <a:lnTo>
                  <a:pt x="2" y="4"/>
                </a:lnTo>
                <a:lnTo>
                  <a:pt x="3" y="4"/>
                </a:lnTo>
                <a:lnTo>
                  <a:pt x="3" y="3"/>
                </a:lnTo>
                <a:lnTo>
                  <a:pt x="4" y="3"/>
                </a:lnTo>
                <a:lnTo>
                  <a:pt x="4" y="2"/>
                </a:lnTo>
                <a:lnTo>
                  <a:pt x="5" y="2"/>
                </a:lnTo>
                <a:lnTo>
                  <a:pt x="6" y="2"/>
                </a:lnTo>
                <a:lnTo>
                  <a:pt x="6" y="1"/>
                </a:lnTo>
                <a:lnTo>
                  <a:pt x="7" y="1"/>
                </a:lnTo>
                <a:lnTo>
                  <a:pt x="8" y="1"/>
                </a:lnTo>
                <a:lnTo>
                  <a:pt x="9" y="0"/>
                </a:lnTo>
                <a:lnTo>
                  <a:pt x="10" y="0"/>
                </a:lnTo>
                <a:lnTo>
                  <a:pt x="11" y="0"/>
                </a:lnTo>
                <a:lnTo>
                  <a:pt x="12" y="0"/>
                </a:lnTo>
                <a:lnTo>
                  <a:pt x="13" y="0"/>
                </a:lnTo>
                <a:lnTo>
                  <a:pt x="14" y="0"/>
                </a:lnTo>
                <a:lnTo>
                  <a:pt x="15" y="0"/>
                </a:lnTo>
                <a:lnTo>
                  <a:pt x="17" y="0"/>
                </a:lnTo>
              </a:path>
            </a:pathLst>
          </a:custGeom>
          <a:solidFill>
            <a:schemeClr val="tx1"/>
          </a:solidFill>
          <a:ln w="9525" cap="rnd">
            <a:noFill/>
            <a:round/>
            <a:headEnd/>
            <a:tailEnd/>
          </a:ln>
          <a:effectLst/>
        </p:spPr>
        <p:txBody>
          <a:bodyPr/>
          <a:lstStyle/>
          <a:p>
            <a:pPr>
              <a:defRPr/>
            </a:pPr>
            <a:endParaRPr lang="fr-CA"/>
          </a:p>
        </p:txBody>
      </p:sp>
      <p:sp>
        <p:nvSpPr>
          <p:cNvPr id="62503" name="Freeform 44"/>
          <p:cNvSpPr>
            <a:spLocks/>
          </p:cNvSpPr>
          <p:nvPr/>
        </p:nvSpPr>
        <p:spPr bwMode="auto">
          <a:xfrm>
            <a:off x="628650" y="6248400"/>
            <a:ext cx="185738" cy="287338"/>
          </a:xfrm>
          <a:custGeom>
            <a:avLst/>
            <a:gdLst>
              <a:gd name="T0" fmla="*/ 0 w 131"/>
              <a:gd name="T1" fmla="*/ 186491887 h 181"/>
              <a:gd name="T2" fmla="*/ 0 w 131"/>
              <a:gd name="T3" fmla="*/ 35282249 h 181"/>
              <a:gd name="T4" fmla="*/ 2010508 w 131"/>
              <a:gd name="T5" fmla="*/ 22682239 h 181"/>
              <a:gd name="T6" fmla="*/ 8040612 w 131"/>
              <a:gd name="T7" fmla="*/ 12601597 h 181"/>
              <a:gd name="T8" fmla="*/ 20102239 w 131"/>
              <a:gd name="T9" fmla="*/ 5040321 h 181"/>
              <a:gd name="T10" fmla="*/ 34174374 w 131"/>
              <a:gd name="T11" fmla="*/ 0 h 181"/>
              <a:gd name="T12" fmla="*/ 60308136 w 131"/>
              <a:gd name="T13" fmla="*/ 0 h 181"/>
              <a:gd name="T14" fmla="*/ 118607183 w 131"/>
              <a:gd name="T15" fmla="*/ 12601597 h 181"/>
              <a:gd name="T16" fmla="*/ 164843184 w 131"/>
              <a:gd name="T17" fmla="*/ 35282249 h 181"/>
              <a:gd name="T18" fmla="*/ 201029483 w 131"/>
              <a:gd name="T19" fmla="*/ 70564498 h 181"/>
              <a:gd name="T20" fmla="*/ 227163245 w 131"/>
              <a:gd name="T21" fmla="*/ 113408022 h 181"/>
              <a:gd name="T22" fmla="*/ 243245888 w 131"/>
              <a:gd name="T23" fmla="*/ 168851556 h 181"/>
              <a:gd name="T24" fmla="*/ 243245888 w 131"/>
              <a:gd name="T25" fmla="*/ 201612851 h 181"/>
              <a:gd name="T26" fmla="*/ 235203858 w 131"/>
              <a:gd name="T27" fmla="*/ 224295090 h 181"/>
              <a:gd name="T28" fmla="*/ 221131723 w 131"/>
              <a:gd name="T29" fmla="*/ 246975742 h 181"/>
              <a:gd name="T30" fmla="*/ 203039991 w 131"/>
              <a:gd name="T31" fmla="*/ 264617660 h 181"/>
              <a:gd name="T32" fmla="*/ 180925826 w 131"/>
              <a:gd name="T33" fmla="*/ 282257991 h 181"/>
              <a:gd name="T34" fmla="*/ 188967856 w 131"/>
              <a:gd name="T35" fmla="*/ 307459598 h 181"/>
              <a:gd name="T36" fmla="*/ 211080603 w 131"/>
              <a:gd name="T37" fmla="*/ 327620883 h 181"/>
              <a:gd name="T38" fmla="*/ 229173753 w 131"/>
              <a:gd name="T39" fmla="*/ 350303122 h 181"/>
              <a:gd name="T40" fmla="*/ 245254977 w 131"/>
              <a:gd name="T41" fmla="*/ 370464407 h 181"/>
              <a:gd name="T42" fmla="*/ 255307515 w 131"/>
              <a:gd name="T43" fmla="*/ 393145059 h 181"/>
              <a:gd name="T44" fmla="*/ 259327112 w 131"/>
              <a:gd name="T45" fmla="*/ 410786977 h 181"/>
              <a:gd name="T46" fmla="*/ 255307515 w 131"/>
              <a:gd name="T47" fmla="*/ 425907941 h 181"/>
              <a:gd name="T48" fmla="*/ 249275992 w 131"/>
              <a:gd name="T49" fmla="*/ 433467629 h 181"/>
              <a:gd name="T50" fmla="*/ 243245888 w 131"/>
              <a:gd name="T51" fmla="*/ 441028905 h 181"/>
              <a:gd name="T52" fmla="*/ 237214365 w 131"/>
              <a:gd name="T53" fmla="*/ 443548272 h 181"/>
              <a:gd name="T54" fmla="*/ 227163245 w 131"/>
              <a:gd name="T55" fmla="*/ 441028905 h 181"/>
              <a:gd name="T56" fmla="*/ 205049081 w 131"/>
              <a:gd name="T57" fmla="*/ 425907941 h 181"/>
              <a:gd name="T58" fmla="*/ 172885214 w 131"/>
              <a:gd name="T59" fmla="*/ 393145059 h 181"/>
              <a:gd name="T60" fmla="*/ 134689825 w 131"/>
              <a:gd name="T61" fmla="*/ 357862810 h 181"/>
              <a:gd name="T62" fmla="*/ 96494436 w 131"/>
              <a:gd name="T63" fmla="*/ 332661204 h 181"/>
              <a:gd name="T64" fmla="*/ 62318644 w 131"/>
              <a:gd name="T65" fmla="*/ 335182158 h 181"/>
              <a:gd name="T66" fmla="*/ 62318644 w 131"/>
              <a:gd name="T67" fmla="*/ 410786977 h 181"/>
              <a:gd name="T68" fmla="*/ 60308136 w 131"/>
              <a:gd name="T69" fmla="*/ 433467629 h 181"/>
              <a:gd name="T70" fmla="*/ 56288539 w 131"/>
              <a:gd name="T71" fmla="*/ 441028905 h 181"/>
              <a:gd name="T72" fmla="*/ 52267524 w 131"/>
              <a:gd name="T73" fmla="*/ 446069226 h 181"/>
              <a:gd name="T74" fmla="*/ 44226912 w 131"/>
              <a:gd name="T75" fmla="*/ 451109547 h 181"/>
              <a:gd name="T76" fmla="*/ 36184882 w 131"/>
              <a:gd name="T77" fmla="*/ 451109547 h 181"/>
              <a:gd name="T78" fmla="*/ 26133762 w 131"/>
              <a:gd name="T79" fmla="*/ 453628914 h 181"/>
              <a:gd name="T80" fmla="*/ 16082642 w 131"/>
              <a:gd name="T81" fmla="*/ 451109547 h 181"/>
              <a:gd name="T82" fmla="*/ 8040612 w 131"/>
              <a:gd name="T83" fmla="*/ 446069226 h 181"/>
              <a:gd name="T84" fmla="*/ 4021015 w 131"/>
              <a:gd name="T85" fmla="*/ 441028905 h 181"/>
              <a:gd name="T86" fmla="*/ 0 w 131"/>
              <a:gd name="T87" fmla="*/ 433467629 h 181"/>
              <a:gd name="T88" fmla="*/ 108556063 w 131"/>
              <a:gd name="T89" fmla="*/ 241935421 h 181"/>
              <a:gd name="T90" fmla="*/ 130668810 w 131"/>
              <a:gd name="T91" fmla="*/ 234375733 h 181"/>
              <a:gd name="T92" fmla="*/ 146751452 w 131"/>
              <a:gd name="T93" fmla="*/ 224295090 h 181"/>
              <a:gd name="T94" fmla="*/ 160823587 w 131"/>
              <a:gd name="T95" fmla="*/ 214214448 h 181"/>
              <a:gd name="T96" fmla="*/ 172885214 w 131"/>
              <a:gd name="T97" fmla="*/ 196572530 h 181"/>
              <a:gd name="T98" fmla="*/ 182936334 w 131"/>
              <a:gd name="T99" fmla="*/ 176411244 h 181"/>
              <a:gd name="T100" fmla="*/ 172885214 w 131"/>
              <a:gd name="T101" fmla="*/ 148690271 h 181"/>
              <a:gd name="T102" fmla="*/ 158813079 w 131"/>
              <a:gd name="T103" fmla="*/ 123488665 h 181"/>
              <a:gd name="T104" fmla="*/ 140719929 w 131"/>
              <a:gd name="T105" fmla="*/ 103327380 h 181"/>
              <a:gd name="T106" fmla="*/ 116596675 w 131"/>
              <a:gd name="T107" fmla="*/ 88206416 h 181"/>
              <a:gd name="T108" fmla="*/ 88452406 w 131"/>
              <a:gd name="T109" fmla="*/ 80645140 h 181"/>
              <a:gd name="T110" fmla="*/ 70360674 w 131"/>
              <a:gd name="T111" fmla="*/ 78125773 h 181"/>
              <a:gd name="T112" fmla="*/ 62318644 w 131"/>
              <a:gd name="T113" fmla="*/ 118448344 h 181"/>
              <a:gd name="T114" fmla="*/ 62318644 w 131"/>
              <a:gd name="T115" fmla="*/ 241935421 h 181"/>
              <a:gd name="T116" fmla="*/ 96494436 w 131"/>
              <a:gd name="T117" fmla="*/ 241935421 h 1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31" h="181">
                <a:moveTo>
                  <a:pt x="0" y="169"/>
                </a:moveTo>
                <a:lnTo>
                  <a:pt x="0" y="150"/>
                </a:lnTo>
                <a:lnTo>
                  <a:pt x="0" y="131"/>
                </a:lnTo>
                <a:lnTo>
                  <a:pt x="0" y="112"/>
                </a:lnTo>
                <a:lnTo>
                  <a:pt x="0" y="93"/>
                </a:lnTo>
                <a:lnTo>
                  <a:pt x="0" y="74"/>
                </a:lnTo>
                <a:lnTo>
                  <a:pt x="0" y="55"/>
                </a:lnTo>
                <a:lnTo>
                  <a:pt x="0" y="36"/>
                </a:lnTo>
                <a:lnTo>
                  <a:pt x="0" y="17"/>
                </a:lnTo>
                <a:lnTo>
                  <a:pt x="0" y="16"/>
                </a:lnTo>
                <a:lnTo>
                  <a:pt x="0" y="15"/>
                </a:lnTo>
                <a:lnTo>
                  <a:pt x="0" y="14"/>
                </a:lnTo>
                <a:lnTo>
                  <a:pt x="0" y="13"/>
                </a:lnTo>
                <a:lnTo>
                  <a:pt x="0" y="12"/>
                </a:lnTo>
                <a:lnTo>
                  <a:pt x="1" y="11"/>
                </a:lnTo>
                <a:lnTo>
                  <a:pt x="1" y="10"/>
                </a:lnTo>
                <a:lnTo>
                  <a:pt x="1" y="9"/>
                </a:lnTo>
                <a:lnTo>
                  <a:pt x="2" y="8"/>
                </a:lnTo>
                <a:lnTo>
                  <a:pt x="2" y="7"/>
                </a:lnTo>
                <a:lnTo>
                  <a:pt x="3" y="7"/>
                </a:lnTo>
                <a:lnTo>
                  <a:pt x="3" y="6"/>
                </a:lnTo>
                <a:lnTo>
                  <a:pt x="4" y="5"/>
                </a:lnTo>
                <a:lnTo>
                  <a:pt x="5" y="4"/>
                </a:lnTo>
                <a:lnTo>
                  <a:pt x="6" y="4"/>
                </a:lnTo>
                <a:lnTo>
                  <a:pt x="7" y="3"/>
                </a:lnTo>
                <a:lnTo>
                  <a:pt x="8" y="3"/>
                </a:lnTo>
                <a:lnTo>
                  <a:pt x="9" y="2"/>
                </a:lnTo>
                <a:lnTo>
                  <a:pt x="10" y="2"/>
                </a:lnTo>
                <a:lnTo>
                  <a:pt x="11" y="1"/>
                </a:lnTo>
                <a:lnTo>
                  <a:pt x="12" y="1"/>
                </a:lnTo>
                <a:lnTo>
                  <a:pt x="13" y="1"/>
                </a:lnTo>
                <a:lnTo>
                  <a:pt x="14" y="0"/>
                </a:lnTo>
                <a:lnTo>
                  <a:pt x="16" y="0"/>
                </a:lnTo>
                <a:lnTo>
                  <a:pt x="17" y="0"/>
                </a:lnTo>
                <a:lnTo>
                  <a:pt x="19" y="0"/>
                </a:lnTo>
                <a:lnTo>
                  <a:pt x="20" y="0"/>
                </a:lnTo>
                <a:lnTo>
                  <a:pt x="22" y="0"/>
                </a:lnTo>
                <a:lnTo>
                  <a:pt x="23" y="0"/>
                </a:lnTo>
                <a:lnTo>
                  <a:pt x="25" y="0"/>
                </a:lnTo>
                <a:lnTo>
                  <a:pt x="30" y="0"/>
                </a:lnTo>
                <a:lnTo>
                  <a:pt x="36" y="1"/>
                </a:lnTo>
                <a:lnTo>
                  <a:pt x="41" y="1"/>
                </a:lnTo>
                <a:lnTo>
                  <a:pt x="45" y="2"/>
                </a:lnTo>
                <a:lnTo>
                  <a:pt x="50" y="3"/>
                </a:lnTo>
                <a:lnTo>
                  <a:pt x="55" y="4"/>
                </a:lnTo>
                <a:lnTo>
                  <a:pt x="59" y="5"/>
                </a:lnTo>
                <a:lnTo>
                  <a:pt x="63" y="6"/>
                </a:lnTo>
                <a:lnTo>
                  <a:pt x="67" y="8"/>
                </a:lnTo>
                <a:lnTo>
                  <a:pt x="71" y="9"/>
                </a:lnTo>
                <a:lnTo>
                  <a:pt x="75" y="11"/>
                </a:lnTo>
                <a:lnTo>
                  <a:pt x="79" y="13"/>
                </a:lnTo>
                <a:lnTo>
                  <a:pt x="82" y="14"/>
                </a:lnTo>
                <a:lnTo>
                  <a:pt x="86" y="16"/>
                </a:lnTo>
                <a:lnTo>
                  <a:pt x="89" y="18"/>
                </a:lnTo>
                <a:lnTo>
                  <a:pt x="92" y="21"/>
                </a:lnTo>
                <a:lnTo>
                  <a:pt x="95" y="23"/>
                </a:lnTo>
                <a:lnTo>
                  <a:pt x="98" y="25"/>
                </a:lnTo>
                <a:lnTo>
                  <a:pt x="100" y="28"/>
                </a:lnTo>
                <a:lnTo>
                  <a:pt x="103" y="30"/>
                </a:lnTo>
                <a:lnTo>
                  <a:pt x="105" y="33"/>
                </a:lnTo>
                <a:lnTo>
                  <a:pt x="107" y="36"/>
                </a:lnTo>
                <a:lnTo>
                  <a:pt x="109" y="39"/>
                </a:lnTo>
                <a:lnTo>
                  <a:pt x="111" y="42"/>
                </a:lnTo>
                <a:lnTo>
                  <a:pt x="113" y="45"/>
                </a:lnTo>
                <a:lnTo>
                  <a:pt x="115" y="49"/>
                </a:lnTo>
                <a:lnTo>
                  <a:pt x="116" y="52"/>
                </a:lnTo>
                <a:lnTo>
                  <a:pt x="118" y="55"/>
                </a:lnTo>
                <a:lnTo>
                  <a:pt x="119" y="59"/>
                </a:lnTo>
                <a:lnTo>
                  <a:pt x="120" y="63"/>
                </a:lnTo>
                <a:lnTo>
                  <a:pt x="121" y="67"/>
                </a:lnTo>
                <a:lnTo>
                  <a:pt x="122" y="71"/>
                </a:lnTo>
                <a:lnTo>
                  <a:pt x="122" y="72"/>
                </a:lnTo>
                <a:lnTo>
                  <a:pt x="122" y="74"/>
                </a:lnTo>
                <a:lnTo>
                  <a:pt x="122" y="76"/>
                </a:lnTo>
                <a:lnTo>
                  <a:pt x="122" y="78"/>
                </a:lnTo>
                <a:lnTo>
                  <a:pt x="121" y="80"/>
                </a:lnTo>
                <a:lnTo>
                  <a:pt x="121" y="81"/>
                </a:lnTo>
                <a:lnTo>
                  <a:pt x="120" y="83"/>
                </a:lnTo>
                <a:lnTo>
                  <a:pt x="119" y="85"/>
                </a:lnTo>
                <a:lnTo>
                  <a:pt x="119" y="86"/>
                </a:lnTo>
                <a:lnTo>
                  <a:pt x="118" y="88"/>
                </a:lnTo>
                <a:lnTo>
                  <a:pt x="117" y="89"/>
                </a:lnTo>
                <a:lnTo>
                  <a:pt x="116" y="91"/>
                </a:lnTo>
                <a:lnTo>
                  <a:pt x="115" y="92"/>
                </a:lnTo>
                <a:lnTo>
                  <a:pt x="114" y="93"/>
                </a:lnTo>
                <a:lnTo>
                  <a:pt x="113" y="95"/>
                </a:lnTo>
                <a:lnTo>
                  <a:pt x="111" y="96"/>
                </a:lnTo>
                <a:lnTo>
                  <a:pt x="110" y="98"/>
                </a:lnTo>
                <a:lnTo>
                  <a:pt x="109" y="99"/>
                </a:lnTo>
                <a:lnTo>
                  <a:pt x="107" y="100"/>
                </a:lnTo>
                <a:lnTo>
                  <a:pt x="106" y="101"/>
                </a:lnTo>
                <a:lnTo>
                  <a:pt x="104" y="103"/>
                </a:lnTo>
                <a:lnTo>
                  <a:pt x="103" y="104"/>
                </a:lnTo>
                <a:lnTo>
                  <a:pt x="101" y="105"/>
                </a:lnTo>
                <a:lnTo>
                  <a:pt x="99" y="106"/>
                </a:lnTo>
                <a:lnTo>
                  <a:pt x="97" y="107"/>
                </a:lnTo>
                <a:lnTo>
                  <a:pt x="96" y="108"/>
                </a:lnTo>
                <a:lnTo>
                  <a:pt x="94" y="109"/>
                </a:lnTo>
                <a:lnTo>
                  <a:pt x="92" y="111"/>
                </a:lnTo>
                <a:lnTo>
                  <a:pt x="90" y="112"/>
                </a:lnTo>
                <a:lnTo>
                  <a:pt x="88" y="113"/>
                </a:lnTo>
                <a:lnTo>
                  <a:pt x="86" y="114"/>
                </a:lnTo>
                <a:lnTo>
                  <a:pt x="84" y="115"/>
                </a:lnTo>
                <a:lnTo>
                  <a:pt x="88" y="117"/>
                </a:lnTo>
                <a:lnTo>
                  <a:pt x="92" y="120"/>
                </a:lnTo>
                <a:lnTo>
                  <a:pt x="94" y="122"/>
                </a:lnTo>
                <a:lnTo>
                  <a:pt x="96" y="123"/>
                </a:lnTo>
                <a:lnTo>
                  <a:pt x="98" y="124"/>
                </a:lnTo>
                <a:lnTo>
                  <a:pt x="100" y="126"/>
                </a:lnTo>
                <a:lnTo>
                  <a:pt x="101" y="127"/>
                </a:lnTo>
                <a:lnTo>
                  <a:pt x="103" y="129"/>
                </a:lnTo>
                <a:lnTo>
                  <a:pt x="105" y="130"/>
                </a:lnTo>
                <a:lnTo>
                  <a:pt x="106" y="131"/>
                </a:lnTo>
                <a:lnTo>
                  <a:pt x="108" y="133"/>
                </a:lnTo>
                <a:lnTo>
                  <a:pt x="110" y="134"/>
                </a:lnTo>
                <a:lnTo>
                  <a:pt x="111" y="136"/>
                </a:lnTo>
                <a:lnTo>
                  <a:pt x="113" y="137"/>
                </a:lnTo>
                <a:lnTo>
                  <a:pt x="114" y="139"/>
                </a:lnTo>
                <a:lnTo>
                  <a:pt x="115" y="140"/>
                </a:lnTo>
                <a:lnTo>
                  <a:pt x="117" y="141"/>
                </a:lnTo>
                <a:lnTo>
                  <a:pt x="118" y="143"/>
                </a:lnTo>
                <a:lnTo>
                  <a:pt x="119" y="144"/>
                </a:lnTo>
                <a:lnTo>
                  <a:pt x="120" y="146"/>
                </a:lnTo>
                <a:lnTo>
                  <a:pt x="122" y="147"/>
                </a:lnTo>
                <a:lnTo>
                  <a:pt x="123" y="148"/>
                </a:lnTo>
                <a:lnTo>
                  <a:pt x="124" y="150"/>
                </a:lnTo>
                <a:lnTo>
                  <a:pt x="125" y="151"/>
                </a:lnTo>
                <a:lnTo>
                  <a:pt x="126" y="153"/>
                </a:lnTo>
                <a:lnTo>
                  <a:pt x="127" y="154"/>
                </a:lnTo>
                <a:lnTo>
                  <a:pt x="127" y="156"/>
                </a:lnTo>
                <a:lnTo>
                  <a:pt x="128" y="157"/>
                </a:lnTo>
                <a:lnTo>
                  <a:pt x="129" y="158"/>
                </a:lnTo>
                <a:lnTo>
                  <a:pt x="130" y="160"/>
                </a:lnTo>
                <a:lnTo>
                  <a:pt x="129" y="161"/>
                </a:lnTo>
                <a:lnTo>
                  <a:pt x="129" y="162"/>
                </a:lnTo>
                <a:lnTo>
                  <a:pt x="129" y="163"/>
                </a:lnTo>
                <a:lnTo>
                  <a:pt x="129" y="164"/>
                </a:lnTo>
                <a:lnTo>
                  <a:pt x="128" y="165"/>
                </a:lnTo>
                <a:lnTo>
                  <a:pt x="128" y="166"/>
                </a:lnTo>
                <a:lnTo>
                  <a:pt x="128" y="167"/>
                </a:lnTo>
                <a:lnTo>
                  <a:pt x="127" y="168"/>
                </a:lnTo>
                <a:lnTo>
                  <a:pt x="127" y="169"/>
                </a:lnTo>
                <a:lnTo>
                  <a:pt x="126" y="169"/>
                </a:lnTo>
                <a:lnTo>
                  <a:pt x="126" y="170"/>
                </a:lnTo>
                <a:lnTo>
                  <a:pt x="126" y="171"/>
                </a:lnTo>
                <a:lnTo>
                  <a:pt x="125" y="171"/>
                </a:lnTo>
                <a:lnTo>
                  <a:pt x="125" y="172"/>
                </a:lnTo>
                <a:lnTo>
                  <a:pt x="124" y="172"/>
                </a:lnTo>
                <a:lnTo>
                  <a:pt x="124" y="173"/>
                </a:lnTo>
                <a:lnTo>
                  <a:pt x="123" y="173"/>
                </a:lnTo>
                <a:lnTo>
                  <a:pt x="123" y="174"/>
                </a:lnTo>
                <a:lnTo>
                  <a:pt x="122" y="174"/>
                </a:lnTo>
                <a:lnTo>
                  <a:pt x="121" y="175"/>
                </a:lnTo>
                <a:lnTo>
                  <a:pt x="120" y="175"/>
                </a:lnTo>
                <a:lnTo>
                  <a:pt x="119" y="175"/>
                </a:lnTo>
                <a:lnTo>
                  <a:pt x="118" y="175"/>
                </a:lnTo>
                <a:lnTo>
                  <a:pt x="118" y="176"/>
                </a:lnTo>
                <a:lnTo>
                  <a:pt x="117" y="176"/>
                </a:lnTo>
                <a:lnTo>
                  <a:pt x="116" y="176"/>
                </a:lnTo>
                <a:lnTo>
                  <a:pt x="115" y="176"/>
                </a:lnTo>
                <a:lnTo>
                  <a:pt x="115" y="175"/>
                </a:lnTo>
                <a:lnTo>
                  <a:pt x="113" y="175"/>
                </a:lnTo>
                <a:lnTo>
                  <a:pt x="111" y="175"/>
                </a:lnTo>
                <a:lnTo>
                  <a:pt x="110" y="174"/>
                </a:lnTo>
                <a:lnTo>
                  <a:pt x="108" y="173"/>
                </a:lnTo>
                <a:lnTo>
                  <a:pt x="106" y="172"/>
                </a:lnTo>
                <a:lnTo>
                  <a:pt x="104" y="171"/>
                </a:lnTo>
                <a:lnTo>
                  <a:pt x="102" y="169"/>
                </a:lnTo>
                <a:lnTo>
                  <a:pt x="100" y="168"/>
                </a:lnTo>
                <a:lnTo>
                  <a:pt x="98" y="166"/>
                </a:lnTo>
                <a:lnTo>
                  <a:pt x="95" y="164"/>
                </a:lnTo>
                <a:lnTo>
                  <a:pt x="93" y="163"/>
                </a:lnTo>
                <a:lnTo>
                  <a:pt x="91" y="161"/>
                </a:lnTo>
                <a:lnTo>
                  <a:pt x="86" y="156"/>
                </a:lnTo>
                <a:lnTo>
                  <a:pt x="81" y="152"/>
                </a:lnTo>
                <a:lnTo>
                  <a:pt x="78" y="150"/>
                </a:lnTo>
                <a:lnTo>
                  <a:pt x="75" y="148"/>
                </a:lnTo>
                <a:lnTo>
                  <a:pt x="72" y="146"/>
                </a:lnTo>
                <a:lnTo>
                  <a:pt x="70" y="144"/>
                </a:lnTo>
                <a:lnTo>
                  <a:pt x="67" y="142"/>
                </a:lnTo>
                <a:lnTo>
                  <a:pt x="64" y="140"/>
                </a:lnTo>
                <a:lnTo>
                  <a:pt x="61" y="138"/>
                </a:lnTo>
                <a:lnTo>
                  <a:pt x="58" y="136"/>
                </a:lnTo>
                <a:lnTo>
                  <a:pt x="54" y="134"/>
                </a:lnTo>
                <a:lnTo>
                  <a:pt x="51" y="133"/>
                </a:lnTo>
                <a:lnTo>
                  <a:pt x="48" y="132"/>
                </a:lnTo>
                <a:lnTo>
                  <a:pt x="45" y="130"/>
                </a:lnTo>
                <a:lnTo>
                  <a:pt x="41" y="129"/>
                </a:lnTo>
                <a:lnTo>
                  <a:pt x="38" y="129"/>
                </a:lnTo>
                <a:lnTo>
                  <a:pt x="34" y="128"/>
                </a:lnTo>
                <a:lnTo>
                  <a:pt x="31" y="128"/>
                </a:lnTo>
                <a:lnTo>
                  <a:pt x="31" y="133"/>
                </a:lnTo>
                <a:lnTo>
                  <a:pt x="31" y="138"/>
                </a:lnTo>
                <a:lnTo>
                  <a:pt x="31" y="143"/>
                </a:lnTo>
                <a:lnTo>
                  <a:pt x="31" y="148"/>
                </a:lnTo>
                <a:lnTo>
                  <a:pt x="31" y="153"/>
                </a:lnTo>
                <a:lnTo>
                  <a:pt x="31" y="158"/>
                </a:lnTo>
                <a:lnTo>
                  <a:pt x="31" y="163"/>
                </a:lnTo>
                <a:lnTo>
                  <a:pt x="31" y="168"/>
                </a:lnTo>
                <a:lnTo>
                  <a:pt x="30" y="169"/>
                </a:lnTo>
                <a:lnTo>
                  <a:pt x="30" y="170"/>
                </a:lnTo>
                <a:lnTo>
                  <a:pt x="30" y="171"/>
                </a:lnTo>
                <a:lnTo>
                  <a:pt x="30" y="172"/>
                </a:lnTo>
                <a:lnTo>
                  <a:pt x="30" y="173"/>
                </a:lnTo>
                <a:lnTo>
                  <a:pt x="29" y="173"/>
                </a:lnTo>
                <a:lnTo>
                  <a:pt x="29" y="174"/>
                </a:lnTo>
                <a:lnTo>
                  <a:pt x="29" y="175"/>
                </a:lnTo>
                <a:lnTo>
                  <a:pt x="28" y="175"/>
                </a:lnTo>
                <a:lnTo>
                  <a:pt x="28" y="176"/>
                </a:lnTo>
                <a:lnTo>
                  <a:pt x="27" y="176"/>
                </a:lnTo>
                <a:lnTo>
                  <a:pt x="27" y="177"/>
                </a:lnTo>
                <a:lnTo>
                  <a:pt x="26" y="177"/>
                </a:lnTo>
                <a:lnTo>
                  <a:pt x="25" y="178"/>
                </a:lnTo>
                <a:lnTo>
                  <a:pt x="24" y="178"/>
                </a:lnTo>
                <a:lnTo>
                  <a:pt x="23" y="178"/>
                </a:lnTo>
                <a:lnTo>
                  <a:pt x="23" y="179"/>
                </a:lnTo>
                <a:lnTo>
                  <a:pt x="22" y="179"/>
                </a:lnTo>
                <a:lnTo>
                  <a:pt x="21" y="179"/>
                </a:lnTo>
                <a:lnTo>
                  <a:pt x="20" y="179"/>
                </a:lnTo>
                <a:lnTo>
                  <a:pt x="19" y="179"/>
                </a:lnTo>
                <a:lnTo>
                  <a:pt x="18" y="179"/>
                </a:lnTo>
                <a:lnTo>
                  <a:pt x="17" y="180"/>
                </a:lnTo>
                <a:lnTo>
                  <a:pt x="16" y="180"/>
                </a:lnTo>
                <a:lnTo>
                  <a:pt x="15" y="180"/>
                </a:lnTo>
                <a:lnTo>
                  <a:pt x="14" y="180"/>
                </a:lnTo>
                <a:lnTo>
                  <a:pt x="13" y="180"/>
                </a:lnTo>
                <a:lnTo>
                  <a:pt x="12" y="179"/>
                </a:lnTo>
                <a:lnTo>
                  <a:pt x="11" y="179"/>
                </a:lnTo>
                <a:lnTo>
                  <a:pt x="10" y="179"/>
                </a:lnTo>
                <a:lnTo>
                  <a:pt x="9" y="179"/>
                </a:lnTo>
                <a:lnTo>
                  <a:pt x="8" y="179"/>
                </a:lnTo>
                <a:lnTo>
                  <a:pt x="7" y="179"/>
                </a:lnTo>
                <a:lnTo>
                  <a:pt x="7" y="178"/>
                </a:lnTo>
                <a:lnTo>
                  <a:pt x="6" y="178"/>
                </a:lnTo>
                <a:lnTo>
                  <a:pt x="5" y="178"/>
                </a:lnTo>
                <a:lnTo>
                  <a:pt x="4" y="177"/>
                </a:lnTo>
                <a:lnTo>
                  <a:pt x="3" y="176"/>
                </a:lnTo>
                <a:lnTo>
                  <a:pt x="2" y="175"/>
                </a:lnTo>
                <a:lnTo>
                  <a:pt x="1" y="174"/>
                </a:lnTo>
                <a:lnTo>
                  <a:pt x="1" y="173"/>
                </a:lnTo>
                <a:lnTo>
                  <a:pt x="0" y="173"/>
                </a:lnTo>
                <a:lnTo>
                  <a:pt x="0" y="172"/>
                </a:lnTo>
                <a:lnTo>
                  <a:pt x="0" y="171"/>
                </a:lnTo>
                <a:lnTo>
                  <a:pt x="0" y="170"/>
                </a:lnTo>
                <a:lnTo>
                  <a:pt x="0" y="169"/>
                </a:lnTo>
                <a:lnTo>
                  <a:pt x="54" y="96"/>
                </a:lnTo>
                <a:lnTo>
                  <a:pt x="57" y="95"/>
                </a:lnTo>
                <a:lnTo>
                  <a:pt x="60" y="94"/>
                </a:lnTo>
                <a:lnTo>
                  <a:pt x="61" y="94"/>
                </a:lnTo>
                <a:lnTo>
                  <a:pt x="62" y="94"/>
                </a:lnTo>
                <a:lnTo>
                  <a:pt x="64" y="93"/>
                </a:lnTo>
                <a:lnTo>
                  <a:pt x="65" y="93"/>
                </a:lnTo>
                <a:lnTo>
                  <a:pt x="66" y="92"/>
                </a:lnTo>
                <a:lnTo>
                  <a:pt x="68" y="92"/>
                </a:lnTo>
                <a:lnTo>
                  <a:pt x="69" y="91"/>
                </a:lnTo>
                <a:lnTo>
                  <a:pt x="70" y="91"/>
                </a:lnTo>
                <a:lnTo>
                  <a:pt x="71" y="90"/>
                </a:lnTo>
                <a:lnTo>
                  <a:pt x="73" y="89"/>
                </a:lnTo>
                <a:lnTo>
                  <a:pt x="74" y="89"/>
                </a:lnTo>
                <a:lnTo>
                  <a:pt x="75" y="88"/>
                </a:lnTo>
                <a:lnTo>
                  <a:pt x="76" y="87"/>
                </a:lnTo>
                <a:lnTo>
                  <a:pt x="77" y="86"/>
                </a:lnTo>
                <a:lnTo>
                  <a:pt x="79" y="86"/>
                </a:lnTo>
                <a:lnTo>
                  <a:pt x="80" y="85"/>
                </a:lnTo>
                <a:lnTo>
                  <a:pt x="81" y="84"/>
                </a:lnTo>
                <a:lnTo>
                  <a:pt x="82" y="83"/>
                </a:lnTo>
                <a:lnTo>
                  <a:pt x="83" y="82"/>
                </a:lnTo>
                <a:lnTo>
                  <a:pt x="84" y="81"/>
                </a:lnTo>
                <a:lnTo>
                  <a:pt x="85" y="80"/>
                </a:lnTo>
                <a:lnTo>
                  <a:pt x="86" y="78"/>
                </a:lnTo>
                <a:lnTo>
                  <a:pt x="87" y="77"/>
                </a:lnTo>
                <a:lnTo>
                  <a:pt x="88" y="76"/>
                </a:lnTo>
                <a:lnTo>
                  <a:pt x="89" y="74"/>
                </a:lnTo>
                <a:lnTo>
                  <a:pt x="90" y="73"/>
                </a:lnTo>
                <a:lnTo>
                  <a:pt x="90" y="71"/>
                </a:lnTo>
                <a:lnTo>
                  <a:pt x="91" y="70"/>
                </a:lnTo>
                <a:lnTo>
                  <a:pt x="90" y="68"/>
                </a:lnTo>
                <a:lnTo>
                  <a:pt x="90" y="66"/>
                </a:lnTo>
                <a:lnTo>
                  <a:pt x="89" y="64"/>
                </a:lnTo>
                <a:lnTo>
                  <a:pt x="88" y="62"/>
                </a:lnTo>
                <a:lnTo>
                  <a:pt x="87" y="61"/>
                </a:lnTo>
                <a:lnTo>
                  <a:pt x="86" y="59"/>
                </a:lnTo>
                <a:lnTo>
                  <a:pt x="85" y="57"/>
                </a:lnTo>
                <a:lnTo>
                  <a:pt x="84" y="55"/>
                </a:lnTo>
                <a:lnTo>
                  <a:pt x="82" y="54"/>
                </a:lnTo>
                <a:lnTo>
                  <a:pt x="81" y="52"/>
                </a:lnTo>
                <a:lnTo>
                  <a:pt x="80" y="51"/>
                </a:lnTo>
                <a:lnTo>
                  <a:pt x="79" y="49"/>
                </a:lnTo>
                <a:lnTo>
                  <a:pt x="77" y="48"/>
                </a:lnTo>
                <a:lnTo>
                  <a:pt x="76" y="46"/>
                </a:lnTo>
                <a:lnTo>
                  <a:pt x="75" y="45"/>
                </a:lnTo>
                <a:lnTo>
                  <a:pt x="73" y="44"/>
                </a:lnTo>
                <a:lnTo>
                  <a:pt x="71" y="42"/>
                </a:lnTo>
                <a:lnTo>
                  <a:pt x="70" y="41"/>
                </a:lnTo>
                <a:lnTo>
                  <a:pt x="68" y="40"/>
                </a:lnTo>
                <a:lnTo>
                  <a:pt x="66" y="39"/>
                </a:lnTo>
                <a:lnTo>
                  <a:pt x="64" y="38"/>
                </a:lnTo>
                <a:lnTo>
                  <a:pt x="62" y="37"/>
                </a:lnTo>
                <a:lnTo>
                  <a:pt x="60" y="36"/>
                </a:lnTo>
                <a:lnTo>
                  <a:pt x="58" y="35"/>
                </a:lnTo>
                <a:lnTo>
                  <a:pt x="56" y="34"/>
                </a:lnTo>
                <a:lnTo>
                  <a:pt x="54" y="34"/>
                </a:lnTo>
                <a:lnTo>
                  <a:pt x="52" y="33"/>
                </a:lnTo>
                <a:lnTo>
                  <a:pt x="49" y="32"/>
                </a:lnTo>
                <a:lnTo>
                  <a:pt x="47" y="32"/>
                </a:lnTo>
                <a:lnTo>
                  <a:pt x="44" y="32"/>
                </a:lnTo>
                <a:lnTo>
                  <a:pt x="41" y="31"/>
                </a:lnTo>
                <a:lnTo>
                  <a:pt x="39" y="31"/>
                </a:lnTo>
                <a:lnTo>
                  <a:pt x="38" y="31"/>
                </a:lnTo>
                <a:lnTo>
                  <a:pt x="37" y="31"/>
                </a:lnTo>
                <a:lnTo>
                  <a:pt x="36" y="31"/>
                </a:lnTo>
                <a:lnTo>
                  <a:pt x="35" y="31"/>
                </a:lnTo>
                <a:lnTo>
                  <a:pt x="34" y="31"/>
                </a:lnTo>
                <a:lnTo>
                  <a:pt x="33" y="31"/>
                </a:lnTo>
                <a:lnTo>
                  <a:pt x="32" y="31"/>
                </a:lnTo>
                <a:lnTo>
                  <a:pt x="31" y="31"/>
                </a:lnTo>
                <a:lnTo>
                  <a:pt x="31" y="39"/>
                </a:lnTo>
                <a:lnTo>
                  <a:pt x="31" y="47"/>
                </a:lnTo>
                <a:lnTo>
                  <a:pt x="31" y="55"/>
                </a:lnTo>
                <a:lnTo>
                  <a:pt x="31" y="63"/>
                </a:lnTo>
                <a:lnTo>
                  <a:pt x="31" y="71"/>
                </a:lnTo>
                <a:lnTo>
                  <a:pt x="31" y="80"/>
                </a:lnTo>
                <a:lnTo>
                  <a:pt x="31" y="88"/>
                </a:lnTo>
                <a:lnTo>
                  <a:pt x="31" y="96"/>
                </a:lnTo>
                <a:lnTo>
                  <a:pt x="34" y="96"/>
                </a:lnTo>
                <a:lnTo>
                  <a:pt x="37" y="96"/>
                </a:lnTo>
                <a:lnTo>
                  <a:pt x="40" y="96"/>
                </a:lnTo>
                <a:lnTo>
                  <a:pt x="42" y="96"/>
                </a:lnTo>
                <a:lnTo>
                  <a:pt x="45" y="96"/>
                </a:lnTo>
                <a:lnTo>
                  <a:pt x="48" y="96"/>
                </a:lnTo>
                <a:lnTo>
                  <a:pt x="51" y="96"/>
                </a:lnTo>
                <a:lnTo>
                  <a:pt x="54" y="96"/>
                </a:lnTo>
              </a:path>
            </a:pathLst>
          </a:custGeom>
          <a:solidFill>
            <a:schemeClr val="tx1"/>
          </a:solidFill>
          <a:ln w="9525" cap="rnd">
            <a:noFill/>
            <a:round/>
            <a:headEnd type="none" w="sm" len="sm"/>
            <a:tailEnd type="none" w="sm" len="sm"/>
          </a:ln>
          <a:effectLst>
            <a:outerShdw dist="35921" dir="2700000" algn="ctr" rotWithShape="0">
              <a:schemeClr val="bg2"/>
            </a:outerShdw>
          </a:effectLst>
        </p:spPr>
        <p:txBody>
          <a:bodyPr/>
          <a:lstStyle/>
          <a:p>
            <a:pPr>
              <a:defRPr/>
            </a:pPr>
            <a:endParaRPr lang="fr-CA"/>
          </a:p>
        </p:txBody>
      </p:sp>
      <p:sp>
        <p:nvSpPr>
          <p:cNvPr id="62504" name="Freeform 45"/>
          <p:cNvSpPr>
            <a:spLocks/>
          </p:cNvSpPr>
          <p:nvPr/>
        </p:nvSpPr>
        <p:spPr bwMode="auto">
          <a:xfrm>
            <a:off x="846138" y="6249988"/>
            <a:ext cx="184150" cy="296862"/>
          </a:xfrm>
          <a:custGeom>
            <a:avLst/>
            <a:gdLst>
              <a:gd name="T0" fmla="*/ 256842504 w 130"/>
              <a:gd name="T1" fmla="*/ 63003006 h 187"/>
              <a:gd name="T2" fmla="*/ 252829451 w 130"/>
              <a:gd name="T3" fmla="*/ 73083614 h 187"/>
              <a:gd name="T4" fmla="*/ 246809162 w 130"/>
              <a:gd name="T5" fmla="*/ 83164222 h 187"/>
              <a:gd name="T6" fmla="*/ 238783055 w 130"/>
              <a:gd name="T7" fmla="*/ 88204526 h 187"/>
              <a:gd name="T8" fmla="*/ 228749713 w 130"/>
              <a:gd name="T9" fmla="*/ 88204526 h 187"/>
              <a:gd name="T10" fmla="*/ 220723607 w 130"/>
              <a:gd name="T11" fmla="*/ 88204526 h 187"/>
              <a:gd name="T12" fmla="*/ 216710553 w 130"/>
              <a:gd name="T13" fmla="*/ 88204526 h 187"/>
              <a:gd name="T14" fmla="*/ 214704735 w 130"/>
              <a:gd name="T15" fmla="*/ 83164222 h 187"/>
              <a:gd name="T16" fmla="*/ 210691681 w 130"/>
              <a:gd name="T17" fmla="*/ 78123918 h 187"/>
              <a:gd name="T18" fmla="*/ 202664158 w 130"/>
              <a:gd name="T19" fmla="*/ 78123918 h 187"/>
              <a:gd name="T20" fmla="*/ 132435014 w 130"/>
              <a:gd name="T21" fmla="*/ 78123918 h 187"/>
              <a:gd name="T22" fmla="*/ 82269721 w 130"/>
              <a:gd name="T23" fmla="*/ 78123918 h 187"/>
              <a:gd name="T24" fmla="*/ 74243614 w 130"/>
              <a:gd name="T25" fmla="*/ 80644864 h 187"/>
              <a:gd name="T26" fmla="*/ 70230560 w 130"/>
              <a:gd name="T27" fmla="*/ 83164222 h 187"/>
              <a:gd name="T28" fmla="*/ 68223325 w 130"/>
              <a:gd name="T29" fmla="*/ 88204526 h 187"/>
              <a:gd name="T30" fmla="*/ 68223325 w 130"/>
              <a:gd name="T31" fmla="*/ 128526959 h 187"/>
              <a:gd name="T32" fmla="*/ 88290009 w 130"/>
              <a:gd name="T33" fmla="*/ 189010607 h 187"/>
              <a:gd name="T34" fmla="*/ 204671393 w 130"/>
              <a:gd name="T35" fmla="*/ 181450944 h 187"/>
              <a:gd name="T36" fmla="*/ 230756948 w 130"/>
              <a:gd name="T37" fmla="*/ 178929999 h 187"/>
              <a:gd name="T38" fmla="*/ 234770002 w 130"/>
              <a:gd name="T39" fmla="*/ 183970303 h 187"/>
              <a:gd name="T40" fmla="*/ 238783055 w 130"/>
              <a:gd name="T41" fmla="*/ 189010607 h 187"/>
              <a:gd name="T42" fmla="*/ 242796109 w 130"/>
              <a:gd name="T43" fmla="*/ 199091215 h 187"/>
              <a:gd name="T44" fmla="*/ 242796109 w 130"/>
              <a:gd name="T45" fmla="*/ 211692768 h 187"/>
              <a:gd name="T46" fmla="*/ 242796109 w 130"/>
              <a:gd name="T47" fmla="*/ 229333039 h 187"/>
              <a:gd name="T48" fmla="*/ 240790290 w 130"/>
              <a:gd name="T49" fmla="*/ 241934593 h 187"/>
              <a:gd name="T50" fmla="*/ 236777237 w 130"/>
              <a:gd name="T51" fmla="*/ 249494255 h 187"/>
              <a:gd name="T52" fmla="*/ 232762767 w 130"/>
              <a:gd name="T53" fmla="*/ 254534559 h 187"/>
              <a:gd name="T54" fmla="*/ 228749713 w 130"/>
              <a:gd name="T55" fmla="*/ 257055505 h 187"/>
              <a:gd name="T56" fmla="*/ 166546677 w 130"/>
              <a:gd name="T57" fmla="*/ 262095809 h 187"/>
              <a:gd name="T58" fmla="*/ 68223325 w 130"/>
              <a:gd name="T59" fmla="*/ 284776383 h 187"/>
              <a:gd name="T60" fmla="*/ 66217507 w 130"/>
              <a:gd name="T61" fmla="*/ 375501855 h 187"/>
              <a:gd name="T62" fmla="*/ 168552495 w 130"/>
              <a:gd name="T63" fmla="*/ 390622767 h 187"/>
              <a:gd name="T64" fmla="*/ 230756948 w 130"/>
              <a:gd name="T65" fmla="*/ 390622767 h 187"/>
              <a:gd name="T66" fmla="*/ 236777237 w 130"/>
              <a:gd name="T67" fmla="*/ 393143713 h 187"/>
              <a:gd name="T68" fmla="*/ 238783055 w 130"/>
              <a:gd name="T69" fmla="*/ 400703375 h 187"/>
              <a:gd name="T70" fmla="*/ 242796109 w 130"/>
              <a:gd name="T71" fmla="*/ 408264625 h 187"/>
              <a:gd name="T72" fmla="*/ 242796109 w 130"/>
              <a:gd name="T73" fmla="*/ 425904895 h 187"/>
              <a:gd name="T74" fmla="*/ 240790290 w 130"/>
              <a:gd name="T75" fmla="*/ 441025807 h 187"/>
              <a:gd name="T76" fmla="*/ 236777237 w 130"/>
              <a:gd name="T77" fmla="*/ 451106415 h 187"/>
              <a:gd name="T78" fmla="*/ 230756948 w 130"/>
              <a:gd name="T79" fmla="*/ 458667665 h 187"/>
              <a:gd name="T80" fmla="*/ 224736660 w 130"/>
              <a:gd name="T81" fmla="*/ 463707969 h 187"/>
              <a:gd name="T82" fmla="*/ 214704735 w 130"/>
              <a:gd name="T83" fmla="*/ 466227327 h 187"/>
              <a:gd name="T84" fmla="*/ 154506100 w 130"/>
              <a:gd name="T85" fmla="*/ 468748273 h 187"/>
              <a:gd name="T86" fmla="*/ 58191400 w 130"/>
              <a:gd name="T87" fmla="*/ 466227327 h 187"/>
              <a:gd name="T88" fmla="*/ 38124716 w 130"/>
              <a:gd name="T89" fmla="*/ 458667665 h 187"/>
              <a:gd name="T90" fmla="*/ 22072502 w 130"/>
              <a:gd name="T91" fmla="*/ 446066111 h 187"/>
              <a:gd name="T92" fmla="*/ 10033342 w 130"/>
              <a:gd name="T93" fmla="*/ 430945199 h 187"/>
              <a:gd name="T94" fmla="*/ 4013053 w 130"/>
              <a:gd name="T95" fmla="*/ 410783983 h 187"/>
              <a:gd name="T96" fmla="*/ 0 w 130"/>
              <a:gd name="T97" fmla="*/ 388103409 h 187"/>
              <a:gd name="T98" fmla="*/ 4013053 w 130"/>
              <a:gd name="T99" fmla="*/ 156249424 h 187"/>
              <a:gd name="T100" fmla="*/ 6020288 w 130"/>
              <a:gd name="T101" fmla="*/ 15120912 h 187"/>
              <a:gd name="T102" fmla="*/ 10033342 w 130"/>
              <a:gd name="T103" fmla="*/ 7559662 h 187"/>
              <a:gd name="T104" fmla="*/ 14046395 w 130"/>
              <a:gd name="T105" fmla="*/ 2519358 h 187"/>
              <a:gd name="T106" fmla="*/ 20065267 w 130"/>
              <a:gd name="T107" fmla="*/ 0 h 187"/>
              <a:gd name="T108" fmla="*/ 98321935 w 130"/>
              <a:gd name="T109" fmla="*/ 0 h 187"/>
              <a:gd name="T110" fmla="*/ 220723607 w 130"/>
              <a:gd name="T111" fmla="*/ 0 h 187"/>
              <a:gd name="T112" fmla="*/ 232762767 w 130"/>
              <a:gd name="T113" fmla="*/ 5040304 h 187"/>
              <a:gd name="T114" fmla="*/ 242796109 w 130"/>
              <a:gd name="T115" fmla="*/ 12599966 h 187"/>
              <a:gd name="T116" fmla="*/ 250822216 w 130"/>
              <a:gd name="T117" fmla="*/ 20161216 h 187"/>
              <a:gd name="T118" fmla="*/ 256842504 w 130"/>
              <a:gd name="T119" fmla="*/ 32761182 h 187"/>
              <a:gd name="T120" fmla="*/ 258848323 w 130"/>
              <a:gd name="T121" fmla="*/ 47882094 h 18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30" h="187">
                <a:moveTo>
                  <a:pt x="129" y="20"/>
                </a:moveTo>
                <a:lnTo>
                  <a:pt x="128" y="21"/>
                </a:lnTo>
                <a:lnTo>
                  <a:pt x="128" y="22"/>
                </a:lnTo>
                <a:lnTo>
                  <a:pt x="128" y="23"/>
                </a:lnTo>
                <a:lnTo>
                  <a:pt x="128" y="24"/>
                </a:lnTo>
                <a:lnTo>
                  <a:pt x="128" y="25"/>
                </a:lnTo>
                <a:lnTo>
                  <a:pt x="128" y="26"/>
                </a:lnTo>
                <a:lnTo>
                  <a:pt x="127" y="26"/>
                </a:lnTo>
                <a:lnTo>
                  <a:pt x="127" y="27"/>
                </a:lnTo>
                <a:lnTo>
                  <a:pt x="127" y="28"/>
                </a:lnTo>
                <a:lnTo>
                  <a:pt x="126" y="29"/>
                </a:lnTo>
                <a:lnTo>
                  <a:pt x="125" y="30"/>
                </a:lnTo>
                <a:lnTo>
                  <a:pt x="125" y="31"/>
                </a:lnTo>
                <a:lnTo>
                  <a:pt x="124" y="31"/>
                </a:lnTo>
                <a:lnTo>
                  <a:pt x="124" y="32"/>
                </a:lnTo>
                <a:lnTo>
                  <a:pt x="123" y="32"/>
                </a:lnTo>
                <a:lnTo>
                  <a:pt x="123" y="33"/>
                </a:lnTo>
                <a:lnTo>
                  <a:pt x="122" y="33"/>
                </a:lnTo>
                <a:lnTo>
                  <a:pt x="121" y="34"/>
                </a:lnTo>
                <a:lnTo>
                  <a:pt x="120" y="34"/>
                </a:lnTo>
                <a:lnTo>
                  <a:pt x="119" y="35"/>
                </a:lnTo>
                <a:lnTo>
                  <a:pt x="118" y="35"/>
                </a:lnTo>
                <a:lnTo>
                  <a:pt x="117" y="35"/>
                </a:lnTo>
                <a:lnTo>
                  <a:pt x="116" y="35"/>
                </a:lnTo>
                <a:lnTo>
                  <a:pt x="115" y="35"/>
                </a:lnTo>
                <a:lnTo>
                  <a:pt x="114" y="35"/>
                </a:lnTo>
                <a:lnTo>
                  <a:pt x="113" y="35"/>
                </a:lnTo>
                <a:lnTo>
                  <a:pt x="112" y="35"/>
                </a:lnTo>
                <a:lnTo>
                  <a:pt x="111" y="35"/>
                </a:lnTo>
                <a:lnTo>
                  <a:pt x="110" y="35"/>
                </a:lnTo>
                <a:lnTo>
                  <a:pt x="109" y="35"/>
                </a:lnTo>
                <a:lnTo>
                  <a:pt x="108" y="35"/>
                </a:lnTo>
                <a:lnTo>
                  <a:pt x="108" y="34"/>
                </a:lnTo>
                <a:lnTo>
                  <a:pt x="107" y="34"/>
                </a:lnTo>
                <a:lnTo>
                  <a:pt x="107" y="33"/>
                </a:lnTo>
                <a:lnTo>
                  <a:pt x="106" y="33"/>
                </a:lnTo>
                <a:lnTo>
                  <a:pt x="106" y="32"/>
                </a:lnTo>
                <a:lnTo>
                  <a:pt x="105" y="32"/>
                </a:lnTo>
                <a:lnTo>
                  <a:pt x="105" y="31"/>
                </a:lnTo>
                <a:lnTo>
                  <a:pt x="104" y="31"/>
                </a:lnTo>
                <a:lnTo>
                  <a:pt x="103" y="31"/>
                </a:lnTo>
                <a:lnTo>
                  <a:pt x="102" y="31"/>
                </a:lnTo>
                <a:lnTo>
                  <a:pt x="101" y="31"/>
                </a:lnTo>
                <a:lnTo>
                  <a:pt x="94" y="31"/>
                </a:lnTo>
                <a:lnTo>
                  <a:pt x="87" y="31"/>
                </a:lnTo>
                <a:lnTo>
                  <a:pt x="80" y="31"/>
                </a:lnTo>
                <a:lnTo>
                  <a:pt x="73" y="31"/>
                </a:lnTo>
                <a:lnTo>
                  <a:pt x="66" y="31"/>
                </a:lnTo>
                <a:lnTo>
                  <a:pt x="59" y="31"/>
                </a:lnTo>
                <a:lnTo>
                  <a:pt x="52" y="31"/>
                </a:lnTo>
                <a:lnTo>
                  <a:pt x="46" y="31"/>
                </a:lnTo>
                <a:lnTo>
                  <a:pt x="44" y="31"/>
                </a:lnTo>
                <a:lnTo>
                  <a:pt x="42" y="31"/>
                </a:lnTo>
                <a:lnTo>
                  <a:pt x="41" y="31"/>
                </a:lnTo>
                <a:lnTo>
                  <a:pt x="40" y="31"/>
                </a:lnTo>
                <a:lnTo>
                  <a:pt x="39" y="31"/>
                </a:lnTo>
                <a:lnTo>
                  <a:pt x="38" y="31"/>
                </a:lnTo>
                <a:lnTo>
                  <a:pt x="37" y="31"/>
                </a:lnTo>
                <a:lnTo>
                  <a:pt x="37" y="32"/>
                </a:lnTo>
                <a:lnTo>
                  <a:pt x="36" y="32"/>
                </a:lnTo>
                <a:lnTo>
                  <a:pt x="35" y="33"/>
                </a:lnTo>
                <a:lnTo>
                  <a:pt x="34" y="34"/>
                </a:lnTo>
                <a:lnTo>
                  <a:pt x="34" y="35"/>
                </a:lnTo>
                <a:lnTo>
                  <a:pt x="34" y="36"/>
                </a:lnTo>
                <a:lnTo>
                  <a:pt x="34" y="41"/>
                </a:lnTo>
                <a:lnTo>
                  <a:pt x="34" y="46"/>
                </a:lnTo>
                <a:lnTo>
                  <a:pt x="34" y="51"/>
                </a:lnTo>
                <a:lnTo>
                  <a:pt x="34" y="56"/>
                </a:lnTo>
                <a:lnTo>
                  <a:pt x="34" y="61"/>
                </a:lnTo>
                <a:lnTo>
                  <a:pt x="34" y="66"/>
                </a:lnTo>
                <a:lnTo>
                  <a:pt x="34" y="71"/>
                </a:lnTo>
                <a:lnTo>
                  <a:pt x="34" y="76"/>
                </a:lnTo>
                <a:lnTo>
                  <a:pt x="44" y="75"/>
                </a:lnTo>
                <a:lnTo>
                  <a:pt x="53" y="74"/>
                </a:lnTo>
                <a:lnTo>
                  <a:pt x="63" y="74"/>
                </a:lnTo>
                <a:lnTo>
                  <a:pt x="73" y="73"/>
                </a:lnTo>
                <a:lnTo>
                  <a:pt x="83" y="73"/>
                </a:lnTo>
                <a:lnTo>
                  <a:pt x="93" y="72"/>
                </a:lnTo>
                <a:lnTo>
                  <a:pt x="102" y="72"/>
                </a:lnTo>
                <a:lnTo>
                  <a:pt x="112" y="71"/>
                </a:lnTo>
                <a:lnTo>
                  <a:pt x="113" y="71"/>
                </a:lnTo>
                <a:lnTo>
                  <a:pt x="114" y="71"/>
                </a:lnTo>
                <a:lnTo>
                  <a:pt x="115" y="71"/>
                </a:lnTo>
                <a:lnTo>
                  <a:pt x="115" y="72"/>
                </a:lnTo>
                <a:lnTo>
                  <a:pt x="116" y="72"/>
                </a:lnTo>
                <a:lnTo>
                  <a:pt x="117" y="73"/>
                </a:lnTo>
                <a:lnTo>
                  <a:pt x="118" y="73"/>
                </a:lnTo>
                <a:lnTo>
                  <a:pt x="118" y="74"/>
                </a:lnTo>
                <a:lnTo>
                  <a:pt x="119" y="74"/>
                </a:lnTo>
                <a:lnTo>
                  <a:pt x="119" y="75"/>
                </a:lnTo>
                <a:lnTo>
                  <a:pt x="120" y="76"/>
                </a:lnTo>
                <a:lnTo>
                  <a:pt x="120" y="77"/>
                </a:lnTo>
                <a:lnTo>
                  <a:pt x="121" y="78"/>
                </a:lnTo>
                <a:lnTo>
                  <a:pt x="121" y="79"/>
                </a:lnTo>
                <a:lnTo>
                  <a:pt x="121" y="80"/>
                </a:lnTo>
                <a:lnTo>
                  <a:pt x="121" y="81"/>
                </a:lnTo>
                <a:lnTo>
                  <a:pt x="121" y="82"/>
                </a:lnTo>
                <a:lnTo>
                  <a:pt x="121" y="83"/>
                </a:lnTo>
                <a:lnTo>
                  <a:pt x="121" y="84"/>
                </a:lnTo>
                <a:lnTo>
                  <a:pt x="121" y="85"/>
                </a:lnTo>
                <a:lnTo>
                  <a:pt x="121" y="86"/>
                </a:lnTo>
                <a:lnTo>
                  <a:pt x="121" y="89"/>
                </a:lnTo>
                <a:lnTo>
                  <a:pt x="121" y="90"/>
                </a:lnTo>
                <a:lnTo>
                  <a:pt x="121" y="91"/>
                </a:lnTo>
                <a:lnTo>
                  <a:pt x="121" y="92"/>
                </a:lnTo>
                <a:lnTo>
                  <a:pt x="121" y="93"/>
                </a:lnTo>
                <a:lnTo>
                  <a:pt x="120" y="94"/>
                </a:lnTo>
                <a:lnTo>
                  <a:pt x="120" y="95"/>
                </a:lnTo>
                <a:lnTo>
                  <a:pt x="120" y="96"/>
                </a:lnTo>
                <a:lnTo>
                  <a:pt x="119" y="97"/>
                </a:lnTo>
                <a:lnTo>
                  <a:pt x="119" y="98"/>
                </a:lnTo>
                <a:lnTo>
                  <a:pt x="118" y="99"/>
                </a:lnTo>
                <a:lnTo>
                  <a:pt x="118" y="100"/>
                </a:lnTo>
                <a:lnTo>
                  <a:pt x="117" y="100"/>
                </a:lnTo>
                <a:lnTo>
                  <a:pt x="117" y="101"/>
                </a:lnTo>
                <a:lnTo>
                  <a:pt x="116" y="101"/>
                </a:lnTo>
                <a:lnTo>
                  <a:pt x="115" y="102"/>
                </a:lnTo>
                <a:lnTo>
                  <a:pt x="114" y="102"/>
                </a:lnTo>
                <a:lnTo>
                  <a:pt x="113" y="102"/>
                </a:lnTo>
                <a:lnTo>
                  <a:pt x="103" y="103"/>
                </a:lnTo>
                <a:lnTo>
                  <a:pt x="93" y="104"/>
                </a:lnTo>
                <a:lnTo>
                  <a:pt x="83" y="104"/>
                </a:lnTo>
                <a:lnTo>
                  <a:pt x="73" y="105"/>
                </a:lnTo>
                <a:lnTo>
                  <a:pt x="63" y="106"/>
                </a:lnTo>
                <a:lnTo>
                  <a:pt x="53" y="106"/>
                </a:lnTo>
                <a:lnTo>
                  <a:pt x="44" y="107"/>
                </a:lnTo>
                <a:lnTo>
                  <a:pt x="34" y="107"/>
                </a:lnTo>
                <a:lnTo>
                  <a:pt x="34" y="113"/>
                </a:lnTo>
                <a:lnTo>
                  <a:pt x="34" y="119"/>
                </a:lnTo>
                <a:lnTo>
                  <a:pt x="34" y="125"/>
                </a:lnTo>
                <a:lnTo>
                  <a:pt x="33" y="131"/>
                </a:lnTo>
                <a:lnTo>
                  <a:pt x="33" y="137"/>
                </a:lnTo>
                <a:lnTo>
                  <a:pt x="33" y="143"/>
                </a:lnTo>
                <a:lnTo>
                  <a:pt x="33" y="149"/>
                </a:lnTo>
                <a:lnTo>
                  <a:pt x="33" y="155"/>
                </a:lnTo>
                <a:lnTo>
                  <a:pt x="43" y="155"/>
                </a:lnTo>
                <a:lnTo>
                  <a:pt x="54" y="155"/>
                </a:lnTo>
                <a:lnTo>
                  <a:pt x="64" y="155"/>
                </a:lnTo>
                <a:lnTo>
                  <a:pt x="74" y="155"/>
                </a:lnTo>
                <a:lnTo>
                  <a:pt x="84" y="155"/>
                </a:lnTo>
                <a:lnTo>
                  <a:pt x="94" y="155"/>
                </a:lnTo>
                <a:lnTo>
                  <a:pt x="104" y="155"/>
                </a:lnTo>
                <a:lnTo>
                  <a:pt x="114" y="155"/>
                </a:lnTo>
                <a:lnTo>
                  <a:pt x="115" y="155"/>
                </a:lnTo>
                <a:lnTo>
                  <a:pt x="116" y="155"/>
                </a:lnTo>
                <a:lnTo>
                  <a:pt x="117" y="155"/>
                </a:lnTo>
                <a:lnTo>
                  <a:pt x="117" y="156"/>
                </a:lnTo>
                <a:lnTo>
                  <a:pt x="118" y="156"/>
                </a:lnTo>
                <a:lnTo>
                  <a:pt x="118" y="157"/>
                </a:lnTo>
                <a:lnTo>
                  <a:pt x="119" y="157"/>
                </a:lnTo>
                <a:lnTo>
                  <a:pt x="119" y="158"/>
                </a:lnTo>
                <a:lnTo>
                  <a:pt x="119" y="159"/>
                </a:lnTo>
                <a:lnTo>
                  <a:pt x="120" y="159"/>
                </a:lnTo>
                <a:lnTo>
                  <a:pt x="120" y="160"/>
                </a:lnTo>
                <a:lnTo>
                  <a:pt x="120" y="161"/>
                </a:lnTo>
                <a:lnTo>
                  <a:pt x="120" y="162"/>
                </a:lnTo>
                <a:lnTo>
                  <a:pt x="121" y="162"/>
                </a:lnTo>
                <a:lnTo>
                  <a:pt x="121" y="163"/>
                </a:lnTo>
                <a:lnTo>
                  <a:pt x="121" y="164"/>
                </a:lnTo>
                <a:lnTo>
                  <a:pt x="121" y="166"/>
                </a:lnTo>
                <a:lnTo>
                  <a:pt x="121" y="167"/>
                </a:lnTo>
                <a:lnTo>
                  <a:pt x="121" y="169"/>
                </a:lnTo>
                <a:lnTo>
                  <a:pt x="121" y="171"/>
                </a:lnTo>
                <a:lnTo>
                  <a:pt x="121" y="172"/>
                </a:lnTo>
                <a:lnTo>
                  <a:pt x="121" y="173"/>
                </a:lnTo>
                <a:lnTo>
                  <a:pt x="121" y="174"/>
                </a:lnTo>
                <a:lnTo>
                  <a:pt x="120" y="174"/>
                </a:lnTo>
                <a:lnTo>
                  <a:pt x="120" y="175"/>
                </a:lnTo>
                <a:lnTo>
                  <a:pt x="120" y="176"/>
                </a:lnTo>
                <a:lnTo>
                  <a:pt x="120" y="177"/>
                </a:lnTo>
                <a:lnTo>
                  <a:pt x="119" y="177"/>
                </a:lnTo>
                <a:lnTo>
                  <a:pt x="119" y="178"/>
                </a:lnTo>
                <a:lnTo>
                  <a:pt x="119" y="179"/>
                </a:lnTo>
                <a:lnTo>
                  <a:pt x="118" y="179"/>
                </a:lnTo>
                <a:lnTo>
                  <a:pt x="118" y="180"/>
                </a:lnTo>
                <a:lnTo>
                  <a:pt x="117" y="180"/>
                </a:lnTo>
                <a:lnTo>
                  <a:pt x="117" y="181"/>
                </a:lnTo>
                <a:lnTo>
                  <a:pt x="116" y="181"/>
                </a:lnTo>
                <a:lnTo>
                  <a:pt x="116" y="182"/>
                </a:lnTo>
                <a:lnTo>
                  <a:pt x="115" y="182"/>
                </a:lnTo>
                <a:lnTo>
                  <a:pt x="115" y="183"/>
                </a:lnTo>
                <a:lnTo>
                  <a:pt x="114" y="183"/>
                </a:lnTo>
                <a:lnTo>
                  <a:pt x="113" y="184"/>
                </a:lnTo>
                <a:lnTo>
                  <a:pt x="112" y="184"/>
                </a:lnTo>
                <a:lnTo>
                  <a:pt x="111" y="184"/>
                </a:lnTo>
                <a:lnTo>
                  <a:pt x="110" y="185"/>
                </a:lnTo>
                <a:lnTo>
                  <a:pt x="109" y="185"/>
                </a:lnTo>
                <a:lnTo>
                  <a:pt x="108" y="185"/>
                </a:lnTo>
                <a:lnTo>
                  <a:pt x="107" y="185"/>
                </a:lnTo>
                <a:lnTo>
                  <a:pt x="106" y="185"/>
                </a:lnTo>
                <a:lnTo>
                  <a:pt x="105" y="186"/>
                </a:lnTo>
                <a:lnTo>
                  <a:pt x="96" y="186"/>
                </a:lnTo>
                <a:lnTo>
                  <a:pt x="86" y="186"/>
                </a:lnTo>
                <a:lnTo>
                  <a:pt x="77" y="186"/>
                </a:lnTo>
                <a:lnTo>
                  <a:pt x="68" y="186"/>
                </a:lnTo>
                <a:lnTo>
                  <a:pt x="58" y="186"/>
                </a:lnTo>
                <a:lnTo>
                  <a:pt x="49" y="186"/>
                </a:lnTo>
                <a:lnTo>
                  <a:pt x="40" y="186"/>
                </a:lnTo>
                <a:lnTo>
                  <a:pt x="30" y="186"/>
                </a:lnTo>
                <a:lnTo>
                  <a:pt x="29" y="185"/>
                </a:lnTo>
                <a:lnTo>
                  <a:pt x="27" y="185"/>
                </a:lnTo>
                <a:lnTo>
                  <a:pt x="25" y="184"/>
                </a:lnTo>
                <a:lnTo>
                  <a:pt x="23" y="184"/>
                </a:lnTo>
                <a:lnTo>
                  <a:pt x="22" y="183"/>
                </a:lnTo>
                <a:lnTo>
                  <a:pt x="20" y="183"/>
                </a:lnTo>
                <a:lnTo>
                  <a:pt x="19" y="182"/>
                </a:lnTo>
                <a:lnTo>
                  <a:pt x="17" y="181"/>
                </a:lnTo>
                <a:lnTo>
                  <a:pt x="16" y="181"/>
                </a:lnTo>
                <a:lnTo>
                  <a:pt x="15" y="180"/>
                </a:lnTo>
                <a:lnTo>
                  <a:pt x="13" y="179"/>
                </a:lnTo>
                <a:lnTo>
                  <a:pt x="12" y="178"/>
                </a:lnTo>
                <a:lnTo>
                  <a:pt x="11" y="177"/>
                </a:lnTo>
                <a:lnTo>
                  <a:pt x="10" y="176"/>
                </a:lnTo>
                <a:lnTo>
                  <a:pt x="9" y="175"/>
                </a:lnTo>
                <a:lnTo>
                  <a:pt x="8" y="174"/>
                </a:lnTo>
                <a:lnTo>
                  <a:pt x="7" y="173"/>
                </a:lnTo>
                <a:lnTo>
                  <a:pt x="6" y="172"/>
                </a:lnTo>
                <a:lnTo>
                  <a:pt x="5" y="171"/>
                </a:lnTo>
                <a:lnTo>
                  <a:pt x="5" y="170"/>
                </a:lnTo>
                <a:lnTo>
                  <a:pt x="4" y="169"/>
                </a:lnTo>
                <a:lnTo>
                  <a:pt x="3" y="167"/>
                </a:lnTo>
                <a:lnTo>
                  <a:pt x="3" y="166"/>
                </a:lnTo>
                <a:lnTo>
                  <a:pt x="2" y="164"/>
                </a:lnTo>
                <a:lnTo>
                  <a:pt x="2" y="163"/>
                </a:lnTo>
                <a:lnTo>
                  <a:pt x="1" y="162"/>
                </a:lnTo>
                <a:lnTo>
                  <a:pt x="1" y="160"/>
                </a:lnTo>
                <a:lnTo>
                  <a:pt x="0" y="159"/>
                </a:lnTo>
                <a:lnTo>
                  <a:pt x="0" y="157"/>
                </a:lnTo>
                <a:lnTo>
                  <a:pt x="0" y="155"/>
                </a:lnTo>
                <a:lnTo>
                  <a:pt x="0" y="154"/>
                </a:lnTo>
                <a:lnTo>
                  <a:pt x="0" y="152"/>
                </a:lnTo>
                <a:lnTo>
                  <a:pt x="0" y="134"/>
                </a:lnTo>
                <a:lnTo>
                  <a:pt x="0" y="116"/>
                </a:lnTo>
                <a:lnTo>
                  <a:pt x="1" y="98"/>
                </a:lnTo>
                <a:lnTo>
                  <a:pt x="1" y="80"/>
                </a:lnTo>
                <a:lnTo>
                  <a:pt x="2" y="62"/>
                </a:lnTo>
                <a:lnTo>
                  <a:pt x="2" y="45"/>
                </a:lnTo>
                <a:lnTo>
                  <a:pt x="3" y="27"/>
                </a:lnTo>
                <a:lnTo>
                  <a:pt x="3" y="9"/>
                </a:lnTo>
                <a:lnTo>
                  <a:pt x="3" y="8"/>
                </a:lnTo>
                <a:lnTo>
                  <a:pt x="3" y="7"/>
                </a:lnTo>
                <a:lnTo>
                  <a:pt x="3" y="6"/>
                </a:lnTo>
                <a:lnTo>
                  <a:pt x="4" y="5"/>
                </a:lnTo>
                <a:lnTo>
                  <a:pt x="4" y="4"/>
                </a:lnTo>
                <a:lnTo>
                  <a:pt x="5" y="4"/>
                </a:lnTo>
                <a:lnTo>
                  <a:pt x="5" y="3"/>
                </a:lnTo>
                <a:lnTo>
                  <a:pt x="6" y="2"/>
                </a:lnTo>
                <a:lnTo>
                  <a:pt x="7" y="2"/>
                </a:lnTo>
                <a:lnTo>
                  <a:pt x="7" y="1"/>
                </a:lnTo>
                <a:lnTo>
                  <a:pt x="8" y="1"/>
                </a:lnTo>
                <a:lnTo>
                  <a:pt x="9" y="1"/>
                </a:lnTo>
                <a:lnTo>
                  <a:pt x="9" y="0"/>
                </a:lnTo>
                <a:lnTo>
                  <a:pt x="10" y="0"/>
                </a:lnTo>
                <a:lnTo>
                  <a:pt x="12" y="0"/>
                </a:lnTo>
                <a:lnTo>
                  <a:pt x="13" y="0"/>
                </a:lnTo>
                <a:lnTo>
                  <a:pt x="25" y="0"/>
                </a:lnTo>
                <a:lnTo>
                  <a:pt x="37" y="0"/>
                </a:lnTo>
                <a:lnTo>
                  <a:pt x="49" y="0"/>
                </a:lnTo>
                <a:lnTo>
                  <a:pt x="61" y="0"/>
                </a:lnTo>
                <a:lnTo>
                  <a:pt x="73" y="0"/>
                </a:lnTo>
                <a:lnTo>
                  <a:pt x="85" y="0"/>
                </a:lnTo>
                <a:lnTo>
                  <a:pt x="97" y="0"/>
                </a:lnTo>
                <a:lnTo>
                  <a:pt x="109" y="0"/>
                </a:lnTo>
                <a:lnTo>
                  <a:pt x="110" y="0"/>
                </a:lnTo>
                <a:lnTo>
                  <a:pt x="111" y="0"/>
                </a:lnTo>
                <a:lnTo>
                  <a:pt x="112" y="0"/>
                </a:lnTo>
                <a:lnTo>
                  <a:pt x="113" y="1"/>
                </a:lnTo>
                <a:lnTo>
                  <a:pt x="114" y="1"/>
                </a:lnTo>
                <a:lnTo>
                  <a:pt x="115" y="2"/>
                </a:lnTo>
                <a:lnTo>
                  <a:pt x="116" y="2"/>
                </a:lnTo>
                <a:lnTo>
                  <a:pt x="117" y="2"/>
                </a:lnTo>
                <a:lnTo>
                  <a:pt x="118" y="3"/>
                </a:lnTo>
                <a:lnTo>
                  <a:pt x="119" y="3"/>
                </a:lnTo>
                <a:lnTo>
                  <a:pt x="120" y="4"/>
                </a:lnTo>
                <a:lnTo>
                  <a:pt x="121" y="5"/>
                </a:lnTo>
                <a:lnTo>
                  <a:pt x="122" y="5"/>
                </a:lnTo>
                <a:lnTo>
                  <a:pt x="123" y="6"/>
                </a:lnTo>
                <a:lnTo>
                  <a:pt x="123" y="7"/>
                </a:lnTo>
                <a:lnTo>
                  <a:pt x="124" y="7"/>
                </a:lnTo>
                <a:lnTo>
                  <a:pt x="125" y="8"/>
                </a:lnTo>
                <a:lnTo>
                  <a:pt x="126" y="9"/>
                </a:lnTo>
                <a:lnTo>
                  <a:pt x="126" y="10"/>
                </a:lnTo>
                <a:lnTo>
                  <a:pt x="126" y="11"/>
                </a:lnTo>
                <a:lnTo>
                  <a:pt x="127" y="11"/>
                </a:lnTo>
                <a:lnTo>
                  <a:pt x="127" y="12"/>
                </a:lnTo>
                <a:lnTo>
                  <a:pt x="128" y="13"/>
                </a:lnTo>
                <a:lnTo>
                  <a:pt x="128" y="14"/>
                </a:lnTo>
                <a:lnTo>
                  <a:pt x="128" y="15"/>
                </a:lnTo>
                <a:lnTo>
                  <a:pt x="128" y="16"/>
                </a:lnTo>
                <a:lnTo>
                  <a:pt x="128" y="17"/>
                </a:lnTo>
                <a:lnTo>
                  <a:pt x="128" y="18"/>
                </a:lnTo>
                <a:lnTo>
                  <a:pt x="129" y="19"/>
                </a:lnTo>
                <a:lnTo>
                  <a:pt x="129" y="20"/>
                </a:lnTo>
              </a:path>
            </a:pathLst>
          </a:custGeom>
          <a:solidFill>
            <a:schemeClr val="tx1"/>
          </a:solidFill>
          <a:ln w="9525" cap="rnd">
            <a:noFill/>
            <a:round/>
            <a:headEnd/>
            <a:tailEnd/>
          </a:ln>
          <a:effectLst>
            <a:outerShdw dist="35921" dir="2700000" algn="ctr" rotWithShape="0">
              <a:schemeClr val="bg2"/>
            </a:outerShdw>
          </a:effectLst>
        </p:spPr>
        <p:txBody>
          <a:bodyPr/>
          <a:lstStyle/>
          <a:p>
            <a:pPr>
              <a:defRPr/>
            </a:pPr>
            <a:endParaRPr lang="fr-CA"/>
          </a:p>
        </p:txBody>
      </p:sp>
      <p:sp>
        <p:nvSpPr>
          <p:cNvPr id="23562" name="Rectangle 34"/>
          <p:cNvSpPr>
            <a:spLocks noGrp="1" noChangeArrowheads="1"/>
          </p:cNvSpPr>
          <p:nvPr>
            <p:ph type="title"/>
          </p:nvPr>
        </p:nvSpPr>
        <p:spPr bwMode="auto">
          <a:xfrm>
            <a:off x="1143000" y="609600"/>
            <a:ext cx="7772400" cy="1143000"/>
          </a:xfrm>
          <a:prstGeom prst="rect">
            <a:avLst/>
          </a:prstGeom>
          <a:noFill/>
          <a:ln w="9525">
            <a:noFill/>
            <a:miter lim="800000"/>
            <a:headEnd/>
            <a:tailEnd/>
          </a:ln>
        </p:spPr>
        <p:txBody>
          <a:bodyPr vert="horz" wrap="square" lIns="92075" tIns="46038" rIns="92075" bIns="46038" numCol="1" anchor="ctr" anchorCtr="0" compatLnSpc="1">
            <a:prstTxWarp prst="textNoShape">
              <a:avLst/>
            </a:prstTxWarp>
          </a:bodyPr>
          <a:lstStyle/>
          <a:p>
            <a:pPr lvl="0"/>
            <a:r>
              <a:rPr lang="en-US" smtClean="0"/>
              <a:t>Cliquez pour modifier le style du titre</a:t>
            </a:r>
          </a:p>
        </p:txBody>
      </p:sp>
      <p:sp>
        <p:nvSpPr>
          <p:cNvPr id="23563" name="Rectangle 38"/>
          <p:cNvSpPr>
            <a:spLocks noGrp="1" noChangeArrowheads="1"/>
          </p:cNvSpPr>
          <p:nvPr>
            <p:ph type="body" idx="1"/>
          </p:nvPr>
        </p:nvSpPr>
        <p:spPr bwMode="auto">
          <a:xfrm>
            <a:off x="1169988" y="1946275"/>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46" name="Date Placeholder 6"/>
          <p:cNvSpPr>
            <a:spLocks noGrp="1"/>
          </p:cNvSpPr>
          <p:nvPr>
            <p:ph type="dt" sz="half" idx="2"/>
          </p:nvPr>
        </p:nvSpPr>
        <p:spPr bwMode="auto">
          <a:xfrm>
            <a:off x="1143000" y="6248400"/>
            <a:ext cx="1905000" cy="457200"/>
          </a:xfrm>
          <a:prstGeom prst="rect">
            <a:avLst/>
          </a:prstGeom>
          <a:extLst/>
        </p:spPr>
        <p:txBody>
          <a:bodyPr vert="horz" wrap="square" lIns="92075" tIns="46038" rIns="92075" bIns="46038" numCol="1" anchor="ctr" anchorCtr="0" compatLnSpc="1">
            <a:prstTxWarp prst="textNoShape">
              <a:avLst/>
            </a:prstTxWarp>
          </a:bodyPr>
          <a:lstStyle>
            <a:lvl1pPr>
              <a:defRPr sz="1400" smtClean="0">
                <a:solidFill>
                  <a:srgbClr val="FFFFFF"/>
                </a:solidFill>
                <a:latin typeface="Calibri" pitchFamily="34" charset="0"/>
              </a:defRPr>
            </a:lvl1pPr>
          </a:lstStyle>
          <a:p>
            <a:pPr>
              <a:defRPr/>
            </a:pPr>
            <a:endParaRPr lang="fr-FR"/>
          </a:p>
        </p:txBody>
      </p:sp>
      <p:sp>
        <p:nvSpPr>
          <p:cNvPr id="47" name="Footer Placeholder 7"/>
          <p:cNvSpPr>
            <a:spLocks noGrp="1"/>
          </p:cNvSpPr>
          <p:nvPr>
            <p:ph type="ftr" sz="quarter" idx="3"/>
          </p:nvPr>
        </p:nvSpPr>
        <p:spPr bwMode="auto">
          <a:xfrm>
            <a:off x="3581400" y="6248400"/>
            <a:ext cx="2895600" cy="457200"/>
          </a:xfrm>
          <a:prstGeom prst="rect">
            <a:avLst/>
          </a:prstGeom>
          <a:extLst/>
        </p:spPr>
        <p:txBody>
          <a:bodyPr vert="horz" wrap="square" lIns="92075" tIns="46038" rIns="92075" bIns="46038" numCol="1" anchor="ctr" anchorCtr="0" compatLnSpc="1">
            <a:prstTxWarp prst="textNoShape">
              <a:avLst/>
            </a:prstTxWarp>
          </a:bodyPr>
          <a:lstStyle>
            <a:lvl1pPr algn="ctr">
              <a:defRPr sz="1400" smtClean="0">
                <a:solidFill>
                  <a:srgbClr val="FFFFFF"/>
                </a:solidFill>
                <a:latin typeface="Calibri" pitchFamily="34" charset="0"/>
              </a:defRPr>
            </a:lvl1pPr>
          </a:lstStyle>
          <a:p>
            <a:pPr>
              <a:defRPr/>
            </a:pPr>
            <a:endParaRPr lang="fr-FR"/>
          </a:p>
        </p:txBody>
      </p:sp>
      <p:sp>
        <p:nvSpPr>
          <p:cNvPr id="48" name="Slide Number Placeholder 8"/>
          <p:cNvSpPr>
            <a:spLocks noGrp="1"/>
          </p:cNvSpPr>
          <p:nvPr>
            <p:ph type="sldNum" sz="quarter" idx="4"/>
          </p:nvPr>
        </p:nvSpPr>
        <p:spPr bwMode="auto">
          <a:xfrm>
            <a:off x="7010400" y="6248400"/>
            <a:ext cx="1905000" cy="457200"/>
          </a:xfrm>
          <a:prstGeom prst="rect">
            <a:avLst/>
          </a:prstGeom>
          <a:extLst/>
        </p:spPr>
        <p:txBody>
          <a:bodyPr vert="horz" wrap="square" lIns="92075" tIns="46038" rIns="92075" bIns="46038" numCol="1" anchor="ctr" anchorCtr="0" compatLnSpc="1">
            <a:prstTxWarp prst="textNoShape">
              <a:avLst/>
            </a:prstTxWarp>
          </a:bodyPr>
          <a:lstStyle>
            <a:lvl1pPr algn="r">
              <a:defRPr sz="1400" smtClean="0">
                <a:solidFill>
                  <a:srgbClr val="FFFFFF"/>
                </a:solidFill>
                <a:latin typeface="Calibri" pitchFamily="34" charset="0"/>
              </a:defRPr>
            </a:lvl1pPr>
          </a:lstStyle>
          <a:p>
            <a:pPr>
              <a:defRPr/>
            </a:pPr>
            <a:fld id="{C7C0E00B-ECEA-4D2E-8889-5AD9DA7C044F}"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354" r:id="rId1"/>
    <p:sldLayoutId id="2147486355" r:id="rId2"/>
    <p:sldLayoutId id="2147486356" r:id="rId3"/>
    <p:sldLayoutId id="2147486357" r:id="rId4"/>
    <p:sldLayoutId id="2147486358" r:id="rId5"/>
    <p:sldLayoutId id="2147486359" r:id="rId6"/>
    <p:sldLayoutId id="2147486360" r:id="rId7"/>
    <p:sldLayoutId id="2147486361" r:id="rId8"/>
    <p:sldLayoutId id="2147486362" r:id="rId9"/>
    <p:sldLayoutId id="2147486363" r:id="rId10"/>
    <p:sldLayoutId id="2147486364" r:id="rId11"/>
  </p:sldLayoutIdLst>
  <p:transition spd="med"/>
  <p:txStyles>
    <p:titleStyle>
      <a:lvl1pPr algn="l" rtl="0" eaLnBrk="0" fontAlgn="base" hangingPunct="0">
        <a:spcBef>
          <a:spcPct val="0"/>
        </a:spcBef>
        <a:spcAft>
          <a:spcPct val="0"/>
        </a:spcAft>
        <a:defRPr sz="4400">
          <a:solidFill>
            <a:schemeClr val="tx2"/>
          </a:solidFill>
          <a:latin typeface="+mj-lt"/>
          <a:ea typeface="+mj-ea"/>
          <a:cs typeface="+mj-cs"/>
        </a:defRPr>
      </a:lvl1pPr>
      <a:lvl2pPr algn="l" rtl="0" eaLnBrk="0" fontAlgn="base" hangingPunct="0">
        <a:spcBef>
          <a:spcPct val="0"/>
        </a:spcBef>
        <a:spcAft>
          <a:spcPct val="0"/>
        </a:spcAft>
        <a:defRPr sz="4400">
          <a:solidFill>
            <a:schemeClr val="tx2"/>
          </a:solidFill>
          <a:latin typeface="Times New Roman" pitchFamily="18" charset="0"/>
        </a:defRPr>
      </a:lvl2pPr>
      <a:lvl3pPr algn="l" rtl="0" eaLnBrk="0" fontAlgn="base" hangingPunct="0">
        <a:spcBef>
          <a:spcPct val="0"/>
        </a:spcBef>
        <a:spcAft>
          <a:spcPct val="0"/>
        </a:spcAft>
        <a:defRPr sz="4400">
          <a:solidFill>
            <a:schemeClr val="tx2"/>
          </a:solidFill>
          <a:latin typeface="Times New Roman" pitchFamily="18" charset="0"/>
        </a:defRPr>
      </a:lvl3pPr>
      <a:lvl4pPr algn="l" rtl="0" eaLnBrk="0" fontAlgn="base" hangingPunct="0">
        <a:spcBef>
          <a:spcPct val="0"/>
        </a:spcBef>
        <a:spcAft>
          <a:spcPct val="0"/>
        </a:spcAft>
        <a:defRPr sz="4400">
          <a:solidFill>
            <a:schemeClr val="tx2"/>
          </a:solidFill>
          <a:latin typeface="Times New Roman" pitchFamily="18" charset="0"/>
        </a:defRPr>
      </a:lvl4pPr>
      <a:lvl5pPr algn="l" rtl="0" eaLnBrk="0" fontAlgn="base" hangingPunct="0">
        <a:spcBef>
          <a:spcPct val="0"/>
        </a:spcBef>
        <a:spcAft>
          <a:spcPct val="0"/>
        </a:spcAft>
        <a:defRPr sz="4400">
          <a:solidFill>
            <a:schemeClr val="tx2"/>
          </a:solidFill>
          <a:latin typeface="Times New Roman" pitchFamily="18" charset="0"/>
        </a:defRPr>
      </a:lvl5pPr>
      <a:lvl6pPr marL="457200" algn="l" rtl="0" eaLnBrk="0" fontAlgn="base" hangingPunct="0">
        <a:spcBef>
          <a:spcPct val="0"/>
        </a:spcBef>
        <a:spcAft>
          <a:spcPct val="0"/>
        </a:spcAft>
        <a:defRPr sz="4400">
          <a:solidFill>
            <a:schemeClr val="tx2"/>
          </a:solidFill>
          <a:latin typeface="Times New Roman" pitchFamily="18" charset="0"/>
        </a:defRPr>
      </a:lvl6pPr>
      <a:lvl7pPr marL="914400" algn="l" rtl="0" eaLnBrk="0" fontAlgn="base" hangingPunct="0">
        <a:spcBef>
          <a:spcPct val="0"/>
        </a:spcBef>
        <a:spcAft>
          <a:spcPct val="0"/>
        </a:spcAft>
        <a:defRPr sz="4400">
          <a:solidFill>
            <a:schemeClr val="tx2"/>
          </a:solidFill>
          <a:latin typeface="Times New Roman" pitchFamily="18" charset="0"/>
        </a:defRPr>
      </a:lvl7pPr>
      <a:lvl8pPr marL="1371600" algn="l" rtl="0" eaLnBrk="0" fontAlgn="base" hangingPunct="0">
        <a:spcBef>
          <a:spcPct val="0"/>
        </a:spcBef>
        <a:spcAft>
          <a:spcPct val="0"/>
        </a:spcAft>
        <a:defRPr sz="4400">
          <a:solidFill>
            <a:schemeClr val="tx2"/>
          </a:solidFill>
          <a:latin typeface="Times New Roman" pitchFamily="18" charset="0"/>
        </a:defRPr>
      </a:lvl8pPr>
      <a:lvl9pPr marL="1828800" algn="l"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lr>
          <a:schemeClr val="tx2"/>
        </a:buClr>
        <a:buSzPct val="75000"/>
        <a:buFont typeface="Wingdings" pitchFamily="2" charset="2"/>
        <a:buChar char="n"/>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folHlink"/>
        </a:buClr>
        <a:buSzPct val="60000"/>
        <a:buFont typeface="Wingdings" pitchFamily="2" charset="2"/>
        <a:buChar char="u"/>
        <a:defRPr sz="3200">
          <a:solidFill>
            <a:schemeClr val="tx1"/>
          </a:solidFill>
          <a:latin typeface="+mn-lt"/>
        </a:defRPr>
      </a:lvl2pPr>
      <a:lvl3pPr marL="1143000" indent="-228600" algn="l" rtl="0" eaLnBrk="0" fontAlgn="base" hangingPunct="0">
        <a:spcBef>
          <a:spcPct val="20000"/>
        </a:spcBef>
        <a:spcAft>
          <a:spcPct val="0"/>
        </a:spcAft>
        <a:buClr>
          <a:schemeClr val="tx2"/>
        </a:buClr>
        <a:buSzPct val="60000"/>
        <a:buFont typeface="Wingdings" pitchFamily="2" charset="2"/>
        <a:buChar char="t"/>
        <a:defRPr sz="3200">
          <a:solidFill>
            <a:schemeClr val="tx1"/>
          </a:solidFill>
          <a:latin typeface="+mn-lt"/>
        </a:defRPr>
      </a:lvl3pPr>
      <a:lvl4pPr marL="1600200" indent="-228600" algn="l" rtl="0" eaLnBrk="0" fontAlgn="base" hangingPunct="0">
        <a:spcBef>
          <a:spcPct val="20000"/>
        </a:spcBef>
        <a:spcAft>
          <a:spcPct val="0"/>
        </a:spcAft>
        <a:buClr>
          <a:schemeClr val="tx1"/>
        </a:buClr>
        <a:buSzPct val="100000"/>
        <a:buChar char="•"/>
        <a:defRPr sz="3200">
          <a:solidFill>
            <a:schemeClr val="tx1"/>
          </a:solidFill>
          <a:latin typeface="+mn-lt"/>
        </a:defRPr>
      </a:lvl4pPr>
      <a:lvl5pPr marL="2057400" indent="-228600" algn="l" rtl="0" eaLnBrk="0" fontAlgn="base" hangingPunct="0">
        <a:spcBef>
          <a:spcPct val="20000"/>
        </a:spcBef>
        <a:spcAft>
          <a:spcPct val="0"/>
        </a:spcAft>
        <a:buClr>
          <a:schemeClr val="tx1"/>
        </a:buClr>
        <a:buSzPct val="100000"/>
        <a:buChar char="–"/>
        <a:defRPr sz="3200">
          <a:solidFill>
            <a:schemeClr val="tx1"/>
          </a:solidFill>
          <a:latin typeface="+mn-lt"/>
        </a:defRPr>
      </a:lvl5pPr>
      <a:lvl6pPr marL="2514600" indent="-228600" algn="l" rtl="0" eaLnBrk="0" fontAlgn="base" hangingPunct="0">
        <a:spcBef>
          <a:spcPct val="20000"/>
        </a:spcBef>
        <a:spcAft>
          <a:spcPct val="0"/>
        </a:spcAft>
        <a:buClr>
          <a:schemeClr val="tx1"/>
        </a:buClr>
        <a:buSzPct val="100000"/>
        <a:buChar char="–"/>
        <a:defRPr sz="3200">
          <a:solidFill>
            <a:schemeClr val="tx1"/>
          </a:solidFill>
          <a:latin typeface="+mn-lt"/>
        </a:defRPr>
      </a:lvl6pPr>
      <a:lvl7pPr marL="2971800" indent="-228600" algn="l" rtl="0" eaLnBrk="0" fontAlgn="base" hangingPunct="0">
        <a:spcBef>
          <a:spcPct val="20000"/>
        </a:spcBef>
        <a:spcAft>
          <a:spcPct val="0"/>
        </a:spcAft>
        <a:buClr>
          <a:schemeClr val="tx1"/>
        </a:buClr>
        <a:buSzPct val="100000"/>
        <a:buChar char="–"/>
        <a:defRPr sz="3200">
          <a:solidFill>
            <a:schemeClr val="tx1"/>
          </a:solidFill>
          <a:latin typeface="+mn-lt"/>
        </a:defRPr>
      </a:lvl7pPr>
      <a:lvl8pPr marL="3429000" indent="-228600" algn="l" rtl="0" eaLnBrk="0" fontAlgn="base" hangingPunct="0">
        <a:spcBef>
          <a:spcPct val="20000"/>
        </a:spcBef>
        <a:spcAft>
          <a:spcPct val="0"/>
        </a:spcAft>
        <a:buClr>
          <a:schemeClr val="tx1"/>
        </a:buClr>
        <a:buSzPct val="100000"/>
        <a:buChar char="–"/>
        <a:defRPr sz="3200">
          <a:solidFill>
            <a:schemeClr val="tx1"/>
          </a:solidFill>
          <a:latin typeface="+mn-lt"/>
        </a:defRPr>
      </a:lvl8pPr>
      <a:lvl9pPr marL="3886200" indent="-228600" algn="l" rtl="0" eaLnBrk="0" fontAlgn="base" hangingPunct="0">
        <a:spcBef>
          <a:spcPct val="20000"/>
        </a:spcBef>
        <a:spcAft>
          <a:spcPct val="0"/>
        </a:spcAft>
        <a:buClr>
          <a:schemeClr val="tx1"/>
        </a:buClr>
        <a:buSzPct val="100000"/>
        <a:buChar char="–"/>
        <a:defRPr sz="32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24578" name="Group 2"/>
          <p:cNvGrpSpPr>
            <a:grpSpLocks/>
          </p:cNvGrpSpPr>
          <p:nvPr/>
        </p:nvGrpSpPr>
        <p:grpSpPr bwMode="auto">
          <a:xfrm>
            <a:off x="0" y="3175"/>
            <a:ext cx="1085850" cy="6854825"/>
            <a:chOff x="0" y="0"/>
            <a:chExt cx="684" cy="4318"/>
          </a:xfrm>
        </p:grpSpPr>
        <p:sp>
          <p:nvSpPr>
            <p:cNvPr id="397315"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a:noFill/>
            </a:ln>
            <a:effectLst/>
            <a:extLst/>
          </p:spPr>
          <p:txBody>
            <a:bodyPr wrap="none" anchor="ctr"/>
            <a:lstStyle/>
            <a:p>
              <a:pPr defTabSz="914400">
                <a:defRPr/>
              </a:pPr>
              <a:endParaRPr lang="en-US" sz="2400">
                <a:solidFill>
                  <a:srgbClr val="FFFFFF"/>
                </a:solidFill>
                <a:latin typeface="Times New Roman" pitchFamily="18" charset="0"/>
                <a:cs typeface="+mn-cs"/>
              </a:endParaRPr>
            </a:p>
          </p:txBody>
        </p:sp>
        <p:grpSp>
          <p:nvGrpSpPr>
            <p:cNvPr id="24592" name="Group 4"/>
            <p:cNvGrpSpPr>
              <a:grpSpLocks/>
            </p:cNvGrpSpPr>
            <p:nvPr/>
          </p:nvGrpSpPr>
          <p:grpSpPr bwMode="auto">
            <a:xfrm>
              <a:off x="48" y="102"/>
              <a:ext cx="96" cy="4128"/>
              <a:chOff x="48" y="102"/>
              <a:chExt cx="96" cy="4128"/>
            </a:xfrm>
          </p:grpSpPr>
          <p:sp>
            <p:nvSpPr>
              <p:cNvPr id="63493" name="Rectangle 5"/>
              <p:cNvSpPr>
                <a:spLocks noChangeArrowheads="1"/>
              </p:cNvSpPr>
              <p:nvPr/>
            </p:nvSpPr>
            <p:spPr bwMode="auto">
              <a:xfrm>
                <a:off x="48" y="1105"/>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3494" name="Rectangle 6"/>
              <p:cNvSpPr>
                <a:spLocks noChangeArrowheads="1"/>
              </p:cNvSpPr>
              <p:nvPr/>
            </p:nvSpPr>
            <p:spPr bwMode="auto">
              <a:xfrm>
                <a:off x="48" y="1250"/>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3495" name="Rectangle 7"/>
              <p:cNvSpPr>
                <a:spLocks noChangeArrowheads="1"/>
              </p:cNvSpPr>
              <p:nvPr/>
            </p:nvSpPr>
            <p:spPr bwMode="auto">
              <a:xfrm>
                <a:off x="48" y="1393"/>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3496" name="Rectangle 8"/>
              <p:cNvSpPr>
                <a:spLocks noChangeArrowheads="1"/>
              </p:cNvSpPr>
              <p:nvPr/>
            </p:nvSpPr>
            <p:spPr bwMode="auto">
              <a:xfrm>
                <a:off x="48" y="1538"/>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3497" name="Rectangle 9"/>
              <p:cNvSpPr>
                <a:spLocks noChangeArrowheads="1"/>
              </p:cNvSpPr>
              <p:nvPr/>
            </p:nvSpPr>
            <p:spPr bwMode="auto">
              <a:xfrm>
                <a:off x="48" y="1683"/>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3498" name="Rectangle 10"/>
              <p:cNvSpPr>
                <a:spLocks noChangeArrowheads="1"/>
              </p:cNvSpPr>
              <p:nvPr/>
            </p:nvSpPr>
            <p:spPr bwMode="auto">
              <a:xfrm>
                <a:off x="48" y="1826"/>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3499" name="Rectangle 11"/>
              <p:cNvSpPr>
                <a:spLocks noChangeArrowheads="1"/>
              </p:cNvSpPr>
              <p:nvPr/>
            </p:nvSpPr>
            <p:spPr bwMode="auto">
              <a:xfrm>
                <a:off x="48" y="1971"/>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3500" name="Rectangle 12"/>
              <p:cNvSpPr>
                <a:spLocks noChangeArrowheads="1"/>
              </p:cNvSpPr>
              <p:nvPr/>
            </p:nvSpPr>
            <p:spPr bwMode="auto">
              <a:xfrm>
                <a:off x="48" y="2115"/>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3501" name="Rectangle 13"/>
              <p:cNvSpPr>
                <a:spLocks noChangeArrowheads="1"/>
              </p:cNvSpPr>
              <p:nvPr/>
            </p:nvSpPr>
            <p:spPr bwMode="auto">
              <a:xfrm>
                <a:off x="48" y="2259"/>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3502" name="Rectangle 14"/>
              <p:cNvSpPr>
                <a:spLocks noChangeArrowheads="1"/>
              </p:cNvSpPr>
              <p:nvPr/>
            </p:nvSpPr>
            <p:spPr bwMode="auto">
              <a:xfrm>
                <a:off x="48" y="2403"/>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3503" name="Rectangle 15"/>
              <p:cNvSpPr>
                <a:spLocks noChangeArrowheads="1"/>
              </p:cNvSpPr>
              <p:nvPr/>
            </p:nvSpPr>
            <p:spPr bwMode="auto">
              <a:xfrm>
                <a:off x="48" y="2548"/>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3504" name="Rectangle 16"/>
              <p:cNvSpPr>
                <a:spLocks noChangeArrowheads="1"/>
              </p:cNvSpPr>
              <p:nvPr/>
            </p:nvSpPr>
            <p:spPr bwMode="auto">
              <a:xfrm>
                <a:off x="48" y="2692"/>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3505" name="Rectangle 17"/>
              <p:cNvSpPr>
                <a:spLocks noChangeArrowheads="1"/>
              </p:cNvSpPr>
              <p:nvPr/>
            </p:nvSpPr>
            <p:spPr bwMode="auto">
              <a:xfrm>
                <a:off x="48" y="2836"/>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3506" name="Rectangle 18"/>
              <p:cNvSpPr>
                <a:spLocks noChangeArrowheads="1"/>
              </p:cNvSpPr>
              <p:nvPr/>
            </p:nvSpPr>
            <p:spPr bwMode="auto">
              <a:xfrm>
                <a:off x="48" y="2980"/>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3507" name="Rectangle 19"/>
              <p:cNvSpPr>
                <a:spLocks noChangeArrowheads="1"/>
              </p:cNvSpPr>
              <p:nvPr/>
            </p:nvSpPr>
            <p:spPr bwMode="auto">
              <a:xfrm>
                <a:off x="48" y="3124"/>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3508" name="Rectangle 20"/>
              <p:cNvSpPr>
                <a:spLocks noChangeArrowheads="1"/>
              </p:cNvSpPr>
              <p:nvPr/>
            </p:nvSpPr>
            <p:spPr bwMode="auto">
              <a:xfrm>
                <a:off x="48" y="3269"/>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3509" name="Rectangle 21"/>
              <p:cNvSpPr>
                <a:spLocks noChangeArrowheads="1"/>
              </p:cNvSpPr>
              <p:nvPr/>
            </p:nvSpPr>
            <p:spPr bwMode="auto">
              <a:xfrm>
                <a:off x="48" y="3412"/>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3510" name="Rectangle 22"/>
              <p:cNvSpPr>
                <a:spLocks noChangeArrowheads="1"/>
              </p:cNvSpPr>
              <p:nvPr/>
            </p:nvSpPr>
            <p:spPr bwMode="auto">
              <a:xfrm>
                <a:off x="48" y="3557"/>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3511" name="Rectangle 23"/>
              <p:cNvSpPr>
                <a:spLocks noChangeArrowheads="1"/>
              </p:cNvSpPr>
              <p:nvPr/>
            </p:nvSpPr>
            <p:spPr bwMode="auto">
              <a:xfrm>
                <a:off x="48" y="3702"/>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3512" name="Rectangle 24"/>
              <p:cNvSpPr>
                <a:spLocks noChangeArrowheads="1"/>
              </p:cNvSpPr>
              <p:nvPr/>
            </p:nvSpPr>
            <p:spPr bwMode="auto">
              <a:xfrm>
                <a:off x="48" y="3845"/>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3513" name="Rectangle 25"/>
              <p:cNvSpPr>
                <a:spLocks noChangeArrowheads="1"/>
              </p:cNvSpPr>
              <p:nvPr/>
            </p:nvSpPr>
            <p:spPr bwMode="auto">
              <a:xfrm>
                <a:off x="48" y="3990"/>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3514" name="Rectangle 26"/>
              <p:cNvSpPr>
                <a:spLocks noChangeArrowheads="1"/>
              </p:cNvSpPr>
              <p:nvPr/>
            </p:nvSpPr>
            <p:spPr bwMode="auto">
              <a:xfrm>
                <a:off x="48" y="4133"/>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3515" name="Rectangle 27"/>
              <p:cNvSpPr>
                <a:spLocks noChangeArrowheads="1"/>
              </p:cNvSpPr>
              <p:nvPr/>
            </p:nvSpPr>
            <p:spPr bwMode="auto">
              <a:xfrm>
                <a:off x="48" y="102"/>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3516" name="Rectangle 28"/>
              <p:cNvSpPr>
                <a:spLocks noChangeArrowheads="1"/>
              </p:cNvSpPr>
              <p:nvPr/>
            </p:nvSpPr>
            <p:spPr bwMode="auto">
              <a:xfrm>
                <a:off x="48" y="246"/>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3517" name="Rectangle 29"/>
              <p:cNvSpPr>
                <a:spLocks noChangeArrowheads="1"/>
              </p:cNvSpPr>
              <p:nvPr/>
            </p:nvSpPr>
            <p:spPr bwMode="auto">
              <a:xfrm>
                <a:off x="48" y="391"/>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3518" name="Rectangle 30"/>
              <p:cNvSpPr>
                <a:spLocks noChangeArrowheads="1"/>
              </p:cNvSpPr>
              <p:nvPr/>
            </p:nvSpPr>
            <p:spPr bwMode="auto">
              <a:xfrm>
                <a:off x="48" y="535"/>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3519" name="Rectangle 31"/>
              <p:cNvSpPr>
                <a:spLocks noChangeArrowheads="1"/>
              </p:cNvSpPr>
              <p:nvPr/>
            </p:nvSpPr>
            <p:spPr bwMode="auto">
              <a:xfrm>
                <a:off x="48" y="679"/>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3520" name="Rectangle 32"/>
              <p:cNvSpPr>
                <a:spLocks noChangeArrowheads="1"/>
              </p:cNvSpPr>
              <p:nvPr/>
            </p:nvSpPr>
            <p:spPr bwMode="auto">
              <a:xfrm>
                <a:off x="48" y="823"/>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3521" name="Rectangle 33"/>
              <p:cNvSpPr>
                <a:spLocks noChangeArrowheads="1"/>
              </p:cNvSpPr>
              <p:nvPr/>
            </p:nvSpPr>
            <p:spPr bwMode="auto">
              <a:xfrm>
                <a:off x="48" y="968"/>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grpSp>
      </p:grpSp>
      <p:sp>
        <p:nvSpPr>
          <p:cNvPr id="63522" name="Freeform 39"/>
          <p:cNvSpPr>
            <a:spLocks/>
          </p:cNvSpPr>
          <p:nvPr/>
        </p:nvSpPr>
        <p:spPr bwMode="auto">
          <a:xfrm>
            <a:off x="419100" y="6261100"/>
            <a:ext cx="214313" cy="279400"/>
          </a:xfrm>
          <a:custGeom>
            <a:avLst/>
            <a:gdLst>
              <a:gd name="T0" fmla="*/ 42301980 w 151"/>
              <a:gd name="T1" fmla="*/ 0 h 176"/>
              <a:gd name="T2" fmla="*/ 50359297 w 151"/>
              <a:gd name="T3" fmla="*/ 2520950 h 176"/>
              <a:gd name="T4" fmla="*/ 56402640 w 151"/>
              <a:gd name="T5" fmla="*/ 7561263 h 176"/>
              <a:gd name="T6" fmla="*/ 60432008 w 151"/>
              <a:gd name="T7" fmla="*/ 15120938 h 176"/>
              <a:gd name="T8" fmla="*/ 62445983 w 151"/>
              <a:gd name="T9" fmla="*/ 22682200 h 176"/>
              <a:gd name="T10" fmla="*/ 64459957 w 151"/>
              <a:gd name="T11" fmla="*/ 30241875 h 176"/>
              <a:gd name="T12" fmla="*/ 62445983 w 151"/>
              <a:gd name="T13" fmla="*/ 90725625 h 176"/>
              <a:gd name="T14" fmla="*/ 62445983 w 151"/>
              <a:gd name="T15" fmla="*/ 229335013 h 176"/>
              <a:gd name="T16" fmla="*/ 68489325 w 151"/>
              <a:gd name="T17" fmla="*/ 282257500 h 176"/>
              <a:gd name="T18" fmla="*/ 76546643 w 151"/>
              <a:gd name="T19" fmla="*/ 309980013 h 176"/>
              <a:gd name="T20" fmla="*/ 86619354 w 151"/>
              <a:gd name="T21" fmla="*/ 330141263 h 176"/>
              <a:gd name="T22" fmla="*/ 98704620 w 151"/>
              <a:gd name="T23" fmla="*/ 347781563 h 176"/>
              <a:gd name="T24" fmla="*/ 112805280 w 151"/>
              <a:gd name="T25" fmla="*/ 357862188 h 176"/>
              <a:gd name="T26" fmla="*/ 126905940 w 151"/>
              <a:gd name="T27" fmla="*/ 362902500 h 176"/>
              <a:gd name="T28" fmla="*/ 149065336 w 151"/>
              <a:gd name="T29" fmla="*/ 360383138 h 176"/>
              <a:gd name="T30" fmla="*/ 175251262 w 151"/>
              <a:gd name="T31" fmla="*/ 347781563 h 176"/>
              <a:gd name="T32" fmla="*/ 197410659 w 151"/>
              <a:gd name="T33" fmla="*/ 327620313 h 176"/>
              <a:gd name="T34" fmla="*/ 213525293 w 151"/>
              <a:gd name="T35" fmla="*/ 294859075 h 176"/>
              <a:gd name="T36" fmla="*/ 225611979 w 151"/>
              <a:gd name="T37" fmla="*/ 254536575 h 176"/>
              <a:gd name="T38" fmla="*/ 233669296 w 151"/>
              <a:gd name="T39" fmla="*/ 206652813 h 176"/>
              <a:gd name="T40" fmla="*/ 239712639 w 151"/>
              <a:gd name="T41" fmla="*/ 148690013 h 176"/>
              <a:gd name="T42" fmla="*/ 239712639 w 151"/>
              <a:gd name="T43" fmla="*/ 80645000 h 176"/>
              <a:gd name="T44" fmla="*/ 239712639 w 151"/>
              <a:gd name="T45" fmla="*/ 30241875 h 176"/>
              <a:gd name="T46" fmla="*/ 239712639 w 151"/>
              <a:gd name="T47" fmla="*/ 22682200 h 176"/>
              <a:gd name="T48" fmla="*/ 243740588 w 151"/>
              <a:gd name="T49" fmla="*/ 15120938 h 176"/>
              <a:gd name="T50" fmla="*/ 247769956 w 151"/>
              <a:gd name="T51" fmla="*/ 7561263 h 176"/>
              <a:gd name="T52" fmla="*/ 253813299 w 151"/>
              <a:gd name="T53" fmla="*/ 2520950 h 176"/>
              <a:gd name="T54" fmla="*/ 261870616 w 151"/>
              <a:gd name="T55" fmla="*/ 0 h 176"/>
              <a:gd name="T56" fmla="*/ 275971276 w 151"/>
              <a:gd name="T57" fmla="*/ 0 h 176"/>
              <a:gd name="T58" fmla="*/ 282014619 w 151"/>
              <a:gd name="T59" fmla="*/ 0 h 176"/>
              <a:gd name="T60" fmla="*/ 290071936 w 151"/>
              <a:gd name="T61" fmla="*/ 2520950 h 176"/>
              <a:gd name="T62" fmla="*/ 294101304 w 151"/>
              <a:gd name="T63" fmla="*/ 7561263 h 176"/>
              <a:gd name="T64" fmla="*/ 298129253 w 151"/>
              <a:gd name="T65" fmla="*/ 15120938 h 176"/>
              <a:gd name="T66" fmla="*/ 300143228 w 151"/>
              <a:gd name="T67" fmla="*/ 27722513 h 176"/>
              <a:gd name="T68" fmla="*/ 302158621 w 151"/>
              <a:gd name="T69" fmla="*/ 65524063 h 176"/>
              <a:gd name="T70" fmla="*/ 302158621 w 151"/>
              <a:gd name="T71" fmla="*/ 143649700 h 176"/>
              <a:gd name="T72" fmla="*/ 292085910 w 151"/>
              <a:gd name="T73" fmla="*/ 219254388 h 176"/>
              <a:gd name="T74" fmla="*/ 275971276 w 151"/>
              <a:gd name="T75" fmla="*/ 287297813 h 176"/>
              <a:gd name="T76" fmla="*/ 255827273 w 151"/>
              <a:gd name="T77" fmla="*/ 345262200 h 176"/>
              <a:gd name="T78" fmla="*/ 229639928 w 151"/>
              <a:gd name="T79" fmla="*/ 390625013 h 176"/>
              <a:gd name="T80" fmla="*/ 199424633 w 151"/>
              <a:gd name="T81" fmla="*/ 420866888 h 176"/>
              <a:gd name="T82" fmla="*/ 161150602 w 151"/>
              <a:gd name="T83" fmla="*/ 438507188 h 176"/>
              <a:gd name="T84" fmla="*/ 120862597 w 151"/>
              <a:gd name="T85" fmla="*/ 441028138 h 176"/>
              <a:gd name="T86" fmla="*/ 88633328 w 151"/>
              <a:gd name="T87" fmla="*/ 433466875 h 176"/>
              <a:gd name="T88" fmla="*/ 62445983 w 151"/>
              <a:gd name="T89" fmla="*/ 415826575 h 176"/>
              <a:gd name="T90" fmla="*/ 40288005 w 151"/>
              <a:gd name="T91" fmla="*/ 390625013 h 176"/>
              <a:gd name="T92" fmla="*/ 22157977 w 151"/>
              <a:gd name="T93" fmla="*/ 352821875 h 176"/>
              <a:gd name="T94" fmla="*/ 8057317 w 151"/>
              <a:gd name="T95" fmla="*/ 307459063 h 176"/>
              <a:gd name="T96" fmla="*/ 0 w 151"/>
              <a:gd name="T97" fmla="*/ 254536575 h 176"/>
              <a:gd name="T98" fmla="*/ 0 w 151"/>
              <a:gd name="T99" fmla="*/ 115927188 h 176"/>
              <a:gd name="T100" fmla="*/ 0 w 151"/>
              <a:gd name="T101" fmla="*/ 30241875 h 176"/>
              <a:gd name="T102" fmla="*/ 0 w 151"/>
              <a:gd name="T103" fmla="*/ 22682200 h 176"/>
              <a:gd name="T104" fmla="*/ 2013974 w 151"/>
              <a:gd name="T105" fmla="*/ 15120938 h 176"/>
              <a:gd name="T106" fmla="*/ 6043343 w 151"/>
              <a:gd name="T107" fmla="*/ 7561263 h 176"/>
              <a:gd name="T108" fmla="*/ 12086685 w 151"/>
              <a:gd name="T109" fmla="*/ 2520950 h 176"/>
              <a:gd name="T110" fmla="*/ 22157977 w 151"/>
              <a:gd name="T111" fmla="*/ 0 h 176"/>
              <a:gd name="T112" fmla="*/ 34244663 w 151"/>
              <a:gd name="T113" fmla="*/ 0 h 17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51" h="176">
                <a:moveTo>
                  <a:pt x="17" y="0"/>
                </a:moveTo>
                <a:lnTo>
                  <a:pt x="18" y="0"/>
                </a:lnTo>
                <a:lnTo>
                  <a:pt x="19" y="0"/>
                </a:lnTo>
                <a:lnTo>
                  <a:pt x="20" y="0"/>
                </a:lnTo>
                <a:lnTo>
                  <a:pt x="21" y="0"/>
                </a:lnTo>
                <a:lnTo>
                  <a:pt x="22" y="0"/>
                </a:lnTo>
                <a:lnTo>
                  <a:pt x="23" y="1"/>
                </a:lnTo>
                <a:lnTo>
                  <a:pt x="24" y="1"/>
                </a:lnTo>
                <a:lnTo>
                  <a:pt x="25" y="1"/>
                </a:lnTo>
                <a:lnTo>
                  <a:pt x="25" y="2"/>
                </a:lnTo>
                <a:lnTo>
                  <a:pt x="26" y="2"/>
                </a:lnTo>
                <a:lnTo>
                  <a:pt x="27" y="2"/>
                </a:lnTo>
                <a:lnTo>
                  <a:pt x="27" y="3"/>
                </a:lnTo>
                <a:lnTo>
                  <a:pt x="28" y="3"/>
                </a:lnTo>
                <a:lnTo>
                  <a:pt x="28" y="4"/>
                </a:lnTo>
                <a:lnTo>
                  <a:pt x="29" y="4"/>
                </a:lnTo>
                <a:lnTo>
                  <a:pt x="29" y="5"/>
                </a:lnTo>
                <a:lnTo>
                  <a:pt x="30" y="6"/>
                </a:lnTo>
                <a:lnTo>
                  <a:pt x="30" y="7"/>
                </a:lnTo>
                <a:lnTo>
                  <a:pt x="31" y="8"/>
                </a:lnTo>
                <a:lnTo>
                  <a:pt x="31" y="9"/>
                </a:lnTo>
                <a:lnTo>
                  <a:pt x="31" y="10"/>
                </a:lnTo>
                <a:lnTo>
                  <a:pt x="31" y="11"/>
                </a:lnTo>
                <a:lnTo>
                  <a:pt x="31" y="12"/>
                </a:lnTo>
                <a:lnTo>
                  <a:pt x="32" y="12"/>
                </a:lnTo>
                <a:lnTo>
                  <a:pt x="32" y="13"/>
                </a:lnTo>
                <a:lnTo>
                  <a:pt x="31" y="14"/>
                </a:lnTo>
                <a:lnTo>
                  <a:pt x="31" y="25"/>
                </a:lnTo>
                <a:lnTo>
                  <a:pt x="31" y="36"/>
                </a:lnTo>
                <a:lnTo>
                  <a:pt x="31" y="47"/>
                </a:lnTo>
                <a:lnTo>
                  <a:pt x="31" y="58"/>
                </a:lnTo>
                <a:lnTo>
                  <a:pt x="31" y="69"/>
                </a:lnTo>
                <a:lnTo>
                  <a:pt x="31" y="80"/>
                </a:lnTo>
                <a:lnTo>
                  <a:pt x="31" y="91"/>
                </a:lnTo>
                <a:lnTo>
                  <a:pt x="31" y="102"/>
                </a:lnTo>
                <a:lnTo>
                  <a:pt x="32" y="105"/>
                </a:lnTo>
                <a:lnTo>
                  <a:pt x="33" y="107"/>
                </a:lnTo>
                <a:lnTo>
                  <a:pt x="34" y="110"/>
                </a:lnTo>
                <a:lnTo>
                  <a:pt x="34" y="112"/>
                </a:lnTo>
                <a:lnTo>
                  <a:pt x="35" y="114"/>
                </a:lnTo>
                <a:lnTo>
                  <a:pt x="36" y="117"/>
                </a:lnTo>
                <a:lnTo>
                  <a:pt x="37" y="119"/>
                </a:lnTo>
                <a:lnTo>
                  <a:pt x="38" y="121"/>
                </a:lnTo>
                <a:lnTo>
                  <a:pt x="38" y="123"/>
                </a:lnTo>
                <a:lnTo>
                  <a:pt x="39" y="125"/>
                </a:lnTo>
                <a:lnTo>
                  <a:pt x="40" y="126"/>
                </a:lnTo>
                <a:lnTo>
                  <a:pt x="41" y="128"/>
                </a:lnTo>
                <a:lnTo>
                  <a:pt x="42" y="130"/>
                </a:lnTo>
                <a:lnTo>
                  <a:pt x="43" y="131"/>
                </a:lnTo>
                <a:lnTo>
                  <a:pt x="44" y="133"/>
                </a:lnTo>
                <a:lnTo>
                  <a:pt x="46" y="134"/>
                </a:lnTo>
                <a:lnTo>
                  <a:pt x="47" y="135"/>
                </a:lnTo>
                <a:lnTo>
                  <a:pt x="48" y="137"/>
                </a:lnTo>
                <a:lnTo>
                  <a:pt x="49" y="138"/>
                </a:lnTo>
                <a:lnTo>
                  <a:pt x="50" y="139"/>
                </a:lnTo>
                <a:lnTo>
                  <a:pt x="52" y="140"/>
                </a:lnTo>
                <a:lnTo>
                  <a:pt x="53" y="140"/>
                </a:lnTo>
                <a:lnTo>
                  <a:pt x="54" y="141"/>
                </a:lnTo>
                <a:lnTo>
                  <a:pt x="56" y="142"/>
                </a:lnTo>
                <a:lnTo>
                  <a:pt x="57" y="142"/>
                </a:lnTo>
                <a:lnTo>
                  <a:pt x="59" y="143"/>
                </a:lnTo>
                <a:lnTo>
                  <a:pt x="60" y="143"/>
                </a:lnTo>
                <a:lnTo>
                  <a:pt x="62" y="143"/>
                </a:lnTo>
                <a:lnTo>
                  <a:pt x="63" y="144"/>
                </a:lnTo>
                <a:lnTo>
                  <a:pt x="65" y="144"/>
                </a:lnTo>
                <a:lnTo>
                  <a:pt x="66" y="144"/>
                </a:lnTo>
                <a:lnTo>
                  <a:pt x="68" y="143"/>
                </a:lnTo>
                <a:lnTo>
                  <a:pt x="71" y="143"/>
                </a:lnTo>
                <a:lnTo>
                  <a:pt x="74" y="143"/>
                </a:lnTo>
                <a:lnTo>
                  <a:pt x="77" y="142"/>
                </a:lnTo>
                <a:lnTo>
                  <a:pt x="80" y="142"/>
                </a:lnTo>
                <a:lnTo>
                  <a:pt x="82" y="141"/>
                </a:lnTo>
                <a:lnTo>
                  <a:pt x="85" y="140"/>
                </a:lnTo>
                <a:lnTo>
                  <a:pt x="87" y="138"/>
                </a:lnTo>
                <a:lnTo>
                  <a:pt x="90" y="137"/>
                </a:lnTo>
                <a:lnTo>
                  <a:pt x="92" y="135"/>
                </a:lnTo>
                <a:lnTo>
                  <a:pt x="94" y="134"/>
                </a:lnTo>
                <a:lnTo>
                  <a:pt x="96" y="132"/>
                </a:lnTo>
                <a:lnTo>
                  <a:pt x="98" y="130"/>
                </a:lnTo>
                <a:lnTo>
                  <a:pt x="100" y="128"/>
                </a:lnTo>
                <a:lnTo>
                  <a:pt x="101" y="125"/>
                </a:lnTo>
                <a:lnTo>
                  <a:pt x="103" y="123"/>
                </a:lnTo>
                <a:lnTo>
                  <a:pt x="105" y="120"/>
                </a:lnTo>
                <a:lnTo>
                  <a:pt x="106" y="117"/>
                </a:lnTo>
                <a:lnTo>
                  <a:pt x="107" y="114"/>
                </a:lnTo>
                <a:lnTo>
                  <a:pt x="109" y="111"/>
                </a:lnTo>
                <a:lnTo>
                  <a:pt x="110" y="108"/>
                </a:lnTo>
                <a:lnTo>
                  <a:pt x="111" y="104"/>
                </a:lnTo>
                <a:lnTo>
                  <a:pt x="112" y="101"/>
                </a:lnTo>
                <a:lnTo>
                  <a:pt x="113" y="97"/>
                </a:lnTo>
                <a:lnTo>
                  <a:pt x="114" y="94"/>
                </a:lnTo>
                <a:lnTo>
                  <a:pt x="115" y="90"/>
                </a:lnTo>
                <a:lnTo>
                  <a:pt x="116" y="86"/>
                </a:lnTo>
                <a:lnTo>
                  <a:pt x="116" y="82"/>
                </a:lnTo>
                <a:lnTo>
                  <a:pt x="117" y="77"/>
                </a:lnTo>
                <a:lnTo>
                  <a:pt x="117" y="73"/>
                </a:lnTo>
                <a:lnTo>
                  <a:pt x="118" y="68"/>
                </a:lnTo>
                <a:lnTo>
                  <a:pt x="118" y="64"/>
                </a:lnTo>
                <a:lnTo>
                  <a:pt x="119" y="59"/>
                </a:lnTo>
                <a:lnTo>
                  <a:pt x="119" y="54"/>
                </a:lnTo>
                <a:lnTo>
                  <a:pt x="119" y="48"/>
                </a:lnTo>
                <a:lnTo>
                  <a:pt x="119" y="43"/>
                </a:lnTo>
                <a:lnTo>
                  <a:pt x="119" y="37"/>
                </a:lnTo>
                <a:lnTo>
                  <a:pt x="119" y="32"/>
                </a:lnTo>
                <a:lnTo>
                  <a:pt x="119" y="26"/>
                </a:lnTo>
                <a:lnTo>
                  <a:pt x="119" y="20"/>
                </a:lnTo>
                <a:lnTo>
                  <a:pt x="119" y="15"/>
                </a:lnTo>
                <a:lnTo>
                  <a:pt x="119" y="14"/>
                </a:lnTo>
                <a:lnTo>
                  <a:pt x="119" y="12"/>
                </a:lnTo>
                <a:lnTo>
                  <a:pt x="119" y="11"/>
                </a:lnTo>
                <a:lnTo>
                  <a:pt x="119" y="10"/>
                </a:lnTo>
                <a:lnTo>
                  <a:pt x="119" y="9"/>
                </a:lnTo>
                <a:lnTo>
                  <a:pt x="120" y="8"/>
                </a:lnTo>
                <a:lnTo>
                  <a:pt x="120" y="7"/>
                </a:lnTo>
                <a:lnTo>
                  <a:pt x="120" y="6"/>
                </a:lnTo>
                <a:lnTo>
                  <a:pt x="121" y="6"/>
                </a:lnTo>
                <a:lnTo>
                  <a:pt x="121" y="5"/>
                </a:lnTo>
                <a:lnTo>
                  <a:pt x="122" y="4"/>
                </a:lnTo>
                <a:lnTo>
                  <a:pt x="123" y="3"/>
                </a:lnTo>
                <a:lnTo>
                  <a:pt x="124" y="2"/>
                </a:lnTo>
                <a:lnTo>
                  <a:pt x="125" y="1"/>
                </a:lnTo>
                <a:lnTo>
                  <a:pt x="126" y="1"/>
                </a:lnTo>
                <a:lnTo>
                  <a:pt x="127" y="1"/>
                </a:lnTo>
                <a:lnTo>
                  <a:pt x="128" y="0"/>
                </a:lnTo>
                <a:lnTo>
                  <a:pt x="129" y="0"/>
                </a:lnTo>
                <a:lnTo>
                  <a:pt x="130" y="0"/>
                </a:lnTo>
                <a:lnTo>
                  <a:pt x="131" y="0"/>
                </a:lnTo>
                <a:lnTo>
                  <a:pt x="132" y="0"/>
                </a:lnTo>
                <a:lnTo>
                  <a:pt x="134" y="0"/>
                </a:lnTo>
                <a:lnTo>
                  <a:pt x="135" y="0"/>
                </a:lnTo>
                <a:lnTo>
                  <a:pt x="137" y="0"/>
                </a:lnTo>
                <a:lnTo>
                  <a:pt x="138" y="0"/>
                </a:lnTo>
                <a:lnTo>
                  <a:pt x="139" y="0"/>
                </a:lnTo>
                <a:lnTo>
                  <a:pt x="140" y="0"/>
                </a:lnTo>
                <a:lnTo>
                  <a:pt x="141" y="0"/>
                </a:lnTo>
                <a:lnTo>
                  <a:pt x="142" y="0"/>
                </a:lnTo>
                <a:lnTo>
                  <a:pt x="142" y="1"/>
                </a:lnTo>
                <a:lnTo>
                  <a:pt x="143" y="1"/>
                </a:lnTo>
                <a:lnTo>
                  <a:pt x="144" y="1"/>
                </a:lnTo>
                <a:lnTo>
                  <a:pt x="144" y="2"/>
                </a:lnTo>
                <a:lnTo>
                  <a:pt x="145" y="2"/>
                </a:lnTo>
                <a:lnTo>
                  <a:pt x="146" y="3"/>
                </a:lnTo>
                <a:lnTo>
                  <a:pt x="147" y="4"/>
                </a:lnTo>
                <a:lnTo>
                  <a:pt x="148" y="5"/>
                </a:lnTo>
                <a:lnTo>
                  <a:pt x="148" y="6"/>
                </a:lnTo>
                <a:lnTo>
                  <a:pt x="149" y="7"/>
                </a:lnTo>
                <a:lnTo>
                  <a:pt x="149" y="8"/>
                </a:lnTo>
                <a:lnTo>
                  <a:pt x="149" y="9"/>
                </a:lnTo>
                <a:lnTo>
                  <a:pt x="149" y="10"/>
                </a:lnTo>
                <a:lnTo>
                  <a:pt x="149" y="11"/>
                </a:lnTo>
                <a:lnTo>
                  <a:pt x="149" y="12"/>
                </a:lnTo>
                <a:lnTo>
                  <a:pt x="150" y="13"/>
                </a:lnTo>
                <a:lnTo>
                  <a:pt x="150" y="14"/>
                </a:lnTo>
                <a:lnTo>
                  <a:pt x="150" y="20"/>
                </a:lnTo>
                <a:lnTo>
                  <a:pt x="150" y="26"/>
                </a:lnTo>
                <a:lnTo>
                  <a:pt x="150" y="32"/>
                </a:lnTo>
                <a:lnTo>
                  <a:pt x="150" y="38"/>
                </a:lnTo>
                <a:lnTo>
                  <a:pt x="150" y="45"/>
                </a:lnTo>
                <a:lnTo>
                  <a:pt x="150" y="51"/>
                </a:lnTo>
                <a:lnTo>
                  <a:pt x="150" y="57"/>
                </a:lnTo>
                <a:lnTo>
                  <a:pt x="150" y="63"/>
                </a:lnTo>
                <a:lnTo>
                  <a:pt x="148" y="69"/>
                </a:lnTo>
                <a:lnTo>
                  <a:pt x="147" y="75"/>
                </a:lnTo>
                <a:lnTo>
                  <a:pt x="146" y="81"/>
                </a:lnTo>
                <a:lnTo>
                  <a:pt x="145" y="87"/>
                </a:lnTo>
                <a:lnTo>
                  <a:pt x="143" y="93"/>
                </a:lnTo>
                <a:lnTo>
                  <a:pt x="142" y="98"/>
                </a:lnTo>
                <a:lnTo>
                  <a:pt x="140" y="104"/>
                </a:lnTo>
                <a:lnTo>
                  <a:pt x="139" y="109"/>
                </a:lnTo>
                <a:lnTo>
                  <a:pt x="137" y="114"/>
                </a:lnTo>
                <a:lnTo>
                  <a:pt x="135" y="119"/>
                </a:lnTo>
                <a:lnTo>
                  <a:pt x="133" y="124"/>
                </a:lnTo>
                <a:lnTo>
                  <a:pt x="131" y="128"/>
                </a:lnTo>
                <a:lnTo>
                  <a:pt x="129" y="133"/>
                </a:lnTo>
                <a:lnTo>
                  <a:pt x="127" y="137"/>
                </a:lnTo>
                <a:lnTo>
                  <a:pt x="125" y="141"/>
                </a:lnTo>
                <a:lnTo>
                  <a:pt x="122" y="145"/>
                </a:lnTo>
                <a:lnTo>
                  <a:pt x="120" y="148"/>
                </a:lnTo>
                <a:lnTo>
                  <a:pt x="117" y="152"/>
                </a:lnTo>
                <a:lnTo>
                  <a:pt x="114" y="155"/>
                </a:lnTo>
                <a:lnTo>
                  <a:pt x="111" y="158"/>
                </a:lnTo>
                <a:lnTo>
                  <a:pt x="108" y="161"/>
                </a:lnTo>
                <a:lnTo>
                  <a:pt x="105" y="163"/>
                </a:lnTo>
                <a:lnTo>
                  <a:pt x="102" y="165"/>
                </a:lnTo>
                <a:lnTo>
                  <a:pt x="99" y="167"/>
                </a:lnTo>
                <a:lnTo>
                  <a:pt x="95" y="169"/>
                </a:lnTo>
                <a:lnTo>
                  <a:pt x="92" y="171"/>
                </a:lnTo>
                <a:lnTo>
                  <a:pt x="88" y="172"/>
                </a:lnTo>
                <a:lnTo>
                  <a:pt x="84" y="173"/>
                </a:lnTo>
                <a:lnTo>
                  <a:pt x="80" y="174"/>
                </a:lnTo>
                <a:lnTo>
                  <a:pt x="76" y="174"/>
                </a:lnTo>
                <a:lnTo>
                  <a:pt x="72" y="174"/>
                </a:lnTo>
                <a:lnTo>
                  <a:pt x="67" y="174"/>
                </a:lnTo>
                <a:lnTo>
                  <a:pt x="64" y="174"/>
                </a:lnTo>
                <a:lnTo>
                  <a:pt x="60" y="175"/>
                </a:lnTo>
                <a:lnTo>
                  <a:pt x="57" y="174"/>
                </a:lnTo>
                <a:lnTo>
                  <a:pt x="54" y="174"/>
                </a:lnTo>
                <a:lnTo>
                  <a:pt x="50" y="173"/>
                </a:lnTo>
                <a:lnTo>
                  <a:pt x="47" y="173"/>
                </a:lnTo>
                <a:lnTo>
                  <a:pt x="44" y="172"/>
                </a:lnTo>
                <a:lnTo>
                  <a:pt x="42" y="171"/>
                </a:lnTo>
                <a:lnTo>
                  <a:pt x="39" y="170"/>
                </a:lnTo>
                <a:lnTo>
                  <a:pt x="36" y="168"/>
                </a:lnTo>
                <a:lnTo>
                  <a:pt x="34" y="167"/>
                </a:lnTo>
                <a:lnTo>
                  <a:pt x="31" y="165"/>
                </a:lnTo>
                <a:lnTo>
                  <a:pt x="29" y="163"/>
                </a:lnTo>
                <a:lnTo>
                  <a:pt x="26" y="161"/>
                </a:lnTo>
                <a:lnTo>
                  <a:pt x="24" y="159"/>
                </a:lnTo>
                <a:lnTo>
                  <a:pt x="22" y="157"/>
                </a:lnTo>
                <a:lnTo>
                  <a:pt x="20" y="155"/>
                </a:lnTo>
                <a:lnTo>
                  <a:pt x="18" y="152"/>
                </a:lnTo>
                <a:lnTo>
                  <a:pt x="16" y="149"/>
                </a:lnTo>
                <a:lnTo>
                  <a:pt x="15" y="146"/>
                </a:lnTo>
                <a:lnTo>
                  <a:pt x="13" y="143"/>
                </a:lnTo>
                <a:lnTo>
                  <a:pt x="11" y="140"/>
                </a:lnTo>
                <a:lnTo>
                  <a:pt x="10" y="137"/>
                </a:lnTo>
                <a:lnTo>
                  <a:pt x="8" y="133"/>
                </a:lnTo>
                <a:lnTo>
                  <a:pt x="7" y="130"/>
                </a:lnTo>
                <a:lnTo>
                  <a:pt x="6" y="126"/>
                </a:lnTo>
                <a:lnTo>
                  <a:pt x="4" y="122"/>
                </a:lnTo>
                <a:lnTo>
                  <a:pt x="3" y="118"/>
                </a:lnTo>
                <a:lnTo>
                  <a:pt x="2" y="114"/>
                </a:lnTo>
                <a:lnTo>
                  <a:pt x="1" y="110"/>
                </a:lnTo>
                <a:lnTo>
                  <a:pt x="0" y="106"/>
                </a:lnTo>
                <a:lnTo>
                  <a:pt x="0" y="101"/>
                </a:lnTo>
                <a:lnTo>
                  <a:pt x="0" y="90"/>
                </a:lnTo>
                <a:lnTo>
                  <a:pt x="0" y="79"/>
                </a:lnTo>
                <a:lnTo>
                  <a:pt x="0" y="68"/>
                </a:lnTo>
                <a:lnTo>
                  <a:pt x="0" y="57"/>
                </a:lnTo>
                <a:lnTo>
                  <a:pt x="0" y="46"/>
                </a:lnTo>
                <a:lnTo>
                  <a:pt x="0" y="35"/>
                </a:lnTo>
                <a:lnTo>
                  <a:pt x="0" y="24"/>
                </a:lnTo>
                <a:lnTo>
                  <a:pt x="0" y="13"/>
                </a:lnTo>
                <a:lnTo>
                  <a:pt x="0" y="12"/>
                </a:lnTo>
                <a:lnTo>
                  <a:pt x="0" y="11"/>
                </a:lnTo>
                <a:lnTo>
                  <a:pt x="0" y="10"/>
                </a:lnTo>
                <a:lnTo>
                  <a:pt x="0" y="9"/>
                </a:lnTo>
                <a:lnTo>
                  <a:pt x="0" y="8"/>
                </a:lnTo>
                <a:lnTo>
                  <a:pt x="1" y="7"/>
                </a:lnTo>
                <a:lnTo>
                  <a:pt x="1" y="6"/>
                </a:lnTo>
                <a:lnTo>
                  <a:pt x="2" y="5"/>
                </a:lnTo>
                <a:lnTo>
                  <a:pt x="2" y="4"/>
                </a:lnTo>
                <a:lnTo>
                  <a:pt x="3" y="4"/>
                </a:lnTo>
                <a:lnTo>
                  <a:pt x="3" y="3"/>
                </a:lnTo>
                <a:lnTo>
                  <a:pt x="4" y="3"/>
                </a:lnTo>
                <a:lnTo>
                  <a:pt x="4" y="2"/>
                </a:lnTo>
                <a:lnTo>
                  <a:pt x="5" y="2"/>
                </a:lnTo>
                <a:lnTo>
                  <a:pt x="6" y="2"/>
                </a:lnTo>
                <a:lnTo>
                  <a:pt x="6" y="1"/>
                </a:lnTo>
                <a:lnTo>
                  <a:pt x="7" y="1"/>
                </a:lnTo>
                <a:lnTo>
                  <a:pt x="8" y="1"/>
                </a:lnTo>
                <a:lnTo>
                  <a:pt x="9" y="0"/>
                </a:lnTo>
                <a:lnTo>
                  <a:pt x="10" y="0"/>
                </a:lnTo>
                <a:lnTo>
                  <a:pt x="11" y="0"/>
                </a:lnTo>
                <a:lnTo>
                  <a:pt x="12" y="0"/>
                </a:lnTo>
                <a:lnTo>
                  <a:pt x="13" y="0"/>
                </a:lnTo>
                <a:lnTo>
                  <a:pt x="14" y="0"/>
                </a:lnTo>
                <a:lnTo>
                  <a:pt x="15" y="0"/>
                </a:lnTo>
                <a:lnTo>
                  <a:pt x="17" y="0"/>
                </a:lnTo>
              </a:path>
            </a:pathLst>
          </a:custGeom>
          <a:solidFill>
            <a:schemeClr val="bg2"/>
          </a:solidFill>
          <a:ln w="9525" cap="rnd">
            <a:noFill/>
            <a:round/>
            <a:headEnd/>
            <a:tailEnd/>
          </a:ln>
          <a:effectLst/>
        </p:spPr>
        <p:txBody>
          <a:bodyPr/>
          <a:lstStyle/>
          <a:p>
            <a:pPr>
              <a:defRPr/>
            </a:pPr>
            <a:endParaRPr lang="fr-CA"/>
          </a:p>
        </p:txBody>
      </p:sp>
      <p:sp>
        <p:nvSpPr>
          <p:cNvPr id="63523" name="Freeform 40"/>
          <p:cNvSpPr>
            <a:spLocks/>
          </p:cNvSpPr>
          <p:nvPr/>
        </p:nvSpPr>
        <p:spPr bwMode="auto">
          <a:xfrm>
            <a:off x="407988" y="6267450"/>
            <a:ext cx="212725" cy="279400"/>
          </a:xfrm>
          <a:custGeom>
            <a:avLst/>
            <a:gdLst>
              <a:gd name="T0" fmla="*/ 41677195 w 151"/>
              <a:gd name="T1" fmla="*/ 0 h 176"/>
              <a:gd name="T2" fmla="*/ 49615641 w 151"/>
              <a:gd name="T3" fmla="*/ 2520950 h 176"/>
              <a:gd name="T4" fmla="*/ 55570532 w 151"/>
              <a:gd name="T5" fmla="*/ 7561263 h 176"/>
              <a:gd name="T6" fmla="*/ 59539051 w 151"/>
              <a:gd name="T7" fmla="*/ 15120938 h 176"/>
              <a:gd name="T8" fmla="*/ 61524015 w 151"/>
              <a:gd name="T9" fmla="*/ 22682200 h 176"/>
              <a:gd name="T10" fmla="*/ 63508978 w 151"/>
              <a:gd name="T11" fmla="*/ 30241875 h 176"/>
              <a:gd name="T12" fmla="*/ 61524015 w 151"/>
              <a:gd name="T13" fmla="*/ 90725625 h 176"/>
              <a:gd name="T14" fmla="*/ 61524015 w 151"/>
              <a:gd name="T15" fmla="*/ 229335013 h 176"/>
              <a:gd name="T16" fmla="*/ 67477497 w 151"/>
              <a:gd name="T17" fmla="*/ 282257500 h 176"/>
              <a:gd name="T18" fmla="*/ 75415943 w 151"/>
              <a:gd name="T19" fmla="*/ 309980013 h 176"/>
              <a:gd name="T20" fmla="*/ 85339353 w 151"/>
              <a:gd name="T21" fmla="*/ 330141263 h 176"/>
              <a:gd name="T22" fmla="*/ 97247727 w 151"/>
              <a:gd name="T23" fmla="*/ 347781563 h 176"/>
              <a:gd name="T24" fmla="*/ 111139655 w 151"/>
              <a:gd name="T25" fmla="*/ 357862188 h 176"/>
              <a:gd name="T26" fmla="*/ 125032993 w 151"/>
              <a:gd name="T27" fmla="*/ 362902500 h 176"/>
              <a:gd name="T28" fmla="*/ 146863368 w 151"/>
              <a:gd name="T29" fmla="*/ 360383138 h 176"/>
              <a:gd name="T30" fmla="*/ 172663670 w 151"/>
              <a:gd name="T31" fmla="*/ 347781563 h 176"/>
              <a:gd name="T32" fmla="*/ 194495454 w 151"/>
              <a:gd name="T33" fmla="*/ 327620313 h 176"/>
              <a:gd name="T34" fmla="*/ 210372346 w 151"/>
              <a:gd name="T35" fmla="*/ 294859075 h 176"/>
              <a:gd name="T36" fmla="*/ 222280720 w 151"/>
              <a:gd name="T37" fmla="*/ 254536575 h 176"/>
              <a:gd name="T38" fmla="*/ 230219166 w 151"/>
              <a:gd name="T39" fmla="*/ 206652813 h 176"/>
              <a:gd name="T40" fmla="*/ 236172648 w 151"/>
              <a:gd name="T41" fmla="*/ 148690013 h 176"/>
              <a:gd name="T42" fmla="*/ 236172648 w 151"/>
              <a:gd name="T43" fmla="*/ 80645000 h 176"/>
              <a:gd name="T44" fmla="*/ 236172648 w 151"/>
              <a:gd name="T45" fmla="*/ 30241875 h 176"/>
              <a:gd name="T46" fmla="*/ 236172648 w 151"/>
              <a:gd name="T47" fmla="*/ 22682200 h 176"/>
              <a:gd name="T48" fmla="*/ 240142576 w 151"/>
              <a:gd name="T49" fmla="*/ 15120938 h 176"/>
              <a:gd name="T50" fmla="*/ 244111095 w 151"/>
              <a:gd name="T51" fmla="*/ 7561263 h 176"/>
              <a:gd name="T52" fmla="*/ 250065986 w 151"/>
              <a:gd name="T53" fmla="*/ 2520950 h 176"/>
              <a:gd name="T54" fmla="*/ 258004432 w 151"/>
              <a:gd name="T55" fmla="*/ 0 h 176"/>
              <a:gd name="T56" fmla="*/ 271896361 w 151"/>
              <a:gd name="T57" fmla="*/ 0 h 176"/>
              <a:gd name="T58" fmla="*/ 277849843 w 151"/>
              <a:gd name="T59" fmla="*/ 0 h 176"/>
              <a:gd name="T60" fmla="*/ 285789698 w 151"/>
              <a:gd name="T61" fmla="*/ 2520950 h 176"/>
              <a:gd name="T62" fmla="*/ 289758217 w 151"/>
              <a:gd name="T63" fmla="*/ 7561263 h 176"/>
              <a:gd name="T64" fmla="*/ 293728144 w 151"/>
              <a:gd name="T65" fmla="*/ 15120938 h 176"/>
              <a:gd name="T66" fmla="*/ 295711699 w 151"/>
              <a:gd name="T67" fmla="*/ 27722513 h 176"/>
              <a:gd name="T68" fmla="*/ 297696663 w 151"/>
              <a:gd name="T69" fmla="*/ 65524063 h 176"/>
              <a:gd name="T70" fmla="*/ 297696663 w 151"/>
              <a:gd name="T71" fmla="*/ 143649700 h 176"/>
              <a:gd name="T72" fmla="*/ 287773253 w 151"/>
              <a:gd name="T73" fmla="*/ 219254388 h 176"/>
              <a:gd name="T74" fmla="*/ 271896361 w 151"/>
              <a:gd name="T75" fmla="*/ 287297813 h 176"/>
              <a:gd name="T76" fmla="*/ 252049541 w 151"/>
              <a:gd name="T77" fmla="*/ 345262200 h 176"/>
              <a:gd name="T78" fmla="*/ 226249238 w 151"/>
              <a:gd name="T79" fmla="*/ 390625013 h 176"/>
              <a:gd name="T80" fmla="*/ 196480417 w 151"/>
              <a:gd name="T81" fmla="*/ 420866888 h 176"/>
              <a:gd name="T82" fmla="*/ 158771741 w 151"/>
              <a:gd name="T83" fmla="*/ 438507188 h 176"/>
              <a:gd name="T84" fmla="*/ 119078102 w 151"/>
              <a:gd name="T85" fmla="*/ 441028138 h 176"/>
              <a:gd name="T86" fmla="*/ 87324317 w 151"/>
              <a:gd name="T87" fmla="*/ 433466875 h 176"/>
              <a:gd name="T88" fmla="*/ 61524015 w 151"/>
              <a:gd name="T89" fmla="*/ 415826575 h 176"/>
              <a:gd name="T90" fmla="*/ 39692231 w 151"/>
              <a:gd name="T91" fmla="*/ 390625013 h 176"/>
              <a:gd name="T92" fmla="*/ 21831784 w 151"/>
              <a:gd name="T93" fmla="*/ 352821875 h 176"/>
              <a:gd name="T94" fmla="*/ 7938446 w 151"/>
              <a:gd name="T95" fmla="*/ 307459063 h 176"/>
              <a:gd name="T96" fmla="*/ 0 w 151"/>
              <a:gd name="T97" fmla="*/ 254536575 h 176"/>
              <a:gd name="T98" fmla="*/ 0 w 151"/>
              <a:gd name="T99" fmla="*/ 115927188 h 176"/>
              <a:gd name="T100" fmla="*/ 0 w 151"/>
              <a:gd name="T101" fmla="*/ 30241875 h 176"/>
              <a:gd name="T102" fmla="*/ 0 w 151"/>
              <a:gd name="T103" fmla="*/ 22682200 h 176"/>
              <a:gd name="T104" fmla="*/ 1984964 w 151"/>
              <a:gd name="T105" fmla="*/ 15120938 h 176"/>
              <a:gd name="T106" fmla="*/ 5953482 w 151"/>
              <a:gd name="T107" fmla="*/ 7561263 h 176"/>
              <a:gd name="T108" fmla="*/ 11908374 w 151"/>
              <a:gd name="T109" fmla="*/ 2520950 h 176"/>
              <a:gd name="T110" fmla="*/ 21831784 w 151"/>
              <a:gd name="T111" fmla="*/ 0 h 176"/>
              <a:gd name="T112" fmla="*/ 33738749 w 151"/>
              <a:gd name="T113" fmla="*/ 0 h 17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51" h="176">
                <a:moveTo>
                  <a:pt x="17" y="0"/>
                </a:moveTo>
                <a:lnTo>
                  <a:pt x="18" y="0"/>
                </a:lnTo>
                <a:lnTo>
                  <a:pt x="19" y="0"/>
                </a:lnTo>
                <a:lnTo>
                  <a:pt x="20" y="0"/>
                </a:lnTo>
                <a:lnTo>
                  <a:pt x="21" y="0"/>
                </a:lnTo>
                <a:lnTo>
                  <a:pt x="22" y="0"/>
                </a:lnTo>
                <a:lnTo>
                  <a:pt x="23" y="1"/>
                </a:lnTo>
                <a:lnTo>
                  <a:pt x="24" y="1"/>
                </a:lnTo>
                <a:lnTo>
                  <a:pt x="25" y="1"/>
                </a:lnTo>
                <a:lnTo>
                  <a:pt x="25" y="2"/>
                </a:lnTo>
                <a:lnTo>
                  <a:pt x="26" y="2"/>
                </a:lnTo>
                <a:lnTo>
                  <a:pt x="27" y="2"/>
                </a:lnTo>
                <a:lnTo>
                  <a:pt x="27" y="3"/>
                </a:lnTo>
                <a:lnTo>
                  <a:pt x="28" y="3"/>
                </a:lnTo>
                <a:lnTo>
                  <a:pt x="28" y="4"/>
                </a:lnTo>
                <a:lnTo>
                  <a:pt x="29" y="4"/>
                </a:lnTo>
                <a:lnTo>
                  <a:pt x="29" y="5"/>
                </a:lnTo>
                <a:lnTo>
                  <a:pt x="30" y="6"/>
                </a:lnTo>
                <a:lnTo>
                  <a:pt x="30" y="7"/>
                </a:lnTo>
                <a:lnTo>
                  <a:pt x="31" y="8"/>
                </a:lnTo>
                <a:lnTo>
                  <a:pt x="31" y="9"/>
                </a:lnTo>
                <a:lnTo>
                  <a:pt x="31" y="10"/>
                </a:lnTo>
                <a:lnTo>
                  <a:pt x="31" y="11"/>
                </a:lnTo>
                <a:lnTo>
                  <a:pt x="31" y="12"/>
                </a:lnTo>
                <a:lnTo>
                  <a:pt x="32" y="12"/>
                </a:lnTo>
                <a:lnTo>
                  <a:pt x="32" y="13"/>
                </a:lnTo>
                <a:lnTo>
                  <a:pt x="31" y="14"/>
                </a:lnTo>
                <a:lnTo>
                  <a:pt x="31" y="25"/>
                </a:lnTo>
                <a:lnTo>
                  <a:pt x="31" y="36"/>
                </a:lnTo>
                <a:lnTo>
                  <a:pt x="31" y="47"/>
                </a:lnTo>
                <a:lnTo>
                  <a:pt x="31" y="58"/>
                </a:lnTo>
                <a:lnTo>
                  <a:pt x="31" y="69"/>
                </a:lnTo>
                <a:lnTo>
                  <a:pt x="31" y="80"/>
                </a:lnTo>
                <a:lnTo>
                  <a:pt x="31" y="91"/>
                </a:lnTo>
                <a:lnTo>
                  <a:pt x="31" y="102"/>
                </a:lnTo>
                <a:lnTo>
                  <a:pt x="32" y="105"/>
                </a:lnTo>
                <a:lnTo>
                  <a:pt x="33" y="107"/>
                </a:lnTo>
                <a:lnTo>
                  <a:pt x="34" y="110"/>
                </a:lnTo>
                <a:lnTo>
                  <a:pt x="34" y="112"/>
                </a:lnTo>
                <a:lnTo>
                  <a:pt x="35" y="114"/>
                </a:lnTo>
                <a:lnTo>
                  <a:pt x="36" y="117"/>
                </a:lnTo>
                <a:lnTo>
                  <a:pt x="37" y="119"/>
                </a:lnTo>
                <a:lnTo>
                  <a:pt x="38" y="121"/>
                </a:lnTo>
                <a:lnTo>
                  <a:pt x="38" y="123"/>
                </a:lnTo>
                <a:lnTo>
                  <a:pt x="39" y="125"/>
                </a:lnTo>
                <a:lnTo>
                  <a:pt x="40" y="126"/>
                </a:lnTo>
                <a:lnTo>
                  <a:pt x="41" y="128"/>
                </a:lnTo>
                <a:lnTo>
                  <a:pt x="42" y="130"/>
                </a:lnTo>
                <a:lnTo>
                  <a:pt x="43" y="131"/>
                </a:lnTo>
                <a:lnTo>
                  <a:pt x="44" y="133"/>
                </a:lnTo>
                <a:lnTo>
                  <a:pt x="46" y="134"/>
                </a:lnTo>
                <a:lnTo>
                  <a:pt x="47" y="135"/>
                </a:lnTo>
                <a:lnTo>
                  <a:pt x="48" y="137"/>
                </a:lnTo>
                <a:lnTo>
                  <a:pt x="49" y="138"/>
                </a:lnTo>
                <a:lnTo>
                  <a:pt x="50" y="139"/>
                </a:lnTo>
                <a:lnTo>
                  <a:pt x="52" y="140"/>
                </a:lnTo>
                <a:lnTo>
                  <a:pt x="53" y="140"/>
                </a:lnTo>
                <a:lnTo>
                  <a:pt x="54" y="141"/>
                </a:lnTo>
                <a:lnTo>
                  <a:pt x="56" y="142"/>
                </a:lnTo>
                <a:lnTo>
                  <a:pt x="57" y="142"/>
                </a:lnTo>
                <a:lnTo>
                  <a:pt x="59" y="143"/>
                </a:lnTo>
                <a:lnTo>
                  <a:pt x="60" y="143"/>
                </a:lnTo>
                <a:lnTo>
                  <a:pt x="62" y="143"/>
                </a:lnTo>
                <a:lnTo>
                  <a:pt x="63" y="144"/>
                </a:lnTo>
                <a:lnTo>
                  <a:pt x="65" y="144"/>
                </a:lnTo>
                <a:lnTo>
                  <a:pt x="66" y="144"/>
                </a:lnTo>
                <a:lnTo>
                  <a:pt x="68" y="143"/>
                </a:lnTo>
                <a:lnTo>
                  <a:pt x="71" y="143"/>
                </a:lnTo>
                <a:lnTo>
                  <a:pt x="74" y="143"/>
                </a:lnTo>
                <a:lnTo>
                  <a:pt x="77" y="142"/>
                </a:lnTo>
                <a:lnTo>
                  <a:pt x="80" y="142"/>
                </a:lnTo>
                <a:lnTo>
                  <a:pt x="82" y="141"/>
                </a:lnTo>
                <a:lnTo>
                  <a:pt x="85" y="140"/>
                </a:lnTo>
                <a:lnTo>
                  <a:pt x="87" y="138"/>
                </a:lnTo>
                <a:lnTo>
                  <a:pt x="90" y="137"/>
                </a:lnTo>
                <a:lnTo>
                  <a:pt x="92" y="135"/>
                </a:lnTo>
                <a:lnTo>
                  <a:pt x="94" y="134"/>
                </a:lnTo>
                <a:lnTo>
                  <a:pt x="96" y="132"/>
                </a:lnTo>
                <a:lnTo>
                  <a:pt x="98" y="130"/>
                </a:lnTo>
                <a:lnTo>
                  <a:pt x="100" y="128"/>
                </a:lnTo>
                <a:lnTo>
                  <a:pt x="101" y="125"/>
                </a:lnTo>
                <a:lnTo>
                  <a:pt x="103" y="123"/>
                </a:lnTo>
                <a:lnTo>
                  <a:pt x="105" y="120"/>
                </a:lnTo>
                <a:lnTo>
                  <a:pt x="106" y="117"/>
                </a:lnTo>
                <a:lnTo>
                  <a:pt x="107" y="114"/>
                </a:lnTo>
                <a:lnTo>
                  <a:pt x="109" y="111"/>
                </a:lnTo>
                <a:lnTo>
                  <a:pt x="110" y="108"/>
                </a:lnTo>
                <a:lnTo>
                  <a:pt x="111" y="104"/>
                </a:lnTo>
                <a:lnTo>
                  <a:pt x="112" y="101"/>
                </a:lnTo>
                <a:lnTo>
                  <a:pt x="113" y="97"/>
                </a:lnTo>
                <a:lnTo>
                  <a:pt x="114" y="94"/>
                </a:lnTo>
                <a:lnTo>
                  <a:pt x="115" y="90"/>
                </a:lnTo>
                <a:lnTo>
                  <a:pt x="116" y="86"/>
                </a:lnTo>
                <a:lnTo>
                  <a:pt x="116" y="82"/>
                </a:lnTo>
                <a:lnTo>
                  <a:pt x="117" y="77"/>
                </a:lnTo>
                <a:lnTo>
                  <a:pt x="117" y="73"/>
                </a:lnTo>
                <a:lnTo>
                  <a:pt x="118" y="68"/>
                </a:lnTo>
                <a:lnTo>
                  <a:pt x="118" y="64"/>
                </a:lnTo>
                <a:lnTo>
                  <a:pt x="119" y="59"/>
                </a:lnTo>
                <a:lnTo>
                  <a:pt x="119" y="54"/>
                </a:lnTo>
                <a:lnTo>
                  <a:pt x="119" y="48"/>
                </a:lnTo>
                <a:lnTo>
                  <a:pt x="119" y="43"/>
                </a:lnTo>
                <a:lnTo>
                  <a:pt x="119" y="37"/>
                </a:lnTo>
                <a:lnTo>
                  <a:pt x="119" y="32"/>
                </a:lnTo>
                <a:lnTo>
                  <a:pt x="119" y="26"/>
                </a:lnTo>
                <a:lnTo>
                  <a:pt x="119" y="20"/>
                </a:lnTo>
                <a:lnTo>
                  <a:pt x="119" y="15"/>
                </a:lnTo>
                <a:lnTo>
                  <a:pt x="119" y="14"/>
                </a:lnTo>
                <a:lnTo>
                  <a:pt x="119" y="12"/>
                </a:lnTo>
                <a:lnTo>
                  <a:pt x="119" y="11"/>
                </a:lnTo>
                <a:lnTo>
                  <a:pt x="119" y="10"/>
                </a:lnTo>
                <a:lnTo>
                  <a:pt x="119" y="9"/>
                </a:lnTo>
                <a:lnTo>
                  <a:pt x="120" y="8"/>
                </a:lnTo>
                <a:lnTo>
                  <a:pt x="120" y="7"/>
                </a:lnTo>
                <a:lnTo>
                  <a:pt x="120" y="6"/>
                </a:lnTo>
                <a:lnTo>
                  <a:pt x="121" y="6"/>
                </a:lnTo>
                <a:lnTo>
                  <a:pt x="121" y="5"/>
                </a:lnTo>
                <a:lnTo>
                  <a:pt x="122" y="4"/>
                </a:lnTo>
                <a:lnTo>
                  <a:pt x="123" y="3"/>
                </a:lnTo>
                <a:lnTo>
                  <a:pt x="124" y="2"/>
                </a:lnTo>
                <a:lnTo>
                  <a:pt x="125" y="1"/>
                </a:lnTo>
                <a:lnTo>
                  <a:pt x="126" y="1"/>
                </a:lnTo>
                <a:lnTo>
                  <a:pt x="127" y="1"/>
                </a:lnTo>
                <a:lnTo>
                  <a:pt x="128" y="0"/>
                </a:lnTo>
                <a:lnTo>
                  <a:pt x="129" y="0"/>
                </a:lnTo>
                <a:lnTo>
                  <a:pt x="130" y="0"/>
                </a:lnTo>
                <a:lnTo>
                  <a:pt x="131" y="0"/>
                </a:lnTo>
                <a:lnTo>
                  <a:pt x="132" y="0"/>
                </a:lnTo>
                <a:lnTo>
                  <a:pt x="134" y="0"/>
                </a:lnTo>
                <a:lnTo>
                  <a:pt x="135" y="0"/>
                </a:lnTo>
                <a:lnTo>
                  <a:pt x="137" y="0"/>
                </a:lnTo>
                <a:lnTo>
                  <a:pt x="138" y="0"/>
                </a:lnTo>
                <a:lnTo>
                  <a:pt x="139" y="0"/>
                </a:lnTo>
                <a:lnTo>
                  <a:pt x="140" y="0"/>
                </a:lnTo>
                <a:lnTo>
                  <a:pt x="141" y="0"/>
                </a:lnTo>
                <a:lnTo>
                  <a:pt x="142" y="0"/>
                </a:lnTo>
                <a:lnTo>
                  <a:pt x="142" y="1"/>
                </a:lnTo>
                <a:lnTo>
                  <a:pt x="143" y="1"/>
                </a:lnTo>
                <a:lnTo>
                  <a:pt x="144" y="1"/>
                </a:lnTo>
                <a:lnTo>
                  <a:pt x="144" y="2"/>
                </a:lnTo>
                <a:lnTo>
                  <a:pt x="145" y="2"/>
                </a:lnTo>
                <a:lnTo>
                  <a:pt x="146" y="3"/>
                </a:lnTo>
                <a:lnTo>
                  <a:pt x="147" y="4"/>
                </a:lnTo>
                <a:lnTo>
                  <a:pt x="148" y="5"/>
                </a:lnTo>
                <a:lnTo>
                  <a:pt x="148" y="6"/>
                </a:lnTo>
                <a:lnTo>
                  <a:pt x="149" y="7"/>
                </a:lnTo>
                <a:lnTo>
                  <a:pt x="149" y="8"/>
                </a:lnTo>
                <a:lnTo>
                  <a:pt x="149" y="9"/>
                </a:lnTo>
                <a:lnTo>
                  <a:pt x="149" y="10"/>
                </a:lnTo>
                <a:lnTo>
                  <a:pt x="149" y="11"/>
                </a:lnTo>
                <a:lnTo>
                  <a:pt x="149" y="12"/>
                </a:lnTo>
                <a:lnTo>
                  <a:pt x="150" y="13"/>
                </a:lnTo>
                <a:lnTo>
                  <a:pt x="150" y="14"/>
                </a:lnTo>
                <a:lnTo>
                  <a:pt x="150" y="20"/>
                </a:lnTo>
                <a:lnTo>
                  <a:pt x="150" y="26"/>
                </a:lnTo>
                <a:lnTo>
                  <a:pt x="150" y="32"/>
                </a:lnTo>
                <a:lnTo>
                  <a:pt x="150" y="38"/>
                </a:lnTo>
                <a:lnTo>
                  <a:pt x="150" y="45"/>
                </a:lnTo>
                <a:lnTo>
                  <a:pt x="150" y="51"/>
                </a:lnTo>
                <a:lnTo>
                  <a:pt x="150" y="57"/>
                </a:lnTo>
                <a:lnTo>
                  <a:pt x="150" y="63"/>
                </a:lnTo>
                <a:lnTo>
                  <a:pt x="148" y="69"/>
                </a:lnTo>
                <a:lnTo>
                  <a:pt x="147" y="75"/>
                </a:lnTo>
                <a:lnTo>
                  <a:pt x="146" y="81"/>
                </a:lnTo>
                <a:lnTo>
                  <a:pt x="145" y="87"/>
                </a:lnTo>
                <a:lnTo>
                  <a:pt x="143" y="93"/>
                </a:lnTo>
                <a:lnTo>
                  <a:pt x="142" y="98"/>
                </a:lnTo>
                <a:lnTo>
                  <a:pt x="140" y="104"/>
                </a:lnTo>
                <a:lnTo>
                  <a:pt x="139" y="109"/>
                </a:lnTo>
                <a:lnTo>
                  <a:pt x="137" y="114"/>
                </a:lnTo>
                <a:lnTo>
                  <a:pt x="135" y="119"/>
                </a:lnTo>
                <a:lnTo>
                  <a:pt x="133" y="124"/>
                </a:lnTo>
                <a:lnTo>
                  <a:pt x="131" y="128"/>
                </a:lnTo>
                <a:lnTo>
                  <a:pt x="129" y="133"/>
                </a:lnTo>
                <a:lnTo>
                  <a:pt x="127" y="137"/>
                </a:lnTo>
                <a:lnTo>
                  <a:pt x="125" y="141"/>
                </a:lnTo>
                <a:lnTo>
                  <a:pt x="122" y="145"/>
                </a:lnTo>
                <a:lnTo>
                  <a:pt x="120" y="148"/>
                </a:lnTo>
                <a:lnTo>
                  <a:pt x="117" y="152"/>
                </a:lnTo>
                <a:lnTo>
                  <a:pt x="114" y="155"/>
                </a:lnTo>
                <a:lnTo>
                  <a:pt x="111" y="158"/>
                </a:lnTo>
                <a:lnTo>
                  <a:pt x="108" y="161"/>
                </a:lnTo>
                <a:lnTo>
                  <a:pt x="105" y="163"/>
                </a:lnTo>
                <a:lnTo>
                  <a:pt x="102" y="165"/>
                </a:lnTo>
                <a:lnTo>
                  <a:pt x="99" y="167"/>
                </a:lnTo>
                <a:lnTo>
                  <a:pt x="95" y="169"/>
                </a:lnTo>
                <a:lnTo>
                  <a:pt x="92" y="171"/>
                </a:lnTo>
                <a:lnTo>
                  <a:pt x="88" y="172"/>
                </a:lnTo>
                <a:lnTo>
                  <a:pt x="84" y="173"/>
                </a:lnTo>
                <a:lnTo>
                  <a:pt x="80" y="174"/>
                </a:lnTo>
                <a:lnTo>
                  <a:pt x="76" y="174"/>
                </a:lnTo>
                <a:lnTo>
                  <a:pt x="72" y="174"/>
                </a:lnTo>
                <a:lnTo>
                  <a:pt x="67" y="174"/>
                </a:lnTo>
                <a:lnTo>
                  <a:pt x="64" y="174"/>
                </a:lnTo>
                <a:lnTo>
                  <a:pt x="60" y="175"/>
                </a:lnTo>
                <a:lnTo>
                  <a:pt x="57" y="174"/>
                </a:lnTo>
                <a:lnTo>
                  <a:pt x="54" y="174"/>
                </a:lnTo>
                <a:lnTo>
                  <a:pt x="50" y="173"/>
                </a:lnTo>
                <a:lnTo>
                  <a:pt x="47" y="173"/>
                </a:lnTo>
                <a:lnTo>
                  <a:pt x="44" y="172"/>
                </a:lnTo>
                <a:lnTo>
                  <a:pt x="42" y="171"/>
                </a:lnTo>
                <a:lnTo>
                  <a:pt x="39" y="170"/>
                </a:lnTo>
                <a:lnTo>
                  <a:pt x="36" y="168"/>
                </a:lnTo>
                <a:lnTo>
                  <a:pt x="34" y="167"/>
                </a:lnTo>
                <a:lnTo>
                  <a:pt x="31" y="165"/>
                </a:lnTo>
                <a:lnTo>
                  <a:pt x="29" y="163"/>
                </a:lnTo>
                <a:lnTo>
                  <a:pt x="26" y="161"/>
                </a:lnTo>
                <a:lnTo>
                  <a:pt x="24" y="159"/>
                </a:lnTo>
                <a:lnTo>
                  <a:pt x="22" y="157"/>
                </a:lnTo>
                <a:lnTo>
                  <a:pt x="20" y="155"/>
                </a:lnTo>
                <a:lnTo>
                  <a:pt x="18" y="152"/>
                </a:lnTo>
                <a:lnTo>
                  <a:pt x="16" y="149"/>
                </a:lnTo>
                <a:lnTo>
                  <a:pt x="15" y="146"/>
                </a:lnTo>
                <a:lnTo>
                  <a:pt x="13" y="143"/>
                </a:lnTo>
                <a:lnTo>
                  <a:pt x="11" y="140"/>
                </a:lnTo>
                <a:lnTo>
                  <a:pt x="10" y="137"/>
                </a:lnTo>
                <a:lnTo>
                  <a:pt x="8" y="133"/>
                </a:lnTo>
                <a:lnTo>
                  <a:pt x="7" y="130"/>
                </a:lnTo>
                <a:lnTo>
                  <a:pt x="6" y="126"/>
                </a:lnTo>
                <a:lnTo>
                  <a:pt x="4" y="122"/>
                </a:lnTo>
                <a:lnTo>
                  <a:pt x="3" y="118"/>
                </a:lnTo>
                <a:lnTo>
                  <a:pt x="2" y="114"/>
                </a:lnTo>
                <a:lnTo>
                  <a:pt x="1" y="110"/>
                </a:lnTo>
                <a:lnTo>
                  <a:pt x="0" y="106"/>
                </a:lnTo>
                <a:lnTo>
                  <a:pt x="0" y="101"/>
                </a:lnTo>
                <a:lnTo>
                  <a:pt x="0" y="90"/>
                </a:lnTo>
                <a:lnTo>
                  <a:pt x="0" y="79"/>
                </a:lnTo>
                <a:lnTo>
                  <a:pt x="0" y="68"/>
                </a:lnTo>
                <a:lnTo>
                  <a:pt x="0" y="57"/>
                </a:lnTo>
                <a:lnTo>
                  <a:pt x="0" y="46"/>
                </a:lnTo>
                <a:lnTo>
                  <a:pt x="0" y="35"/>
                </a:lnTo>
                <a:lnTo>
                  <a:pt x="0" y="24"/>
                </a:lnTo>
                <a:lnTo>
                  <a:pt x="0" y="13"/>
                </a:lnTo>
                <a:lnTo>
                  <a:pt x="0" y="12"/>
                </a:lnTo>
                <a:lnTo>
                  <a:pt x="0" y="11"/>
                </a:lnTo>
                <a:lnTo>
                  <a:pt x="0" y="10"/>
                </a:lnTo>
                <a:lnTo>
                  <a:pt x="0" y="9"/>
                </a:lnTo>
                <a:lnTo>
                  <a:pt x="0" y="8"/>
                </a:lnTo>
                <a:lnTo>
                  <a:pt x="1" y="7"/>
                </a:lnTo>
                <a:lnTo>
                  <a:pt x="1" y="6"/>
                </a:lnTo>
                <a:lnTo>
                  <a:pt x="2" y="5"/>
                </a:lnTo>
                <a:lnTo>
                  <a:pt x="2" y="4"/>
                </a:lnTo>
                <a:lnTo>
                  <a:pt x="3" y="4"/>
                </a:lnTo>
                <a:lnTo>
                  <a:pt x="3" y="3"/>
                </a:lnTo>
                <a:lnTo>
                  <a:pt x="4" y="3"/>
                </a:lnTo>
                <a:lnTo>
                  <a:pt x="4" y="2"/>
                </a:lnTo>
                <a:lnTo>
                  <a:pt x="5" y="2"/>
                </a:lnTo>
                <a:lnTo>
                  <a:pt x="6" y="2"/>
                </a:lnTo>
                <a:lnTo>
                  <a:pt x="6" y="1"/>
                </a:lnTo>
                <a:lnTo>
                  <a:pt x="7" y="1"/>
                </a:lnTo>
                <a:lnTo>
                  <a:pt x="8" y="1"/>
                </a:lnTo>
                <a:lnTo>
                  <a:pt x="9" y="0"/>
                </a:lnTo>
                <a:lnTo>
                  <a:pt x="10" y="0"/>
                </a:lnTo>
                <a:lnTo>
                  <a:pt x="11" y="0"/>
                </a:lnTo>
                <a:lnTo>
                  <a:pt x="12" y="0"/>
                </a:lnTo>
                <a:lnTo>
                  <a:pt x="13" y="0"/>
                </a:lnTo>
                <a:lnTo>
                  <a:pt x="14" y="0"/>
                </a:lnTo>
                <a:lnTo>
                  <a:pt x="15" y="0"/>
                </a:lnTo>
                <a:lnTo>
                  <a:pt x="17" y="0"/>
                </a:lnTo>
              </a:path>
            </a:pathLst>
          </a:custGeom>
          <a:solidFill>
            <a:schemeClr val="bg2"/>
          </a:solidFill>
          <a:ln w="9525" cap="rnd">
            <a:noFill/>
            <a:round/>
            <a:headEnd/>
            <a:tailEnd/>
          </a:ln>
          <a:effectLst/>
        </p:spPr>
        <p:txBody>
          <a:bodyPr/>
          <a:lstStyle/>
          <a:p>
            <a:pPr>
              <a:defRPr/>
            </a:pPr>
            <a:endParaRPr lang="fr-CA"/>
          </a:p>
        </p:txBody>
      </p:sp>
      <p:sp>
        <p:nvSpPr>
          <p:cNvPr id="63524" name="Freeform 41"/>
          <p:cNvSpPr>
            <a:spLocks/>
          </p:cNvSpPr>
          <p:nvPr/>
        </p:nvSpPr>
        <p:spPr bwMode="auto">
          <a:xfrm>
            <a:off x="165100" y="6157913"/>
            <a:ext cx="890588" cy="539750"/>
          </a:xfrm>
          <a:custGeom>
            <a:avLst/>
            <a:gdLst>
              <a:gd name="T0" fmla="*/ 121513746 w 631"/>
              <a:gd name="T1" fmla="*/ 753527513 h 340"/>
              <a:gd name="T2" fmla="*/ 231074418 w 631"/>
              <a:gd name="T3" fmla="*/ 733366263 h 340"/>
              <a:gd name="T4" fmla="*/ 288844081 w 631"/>
              <a:gd name="T5" fmla="*/ 730845313 h 340"/>
              <a:gd name="T6" fmla="*/ 310755934 w 631"/>
              <a:gd name="T7" fmla="*/ 735885625 h 340"/>
              <a:gd name="T8" fmla="*/ 342627975 w 631"/>
              <a:gd name="T9" fmla="*/ 730845313 h 340"/>
              <a:gd name="T10" fmla="*/ 394421807 w 631"/>
              <a:gd name="T11" fmla="*/ 690522813 h 340"/>
              <a:gd name="T12" fmla="*/ 422309490 w 631"/>
              <a:gd name="T13" fmla="*/ 680442188 h 340"/>
              <a:gd name="T14" fmla="*/ 454181532 w 631"/>
              <a:gd name="T15" fmla="*/ 705643750 h 340"/>
              <a:gd name="T16" fmla="*/ 490037931 w 631"/>
              <a:gd name="T17" fmla="*/ 740925938 h 340"/>
              <a:gd name="T18" fmla="*/ 551790541 w 631"/>
              <a:gd name="T19" fmla="*/ 725805000 h 340"/>
              <a:gd name="T20" fmla="*/ 587646941 w 631"/>
              <a:gd name="T21" fmla="*/ 559474688 h 340"/>
              <a:gd name="T22" fmla="*/ 605575846 w 631"/>
              <a:gd name="T23" fmla="*/ 294859075 h 340"/>
              <a:gd name="T24" fmla="*/ 621511867 w 631"/>
              <a:gd name="T25" fmla="*/ 372983125 h 340"/>
              <a:gd name="T26" fmla="*/ 629480583 w 631"/>
              <a:gd name="T27" fmla="*/ 655240625 h 340"/>
              <a:gd name="T28" fmla="*/ 659361151 w 631"/>
              <a:gd name="T29" fmla="*/ 846772500 h 340"/>
              <a:gd name="T30" fmla="*/ 685257362 w 631"/>
              <a:gd name="T31" fmla="*/ 841732188 h 340"/>
              <a:gd name="T32" fmla="*/ 701193382 w 631"/>
              <a:gd name="T33" fmla="*/ 801409688 h 340"/>
              <a:gd name="T34" fmla="*/ 731073951 w 631"/>
              <a:gd name="T35" fmla="*/ 773688763 h 340"/>
              <a:gd name="T36" fmla="*/ 840634623 w 631"/>
              <a:gd name="T37" fmla="*/ 751006563 h 340"/>
              <a:gd name="T38" fmla="*/ 900395759 w 631"/>
              <a:gd name="T39" fmla="*/ 708164700 h 340"/>
              <a:gd name="T40" fmla="*/ 928283443 w 631"/>
              <a:gd name="T41" fmla="*/ 693043763 h 340"/>
              <a:gd name="T42" fmla="*/ 966132727 w 631"/>
              <a:gd name="T43" fmla="*/ 728325950 h 340"/>
              <a:gd name="T44" fmla="*/ 1009956431 w 631"/>
              <a:gd name="T45" fmla="*/ 753527513 h 340"/>
              <a:gd name="T46" fmla="*/ 1067726094 w 631"/>
              <a:gd name="T47" fmla="*/ 756046875 h 340"/>
              <a:gd name="T48" fmla="*/ 1109558325 w 631"/>
              <a:gd name="T49" fmla="*/ 761087188 h 340"/>
              <a:gd name="T50" fmla="*/ 1137447420 w 631"/>
              <a:gd name="T51" fmla="*/ 761087188 h 340"/>
              <a:gd name="T52" fmla="*/ 1157366388 w 631"/>
              <a:gd name="T53" fmla="*/ 753527513 h 340"/>
              <a:gd name="T54" fmla="*/ 1177286766 w 631"/>
              <a:gd name="T55" fmla="*/ 753527513 h 340"/>
              <a:gd name="T56" fmla="*/ 1209160219 w 631"/>
              <a:gd name="T57" fmla="*/ 773688763 h 340"/>
              <a:gd name="T58" fmla="*/ 1237047903 w 631"/>
              <a:gd name="T59" fmla="*/ 793850013 h 340"/>
              <a:gd name="T60" fmla="*/ 1254976808 w 631"/>
              <a:gd name="T61" fmla="*/ 740925938 h 340"/>
              <a:gd name="T62" fmla="*/ 1237047903 w 631"/>
              <a:gd name="T63" fmla="*/ 708164700 h 340"/>
              <a:gd name="T64" fmla="*/ 1213143166 w 631"/>
              <a:gd name="T65" fmla="*/ 688003450 h 340"/>
              <a:gd name="T66" fmla="*/ 1179279651 w 631"/>
              <a:gd name="T67" fmla="*/ 682963138 h 340"/>
              <a:gd name="T68" fmla="*/ 1147406198 w 631"/>
              <a:gd name="T69" fmla="*/ 693043763 h 340"/>
              <a:gd name="T70" fmla="*/ 1127487231 w 631"/>
              <a:gd name="T71" fmla="*/ 695563125 h 340"/>
              <a:gd name="T72" fmla="*/ 1087646473 w 631"/>
              <a:gd name="T73" fmla="*/ 685482500 h 340"/>
              <a:gd name="T74" fmla="*/ 1007964958 w 631"/>
              <a:gd name="T75" fmla="*/ 675401875 h 340"/>
              <a:gd name="T76" fmla="*/ 970117085 w 631"/>
              <a:gd name="T77" fmla="*/ 650200313 h 340"/>
              <a:gd name="T78" fmla="*/ 940236517 w 631"/>
              <a:gd name="T79" fmla="*/ 622479388 h 340"/>
              <a:gd name="T80" fmla="*/ 896411401 w 631"/>
              <a:gd name="T81" fmla="*/ 630039063 h 340"/>
              <a:gd name="T82" fmla="*/ 794818034 w 631"/>
              <a:gd name="T83" fmla="*/ 690522813 h 340"/>
              <a:gd name="T84" fmla="*/ 699200498 w 631"/>
              <a:gd name="T85" fmla="*/ 703124388 h 340"/>
              <a:gd name="T86" fmla="*/ 691233193 w 631"/>
              <a:gd name="T87" fmla="*/ 713205013 h 340"/>
              <a:gd name="T88" fmla="*/ 681273004 w 631"/>
              <a:gd name="T89" fmla="*/ 725805000 h 340"/>
              <a:gd name="T90" fmla="*/ 665336983 w 631"/>
              <a:gd name="T91" fmla="*/ 607358450 h 340"/>
              <a:gd name="T92" fmla="*/ 647408077 w 631"/>
              <a:gd name="T93" fmla="*/ 209173763 h 340"/>
              <a:gd name="T94" fmla="*/ 623504752 w 631"/>
              <a:gd name="T95" fmla="*/ 0 h 340"/>
              <a:gd name="T96" fmla="*/ 587646941 w 631"/>
              <a:gd name="T97" fmla="*/ 166330313 h 340"/>
              <a:gd name="T98" fmla="*/ 559759257 w 631"/>
              <a:gd name="T99" fmla="*/ 544353750 h 340"/>
              <a:gd name="T100" fmla="*/ 509958310 w 631"/>
              <a:gd name="T101" fmla="*/ 667842200 h 340"/>
              <a:gd name="T102" fmla="*/ 474101911 w 631"/>
              <a:gd name="T103" fmla="*/ 642640638 h 340"/>
              <a:gd name="T104" fmla="*/ 436254038 w 631"/>
              <a:gd name="T105" fmla="*/ 604837500 h 340"/>
              <a:gd name="T106" fmla="*/ 392428922 w 631"/>
              <a:gd name="T107" fmla="*/ 612398763 h 340"/>
              <a:gd name="T108" fmla="*/ 358563996 w 631"/>
              <a:gd name="T109" fmla="*/ 637600325 h 340"/>
              <a:gd name="T110" fmla="*/ 320716123 w 631"/>
              <a:gd name="T111" fmla="*/ 670361563 h 340"/>
              <a:gd name="T112" fmla="*/ 296811386 w 631"/>
              <a:gd name="T113" fmla="*/ 665321250 h 340"/>
              <a:gd name="T114" fmla="*/ 231074418 w 631"/>
              <a:gd name="T115" fmla="*/ 672882513 h 340"/>
              <a:gd name="T116" fmla="*/ 0 w 631"/>
              <a:gd name="T117" fmla="*/ 710684063 h 340"/>
              <a:gd name="T118" fmla="*/ 3984358 w 631"/>
              <a:gd name="T119" fmla="*/ 733366263 h 340"/>
              <a:gd name="T120" fmla="*/ 5975831 w 631"/>
              <a:gd name="T121" fmla="*/ 758567825 h 3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631" h="340">
                <a:moveTo>
                  <a:pt x="4" y="303"/>
                </a:moveTo>
                <a:lnTo>
                  <a:pt x="11" y="302"/>
                </a:lnTo>
                <a:lnTo>
                  <a:pt x="17" y="302"/>
                </a:lnTo>
                <a:lnTo>
                  <a:pt x="23" y="302"/>
                </a:lnTo>
                <a:lnTo>
                  <a:pt x="29" y="302"/>
                </a:lnTo>
                <a:lnTo>
                  <a:pt x="35" y="302"/>
                </a:lnTo>
                <a:lnTo>
                  <a:pt x="40" y="301"/>
                </a:lnTo>
                <a:lnTo>
                  <a:pt x="46" y="301"/>
                </a:lnTo>
                <a:lnTo>
                  <a:pt x="51" y="300"/>
                </a:lnTo>
                <a:lnTo>
                  <a:pt x="56" y="300"/>
                </a:lnTo>
                <a:lnTo>
                  <a:pt x="61" y="299"/>
                </a:lnTo>
                <a:lnTo>
                  <a:pt x="66" y="299"/>
                </a:lnTo>
                <a:lnTo>
                  <a:pt x="71" y="298"/>
                </a:lnTo>
                <a:lnTo>
                  <a:pt x="76" y="297"/>
                </a:lnTo>
                <a:lnTo>
                  <a:pt x="80" y="297"/>
                </a:lnTo>
                <a:lnTo>
                  <a:pt x="85" y="296"/>
                </a:lnTo>
                <a:lnTo>
                  <a:pt x="89" y="295"/>
                </a:lnTo>
                <a:lnTo>
                  <a:pt x="97" y="294"/>
                </a:lnTo>
                <a:lnTo>
                  <a:pt x="105" y="293"/>
                </a:lnTo>
                <a:lnTo>
                  <a:pt x="109" y="292"/>
                </a:lnTo>
                <a:lnTo>
                  <a:pt x="112" y="292"/>
                </a:lnTo>
                <a:lnTo>
                  <a:pt x="116" y="291"/>
                </a:lnTo>
                <a:lnTo>
                  <a:pt x="119" y="291"/>
                </a:lnTo>
                <a:lnTo>
                  <a:pt x="122" y="290"/>
                </a:lnTo>
                <a:lnTo>
                  <a:pt x="126" y="290"/>
                </a:lnTo>
                <a:lnTo>
                  <a:pt x="129" y="290"/>
                </a:lnTo>
                <a:lnTo>
                  <a:pt x="132" y="289"/>
                </a:lnTo>
                <a:lnTo>
                  <a:pt x="135" y="289"/>
                </a:lnTo>
                <a:lnTo>
                  <a:pt x="138" y="289"/>
                </a:lnTo>
                <a:lnTo>
                  <a:pt x="141" y="289"/>
                </a:lnTo>
                <a:lnTo>
                  <a:pt x="144" y="289"/>
                </a:lnTo>
                <a:lnTo>
                  <a:pt x="145" y="289"/>
                </a:lnTo>
                <a:lnTo>
                  <a:pt x="145" y="290"/>
                </a:lnTo>
                <a:lnTo>
                  <a:pt x="146" y="290"/>
                </a:lnTo>
                <a:lnTo>
                  <a:pt x="147" y="290"/>
                </a:lnTo>
                <a:lnTo>
                  <a:pt x="148" y="291"/>
                </a:lnTo>
                <a:lnTo>
                  <a:pt x="149" y="291"/>
                </a:lnTo>
                <a:lnTo>
                  <a:pt x="150" y="291"/>
                </a:lnTo>
                <a:lnTo>
                  <a:pt x="151" y="291"/>
                </a:lnTo>
                <a:lnTo>
                  <a:pt x="152" y="291"/>
                </a:lnTo>
                <a:lnTo>
                  <a:pt x="153" y="292"/>
                </a:lnTo>
                <a:lnTo>
                  <a:pt x="154" y="292"/>
                </a:lnTo>
                <a:lnTo>
                  <a:pt x="155" y="292"/>
                </a:lnTo>
                <a:lnTo>
                  <a:pt x="156" y="292"/>
                </a:lnTo>
                <a:lnTo>
                  <a:pt x="157" y="292"/>
                </a:lnTo>
                <a:lnTo>
                  <a:pt x="158" y="292"/>
                </a:lnTo>
                <a:lnTo>
                  <a:pt x="160" y="292"/>
                </a:lnTo>
                <a:lnTo>
                  <a:pt x="162" y="292"/>
                </a:lnTo>
                <a:lnTo>
                  <a:pt x="164" y="291"/>
                </a:lnTo>
                <a:lnTo>
                  <a:pt x="165" y="291"/>
                </a:lnTo>
                <a:lnTo>
                  <a:pt x="167" y="291"/>
                </a:lnTo>
                <a:lnTo>
                  <a:pt x="169" y="290"/>
                </a:lnTo>
                <a:lnTo>
                  <a:pt x="170" y="290"/>
                </a:lnTo>
                <a:lnTo>
                  <a:pt x="172" y="290"/>
                </a:lnTo>
                <a:lnTo>
                  <a:pt x="174" y="289"/>
                </a:lnTo>
                <a:lnTo>
                  <a:pt x="175" y="288"/>
                </a:lnTo>
                <a:lnTo>
                  <a:pt x="177" y="286"/>
                </a:lnTo>
                <a:lnTo>
                  <a:pt x="180" y="285"/>
                </a:lnTo>
                <a:lnTo>
                  <a:pt x="184" y="282"/>
                </a:lnTo>
                <a:lnTo>
                  <a:pt x="189" y="279"/>
                </a:lnTo>
                <a:lnTo>
                  <a:pt x="192" y="277"/>
                </a:lnTo>
                <a:lnTo>
                  <a:pt x="194" y="276"/>
                </a:lnTo>
                <a:lnTo>
                  <a:pt x="195" y="275"/>
                </a:lnTo>
                <a:lnTo>
                  <a:pt x="197" y="274"/>
                </a:lnTo>
                <a:lnTo>
                  <a:pt x="198" y="274"/>
                </a:lnTo>
                <a:lnTo>
                  <a:pt x="199" y="273"/>
                </a:lnTo>
                <a:lnTo>
                  <a:pt x="200" y="273"/>
                </a:lnTo>
                <a:lnTo>
                  <a:pt x="202" y="272"/>
                </a:lnTo>
                <a:lnTo>
                  <a:pt x="203" y="271"/>
                </a:lnTo>
                <a:lnTo>
                  <a:pt x="204" y="271"/>
                </a:lnTo>
                <a:lnTo>
                  <a:pt x="205" y="271"/>
                </a:lnTo>
                <a:lnTo>
                  <a:pt x="206" y="270"/>
                </a:lnTo>
                <a:lnTo>
                  <a:pt x="208" y="270"/>
                </a:lnTo>
                <a:lnTo>
                  <a:pt x="209" y="269"/>
                </a:lnTo>
                <a:lnTo>
                  <a:pt x="210" y="270"/>
                </a:lnTo>
                <a:lnTo>
                  <a:pt x="212" y="270"/>
                </a:lnTo>
                <a:lnTo>
                  <a:pt x="213" y="270"/>
                </a:lnTo>
                <a:lnTo>
                  <a:pt x="215" y="270"/>
                </a:lnTo>
                <a:lnTo>
                  <a:pt x="216" y="271"/>
                </a:lnTo>
                <a:lnTo>
                  <a:pt x="218" y="272"/>
                </a:lnTo>
                <a:lnTo>
                  <a:pt x="219" y="273"/>
                </a:lnTo>
                <a:lnTo>
                  <a:pt x="220" y="273"/>
                </a:lnTo>
                <a:lnTo>
                  <a:pt x="222" y="274"/>
                </a:lnTo>
                <a:lnTo>
                  <a:pt x="223" y="275"/>
                </a:lnTo>
                <a:lnTo>
                  <a:pt x="224" y="277"/>
                </a:lnTo>
                <a:lnTo>
                  <a:pt x="225" y="278"/>
                </a:lnTo>
                <a:lnTo>
                  <a:pt x="228" y="280"/>
                </a:lnTo>
                <a:lnTo>
                  <a:pt x="230" y="283"/>
                </a:lnTo>
                <a:lnTo>
                  <a:pt x="232" y="284"/>
                </a:lnTo>
                <a:lnTo>
                  <a:pt x="233" y="285"/>
                </a:lnTo>
                <a:lnTo>
                  <a:pt x="234" y="286"/>
                </a:lnTo>
                <a:lnTo>
                  <a:pt x="236" y="288"/>
                </a:lnTo>
                <a:lnTo>
                  <a:pt x="237" y="289"/>
                </a:lnTo>
                <a:lnTo>
                  <a:pt x="239" y="290"/>
                </a:lnTo>
                <a:lnTo>
                  <a:pt x="241" y="291"/>
                </a:lnTo>
                <a:lnTo>
                  <a:pt x="242" y="292"/>
                </a:lnTo>
                <a:lnTo>
                  <a:pt x="244" y="293"/>
                </a:lnTo>
                <a:lnTo>
                  <a:pt x="246" y="294"/>
                </a:lnTo>
                <a:lnTo>
                  <a:pt x="248" y="294"/>
                </a:lnTo>
                <a:lnTo>
                  <a:pt x="250" y="295"/>
                </a:lnTo>
                <a:lnTo>
                  <a:pt x="252" y="296"/>
                </a:lnTo>
                <a:lnTo>
                  <a:pt x="255" y="296"/>
                </a:lnTo>
                <a:lnTo>
                  <a:pt x="257" y="296"/>
                </a:lnTo>
                <a:lnTo>
                  <a:pt x="260" y="296"/>
                </a:lnTo>
                <a:lnTo>
                  <a:pt x="264" y="296"/>
                </a:lnTo>
                <a:lnTo>
                  <a:pt x="268" y="295"/>
                </a:lnTo>
                <a:lnTo>
                  <a:pt x="271" y="293"/>
                </a:lnTo>
                <a:lnTo>
                  <a:pt x="274" y="291"/>
                </a:lnTo>
                <a:lnTo>
                  <a:pt x="277" y="288"/>
                </a:lnTo>
                <a:lnTo>
                  <a:pt x="280" y="284"/>
                </a:lnTo>
                <a:lnTo>
                  <a:pt x="282" y="280"/>
                </a:lnTo>
                <a:lnTo>
                  <a:pt x="285" y="275"/>
                </a:lnTo>
                <a:lnTo>
                  <a:pt x="286" y="270"/>
                </a:lnTo>
                <a:lnTo>
                  <a:pt x="288" y="264"/>
                </a:lnTo>
                <a:lnTo>
                  <a:pt x="290" y="258"/>
                </a:lnTo>
                <a:lnTo>
                  <a:pt x="291" y="252"/>
                </a:lnTo>
                <a:lnTo>
                  <a:pt x="292" y="245"/>
                </a:lnTo>
                <a:lnTo>
                  <a:pt x="293" y="237"/>
                </a:lnTo>
                <a:lnTo>
                  <a:pt x="294" y="230"/>
                </a:lnTo>
                <a:lnTo>
                  <a:pt x="295" y="222"/>
                </a:lnTo>
                <a:lnTo>
                  <a:pt x="296" y="214"/>
                </a:lnTo>
                <a:lnTo>
                  <a:pt x="297" y="206"/>
                </a:lnTo>
                <a:lnTo>
                  <a:pt x="297" y="198"/>
                </a:lnTo>
                <a:lnTo>
                  <a:pt x="298" y="190"/>
                </a:lnTo>
                <a:lnTo>
                  <a:pt x="299" y="173"/>
                </a:lnTo>
                <a:lnTo>
                  <a:pt x="300" y="156"/>
                </a:lnTo>
                <a:lnTo>
                  <a:pt x="301" y="148"/>
                </a:lnTo>
                <a:lnTo>
                  <a:pt x="301" y="140"/>
                </a:lnTo>
                <a:lnTo>
                  <a:pt x="302" y="132"/>
                </a:lnTo>
                <a:lnTo>
                  <a:pt x="303" y="124"/>
                </a:lnTo>
                <a:lnTo>
                  <a:pt x="304" y="117"/>
                </a:lnTo>
                <a:lnTo>
                  <a:pt x="305" y="110"/>
                </a:lnTo>
                <a:lnTo>
                  <a:pt x="306" y="103"/>
                </a:lnTo>
                <a:lnTo>
                  <a:pt x="308" y="96"/>
                </a:lnTo>
                <a:lnTo>
                  <a:pt x="309" y="100"/>
                </a:lnTo>
                <a:lnTo>
                  <a:pt x="310" y="104"/>
                </a:lnTo>
                <a:lnTo>
                  <a:pt x="310" y="110"/>
                </a:lnTo>
                <a:lnTo>
                  <a:pt x="311" y="116"/>
                </a:lnTo>
                <a:lnTo>
                  <a:pt x="311" y="123"/>
                </a:lnTo>
                <a:lnTo>
                  <a:pt x="312" y="131"/>
                </a:lnTo>
                <a:lnTo>
                  <a:pt x="312" y="139"/>
                </a:lnTo>
                <a:lnTo>
                  <a:pt x="312" y="148"/>
                </a:lnTo>
                <a:lnTo>
                  <a:pt x="313" y="157"/>
                </a:lnTo>
                <a:lnTo>
                  <a:pt x="313" y="167"/>
                </a:lnTo>
                <a:lnTo>
                  <a:pt x="313" y="177"/>
                </a:lnTo>
                <a:lnTo>
                  <a:pt x="313" y="187"/>
                </a:lnTo>
                <a:lnTo>
                  <a:pt x="313" y="197"/>
                </a:lnTo>
                <a:lnTo>
                  <a:pt x="314" y="208"/>
                </a:lnTo>
                <a:lnTo>
                  <a:pt x="314" y="219"/>
                </a:lnTo>
                <a:lnTo>
                  <a:pt x="314" y="229"/>
                </a:lnTo>
                <a:lnTo>
                  <a:pt x="315" y="240"/>
                </a:lnTo>
                <a:lnTo>
                  <a:pt x="315" y="250"/>
                </a:lnTo>
                <a:lnTo>
                  <a:pt x="316" y="260"/>
                </a:lnTo>
                <a:lnTo>
                  <a:pt x="316" y="270"/>
                </a:lnTo>
                <a:lnTo>
                  <a:pt x="317" y="279"/>
                </a:lnTo>
                <a:lnTo>
                  <a:pt x="318" y="288"/>
                </a:lnTo>
                <a:lnTo>
                  <a:pt x="319" y="297"/>
                </a:lnTo>
                <a:lnTo>
                  <a:pt x="320" y="305"/>
                </a:lnTo>
                <a:lnTo>
                  <a:pt x="321" y="312"/>
                </a:lnTo>
                <a:lnTo>
                  <a:pt x="323" y="318"/>
                </a:lnTo>
                <a:lnTo>
                  <a:pt x="325" y="324"/>
                </a:lnTo>
                <a:lnTo>
                  <a:pt x="327" y="329"/>
                </a:lnTo>
                <a:lnTo>
                  <a:pt x="329" y="333"/>
                </a:lnTo>
                <a:lnTo>
                  <a:pt x="331" y="336"/>
                </a:lnTo>
                <a:lnTo>
                  <a:pt x="334" y="338"/>
                </a:lnTo>
                <a:lnTo>
                  <a:pt x="337" y="339"/>
                </a:lnTo>
                <a:lnTo>
                  <a:pt x="338" y="338"/>
                </a:lnTo>
                <a:lnTo>
                  <a:pt x="339" y="338"/>
                </a:lnTo>
                <a:lnTo>
                  <a:pt x="340" y="338"/>
                </a:lnTo>
                <a:lnTo>
                  <a:pt x="341" y="337"/>
                </a:lnTo>
                <a:lnTo>
                  <a:pt x="342" y="336"/>
                </a:lnTo>
                <a:lnTo>
                  <a:pt x="343" y="336"/>
                </a:lnTo>
                <a:lnTo>
                  <a:pt x="343" y="335"/>
                </a:lnTo>
                <a:lnTo>
                  <a:pt x="344" y="334"/>
                </a:lnTo>
                <a:lnTo>
                  <a:pt x="345" y="333"/>
                </a:lnTo>
                <a:lnTo>
                  <a:pt x="345" y="332"/>
                </a:lnTo>
                <a:lnTo>
                  <a:pt x="346" y="331"/>
                </a:lnTo>
                <a:lnTo>
                  <a:pt x="346" y="330"/>
                </a:lnTo>
                <a:lnTo>
                  <a:pt x="347" y="329"/>
                </a:lnTo>
                <a:lnTo>
                  <a:pt x="348" y="327"/>
                </a:lnTo>
                <a:lnTo>
                  <a:pt x="348" y="326"/>
                </a:lnTo>
                <a:lnTo>
                  <a:pt x="349" y="324"/>
                </a:lnTo>
                <a:lnTo>
                  <a:pt x="350" y="321"/>
                </a:lnTo>
                <a:lnTo>
                  <a:pt x="351" y="320"/>
                </a:lnTo>
                <a:lnTo>
                  <a:pt x="352" y="318"/>
                </a:lnTo>
                <a:lnTo>
                  <a:pt x="352" y="317"/>
                </a:lnTo>
                <a:lnTo>
                  <a:pt x="353" y="316"/>
                </a:lnTo>
                <a:lnTo>
                  <a:pt x="354" y="315"/>
                </a:lnTo>
                <a:lnTo>
                  <a:pt x="354" y="313"/>
                </a:lnTo>
                <a:lnTo>
                  <a:pt x="355" y="312"/>
                </a:lnTo>
                <a:lnTo>
                  <a:pt x="356" y="311"/>
                </a:lnTo>
                <a:lnTo>
                  <a:pt x="357" y="310"/>
                </a:lnTo>
                <a:lnTo>
                  <a:pt x="358" y="309"/>
                </a:lnTo>
                <a:lnTo>
                  <a:pt x="359" y="308"/>
                </a:lnTo>
                <a:lnTo>
                  <a:pt x="360" y="307"/>
                </a:lnTo>
                <a:lnTo>
                  <a:pt x="367" y="307"/>
                </a:lnTo>
                <a:lnTo>
                  <a:pt x="373" y="307"/>
                </a:lnTo>
                <a:lnTo>
                  <a:pt x="379" y="307"/>
                </a:lnTo>
                <a:lnTo>
                  <a:pt x="385" y="306"/>
                </a:lnTo>
                <a:lnTo>
                  <a:pt x="391" y="306"/>
                </a:lnTo>
                <a:lnTo>
                  <a:pt x="396" y="305"/>
                </a:lnTo>
                <a:lnTo>
                  <a:pt x="401" y="304"/>
                </a:lnTo>
                <a:lnTo>
                  <a:pt x="406" y="303"/>
                </a:lnTo>
                <a:lnTo>
                  <a:pt x="410" y="302"/>
                </a:lnTo>
                <a:lnTo>
                  <a:pt x="415" y="301"/>
                </a:lnTo>
                <a:lnTo>
                  <a:pt x="419" y="299"/>
                </a:lnTo>
                <a:lnTo>
                  <a:pt x="422" y="298"/>
                </a:lnTo>
                <a:lnTo>
                  <a:pt x="426" y="296"/>
                </a:lnTo>
                <a:lnTo>
                  <a:pt x="429" y="295"/>
                </a:lnTo>
                <a:lnTo>
                  <a:pt x="433" y="293"/>
                </a:lnTo>
                <a:lnTo>
                  <a:pt x="436" y="292"/>
                </a:lnTo>
                <a:lnTo>
                  <a:pt x="439" y="290"/>
                </a:lnTo>
                <a:lnTo>
                  <a:pt x="441" y="289"/>
                </a:lnTo>
                <a:lnTo>
                  <a:pt x="444" y="287"/>
                </a:lnTo>
                <a:lnTo>
                  <a:pt x="446" y="285"/>
                </a:lnTo>
                <a:lnTo>
                  <a:pt x="448" y="284"/>
                </a:lnTo>
                <a:lnTo>
                  <a:pt x="450" y="282"/>
                </a:lnTo>
                <a:lnTo>
                  <a:pt x="452" y="281"/>
                </a:lnTo>
                <a:lnTo>
                  <a:pt x="454" y="280"/>
                </a:lnTo>
                <a:lnTo>
                  <a:pt x="455" y="279"/>
                </a:lnTo>
                <a:lnTo>
                  <a:pt x="457" y="278"/>
                </a:lnTo>
                <a:lnTo>
                  <a:pt x="458" y="277"/>
                </a:lnTo>
                <a:lnTo>
                  <a:pt x="460" y="276"/>
                </a:lnTo>
                <a:lnTo>
                  <a:pt x="461" y="275"/>
                </a:lnTo>
                <a:lnTo>
                  <a:pt x="462" y="275"/>
                </a:lnTo>
                <a:lnTo>
                  <a:pt x="463" y="274"/>
                </a:lnTo>
                <a:lnTo>
                  <a:pt x="464" y="274"/>
                </a:lnTo>
                <a:lnTo>
                  <a:pt x="465" y="274"/>
                </a:lnTo>
                <a:lnTo>
                  <a:pt x="466" y="275"/>
                </a:lnTo>
                <a:lnTo>
                  <a:pt x="467" y="275"/>
                </a:lnTo>
                <a:lnTo>
                  <a:pt x="468" y="275"/>
                </a:lnTo>
                <a:lnTo>
                  <a:pt x="469" y="276"/>
                </a:lnTo>
                <a:lnTo>
                  <a:pt x="470" y="277"/>
                </a:lnTo>
                <a:lnTo>
                  <a:pt x="471" y="277"/>
                </a:lnTo>
                <a:lnTo>
                  <a:pt x="472" y="278"/>
                </a:lnTo>
                <a:lnTo>
                  <a:pt x="476" y="282"/>
                </a:lnTo>
                <a:lnTo>
                  <a:pt x="481" y="286"/>
                </a:lnTo>
                <a:lnTo>
                  <a:pt x="482" y="287"/>
                </a:lnTo>
                <a:lnTo>
                  <a:pt x="484" y="288"/>
                </a:lnTo>
                <a:lnTo>
                  <a:pt x="485" y="289"/>
                </a:lnTo>
                <a:lnTo>
                  <a:pt x="487" y="291"/>
                </a:lnTo>
                <a:lnTo>
                  <a:pt x="488" y="292"/>
                </a:lnTo>
                <a:lnTo>
                  <a:pt x="490" y="293"/>
                </a:lnTo>
                <a:lnTo>
                  <a:pt x="492" y="294"/>
                </a:lnTo>
                <a:lnTo>
                  <a:pt x="494" y="295"/>
                </a:lnTo>
                <a:lnTo>
                  <a:pt x="496" y="296"/>
                </a:lnTo>
                <a:lnTo>
                  <a:pt x="498" y="296"/>
                </a:lnTo>
                <a:lnTo>
                  <a:pt x="500" y="297"/>
                </a:lnTo>
                <a:lnTo>
                  <a:pt x="502" y="298"/>
                </a:lnTo>
                <a:lnTo>
                  <a:pt x="505" y="298"/>
                </a:lnTo>
                <a:lnTo>
                  <a:pt x="507" y="299"/>
                </a:lnTo>
                <a:lnTo>
                  <a:pt x="510" y="299"/>
                </a:lnTo>
                <a:lnTo>
                  <a:pt x="512" y="300"/>
                </a:lnTo>
                <a:lnTo>
                  <a:pt x="516" y="300"/>
                </a:lnTo>
                <a:lnTo>
                  <a:pt x="519" y="300"/>
                </a:lnTo>
                <a:lnTo>
                  <a:pt x="522" y="300"/>
                </a:lnTo>
                <a:lnTo>
                  <a:pt x="525" y="300"/>
                </a:lnTo>
                <a:lnTo>
                  <a:pt x="527" y="300"/>
                </a:lnTo>
                <a:lnTo>
                  <a:pt x="530" y="300"/>
                </a:lnTo>
                <a:lnTo>
                  <a:pt x="532" y="300"/>
                </a:lnTo>
                <a:lnTo>
                  <a:pt x="534" y="300"/>
                </a:lnTo>
                <a:lnTo>
                  <a:pt x="536" y="300"/>
                </a:lnTo>
                <a:lnTo>
                  <a:pt x="538" y="300"/>
                </a:lnTo>
                <a:lnTo>
                  <a:pt x="539" y="300"/>
                </a:lnTo>
                <a:lnTo>
                  <a:pt x="540" y="300"/>
                </a:lnTo>
                <a:lnTo>
                  <a:pt x="543" y="300"/>
                </a:lnTo>
                <a:lnTo>
                  <a:pt x="545" y="301"/>
                </a:lnTo>
                <a:lnTo>
                  <a:pt x="549" y="301"/>
                </a:lnTo>
                <a:lnTo>
                  <a:pt x="553" y="302"/>
                </a:lnTo>
                <a:lnTo>
                  <a:pt x="554" y="302"/>
                </a:lnTo>
                <a:lnTo>
                  <a:pt x="555" y="302"/>
                </a:lnTo>
                <a:lnTo>
                  <a:pt x="556" y="302"/>
                </a:lnTo>
                <a:lnTo>
                  <a:pt x="557" y="302"/>
                </a:lnTo>
                <a:lnTo>
                  <a:pt x="558" y="302"/>
                </a:lnTo>
                <a:lnTo>
                  <a:pt x="560" y="302"/>
                </a:lnTo>
                <a:lnTo>
                  <a:pt x="561" y="302"/>
                </a:lnTo>
                <a:lnTo>
                  <a:pt x="563" y="302"/>
                </a:lnTo>
                <a:lnTo>
                  <a:pt x="564" y="302"/>
                </a:lnTo>
                <a:lnTo>
                  <a:pt x="566" y="302"/>
                </a:lnTo>
                <a:lnTo>
                  <a:pt x="567" y="302"/>
                </a:lnTo>
                <a:lnTo>
                  <a:pt x="568" y="302"/>
                </a:lnTo>
                <a:lnTo>
                  <a:pt x="569" y="302"/>
                </a:lnTo>
                <a:lnTo>
                  <a:pt x="570" y="302"/>
                </a:lnTo>
                <a:lnTo>
                  <a:pt x="571" y="302"/>
                </a:lnTo>
                <a:lnTo>
                  <a:pt x="572" y="302"/>
                </a:lnTo>
                <a:lnTo>
                  <a:pt x="573" y="302"/>
                </a:lnTo>
                <a:lnTo>
                  <a:pt x="574" y="302"/>
                </a:lnTo>
                <a:lnTo>
                  <a:pt x="575" y="301"/>
                </a:lnTo>
                <a:lnTo>
                  <a:pt x="576" y="301"/>
                </a:lnTo>
                <a:lnTo>
                  <a:pt x="577" y="300"/>
                </a:lnTo>
                <a:lnTo>
                  <a:pt x="578" y="300"/>
                </a:lnTo>
                <a:lnTo>
                  <a:pt x="579" y="299"/>
                </a:lnTo>
                <a:lnTo>
                  <a:pt x="580" y="299"/>
                </a:lnTo>
                <a:lnTo>
                  <a:pt x="581" y="299"/>
                </a:lnTo>
                <a:lnTo>
                  <a:pt x="582" y="299"/>
                </a:lnTo>
                <a:lnTo>
                  <a:pt x="582" y="298"/>
                </a:lnTo>
                <a:lnTo>
                  <a:pt x="583" y="298"/>
                </a:lnTo>
                <a:lnTo>
                  <a:pt x="584" y="298"/>
                </a:lnTo>
                <a:lnTo>
                  <a:pt x="585" y="298"/>
                </a:lnTo>
                <a:lnTo>
                  <a:pt x="586" y="299"/>
                </a:lnTo>
                <a:lnTo>
                  <a:pt x="588" y="299"/>
                </a:lnTo>
                <a:lnTo>
                  <a:pt x="589" y="299"/>
                </a:lnTo>
                <a:lnTo>
                  <a:pt x="591" y="299"/>
                </a:lnTo>
                <a:lnTo>
                  <a:pt x="592" y="299"/>
                </a:lnTo>
                <a:lnTo>
                  <a:pt x="593" y="300"/>
                </a:lnTo>
                <a:lnTo>
                  <a:pt x="595" y="300"/>
                </a:lnTo>
                <a:lnTo>
                  <a:pt x="596" y="301"/>
                </a:lnTo>
                <a:lnTo>
                  <a:pt x="597" y="301"/>
                </a:lnTo>
                <a:lnTo>
                  <a:pt x="599" y="302"/>
                </a:lnTo>
                <a:lnTo>
                  <a:pt x="600" y="303"/>
                </a:lnTo>
                <a:lnTo>
                  <a:pt x="601" y="303"/>
                </a:lnTo>
                <a:lnTo>
                  <a:pt x="602" y="304"/>
                </a:lnTo>
                <a:lnTo>
                  <a:pt x="604" y="306"/>
                </a:lnTo>
                <a:lnTo>
                  <a:pt x="607" y="307"/>
                </a:lnTo>
                <a:lnTo>
                  <a:pt x="608" y="308"/>
                </a:lnTo>
                <a:lnTo>
                  <a:pt x="609" y="309"/>
                </a:lnTo>
                <a:lnTo>
                  <a:pt x="610" y="310"/>
                </a:lnTo>
                <a:lnTo>
                  <a:pt x="611" y="311"/>
                </a:lnTo>
                <a:lnTo>
                  <a:pt x="613" y="311"/>
                </a:lnTo>
                <a:lnTo>
                  <a:pt x="614" y="312"/>
                </a:lnTo>
                <a:lnTo>
                  <a:pt x="615" y="313"/>
                </a:lnTo>
                <a:lnTo>
                  <a:pt x="617" y="313"/>
                </a:lnTo>
                <a:lnTo>
                  <a:pt x="618" y="314"/>
                </a:lnTo>
                <a:lnTo>
                  <a:pt x="619" y="315"/>
                </a:lnTo>
                <a:lnTo>
                  <a:pt x="621" y="315"/>
                </a:lnTo>
                <a:lnTo>
                  <a:pt x="623" y="315"/>
                </a:lnTo>
                <a:lnTo>
                  <a:pt x="624" y="315"/>
                </a:lnTo>
                <a:lnTo>
                  <a:pt x="626" y="316"/>
                </a:lnTo>
                <a:lnTo>
                  <a:pt x="628" y="316"/>
                </a:lnTo>
                <a:lnTo>
                  <a:pt x="630" y="315"/>
                </a:lnTo>
                <a:lnTo>
                  <a:pt x="630" y="312"/>
                </a:lnTo>
                <a:lnTo>
                  <a:pt x="630" y="308"/>
                </a:lnTo>
                <a:lnTo>
                  <a:pt x="630" y="305"/>
                </a:lnTo>
                <a:lnTo>
                  <a:pt x="630" y="301"/>
                </a:lnTo>
                <a:lnTo>
                  <a:pt x="630" y="297"/>
                </a:lnTo>
                <a:lnTo>
                  <a:pt x="630" y="294"/>
                </a:lnTo>
                <a:lnTo>
                  <a:pt x="630" y="290"/>
                </a:lnTo>
                <a:lnTo>
                  <a:pt x="630" y="286"/>
                </a:lnTo>
                <a:lnTo>
                  <a:pt x="629" y="286"/>
                </a:lnTo>
                <a:lnTo>
                  <a:pt x="628" y="285"/>
                </a:lnTo>
                <a:lnTo>
                  <a:pt x="627" y="285"/>
                </a:lnTo>
                <a:lnTo>
                  <a:pt x="626" y="284"/>
                </a:lnTo>
                <a:lnTo>
                  <a:pt x="625" y="284"/>
                </a:lnTo>
                <a:lnTo>
                  <a:pt x="624" y="283"/>
                </a:lnTo>
                <a:lnTo>
                  <a:pt x="623" y="283"/>
                </a:lnTo>
                <a:lnTo>
                  <a:pt x="623" y="282"/>
                </a:lnTo>
                <a:lnTo>
                  <a:pt x="621" y="281"/>
                </a:lnTo>
                <a:lnTo>
                  <a:pt x="619" y="279"/>
                </a:lnTo>
                <a:lnTo>
                  <a:pt x="618" y="278"/>
                </a:lnTo>
                <a:lnTo>
                  <a:pt x="616" y="277"/>
                </a:lnTo>
                <a:lnTo>
                  <a:pt x="616" y="276"/>
                </a:lnTo>
                <a:lnTo>
                  <a:pt x="615" y="276"/>
                </a:lnTo>
                <a:lnTo>
                  <a:pt x="614" y="275"/>
                </a:lnTo>
                <a:lnTo>
                  <a:pt x="613" y="275"/>
                </a:lnTo>
                <a:lnTo>
                  <a:pt x="612" y="274"/>
                </a:lnTo>
                <a:lnTo>
                  <a:pt x="611" y="274"/>
                </a:lnTo>
                <a:lnTo>
                  <a:pt x="610" y="273"/>
                </a:lnTo>
                <a:lnTo>
                  <a:pt x="609" y="273"/>
                </a:lnTo>
                <a:lnTo>
                  <a:pt x="607" y="272"/>
                </a:lnTo>
                <a:lnTo>
                  <a:pt x="606" y="272"/>
                </a:lnTo>
                <a:lnTo>
                  <a:pt x="605" y="272"/>
                </a:lnTo>
                <a:lnTo>
                  <a:pt x="603" y="271"/>
                </a:lnTo>
                <a:lnTo>
                  <a:pt x="602" y="271"/>
                </a:lnTo>
                <a:lnTo>
                  <a:pt x="600" y="271"/>
                </a:lnTo>
                <a:lnTo>
                  <a:pt x="599" y="271"/>
                </a:lnTo>
                <a:lnTo>
                  <a:pt x="597" y="271"/>
                </a:lnTo>
                <a:lnTo>
                  <a:pt x="595" y="271"/>
                </a:lnTo>
                <a:lnTo>
                  <a:pt x="594" y="271"/>
                </a:lnTo>
                <a:lnTo>
                  <a:pt x="592" y="271"/>
                </a:lnTo>
                <a:lnTo>
                  <a:pt x="591" y="271"/>
                </a:lnTo>
                <a:lnTo>
                  <a:pt x="589" y="271"/>
                </a:lnTo>
                <a:lnTo>
                  <a:pt x="588" y="272"/>
                </a:lnTo>
                <a:lnTo>
                  <a:pt x="587" y="272"/>
                </a:lnTo>
                <a:lnTo>
                  <a:pt x="586" y="272"/>
                </a:lnTo>
                <a:lnTo>
                  <a:pt x="584" y="273"/>
                </a:lnTo>
                <a:lnTo>
                  <a:pt x="582" y="273"/>
                </a:lnTo>
                <a:lnTo>
                  <a:pt x="581" y="273"/>
                </a:lnTo>
                <a:lnTo>
                  <a:pt x="579" y="274"/>
                </a:lnTo>
                <a:lnTo>
                  <a:pt x="578" y="274"/>
                </a:lnTo>
                <a:lnTo>
                  <a:pt x="576" y="275"/>
                </a:lnTo>
                <a:lnTo>
                  <a:pt x="575" y="275"/>
                </a:lnTo>
                <a:lnTo>
                  <a:pt x="574" y="275"/>
                </a:lnTo>
                <a:lnTo>
                  <a:pt x="573" y="275"/>
                </a:lnTo>
                <a:lnTo>
                  <a:pt x="572" y="275"/>
                </a:lnTo>
                <a:lnTo>
                  <a:pt x="571" y="276"/>
                </a:lnTo>
                <a:lnTo>
                  <a:pt x="570" y="276"/>
                </a:lnTo>
                <a:lnTo>
                  <a:pt x="569" y="276"/>
                </a:lnTo>
                <a:lnTo>
                  <a:pt x="568" y="276"/>
                </a:lnTo>
                <a:lnTo>
                  <a:pt x="567" y="276"/>
                </a:lnTo>
                <a:lnTo>
                  <a:pt x="566" y="276"/>
                </a:lnTo>
                <a:lnTo>
                  <a:pt x="564" y="276"/>
                </a:lnTo>
                <a:lnTo>
                  <a:pt x="563" y="275"/>
                </a:lnTo>
                <a:lnTo>
                  <a:pt x="561" y="275"/>
                </a:lnTo>
                <a:lnTo>
                  <a:pt x="560" y="274"/>
                </a:lnTo>
                <a:lnTo>
                  <a:pt x="558" y="274"/>
                </a:lnTo>
                <a:lnTo>
                  <a:pt x="557" y="274"/>
                </a:lnTo>
                <a:lnTo>
                  <a:pt x="555" y="274"/>
                </a:lnTo>
                <a:lnTo>
                  <a:pt x="554" y="273"/>
                </a:lnTo>
                <a:lnTo>
                  <a:pt x="552" y="273"/>
                </a:lnTo>
                <a:lnTo>
                  <a:pt x="549" y="273"/>
                </a:lnTo>
                <a:lnTo>
                  <a:pt x="546" y="272"/>
                </a:lnTo>
                <a:lnTo>
                  <a:pt x="543" y="272"/>
                </a:lnTo>
                <a:lnTo>
                  <a:pt x="539" y="272"/>
                </a:lnTo>
                <a:lnTo>
                  <a:pt x="532" y="271"/>
                </a:lnTo>
                <a:lnTo>
                  <a:pt x="526" y="271"/>
                </a:lnTo>
                <a:lnTo>
                  <a:pt x="522" y="270"/>
                </a:lnTo>
                <a:lnTo>
                  <a:pt x="519" y="270"/>
                </a:lnTo>
                <a:lnTo>
                  <a:pt x="515" y="270"/>
                </a:lnTo>
                <a:lnTo>
                  <a:pt x="512" y="269"/>
                </a:lnTo>
                <a:lnTo>
                  <a:pt x="510" y="269"/>
                </a:lnTo>
                <a:lnTo>
                  <a:pt x="508" y="269"/>
                </a:lnTo>
                <a:lnTo>
                  <a:pt x="506" y="268"/>
                </a:lnTo>
                <a:lnTo>
                  <a:pt x="504" y="268"/>
                </a:lnTo>
                <a:lnTo>
                  <a:pt x="502" y="267"/>
                </a:lnTo>
                <a:lnTo>
                  <a:pt x="500" y="266"/>
                </a:lnTo>
                <a:lnTo>
                  <a:pt x="498" y="266"/>
                </a:lnTo>
                <a:lnTo>
                  <a:pt x="496" y="265"/>
                </a:lnTo>
                <a:lnTo>
                  <a:pt x="495" y="264"/>
                </a:lnTo>
                <a:lnTo>
                  <a:pt x="493" y="263"/>
                </a:lnTo>
                <a:lnTo>
                  <a:pt x="492" y="262"/>
                </a:lnTo>
                <a:lnTo>
                  <a:pt x="490" y="261"/>
                </a:lnTo>
                <a:lnTo>
                  <a:pt x="489" y="259"/>
                </a:lnTo>
                <a:lnTo>
                  <a:pt x="487" y="258"/>
                </a:lnTo>
                <a:lnTo>
                  <a:pt x="486" y="257"/>
                </a:lnTo>
                <a:lnTo>
                  <a:pt x="485" y="256"/>
                </a:lnTo>
                <a:lnTo>
                  <a:pt x="482" y="254"/>
                </a:lnTo>
                <a:lnTo>
                  <a:pt x="480" y="252"/>
                </a:lnTo>
                <a:lnTo>
                  <a:pt x="479" y="251"/>
                </a:lnTo>
                <a:lnTo>
                  <a:pt x="478" y="250"/>
                </a:lnTo>
                <a:lnTo>
                  <a:pt x="476" y="249"/>
                </a:lnTo>
                <a:lnTo>
                  <a:pt x="475" y="249"/>
                </a:lnTo>
                <a:lnTo>
                  <a:pt x="474" y="248"/>
                </a:lnTo>
                <a:lnTo>
                  <a:pt x="473" y="247"/>
                </a:lnTo>
                <a:lnTo>
                  <a:pt x="472" y="247"/>
                </a:lnTo>
                <a:lnTo>
                  <a:pt x="470" y="247"/>
                </a:lnTo>
                <a:lnTo>
                  <a:pt x="469" y="246"/>
                </a:lnTo>
                <a:lnTo>
                  <a:pt x="468" y="246"/>
                </a:lnTo>
                <a:lnTo>
                  <a:pt x="466" y="246"/>
                </a:lnTo>
                <a:lnTo>
                  <a:pt x="465" y="247"/>
                </a:lnTo>
                <a:lnTo>
                  <a:pt x="463" y="247"/>
                </a:lnTo>
                <a:lnTo>
                  <a:pt x="460" y="247"/>
                </a:lnTo>
                <a:lnTo>
                  <a:pt x="458" y="248"/>
                </a:lnTo>
                <a:lnTo>
                  <a:pt x="455" y="248"/>
                </a:lnTo>
                <a:lnTo>
                  <a:pt x="453" y="249"/>
                </a:lnTo>
                <a:lnTo>
                  <a:pt x="450" y="250"/>
                </a:lnTo>
                <a:lnTo>
                  <a:pt x="448" y="251"/>
                </a:lnTo>
                <a:lnTo>
                  <a:pt x="446" y="252"/>
                </a:lnTo>
                <a:lnTo>
                  <a:pt x="435" y="258"/>
                </a:lnTo>
                <a:lnTo>
                  <a:pt x="424" y="264"/>
                </a:lnTo>
                <a:lnTo>
                  <a:pt x="421" y="265"/>
                </a:lnTo>
                <a:lnTo>
                  <a:pt x="417" y="267"/>
                </a:lnTo>
                <a:lnTo>
                  <a:pt x="414" y="268"/>
                </a:lnTo>
                <a:lnTo>
                  <a:pt x="410" y="270"/>
                </a:lnTo>
                <a:lnTo>
                  <a:pt x="407" y="271"/>
                </a:lnTo>
                <a:lnTo>
                  <a:pt x="403" y="273"/>
                </a:lnTo>
                <a:lnTo>
                  <a:pt x="399" y="274"/>
                </a:lnTo>
                <a:lnTo>
                  <a:pt x="394" y="275"/>
                </a:lnTo>
                <a:lnTo>
                  <a:pt x="390" y="276"/>
                </a:lnTo>
                <a:lnTo>
                  <a:pt x="385" y="277"/>
                </a:lnTo>
                <a:lnTo>
                  <a:pt x="380" y="278"/>
                </a:lnTo>
                <a:lnTo>
                  <a:pt x="375" y="278"/>
                </a:lnTo>
                <a:lnTo>
                  <a:pt x="370" y="279"/>
                </a:lnTo>
                <a:lnTo>
                  <a:pt x="364" y="279"/>
                </a:lnTo>
                <a:lnTo>
                  <a:pt x="358" y="279"/>
                </a:lnTo>
                <a:lnTo>
                  <a:pt x="352" y="279"/>
                </a:lnTo>
                <a:lnTo>
                  <a:pt x="351" y="279"/>
                </a:lnTo>
                <a:lnTo>
                  <a:pt x="350" y="280"/>
                </a:lnTo>
                <a:lnTo>
                  <a:pt x="349" y="280"/>
                </a:lnTo>
                <a:lnTo>
                  <a:pt x="349" y="281"/>
                </a:lnTo>
                <a:lnTo>
                  <a:pt x="348" y="281"/>
                </a:lnTo>
                <a:lnTo>
                  <a:pt x="348" y="282"/>
                </a:lnTo>
                <a:lnTo>
                  <a:pt x="347" y="282"/>
                </a:lnTo>
                <a:lnTo>
                  <a:pt x="347" y="283"/>
                </a:lnTo>
                <a:lnTo>
                  <a:pt x="346" y="284"/>
                </a:lnTo>
                <a:lnTo>
                  <a:pt x="346" y="285"/>
                </a:lnTo>
                <a:lnTo>
                  <a:pt x="345" y="286"/>
                </a:lnTo>
                <a:lnTo>
                  <a:pt x="344" y="286"/>
                </a:lnTo>
                <a:lnTo>
                  <a:pt x="344" y="287"/>
                </a:lnTo>
                <a:lnTo>
                  <a:pt x="344" y="288"/>
                </a:lnTo>
                <a:lnTo>
                  <a:pt x="343" y="288"/>
                </a:lnTo>
                <a:lnTo>
                  <a:pt x="342" y="288"/>
                </a:lnTo>
                <a:lnTo>
                  <a:pt x="342" y="289"/>
                </a:lnTo>
                <a:lnTo>
                  <a:pt x="341" y="289"/>
                </a:lnTo>
                <a:lnTo>
                  <a:pt x="339" y="285"/>
                </a:lnTo>
                <a:lnTo>
                  <a:pt x="338" y="280"/>
                </a:lnTo>
                <a:lnTo>
                  <a:pt x="337" y="274"/>
                </a:lnTo>
                <a:lnTo>
                  <a:pt x="337" y="267"/>
                </a:lnTo>
                <a:lnTo>
                  <a:pt x="336" y="259"/>
                </a:lnTo>
                <a:lnTo>
                  <a:pt x="335" y="250"/>
                </a:lnTo>
                <a:lnTo>
                  <a:pt x="334" y="241"/>
                </a:lnTo>
                <a:lnTo>
                  <a:pt x="333" y="230"/>
                </a:lnTo>
                <a:lnTo>
                  <a:pt x="333" y="219"/>
                </a:lnTo>
                <a:lnTo>
                  <a:pt x="332" y="208"/>
                </a:lnTo>
                <a:lnTo>
                  <a:pt x="331" y="196"/>
                </a:lnTo>
                <a:lnTo>
                  <a:pt x="330" y="183"/>
                </a:lnTo>
                <a:lnTo>
                  <a:pt x="329" y="158"/>
                </a:lnTo>
                <a:lnTo>
                  <a:pt x="328" y="132"/>
                </a:lnTo>
                <a:lnTo>
                  <a:pt x="327" y="119"/>
                </a:lnTo>
                <a:lnTo>
                  <a:pt x="326" y="107"/>
                </a:lnTo>
                <a:lnTo>
                  <a:pt x="326" y="94"/>
                </a:lnTo>
                <a:lnTo>
                  <a:pt x="325" y="83"/>
                </a:lnTo>
                <a:lnTo>
                  <a:pt x="324" y="71"/>
                </a:lnTo>
                <a:lnTo>
                  <a:pt x="323" y="60"/>
                </a:lnTo>
                <a:lnTo>
                  <a:pt x="322" y="50"/>
                </a:lnTo>
                <a:lnTo>
                  <a:pt x="321" y="40"/>
                </a:lnTo>
                <a:lnTo>
                  <a:pt x="320" y="31"/>
                </a:lnTo>
                <a:lnTo>
                  <a:pt x="319" y="23"/>
                </a:lnTo>
                <a:lnTo>
                  <a:pt x="318" y="16"/>
                </a:lnTo>
                <a:lnTo>
                  <a:pt x="317" y="11"/>
                </a:lnTo>
                <a:lnTo>
                  <a:pt x="316" y="6"/>
                </a:lnTo>
                <a:lnTo>
                  <a:pt x="314" y="2"/>
                </a:lnTo>
                <a:lnTo>
                  <a:pt x="313" y="0"/>
                </a:lnTo>
                <a:lnTo>
                  <a:pt x="311" y="0"/>
                </a:lnTo>
                <a:lnTo>
                  <a:pt x="309" y="1"/>
                </a:lnTo>
                <a:lnTo>
                  <a:pt x="307" y="4"/>
                </a:lnTo>
                <a:lnTo>
                  <a:pt x="305" y="9"/>
                </a:lnTo>
                <a:lnTo>
                  <a:pt x="303" y="14"/>
                </a:lnTo>
                <a:lnTo>
                  <a:pt x="302" y="21"/>
                </a:lnTo>
                <a:lnTo>
                  <a:pt x="300" y="28"/>
                </a:lnTo>
                <a:lnTo>
                  <a:pt x="299" y="37"/>
                </a:lnTo>
                <a:lnTo>
                  <a:pt x="297" y="46"/>
                </a:lnTo>
                <a:lnTo>
                  <a:pt x="296" y="56"/>
                </a:lnTo>
                <a:lnTo>
                  <a:pt x="295" y="66"/>
                </a:lnTo>
                <a:lnTo>
                  <a:pt x="294" y="77"/>
                </a:lnTo>
                <a:lnTo>
                  <a:pt x="293" y="88"/>
                </a:lnTo>
                <a:lnTo>
                  <a:pt x="291" y="112"/>
                </a:lnTo>
                <a:lnTo>
                  <a:pt x="290" y="137"/>
                </a:lnTo>
                <a:lnTo>
                  <a:pt x="289" y="149"/>
                </a:lnTo>
                <a:lnTo>
                  <a:pt x="288" y="161"/>
                </a:lnTo>
                <a:lnTo>
                  <a:pt x="287" y="173"/>
                </a:lnTo>
                <a:lnTo>
                  <a:pt x="285" y="184"/>
                </a:lnTo>
                <a:lnTo>
                  <a:pt x="284" y="195"/>
                </a:lnTo>
                <a:lnTo>
                  <a:pt x="283" y="206"/>
                </a:lnTo>
                <a:lnTo>
                  <a:pt x="281" y="216"/>
                </a:lnTo>
                <a:lnTo>
                  <a:pt x="280" y="225"/>
                </a:lnTo>
                <a:lnTo>
                  <a:pt x="278" y="234"/>
                </a:lnTo>
                <a:lnTo>
                  <a:pt x="276" y="242"/>
                </a:lnTo>
                <a:lnTo>
                  <a:pt x="274" y="249"/>
                </a:lnTo>
                <a:lnTo>
                  <a:pt x="272" y="254"/>
                </a:lnTo>
                <a:lnTo>
                  <a:pt x="269" y="259"/>
                </a:lnTo>
                <a:lnTo>
                  <a:pt x="267" y="262"/>
                </a:lnTo>
                <a:lnTo>
                  <a:pt x="264" y="265"/>
                </a:lnTo>
                <a:lnTo>
                  <a:pt x="260" y="265"/>
                </a:lnTo>
                <a:lnTo>
                  <a:pt x="258" y="265"/>
                </a:lnTo>
                <a:lnTo>
                  <a:pt x="256" y="265"/>
                </a:lnTo>
                <a:lnTo>
                  <a:pt x="254" y="265"/>
                </a:lnTo>
                <a:lnTo>
                  <a:pt x="253" y="264"/>
                </a:lnTo>
                <a:lnTo>
                  <a:pt x="251" y="264"/>
                </a:lnTo>
                <a:lnTo>
                  <a:pt x="249" y="263"/>
                </a:lnTo>
                <a:lnTo>
                  <a:pt x="247" y="262"/>
                </a:lnTo>
                <a:lnTo>
                  <a:pt x="246" y="261"/>
                </a:lnTo>
                <a:lnTo>
                  <a:pt x="244" y="260"/>
                </a:lnTo>
                <a:lnTo>
                  <a:pt x="242" y="259"/>
                </a:lnTo>
                <a:lnTo>
                  <a:pt x="241" y="258"/>
                </a:lnTo>
                <a:lnTo>
                  <a:pt x="239" y="256"/>
                </a:lnTo>
                <a:lnTo>
                  <a:pt x="238" y="255"/>
                </a:lnTo>
                <a:lnTo>
                  <a:pt x="236" y="254"/>
                </a:lnTo>
                <a:lnTo>
                  <a:pt x="235" y="252"/>
                </a:lnTo>
                <a:lnTo>
                  <a:pt x="233" y="251"/>
                </a:lnTo>
                <a:lnTo>
                  <a:pt x="230" y="248"/>
                </a:lnTo>
                <a:lnTo>
                  <a:pt x="228" y="246"/>
                </a:lnTo>
                <a:lnTo>
                  <a:pt x="226" y="245"/>
                </a:lnTo>
                <a:lnTo>
                  <a:pt x="225" y="243"/>
                </a:lnTo>
                <a:lnTo>
                  <a:pt x="223" y="242"/>
                </a:lnTo>
                <a:lnTo>
                  <a:pt x="222" y="241"/>
                </a:lnTo>
                <a:lnTo>
                  <a:pt x="220" y="241"/>
                </a:lnTo>
                <a:lnTo>
                  <a:pt x="219" y="240"/>
                </a:lnTo>
                <a:lnTo>
                  <a:pt x="217" y="239"/>
                </a:lnTo>
                <a:lnTo>
                  <a:pt x="215" y="239"/>
                </a:lnTo>
                <a:lnTo>
                  <a:pt x="214" y="238"/>
                </a:lnTo>
                <a:lnTo>
                  <a:pt x="212" y="238"/>
                </a:lnTo>
                <a:lnTo>
                  <a:pt x="210" y="238"/>
                </a:lnTo>
                <a:lnTo>
                  <a:pt x="209" y="238"/>
                </a:lnTo>
                <a:lnTo>
                  <a:pt x="206" y="239"/>
                </a:lnTo>
                <a:lnTo>
                  <a:pt x="204" y="240"/>
                </a:lnTo>
                <a:lnTo>
                  <a:pt x="201" y="241"/>
                </a:lnTo>
                <a:lnTo>
                  <a:pt x="199" y="242"/>
                </a:lnTo>
                <a:lnTo>
                  <a:pt x="197" y="243"/>
                </a:lnTo>
                <a:lnTo>
                  <a:pt x="195" y="244"/>
                </a:lnTo>
                <a:lnTo>
                  <a:pt x="193" y="245"/>
                </a:lnTo>
                <a:lnTo>
                  <a:pt x="191" y="246"/>
                </a:lnTo>
                <a:lnTo>
                  <a:pt x="190" y="247"/>
                </a:lnTo>
                <a:lnTo>
                  <a:pt x="188" y="248"/>
                </a:lnTo>
                <a:lnTo>
                  <a:pt x="187" y="249"/>
                </a:lnTo>
                <a:lnTo>
                  <a:pt x="185" y="250"/>
                </a:lnTo>
                <a:lnTo>
                  <a:pt x="184" y="251"/>
                </a:lnTo>
                <a:lnTo>
                  <a:pt x="183" y="251"/>
                </a:lnTo>
                <a:lnTo>
                  <a:pt x="181" y="252"/>
                </a:lnTo>
                <a:lnTo>
                  <a:pt x="180" y="253"/>
                </a:lnTo>
                <a:lnTo>
                  <a:pt x="176" y="257"/>
                </a:lnTo>
                <a:lnTo>
                  <a:pt x="172" y="260"/>
                </a:lnTo>
                <a:lnTo>
                  <a:pt x="171" y="261"/>
                </a:lnTo>
                <a:lnTo>
                  <a:pt x="170" y="262"/>
                </a:lnTo>
                <a:lnTo>
                  <a:pt x="169" y="262"/>
                </a:lnTo>
                <a:lnTo>
                  <a:pt x="168" y="263"/>
                </a:lnTo>
                <a:lnTo>
                  <a:pt x="166" y="264"/>
                </a:lnTo>
                <a:lnTo>
                  <a:pt x="165" y="264"/>
                </a:lnTo>
                <a:lnTo>
                  <a:pt x="164" y="265"/>
                </a:lnTo>
                <a:lnTo>
                  <a:pt x="163" y="266"/>
                </a:lnTo>
                <a:lnTo>
                  <a:pt x="161" y="266"/>
                </a:lnTo>
                <a:lnTo>
                  <a:pt x="159" y="266"/>
                </a:lnTo>
                <a:lnTo>
                  <a:pt x="158" y="266"/>
                </a:lnTo>
                <a:lnTo>
                  <a:pt x="157" y="266"/>
                </a:lnTo>
                <a:lnTo>
                  <a:pt x="156" y="265"/>
                </a:lnTo>
                <a:lnTo>
                  <a:pt x="155" y="265"/>
                </a:lnTo>
                <a:lnTo>
                  <a:pt x="154" y="265"/>
                </a:lnTo>
                <a:lnTo>
                  <a:pt x="153" y="265"/>
                </a:lnTo>
                <a:lnTo>
                  <a:pt x="152" y="264"/>
                </a:lnTo>
                <a:lnTo>
                  <a:pt x="151" y="264"/>
                </a:lnTo>
                <a:lnTo>
                  <a:pt x="150" y="264"/>
                </a:lnTo>
                <a:lnTo>
                  <a:pt x="149" y="264"/>
                </a:lnTo>
                <a:lnTo>
                  <a:pt x="148" y="264"/>
                </a:lnTo>
                <a:lnTo>
                  <a:pt x="147" y="264"/>
                </a:lnTo>
                <a:lnTo>
                  <a:pt x="145" y="263"/>
                </a:lnTo>
                <a:lnTo>
                  <a:pt x="143" y="263"/>
                </a:lnTo>
                <a:lnTo>
                  <a:pt x="142" y="263"/>
                </a:lnTo>
                <a:lnTo>
                  <a:pt x="141" y="264"/>
                </a:lnTo>
                <a:lnTo>
                  <a:pt x="139" y="264"/>
                </a:lnTo>
                <a:lnTo>
                  <a:pt x="137" y="264"/>
                </a:lnTo>
                <a:lnTo>
                  <a:pt x="133" y="264"/>
                </a:lnTo>
                <a:lnTo>
                  <a:pt x="128" y="265"/>
                </a:lnTo>
                <a:lnTo>
                  <a:pt x="116" y="267"/>
                </a:lnTo>
                <a:lnTo>
                  <a:pt x="100" y="269"/>
                </a:lnTo>
                <a:lnTo>
                  <a:pt x="91" y="270"/>
                </a:lnTo>
                <a:lnTo>
                  <a:pt x="81" y="272"/>
                </a:lnTo>
                <a:lnTo>
                  <a:pt x="70" y="273"/>
                </a:lnTo>
                <a:lnTo>
                  <a:pt x="58" y="275"/>
                </a:lnTo>
                <a:lnTo>
                  <a:pt x="45" y="277"/>
                </a:lnTo>
                <a:lnTo>
                  <a:pt x="31" y="278"/>
                </a:lnTo>
                <a:lnTo>
                  <a:pt x="24" y="279"/>
                </a:lnTo>
                <a:lnTo>
                  <a:pt x="16" y="280"/>
                </a:lnTo>
                <a:lnTo>
                  <a:pt x="8" y="281"/>
                </a:lnTo>
                <a:lnTo>
                  <a:pt x="0" y="282"/>
                </a:lnTo>
                <a:lnTo>
                  <a:pt x="0" y="283"/>
                </a:lnTo>
                <a:lnTo>
                  <a:pt x="0" y="284"/>
                </a:lnTo>
                <a:lnTo>
                  <a:pt x="1" y="284"/>
                </a:lnTo>
                <a:lnTo>
                  <a:pt x="1" y="285"/>
                </a:lnTo>
                <a:lnTo>
                  <a:pt x="1" y="286"/>
                </a:lnTo>
                <a:lnTo>
                  <a:pt x="1" y="287"/>
                </a:lnTo>
                <a:lnTo>
                  <a:pt x="1" y="288"/>
                </a:lnTo>
                <a:lnTo>
                  <a:pt x="2" y="290"/>
                </a:lnTo>
                <a:lnTo>
                  <a:pt x="2" y="291"/>
                </a:lnTo>
                <a:lnTo>
                  <a:pt x="2" y="292"/>
                </a:lnTo>
                <a:lnTo>
                  <a:pt x="2" y="294"/>
                </a:lnTo>
                <a:lnTo>
                  <a:pt x="2" y="295"/>
                </a:lnTo>
                <a:lnTo>
                  <a:pt x="2" y="296"/>
                </a:lnTo>
                <a:lnTo>
                  <a:pt x="2" y="298"/>
                </a:lnTo>
                <a:lnTo>
                  <a:pt x="3" y="298"/>
                </a:lnTo>
                <a:lnTo>
                  <a:pt x="3" y="299"/>
                </a:lnTo>
                <a:lnTo>
                  <a:pt x="3" y="300"/>
                </a:lnTo>
                <a:lnTo>
                  <a:pt x="3" y="301"/>
                </a:lnTo>
                <a:lnTo>
                  <a:pt x="4" y="302"/>
                </a:lnTo>
                <a:lnTo>
                  <a:pt x="4" y="303"/>
                </a:lnTo>
              </a:path>
            </a:pathLst>
          </a:custGeom>
          <a:solidFill>
            <a:srgbClr val="FF0000"/>
          </a:solidFill>
          <a:ln w="12700" cap="rnd" cmpd="sng">
            <a:solidFill>
              <a:srgbClr val="FF0000"/>
            </a:solidFill>
            <a:prstDash val="solid"/>
            <a:round/>
            <a:headEnd/>
            <a:tailEnd/>
          </a:ln>
          <a:effectLst>
            <a:outerShdw dist="35921" dir="2700000" algn="ctr" rotWithShape="0">
              <a:schemeClr val="bg2"/>
            </a:outerShdw>
          </a:effectLst>
        </p:spPr>
        <p:txBody>
          <a:bodyPr/>
          <a:lstStyle/>
          <a:p>
            <a:pPr>
              <a:defRPr/>
            </a:pPr>
            <a:endParaRPr lang="fr-CA"/>
          </a:p>
        </p:txBody>
      </p:sp>
      <p:sp>
        <p:nvSpPr>
          <p:cNvPr id="63525" name="Freeform 42"/>
          <p:cNvSpPr>
            <a:spLocks/>
          </p:cNvSpPr>
          <p:nvPr/>
        </p:nvSpPr>
        <p:spPr bwMode="auto">
          <a:xfrm>
            <a:off x="192088" y="6256338"/>
            <a:ext cx="190500" cy="279400"/>
          </a:xfrm>
          <a:custGeom>
            <a:avLst/>
            <a:gdLst>
              <a:gd name="T0" fmla="*/ 151333200 w 135"/>
              <a:gd name="T1" fmla="*/ 100806250 h 176"/>
              <a:gd name="T2" fmla="*/ 123456700 w 135"/>
              <a:gd name="T3" fmla="*/ 126007813 h 176"/>
              <a:gd name="T4" fmla="*/ 97569867 w 135"/>
              <a:gd name="T5" fmla="*/ 156249688 h 176"/>
              <a:gd name="T6" fmla="*/ 77657678 w 135"/>
              <a:gd name="T7" fmla="*/ 196572188 h 176"/>
              <a:gd name="T8" fmla="*/ 63720133 w 135"/>
              <a:gd name="T9" fmla="*/ 249496263 h 176"/>
              <a:gd name="T10" fmla="*/ 59736567 w 135"/>
              <a:gd name="T11" fmla="*/ 292338125 h 176"/>
              <a:gd name="T12" fmla="*/ 63720133 w 135"/>
              <a:gd name="T13" fmla="*/ 312499375 h 176"/>
              <a:gd name="T14" fmla="*/ 71684444 w 135"/>
              <a:gd name="T15" fmla="*/ 330141263 h 176"/>
              <a:gd name="T16" fmla="*/ 81641244 w 135"/>
              <a:gd name="T17" fmla="*/ 345262200 h 176"/>
              <a:gd name="T18" fmla="*/ 97569867 w 135"/>
              <a:gd name="T19" fmla="*/ 355342825 h 176"/>
              <a:gd name="T20" fmla="*/ 121465622 w 135"/>
              <a:gd name="T21" fmla="*/ 357862188 h 176"/>
              <a:gd name="T22" fmla="*/ 153325689 w 135"/>
              <a:gd name="T23" fmla="*/ 342741250 h 176"/>
              <a:gd name="T24" fmla="*/ 173237878 w 135"/>
              <a:gd name="T25" fmla="*/ 327620313 h 176"/>
              <a:gd name="T26" fmla="*/ 191158989 w 135"/>
              <a:gd name="T27" fmla="*/ 309980013 h 176"/>
              <a:gd name="T28" fmla="*/ 203105456 w 135"/>
              <a:gd name="T29" fmla="*/ 299899388 h 176"/>
              <a:gd name="T30" fmla="*/ 219035489 w 135"/>
              <a:gd name="T31" fmla="*/ 297378438 h 176"/>
              <a:gd name="T32" fmla="*/ 228992289 w 135"/>
              <a:gd name="T33" fmla="*/ 297378438 h 176"/>
              <a:gd name="T34" fmla="*/ 236956600 w 135"/>
              <a:gd name="T35" fmla="*/ 302418750 h 176"/>
              <a:gd name="T36" fmla="*/ 242931244 w 135"/>
              <a:gd name="T37" fmla="*/ 309980013 h 176"/>
              <a:gd name="T38" fmla="*/ 246913400 w 135"/>
              <a:gd name="T39" fmla="*/ 320060638 h 176"/>
              <a:gd name="T40" fmla="*/ 250895556 w 135"/>
              <a:gd name="T41" fmla="*/ 335181575 h 176"/>
              <a:gd name="T42" fmla="*/ 238947678 w 135"/>
              <a:gd name="T43" fmla="*/ 362902500 h 176"/>
              <a:gd name="T44" fmla="*/ 219035489 w 135"/>
              <a:gd name="T45" fmla="*/ 388104063 h 176"/>
              <a:gd name="T46" fmla="*/ 197132222 w 135"/>
              <a:gd name="T47" fmla="*/ 410786263 h 176"/>
              <a:gd name="T48" fmla="*/ 169254311 w 135"/>
              <a:gd name="T49" fmla="*/ 425907200 h 176"/>
              <a:gd name="T50" fmla="*/ 135404578 w 135"/>
              <a:gd name="T51" fmla="*/ 435987825 h 176"/>
              <a:gd name="T52" fmla="*/ 97569867 w 135"/>
              <a:gd name="T53" fmla="*/ 435987825 h 176"/>
              <a:gd name="T54" fmla="*/ 63720133 w 135"/>
              <a:gd name="T55" fmla="*/ 423386250 h 176"/>
              <a:gd name="T56" fmla="*/ 37833300 w 135"/>
              <a:gd name="T57" fmla="*/ 400705638 h 176"/>
              <a:gd name="T58" fmla="*/ 15930033 w 135"/>
              <a:gd name="T59" fmla="*/ 367942813 h 176"/>
              <a:gd name="T60" fmla="*/ 3982156 w 135"/>
              <a:gd name="T61" fmla="*/ 325100950 h 176"/>
              <a:gd name="T62" fmla="*/ 0 w 135"/>
              <a:gd name="T63" fmla="*/ 272176875 h 176"/>
              <a:gd name="T64" fmla="*/ 9956800 w 135"/>
              <a:gd name="T65" fmla="*/ 196572188 h 176"/>
              <a:gd name="T66" fmla="*/ 39824378 w 135"/>
              <a:gd name="T67" fmla="*/ 126007813 h 176"/>
              <a:gd name="T68" fmla="*/ 79648756 w 135"/>
              <a:gd name="T69" fmla="*/ 65524063 h 176"/>
              <a:gd name="T70" fmla="*/ 127438856 w 135"/>
              <a:gd name="T71" fmla="*/ 25201563 h 176"/>
              <a:gd name="T72" fmla="*/ 177220033 w 135"/>
              <a:gd name="T73" fmla="*/ 5040313 h 176"/>
              <a:gd name="T74" fmla="*/ 195141144 w 135"/>
              <a:gd name="T75" fmla="*/ 5040313 h 176"/>
              <a:gd name="T76" fmla="*/ 209080100 w 135"/>
              <a:gd name="T77" fmla="*/ 12601575 h 176"/>
              <a:gd name="T78" fmla="*/ 219035489 w 135"/>
              <a:gd name="T79" fmla="*/ 12601575 h 176"/>
              <a:gd name="T80" fmla="*/ 223017644 w 135"/>
              <a:gd name="T81" fmla="*/ 5040313 h 176"/>
              <a:gd name="T82" fmla="*/ 228992289 w 135"/>
              <a:gd name="T83" fmla="*/ 0 h 176"/>
              <a:gd name="T84" fmla="*/ 234965522 w 135"/>
              <a:gd name="T85" fmla="*/ 0 h 176"/>
              <a:gd name="T86" fmla="*/ 244922322 w 135"/>
              <a:gd name="T87" fmla="*/ 0 h 176"/>
              <a:gd name="T88" fmla="*/ 252886633 w 135"/>
              <a:gd name="T89" fmla="*/ 7561263 h 176"/>
              <a:gd name="T90" fmla="*/ 258859867 w 135"/>
              <a:gd name="T91" fmla="*/ 20161250 h 176"/>
              <a:gd name="T92" fmla="*/ 262843433 w 135"/>
              <a:gd name="T93" fmla="*/ 37803138 h 176"/>
              <a:gd name="T94" fmla="*/ 264834511 w 135"/>
              <a:gd name="T95" fmla="*/ 60483750 h 176"/>
              <a:gd name="T96" fmla="*/ 264834511 w 135"/>
              <a:gd name="T97" fmla="*/ 83165950 h 176"/>
              <a:gd name="T98" fmla="*/ 262843433 w 135"/>
              <a:gd name="T99" fmla="*/ 100806250 h 176"/>
              <a:gd name="T100" fmla="*/ 256868789 w 135"/>
              <a:gd name="T101" fmla="*/ 113407825 h 176"/>
              <a:gd name="T102" fmla="*/ 250895556 w 135"/>
              <a:gd name="T103" fmla="*/ 123488450 h 176"/>
              <a:gd name="T104" fmla="*/ 240938756 w 135"/>
              <a:gd name="T105" fmla="*/ 128528763 h 176"/>
              <a:gd name="T106" fmla="*/ 230983367 w 135"/>
              <a:gd name="T107" fmla="*/ 128528763 h 176"/>
              <a:gd name="T108" fmla="*/ 221026567 w 135"/>
              <a:gd name="T109" fmla="*/ 126007813 h 176"/>
              <a:gd name="T110" fmla="*/ 213062256 w 135"/>
              <a:gd name="T111" fmla="*/ 120967500 h 176"/>
              <a:gd name="T112" fmla="*/ 207089022 w 135"/>
              <a:gd name="T113" fmla="*/ 110886875 h 176"/>
              <a:gd name="T114" fmla="*/ 205096533 w 135"/>
              <a:gd name="T115" fmla="*/ 98286888 h 176"/>
              <a:gd name="T116" fmla="*/ 203105456 w 135"/>
              <a:gd name="T117" fmla="*/ 85685313 h 176"/>
              <a:gd name="T118" fmla="*/ 193150067 w 135"/>
              <a:gd name="T119" fmla="*/ 80645000 h 176"/>
              <a:gd name="T120" fmla="*/ 183193267 w 135"/>
              <a:gd name="T121" fmla="*/ 83165950 h 17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35" h="176">
                <a:moveTo>
                  <a:pt x="90" y="33"/>
                </a:moveTo>
                <a:lnTo>
                  <a:pt x="87" y="35"/>
                </a:lnTo>
                <a:lnTo>
                  <a:pt x="84" y="36"/>
                </a:lnTo>
                <a:lnTo>
                  <a:pt x="81" y="37"/>
                </a:lnTo>
                <a:lnTo>
                  <a:pt x="79" y="39"/>
                </a:lnTo>
                <a:lnTo>
                  <a:pt x="76" y="40"/>
                </a:lnTo>
                <a:lnTo>
                  <a:pt x="74" y="41"/>
                </a:lnTo>
                <a:lnTo>
                  <a:pt x="71" y="43"/>
                </a:lnTo>
                <a:lnTo>
                  <a:pt x="69" y="45"/>
                </a:lnTo>
                <a:lnTo>
                  <a:pt x="66" y="46"/>
                </a:lnTo>
                <a:lnTo>
                  <a:pt x="64" y="48"/>
                </a:lnTo>
                <a:lnTo>
                  <a:pt x="62" y="50"/>
                </a:lnTo>
                <a:lnTo>
                  <a:pt x="59" y="52"/>
                </a:lnTo>
                <a:lnTo>
                  <a:pt x="57" y="54"/>
                </a:lnTo>
                <a:lnTo>
                  <a:pt x="55" y="56"/>
                </a:lnTo>
                <a:lnTo>
                  <a:pt x="53" y="58"/>
                </a:lnTo>
                <a:lnTo>
                  <a:pt x="51" y="60"/>
                </a:lnTo>
                <a:lnTo>
                  <a:pt x="49" y="62"/>
                </a:lnTo>
                <a:lnTo>
                  <a:pt x="47" y="65"/>
                </a:lnTo>
                <a:lnTo>
                  <a:pt x="46" y="67"/>
                </a:lnTo>
                <a:lnTo>
                  <a:pt x="44" y="70"/>
                </a:lnTo>
                <a:lnTo>
                  <a:pt x="42" y="73"/>
                </a:lnTo>
                <a:lnTo>
                  <a:pt x="41" y="75"/>
                </a:lnTo>
                <a:lnTo>
                  <a:pt x="39" y="78"/>
                </a:lnTo>
                <a:lnTo>
                  <a:pt x="38" y="81"/>
                </a:lnTo>
                <a:lnTo>
                  <a:pt x="36" y="85"/>
                </a:lnTo>
                <a:lnTo>
                  <a:pt x="35" y="88"/>
                </a:lnTo>
                <a:lnTo>
                  <a:pt x="34" y="92"/>
                </a:lnTo>
                <a:lnTo>
                  <a:pt x="33" y="95"/>
                </a:lnTo>
                <a:lnTo>
                  <a:pt x="32" y="99"/>
                </a:lnTo>
                <a:lnTo>
                  <a:pt x="31" y="103"/>
                </a:lnTo>
                <a:lnTo>
                  <a:pt x="30" y="107"/>
                </a:lnTo>
                <a:lnTo>
                  <a:pt x="30" y="111"/>
                </a:lnTo>
                <a:lnTo>
                  <a:pt x="30" y="113"/>
                </a:lnTo>
                <a:lnTo>
                  <a:pt x="30" y="114"/>
                </a:lnTo>
                <a:lnTo>
                  <a:pt x="30" y="116"/>
                </a:lnTo>
                <a:lnTo>
                  <a:pt x="30" y="117"/>
                </a:lnTo>
                <a:lnTo>
                  <a:pt x="30" y="119"/>
                </a:lnTo>
                <a:lnTo>
                  <a:pt x="31" y="120"/>
                </a:lnTo>
                <a:lnTo>
                  <a:pt x="31" y="122"/>
                </a:lnTo>
                <a:lnTo>
                  <a:pt x="32" y="123"/>
                </a:lnTo>
                <a:lnTo>
                  <a:pt x="32" y="124"/>
                </a:lnTo>
                <a:lnTo>
                  <a:pt x="32" y="126"/>
                </a:lnTo>
                <a:lnTo>
                  <a:pt x="33" y="127"/>
                </a:lnTo>
                <a:lnTo>
                  <a:pt x="34" y="128"/>
                </a:lnTo>
                <a:lnTo>
                  <a:pt x="34" y="129"/>
                </a:lnTo>
                <a:lnTo>
                  <a:pt x="35" y="130"/>
                </a:lnTo>
                <a:lnTo>
                  <a:pt x="36" y="131"/>
                </a:lnTo>
                <a:lnTo>
                  <a:pt x="36" y="132"/>
                </a:lnTo>
                <a:lnTo>
                  <a:pt x="37" y="133"/>
                </a:lnTo>
                <a:lnTo>
                  <a:pt x="38" y="134"/>
                </a:lnTo>
                <a:lnTo>
                  <a:pt x="39" y="135"/>
                </a:lnTo>
                <a:lnTo>
                  <a:pt x="40" y="136"/>
                </a:lnTo>
                <a:lnTo>
                  <a:pt x="41" y="137"/>
                </a:lnTo>
                <a:lnTo>
                  <a:pt x="42" y="138"/>
                </a:lnTo>
                <a:lnTo>
                  <a:pt x="44" y="139"/>
                </a:lnTo>
                <a:lnTo>
                  <a:pt x="45" y="139"/>
                </a:lnTo>
                <a:lnTo>
                  <a:pt x="46" y="140"/>
                </a:lnTo>
                <a:lnTo>
                  <a:pt x="48" y="140"/>
                </a:lnTo>
                <a:lnTo>
                  <a:pt x="49" y="141"/>
                </a:lnTo>
                <a:lnTo>
                  <a:pt x="51" y="142"/>
                </a:lnTo>
                <a:lnTo>
                  <a:pt x="52" y="142"/>
                </a:lnTo>
                <a:lnTo>
                  <a:pt x="54" y="142"/>
                </a:lnTo>
                <a:lnTo>
                  <a:pt x="56" y="143"/>
                </a:lnTo>
                <a:lnTo>
                  <a:pt x="58" y="143"/>
                </a:lnTo>
                <a:lnTo>
                  <a:pt x="61" y="142"/>
                </a:lnTo>
                <a:lnTo>
                  <a:pt x="64" y="141"/>
                </a:lnTo>
                <a:lnTo>
                  <a:pt x="67" y="140"/>
                </a:lnTo>
                <a:lnTo>
                  <a:pt x="70" y="139"/>
                </a:lnTo>
                <a:lnTo>
                  <a:pt x="72" y="138"/>
                </a:lnTo>
                <a:lnTo>
                  <a:pt x="75" y="137"/>
                </a:lnTo>
                <a:lnTo>
                  <a:pt x="77" y="136"/>
                </a:lnTo>
                <a:lnTo>
                  <a:pt x="79" y="135"/>
                </a:lnTo>
                <a:lnTo>
                  <a:pt x="81" y="134"/>
                </a:lnTo>
                <a:lnTo>
                  <a:pt x="83" y="133"/>
                </a:lnTo>
                <a:lnTo>
                  <a:pt x="84" y="132"/>
                </a:lnTo>
                <a:lnTo>
                  <a:pt x="86" y="131"/>
                </a:lnTo>
                <a:lnTo>
                  <a:pt x="87" y="130"/>
                </a:lnTo>
                <a:lnTo>
                  <a:pt x="89" y="129"/>
                </a:lnTo>
                <a:lnTo>
                  <a:pt x="90" y="128"/>
                </a:lnTo>
                <a:lnTo>
                  <a:pt x="91" y="127"/>
                </a:lnTo>
                <a:lnTo>
                  <a:pt x="93" y="126"/>
                </a:lnTo>
                <a:lnTo>
                  <a:pt x="95" y="124"/>
                </a:lnTo>
                <a:lnTo>
                  <a:pt x="96" y="123"/>
                </a:lnTo>
                <a:lnTo>
                  <a:pt x="97" y="122"/>
                </a:lnTo>
                <a:lnTo>
                  <a:pt x="98" y="122"/>
                </a:lnTo>
                <a:lnTo>
                  <a:pt x="99" y="121"/>
                </a:lnTo>
                <a:lnTo>
                  <a:pt x="100" y="120"/>
                </a:lnTo>
                <a:lnTo>
                  <a:pt x="101" y="120"/>
                </a:lnTo>
                <a:lnTo>
                  <a:pt x="102" y="119"/>
                </a:lnTo>
                <a:lnTo>
                  <a:pt x="103" y="119"/>
                </a:lnTo>
                <a:lnTo>
                  <a:pt x="105" y="119"/>
                </a:lnTo>
                <a:lnTo>
                  <a:pt x="106" y="118"/>
                </a:lnTo>
                <a:lnTo>
                  <a:pt x="107" y="118"/>
                </a:lnTo>
                <a:lnTo>
                  <a:pt x="109" y="118"/>
                </a:lnTo>
                <a:lnTo>
                  <a:pt x="110" y="118"/>
                </a:lnTo>
                <a:lnTo>
                  <a:pt x="111" y="118"/>
                </a:lnTo>
                <a:lnTo>
                  <a:pt x="112" y="118"/>
                </a:lnTo>
                <a:lnTo>
                  <a:pt x="113" y="118"/>
                </a:lnTo>
                <a:lnTo>
                  <a:pt x="114" y="118"/>
                </a:lnTo>
                <a:lnTo>
                  <a:pt x="115" y="118"/>
                </a:lnTo>
                <a:lnTo>
                  <a:pt x="116" y="119"/>
                </a:lnTo>
                <a:lnTo>
                  <a:pt x="117" y="119"/>
                </a:lnTo>
                <a:lnTo>
                  <a:pt x="118" y="120"/>
                </a:lnTo>
                <a:lnTo>
                  <a:pt x="119" y="120"/>
                </a:lnTo>
                <a:lnTo>
                  <a:pt x="120" y="121"/>
                </a:lnTo>
                <a:lnTo>
                  <a:pt x="121" y="122"/>
                </a:lnTo>
                <a:lnTo>
                  <a:pt x="122" y="123"/>
                </a:lnTo>
                <a:lnTo>
                  <a:pt x="123" y="124"/>
                </a:lnTo>
                <a:lnTo>
                  <a:pt x="123" y="125"/>
                </a:lnTo>
                <a:lnTo>
                  <a:pt x="124" y="126"/>
                </a:lnTo>
                <a:lnTo>
                  <a:pt x="124" y="127"/>
                </a:lnTo>
                <a:lnTo>
                  <a:pt x="124" y="128"/>
                </a:lnTo>
                <a:lnTo>
                  <a:pt x="125" y="129"/>
                </a:lnTo>
                <a:lnTo>
                  <a:pt x="125" y="130"/>
                </a:lnTo>
                <a:lnTo>
                  <a:pt x="125" y="131"/>
                </a:lnTo>
                <a:lnTo>
                  <a:pt x="125" y="132"/>
                </a:lnTo>
                <a:lnTo>
                  <a:pt x="126" y="133"/>
                </a:lnTo>
                <a:lnTo>
                  <a:pt x="126" y="134"/>
                </a:lnTo>
                <a:lnTo>
                  <a:pt x="125" y="136"/>
                </a:lnTo>
                <a:lnTo>
                  <a:pt x="123" y="138"/>
                </a:lnTo>
                <a:lnTo>
                  <a:pt x="122" y="140"/>
                </a:lnTo>
                <a:lnTo>
                  <a:pt x="121" y="142"/>
                </a:lnTo>
                <a:lnTo>
                  <a:pt x="120" y="144"/>
                </a:lnTo>
                <a:lnTo>
                  <a:pt x="118" y="146"/>
                </a:lnTo>
                <a:lnTo>
                  <a:pt x="117" y="148"/>
                </a:lnTo>
                <a:lnTo>
                  <a:pt x="115" y="149"/>
                </a:lnTo>
                <a:lnTo>
                  <a:pt x="114" y="151"/>
                </a:lnTo>
                <a:lnTo>
                  <a:pt x="112" y="153"/>
                </a:lnTo>
                <a:lnTo>
                  <a:pt x="110" y="154"/>
                </a:lnTo>
                <a:lnTo>
                  <a:pt x="109" y="156"/>
                </a:lnTo>
                <a:lnTo>
                  <a:pt x="107" y="157"/>
                </a:lnTo>
                <a:lnTo>
                  <a:pt x="105" y="159"/>
                </a:lnTo>
                <a:lnTo>
                  <a:pt x="103" y="160"/>
                </a:lnTo>
                <a:lnTo>
                  <a:pt x="101" y="161"/>
                </a:lnTo>
                <a:lnTo>
                  <a:pt x="99" y="163"/>
                </a:lnTo>
                <a:lnTo>
                  <a:pt x="97" y="164"/>
                </a:lnTo>
                <a:lnTo>
                  <a:pt x="94" y="165"/>
                </a:lnTo>
                <a:lnTo>
                  <a:pt x="92" y="166"/>
                </a:lnTo>
                <a:lnTo>
                  <a:pt x="90" y="167"/>
                </a:lnTo>
                <a:lnTo>
                  <a:pt x="87" y="168"/>
                </a:lnTo>
                <a:lnTo>
                  <a:pt x="85" y="169"/>
                </a:lnTo>
                <a:lnTo>
                  <a:pt x="82" y="170"/>
                </a:lnTo>
                <a:lnTo>
                  <a:pt x="79" y="171"/>
                </a:lnTo>
                <a:lnTo>
                  <a:pt x="77" y="171"/>
                </a:lnTo>
                <a:lnTo>
                  <a:pt x="74" y="172"/>
                </a:lnTo>
                <a:lnTo>
                  <a:pt x="71" y="173"/>
                </a:lnTo>
                <a:lnTo>
                  <a:pt x="68" y="173"/>
                </a:lnTo>
                <a:lnTo>
                  <a:pt x="65" y="174"/>
                </a:lnTo>
                <a:lnTo>
                  <a:pt x="62" y="174"/>
                </a:lnTo>
                <a:lnTo>
                  <a:pt x="59" y="175"/>
                </a:lnTo>
                <a:lnTo>
                  <a:pt x="56" y="174"/>
                </a:lnTo>
                <a:lnTo>
                  <a:pt x="52" y="174"/>
                </a:lnTo>
                <a:lnTo>
                  <a:pt x="49" y="173"/>
                </a:lnTo>
                <a:lnTo>
                  <a:pt x="46" y="173"/>
                </a:lnTo>
                <a:lnTo>
                  <a:pt x="43" y="172"/>
                </a:lnTo>
                <a:lnTo>
                  <a:pt x="40" y="171"/>
                </a:lnTo>
                <a:lnTo>
                  <a:pt x="38" y="170"/>
                </a:lnTo>
                <a:lnTo>
                  <a:pt x="35" y="169"/>
                </a:lnTo>
                <a:lnTo>
                  <a:pt x="32" y="168"/>
                </a:lnTo>
                <a:lnTo>
                  <a:pt x="30" y="167"/>
                </a:lnTo>
                <a:lnTo>
                  <a:pt x="27" y="165"/>
                </a:lnTo>
                <a:lnTo>
                  <a:pt x="25" y="164"/>
                </a:lnTo>
                <a:lnTo>
                  <a:pt x="23" y="162"/>
                </a:lnTo>
                <a:lnTo>
                  <a:pt x="21" y="161"/>
                </a:lnTo>
                <a:lnTo>
                  <a:pt x="19" y="159"/>
                </a:lnTo>
                <a:lnTo>
                  <a:pt x="17" y="157"/>
                </a:lnTo>
                <a:lnTo>
                  <a:pt x="15" y="155"/>
                </a:lnTo>
                <a:lnTo>
                  <a:pt x="13" y="153"/>
                </a:lnTo>
                <a:lnTo>
                  <a:pt x="11" y="151"/>
                </a:lnTo>
                <a:lnTo>
                  <a:pt x="10" y="148"/>
                </a:lnTo>
                <a:lnTo>
                  <a:pt x="8" y="146"/>
                </a:lnTo>
                <a:lnTo>
                  <a:pt x="7" y="144"/>
                </a:lnTo>
                <a:lnTo>
                  <a:pt x="6" y="141"/>
                </a:lnTo>
                <a:lnTo>
                  <a:pt x="5" y="138"/>
                </a:lnTo>
                <a:lnTo>
                  <a:pt x="4" y="135"/>
                </a:lnTo>
                <a:lnTo>
                  <a:pt x="3" y="132"/>
                </a:lnTo>
                <a:lnTo>
                  <a:pt x="2" y="129"/>
                </a:lnTo>
                <a:lnTo>
                  <a:pt x="1" y="126"/>
                </a:lnTo>
                <a:lnTo>
                  <a:pt x="1" y="123"/>
                </a:lnTo>
                <a:lnTo>
                  <a:pt x="0" y="120"/>
                </a:lnTo>
                <a:lnTo>
                  <a:pt x="0" y="116"/>
                </a:lnTo>
                <a:lnTo>
                  <a:pt x="0" y="113"/>
                </a:lnTo>
                <a:lnTo>
                  <a:pt x="0" y="108"/>
                </a:lnTo>
                <a:lnTo>
                  <a:pt x="0" y="103"/>
                </a:lnTo>
                <a:lnTo>
                  <a:pt x="0" y="98"/>
                </a:lnTo>
                <a:lnTo>
                  <a:pt x="1" y="93"/>
                </a:lnTo>
                <a:lnTo>
                  <a:pt x="2" y="88"/>
                </a:lnTo>
                <a:lnTo>
                  <a:pt x="4" y="83"/>
                </a:lnTo>
                <a:lnTo>
                  <a:pt x="5" y="78"/>
                </a:lnTo>
                <a:lnTo>
                  <a:pt x="7" y="73"/>
                </a:lnTo>
                <a:lnTo>
                  <a:pt x="9" y="68"/>
                </a:lnTo>
                <a:lnTo>
                  <a:pt x="12" y="63"/>
                </a:lnTo>
                <a:lnTo>
                  <a:pt x="14" y="59"/>
                </a:lnTo>
                <a:lnTo>
                  <a:pt x="17" y="54"/>
                </a:lnTo>
                <a:lnTo>
                  <a:pt x="20" y="50"/>
                </a:lnTo>
                <a:lnTo>
                  <a:pt x="23" y="46"/>
                </a:lnTo>
                <a:lnTo>
                  <a:pt x="26" y="41"/>
                </a:lnTo>
                <a:lnTo>
                  <a:pt x="29" y="37"/>
                </a:lnTo>
                <a:lnTo>
                  <a:pt x="33" y="34"/>
                </a:lnTo>
                <a:lnTo>
                  <a:pt x="37" y="30"/>
                </a:lnTo>
                <a:lnTo>
                  <a:pt x="40" y="26"/>
                </a:lnTo>
                <a:lnTo>
                  <a:pt x="44" y="23"/>
                </a:lnTo>
                <a:lnTo>
                  <a:pt x="48" y="20"/>
                </a:lnTo>
                <a:lnTo>
                  <a:pt x="52" y="17"/>
                </a:lnTo>
                <a:lnTo>
                  <a:pt x="56" y="14"/>
                </a:lnTo>
                <a:lnTo>
                  <a:pt x="60" y="12"/>
                </a:lnTo>
                <a:lnTo>
                  <a:pt x="64" y="10"/>
                </a:lnTo>
                <a:lnTo>
                  <a:pt x="68" y="8"/>
                </a:lnTo>
                <a:lnTo>
                  <a:pt x="73" y="6"/>
                </a:lnTo>
                <a:lnTo>
                  <a:pt x="77" y="4"/>
                </a:lnTo>
                <a:lnTo>
                  <a:pt x="81" y="3"/>
                </a:lnTo>
                <a:lnTo>
                  <a:pt x="85" y="2"/>
                </a:lnTo>
                <a:lnTo>
                  <a:pt x="89" y="2"/>
                </a:lnTo>
                <a:lnTo>
                  <a:pt x="94" y="2"/>
                </a:lnTo>
                <a:lnTo>
                  <a:pt x="95" y="2"/>
                </a:lnTo>
                <a:lnTo>
                  <a:pt x="96" y="2"/>
                </a:lnTo>
                <a:lnTo>
                  <a:pt x="97" y="2"/>
                </a:lnTo>
                <a:lnTo>
                  <a:pt x="98" y="2"/>
                </a:lnTo>
                <a:lnTo>
                  <a:pt x="99" y="3"/>
                </a:lnTo>
                <a:lnTo>
                  <a:pt x="100" y="3"/>
                </a:lnTo>
                <a:lnTo>
                  <a:pt x="101" y="3"/>
                </a:lnTo>
                <a:lnTo>
                  <a:pt x="102" y="4"/>
                </a:lnTo>
                <a:lnTo>
                  <a:pt x="104" y="4"/>
                </a:lnTo>
                <a:lnTo>
                  <a:pt x="105" y="5"/>
                </a:lnTo>
                <a:lnTo>
                  <a:pt x="106" y="5"/>
                </a:lnTo>
                <a:lnTo>
                  <a:pt x="108" y="5"/>
                </a:lnTo>
                <a:lnTo>
                  <a:pt x="109" y="6"/>
                </a:lnTo>
                <a:lnTo>
                  <a:pt x="109" y="5"/>
                </a:lnTo>
                <a:lnTo>
                  <a:pt x="110" y="5"/>
                </a:lnTo>
                <a:lnTo>
                  <a:pt x="110" y="4"/>
                </a:lnTo>
                <a:lnTo>
                  <a:pt x="111" y="4"/>
                </a:lnTo>
                <a:lnTo>
                  <a:pt x="112" y="3"/>
                </a:lnTo>
                <a:lnTo>
                  <a:pt x="112" y="2"/>
                </a:lnTo>
                <a:lnTo>
                  <a:pt x="113" y="2"/>
                </a:lnTo>
                <a:lnTo>
                  <a:pt x="113" y="1"/>
                </a:lnTo>
                <a:lnTo>
                  <a:pt x="114" y="1"/>
                </a:lnTo>
                <a:lnTo>
                  <a:pt x="114" y="0"/>
                </a:lnTo>
                <a:lnTo>
                  <a:pt x="115" y="0"/>
                </a:lnTo>
                <a:lnTo>
                  <a:pt x="116" y="0"/>
                </a:lnTo>
                <a:lnTo>
                  <a:pt x="117" y="0"/>
                </a:lnTo>
                <a:lnTo>
                  <a:pt x="118" y="0"/>
                </a:lnTo>
                <a:lnTo>
                  <a:pt x="119" y="0"/>
                </a:lnTo>
                <a:lnTo>
                  <a:pt x="120" y="0"/>
                </a:lnTo>
                <a:lnTo>
                  <a:pt x="121" y="0"/>
                </a:lnTo>
                <a:lnTo>
                  <a:pt x="122" y="0"/>
                </a:lnTo>
                <a:lnTo>
                  <a:pt x="123" y="0"/>
                </a:lnTo>
                <a:lnTo>
                  <a:pt x="124" y="1"/>
                </a:lnTo>
                <a:lnTo>
                  <a:pt x="125" y="1"/>
                </a:lnTo>
                <a:lnTo>
                  <a:pt x="126" y="2"/>
                </a:lnTo>
                <a:lnTo>
                  <a:pt x="127" y="2"/>
                </a:lnTo>
                <a:lnTo>
                  <a:pt x="127" y="3"/>
                </a:lnTo>
                <a:lnTo>
                  <a:pt x="128" y="4"/>
                </a:lnTo>
                <a:lnTo>
                  <a:pt x="129" y="5"/>
                </a:lnTo>
                <a:lnTo>
                  <a:pt x="129" y="6"/>
                </a:lnTo>
                <a:lnTo>
                  <a:pt x="130" y="7"/>
                </a:lnTo>
                <a:lnTo>
                  <a:pt x="130" y="8"/>
                </a:lnTo>
                <a:lnTo>
                  <a:pt x="131" y="9"/>
                </a:lnTo>
                <a:lnTo>
                  <a:pt x="131" y="10"/>
                </a:lnTo>
                <a:lnTo>
                  <a:pt x="132" y="11"/>
                </a:lnTo>
                <a:lnTo>
                  <a:pt x="132" y="12"/>
                </a:lnTo>
                <a:lnTo>
                  <a:pt x="132" y="13"/>
                </a:lnTo>
                <a:lnTo>
                  <a:pt x="132" y="15"/>
                </a:lnTo>
                <a:lnTo>
                  <a:pt x="133" y="16"/>
                </a:lnTo>
                <a:lnTo>
                  <a:pt x="133" y="17"/>
                </a:lnTo>
                <a:lnTo>
                  <a:pt x="133" y="19"/>
                </a:lnTo>
                <a:lnTo>
                  <a:pt x="133" y="20"/>
                </a:lnTo>
                <a:lnTo>
                  <a:pt x="133" y="22"/>
                </a:lnTo>
                <a:lnTo>
                  <a:pt x="133" y="24"/>
                </a:lnTo>
                <a:lnTo>
                  <a:pt x="134" y="25"/>
                </a:lnTo>
                <a:lnTo>
                  <a:pt x="134" y="27"/>
                </a:lnTo>
                <a:lnTo>
                  <a:pt x="133" y="28"/>
                </a:lnTo>
                <a:lnTo>
                  <a:pt x="133" y="30"/>
                </a:lnTo>
                <a:lnTo>
                  <a:pt x="133" y="31"/>
                </a:lnTo>
                <a:lnTo>
                  <a:pt x="133" y="33"/>
                </a:lnTo>
                <a:lnTo>
                  <a:pt x="133" y="34"/>
                </a:lnTo>
                <a:lnTo>
                  <a:pt x="133" y="35"/>
                </a:lnTo>
                <a:lnTo>
                  <a:pt x="133" y="37"/>
                </a:lnTo>
                <a:lnTo>
                  <a:pt x="132" y="38"/>
                </a:lnTo>
                <a:lnTo>
                  <a:pt x="132" y="39"/>
                </a:lnTo>
                <a:lnTo>
                  <a:pt x="132" y="40"/>
                </a:lnTo>
                <a:lnTo>
                  <a:pt x="132" y="41"/>
                </a:lnTo>
                <a:lnTo>
                  <a:pt x="131" y="42"/>
                </a:lnTo>
                <a:lnTo>
                  <a:pt x="131" y="43"/>
                </a:lnTo>
                <a:lnTo>
                  <a:pt x="130" y="44"/>
                </a:lnTo>
                <a:lnTo>
                  <a:pt x="130" y="45"/>
                </a:lnTo>
                <a:lnTo>
                  <a:pt x="129" y="45"/>
                </a:lnTo>
                <a:lnTo>
                  <a:pt x="129" y="46"/>
                </a:lnTo>
                <a:lnTo>
                  <a:pt x="128" y="47"/>
                </a:lnTo>
                <a:lnTo>
                  <a:pt x="127" y="48"/>
                </a:lnTo>
                <a:lnTo>
                  <a:pt x="127" y="49"/>
                </a:lnTo>
                <a:lnTo>
                  <a:pt x="126" y="49"/>
                </a:lnTo>
                <a:lnTo>
                  <a:pt x="125" y="49"/>
                </a:lnTo>
                <a:lnTo>
                  <a:pt x="124" y="50"/>
                </a:lnTo>
                <a:lnTo>
                  <a:pt x="123" y="50"/>
                </a:lnTo>
                <a:lnTo>
                  <a:pt x="122" y="51"/>
                </a:lnTo>
                <a:lnTo>
                  <a:pt x="121" y="51"/>
                </a:lnTo>
                <a:lnTo>
                  <a:pt x="120" y="51"/>
                </a:lnTo>
                <a:lnTo>
                  <a:pt x="119" y="51"/>
                </a:lnTo>
                <a:lnTo>
                  <a:pt x="118" y="51"/>
                </a:lnTo>
                <a:lnTo>
                  <a:pt x="117" y="51"/>
                </a:lnTo>
                <a:lnTo>
                  <a:pt x="116" y="51"/>
                </a:lnTo>
                <a:lnTo>
                  <a:pt x="115" y="51"/>
                </a:lnTo>
                <a:lnTo>
                  <a:pt x="114" y="51"/>
                </a:lnTo>
                <a:lnTo>
                  <a:pt x="113" y="51"/>
                </a:lnTo>
                <a:lnTo>
                  <a:pt x="112" y="50"/>
                </a:lnTo>
                <a:lnTo>
                  <a:pt x="111" y="50"/>
                </a:lnTo>
                <a:lnTo>
                  <a:pt x="110" y="50"/>
                </a:lnTo>
                <a:lnTo>
                  <a:pt x="109" y="49"/>
                </a:lnTo>
                <a:lnTo>
                  <a:pt x="108" y="49"/>
                </a:lnTo>
                <a:lnTo>
                  <a:pt x="107" y="48"/>
                </a:lnTo>
                <a:lnTo>
                  <a:pt x="106" y="47"/>
                </a:lnTo>
                <a:lnTo>
                  <a:pt x="105" y="46"/>
                </a:lnTo>
                <a:lnTo>
                  <a:pt x="105" y="45"/>
                </a:lnTo>
                <a:lnTo>
                  <a:pt x="104" y="44"/>
                </a:lnTo>
                <a:lnTo>
                  <a:pt x="104" y="43"/>
                </a:lnTo>
                <a:lnTo>
                  <a:pt x="103" y="42"/>
                </a:lnTo>
                <a:lnTo>
                  <a:pt x="103" y="41"/>
                </a:lnTo>
                <a:lnTo>
                  <a:pt x="103" y="40"/>
                </a:lnTo>
                <a:lnTo>
                  <a:pt x="103" y="39"/>
                </a:lnTo>
                <a:lnTo>
                  <a:pt x="102" y="39"/>
                </a:lnTo>
                <a:lnTo>
                  <a:pt x="102" y="38"/>
                </a:lnTo>
                <a:lnTo>
                  <a:pt x="102" y="37"/>
                </a:lnTo>
                <a:lnTo>
                  <a:pt x="102" y="36"/>
                </a:lnTo>
                <a:lnTo>
                  <a:pt x="102" y="34"/>
                </a:lnTo>
                <a:lnTo>
                  <a:pt x="101" y="34"/>
                </a:lnTo>
                <a:lnTo>
                  <a:pt x="100" y="33"/>
                </a:lnTo>
                <a:lnTo>
                  <a:pt x="99" y="33"/>
                </a:lnTo>
                <a:lnTo>
                  <a:pt x="98" y="32"/>
                </a:lnTo>
                <a:lnTo>
                  <a:pt x="97" y="32"/>
                </a:lnTo>
                <a:lnTo>
                  <a:pt x="96" y="32"/>
                </a:lnTo>
                <a:lnTo>
                  <a:pt x="95" y="32"/>
                </a:lnTo>
                <a:lnTo>
                  <a:pt x="94" y="32"/>
                </a:lnTo>
                <a:lnTo>
                  <a:pt x="93" y="32"/>
                </a:lnTo>
                <a:lnTo>
                  <a:pt x="92" y="33"/>
                </a:lnTo>
                <a:lnTo>
                  <a:pt x="91" y="33"/>
                </a:lnTo>
                <a:lnTo>
                  <a:pt x="90" y="33"/>
                </a:lnTo>
              </a:path>
            </a:pathLst>
          </a:custGeom>
          <a:solidFill>
            <a:schemeClr val="tx1"/>
          </a:solidFill>
          <a:ln w="9525" cap="rnd">
            <a:noFill/>
            <a:round/>
            <a:headEnd/>
            <a:tailEnd/>
          </a:ln>
          <a:effectLst>
            <a:outerShdw dist="35921" dir="2700000" algn="ctr" rotWithShape="0">
              <a:schemeClr val="bg2"/>
            </a:outerShdw>
          </a:effectLst>
        </p:spPr>
        <p:txBody>
          <a:bodyPr/>
          <a:lstStyle/>
          <a:p>
            <a:pPr>
              <a:defRPr/>
            </a:pPr>
            <a:endParaRPr lang="fr-CA"/>
          </a:p>
        </p:txBody>
      </p:sp>
      <p:sp>
        <p:nvSpPr>
          <p:cNvPr id="63526" name="Freeform 43"/>
          <p:cNvSpPr>
            <a:spLocks/>
          </p:cNvSpPr>
          <p:nvPr/>
        </p:nvSpPr>
        <p:spPr bwMode="auto">
          <a:xfrm>
            <a:off x="387350" y="6270625"/>
            <a:ext cx="214313" cy="279400"/>
          </a:xfrm>
          <a:custGeom>
            <a:avLst/>
            <a:gdLst>
              <a:gd name="T0" fmla="*/ 42301980 w 151"/>
              <a:gd name="T1" fmla="*/ 0 h 176"/>
              <a:gd name="T2" fmla="*/ 50359297 w 151"/>
              <a:gd name="T3" fmla="*/ 2520950 h 176"/>
              <a:gd name="T4" fmla="*/ 56402640 w 151"/>
              <a:gd name="T5" fmla="*/ 7561263 h 176"/>
              <a:gd name="T6" fmla="*/ 60432008 w 151"/>
              <a:gd name="T7" fmla="*/ 15120938 h 176"/>
              <a:gd name="T8" fmla="*/ 62445983 w 151"/>
              <a:gd name="T9" fmla="*/ 22682200 h 176"/>
              <a:gd name="T10" fmla="*/ 64459957 w 151"/>
              <a:gd name="T11" fmla="*/ 30241875 h 176"/>
              <a:gd name="T12" fmla="*/ 62445983 w 151"/>
              <a:gd name="T13" fmla="*/ 90725625 h 176"/>
              <a:gd name="T14" fmla="*/ 62445983 w 151"/>
              <a:gd name="T15" fmla="*/ 229335013 h 176"/>
              <a:gd name="T16" fmla="*/ 68489325 w 151"/>
              <a:gd name="T17" fmla="*/ 282257500 h 176"/>
              <a:gd name="T18" fmla="*/ 76546643 w 151"/>
              <a:gd name="T19" fmla="*/ 309980013 h 176"/>
              <a:gd name="T20" fmla="*/ 86619354 w 151"/>
              <a:gd name="T21" fmla="*/ 330141263 h 176"/>
              <a:gd name="T22" fmla="*/ 98704620 w 151"/>
              <a:gd name="T23" fmla="*/ 347781563 h 176"/>
              <a:gd name="T24" fmla="*/ 112805280 w 151"/>
              <a:gd name="T25" fmla="*/ 357862188 h 176"/>
              <a:gd name="T26" fmla="*/ 126905940 w 151"/>
              <a:gd name="T27" fmla="*/ 362902500 h 176"/>
              <a:gd name="T28" fmla="*/ 149065336 w 151"/>
              <a:gd name="T29" fmla="*/ 360383138 h 176"/>
              <a:gd name="T30" fmla="*/ 175251262 w 151"/>
              <a:gd name="T31" fmla="*/ 347781563 h 176"/>
              <a:gd name="T32" fmla="*/ 197410659 w 151"/>
              <a:gd name="T33" fmla="*/ 327620313 h 176"/>
              <a:gd name="T34" fmla="*/ 213525293 w 151"/>
              <a:gd name="T35" fmla="*/ 294859075 h 176"/>
              <a:gd name="T36" fmla="*/ 225611979 w 151"/>
              <a:gd name="T37" fmla="*/ 254536575 h 176"/>
              <a:gd name="T38" fmla="*/ 233669296 w 151"/>
              <a:gd name="T39" fmla="*/ 206652813 h 176"/>
              <a:gd name="T40" fmla="*/ 239712639 w 151"/>
              <a:gd name="T41" fmla="*/ 148690013 h 176"/>
              <a:gd name="T42" fmla="*/ 239712639 w 151"/>
              <a:gd name="T43" fmla="*/ 80645000 h 176"/>
              <a:gd name="T44" fmla="*/ 239712639 w 151"/>
              <a:gd name="T45" fmla="*/ 30241875 h 176"/>
              <a:gd name="T46" fmla="*/ 239712639 w 151"/>
              <a:gd name="T47" fmla="*/ 22682200 h 176"/>
              <a:gd name="T48" fmla="*/ 243740588 w 151"/>
              <a:gd name="T49" fmla="*/ 15120938 h 176"/>
              <a:gd name="T50" fmla="*/ 247769956 w 151"/>
              <a:gd name="T51" fmla="*/ 7561263 h 176"/>
              <a:gd name="T52" fmla="*/ 253813299 w 151"/>
              <a:gd name="T53" fmla="*/ 2520950 h 176"/>
              <a:gd name="T54" fmla="*/ 261870616 w 151"/>
              <a:gd name="T55" fmla="*/ 0 h 176"/>
              <a:gd name="T56" fmla="*/ 275971276 w 151"/>
              <a:gd name="T57" fmla="*/ 0 h 176"/>
              <a:gd name="T58" fmla="*/ 282014619 w 151"/>
              <a:gd name="T59" fmla="*/ 0 h 176"/>
              <a:gd name="T60" fmla="*/ 290071936 w 151"/>
              <a:gd name="T61" fmla="*/ 2520950 h 176"/>
              <a:gd name="T62" fmla="*/ 294101304 w 151"/>
              <a:gd name="T63" fmla="*/ 7561263 h 176"/>
              <a:gd name="T64" fmla="*/ 298129253 w 151"/>
              <a:gd name="T65" fmla="*/ 15120938 h 176"/>
              <a:gd name="T66" fmla="*/ 300143228 w 151"/>
              <a:gd name="T67" fmla="*/ 27722513 h 176"/>
              <a:gd name="T68" fmla="*/ 302158621 w 151"/>
              <a:gd name="T69" fmla="*/ 65524063 h 176"/>
              <a:gd name="T70" fmla="*/ 302158621 w 151"/>
              <a:gd name="T71" fmla="*/ 143649700 h 176"/>
              <a:gd name="T72" fmla="*/ 292085910 w 151"/>
              <a:gd name="T73" fmla="*/ 219254388 h 176"/>
              <a:gd name="T74" fmla="*/ 275971276 w 151"/>
              <a:gd name="T75" fmla="*/ 287297813 h 176"/>
              <a:gd name="T76" fmla="*/ 255827273 w 151"/>
              <a:gd name="T77" fmla="*/ 345262200 h 176"/>
              <a:gd name="T78" fmla="*/ 229639928 w 151"/>
              <a:gd name="T79" fmla="*/ 390625013 h 176"/>
              <a:gd name="T80" fmla="*/ 199424633 w 151"/>
              <a:gd name="T81" fmla="*/ 420866888 h 176"/>
              <a:gd name="T82" fmla="*/ 161150602 w 151"/>
              <a:gd name="T83" fmla="*/ 438507188 h 176"/>
              <a:gd name="T84" fmla="*/ 120862597 w 151"/>
              <a:gd name="T85" fmla="*/ 441028138 h 176"/>
              <a:gd name="T86" fmla="*/ 88633328 w 151"/>
              <a:gd name="T87" fmla="*/ 433466875 h 176"/>
              <a:gd name="T88" fmla="*/ 62445983 w 151"/>
              <a:gd name="T89" fmla="*/ 415826575 h 176"/>
              <a:gd name="T90" fmla="*/ 40288005 w 151"/>
              <a:gd name="T91" fmla="*/ 390625013 h 176"/>
              <a:gd name="T92" fmla="*/ 22157977 w 151"/>
              <a:gd name="T93" fmla="*/ 352821875 h 176"/>
              <a:gd name="T94" fmla="*/ 8057317 w 151"/>
              <a:gd name="T95" fmla="*/ 307459063 h 176"/>
              <a:gd name="T96" fmla="*/ 0 w 151"/>
              <a:gd name="T97" fmla="*/ 254536575 h 176"/>
              <a:gd name="T98" fmla="*/ 0 w 151"/>
              <a:gd name="T99" fmla="*/ 115927188 h 176"/>
              <a:gd name="T100" fmla="*/ 0 w 151"/>
              <a:gd name="T101" fmla="*/ 30241875 h 176"/>
              <a:gd name="T102" fmla="*/ 0 w 151"/>
              <a:gd name="T103" fmla="*/ 22682200 h 176"/>
              <a:gd name="T104" fmla="*/ 2013974 w 151"/>
              <a:gd name="T105" fmla="*/ 15120938 h 176"/>
              <a:gd name="T106" fmla="*/ 6043343 w 151"/>
              <a:gd name="T107" fmla="*/ 7561263 h 176"/>
              <a:gd name="T108" fmla="*/ 12086685 w 151"/>
              <a:gd name="T109" fmla="*/ 2520950 h 176"/>
              <a:gd name="T110" fmla="*/ 22157977 w 151"/>
              <a:gd name="T111" fmla="*/ 0 h 176"/>
              <a:gd name="T112" fmla="*/ 34244663 w 151"/>
              <a:gd name="T113" fmla="*/ 0 h 17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51" h="176">
                <a:moveTo>
                  <a:pt x="17" y="0"/>
                </a:moveTo>
                <a:lnTo>
                  <a:pt x="18" y="0"/>
                </a:lnTo>
                <a:lnTo>
                  <a:pt x="19" y="0"/>
                </a:lnTo>
                <a:lnTo>
                  <a:pt x="20" y="0"/>
                </a:lnTo>
                <a:lnTo>
                  <a:pt x="21" y="0"/>
                </a:lnTo>
                <a:lnTo>
                  <a:pt x="22" y="0"/>
                </a:lnTo>
                <a:lnTo>
                  <a:pt x="23" y="1"/>
                </a:lnTo>
                <a:lnTo>
                  <a:pt x="24" y="1"/>
                </a:lnTo>
                <a:lnTo>
                  <a:pt x="25" y="1"/>
                </a:lnTo>
                <a:lnTo>
                  <a:pt x="25" y="2"/>
                </a:lnTo>
                <a:lnTo>
                  <a:pt x="26" y="2"/>
                </a:lnTo>
                <a:lnTo>
                  <a:pt x="27" y="2"/>
                </a:lnTo>
                <a:lnTo>
                  <a:pt x="27" y="3"/>
                </a:lnTo>
                <a:lnTo>
                  <a:pt x="28" y="3"/>
                </a:lnTo>
                <a:lnTo>
                  <a:pt x="28" y="4"/>
                </a:lnTo>
                <a:lnTo>
                  <a:pt x="29" y="4"/>
                </a:lnTo>
                <a:lnTo>
                  <a:pt x="29" y="5"/>
                </a:lnTo>
                <a:lnTo>
                  <a:pt x="30" y="6"/>
                </a:lnTo>
                <a:lnTo>
                  <a:pt x="30" y="7"/>
                </a:lnTo>
                <a:lnTo>
                  <a:pt x="31" y="8"/>
                </a:lnTo>
                <a:lnTo>
                  <a:pt x="31" y="9"/>
                </a:lnTo>
                <a:lnTo>
                  <a:pt x="31" y="10"/>
                </a:lnTo>
                <a:lnTo>
                  <a:pt x="31" y="11"/>
                </a:lnTo>
                <a:lnTo>
                  <a:pt x="31" y="12"/>
                </a:lnTo>
                <a:lnTo>
                  <a:pt x="32" y="12"/>
                </a:lnTo>
                <a:lnTo>
                  <a:pt x="32" y="13"/>
                </a:lnTo>
                <a:lnTo>
                  <a:pt x="31" y="14"/>
                </a:lnTo>
                <a:lnTo>
                  <a:pt x="31" y="25"/>
                </a:lnTo>
                <a:lnTo>
                  <a:pt x="31" y="36"/>
                </a:lnTo>
                <a:lnTo>
                  <a:pt x="31" y="47"/>
                </a:lnTo>
                <a:lnTo>
                  <a:pt x="31" y="58"/>
                </a:lnTo>
                <a:lnTo>
                  <a:pt x="31" y="69"/>
                </a:lnTo>
                <a:lnTo>
                  <a:pt x="31" y="80"/>
                </a:lnTo>
                <a:lnTo>
                  <a:pt x="31" y="91"/>
                </a:lnTo>
                <a:lnTo>
                  <a:pt x="31" y="102"/>
                </a:lnTo>
                <a:lnTo>
                  <a:pt x="32" y="105"/>
                </a:lnTo>
                <a:lnTo>
                  <a:pt x="33" y="107"/>
                </a:lnTo>
                <a:lnTo>
                  <a:pt x="34" y="110"/>
                </a:lnTo>
                <a:lnTo>
                  <a:pt x="34" y="112"/>
                </a:lnTo>
                <a:lnTo>
                  <a:pt x="35" y="114"/>
                </a:lnTo>
                <a:lnTo>
                  <a:pt x="36" y="117"/>
                </a:lnTo>
                <a:lnTo>
                  <a:pt x="37" y="119"/>
                </a:lnTo>
                <a:lnTo>
                  <a:pt x="38" y="121"/>
                </a:lnTo>
                <a:lnTo>
                  <a:pt x="38" y="123"/>
                </a:lnTo>
                <a:lnTo>
                  <a:pt x="39" y="125"/>
                </a:lnTo>
                <a:lnTo>
                  <a:pt x="40" y="126"/>
                </a:lnTo>
                <a:lnTo>
                  <a:pt x="41" y="128"/>
                </a:lnTo>
                <a:lnTo>
                  <a:pt x="42" y="130"/>
                </a:lnTo>
                <a:lnTo>
                  <a:pt x="43" y="131"/>
                </a:lnTo>
                <a:lnTo>
                  <a:pt x="44" y="133"/>
                </a:lnTo>
                <a:lnTo>
                  <a:pt x="46" y="134"/>
                </a:lnTo>
                <a:lnTo>
                  <a:pt x="47" y="135"/>
                </a:lnTo>
                <a:lnTo>
                  <a:pt x="48" y="137"/>
                </a:lnTo>
                <a:lnTo>
                  <a:pt x="49" y="138"/>
                </a:lnTo>
                <a:lnTo>
                  <a:pt x="50" y="139"/>
                </a:lnTo>
                <a:lnTo>
                  <a:pt x="52" y="140"/>
                </a:lnTo>
                <a:lnTo>
                  <a:pt x="53" y="140"/>
                </a:lnTo>
                <a:lnTo>
                  <a:pt x="54" y="141"/>
                </a:lnTo>
                <a:lnTo>
                  <a:pt x="56" y="142"/>
                </a:lnTo>
                <a:lnTo>
                  <a:pt x="57" y="142"/>
                </a:lnTo>
                <a:lnTo>
                  <a:pt x="59" y="143"/>
                </a:lnTo>
                <a:lnTo>
                  <a:pt x="60" y="143"/>
                </a:lnTo>
                <a:lnTo>
                  <a:pt x="62" y="143"/>
                </a:lnTo>
                <a:lnTo>
                  <a:pt x="63" y="144"/>
                </a:lnTo>
                <a:lnTo>
                  <a:pt x="65" y="144"/>
                </a:lnTo>
                <a:lnTo>
                  <a:pt x="66" y="144"/>
                </a:lnTo>
                <a:lnTo>
                  <a:pt x="68" y="143"/>
                </a:lnTo>
                <a:lnTo>
                  <a:pt x="71" y="143"/>
                </a:lnTo>
                <a:lnTo>
                  <a:pt x="74" y="143"/>
                </a:lnTo>
                <a:lnTo>
                  <a:pt x="77" y="142"/>
                </a:lnTo>
                <a:lnTo>
                  <a:pt x="80" y="142"/>
                </a:lnTo>
                <a:lnTo>
                  <a:pt x="82" y="141"/>
                </a:lnTo>
                <a:lnTo>
                  <a:pt x="85" y="140"/>
                </a:lnTo>
                <a:lnTo>
                  <a:pt x="87" y="138"/>
                </a:lnTo>
                <a:lnTo>
                  <a:pt x="90" y="137"/>
                </a:lnTo>
                <a:lnTo>
                  <a:pt x="92" y="135"/>
                </a:lnTo>
                <a:lnTo>
                  <a:pt x="94" y="134"/>
                </a:lnTo>
                <a:lnTo>
                  <a:pt x="96" y="132"/>
                </a:lnTo>
                <a:lnTo>
                  <a:pt x="98" y="130"/>
                </a:lnTo>
                <a:lnTo>
                  <a:pt x="100" y="128"/>
                </a:lnTo>
                <a:lnTo>
                  <a:pt x="101" y="125"/>
                </a:lnTo>
                <a:lnTo>
                  <a:pt x="103" y="123"/>
                </a:lnTo>
                <a:lnTo>
                  <a:pt x="105" y="120"/>
                </a:lnTo>
                <a:lnTo>
                  <a:pt x="106" y="117"/>
                </a:lnTo>
                <a:lnTo>
                  <a:pt x="107" y="114"/>
                </a:lnTo>
                <a:lnTo>
                  <a:pt x="109" y="111"/>
                </a:lnTo>
                <a:lnTo>
                  <a:pt x="110" y="108"/>
                </a:lnTo>
                <a:lnTo>
                  <a:pt x="111" y="104"/>
                </a:lnTo>
                <a:lnTo>
                  <a:pt x="112" y="101"/>
                </a:lnTo>
                <a:lnTo>
                  <a:pt x="113" y="97"/>
                </a:lnTo>
                <a:lnTo>
                  <a:pt x="114" y="94"/>
                </a:lnTo>
                <a:lnTo>
                  <a:pt x="115" y="90"/>
                </a:lnTo>
                <a:lnTo>
                  <a:pt x="116" y="86"/>
                </a:lnTo>
                <a:lnTo>
                  <a:pt x="116" y="82"/>
                </a:lnTo>
                <a:lnTo>
                  <a:pt x="117" y="77"/>
                </a:lnTo>
                <a:lnTo>
                  <a:pt x="117" y="73"/>
                </a:lnTo>
                <a:lnTo>
                  <a:pt x="118" y="68"/>
                </a:lnTo>
                <a:lnTo>
                  <a:pt x="118" y="64"/>
                </a:lnTo>
                <a:lnTo>
                  <a:pt x="119" y="59"/>
                </a:lnTo>
                <a:lnTo>
                  <a:pt x="119" y="54"/>
                </a:lnTo>
                <a:lnTo>
                  <a:pt x="119" y="48"/>
                </a:lnTo>
                <a:lnTo>
                  <a:pt x="119" y="43"/>
                </a:lnTo>
                <a:lnTo>
                  <a:pt x="119" y="37"/>
                </a:lnTo>
                <a:lnTo>
                  <a:pt x="119" y="32"/>
                </a:lnTo>
                <a:lnTo>
                  <a:pt x="119" y="26"/>
                </a:lnTo>
                <a:lnTo>
                  <a:pt x="119" y="20"/>
                </a:lnTo>
                <a:lnTo>
                  <a:pt x="119" y="15"/>
                </a:lnTo>
                <a:lnTo>
                  <a:pt x="119" y="14"/>
                </a:lnTo>
                <a:lnTo>
                  <a:pt x="119" y="12"/>
                </a:lnTo>
                <a:lnTo>
                  <a:pt x="119" y="11"/>
                </a:lnTo>
                <a:lnTo>
                  <a:pt x="119" y="10"/>
                </a:lnTo>
                <a:lnTo>
                  <a:pt x="119" y="9"/>
                </a:lnTo>
                <a:lnTo>
                  <a:pt x="120" y="8"/>
                </a:lnTo>
                <a:lnTo>
                  <a:pt x="120" y="7"/>
                </a:lnTo>
                <a:lnTo>
                  <a:pt x="120" y="6"/>
                </a:lnTo>
                <a:lnTo>
                  <a:pt x="121" y="6"/>
                </a:lnTo>
                <a:lnTo>
                  <a:pt x="121" y="5"/>
                </a:lnTo>
                <a:lnTo>
                  <a:pt x="122" y="4"/>
                </a:lnTo>
                <a:lnTo>
                  <a:pt x="123" y="3"/>
                </a:lnTo>
                <a:lnTo>
                  <a:pt x="124" y="2"/>
                </a:lnTo>
                <a:lnTo>
                  <a:pt x="125" y="1"/>
                </a:lnTo>
                <a:lnTo>
                  <a:pt x="126" y="1"/>
                </a:lnTo>
                <a:lnTo>
                  <a:pt x="127" y="1"/>
                </a:lnTo>
                <a:lnTo>
                  <a:pt x="128" y="0"/>
                </a:lnTo>
                <a:lnTo>
                  <a:pt x="129" y="0"/>
                </a:lnTo>
                <a:lnTo>
                  <a:pt x="130" y="0"/>
                </a:lnTo>
                <a:lnTo>
                  <a:pt x="131" y="0"/>
                </a:lnTo>
                <a:lnTo>
                  <a:pt x="132" y="0"/>
                </a:lnTo>
                <a:lnTo>
                  <a:pt x="134" y="0"/>
                </a:lnTo>
                <a:lnTo>
                  <a:pt x="135" y="0"/>
                </a:lnTo>
                <a:lnTo>
                  <a:pt x="137" y="0"/>
                </a:lnTo>
                <a:lnTo>
                  <a:pt x="138" y="0"/>
                </a:lnTo>
                <a:lnTo>
                  <a:pt x="139" y="0"/>
                </a:lnTo>
                <a:lnTo>
                  <a:pt x="140" y="0"/>
                </a:lnTo>
                <a:lnTo>
                  <a:pt x="141" y="0"/>
                </a:lnTo>
                <a:lnTo>
                  <a:pt x="142" y="0"/>
                </a:lnTo>
                <a:lnTo>
                  <a:pt x="142" y="1"/>
                </a:lnTo>
                <a:lnTo>
                  <a:pt x="143" y="1"/>
                </a:lnTo>
                <a:lnTo>
                  <a:pt x="144" y="1"/>
                </a:lnTo>
                <a:lnTo>
                  <a:pt x="144" y="2"/>
                </a:lnTo>
                <a:lnTo>
                  <a:pt x="145" y="2"/>
                </a:lnTo>
                <a:lnTo>
                  <a:pt x="146" y="3"/>
                </a:lnTo>
                <a:lnTo>
                  <a:pt x="147" y="4"/>
                </a:lnTo>
                <a:lnTo>
                  <a:pt x="148" y="5"/>
                </a:lnTo>
                <a:lnTo>
                  <a:pt x="148" y="6"/>
                </a:lnTo>
                <a:lnTo>
                  <a:pt x="149" y="7"/>
                </a:lnTo>
                <a:lnTo>
                  <a:pt x="149" y="8"/>
                </a:lnTo>
                <a:lnTo>
                  <a:pt x="149" y="9"/>
                </a:lnTo>
                <a:lnTo>
                  <a:pt x="149" y="10"/>
                </a:lnTo>
                <a:lnTo>
                  <a:pt x="149" y="11"/>
                </a:lnTo>
                <a:lnTo>
                  <a:pt x="149" y="12"/>
                </a:lnTo>
                <a:lnTo>
                  <a:pt x="150" y="13"/>
                </a:lnTo>
                <a:lnTo>
                  <a:pt x="150" y="14"/>
                </a:lnTo>
                <a:lnTo>
                  <a:pt x="150" y="20"/>
                </a:lnTo>
                <a:lnTo>
                  <a:pt x="150" y="26"/>
                </a:lnTo>
                <a:lnTo>
                  <a:pt x="150" y="32"/>
                </a:lnTo>
                <a:lnTo>
                  <a:pt x="150" y="38"/>
                </a:lnTo>
                <a:lnTo>
                  <a:pt x="150" y="45"/>
                </a:lnTo>
                <a:lnTo>
                  <a:pt x="150" y="51"/>
                </a:lnTo>
                <a:lnTo>
                  <a:pt x="150" y="57"/>
                </a:lnTo>
                <a:lnTo>
                  <a:pt x="150" y="63"/>
                </a:lnTo>
                <a:lnTo>
                  <a:pt x="148" y="69"/>
                </a:lnTo>
                <a:lnTo>
                  <a:pt x="147" y="75"/>
                </a:lnTo>
                <a:lnTo>
                  <a:pt x="146" y="81"/>
                </a:lnTo>
                <a:lnTo>
                  <a:pt x="145" y="87"/>
                </a:lnTo>
                <a:lnTo>
                  <a:pt x="143" y="93"/>
                </a:lnTo>
                <a:lnTo>
                  <a:pt x="142" y="98"/>
                </a:lnTo>
                <a:lnTo>
                  <a:pt x="140" y="104"/>
                </a:lnTo>
                <a:lnTo>
                  <a:pt x="139" y="109"/>
                </a:lnTo>
                <a:lnTo>
                  <a:pt x="137" y="114"/>
                </a:lnTo>
                <a:lnTo>
                  <a:pt x="135" y="119"/>
                </a:lnTo>
                <a:lnTo>
                  <a:pt x="133" y="124"/>
                </a:lnTo>
                <a:lnTo>
                  <a:pt x="131" y="128"/>
                </a:lnTo>
                <a:lnTo>
                  <a:pt x="129" y="133"/>
                </a:lnTo>
                <a:lnTo>
                  <a:pt x="127" y="137"/>
                </a:lnTo>
                <a:lnTo>
                  <a:pt x="125" y="141"/>
                </a:lnTo>
                <a:lnTo>
                  <a:pt x="122" y="145"/>
                </a:lnTo>
                <a:lnTo>
                  <a:pt x="120" y="148"/>
                </a:lnTo>
                <a:lnTo>
                  <a:pt x="117" y="152"/>
                </a:lnTo>
                <a:lnTo>
                  <a:pt x="114" y="155"/>
                </a:lnTo>
                <a:lnTo>
                  <a:pt x="111" y="158"/>
                </a:lnTo>
                <a:lnTo>
                  <a:pt x="108" y="161"/>
                </a:lnTo>
                <a:lnTo>
                  <a:pt x="105" y="163"/>
                </a:lnTo>
                <a:lnTo>
                  <a:pt x="102" y="165"/>
                </a:lnTo>
                <a:lnTo>
                  <a:pt x="99" y="167"/>
                </a:lnTo>
                <a:lnTo>
                  <a:pt x="95" y="169"/>
                </a:lnTo>
                <a:lnTo>
                  <a:pt x="92" y="171"/>
                </a:lnTo>
                <a:lnTo>
                  <a:pt x="88" y="172"/>
                </a:lnTo>
                <a:lnTo>
                  <a:pt x="84" y="173"/>
                </a:lnTo>
                <a:lnTo>
                  <a:pt x="80" y="174"/>
                </a:lnTo>
                <a:lnTo>
                  <a:pt x="76" y="174"/>
                </a:lnTo>
                <a:lnTo>
                  <a:pt x="72" y="174"/>
                </a:lnTo>
                <a:lnTo>
                  <a:pt x="67" y="174"/>
                </a:lnTo>
                <a:lnTo>
                  <a:pt x="64" y="174"/>
                </a:lnTo>
                <a:lnTo>
                  <a:pt x="60" y="175"/>
                </a:lnTo>
                <a:lnTo>
                  <a:pt x="57" y="174"/>
                </a:lnTo>
                <a:lnTo>
                  <a:pt x="54" y="174"/>
                </a:lnTo>
                <a:lnTo>
                  <a:pt x="50" y="173"/>
                </a:lnTo>
                <a:lnTo>
                  <a:pt x="47" y="173"/>
                </a:lnTo>
                <a:lnTo>
                  <a:pt x="44" y="172"/>
                </a:lnTo>
                <a:lnTo>
                  <a:pt x="42" y="171"/>
                </a:lnTo>
                <a:lnTo>
                  <a:pt x="39" y="170"/>
                </a:lnTo>
                <a:lnTo>
                  <a:pt x="36" y="168"/>
                </a:lnTo>
                <a:lnTo>
                  <a:pt x="34" y="167"/>
                </a:lnTo>
                <a:lnTo>
                  <a:pt x="31" y="165"/>
                </a:lnTo>
                <a:lnTo>
                  <a:pt x="29" y="163"/>
                </a:lnTo>
                <a:lnTo>
                  <a:pt x="26" y="161"/>
                </a:lnTo>
                <a:lnTo>
                  <a:pt x="24" y="159"/>
                </a:lnTo>
                <a:lnTo>
                  <a:pt x="22" y="157"/>
                </a:lnTo>
                <a:lnTo>
                  <a:pt x="20" y="155"/>
                </a:lnTo>
                <a:lnTo>
                  <a:pt x="18" y="152"/>
                </a:lnTo>
                <a:lnTo>
                  <a:pt x="16" y="149"/>
                </a:lnTo>
                <a:lnTo>
                  <a:pt x="15" y="146"/>
                </a:lnTo>
                <a:lnTo>
                  <a:pt x="13" y="143"/>
                </a:lnTo>
                <a:lnTo>
                  <a:pt x="11" y="140"/>
                </a:lnTo>
                <a:lnTo>
                  <a:pt x="10" y="137"/>
                </a:lnTo>
                <a:lnTo>
                  <a:pt x="8" y="133"/>
                </a:lnTo>
                <a:lnTo>
                  <a:pt x="7" y="130"/>
                </a:lnTo>
                <a:lnTo>
                  <a:pt x="6" y="126"/>
                </a:lnTo>
                <a:lnTo>
                  <a:pt x="4" y="122"/>
                </a:lnTo>
                <a:lnTo>
                  <a:pt x="3" y="118"/>
                </a:lnTo>
                <a:lnTo>
                  <a:pt x="2" y="114"/>
                </a:lnTo>
                <a:lnTo>
                  <a:pt x="1" y="110"/>
                </a:lnTo>
                <a:lnTo>
                  <a:pt x="0" y="106"/>
                </a:lnTo>
                <a:lnTo>
                  <a:pt x="0" y="101"/>
                </a:lnTo>
                <a:lnTo>
                  <a:pt x="0" y="90"/>
                </a:lnTo>
                <a:lnTo>
                  <a:pt x="0" y="79"/>
                </a:lnTo>
                <a:lnTo>
                  <a:pt x="0" y="68"/>
                </a:lnTo>
                <a:lnTo>
                  <a:pt x="0" y="57"/>
                </a:lnTo>
                <a:lnTo>
                  <a:pt x="0" y="46"/>
                </a:lnTo>
                <a:lnTo>
                  <a:pt x="0" y="35"/>
                </a:lnTo>
                <a:lnTo>
                  <a:pt x="0" y="24"/>
                </a:lnTo>
                <a:lnTo>
                  <a:pt x="0" y="13"/>
                </a:lnTo>
                <a:lnTo>
                  <a:pt x="0" y="12"/>
                </a:lnTo>
                <a:lnTo>
                  <a:pt x="0" y="11"/>
                </a:lnTo>
                <a:lnTo>
                  <a:pt x="0" y="10"/>
                </a:lnTo>
                <a:lnTo>
                  <a:pt x="0" y="9"/>
                </a:lnTo>
                <a:lnTo>
                  <a:pt x="0" y="8"/>
                </a:lnTo>
                <a:lnTo>
                  <a:pt x="1" y="7"/>
                </a:lnTo>
                <a:lnTo>
                  <a:pt x="1" y="6"/>
                </a:lnTo>
                <a:lnTo>
                  <a:pt x="2" y="5"/>
                </a:lnTo>
                <a:lnTo>
                  <a:pt x="2" y="4"/>
                </a:lnTo>
                <a:lnTo>
                  <a:pt x="3" y="4"/>
                </a:lnTo>
                <a:lnTo>
                  <a:pt x="3" y="3"/>
                </a:lnTo>
                <a:lnTo>
                  <a:pt x="4" y="3"/>
                </a:lnTo>
                <a:lnTo>
                  <a:pt x="4" y="2"/>
                </a:lnTo>
                <a:lnTo>
                  <a:pt x="5" y="2"/>
                </a:lnTo>
                <a:lnTo>
                  <a:pt x="6" y="2"/>
                </a:lnTo>
                <a:lnTo>
                  <a:pt x="6" y="1"/>
                </a:lnTo>
                <a:lnTo>
                  <a:pt x="7" y="1"/>
                </a:lnTo>
                <a:lnTo>
                  <a:pt x="8" y="1"/>
                </a:lnTo>
                <a:lnTo>
                  <a:pt x="9" y="0"/>
                </a:lnTo>
                <a:lnTo>
                  <a:pt x="10" y="0"/>
                </a:lnTo>
                <a:lnTo>
                  <a:pt x="11" y="0"/>
                </a:lnTo>
                <a:lnTo>
                  <a:pt x="12" y="0"/>
                </a:lnTo>
                <a:lnTo>
                  <a:pt x="13" y="0"/>
                </a:lnTo>
                <a:lnTo>
                  <a:pt x="14" y="0"/>
                </a:lnTo>
                <a:lnTo>
                  <a:pt x="15" y="0"/>
                </a:lnTo>
                <a:lnTo>
                  <a:pt x="17" y="0"/>
                </a:lnTo>
              </a:path>
            </a:pathLst>
          </a:custGeom>
          <a:solidFill>
            <a:schemeClr val="tx1"/>
          </a:solidFill>
          <a:ln w="9525" cap="rnd">
            <a:noFill/>
            <a:round/>
            <a:headEnd/>
            <a:tailEnd/>
          </a:ln>
          <a:effectLst/>
        </p:spPr>
        <p:txBody>
          <a:bodyPr/>
          <a:lstStyle/>
          <a:p>
            <a:pPr>
              <a:defRPr/>
            </a:pPr>
            <a:endParaRPr lang="fr-CA"/>
          </a:p>
        </p:txBody>
      </p:sp>
      <p:sp>
        <p:nvSpPr>
          <p:cNvPr id="63527" name="Freeform 44"/>
          <p:cNvSpPr>
            <a:spLocks/>
          </p:cNvSpPr>
          <p:nvPr/>
        </p:nvSpPr>
        <p:spPr bwMode="auto">
          <a:xfrm>
            <a:off x="628650" y="6248400"/>
            <a:ext cx="185738" cy="287338"/>
          </a:xfrm>
          <a:custGeom>
            <a:avLst/>
            <a:gdLst>
              <a:gd name="T0" fmla="*/ 0 w 131"/>
              <a:gd name="T1" fmla="*/ 186491887 h 181"/>
              <a:gd name="T2" fmla="*/ 0 w 131"/>
              <a:gd name="T3" fmla="*/ 35282249 h 181"/>
              <a:gd name="T4" fmla="*/ 2010508 w 131"/>
              <a:gd name="T5" fmla="*/ 22682239 h 181"/>
              <a:gd name="T6" fmla="*/ 8040612 w 131"/>
              <a:gd name="T7" fmla="*/ 12601597 h 181"/>
              <a:gd name="T8" fmla="*/ 20102239 w 131"/>
              <a:gd name="T9" fmla="*/ 5040321 h 181"/>
              <a:gd name="T10" fmla="*/ 34174374 w 131"/>
              <a:gd name="T11" fmla="*/ 0 h 181"/>
              <a:gd name="T12" fmla="*/ 60308136 w 131"/>
              <a:gd name="T13" fmla="*/ 0 h 181"/>
              <a:gd name="T14" fmla="*/ 118607183 w 131"/>
              <a:gd name="T15" fmla="*/ 12601597 h 181"/>
              <a:gd name="T16" fmla="*/ 164843184 w 131"/>
              <a:gd name="T17" fmla="*/ 35282249 h 181"/>
              <a:gd name="T18" fmla="*/ 201029483 w 131"/>
              <a:gd name="T19" fmla="*/ 70564498 h 181"/>
              <a:gd name="T20" fmla="*/ 227163245 w 131"/>
              <a:gd name="T21" fmla="*/ 113408022 h 181"/>
              <a:gd name="T22" fmla="*/ 243245888 w 131"/>
              <a:gd name="T23" fmla="*/ 168851556 h 181"/>
              <a:gd name="T24" fmla="*/ 243245888 w 131"/>
              <a:gd name="T25" fmla="*/ 201612851 h 181"/>
              <a:gd name="T26" fmla="*/ 235203858 w 131"/>
              <a:gd name="T27" fmla="*/ 224295090 h 181"/>
              <a:gd name="T28" fmla="*/ 221131723 w 131"/>
              <a:gd name="T29" fmla="*/ 246975742 h 181"/>
              <a:gd name="T30" fmla="*/ 203039991 w 131"/>
              <a:gd name="T31" fmla="*/ 264617660 h 181"/>
              <a:gd name="T32" fmla="*/ 180925826 w 131"/>
              <a:gd name="T33" fmla="*/ 282257991 h 181"/>
              <a:gd name="T34" fmla="*/ 188967856 w 131"/>
              <a:gd name="T35" fmla="*/ 307459598 h 181"/>
              <a:gd name="T36" fmla="*/ 211080603 w 131"/>
              <a:gd name="T37" fmla="*/ 327620883 h 181"/>
              <a:gd name="T38" fmla="*/ 229173753 w 131"/>
              <a:gd name="T39" fmla="*/ 350303122 h 181"/>
              <a:gd name="T40" fmla="*/ 245254977 w 131"/>
              <a:gd name="T41" fmla="*/ 370464407 h 181"/>
              <a:gd name="T42" fmla="*/ 255307515 w 131"/>
              <a:gd name="T43" fmla="*/ 393145059 h 181"/>
              <a:gd name="T44" fmla="*/ 259327112 w 131"/>
              <a:gd name="T45" fmla="*/ 410786977 h 181"/>
              <a:gd name="T46" fmla="*/ 255307515 w 131"/>
              <a:gd name="T47" fmla="*/ 425907941 h 181"/>
              <a:gd name="T48" fmla="*/ 249275992 w 131"/>
              <a:gd name="T49" fmla="*/ 433467629 h 181"/>
              <a:gd name="T50" fmla="*/ 243245888 w 131"/>
              <a:gd name="T51" fmla="*/ 441028905 h 181"/>
              <a:gd name="T52" fmla="*/ 237214365 w 131"/>
              <a:gd name="T53" fmla="*/ 443548272 h 181"/>
              <a:gd name="T54" fmla="*/ 227163245 w 131"/>
              <a:gd name="T55" fmla="*/ 441028905 h 181"/>
              <a:gd name="T56" fmla="*/ 205049081 w 131"/>
              <a:gd name="T57" fmla="*/ 425907941 h 181"/>
              <a:gd name="T58" fmla="*/ 172885214 w 131"/>
              <a:gd name="T59" fmla="*/ 393145059 h 181"/>
              <a:gd name="T60" fmla="*/ 134689825 w 131"/>
              <a:gd name="T61" fmla="*/ 357862810 h 181"/>
              <a:gd name="T62" fmla="*/ 96494436 w 131"/>
              <a:gd name="T63" fmla="*/ 332661204 h 181"/>
              <a:gd name="T64" fmla="*/ 62318644 w 131"/>
              <a:gd name="T65" fmla="*/ 335182158 h 181"/>
              <a:gd name="T66" fmla="*/ 62318644 w 131"/>
              <a:gd name="T67" fmla="*/ 410786977 h 181"/>
              <a:gd name="T68" fmla="*/ 60308136 w 131"/>
              <a:gd name="T69" fmla="*/ 433467629 h 181"/>
              <a:gd name="T70" fmla="*/ 56288539 w 131"/>
              <a:gd name="T71" fmla="*/ 441028905 h 181"/>
              <a:gd name="T72" fmla="*/ 52267524 w 131"/>
              <a:gd name="T73" fmla="*/ 446069226 h 181"/>
              <a:gd name="T74" fmla="*/ 44226912 w 131"/>
              <a:gd name="T75" fmla="*/ 451109547 h 181"/>
              <a:gd name="T76" fmla="*/ 36184882 w 131"/>
              <a:gd name="T77" fmla="*/ 451109547 h 181"/>
              <a:gd name="T78" fmla="*/ 26133762 w 131"/>
              <a:gd name="T79" fmla="*/ 453628914 h 181"/>
              <a:gd name="T80" fmla="*/ 16082642 w 131"/>
              <a:gd name="T81" fmla="*/ 451109547 h 181"/>
              <a:gd name="T82" fmla="*/ 8040612 w 131"/>
              <a:gd name="T83" fmla="*/ 446069226 h 181"/>
              <a:gd name="T84" fmla="*/ 4021015 w 131"/>
              <a:gd name="T85" fmla="*/ 441028905 h 181"/>
              <a:gd name="T86" fmla="*/ 0 w 131"/>
              <a:gd name="T87" fmla="*/ 433467629 h 181"/>
              <a:gd name="T88" fmla="*/ 108556063 w 131"/>
              <a:gd name="T89" fmla="*/ 241935421 h 181"/>
              <a:gd name="T90" fmla="*/ 130668810 w 131"/>
              <a:gd name="T91" fmla="*/ 234375733 h 181"/>
              <a:gd name="T92" fmla="*/ 146751452 w 131"/>
              <a:gd name="T93" fmla="*/ 224295090 h 181"/>
              <a:gd name="T94" fmla="*/ 160823587 w 131"/>
              <a:gd name="T95" fmla="*/ 214214448 h 181"/>
              <a:gd name="T96" fmla="*/ 172885214 w 131"/>
              <a:gd name="T97" fmla="*/ 196572530 h 181"/>
              <a:gd name="T98" fmla="*/ 182936334 w 131"/>
              <a:gd name="T99" fmla="*/ 176411244 h 181"/>
              <a:gd name="T100" fmla="*/ 172885214 w 131"/>
              <a:gd name="T101" fmla="*/ 148690271 h 181"/>
              <a:gd name="T102" fmla="*/ 158813079 w 131"/>
              <a:gd name="T103" fmla="*/ 123488665 h 181"/>
              <a:gd name="T104" fmla="*/ 140719929 w 131"/>
              <a:gd name="T105" fmla="*/ 103327380 h 181"/>
              <a:gd name="T106" fmla="*/ 116596675 w 131"/>
              <a:gd name="T107" fmla="*/ 88206416 h 181"/>
              <a:gd name="T108" fmla="*/ 88452406 w 131"/>
              <a:gd name="T109" fmla="*/ 80645140 h 181"/>
              <a:gd name="T110" fmla="*/ 70360674 w 131"/>
              <a:gd name="T111" fmla="*/ 78125773 h 181"/>
              <a:gd name="T112" fmla="*/ 62318644 w 131"/>
              <a:gd name="T113" fmla="*/ 118448344 h 181"/>
              <a:gd name="T114" fmla="*/ 62318644 w 131"/>
              <a:gd name="T115" fmla="*/ 241935421 h 181"/>
              <a:gd name="T116" fmla="*/ 96494436 w 131"/>
              <a:gd name="T117" fmla="*/ 241935421 h 1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31" h="181">
                <a:moveTo>
                  <a:pt x="0" y="169"/>
                </a:moveTo>
                <a:lnTo>
                  <a:pt x="0" y="150"/>
                </a:lnTo>
                <a:lnTo>
                  <a:pt x="0" y="131"/>
                </a:lnTo>
                <a:lnTo>
                  <a:pt x="0" y="112"/>
                </a:lnTo>
                <a:lnTo>
                  <a:pt x="0" y="93"/>
                </a:lnTo>
                <a:lnTo>
                  <a:pt x="0" y="74"/>
                </a:lnTo>
                <a:lnTo>
                  <a:pt x="0" y="55"/>
                </a:lnTo>
                <a:lnTo>
                  <a:pt x="0" y="36"/>
                </a:lnTo>
                <a:lnTo>
                  <a:pt x="0" y="17"/>
                </a:lnTo>
                <a:lnTo>
                  <a:pt x="0" y="16"/>
                </a:lnTo>
                <a:lnTo>
                  <a:pt x="0" y="15"/>
                </a:lnTo>
                <a:lnTo>
                  <a:pt x="0" y="14"/>
                </a:lnTo>
                <a:lnTo>
                  <a:pt x="0" y="13"/>
                </a:lnTo>
                <a:lnTo>
                  <a:pt x="0" y="12"/>
                </a:lnTo>
                <a:lnTo>
                  <a:pt x="1" y="11"/>
                </a:lnTo>
                <a:lnTo>
                  <a:pt x="1" y="10"/>
                </a:lnTo>
                <a:lnTo>
                  <a:pt x="1" y="9"/>
                </a:lnTo>
                <a:lnTo>
                  <a:pt x="2" y="8"/>
                </a:lnTo>
                <a:lnTo>
                  <a:pt x="2" y="7"/>
                </a:lnTo>
                <a:lnTo>
                  <a:pt x="3" y="7"/>
                </a:lnTo>
                <a:lnTo>
                  <a:pt x="3" y="6"/>
                </a:lnTo>
                <a:lnTo>
                  <a:pt x="4" y="5"/>
                </a:lnTo>
                <a:lnTo>
                  <a:pt x="5" y="4"/>
                </a:lnTo>
                <a:lnTo>
                  <a:pt x="6" y="4"/>
                </a:lnTo>
                <a:lnTo>
                  <a:pt x="7" y="3"/>
                </a:lnTo>
                <a:lnTo>
                  <a:pt x="8" y="3"/>
                </a:lnTo>
                <a:lnTo>
                  <a:pt x="9" y="2"/>
                </a:lnTo>
                <a:lnTo>
                  <a:pt x="10" y="2"/>
                </a:lnTo>
                <a:lnTo>
                  <a:pt x="11" y="1"/>
                </a:lnTo>
                <a:lnTo>
                  <a:pt x="12" y="1"/>
                </a:lnTo>
                <a:lnTo>
                  <a:pt x="13" y="1"/>
                </a:lnTo>
                <a:lnTo>
                  <a:pt x="14" y="0"/>
                </a:lnTo>
                <a:lnTo>
                  <a:pt x="16" y="0"/>
                </a:lnTo>
                <a:lnTo>
                  <a:pt x="17" y="0"/>
                </a:lnTo>
                <a:lnTo>
                  <a:pt x="19" y="0"/>
                </a:lnTo>
                <a:lnTo>
                  <a:pt x="20" y="0"/>
                </a:lnTo>
                <a:lnTo>
                  <a:pt x="22" y="0"/>
                </a:lnTo>
                <a:lnTo>
                  <a:pt x="23" y="0"/>
                </a:lnTo>
                <a:lnTo>
                  <a:pt x="25" y="0"/>
                </a:lnTo>
                <a:lnTo>
                  <a:pt x="30" y="0"/>
                </a:lnTo>
                <a:lnTo>
                  <a:pt x="36" y="1"/>
                </a:lnTo>
                <a:lnTo>
                  <a:pt x="41" y="1"/>
                </a:lnTo>
                <a:lnTo>
                  <a:pt x="45" y="2"/>
                </a:lnTo>
                <a:lnTo>
                  <a:pt x="50" y="3"/>
                </a:lnTo>
                <a:lnTo>
                  <a:pt x="55" y="4"/>
                </a:lnTo>
                <a:lnTo>
                  <a:pt x="59" y="5"/>
                </a:lnTo>
                <a:lnTo>
                  <a:pt x="63" y="6"/>
                </a:lnTo>
                <a:lnTo>
                  <a:pt x="67" y="8"/>
                </a:lnTo>
                <a:lnTo>
                  <a:pt x="71" y="9"/>
                </a:lnTo>
                <a:lnTo>
                  <a:pt x="75" y="11"/>
                </a:lnTo>
                <a:lnTo>
                  <a:pt x="79" y="13"/>
                </a:lnTo>
                <a:lnTo>
                  <a:pt x="82" y="14"/>
                </a:lnTo>
                <a:lnTo>
                  <a:pt x="86" y="16"/>
                </a:lnTo>
                <a:lnTo>
                  <a:pt x="89" y="18"/>
                </a:lnTo>
                <a:lnTo>
                  <a:pt x="92" y="21"/>
                </a:lnTo>
                <a:lnTo>
                  <a:pt x="95" y="23"/>
                </a:lnTo>
                <a:lnTo>
                  <a:pt x="98" y="25"/>
                </a:lnTo>
                <a:lnTo>
                  <a:pt x="100" y="28"/>
                </a:lnTo>
                <a:lnTo>
                  <a:pt x="103" y="30"/>
                </a:lnTo>
                <a:lnTo>
                  <a:pt x="105" y="33"/>
                </a:lnTo>
                <a:lnTo>
                  <a:pt x="107" y="36"/>
                </a:lnTo>
                <a:lnTo>
                  <a:pt x="109" y="39"/>
                </a:lnTo>
                <a:lnTo>
                  <a:pt x="111" y="42"/>
                </a:lnTo>
                <a:lnTo>
                  <a:pt x="113" y="45"/>
                </a:lnTo>
                <a:lnTo>
                  <a:pt x="115" y="49"/>
                </a:lnTo>
                <a:lnTo>
                  <a:pt x="116" y="52"/>
                </a:lnTo>
                <a:lnTo>
                  <a:pt x="118" y="55"/>
                </a:lnTo>
                <a:lnTo>
                  <a:pt x="119" y="59"/>
                </a:lnTo>
                <a:lnTo>
                  <a:pt x="120" y="63"/>
                </a:lnTo>
                <a:lnTo>
                  <a:pt x="121" y="67"/>
                </a:lnTo>
                <a:lnTo>
                  <a:pt x="122" y="71"/>
                </a:lnTo>
                <a:lnTo>
                  <a:pt x="122" y="72"/>
                </a:lnTo>
                <a:lnTo>
                  <a:pt x="122" y="74"/>
                </a:lnTo>
                <a:lnTo>
                  <a:pt x="122" y="76"/>
                </a:lnTo>
                <a:lnTo>
                  <a:pt x="122" y="78"/>
                </a:lnTo>
                <a:lnTo>
                  <a:pt x="121" y="80"/>
                </a:lnTo>
                <a:lnTo>
                  <a:pt x="121" y="81"/>
                </a:lnTo>
                <a:lnTo>
                  <a:pt x="120" y="83"/>
                </a:lnTo>
                <a:lnTo>
                  <a:pt x="119" y="85"/>
                </a:lnTo>
                <a:lnTo>
                  <a:pt x="119" y="86"/>
                </a:lnTo>
                <a:lnTo>
                  <a:pt x="118" y="88"/>
                </a:lnTo>
                <a:lnTo>
                  <a:pt x="117" y="89"/>
                </a:lnTo>
                <a:lnTo>
                  <a:pt x="116" y="91"/>
                </a:lnTo>
                <a:lnTo>
                  <a:pt x="115" y="92"/>
                </a:lnTo>
                <a:lnTo>
                  <a:pt x="114" y="93"/>
                </a:lnTo>
                <a:lnTo>
                  <a:pt x="113" y="95"/>
                </a:lnTo>
                <a:lnTo>
                  <a:pt x="111" y="96"/>
                </a:lnTo>
                <a:lnTo>
                  <a:pt x="110" y="98"/>
                </a:lnTo>
                <a:lnTo>
                  <a:pt x="109" y="99"/>
                </a:lnTo>
                <a:lnTo>
                  <a:pt x="107" y="100"/>
                </a:lnTo>
                <a:lnTo>
                  <a:pt x="106" y="101"/>
                </a:lnTo>
                <a:lnTo>
                  <a:pt x="104" y="103"/>
                </a:lnTo>
                <a:lnTo>
                  <a:pt x="103" y="104"/>
                </a:lnTo>
                <a:lnTo>
                  <a:pt x="101" y="105"/>
                </a:lnTo>
                <a:lnTo>
                  <a:pt x="99" y="106"/>
                </a:lnTo>
                <a:lnTo>
                  <a:pt x="97" y="107"/>
                </a:lnTo>
                <a:lnTo>
                  <a:pt x="96" y="108"/>
                </a:lnTo>
                <a:lnTo>
                  <a:pt x="94" y="109"/>
                </a:lnTo>
                <a:lnTo>
                  <a:pt x="92" y="111"/>
                </a:lnTo>
                <a:lnTo>
                  <a:pt x="90" y="112"/>
                </a:lnTo>
                <a:lnTo>
                  <a:pt x="88" y="113"/>
                </a:lnTo>
                <a:lnTo>
                  <a:pt x="86" y="114"/>
                </a:lnTo>
                <a:lnTo>
                  <a:pt x="84" y="115"/>
                </a:lnTo>
                <a:lnTo>
                  <a:pt x="88" y="117"/>
                </a:lnTo>
                <a:lnTo>
                  <a:pt x="92" y="120"/>
                </a:lnTo>
                <a:lnTo>
                  <a:pt x="94" y="122"/>
                </a:lnTo>
                <a:lnTo>
                  <a:pt x="96" y="123"/>
                </a:lnTo>
                <a:lnTo>
                  <a:pt x="98" y="124"/>
                </a:lnTo>
                <a:lnTo>
                  <a:pt x="100" y="126"/>
                </a:lnTo>
                <a:lnTo>
                  <a:pt x="101" y="127"/>
                </a:lnTo>
                <a:lnTo>
                  <a:pt x="103" y="129"/>
                </a:lnTo>
                <a:lnTo>
                  <a:pt x="105" y="130"/>
                </a:lnTo>
                <a:lnTo>
                  <a:pt x="106" y="131"/>
                </a:lnTo>
                <a:lnTo>
                  <a:pt x="108" y="133"/>
                </a:lnTo>
                <a:lnTo>
                  <a:pt x="110" y="134"/>
                </a:lnTo>
                <a:lnTo>
                  <a:pt x="111" y="136"/>
                </a:lnTo>
                <a:lnTo>
                  <a:pt x="113" y="137"/>
                </a:lnTo>
                <a:lnTo>
                  <a:pt x="114" y="139"/>
                </a:lnTo>
                <a:lnTo>
                  <a:pt x="115" y="140"/>
                </a:lnTo>
                <a:lnTo>
                  <a:pt x="117" y="141"/>
                </a:lnTo>
                <a:lnTo>
                  <a:pt x="118" y="143"/>
                </a:lnTo>
                <a:lnTo>
                  <a:pt x="119" y="144"/>
                </a:lnTo>
                <a:lnTo>
                  <a:pt x="120" y="146"/>
                </a:lnTo>
                <a:lnTo>
                  <a:pt x="122" y="147"/>
                </a:lnTo>
                <a:lnTo>
                  <a:pt x="123" y="148"/>
                </a:lnTo>
                <a:lnTo>
                  <a:pt x="124" y="150"/>
                </a:lnTo>
                <a:lnTo>
                  <a:pt x="125" y="151"/>
                </a:lnTo>
                <a:lnTo>
                  <a:pt x="126" y="153"/>
                </a:lnTo>
                <a:lnTo>
                  <a:pt x="127" y="154"/>
                </a:lnTo>
                <a:lnTo>
                  <a:pt x="127" y="156"/>
                </a:lnTo>
                <a:lnTo>
                  <a:pt x="128" y="157"/>
                </a:lnTo>
                <a:lnTo>
                  <a:pt x="129" y="158"/>
                </a:lnTo>
                <a:lnTo>
                  <a:pt x="130" y="160"/>
                </a:lnTo>
                <a:lnTo>
                  <a:pt x="129" y="161"/>
                </a:lnTo>
                <a:lnTo>
                  <a:pt x="129" y="162"/>
                </a:lnTo>
                <a:lnTo>
                  <a:pt x="129" y="163"/>
                </a:lnTo>
                <a:lnTo>
                  <a:pt x="129" y="164"/>
                </a:lnTo>
                <a:lnTo>
                  <a:pt x="128" y="165"/>
                </a:lnTo>
                <a:lnTo>
                  <a:pt x="128" y="166"/>
                </a:lnTo>
                <a:lnTo>
                  <a:pt x="128" y="167"/>
                </a:lnTo>
                <a:lnTo>
                  <a:pt x="127" y="168"/>
                </a:lnTo>
                <a:lnTo>
                  <a:pt x="127" y="169"/>
                </a:lnTo>
                <a:lnTo>
                  <a:pt x="126" y="169"/>
                </a:lnTo>
                <a:lnTo>
                  <a:pt x="126" y="170"/>
                </a:lnTo>
                <a:lnTo>
                  <a:pt x="126" y="171"/>
                </a:lnTo>
                <a:lnTo>
                  <a:pt x="125" y="171"/>
                </a:lnTo>
                <a:lnTo>
                  <a:pt x="125" y="172"/>
                </a:lnTo>
                <a:lnTo>
                  <a:pt x="124" y="172"/>
                </a:lnTo>
                <a:lnTo>
                  <a:pt x="124" y="173"/>
                </a:lnTo>
                <a:lnTo>
                  <a:pt x="123" y="173"/>
                </a:lnTo>
                <a:lnTo>
                  <a:pt x="123" y="174"/>
                </a:lnTo>
                <a:lnTo>
                  <a:pt x="122" y="174"/>
                </a:lnTo>
                <a:lnTo>
                  <a:pt x="121" y="175"/>
                </a:lnTo>
                <a:lnTo>
                  <a:pt x="120" y="175"/>
                </a:lnTo>
                <a:lnTo>
                  <a:pt x="119" y="175"/>
                </a:lnTo>
                <a:lnTo>
                  <a:pt x="118" y="175"/>
                </a:lnTo>
                <a:lnTo>
                  <a:pt x="118" y="176"/>
                </a:lnTo>
                <a:lnTo>
                  <a:pt x="117" y="176"/>
                </a:lnTo>
                <a:lnTo>
                  <a:pt x="116" y="176"/>
                </a:lnTo>
                <a:lnTo>
                  <a:pt x="115" y="176"/>
                </a:lnTo>
                <a:lnTo>
                  <a:pt x="115" y="175"/>
                </a:lnTo>
                <a:lnTo>
                  <a:pt x="113" y="175"/>
                </a:lnTo>
                <a:lnTo>
                  <a:pt x="111" y="175"/>
                </a:lnTo>
                <a:lnTo>
                  <a:pt x="110" y="174"/>
                </a:lnTo>
                <a:lnTo>
                  <a:pt x="108" y="173"/>
                </a:lnTo>
                <a:lnTo>
                  <a:pt x="106" y="172"/>
                </a:lnTo>
                <a:lnTo>
                  <a:pt x="104" y="171"/>
                </a:lnTo>
                <a:lnTo>
                  <a:pt x="102" y="169"/>
                </a:lnTo>
                <a:lnTo>
                  <a:pt x="100" y="168"/>
                </a:lnTo>
                <a:lnTo>
                  <a:pt x="98" y="166"/>
                </a:lnTo>
                <a:lnTo>
                  <a:pt x="95" y="164"/>
                </a:lnTo>
                <a:lnTo>
                  <a:pt x="93" y="163"/>
                </a:lnTo>
                <a:lnTo>
                  <a:pt x="91" y="161"/>
                </a:lnTo>
                <a:lnTo>
                  <a:pt x="86" y="156"/>
                </a:lnTo>
                <a:lnTo>
                  <a:pt x="81" y="152"/>
                </a:lnTo>
                <a:lnTo>
                  <a:pt x="78" y="150"/>
                </a:lnTo>
                <a:lnTo>
                  <a:pt x="75" y="148"/>
                </a:lnTo>
                <a:lnTo>
                  <a:pt x="72" y="146"/>
                </a:lnTo>
                <a:lnTo>
                  <a:pt x="70" y="144"/>
                </a:lnTo>
                <a:lnTo>
                  <a:pt x="67" y="142"/>
                </a:lnTo>
                <a:lnTo>
                  <a:pt x="64" y="140"/>
                </a:lnTo>
                <a:lnTo>
                  <a:pt x="61" y="138"/>
                </a:lnTo>
                <a:lnTo>
                  <a:pt x="58" y="136"/>
                </a:lnTo>
                <a:lnTo>
                  <a:pt x="54" y="134"/>
                </a:lnTo>
                <a:lnTo>
                  <a:pt x="51" y="133"/>
                </a:lnTo>
                <a:lnTo>
                  <a:pt x="48" y="132"/>
                </a:lnTo>
                <a:lnTo>
                  <a:pt x="45" y="130"/>
                </a:lnTo>
                <a:lnTo>
                  <a:pt x="41" y="129"/>
                </a:lnTo>
                <a:lnTo>
                  <a:pt x="38" y="129"/>
                </a:lnTo>
                <a:lnTo>
                  <a:pt x="34" y="128"/>
                </a:lnTo>
                <a:lnTo>
                  <a:pt x="31" y="128"/>
                </a:lnTo>
                <a:lnTo>
                  <a:pt x="31" y="133"/>
                </a:lnTo>
                <a:lnTo>
                  <a:pt x="31" y="138"/>
                </a:lnTo>
                <a:lnTo>
                  <a:pt x="31" y="143"/>
                </a:lnTo>
                <a:lnTo>
                  <a:pt x="31" y="148"/>
                </a:lnTo>
                <a:lnTo>
                  <a:pt x="31" y="153"/>
                </a:lnTo>
                <a:lnTo>
                  <a:pt x="31" y="158"/>
                </a:lnTo>
                <a:lnTo>
                  <a:pt x="31" y="163"/>
                </a:lnTo>
                <a:lnTo>
                  <a:pt x="31" y="168"/>
                </a:lnTo>
                <a:lnTo>
                  <a:pt x="30" y="169"/>
                </a:lnTo>
                <a:lnTo>
                  <a:pt x="30" y="170"/>
                </a:lnTo>
                <a:lnTo>
                  <a:pt x="30" y="171"/>
                </a:lnTo>
                <a:lnTo>
                  <a:pt x="30" y="172"/>
                </a:lnTo>
                <a:lnTo>
                  <a:pt x="30" y="173"/>
                </a:lnTo>
                <a:lnTo>
                  <a:pt x="29" y="173"/>
                </a:lnTo>
                <a:lnTo>
                  <a:pt x="29" y="174"/>
                </a:lnTo>
                <a:lnTo>
                  <a:pt x="29" y="175"/>
                </a:lnTo>
                <a:lnTo>
                  <a:pt x="28" y="175"/>
                </a:lnTo>
                <a:lnTo>
                  <a:pt x="28" y="176"/>
                </a:lnTo>
                <a:lnTo>
                  <a:pt x="27" y="176"/>
                </a:lnTo>
                <a:lnTo>
                  <a:pt x="27" y="177"/>
                </a:lnTo>
                <a:lnTo>
                  <a:pt x="26" y="177"/>
                </a:lnTo>
                <a:lnTo>
                  <a:pt x="25" y="178"/>
                </a:lnTo>
                <a:lnTo>
                  <a:pt x="24" y="178"/>
                </a:lnTo>
                <a:lnTo>
                  <a:pt x="23" y="178"/>
                </a:lnTo>
                <a:lnTo>
                  <a:pt x="23" y="179"/>
                </a:lnTo>
                <a:lnTo>
                  <a:pt x="22" y="179"/>
                </a:lnTo>
                <a:lnTo>
                  <a:pt x="21" y="179"/>
                </a:lnTo>
                <a:lnTo>
                  <a:pt x="20" y="179"/>
                </a:lnTo>
                <a:lnTo>
                  <a:pt x="19" y="179"/>
                </a:lnTo>
                <a:lnTo>
                  <a:pt x="18" y="179"/>
                </a:lnTo>
                <a:lnTo>
                  <a:pt x="17" y="180"/>
                </a:lnTo>
                <a:lnTo>
                  <a:pt x="16" y="180"/>
                </a:lnTo>
                <a:lnTo>
                  <a:pt x="15" y="180"/>
                </a:lnTo>
                <a:lnTo>
                  <a:pt x="14" y="180"/>
                </a:lnTo>
                <a:lnTo>
                  <a:pt x="13" y="180"/>
                </a:lnTo>
                <a:lnTo>
                  <a:pt x="12" y="179"/>
                </a:lnTo>
                <a:lnTo>
                  <a:pt x="11" y="179"/>
                </a:lnTo>
                <a:lnTo>
                  <a:pt x="10" y="179"/>
                </a:lnTo>
                <a:lnTo>
                  <a:pt x="9" y="179"/>
                </a:lnTo>
                <a:lnTo>
                  <a:pt x="8" y="179"/>
                </a:lnTo>
                <a:lnTo>
                  <a:pt x="7" y="179"/>
                </a:lnTo>
                <a:lnTo>
                  <a:pt x="7" y="178"/>
                </a:lnTo>
                <a:lnTo>
                  <a:pt x="6" y="178"/>
                </a:lnTo>
                <a:lnTo>
                  <a:pt x="5" y="178"/>
                </a:lnTo>
                <a:lnTo>
                  <a:pt x="4" y="177"/>
                </a:lnTo>
                <a:lnTo>
                  <a:pt x="3" y="176"/>
                </a:lnTo>
                <a:lnTo>
                  <a:pt x="2" y="175"/>
                </a:lnTo>
                <a:lnTo>
                  <a:pt x="1" y="174"/>
                </a:lnTo>
                <a:lnTo>
                  <a:pt x="1" y="173"/>
                </a:lnTo>
                <a:lnTo>
                  <a:pt x="0" y="173"/>
                </a:lnTo>
                <a:lnTo>
                  <a:pt x="0" y="172"/>
                </a:lnTo>
                <a:lnTo>
                  <a:pt x="0" y="171"/>
                </a:lnTo>
                <a:lnTo>
                  <a:pt x="0" y="170"/>
                </a:lnTo>
                <a:lnTo>
                  <a:pt x="0" y="169"/>
                </a:lnTo>
                <a:lnTo>
                  <a:pt x="54" y="96"/>
                </a:lnTo>
                <a:lnTo>
                  <a:pt x="57" y="95"/>
                </a:lnTo>
                <a:lnTo>
                  <a:pt x="60" y="94"/>
                </a:lnTo>
                <a:lnTo>
                  <a:pt x="61" y="94"/>
                </a:lnTo>
                <a:lnTo>
                  <a:pt x="62" y="94"/>
                </a:lnTo>
                <a:lnTo>
                  <a:pt x="64" y="93"/>
                </a:lnTo>
                <a:lnTo>
                  <a:pt x="65" y="93"/>
                </a:lnTo>
                <a:lnTo>
                  <a:pt x="66" y="92"/>
                </a:lnTo>
                <a:lnTo>
                  <a:pt x="68" y="92"/>
                </a:lnTo>
                <a:lnTo>
                  <a:pt x="69" y="91"/>
                </a:lnTo>
                <a:lnTo>
                  <a:pt x="70" y="91"/>
                </a:lnTo>
                <a:lnTo>
                  <a:pt x="71" y="90"/>
                </a:lnTo>
                <a:lnTo>
                  <a:pt x="73" y="89"/>
                </a:lnTo>
                <a:lnTo>
                  <a:pt x="74" y="89"/>
                </a:lnTo>
                <a:lnTo>
                  <a:pt x="75" y="88"/>
                </a:lnTo>
                <a:lnTo>
                  <a:pt x="76" y="87"/>
                </a:lnTo>
                <a:lnTo>
                  <a:pt x="77" y="86"/>
                </a:lnTo>
                <a:lnTo>
                  <a:pt x="79" y="86"/>
                </a:lnTo>
                <a:lnTo>
                  <a:pt x="80" y="85"/>
                </a:lnTo>
                <a:lnTo>
                  <a:pt x="81" y="84"/>
                </a:lnTo>
                <a:lnTo>
                  <a:pt x="82" y="83"/>
                </a:lnTo>
                <a:lnTo>
                  <a:pt x="83" y="82"/>
                </a:lnTo>
                <a:lnTo>
                  <a:pt x="84" y="81"/>
                </a:lnTo>
                <a:lnTo>
                  <a:pt x="85" y="80"/>
                </a:lnTo>
                <a:lnTo>
                  <a:pt x="86" y="78"/>
                </a:lnTo>
                <a:lnTo>
                  <a:pt x="87" y="77"/>
                </a:lnTo>
                <a:lnTo>
                  <a:pt x="88" y="76"/>
                </a:lnTo>
                <a:lnTo>
                  <a:pt x="89" y="74"/>
                </a:lnTo>
                <a:lnTo>
                  <a:pt x="90" y="73"/>
                </a:lnTo>
                <a:lnTo>
                  <a:pt x="90" y="71"/>
                </a:lnTo>
                <a:lnTo>
                  <a:pt x="91" y="70"/>
                </a:lnTo>
                <a:lnTo>
                  <a:pt x="90" y="68"/>
                </a:lnTo>
                <a:lnTo>
                  <a:pt x="90" y="66"/>
                </a:lnTo>
                <a:lnTo>
                  <a:pt x="89" y="64"/>
                </a:lnTo>
                <a:lnTo>
                  <a:pt x="88" y="62"/>
                </a:lnTo>
                <a:lnTo>
                  <a:pt x="87" y="61"/>
                </a:lnTo>
                <a:lnTo>
                  <a:pt x="86" y="59"/>
                </a:lnTo>
                <a:lnTo>
                  <a:pt x="85" y="57"/>
                </a:lnTo>
                <a:lnTo>
                  <a:pt x="84" y="55"/>
                </a:lnTo>
                <a:lnTo>
                  <a:pt x="82" y="54"/>
                </a:lnTo>
                <a:lnTo>
                  <a:pt x="81" y="52"/>
                </a:lnTo>
                <a:lnTo>
                  <a:pt x="80" y="51"/>
                </a:lnTo>
                <a:lnTo>
                  <a:pt x="79" y="49"/>
                </a:lnTo>
                <a:lnTo>
                  <a:pt x="77" y="48"/>
                </a:lnTo>
                <a:lnTo>
                  <a:pt x="76" y="46"/>
                </a:lnTo>
                <a:lnTo>
                  <a:pt x="75" y="45"/>
                </a:lnTo>
                <a:lnTo>
                  <a:pt x="73" y="44"/>
                </a:lnTo>
                <a:lnTo>
                  <a:pt x="71" y="42"/>
                </a:lnTo>
                <a:lnTo>
                  <a:pt x="70" y="41"/>
                </a:lnTo>
                <a:lnTo>
                  <a:pt x="68" y="40"/>
                </a:lnTo>
                <a:lnTo>
                  <a:pt x="66" y="39"/>
                </a:lnTo>
                <a:lnTo>
                  <a:pt x="64" y="38"/>
                </a:lnTo>
                <a:lnTo>
                  <a:pt x="62" y="37"/>
                </a:lnTo>
                <a:lnTo>
                  <a:pt x="60" y="36"/>
                </a:lnTo>
                <a:lnTo>
                  <a:pt x="58" y="35"/>
                </a:lnTo>
                <a:lnTo>
                  <a:pt x="56" y="34"/>
                </a:lnTo>
                <a:lnTo>
                  <a:pt x="54" y="34"/>
                </a:lnTo>
                <a:lnTo>
                  <a:pt x="52" y="33"/>
                </a:lnTo>
                <a:lnTo>
                  <a:pt x="49" y="32"/>
                </a:lnTo>
                <a:lnTo>
                  <a:pt x="47" y="32"/>
                </a:lnTo>
                <a:lnTo>
                  <a:pt x="44" y="32"/>
                </a:lnTo>
                <a:lnTo>
                  <a:pt x="41" y="31"/>
                </a:lnTo>
                <a:lnTo>
                  <a:pt x="39" y="31"/>
                </a:lnTo>
                <a:lnTo>
                  <a:pt x="38" y="31"/>
                </a:lnTo>
                <a:lnTo>
                  <a:pt x="37" y="31"/>
                </a:lnTo>
                <a:lnTo>
                  <a:pt x="36" y="31"/>
                </a:lnTo>
                <a:lnTo>
                  <a:pt x="35" y="31"/>
                </a:lnTo>
                <a:lnTo>
                  <a:pt x="34" y="31"/>
                </a:lnTo>
                <a:lnTo>
                  <a:pt x="33" y="31"/>
                </a:lnTo>
                <a:lnTo>
                  <a:pt x="32" y="31"/>
                </a:lnTo>
                <a:lnTo>
                  <a:pt x="31" y="31"/>
                </a:lnTo>
                <a:lnTo>
                  <a:pt x="31" y="39"/>
                </a:lnTo>
                <a:lnTo>
                  <a:pt x="31" y="47"/>
                </a:lnTo>
                <a:lnTo>
                  <a:pt x="31" y="55"/>
                </a:lnTo>
                <a:lnTo>
                  <a:pt x="31" y="63"/>
                </a:lnTo>
                <a:lnTo>
                  <a:pt x="31" y="71"/>
                </a:lnTo>
                <a:lnTo>
                  <a:pt x="31" y="80"/>
                </a:lnTo>
                <a:lnTo>
                  <a:pt x="31" y="88"/>
                </a:lnTo>
                <a:lnTo>
                  <a:pt x="31" y="96"/>
                </a:lnTo>
                <a:lnTo>
                  <a:pt x="34" y="96"/>
                </a:lnTo>
                <a:lnTo>
                  <a:pt x="37" y="96"/>
                </a:lnTo>
                <a:lnTo>
                  <a:pt x="40" y="96"/>
                </a:lnTo>
                <a:lnTo>
                  <a:pt x="42" y="96"/>
                </a:lnTo>
                <a:lnTo>
                  <a:pt x="45" y="96"/>
                </a:lnTo>
                <a:lnTo>
                  <a:pt x="48" y="96"/>
                </a:lnTo>
                <a:lnTo>
                  <a:pt x="51" y="96"/>
                </a:lnTo>
                <a:lnTo>
                  <a:pt x="54" y="96"/>
                </a:lnTo>
              </a:path>
            </a:pathLst>
          </a:custGeom>
          <a:solidFill>
            <a:schemeClr val="tx1"/>
          </a:solidFill>
          <a:ln w="9525" cap="rnd">
            <a:noFill/>
            <a:round/>
            <a:headEnd type="none" w="sm" len="sm"/>
            <a:tailEnd type="none" w="sm" len="sm"/>
          </a:ln>
          <a:effectLst>
            <a:outerShdw dist="35921" dir="2700000" algn="ctr" rotWithShape="0">
              <a:schemeClr val="bg2"/>
            </a:outerShdw>
          </a:effectLst>
        </p:spPr>
        <p:txBody>
          <a:bodyPr/>
          <a:lstStyle/>
          <a:p>
            <a:pPr>
              <a:defRPr/>
            </a:pPr>
            <a:endParaRPr lang="fr-CA"/>
          </a:p>
        </p:txBody>
      </p:sp>
      <p:sp>
        <p:nvSpPr>
          <p:cNvPr id="63528" name="Freeform 45"/>
          <p:cNvSpPr>
            <a:spLocks/>
          </p:cNvSpPr>
          <p:nvPr/>
        </p:nvSpPr>
        <p:spPr bwMode="auto">
          <a:xfrm>
            <a:off x="846138" y="6249988"/>
            <a:ext cx="184150" cy="296862"/>
          </a:xfrm>
          <a:custGeom>
            <a:avLst/>
            <a:gdLst>
              <a:gd name="T0" fmla="*/ 256842504 w 130"/>
              <a:gd name="T1" fmla="*/ 63003006 h 187"/>
              <a:gd name="T2" fmla="*/ 252829451 w 130"/>
              <a:gd name="T3" fmla="*/ 73083614 h 187"/>
              <a:gd name="T4" fmla="*/ 246809162 w 130"/>
              <a:gd name="T5" fmla="*/ 83164222 h 187"/>
              <a:gd name="T6" fmla="*/ 238783055 w 130"/>
              <a:gd name="T7" fmla="*/ 88204526 h 187"/>
              <a:gd name="T8" fmla="*/ 228749713 w 130"/>
              <a:gd name="T9" fmla="*/ 88204526 h 187"/>
              <a:gd name="T10" fmla="*/ 220723607 w 130"/>
              <a:gd name="T11" fmla="*/ 88204526 h 187"/>
              <a:gd name="T12" fmla="*/ 216710553 w 130"/>
              <a:gd name="T13" fmla="*/ 88204526 h 187"/>
              <a:gd name="T14" fmla="*/ 214704735 w 130"/>
              <a:gd name="T15" fmla="*/ 83164222 h 187"/>
              <a:gd name="T16" fmla="*/ 210691681 w 130"/>
              <a:gd name="T17" fmla="*/ 78123918 h 187"/>
              <a:gd name="T18" fmla="*/ 202664158 w 130"/>
              <a:gd name="T19" fmla="*/ 78123918 h 187"/>
              <a:gd name="T20" fmla="*/ 132435014 w 130"/>
              <a:gd name="T21" fmla="*/ 78123918 h 187"/>
              <a:gd name="T22" fmla="*/ 82269721 w 130"/>
              <a:gd name="T23" fmla="*/ 78123918 h 187"/>
              <a:gd name="T24" fmla="*/ 74243614 w 130"/>
              <a:gd name="T25" fmla="*/ 80644864 h 187"/>
              <a:gd name="T26" fmla="*/ 70230560 w 130"/>
              <a:gd name="T27" fmla="*/ 83164222 h 187"/>
              <a:gd name="T28" fmla="*/ 68223325 w 130"/>
              <a:gd name="T29" fmla="*/ 88204526 h 187"/>
              <a:gd name="T30" fmla="*/ 68223325 w 130"/>
              <a:gd name="T31" fmla="*/ 128526959 h 187"/>
              <a:gd name="T32" fmla="*/ 88290009 w 130"/>
              <a:gd name="T33" fmla="*/ 189010607 h 187"/>
              <a:gd name="T34" fmla="*/ 204671393 w 130"/>
              <a:gd name="T35" fmla="*/ 181450944 h 187"/>
              <a:gd name="T36" fmla="*/ 230756948 w 130"/>
              <a:gd name="T37" fmla="*/ 178929999 h 187"/>
              <a:gd name="T38" fmla="*/ 234770002 w 130"/>
              <a:gd name="T39" fmla="*/ 183970303 h 187"/>
              <a:gd name="T40" fmla="*/ 238783055 w 130"/>
              <a:gd name="T41" fmla="*/ 189010607 h 187"/>
              <a:gd name="T42" fmla="*/ 242796109 w 130"/>
              <a:gd name="T43" fmla="*/ 199091215 h 187"/>
              <a:gd name="T44" fmla="*/ 242796109 w 130"/>
              <a:gd name="T45" fmla="*/ 211692768 h 187"/>
              <a:gd name="T46" fmla="*/ 242796109 w 130"/>
              <a:gd name="T47" fmla="*/ 229333039 h 187"/>
              <a:gd name="T48" fmla="*/ 240790290 w 130"/>
              <a:gd name="T49" fmla="*/ 241934593 h 187"/>
              <a:gd name="T50" fmla="*/ 236777237 w 130"/>
              <a:gd name="T51" fmla="*/ 249494255 h 187"/>
              <a:gd name="T52" fmla="*/ 232762767 w 130"/>
              <a:gd name="T53" fmla="*/ 254534559 h 187"/>
              <a:gd name="T54" fmla="*/ 228749713 w 130"/>
              <a:gd name="T55" fmla="*/ 257055505 h 187"/>
              <a:gd name="T56" fmla="*/ 166546677 w 130"/>
              <a:gd name="T57" fmla="*/ 262095809 h 187"/>
              <a:gd name="T58" fmla="*/ 68223325 w 130"/>
              <a:gd name="T59" fmla="*/ 284776383 h 187"/>
              <a:gd name="T60" fmla="*/ 66217507 w 130"/>
              <a:gd name="T61" fmla="*/ 375501855 h 187"/>
              <a:gd name="T62" fmla="*/ 168552495 w 130"/>
              <a:gd name="T63" fmla="*/ 390622767 h 187"/>
              <a:gd name="T64" fmla="*/ 230756948 w 130"/>
              <a:gd name="T65" fmla="*/ 390622767 h 187"/>
              <a:gd name="T66" fmla="*/ 236777237 w 130"/>
              <a:gd name="T67" fmla="*/ 393143713 h 187"/>
              <a:gd name="T68" fmla="*/ 238783055 w 130"/>
              <a:gd name="T69" fmla="*/ 400703375 h 187"/>
              <a:gd name="T70" fmla="*/ 242796109 w 130"/>
              <a:gd name="T71" fmla="*/ 408264625 h 187"/>
              <a:gd name="T72" fmla="*/ 242796109 w 130"/>
              <a:gd name="T73" fmla="*/ 425904895 h 187"/>
              <a:gd name="T74" fmla="*/ 240790290 w 130"/>
              <a:gd name="T75" fmla="*/ 441025807 h 187"/>
              <a:gd name="T76" fmla="*/ 236777237 w 130"/>
              <a:gd name="T77" fmla="*/ 451106415 h 187"/>
              <a:gd name="T78" fmla="*/ 230756948 w 130"/>
              <a:gd name="T79" fmla="*/ 458667665 h 187"/>
              <a:gd name="T80" fmla="*/ 224736660 w 130"/>
              <a:gd name="T81" fmla="*/ 463707969 h 187"/>
              <a:gd name="T82" fmla="*/ 214704735 w 130"/>
              <a:gd name="T83" fmla="*/ 466227327 h 187"/>
              <a:gd name="T84" fmla="*/ 154506100 w 130"/>
              <a:gd name="T85" fmla="*/ 468748273 h 187"/>
              <a:gd name="T86" fmla="*/ 58191400 w 130"/>
              <a:gd name="T87" fmla="*/ 466227327 h 187"/>
              <a:gd name="T88" fmla="*/ 38124716 w 130"/>
              <a:gd name="T89" fmla="*/ 458667665 h 187"/>
              <a:gd name="T90" fmla="*/ 22072502 w 130"/>
              <a:gd name="T91" fmla="*/ 446066111 h 187"/>
              <a:gd name="T92" fmla="*/ 10033342 w 130"/>
              <a:gd name="T93" fmla="*/ 430945199 h 187"/>
              <a:gd name="T94" fmla="*/ 4013053 w 130"/>
              <a:gd name="T95" fmla="*/ 410783983 h 187"/>
              <a:gd name="T96" fmla="*/ 0 w 130"/>
              <a:gd name="T97" fmla="*/ 388103409 h 187"/>
              <a:gd name="T98" fmla="*/ 4013053 w 130"/>
              <a:gd name="T99" fmla="*/ 156249424 h 187"/>
              <a:gd name="T100" fmla="*/ 6020288 w 130"/>
              <a:gd name="T101" fmla="*/ 15120912 h 187"/>
              <a:gd name="T102" fmla="*/ 10033342 w 130"/>
              <a:gd name="T103" fmla="*/ 7559662 h 187"/>
              <a:gd name="T104" fmla="*/ 14046395 w 130"/>
              <a:gd name="T105" fmla="*/ 2519358 h 187"/>
              <a:gd name="T106" fmla="*/ 20065267 w 130"/>
              <a:gd name="T107" fmla="*/ 0 h 187"/>
              <a:gd name="T108" fmla="*/ 98321935 w 130"/>
              <a:gd name="T109" fmla="*/ 0 h 187"/>
              <a:gd name="T110" fmla="*/ 220723607 w 130"/>
              <a:gd name="T111" fmla="*/ 0 h 187"/>
              <a:gd name="T112" fmla="*/ 232762767 w 130"/>
              <a:gd name="T113" fmla="*/ 5040304 h 187"/>
              <a:gd name="T114" fmla="*/ 242796109 w 130"/>
              <a:gd name="T115" fmla="*/ 12599966 h 187"/>
              <a:gd name="T116" fmla="*/ 250822216 w 130"/>
              <a:gd name="T117" fmla="*/ 20161216 h 187"/>
              <a:gd name="T118" fmla="*/ 256842504 w 130"/>
              <a:gd name="T119" fmla="*/ 32761182 h 187"/>
              <a:gd name="T120" fmla="*/ 258848323 w 130"/>
              <a:gd name="T121" fmla="*/ 47882094 h 18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30" h="187">
                <a:moveTo>
                  <a:pt x="129" y="20"/>
                </a:moveTo>
                <a:lnTo>
                  <a:pt x="128" y="21"/>
                </a:lnTo>
                <a:lnTo>
                  <a:pt x="128" y="22"/>
                </a:lnTo>
                <a:lnTo>
                  <a:pt x="128" y="23"/>
                </a:lnTo>
                <a:lnTo>
                  <a:pt x="128" y="24"/>
                </a:lnTo>
                <a:lnTo>
                  <a:pt x="128" y="25"/>
                </a:lnTo>
                <a:lnTo>
                  <a:pt x="128" y="26"/>
                </a:lnTo>
                <a:lnTo>
                  <a:pt x="127" y="26"/>
                </a:lnTo>
                <a:lnTo>
                  <a:pt x="127" y="27"/>
                </a:lnTo>
                <a:lnTo>
                  <a:pt x="127" y="28"/>
                </a:lnTo>
                <a:lnTo>
                  <a:pt x="126" y="29"/>
                </a:lnTo>
                <a:lnTo>
                  <a:pt x="125" y="30"/>
                </a:lnTo>
                <a:lnTo>
                  <a:pt x="125" y="31"/>
                </a:lnTo>
                <a:lnTo>
                  <a:pt x="124" y="31"/>
                </a:lnTo>
                <a:lnTo>
                  <a:pt x="124" y="32"/>
                </a:lnTo>
                <a:lnTo>
                  <a:pt x="123" y="32"/>
                </a:lnTo>
                <a:lnTo>
                  <a:pt x="123" y="33"/>
                </a:lnTo>
                <a:lnTo>
                  <a:pt x="122" y="33"/>
                </a:lnTo>
                <a:lnTo>
                  <a:pt x="121" y="34"/>
                </a:lnTo>
                <a:lnTo>
                  <a:pt x="120" y="34"/>
                </a:lnTo>
                <a:lnTo>
                  <a:pt x="119" y="35"/>
                </a:lnTo>
                <a:lnTo>
                  <a:pt x="118" y="35"/>
                </a:lnTo>
                <a:lnTo>
                  <a:pt x="117" y="35"/>
                </a:lnTo>
                <a:lnTo>
                  <a:pt x="116" y="35"/>
                </a:lnTo>
                <a:lnTo>
                  <a:pt x="115" y="35"/>
                </a:lnTo>
                <a:lnTo>
                  <a:pt x="114" y="35"/>
                </a:lnTo>
                <a:lnTo>
                  <a:pt x="113" y="35"/>
                </a:lnTo>
                <a:lnTo>
                  <a:pt x="112" y="35"/>
                </a:lnTo>
                <a:lnTo>
                  <a:pt x="111" y="35"/>
                </a:lnTo>
                <a:lnTo>
                  <a:pt x="110" y="35"/>
                </a:lnTo>
                <a:lnTo>
                  <a:pt x="109" y="35"/>
                </a:lnTo>
                <a:lnTo>
                  <a:pt x="108" y="35"/>
                </a:lnTo>
                <a:lnTo>
                  <a:pt x="108" y="34"/>
                </a:lnTo>
                <a:lnTo>
                  <a:pt x="107" y="34"/>
                </a:lnTo>
                <a:lnTo>
                  <a:pt x="107" y="33"/>
                </a:lnTo>
                <a:lnTo>
                  <a:pt x="106" y="33"/>
                </a:lnTo>
                <a:lnTo>
                  <a:pt x="106" y="32"/>
                </a:lnTo>
                <a:lnTo>
                  <a:pt x="105" y="32"/>
                </a:lnTo>
                <a:lnTo>
                  <a:pt x="105" y="31"/>
                </a:lnTo>
                <a:lnTo>
                  <a:pt x="104" y="31"/>
                </a:lnTo>
                <a:lnTo>
                  <a:pt x="103" y="31"/>
                </a:lnTo>
                <a:lnTo>
                  <a:pt x="102" y="31"/>
                </a:lnTo>
                <a:lnTo>
                  <a:pt x="101" y="31"/>
                </a:lnTo>
                <a:lnTo>
                  <a:pt x="94" y="31"/>
                </a:lnTo>
                <a:lnTo>
                  <a:pt x="87" y="31"/>
                </a:lnTo>
                <a:lnTo>
                  <a:pt x="80" y="31"/>
                </a:lnTo>
                <a:lnTo>
                  <a:pt x="73" y="31"/>
                </a:lnTo>
                <a:lnTo>
                  <a:pt x="66" y="31"/>
                </a:lnTo>
                <a:lnTo>
                  <a:pt x="59" y="31"/>
                </a:lnTo>
                <a:lnTo>
                  <a:pt x="52" y="31"/>
                </a:lnTo>
                <a:lnTo>
                  <a:pt x="46" y="31"/>
                </a:lnTo>
                <a:lnTo>
                  <a:pt x="44" y="31"/>
                </a:lnTo>
                <a:lnTo>
                  <a:pt x="42" y="31"/>
                </a:lnTo>
                <a:lnTo>
                  <a:pt x="41" y="31"/>
                </a:lnTo>
                <a:lnTo>
                  <a:pt x="40" y="31"/>
                </a:lnTo>
                <a:lnTo>
                  <a:pt x="39" y="31"/>
                </a:lnTo>
                <a:lnTo>
                  <a:pt x="38" y="31"/>
                </a:lnTo>
                <a:lnTo>
                  <a:pt x="37" y="31"/>
                </a:lnTo>
                <a:lnTo>
                  <a:pt x="37" y="32"/>
                </a:lnTo>
                <a:lnTo>
                  <a:pt x="36" y="32"/>
                </a:lnTo>
                <a:lnTo>
                  <a:pt x="35" y="33"/>
                </a:lnTo>
                <a:lnTo>
                  <a:pt x="34" y="34"/>
                </a:lnTo>
                <a:lnTo>
                  <a:pt x="34" y="35"/>
                </a:lnTo>
                <a:lnTo>
                  <a:pt x="34" y="36"/>
                </a:lnTo>
                <a:lnTo>
                  <a:pt x="34" y="41"/>
                </a:lnTo>
                <a:lnTo>
                  <a:pt x="34" y="46"/>
                </a:lnTo>
                <a:lnTo>
                  <a:pt x="34" y="51"/>
                </a:lnTo>
                <a:lnTo>
                  <a:pt x="34" y="56"/>
                </a:lnTo>
                <a:lnTo>
                  <a:pt x="34" y="61"/>
                </a:lnTo>
                <a:lnTo>
                  <a:pt x="34" y="66"/>
                </a:lnTo>
                <a:lnTo>
                  <a:pt x="34" y="71"/>
                </a:lnTo>
                <a:lnTo>
                  <a:pt x="34" y="76"/>
                </a:lnTo>
                <a:lnTo>
                  <a:pt x="44" y="75"/>
                </a:lnTo>
                <a:lnTo>
                  <a:pt x="53" y="74"/>
                </a:lnTo>
                <a:lnTo>
                  <a:pt x="63" y="74"/>
                </a:lnTo>
                <a:lnTo>
                  <a:pt x="73" y="73"/>
                </a:lnTo>
                <a:lnTo>
                  <a:pt x="83" y="73"/>
                </a:lnTo>
                <a:lnTo>
                  <a:pt x="93" y="72"/>
                </a:lnTo>
                <a:lnTo>
                  <a:pt x="102" y="72"/>
                </a:lnTo>
                <a:lnTo>
                  <a:pt x="112" y="71"/>
                </a:lnTo>
                <a:lnTo>
                  <a:pt x="113" y="71"/>
                </a:lnTo>
                <a:lnTo>
                  <a:pt x="114" y="71"/>
                </a:lnTo>
                <a:lnTo>
                  <a:pt x="115" y="71"/>
                </a:lnTo>
                <a:lnTo>
                  <a:pt x="115" y="72"/>
                </a:lnTo>
                <a:lnTo>
                  <a:pt x="116" y="72"/>
                </a:lnTo>
                <a:lnTo>
                  <a:pt x="117" y="73"/>
                </a:lnTo>
                <a:lnTo>
                  <a:pt x="118" y="73"/>
                </a:lnTo>
                <a:lnTo>
                  <a:pt x="118" y="74"/>
                </a:lnTo>
                <a:lnTo>
                  <a:pt x="119" y="74"/>
                </a:lnTo>
                <a:lnTo>
                  <a:pt x="119" y="75"/>
                </a:lnTo>
                <a:lnTo>
                  <a:pt x="120" y="76"/>
                </a:lnTo>
                <a:lnTo>
                  <a:pt x="120" y="77"/>
                </a:lnTo>
                <a:lnTo>
                  <a:pt x="121" y="78"/>
                </a:lnTo>
                <a:lnTo>
                  <a:pt x="121" y="79"/>
                </a:lnTo>
                <a:lnTo>
                  <a:pt x="121" y="80"/>
                </a:lnTo>
                <a:lnTo>
                  <a:pt x="121" y="81"/>
                </a:lnTo>
                <a:lnTo>
                  <a:pt x="121" y="82"/>
                </a:lnTo>
                <a:lnTo>
                  <a:pt x="121" y="83"/>
                </a:lnTo>
                <a:lnTo>
                  <a:pt x="121" y="84"/>
                </a:lnTo>
                <a:lnTo>
                  <a:pt x="121" y="85"/>
                </a:lnTo>
                <a:lnTo>
                  <a:pt x="121" y="86"/>
                </a:lnTo>
                <a:lnTo>
                  <a:pt x="121" y="89"/>
                </a:lnTo>
                <a:lnTo>
                  <a:pt x="121" y="90"/>
                </a:lnTo>
                <a:lnTo>
                  <a:pt x="121" y="91"/>
                </a:lnTo>
                <a:lnTo>
                  <a:pt x="121" y="92"/>
                </a:lnTo>
                <a:lnTo>
                  <a:pt x="121" y="93"/>
                </a:lnTo>
                <a:lnTo>
                  <a:pt x="120" y="94"/>
                </a:lnTo>
                <a:lnTo>
                  <a:pt x="120" y="95"/>
                </a:lnTo>
                <a:lnTo>
                  <a:pt x="120" y="96"/>
                </a:lnTo>
                <a:lnTo>
                  <a:pt x="119" y="97"/>
                </a:lnTo>
                <a:lnTo>
                  <a:pt x="119" y="98"/>
                </a:lnTo>
                <a:lnTo>
                  <a:pt x="118" y="99"/>
                </a:lnTo>
                <a:lnTo>
                  <a:pt x="118" y="100"/>
                </a:lnTo>
                <a:lnTo>
                  <a:pt x="117" y="100"/>
                </a:lnTo>
                <a:lnTo>
                  <a:pt x="117" y="101"/>
                </a:lnTo>
                <a:lnTo>
                  <a:pt x="116" y="101"/>
                </a:lnTo>
                <a:lnTo>
                  <a:pt x="115" y="102"/>
                </a:lnTo>
                <a:lnTo>
                  <a:pt x="114" y="102"/>
                </a:lnTo>
                <a:lnTo>
                  <a:pt x="113" y="102"/>
                </a:lnTo>
                <a:lnTo>
                  <a:pt x="103" y="103"/>
                </a:lnTo>
                <a:lnTo>
                  <a:pt x="93" y="104"/>
                </a:lnTo>
                <a:lnTo>
                  <a:pt x="83" y="104"/>
                </a:lnTo>
                <a:lnTo>
                  <a:pt x="73" y="105"/>
                </a:lnTo>
                <a:lnTo>
                  <a:pt x="63" y="106"/>
                </a:lnTo>
                <a:lnTo>
                  <a:pt x="53" y="106"/>
                </a:lnTo>
                <a:lnTo>
                  <a:pt x="44" y="107"/>
                </a:lnTo>
                <a:lnTo>
                  <a:pt x="34" y="107"/>
                </a:lnTo>
                <a:lnTo>
                  <a:pt x="34" y="113"/>
                </a:lnTo>
                <a:lnTo>
                  <a:pt x="34" y="119"/>
                </a:lnTo>
                <a:lnTo>
                  <a:pt x="34" y="125"/>
                </a:lnTo>
                <a:lnTo>
                  <a:pt x="33" y="131"/>
                </a:lnTo>
                <a:lnTo>
                  <a:pt x="33" y="137"/>
                </a:lnTo>
                <a:lnTo>
                  <a:pt x="33" y="143"/>
                </a:lnTo>
                <a:lnTo>
                  <a:pt x="33" y="149"/>
                </a:lnTo>
                <a:lnTo>
                  <a:pt x="33" y="155"/>
                </a:lnTo>
                <a:lnTo>
                  <a:pt x="43" y="155"/>
                </a:lnTo>
                <a:lnTo>
                  <a:pt x="54" y="155"/>
                </a:lnTo>
                <a:lnTo>
                  <a:pt x="64" y="155"/>
                </a:lnTo>
                <a:lnTo>
                  <a:pt x="74" y="155"/>
                </a:lnTo>
                <a:lnTo>
                  <a:pt x="84" y="155"/>
                </a:lnTo>
                <a:lnTo>
                  <a:pt x="94" y="155"/>
                </a:lnTo>
                <a:lnTo>
                  <a:pt x="104" y="155"/>
                </a:lnTo>
                <a:lnTo>
                  <a:pt x="114" y="155"/>
                </a:lnTo>
                <a:lnTo>
                  <a:pt x="115" y="155"/>
                </a:lnTo>
                <a:lnTo>
                  <a:pt x="116" y="155"/>
                </a:lnTo>
                <a:lnTo>
                  <a:pt x="117" y="155"/>
                </a:lnTo>
                <a:lnTo>
                  <a:pt x="117" y="156"/>
                </a:lnTo>
                <a:lnTo>
                  <a:pt x="118" y="156"/>
                </a:lnTo>
                <a:lnTo>
                  <a:pt x="118" y="157"/>
                </a:lnTo>
                <a:lnTo>
                  <a:pt x="119" y="157"/>
                </a:lnTo>
                <a:lnTo>
                  <a:pt x="119" y="158"/>
                </a:lnTo>
                <a:lnTo>
                  <a:pt x="119" y="159"/>
                </a:lnTo>
                <a:lnTo>
                  <a:pt x="120" y="159"/>
                </a:lnTo>
                <a:lnTo>
                  <a:pt x="120" y="160"/>
                </a:lnTo>
                <a:lnTo>
                  <a:pt x="120" y="161"/>
                </a:lnTo>
                <a:lnTo>
                  <a:pt x="120" y="162"/>
                </a:lnTo>
                <a:lnTo>
                  <a:pt x="121" y="162"/>
                </a:lnTo>
                <a:lnTo>
                  <a:pt x="121" y="163"/>
                </a:lnTo>
                <a:lnTo>
                  <a:pt x="121" y="164"/>
                </a:lnTo>
                <a:lnTo>
                  <a:pt x="121" y="166"/>
                </a:lnTo>
                <a:lnTo>
                  <a:pt x="121" y="167"/>
                </a:lnTo>
                <a:lnTo>
                  <a:pt x="121" y="169"/>
                </a:lnTo>
                <a:lnTo>
                  <a:pt x="121" y="171"/>
                </a:lnTo>
                <a:lnTo>
                  <a:pt x="121" y="172"/>
                </a:lnTo>
                <a:lnTo>
                  <a:pt x="121" y="173"/>
                </a:lnTo>
                <a:lnTo>
                  <a:pt x="121" y="174"/>
                </a:lnTo>
                <a:lnTo>
                  <a:pt x="120" y="174"/>
                </a:lnTo>
                <a:lnTo>
                  <a:pt x="120" y="175"/>
                </a:lnTo>
                <a:lnTo>
                  <a:pt x="120" y="176"/>
                </a:lnTo>
                <a:lnTo>
                  <a:pt x="120" y="177"/>
                </a:lnTo>
                <a:lnTo>
                  <a:pt x="119" y="177"/>
                </a:lnTo>
                <a:lnTo>
                  <a:pt x="119" y="178"/>
                </a:lnTo>
                <a:lnTo>
                  <a:pt x="119" y="179"/>
                </a:lnTo>
                <a:lnTo>
                  <a:pt x="118" y="179"/>
                </a:lnTo>
                <a:lnTo>
                  <a:pt x="118" y="180"/>
                </a:lnTo>
                <a:lnTo>
                  <a:pt x="117" y="180"/>
                </a:lnTo>
                <a:lnTo>
                  <a:pt x="117" y="181"/>
                </a:lnTo>
                <a:lnTo>
                  <a:pt x="116" y="181"/>
                </a:lnTo>
                <a:lnTo>
                  <a:pt x="116" y="182"/>
                </a:lnTo>
                <a:lnTo>
                  <a:pt x="115" y="182"/>
                </a:lnTo>
                <a:lnTo>
                  <a:pt x="115" y="183"/>
                </a:lnTo>
                <a:lnTo>
                  <a:pt x="114" y="183"/>
                </a:lnTo>
                <a:lnTo>
                  <a:pt x="113" y="184"/>
                </a:lnTo>
                <a:lnTo>
                  <a:pt x="112" y="184"/>
                </a:lnTo>
                <a:lnTo>
                  <a:pt x="111" y="184"/>
                </a:lnTo>
                <a:lnTo>
                  <a:pt x="110" y="185"/>
                </a:lnTo>
                <a:lnTo>
                  <a:pt x="109" y="185"/>
                </a:lnTo>
                <a:lnTo>
                  <a:pt x="108" y="185"/>
                </a:lnTo>
                <a:lnTo>
                  <a:pt x="107" y="185"/>
                </a:lnTo>
                <a:lnTo>
                  <a:pt x="106" y="185"/>
                </a:lnTo>
                <a:lnTo>
                  <a:pt x="105" y="186"/>
                </a:lnTo>
                <a:lnTo>
                  <a:pt x="96" y="186"/>
                </a:lnTo>
                <a:lnTo>
                  <a:pt x="86" y="186"/>
                </a:lnTo>
                <a:lnTo>
                  <a:pt x="77" y="186"/>
                </a:lnTo>
                <a:lnTo>
                  <a:pt x="68" y="186"/>
                </a:lnTo>
                <a:lnTo>
                  <a:pt x="58" y="186"/>
                </a:lnTo>
                <a:lnTo>
                  <a:pt x="49" y="186"/>
                </a:lnTo>
                <a:lnTo>
                  <a:pt x="40" y="186"/>
                </a:lnTo>
                <a:lnTo>
                  <a:pt x="30" y="186"/>
                </a:lnTo>
                <a:lnTo>
                  <a:pt x="29" y="185"/>
                </a:lnTo>
                <a:lnTo>
                  <a:pt x="27" y="185"/>
                </a:lnTo>
                <a:lnTo>
                  <a:pt x="25" y="184"/>
                </a:lnTo>
                <a:lnTo>
                  <a:pt x="23" y="184"/>
                </a:lnTo>
                <a:lnTo>
                  <a:pt x="22" y="183"/>
                </a:lnTo>
                <a:lnTo>
                  <a:pt x="20" y="183"/>
                </a:lnTo>
                <a:lnTo>
                  <a:pt x="19" y="182"/>
                </a:lnTo>
                <a:lnTo>
                  <a:pt x="17" y="181"/>
                </a:lnTo>
                <a:lnTo>
                  <a:pt x="16" y="181"/>
                </a:lnTo>
                <a:lnTo>
                  <a:pt x="15" y="180"/>
                </a:lnTo>
                <a:lnTo>
                  <a:pt x="13" y="179"/>
                </a:lnTo>
                <a:lnTo>
                  <a:pt x="12" y="178"/>
                </a:lnTo>
                <a:lnTo>
                  <a:pt x="11" y="177"/>
                </a:lnTo>
                <a:lnTo>
                  <a:pt x="10" y="176"/>
                </a:lnTo>
                <a:lnTo>
                  <a:pt x="9" y="175"/>
                </a:lnTo>
                <a:lnTo>
                  <a:pt x="8" y="174"/>
                </a:lnTo>
                <a:lnTo>
                  <a:pt x="7" y="173"/>
                </a:lnTo>
                <a:lnTo>
                  <a:pt x="6" y="172"/>
                </a:lnTo>
                <a:lnTo>
                  <a:pt x="5" y="171"/>
                </a:lnTo>
                <a:lnTo>
                  <a:pt x="5" y="170"/>
                </a:lnTo>
                <a:lnTo>
                  <a:pt x="4" y="169"/>
                </a:lnTo>
                <a:lnTo>
                  <a:pt x="3" y="167"/>
                </a:lnTo>
                <a:lnTo>
                  <a:pt x="3" y="166"/>
                </a:lnTo>
                <a:lnTo>
                  <a:pt x="2" y="164"/>
                </a:lnTo>
                <a:lnTo>
                  <a:pt x="2" y="163"/>
                </a:lnTo>
                <a:lnTo>
                  <a:pt x="1" y="162"/>
                </a:lnTo>
                <a:lnTo>
                  <a:pt x="1" y="160"/>
                </a:lnTo>
                <a:lnTo>
                  <a:pt x="0" y="159"/>
                </a:lnTo>
                <a:lnTo>
                  <a:pt x="0" y="157"/>
                </a:lnTo>
                <a:lnTo>
                  <a:pt x="0" y="155"/>
                </a:lnTo>
                <a:lnTo>
                  <a:pt x="0" y="154"/>
                </a:lnTo>
                <a:lnTo>
                  <a:pt x="0" y="152"/>
                </a:lnTo>
                <a:lnTo>
                  <a:pt x="0" y="134"/>
                </a:lnTo>
                <a:lnTo>
                  <a:pt x="0" y="116"/>
                </a:lnTo>
                <a:lnTo>
                  <a:pt x="1" y="98"/>
                </a:lnTo>
                <a:lnTo>
                  <a:pt x="1" y="80"/>
                </a:lnTo>
                <a:lnTo>
                  <a:pt x="2" y="62"/>
                </a:lnTo>
                <a:lnTo>
                  <a:pt x="2" y="45"/>
                </a:lnTo>
                <a:lnTo>
                  <a:pt x="3" y="27"/>
                </a:lnTo>
                <a:lnTo>
                  <a:pt x="3" y="9"/>
                </a:lnTo>
                <a:lnTo>
                  <a:pt x="3" y="8"/>
                </a:lnTo>
                <a:lnTo>
                  <a:pt x="3" y="7"/>
                </a:lnTo>
                <a:lnTo>
                  <a:pt x="3" y="6"/>
                </a:lnTo>
                <a:lnTo>
                  <a:pt x="4" y="5"/>
                </a:lnTo>
                <a:lnTo>
                  <a:pt x="4" y="4"/>
                </a:lnTo>
                <a:lnTo>
                  <a:pt x="5" y="4"/>
                </a:lnTo>
                <a:lnTo>
                  <a:pt x="5" y="3"/>
                </a:lnTo>
                <a:lnTo>
                  <a:pt x="6" y="2"/>
                </a:lnTo>
                <a:lnTo>
                  <a:pt x="7" y="2"/>
                </a:lnTo>
                <a:lnTo>
                  <a:pt x="7" y="1"/>
                </a:lnTo>
                <a:lnTo>
                  <a:pt x="8" y="1"/>
                </a:lnTo>
                <a:lnTo>
                  <a:pt x="9" y="1"/>
                </a:lnTo>
                <a:lnTo>
                  <a:pt x="9" y="0"/>
                </a:lnTo>
                <a:lnTo>
                  <a:pt x="10" y="0"/>
                </a:lnTo>
                <a:lnTo>
                  <a:pt x="12" y="0"/>
                </a:lnTo>
                <a:lnTo>
                  <a:pt x="13" y="0"/>
                </a:lnTo>
                <a:lnTo>
                  <a:pt x="25" y="0"/>
                </a:lnTo>
                <a:lnTo>
                  <a:pt x="37" y="0"/>
                </a:lnTo>
                <a:lnTo>
                  <a:pt x="49" y="0"/>
                </a:lnTo>
                <a:lnTo>
                  <a:pt x="61" y="0"/>
                </a:lnTo>
                <a:lnTo>
                  <a:pt x="73" y="0"/>
                </a:lnTo>
                <a:lnTo>
                  <a:pt x="85" y="0"/>
                </a:lnTo>
                <a:lnTo>
                  <a:pt x="97" y="0"/>
                </a:lnTo>
                <a:lnTo>
                  <a:pt x="109" y="0"/>
                </a:lnTo>
                <a:lnTo>
                  <a:pt x="110" y="0"/>
                </a:lnTo>
                <a:lnTo>
                  <a:pt x="111" y="0"/>
                </a:lnTo>
                <a:lnTo>
                  <a:pt x="112" y="0"/>
                </a:lnTo>
                <a:lnTo>
                  <a:pt x="113" y="1"/>
                </a:lnTo>
                <a:lnTo>
                  <a:pt x="114" y="1"/>
                </a:lnTo>
                <a:lnTo>
                  <a:pt x="115" y="2"/>
                </a:lnTo>
                <a:lnTo>
                  <a:pt x="116" y="2"/>
                </a:lnTo>
                <a:lnTo>
                  <a:pt x="117" y="2"/>
                </a:lnTo>
                <a:lnTo>
                  <a:pt x="118" y="3"/>
                </a:lnTo>
                <a:lnTo>
                  <a:pt x="119" y="3"/>
                </a:lnTo>
                <a:lnTo>
                  <a:pt x="120" y="4"/>
                </a:lnTo>
                <a:lnTo>
                  <a:pt x="121" y="5"/>
                </a:lnTo>
                <a:lnTo>
                  <a:pt x="122" y="5"/>
                </a:lnTo>
                <a:lnTo>
                  <a:pt x="123" y="6"/>
                </a:lnTo>
                <a:lnTo>
                  <a:pt x="123" y="7"/>
                </a:lnTo>
                <a:lnTo>
                  <a:pt x="124" y="7"/>
                </a:lnTo>
                <a:lnTo>
                  <a:pt x="125" y="8"/>
                </a:lnTo>
                <a:lnTo>
                  <a:pt x="126" y="9"/>
                </a:lnTo>
                <a:lnTo>
                  <a:pt x="126" y="10"/>
                </a:lnTo>
                <a:lnTo>
                  <a:pt x="126" y="11"/>
                </a:lnTo>
                <a:lnTo>
                  <a:pt x="127" y="11"/>
                </a:lnTo>
                <a:lnTo>
                  <a:pt x="127" y="12"/>
                </a:lnTo>
                <a:lnTo>
                  <a:pt x="128" y="13"/>
                </a:lnTo>
                <a:lnTo>
                  <a:pt x="128" y="14"/>
                </a:lnTo>
                <a:lnTo>
                  <a:pt x="128" y="15"/>
                </a:lnTo>
                <a:lnTo>
                  <a:pt x="128" y="16"/>
                </a:lnTo>
                <a:lnTo>
                  <a:pt x="128" y="17"/>
                </a:lnTo>
                <a:lnTo>
                  <a:pt x="128" y="18"/>
                </a:lnTo>
                <a:lnTo>
                  <a:pt x="129" y="19"/>
                </a:lnTo>
                <a:lnTo>
                  <a:pt x="129" y="20"/>
                </a:lnTo>
              </a:path>
            </a:pathLst>
          </a:custGeom>
          <a:solidFill>
            <a:schemeClr val="tx1"/>
          </a:solidFill>
          <a:ln w="9525" cap="rnd">
            <a:noFill/>
            <a:round/>
            <a:headEnd/>
            <a:tailEnd/>
          </a:ln>
          <a:effectLst>
            <a:outerShdw dist="35921" dir="2700000" algn="ctr" rotWithShape="0">
              <a:schemeClr val="bg2"/>
            </a:outerShdw>
          </a:effectLst>
        </p:spPr>
        <p:txBody>
          <a:bodyPr/>
          <a:lstStyle/>
          <a:p>
            <a:pPr>
              <a:defRPr/>
            </a:pPr>
            <a:endParaRPr lang="fr-CA"/>
          </a:p>
        </p:txBody>
      </p:sp>
      <p:sp>
        <p:nvSpPr>
          <p:cNvPr id="24586" name="Rectangle 34"/>
          <p:cNvSpPr>
            <a:spLocks noGrp="1" noChangeArrowheads="1"/>
          </p:cNvSpPr>
          <p:nvPr>
            <p:ph type="title"/>
          </p:nvPr>
        </p:nvSpPr>
        <p:spPr bwMode="auto">
          <a:xfrm>
            <a:off x="1143000" y="609600"/>
            <a:ext cx="7772400" cy="1143000"/>
          </a:xfrm>
          <a:prstGeom prst="rect">
            <a:avLst/>
          </a:prstGeom>
          <a:noFill/>
          <a:ln w="9525">
            <a:noFill/>
            <a:miter lim="800000"/>
            <a:headEnd/>
            <a:tailEnd/>
          </a:ln>
        </p:spPr>
        <p:txBody>
          <a:bodyPr vert="horz" wrap="square" lIns="92075" tIns="46038" rIns="92075" bIns="46038" numCol="1" anchor="ctr" anchorCtr="0" compatLnSpc="1">
            <a:prstTxWarp prst="textNoShape">
              <a:avLst/>
            </a:prstTxWarp>
          </a:bodyPr>
          <a:lstStyle/>
          <a:p>
            <a:pPr lvl="0"/>
            <a:r>
              <a:rPr lang="en-US" smtClean="0"/>
              <a:t>Cliquez pour modifier le style du titre</a:t>
            </a:r>
          </a:p>
        </p:txBody>
      </p:sp>
      <p:sp>
        <p:nvSpPr>
          <p:cNvPr id="24587" name="Rectangle 38"/>
          <p:cNvSpPr>
            <a:spLocks noGrp="1" noChangeArrowheads="1"/>
          </p:cNvSpPr>
          <p:nvPr>
            <p:ph type="body" idx="1"/>
          </p:nvPr>
        </p:nvSpPr>
        <p:spPr bwMode="auto">
          <a:xfrm>
            <a:off x="1169988" y="1946275"/>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46" name="Date Placeholder 2"/>
          <p:cNvSpPr>
            <a:spLocks noGrp="1"/>
          </p:cNvSpPr>
          <p:nvPr>
            <p:ph type="dt" sz="half" idx="2"/>
          </p:nvPr>
        </p:nvSpPr>
        <p:spPr bwMode="auto">
          <a:xfrm>
            <a:off x="1143000" y="6248400"/>
            <a:ext cx="1905000" cy="457200"/>
          </a:xfrm>
          <a:prstGeom prst="rect">
            <a:avLst/>
          </a:prstGeom>
          <a:extLst/>
        </p:spPr>
        <p:txBody>
          <a:bodyPr vert="horz" wrap="square" lIns="92075" tIns="46038" rIns="92075" bIns="46038" numCol="1" anchor="ctr" anchorCtr="0" compatLnSpc="1">
            <a:prstTxWarp prst="textNoShape">
              <a:avLst/>
            </a:prstTxWarp>
          </a:bodyPr>
          <a:lstStyle>
            <a:lvl1pPr>
              <a:defRPr sz="1400" smtClean="0">
                <a:solidFill>
                  <a:srgbClr val="FFFFFF"/>
                </a:solidFill>
                <a:latin typeface="Calibri" pitchFamily="34" charset="0"/>
              </a:defRPr>
            </a:lvl1pPr>
          </a:lstStyle>
          <a:p>
            <a:pPr>
              <a:defRPr/>
            </a:pPr>
            <a:endParaRPr lang="fr-FR"/>
          </a:p>
        </p:txBody>
      </p:sp>
      <p:sp>
        <p:nvSpPr>
          <p:cNvPr id="47" name="Footer Placeholder 3"/>
          <p:cNvSpPr>
            <a:spLocks noGrp="1"/>
          </p:cNvSpPr>
          <p:nvPr>
            <p:ph type="ftr" sz="quarter" idx="3"/>
          </p:nvPr>
        </p:nvSpPr>
        <p:spPr bwMode="auto">
          <a:xfrm>
            <a:off x="3581400" y="6248400"/>
            <a:ext cx="2895600" cy="457200"/>
          </a:xfrm>
          <a:prstGeom prst="rect">
            <a:avLst/>
          </a:prstGeom>
          <a:extLst/>
        </p:spPr>
        <p:txBody>
          <a:bodyPr vert="horz" wrap="square" lIns="92075" tIns="46038" rIns="92075" bIns="46038" numCol="1" anchor="ctr" anchorCtr="0" compatLnSpc="1">
            <a:prstTxWarp prst="textNoShape">
              <a:avLst/>
            </a:prstTxWarp>
          </a:bodyPr>
          <a:lstStyle>
            <a:lvl1pPr algn="ctr">
              <a:defRPr sz="1400" smtClean="0">
                <a:solidFill>
                  <a:srgbClr val="FFFFFF"/>
                </a:solidFill>
                <a:latin typeface="Calibri" pitchFamily="34" charset="0"/>
              </a:defRPr>
            </a:lvl1pPr>
          </a:lstStyle>
          <a:p>
            <a:pPr>
              <a:defRPr/>
            </a:pPr>
            <a:endParaRPr lang="fr-FR"/>
          </a:p>
        </p:txBody>
      </p:sp>
      <p:sp>
        <p:nvSpPr>
          <p:cNvPr id="48" name="Slide Number Placeholder 4"/>
          <p:cNvSpPr>
            <a:spLocks noGrp="1"/>
          </p:cNvSpPr>
          <p:nvPr>
            <p:ph type="sldNum" sz="quarter" idx="4"/>
          </p:nvPr>
        </p:nvSpPr>
        <p:spPr bwMode="auto">
          <a:xfrm>
            <a:off x="7010400" y="6248400"/>
            <a:ext cx="1905000" cy="457200"/>
          </a:xfrm>
          <a:prstGeom prst="rect">
            <a:avLst/>
          </a:prstGeom>
          <a:extLst/>
        </p:spPr>
        <p:txBody>
          <a:bodyPr vert="horz" wrap="square" lIns="92075" tIns="46038" rIns="92075" bIns="46038" numCol="1" anchor="ctr" anchorCtr="0" compatLnSpc="1">
            <a:prstTxWarp prst="textNoShape">
              <a:avLst/>
            </a:prstTxWarp>
          </a:bodyPr>
          <a:lstStyle>
            <a:lvl1pPr algn="r">
              <a:defRPr sz="1400" smtClean="0">
                <a:solidFill>
                  <a:srgbClr val="FFFFFF"/>
                </a:solidFill>
                <a:latin typeface="Calibri" pitchFamily="34" charset="0"/>
              </a:defRPr>
            </a:lvl1pPr>
          </a:lstStyle>
          <a:p>
            <a:pPr>
              <a:defRPr/>
            </a:pPr>
            <a:fld id="{462A36C8-66BC-40B4-8AE4-76CBC22F8577}"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365" r:id="rId1"/>
    <p:sldLayoutId id="2147486366" r:id="rId2"/>
    <p:sldLayoutId id="2147486367" r:id="rId3"/>
    <p:sldLayoutId id="2147486368" r:id="rId4"/>
    <p:sldLayoutId id="2147486369" r:id="rId5"/>
    <p:sldLayoutId id="2147486370" r:id="rId6"/>
    <p:sldLayoutId id="2147486371" r:id="rId7"/>
    <p:sldLayoutId id="2147486372" r:id="rId8"/>
    <p:sldLayoutId id="2147486373" r:id="rId9"/>
    <p:sldLayoutId id="2147486374" r:id="rId10"/>
    <p:sldLayoutId id="2147486375" r:id="rId11"/>
  </p:sldLayoutIdLst>
  <p:transition spd="med"/>
  <p:txStyles>
    <p:titleStyle>
      <a:lvl1pPr algn="l" rtl="0" eaLnBrk="0" fontAlgn="base" hangingPunct="0">
        <a:spcBef>
          <a:spcPct val="0"/>
        </a:spcBef>
        <a:spcAft>
          <a:spcPct val="0"/>
        </a:spcAft>
        <a:defRPr sz="4400">
          <a:solidFill>
            <a:schemeClr val="tx2"/>
          </a:solidFill>
          <a:latin typeface="+mj-lt"/>
          <a:ea typeface="+mj-ea"/>
          <a:cs typeface="+mj-cs"/>
        </a:defRPr>
      </a:lvl1pPr>
      <a:lvl2pPr algn="l" rtl="0" eaLnBrk="0" fontAlgn="base" hangingPunct="0">
        <a:spcBef>
          <a:spcPct val="0"/>
        </a:spcBef>
        <a:spcAft>
          <a:spcPct val="0"/>
        </a:spcAft>
        <a:defRPr sz="4400">
          <a:solidFill>
            <a:schemeClr val="tx2"/>
          </a:solidFill>
          <a:latin typeface="Times New Roman" pitchFamily="18" charset="0"/>
        </a:defRPr>
      </a:lvl2pPr>
      <a:lvl3pPr algn="l" rtl="0" eaLnBrk="0" fontAlgn="base" hangingPunct="0">
        <a:spcBef>
          <a:spcPct val="0"/>
        </a:spcBef>
        <a:spcAft>
          <a:spcPct val="0"/>
        </a:spcAft>
        <a:defRPr sz="4400">
          <a:solidFill>
            <a:schemeClr val="tx2"/>
          </a:solidFill>
          <a:latin typeface="Times New Roman" pitchFamily="18" charset="0"/>
        </a:defRPr>
      </a:lvl3pPr>
      <a:lvl4pPr algn="l" rtl="0" eaLnBrk="0" fontAlgn="base" hangingPunct="0">
        <a:spcBef>
          <a:spcPct val="0"/>
        </a:spcBef>
        <a:spcAft>
          <a:spcPct val="0"/>
        </a:spcAft>
        <a:defRPr sz="4400">
          <a:solidFill>
            <a:schemeClr val="tx2"/>
          </a:solidFill>
          <a:latin typeface="Times New Roman" pitchFamily="18" charset="0"/>
        </a:defRPr>
      </a:lvl4pPr>
      <a:lvl5pPr algn="l" rtl="0" eaLnBrk="0" fontAlgn="base" hangingPunct="0">
        <a:spcBef>
          <a:spcPct val="0"/>
        </a:spcBef>
        <a:spcAft>
          <a:spcPct val="0"/>
        </a:spcAft>
        <a:defRPr sz="4400">
          <a:solidFill>
            <a:schemeClr val="tx2"/>
          </a:solidFill>
          <a:latin typeface="Times New Roman" pitchFamily="18" charset="0"/>
        </a:defRPr>
      </a:lvl5pPr>
      <a:lvl6pPr marL="457200" algn="l" rtl="0" eaLnBrk="0" fontAlgn="base" hangingPunct="0">
        <a:spcBef>
          <a:spcPct val="0"/>
        </a:spcBef>
        <a:spcAft>
          <a:spcPct val="0"/>
        </a:spcAft>
        <a:defRPr sz="4400">
          <a:solidFill>
            <a:schemeClr val="tx2"/>
          </a:solidFill>
          <a:latin typeface="Times New Roman" pitchFamily="18" charset="0"/>
        </a:defRPr>
      </a:lvl6pPr>
      <a:lvl7pPr marL="914400" algn="l" rtl="0" eaLnBrk="0" fontAlgn="base" hangingPunct="0">
        <a:spcBef>
          <a:spcPct val="0"/>
        </a:spcBef>
        <a:spcAft>
          <a:spcPct val="0"/>
        </a:spcAft>
        <a:defRPr sz="4400">
          <a:solidFill>
            <a:schemeClr val="tx2"/>
          </a:solidFill>
          <a:latin typeface="Times New Roman" pitchFamily="18" charset="0"/>
        </a:defRPr>
      </a:lvl7pPr>
      <a:lvl8pPr marL="1371600" algn="l" rtl="0" eaLnBrk="0" fontAlgn="base" hangingPunct="0">
        <a:spcBef>
          <a:spcPct val="0"/>
        </a:spcBef>
        <a:spcAft>
          <a:spcPct val="0"/>
        </a:spcAft>
        <a:defRPr sz="4400">
          <a:solidFill>
            <a:schemeClr val="tx2"/>
          </a:solidFill>
          <a:latin typeface="Times New Roman" pitchFamily="18" charset="0"/>
        </a:defRPr>
      </a:lvl8pPr>
      <a:lvl9pPr marL="1828800" algn="l"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lr>
          <a:schemeClr val="tx2"/>
        </a:buClr>
        <a:buSzPct val="75000"/>
        <a:buFont typeface="Wingdings" pitchFamily="2" charset="2"/>
        <a:buChar char="n"/>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folHlink"/>
        </a:buClr>
        <a:buSzPct val="60000"/>
        <a:buFont typeface="Wingdings" pitchFamily="2" charset="2"/>
        <a:buChar char="u"/>
        <a:defRPr sz="3200">
          <a:solidFill>
            <a:schemeClr val="tx1"/>
          </a:solidFill>
          <a:latin typeface="+mn-lt"/>
        </a:defRPr>
      </a:lvl2pPr>
      <a:lvl3pPr marL="1143000" indent="-228600" algn="l" rtl="0" eaLnBrk="0" fontAlgn="base" hangingPunct="0">
        <a:spcBef>
          <a:spcPct val="20000"/>
        </a:spcBef>
        <a:spcAft>
          <a:spcPct val="0"/>
        </a:spcAft>
        <a:buClr>
          <a:schemeClr val="tx2"/>
        </a:buClr>
        <a:buSzPct val="60000"/>
        <a:buFont typeface="Wingdings" pitchFamily="2" charset="2"/>
        <a:buChar char="t"/>
        <a:defRPr sz="3200">
          <a:solidFill>
            <a:schemeClr val="tx1"/>
          </a:solidFill>
          <a:latin typeface="+mn-lt"/>
        </a:defRPr>
      </a:lvl3pPr>
      <a:lvl4pPr marL="1600200" indent="-228600" algn="l" rtl="0" eaLnBrk="0" fontAlgn="base" hangingPunct="0">
        <a:spcBef>
          <a:spcPct val="20000"/>
        </a:spcBef>
        <a:spcAft>
          <a:spcPct val="0"/>
        </a:spcAft>
        <a:buClr>
          <a:schemeClr val="tx1"/>
        </a:buClr>
        <a:buSzPct val="100000"/>
        <a:buChar char="•"/>
        <a:defRPr sz="3200">
          <a:solidFill>
            <a:schemeClr val="tx1"/>
          </a:solidFill>
          <a:latin typeface="+mn-lt"/>
        </a:defRPr>
      </a:lvl4pPr>
      <a:lvl5pPr marL="2057400" indent="-228600" algn="l" rtl="0" eaLnBrk="0" fontAlgn="base" hangingPunct="0">
        <a:spcBef>
          <a:spcPct val="20000"/>
        </a:spcBef>
        <a:spcAft>
          <a:spcPct val="0"/>
        </a:spcAft>
        <a:buClr>
          <a:schemeClr val="tx1"/>
        </a:buClr>
        <a:buSzPct val="100000"/>
        <a:buChar char="–"/>
        <a:defRPr sz="3200">
          <a:solidFill>
            <a:schemeClr val="tx1"/>
          </a:solidFill>
          <a:latin typeface="+mn-lt"/>
        </a:defRPr>
      </a:lvl5pPr>
      <a:lvl6pPr marL="2514600" indent="-228600" algn="l" rtl="0" eaLnBrk="0" fontAlgn="base" hangingPunct="0">
        <a:spcBef>
          <a:spcPct val="20000"/>
        </a:spcBef>
        <a:spcAft>
          <a:spcPct val="0"/>
        </a:spcAft>
        <a:buClr>
          <a:schemeClr val="tx1"/>
        </a:buClr>
        <a:buSzPct val="100000"/>
        <a:buChar char="–"/>
        <a:defRPr sz="3200">
          <a:solidFill>
            <a:schemeClr val="tx1"/>
          </a:solidFill>
          <a:latin typeface="+mn-lt"/>
        </a:defRPr>
      </a:lvl6pPr>
      <a:lvl7pPr marL="2971800" indent="-228600" algn="l" rtl="0" eaLnBrk="0" fontAlgn="base" hangingPunct="0">
        <a:spcBef>
          <a:spcPct val="20000"/>
        </a:spcBef>
        <a:spcAft>
          <a:spcPct val="0"/>
        </a:spcAft>
        <a:buClr>
          <a:schemeClr val="tx1"/>
        </a:buClr>
        <a:buSzPct val="100000"/>
        <a:buChar char="–"/>
        <a:defRPr sz="3200">
          <a:solidFill>
            <a:schemeClr val="tx1"/>
          </a:solidFill>
          <a:latin typeface="+mn-lt"/>
        </a:defRPr>
      </a:lvl7pPr>
      <a:lvl8pPr marL="3429000" indent="-228600" algn="l" rtl="0" eaLnBrk="0" fontAlgn="base" hangingPunct="0">
        <a:spcBef>
          <a:spcPct val="20000"/>
        </a:spcBef>
        <a:spcAft>
          <a:spcPct val="0"/>
        </a:spcAft>
        <a:buClr>
          <a:schemeClr val="tx1"/>
        </a:buClr>
        <a:buSzPct val="100000"/>
        <a:buChar char="–"/>
        <a:defRPr sz="3200">
          <a:solidFill>
            <a:schemeClr val="tx1"/>
          </a:solidFill>
          <a:latin typeface="+mn-lt"/>
        </a:defRPr>
      </a:lvl8pPr>
      <a:lvl9pPr marL="3886200" indent="-228600" algn="l" rtl="0" eaLnBrk="0" fontAlgn="base" hangingPunct="0">
        <a:spcBef>
          <a:spcPct val="20000"/>
        </a:spcBef>
        <a:spcAft>
          <a:spcPct val="0"/>
        </a:spcAft>
        <a:buClr>
          <a:schemeClr val="tx1"/>
        </a:buClr>
        <a:buSzPct val="100000"/>
        <a:buChar char="–"/>
        <a:defRPr sz="32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25602" name="Group 2"/>
          <p:cNvGrpSpPr>
            <a:grpSpLocks/>
          </p:cNvGrpSpPr>
          <p:nvPr/>
        </p:nvGrpSpPr>
        <p:grpSpPr bwMode="auto">
          <a:xfrm>
            <a:off x="0" y="3175"/>
            <a:ext cx="1085850" cy="6854825"/>
            <a:chOff x="0" y="0"/>
            <a:chExt cx="684" cy="4318"/>
          </a:xfrm>
        </p:grpSpPr>
        <p:sp>
          <p:nvSpPr>
            <p:cNvPr id="397315"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a:noFill/>
            </a:ln>
            <a:effectLst/>
            <a:extLst/>
          </p:spPr>
          <p:txBody>
            <a:bodyPr wrap="none" anchor="ctr"/>
            <a:lstStyle/>
            <a:p>
              <a:pPr defTabSz="914400">
                <a:defRPr/>
              </a:pPr>
              <a:endParaRPr lang="en-US" sz="2400">
                <a:solidFill>
                  <a:srgbClr val="FFFFFF"/>
                </a:solidFill>
                <a:latin typeface="Times New Roman" pitchFamily="18" charset="0"/>
                <a:cs typeface="+mn-cs"/>
              </a:endParaRPr>
            </a:p>
          </p:txBody>
        </p:sp>
        <p:grpSp>
          <p:nvGrpSpPr>
            <p:cNvPr id="25616" name="Group 4"/>
            <p:cNvGrpSpPr>
              <a:grpSpLocks/>
            </p:cNvGrpSpPr>
            <p:nvPr/>
          </p:nvGrpSpPr>
          <p:grpSpPr bwMode="auto">
            <a:xfrm>
              <a:off x="48" y="102"/>
              <a:ext cx="96" cy="4128"/>
              <a:chOff x="48" y="102"/>
              <a:chExt cx="96" cy="4128"/>
            </a:xfrm>
          </p:grpSpPr>
          <p:sp>
            <p:nvSpPr>
              <p:cNvPr id="64517" name="Rectangle 5"/>
              <p:cNvSpPr>
                <a:spLocks noChangeArrowheads="1"/>
              </p:cNvSpPr>
              <p:nvPr/>
            </p:nvSpPr>
            <p:spPr bwMode="auto">
              <a:xfrm>
                <a:off x="48" y="1105"/>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4518" name="Rectangle 6"/>
              <p:cNvSpPr>
                <a:spLocks noChangeArrowheads="1"/>
              </p:cNvSpPr>
              <p:nvPr/>
            </p:nvSpPr>
            <p:spPr bwMode="auto">
              <a:xfrm>
                <a:off x="48" y="1250"/>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4519" name="Rectangle 7"/>
              <p:cNvSpPr>
                <a:spLocks noChangeArrowheads="1"/>
              </p:cNvSpPr>
              <p:nvPr/>
            </p:nvSpPr>
            <p:spPr bwMode="auto">
              <a:xfrm>
                <a:off x="48" y="1393"/>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4520" name="Rectangle 8"/>
              <p:cNvSpPr>
                <a:spLocks noChangeArrowheads="1"/>
              </p:cNvSpPr>
              <p:nvPr/>
            </p:nvSpPr>
            <p:spPr bwMode="auto">
              <a:xfrm>
                <a:off x="48" y="1538"/>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4521" name="Rectangle 9"/>
              <p:cNvSpPr>
                <a:spLocks noChangeArrowheads="1"/>
              </p:cNvSpPr>
              <p:nvPr/>
            </p:nvSpPr>
            <p:spPr bwMode="auto">
              <a:xfrm>
                <a:off x="48" y="1683"/>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4522" name="Rectangle 10"/>
              <p:cNvSpPr>
                <a:spLocks noChangeArrowheads="1"/>
              </p:cNvSpPr>
              <p:nvPr/>
            </p:nvSpPr>
            <p:spPr bwMode="auto">
              <a:xfrm>
                <a:off x="48" y="1826"/>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4523" name="Rectangle 11"/>
              <p:cNvSpPr>
                <a:spLocks noChangeArrowheads="1"/>
              </p:cNvSpPr>
              <p:nvPr/>
            </p:nvSpPr>
            <p:spPr bwMode="auto">
              <a:xfrm>
                <a:off x="48" y="1971"/>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4524" name="Rectangle 12"/>
              <p:cNvSpPr>
                <a:spLocks noChangeArrowheads="1"/>
              </p:cNvSpPr>
              <p:nvPr/>
            </p:nvSpPr>
            <p:spPr bwMode="auto">
              <a:xfrm>
                <a:off x="48" y="2115"/>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4525" name="Rectangle 13"/>
              <p:cNvSpPr>
                <a:spLocks noChangeArrowheads="1"/>
              </p:cNvSpPr>
              <p:nvPr/>
            </p:nvSpPr>
            <p:spPr bwMode="auto">
              <a:xfrm>
                <a:off x="48" y="2259"/>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4526" name="Rectangle 14"/>
              <p:cNvSpPr>
                <a:spLocks noChangeArrowheads="1"/>
              </p:cNvSpPr>
              <p:nvPr/>
            </p:nvSpPr>
            <p:spPr bwMode="auto">
              <a:xfrm>
                <a:off x="48" y="2403"/>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4527" name="Rectangle 15"/>
              <p:cNvSpPr>
                <a:spLocks noChangeArrowheads="1"/>
              </p:cNvSpPr>
              <p:nvPr/>
            </p:nvSpPr>
            <p:spPr bwMode="auto">
              <a:xfrm>
                <a:off x="48" y="2548"/>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4528" name="Rectangle 16"/>
              <p:cNvSpPr>
                <a:spLocks noChangeArrowheads="1"/>
              </p:cNvSpPr>
              <p:nvPr/>
            </p:nvSpPr>
            <p:spPr bwMode="auto">
              <a:xfrm>
                <a:off x="48" y="2692"/>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4529" name="Rectangle 17"/>
              <p:cNvSpPr>
                <a:spLocks noChangeArrowheads="1"/>
              </p:cNvSpPr>
              <p:nvPr/>
            </p:nvSpPr>
            <p:spPr bwMode="auto">
              <a:xfrm>
                <a:off x="48" y="2836"/>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4530" name="Rectangle 18"/>
              <p:cNvSpPr>
                <a:spLocks noChangeArrowheads="1"/>
              </p:cNvSpPr>
              <p:nvPr/>
            </p:nvSpPr>
            <p:spPr bwMode="auto">
              <a:xfrm>
                <a:off x="48" y="2980"/>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4531" name="Rectangle 19"/>
              <p:cNvSpPr>
                <a:spLocks noChangeArrowheads="1"/>
              </p:cNvSpPr>
              <p:nvPr/>
            </p:nvSpPr>
            <p:spPr bwMode="auto">
              <a:xfrm>
                <a:off x="48" y="3124"/>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4532" name="Rectangle 20"/>
              <p:cNvSpPr>
                <a:spLocks noChangeArrowheads="1"/>
              </p:cNvSpPr>
              <p:nvPr/>
            </p:nvSpPr>
            <p:spPr bwMode="auto">
              <a:xfrm>
                <a:off x="48" y="3269"/>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4533" name="Rectangle 21"/>
              <p:cNvSpPr>
                <a:spLocks noChangeArrowheads="1"/>
              </p:cNvSpPr>
              <p:nvPr/>
            </p:nvSpPr>
            <p:spPr bwMode="auto">
              <a:xfrm>
                <a:off x="48" y="3412"/>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4534" name="Rectangle 22"/>
              <p:cNvSpPr>
                <a:spLocks noChangeArrowheads="1"/>
              </p:cNvSpPr>
              <p:nvPr/>
            </p:nvSpPr>
            <p:spPr bwMode="auto">
              <a:xfrm>
                <a:off x="48" y="3557"/>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4535" name="Rectangle 23"/>
              <p:cNvSpPr>
                <a:spLocks noChangeArrowheads="1"/>
              </p:cNvSpPr>
              <p:nvPr/>
            </p:nvSpPr>
            <p:spPr bwMode="auto">
              <a:xfrm>
                <a:off x="48" y="3702"/>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4536" name="Rectangle 24"/>
              <p:cNvSpPr>
                <a:spLocks noChangeArrowheads="1"/>
              </p:cNvSpPr>
              <p:nvPr/>
            </p:nvSpPr>
            <p:spPr bwMode="auto">
              <a:xfrm>
                <a:off x="48" y="3845"/>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4537" name="Rectangle 25"/>
              <p:cNvSpPr>
                <a:spLocks noChangeArrowheads="1"/>
              </p:cNvSpPr>
              <p:nvPr/>
            </p:nvSpPr>
            <p:spPr bwMode="auto">
              <a:xfrm>
                <a:off x="48" y="3990"/>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4538" name="Rectangle 26"/>
              <p:cNvSpPr>
                <a:spLocks noChangeArrowheads="1"/>
              </p:cNvSpPr>
              <p:nvPr/>
            </p:nvSpPr>
            <p:spPr bwMode="auto">
              <a:xfrm>
                <a:off x="48" y="4133"/>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4539" name="Rectangle 27"/>
              <p:cNvSpPr>
                <a:spLocks noChangeArrowheads="1"/>
              </p:cNvSpPr>
              <p:nvPr/>
            </p:nvSpPr>
            <p:spPr bwMode="auto">
              <a:xfrm>
                <a:off x="48" y="102"/>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4540" name="Rectangle 28"/>
              <p:cNvSpPr>
                <a:spLocks noChangeArrowheads="1"/>
              </p:cNvSpPr>
              <p:nvPr/>
            </p:nvSpPr>
            <p:spPr bwMode="auto">
              <a:xfrm>
                <a:off x="48" y="246"/>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4541" name="Rectangle 29"/>
              <p:cNvSpPr>
                <a:spLocks noChangeArrowheads="1"/>
              </p:cNvSpPr>
              <p:nvPr/>
            </p:nvSpPr>
            <p:spPr bwMode="auto">
              <a:xfrm>
                <a:off x="48" y="391"/>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4542" name="Rectangle 30"/>
              <p:cNvSpPr>
                <a:spLocks noChangeArrowheads="1"/>
              </p:cNvSpPr>
              <p:nvPr/>
            </p:nvSpPr>
            <p:spPr bwMode="auto">
              <a:xfrm>
                <a:off x="48" y="535"/>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4543" name="Rectangle 31"/>
              <p:cNvSpPr>
                <a:spLocks noChangeArrowheads="1"/>
              </p:cNvSpPr>
              <p:nvPr/>
            </p:nvSpPr>
            <p:spPr bwMode="auto">
              <a:xfrm>
                <a:off x="48" y="679"/>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4544" name="Rectangle 32"/>
              <p:cNvSpPr>
                <a:spLocks noChangeArrowheads="1"/>
              </p:cNvSpPr>
              <p:nvPr/>
            </p:nvSpPr>
            <p:spPr bwMode="auto">
              <a:xfrm>
                <a:off x="48" y="823"/>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4545" name="Rectangle 33"/>
              <p:cNvSpPr>
                <a:spLocks noChangeArrowheads="1"/>
              </p:cNvSpPr>
              <p:nvPr/>
            </p:nvSpPr>
            <p:spPr bwMode="auto">
              <a:xfrm>
                <a:off x="48" y="968"/>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grpSp>
      </p:grpSp>
      <p:sp>
        <p:nvSpPr>
          <p:cNvPr id="64546" name="Freeform 39"/>
          <p:cNvSpPr>
            <a:spLocks/>
          </p:cNvSpPr>
          <p:nvPr/>
        </p:nvSpPr>
        <p:spPr bwMode="auto">
          <a:xfrm>
            <a:off x="419100" y="6261100"/>
            <a:ext cx="214313" cy="279400"/>
          </a:xfrm>
          <a:custGeom>
            <a:avLst/>
            <a:gdLst>
              <a:gd name="T0" fmla="*/ 42301980 w 151"/>
              <a:gd name="T1" fmla="*/ 0 h 176"/>
              <a:gd name="T2" fmla="*/ 50359297 w 151"/>
              <a:gd name="T3" fmla="*/ 2520950 h 176"/>
              <a:gd name="T4" fmla="*/ 56402640 w 151"/>
              <a:gd name="T5" fmla="*/ 7561263 h 176"/>
              <a:gd name="T6" fmla="*/ 60432008 w 151"/>
              <a:gd name="T7" fmla="*/ 15120938 h 176"/>
              <a:gd name="T8" fmla="*/ 62445983 w 151"/>
              <a:gd name="T9" fmla="*/ 22682200 h 176"/>
              <a:gd name="T10" fmla="*/ 64459957 w 151"/>
              <a:gd name="T11" fmla="*/ 30241875 h 176"/>
              <a:gd name="T12" fmla="*/ 62445983 w 151"/>
              <a:gd name="T13" fmla="*/ 90725625 h 176"/>
              <a:gd name="T14" fmla="*/ 62445983 w 151"/>
              <a:gd name="T15" fmla="*/ 229335013 h 176"/>
              <a:gd name="T16" fmla="*/ 68489325 w 151"/>
              <a:gd name="T17" fmla="*/ 282257500 h 176"/>
              <a:gd name="T18" fmla="*/ 76546643 w 151"/>
              <a:gd name="T19" fmla="*/ 309980013 h 176"/>
              <a:gd name="T20" fmla="*/ 86619354 w 151"/>
              <a:gd name="T21" fmla="*/ 330141263 h 176"/>
              <a:gd name="T22" fmla="*/ 98704620 w 151"/>
              <a:gd name="T23" fmla="*/ 347781563 h 176"/>
              <a:gd name="T24" fmla="*/ 112805280 w 151"/>
              <a:gd name="T25" fmla="*/ 357862188 h 176"/>
              <a:gd name="T26" fmla="*/ 126905940 w 151"/>
              <a:gd name="T27" fmla="*/ 362902500 h 176"/>
              <a:gd name="T28" fmla="*/ 149065336 w 151"/>
              <a:gd name="T29" fmla="*/ 360383138 h 176"/>
              <a:gd name="T30" fmla="*/ 175251262 w 151"/>
              <a:gd name="T31" fmla="*/ 347781563 h 176"/>
              <a:gd name="T32" fmla="*/ 197410659 w 151"/>
              <a:gd name="T33" fmla="*/ 327620313 h 176"/>
              <a:gd name="T34" fmla="*/ 213525293 w 151"/>
              <a:gd name="T35" fmla="*/ 294859075 h 176"/>
              <a:gd name="T36" fmla="*/ 225611979 w 151"/>
              <a:gd name="T37" fmla="*/ 254536575 h 176"/>
              <a:gd name="T38" fmla="*/ 233669296 w 151"/>
              <a:gd name="T39" fmla="*/ 206652813 h 176"/>
              <a:gd name="T40" fmla="*/ 239712639 w 151"/>
              <a:gd name="T41" fmla="*/ 148690013 h 176"/>
              <a:gd name="T42" fmla="*/ 239712639 w 151"/>
              <a:gd name="T43" fmla="*/ 80645000 h 176"/>
              <a:gd name="T44" fmla="*/ 239712639 w 151"/>
              <a:gd name="T45" fmla="*/ 30241875 h 176"/>
              <a:gd name="T46" fmla="*/ 239712639 w 151"/>
              <a:gd name="T47" fmla="*/ 22682200 h 176"/>
              <a:gd name="T48" fmla="*/ 243740588 w 151"/>
              <a:gd name="T49" fmla="*/ 15120938 h 176"/>
              <a:gd name="T50" fmla="*/ 247769956 w 151"/>
              <a:gd name="T51" fmla="*/ 7561263 h 176"/>
              <a:gd name="T52" fmla="*/ 253813299 w 151"/>
              <a:gd name="T53" fmla="*/ 2520950 h 176"/>
              <a:gd name="T54" fmla="*/ 261870616 w 151"/>
              <a:gd name="T55" fmla="*/ 0 h 176"/>
              <a:gd name="T56" fmla="*/ 275971276 w 151"/>
              <a:gd name="T57" fmla="*/ 0 h 176"/>
              <a:gd name="T58" fmla="*/ 282014619 w 151"/>
              <a:gd name="T59" fmla="*/ 0 h 176"/>
              <a:gd name="T60" fmla="*/ 290071936 w 151"/>
              <a:gd name="T61" fmla="*/ 2520950 h 176"/>
              <a:gd name="T62" fmla="*/ 294101304 w 151"/>
              <a:gd name="T63" fmla="*/ 7561263 h 176"/>
              <a:gd name="T64" fmla="*/ 298129253 w 151"/>
              <a:gd name="T65" fmla="*/ 15120938 h 176"/>
              <a:gd name="T66" fmla="*/ 300143228 w 151"/>
              <a:gd name="T67" fmla="*/ 27722513 h 176"/>
              <a:gd name="T68" fmla="*/ 302158621 w 151"/>
              <a:gd name="T69" fmla="*/ 65524063 h 176"/>
              <a:gd name="T70" fmla="*/ 302158621 w 151"/>
              <a:gd name="T71" fmla="*/ 143649700 h 176"/>
              <a:gd name="T72" fmla="*/ 292085910 w 151"/>
              <a:gd name="T73" fmla="*/ 219254388 h 176"/>
              <a:gd name="T74" fmla="*/ 275971276 w 151"/>
              <a:gd name="T75" fmla="*/ 287297813 h 176"/>
              <a:gd name="T76" fmla="*/ 255827273 w 151"/>
              <a:gd name="T77" fmla="*/ 345262200 h 176"/>
              <a:gd name="T78" fmla="*/ 229639928 w 151"/>
              <a:gd name="T79" fmla="*/ 390625013 h 176"/>
              <a:gd name="T80" fmla="*/ 199424633 w 151"/>
              <a:gd name="T81" fmla="*/ 420866888 h 176"/>
              <a:gd name="T82" fmla="*/ 161150602 w 151"/>
              <a:gd name="T83" fmla="*/ 438507188 h 176"/>
              <a:gd name="T84" fmla="*/ 120862597 w 151"/>
              <a:gd name="T85" fmla="*/ 441028138 h 176"/>
              <a:gd name="T86" fmla="*/ 88633328 w 151"/>
              <a:gd name="T87" fmla="*/ 433466875 h 176"/>
              <a:gd name="T88" fmla="*/ 62445983 w 151"/>
              <a:gd name="T89" fmla="*/ 415826575 h 176"/>
              <a:gd name="T90" fmla="*/ 40288005 w 151"/>
              <a:gd name="T91" fmla="*/ 390625013 h 176"/>
              <a:gd name="T92" fmla="*/ 22157977 w 151"/>
              <a:gd name="T93" fmla="*/ 352821875 h 176"/>
              <a:gd name="T94" fmla="*/ 8057317 w 151"/>
              <a:gd name="T95" fmla="*/ 307459063 h 176"/>
              <a:gd name="T96" fmla="*/ 0 w 151"/>
              <a:gd name="T97" fmla="*/ 254536575 h 176"/>
              <a:gd name="T98" fmla="*/ 0 w 151"/>
              <a:gd name="T99" fmla="*/ 115927188 h 176"/>
              <a:gd name="T100" fmla="*/ 0 w 151"/>
              <a:gd name="T101" fmla="*/ 30241875 h 176"/>
              <a:gd name="T102" fmla="*/ 0 w 151"/>
              <a:gd name="T103" fmla="*/ 22682200 h 176"/>
              <a:gd name="T104" fmla="*/ 2013974 w 151"/>
              <a:gd name="T105" fmla="*/ 15120938 h 176"/>
              <a:gd name="T106" fmla="*/ 6043343 w 151"/>
              <a:gd name="T107" fmla="*/ 7561263 h 176"/>
              <a:gd name="T108" fmla="*/ 12086685 w 151"/>
              <a:gd name="T109" fmla="*/ 2520950 h 176"/>
              <a:gd name="T110" fmla="*/ 22157977 w 151"/>
              <a:gd name="T111" fmla="*/ 0 h 176"/>
              <a:gd name="T112" fmla="*/ 34244663 w 151"/>
              <a:gd name="T113" fmla="*/ 0 h 17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51" h="176">
                <a:moveTo>
                  <a:pt x="17" y="0"/>
                </a:moveTo>
                <a:lnTo>
                  <a:pt x="18" y="0"/>
                </a:lnTo>
                <a:lnTo>
                  <a:pt x="19" y="0"/>
                </a:lnTo>
                <a:lnTo>
                  <a:pt x="20" y="0"/>
                </a:lnTo>
                <a:lnTo>
                  <a:pt x="21" y="0"/>
                </a:lnTo>
                <a:lnTo>
                  <a:pt x="22" y="0"/>
                </a:lnTo>
                <a:lnTo>
                  <a:pt x="23" y="1"/>
                </a:lnTo>
                <a:lnTo>
                  <a:pt x="24" y="1"/>
                </a:lnTo>
                <a:lnTo>
                  <a:pt x="25" y="1"/>
                </a:lnTo>
                <a:lnTo>
                  <a:pt x="25" y="2"/>
                </a:lnTo>
                <a:lnTo>
                  <a:pt x="26" y="2"/>
                </a:lnTo>
                <a:lnTo>
                  <a:pt x="27" y="2"/>
                </a:lnTo>
                <a:lnTo>
                  <a:pt x="27" y="3"/>
                </a:lnTo>
                <a:lnTo>
                  <a:pt x="28" y="3"/>
                </a:lnTo>
                <a:lnTo>
                  <a:pt x="28" y="4"/>
                </a:lnTo>
                <a:lnTo>
                  <a:pt x="29" y="4"/>
                </a:lnTo>
                <a:lnTo>
                  <a:pt x="29" y="5"/>
                </a:lnTo>
                <a:lnTo>
                  <a:pt x="30" y="6"/>
                </a:lnTo>
                <a:lnTo>
                  <a:pt x="30" y="7"/>
                </a:lnTo>
                <a:lnTo>
                  <a:pt x="31" y="8"/>
                </a:lnTo>
                <a:lnTo>
                  <a:pt x="31" y="9"/>
                </a:lnTo>
                <a:lnTo>
                  <a:pt x="31" y="10"/>
                </a:lnTo>
                <a:lnTo>
                  <a:pt x="31" y="11"/>
                </a:lnTo>
                <a:lnTo>
                  <a:pt x="31" y="12"/>
                </a:lnTo>
                <a:lnTo>
                  <a:pt x="32" y="12"/>
                </a:lnTo>
                <a:lnTo>
                  <a:pt x="32" y="13"/>
                </a:lnTo>
                <a:lnTo>
                  <a:pt x="31" y="14"/>
                </a:lnTo>
                <a:lnTo>
                  <a:pt x="31" y="25"/>
                </a:lnTo>
                <a:lnTo>
                  <a:pt x="31" y="36"/>
                </a:lnTo>
                <a:lnTo>
                  <a:pt x="31" y="47"/>
                </a:lnTo>
                <a:lnTo>
                  <a:pt x="31" y="58"/>
                </a:lnTo>
                <a:lnTo>
                  <a:pt x="31" y="69"/>
                </a:lnTo>
                <a:lnTo>
                  <a:pt x="31" y="80"/>
                </a:lnTo>
                <a:lnTo>
                  <a:pt x="31" y="91"/>
                </a:lnTo>
                <a:lnTo>
                  <a:pt x="31" y="102"/>
                </a:lnTo>
                <a:lnTo>
                  <a:pt x="32" y="105"/>
                </a:lnTo>
                <a:lnTo>
                  <a:pt x="33" y="107"/>
                </a:lnTo>
                <a:lnTo>
                  <a:pt x="34" y="110"/>
                </a:lnTo>
                <a:lnTo>
                  <a:pt x="34" y="112"/>
                </a:lnTo>
                <a:lnTo>
                  <a:pt x="35" y="114"/>
                </a:lnTo>
                <a:lnTo>
                  <a:pt x="36" y="117"/>
                </a:lnTo>
                <a:lnTo>
                  <a:pt x="37" y="119"/>
                </a:lnTo>
                <a:lnTo>
                  <a:pt x="38" y="121"/>
                </a:lnTo>
                <a:lnTo>
                  <a:pt x="38" y="123"/>
                </a:lnTo>
                <a:lnTo>
                  <a:pt x="39" y="125"/>
                </a:lnTo>
                <a:lnTo>
                  <a:pt x="40" y="126"/>
                </a:lnTo>
                <a:lnTo>
                  <a:pt x="41" y="128"/>
                </a:lnTo>
                <a:lnTo>
                  <a:pt x="42" y="130"/>
                </a:lnTo>
                <a:lnTo>
                  <a:pt x="43" y="131"/>
                </a:lnTo>
                <a:lnTo>
                  <a:pt x="44" y="133"/>
                </a:lnTo>
                <a:lnTo>
                  <a:pt x="46" y="134"/>
                </a:lnTo>
                <a:lnTo>
                  <a:pt x="47" y="135"/>
                </a:lnTo>
                <a:lnTo>
                  <a:pt x="48" y="137"/>
                </a:lnTo>
                <a:lnTo>
                  <a:pt x="49" y="138"/>
                </a:lnTo>
                <a:lnTo>
                  <a:pt x="50" y="139"/>
                </a:lnTo>
                <a:lnTo>
                  <a:pt x="52" y="140"/>
                </a:lnTo>
                <a:lnTo>
                  <a:pt x="53" y="140"/>
                </a:lnTo>
                <a:lnTo>
                  <a:pt x="54" y="141"/>
                </a:lnTo>
                <a:lnTo>
                  <a:pt x="56" y="142"/>
                </a:lnTo>
                <a:lnTo>
                  <a:pt x="57" y="142"/>
                </a:lnTo>
                <a:lnTo>
                  <a:pt x="59" y="143"/>
                </a:lnTo>
                <a:lnTo>
                  <a:pt x="60" y="143"/>
                </a:lnTo>
                <a:lnTo>
                  <a:pt x="62" y="143"/>
                </a:lnTo>
                <a:lnTo>
                  <a:pt x="63" y="144"/>
                </a:lnTo>
                <a:lnTo>
                  <a:pt x="65" y="144"/>
                </a:lnTo>
                <a:lnTo>
                  <a:pt x="66" y="144"/>
                </a:lnTo>
                <a:lnTo>
                  <a:pt x="68" y="143"/>
                </a:lnTo>
                <a:lnTo>
                  <a:pt x="71" y="143"/>
                </a:lnTo>
                <a:lnTo>
                  <a:pt x="74" y="143"/>
                </a:lnTo>
                <a:lnTo>
                  <a:pt x="77" y="142"/>
                </a:lnTo>
                <a:lnTo>
                  <a:pt x="80" y="142"/>
                </a:lnTo>
                <a:lnTo>
                  <a:pt x="82" y="141"/>
                </a:lnTo>
                <a:lnTo>
                  <a:pt x="85" y="140"/>
                </a:lnTo>
                <a:lnTo>
                  <a:pt x="87" y="138"/>
                </a:lnTo>
                <a:lnTo>
                  <a:pt x="90" y="137"/>
                </a:lnTo>
                <a:lnTo>
                  <a:pt x="92" y="135"/>
                </a:lnTo>
                <a:lnTo>
                  <a:pt x="94" y="134"/>
                </a:lnTo>
                <a:lnTo>
                  <a:pt x="96" y="132"/>
                </a:lnTo>
                <a:lnTo>
                  <a:pt x="98" y="130"/>
                </a:lnTo>
                <a:lnTo>
                  <a:pt x="100" y="128"/>
                </a:lnTo>
                <a:lnTo>
                  <a:pt x="101" y="125"/>
                </a:lnTo>
                <a:lnTo>
                  <a:pt x="103" y="123"/>
                </a:lnTo>
                <a:lnTo>
                  <a:pt x="105" y="120"/>
                </a:lnTo>
                <a:lnTo>
                  <a:pt x="106" y="117"/>
                </a:lnTo>
                <a:lnTo>
                  <a:pt x="107" y="114"/>
                </a:lnTo>
                <a:lnTo>
                  <a:pt x="109" y="111"/>
                </a:lnTo>
                <a:lnTo>
                  <a:pt x="110" y="108"/>
                </a:lnTo>
                <a:lnTo>
                  <a:pt x="111" y="104"/>
                </a:lnTo>
                <a:lnTo>
                  <a:pt x="112" y="101"/>
                </a:lnTo>
                <a:lnTo>
                  <a:pt x="113" y="97"/>
                </a:lnTo>
                <a:lnTo>
                  <a:pt x="114" y="94"/>
                </a:lnTo>
                <a:lnTo>
                  <a:pt x="115" y="90"/>
                </a:lnTo>
                <a:lnTo>
                  <a:pt x="116" y="86"/>
                </a:lnTo>
                <a:lnTo>
                  <a:pt x="116" y="82"/>
                </a:lnTo>
                <a:lnTo>
                  <a:pt x="117" y="77"/>
                </a:lnTo>
                <a:lnTo>
                  <a:pt x="117" y="73"/>
                </a:lnTo>
                <a:lnTo>
                  <a:pt x="118" y="68"/>
                </a:lnTo>
                <a:lnTo>
                  <a:pt x="118" y="64"/>
                </a:lnTo>
                <a:lnTo>
                  <a:pt x="119" y="59"/>
                </a:lnTo>
                <a:lnTo>
                  <a:pt x="119" y="54"/>
                </a:lnTo>
                <a:lnTo>
                  <a:pt x="119" y="48"/>
                </a:lnTo>
                <a:lnTo>
                  <a:pt x="119" y="43"/>
                </a:lnTo>
                <a:lnTo>
                  <a:pt x="119" y="37"/>
                </a:lnTo>
                <a:lnTo>
                  <a:pt x="119" y="32"/>
                </a:lnTo>
                <a:lnTo>
                  <a:pt x="119" y="26"/>
                </a:lnTo>
                <a:lnTo>
                  <a:pt x="119" y="20"/>
                </a:lnTo>
                <a:lnTo>
                  <a:pt x="119" y="15"/>
                </a:lnTo>
                <a:lnTo>
                  <a:pt x="119" y="14"/>
                </a:lnTo>
                <a:lnTo>
                  <a:pt x="119" y="12"/>
                </a:lnTo>
                <a:lnTo>
                  <a:pt x="119" y="11"/>
                </a:lnTo>
                <a:lnTo>
                  <a:pt x="119" y="10"/>
                </a:lnTo>
                <a:lnTo>
                  <a:pt x="119" y="9"/>
                </a:lnTo>
                <a:lnTo>
                  <a:pt x="120" y="8"/>
                </a:lnTo>
                <a:lnTo>
                  <a:pt x="120" y="7"/>
                </a:lnTo>
                <a:lnTo>
                  <a:pt x="120" y="6"/>
                </a:lnTo>
                <a:lnTo>
                  <a:pt x="121" y="6"/>
                </a:lnTo>
                <a:lnTo>
                  <a:pt x="121" y="5"/>
                </a:lnTo>
                <a:lnTo>
                  <a:pt x="122" y="4"/>
                </a:lnTo>
                <a:lnTo>
                  <a:pt x="123" y="3"/>
                </a:lnTo>
                <a:lnTo>
                  <a:pt x="124" y="2"/>
                </a:lnTo>
                <a:lnTo>
                  <a:pt x="125" y="1"/>
                </a:lnTo>
                <a:lnTo>
                  <a:pt x="126" y="1"/>
                </a:lnTo>
                <a:lnTo>
                  <a:pt x="127" y="1"/>
                </a:lnTo>
                <a:lnTo>
                  <a:pt x="128" y="0"/>
                </a:lnTo>
                <a:lnTo>
                  <a:pt x="129" y="0"/>
                </a:lnTo>
                <a:lnTo>
                  <a:pt x="130" y="0"/>
                </a:lnTo>
                <a:lnTo>
                  <a:pt x="131" y="0"/>
                </a:lnTo>
                <a:lnTo>
                  <a:pt x="132" y="0"/>
                </a:lnTo>
                <a:lnTo>
                  <a:pt x="134" y="0"/>
                </a:lnTo>
                <a:lnTo>
                  <a:pt x="135" y="0"/>
                </a:lnTo>
                <a:lnTo>
                  <a:pt x="137" y="0"/>
                </a:lnTo>
                <a:lnTo>
                  <a:pt x="138" y="0"/>
                </a:lnTo>
                <a:lnTo>
                  <a:pt x="139" y="0"/>
                </a:lnTo>
                <a:lnTo>
                  <a:pt x="140" y="0"/>
                </a:lnTo>
                <a:lnTo>
                  <a:pt x="141" y="0"/>
                </a:lnTo>
                <a:lnTo>
                  <a:pt x="142" y="0"/>
                </a:lnTo>
                <a:lnTo>
                  <a:pt x="142" y="1"/>
                </a:lnTo>
                <a:lnTo>
                  <a:pt x="143" y="1"/>
                </a:lnTo>
                <a:lnTo>
                  <a:pt x="144" y="1"/>
                </a:lnTo>
                <a:lnTo>
                  <a:pt x="144" y="2"/>
                </a:lnTo>
                <a:lnTo>
                  <a:pt x="145" y="2"/>
                </a:lnTo>
                <a:lnTo>
                  <a:pt x="146" y="3"/>
                </a:lnTo>
                <a:lnTo>
                  <a:pt x="147" y="4"/>
                </a:lnTo>
                <a:lnTo>
                  <a:pt x="148" y="5"/>
                </a:lnTo>
                <a:lnTo>
                  <a:pt x="148" y="6"/>
                </a:lnTo>
                <a:lnTo>
                  <a:pt x="149" y="7"/>
                </a:lnTo>
                <a:lnTo>
                  <a:pt x="149" y="8"/>
                </a:lnTo>
                <a:lnTo>
                  <a:pt x="149" y="9"/>
                </a:lnTo>
                <a:lnTo>
                  <a:pt x="149" y="10"/>
                </a:lnTo>
                <a:lnTo>
                  <a:pt x="149" y="11"/>
                </a:lnTo>
                <a:lnTo>
                  <a:pt x="149" y="12"/>
                </a:lnTo>
                <a:lnTo>
                  <a:pt x="150" y="13"/>
                </a:lnTo>
                <a:lnTo>
                  <a:pt x="150" y="14"/>
                </a:lnTo>
                <a:lnTo>
                  <a:pt x="150" y="20"/>
                </a:lnTo>
                <a:lnTo>
                  <a:pt x="150" y="26"/>
                </a:lnTo>
                <a:lnTo>
                  <a:pt x="150" y="32"/>
                </a:lnTo>
                <a:lnTo>
                  <a:pt x="150" y="38"/>
                </a:lnTo>
                <a:lnTo>
                  <a:pt x="150" y="45"/>
                </a:lnTo>
                <a:lnTo>
                  <a:pt x="150" y="51"/>
                </a:lnTo>
                <a:lnTo>
                  <a:pt x="150" y="57"/>
                </a:lnTo>
                <a:lnTo>
                  <a:pt x="150" y="63"/>
                </a:lnTo>
                <a:lnTo>
                  <a:pt x="148" y="69"/>
                </a:lnTo>
                <a:lnTo>
                  <a:pt x="147" y="75"/>
                </a:lnTo>
                <a:lnTo>
                  <a:pt x="146" y="81"/>
                </a:lnTo>
                <a:lnTo>
                  <a:pt x="145" y="87"/>
                </a:lnTo>
                <a:lnTo>
                  <a:pt x="143" y="93"/>
                </a:lnTo>
                <a:lnTo>
                  <a:pt x="142" y="98"/>
                </a:lnTo>
                <a:lnTo>
                  <a:pt x="140" y="104"/>
                </a:lnTo>
                <a:lnTo>
                  <a:pt x="139" y="109"/>
                </a:lnTo>
                <a:lnTo>
                  <a:pt x="137" y="114"/>
                </a:lnTo>
                <a:lnTo>
                  <a:pt x="135" y="119"/>
                </a:lnTo>
                <a:lnTo>
                  <a:pt x="133" y="124"/>
                </a:lnTo>
                <a:lnTo>
                  <a:pt x="131" y="128"/>
                </a:lnTo>
                <a:lnTo>
                  <a:pt x="129" y="133"/>
                </a:lnTo>
                <a:lnTo>
                  <a:pt x="127" y="137"/>
                </a:lnTo>
                <a:lnTo>
                  <a:pt x="125" y="141"/>
                </a:lnTo>
                <a:lnTo>
                  <a:pt x="122" y="145"/>
                </a:lnTo>
                <a:lnTo>
                  <a:pt x="120" y="148"/>
                </a:lnTo>
                <a:lnTo>
                  <a:pt x="117" y="152"/>
                </a:lnTo>
                <a:lnTo>
                  <a:pt x="114" y="155"/>
                </a:lnTo>
                <a:lnTo>
                  <a:pt x="111" y="158"/>
                </a:lnTo>
                <a:lnTo>
                  <a:pt x="108" y="161"/>
                </a:lnTo>
                <a:lnTo>
                  <a:pt x="105" y="163"/>
                </a:lnTo>
                <a:lnTo>
                  <a:pt x="102" y="165"/>
                </a:lnTo>
                <a:lnTo>
                  <a:pt x="99" y="167"/>
                </a:lnTo>
                <a:lnTo>
                  <a:pt x="95" y="169"/>
                </a:lnTo>
                <a:lnTo>
                  <a:pt x="92" y="171"/>
                </a:lnTo>
                <a:lnTo>
                  <a:pt x="88" y="172"/>
                </a:lnTo>
                <a:lnTo>
                  <a:pt x="84" y="173"/>
                </a:lnTo>
                <a:lnTo>
                  <a:pt x="80" y="174"/>
                </a:lnTo>
                <a:lnTo>
                  <a:pt x="76" y="174"/>
                </a:lnTo>
                <a:lnTo>
                  <a:pt x="72" y="174"/>
                </a:lnTo>
                <a:lnTo>
                  <a:pt x="67" y="174"/>
                </a:lnTo>
                <a:lnTo>
                  <a:pt x="64" y="174"/>
                </a:lnTo>
                <a:lnTo>
                  <a:pt x="60" y="175"/>
                </a:lnTo>
                <a:lnTo>
                  <a:pt x="57" y="174"/>
                </a:lnTo>
                <a:lnTo>
                  <a:pt x="54" y="174"/>
                </a:lnTo>
                <a:lnTo>
                  <a:pt x="50" y="173"/>
                </a:lnTo>
                <a:lnTo>
                  <a:pt x="47" y="173"/>
                </a:lnTo>
                <a:lnTo>
                  <a:pt x="44" y="172"/>
                </a:lnTo>
                <a:lnTo>
                  <a:pt x="42" y="171"/>
                </a:lnTo>
                <a:lnTo>
                  <a:pt x="39" y="170"/>
                </a:lnTo>
                <a:lnTo>
                  <a:pt x="36" y="168"/>
                </a:lnTo>
                <a:lnTo>
                  <a:pt x="34" y="167"/>
                </a:lnTo>
                <a:lnTo>
                  <a:pt x="31" y="165"/>
                </a:lnTo>
                <a:lnTo>
                  <a:pt x="29" y="163"/>
                </a:lnTo>
                <a:lnTo>
                  <a:pt x="26" y="161"/>
                </a:lnTo>
                <a:lnTo>
                  <a:pt x="24" y="159"/>
                </a:lnTo>
                <a:lnTo>
                  <a:pt x="22" y="157"/>
                </a:lnTo>
                <a:lnTo>
                  <a:pt x="20" y="155"/>
                </a:lnTo>
                <a:lnTo>
                  <a:pt x="18" y="152"/>
                </a:lnTo>
                <a:lnTo>
                  <a:pt x="16" y="149"/>
                </a:lnTo>
                <a:lnTo>
                  <a:pt x="15" y="146"/>
                </a:lnTo>
                <a:lnTo>
                  <a:pt x="13" y="143"/>
                </a:lnTo>
                <a:lnTo>
                  <a:pt x="11" y="140"/>
                </a:lnTo>
                <a:lnTo>
                  <a:pt x="10" y="137"/>
                </a:lnTo>
                <a:lnTo>
                  <a:pt x="8" y="133"/>
                </a:lnTo>
                <a:lnTo>
                  <a:pt x="7" y="130"/>
                </a:lnTo>
                <a:lnTo>
                  <a:pt x="6" y="126"/>
                </a:lnTo>
                <a:lnTo>
                  <a:pt x="4" y="122"/>
                </a:lnTo>
                <a:lnTo>
                  <a:pt x="3" y="118"/>
                </a:lnTo>
                <a:lnTo>
                  <a:pt x="2" y="114"/>
                </a:lnTo>
                <a:lnTo>
                  <a:pt x="1" y="110"/>
                </a:lnTo>
                <a:lnTo>
                  <a:pt x="0" y="106"/>
                </a:lnTo>
                <a:lnTo>
                  <a:pt x="0" y="101"/>
                </a:lnTo>
                <a:lnTo>
                  <a:pt x="0" y="90"/>
                </a:lnTo>
                <a:lnTo>
                  <a:pt x="0" y="79"/>
                </a:lnTo>
                <a:lnTo>
                  <a:pt x="0" y="68"/>
                </a:lnTo>
                <a:lnTo>
                  <a:pt x="0" y="57"/>
                </a:lnTo>
                <a:lnTo>
                  <a:pt x="0" y="46"/>
                </a:lnTo>
                <a:lnTo>
                  <a:pt x="0" y="35"/>
                </a:lnTo>
                <a:lnTo>
                  <a:pt x="0" y="24"/>
                </a:lnTo>
                <a:lnTo>
                  <a:pt x="0" y="13"/>
                </a:lnTo>
                <a:lnTo>
                  <a:pt x="0" y="12"/>
                </a:lnTo>
                <a:lnTo>
                  <a:pt x="0" y="11"/>
                </a:lnTo>
                <a:lnTo>
                  <a:pt x="0" y="10"/>
                </a:lnTo>
                <a:lnTo>
                  <a:pt x="0" y="9"/>
                </a:lnTo>
                <a:lnTo>
                  <a:pt x="0" y="8"/>
                </a:lnTo>
                <a:lnTo>
                  <a:pt x="1" y="7"/>
                </a:lnTo>
                <a:lnTo>
                  <a:pt x="1" y="6"/>
                </a:lnTo>
                <a:lnTo>
                  <a:pt x="2" y="5"/>
                </a:lnTo>
                <a:lnTo>
                  <a:pt x="2" y="4"/>
                </a:lnTo>
                <a:lnTo>
                  <a:pt x="3" y="4"/>
                </a:lnTo>
                <a:lnTo>
                  <a:pt x="3" y="3"/>
                </a:lnTo>
                <a:lnTo>
                  <a:pt x="4" y="3"/>
                </a:lnTo>
                <a:lnTo>
                  <a:pt x="4" y="2"/>
                </a:lnTo>
                <a:lnTo>
                  <a:pt x="5" y="2"/>
                </a:lnTo>
                <a:lnTo>
                  <a:pt x="6" y="2"/>
                </a:lnTo>
                <a:lnTo>
                  <a:pt x="6" y="1"/>
                </a:lnTo>
                <a:lnTo>
                  <a:pt x="7" y="1"/>
                </a:lnTo>
                <a:lnTo>
                  <a:pt x="8" y="1"/>
                </a:lnTo>
                <a:lnTo>
                  <a:pt x="9" y="0"/>
                </a:lnTo>
                <a:lnTo>
                  <a:pt x="10" y="0"/>
                </a:lnTo>
                <a:lnTo>
                  <a:pt x="11" y="0"/>
                </a:lnTo>
                <a:lnTo>
                  <a:pt x="12" y="0"/>
                </a:lnTo>
                <a:lnTo>
                  <a:pt x="13" y="0"/>
                </a:lnTo>
                <a:lnTo>
                  <a:pt x="14" y="0"/>
                </a:lnTo>
                <a:lnTo>
                  <a:pt x="15" y="0"/>
                </a:lnTo>
                <a:lnTo>
                  <a:pt x="17" y="0"/>
                </a:lnTo>
              </a:path>
            </a:pathLst>
          </a:custGeom>
          <a:solidFill>
            <a:schemeClr val="bg2"/>
          </a:solidFill>
          <a:ln w="9525" cap="rnd">
            <a:noFill/>
            <a:round/>
            <a:headEnd/>
            <a:tailEnd/>
          </a:ln>
          <a:effectLst/>
        </p:spPr>
        <p:txBody>
          <a:bodyPr/>
          <a:lstStyle/>
          <a:p>
            <a:pPr>
              <a:defRPr/>
            </a:pPr>
            <a:endParaRPr lang="fr-CA"/>
          </a:p>
        </p:txBody>
      </p:sp>
      <p:sp>
        <p:nvSpPr>
          <p:cNvPr id="64547" name="Freeform 40"/>
          <p:cNvSpPr>
            <a:spLocks/>
          </p:cNvSpPr>
          <p:nvPr/>
        </p:nvSpPr>
        <p:spPr bwMode="auto">
          <a:xfrm>
            <a:off x="407988" y="6267450"/>
            <a:ext cx="212725" cy="279400"/>
          </a:xfrm>
          <a:custGeom>
            <a:avLst/>
            <a:gdLst>
              <a:gd name="T0" fmla="*/ 41677195 w 151"/>
              <a:gd name="T1" fmla="*/ 0 h 176"/>
              <a:gd name="T2" fmla="*/ 49615641 w 151"/>
              <a:gd name="T3" fmla="*/ 2520950 h 176"/>
              <a:gd name="T4" fmla="*/ 55570532 w 151"/>
              <a:gd name="T5" fmla="*/ 7561263 h 176"/>
              <a:gd name="T6" fmla="*/ 59539051 w 151"/>
              <a:gd name="T7" fmla="*/ 15120938 h 176"/>
              <a:gd name="T8" fmla="*/ 61524015 w 151"/>
              <a:gd name="T9" fmla="*/ 22682200 h 176"/>
              <a:gd name="T10" fmla="*/ 63508978 w 151"/>
              <a:gd name="T11" fmla="*/ 30241875 h 176"/>
              <a:gd name="T12" fmla="*/ 61524015 w 151"/>
              <a:gd name="T13" fmla="*/ 90725625 h 176"/>
              <a:gd name="T14" fmla="*/ 61524015 w 151"/>
              <a:gd name="T15" fmla="*/ 229335013 h 176"/>
              <a:gd name="T16" fmla="*/ 67477497 w 151"/>
              <a:gd name="T17" fmla="*/ 282257500 h 176"/>
              <a:gd name="T18" fmla="*/ 75415943 w 151"/>
              <a:gd name="T19" fmla="*/ 309980013 h 176"/>
              <a:gd name="T20" fmla="*/ 85339353 w 151"/>
              <a:gd name="T21" fmla="*/ 330141263 h 176"/>
              <a:gd name="T22" fmla="*/ 97247727 w 151"/>
              <a:gd name="T23" fmla="*/ 347781563 h 176"/>
              <a:gd name="T24" fmla="*/ 111139655 w 151"/>
              <a:gd name="T25" fmla="*/ 357862188 h 176"/>
              <a:gd name="T26" fmla="*/ 125032993 w 151"/>
              <a:gd name="T27" fmla="*/ 362902500 h 176"/>
              <a:gd name="T28" fmla="*/ 146863368 w 151"/>
              <a:gd name="T29" fmla="*/ 360383138 h 176"/>
              <a:gd name="T30" fmla="*/ 172663670 w 151"/>
              <a:gd name="T31" fmla="*/ 347781563 h 176"/>
              <a:gd name="T32" fmla="*/ 194495454 w 151"/>
              <a:gd name="T33" fmla="*/ 327620313 h 176"/>
              <a:gd name="T34" fmla="*/ 210372346 w 151"/>
              <a:gd name="T35" fmla="*/ 294859075 h 176"/>
              <a:gd name="T36" fmla="*/ 222280720 w 151"/>
              <a:gd name="T37" fmla="*/ 254536575 h 176"/>
              <a:gd name="T38" fmla="*/ 230219166 w 151"/>
              <a:gd name="T39" fmla="*/ 206652813 h 176"/>
              <a:gd name="T40" fmla="*/ 236172648 w 151"/>
              <a:gd name="T41" fmla="*/ 148690013 h 176"/>
              <a:gd name="T42" fmla="*/ 236172648 w 151"/>
              <a:gd name="T43" fmla="*/ 80645000 h 176"/>
              <a:gd name="T44" fmla="*/ 236172648 w 151"/>
              <a:gd name="T45" fmla="*/ 30241875 h 176"/>
              <a:gd name="T46" fmla="*/ 236172648 w 151"/>
              <a:gd name="T47" fmla="*/ 22682200 h 176"/>
              <a:gd name="T48" fmla="*/ 240142576 w 151"/>
              <a:gd name="T49" fmla="*/ 15120938 h 176"/>
              <a:gd name="T50" fmla="*/ 244111095 w 151"/>
              <a:gd name="T51" fmla="*/ 7561263 h 176"/>
              <a:gd name="T52" fmla="*/ 250065986 w 151"/>
              <a:gd name="T53" fmla="*/ 2520950 h 176"/>
              <a:gd name="T54" fmla="*/ 258004432 w 151"/>
              <a:gd name="T55" fmla="*/ 0 h 176"/>
              <a:gd name="T56" fmla="*/ 271896361 w 151"/>
              <a:gd name="T57" fmla="*/ 0 h 176"/>
              <a:gd name="T58" fmla="*/ 277849843 w 151"/>
              <a:gd name="T59" fmla="*/ 0 h 176"/>
              <a:gd name="T60" fmla="*/ 285789698 w 151"/>
              <a:gd name="T61" fmla="*/ 2520950 h 176"/>
              <a:gd name="T62" fmla="*/ 289758217 w 151"/>
              <a:gd name="T63" fmla="*/ 7561263 h 176"/>
              <a:gd name="T64" fmla="*/ 293728144 w 151"/>
              <a:gd name="T65" fmla="*/ 15120938 h 176"/>
              <a:gd name="T66" fmla="*/ 295711699 w 151"/>
              <a:gd name="T67" fmla="*/ 27722513 h 176"/>
              <a:gd name="T68" fmla="*/ 297696663 w 151"/>
              <a:gd name="T69" fmla="*/ 65524063 h 176"/>
              <a:gd name="T70" fmla="*/ 297696663 w 151"/>
              <a:gd name="T71" fmla="*/ 143649700 h 176"/>
              <a:gd name="T72" fmla="*/ 287773253 w 151"/>
              <a:gd name="T73" fmla="*/ 219254388 h 176"/>
              <a:gd name="T74" fmla="*/ 271896361 w 151"/>
              <a:gd name="T75" fmla="*/ 287297813 h 176"/>
              <a:gd name="T76" fmla="*/ 252049541 w 151"/>
              <a:gd name="T77" fmla="*/ 345262200 h 176"/>
              <a:gd name="T78" fmla="*/ 226249238 w 151"/>
              <a:gd name="T79" fmla="*/ 390625013 h 176"/>
              <a:gd name="T80" fmla="*/ 196480417 w 151"/>
              <a:gd name="T81" fmla="*/ 420866888 h 176"/>
              <a:gd name="T82" fmla="*/ 158771741 w 151"/>
              <a:gd name="T83" fmla="*/ 438507188 h 176"/>
              <a:gd name="T84" fmla="*/ 119078102 w 151"/>
              <a:gd name="T85" fmla="*/ 441028138 h 176"/>
              <a:gd name="T86" fmla="*/ 87324317 w 151"/>
              <a:gd name="T87" fmla="*/ 433466875 h 176"/>
              <a:gd name="T88" fmla="*/ 61524015 w 151"/>
              <a:gd name="T89" fmla="*/ 415826575 h 176"/>
              <a:gd name="T90" fmla="*/ 39692231 w 151"/>
              <a:gd name="T91" fmla="*/ 390625013 h 176"/>
              <a:gd name="T92" fmla="*/ 21831784 w 151"/>
              <a:gd name="T93" fmla="*/ 352821875 h 176"/>
              <a:gd name="T94" fmla="*/ 7938446 w 151"/>
              <a:gd name="T95" fmla="*/ 307459063 h 176"/>
              <a:gd name="T96" fmla="*/ 0 w 151"/>
              <a:gd name="T97" fmla="*/ 254536575 h 176"/>
              <a:gd name="T98" fmla="*/ 0 w 151"/>
              <a:gd name="T99" fmla="*/ 115927188 h 176"/>
              <a:gd name="T100" fmla="*/ 0 w 151"/>
              <a:gd name="T101" fmla="*/ 30241875 h 176"/>
              <a:gd name="T102" fmla="*/ 0 w 151"/>
              <a:gd name="T103" fmla="*/ 22682200 h 176"/>
              <a:gd name="T104" fmla="*/ 1984964 w 151"/>
              <a:gd name="T105" fmla="*/ 15120938 h 176"/>
              <a:gd name="T106" fmla="*/ 5953482 w 151"/>
              <a:gd name="T107" fmla="*/ 7561263 h 176"/>
              <a:gd name="T108" fmla="*/ 11908374 w 151"/>
              <a:gd name="T109" fmla="*/ 2520950 h 176"/>
              <a:gd name="T110" fmla="*/ 21831784 w 151"/>
              <a:gd name="T111" fmla="*/ 0 h 176"/>
              <a:gd name="T112" fmla="*/ 33738749 w 151"/>
              <a:gd name="T113" fmla="*/ 0 h 17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51" h="176">
                <a:moveTo>
                  <a:pt x="17" y="0"/>
                </a:moveTo>
                <a:lnTo>
                  <a:pt x="18" y="0"/>
                </a:lnTo>
                <a:lnTo>
                  <a:pt x="19" y="0"/>
                </a:lnTo>
                <a:lnTo>
                  <a:pt x="20" y="0"/>
                </a:lnTo>
                <a:lnTo>
                  <a:pt x="21" y="0"/>
                </a:lnTo>
                <a:lnTo>
                  <a:pt x="22" y="0"/>
                </a:lnTo>
                <a:lnTo>
                  <a:pt x="23" y="1"/>
                </a:lnTo>
                <a:lnTo>
                  <a:pt x="24" y="1"/>
                </a:lnTo>
                <a:lnTo>
                  <a:pt x="25" y="1"/>
                </a:lnTo>
                <a:lnTo>
                  <a:pt x="25" y="2"/>
                </a:lnTo>
                <a:lnTo>
                  <a:pt x="26" y="2"/>
                </a:lnTo>
                <a:lnTo>
                  <a:pt x="27" y="2"/>
                </a:lnTo>
                <a:lnTo>
                  <a:pt x="27" y="3"/>
                </a:lnTo>
                <a:lnTo>
                  <a:pt x="28" y="3"/>
                </a:lnTo>
                <a:lnTo>
                  <a:pt x="28" y="4"/>
                </a:lnTo>
                <a:lnTo>
                  <a:pt x="29" y="4"/>
                </a:lnTo>
                <a:lnTo>
                  <a:pt x="29" y="5"/>
                </a:lnTo>
                <a:lnTo>
                  <a:pt x="30" y="6"/>
                </a:lnTo>
                <a:lnTo>
                  <a:pt x="30" y="7"/>
                </a:lnTo>
                <a:lnTo>
                  <a:pt x="31" y="8"/>
                </a:lnTo>
                <a:lnTo>
                  <a:pt x="31" y="9"/>
                </a:lnTo>
                <a:lnTo>
                  <a:pt x="31" y="10"/>
                </a:lnTo>
                <a:lnTo>
                  <a:pt x="31" y="11"/>
                </a:lnTo>
                <a:lnTo>
                  <a:pt x="31" y="12"/>
                </a:lnTo>
                <a:lnTo>
                  <a:pt x="32" y="12"/>
                </a:lnTo>
                <a:lnTo>
                  <a:pt x="32" y="13"/>
                </a:lnTo>
                <a:lnTo>
                  <a:pt x="31" y="14"/>
                </a:lnTo>
                <a:lnTo>
                  <a:pt x="31" y="25"/>
                </a:lnTo>
                <a:lnTo>
                  <a:pt x="31" y="36"/>
                </a:lnTo>
                <a:lnTo>
                  <a:pt x="31" y="47"/>
                </a:lnTo>
                <a:lnTo>
                  <a:pt x="31" y="58"/>
                </a:lnTo>
                <a:lnTo>
                  <a:pt x="31" y="69"/>
                </a:lnTo>
                <a:lnTo>
                  <a:pt x="31" y="80"/>
                </a:lnTo>
                <a:lnTo>
                  <a:pt x="31" y="91"/>
                </a:lnTo>
                <a:lnTo>
                  <a:pt x="31" y="102"/>
                </a:lnTo>
                <a:lnTo>
                  <a:pt x="32" y="105"/>
                </a:lnTo>
                <a:lnTo>
                  <a:pt x="33" y="107"/>
                </a:lnTo>
                <a:lnTo>
                  <a:pt x="34" y="110"/>
                </a:lnTo>
                <a:lnTo>
                  <a:pt x="34" y="112"/>
                </a:lnTo>
                <a:lnTo>
                  <a:pt x="35" y="114"/>
                </a:lnTo>
                <a:lnTo>
                  <a:pt x="36" y="117"/>
                </a:lnTo>
                <a:lnTo>
                  <a:pt x="37" y="119"/>
                </a:lnTo>
                <a:lnTo>
                  <a:pt x="38" y="121"/>
                </a:lnTo>
                <a:lnTo>
                  <a:pt x="38" y="123"/>
                </a:lnTo>
                <a:lnTo>
                  <a:pt x="39" y="125"/>
                </a:lnTo>
                <a:lnTo>
                  <a:pt x="40" y="126"/>
                </a:lnTo>
                <a:lnTo>
                  <a:pt x="41" y="128"/>
                </a:lnTo>
                <a:lnTo>
                  <a:pt x="42" y="130"/>
                </a:lnTo>
                <a:lnTo>
                  <a:pt x="43" y="131"/>
                </a:lnTo>
                <a:lnTo>
                  <a:pt x="44" y="133"/>
                </a:lnTo>
                <a:lnTo>
                  <a:pt x="46" y="134"/>
                </a:lnTo>
                <a:lnTo>
                  <a:pt x="47" y="135"/>
                </a:lnTo>
                <a:lnTo>
                  <a:pt x="48" y="137"/>
                </a:lnTo>
                <a:lnTo>
                  <a:pt x="49" y="138"/>
                </a:lnTo>
                <a:lnTo>
                  <a:pt x="50" y="139"/>
                </a:lnTo>
                <a:lnTo>
                  <a:pt x="52" y="140"/>
                </a:lnTo>
                <a:lnTo>
                  <a:pt x="53" y="140"/>
                </a:lnTo>
                <a:lnTo>
                  <a:pt x="54" y="141"/>
                </a:lnTo>
                <a:lnTo>
                  <a:pt x="56" y="142"/>
                </a:lnTo>
                <a:lnTo>
                  <a:pt x="57" y="142"/>
                </a:lnTo>
                <a:lnTo>
                  <a:pt x="59" y="143"/>
                </a:lnTo>
                <a:lnTo>
                  <a:pt x="60" y="143"/>
                </a:lnTo>
                <a:lnTo>
                  <a:pt x="62" y="143"/>
                </a:lnTo>
                <a:lnTo>
                  <a:pt x="63" y="144"/>
                </a:lnTo>
                <a:lnTo>
                  <a:pt x="65" y="144"/>
                </a:lnTo>
                <a:lnTo>
                  <a:pt x="66" y="144"/>
                </a:lnTo>
                <a:lnTo>
                  <a:pt x="68" y="143"/>
                </a:lnTo>
                <a:lnTo>
                  <a:pt x="71" y="143"/>
                </a:lnTo>
                <a:lnTo>
                  <a:pt x="74" y="143"/>
                </a:lnTo>
                <a:lnTo>
                  <a:pt x="77" y="142"/>
                </a:lnTo>
                <a:lnTo>
                  <a:pt x="80" y="142"/>
                </a:lnTo>
                <a:lnTo>
                  <a:pt x="82" y="141"/>
                </a:lnTo>
                <a:lnTo>
                  <a:pt x="85" y="140"/>
                </a:lnTo>
                <a:lnTo>
                  <a:pt x="87" y="138"/>
                </a:lnTo>
                <a:lnTo>
                  <a:pt x="90" y="137"/>
                </a:lnTo>
                <a:lnTo>
                  <a:pt x="92" y="135"/>
                </a:lnTo>
                <a:lnTo>
                  <a:pt x="94" y="134"/>
                </a:lnTo>
                <a:lnTo>
                  <a:pt x="96" y="132"/>
                </a:lnTo>
                <a:lnTo>
                  <a:pt x="98" y="130"/>
                </a:lnTo>
                <a:lnTo>
                  <a:pt x="100" y="128"/>
                </a:lnTo>
                <a:lnTo>
                  <a:pt x="101" y="125"/>
                </a:lnTo>
                <a:lnTo>
                  <a:pt x="103" y="123"/>
                </a:lnTo>
                <a:lnTo>
                  <a:pt x="105" y="120"/>
                </a:lnTo>
                <a:lnTo>
                  <a:pt x="106" y="117"/>
                </a:lnTo>
                <a:lnTo>
                  <a:pt x="107" y="114"/>
                </a:lnTo>
                <a:lnTo>
                  <a:pt x="109" y="111"/>
                </a:lnTo>
                <a:lnTo>
                  <a:pt x="110" y="108"/>
                </a:lnTo>
                <a:lnTo>
                  <a:pt x="111" y="104"/>
                </a:lnTo>
                <a:lnTo>
                  <a:pt x="112" y="101"/>
                </a:lnTo>
                <a:lnTo>
                  <a:pt x="113" y="97"/>
                </a:lnTo>
                <a:lnTo>
                  <a:pt x="114" y="94"/>
                </a:lnTo>
                <a:lnTo>
                  <a:pt x="115" y="90"/>
                </a:lnTo>
                <a:lnTo>
                  <a:pt x="116" y="86"/>
                </a:lnTo>
                <a:lnTo>
                  <a:pt x="116" y="82"/>
                </a:lnTo>
                <a:lnTo>
                  <a:pt x="117" y="77"/>
                </a:lnTo>
                <a:lnTo>
                  <a:pt x="117" y="73"/>
                </a:lnTo>
                <a:lnTo>
                  <a:pt x="118" y="68"/>
                </a:lnTo>
                <a:lnTo>
                  <a:pt x="118" y="64"/>
                </a:lnTo>
                <a:lnTo>
                  <a:pt x="119" y="59"/>
                </a:lnTo>
                <a:lnTo>
                  <a:pt x="119" y="54"/>
                </a:lnTo>
                <a:lnTo>
                  <a:pt x="119" y="48"/>
                </a:lnTo>
                <a:lnTo>
                  <a:pt x="119" y="43"/>
                </a:lnTo>
                <a:lnTo>
                  <a:pt x="119" y="37"/>
                </a:lnTo>
                <a:lnTo>
                  <a:pt x="119" y="32"/>
                </a:lnTo>
                <a:lnTo>
                  <a:pt x="119" y="26"/>
                </a:lnTo>
                <a:lnTo>
                  <a:pt x="119" y="20"/>
                </a:lnTo>
                <a:lnTo>
                  <a:pt x="119" y="15"/>
                </a:lnTo>
                <a:lnTo>
                  <a:pt x="119" y="14"/>
                </a:lnTo>
                <a:lnTo>
                  <a:pt x="119" y="12"/>
                </a:lnTo>
                <a:lnTo>
                  <a:pt x="119" y="11"/>
                </a:lnTo>
                <a:lnTo>
                  <a:pt x="119" y="10"/>
                </a:lnTo>
                <a:lnTo>
                  <a:pt x="119" y="9"/>
                </a:lnTo>
                <a:lnTo>
                  <a:pt x="120" y="8"/>
                </a:lnTo>
                <a:lnTo>
                  <a:pt x="120" y="7"/>
                </a:lnTo>
                <a:lnTo>
                  <a:pt x="120" y="6"/>
                </a:lnTo>
                <a:lnTo>
                  <a:pt x="121" y="6"/>
                </a:lnTo>
                <a:lnTo>
                  <a:pt x="121" y="5"/>
                </a:lnTo>
                <a:lnTo>
                  <a:pt x="122" y="4"/>
                </a:lnTo>
                <a:lnTo>
                  <a:pt x="123" y="3"/>
                </a:lnTo>
                <a:lnTo>
                  <a:pt x="124" y="2"/>
                </a:lnTo>
                <a:lnTo>
                  <a:pt x="125" y="1"/>
                </a:lnTo>
                <a:lnTo>
                  <a:pt x="126" y="1"/>
                </a:lnTo>
                <a:lnTo>
                  <a:pt x="127" y="1"/>
                </a:lnTo>
                <a:lnTo>
                  <a:pt x="128" y="0"/>
                </a:lnTo>
                <a:lnTo>
                  <a:pt x="129" y="0"/>
                </a:lnTo>
                <a:lnTo>
                  <a:pt x="130" y="0"/>
                </a:lnTo>
                <a:lnTo>
                  <a:pt x="131" y="0"/>
                </a:lnTo>
                <a:lnTo>
                  <a:pt x="132" y="0"/>
                </a:lnTo>
                <a:lnTo>
                  <a:pt x="134" y="0"/>
                </a:lnTo>
                <a:lnTo>
                  <a:pt x="135" y="0"/>
                </a:lnTo>
                <a:lnTo>
                  <a:pt x="137" y="0"/>
                </a:lnTo>
                <a:lnTo>
                  <a:pt x="138" y="0"/>
                </a:lnTo>
                <a:lnTo>
                  <a:pt x="139" y="0"/>
                </a:lnTo>
                <a:lnTo>
                  <a:pt x="140" y="0"/>
                </a:lnTo>
                <a:lnTo>
                  <a:pt x="141" y="0"/>
                </a:lnTo>
                <a:lnTo>
                  <a:pt x="142" y="0"/>
                </a:lnTo>
                <a:lnTo>
                  <a:pt x="142" y="1"/>
                </a:lnTo>
                <a:lnTo>
                  <a:pt x="143" y="1"/>
                </a:lnTo>
                <a:lnTo>
                  <a:pt x="144" y="1"/>
                </a:lnTo>
                <a:lnTo>
                  <a:pt x="144" y="2"/>
                </a:lnTo>
                <a:lnTo>
                  <a:pt x="145" y="2"/>
                </a:lnTo>
                <a:lnTo>
                  <a:pt x="146" y="3"/>
                </a:lnTo>
                <a:lnTo>
                  <a:pt x="147" y="4"/>
                </a:lnTo>
                <a:lnTo>
                  <a:pt x="148" y="5"/>
                </a:lnTo>
                <a:lnTo>
                  <a:pt x="148" y="6"/>
                </a:lnTo>
                <a:lnTo>
                  <a:pt x="149" y="7"/>
                </a:lnTo>
                <a:lnTo>
                  <a:pt x="149" y="8"/>
                </a:lnTo>
                <a:lnTo>
                  <a:pt x="149" y="9"/>
                </a:lnTo>
                <a:lnTo>
                  <a:pt x="149" y="10"/>
                </a:lnTo>
                <a:lnTo>
                  <a:pt x="149" y="11"/>
                </a:lnTo>
                <a:lnTo>
                  <a:pt x="149" y="12"/>
                </a:lnTo>
                <a:lnTo>
                  <a:pt x="150" y="13"/>
                </a:lnTo>
                <a:lnTo>
                  <a:pt x="150" y="14"/>
                </a:lnTo>
                <a:lnTo>
                  <a:pt x="150" y="20"/>
                </a:lnTo>
                <a:lnTo>
                  <a:pt x="150" y="26"/>
                </a:lnTo>
                <a:lnTo>
                  <a:pt x="150" y="32"/>
                </a:lnTo>
                <a:lnTo>
                  <a:pt x="150" y="38"/>
                </a:lnTo>
                <a:lnTo>
                  <a:pt x="150" y="45"/>
                </a:lnTo>
                <a:lnTo>
                  <a:pt x="150" y="51"/>
                </a:lnTo>
                <a:lnTo>
                  <a:pt x="150" y="57"/>
                </a:lnTo>
                <a:lnTo>
                  <a:pt x="150" y="63"/>
                </a:lnTo>
                <a:lnTo>
                  <a:pt x="148" y="69"/>
                </a:lnTo>
                <a:lnTo>
                  <a:pt x="147" y="75"/>
                </a:lnTo>
                <a:lnTo>
                  <a:pt x="146" y="81"/>
                </a:lnTo>
                <a:lnTo>
                  <a:pt x="145" y="87"/>
                </a:lnTo>
                <a:lnTo>
                  <a:pt x="143" y="93"/>
                </a:lnTo>
                <a:lnTo>
                  <a:pt x="142" y="98"/>
                </a:lnTo>
                <a:lnTo>
                  <a:pt x="140" y="104"/>
                </a:lnTo>
                <a:lnTo>
                  <a:pt x="139" y="109"/>
                </a:lnTo>
                <a:lnTo>
                  <a:pt x="137" y="114"/>
                </a:lnTo>
                <a:lnTo>
                  <a:pt x="135" y="119"/>
                </a:lnTo>
                <a:lnTo>
                  <a:pt x="133" y="124"/>
                </a:lnTo>
                <a:lnTo>
                  <a:pt x="131" y="128"/>
                </a:lnTo>
                <a:lnTo>
                  <a:pt x="129" y="133"/>
                </a:lnTo>
                <a:lnTo>
                  <a:pt x="127" y="137"/>
                </a:lnTo>
                <a:lnTo>
                  <a:pt x="125" y="141"/>
                </a:lnTo>
                <a:lnTo>
                  <a:pt x="122" y="145"/>
                </a:lnTo>
                <a:lnTo>
                  <a:pt x="120" y="148"/>
                </a:lnTo>
                <a:lnTo>
                  <a:pt x="117" y="152"/>
                </a:lnTo>
                <a:lnTo>
                  <a:pt x="114" y="155"/>
                </a:lnTo>
                <a:lnTo>
                  <a:pt x="111" y="158"/>
                </a:lnTo>
                <a:lnTo>
                  <a:pt x="108" y="161"/>
                </a:lnTo>
                <a:lnTo>
                  <a:pt x="105" y="163"/>
                </a:lnTo>
                <a:lnTo>
                  <a:pt x="102" y="165"/>
                </a:lnTo>
                <a:lnTo>
                  <a:pt x="99" y="167"/>
                </a:lnTo>
                <a:lnTo>
                  <a:pt x="95" y="169"/>
                </a:lnTo>
                <a:lnTo>
                  <a:pt x="92" y="171"/>
                </a:lnTo>
                <a:lnTo>
                  <a:pt x="88" y="172"/>
                </a:lnTo>
                <a:lnTo>
                  <a:pt x="84" y="173"/>
                </a:lnTo>
                <a:lnTo>
                  <a:pt x="80" y="174"/>
                </a:lnTo>
                <a:lnTo>
                  <a:pt x="76" y="174"/>
                </a:lnTo>
                <a:lnTo>
                  <a:pt x="72" y="174"/>
                </a:lnTo>
                <a:lnTo>
                  <a:pt x="67" y="174"/>
                </a:lnTo>
                <a:lnTo>
                  <a:pt x="64" y="174"/>
                </a:lnTo>
                <a:lnTo>
                  <a:pt x="60" y="175"/>
                </a:lnTo>
                <a:lnTo>
                  <a:pt x="57" y="174"/>
                </a:lnTo>
                <a:lnTo>
                  <a:pt x="54" y="174"/>
                </a:lnTo>
                <a:lnTo>
                  <a:pt x="50" y="173"/>
                </a:lnTo>
                <a:lnTo>
                  <a:pt x="47" y="173"/>
                </a:lnTo>
                <a:lnTo>
                  <a:pt x="44" y="172"/>
                </a:lnTo>
                <a:lnTo>
                  <a:pt x="42" y="171"/>
                </a:lnTo>
                <a:lnTo>
                  <a:pt x="39" y="170"/>
                </a:lnTo>
                <a:lnTo>
                  <a:pt x="36" y="168"/>
                </a:lnTo>
                <a:lnTo>
                  <a:pt x="34" y="167"/>
                </a:lnTo>
                <a:lnTo>
                  <a:pt x="31" y="165"/>
                </a:lnTo>
                <a:lnTo>
                  <a:pt x="29" y="163"/>
                </a:lnTo>
                <a:lnTo>
                  <a:pt x="26" y="161"/>
                </a:lnTo>
                <a:lnTo>
                  <a:pt x="24" y="159"/>
                </a:lnTo>
                <a:lnTo>
                  <a:pt x="22" y="157"/>
                </a:lnTo>
                <a:lnTo>
                  <a:pt x="20" y="155"/>
                </a:lnTo>
                <a:lnTo>
                  <a:pt x="18" y="152"/>
                </a:lnTo>
                <a:lnTo>
                  <a:pt x="16" y="149"/>
                </a:lnTo>
                <a:lnTo>
                  <a:pt x="15" y="146"/>
                </a:lnTo>
                <a:lnTo>
                  <a:pt x="13" y="143"/>
                </a:lnTo>
                <a:lnTo>
                  <a:pt x="11" y="140"/>
                </a:lnTo>
                <a:lnTo>
                  <a:pt x="10" y="137"/>
                </a:lnTo>
                <a:lnTo>
                  <a:pt x="8" y="133"/>
                </a:lnTo>
                <a:lnTo>
                  <a:pt x="7" y="130"/>
                </a:lnTo>
                <a:lnTo>
                  <a:pt x="6" y="126"/>
                </a:lnTo>
                <a:lnTo>
                  <a:pt x="4" y="122"/>
                </a:lnTo>
                <a:lnTo>
                  <a:pt x="3" y="118"/>
                </a:lnTo>
                <a:lnTo>
                  <a:pt x="2" y="114"/>
                </a:lnTo>
                <a:lnTo>
                  <a:pt x="1" y="110"/>
                </a:lnTo>
                <a:lnTo>
                  <a:pt x="0" y="106"/>
                </a:lnTo>
                <a:lnTo>
                  <a:pt x="0" y="101"/>
                </a:lnTo>
                <a:lnTo>
                  <a:pt x="0" y="90"/>
                </a:lnTo>
                <a:lnTo>
                  <a:pt x="0" y="79"/>
                </a:lnTo>
                <a:lnTo>
                  <a:pt x="0" y="68"/>
                </a:lnTo>
                <a:lnTo>
                  <a:pt x="0" y="57"/>
                </a:lnTo>
                <a:lnTo>
                  <a:pt x="0" y="46"/>
                </a:lnTo>
                <a:lnTo>
                  <a:pt x="0" y="35"/>
                </a:lnTo>
                <a:lnTo>
                  <a:pt x="0" y="24"/>
                </a:lnTo>
                <a:lnTo>
                  <a:pt x="0" y="13"/>
                </a:lnTo>
                <a:lnTo>
                  <a:pt x="0" y="12"/>
                </a:lnTo>
                <a:lnTo>
                  <a:pt x="0" y="11"/>
                </a:lnTo>
                <a:lnTo>
                  <a:pt x="0" y="10"/>
                </a:lnTo>
                <a:lnTo>
                  <a:pt x="0" y="9"/>
                </a:lnTo>
                <a:lnTo>
                  <a:pt x="0" y="8"/>
                </a:lnTo>
                <a:lnTo>
                  <a:pt x="1" y="7"/>
                </a:lnTo>
                <a:lnTo>
                  <a:pt x="1" y="6"/>
                </a:lnTo>
                <a:lnTo>
                  <a:pt x="2" y="5"/>
                </a:lnTo>
                <a:lnTo>
                  <a:pt x="2" y="4"/>
                </a:lnTo>
                <a:lnTo>
                  <a:pt x="3" y="4"/>
                </a:lnTo>
                <a:lnTo>
                  <a:pt x="3" y="3"/>
                </a:lnTo>
                <a:lnTo>
                  <a:pt x="4" y="3"/>
                </a:lnTo>
                <a:lnTo>
                  <a:pt x="4" y="2"/>
                </a:lnTo>
                <a:lnTo>
                  <a:pt x="5" y="2"/>
                </a:lnTo>
                <a:lnTo>
                  <a:pt x="6" y="2"/>
                </a:lnTo>
                <a:lnTo>
                  <a:pt x="6" y="1"/>
                </a:lnTo>
                <a:lnTo>
                  <a:pt x="7" y="1"/>
                </a:lnTo>
                <a:lnTo>
                  <a:pt x="8" y="1"/>
                </a:lnTo>
                <a:lnTo>
                  <a:pt x="9" y="0"/>
                </a:lnTo>
                <a:lnTo>
                  <a:pt x="10" y="0"/>
                </a:lnTo>
                <a:lnTo>
                  <a:pt x="11" y="0"/>
                </a:lnTo>
                <a:lnTo>
                  <a:pt x="12" y="0"/>
                </a:lnTo>
                <a:lnTo>
                  <a:pt x="13" y="0"/>
                </a:lnTo>
                <a:lnTo>
                  <a:pt x="14" y="0"/>
                </a:lnTo>
                <a:lnTo>
                  <a:pt x="15" y="0"/>
                </a:lnTo>
                <a:lnTo>
                  <a:pt x="17" y="0"/>
                </a:lnTo>
              </a:path>
            </a:pathLst>
          </a:custGeom>
          <a:solidFill>
            <a:schemeClr val="bg2"/>
          </a:solidFill>
          <a:ln w="9525" cap="rnd">
            <a:noFill/>
            <a:round/>
            <a:headEnd/>
            <a:tailEnd/>
          </a:ln>
          <a:effectLst/>
        </p:spPr>
        <p:txBody>
          <a:bodyPr/>
          <a:lstStyle/>
          <a:p>
            <a:pPr>
              <a:defRPr/>
            </a:pPr>
            <a:endParaRPr lang="fr-CA"/>
          </a:p>
        </p:txBody>
      </p:sp>
      <p:sp>
        <p:nvSpPr>
          <p:cNvPr id="64548" name="Freeform 41"/>
          <p:cNvSpPr>
            <a:spLocks/>
          </p:cNvSpPr>
          <p:nvPr/>
        </p:nvSpPr>
        <p:spPr bwMode="auto">
          <a:xfrm>
            <a:off x="165100" y="6157913"/>
            <a:ext cx="890588" cy="539750"/>
          </a:xfrm>
          <a:custGeom>
            <a:avLst/>
            <a:gdLst>
              <a:gd name="T0" fmla="*/ 121513746 w 631"/>
              <a:gd name="T1" fmla="*/ 753527513 h 340"/>
              <a:gd name="T2" fmla="*/ 231074418 w 631"/>
              <a:gd name="T3" fmla="*/ 733366263 h 340"/>
              <a:gd name="T4" fmla="*/ 288844081 w 631"/>
              <a:gd name="T5" fmla="*/ 730845313 h 340"/>
              <a:gd name="T6" fmla="*/ 310755934 w 631"/>
              <a:gd name="T7" fmla="*/ 735885625 h 340"/>
              <a:gd name="T8" fmla="*/ 342627975 w 631"/>
              <a:gd name="T9" fmla="*/ 730845313 h 340"/>
              <a:gd name="T10" fmla="*/ 394421807 w 631"/>
              <a:gd name="T11" fmla="*/ 690522813 h 340"/>
              <a:gd name="T12" fmla="*/ 422309490 w 631"/>
              <a:gd name="T13" fmla="*/ 680442188 h 340"/>
              <a:gd name="T14" fmla="*/ 454181532 w 631"/>
              <a:gd name="T15" fmla="*/ 705643750 h 340"/>
              <a:gd name="T16" fmla="*/ 490037931 w 631"/>
              <a:gd name="T17" fmla="*/ 740925938 h 340"/>
              <a:gd name="T18" fmla="*/ 551790541 w 631"/>
              <a:gd name="T19" fmla="*/ 725805000 h 340"/>
              <a:gd name="T20" fmla="*/ 587646941 w 631"/>
              <a:gd name="T21" fmla="*/ 559474688 h 340"/>
              <a:gd name="T22" fmla="*/ 605575846 w 631"/>
              <a:gd name="T23" fmla="*/ 294859075 h 340"/>
              <a:gd name="T24" fmla="*/ 621511867 w 631"/>
              <a:gd name="T25" fmla="*/ 372983125 h 340"/>
              <a:gd name="T26" fmla="*/ 629480583 w 631"/>
              <a:gd name="T27" fmla="*/ 655240625 h 340"/>
              <a:gd name="T28" fmla="*/ 659361151 w 631"/>
              <a:gd name="T29" fmla="*/ 846772500 h 340"/>
              <a:gd name="T30" fmla="*/ 685257362 w 631"/>
              <a:gd name="T31" fmla="*/ 841732188 h 340"/>
              <a:gd name="T32" fmla="*/ 701193382 w 631"/>
              <a:gd name="T33" fmla="*/ 801409688 h 340"/>
              <a:gd name="T34" fmla="*/ 731073951 w 631"/>
              <a:gd name="T35" fmla="*/ 773688763 h 340"/>
              <a:gd name="T36" fmla="*/ 840634623 w 631"/>
              <a:gd name="T37" fmla="*/ 751006563 h 340"/>
              <a:gd name="T38" fmla="*/ 900395759 w 631"/>
              <a:gd name="T39" fmla="*/ 708164700 h 340"/>
              <a:gd name="T40" fmla="*/ 928283443 w 631"/>
              <a:gd name="T41" fmla="*/ 693043763 h 340"/>
              <a:gd name="T42" fmla="*/ 966132727 w 631"/>
              <a:gd name="T43" fmla="*/ 728325950 h 340"/>
              <a:gd name="T44" fmla="*/ 1009956431 w 631"/>
              <a:gd name="T45" fmla="*/ 753527513 h 340"/>
              <a:gd name="T46" fmla="*/ 1067726094 w 631"/>
              <a:gd name="T47" fmla="*/ 756046875 h 340"/>
              <a:gd name="T48" fmla="*/ 1109558325 w 631"/>
              <a:gd name="T49" fmla="*/ 761087188 h 340"/>
              <a:gd name="T50" fmla="*/ 1137447420 w 631"/>
              <a:gd name="T51" fmla="*/ 761087188 h 340"/>
              <a:gd name="T52" fmla="*/ 1157366388 w 631"/>
              <a:gd name="T53" fmla="*/ 753527513 h 340"/>
              <a:gd name="T54" fmla="*/ 1177286766 w 631"/>
              <a:gd name="T55" fmla="*/ 753527513 h 340"/>
              <a:gd name="T56" fmla="*/ 1209160219 w 631"/>
              <a:gd name="T57" fmla="*/ 773688763 h 340"/>
              <a:gd name="T58" fmla="*/ 1237047903 w 631"/>
              <a:gd name="T59" fmla="*/ 793850013 h 340"/>
              <a:gd name="T60" fmla="*/ 1254976808 w 631"/>
              <a:gd name="T61" fmla="*/ 740925938 h 340"/>
              <a:gd name="T62" fmla="*/ 1237047903 w 631"/>
              <a:gd name="T63" fmla="*/ 708164700 h 340"/>
              <a:gd name="T64" fmla="*/ 1213143166 w 631"/>
              <a:gd name="T65" fmla="*/ 688003450 h 340"/>
              <a:gd name="T66" fmla="*/ 1179279651 w 631"/>
              <a:gd name="T67" fmla="*/ 682963138 h 340"/>
              <a:gd name="T68" fmla="*/ 1147406198 w 631"/>
              <a:gd name="T69" fmla="*/ 693043763 h 340"/>
              <a:gd name="T70" fmla="*/ 1127487231 w 631"/>
              <a:gd name="T71" fmla="*/ 695563125 h 340"/>
              <a:gd name="T72" fmla="*/ 1087646473 w 631"/>
              <a:gd name="T73" fmla="*/ 685482500 h 340"/>
              <a:gd name="T74" fmla="*/ 1007964958 w 631"/>
              <a:gd name="T75" fmla="*/ 675401875 h 340"/>
              <a:gd name="T76" fmla="*/ 970117085 w 631"/>
              <a:gd name="T77" fmla="*/ 650200313 h 340"/>
              <a:gd name="T78" fmla="*/ 940236517 w 631"/>
              <a:gd name="T79" fmla="*/ 622479388 h 340"/>
              <a:gd name="T80" fmla="*/ 896411401 w 631"/>
              <a:gd name="T81" fmla="*/ 630039063 h 340"/>
              <a:gd name="T82" fmla="*/ 794818034 w 631"/>
              <a:gd name="T83" fmla="*/ 690522813 h 340"/>
              <a:gd name="T84" fmla="*/ 699200498 w 631"/>
              <a:gd name="T85" fmla="*/ 703124388 h 340"/>
              <a:gd name="T86" fmla="*/ 691233193 w 631"/>
              <a:gd name="T87" fmla="*/ 713205013 h 340"/>
              <a:gd name="T88" fmla="*/ 681273004 w 631"/>
              <a:gd name="T89" fmla="*/ 725805000 h 340"/>
              <a:gd name="T90" fmla="*/ 665336983 w 631"/>
              <a:gd name="T91" fmla="*/ 607358450 h 340"/>
              <a:gd name="T92" fmla="*/ 647408077 w 631"/>
              <a:gd name="T93" fmla="*/ 209173763 h 340"/>
              <a:gd name="T94" fmla="*/ 623504752 w 631"/>
              <a:gd name="T95" fmla="*/ 0 h 340"/>
              <a:gd name="T96" fmla="*/ 587646941 w 631"/>
              <a:gd name="T97" fmla="*/ 166330313 h 340"/>
              <a:gd name="T98" fmla="*/ 559759257 w 631"/>
              <a:gd name="T99" fmla="*/ 544353750 h 340"/>
              <a:gd name="T100" fmla="*/ 509958310 w 631"/>
              <a:gd name="T101" fmla="*/ 667842200 h 340"/>
              <a:gd name="T102" fmla="*/ 474101911 w 631"/>
              <a:gd name="T103" fmla="*/ 642640638 h 340"/>
              <a:gd name="T104" fmla="*/ 436254038 w 631"/>
              <a:gd name="T105" fmla="*/ 604837500 h 340"/>
              <a:gd name="T106" fmla="*/ 392428922 w 631"/>
              <a:gd name="T107" fmla="*/ 612398763 h 340"/>
              <a:gd name="T108" fmla="*/ 358563996 w 631"/>
              <a:gd name="T109" fmla="*/ 637600325 h 340"/>
              <a:gd name="T110" fmla="*/ 320716123 w 631"/>
              <a:gd name="T111" fmla="*/ 670361563 h 340"/>
              <a:gd name="T112" fmla="*/ 296811386 w 631"/>
              <a:gd name="T113" fmla="*/ 665321250 h 340"/>
              <a:gd name="T114" fmla="*/ 231074418 w 631"/>
              <a:gd name="T115" fmla="*/ 672882513 h 340"/>
              <a:gd name="T116" fmla="*/ 0 w 631"/>
              <a:gd name="T117" fmla="*/ 710684063 h 340"/>
              <a:gd name="T118" fmla="*/ 3984358 w 631"/>
              <a:gd name="T119" fmla="*/ 733366263 h 340"/>
              <a:gd name="T120" fmla="*/ 5975831 w 631"/>
              <a:gd name="T121" fmla="*/ 758567825 h 3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631" h="340">
                <a:moveTo>
                  <a:pt x="4" y="303"/>
                </a:moveTo>
                <a:lnTo>
                  <a:pt x="11" y="302"/>
                </a:lnTo>
                <a:lnTo>
                  <a:pt x="17" y="302"/>
                </a:lnTo>
                <a:lnTo>
                  <a:pt x="23" y="302"/>
                </a:lnTo>
                <a:lnTo>
                  <a:pt x="29" y="302"/>
                </a:lnTo>
                <a:lnTo>
                  <a:pt x="35" y="302"/>
                </a:lnTo>
                <a:lnTo>
                  <a:pt x="40" y="301"/>
                </a:lnTo>
                <a:lnTo>
                  <a:pt x="46" y="301"/>
                </a:lnTo>
                <a:lnTo>
                  <a:pt x="51" y="300"/>
                </a:lnTo>
                <a:lnTo>
                  <a:pt x="56" y="300"/>
                </a:lnTo>
                <a:lnTo>
                  <a:pt x="61" y="299"/>
                </a:lnTo>
                <a:lnTo>
                  <a:pt x="66" y="299"/>
                </a:lnTo>
                <a:lnTo>
                  <a:pt x="71" y="298"/>
                </a:lnTo>
                <a:lnTo>
                  <a:pt x="76" y="297"/>
                </a:lnTo>
                <a:lnTo>
                  <a:pt x="80" y="297"/>
                </a:lnTo>
                <a:lnTo>
                  <a:pt x="85" y="296"/>
                </a:lnTo>
                <a:lnTo>
                  <a:pt x="89" y="295"/>
                </a:lnTo>
                <a:lnTo>
                  <a:pt x="97" y="294"/>
                </a:lnTo>
                <a:lnTo>
                  <a:pt x="105" y="293"/>
                </a:lnTo>
                <a:lnTo>
                  <a:pt x="109" y="292"/>
                </a:lnTo>
                <a:lnTo>
                  <a:pt x="112" y="292"/>
                </a:lnTo>
                <a:lnTo>
                  <a:pt x="116" y="291"/>
                </a:lnTo>
                <a:lnTo>
                  <a:pt x="119" y="291"/>
                </a:lnTo>
                <a:lnTo>
                  <a:pt x="122" y="290"/>
                </a:lnTo>
                <a:lnTo>
                  <a:pt x="126" y="290"/>
                </a:lnTo>
                <a:lnTo>
                  <a:pt x="129" y="290"/>
                </a:lnTo>
                <a:lnTo>
                  <a:pt x="132" y="289"/>
                </a:lnTo>
                <a:lnTo>
                  <a:pt x="135" y="289"/>
                </a:lnTo>
                <a:lnTo>
                  <a:pt x="138" y="289"/>
                </a:lnTo>
                <a:lnTo>
                  <a:pt x="141" y="289"/>
                </a:lnTo>
                <a:lnTo>
                  <a:pt x="144" y="289"/>
                </a:lnTo>
                <a:lnTo>
                  <a:pt x="145" y="289"/>
                </a:lnTo>
                <a:lnTo>
                  <a:pt x="145" y="290"/>
                </a:lnTo>
                <a:lnTo>
                  <a:pt x="146" y="290"/>
                </a:lnTo>
                <a:lnTo>
                  <a:pt x="147" y="290"/>
                </a:lnTo>
                <a:lnTo>
                  <a:pt x="148" y="291"/>
                </a:lnTo>
                <a:lnTo>
                  <a:pt x="149" y="291"/>
                </a:lnTo>
                <a:lnTo>
                  <a:pt x="150" y="291"/>
                </a:lnTo>
                <a:lnTo>
                  <a:pt x="151" y="291"/>
                </a:lnTo>
                <a:lnTo>
                  <a:pt x="152" y="291"/>
                </a:lnTo>
                <a:lnTo>
                  <a:pt x="153" y="292"/>
                </a:lnTo>
                <a:lnTo>
                  <a:pt x="154" y="292"/>
                </a:lnTo>
                <a:lnTo>
                  <a:pt x="155" y="292"/>
                </a:lnTo>
                <a:lnTo>
                  <a:pt x="156" y="292"/>
                </a:lnTo>
                <a:lnTo>
                  <a:pt x="157" y="292"/>
                </a:lnTo>
                <a:lnTo>
                  <a:pt x="158" y="292"/>
                </a:lnTo>
                <a:lnTo>
                  <a:pt x="160" y="292"/>
                </a:lnTo>
                <a:lnTo>
                  <a:pt x="162" y="292"/>
                </a:lnTo>
                <a:lnTo>
                  <a:pt x="164" y="291"/>
                </a:lnTo>
                <a:lnTo>
                  <a:pt x="165" y="291"/>
                </a:lnTo>
                <a:lnTo>
                  <a:pt x="167" y="291"/>
                </a:lnTo>
                <a:lnTo>
                  <a:pt x="169" y="290"/>
                </a:lnTo>
                <a:lnTo>
                  <a:pt x="170" y="290"/>
                </a:lnTo>
                <a:lnTo>
                  <a:pt x="172" y="290"/>
                </a:lnTo>
                <a:lnTo>
                  <a:pt x="174" y="289"/>
                </a:lnTo>
                <a:lnTo>
                  <a:pt x="175" y="288"/>
                </a:lnTo>
                <a:lnTo>
                  <a:pt x="177" y="286"/>
                </a:lnTo>
                <a:lnTo>
                  <a:pt x="180" y="285"/>
                </a:lnTo>
                <a:lnTo>
                  <a:pt x="184" y="282"/>
                </a:lnTo>
                <a:lnTo>
                  <a:pt x="189" y="279"/>
                </a:lnTo>
                <a:lnTo>
                  <a:pt x="192" y="277"/>
                </a:lnTo>
                <a:lnTo>
                  <a:pt x="194" y="276"/>
                </a:lnTo>
                <a:lnTo>
                  <a:pt x="195" y="275"/>
                </a:lnTo>
                <a:lnTo>
                  <a:pt x="197" y="274"/>
                </a:lnTo>
                <a:lnTo>
                  <a:pt x="198" y="274"/>
                </a:lnTo>
                <a:lnTo>
                  <a:pt x="199" y="273"/>
                </a:lnTo>
                <a:lnTo>
                  <a:pt x="200" y="273"/>
                </a:lnTo>
                <a:lnTo>
                  <a:pt x="202" y="272"/>
                </a:lnTo>
                <a:lnTo>
                  <a:pt x="203" y="271"/>
                </a:lnTo>
                <a:lnTo>
                  <a:pt x="204" y="271"/>
                </a:lnTo>
                <a:lnTo>
                  <a:pt x="205" y="271"/>
                </a:lnTo>
                <a:lnTo>
                  <a:pt x="206" y="270"/>
                </a:lnTo>
                <a:lnTo>
                  <a:pt x="208" y="270"/>
                </a:lnTo>
                <a:lnTo>
                  <a:pt x="209" y="269"/>
                </a:lnTo>
                <a:lnTo>
                  <a:pt x="210" y="270"/>
                </a:lnTo>
                <a:lnTo>
                  <a:pt x="212" y="270"/>
                </a:lnTo>
                <a:lnTo>
                  <a:pt x="213" y="270"/>
                </a:lnTo>
                <a:lnTo>
                  <a:pt x="215" y="270"/>
                </a:lnTo>
                <a:lnTo>
                  <a:pt x="216" y="271"/>
                </a:lnTo>
                <a:lnTo>
                  <a:pt x="218" y="272"/>
                </a:lnTo>
                <a:lnTo>
                  <a:pt x="219" y="273"/>
                </a:lnTo>
                <a:lnTo>
                  <a:pt x="220" y="273"/>
                </a:lnTo>
                <a:lnTo>
                  <a:pt x="222" y="274"/>
                </a:lnTo>
                <a:lnTo>
                  <a:pt x="223" y="275"/>
                </a:lnTo>
                <a:lnTo>
                  <a:pt x="224" y="277"/>
                </a:lnTo>
                <a:lnTo>
                  <a:pt x="225" y="278"/>
                </a:lnTo>
                <a:lnTo>
                  <a:pt x="228" y="280"/>
                </a:lnTo>
                <a:lnTo>
                  <a:pt x="230" y="283"/>
                </a:lnTo>
                <a:lnTo>
                  <a:pt x="232" y="284"/>
                </a:lnTo>
                <a:lnTo>
                  <a:pt x="233" y="285"/>
                </a:lnTo>
                <a:lnTo>
                  <a:pt x="234" y="286"/>
                </a:lnTo>
                <a:lnTo>
                  <a:pt x="236" y="288"/>
                </a:lnTo>
                <a:lnTo>
                  <a:pt x="237" y="289"/>
                </a:lnTo>
                <a:lnTo>
                  <a:pt x="239" y="290"/>
                </a:lnTo>
                <a:lnTo>
                  <a:pt x="241" y="291"/>
                </a:lnTo>
                <a:lnTo>
                  <a:pt x="242" y="292"/>
                </a:lnTo>
                <a:lnTo>
                  <a:pt x="244" y="293"/>
                </a:lnTo>
                <a:lnTo>
                  <a:pt x="246" y="294"/>
                </a:lnTo>
                <a:lnTo>
                  <a:pt x="248" y="294"/>
                </a:lnTo>
                <a:lnTo>
                  <a:pt x="250" y="295"/>
                </a:lnTo>
                <a:lnTo>
                  <a:pt x="252" y="296"/>
                </a:lnTo>
                <a:lnTo>
                  <a:pt x="255" y="296"/>
                </a:lnTo>
                <a:lnTo>
                  <a:pt x="257" y="296"/>
                </a:lnTo>
                <a:lnTo>
                  <a:pt x="260" y="296"/>
                </a:lnTo>
                <a:lnTo>
                  <a:pt x="264" y="296"/>
                </a:lnTo>
                <a:lnTo>
                  <a:pt x="268" y="295"/>
                </a:lnTo>
                <a:lnTo>
                  <a:pt x="271" y="293"/>
                </a:lnTo>
                <a:lnTo>
                  <a:pt x="274" y="291"/>
                </a:lnTo>
                <a:lnTo>
                  <a:pt x="277" y="288"/>
                </a:lnTo>
                <a:lnTo>
                  <a:pt x="280" y="284"/>
                </a:lnTo>
                <a:lnTo>
                  <a:pt x="282" y="280"/>
                </a:lnTo>
                <a:lnTo>
                  <a:pt x="285" y="275"/>
                </a:lnTo>
                <a:lnTo>
                  <a:pt x="286" y="270"/>
                </a:lnTo>
                <a:lnTo>
                  <a:pt x="288" y="264"/>
                </a:lnTo>
                <a:lnTo>
                  <a:pt x="290" y="258"/>
                </a:lnTo>
                <a:lnTo>
                  <a:pt x="291" y="252"/>
                </a:lnTo>
                <a:lnTo>
                  <a:pt x="292" y="245"/>
                </a:lnTo>
                <a:lnTo>
                  <a:pt x="293" y="237"/>
                </a:lnTo>
                <a:lnTo>
                  <a:pt x="294" y="230"/>
                </a:lnTo>
                <a:lnTo>
                  <a:pt x="295" y="222"/>
                </a:lnTo>
                <a:lnTo>
                  <a:pt x="296" y="214"/>
                </a:lnTo>
                <a:lnTo>
                  <a:pt x="297" y="206"/>
                </a:lnTo>
                <a:lnTo>
                  <a:pt x="297" y="198"/>
                </a:lnTo>
                <a:lnTo>
                  <a:pt x="298" y="190"/>
                </a:lnTo>
                <a:lnTo>
                  <a:pt x="299" y="173"/>
                </a:lnTo>
                <a:lnTo>
                  <a:pt x="300" y="156"/>
                </a:lnTo>
                <a:lnTo>
                  <a:pt x="301" y="148"/>
                </a:lnTo>
                <a:lnTo>
                  <a:pt x="301" y="140"/>
                </a:lnTo>
                <a:lnTo>
                  <a:pt x="302" y="132"/>
                </a:lnTo>
                <a:lnTo>
                  <a:pt x="303" y="124"/>
                </a:lnTo>
                <a:lnTo>
                  <a:pt x="304" y="117"/>
                </a:lnTo>
                <a:lnTo>
                  <a:pt x="305" y="110"/>
                </a:lnTo>
                <a:lnTo>
                  <a:pt x="306" y="103"/>
                </a:lnTo>
                <a:lnTo>
                  <a:pt x="308" y="96"/>
                </a:lnTo>
                <a:lnTo>
                  <a:pt x="309" y="100"/>
                </a:lnTo>
                <a:lnTo>
                  <a:pt x="310" y="104"/>
                </a:lnTo>
                <a:lnTo>
                  <a:pt x="310" y="110"/>
                </a:lnTo>
                <a:lnTo>
                  <a:pt x="311" y="116"/>
                </a:lnTo>
                <a:lnTo>
                  <a:pt x="311" y="123"/>
                </a:lnTo>
                <a:lnTo>
                  <a:pt x="312" y="131"/>
                </a:lnTo>
                <a:lnTo>
                  <a:pt x="312" y="139"/>
                </a:lnTo>
                <a:lnTo>
                  <a:pt x="312" y="148"/>
                </a:lnTo>
                <a:lnTo>
                  <a:pt x="313" y="157"/>
                </a:lnTo>
                <a:lnTo>
                  <a:pt x="313" y="167"/>
                </a:lnTo>
                <a:lnTo>
                  <a:pt x="313" y="177"/>
                </a:lnTo>
                <a:lnTo>
                  <a:pt x="313" y="187"/>
                </a:lnTo>
                <a:lnTo>
                  <a:pt x="313" y="197"/>
                </a:lnTo>
                <a:lnTo>
                  <a:pt x="314" y="208"/>
                </a:lnTo>
                <a:lnTo>
                  <a:pt x="314" y="219"/>
                </a:lnTo>
                <a:lnTo>
                  <a:pt x="314" y="229"/>
                </a:lnTo>
                <a:lnTo>
                  <a:pt x="315" y="240"/>
                </a:lnTo>
                <a:lnTo>
                  <a:pt x="315" y="250"/>
                </a:lnTo>
                <a:lnTo>
                  <a:pt x="316" y="260"/>
                </a:lnTo>
                <a:lnTo>
                  <a:pt x="316" y="270"/>
                </a:lnTo>
                <a:lnTo>
                  <a:pt x="317" y="279"/>
                </a:lnTo>
                <a:lnTo>
                  <a:pt x="318" y="288"/>
                </a:lnTo>
                <a:lnTo>
                  <a:pt x="319" y="297"/>
                </a:lnTo>
                <a:lnTo>
                  <a:pt x="320" y="305"/>
                </a:lnTo>
                <a:lnTo>
                  <a:pt x="321" y="312"/>
                </a:lnTo>
                <a:lnTo>
                  <a:pt x="323" y="318"/>
                </a:lnTo>
                <a:lnTo>
                  <a:pt x="325" y="324"/>
                </a:lnTo>
                <a:lnTo>
                  <a:pt x="327" y="329"/>
                </a:lnTo>
                <a:lnTo>
                  <a:pt x="329" y="333"/>
                </a:lnTo>
                <a:lnTo>
                  <a:pt x="331" y="336"/>
                </a:lnTo>
                <a:lnTo>
                  <a:pt x="334" y="338"/>
                </a:lnTo>
                <a:lnTo>
                  <a:pt x="337" y="339"/>
                </a:lnTo>
                <a:lnTo>
                  <a:pt x="338" y="338"/>
                </a:lnTo>
                <a:lnTo>
                  <a:pt x="339" y="338"/>
                </a:lnTo>
                <a:lnTo>
                  <a:pt x="340" y="338"/>
                </a:lnTo>
                <a:lnTo>
                  <a:pt x="341" y="337"/>
                </a:lnTo>
                <a:lnTo>
                  <a:pt x="342" y="336"/>
                </a:lnTo>
                <a:lnTo>
                  <a:pt x="343" y="336"/>
                </a:lnTo>
                <a:lnTo>
                  <a:pt x="343" y="335"/>
                </a:lnTo>
                <a:lnTo>
                  <a:pt x="344" y="334"/>
                </a:lnTo>
                <a:lnTo>
                  <a:pt x="345" y="333"/>
                </a:lnTo>
                <a:lnTo>
                  <a:pt x="345" y="332"/>
                </a:lnTo>
                <a:lnTo>
                  <a:pt x="346" y="331"/>
                </a:lnTo>
                <a:lnTo>
                  <a:pt x="346" y="330"/>
                </a:lnTo>
                <a:lnTo>
                  <a:pt x="347" y="329"/>
                </a:lnTo>
                <a:lnTo>
                  <a:pt x="348" y="327"/>
                </a:lnTo>
                <a:lnTo>
                  <a:pt x="348" y="326"/>
                </a:lnTo>
                <a:lnTo>
                  <a:pt x="349" y="324"/>
                </a:lnTo>
                <a:lnTo>
                  <a:pt x="350" y="321"/>
                </a:lnTo>
                <a:lnTo>
                  <a:pt x="351" y="320"/>
                </a:lnTo>
                <a:lnTo>
                  <a:pt x="352" y="318"/>
                </a:lnTo>
                <a:lnTo>
                  <a:pt x="352" y="317"/>
                </a:lnTo>
                <a:lnTo>
                  <a:pt x="353" y="316"/>
                </a:lnTo>
                <a:lnTo>
                  <a:pt x="354" y="315"/>
                </a:lnTo>
                <a:lnTo>
                  <a:pt x="354" y="313"/>
                </a:lnTo>
                <a:lnTo>
                  <a:pt x="355" y="312"/>
                </a:lnTo>
                <a:lnTo>
                  <a:pt x="356" y="311"/>
                </a:lnTo>
                <a:lnTo>
                  <a:pt x="357" y="310"/>
                </a:lnTo>
                <a:lnTo>
                  <a:pt x="358" y="309"/>
                </a:lnTo>
                <a:lnTo>
                  <a:pt x="359" y="308"/>
                </a:lnTo>
                <a:lnTo>
                  <a:pt x="360" y="307"/>
                </a:lnTo>
                <a:lnTo>
                  <a:pt x="367" y="307"/>
                </a:lnTo>
                <a:lnTo>
                  <a:pt x="373" y="307"/>
                </a:lnTo>
                <a:lnTo>
                  <a:pt x="379" y="307"/>
                </a:lnTo>
                <a:lnTo>
                  <a:pt x="385" y="306"/>
                </a:lnTo>
                <a:lnTo>
                  <a:pt x="391" y="306"/>
                </a:lnTo>
                <a:lnTo>
                  <a:pt x="396" y="305"/>
                </a:lnTo>
                <a:lnTo>
                  <a:pt x="401" y="304"/>
                </a:lnTo>
                <a:lnTo>
                  <a:pt x="406" y="303"/>
                </a:lnTo>
                <a:lnTo>
                  <a:pt x="410" y="302"/>
                </a:lnTo>
                <a:lnTo>
                  <a:pt x="415" y="301"/>
                </a:lnTo>
                <a:lnTo>
                  <a:pt x="419" y="299"/>
                </a:lnTo>
                <a:lnTo>
                  <a:pt x="422" y="298"/>
                </a:lnTo>
                <a:lnTo>
                  <a:pt x="426" y="296"/>
                </a:lnTo>
                <a:lnTo>
                  <a:pt x="429" y="295"/>
                </a:lnTo>
                <a:lnTo>
                  <a:pt x="433" y="293"/>
                </a:lnTo>
                <a:lnTo>
                  <a:pt x="436" y="292"/>
                </a:lnTo>
                <a:lnTo>
                  <a:pt x="439" y="290"/>
                </a:lnTo>
                <a:lnTo>
                  <a:pt x="441" y="289"/>
                </a:lnTo>
                <a:lnTo>
                  <a:pt x="444" y="287"/>
                </a:lnTo>
                <a:lnTo>
                  <a:pt x="446" y="285"/>
                </a:lnTo>
                <a:lnTo>
                  <a:pt x="448" y="284"/>
                </a:lnTo>
                <a:lnTo>
                  <a:pt x="450" y="282"/>
                </a:lnTo>
                <a:lnTo>
                  <a:pt x="452" y="281"/>
                </a:lnTo>
                <a:lnTo>
                  <a:pt x="454" y="280"/>
                </a:lnTo>
                <a:lnTo>
                  <a:pt x="455" y="279"/>
                </a:lnTo>
                <a:lnTo>
                  <a:pt x="457" y="278"/>
                </a:lnTo>
                <a:lnTo>
                  <a:pt x="458" y="277"/>
                </a:lnTo>
                <a:lnTo>
                  <a:pt x="460" y="276"/>
                </a:lnTo>
                <a:lnTo>
                  <a:pt x="461" y="275"/>
                </a:lnTo>
                <a:lnTo>
                  <a:pt x="462" y="275"/>
                </a:lnTo>
                <a:lnTo>
                  <a:pt x="463" y="274"/>
                </a:lnTo>
                <a:lnTo>
                  <a:pt x="464" y="274"/>
                </a:lnTo>
                <a:lnTo>
                  <a:pt x="465" y="274"/>
                </a:lnTo>
                <a:lnTo>
                  <a:pt x="466" y="275"/>
                </a:lnTo>
                <a:lnTo>
                  <a:pt x="467" y="275"/>
                </a:lnTo>
                <a:lnTo>
                  <a:pt x="468" y="275"/>
                </a:lnTo>
                <a:lnTo>
                  <a:pt x="469" y="276"/>
                </a:lnTo>
                <a:lnTo>
                  <a:pt x="470" y="277"/>
                </a:lnTo>
                <a:lnTo>
                  <a:pt x="471" y="277"/>
                </a:lnTo>
                <a:lnTo>
                  <a:pt x="472" y="278"/>
                </a:lnTo>
                <a:lnTo>
                  <a:pt x="476" y="282"/>
                </a:lnTo>
                <a:lnTo>
                  <a:pt x="481" y="286"/>
                </a:lnTo>
                <a:lnTo>
                  <a:pt x="482" y="287"/>
                </a:lnTo>
                <a:lnTo>
                  <a:pt x="484" y="288"/>
                </a:lnTo>
                <a:lnTo>
                  <a:pt x="485" y="289"/>
                </a:lnTo>
                <a:lnTo>
                  <a:pt x="487" y="291"/>
                </a:lnTo>
                <a:lnTo>
                  <a:pt x="488" y="292"/>
                </a:lnTo>
                <a:lnTo>
                  <a:pt x="490" y="293"/>
                </a:lnTo>
                <a:lnTo>
                  <a:pt x="492" y="294"/>
                </a:lnTo>
                <a:lnTo>
                  <a:pt x="494" y="295"/>
                </a:lnTo>
                <a:lnTo>
                  <a:pt x="496" y="296"/>
                </a:lnTo>
                <a:lnTo>
                  <a:pt x="498" y="296"/>
                </a:lnTo>
                <a:lnTo>
                  <a:pt x="500" y="297"/>
                </a:lnTo>
                <a:lnTo>
                  <a:pt x="502" y="298"/>
                </a:lnTo>
                <a:lnTo>
                  <a:pt x="505" y="298"/>
                </a:lnTo>
                <a:lnTo>
                  <a:pt x="507" y="299"/>
                </a:lnTo>
                <a:lnTo>
                  <a:pt x="510" y="299"/>
                </a:lnTo>
                <a:lnTo>
                  <a:pt x="512" y="300"/>
                </a:lnTo>
                <a:lnTo>
                  <a:pt x="516" y="300"/>
                </a:lnTo>
                <a:lnTo>
                  <a:pt x="519" y="300"/>
                </a:lnTo>
                <a:lnTo>
                  <a:pt x="522" y="300"/>
                </a:lnTo>
                <a:lnTo>
                  <a:pt x="525" y="300"/>
                </a:lnTo>
                <a:lnTo>
                  <a:pt x="527" y="300"/>
                </a:lnTo>
                <a:lnTo>
                  <a:pt x="530" y="300"/>
                </a:lnTo>
                <a:lnTo>
                  <a:pt x="532" y="300"/>
                </a:lnTo>
                <a:lnTo>
                  <a:pt x="534" y="300"/>
                </a:lnTo>
                <a:lnTo>
                  <a:pt x="536" y="300"/>
                </a:lnTo>
                <a:lnTo>
                  <a:pt x="538" y="300"/>
                </a:lnTo>
                <a:lnTo>
                  <a:pt x="539" y="300"/>
                </a:lnTo>
                <a:lnTo>
                  <a:pt x="540" y="300"/>
                </a:lnTo>
                <a:lnTo>
                  <a:pt x="543" y="300"/>
                </a:lnTo>
                <a:lnTo>
                  <a:pt x="545" y="301"/>
                </a:lnTo>
                <a:lnTo>
                  <a:pt x="549" y="301"/>
                </a:lnTo>
                <a:lnTo>
                  <a:pt x="553" y="302"/>
                </a:lnTo>
                <a:lnTo>
                  <a:pt x="554" y="302"/>
                </a:lnTo>
                <a:lnTo>
                  <a:pt x="555" y="302"/>
                </a:lnTo>
                <a:lnTo>
                  <a:pt x="556" y="302"/>
                </a:lnTo>
                <a:lnTo>
                  <a:pt x="557" y="302"/>
                </a:lnTo>
                <a:lnTo>
                  <a:pt x="558" y="302"/>
                </a:lnTo>
                <a:lnTo>
                  <a:pt x="560" y="302"/>
                </a:lnTo>
                <a:lnTo>
                  <a:pt x="561" y="302"/>
                </a:lnTo>
                <a:lnTo>
                  <a:pt x="563" y="302"/>
                </a:lnTo>
                <a:lnTo>
                  <a:pt x="564" y="302"/>
                </a:lnTo>
                <a:lnTo>
                  <a:pt x="566" y="302"/>
                </a:lnTo>
                <a:lnTo>
                  <a:pt x="567" y="302"/>
                </a:lnTo>
                <a:lnTo>
                  <a:pt x="568" y="302"/>
                </a:lnTo>
                <a:lnTo>
                  <a:pt x="569" y="302"/>
                </a:lnTo>
                <a:lnTo>
                  <a:pt x="570" y="302"/>
                </a:lnTo>
                <a:lnTo>
                  <a:pt x="571" y="302"/>
                </a:lnTo>
                <a:lnTo>
                  <a:pt x="572" y="302"/>
                </a:lnTo>
                <a:lnTo>
                  <a:pt x="573" y="302"/>
                </a:lnTo>
                <a:lnTo>
                  <a:pt x="574" y="302"/>
                </a:lnTo>
                <a:lnTo>
                  <a:pt x="575" y="301"/>
                </a:lnTo>
                <a:lnTo>
                  <a:pt x="576" y="301"/>
                </a:lnTo>
                <a:lnTo>
                  <a:pt x="577" y="300"/>
                </a:lnTo>
                <a:lnTo>
                  <a:pt x="578" y="300"/>
                </a:lnTo>
                <a:lnTo>
                  <a:pt x="579" y="299"/>
                </a:lnTo>
                <a:lnTo>
                  <a:pt x="580" y="299"/>
                </a:lnTo>
                <a:lnTo>
                  <a:pt x="581" y="299"/>
                </a:lnTo>
                <a:lnTo>
                  <a:pt x="582" y="299"/>
                </a:lnTo>
                <a:lnTo>
                  <a:pt x="582" y="298"/>
                </a:lnTo>
                <a:lnTo>
                  <a:pt x="583" y="298"/>
                </a:lnTo>
                <a:lnTo>
                  <a:pt x="584" y="298"/>
                </a:lnTo>
                <a:lnTo>
                  <a:pt x="585" y="298"/>
                </a:lnTo>
                <a:lnTo>
                  <a:pt x="586" y="299"/>
                </a:lnTo>
                <a:lnTo>
                  <a:pt x="588" y="299"/>
                </a:lnTo>
                <a:lnTo>
                  <a:pt x="589" y="299"/>
                </a:lnTo>
                <a:lnTo>
                  <a:pt x="591" y="299"/>
                </a:lnTo>
                <a:lnTo>
                  <a:pt x="592" y="299"/>
                </a:lnTo>
                <a:lnTo>
                  <a:pt x="593" y="300"/>
                </a:lnTo>
                <a:lnTo>
                  <a:pt x="595" y="300"/>
                </a:lnTo>
                <a:lnTo>
                  <a:pt x="596" y="301"/>
                </a:lnTo>
                <a:lnTo>
                  <a:pt x="597" y="301"/>
                </a:lnTo>
                <a:lnTo>
                  <a:pt x="599" y="302"/>
                </a:lnTo>
                <a:lnTo>
                  <a:pt x="600" y="303"/>
                </a:lnTo>
                <a:lnTo>
                  <a:pt x="601" y="303"/>
                </a:lnTo>
                <a:lnTo>
                  <a:pt x="602" y="304"/>
                </a:lnTo>
                <a:lnTo>
                  <a:pt x="604" y="306"/>
                </a:lnTo>
                <a:lnTo>
                  <a:pt x="607" y="307"/>
                </a:lnTo>
                <a:lnTo>
                  <a:pt x="608" y="308"/>
                </a:lnTo>
                <a:lnTo>
                  <a:pt x="609" y="309"/>
                </a:lnTo>
                <a:lnTo>
                  <a:pt x="610" y="310"/>
                </a:lnTo>
                <a:lnTo>
                  <a:pt x="611" y="311"/>
                </a:lnTo>
                <a:lnTo>
                  <a:pt x="613" y="311"/>
                </a:lnTo>
                <a:lnTo>
                  <a:pt x="614" y="312"/>
                </a:lnTo>
                <a:lnTo>
                  <a:pt x="615" y="313"/>
                </a:lnTo>
                <a:lnTo>
                  <a:pt x="617" y="313"/>
                </a:lnTo>
                <a:lnTo>
                  <a:pt x="618" y="314"/>
                </a:lnTo>
                <a:lnTo>
                  <a:pt x="619" y="315"/>
                </a:lnTo>
                <a:lnTo>
                  <a:pt x="621" y="315"/>
                </a:lnTo>
                <a:lnTo>
                  <a:pt x="623" y="315"/>
                </a:lnTo>
                <a:lnTo>
                  <a:pt x="624" y="315"/>
                </a:lnTo>
                <a:lnTo>
                  <a:pt x="626" y="316"/>
                </a:lnTo>
                <a:lnTo>
                  <a:pt x="628" y="316"/>
                </a:lnTo>
                <a:lnTo>
                  <a:pt x="630" y="315"/>
                </a:lnTo>
                <a:lnTo>
                  <a:pt x="630" y="312"/>
                </a:lnTo>
                <a:lnTo>
                  <a:pt x="630" y="308"/>
                </a:lnTo>
                <a:lnTo>
                  <a:pt x="630" y="305"/>
                </a:lnTo>
                <a:lnTo>
                  <a:pt x="630" y="301"/>
                </a:lnTo>
                <a:lnTo>
                  <a:pt x="630" y="297"/>
                </a:lnTo>
                <a:lnTo>
                  <a:pt x="630" y="294"/>
                </a:lnTo>
                <a:lnTo>
                  <a:pt x="630" y="290"/>
                </a:lnTo>
                <a:lnTo>
                  <a:pt x="630" y="286"/>
                </a:lnTo>
                <a:lnTo>
                  <a:pt x="629" y="286"/>
                </a:lnTo>
                <a:lnTo>
                  <a:pt x="628" y="285"/>
                </a:lnTo>
                <a:lnTo>
                  <a:pt x="627" y="285"/>
                </a:lnTo>
                <a:lnTo>
                  <a:pt x="626" y="284"/>
                </a:lnTo>
                <a:lnTo>
                  <a:pt x="625" y="284"/>
                </a:lnTo>
                <a:lnTo>
                  <a:pt x="624" y="283"/>
                </a:lnTo>
                <a:lnTo>
                  <a:pt x="623" y="283"/>
                </a:lnTo>
                <a:lnTo>
                  <a:pt x="623" y="282"/>
                </a:lnTo>
                <a:lnTo>
                  <a:pt x="621" y="281"/>
                </a:lnTo>
                <a:lnTo>
                  <a:pt x="619" y="279"/>
                </a:lnTo>
                <a:lnTo>
                  <a:pt x="618" y="278"/>
                </a:lnTo>
                <a:lnTo>
                  <a:pt x="616" y="277"/>
                </a:lnTo>
                <a:lnTo>
                  <a:pt x="616" y="276"/>
                </a:lnTo>
                <a:lnTo>
                  <a:pt x="615" y="276"/>
                </a:lnTo>
                <a:lnTo>
                  <a:pt x="614" y="275"/>
                </a:lnTo>
                <a:lnTo>
                  <a:pt x="613" y="275"/>
                </a:lnTo>
                <a:lnTo>
                  <a:pt x="612" y="274"/>
                </a:lnTo>
                <a:lnTo>
                  <a:pt x="611" y="274"/>
                </a:lnTo>
                <a:lnTo>
                  <a:pt x="610" y="273"/>
                </a:lnTo>
                <a:lnTo>
                  <a:pt x="609" y="273"/>
                </a:lnTo>
                <a:lnTo>
                  <a:pt x="607" y="272"/>
                </a:lnTo>
                <a:lnTo>
                  <a:pt x="606" y="272"/>
                </a:lnTo>
                <a:lnTo>
                  <a:pt x="605" y="272"/>
                </a:lnTo>
                <a:lnTo>
                  <a:pt x="603" y="271"/>
                </a:lnTo>
                <a:lnTo>
                  <a:pt x="602" y="271"/>
                </a:lnTo>
                <a:lnTo>
                  <a:pt x="600" y="271"/>
                </a:lnTo>
                <a:lnTo>
                  <a:pt x="599" y="271"/>
                </a:lnTo>
                <a:lnTo>
                  <a:pt x="597" y="271"/>
                </a:lnTo>
                <a:lnTo>
                  <a:pt x="595" y="271"/>
                </a:lnTo>
                <a:lnTo>
                  <a:pt x="594" y="271"/>
                </a:lnTo>
                <a:lnTo>
                  <a:pt x="592" y="271"/>
                </a:lnTo>
                <a:lnTo>
                  <a:pt x="591" y="271"/>
                </a:lnTo>
                <a:lnTo>
                  <a:pt x="589" y="271"/>
                </a:lnTo>
                <a:lnTo>
                  <a:pt x="588" y="272"/>
                </a:lnTo>
                <a:lnTo>
                  <a:pt x="587" y="272"/>
                </a:lnTo>
                <a:lnTo>
                  <a:pt x="586" y="272"/>
                </a:lnTo>
                <a:lnTo>
                  <a:pt x="584" y="273"/>
                </a:lnTo>
                <a:lnTo>
                  <a:pt x="582" y="273"/>
                </a:lnTo>
                <a:lnTo>
                  <a:pt x="581" y="273"/>
                </a:lnTo>
                <a:lnTo>
                  <a:pt x="579" y="274"/>
                </a:lnTo>
                <a:lnTo>
                  <a:pt x="578" y="274"/>
                </a:lnTo>
                <a:lnTo>
                  <a:pt x="576" y="275"/>
                </a:lnTo>
                <a:lnTo>
                  <a:pt x="575" y="275"/>
                </a:lnTo>
                <a:lnTo>
                  <a:pt x="574" y="275"/>
                </a:lnTo>
                <a:lnTo>
                  <a:pt x="573" y="275"/>
                </a:lnTo>
                <a:lnTo>
                  <a:pt x="572" y="275"/>
                </a:lnTo>
                <a:lnTo>
                  <a:pt x="571" y="276"/>
                </a:lnTo>
                <a:lnTo>
                  <a:pt x="570" y="276"/>
                </a:lnTo>
                <a:lnTo>
                  <a:pt x="569" y="276"/>
                </a:lnTo>
                <a:lnTo>
                  <a:pt x="568" y="276"/>
                </a:lnTo>
                <a:lnTo>
                  <a:pt x="567" y="276"/>
                </a:lnTo>
                <a:lnTo>
                  <a:pt x="566" y="276"/>
                </a:lnTo>
                <a:lnTo>
                  <a:pt x="564" y="276"/>
                </a:lnTo>
                <a:lnTo>
                  <a:pt x="563" y="275"/>
                </a:lnTo>
                <a:lnTo>
                  <a:pt x="561" y="275"/>
                </a:lnTo>
                <a:lnTo>
                  <a:pt x="560" y="274"/>
                </a:lnTo>
                <a:lnTo>
                  <a:pt x="558" y="274"/>
                </a:lnTo>
                <a:lnTo>
                  <a:pt x="557" y="274"/>
                </a:lnTo>
                <a:lnTo>
                  <a:pt x="555" y="274"/>
                </a:lnTo>
                <a:lnTo>
                  <a:pt x="554" y="273"/>
                </a:lnTo>
                <a:lnTo>
                  <a:pt x="552" y="273"/>
                </a:lnTo>
                <a:lnTo>
                  <a:pt x="549" y="273"/>
                </a:lnTo>
                <a:lnTo>
                  <a:pt x="546" y="272"/>
                </a:lnTo>
                <a:lnTo>
                  <a:pt x="543" y="272"/>
                </a:lnTo>
                <a:lnTo>
                  <a:pt x="539" y="272"/>
                </a:lnTo>
                <a:lnTo>
                  <a:pt x="532" y="271"/>
                </a:lnTo>
                <a:lnTo>
                  <a:pt x="526" y="271"/>
                </a:lnTo>
                <a:lnTo>
                  <a:pt x="522" y="270"/>
                </a:lnTo>
                <a:lnTo>
                  <a:pt x="519" y="270"/>
                </a:lnTo>
                <a:lnTo>
                  <a:pt x="515" y="270"/>
                </a:lnTo>
                <a:lnTo>
                  <a:pt x="512" y="269"/>
                </a:lnTo>
                <a:lnTo>
                  <a:pt x="510" y="269"/>
                </a:lnTo>
                <a:lnTo>
                  <a:pt x="508" y="269"/>
                </a:lnTo>
                <a:lnTo>
                  <a:pt x="506" y="268"/>
                </a:lnTo>
                <a:lnTo>
                  <a:pt x="504" y="268"/>
                </a:lnTo>
                <a:lnTo>
                  <a:pt x="502" y="267"/>
                </a:lnTo>
                <a:lnTo>
                  <a:pt x="500" y="266"/>
                </a:lnTo>
                <a:lnTo>
                  <a:pt x="498" y="266"/>
                </a:lnTo>
                <a:lnTo>
                  <a:pt x="496" y="265"/>
                </a:lnTo>
                <a:lnTo>
                  <a:pt x="495" y="264"/>
                </a:lnTo>
                <a:lnTo>
                  <a:pt x="493" y="263"/>
                </a:lnTo>
                <a:lnTo>
                  <a:pt x="492" y="262"/>
                </a:lnTo>
                <a:lnTo>
                  <a:pt x="490" y="261"/>
                </a:lnTo>
                <a:lnTo>
                  <a:pt x="489" y="259"/>
                </a:lnTo>
                <a:lnTo>
                  <a:pt x="487" y="258"/>
                </a:lnTo>
                <a:lnTo>
                  <a:pt x="486" y="257"/>
                </a:lnTo>
                <a:lnTo>
                  <a:pt x="485" y="256"/>
                </a:lnTo>
                <a:lnTo>
                  <a:pt x="482" y="254"/>
                </a:lnTo>
                <a:lnTo>
                  <a:pt x="480" y="252"/>
                </a:lnTo>
                <a:lnTo>
                  <a:pt x="479" y="251"/>
                </a:lnTo>
                <a:lnTo>
                  <a:pt x="478" y="250"/>
                </a:lnTo>
                <a:lnTo>
                  <a:pt x="476" y="249"/>
                </a:lnTo>
                <a:lnTo>
                  <a:pt x="475" y="249"/>
                </a:lnTo>
                <a:lnTo>
                  <a:pt x="474" y="248"/>
                </a:lnTo>
                <a:lnTo>
                  <a:pt x="473" y="247"/>
                </a:lnTo>
                <a:lnTo>
                  <a:pt x="472" y="247"/>
                </a:lnTo>
                <a:lnTo>
                  <a:pt x="470" y="247"/>
                </a:lnTo>
                <a:lnTo>
                  <a:pt x="469" y="246"/>
                </a:lnTo>
                <a:lnTo>
                  <a:pt x="468" y="246"/>
                </a:lnTo>
                <a:lnTo>
                  <a:pt x="466" y="246"/>
                </a:lnTo>
                <a:lnTo>
                  <a:pt x="465" y="247"/>
                </a:lnTo>
                <a:lnTo>
                  <a:pt x="463" y="247"/>
                </a:lnTo>
                <a:lnTo>
                  <a:pt x="460" y="247"/>
                </a:lnTo>
                <a:lnTo>
                  <a:pt x="458" y="248"/>
                </a:lnTo>
                <a:lnTo>
                  <a:pt x="455" y="248"/>
                </a:lnTo>
                <a:lnTo>
                  <a:pt x="453" y="249"/>
                </a:lnTo>
                <a:lnTo>
                  <a:pt x="450" y="250"/>
                </a:lnTo>
                <a:lnTo>
                  <a:pt x="448" y="251"/>
                </a:lnTo>
                <a:lnTo>
                  <a:pt x="446" y="252"/>
                </a:lnTo>
                <a:lnTo>
                  <a:pt x="435" y="258"/>
                </a:lnTo>
                <a:lnTo>
                  <a:pt x="424" y="264"/>
                </a:lnTo>
                <a:lnTo>
                  <a:pt x="421" y="265"/>
                </a:lnTo>
                <a:lnTo>
                  <a:pt x="417" y="267"/>
                </a:lnTo>
                <a:lnTo>
                  <a:pt x="414" y="268"/>
                </a:lnTo>
                <a:lnTo>
                  <a:pt x="410" y="270"/>
                </a:lnTo>
                <a:lnTo>
                  <a:pt x="407" y="271"/>
                </a:lnTo>
                <a:lnTo>
                  <a:pt x="403" y="273"/>
                </a:lnTo>
                <a:lnTo>
                  <a:pt x="399" y="274"/>
                </a:lnTo>
                <a:lnTo>
                  <a:pt x="394" y="275"/>
                </a:lnTo>
                <a:lnTo>
                  <a:pt x="390" y="276"/>
                </a:lnTo>
                <a:lnTo>
                  <a:pt x="385" y="277"/>
                </a:lnTo>
                <a:lnTo>
                  <a:pt x="380" y="278"/>
                </a:lnTo>
                <a:lnTo>
                  <a:pt x="375" y="278"/>
                </a:lnTo>
                <a:lnTo>
                  <a:pt x="370" y="279"/>
                </a:lnTo>
                <a:lnTo>
                  <a:pt x="364" y="279"/>
                </a:lnTo>
                <a:lnTo>
                  <a:pt x="358" y="279"/>
                </a:lnTo>
                <a:lnTo>
                  <a:pt x="352" y="279"/>
                </a:lnTo>
                <a:lnTo>
                  <a:pt x="351" y="279"/>
                </a:lnTo>
                <a:lnTo>
                  <a:pt x="350" y="280"/>
                </a:lnTo>
                <a:lnTo>
                  <a:pt x="349" y="280"/>
                </a:lnTo>
                <a:lnTo>
                  <a:pt x="349" y="281"/>
                </a:lnTo>
                <a:lnTo>
                  <a:pt x="348" y="281"/>
                </a:lnTo>
                <a:lnTo>
                  <a:pt x="348" y="282"/>
                </a:lnTo>
                <a:lnTo>
                  <a:pt x="347" y="282"/>
                </a:lnTo>
                <a:lnTo>
                  <a:pt x="347" y="283"/>
                </a:lnTo>
                <a:lnTo>
                  <a:pt x="346" y="284"/>
                </a:lnTo>
                <a:lnTo>
                  <a:pt x="346" y="285"/>
                </a:lnTo>
                <a:lnTo>
                  <a:pt x="345" y="286"/>
                </a:lnTo>
                <a:lnTo>
                  <a:pt x="344" y="286"/>
                </a:lnTo>
                <a:lnTo>
                  <a:pt x="344" y="287"/>
                </a:lnTo>
                <a:lnTo>
                  <a:pt x="344" y="288"/>
                </a:lnTo>
                <a:lnTo>
                  <a:pt x="343" y="288"/>
                </a:lnTo>
                <a:lnTo>
                  <a:pt x="342" y="288"/>
                </a:lnTo>
                <a:lnTo>
                  <a:pt x="342" y="289"/>
                </a:lnTo>
                <a:lnTo>
                  <a:pt x="341" y="289"/>
                </a:lnTo>
                <a:lnTo>
                  <a:pt x="339" y="285"/>
                </a:lnTo>
                <a:lnTo>
                  <a:pt x="338" y="280"/>
                </a:lnTo>
                <a:lnTo>
                  <a:pt x="337" y="274"/>
                </a:lnTo>
                <a:lnTo>
                  <a:pt x="337" y="267"/>
                </a:lnTo>
                <a:lnTo>
                  <a:pt x="336" y="259"/>
                </a:lnTo>
                <a:lnTo>
                  <a:pt x="335" y="250"/>
                </a:lnTo>
                <a:lnTo>
                  <a:pt x="334" y="241"/>
                </a:lnTo>
                <a:lnTo>
                  <a:pt x="333" y="230"/>
                </a:lnTo>
                <a:lnTo>
                  <a:pt x="333" y="219"/>
                </a:lnTo>
                <a:lnTo>
                  <a:pt x="332" y="208"/>
                </a:lnTo>
                <a:lnTo>
                  <a:pt x="331" y="196"/>
                </a:lnTo>
                <a:lnTo>
                  <a:pt x="330" y="183"/>
                </a:lnTo>
                <a:lnTo>
                  <a:pt x="329" y="158"/>
                </a:lnTo>
                <a:lnTo>
                  <a:pt x="328" y="132"/>
                </a:lnTo>
                <a:lnTo>
                  <a:pt x="327" y="119"/>
                </a:lnTo>
                <a:lnTo>
                  <a:pt x="326" y="107"/>
                </a:lnTo>
                <a:lnTo>
                  <a:pt x="326" y="94"/>
                </a:lnTo>
                <a:lnTo>
                  <a:pt x="325" y="83"/>
                </a:lnTo>
                <a:lnTo>
                  <a:pt x="324" y="71"/>
                </a:lnTo>
                <a:lnTo>
                  <a:pt x="323" y="60"/>
                </a:lnTo>
                <a:lnTo>
                  <a:pt x="322" y="50"/>
                </a:lnTo>
                <a:lnTo>
                  <a:pt x="321" y="40"/>
                </a:lnTo>
                <a:lnTo>
                  <a:pt x="320" y="31"/>
                </a:lnTo>
                <a:lnTo>
                  <a:pt x="319" y="23"/>
                </a:lnTo>
                <a:lnTo>
                  <a:pt x="318" y="16"/>
                </a:lnTo>
                <a:lnTo>
                  <a:pt x="317" y="11"/>
                </a:lnTo>
                <a:lnTo>
                  <a:pt x="316" y="6"/>
                </a:lnTo>
                <a:lnTo>
                  <a:pt x="314" y="2"/>
                </a:lnTo>
                <a:lnTo>
                  <a:pt x="313" y="0"/>
                </a:lnTo>
                <a:lnTo>
                  <a:pt x="311" y="0"/>
                </a:lnTo>
                <a:lnTo>
                  <a:pt x="309" y="1"/>
                </a:lnTo>
                <a:lnTo>
                  <a:pt x="307" y="4"/>
                </a:lnTo>
                <a:lnTo>
                  <a:pt x="305" y="9"/>
                </a:lnTo>
                <a:lnTo>
                  <a:pt x="303" y="14"/>
                </a:lnTo>
                <a:lnTo>
                  <a:pt x="302" y="21"/>
                </a:lnTo>
                <a:lnTo>
                  <a:pt x="300" y="28"/>
                </a:lnTo>
                <a:lnTo>
                  <a:pt x="299" y="37"/>
                </a:lnTo>
                <a:lnTo>
                  <a:pt x="297" y="46"/>
                </a:lnTo>
                <a:lnTo>
                  <a:pt x="296" y="56"/>
                </a:lnTo>
                <a:lnTo>
                  <a:pt x="295" y="66"/>
                </a:lnTo>
                <a:lnTo>
                  <a:pt x="294" y="77"/>
                </a:lnTo>
                <a:lnTo>
                  <a:pt x="293" y="88"/>
                </a:lnTo>
                <a:lnTo>
                  <a:pt x="291" y="112"/>
                </a:lnTo>
                <a:lnTo>
                  <a:pt x="290" y="137"/>
                </a:lnTo>
                <a:lnTo>
                  <a:pt x="289" y="149"/>
                </a:lnTo>
                <a:lnTo>
                  <a:pt x="288" y="161"/>
                </a:lnTo>
                <a:lnTo>
                  <a:pt x="287" y="173"/>
                </a:lnTo>
                <a:lnTo>
                  <a:pt x="285" y="184"/>
                </a:lnTo>
                <a:lnTo>
                  <a:pt x="284" y="195"/>
                </a:lnTo>
                <a:lnTo>
                  <a:pt x="283" y="206"/>
                </a:lnTo>
                <a:lnTo>
                  <a:pt x="281" y="216"/>
                </a:lnTo>
                <a:lnTo>
                  <a:pt x="280" y="225"/>
                </a:lnTo>
                <a:lnTo>
                  <a:pt x="278" y="234"/>
                </a:lnTo>
                <a:lnTo>
                  <a:pt x="276" y="242"/>
                </a:lnTo>
                <a:lnTo>
                  <a:pt x="274" y="249"/>
                </a:lnTo>
                <a:lnTo>
                  <a:pt x="272" y="254"/>
                </a:lnTo>
                <a:lnTo>
                  <a:pt x="269" y="259"/>
                </a:lnTo>
                <a:lnTo>
                  <a:pt x="267" y="262"/>
                </a:lnTo>
                <a:lnTo>
                  <a:pt x="264" y="265"/>
                </a:lnTo>
                <a:lnTo>
                  <a:pt x="260" y="265"/>
                </a:lnTo>
                <a:lnTo>
                  <a:pt x="258" y="265"/>
                </a:lnTo>
                <a:lnTo>
                  <a:pt x="256" y="265"/>
                </a:lnTo>
                <a:lnTo>
                  <a:pt x="254" y="265"/>
                </a:lnTo>
                <a:lnTo>
                  <a:pt x="253" y="264"/>
                </a:lnTo>
                <a:lnTo>
                  <a:pt x="251" y="264"/>
                </a:lnTo>
                <a:lnTo>
                  <a:pt x="249" y="263"/>
                </a:lnTo>
                <a:lnTo>
                  <a:pt x="247" y="262"/>
                </a:lnTo>
                <a:lnTo>
                  <a:pt x="246" y="261"/>
                </a:lnTo>
                <a:lnTo>
                  <a:pt x="244" y="260"/>
                </a:lnTo>
                <a:lnTo>
                  <a:pt x="242" y="259"/>
                </a:lnTo>
                <a:lnTo>
                  <a:pt x="241" y="258"/>
                </a:lnTo>
                <a:lnTo>
                  <a:pt x="239" y="256"/>
                </a:lnTo>
                <a:lnTo>
                  <a:pt x="238" y="255"/>
                </a:lnTo>
                <a:lnTo>
                  <a:pt x="236" y="254"/>
                </a:lnTo>
                <a:lnTo>
                  <a:pt x="235" y="252"/>
                </a:lnTo>
                <a:lnTo>
                  <a:pt x="233" y="251"/>
                </a:lnTo>
                <a:lnTo>
                  <a:pt x="230" y="248"/>
                </a:lnTo>
                <a:lnTo>
                  <a:pt x="228" y="246"/>
                </a:lnTo>
                <a:lnTo>
                  <a:pt x="226" y="245"/>
                </a:lnTo>
                <a:lnTo>
                  <a:pt x="225" y="243"/>
                </a:lnTo>
                <a:lnTo>
                  <a:pt x="223" y="242"/>
                </a:lnTo>
                <a:lnTo>
                  <a:pt x="222" y="241"/>
                </a:lnTo>
                <a:lnTo>
                  <a:pt x="220" y="241"/>
                </a:lnTo>
                <a:lnTo>
                  <a:pt x="219" y="240"/>
                </a:lnTo>
                <a:lnTo>
                  <a:pt x="217" y="239"/>
                </a:lnTo>
                <a:lnTo>
                  <a:pt x="215" y="239"/>
                </a:lnTo>
                <a:lnTo>
                  <a:pt x="214" y="238"/>
                </a:lnTo>
                <a:lnTo>
                  <a:pt x="212" y="238"/>
                </a:lnTo>
                <a:lnTo>
                  <a:pt x="210" y="238"/>
                </a:lnTo>
                <a:lnTo>
                  <a:pt x="209" y="238"/>
                </a:lnTo>
                <a:lnTo>
                  <a:pt x="206" y="239"/>
                </a:lnTo>
                <a:lnTo>
                  <a:pt x="204" y="240"/>
                </a:lnTo>
                <a:lnTo>
                  <a:pt x="201" y="241"/>
                </a:lnTo>
                <a:lnTo>
                  <a:pt x="199" y="242"/>
                </a:lnTo>
                <a:lnTo>
                  <a:pt x="197" y="243"/>
                </a:lnTo>
                <a:lnTo>
                  <a:pt x="195" y="244"/>
                </a:lnTo>
                <a:lnTo>
                  <a:pt x="193" y="245"/>
                </a:lnTo>
                <a:lnTo>
                  <a:pt x="191" y="246"/>
                </a:lnTo>
                <a:lnTo>
                  <a:pt x="190" y="247"/>
                </a:lnTo>
                <a:lnTo>
                  <a:pt x="188" y="248"/>
                </a:lnTo>
                <a:lnTo>
                  <a:pt x="187" y="249"/>
                </a:lnTo>
                <a:lnTo>
                  <a:pt x="185" y="250"/>
                </a:lnTo>
                <a:lnTo>
                  <a:pt x="184" y="251"/>
                </a:lnTo>
                <a:lnTo>
                  <a:pt x="183" y="251"/>
                </a:lnTo>
                <a:lnTo>
                  <a:pt x="181" y="252"/>
                </a:lnTo>
                <a:lnTo>
                  <a:pt x="180" y="253"/>
                </a:lnTo>
                <a:lnTo>
                  <a:pt x="176" y="257"/>
                </a:lnTo>
                <a:lnTo>
                  <a:pt x="172" y="260"/>
                </a:lnTo>
                <a:lnTo>
                  <a:pt x="171" y="261"/>
                </a:lnTo>
                <a:lnTo>
                  <a:pt x="170" y="262"/>
                </a:lnTo>
                <a:lnTo>
                  <a:pt x="169" y="262"/>
                </a:lnTo>
                <a:lnTo>
                  <a:pt x="168" y="263"/>
                </a:lnTo>
                <a:lnTo>
                  <a:pt x="166" y="264"/>
                </a:lnTo>
                <a:lnTo>
                  <a:pt x="165" y="264"/>
                </a:lnTo>
                <a:lnTo>
                  <a:pt x="164" y="265"/>
                </a:lnTo>
                <a:lnTo>
                  <a:pt x="163" y="266"/>
                </a:lnTo>
                <a:lnTo>
                  <a:pt x="161" y="266"/>
                </a:lnTo>
                <a:lnTo>
                  <a:pt x="159" y="266"/>
                </a:lnTo>
                <a:lnTo>
                  <a:pt x="158" y="266"/>
                </a:lnTo>
                <a:lnTo>
                  <a:pt x="157" y="266"/>
                </a:lnTo>
                <a:lnTo>
                  <a:pt x="156" y="265"/>
                </a:lnTo>
                <a:lnTo>
                  <a:pt x="155" y="265"/>
                </a:lnTo>
                <a:lnTo>
                  <a:pt x="154" y="265"/>
                </a:lnTo>
                <a:lnTo>
                  <a:pt x="153" y="265"/>
                </a:lnTo>
                <a:lnTo>
                  <a:pt x="152" y="264"/>
                </a:lnTo>
                <a:lnTo>
                  <a:pt x="151" y="264"/>
                </a:lnTo>
                <a:lnTo>
                  <a:pt x="150" y="264"/>
                </a:lnTo>
                <a:lnTo>
                  <a:pt x="149" y="264"/>
                </a:lnTo>
                <a:lnTo>
                  <a:pt x="148" y="264"/>
                </a:lnTo>
                <a:lnTo>
                  <a:pt x="147" y="264"/>
                </a:lnTo>
                <a:lnTo>
                  <a:pt x="145" y="263"/>
                </a:lnTo>
                <a:lnTo>
                  <a:pt x="143" y="263"/>
                </a:lnTo>
                <a:lnTo>
                  <a:pt x="142" y="263"/>
                </a:lnTo>
                <a:lnTo>
                  <a:pt x="141" y="264"/>
                </a:lnTo>
                <a:lnTo>
                  <a:pt x="139" y="264"/>
                </a:lnTo>
                <a:lnTo>
                  <a:pt x="137" y="264"/>
                </a:lnTo>
                <a:lnTo>
                  <a:pt x="133" y="264"/>
                </a:lnTo>
                <a:lnTo>
                  <a:pt x="128" y="265"/>
                </a:lnTo>
                <a:lnTo>
                  <a:pt x="116" y="267"/>
                </a:lnTo>
                <a:lnTo>
                  <a:pt x="100" y="269"/>
                </a:lnTo>
                <a:lnTo>
                  <a:pt x="91" y="270"/>
                </a:lnTo>
                <a:lnTo>
                  <a:pt x="81" y="272"/>
                </a:lnTo>
                <a:lnTo>
                  <a:pt x="70" y="273"/>
                </a:lnTo>
                <a:lnTo>
                  <a:pt x="58" y="275"/>
                </a:lnTo>
                <a:lnTo>
                  <a:pt x="45" y="277"/>
                </a:lnTo>
                <a:lnTo>
                  <a:pt x="31" y="278"/>
                </a:lnTo>
                <a:lnTo>
                  <a:pt x="24" y="279"/>
                </a:lnTo>
                <a:lnTo>
                  <a:pt x="16" y="280"/>
                </a:lnTo>
                <a:lnTo>
                  <a:pt x="8" y="281"/>
                </a:lnTo>
                <a:lnTo>
                  <a:pt x="0" y="282"/>
                </a:lnTo>
                <a:lnTo>
                  <a:pt x="0" y="283"/>
                </a:lnTo>
                <a:lnTo>
                  <a:pt x="0" y="284"/>
                </a:lnTo>
                <a:lnTo>
                  <a:pt x="1" y="284"/>
                </a:lnTo>
                <a:lnTo>
                  <a:pt x="1" y="285"/>
                </a:lnTo>
                <a:lnTo>
                  <a:pt x="1" y="286"/>
                </a:lnTo>
                <a:lnTo>
                  <a:pt x="1" y="287"/>
                </a:lnTo>
                <a:lnTo>
                  <a:pt x="1" y="288"/>
                </a:lnTo>
                <a:lnTo>
                  <a:pt x="2" y="290"/>
                </a:lnTo>
                <a:lnTo>
                  <a:pt x="2" y="291"/>
                </a:lnTo>
                <a:lnTo>
                  <a:pt x="2" y="292"/>
                </a:lnTo>
                <a:lnTo>
                  <a:pt x="2" y="294"/>
                </a:lnTo>
                <a:lnTo>
                  <a:pt x="2" y="295"/>
                </a:lnTo>
                <a:lnTo>
                  <a:pt x="2" y="296"/>
                </a:lnTo>
                <a:lnTo>
                  <a:pt x="2" y="298"/>
                </a:lnTo>
                <a:lnTo>
                  <a:pt x="3" y="298"/>
                </a:lnTo>
                <a:lnTo>
                  <a:pt x="3" y="299"/>
                </a:lnTo>
                <a:lnTo>
                  <a:pt x="3" y="300"/>
                </a:lnTo>
                <a:lnTo>
                  <a:pt x="3" y="301"/>
                </a:lnTo>
                <a:lnTo>
                  <a:pt x="4" y="302"/>
                </a:lnTo>
                <a:lnTo>
                  <a:pt x="4" y="303"/>
                </a:lnTo>
              </a:path>
            </a:pathLst>
          </a:custGeom>
          <a:solidFill>
            <a:srgbClr val="FF0000"/>
          </a:solidFill>
          <a:ln w="12700" cap="rnd" cmpd="sng">
            <a:solidFill>
              <a:srgbClr val="FF0000"/>
            </a:solidFill>
            <a:prstDash val="solid"/>
            <a:round/>
            <a:headEnd/>
            <a:tailEnd/>
          </a:ln>
          <a:effectLst>
            <a:outerShdw dist="35921" dir="2700000" algn="ctr" rotWithShape="0">
              <a:schemeClr val="bg2"/>
            </a:outerShdw>
          </a:effectLst>
        </p:spPr>
        <p:txBody>
          <a:bodyPr/>
          <a:lstStyle/>
          <a:p>
            <a:pPr>
              <a:defRPr/>
            </a:pPr>
            <a:endParaRPr lang="fr-CA"/>
          </a:p>
        </p:txBody>
      </p:sp>
      <p:sp>
        <p:nvSpPr>
          <p:cNvPr id="64549" name="Freeform 42"/>
          <p:cNvSpPr>
            <a:spLocks/>
          </p:cNvSpPr>
          <p:nvPr/>
        </p:nvSpPr>
        <p:spPr bwMode="auto">
          <a:xfrm>
            <a:off x="192088" y="6256338"/>
            <a:ext cx="190500" cy="279400"/>
          </a:xfrm>
          <a:custGeom>
            <a:avLst/>
            <a:gdLst>
              <a:gd name="T0" fmla="*/ 151333200 w 135"/>
              <a:gd name="T1" fmla="*/ 100806250 h 176"/>
              <a:gd name="T2" fmla="*/ 123456700 w 135"/>
              <a:gd name="T3" fmla="*/ 126007813 h 176"/>
              <a:gd name="T4" fmla="*/ 97569867 w 135"/>
              <a:gd name="T5" fmla="*/ 156249688 h 176"/>
              <a:gd name="T6" fmla="*/ 77657678 w 135"/>
              <a:gd name="T7" fmla="*/ 196572188 h 176"/>
              <a:gd name="T8" fmla="*/ 63720133 w 135"/>
              <a:gd name="T9" fmla="*/ 249496263 h 176"/>
              <a:gd name="T10" fmla="*/ 59736567 w 135"/>
              <a:gd name="T11" fmla="*/ 292338125 h 176"/>
              <a:gd name="T12" fmla="*/ 63720133 w 135"/>
              <a:gd name="T13" fmla="*/ 312499375 h 176"/>
              <a:gd name="T14" fmla="*/ 71684444 w 135"/>
              <a:gd name="T15" fmla="*/ 330141263 h 176"/>
              <a:gd name="T16" fmla="*/ 81641244 w 135"/>
              <a:gd name="T17" fmla="*/ 345262200 h 176"/>
              <a:gd name="T18" fmla="*/ 97569867 w 135"/>
              <a:gd name="T19" fmla="*/ 355342825 h 176"/>
              <a:gd name="T20" fmla="*/ 121465622 w 135"/>
              <a:gd name="T21" fmla="*/ 357862188 h 176"/>
              <a:gd name="T22" fmla="*/ 153325689 w 135"/>
              <a:gd name="T23" fmla="*/ 342741250 h 176"/>
              <a:gd name="T24" fmla="*/ 173237878 w 135"/>
              <a:gd name="T25" fmla="*/ 327620313 h 176"/>
              <a:gd name="T26" fmla="*/ 191158989 w 135"/>
              <a:gd name="T27" fmla="*/ 309980013 h 176"/>
              <a:gd name="T28" fmla="*/ 203105456 w 135"/>
              <a:gd name="T29" fmla="*/ 299899388 h 176"/>
              <a:gd name="T30" fmla="*/ 219035489 w 135"/>
              <a:gd name="T31" fmla="*/ 297378438 h 176"/>
              <a:gd name="T32" fmla="*/ 228992289 w 135"/>
              <a:gd name="T33" fmla="*/ 297378438 h 176"/>
              <a:gd name="T34" fmla="*/ 236956600 w 135"/>
              <a:gd name="T35" fmla="*/ 302418750 h 176"/>
              <a:gd name="T36" fmla="*/ 242931244 w 135"/>
              <a:gd name="T37" fmla="*/ 309980013 h 176"/>
              <a:gd name="T38" fmla="*/ 246913400 w 135"/>
              <a:gd name="T39" fmla="*/ 320060638 h 176"/>
              <a:gd name="T40" fmla="*/ 250895556 w 135"/>
              <a:gd name="T41" fmla="*/ 335181575 h 176"/>
              <a:gd name="T42" fmla="*/ 238947678 w 135"/>
              <a:gd name="T43" fmla="*/ 362902500 h 176"/>
              <a:gd name="T44" fmla="*/ 219035489 w 135"/>
              <a:gd name="T45" fmla="*/ 388104063 h 176"/>
              <a:gd name="T46" fmla="*/ 197132222 w 135"/>
              <a:gd name="T47" fmla="*/ 410786263 h 176"/>
              <a:gd name="T48" fmla="*/ 169254311 w 135"/>
              <a:gd name="T49" fmla="*/ 425907200 h 176"/>
              <a:gd name="T50" fmla="*/ 135404578 w 135"/>
              <a:gd name="T51" fmla="*/ 435987825 h 176"/>
              <a:gd name="T52" fmla="*/ 97569867 w 135"/>
              <a:gd name="T53" fmla="*/ 435987825 h 176"/>
              <a:gd name="T54" fmla="*/ 63720133 w 135"/>
              <a:gd name="T55" fmla="*/ 423386250 h 176"/>
              <a:gd name="T56" fmla="*/ 37833300 w 135"/>
              <a:gd name="T57" fmla="*/ 400705638 h 176"/>
              <a:gd name="T58" fmla="*/ 15930033 w 135"/>
              <a:gd name="T59" fmla="*/ 367942813 h 176"/>
              <a:gd name="T60" fmla="*/ 3982156 w 135"/>
              <a:gd name="T61" fmla="*/ 325100950 h 176"/>
              <a:gd name="T62" fmla="*/ 0 w 135"/>
              <a:gd name="T63" fmla="*/ 272176875 h 176"/>
              <a:gd name="T64" fmla="*/ 9956800 w 135"/>
              <a:gd name="T65" fmla="*/ 196572188 h 176"/>
              <a:gd name="T66" fmla="*/ 39824378 w 135"/>
              <a:gd name="T67" fmla="*/ 126007813 h 176"/>
              <a:gd name="T68" fmla="*/ 79648756 w 135"/>
              <a:gd name="T69" fmla="*/ 65524063 h 176"/>
              <a:gd name="T70" fmla="*/ 127438856 w 135"/>
              <a:gd name="T71" fmla="*/ 25201563 h 176"/>
              <a:gd name="T72" fmla="*/ 177220033 w 135"/>
              <a:gd name="T73" fmla="*/ 5040313 h 176"/>
              <a:gd name="T74" fmla="*/ 195141144 w 135"/>
              <a:gd name="T75" fmla="*/ 5040313 h 176"/>
              <a:gd name="T76" fmla="*/ 209080100 w 135"/>
              <a:gd name="T77" fmla="*/ 12601575 h 176"/>
              <a:gd name="T78" fmla="*/ 219035489 w 135"/>
              <a:gd name="T79" fmla="*/ 12601575 h 176"/>
              <a:gd name="T80" fmla="*/ 223017644 w 135"/>
              <a:gd name="T81" fmla="*/ 5040313 h 176"/>
              <a:gd name="T82" fmla="*/ 228992289 w 135"/>
              <a:gd name="T83" fmla="*/ 0 h 176"/>
              <a:gd name="T84" fmla="*/ 234965522 w 135"/>
              <a:gd name="T85" fmla="*/ 0 h 176"/>
              <a:gd name="T86" fmla="*/ 244922322 w 135"/>
              <a:gd name="T87" fmla="*/ 0 h 176"/>
              <a:gd name="T88" fmla="*/ 252886633 w 135"/>
              <a:gd name="T89" fmla="*/ 7561263 h 176"/>
              <a:gd name="T90" fmla="*/ 258859867 w 135"/>
              <a:gd name="T91" fmla="*/ 20161250 h 176"/>
              <a:gd name="T92" fmla="*/ 262843433 w 135"/>
              <a:gd name="T93" fmla="*/ 37803138 h 176"/>
              <a:gd name="T94" fmla="*/ 264834511 w 135"/>
              <a:gd name="T95" fmla="*/ 60483750 h 176"/>
              <a:gd name="T96" fmla="*/ 264834511 w 135"/>
              <a:gd name="T97" fmla="*/ 83165950 h 176"/>
              <a:gd name="T98" fmla="*/ 262843433 w 135"/>
              <a:gd name="T99" fmla="*/ 100806250 h 176"/>
              <a:gd name="T100" fmla="*/ 256868789 w 135"/>
              <a:gd name="T101" fmla="*/ 113407825 h 176"/>
              <a:gd name="T102" fmla="*/ 250895556 w 135"/>
              <a:gd name="T103" fmla="*/ 123488450 h 176"/>
              <a:gd name="T104" fmla="*/ 240938756 w 135"/>
              <a:gd name="T105" fmla="*/ 128528763 h 176"/>
              <a:gd name="T106" fmla="*/ 230983367 w 135"/>
              <a:gd name="T107" fmla="*/ 128528763 h 176"/>
              <a:gd name="T108" fmla="*/ 221026567 w 135"/>
              <a:gd name="T109" fmla="*/ 126007813 h 176"/>
              <a:gd name="T110" fmla="*/ 213062256 w 135"/>
              <a:gd name="T111" fmla="*/ 120967500 h 176"/>
              <a:gd name="T112" fmla="*/ 207089022 w 135"/>
              <a:gd name="T113" fmla="*/ 110886875 h 176"/>
              <a:gd name="T114" fmla="*/ 205096533 w 135"/>
              <a:gd name="T115" fmla="*/ 98286888 h 176"/>
              <a:gd name="T116" fmla="*/ 203105456 w 135"/>
              <a:gd name="T117" fmla="*/ 85685313 h 176"/>
              <a:gd name="T118" fmla="*/ 193150067 w 135"/>
              <a:gd name="T119" fmla="*/ 80645000 h 176"/>
              <a:gd name="T120" fmla="*/ 183193267 w 135"/>
              <a:gd name="T121" fmla="*/ 83165950 h 17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35" h="176">
                <a:moveTo>
                  <a:pt x="90" y="33"/>
                </a:moveTo>
                <a:lnTo>
                  <a:pt x="87" y="35"/>
                </a:lnTo>
                <a:lnTo>
                  <a:pt x="84" y="36"/>
                </a:lnTo>
                <a:lnTo>
                  <a:pt x="81" y="37"/>
                </a:lnTo>
                <a:lnTo>
                  <a:pt x="79" y="39"/>
                </a:lnTo>
                <a:lnTo>
                  <a:pt x="76" y="40"/>
                </a:lnTo>
                <a:lnTo>
                  <a:pt x="74" y="41"/>
                </a:lnTo>
                <a:lnTo>
                  <a:pt x="71" y="43"/>
                </a:lnTo>
                <a:lnTo>
                  <a:pt x="69" y="45"/>
                </a:lnTo>
                <a:lnTo>
                  <a:pt x="66" y="46"/>
                </a:lnTo>
                <a:lnTo>
                  <a:pt x="64" y="48"/>
                </a:lnTo>
                <a:lnTo>
                  <a:pt x="62" y="50"/>
                </a:lnTo>
                <a:lnTo>
                  <a:pt x="59" y="52"/>
                </a:lnTo>
                <a:lnTo>
                  <a:pt x="57" y="54"/>
                </a:lnTo>
                <a:lnTo>
                  <a:pt x="55" y="56"/>
                </a:lnTo>
                <a:lnTo>
                  <a:pt x="53" y="58"/>
                </a:lnTo>
                <a:lnTo>
                  <a:pt x="51" y="60"/>
                </a:lnTo>
                <a:lnTo>
                  <a:pt x="49" y="62"/>
                </a:lnTo>
                <a:lnTo>
                  <a:pt x="47" y="65"/>
                </a:lnTo>
                <a:lnTo>
                  <a:pt x="46" y="67"/>
                </a:lnTo>
                <a:lnTo>
                  <a:pt x="44" y="70"/>
                </a:lnTo>
                <a:lnTo>
                  <a:pt x="42" y="73"/>
                </a:lnTo>
                <a:lnTo>
                  <a:pt x="41" y="75"/>
                </a:lnTo>
                <a:lnTo>
                  <a:pt x="39" y="78"/>
                </a:lnTo>
                <a:lnTo>
                  <a:pt x="38" y="81"/>
                </a:lnTo>
                <a:lnTo>
                  <a:pt x="36" y="85"/>
                </a:lnTo>
                <a:lnTo>
                  <a:pt x="35" y="88"/>
                </a:lnTo>
                <a:lnTo>
                  <a:pt x="34" y="92"/>
                </a:lnTo>
                <a:lnTo>
                  <a:pt x="33" y="95"/>
                </a:lnTo>
                <a:lnTo>
                  <a:pt x="32" y="99"/>
                </a:lnTo>
                <a:lnTo>
                  <a:pt x="31" y="103"/>
                </a:lnTo>
                <a:lnTo>
                  <a:pt x="30" y="107"/>
                </a:lnTo>
                <a:lnTo>
                  <a:pt x="30" y="111"/>
                </a:lnTo>
                <a:lnTo>
                  <a:pt x="30" y="113"/>
                </a:lnTo>
                <a:lnTo>
                  <a:pt x="30" y="114"/>
                </a:lnTo>
                <a:lnTo>
                  <a:pt x="30" y="116"/>
                </a:lnTo>
                <a:lnTo>
                  <a:pt x="30" y="117"/>
                </a:lnTo>
                <a:lnTo>
                  <a:pt x="30" y="119"/>
                </a:lnTo>
                <a:lnTo>
                  <a:pt x="31" y="120"/>
                </a:lnTo>
                <a:lnTo>
                  <a:pt x="31" y="122"/>
                </a:lnTo>
                <a:lnTo>
                  <a:pt x="32" y="123"/>
                </a:lnTo>
                <a:lnTo>
                  <a:pt x="32" y="124"/>
                </a:lnTo>
                <a:lnTo>
                  <a:pt x="32" y="126"/>
                </a:lnTo>
                <a:lnTo>
                  <a:pt x="33" y="127"/>
                </a:lnTo>
                <a:lnTo>
                  <a:pt x="34" y="128"/>
                </a:lnTo>
                <a:lnTo>
                  <a:pt x="34" y="129"/>
                </a:lnTo>
                <a:lnTo>
                  <a:pt x="35" y="130"/>
                </a:lnTo>
                <a:lnTo>
                  <a:pt x="36" y="131"/>
                </a:lnTo>
                <a:lnTo>
                  <a:pt x="36" y="132"/>
                </a:lnTo>
                <a:lnTo>
                  <a:pt x="37" y="133"/>
                </a:lnTo>
                <a:lnTo>
                  <a:pt x="38" y="134"/>
                </a:lnTo>
                <a:lnTo>
                  <a:pt x="39" y="135"/>
                </a:lnTo>
                <a:lnTo>
                  <a:pt x="40" y="136"/>
                </a:lnTo>
                <a:lnTo>
                  <a:pt x="41" y="137"/>
                </a:lnTo>
                <a:lnTo>
                  <a:pt x="42" y="138"/>
                </a:lnTo>
                <a:lnTo>
                  <a:pt x="44" y="139"/>
                </a:lnTo>
                <a:lnTo>
                  <a:pt x="45" y="139"/>
                </a:lnTo>
                <a:lnTo>
                  <a:pt x="46" y="140"/>
                </a:lnTo>
                <a:lnTo>
                  <a:pt x="48" y="140"/>
                </a:lnTo>
                <a:lnTo>
                  <a:pt x="49" y="141"/>
                </a:lnTo>
                <a:lnTo>
                  <a:pt x="51" y="142"/>
                </a:lnTo>
                <a:lnTo>
                  <a:pt x="52" y="142"/>
                </a:lnTo>
                <a:lnTo>
                  <a:pt x="54" y="142"/>
                </a:lnTo>
                <a:lnTo>
                  <a:pt x="56" y="143"/>
                </a:lnTo>
                <a:lnTo>
                  <a:pt x="58" y="143"/>
                </a:lnTo>
                <a:lnTo>
                  <a:pt x="61" y="142"/>
                </a:lnTo>
                <a:lnTo>
                  <a:pt x="64" y="141"/>
                </a:lnTo>
                <a:lnTo>
                  <a:pt x="67" y="140"/>
                </a:lnTo>
                <a:lnTo>
                  <a:pt x="70" y="139"/>
                </a:lnTo>
                <a:lnTo>
                  <a:pt x="72" y="138"/>
                </a:lnTo>
                <a:lnTo>
                  <a:pt x="75" y="137"/>
                </a:lnTo>
                <a:lnTo>
                  <a:pt x="77" y="136"/>
                </a:lnTo>
                <a:lnTo>
                  <a:pt x="79" y="135"/>
                </a:lnTo>
                <a:lnTo>
                  <a:pt x="81" y="134"/>
                </a:lnTo>
                <a:lnTo>
                  <a:pt x="83" y="133"/>
                </a:lnTo>
                <a:lnTo>
                  <a:pt x="84" y="132"/>
                </a:lnTo>
                <a:lnTo>
                  <a:pt x="86" y="131"/>
                </a:lnTo>
                <a:lnTo>
                  <a:pt x="87" y="130"/>
                </a:lnTo>
                <a:lnTo>
                  <a:pt x="89" y="129"/>
                </a:lnTo>
                <a:lnTo>
                  <a:pt x="90" y="128"/>
                </a:lnTo>
                <a:lnTo>
                  <a:pt x="91" y="127"/>
                </a:lnTo>
                <a:lnTo>
                  <a:pt x="93" y="126"/>
                </a:lnTo>
                <a:lnTo>
                  <a:pt x="95" y="124"/>
                </a:lnTo>
                <a:lnTo>
                  <a:pt x="96" y="123"/>
                </a:lnTo>
                <a:lnTo>
                  <a:pt x="97" y="122"/>
                </a:lnTo>
                <a:lnTo>
                  <a:pt x="98" y="122"/>
                </a:lnTo>
                <a:lnTo>
                  <a:pt x="99" y="121"/>
                </a:lnTo>
                <a:lnTo>
                  <a:pt x="100" y="120"/>
                </a:lnTo>
                <a:lnTo>
                  <a:pt x="101" y="120"/>
                </a:lnTo>
                <a:lnTo>
                  <a:pt x="102" y="119"/>
                </a:lnTo>
                <a:lnTo>
                  <a:pt x="103" y="119"/>
                </a:lnTo>
                <a:lnTo>
                  <a:pt x="105" y="119"/>
                </a:lnTo>
                <a:lnTo>
                  <a:pt x="106" y="118"/>
                </a:lnTo>
                <a:lnTo>
                  <a:pt x="107" y="118"/>
                </a:lnTo>
                <a:lnTo>
                  <a:pt x="109" y="118"/>
                </a:lnTo>
                <a:lnTo>
                  <a:pt x="110" y="118"/>
                </a:lnTo>
                <a:lnTo>
                  <a:pt x="111" y="118"/>
                </a:lnTo>
                <a:lnTo>
                  <a:pt x="112" y="118"/>
                </a:lnTo>
                <a:lnTo>
                  <a:pt x="113" y="118"/>
                </a:lnTo>
                <a:lnTo>
                  <a:pt x="114" y="118"/>
                </a:lnTo>
                <a:lnTo>
                  <a:pt x="115" y="118"/>
                </a:lnTo>
                <a:lnTo>
                  <a:pt x="116" y="119"/>
                </a:lnTo>
                <a:lnTo>
                  <a:pt x="117" y="119"/>
                </a:lnTo>
                <a:lnTo>
                  <a:pt x="118" y="120"/>
                </a:lnTo>
                <a:lnTo>
                  <a:pt x="119" y="120"/>
                </a:lnTo>
                <a:lnTo>
                  <a:pt x="120" y="121"/>
                </a:lnTo>
                <a:lnTo>
                  <a:pt x="121" y="122"/>
                </a:lnTo>
                <a:lnTo>
                  <a:pt x="122" y="123"/>
                </a:lnTo>
                <a:lnTo>
                  <a:pt x="123" y="124"/>
                </a:lnTo>
                <a:lnTo>
                  <a:pt x="123" y="125"/>
                </a:lnTo>
                <a:lnTo>
                  <a:pt x="124" y="126"/>
                </a:lnTo>
                <a:lnTo>
                  <a:pt x="124" y="127"/>
                </a:lnTo>
                <a:lnTo>
                  <a:pt x="124" y="128"/>
                </a:lnTo>
                <a:lnTo>
                  <a:pt x="125" y="129"/>
                </a:lnTo>
                <a:lnTo>
                  <a:pt x="125" y="130"/>
                </a:lnTo>
                <a:lnTo>
                  <a:pt x="125" y="131"/>
                </a:lnTo>
                <a:lnTo>
                  <a:pt x="125" y="132"/>
                </a:lnTo>
                <a:lnTo>
                  <a:pt x="126" y="133"/>
                </a:lnTo>
                <a:lnTo>
                  <a:pt x="126" y="134"/>
                </a:lnTo>
                <a:lnTo>
                  <a:pt x="125" y="136"/>
                </a:lnTo>
                <a:lnTo>
                  <a:pt x="123" y="138"/>
                </a:lnTo>
                <a:lnTo>
                  <a:pt x="122" y="140"/>
                </a:lnTo>
                <a:lnTo>
                  <a:pt x="121" y="142"/>
                </a:lnTo>
                <a:lnTo>
                  <a:pt x="120" y="144"/>
                </a:lnTo>
                <a:lnTo>
                  <a:pt x="118" y="146"/>
                </a:lnTo>
                <a:lnTo>
                  <a:pt x="117" y="148"/>
                </a:lnTo>
                <a:lnTo>
                  <a:pt x="115" y="149"/>
                </a:lnTo>
                <a:lnTo>
                  <a:pt x="114" y="151"/>
                </a:lnTo>
                <a:lnTo>
                  <a:pt x="112" y="153"/>
                </a:lnTo>
                <a:lnTo>
                  <a:pt x="110" y="154"/>
                </a:lnTo>
                <a:lnTo>
                  <a:pt x="109" y="156"/>
                </a:lnTo>
                <a:lnTo>
                  <a:pt x="107" y="157"/>
                </a:lnTo>
                <a:lnTo>
                  <a:pt x="105" y="159"/>
                </a:lnTo>
                <a:lnTo>
                  <a:pt x="103" y="160"/>
                </a:lnTo>
                <a:lnTo>
                  <a:pt x="101" y="161"/>
                </a:lnTo>
                <a:lnTo>
                  <a:pt x="99" y="163"/>
                </a:lnTo>
                <a:lnTo>
                  <a:pt x="97" y="164"/>
                </a:lnTo>
                <a:lnTo>
                  <a:pt x="94" y="165"/>
                </a:lnTo>
                <a:lnTo>
                  <a:pt x="92" y="166"/>
                </a:lnTo>
                <a:lnTo>
                  <a:pt x="90" y="167"/>
                </a:lnTo>
                <a:lnTo>
                  <a:pt x="87" y="168"/>
                </a:lnTo>
                <a:lnTo>
                  <a:pt x="85" y="169"/>
                </a:lnTo>
                <a:lnTo>
                  <a:pt x="82" y="170"/>
                </a:lnTo>
                <a:lnTo>
                  <a:pt x="79" y="171"/>
                </a:lnTo>
                <a:lnTo>
                  <a:pt x="77" y="171"/>
                </a:lnTo>
                <a:lnTo>
                  <a:pt x="74" y="172"/>
                </a:lnTo>
                <a:lnTo>
                  <a:pt x="71" y="173"/>
                </a:lnTo>
                <a:lnTo>
                  <a:pt x="68" y="173"/>
                </a:lnTo>
                <a:lnTo>
                  <a:pt x="65" y="174"/>
                </a:lnTo>
                <a:lnTo>
                  <a:pt x="62" y="174"/>
                </a:lnTo>
                <a:lnTo>
                  <a:pt x="59" y="175"/>
                </a:lnTo>
                <a:lnTo>
                  <a:pt x="56" y="174"/>
                </a:lnTo>
                <a:lnTo>
                  <a:pt x="52" y="174"/>
                </a:lnTo>
                <a:lnTo>
                  <a:pt x="49" y="173"/>
                </a:lnTo>
                <a:lnTo>
                  <a:pt x="46" y="173"/>
                </a:lnTo>
                <a:lnTo>
                  <a:pt x="43" y="172"/>
                </a:lnTo>
                <a:lnTo>
                  <a:pt x="40" y="171"/>
                </a:lnTo>
                <a:lnTo>
                  <a:pt x="38" y="170"/>
                </a:lnTo>
                <a:lnTo>
                  <a:pt x="35" y="169"/>
                </a:lnTo>
                <a:lnTo>
                  <a:pt x="32" y="168"/>
                </a:lnTo>
                <a:lnTo>
                  <a:pt x="30" y="167"/>
                </a:lnTo>
                <a:lnTo>
                  <a:pt x="27" y="165"/>
                </a:lnTo>
                <a:lnTo>
                  <a:pt x="25" y="164"/>
                </a:lnTo>
                <a:lnTo>
                  <a:pt x="23" y="162"/>
                </a:lnTo>
                <a:lnTo>
                  <a:pt x="21" y="161"/>
                </a:lnTo>
                <a:lnTo>
                  <a:pt x="19" y="159"/>
                </a:lnTo>
                <a:lnTo>
                  <a:pt x="17" y="157"/>
                </a:lnTo>
                <a:lnTo>
                  <a:pt x="15" y="155"/>
                </a:lnTo>
                <a:lnTo>
                  <a:pt x="13" y="153"/>
                </a:lnTo>
                <a:lnTo>
                  <a:pt x="11" y="151"/>
                </a:lnTo>
                <a:lnTo>
                  <a:pt x="10" y="148"/>
                </a:lnTo>
                <a:lnTo>
                  <a:pt x="8" y="146"/>
                </a:lnTo>
                <a:lnTo>
                  <a:pt x="7" y="144"/>
                </a:lnTo>
                <a:lnTo>
                  <a:pt x="6" y="141"/>
                </a:lnTo>
                <a:lnTo>
                  <a:pt x="5" y="138"/>
                </a:lnTo>
                <a:lnTo>
                  <a:pt x="4" y="135"/>
                </a:lnTo>
                <a:lnTo>
                  <a:pt x="3" y="132"/>
                </a:lnTo>
                <a:lnTo>
                  <a:pt x="2" y="129"/>
                </a:lnTo>
                <a:lnTo>
                  <a:pt x="1" y="126"/>
                </a:lnTo>
                <a:lnTo>
                  <a:pt x="1" y="123"/>
                </a:lnTo>
                <a:lnTo>
                  <a:pt x="0" y="120"/>
                </a:lnTo>
                <a:lnTo>
                  <a:pt x="0" y="116"/>
                </a:lnTo>
                <a:lnTo>
                  <a:pt x="0" y="113"/>
                </a:lnTo>
                <a:lnTo>
                  <a:pt x="0" y="108"/>
                </a:lnTo>
                <a:lnTo>
                  <a:pt x="0" y="103"/>
                </a:lnTo>
                <a:lnTo>
                  <a:pt x="0" y="98"/>
                </a:lnTo>
                <a:lnTo>
                  <a:pt x="1" y="93"/>
                </a:lnTo>
                <a:lnTo>
                  <a:pt x="2" y="88"/>
                </a:lnTo>
                <a:lnTo>
                  <a:pt x="4" y="83"/>
                </a:lnTo>
                <a:lnTo>
                  <a:pt x="5" y="78"/>
                </a:lnTo>
                <a:lnTo>
                  <a:pt x="7" y="73"/>
                </a:lnTo>
                <a:lnTo>
                  <a:pt x="9" y="68"/>
                </a:lnTo>
                <a:lnTo>
                  <a:pt x="12" y="63"/>
                </a:lnTo>
                <a:lnTo>
                  <a:pt x="14" y="59"/>
                </a:lnTo>
                <a:lnTo>
                  <a:pt x="17" y="54"/>
                </a:lnTo>
                <a:lnTo>
                  <a:pt x="20" y="50"/>
                </a:lnTo>
                <a:lnTo>
                  <a:pt x="23" y="46"/>
                </a:lnTo>
                <a:lnTo>
                  <a:pt x="26" y="41"/>
                </a:lnTo>
                <a:lnTo>
                  <a:pt x="29" y="37"/>
                </a:lnTo>
                <a:lnTo>
                  <a:pt x="33" y="34"/>
                </a:lnTo>
                <a:lnTo>
                  <a:pt x="37" y="30"/>
                </a:lnTo>
                <a:lnTo>
                  <a:pt x="40" y="26"/>
                </a:lnTo>
                <a:lnTo>
                  <a:pt x="44" y="23"/>
                </a:lnTo>
                <a:lnTo>
                  <a:pt x="48" y="20"/>
                </a:lnTo>
                <a:lnTo>
                  <a:pt x="52" y="17"/>
                </a:lnTo>
                <a:lnTo>
                  <a:pt x="56" y="14"/>
                </a:lnTo>
                <a:lnTo>
                  <a:pt x="60" y="12"/>
                </a:lnTo>
                <a:lnTo>
                  <a:pt x="64" y="10"/>
                </a:lnTo>
                <a:lnTo>
                  <a:pt x="68" y="8"/>
                </a:lnTo>
                <a:lnTo>
                  <a:pt x="73" y="6"/>
                </a:lnTo>
                <a:lnTo>
                  <a:pt x="77" y="4"/>
                </a:lnTo>
                <a:lnTo>
                  <a:pt x="81" y="3"/>
                </a:lnTo>
                <a:lnTo>
                  <a:pt x="85" y="2"/>
                </a:lnTo>
                <a:lnTo>
                  <a:pt x="89" y="2"/>
                </a:lnTo>
                <a:lnTo>
                  <a:pt x="94" y="2"/>
                </a:lnTo>
                <a:lnTo>
                  <a:pt x="95" y="2"/>
                </a:lnTo>
                <a:lnTo>
                  <a:pt x="96" y="2"/>
                </a:lnTo>
                <a:lnTo>
                  <a:pt x="97" y="2"/>
                </a:lnTo>
                <a:lnTo>
                  <a:pt x="98" y="2"/>
                </a:lnTo>
                <a:lnTo>
                  <a:pt x="99" y="3"/>
                </a:lnTo>
                <a:lnTo>
                  <a:pt x="100" y="3"/>
                </a:lnTo>
                <a:lnTo>
                  <a:pt x="101" y="3"/>
                </a:lnTo>
                <a:lnTo>
                  <a:pt x="102" y="4"/>
                </a:lnTo>
                <a:lnTo>
                  <a:pt x="104" y="4"/>
                </a:lnTo>
                <a:lnTo>
                  <a:pt x="105" y="5"/>
                </a:lnTo>
                <a:lnTo>
                  <a:pt x="106" y="5"/>
                </a:lnTo>
                <a:lnTo>
                  <a:pt x="108" y="5"/>
                </a:lnTo>
                <a:lnTo>
                  <a:pt x="109" y="6"/>
                </a:lnTo>
                <a:lnTo>
                  <a:pt x="109" y="5"/>
                </a:lnTo>
                <a:lnTo>
                  <a:pt x="110" y="5"/>
                </a:lnTo>
                <a:lnTo>
                  <a:pt x="110" y="4"/>
                </a:lnTo>
                <a:lnTo>
                  <a:pt x="111" y="4"/>
                </a:lnTo>
                <a:lnTo>
                  <a:pt x="112" y="3"/>
                </a:lnTo>
                <a:lnTo>
                  <a:pt x="112" y="2"/>
                </a:lnTo>
                <a:lnTo>
                  <a:pt x="113" y="2"/>
                </a:lnTo>
                <a:lnTo>
                  <a:pt x="113" y="1"/>
                </a:lnTo>
                <a:lnTo>
                  <a:pt x="114" y="1"/>
                </a:lnTo>
                <a:lnTo>
                  <a:pt x="114" y="0"/>
                </a:lnTo>
                <a:lnTo>
                  <a:pt x="115" y="0"/>
                </a:lnTo>
                <a:lnTo>
                  <a:pt x="116" y="0"/>
                </a:lnTo>
                <a:lnTo>
                  <a:pt x="117" y="0"/>
                </a:lnTo>
                <a:lnTo>
                  <a:pt x="118" y="0"/>
                </a:lnTo>
                <a:lnTo>
                  <a:pt x="119" y="0"/>
                </a:lnTo>
                <a:lnTo>
                  <a:pt x="120" y="0"/>
                </a:lnTo>
                <a:lnTo>
                  <a:pt x="121" y="0"/>
                </a:lnTo>
                <a:lnTo>
                  <a:pt x="122" y="0"/>
                </a:lnTo>
                <a:lnTo>
                  <a:pt x="123" y="0"/>
                </a:lnTo>
                <a:lnTo>
                  <a:pt x="124" y="1"/>
                </a:lnTo>
                <a:lnTo>
                  <a:pt x="125" y="1"/>
                </a:lnTo>
                <a:lnTo>
                  <a:pt x="126" y="2"/>
                </a:lnTo>
                <a:lnTo>
                  <a:pt x="127" y="2"/>
                </a:lnTo>
                <a:lnTo>
                  <a:pt x="127" y="3"/>
                </a:lnTo>
                <a:lnTo>
                  <a:pt x="128" y="4"/>
                </a:lnTo>
                <a:lnTo>
                  <a:pt x="129" y="5"/>
                </a:lnTo>
                <a:lnTo>
                  <a:pt x="129" y="6"/>
                </a:lnTo>
                <a:lnTo>
                  <a:pt x="130" y="7"/>
                </a:lnTo>
                <a:lnTo>
                  <a:pt x="130" y="8"/>
                </a:lnTo>
                <a:lnTo>
                  <a:pt x="131" y="9"/>
                </a:lnTo>
                <a:lnTo>
                  <a:pt x="131" y="10"/>
                </a:lnTo>
                <a:lnTo>
                  <a:pt x="132" y="11"/>
                </a:lnTo>
                <a:lnTo>
                  <a:pt x="132" y="12"/>
                </a:lnTo>
                <a:lnTo>
                  <a:pt x="132" y="13"/>
                </a:lnTo>
                <a:lnTo>
                  <a:pt x="132" y="15"/>
                </a:lnTo>
                <a:lnTo>
                  <a:pt x="133" y="16"/>
                </a:lnTo>
                <a:lnTo>
                  <a:pt x="133" y="17"/>
                </a:lnTo>
                <a:lnTo>
                  <a:pt x="133" y="19"/>
                </a:lnTo>
                <a:lnTo>
                  <a:pt x="133" y="20"/>
                </a:lnTo>
                <a:lnTo>
                  <a:pt x="133" y="22"/>
                </a:lnTo>
                <a:lnTo>
                  <a:pt x="133" y="24"/>
                </a:lnTo>
                <a:lnTo>
                  <a:pt x="134" y="25"/>
                </a:lnTo>
                <a:lnTo>
                  <a:pt x="134" y="27"/>
                </a:lnTo>
                <a:lnTo>
                  <a:pt x="133" y="28"/>
                </a:lnTo>
                <a:lnTo>
                  <a:pt x="133" y="30"/>
                </a:lnTo>
                <a:lnTo>
                  <a:pt x="133" y="31"/>
                </a:lnTo>
                <a:lnTo>
                  <a:pt x="133" y="33"/>
                </a:lnTo>
                <a:lnTo>
                  <a:pt x="133" y="34"/>
                </a:lnTo>
                <a:lnTo>
                  <a:pt x="133" y="35"/>
                </a:lnTo>
                <a:lnTo>
                  <a:pt x="133" y="37"/>
                </a:lnTo>
                <a:lnTo>
                  <a:pt x="132" y="38"/>
                </a:lnTo>
                <a:lnTo>
                  <a:pt x="132" y="39"/>
                </a:lnTo>
                <a:lnTo>
                  <a:pt x="132" y="40"/>
                </a:lnTo>
                <a:lnTo>
                  <a:pt x="132" y="41"/>
                </a:lnTo>
                <a:lnTo>
                  <a:pt x="131" y="42"/>
                </a:lnTo>
                <a:lnTo>
                  <a:pt x="131" y="43"/>
                </a:lnTo>
                <a:lnTo>
                  <a:pt x="130" y="44"/>
                </a:lnTo>
                <a:lnTo>
                  <a:pt x="130" y="45"/>
                </a:lnTo>
                <a:lnTo>
                  <a:pt x="129" y="45"/>
                </a:lnTo>
                <a:lnTo>
                  <a:pt x="129" y="46"/>
                </a:lnTo>
                <a:lnTo>
                  <a:pt x="128" y="47"/>
                </a:lnTo>
                <a:lnTo>
                  <a:pt x="127" y="48"/>
                </a:lnTo>
                <a:lnTo>
                  <a:pt x="127" y="49"/>
                </a:lnTo>
                <a:lnTo>
                  <a:pt x="126" y="49"/>
                </a:lnTo>
                <a:lnTo>
                  <a:pt x="125" y="49"/>
                </a:lnTo>
                <a:lnTo>
                  <a:pt x="124" y="50"/>
                </a:lnTo>
                <a:lnTo>
                  <a:pt x="123" y="50"/>
                </a:lnTo>
                <a:lnTo>
                  <a:pt x="122" y="51"/>
                </a:lnTo>
                <a:lnTo>
                  <a:pt x="121" y="51"/>
                </a:lnTo>
                <a:lnTo>
                  <a:pt x="120" y="51"/>
                </a:lnTo>
                <a:lnTo>
                  <a:pt x="119" y="51"/>
                </a:lnTo>
                <a:lnTo>
                  <a:pt x="118" y="51"/>
                </a:lnTo>
                <a:lnTo>
                  <a:pt x="117" y="51"/>
                </a:lnTo>
                <a:lnTo>
                  <a:pt x="116" y="51"/>
                </a:lnTo>
                <a:lnTo>
                  <a:pt x="115" y="51"/>
                </a:lnTo>
                <a:lnTo>
                  <a:pt x="114" y="51"/>
                </a:lnTo>
                <a:lnTo>
                  <a:pt x="113" y="51"/>
                </a:lnTo>
                <a:lnTo>
                  <a:pt x="112" y="50"/>
                </a:lnTo>
                <a:lnTo>
                  <a:pt x="111" y="50"/>
                </a:lnTo>
                <a:lnTo>
                  <a:pt x="110" y="50"/>
                </a:lnTo>
                <a:lnTo>
                  <a:pt x="109" y="49"/>
                </a:lnTo>
                <a:lnTo>
                  <a:pt x="108" y="49"/>
                </a:lnTo>
                <a:lnTo>
                  <a:pt x="107" y="48"/>
                </a:lnTo>
                <a:lnTo>
                  <a:pt x="106" y="47"/>
                </a:lnTo>
                <a:lnTo>
                  <a:pt x="105" y="46"/>
                </a:lnTo>
                <a:lnTo>
                  <a:pt x="105" y="45"/>
                </a:lnTo>
                <a:lnTo>
                  <a:pt x="104" y="44"/>
                </a:lnTo>
                <a:lnTo>
                  <a:pt x="104" y="43"/>
                </a:lnTo>
                <a:lnTo>
                  <a:pt x="103" y="42"/>
                </a:lnTo>
                <a:lnTo>
                  <a:pt x="103" y="41"/>
                </a:lnTo>
                <a:lnTo>
                  <a:pt x="103" y="40"/>
                </a:lnTo>
                <a:lnTo>
                  <a:pt x="103" y="39"/>
                </a:lnTo>
                <a:lnTo>
                  <a:pt x="102" y="39"/>
                </a:lnTo>
                <a:lnTo>
                  <a:pt x="102" y="38"/>
                </a:lnTo>
                <a:lnTo>
                  <a:pt x="102" y="37"/>
                </a:lnTo>
                <a:lnTo>
                  <a:pt x="102" y="36"/>
                </a:lnTo>
                <a:lnTo>
                  <a:pt x="102" y="34"/>
                </a:lnTo>
                <a:lnTo>
                  <a:pt x="101" y="34"/>
                </a:lnTo>
                <a:lnTo>
                  <a:pt x="100" y="33"/>
                </a:lnTo>
                <a:lnTo>
                  <a:pt x="99" y="33"/>
                </a:lnTo>
                <a:lnTo>
                  <a:pt x="98" y="32"/>
                </a:lnTo>
                <a:lnTo>
                  <a:pt x="97" y="32"/>
                </a:lnTo>
                <a:lnTo>
                  <a:pt x="96" y="32"/>
                </a:lnTo>
                <a:lnTo>
                  <a:pt x="95" y="32"/>
                </a:lnTo>
                <a:lnTo>
                  <a:pt x="94" y="32"/>
                </a:lnTo>
                <a:lnTo>
                  <a:pt x="93" y="32"/>
                </a:lnTo>
                <a:lnTo>
                  <a:pt x="92" y="33"/>
                </a:lnTo>
                <a:lnTo>
                  <a:pt x="91" y="33"/>
                </a:lnTo>
                <a:lnTo>
                  <a:pt x="90" y="33"/>
                </a:lnTo>
              </a:path>
            </a:pathLst>
          </a:custGeom>
          <a:solidFill>
            <a:schemeClr val="tx1"/>
          </a:solidFill>
          <a:ln w="9525" cap="rnd">
            <a:noFill/>
            <a:round/>
            <a:headEnd/>
            <a:tailEnd/>
          </a:ln>
          <a:effectLst>
            <a:outerShdw dist="35921" dir="2700000" algn="ctr" rotWithShape="0">
              <a:schemeClr val="bg2"/>
            </a:outerShdw>
          </a:effectLst>
        </p:spPr>
        <p:txBody>
          <a:bodyPr/>
          <a:lstStyle/>
          <a:p>
            <a:pPr>
              <a:defRPr/>
            </a:pPr>
            <a:endParaRPr lang="fr-CA"/>
          </a:p>
        </p:txBody>
      </p:sp>
      <p:sp>
        <p:nvSpPr>
          <p:cNvPr id="64550" name="Freeform 43"/>
          <p:cNvSpPr>
            <a:spLocks/>
          </p:cNvSpPr>
          <p:nvPr/>
        </p:nvSpPr>
        <p:spPr bwMode="auto">
          <a:xfrm>
            <a:off x="387350" y="6270625"/>
            <a:ext cx="214313" cy="279400"/>
          </a:xfrm>
          <a:custGeom>
            <a:avLst/>
            <a:gdLst>
              <a:gd name="T0" fmla="*/ 42301980 w 151"/>
              <a:gd name="T1" fmla="*/ 0 h 176"/>
              <a:gd name="T2" fmla="*/ 50359297 w 151"/>
              <a:gd name="T3" fmla="*/ 2520950 h 176"/>
              <a:gd name="T4" fmla="*/ 56402640 w 151"/>
              <a:gd name="T5" fmla="*/ 7561263 h 176"/>
              <a:gd name="T6" fmla="*/ 60432008 w 151"/>
              <a:gd name="T7" fmla="*/ 15120938 h 176"/>
              <a:gd name="T8" fmla="*/ 62445983 w 151"/>
              <a:gd name="T9" fmla="*/ 22682200 h 176"/>
              <a:gd name="T10" fmla="*/ 64459957 w 151"/>
              <a:gd name="T11" fmla="*/ 30241875 h 176"/>
              <a:gd name="T12" fmla="*/ 62445983 w 151"/>
              <a:gd name="T13" fmla="*/ 90725625 h 176"/>
              <a:gd name="T14" fmla="*/ 62445983 w 151"/>
              <a:gd name="T15" fmla="*/ 229335013 h 176"/>
              <a:gd name="T16" fmla="*/ 68489325 w 151"/>
              <a:gd name="T17" fmla="*/ 282257500 h 176"/>
              <a:gd name="T18" fmla="*/ 76546643 w 151"/>
              <a:gd name="T19" fmla="*/ 309980013 h 176"/>
              <a:gd name="T20" fmla="*/ 86619354 w 151"/>
              <a:gd name="T21" fmla="*/ 330141263 h 176"/>
              <a:gd name="T22" fmla="*/ 98704620 w 151"/>
              <a:gd name="T23" fmla="*/ 347781563 h 176"/>
              <a:gd name="T24" fmla="*/ 112805280 w 151"/>
              <a:gd name="T25" fmla="*/ 357862188 h 176"/>
              <a:gd name="T26" fmla="*/ 126905940 w 151"/>
              <a:gd name="T27" fmla="*/ 362902500 h 176"/>
              <a:gd name="T28" fmla="*/ 149065336 w 151"/>
              <a:gd name="T29" fmla="*/ 360383138 h 176"/>
              <a:gd name="T30" fmla="*/ 175251262 w 151"/>
              <a:gd name="T31" fmla="*/ 347781563 h 176"/>
              <a:gd name="T32" fmla="*/ 197410659 w 151"/>
              <a:gd name="T33" fmla="*/ 327620313 h 176"/>
              <a:gd name="T34" fmla="*/ 213525293 w 151"/>
              <a:gd name="T35" fmla="*/ 294859075 h 176"/>
              <a:gd name="T36" fmla="*/ 225611979 w 151"/>
              <a:gd name="T37" fmla="*/ 254536575 h 176"/>
              <a:gd name="T38" fmla="*/ 233669296 w 151"/>
              <a:gd name="T39" fmla="*/ 206652813 h 176"/>
              <a:gd name="T40" fmla="*/ 239712639 w 151"/>
              <a:gd name="T41" fmla="*/ 148690013 h 176"/>
              <a:gd name="T42" fmla="*/ 239712639 w 151"/>
              <a:gd name="T43" fmla="*/ 80645000 h 176"/>
              <a:gd name="T44" fmla="*/ 239712639 w 151"/>
              <a:gd name="T45" fmla="*/ 30241875 h 176"/>
              <a:gd name="T46" fmla="*/ 239712639 w 151"/>
              <a:gd name="T47" fmla="*/ 22682200 h 176"/>
              <a:gd name="T48" fmla="*/ 243740588 w 151"/>
              <a:gd name="T49" fmla="*/ 15120938 h 176"/>
              <a:gd name="T50" fmla="*/ 247769956 w 151"/>
              <a:gd name="T51" fmla="*/ 7561263 h 176"/>
              <a:gd name="T52" fmla="*/ 253813299 w 151"/>
              <a:gd name="T53" fmla="*/ 2520950 h 176"/>
              <a:gd name="T54" fmla="*/ 261870616 w 151"/>
              <a:gd name="T55" fmla="*/ 0 h 176"/>
              <a:gd name="T56" fmla="*/ 275971276 w 151"/>
              <a:gd name="T57" fmla="*/ 0 h 176"/>
              <a:gd name="T58" fmla="*/ 282014619 w 151"/>
              <a:gd name="T59" fmla="*/ 0 h 176"/>
              <a:gd name="T60" fmla="*/ 290071936 w 151"/>
              <a:gd name="T61" fmla="*/ 2520950 h 176"/>
              <a:gd name="T62" fmla="*/ 294101304 w 151"/>
              <a:gd name="T63" fmla="*/ 7561263 h 176"/>
              <a:gd name="T64" fmla="*/ 298129253 w 151"/>
              <a:gd name="T65" fmla="*/ 15120938 h 176"/>
              <a:gd name="T66" fmla="*/ 300143228 w 151"/>
              <a:gd name="T67" fmla="*/ 27722513 h 176"/>
              <a:gd name="T68" fmla="*/ 302158621 w 151"/>
              <a:gd name="T69" fmla="*/ 65524063 h 176"/>
              <a:gd name="T70" fmla="*/ 302158621 w 151"/>
              <a:gd name="T71" fmla="*/ 143649700 h 176"/>
              <a:gd name="T72" fmla="*/ 292085910 w 151"/>
              <a:gd name="T73" fmla="*/ 219254388 h 176"/>
              <a:gd name="T74" fmla="*/ 275971276 w 151"/>
              <a:gd name="T75" fmla="*/ 287297813 h 176"/>
              <a:gd name="T76" fmla="*/ 255827273 w 151"/>
              <a:gd name="T77" fmla="*/ 345262200 h 176"/>
              <a:gd name="T78" fmla="*/ 229639928 w 151"/>
              <a:gd name="T79" fmla="*/ 390625013 h 176"/>
              <a:gd name="T80" fmla="*/ 199424633 w 151"/>
              <a:gd name="T81" fmla="*/ 420866888 h 176"/>
              <a:gd name="T82" fmla="*/ 161150602 w 151"/>
              <a:gd name="T83" fmla="*/ 438507188 h 176"/>
              <a:gd name="T84" fmla="*/ 120862597 w 151"/>
              <a:gd name="T85" fmla="*/ 441028138 h 176"/>
              <a:gd name="T86" fmla="*/ 88633328 w 151"/>
              <a:gd name="T87" fmla="*/ 433466875 h 176"/>
              <a:gd name="T88" fmla="*/ 62445983 w 151"/>
              <a:gd name="T89" fmla="*/ 415826575 h 176"/>
              <a:gd name="T90" fmla="*/ 40288005 w 151"/>
              <a:gd name="T91" fmla="*/ 390625013 h 176"/>
              <a:gd name="T92" fmla="*/ 22157977 w 151"/>
              <a:gd name="T93" fmla="*/ 352821875 h 176"/>
              <a:gd name="T94" fmla="*/ 8057317 w 151"/>
              <a:gd name="T95" fmla="*/ 307459063 h 176"/>
              <a:gd name="T96" fmla="*/ 0 w 151"/>
              <a:gd name="T97" fmla="*/ 254536575 h 176"/>
              <a:gd name="T98" fmla="*/ 0 w 151"/>
              <a:gd name="T99" fmla="*/ 115927188 h 176"/>
              <a:gd name="T100" fmla="*/ 0 w 151"/>
              <a:gd name="T101" fmla="*/ 30241875 h 176"/>
              <a:gd name="T102" fmla="*/ 0 w 151"/>
              <a:gd name="T103" fmla="*/ 22682200 h 176"/>
              <a:gd name="T104" fmla="*/ 2013974 w 151"/>
              <a:gd name="T105" fmla="*/ 15120938 h 176"/>
              <a:gd name="T106" fmla="*/ 6043343 w 151"/>
              <a:gd name="T107" fmla="*/ 7561263 h 176"/>
              <a:gd name="T108" fmla="*/ 12086685 w 151"/>
              <a:gd name="T109" fmla="*/ 2520950 h 176"/>
              <a:gd name="T110" fmla="*/ 22157977 w 151"/>
              <a:gd name="T111" fmla="*/ 0 h 176"/>
              <a:gd name="T112" fmla="*/ 34244663 w 151"/>
              <a:gd name="T113" fmla="*/ 0 h 17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51" h="176">
                <a:moveTo>
                  <a:pt x="17" y="0"/>
                </a:moveTo>
                <a:lnTo>
                  <a:pt x="18" y="0"/>
                </a:lnTo>
                <a:lnTo>
                  <a:pt x="19" y="0"/>
                </a:lnTo>
                <a:lnTo>
                  <a:pt x="20" y="0"/>
                </a:lnTo>
                <a:lnTo>
                  <a:pt x="21" y="0"/>
                </a:lnTo>
                <a:lnTo>
                  <a:pt x="22" y="0"/>
                </a:lnTo>
                <a:lnTo>
                  <a:pt x="23" y="1"/>
                </a:lnTo>
                <a:lnTo>
                  <a:pt x="24" y="1"/>
                </a:lnTo>
                <a:lnTo>
                  <a:pt x="25" y="1"/>
                </a:lnTo>
                <a:lnTo>
                  <a:pt x="25" y="2"/>
                </a:lnTo>
                <a:lnTo>
                  <a:pt x="26" y="2"/>
                </a:lnTo>
                <a:lnTo>
                  <a:pt x="27" y="2"/>
                </a:lnTo>
                <a:lnTo>
                  <a:pt x="27" y="3"/>
                </a:lnTo>
                <a:lnTo>
                  <a:pt x="28" y="3"/>
                </a:lnTo>
                <a:lnTo>
                  <a:pt x="28" y="4"/>
                </a:lnTo>
                <a:lnTo>
                  <a:pt x="29" y="4"/>
                </a:lnTo>
                <a:lnTo>
                  <a:pt x="29" y="5"/>
                </a:lnTo>
                <a:lnTo>
                  <a:pt x="30" y="6"/>
                </a:lnTo>
                <a:lnTo>
                  <a:pt x="30" y="7"/>
                </a:lnTo>
                <a:lnTo>
                  <a:pt x="31" y="8"/>
                </a:lnTo>
                <a:lnTo>
                  <a:pt x="31" y="9"/>
                </a:lnTo>
                <a:lnTo>
                  <a:pt x="31" y="10"/>
                </a:lnTo>
                <a:lnTo>
                  <a:pt x="31" y="11"/>
                </a:lnTo>
                <a:lnTo>
                  <a:pt x="31" y="12"/>
                </a:lnTo>
                <a:lnTo>
                  <a:pt x="32" y="12"/>
                </a:lnTo>
                <a:lnTo>
                  <a:pt x="32" y="13"/>
                </a:lnTo>
                <a:lnTo>
                  <a:pt x="31" y="14"/>
                </a:lnTo>
                <a:lnTo>
                  <a:pt x="31" y="25"/>
                </a:lnTo>
                <a:lnTo>
                  <a:pt x="31" y="36"/>
                </a:lnTo>
                <a:lnTo>
                  <a:pt x="31" y="47"/>
                </a:lnTo>
                <a:lnTo>
                  <a:pt x="31" y="58"/>
                </a:lnTo>
                <a:lnTo>
                  <a:pt x="31" y="69"/>
                </a:lnTo>
                <a:lnTo>
                  <a:pt x="31" y="80"/>
                </a:lnTo>
                <a:lnTo>
                  <a:pt x="31" y="91"/>
                </a:lnTo>
                <a:lnTo>
                  <a:pt x="31" y="102"/>
                </a:lnTo>
                <a:lnTo>
                  <a:pt x="32" y="105"/>
                </a:lnTo>
                <a:lnTo>
                  <a:pt x="33" y="107"/>
                </a:lnTo>
                <a:lnTo>
                  <a:pt x="34" y="110"/>
                </a:lnTo>
                <a:lnTo>
                  <a:pt x="34" y="112"/>
                </a:lnTo>
                <a:lnTo>
                  <a:pt x="35" y="114"/>
                </a:lnTo>
                <a:lnTo>
                  <a:pt x="36" y="117"/>
                </a:lnTo>
                <a:lnTo>
                  <a:pt x="37" y="119"/>
                </a:lnTo>
                <a:lnTo>
                  <a:pt x="38" y="121"/>
                </a:lnTo>
                <a:lnTo>
                  <a:pt x="38" y="123"/>
                </a:lnTo>
                <a:lnTo>
                  <a:pt x="39" y="125"/>
                </a:lnTo>
                <a:lnTo>
                  <a:pt x="40" y="126"/>
                </a:lnTo>
                <a:lnTo>
                  <a:pt x="41" y="128"/>
                </a:lnTo>
                <a:lnTo>
                  <a:pt x="42" y="130"/>
                </a:lnTo>
                <a:lnTo>
                  <a:pt x="43" y="131"/>
                </a:lnTo>
                <a:lnTo>
                  <a:pt x="44" y="133"/>
                </a:lnTo>
                <a:lnTo>
                  <a:pt x="46" y="134"/>
                </a:lnTo>
                <a:lnTo>
                  <a:pt x="47" y="135"/>
                </a:lnTo>
                <a:lnTo>
                  <a:pt x="48" y="137"/>
                </a:lnTo>
                <a:lnTo>
                  <a:pt x="49" y="138"/>
                </a:lnTo>
                <a:lnTo>
                  <a:pt x="50" y="139"/>
                </a:lnTo>
                <a:lnTo>
                  <a:pt x="52" y="140"/>
                </a:lnTo>
                <a:lnTo>
                  <a:pt x="53" y="140"/>
                </a:lnTo>
                <a:lnTo>
                  <a:pt x="54" y="141"/>
                </a:lnTo>
                <a:lnTo>
                  <a:pt x="56" y="142"/>
                </a:lnTo>
                <a:lnTo>
                  <a:pt x="57" y="142"/>
                </a:lnTo>
                <a:lnTo>
                  <a:pt x="59" y="143"/>
                </a:lnTo>
                <a:lnTo>
                  <a:pt x="60" y="143"/>
                </a:lnTo>
                <a:lnTo>
                  <a:pt x="62" y="143"/>
                </a:lnTo>
                <a:lnTo>
                  <a:pt x="63" y="144"/>
                </a:lnTo>
                <a:lnTo>
                  <a:pt x="65" y="144"/>
                </a:lnTo>
                <a:lnTo>
                  <a:pt x="66" y="144"/>
                </a:lnTo>
                <a:lnTo>
                  <a:pt x="68" y="143"/>
                </a:lnTo>
                <a:lnTo>
                  <a:pt x="71" y="143"/>
                </a:lnTo>
                <a:lnTo>
                  <a:pt x="74" y="143"/>
                </a:lnTo>
                <a:lnTo>
                  <a:pt x="77" y="142"/>
                </a:lnTo>
                <a:lnTo>
                  <a:pt x="80" y="142"/>
                </a:lnTo>
                <a:lnTo>
                  <a:pt x="82" y="141"/>
                </a:lnTo>
                <a:lnTo>
                  <a:pt x="85" y="140"/>
                </a:lnTo>
                <a:lnTo>
                  <a:pt x="87" y="138"/>
                </a:lnTo>
                <a:lnTo>
                  <a:pt x="90" y="137"/>
                </a:lnTo>
                <a:lnTo>
                  <a:pt x="92" y="135"/>
                </a:lnTo>
                <a:lnTo>
                  <a:pt x="94" y="134"/>
                </a:lnTo>
                <a:lnTo>
                  <a:pt x="96" y="132"/>
                </a:lnTo>
                <a:lnTo>
                  <a:pt x="98" y="130"/>
                </a:lnTo>
                <a:lnTo>
                  <a:pt x="100" y="128"/>
                </a:lnTo>
                <a:lnTo>
                  <a:pt x="101" y="125"/>
                </a:lnTo>
                <a:lnTo>
                  <a:pt x="103" y="123"/>
                </a:lnTo>
                <a:lnTo>
                  <a:pt x="105" y="120"/>
                </a:lnTo>
                <a:lnTo>
                  <a:pt x="106" y="117"/>
                </a:lnTo>
                <a:lnTo>
                  <a:pt x="107" y="114"/>
                </a:lnTo>
                <a:lnTo>
                  <a:pt x="109" y="111"/>
                </a:lnTo>
                <a:lnTo>
                  <a:pt x="110" y="108"/>
                </a:lnTo>
                <a:lnTo>
                  <a:pt x="111" y="104"/>
                </a:lnTo>
                <a:lnTo>
                  <a:pt x="112" y="101"/>
                </a:lnTo>
                <a:lnTo>
                  <a:pt x="113" y="97"/>
                </a:lnTo>
                <a:lnTo>
                  <a:pt x="114" y="94"/>
                </a:lnTo>
                <a:lnTo>
                  <a:pt x="115" y="90"/>
                </a:lnTo>
                <a:lnTo>
                  <a:pt x="116" y="86"/>
                </a:lnTo>
                <a:lnTo>
                  <a:pt x="116" y="82"/>
                </a:lnTo>
                <a:lnTo>
                  <a:pt x="117" y="77"/>
                </a:lnTo>
                <a:lnTo>
                  <a:pt x="117" y="73"/>
                </a:lnTo>
                <a:lnTo>
                  <a:pt x="118" y="68"/>
                </a:lnTo>
                <a:lnTo>
                  <a:pt x="118" y="64"/>
                </a:lnTo>
                <a:lnTo>
                  <a:pt x="119" y="59"/>
                </a:lnTo>
                <a:lnTo>
                  <a:pt x="119" y="54"/>
                </a:lnTo>
                <a:lnTo>
                  <a:pt x="119" y="48"/>
                </a:lnTo>
                <a:lnTo>
                  <a:pt x="119" y="43"/>
                </a:lnTo>
                <a:lnTo>
                  <a:pt x="119" y="37"/>
                </a:lnTo>
                <a:lnTo>
                  <a:pt x="119" y="32"/>
                </a:lnTo>
                <a:lnTo>
                  <a:pt x="119" y="26"/>
                </a:lnTo>
                <a:lnTo>
                  <a:pt x="119" y="20"/>
                </a:lnTo>
                <a:lnTo>
                  <a:pt x="119" y="15"/>
                </a:lnTo>
                <a:lnTo>
                  <a:pt x="119" y="14"/>
                </a:lnTo>
                <a:lnTo>
                  <a:pt x="119" y="12"/>
                </a:lnTo>
                <a:lnTo>
                  <a:pt x="119" y="11"/>
                </a:lnTo>
                <a:lnTo>
                  <a:pt x="119" y="10"/>
                </a:lnTo>
                <a:lnTo>
                  <a:pt x="119" y="9"/>
                </a:lnTo>
                <a:lnTo>
                  <a:pt x="120" y="8"/>
                </a:lnTo>
                <a:lnTo>
                  <a:pt x="120" y="7"/>
                </a:lnTo>
                <a:lnTo>
                  <a:pt x="120" y="6"/>
                </a:lnTo>
                <a:lnTo>
                  <a:pt x="121" y="6"/>
                </a:lnTo>
                <a:lnTo>
                  <a:pt x="121" y="5"/>
                </a:lnTo>
                <a:lnTo>
                  <a:pt x="122" y="4"/>
                </a:lnTo>
                <a:lnTo>
                  <a:pt x="123" y="3"/>
                </a:lnTo>
                <a:lnTo>
                  <a:pt x="124" y="2"/>
                </a:lnTo>
                <a:lnTo>
                  <a:pt x="125" y="1"/>
                </a:lnTo>
                <a:lnTo>
                  <a:pt x="126" y="1"/>
                </a:lnTo>
                <a:lnTo>
                  <a:pt x="127" y="1"/>
                </a:lnTo>
                <a:lnTo>
                  <a:pt x="128" y="0"/>
                </a:lnTo>
                <a:lnTo>
                  <a:pt x="129" y="0"/>
                </a:lnTo>
                <a:lnTo>
                  <a:pt x="130" y="0"/>
                </a:lnTo>
                <a:lnTo>
                  <a:pt x="131" y="0"/>
                </a:lnTo>
                <a:lnTo>
                  <a:pt x="132" y="0"/>
                </a:lnTo>
                <a:lnTo>
                  <a:pt x="134" y="0"/>
                </a:lnTo>
                <a:lnTo>
                  <a:pt x="135" y="0"/>
                </a:lnTo>
                <a:lnTo>
                  <a:pt x="137" y="0"/>
                </a:lnTo>
                <a:lnTo>
                  <a:pt x="138" y="0"/>
                </a:lnTo>
                <a:lnTo>
                  <a:pt x="139" y="0"/>
                </a:lnTo>
                <a:lnTo>
                  <a:pt x="140" y="0"/>
                </a:lnTo>
                <a:lnTo>
                  <a:pt x="141" y="0"/>
                </a:lnTo>
                <a:lnTo>
                  <a:pt x="142" y="0"/>
                </a:lnTo>
                <a:lnTo>
                  <a:pt x="142" y="1"/>
                </a:lnTo>
                <a:lnTo>
                  <a:pt x="143" y="1"/>
                </a:lnTo>
                <a:lnTo>
                  <a:pt x="144" y="1"/>
                </a:lnTo>
                <a:lnTo>
                  <a:pt x="144" y="2"/>
                </a:lnTo>
                <a:lnTo>
                  <a:pt x="145" y="2"/>
                </a:lnTo>
                <a:lnTo>
                  <a:pt x="146" y="3"/>
                </a:lnTo>
                <a:lnTo>
                  <a:pt x="147" y="4"/>
                </a:lnTo>
                <a:lnTo>
                  <a:pt x="148" y="5"/>
                </a:lnTo>
                <a:lnTo>
                  <a:pt x="148" y="6"/>
                </a:lnTo>
                <a:lnTo>
                  <a:pt x="149" y="7"/>
                </a:lnTo>
                <a:lnTo>
                  <a:pt x="149" y="8"/>
                </a:lnTo>
                <a:lnTo>
                  <a:pt x="149" y="9"/>
                </a:lnTo>
                <a:lnTo>
                  <a:pt x="149" y="10"/>
                </a:lnTo>
                <a:lnTo>
                  <a:pt x="149" y="11"/>
                </a:lnTo>
                <a:lnTo>
                  <a:pt x="149" y="12"/>
                </a:lnTo>
                <a:lnTo>
                  <a:pt x="150" y="13"/>
                </a:lnTo>
                <a:lnTo>
                  <a:pt x="150" y="14"/>
                </a:lnTo>
                <a:lnTo>
                  <a:pt x="150" y="20"/>
                </a:lnTo>
                <a:lnTo>
                  <a:pt x="150" y="26"/>
                </a:lnTo>
                <a:lnTo>
                  <a:pt x="150" y="32"/>
                </a:lnTo>
                <a:lnTo>
                  <a:pt x="150" y="38"/>
                </a:lnTo>
                <a:lnTo>
                  <a:pt x="150" y="45"/>
                </a:lnTo>
                <a:lnTo>
                  <a:pt x="150" y="51"/>
                </a:lnTo>
                <a:lnTo>
                  <a:pt x="150" y="57"/>
                </a:lnTo>
                <a:lnTo>
                  <a:pt x="150" y="63"/>
                </a:lnTo>
                <a:lnTo>
                  <a:pt x="148" y="69"/>
                </a:lnTo>
                <a:lnTo>
                  <a:pt x="147" y="75"/>
                </a:lnTo>
                <a:lnTo>
                  <a:pt x="146" y="81"/>
                </a:lnTo>
                <a:lnTo>
                  <a:pt x="145" y="87"/>
                </a:lnTo>
                <a:lnTo>
                  <a:pt x="143" y="93"/>
                </a:lnTo>
                <a:lnTo>
                  <a:pt x="142" y="98"/>
                </a:lnTo>
                <a:lnTo>
                  <a:pt x="140" y="104"/>
                </a:lnTo>
                <a:lnTo>
                  <a:pt x="139" y="109"/>
                </a:lnTo>
                <a:lnTo>
                  <a:pt x="137" y="114"/>
                </a:lnTo>
                <a:lnTo>
                  <a:pt x="135" y="119"/>
                </a:lnTo>
                <a:lnTo>
                  <a:pt x="133" y="124"/>
                </a:lnTo>
                <a:lnTo>
                  <a:pt x="131" y="128"/>
                </a:lnTo>
                <a:lnTo>
                  <a:pt x="129" y="133"/>
                </a:lnTo>
                <a:lnTo>
                  <a:pt x="127" y="137"/>
                </a:lnTo>
                <a:lnTo>
                  <a:pt x="125" y="141"/>
                </a:lnTo>
                <a:lnTo>
                  <a:pt x="122" y="145"/>
                </a:lnTo>
                <a:lnTo>
                  <a:pt x="120" y="148"/>
                </a:lnTo>
                <a:lnTo>
                  <a:pt x="117" y="152"/>
                </a:lnTo>
                <a:lnTo>
                  <a:pt x="114" y="155"/>
                </a:lnTo>
                <a:lnTo>
                  <a:pt x="111" y="158"/>
                </a:lnTo>
                <a:lnTo>
                  <a:pt x="108" y="161"/>
                </a:lnTo>
                <a:lnTo>
                  <a:pt x="105" y="163"/>
                </a:lnTo>
                <a:lnTo>
                  <a:pt x="102" y="165"/>
                </a:lnTo>
                <a:lnTo>
                  <a:pt x="99" y="167"/>
                </a:lnTo>
                <a:lnTo>
                  <a:pt x="95" y="169"/>
                </a:lnTo>
                <a:lnTo>
                  <a:pt x="92" y="171"/>
                </a:lnTo>
                <a:lnTo>
                  <a:pt x="88" y="172"/>
                </a:lnTo>
                <a:lnTo>
                  <a:pt x="84" y="173"/>
                </a:lnTo>
                <a:lnTo>
                  <a:pt x="80" y="174"/>
                </a:lnTo>
                <a:lnTo>
                  <a:pt x="76" y="174"/>
                </a:lnTo>
                <a:lnTo>
                  <a:pt x="72" y="174"/>
                </a:lnTo>
                <a:lnTo>
                  <a:pt x="67" y="174"/>
                </a:lnTo>
                <a:lnTo>
                  <a:pt x="64" y="174"/>
                </a:lnTo>
                <a:lnTo>
                  <a:pt x="60" y="175"/>
                </a:lnTo>
                <a:lnTo>
                  <a:pt x="57" y="174"/>
                </a:lnTo>
                <a:lnTo>
                  <a:pt x="54" y="174"/>
                </a:lnTo>
                <a:lnTo>
                  <a:pt x="50" y="173"/>
                </a:lnTo>
                <a:lnTo>
                  <a:pt x="47" y="173"/>
                </a:lnTo>
                <a:lnTo>
                  <a:pt x="44" y="172"/>
                </a:lnTo>
                <a:lnTo>
                  <a:pt x="42" y="171"/>
                </a:lnTo>
                <a:lnTo>
                  <a:pt x="39" y="170"/>
                </a:lnTo>
                <a:lnTo>
                  <a:pt x="36" y="168"/>
                </a:lnTo>
                <a:lnTo>
                  <a:pt x="34" y="167"/>
                </a:lnTo>
                <a:lnTo>
                  <a:pt x="31" y="165"/>
                </a:lnTo>
                <a:lnTo>
                  <a:pt x="29" y="163"/>
                </a:lnTo>
                <a:lnTo>
                  <a:pt x="26" y="161"/>
                </a:lnTo>
                <a:lnTo>
                  <a:pt x="24" y="159"/>
                </a:lnTo>
                <a:lnTo>
                  <a:pt x="22" y="157"/>
                </a:lnTo>
                <a:lnTo>
                  <a:pt x="20" y="155"/>
                </a:lnTo>
                <a:lnTo>
                  <a:pt x="18" y="152"/>
                </a:lnTo>
                <a:lnTo>
                  <a:pt x="16" y="149"/>
                </a:lnTo>
                <a:lnTo>
                  <a:pt x="15" y="146"/>
                </a:lnTo>
                <a:lnTo>
                  <a:pt x="13" y="143"/>
                </a:lnTo>
                <a:lnTo>
                  <a:pt x="11" y="140"/>
                </a:lnTo>
                <a:lnTo>
                  <a:pt x="10" y="137"/>
                </a:lnTo>
                <a:lnTo>
                  <a:pt x="8" y="133"/>
                </a:lnTo>
                <a:lnTo>
                  <a:pt x="7" y="130"/>
                </a:lnTo>
                <a:lnTo>
                  <a:pt x="6" y="126"/>
                </a:lnTo>
                <a:lnTo>
                  <a:pt x="4" y="122"/>
                </a:lnTo>
                <a:lnTo>
                  <a:pt x="3" y="118"/>
                </a:lnTo>
                <a:lnTo>
                  <a:pt x="2" y="114"/>
                </a:lnTo>
                <a:lnTo>
                  <a:pt x="1" y="110"/>
                </a:lnTo>
                <a:lnTo>
                  <a:pt x="0" y="106"/>
                </a:lnTo>
                <a:lnTo>
                  <a:pt x="0" y="101"/>
                </a:lnTo>
                <a:lnTo>
                  <a:pt x="0" y="90"/>
                </a:lnTo>
                <a:lnTo>
                  <a:pt x="0" y="79"/>
                </a:lnTo>
                <a:lnTo>
                  <a:pt x="0" y="68"/>
                </a:lnTo>
                <a:lnTo>
                  <a:pt x="0" y="57"/>
                </a:lnTo>
                <a:lnTo>
                  <a:pt x="0" y="46"/>
                </a:lnTo>
                <a:lnTo>
                  <a:pt x="0" y="35"/>
                </a:lnTo>
                <a:lnTo>
                  <a:pt x="0" y="24"/>
                </a:lnTo>
                <a:lnTo>
                  <a:pt x="0" y="13"/>
                </a:lnTo>
                <a:lnTo>
                  <a:pt x="0" y="12"/>
                </a:lnTo>
                <a:lnTo>
                  <a:pt x="0" y="11"/>
                </a:lnTo>
                <a:lnTo>
                  <a:pt x="0" y="10"/>
                </a:lnTo>
                <a:lnTo>
                  <a:pt x="0" y="9"/>
                </a:lnTo>
                <a:lnTo>
                  <a:pt x="0" y="8"/>
                </a:lnTo>
                <a:lnTo>
                  <a:pt x="1" y="7"/>
                </a:lnTo>
                <a:lnTo>
                  <a:pt x="1" y="6"/>
                </a:lnTo>
                <a:lnTo>
                  <a:pt x="2" y="5"/>
                </a:lnTo>
                <a:lnTo>
                  <a:pt x="2" y="4"/>
                </a:lnTo>
                <a:lnTo>
                  <a:pt x="3" y="4"/>
                </a:lnTo>
                <a:lnTo>
                  <a:pt x="3" y="3"/>
                </a:lnTo>
                <a:lnTo>
                  <a:pt x="4" y="3"/>
                </a:lnTo>
                <a:lnTo>
                  <a:pt x="4" y="2"/>
                </a:lnTo>
                <a:lnTo>
                  <a:pt x="5" y="2"/>
                </a:lnTo>
                <a:lnTo>
                  <a:pt x="6" y="2"/>
                </a:lnTo>
                <a:lnTo>
                  <a:pt x="6" y="1"/>
                </a:lnTo>
                <a:lnTo>
                  <a:pt x="7" y="1"/>
                </a:lnTo>
                <a:lnTo>
                  <a:pt x="8" y="1"/>
                </a:lnTo>
                <a:lnTo>
                  <a:pt x="9" y="0"/>
                </a:lnTo>
                <a:lnTo>
                  <a:pt x="10" y="0"/>
                </a:lnTo>
                <a:lnTo>
                  <a:pt x="11" y="0"/>
                </a:lnTo>
                <a:lnTo>
                  <a:pt x="12" y="0"/>
                </a:lnTo>
                <a:lnTo>
                  <a:pt x="13" y="0"/>
                </a:lnTo>
                <a:lnTo>
                  <a:pt x="14" y="0"/>
                </a:lnTo>
                <a:lnTo>
                  <a:pt x="15" y="0"/>
                </a:lnTo>
                <a:lnTo>
                  <a:pt x="17" y="0"/>
                </a:lnTo>
              </a:path>
            </a:pathLst>
          </a:custGeom>
          <a:solidFill>
            <a:schemeClr val="tx1"/>
          </a:solidFill>
          <a:ln w="9525" cap="rnd">
            <a:noFill/>
            <a:round/>
            <a:headEnd/>
            <a:tailEnd/>
          </a:ln>
          <a:effectLst/>
        </p:spPr>
        <p:txBody>
          <a:bodyPr/>
          <a:lstStyle/>
          <a:p>
            <a:pPr>
              <a:defRPr/>
            </a:pPr>
            <a:endParaRPr lang="fr-CA"/>
          </a:p>
        </p:txBody>
      </p:sp>
      <p:sp>
        <p:nvSpPr>
          <p:cNvPr id="64551" name="Freeform 44"/>
          <p:cNvSpPr>
            <a:spLocks/>
          </p:cNvSpPr>
          <p:nvPr/>
        </p:nvSpPr>
        <p:spPr bwMode="auto">
          <a:xfrm>
            <a:off x="628650" y="6248400"/>
            <a:ext cx="185738" cy="287338"/>
          </a:xfrm>
          <a:custGeom>
            <a:avLst/>
            <a:gdLst>
              <a:gd name="T0" fmla="*/ 0 w 131"/>
              <a:gd name="T1" fmla="*/ 186491887 h 181"/>
              <a:gd name="T2" fmla="*/ 0 w 131"/>
              <a:gd name="T3" fmla="*/ 35282249 h 181"/>
              <a:gd name="T4" fmla="*/ 2010508 w 131"/>
              <a:gd name="T5" fmla="*/ 22682239 h 181"/>
              <a:gd name="T6" fmla="*/ 8040612 w 131"/>
              <a:gd name="T7" fmla="*/ 12601597 h 181"/>
              <a:gd name="T8" fmla="*/ 20102239 w 131"/>
              <a:gd name="T9" fmla="*/ 5040321 h 181"/>
              <a:gd name="T10" fmla="*/ 34174374 w 131"/>
              <a:gd name="T11" fmla="*/ 0 h 181"/>
              <a:gd name="T12" fmla="*/ 60308136 w 131"/>
              <a:gd name="T13" fmla="*/ 0 h 181"/>
              <a:gd name="T14" fmla="*/ 118607183 w 131"/>
              <a:gd name="T15" fmla="*/ 12601597 h 181"/>
              <a:gd name="T16" fmla="*/ 164843184 w 131"/>
              <a:gd name="T17" fmla="*/ 35282249 h 181"/>
              <a:gd name="T18" fmla="*/ 201029483 w 131"/>
              <a:gd name="T19" fmla="*/ 70564498 h 181"/>
              <a:gd name="T20" fmla="*/ 227163245 w 131"/>
              <a:gd name="T21" fmla="*/ 113408022 h 181"/>
              <a:gd name="T22" fmla="*/ 243245888 w 131"/>
              <a:gd name="T23" fmla="*/ 168851556 h 181"/>
              <a:gd name="T24" fmla="*/ 243245888 w 131"/>
              <a:gd name="T25" fmla="*/ 201612851 h 181"/>
              <a:gd name="T26" fmla="*/ 235203858 w 131"/>
              <a:gd name="T27" fmla="*/ 224295090 h 181"/>
              <a:gd name="T28" fmla="*/ 221131723 w 131"/>
              <a:gd name="T29" fmla="*/ 246975742 h 181"/>
              <a:gd name="T30" fmla="*/ 203039991 w 131"/>
              <a:gd name="T31" fmla="*/ 264617660 h 181"/>
              <a:gd name="T32" fmla="*/ 180925826 w 131"/>
              <a:gd name="T33" fmla="*/ 282257991 h 181"/>
              <a:gd name="T34" fmla="*/ 188967856 w 131"/>
              <a:gd name="T35" fmla="*/ 307459598 h 181"/>
              <a:gd name="T36" fmla="*/ 211080603 w 131"/>
              <a:gd name="T37" fmla="*/ 327620883 h 181"/>
              <a:gd name="T38" fmla="*/ 229173753 w 131"/>
              <a:gd name="T39" fmla="*/ 350303122 h 181"/>
              <a:gd name="T40" fmla="*/ 245254977 w 131"/>
              <a:gd name="T41" fmla="*/ 370464407 h 181"/>
              <a:gd name="T42" fmla="*/ 255307515 w 131"/>
              <a:gd name="T43" fmla="*/ 393145059 h 181"/>
              <a:gd name="T44" fmla="*/ 259327112 w 131"/>
              <a:gd name="T45" fmla="*/ 410786977 h 181"/>
              <a:gd name="T46" fmla="*/ 255307515 w 131"/>
              <a:gd name="T47" fmla="*/ 425907941 h 181"/>
              <a:gd name="T48" fmla="*/ 249275992 w 131"/>
              <a:gd name="T49" fmla="*/ 433467629 h 181"/>
              <a:gd name="T50" fmla="*/ 243245888 w 131"/>
              <a:gd name="T51" fmla="*/ 441028905 h 181"/>
              <a:gd name="T52" fmla="*/ 237214365 w 131"/>
              <a:gd name="T53" fmla="*/ 443548272 h 181"/>
              <a:gd name="T54" fmla="*/ 227163245 w 131"/>
              <a:gd name="T55" fmla="*/ 441028905 h 181"/>
              <a:gd name="T56" fmla="*/ 205049081 w 131"/>
              <a:gd name="T57" fmla="*/ 425907941 h 181"/>
              <a:gd name="T58" fmla="*/ 172885214 w 131"/>
              <a:gd name="T59" fmla="*/ 393145059 h 181"/>
              <a:gd name="T60" fmla="*/ 134689825 w 131"/>
              <a:gd name="T61" fmla="*/ 357862810 h 181"/>
              <a:gd name="T62" fmla="*/ 96494436 w 131"/>
              <a:gd name="T63" fmla="*/ 332661204 h 181"/>
              <a:gd name="T64" fmla="*/ 62318644 w 131"/>
              <a:gd name="T65" fmla="*/ 335182158 h 181"/>
              <a:gd name="T66" fmla="*/ 62318644 w 131"/>
              <a:gd name="T67" fmla="*/ 410786977 h 181"/>
              <a:gd name="T68" fmla="*/ 60308136 w 131"/>
              <a:gd name="T69" fmla="*/ 433467629 h 181"/>
              <a:gd name="T70" fmla="*/ 56288539 w 131"/>
              <a:gd name="T71" fmla="*/ 441028905 h 181"/>
              <a:gd name="T72" fmla="*/ 52267524 w 131"/>
              <a:gd name="T73" fmla="*/ 446069226 h 181"/>
              <a:gd name="T74" fmla="*/ 44226912 w 131"/>
              <a:gd name="T75" fmla="*/ 451109547 h 181"/>
              <a:gd name="T76" fmla="*/ 36184882 w 131"/>
              <a:gd name="T77" fmla="*/ 451109547 h 181"/>
              <a:gd name="T78" fmla="*/ 26133762 w 131"/>
              <a:gd name="T79" fmla="*/ 453628914 h 181"/>
              <a:gd name="T80" fmla="*/ 16082642 w 131"/>
              <a:gd name="T81" fmla="*/ 451109547 h 181"/>
              <a:gd name="T82" fmla="*/ 8040612 w 131"/>
              <a:gd name="T83" fmla="*/ 446069226 h 181"/>
              <a:gd name="T84" fmla="*/ 4021015 w 131"/>
              <a:gd name="T85" fmla="*/ 441028905 h 181"/>
              <a:gd name="T86" fmla="*/ 0 w 131"/>
              <a:gd name="T87" fmla="*/ 433467629 h 181"/>
              <a:gd name="T88" fmla="*/ 108556063 w 131"/>
              <a:gd name="T89" fmla="*/ 241935421 h 181"/>
              <a:gd name="T90" fmla="*/ 130668810 w 131"/>
              <a:gd name="T91" fmla="*/ 234375733 h 181"/>
              <a:gd name="T92" fmla="*/ 146751452 w 131"/>
              <a:gd name="T93" fmla="*/ 224295090 h 181"/>
              <a:gd name="T94" fmla="*/ 160823587 w 131"/>
              <a:gd name="T95" fmla="*/ 214214448 h 181"/>
              <a:gd name="T96" fmla="*/ 172885214 w 131"/>
              <a:gd name="T97" fmla="*/ 196572530 h 181"/>
              <a:gd name="T98" fmla="*/ 182936334 w 131"/>
              <a:gd name="T99" fmla="*/ 176411244 h 181"/>
              <a:gd name="T100" fmla="*/ 172885214 w 131"/>
              <a:gd name="T101" fmla="*/ 148690271 h 181"/>
              <a:gd name="T102" fmla="*/ 158813079 w 131"/>
              <a:gd name="T103" fmla="*/ 123488665 h 181"/>
              <a:gd name="T104" fmla="*/ 140719929 w 131"/>
              <a:gd name="T105" fmla="*/ 103327380 h 181"/>
              <a:gd name="T106" fmla="*/ 116596675 w 131"/>
              <a:gd name="T107" fmla="*/ 88206416 h 181"/>
              <a:gd name="T108" fmla="*/ 88452406 w 131"/>
              <a:gd name="T109" fmla="*/ 80645140 h 181"/>
              <a:gd name="T110" fmla="*/ 70360674 w 131"/>
              <a:gd name="T111" fmla="*/ 78125773 h 181"/>
              <a:gd name="T112" fmla="*/ 62318644 w 131"/>
              <a:gd name="T113" fmla="*/ 118448344 h 181"/>
              <a:gd name="T114" fmla="*/ 62318644 w 131"/>
              <a:gd name="T115" fmla="*/ 241935421 h 181"/>
              <a:gd name="T116" fmla="*/ 96494436 w 131"/>
              <a:gd name="T117" fmla="*/ 241935421 h 1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31" h="181">
                <a:moveTo>
                  <a:pt x="0" y="169"/>
                </a:moveTo>
                <a:lnTo>
                  <a:pt x="0" y="150"/>
                </a:lnTo>
                <a:lnTo>
                  <a:pt x="0" y="131"/>
                </a:lnTo>
                <a:lnTo>
                  <a:pt x="0" y="112"/>
                </a:lnTo>
                <a:lnTo>
                  <a:pt x="0" y="93"/>
                </a:lnTo>
                <a:lnTo>
                  <a:pt x="0" y="74"/>
                </a:lnTo>
                <a:lnTo>
                  <a:pt x="0" y="55"/>
                </a:lnTo>
                <a:lnTo>
                  <a:pt x="0" y="36"/>
                </a:lnTo>
                <a:lnTo>
                  <a:pt x="0" y="17"/>
                </a:lnTo>
                <a:lnTo>
                  <a:pt x="0" y="16"/>
                </a:lnTo>
                <a:lnTo>
                  <a:pt x="0" y="15"/>
                </a:lnTo>
                <a:lnTo>
                  <a:pt x="0" y="14"/>
                </a:lnTo>
                <a:lnTo>
                  <a:pt x="0" y="13"/>
                </a:lnTo>
                <a:lnTo>
                  <a:pt x="0" y="12"/>
                </a:lnTo>
                <a:lnTo>
                  <a:pt x="1" y="11"/>
                </a:lnTo>
                <a:lnTo>
                  <a:pt x="1" y="10"/>
                </a:lnTo>
                <a:lnTo>
                  <a:pt x="1" y="9"/>
                </a:lnTo>
                <a:lnTo>
                  <a:pt x="2" y="8"/>
                </a:lnTo>
                <a:lnTo>
                  <a:pt x="2" y="7"/>
                </a:lnTo>
                <a:lnTo>
                  <a:pt x="3" y="7"/>
                </a:lnTo>
                <a:lnTo>
                  <a:pt x="3" y="6"/>
                </a:lnTo>
                <a:lnTo>
                  <a:pt x="4" y="5"/>
                </a:lnTo>
                <a:lnTo>
                  <a:pt x="5" y="4"/>
                </a:lnTo>
                <a:lnTo>
                  <a:pt x="6" y="4"/>
                </a:lnTo>
                <a:lnTo>
                  <a:pt x="7" y="3"/>
                </a:lnTo>
                <a:lnTo>
                  <a:pt x="8" y="3"/>
                </a:lnTo>
                <a:lnTo>
                  <a:pt x="9" y="2"/>
                </a:lnTo>
                <a:lnTo>
                  <a:pt x="10" y="2"/>
                </a:lnTo>
                <a:lnTo>
                  <a:pt x="11" y="1"/>
                </a:lnTo>
                <a:lnTo>
                  <a:pt x="12" y="1"/>
                </a:lnTo>
                <a:lnTo>
                  <a:pt x="13" y="1"/>
                </a:lnTo>
                <a:lnTo>
                  <a:pt x="14" y="0"/>
                </a:lnTo>
                <a:lnTo>
                  <a:pt x="16" y="0"/>
                </a:lnTo>
                <a:lnTo>
                  <a:pt x="17" y="0"/>
                </a:lnTo>
                <a:lnTo>
                  <a:pt x="19" y="0"/>
                </a:lnTo>
                <a:lnTo>
                  <a:pt x="20" y="0"/>
                </a:lnTo>
                <a:lnTo>
                  <a:pt x="22" y="0"/>
                </a:lnTo>
                <a:lnTo>
                  <a:pt x="23" y="0"/>
                </a:lnTo>
                <a:lnTo>
                  <a:pt x="25" y="0"/>
                </a:lnTo>
                <a:lnTo>
                  <a:pt x="30" y="0"/>
                </a:lnTo>
                <a:lnTo>
                  <a:pt x="36" y="1"/>
                </a:lnTo>
                <a:lnTo>
                  <a:pt x="41" y="1"/>
                </a:lnTo>
                <a:lnTo>
                  <a:pt x="45" y="2"/>
                </a:lnTo>
                <a:lnTo>
                  <a:pt x="50" y="3"/>
                </a:lnTo>
                <a:lnTo>
                  <a:pt x="55" y="4"/>
                </a:lnTo>
                <a:lnTo>
                  <a:pt x="59" y="5"/>
                </a:lnTo>
                <a:lnTo>
                  <a:pt x="63" y="6"/>
                </a:lnTo>
                <a:lnTo>
                  <a:pt x="67" y="8"/>
                </a:lnTo>
                <a:lnTo>
                  <a:pt x="71" y="9"/>
                </a:lnTo>
                <a:lnTo>
                  <a:pt x="75" y="11"/>
                </a:lnTo>
                <a:lnTo>
                  <a:pt x="79" y="13"/>
                </a:lnTo>
                <a:lnTo>
                  <a:pt x="82" y="14"/>
                </a:lnTo>
                <a:lnTo>
                  <a:pt x="86" y="16"/>
                </a:lnTo>
                <a:lnTo>
                  <a:pt x="89" y="18"/>
                </a:lnTo>
                <a:lnTo>
                  <a:pt x="92" y="21"/>
                </a:lnTo>
                <a:lnTo>
                  <a:pt x="95" y="23"/>
                </a:lnTo>
                <a:lnTo>
                  <a:pt x="98" y="25"/>
                </a:lnTo>
                <a:lnTo>
                  <a:pt x="100" y="28"/>
                </a:lnTo>
                <a:lnTo>
                  <a:pt x="103" y="30"/>
                </a:lnTo>
                <a:lnTo>
                  <a:pt x="105" y="33"/>
                </a:lnTo>
                <a:lnTo>
                  <a:pt x="107" y="36"/>
                </a:lnTo>
                <a:lnTo>
                  <a:pt x="109" y="39"/>
                </a:lnTo>
                <a:lnTo>
                  <a:pt x="111" y="42"/>
                </a:lnTo>
                <a:lnTo>
                  <a:pt x="113" y="45"/>
                </a:lnTo>
                <a:lnTo>
                  <a:pt x="115" y="49"/>
                </a:lnTo>
                <a:lnTo>
                  <a:pt x="116" y="52"/>
                </a:lnTo>
                <a:lnTo>
                  <a:pt x="118" y="55"/>
                </a:lnTo>
                <a:lnTo>
                  <a:pt x="119" y="59"/>
                </a:lnTo>
                <a:lnTo>
                  <a:pt x="120" y="63"/>
                </a:lnTo>
                <a:lnTo>
                  <a:pt x="121" y="67"/>
                </a:lnTo>
                <a:lnTo>
                  <a:pt x="122" y="71"/>
                </a:lnTo>
                <a:lnTo>
                  <a:pt x="122" y="72"/>
                </a:lnTo>
                <a:lnTo>
                  <a:pt x="122" y="74"/>
                </a:lnTo>
                <a:lnTo>
                  <a:pt x="122" y="76"/>
                </a:lnTo>
                <a:lnTo>
                  <a:pt x="122" y="78"/>
                </a:lnTo>
                <a:lnTo>
                  <a:pt x="121" y="80"/>
                </a:lnTo>
                <a:lnTo>
                  <a:pt x="121" y="81"/>
                </a:lnTo>
                <a:lnTo>
                  <a:pt x="120" y="83"/>
                </a:lnTo>
                <a:lnTo>
                  <a:pt x="119" y="85"/>
                </a:lnTo>
                <a:lnTo>
                  <a:pt x="119" y="86"/>
                </a:lnTo>
                <a:lnTo>
                  <a:pt x="118" y="88"/>
                </a:lnTo>
                <a:lnTo>
                  <a:pt x="117" y="89"/>
                </a:lnTo>
                <a:lnTo>
                  <a:pt x="116" y="91"/>
                </a:lnTo>
                <a:lnTo>
                  <a:pt x="115" y="92"/>
                </a:lnTo>
                <a:lnTo>
                  <a:pt x="114" y="93"/>
                </a:lnTo>
                <a:lnTo>
                  <a:pt x="113" y="95"/>
                </a:lnTo>
                <a:lnTo>
                  <a:pt x="111" y="96"/>
                </a:lnTo>
                <a:lnTo>
                  <a:pt x="110" y="98"/>
                </a:lnTo>
                <a:lnTo>
                  <a:pt x="109" y="99"/>
                </a:lnTo>
                <a:lnTo>
                  <a:pt x="107" y="100"/>
                </a:lnTo>
                <a:lnTo>
                  <a:pt x="106" y="101"/>
                </a:lnTo>
                <a:lnTo>
                  <a:pt x="104" y="103"/>
                </a:lnTo>
                <a:lnTo>
                  <a:pt x="103" y="104"/>
                </a:lnTo>
                <a:lnTo>
                  <a:pt x="101" y="105"/>
                </a:lnTo>
                <a:lnTo>
                  <a:pt x="99" y="106"/>
                </a:lnTo>
                <a:lnTo>
                  <a:pt x="97" y="107"/>
                </a:lnTo>
                <a:lnTo>
                  <a:pt x="96" y="108"/>
                </a:lnTo>
                <a:lnTo>
                  <a:pt x="94" y="109"/>
                </a:lnTo>
                <a:lnTo>
                  <a:pt x="92" y="111"/>
                </a:lnTo>
                <a:lnTo>
                  <a:pt x="90" y="112"/>
                </a:lnTo>
                <a:lnTo>
                  <a:pt x="88" y="113"/>
                </a:lnTo>
                <a:lnTo>
                  <a:pt x="86" y="114"/>
                </a:lnTo>
                <a:lnTo>
                  <a:pt x="84" y="115"/>
                </a:lnTo>
                <a:lnTo>
                  <a:pt x="88" y="117"/>
                </a:lnTo>
                <a:lnTo>
                  <a:pt x="92" y="120"/>
                </a:lnTo>
                <a:lnTo>
                  <a:pt x="94" y="122"/>
                </a:lnTo>
                <a:lnTo>
                  <a:pt x="96" y="123"/>
                </a:lnTo>
                <a:lnTo>
                  <a:pt x="98" y="124"/>
                </a:lnTo>
                <a:lnTo>
                  <a:pt x="100" y="126"/>
                </a:lnTo>
                <a:lnTo>
                  <a:pt x="101" y="127"/>
                </a:lnTo>
                <a:lnTo>
                  <a:pt x="103" y="129"/>
                </a:lnTo>
                <a:lnTo>
                  <a:pt x="105" y="130"/>
                </a:lnTo>
                <a:lnTo>
                  <a:pt x="106" y="131"/>
                </a:lnTo>
                <a:lnTo>
                  <a:pt x="108" y="133"/>
                </a:lnTo>
                <a:lnTo>
                  <a:pt x="110" y="134"/>
                </a:lnTo>
                <a:lnTo>
                  <a:pt x="111" y="136"/>
                </a:lnTo>
                <a:lnTo>
                  <a:pt x="113" y="137"/>
                </a:lnTo>
                <a:lnTo>
                  <a:pt x="114" y="139"/>
                </a:lnTo>
                <a:lnTo>
                  <a:pt x="115" y="140"/>
                </a:lnTo>
                <a:lnTo>
                  <a:pt x="117" y="141"/>
                </a:lnTo>
                <a:lnTo>
                  <a:pt x="118" y="143"/>
                </a:lnTo>
                <a:lnTo>
                  <a:pt x="119" y="144"/>
                </a:lnTo>
                <a:lnTo>
                  <a:pt x="120" y="146"/>
                </a:lnTo>
                <a:lnTo>
                  <a:pt x="122" y="147"/>
                </a:lnTo>
                <a:lnTo>
                  <a:pt x="123" y="148"/>
                </a:lnTo>
                <a:lnTo>
                  <a:pt x="124" y="150"/>
                </a:lnTo>
                <a:lnTo>
                  <a:pt x="125" y="151"/>
                </a:lnTo>
                <a:lnTo>
                  <a:pt x="126" y="153"/>
                </a:lnTo>
                <a:lnTo>
                  <a:pt x="127" y="154"/>
                </a:lnTo>
                <a:lnTo>
                  <a:pt x="127" y="156"/>
                </a:lnTo>
                <a:lnTo>
                  <a:pt x="128" y="157"/>
                </a:lnTo>
                <a:lnTo>
                  <a:pt x="129" y="158"/>
                </a:lnTo>
                <a:lnTo>
                  <a:pt x="130" y="160"/>
                </a:lnTo>
                <a:lnTo>
                  <a:pt x="129" y="161"/>
                </a:lnTo>
                <a:lnTo>
                  <a:pt x="129" y="162"/>
                </a:lnTo>
                <a:lnTo>
                  <a:pt x="129" y="163"/>
                </a:lnTo>
                <a:lnTo>
                  <a:pt x="129" y="164"/>
                </a:lnTo>
                <a:lnTo>
                  <a:pt x="128" y="165"/>
                </a:lnTo>
                <a:lnTo>
                  <a:pt x="128" y="166"/>
                </a:lnTo>
                <a:lnTo>
                  <a:pt x="128" y="167"/>
                </a:lnTo>
                <a:lnTo>
                  <a:pt x="127" y="168"/>
                </a:lnTo>
                <a:lnTo>
                  <a:pt x="127" y="169"/>
                </a:lnTo>
                <a:lnTo>
                  <a:pt x="126" y="169"/>
                </a:lnTo>
                <a:lnTo>
                  <a:pt x="126" y="170"/>
                </a:lnTo>
                <a:lnTo>
                  <a:pt x="126" y="171"/>
                </a:lnTo>
                <a:lnTo>
                  <a:pt x="125" y="171"/>
                </a:lnTo>
                <a:lnTo>
                  <a:pt x="125" y="172"/>
                </a:lnTo>
                <a:lnTo>
                  <a:pt x="124" y="172"/>
                </a:lnTo>
                <a:lnTo>
                  <a:pt x="124" y="173"/>
                </a:lnTo>
                <a:lnTo>
                  <a:pt x="123" y="173"/>
                </a:lnTo>
                <a:lnTo>
                  <a:pt x="123" y="174"/>
                </a:lnTo>
                <a:lnTo>
                  <a:pt x="122" y="174"/>
                </a:lnTo>
                <a:lnTo>
                  <a:pt x="121" y="175"/>
                </a:lnTo>
                <a:lnTo>
                  <a:pt x="120" y="175"/>
                </a:lnTo>
                <a:lnTo>
                  <a:pt x="119" y="175"/>
                </a:lnTo>
                <a:lnTo>
                  <a:pt x="118" y="175"/>
                </a:lnTo>
                <a:lnTo>
                  <a:pt x="118" y="176"/>
                </a:lnTo>
                <a:lnTo>
                  <a:pt x="117" y="176"/>
                </a:lnTo>
                <a:lnTo>
                  <a:pt x="116" y="176"/>
                </a:lnTo>
                <a:lnTo>
                  <a:pt x="115" y="176"/>
                </a:lnTo>
                <a:lnTo>
                  <a:pt x="115" y="175"/>
                </a:lnTo>
                <a:lnTo>
                  <a:pt x="113" y="175"/>
                </a:lnTo>
                <a:lnTo>
                  <a:pt x="111" y="175"/>
                </a:lnTo>
                <a:lnTo>
                  <a:pt x="110" y="174"/>
                </a:lnTo>
                <a:lnTo>
                  <a:pt x="108" y="173"/>
                </a:lnTo>
                <a:lnTo>
                  <a:pt x="106" y="172"/>
                </a:lnTo>
                <a:lnTo>
                  <a:pt x="104" y="171"/>
                </a:lnTo>
                <a:lnTo>
                  <a:pt x="102" y="169"/>
                </a:lnTo>
                <a:lnTo>
                  <a:pt x="100" y="168"/>
                </a:lnTo>
                <a:lnTo>
                  <a:pt x="98" y="166"/>
                </a:lnTo>
                <a:lnTo>
                  <a:pt x="95" y="164"/>
                </a:lnTo>
                <a:lnTo>
                  <a:pt x="93" y="163"/>
                </a:lnTo>
                <a:lnTo>
                  <a:pt x="91" y="161"/>
                </a:lnTo>
                <a:lnTo>
                  <a:pt x="86" y="156"/>
                </a:lnTo>
                <a:lnTo>
                  <a:pt x="81" y="152"/>
                </a:lnTo>
                <a:lnTo>
                  <a:pt x="78" y="150"/>
                </a:lnTo>
                <a:lnTo>
                  <a:pt x="75" y="148"/>
                </a:lnTo>
                <a:lnTo>
                  <a:pt x="72" y="146"/>
                </a:lnTo>
                <a:lnTo>
                  <a:pt x="70" y="144"/>
                </a:lnTo>
                <a:lnTo>
                  <a:pt x="67" y="142"/>
                </a:lnTo>
                <a:lnTo>
                  <a:pt x="64" y="140"/>
                </a:lnTo>
                <a:lnTo>
                  <a:pt x="61" y="138"/>
                </a:lnTo>
                <a:lnTo>
                  <a:pt x="58" y="136"/>
                </a:lnTo>
                <a:lnTo>
                  <a:pt x="54" y="134"/>
                </a:lnTo>
                <a:lnTo>
                  <a:pt x="51" y="133"/>
                </a:lnTo>
                <a:lnTo>
                  <a:pt x="48" y="132"/>
                </a:lnTo>
                <a:lnTo>
                  <a:pt x="45" y="130"/>
                </a:lnTo>
                <a:lnTo>
                  <a:pt x="41" y="129"/>
                </a:lnTo>
                <a:lnTo>
                  <a:pt x="38" y="129"/>
                </a:lnTo>
                <a:lnTo>
                  <a:pt x="34" y="128"/>
                </a:lnTo>
                <a:lnTo>
                  <a:pt x="31" y="128"/>
                </a:lnTo>
                <a:lnTo>
                  <a:pt x="31" y="133"/>
                </a:lnTo>
                <a:lnTo>
                  <a:pt x="31" y="138"/>
                </a:lnTo>
                <a:lnTo>
                  <a:pt x="31" y="143"/>
                </a:lnTo>
                <a:lnTo>
                  <a:pt x="31" y="148"/>
                </a:lnTo>
                <a:lnTo>
                  <a:pt x="31" y="153"/>
                </a:lnTo>
                <a:lnTo>
                  <a:pt x="31" y="158"/>
                </a:lnTo>
                <a:lnTo>
                  <a:pt x="31" y="163"/>
                </a:lnTo>
                <a:lnTo>
                  <a:pt x="31" y="168"/>
                </a:lnTo>
                <a:lnTo>
                  <a:pt x="30" y="169"/>
                </a:lnTo>
                <a:lnTo>
                  <a:pt x="30" y="170"/>
                </a:lnTo>
                <a:lnTo>
                  <a:pt x="30" y="171"/>
                </a:lnTo>
                <a:lnTo>
                  <a:pt x="30" y="172"/>
                </a:lnTo>
                <a:lnTo>
                  <a:pt x="30" y="173"/>
                </a:lnTo>
                <a:lnTo>
                  <a:pt x="29" y="173"/>
                </a:lnTo>
                <a:lnTo>
                  <a:pt x="29" y="174"/>
                </a:lnTo>
                <a:lnTo>
                  <a:pt x="29" y="175"/>
                </a:lnTo>
                <a:lnTo>
                  <a:pt x="28" y="175"/>
                </a:lnTo>
                <a:lnTo>
                  <a:pt x="28" y="176"/>
                </a:lnTo>
                <a:lnTo>
                  <a:pt x="27" y="176"/>
                </a:lnTo>
                <a:lnTo>
                  <a:pt x="27" y="177"/>
                </a:lnTo>
                <a:lnTo>
                  <a:pt x="26" y="177"/>
                </a:lnTo>
                <a:lnTo>
                  <a:pt x="25" y="178"/>
                </a:lnTo>
                <a:lnTo>
                  <a:pt x="24" y="178"/>
                </a:lnTo>
                <a:lnTo>
                  <a:pt x="23" y="178"/>
                </a:lnTo>
                <a:lnTo>
                  <a:pt x="23" y="179"/>
                </a:lnTo>
                <a:lnTo>
                  <a:pt x="22" y="179"/>
                </a:lnTo>
                <a:lnTo>
                  <a:pt x="21" y="179"/>
                </a:lnTo>
                <a:lnTo>
                  <a:pt x="20" y="179"/>
                </a:lnTo>
                <a:lnTo>
                  <a:pt x="19" y="179"/>
                </a:lnTo>
                <a:lnTo>
                  <a:pt x="18" y="179"/>
                </a:lnTo>
                <a:lnTo>
                  <a:pt x="17" y="180"/>
                </a:lnTo>
                <a:lnTo>
                  <a:pt x="16" y="180"/>
                </a:lnTo>
                <a:lnTo>
                  <a:pt x="15" y="180"/>
                </a:lnTo>
                <a:lnTo>
                  <a:pt x="14" y="180"/>
                </a:lnTo>
                <a:lnTo>
                  <a:pt x="13" y="180"/>
                </a:lnTo>
                <a:lnTo>
                  <a:pt x="12" y="179"/>
                </a:lnTo>
                <a:lnTo>
                  <a:pt x="11" y="179"/>
                </a:lnTo>
                <a:lnTo>
                  <a:pt x="10" y="179"/>
                </a:lnTo>
                <a:lnTo>
                  <a:pt x="9" y="179"/>
                </a:lnTo>
                <a:lnTo>
                  <a:pt x="8" y="179"/>
                </a:lnTo>
                <a:lnTo>
                  <a:pt x="7" y="179"/>
                </a:lnTo>
                <a:lnTo>
                  <a:pt x="7" y="178"/>
                </a:lnTo>
                <a:lnTo>
                  <a:pt x="6" y="178"/>
                </a:lnTo>
                <a:lnTo>
                  <a:pt x="5" y="178"/>
                </a:lnTo>
                <a:lnTo>
                  <a:pt x="4" y="177"/>
                </a:lnTo>
                <a:lnTo>
                  <a:pt x="3" y="176"/>
                </a:lnTo>
                <a:lnTo>
                  <a:pt x="2" y="175"/>
                </a:lnTo>
                <a:lnTo>
                  <a:pt x="1" y="174"/>
                </a:lnTo>
                <a:lnTo>
                  <a:pt x="1" y="173"/>
                </a:lnTo>
                <a:lnTo>
                  <a:pt x="0" y="173"/>
                </a:lnTo>
                <a:lnTo>
                  <a:pt x="0" y="172"/>
                </a:lnTo>
                <a:lnTo>
                  <a:pt x="0" y="171"/>
                </a:lnTo>
                <a:lnTo>
                  <a:pt x="0" y="170"/>
                </a:lnTo>
                <a:lnTo>
                  <a:pt x="0" y="169"/>
                </a:lnTo>
                <a:lnTo>
                  <a:pt x="54" y="96"/>
                </a:lnTo>
                <a:lnTo>
                  <a:pt x="57" y="95"/>
                </a:lnTo>
                <a:lnTo>
                  <a:pt x="60" y="94"/>
                </a:lnTo>
                <a:lnTo>
                  <a:pt x="61" y="94"/>
                </a:lnTo>
                <a:lnTo>
                  <a:pt x="62" y="94"/>
                </a:lnTo>
                <a:lnTo>
                  <a:pt x="64" y="93"/>
                </a:lnTo>
                <a:lnTo>
                  <a:pt x="65" y="93"/>
                </a:lnTo>
                <a:lnTo>
                  <a:pt x="66" y="92"/>
                </a:lnTo>
                <a:lnTo>
                  <a:pt x="68" y="92"/>
                </a:lnTo>
                <a:lnTo>
                  <a:pt x="69" y="91"/>
                </a:lnTo>
                <a:lnTo>
                  <a:pt x="70" y="91"/>
                </a:lnTo>
                <a:lnTo>
                  <a:pt x="71" y="90"/>
                </a:lnTo>
                <a:lnTo>
                  <a:pt x="73" y="89"/>
                </a:lnTo>
                <a:lnTo>
                  <a:pt x="74" y="89"/>
                </a:lnTo>
                <a:lnTo>
                  <a:pt x="75" y="88"/>
                </a:lnTo>
                <a:lnTo>
                  <a:pt x="76" y="87"/>
                </a:lnTo>
                <a:lnTo>
                  <a:pt x="77" y="86"/>
                </a:lnTo>
                <a:lnTo>
                  <a:pt x="79" y="86"/>
                </a:lnTo>
                <a:lnTo>
                  <a:pt x="80" y="85"/>
                </a:lnTo>
                <a:lnTo>
                  <a:pt x="81" y="84"/>
                </a:lnTo>
                <a:lnTo>
                  <a:pt x="82" y="83"/>
                </a:lnTo>
                <a:lnTo>
                  <a:pt x="83" y="82"/>
                </a:lnTo>
                <a:lnTo>
                  <a:pt x="84" y="81"/>
                </a:lnTo>
                <a:lnTo>
                  <a:pt x="85" y="80"/>
                </a:lnTo>
                <a:lnTo>
                  <a:pt x="86" y="78"/>
                </a:lnTo>
                <a:lnTo>
                  <a:pt x="87" y="77"/>
                </a:lnTo>
                <a:lnTo>
                  <a:pt x="88" y="76"/>
                </a:lnTo>
                <a:lnTo>
                  <a:pt x="89" y="74"/>
                </a:lnTo>
                <a:lnTo>
                  <a:pt x="90" y="73"/>
                </a:lnTo>
                <a:lnTo>
                  <a:pt x="90" y="71"/>
                </a:lnTo>
                <a:lnTo>
                  <a:pt x="91" y="70"/>
                </a:lnTo>
                <a:lnTo>
                  <a:pt x="90" y="68"/>
                </a:lnTo>
                <a:lnTo>
                  <a:pt x="90" y="66"/>
                </a:lnTo>
                <a:lnTo>
                  <a:pt x="89" y="64"/>
                </a:lnTo>
                <a:lnTo>
                  <a:pt x="88" y="62"/>
                </a:lnTo>
                <a:lnTo>
                  <a:pt x="87" y="61"/>
                </a:lnTo>
                <a:lnTo>
                  <a:pt x="86" y="59"/>
                </a:lnTo>
                <a:lnTo>
                  <a:pt x="85" y="57"/>
                </a:lnTo>
                <a:lnTo>
                  <a:pt x="84" y="55"/>
                </a:lnTo>
                <a:lnTo>
                  <a:pt x="82" y="54"/>
                </a:lnTo>
                <a:lnTo>
                  <a:pt x="81" y="52"/>
                </a:lnTo>
                <a:lnTo>
                  <a:pt x="80" y="51"/>
                </a:lnTo>
                <a:lnTo>
                  <a:pt x="79" y="49"/>
                </a:lnTo>
                <a:lnTo>
                  <a:pt x="77" y="48"/>
                </a:lnTo>
                <a:lnTo>
                  <a:pt x="76" y="46"/>
                </a:lnTo>
                <a:lnTo>
                  <a:pt x="75" y="45"/>
                </a:lnTo>
                <a:lnTo>
                  <a:pt x="73" y="44"/>
                </a:lnTo>
                <a:lnTo>
                  <a:pt x="71" y="42"/>
                </a:lnTo>
                <a:lnTo>
                  <a:pt x="70" y="41"/>
                </a:lnTo>
                <a:lnTo>
                  <a:pt x="68" y="40"/>
                </a:lnTo>
                <a:lnTo>
                  <a:pt x="66" y="39"/>
                </a:lnTo>
                <a:lnTo>
                  <a:pt x="64" y="38"/>
                </a:lnTo>
                <a:lnTo>
                  <a:pt x="62" y="37"/>
                </a:lnTo>
                <a:lnTo>
                  <a:pt x="60" y="36"/>
                </a:lnTo>
                <a:lnTo>
                  <a:pt x="58" y="35"/>
                </a:lnTo>
                <a:lnTo>
                  <a:pt x="56" y="34"/>
                </a:lnTo>
                <a:lnTo>
                  <a:pt x="54" y="34"/>
                </a:lnTo>
                <a:lnTo>
                  <a:pt x="52" y="33"/>
                </a:lnTo>
                <a:lnTo>
                  <a:pt x="49" y="32"/>
                </a:lnTo>
                <a:lnTo>
                  <a:pt x="47" y="32"/>
                </a:lnTo>
                <a:lnTo>
                  <a:pt x="44" y="32"/>
                </a:lnTo>
                <a:lnTo>
                  <a:pt x="41" y="31"/>
                </a:lnTo>
                <a:lnTo>
                  <a:pt x="39" y="31"/>
                </a:lnTo>
                <a:lnTo>
                  <a:pt x="38" y="31"/>
                </a:lnTo>
                <a:lnTo>
                  <a:pt x="37" y="31"/>
                </a:lnTo>
                <a:lnTo>
                  <a:pt x="36" y="31"/>
                </a:lnTo>
                <a:lnTo>
                  <a:pt x="35" y="31"/>
                </a:lnTo>
                <a:lnTo>
                  <a:pt x="34" y="31"/>
                </a:lnTo>
                <a:lnTo>
                  <a:pt x="33" y="31"/>
                </a:lnTo>
                <a:lnTo>
                  <a:pt x="32" y="31"/>
                </a:lnTo>
                <a:lnTo>
                  <a:pt x="31" y="31"/>
                </a:lnTo>
                <a:lnTo>
                  <a:pt x="31" y="39"/>
                </a:lnTo>
                <a:lnTo>
                  <a:pt x="31" y="47"/>
                </a:lnTo>
                <a:lnTo>
                  <a:pt x="31" y="55"/>
                </a:lnTo>
                <a:lnTo>
                  <a:pt x="31" y="63"/>
                </a:lnTo>
                <a:lnTo>
                  <a:pt x="31" y="71"/>
                </a:lnTo>
                <a:lnTo>
                  <a:pt x="31" y="80"/>
                </a:lnTo>
                <a:lnTo>
                  <a:pt x="31" y="88"/>
                </a:lnTo>
                <a:lnTo>
                  <a:pt x="31" y="96"/>
                </a:lnTo>
                <a:lnTo>
                  <a:pt x="34" y="96"/>
                </a:lnTo>
                <a:lnTo>
                  <a:pt x="37" y="96"/>
                </a:lnTo>
                <a:lnTo>
                  <a:pt x="40" y="96"/>
                </a:lnTo>
                <a:lnTo>
                  <a:pt x="42" y="96"/>
                </a:lnTo>
                <a:lnTo>
                  <a:pt x="45" y="96"/>
                </a:lnTo>
                <a:lnTo>
                  <a:pt x="48" y="96"/>
                </a:lnTo>
                <a:lnTo>
                  <a:pt x="51" y="96"/>
                </a:lnTo>
                <a:lnTo>
                  <a:pt x="54" y="96"/>
                </a:lnTo>
              </a:path>
            </a:pathLst>
          </a:custGeom>
          <a:solidFill>
            <a:schemeClr val="tx1"/>
          </a:solidFill>
          <a:ln w="9525" cap="rnd">
            <a:noFill/>
            <a:round/>
            <a:headEnd type="none" w="sm" len="sm"/>
            <a:tailEnd type="none" w="sm" len="sm"/>
          </a:ln>
          <a:effectLst>
            <a:outerShdw dist="35921" dir="2700000" algn="ctr" rotWithShape="0">
              <a:schemeClr val="bg2"/>
            </a:outerShdw>
          </a:effectLst>
        </p:spPr>
        <p:txBody>
          <a:bodyPr/>
          <a:lstStyle/>
          <a:p>
            <a:pPr>
              <a:defRPr/>
            </a:pPr>
            <a:endParaRPr lang="fr-CA"/>
          </a:p>
        </p:txBody>
      </p:sp>
      <p:sp>
        <p:nvSpPr>
          <p:cNvPr id="64552" name="Freeform 45"/>
          <p:cNvSpPr>
            <a:spLocks/>
          </p:cNvSpPr>
          <p:nvPr/>
        </p:nvSpPr>
        <p:spPr bwMode="auto">
          <a:xfrm>
            <a:off x="846138" y="6249988"/>
            <a:ext cx="184150" cy="296862"/>
          </a:xfrm>
          <a:custGeom>
            <a:avLst/>
            <a:gdLst>
              <a:gd name="T0" fmla="*/ 256842504 w 130"/>
              <a:gd name="T1" fmla="*/ 63003006 h 187"/>
              <a:gd name="T2" fmla="*/ 252829451 w 130"/>
              <a:gd name="T3" fmla="*/ 73083614 h 187"/>
              <a:gd name="T4" fmla="*/ 246809162 w 130"/>
              <a:gd name="T5" fmla="*/ 83164222 h 187"/>
              <a:gd name="T6" fmla="*/ 238783055 w 130"/>
              <a:gd name="T7" fmla="*/ 88204526 h 187"/>
              <a:gd name="T8" fmla="*/ 228749713 w 130"/>
              <a:gd name="T9" fmla="*/ 88204526 h 187"/>
              <a:gd name="T10" fmla="*/ 220723607 w 130"/>
              <a:gd name="T11" fmla="*/ 88204526 h 187"/>
              <a:gd name="T12" fmla="*/ 216710553 w 130"/>
              <a:gd name="T13" fmla="*/ 88204526 h 187"/>
              <a:gd name="T14" fmla="*/ 214704735 w 130"/>
              <a:gd name="T15" fmla="*/ 83164222 h 187"/>
              <a:gd name="T16" fmla="*/ 210691681 w 130"/>
              <a:gd name="T17" fmla="*/ 78123918 h 187"/>
              <a:gd name="T18" fmla="*/ 202664158 w 130"/>
              <a:gd name="T19" fmla="*/ 78123918 h 187"/>
              <a:gd name="T20" fmla="*/ 132435014 w 130"/>
              <a:gd name="T21" fmla="*/ 78123918 h 187"/>
              <a:gd name="T22" fmla="*/ 82269721 w 130"/>
              <a:gd name="T23" fmla="*/ 78123918 h 187"/>
              <a:gd name="T24" fmla="*/ 74243614 w 130"/>
              <a:gd name="T25" fmla="*/ 80644864 h 187"/>
              <a:gd name="T26" fmla="*/ 70230560 w 130"/>
              <a:gd name="T27" fmla="*/ 83164222 h 187"/>
              <a:gd name="T28" fmla="*/ 68223325 w 130"/>
              <a:gd name="T29" fmla="*/ 88204526 h 187"/>
              <a:gd name="T30" fmla="*/ 68223325 w 130"/>
              <a:gd name="T31" fmla="*/ 128526959 h 187"/>
              <a:gd name="T32" fmla="*/ 88290009 w 130"/>
              <a:gd name="T33" fmla="*/ 189010607 h 187"/>
              <a:gd name="T34" fmla="*/ 204671393 w 130"/>
              <a:gd name="T35" fmla="*/ 181450944 h 187"/>
              <a:gd name="T36" fmla="*/ 230756948 w 130"/>
              <a:gd name="T37" fmla="*/ 178929999 h 187"/>
              <a:gd name="T38" fmla="*/ 234770002 w 130"/>
              <a:gd name="T39" fmla="*/ 183970303 h 187"/>
              <a:gd name="T40" fmla="*/ 238783055 w 130"/>
              <a:gd name="T41" fmla="*/ 189010607 h 187"/>
              <a:gd name="T42" fmla="*/ 242796109 w 130"/>
              <a:gd name="T43" fmla="*/ 199091215 h 187"/>
              <a:gd name="T44" fmla="*/ 242796109 w 130"/>
              <a:gd name="T45" fmla="*/ 211692768 h 187"/>
              <a:gd name="T46" fmla="*/ 242796109 w 130"/>
              <a:gd name="T47" fmla="*/ 229333039 h 187"/>
              <a:gd name="T48" fmla="*/ 240790290 w 130"/>
              <a:gd name="T49" fmla="*/ 241934593 h 187"/>
              <a:gd name="T50" fmla="*/ 236777237 w 130"/>
              <a:gd name="T51" fmla="*/ 249494255 h 187"/>
              <a:gd name="T52" fmla="*/ 232762767 w 130"/>
              <a:gd name="T53" fmla="*/ 254534559 h 187"/>
              <a:gd name="T54" fmla="*/ 228749713 w 130"/>
              <a:gd name="T55" fmla="*/ 257055505 h 187"/>
              <a:gd name="T56" fmla="*/ 166546677 w 130"/>
              <a:gd name="T57" fmla="*/ 262095809 h 187"/>
              <a:gd name="T58" fmla="*/ 68223325 w 130"/>
              <a:gd name="T59" fmla="*/ 284776383 h 187"/>
              <a:gd name="T60" fmla="*/ 66217507 w 130"/>
              <a:gd name="T61" fmla="*/ 375501855 h 187"/>
              <a:gd name="T62" fmla="*/ 168552495 w 130"/>
              <a:gd name="T63" fmla="*/ 390622767 h 187"/>
              <a:gd name="T64" fmla="*/ 230756948 w 130"/>
              <a:gd name="T65" fmla="*/ 390622767 h 187"/>
              <a:gd name="T66" fmla="*/ 236777237 w 130"/>
              <a:gd name="T67" fmla="*/ 393143713 h 187"/>
              <a:gd name="T68" fmla="*/ 238783055 w 130"/>
              <a:gd name="T69" fmla="*/ 400703375 h 187"/>
              <a:gd name="T70" fmla="*/ 242796109 w 130"/>
              <a:gd name="T71" fmla="*/ 408264625 h 187"/>
              <a:gd name="T72" fmla="*/ 242796109 w 130"/>
              <a:gd name="T73" fmla="*/ 425904895 h 187"/>
              <a:gd name="T74" fmla="*/ 240790290 w 130"/>
              <a:gd name="T75" fmla="*/ 441025807 h 187"/>
              <a:gd name="T76" fmla="*/ 236777237 w 130"/>
              <a:gd name="T77" fmla="*/ 451106415 h 187"/>
              <a:gd name="T78" fmla="*/ 230756948 w 130"/>
              <a:gd name="T79" fmla="*/ 458667665 h 187"/>
              <a:gd name="T80" fmla="*/ 224736660 w 130"/>
              <a:gd name="T81" fmla="*/ 463707969 h 187"/>
              <a:gd name="T82" fmla="*/ 214704735 w 130"/>
              <a:gd name="T83" fmla="*/ 466227327 h 187"/>
              <a:gd name="T84" fmla="*/ 154506100 w 130"/>
              <a:gd name="T85" fmla="*/ 468748273 h 187"/>
              <a:gd name="T86" fmla="*/ 58191400 w 130"/>
              <a:gd name="T87" fmla="*/ 466227327 h 187"/>
              <a:gd name="T88" fmla="*/ 38124716 w 130"/>
              <a:gd name="T89" fmla="*/ 458667665 h 187"/>
              <a:gd name="T90" fmla="*/ 22072502 w 130"/>
              <a:gd name="T91" fmla="*/ 446066111 h 187"/>
              <a:gd name="T92" fmla="*/ 10033342 w 130"/>
              <a:gd name="T93" fmla="*/ 430945199 h 187"/>
              <a:gd name="T94" fmla="*/ 4013053 w 130"/>
              <a:gd name="T95" fmla="*/ 410783983 h 187"/>
              <a:gd name="T96" fmla="*/ 0 w 130"/>
              <a:gd name="T97" fmla="*/ 388103409 h 187"/>
              <a:gd name="T98" fmla="*/ 4013053 w 130"/>
              <a:gd name="T99" fmla="*/ 156249424 h 187"/>
              <a:gd name="T100" fmla="*/ 6020288 w 130"/>
              <a:gd name="T101" fmla="*/ 15120912 h 187"/>
              <a:gd name="T102" fmla="*/ 10033342 w 130"/>
              <a:gd name="T103" fmla="*/ 7559662 h 187"/>
              <a:gd name="T104" fmla="*/ 14046395 w 130"/>
              <a:gd name="T105" fmla="*/ 2519358 h 187"/>
              <a:gd name="T106" fmla="*/ 20065267 w 130"/>
              <a:gd name="T107" fmla="*/ 0 h 187"/>
              <a:gd name="T108" fmla="*/ 98321935 w 130"/>
              <a:gd name="T109" fmla="*/ 0 h 187"/>
              <a:gd name="T110" fmla="*/ 220723607 w 130"/>
              <a:gd name="T111" fmla="*/ 0 h 187"/>
              <a:gd name="T112" fmla="*/ 232762767 w 130"/>
              <a:gd name="T113" fmla="*/ 5040304 h 187"/>
              <a:gd name="T114" fmla="*/ 242796109 w 130"/>
              <a:gd name="T115" fmla="*/ 12599966 h 187"/>
              <a:gd name="T116" fmla="*/ 250822216 w 130"/>
              <a:gd name="T117" fmla="*/ 20161216 h 187"/>
              <a:gd name="T118" fmla="*/ 256842504 w 130"/>
              <a:gd name="T119" fmla="*/ 32761182 h 187"/>
              <a:gd name="T120" fmla="*/ 258848323 w 130"/>
              <a:gd name="T121" fmla="*/ 47882094 h 18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30" h="187">
                <a:moveTo>
                  <a:pt x="129" y="20"/>
                </a:moveTo>
                <a:lnTo>
                  <a:pt x="128" y="21"/>
                </a:lnTo>
                <a:lnTo>
                  <a:pt x="128" y="22"/>
                </a:lnTo>
                <a:lnTo>
                  <a:pt x="128" y="23"/>
                </a:lnTo>
                <a:lnTo>
                  <a:pt x="128" y="24"/>
                </a:lnTo>
                <a:lnTo>
                  <a:pt x="128" y="25"/>
                </a:lnTo>
                <a:lnTo>
                  <a:pt x="128" y="26"/>
                </a:lnTo>
                <a:lnTo>
                  <a:pt x="127" y="26"/>
                </a:lnTo>
                <a:lnTo>
                  <a:pt x="127" y="27"/>
                </a:lnTo>
                <a:lnTo>
                  <a:pt x="127" y="28"/>
                </a:lnTo>
                <a:lnTo>
                  <a:pt x="126" y="29"/>
                </a:lnTo>
                <a:lnTo>
                  <a:pt x="125" y="30"/>
                </a:lnTo>
                <a:lnTo>
                  <a:pt x="125" y="31"/>
                </a:lnTo>
                <a:lnTo>
                  <a:pt x="124" y="31"/>
                </a:lnTo>
                <a:lnTo>
                  <a:pt x="124" y="32"/>
                </a:lnTo>
                <a:lnTo>
                  <a:pt x="123" y="32"/>
                </a:lnTo>
                <a:lnTo>
                  <a:pt x="123" y="33"/>
                </a:lnTo>
                <a:lnTo>
                  <a:pt x="122" y="33"/>
                </a:lnTo>
                <a:lnTo>
                  <a:pt x="121" y="34"/>
                </a:lnTo>
                <a:lnTo>
                  <a:pt x="120" y="34"/>
                </a:lnTo>
                <a:lnTo>
                  <a:pt x="119" y="35"/>
                </a:lnTo>
                <a:lnTo>
                  <a:pt x="118" y="35"/>
                </a:lnTo>
                <a:lnTo>
                  <a:pt x="117" y="35"/>
                </a:lnTo>
                <a:lnTo>
                  <a:pt x="116" y="35"/>
                </a:lnTo>
                <a:lnTo>
                  <a:pt x="115" y="35"/>
                </a:lnTo>
                <a:lnTo>
                  <a:pt x="114" y="35"/>
                </a:lnTo>
                <a:lnTo>
                  <a:pt x="113" y="35"/>
                </a:lnTo>
                <a:lnTo>
                  <a:pt x="112" y="35"/>
                </a:lnTo>
                <a:lnTo>
                  <a:pt x="111" y="35"/>
                </a:lnTo>
                <a:lnTo>
                  <a:pt x="110" y="35"/>
                </a:lnTo>
                <a:lnTo>
                  <a:pt x="109" y="35"/>
                </a:lnTo>
                <a:lnTo>
                  <a:pt x="108" y="35"/>
                </a:lnTo>
                <a:lnTo>
                  <a:pt x="108" y="34"/>
                </a:lnTo>
                <a:lnTo>
                  <a:pt x="107" y="34"/>
                </a:lnTo>
                <a:lnTo>
                  <a:pt x="107" y="33"/>
                </a:lnTo>
                <a:lnTo>
                  <a:pt x="106" y="33"/>
                </a:lnTo>
                <a:lnTo>
                  <a:pt x="106" y="32"/>
                </a:lnTo>
                <a:lnTo>
                  <a:pt x="105" y="32"/>
                </a:lnTo>
                <a:lnTo>
                  <a:pt x="105" y="31"/>
                </a:lnTo>
                <a:lnTo>
                  <a:pt x="104" y="31"/>
                </a:lnTo>
                <a:lnTo>
                  <a:pt x="103" y="31"/>
                </a:lnTo>
                <a:lnTo>
                  <a:pt x="102" y="31"/>
                </a:lnTo>
                <a:lnTo>
                  <a:pt x="101" y="31"/>
                </a:lnTo>
                <a:lnTo>
                  <a:pt x="94" y="31"/>
                </a:lnTo>
                <a:lnTo>
                  <a:pt x="87" y="31"/>
                </a:lnTo>
                <a:lnTo>
                  <a:pt x="80" y="31"/>
                </a:lnTo>
                <a:lnTo>
                  <a:pt x="73" y="31"/>
                </a:lnTo>
                <a:lnTo>
                  <a:pt x="66" y="31"/>
                </a:lnTo>
                <a:lnTo>
                  <a:pt x="59" y="31"/>
                </a:lnTo>
                <a:lnTo>
                  <a:pt x="52" y="31"/>
                </a:lnTo>
                <a:lnTo>
                  <a:pt x="46" y="31"/>
                </a:lnTo>
                <a:lnTo>
                  <a:pt x="44" y="31"/>
                </a:lnTo>
                <a:lnTo>
                  <a:pt x="42" y="31"/>
                </a:lnTo>
                <a:lnTo>
                  <a:pt x="41" y="31"/>
                </a:lnTo>
                <a:lnTo>
                  <a:pt x="40" y="31"/>
                </a:lnTo>
                <a:lnTo>
                  <a:pt x="39" y="31"/>
                </a:lnTo>
                <a:lnTo>
                  <a:pt x="38" y="31"/>
                </a:lnTo>
                <a:lnTo>
                  <a:pt x="37" y="31"/>
                </a:lnTo>
                <a:lnTo>
                  <a:pt x="37" y="32"/>
                </a:lnTo>
                <a:lnTo>
                  <a:pt x="36" y="32"/>
                </a:lnTo>
                <a:lnTo>
                  <a:pt x="35" y="33"/>
                </a:lnTo>
                <a:lnTo>
                  <a:pt x="34" y="34"/>
                </a:lnTo>
                <a:lnTo>
                  <a:pt x="34" y="35"/>
                </a:lnTo>
                <a:lnTo>
                  <a:pt x="34" y="36"/>
                </a:lnTo>
                <a:lnTo>
                  <a:pt x="34" y="41"/>
                </a:lnTo>
                <a:lnTo>
                  <a:pt x="34" y="46"/>
                </a:lnTo>
                <a:lnTo>
                  <a:pt x="34" y="51"/>
                </a:lnTo>
                <a:lnTo>
                  <a:pt x="34" y="56"/>
                </a:lnTo>
                <a:lnTo>
                  <a:pt x="34" y="61"/>
                </a:lnTo>
                <a:lnTo>
                  <a:pt x="34" y="66"/>
                </a:lnTo>
                <a:lnTo>
                  <a:pt x="34" y="71"/>
                </a:lnTo>
                <a:lnTo>
                  <a:pt x="34" y="76"/>
                </a:lnTo>
                <a:lnTo>
                  <a:pt x="44" y="75"/>
                </a:lnTo>
                <a:lnTo>
                  <a:pt x="53" y="74"/>
                </a:lnTo>
                <a:lnTo>
                  <a:pt x="63" y="74"/>
                </a:lnTo>
                <a:lnTo>
                  <a:pt x="73" y="73"/>
                </a:lnTo>
                <a:lnTo>
                  <a:pt x="83" y="73"/>
                </a:lnTo>
                <a:lnTo>
                  <a:pt x="93" y="72"/>
                </a:lnTo>
                <a:lnTo>
                  <a:pt x="102" y="72"/>
                </a:lnTo>
                <a:lnTo>
                  <a:pt x="112" y="71"/>
                </a:lnTo>
                <a:lnTo>
                  <a:pt x="113" y="71"/>
                </a:lnTo>
                <a:lnTo>
                  <a:pt x="114" y="71"/>
                </a:lnTo>
                <a:lnTo>
                  <a:pt x="115" y="71"/>
                </a:lnTo>
                <a:lnTo>
                  <a:pt x="115" y="72"/>
                </a:lnTo>
                <a:lnTo>
                  <a:pt x="116" y="72"/>
                </a:lnTo>
                <a:lnTo>
                  <a:pt x="117" y="73"/>
                </a:lnTo>
                <a:lnTo>
                  <a:pt x="118" y="73"/>
                </a:lnTo>
                <a:lnTo>
                  <a:pt x="118" y="74"/>
                </a:lnTo>
                <a:lnTo>
                  <a:pt x="119" y="74"/>
                </a:lnTo>
                <a:lnTo>
                  <a:pt x="119" y="75"/>
                </a:lnTo>
                <a:lnTo>
                  <a:pt x="120" y="76"/>
                </a:lnTo>
                <a:lnTo>
                  <a:pt x="120" y="77"/>
                </a:lnTo>
                <a:lnTo>
                  <a:pt x="121" y="78"/>
                </a:lnTo>
                <a:lnTo>
                  <a:pt x="121" y="79"/>
                </a:lnTo>
                <a:lnTo>
                  <a:pt x="121" y="80"/>
                </a:lnTo>
                <a:lnTo>
                  <a:pt x="121" y="81"/>
                </a:lnTo>
                <a:lnTo>
                  <a:pt x="121" y="82"/>
                </a:lnTo>
                <a:lnTo>
                  <a:pt x="121" y="83"/>
                </a:lnTo>
                <a:lnTo>
                  <a:pt x="121" y="84"/>
                </a:lnTo>
                <a:lnTo>
                  <a:pt x="121" y="85"/>
                </a:lnTo>
                <a:lnTo>
                  <a:pt x="121" y="86"/>
                </a:lnTo>
                <a:lnTo>
                  <a:pt x="121" y="89"/>
                </a:lnTo>
                <a:lnTo>
                  <a:pt x="121" y="90"/>
                </a:lnTo>
                <a:lnTo>
                  <a:pt x="121" y="91"/>
                </a:lnTo>
                <a:lnTo>
                  <a:pt x="121" y="92"/>
                </a:lnTo>
                <a:lnTo>
                  <a:pt x="121" y="93"/>
                </a:lnTo>
                <a:lnTo>
                  <a:pt x="120" y="94"/>
                </a:lnTo>
                <a:lnTo>
                  <a:pt x="120" y="95"/>
                </a:lnTo>
                <a:lnTo>
                  <a:pt x="120" y="96"/>
                </a:lnTo>
                <a:lnTo>
                  <a:pt x="119" y="97"/>
                </a:lnTo>
                <a:lnTo>
                  <a:pt x="119" y="98"/>
                </a:lnTo>
                <a:lnTo>
                  <a:pt x="118" y="99"/>
                </a:lnTo>
                <a:lnTo>
                  <a:pt x="118" y="100"/>
                </a:lnTo>
                <a:lnTo>
                  <a:pt x="117" y="100"/>
                </a:lnTo>
                <a:lnTo>
                  <a:pt x="117" y="101"/>
                </a:lnTo>
                <a:lnTo>
                  <a:pt x="116" y="101"/>
                </a:lnTo>
                <a:lnTo>
                  <a:pt x="115" y="102"/>
                </a:lnTo>
                <a:lnTo>
                  <a:pt x="114" y="102"/>
                </a:lnTo>
                <a:lnTo>
                  <a:pt x="113" y="102"/>
                </a:lnTo>
                <a:lnTo>
                  <a:pt x="103" y="103"/>
                </a:lnTo>
                <a:lnTo>
                  <a:pt x="93" y="104"/>
                </a:lnTo>
                <a:lnTo>
                  <a:pt x="83" y="104"/>
                </a:lnTo>
                <a:lnTo>
                  <a:pt x="73" y="105"/>
                </a:lnTo>
                <a:lnTo>
                  <a:pt x="63" y="106"/>
                </a:lnTo>
                <a:lnTo>
                  <a:pt x="53" y="106"/>
                </a:lnTo>
                <a:lnTo>
                  <a:pt x="44" y="107"/>
                </a:lnTo>
                <a:lnTo>
                  <a:pt x="34" y="107"/>
                </a:lnTo>
                <a:lnTo>
                  <a:pt x="34" y="113"/>
                </a:lnTo>
                <a:lnTo>
                  <a:pt x="34" y="119"/>
                </a:lnTo>
                <a:lnTo>
                  <a:pt x="34" y="125"/>
                </a:lnTo>
                <a:lnTo>
                  <a:pt x="33" y="131"/>
                </a:lnTo>
                <a:lnTo>
                  <a:pt x="33" y="137"/>
                </a:lnTo>
                <a:lnTo>
                  <a:pt x="33" y="143"/>
                </a:lnTo>
                <a:lnTo>
                  <a:pt x="33" y="149"/>
                </a:lnTo>
                <a:lnTo>
                  <a:pt x="33" y="155"/>
                </a:lnTo>
                <a:lnTo>
                  <a:pt x="43" y="155"/>
                </a:lnTo>
                <a:lnTo>
                  <a:pt x="54" y="155"/>
                </a:lnTo>
                <a:lnTo>
                  <a:pt x="64" y="155"/>
                </a:lnTo>
                <a:lnTo>
                  <a:pt x="74" y="155"/>
                </a:lnTo>
                <a:lnTo>
                  <a:pt x="84" y="155"/>
                </a:lnTo>
                <a:lnTo>
                  <a:pt x="94" y="155"/>
                </a:lnTo>
                <a:lnTo>
                  <a:pt x="104" y="155"/>
                </a:lnTo>
                <a:lnTo>
                  <a:pt x="114" y="155"/>
                </a:lnTo>
                <a:lnTo>
                  <a:pt x="115" y="155"/>
                </a:lnTo>
                <a:lnTo>
                  <a:pt x="116" y="155"/>
                </a:lnTo>
                <a:lnTo>
                  <a:pt x="117" y="155"/>
                </a:lnTo>
                <a:lnTo>
                  <a:pt x="117" y="156"/>
                </a:lnTo>
                <a:lnTo>
                  <a:pt x="118" y="156"/>
                </a:lnTo>
                <a:lnTo>
                  <a:pt x="118" y="157"/>
                </a:lnTo>
                <a:lnTo>
                  <a:pt x="119" y="157"/>
                </a:lnTo>
                <a:lnTo>
                  <a:pt x="119" y="158"/>
                </a:lnTo>
                <a:lnTo>
                  <a:pt x="119" y="159"/>
                </a:lnTo>
                <a:lnTo>
                  <a:pt x="120" y="159"/>
                </a:lnTo>
                <a:lnTo>
                  <a:pt x="120" y="160"/>
                </a:lnTo>
                <a:lnTo>
                  <a:pt x="120" y="161"/>
                </a:lnTo>
                <a:lnTo>
                  <a:pt x="120" y="162"/>
                </a:lnTo>
                <a:lnTo>
                  <a:pt x="121" y="162"/>
                </a:lnTo>
                <a:lnTo>
                  <a:pt x="121" y="163"/>
                </a:lnTo>
                <a:lnTo>
                  <a:pt x="121" y="164"/>
                </a:lnTo>
                <a:lnTo>
                  <a:pt x="121" y="166"/>
                </a:lnTo>
                <a:lnTo>
                  <a:pt x="121" y="167"/>
                </a:lnTo>
                <a:lnTo>
                  <a:pt x="121" y="169"/>
                </a:lnTo>
                <a:lnTo>
                  <a:pt x="121" y="171"/>
                </a:lnTo>
                <a:lnTo>
                  <a:pt x="121" y="172"/>
                </a:lnTo>
                <a:lnTo>
                  <a:pt x="121" y="173"/>
                </a:lnTo>
                <a:lnTo>
                  <a:pt x="121" y="174"/>
                </a:lnTo>
                <a:lnTo>
                  <a:pt x="120" y="174"/>
                </a:lnTo>
                <a:lnTo>
                  <a:pt x="120" y="175"/>
                </a:lnTo>
                <a:lnTo>
                  <a:pt x="120" y="176"/>
                </a:lnTo>
                <a:lnTo>
                  <a:pt x="120" y="177"/>
                </a:lnTo>
                <a:lnTo>
                  <a:pt x="119" y="177"/>
                </a:lnTo>
                <a:lnTo>
                  <a:pt x="119" y="178"/>
                </a:lnTo>
                <a:lnTo>
                  <a:pt x="119" y="179"/>
                </a:lnTo>
                <a:lnTo>
                  <a:pt x="118" y="179"/>
                </a:lnTo>
                <a:lnTo>
                  <a:pt x="118" y="180"/>
                </a:lnTo>
                <a:lnTo>
                  <a:pt x="117" y="180"/>
                </a:lnTo>
                <a:lnTo>
                  <a:pt x="117" y="181"/>
                </a:lnTo>
                <a:lnTo>
                  <a:pt x="116" y="181"/>
                </a:lnTo>
                <a:lnTo>
                  <a:pt x="116" y="182"/>
                </a:lnTo>
                <a:lnTo>
                  <a:pt x="115" y="182"/>
                </a:lnTo>
                <a:lnTo>
                  <a:pt x="115" y="183"/>
                </a:lnTo>
                <a:lnTo>
                  <a:pt x="114" y="183"/>
                </a:lnTo>
                <a:lnTo>
                  <a:pt x="113" y="184"/>
                </a:lnTo>
                <a:lnTo>
                  <a:pt x="112" y="184"/>
                </a:lnTo>
                <a:lnTo>
                  <a:pt x="111" y="184"/>
                </a:lnTo>
                <a:lnTo>
                  <a:pt x="110" y="185"/>
                </a:lnTo>
                <a:lnTo>
                  <a:pt x="109" y="185"/>
                </a:lnTo>
                <a:lnTo>
                  <a:pt x="108" y="185"/>
                </a:lnTo>
                <a:lnTo>
                  <a:pt x="107" y="185"/>
                </a:lnTo>
                <a:lnTo>
                  <a:pt x="106" y="185"/>
                </a:lnTo>
                <a:lnTo>
                  <a:pt x="105" y="186"/>
                </a:lnTo>
                <a:lnTo>
                  <a:pt x="96" y="186"/>
                </a:lnTo>
                <a:lnTo>
                  <a:pt x="86" y="186"/>
                </a:lnTo>
                <a:lnTo>
                  <a:pt x="77" y="186"/>
                </a:lnTo>
                <a:lnTo>
                  <a:pt x="68" y="186"/>
                </a:lnTo>
                <a:lnTo>
                  <a:pt x="58" y="186"/>
                </a:lnTo>
                <a:lnTo>
                  <a:pt x="49" y="186"/>
                </a:lnTo>
                <a:lnTo>
                  <a:pt x="40" y="186"/>
                </a:lnTo>
                <a:lnTo>
                  <a:pt x="30" y="186"/>
                </a:lnTo>
                <a:lnTo>
                  <a:pt x="29" y="185"/>
                </a:lnTo>
                <a:lnTo>
                  <a:pt x="27" y="185"/>
                </a:lnTo>
                <a:lnTo>
                  <a:pt x="25" y="184"/>
                </a:lnTo>
                <a:lnTo>
                  <a:pt x="23" y="184"/>
                </a:lnTo>
                <a:lnTo>
                  <a:pt x="22" y="183"/>
                </a:lnTo>
                <a:lnTo>
                  <a:pt x="20" y="183"/>
                </a:lnTo>
                <a:lnTo>
                  <a:pt x="19" y="182"/>
                </a:lnTo>
                <a:lnTo>
                  <a:pt x="17" y="181"/>
                </a:lnTo>
                <a:lnTo>
                  <a:pt x="16" y="181"/>
                </a:lnTo>
                <a:lnTo>
                  <a:pt x="15" y="180"/>
                </a:lnTo>
                <a:lnTo>
                  <a:pt x="13" y="179"/>
                </a:lnTo>
                <a:lnTo>
                  <a:pt x="12" y="178"/>
                </a:lnTo>
                <a:lnTo>
                  <a:pt x="11" y="177"/>
                </a:lnTo>
                <a:lnTo>
                  <a:pt x="10" y="176"/>
                </a:lnTo>
                <a:lnTo>
                  <a:pt x="9" y="175"/>
                </a:lnTo>
                <a:lnTo>
                  <a:pt x="8" y="174"/>
                </a:lnTo>
                <a:lnTo>
                  <a:pt x="7" y="173"/>
                </a:lnTo>
                <a:lnTo>
                  <a:pt x="6" y="172"/>
                </a:lnTo>
                <a:lnTo>
                  <a:pt x="5" y="171"/>
                </a:lnTo>
                <a:lnTo>
                  <a:pt x="5" y="170"/>
                </a:lnTo>
                <a:lnTo>
                  <a:pt x="4" y="169"/>
                </a:lnTo>
                <a:lnTo>
                  <a:pt x="3" y="167"/>
                </a:lnTo>
                <a:lnTo>
                  <a:pt x="3" y="166"/>
                </a:lnTo>
                <a:lnTo>
                  <a:pt x="2" y="164"/>
                </a:lnTo>
                <a:lnTo>
                  <a:pt x="2" y="163"/>
                </a:lnTo>
                <a:lnTo>
                  <a:pt x="1" y="162"/>
                </a:lnTo>
                <a:lnTo>
                  <a:pt x="1" y="160"/>
                </a:lnTo>
                <a:lnTo>
                  <a:pt x="0" y="159"/>
                </a:lnTo>
                <a:lnTo>
                  <a:pt x="0" y="157"/>
                </a:lnTo>
                <a:lnTo>
                  <a:pt x="0" y="155"/>
                </a:lnTo>
                <a:lnTo>
                  <a:pt x="0" y="154"/>
                </a:lnTo>
                <a:lnTo>
                  <a:pt x="0" y="152"/>
                </a:lnTo>
                <a:lnTo>
                  <a:pt x="0" y="134"/>
                </a:lnTo>
                <a:lnTo>
                  <a:pt x="0" y="116"/>
                </a:lnTo>
                <a:lnTo>
                  <a:pt x="1" y="98"/>
                </a:lnTo>
                <a:lnTo>
                  <a:pt x="1" y="80"/>
                </a:lnTo>
                <a:lnTo>
                  <a:pt x="2" y="62"/>
                </a:lnTo>
                <a:lnTo>
                  <a:pt x="2" y="45"/>
                </a:lnTo>
                <a:lnTo>
                  <a:pt x="3" y="27"/>
                </a:lnTo>
                <a:lnTo>
                  <a:pt x="3" y="9"/>
                </a:lnTo>
                <a:lnTo>
                  <a:pt x="3" y="8"/>
                </a:lnTo>
                <a:lnTo>
                  <a:pt x="3" y="7"/>
                </a:lnTo>
                <a:lnTo>
                  <a:pt x="3" y="6"/>
                </a:lnTo>
                <a:lnTo>
                  <a:pt x="4" y="5"/>
                </a:lnTo>
                <a:lnTo>
                  <a:pt x="4" y="4"/>
                </a:lnTo>
                <a:lnTo>
                  <a:pt x="5" y="4"/>
                </a:lnTo>
                <a:lnTo>
                  <a:pt x="5" y="3"/>
                </a:lnTo>
                <a:lnTo>
                  <a:pt x="6" y="2"/>
                </a:lnTo>
                <a:lnTo>
                  <a:pt x="7" y="2"/>
                </a:lnTo>
                <a:lnTo>
                  <a:pt x="7" y="1"/>
                </a:lnTo>
                <a:lnTo>
                  <a:pt x="8" y="1"/>
                </a:lnTo>
                <a:lnTo>
                  <a:pt x="9" y="1"/>
                </a:lnTo>
                <a:lnTo>
                  <a:pt x="9" y="0"/>
                </a:lnTo>
                <a:lnTo>
                  <a:pt x="10" y="0"/>
                </a:lnTo>
                <a:lnTo>
                  <a:pt x="12" y="0"/>
                </a:lnTo>
                <a:lnTo>
                  <a:pt x="13" y="0"/>
                </a:lnTo>
                <a:lnTo>
                  <a:pt x="25" y="0"/>
                </a:lnTo>
                <a:lnTo>
                  <a:pt x="37" y="0"/>
                </a:lnTo>
                <a:lnTo>
                  <a:pt x="49" y="0"/>
                </a:lnTo>
                <a:lnTo>
                  <a:pt x="61" y="0"/>
                </a:lnTo>
                <a:lnTo>
                  <a:pt x="73" y="0"/>
                </a:lnTo>
                <a:lnTo>
                  <a:pt x="85" y="0"/>
                </a:lnTo>
                <a:lnTo>
                  <a:pt x="97" y="0"/>
                </a:lnTo>
                <a:lnTo>
                  <a:pt x="109" y="0"/>
                </a:lnTo>
                <a:lnTo>
                  <a:pt x="110" y="0"/>
                </a:lnTo>
                <a:lnTo>
                  <a:pt x="111" y="0"/>
                </a:lnTo>
                <a:lnTo>
                  <a:pt x="112" y="0"/>
                </a:lnTo>
                <a:lnTo>
                  <a:pt x="113" y="1"/>
                </a:lnTo>
                <a:lnTo>
                  <a:pt x="114" y="1"/>
                </a:lnTo>
                <a:lnTo>
                  <a:pt x="115" y="2"/>
                </a:lnTo>
                <a:lnTo>
                  <a:pt x="116" y="2"/>
                </a:lnTo>
                <a:lnTo>
                  <a:pt x="117" y="2"/>
                </a:lnTo>
                <a:lnTo>
                  <a:pt x="118" y="3"/>
                </a:lnTo>
                <a:lnTo>
                  <a:pt x="119" y="3"/>
                </a:lnTo>
                <a:lnTo>
                  <a:pt x="120" y="4"/>
                </a:lnTo>
                <a:lnTo>
                  <a:pt x="121" y="5"/>
                </a:lnTo>
                <a:lnTo>
                  <a:pt x="122" y="5"/>
                </a:lnTo>
                <a:lnTo>
                  <a:pt x="123" y="6"/>
                </a:lnTo>
                <a:lnTo>
                  <a:pt x="123" y="7"/>
                </a:lnTo>
                <a:lnTo>
                  <a:pt x="124" y="7"/>
                </a:lnTo>
                <a:lnTo>
                  <a:pt x="125" y="8"/>
                </a:lnTo>
                <a:lnTo>
                  <a:pt x="126" y="9"/>
                </a:lnTo>
                <a:lnTo>
                  <a:pt x="126" y="10"/>
                </a:lnTo>
                <a:lnTo>
                  <a:pt x="126" y="11"/>
                </a:lnTo>
                <a:lnTo>
                  <a:pt x="127" y="11"/>
                </a:lnTo>
                <a:lnTo>
                  <a:pt x="127" y="12"/>
                </a:lnTo>
                <a:lnTo>
                  <a:pt x="128" y="13"/>
                </a:lnTo>
                <a:lnTo>
                  <a:pt x="128" y="14"/>
                </a:lnTo>
                <a:lnTo>
                  <a:pt x="128" y="15"/>
                </a:lnTo>
                <a:lnTo>
                  <a:pt x="128" y="16"/>
                </a:lnTo>
                <a:lnTo>
                  <a:pt x="128" y="17"/>
                </a:lnTo>
                <a:lnTo>
                  <a:pt x="128" y="18"/>
                </a:lnTo>
                <a:lnTo>
                  <a:pt x="129" y="19"/>
                </a:lnTo>
                <a:lnTo>
                  <a:pt x="129" y="20"/>
                </a:lnTo>
              </a:path>
            </a:pathLst>
          </a:custGeom>
          <a:solidFill>
            <a:schemeClr val="tx1"/>
          </a:solidFill>
          <a:ln w="9525" cap="rnd">
            <a:noFill/>
            <a:round/>
            <a:headEnd/>
            <a:tailEnd/>
          </a:ln>
          <a:effectLst>
            <a:outerShdw dist="35921" dir="2700000" algn="ctr" rotWithShape="0">
              <a:schemeClr val="bg2"/>
            </a:outerShdw>
          </a:effectLst>
        </p:spPr>
        <p:txBody>
          <a:bodyPr/>
          <a:lstStyle/>
          <a:p>
            <a:pPr>
              <a:defRPr/>
            </a:pPr>
            <a:endParaRPr lang="fr-CA"/>
          </a:p>
        </p:txBody>
      </p:sp>
      <p:sp>
        <p:nvSpPr>
          <p:cNvPr id="25610" name="Rectangle 34"/>
          <p:cNvSpPr>
            <a:spLocks noGrp="1" noChangeArrowheads="1"/>
          </p:cNvSpPr>
          <p:nvPr>
            <p:ph type="title"/>
          </p:nvPr>
        </p:nvSpPr>
        <p:spPr bwMode="auto">
          <a:xfrm>
            <a:off x="1143000" y="609600"/>
            <a:ext cx="7772400" cy="1143000"/>
          </a:xfrm>
          <a:prstGeom prst="rect">
            <a:avLst/>
          </a:prstGeom>
          <a:noFill/>
          <a:ln w="9525">
            <a:noFill/>
            <a:miter lim="800000"/>
            <a:headEnd/>
            <a:tailEnd/>
          </a:ln>
        </p:spPr>
        <p:txBody>
          <a:bodyPr vert="horz" wrap="square" lIns="92075" tIns="46038" rIns="92075" bIns="46038" numCol="1" anchor="ctr" anchorCtr="0" compatLnSpc="1">
            <a:prstTxWarp prst="textNoShape">
              <a:avLst/>
            </a:prstTxWarp>
          </a:bodyPr>
          <a:lstStyle/>
          <a:p>
            <a:pPr lvl="0"/>
            <a:r>
              <a:rPr lang="en-US" smtClean="0"/>
              <a:t>Cliquez pour modifier le style du titre</a:t>
            </a:r>
          </a:p>
        </p:txBody>
      </p:sp>
      <p:sp>
        <p:nvSpPr>
          <p:cNvPr id="25611" name="Rectangle 38"/>
          <p:cNvSpPr>
            <a:spLocks noGrp="1" noChangeArrowheads="1"/>
          </p:cNvSpPr>
          <p:nvPr>
            <p:ph type="body" idx="1"/>
          </p:nvPr>
        </p:nvSpPr>
        <p:spPr bwMode="auto">
          <a:xfrm>
            <a:off x="1169988" y="1946275"/>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46" name="Date Placeholder 1"/>
          <p:cNvSpPr>
            <a:spLocks noGrp="1"/>
          </p:cNvSpPr>
          <p:nvPr>
            <p:ph type="dt" sz="half" idx="2"/>
          </p:nvPr>
        </p:nvSpPr>
        <p:spPr bwMode="auto">
          <a:xfrm>
            <a:off x="1143000" y="6248400"/>
            <a:ext cx="1905000" cy="457200"/>
          </a:xfrm>
          <a:prstGeom prst="rect">
            <a:avLst/>
          </a:prstGeom>
          <a:extLst/>
        </p:spPr>
        <p:txBody>
          <a:bodyPr vert="horz" wrap="square" lIns="92075" tIns="46038" rIns="92075" bIns="46038" numCol="1" anchor="ctr" anchorCtr="0" compatLnSpc="1">
            <a:prstTxWarp prst="textNoShape">
              <a:avLst/>
            </a:prstTxWarp>
          </a:bodyPr>
          <a:lstStyle>
            <a:lvl1pPr>
              <a:defRPr sz="1400" smtClean="0">
                <a:solidFill>
                  <a:srgbClr val="FFFFFF"/>
                </a:solidFill>
                <a:latin typeface="Calibri" pitchFamily="34" charset="0"/>
              </a:defRPr>
            </a:lvl1pPr>
          </a:lstStyle>
          <a:p>
            <a:pPr>
              <a:defRPr/>
            </a:pPr>
            <a:endParaRPr lang="fr-FR"/>
          </a:p>
        </p:txBody>
      </p:sp>
      <p:sp>
        <p:nvSpPr>
          <p:cNvPr id="47" name="Footer Placeholder 2"/>
          <p:cNvSpPr>
            <a:spLocks noGrp="1"/>
          </p:cNvSpPr>
          <p:nvPr>
            <p:ph type="ftr" sz="quarter" idx="3"/>
          </p:nvPr>
        </p:nvSpPr>
        <p:spPr bwMode="auto">
          <a:xfrm>
            <a:off x="3581400" y="6248400"/>
            <a:ext cx="2895600" cy="457200"/>
          </a:xfrm>
          <a:prstGeom prst="rect">
            <a:avLst/>
          </a:prstGeom>
          <a:extLst/>
        </p:spPr>
        <p:txBody>
          <a:bodyPr vert="horz" wrap="square" lIns="92075" tIns="46038" rIns="92075" bIns="46038" numCol="1" anchor="ctr" anchorCtr="0" compatLnSpc="1">
            <a:prstTxWarp prst="textNoShape">
              <a:avLst/>
            </a:prstTxWarp>
          </a:bodyPr>
          <a:lstStyle>
            <a:lvl1pPr algn="ctr">
              <a:defRPr sz="1400" smtClean="0">
                <a:solidFill>
                  <a:srgbClr val="FFFFFF"/>
                </a:solidFill>
                <a:latin typeface="Calibri" pitchFamily="34" charset="0"/>
              </a:defRPr>
            </a:lvl1pPr>
          </a:lstStyle>
          <a:p>
            <a:pPr>
              <a:defRPr/>
            </a:pPr>
            <a:endParaRPr lang="fr-FR"/>
          </a:p>
        </p:txBody>
      </p:sp>
      <p:sp>
        <p:nvSpPr>
          <p:cNvPr id="48" name="Slide Number Placeholder 3"/>
          <p:cNvSpPr>
            <a:spLocks noGrp="1"/>
          </p:cNvSpPr>
          <p:nvPr>
            <p:ph type="sldNum" sz="quarter" idx="4"/>
          </p:nvPr>
        </p:nvSpPr>
        <p:spPr bwMode="auto">
          <a:xfrm>
            <a:off x="7010400" y="6248400"/>
            <a:ext cx="1905000" cy="457200"/>
          </a:xfrm>
          <a:prstGeom prst="rect">
            <a:avLst/>
          </a:prstGeom>
          <a:extLst/>
        </p:spPr>
        <p:txBody>
          <a:bodyPr vert="horz" wrap="square" lIns="92075" tIns="46038" rIns="92075" bIns="46038" numCol="1" anchor="ctr" anchorCtr="0" compatLnSpc="1">
            <a:prstTxWarp prst="textNoShape">
              <a:avLst/>
            </a:prstTxWarp>
          </a:bodyPr>
          <a:lstStyle>
            <a:lvl1pPr algn="r">
              <a:defRPr sz="1400" smtClean="0">
                <a:solidFill>
                  <a:srgbClr val="FFFFFF"/>
                </a:solidFill>
                <a:latin typeface="Calibri" pitchFamily="34" charset="0"/>
              </a:defRPr>
            </a:lvl1pPr>
          </a:lstStyle>
          <a:p>
            <a:pPr>
              <a:defRPr/>
            </a:pPr>
            <a:fld id="{CEFCC019-A67C-4BD8-A4D4-602E251C3448}"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376" r:id="rId1"/>
    <p:sldLayoutId id="2147486377" r:id="rId2"/>
    <p:sldLayoutId id="2147486378" r:id="rId3"/>
    <p:sldLayoutId id="2147486379" r:id="rId4"/>
    <p:sldLayoutId id="2147486380" r:id="rId5"/>
    <p:sldLayoutId id="2147486381" r:id="rId6"/>
    <p:sldLayoutId id="2147486382" r:id="rId7"/>
    <p:sldLayoutId id="2147486383" r:id="rId8"/>
    <p:sldLayoutId id="2147486384" r:id="rId9"/>
    <p:sldLayoutId id="2147486385" r:id="rId10"/>
    <p:sldLayoutId id="2147486386" r:id="rId11"/>
  </p:sldLayoutIdLst>
  <p:transition spd="med"/>
  <p:txStyles>
    <p:titleStyle>
      <a:lvl1pPr algn="l" rtl="0" eaLnBrk="0" fontAlgn="base" hangingPunct="0">
        <a:spcBef>
          <a:spcPct val="0"/>
        </a:spcBef>
        <a:spcAft>
          <a:spcPct val="0"/>
        </a:spcAft>
        <a:defRPr sz="4400">
          <a:solidFill>
            <a:schemeClr val="tx2"/>
          </a:solidFill>
          <a:latin typeface="+mj-lt"/>
          <a:ea typeface="+mj-ea"/>
          <a:cs typeface="+mj-cs"/>
        </a:defRPr>
      </a:lvl1pPr>
      <a:lvl2pPr algn="l" rtl="0" eaLnBrk="0" fontAlgn="base" hangingPunct="0">
        <a:spcBef>
          <a:spcPct val="0"/>
        </a:spcBef>
        <a:spcAft>
          <a:spcPct val="0"/>
        </a:spcAft>
        <a:defRPr sz="4400">
          <a:solidFill>
            <a:schemeClr val="tx2"/>
          </a:solidFill>
          <a:latin typeface="Times New Roman" pitchFamily="18" charset="0"/>
        </a:defRPr>
      </a:lvl2pPr>
      <a:lvl3pPr algn="l" rtl="0" eaLnBrk="0" fontAlgn="base" hangingPunct="0">
        <a:spcBef>
          <a:spcPct val="0"/>
        </a:spcBef>
        <a:spcAft>
          <a:spcPct val="0"/>
        </a:spcAft>
        <a:defRPr sz="4400">
          <a:solidFill>
            <a:schemeClr val="tx2"/>
          </a:solidFill>
          <a:latin typeface="Times New Roman" pitchFamily="18" charset="0"/>
        </a:defRPr>
      </a:lvl3pPr>
      <a:lvl4pPr algn="l" rtl="0" eaLnBrk="0" fontAlgn="base" hangingPunct="0">
        <a:spcBef>
          <a:spcPct val="0"/>
        </a:spcBef>
        <a:spcAft>
          <a:spcPct val="0"/>
        </a:spcAft>
        <a:defRPr sz="4400">
          <a:solidFill>
            <a:schemeClr val="tx2"/>
          </a:solidFill>
          <a:latin typeface="Times New Roman" pitchFamily="18" charset="0"/>
        </a:defRPr>
      </a:lvl4pPr>
      <a:lvl5pPr algn="l" rtl="0" eaLnBrk="0" fontAlgn="base" hangingPunct="0">
        <a:spcBef>
          <a:spcPct val="0"/>
        </a:spcBef>
        <a:spcAft>
          <a:spcPct val="0"/>
        </a:spcAft>
        <a:defRPr sz="4400">
          <a:solidFill>
            <a:schemeClr val="tx2"/>
          </a:solidFill>
          <a:latin typeface="Times New Roman" pitchFamily="18" charset="0"/>
        </a:defRPr>
      </a:lvl5pPr>
      <a:lvl6pPr marL="457200" algn="l" rtl="0" eaLnBrk="0" fontAlgn="base" hangingPunct="0">
        <a:spcBef>
          <a:spcPct val="0"/>
        </a:spcBef>
        <a:spcAft>
          <a:spcPct val="0"/>
        </a:spcAft>
        <a:defRPr sz="4400">
          <a:solidFill>
            <a:schemeClr val="tx2"/>
          </a:solidFill>
          <a:latin typeface="Times New Roman" pitchFamily="18" charset="0"/>
        </a:defRPr>
      </a:lvl6pPr>
      <a:lvl7pPr marL="914400" algn="l" rtl="0" eaLnBrk="0" fontAlgn="base" hangingPunct="0">
        <a:spcBef>
          <a:spcPct val="0"/>
        </a:spcBef>
        <a:spcAft>
          <a:spcPct val="0"/>
        </a:spcAft>
        <a:defRPr sz="4400">
          <a:solidFill>
            <a:schemeClr val="tx2"/>
          </a:solidFill>
          <a:latin typeface="Times New Roman" pitchFamily="18" charset="0"/>
        </a:defRPr>
      </a:lvl7pPr>
      <a:lvl8pPr marL="1371600" algn="l" rtl="0" eaLnBrk="0" fontAlgn="base" hangingPunct="0">
        <a:spcBef>
          <a:spcPct val="0"/>
        </a:spcBef>
        <a:spcAft>
          <a:spcPct val="0"/>
        </a:spcAft>
        <a:defRPr sz="4400">
          <a:solidFill>
            <a:schemeClr val="tx2"/>
          </a:solidFill>
          <a:latin typeface="Times New Roman" pitchFamily="18" charset="0"/>
        </a:defRPr>
      </a:lvl8pPr>
      <a:lvl9pPr marL="1828800" algn="l"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lr>
          <a:schemeClr val="tx2"/>
        </a:buClr>
        <a:buSzPct val="75000"/>
        <a:buFont typeface="Wingdings" pitchFamily="2" charset="2"/>
        <a:buChar char="n"/>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folHlink"/>
        </a:buClr>
        <a:buSzPct val="60000"/>
        <a:buFont typeface="Wingdings" pitchFamily="2" charset="2"/>
        <a:buChar char="u"/>
        <a:defRPr sz="3200">
          <a:solidFill>
            <a:schemeClr val="tx1"/>
          </a:solidFill>
          <a:latin typeface="+mn-lt"/>
        </a:defRPr>
      </a:lvl2pPr>
      <a:lvl3pPr marL="1143000" indent="-228600" algn="l" rtl="0" eaLnBrk="0" fontAlgn="base" hangingPunct="0">
        <a:spcBef>
          <a:spcPct val="20000"/>
        </a:spcBef>
        <a:spcAft>
          <a:spcPct val="0"/>
        </a:spcAft>
        <a:buClr>
          <a:schemeClr val="tx2"/>
        </a:buClr>
        <a:buSzPct val="60000"/>
        <a:buFont typeface="Wingdings" pitchFamily="2" charset="2"/>
        <a:buChar char="t"/>
        <a:defRPr sz="3200">
          <a:solidFill>
            <a:schemeClr val="tx1"/>
          </a:solidFill>
          <a:latin typeface="+mn-lt"/>
        </a:defRPr>
      </a:lvl3pPr>
      <a:lvl4pPr marL="1600200" indent="-228600" algn="l" rtl="0" eaLnBrk="0" fontAlgn="base" hangingPunct="0">
        <a:spcBef>
          <a:spcPct val="20000"/>
        </a:spcBef>
        <a:spcAft>
          <a:spcPct val="0"/>
        </a:spcAft>
        <a:buClr>
          <a:schemeClr val="tx1"/>
        </a:buClr>
        <a:buSzPct val="100000"/>
        <a:buChar char="•"/>
        <a:defRPr sz="3200">
          <a:solidFill>
            <a:schemeClr val="tx1"/>
          </a:solidFill>
          <a:latin typeface="+mn-lt"/>
        </a:defRPr>
      </a:lvl4pPr>
      <a:lvl5pPr marL="2057400" indent="-228600" algn="l" rtl="0" eaLnBrk="0" fontAlgn="base" hangingPunct="0">
        <a:spcBef>
          <a:spcPct val="20000"/>
        </a:spcBef>
        <a:spcAft>
          <a:spcPct val="0"/>
        </a:spcAft>
        <a:buClr>
          <a:schemeClr val="tx1"/>
        </a:buClr>
        <a:buSzPct val="100000"/>
        <a:buChar char="–"/>
        <a:defRPr sz="3200">
          <a:solidFill>
            <a:schemeClr val="tx1"/>
          </a:solidFill>
          <a:latin typeface="+mn-lt"/>
        </a:defRPr>
      </a:lvl5pPr>
      <a:lvl6pPr marL="2514600" indent="-228600" algn="l" rtl="0" eaLnBrk="0" fontAlgn="base" hangingPunct="0">
        <a:spcBef>
          <a:spcPct val="20000"/>
        </a:spcBef>
        <a:spcAft>
          <a:spcPct val="0"/>
        </a:spcAft>
        <a:buClr>
          <a:schemeClr val="tx1"/>
        </a:buClr>
        <a:buSzPct val="100000"/>
        <a:buChar char="–"/>
        <a:defRPr sz="3200">
          <a:solidFill>
            <a:schemeClr val="tx1"/>
          </a:solidFill>
          <a:latin typeface="+mn-lt"/>
        </a:defRPr>
      </a:lvl6pPr>
      <a:lvl7pPr marL="2971800" indent="-228600" algn="l" rtl="0" eaLnBrk="0" fontAlgn="base" hangingPunct="0">
        <a:spcBef>
          <a:spcPct val="20000"/>
        </a:spcBef>
        <a:spcAft>
          <a:spcPct val="0"/>
        </a:spcAft>
        <a:buClr>
          <a:schemeClr val="tx1"/>
        </a:buClr>
        <a:buSzPct val="100000"/>
        <a:buChar char="–"/>
        <a:defRPr sz="3200">
          <a:solidFill>
            <a:schemeClr val="tx1"/>
          </a:solidFill>
          <a:latin typeface="+mn-lt"/>
        </a:defRPr>
      </a:lvl7pPr>
      <a:lvl8pPr marL="3429000" indent="-228600" algn="l" rtl="0" eaLnBrk="0" fontAlgn="base" hangingPunct="0">
        <a:spcBef>
          <a:spcPct val="20000"/>
        </a:spcBef>
        <a:spcAft>
          <a:spcPct val="0"/>
        </a:spcAft>
        <a:buClr>
          <a:schemeClr val="tx1"/>
        </a:buClr>
        <a:buSzPct val="100000"/>
        <a:buChar char="–"/>
        <a:defRPr sz="3200">
          <a:solidFill>
            <a:schemeClr val="tx1"/>
          </a:solidFill>
          <a:latin typeface="+mn-lt"/>
        </a:defRPr>
      </a:lvl8pPr>
      <a:lvl9pPr marL="3886200" indent="-228600" algn="l" rtl="0" eaLnBrk="0" fontAlgn="base" hangingPunct="0">
        <a:spcBef>
          <a:spcPct val="20000"/>
        </a:spcBef>
        <a:spcAft>
          <a:spcPct val="0"/>
        </a:spcAft>
        <a:buClr>
          <a:schemeClr val="tx1"/>
        </a:buClr>
        <a:buSzPct val="100000"/>
        <a:buChar char="–"/>
        <a:defRPr sz="32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rgbClr val="000058"/>
        </a:solidFill>
        <a:effectLst/>
      </p:bgPr>
    </p:bg>
    <p:spTree>
      <p:nvGrpSpPr>
        <p:cNvPr id="1" name=""/>
        <p:cNvGrpSpPr/>
        <p:nvPr/>
      </p:nvGrpSpPr>
      <p:grpSpPr>
        <a:xfrm>
          <a:off x="0" y="0"/>
          <a:ext cx="0" cy="0"/>
          <a:chOff x="0" y="0"/>
          <a:chExt cx="0" cy="0"/>
        </a:xfrm>
      </p:grpSpPr>
      <p:sp>
        <p:nvSpPr>
          <p:cNvPr id="8194" name="Rectangle 3"/>
          <p:cNvSpPr>
            <a:spLocks noGrp="1" noChangeArrowheads="1"/>
          </p:cNvSpPr>
          <p:nvPr>
            <p:ph type="body" idx="1"/>
          </p:nvPr>
        </p:nvSpPr>
        <p:spPr bwMode="auto">
          <a:xfrm>
            <a:off x="485775" y="1006475"/>
            <a:ext cx="8058150" cy="503555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8195" name="Rectangle 11"/>
          <p:cNvSpPr>
            <a:spLocks noGrp="1" noChangeArrowheads="1"/>
          </p:cNvSpPr>
          <p:nvPr>
            <p:ph type="title"/>
          </p:nvPr>
        </p:nvSpPr>
        <p:spPr bwMode="auto">
          <a:xfrm>
            <a:off x="495300" y="152400"/>
            <a:ext cx="8048625" cy="457200"/>
          </a:xfrm>
          <a:prstGeom prst="rect">
            <a:avLst/>
          </a:prstGeom>
          <a:noFill/>
          <a:ln w="9525" algn="ctr">
            <a:noFill/>
            <a:miter lim="800000"/>
            <a:headEnd/>
            <a:tailEnd/>
          </a:ln>
        </p:spPr>
        <p:txBody>
          <a:bodyPr vert="horz" wrap="square" lIns="91440" tIns="45720" rIns="91440" bIns="45720" numCol="1" anchor="t" anchorCtr="0" compatLnSpc="1">
            <a:prstTxWarp prst="textNoShape">
              <a:avLst/>
            </a:prstTxWarp>
            <a:spAutoFit/>
          </a:bodyPr>
          <a:lstStyle/>
          <a:p>
            <a:pPr lvl="0"/>
            <a:r>
              <a:rPr lang="en-US" smtClean="0"/>
              <a:t>Cliquez pour modifier le style du titre</a:t>
            </a:r>
          </a:p>
        </p:txBody>
      </p:sp>
      <p:sp>
        <p:nvSpPr>
          <p:cNvPr id="40964" name="Rectangle 16"/>
          <p:cNvSpPr>
            <a:spLocks noChangeArrowheads="1"/>
          </p:cNvSpPr>
          <p:nvPr/>
        </p:nvSpPr>
        <p:spPr bwMode="auto">
          <a:xfrm>
            <a:off x="206375" y="6381750"/>
            <a:ext cx="2133600" cy="331788"/>
          </a:xfrm>
          <a:prstGeom prst="rect">
            <a:avLst/>
          </a:prstGeom>
          <a:noFill/>
          <a:ln w="9525">
            <a:noFill/>
            <a:miter lim="800000"/>
            <a:headEnd/>
            <a:tailEnd/>
          </a:ln>
        </p:spPr>
        <p:txBody>
          <a:bodyPr/>
          <a:lstStyle/>
          <a:p>
            <a:pPr defTabSz="914400" eaLnBrk="0" hangingPunct="0">
              <a:defRPr/>
            </a:pPr>
            <a:endParaRPr lang="en-GB" sz="1400">
              <a:solidFill>
                <a:srgbClr val="939905"/>
              </a:solidFill>
            </a:endParaRPr>
          </a:p>
        </p:txBody>
      </p:sp>
      <p:pic>
        <p:nvPicPr>
          <p:cNvPr id="8197" name="Picture 90" descr="UCR-logo"/>
          <p:cNvPicPr>
            <a:picLocks noChangeAspect="1" noChangeArrowheads="1"/>
          </p:cNvPicPr>
          <p:nvPr/>
        </p:nvPicPr>
        <p:blipFill>
          <a:blip r:embed="rId13"/>
          <a:srcRect/>
          <a:stretch>
            <a:fillRect/>
          </a:stretch>
        </p:blipFill>
        <p:spPr bwMode="auto">
          <a:xfrm>
            <a:off x="8266113" y="6270625"/>
            <a:ext cx="877887" cy="587375"/>
          </a:xfrm>
          <a:prstGeom prst="rect">
            <a:avLst/>
          </a:prstGeom>
          <a:noFill/>
          <a:ln w="9525">
            <a:noFill/>
            <a:miter lim="800000"/>
            <a:headEnd/>
            <a:tailEnd/>
          </a:ln>
        </p:spPr>
      </p:pic>
      <p:pic>
        <p:nvPicPr>
          <p:cNvPr id="8198" name="Picture 91" descr="d_DCRI_rgb"/>
          <p:cNvPicPr>
            <a:picLocks noChangeAspect="1" noChangeArrowheads="1"/>
          </p:cNvPicPr>
          <p:nvPr/>
        </p:nvPicPr>
        <p:blipFill>
          <a:blip r:embed="rId14"/>
          <a:srcRect/>
          <a:stretch>
            <a:fillRect/>
          </a:stretch>
        </p:blipFill>
        <p:spPr bwMode="auto">
          <a:xfrm>
            <a:off x="119063" y="6567488"/>
            <a:ext cx="2203450" cy="182562"/>
          </a:xfrm>
          <a:prstGeom prst="rect">
            <a:avLst/>
          </a:prstGeom>
          <a:noFill/>
          <a:ln w="9525">
            <a:noFill/>
            <a:miter lim="800000"/>
            <a:headEnd/>
            <a:tailEnd/>
          </a:ln>
        </p:spPr>
      </p:pic>
      <p:pic>
        <p:nvPicPr>
          <p:cNvPr id="8199" name="Picture 96" descr="PLATO_LOGO"/>
          <p:cNvPicPr>
            <a:picLocks noChangeAspect="1" noChangeArrowheads="1"/>
          </p:cNvPicPr>
          <p:nvPr/>
        </p:nvPicPr>
        <p:blipFill>
          <a:blip r:embed="rId15"/>
          <a:srcRect/>
          <a:stretch>
            <a:fillRect/>
          </a:stretch>
        </p:blipFill>
        <p:spPr bwMode="auto">
          <a:xfrm>
            <a:off x="7459663" y="0"/>
            <a:ext cx="1684337" cy="581025"/>
          </a:xfrm>
          <a:prstGeom prst="rect">
            <a:avLst/>
          </a:prstGeom>
          <a:noFill/>
          <a:ln w="9525">
            <a:noFill/>
            <a:miter lim="800000"/>
            <a:headEnd/>
            <a:tailEnd/>
          </a:ln>
        </p:spPr>
      </p:pic>
    </p:spTree>
  </p:cSld>
  <p:clrMap bg1="lt1" tx1="dk1" bg2="lt2" tx2="dk2" accent1="accent1" accent2="accent2" accent3="accent3" accent4="accent4" accent5="accent5" accent6="accent6" hlink="hlink" folHlink="folHlink"/>
  <p:sldLayoutIdLst>
    <p:sldLayoutId id="2147486211" r:id="rId1"/>
    <p:sldLayoutId id="2147486212" r:id="rId2"/>
    <p:sldLayoutId id="2147486213" r:id="rId3"/>
    <p:sldLayoutId id="2147486214" r:id="rId4"/>
    <p:sldLayoutId id="2147486215" r:id="rId5"/>
    <p:sldLayoutId id="2147486216" r:id="rId6"/>
    <p:sldLayoutId id="2147486217" r:id="rId7"/>
    <p:sldLayoutId id="2147486218" r:id="rId8"/>
    <p:sldLayoutId id="2147486219" r:id="rId9"/>
    <p:sldLayoutId id="2147486220" r:id="rId10"/>
    <p:sldLayoutId id="2147486221" r:id="rId11"/>
  </p:sldLayoutIdLst>
  <p:transition spd="med"/>
  <p:txStyles>
    <p:titleStyle>
      <a:lvl1pPr algn="l" rtl="0" eaLnBrk="0" fontAlgn="base" hangingPunct="0">
        <a:spcBef>
          <a:spcPct val="50000"/>
        </a:spcBef>
        <a:spcAft>
          <a:spcPct val="0"/>
        </a:spcAft>
        <a:defRPr sz="2400" b="1">
          <a:solidFill>
            <a:schemeClr val="bg1"/>
          </a:solidFill>
          <a:latin typeface="+mj-lt"/>
          <a:ea typeface="+mj-ea"/>
          <a:cs typeface="+mj-cs"/>
        </a:defRPr>
      </a:lvl1pPr>
      <a:lvl2pPr algn="l" rtl="0" eaLnBrk="0" fontAlgn="base" hangingPunct="0">
        <a:spcBef>
          <a:spcPct val="50000"/>
        </a:spcBef>
        <a:spcAft>
          <a:spcPct val="0"/>
        </a:spcAft>
        <a:defRPr sz="2400" b="1">
          <a:solidFill>
            <a:schemeClr val="bg1"/>
          </a:solidFill>
          <a:latin typeface="Arial" pitchFamily="34" charset="0"/>
        </a:defRPr>
      </a:lvl2pPr>
      <a:lvl3pPr algn="l" rtl="0" eaLnBrk="0" fontAlgn="base" hangingPunct="0">
        <a:spcBef>
          <a:spcPct val="50000"/>
        </a:spcBef>
        <a:spcAft>
          <a:spcPct val="0"/>
        </a:spcAft>
        <a:defRPr sz="2400" b="1">
          <a:solidFill>
            <a:schemeClr val="bg1"/>
          </a:solidFill>
          <a:latin typeface="Arial" pitchFamily="34" charset="0"/>
        </a:defRPr>
      </a:lvl3pPr>
      <a:lvl4pPr algn="l" rtl="0" eaLnBrk="0" fontAlgn="base" hangingPunct="0">
        <a:spcBef>
          <a:spcPct val="50000"/>
        </a:spcBef>
        <a:spcAft>
          <a:spcPct val="0"/>
        </a:spcAft>
        <a:defRPr sz="2400" b="1">
          <a:solidFill>
            <a:schemeClr val="bg1"/>
          </a:solidFill>
          <a:latin typeface="Arial" pitchFamily="34" charset="0"/>
        </a:defRPr>
      </a:lvl4pPr>
      <a:lvl5pPr algn="l" rtl="0" eaLnBrk="0" fontAlgn="base" hangingPunct="0">
        <a:spcBef>
          <a:spcPct val="50000"/>
        </a:spcBef>
        <a:spcAft>
          <a:spcPct val="0"/>
        </a:spcAft>
        <a:defRPr sz="2400" b="1">
          <a:solidFill>
            <a:schemeClr val="bg1"/>
          </a:solidFill>
          <a:latin typeface="Arial" pitchFamily="34" charset="0"/>
        </a:defRPr>
      </a:lvl5pPr>
      <a:lvl6pPr marL="457200" algn="l" rtl="0" eaLnBrk="0" fontAlgn="base" hangingPunct="0">
        <a:spcBef>
          <a:spcPct val="50000"/>
        </a:spcBef>
        <a:spcAft>
          <a:spcPct val="0"/>
        </a:spcAft>
        <a:defRPr sz="2400" b="1">
          <a:solidFill>
            <a:schemeClr val="bg1"/>
          </a:solidFill>
          <a:latin typeface="Arial" pitchFamily="34" charset="0"/>
        </a:defRPr>
      </a:lvl6pPr>
      <a:lvl7pPr marL="914400" algn="l" rtl="0" eaLnBrk="0" fontAlgn="base" hangingPunct="0">
        <a:spcBef>
          <a:spcPct val="50000"/>
        </a:spcBef>
        <a:spcAft>
          <a:spcPct val="0"/>
        </a:spcAft>
        <a:defRPr sz="2400" b="1">
          <a:solidFill>
            <a:schemeClr val="bg1"/>
          </a:solidFill>
          <a:latin typeface="Arial" pitchFamily="34" charset="0"/>
        </a:defRPr>
      </a:lvl7pPr>
      <a:lvl8pPr marL="1371600" algn="l" rtl="0" eaLnBrk="0" fontAlgn="base" hangingPunct="0">
        <a:spcBef>
          <a:spcPct val="50000"/>
        </a:spcBef>
        <a:spcAft>
          <a:spcPct val="0"/>
        </a:spcAft>
        <a:defRPr sz="2400" b="1">
          <a:solidFill>
            <a:schemeClr val="bg1"/>
          </a:solidFill>
          <a:latin typeface="Arial" pitchFamily="34" charset="0"/>
        </a:defRPr>
      </a:lvl8pPr>
      <a:lvl9pPr marL="1828800" algn="l" rtl="0" eaLnBrk="0" fontAlgn="base" hangingPunct="0">
        <a:spcBef>
          <a:spcPct val="50000"/>
        </a:spcBef>
        <a:spcAft>
          <a:spcPct val="0"/>
        </a:spcAft>
        <a:defRPr sz="2400" b="1">
          <a:solidFill>
            <a:schemeClr val="bg1"/>
          </a:solidFill>
          <a:latin typeface="Arial" pitchFamily="34" charset="0"/>
        </a:defRPr>
      </a:lvl9pPr>
    </p:titleStyle>
    <p:bodyStyle>
      <a:lvl1pPr marL="282575" indent="-282575" algn="l" rtl="0" eaLnBrk="0" fontAlgn="base" hangingPunct="0">
        <a:spcBef>
          <a:spcPct val="0"/>
        </a:spcBef>
        <a:spcAft>
          <a:spcPct val="20000"/>
        </a:spcAft>
        <a:buClr>
          <a:srgbClr val="F0AD28"/>
        </a:buClr>
        <a:buSzPct val="110000"/>
        <a:buChar char="•"/>
        <a:defRPr sz="2000">
          <a:solidFill>
            <a:schemeClr val="bg1"/>
          </a:solidFill>
          <a:latin typeface="+mn-lt"/>
          <a:ea typeface="+mn-ea"/>
          <a:cs typeface="+mn-cs"/>
        </a:defRPr>
      </a:lvl1pPr>
      <a:lvl2pPr marL="541338" indent="-257175" algn="l" rtl="0" eaLnBrk="0" fontAlgn="base" hangingPunct="0">
        <a:spcBef>
          <a:spcPct val="0"/>
        </a:spcBef>
        <a:spcAft>
          <a:spcPct val="20000"/>
        </a:spcAft>
        <a:buClr>
          <a:schemeClr val="bg1"/>
        </a:buClr>
        <a:buFont typeface="Times" pitchFamily="18" charset="0"/>
        <a:buChar char="–"/>
        <a:defRPr>
          <a:solidFill>
            <a:schemeClr val="bg1"/>
          </a:solidFill>
          <a:latin typeface="+mn-lt"/>
        </a:defRPr>
      </a:lvl2pPr>
      <a:lvl3pPr marL="809625" indent="-266700" algn="l" rtl="0" eaLnBrk="0" fontAlgn="base" hangingPunct="0">
        <a:spcBef>
          <a:spcPct val="0"/>
        </a:spcBef>
        <a:spcAft>
          <a:spcPct val="20000"/>
        </a:spcAft>
        <a:buClr>
          <a:schemeClr val="bg1"/>
        </a:buClr>
        <a:buFont typeface="Times" pitchFamily="18" charset="0"/>
        <a:buChar char="•"/>
        <a:defRPr sz="1600">
          <a:solidFill>
            <a:schemeClr val="bg1"/>
          </a:solidFill>
          <a:latin typeface="+mn-lt"/>
        </a:defRPr>
      </a:lvl3pPr>
      <a:lvl4pPr marL="1081088" indent="-269875" algn="l" rtl="0" eaLnBrk="0" fontAlgn="base" hangingPunct="0">
        <a:spcBef>
          <a:spcPct val="0"/>
        </a:spcBef>
        <a:spcAft>
          <a:spcPct val="20000"/>
        </a:spcAft>
        <a:buClr>
          <a:schemeClr val="bg1"/>
        </a:buClr>
        <a:buFont typeface="Times" pitchFamily="18" charset="0"/>
        <a:buChar char="•"/>
        <a:defRPr sz="1400">
          <a:solidFill>
            <a:schemeClr val="bg1"/>
          </a:solidFill>
          <a:latin typeface="+mn-lt"/>
        </a:defRPr>
      </a:lvl4pPr>
      <a:lvl5pPr marL="1352550" indent="-269875" algn="l" rtl="0" eaLnBrk="0" fontAlgn="base" hangingPunct="0">
        <a:spcBef>
          <a:spcPct val="0"/>
        </a:spcBef>
        <a:spcAft>
          <a:spcPct val="20000"/>
        </a:spcAft>
        <a:buClr>
          <a:schemeClr val="bg1"/>
        </a:buClr>
        <a:buFont typeface="Times" pitchFamily="18" charset="0"/>
        <a:buChar char="•"/>
        <a:defRPr sz="1200">
          <a:solidFill>
            <a:schemeClr val="bg1"/>
          </a:solidFill>
          <a:latin typeface="+mn-lt"/>
        </a:defRPr>
      </a:lvl5pPr>
      <a:lvl6pPr marL="1809750" indent="-269875" algn="l" rtl="0" eaLnBrk="0" fontAlgn="base" hangingPunct="0">
        <a:spcBef>
          <a:spcPct val="0"/>
        </a:spcBef>
        <a:spcAft>
          <a:spcPct val="20000"/>
        </a:spcAft>
        <a:buClr>
          <a:schemeClr val="bg1"/>
        </a:buClr>
        <a:buFont typeface="Times" pitchFamily="18" charset="0"/>
        <a:buChar char="•"/>
        <a:defRPr sz="1200">
          <a:solidFill>
            <a:schemeClr val="bg1"/>
          </a:solidFill>
          <a:latin typeface="+mn-lt"/>
        </a:defRPr>
      </a:lvl6pPr>
      <a:lvl7pPr marL="2266950" indent="-269875" algn="l" rtl="0" eaLnBrk="0" fontAlgn="base" hangingPunct="0">
        <a:spcBef>
          <a:spcPct val="0"/>
        </a:spcBef>
        <a:spcAft>
          <a:spcPct val="20000"/>
        </a:spcAft>
        <a:buClr>
          <a:schemeClr val="bg1"/>
        </a:buClr>
        <a:buFont typeface="Times" pitchFamily="18" charset="0"/>
        <a:buChar char="•"/>
        <a:defRPr sz="1200">
          <a:solidFill>
            <a:schemeClr val="bg1"/>
          </a:solidFill>
          <a:latin typeface="+mn-lt"/>
        </a:defRPr>
      </a:lvl7pPr>
      <a:lvl8pPr marL="2724150" indent="-269875" algn="l" rtl="0" eaLnBrk="0" fontAlgn="base" hangingPunct="0">
        <a:spcBef>
          <a:spcPct val="0"/>
        </a:spcBef>
        <a:spcAft>
          <a:spcPct val="20000"/>
        </a:spcAft>
        <a:buClr>
          <a:schemeClr val="bg1"/>
        </a:buClr>
        <a:buFont typeface="Times" pitchFamily="18" charset="0"/>
        <a:buChar char="•"/>
        <a:defRPr sz="1200">
          <a:solidFill>
            <a:schemeClr val="bg1"/>
          </a:solidFill>
          <a:latin typeface="+mn-lt"/>
        </a:defRPr>
      </a:lvl8pPr>
      <a:lvl9pPr marL="3181350" indent="-269875" algn="l" rtl="0" eaLnBrk="0" fontAlgn="base" hangingPunct="0">
        <a:spcBef>
          <a:spcPct val="0"/>
        </a:spcBef>
        <a:spcAft>
          <a:spcPct val="20000"/>
        </a:spcAft>
        <a:buClr>
          <a:schemeClr val="bg1"/>
        </a:buClr>
        <a:buFont typeface="Times" pitchFamily="18" charset="0"/>
        <a:buChar char="•"/>
        <a:defRPr sz="1200">
          <a:solidFill>
            <a:schemeClr val="bg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26626" name="Group 2"/>
          <p:cNvGrpSpPr>
            <a:grpSpLocks/>
          </p:cNvGrpSpPr>
          <p:nvPr/>
        </p:nvGrpSpPr>
        <p:grpSpPr bwMode="auto">
          <a:xfrm>
            <a:off x="0" y="3175"/>
            <a:ext cx="1085850" cy="6854825"/>
            <a:chOff x="0" y="0"/>
            <a:chExt cx="684" cy="4318"/>
          </a:xfrm>
        </p:grpSpPr>
        <p:sp>
          <p:nvSpPr>
            <p:cNvPr id="397315"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a:noFill/>
            </a:ln>
            <a:effectLst/>
            <a:extLst/>
          </p:spPr>
          <p:txBody>
            <a:bodyPr wrap="none" anchor="ctr"/>
            <a:lstStyle/>
            <a:p>
              <a:pPr defTabSz="914400">
                <a:defRPr/>
              </a:pPr>
              <a:endParaRPr lang="en-US" sz="2400">
                <a:solidFill>
                  <a:srgbClr val="FFFFFF"/>
                </a:solidFill>
                <a:latin typeface="Times New Roman" pitchFamily="18" charset="0"/>
                <a:cs typeface="+mn-cs"/>
              </a:endParaRPr>
            </a:p>
          </p:txBody>
        </p:sp>
        <p:grpSp>
          <p:nvGrpSpPr>
            <p:cNvPr id="26640" name="Group 4"/>
            <p:cNvGrpSpPr>
              <a:grpSpLocks/>
            </p:cNvGrpSpPr>
            <p:nvPr/>
          </p:nvGrpSpPr>
          <p:grpSpPr bwMode="auto">
            <a:xfrm>
              <a:off x="48" y="102"/>
              <a:ext cx="96" cy="4128"/>
              <a:chOff x="48" y="102"/>
              <a:chExt cx="96" cy="4128"/>
            </a:xfrm>
          </p:grpSpPr>
          <p:sp>
            <p:nvSpPr>
              <p:cNvPr id="65541" name="Rectangle 5"/>
              <p:cNvSpPr>
                <a:spLocks noChangeArrowheads="1"/>
              </p:cNvSpPr>
              <p:nvPr/>
            </p:nvSpPr>
            <p:spPr bwMode="auto">
              <a:xfrm>
                <a:off x="48" y="1105"/>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5542" name="Rectangle 6"/>
              <p:cNvSpPr>
                <a:spLocks noChangeArrowheads="1"/>
              </p:cNvSpPr>
              <p:nvPr/>
            </p:nvSpPr>
            <p:spPr bwMode="auto">
              <a:xfrm>
                <a:off x="48" y="1250"/>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5543" name="Rectangle 7"/>
              <p:cNvSpPr>
                <a:spLocks noChangeArrowheads="1"/>
              </p:cNvSpPr>
              <p:nvPr/>
            </p:nvSpPr>
            <p:spPr bwMode="auto">
              <a:xfrm>
                <a:off x="48" y="1393"/>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5544" name="Rectangle 8"/>
              <p:cNvSpPr>
                <a:spLocks noChangeArrowheads="1"/>
              </p:cNvSpPr>
              <p:nvPr/>
            </p:nvSpPr>
            <p:spPr bwMode="auto">
              <a:xfrm>
                <a:off x="48" y="1538"/>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5545" name="Rectangle 9"/>
              <p:cNvSpPr>
                <a:spLocks noChangeArrowheads="1"/>
              </p:cNvSpPr>
              <p:nvPr/>
            </p:nvSpPr>
            <p:spPr bwMode="auto">
              <a:xfrm>
                <a:off x="48" y="1683"/>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5546" name="Rectangle 10"/>
              <p:cNvSpPr>
                <a:spLocks noChangeArrowheads="1"/>
              </p:cNvSpPr>
              <p:nvPr/>
            </p:nvSpPr>
            <p:spPr bwMode="auto">
              <a:xfrm>
                <a:off x="48" y="1826"/>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5547" name="Rectangle 11"/>
              <p:cNvSpPr>
                <a:spLocks noChangeArrowheads="1"/>
              </p:cNvSpPr>
              <p:nvPr/>
            </p:nvSpPr>
            <p:spPr bwMode="auto">
              <a:xfrm>
                <a:off x="48" y="1971"/>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5548" name="Rectangle 12"/>
              <p:cNvSpPr>
                <a:spLocks noChangeArrowheads="1"/>
              </p:cNvSpPr>
              <p:nvPr/>
            </p:nvSpPr>
            <p:spPr bwMode="auto">
              <a:xfrm>
                <a:off x="48" y="2115"/>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5549" name="Rectangle 13"/>
              <p:cNvSpPr>
                <a:spLocks noChangeArrowheads="1"/>
              </p:cNvSpPr>
              <p:nvPr/>
            </p:nvSpPr>
            <p:spPr bwMode="auto">
              <a:xfrm>
                <a:off x="48" y="2259"/>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5550" name="Rectangle 14"/>
              <p:cNvSpPr>
                <a:spLocks noChangeArrowheads="1"/>
              </p:cNvSpPr>
              <p:nvPr/>
            </p:nvSpPr>
            <p:spPr bwMode="auto">
              <a:xfrm>
                <a:off x="48" y="2403"/>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5551" name="Rectangle 15"/>
              <p:cNvSpPr>
                <a:spLocks noChangeArrowheads="1"/>
              </p:cNvSpPr>
              <p:nvPr/>
            </p:nvSpPr>
            <p:spPr bwMode="auto">
              <a:xfrm>
                <a:off x="48" y="2548"/>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5552" name="Rectangle 16"/>
              <p:cNvSpPr>
                <a:spLocks noChangeArrowheads="1"/>
              </p:cNvSpPr>
              <p:nvPr/>
            </p:nvSpPr>
            <p:spPr bwMode="auto">
              <a:xfrm>
                <a:off x="48" y="2692"/>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5553" name="Rectangle 17"/>
              <p:cNvSpPr>
                <a:spLocks noChangeArrowheads="1"/>
              </p:cNvSpPr>
              <p:nvPr/>
            </p:nvSpPr>
            <p:spPr bwMode="auto">
              <a:xfrm>
                <a:off x="48" y="2836"/>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5554" name="Rectangle 18"/>
              <p:cNvSpPr>
                <a:spLocks noChangeArrowheads="1"/>
              </p:cNvSpPr>
              <p:nvPr/>
            </p:nvSpPr>
            <p:spPr bwMode="auto">
              <a:xfrm>
                <a:off x="48" y="2980"/>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5555" name="Rectangle 19"/>
              <p:cNvSpPr>
                <a:spLocks noChangeArrowheads="1"/>
              </p:cNvSpPr>
              <p:nvPr/>
            </p:nvSpPr>
            <p:spPr bwMode="auto">
              <a:xfrm>
                <a:off x="48" y="3124"/>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5556" name="Rectangle 20"/>
              <p:cNvSpPr>
                <a:spLocks noChangeArrowheads="1"/>
              </p:cNvSpPr>
              <p:nvPr/>
            </p:nvSpPr>
            <p:spPr bwMode="auto">
              <a:xfrm>
                <a:off x="48" y="3269"/>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5557" name="Rectangle 21"/>
              <p:cNvSpPr>
                <a:spLocks noChangeArrowheads="1"/>
              </p:cNvSpPr>
              <p:nvPr/>
            </p:nvSpPr>
            <p:spPr bwMode="auto">
              <a:xfrm>
                <a:off x="48" y="3412"/>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5558" name="Rectangle 22"/>
              <p:cNvSpPr>
                <a:spLocks noChangeArrowheads="1"/>
              </p:cNvSpPr>
              <p:nvPr/>
            </p:nvSpPr>
            <p:spPr bwMode="auto">
              <a:xfrm>
                <a:off x="48" y="3557"/>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5559" name="Rectangle 23"/>
              <p:cNvSpPr>
                <a:spLocks noChangeArrowheads="1"/>
              </p:cNvSpPr>
              <p:nvPr/>
            </p:nvSpPr>
            <p:spPr bwMode="auto">
              <a:xfrm>
                <a:off x="48" y="3702"/>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5560" name="Rectangle 24"/>
              <p:cNvSpPr>
                <a:spLocks noChangeArrowheads="1"/>
              </p:cNvSpPr>
              <p:nvPr/>
            </p:nvSpPr>
            <p:spPr bwMode="auto">
              <a:xfrm>
                <a:off x="48" y="3845"/>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5561" name="Rectangle 25"/>
              <p:cNvSpPr>
                <a:spLocks noChangeArrowheads="1"/>
              </p:cNvSpPr>
              <p:nvPr/>
            </p:nvSpPr>
            <p:spPr bwMode="auto">
              <a:xfrm>
                <a:off x="48" y="3990"/>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5562" name="Rectangle 26"/>
              <p:cNvSpPr>
                <a:spLocks noChangeArrowheads="1"/>
              </p:cNvSpPr>
              <p:nvPr/>
            </p:nvSpPr>
            <p:spPr bwMode="auto">
              <a:xfrm>
                <a:off x="48" y="4133"/>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5563" name="Rectangle 27"/>
              <p:cNvSpPr>
                <a:spLocks noChangeArrowheads="1"/>
              </p:cNvSpPr>
              <p:nvPr/>
            </p:nvSpPr>
            <p:spPr bwMode="auto">
              <a:xfrm>
                <a:off x="48" y="102"/>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5564" name="Rectangle 28"/>
              <p:cNvSpPr>
                <a:spLocks noChangeArrowheads="1"/>
              </p:cNvSpPr>
              <p:nvPr/>
            </p:nvSpPr>
            <p:spPr bwMode="auto">
              <a:xfrm>
                <a:off x="48" y="246"/>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5565" name="Rectangle 29"/>
              <p:cNvSpPr>
                <a:spLocks noChangeArrowheads="1"/>
              </p:cNvSpPr>
              <p:nvPr/>
            </p:nvSpPr>
            <p:spPr bwMode="auto">
              <a:xfrm>
                <a:off x="48" y="391"/>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5566" name="Rectangle 30"/>
              <p:cNvSpPr>
                <a:spLocks noChangeArrowheads="1"/>
              </p:cNvSpPr>
              <p:nvPr/>
            </p:nvSpPr>
            <p:spPr bwMode="auto">
              <a:xfrm>
                <a:off x="48" y="535"/>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5567" name="Rectangle 31"/>
              <p:cNvSpPr>
                <a:spLocks noChangeArrowheads="1"/>
              </p:cNvSpPr>
              <p:nvPr/>
            </p:nvSpPr>
            <p:spPr bwMode="auto">
              <a:xfrm>
                <a:off x="48" y="679"/>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5568" name="Rectangle 32"/>
              <p:cNvSpPr>
                <a:spLocks noChangeArrowheads="1"/>
              </p:cNvSpPr>
              <p:nvPr/>
            </p:nvSpPr>
            <p:spPr bwMode="auto">
              <a:xfrm>
                <a:off x="48" y="823"/>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5569" name="Rectangle 33"/>
              <p:cNvSpPr>
                <a:spLocks noChangeArrowheads="1"/>
              </p:cNvSpPr>
              <p:nvPr/>
            </p:nvSpPr>
            <p:spPr bwMode="auto">
              <a:xfrm>
                <a:off x="48" y="968"/>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grpSp>
      </p:grpSp>
      <p:sp>
        <p:nvSpPr>
          <p:cNvPr id="65570" name="Freeform 39"/>
          <p:cNvSpPr>
            <a:spLocks/>
          </p:cNvSpPr>
          <p:nvPr/>
        </p:nvSpPr>
        <p:spPr bwMode="auto">
          <a:xfrm>
            <a:off x="419100" y="6261100"/>
            <a:ext cx="214313" cy="279400"/>
          </a:xfrm>
          <a:custGeom>
            <a:avLst/>
            <a:gdLst>
              <a:gd name="T0" fmla="*/ 42301980 w 151"/>
              <a:gd name="T1" fmla="*/ 0 h 176"/>
              <a:gd name="T2" fmla="*/ 50359297 w 151"/>
              <a:gd name="T3" fmla="*/ 2520950 h 176"/>
              <a:gd name="T4" fmla="*/ 56402640 w 151"/>
              <a:gd name="T5" fmla="*/ 7561263 h 176"/>
              <a:gd name="T6" fmla="*/ 60432008 w 151"/>
              <a:gd name="T7" fmla="*/ 15120938 h 176"/>
              <a:gd name="T8" fmla="*/ 62445983 w 151"/>
              <a:gd name="T9" fmla="*/ 22682200 h 176"/>
              <a:gd name="T10" fmla="*/ 64459957 w 151"/>
              <a:gd name="T11" fmla="*/ 30241875 h 176"/>
              <a:gd name="T12" fmla="*/ 62445983 w 151"/>
              <a:gd name="T13" fmla="*/ 90725625 h 176"/>
              <a:gd name="T14" fmla="*/ 62445983 w 151"/>
              <a:gd name="T15" fmla="*/ 229335013 h 176"/>
              <a:gd name="T16" fmla="*/ 68489325 w 151"/>
              <a:gd name="T17" fmla="*/ 282257500 h 176"/>
              <a:gd name="T18" fmla="*/ 76546643 w 151"/>
              <a:gd name="T19" fmla="*/ 309980013 h 176"/>
              <a:gd name="T20" fmla="*/ 86619354 w 151"/>
              <a:gd name="T21" fmla="*/ 330141263 h 176"/>
              <a:gd name="T22" fmla="*/ 98704620 w 151"/>
              <a:gd name="T23" fmla="*/ 347781563 h 176"/>
              <a:gd name="T24" fmla="*/ 112805280 w 151"/>
              <a:gd name="T25" fmla="*/ 357862188 h 176"/>
              <a:gd name="T26" fmla="*/ 126905940 w 151"/>
              <a:gd name="T27" fmla="*/ 362902500 h 176"/>
              <a:gd name="T28" fmla="*/ 149065336 w 151"/>
              <a:gd name="T29" fmla="*/ 360383138 h 176"/>
              <a:gd name="T30" fmla="*/ 175251262 w 151"/>
              <a:gd name="T31" fmla="*/ 347781563 h 176"/>
              <a:gd name="T32" fmla="*/ 197410659 w 151"/>
              <a:gd name="T33" fmla="*/ 327620313 h 176"/>
              <a:gd name="T34" fmla="*/ 213525293 w 151"/>
              <a:gd name="T35" fmla="*/ 294859075 h 176"/>
              <a:gd name="T36" fmla="*/ 225611979 w 151"/>
              <a:gd name="T37" fmla="*/ 254536575 h 176"/>
              <a:gd name="T38" fmla="*/ 233669296 w 151"/>
              <a:gd name="T39" fmla="*/ 206652813 h 176"/>
              <a:gd name="T40" fmla="*/ 239712639 w 151"/>
              <a:gd name="T41" fmla="*/ 148690013 h 176"/>
              <a:gd name="T42" fmla="*/ 239712639 w 151"/>
              <a:gd name="T43" fmla="*/ 80645000 h 176"/>
              <a:gd name="T44" fmla="*/ 239712639 w 151"/>
              <a:gd name="T45" fmla="*/ 30241875 h 176"/>
              <a:gd name="T46" fmla="*/ 239712639 w 151"/>
              <a:gd name="T47" fmla="*/ 22682200 h 176"/>
              <a:gd name="T48" fmla="*/ 243740588 w 151"/>
              <a:gd name="T49" fmla="*/ 15120938 h 176"/>
              <a:gd name="T50" fmla="*/ 247769956 w 151"/>
              <a:gd name="T51" fmla="*/ 7561263 h 176"/>
              <a:gd name="T52" fmla="*/ 253813299 w 151"/>
              <a:gd name="T53" fmla="*/ 2520950 h 176"/>
              <a:gd name="T54" fmla="*/ 261870616 w 151"/>
              <a:gd name="T55" fmla="*/ 0 h 176"/>
              <a:gd name="T56" fmla="*/ 275971276 w 151"/>
              <a:gd name="T57" fmla="*/ 0 h 176"/>
              <a:gd name="T58" fmla="*/ 282014619 w 151"/>
              <a:gd name="T59" fmla="*/ 0 h 176"/>
              <a:gd name="T60" fmla="*/ 290071936 w 151"/>
              <a:gd name="T61" fmla="*/ 2520950 h 176"/>
              <a:gd name="T62" fmla="*/ 294101304 w 151"/>
              <a:gd name="T63" fmla="*/ 7561263 h 176"/>
              <a:gd name="T64" fmla="*/ 298129253 w 151"/>
              <a:gd name="T65" fmla="*/ 15120938 h 176"/>
              <a:gd name="T66" fmla="*/ 300143228 w 151"/>
              <a:gd name="T67" fmla="*/ 27722513 h 176"/>
              <a:gd name="T68" fmla="*/ 302158621 w 151"/>
              <a:gd name="T69" fmla="*/ 65524063 h 176"/>
              <a:gd name="T70" fmla="*/ 302158621 w 151"/>
              <a:gd name="T71" fmla="*/ 143649700 h 176"/>
              <a:gd name="T72" fmla="*/ 292085910 w 151"/>
              <a:gd name="T73" fmla="*/ 219254388 h 176"/>
              <a:gd name="T74" fmla="*/ 275971276 w 151"/>
              <a:gd name="T75" fmla="*/ 287297813 h 176"/>
              <a:gd name="T76" fmla="*/ 255827273 w 151"/>
              <a:gd name="T77" fmla="*/ 345262200 h 176"/>
              <a:gd name="T78" fmla="*/ 229639928 w 151"/>
              <a:gd name="T79" fmla="*/ 390625013 h 176"/>
              <a:gd name="T80" fmla="*/ 199424633 w 151"/>
              <a:gd name="T81" fmla="*/ 420866888 h 176"/>
              <a:gd name="T82" fmla="*/ 161150602 w 151"/>
              <a:gd name="T83" fmla="*/ 438507188 h 176"/>
              <a:gd name="T84" fmla="*/ 120862597 w 151"/>
              <a:gd name="T85" fmla="*/ 441028138 h 176"/>
              <a:gd name="T86" fmla="*/ 88633328 w 151"/>
              <a:gd name="T87" fmla="*/ 433466875 h 176"/>
              <a:gd name="T88" fmla="*/ 62445983 w 151"/>
              <a:gd name="T89" fmla="*/ 415826575 h 176"/>
              <a:gd name="T90" fmla="*/ 40288005 w 151"/>
              <a:gd name="T91" fmla="*/ 390625013 h 176"/>
              <a:gd name="T92" fmla="*/ 22157977 w 151"/>
              <a:gd name="T93" fmla="*/ 352821875 h 176"/>
              <a:gd name="T94" fmla="*/ 8057317 w 151"/>
              <a:gd name="T95" fmla="*/ 307459063 h 176"/>
              <a:gd name="T96" fmla="*/ 0 w 151"/>
              <a:gd name="T97" fmla="*/ 254536575 h 176"/>
              <a:gd name="T98" fmla="*/ 0 w 151"/>
              <a:gd name="T99" fmla="*/ 115927188 h 176"/>
              <a:gd name="T100" fmla="*/ 0 w 151"/>
              <a:gd name="T101" fmla="*/ 30241875 h 176"/>
              <a:gd name="T102" fmla="*/ 0 w 151"/>
              <a:gd name="T103" fmla="*/ 22682200 h 176"/>
              <a:gd name="T104" fmla="*/ 2013974 w 151"/>
              <a:gd name="T105" fmla="*/ 15120938 h 176"/>
              <a:gd name="T106" fmla="*/ 6043343 w 151"/>
              <a:gd name="T107" fmla="*/ 7561263 h 176"/>
              <a:gd name="T108" fmla="*/ 12086685 w 151"/>
              <a:gd name="T109" fmla="*/ 2520950 h 176"/>
              <a:gd name="T110" fmla="*/ 22157977 w 151"/>
              <a:gd name="T111" fmla="*/ 0 h 176"/>
              <a:gd name="T112" fmla="*/ 34244663 w 151"/>
              <a:gd name="T113" fmla="*/ 0 h 17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51" h="176">
                <a:moveTo>
                  <a:pt x="17" y="0"/>
                </a:moveTo>
                <a:lnTo>
                  <a:pt x="18" y="0"/>
                </a:lnTo>
                <a:lnTo>
                  <a:pt x="19" y="0"/>
                </a:lnTo>
                <a:lnTo>
                  <a:pt x="20" y="0"/>
                </a:lnTo>
                <a:lnTo>
                  <a:pt x="21" y="0"/>
                </a:lnTo>
                <a:lnTo>
                  <a:pt x="22" y="0"/>
                </a:lnTo>
                <a:lnTo>
                  <a:pt x="23" y="1"/>
                </a:lnTo>
                <a:lnTo>
                  <a:pt x="24" y="1"/>
                </a:lnTo>
                <a:lnTo>
                  <a:pt x="25" y="1"/>
                </a:lnTo>
                <a:lnTo>
                  <a:pt x="25" y="2"/>
                </a:lnTo>
                <a:lnTo>
                  <a:pt x="26" y="2"/>
                </a:lnTo>
                <a:lnTo>
                  <a:pt x="27" y="2"/>
                </a:lnTo>
                <a:lnTo>
                  <a:pt x="27" y="3"/>
                </a:lnTo>
                <a:lnTo>
                  <a:pt x="28" y="3"/>
                </a:lnTo>
                <a:lnTo>
                  <a:pt x="28" y="4"/>
                </a:lnTo>
                <a:lnTo>
                  <a:pt x="29" y="4"/>
                </a:lnTo>
                <a:lnTo>
                  <a:pt x="29" y="5"/>
                </a:lnTo>
                <a:lnTo>
                  <a:pt x="30" y="6"/>
                </a:lnTo>
                <a:lnTo>
                  <a:pt x="30" y="7"/>
                </a:lnTo>
                <a:lnTo>
                  <a:pt x="31" y="8"/>
                </a:lnTo>
                <a:lnTo>
                  <a:pt x="31" y="9"/>
                </a:lnTo>
                <a:lnTo>
                  <a:pt x="31" y="10"/>
                </a:lnTo>
                <a:lnTo>
                  <a:pt x="31" y="11"/>
                </a:lnTo>
                <a:lnTo>
                  <a:pt x="31" y="12"/>
                </a:lnTo>
                <a:lnTo>
                  <a:pt x="32" y="12"/>
                </a:lnTo>
                <a:lnTo>
                  <a:pt x="32" y="13"/>
                </a:lnTo>
                <a:lnTo>
                  <a:pt x="31" y="14"/>
                </a:lnTo>
                <a:lnTo>
                  <a:pt x="31" y="25"/>
                </a:lnTo>
                <a:lnTo>
                  <a:pt x="31" y="36"/>
                </a:lnTo>
                <a:lnTo>
                  <a:pt x="31" y="47"/>
                </a:lnTo>
                <a:lnTo>
                  <a:pt x="31" y="58"/>
                </a:lnTo>
                <a:lnTo>
                  <a:pt x="31" y="69"/>
                </a:lnTo>
                <a:lnTo>
                  <a:pt x="31" y="80"/>
                </a:lnTo>
                <a:lnTo>
                  <a:pt x="31" y="91"/>
                </a:lnTo>
                <a:lnTo>
                  <a:pt x="31" y="102"/>
                </a:lnTo>
                <a:lnTo>
                  <a:pt x="32" y="105"/>
                </a:lnTo>
                <a:lnTo>
                  <a:pt x="33" y="107"/>
                </a:lnTo>
                <a:lnTo>
                  <a:pt x="34" y="110"/>
                </a:lnTo>
                <a:lnTo>
                  <a:pt x="34" y="112"/>
                </a:lnTo>
                <a:lnTo>
                  <a:pt x="35" y="114"/>
                </a:lnTo>
                <a:lnTo>
                  <a:pt x="36" y="117"/>
                </a:lnTo>
                <a:lnTo>
                  <a:pt x="37" y="119"/>
                </a:lnTo>
                <a:lnTo>
                  <a:pt x="38" y="121"/>
                </a:lnTo>
                <a:lnTo>
                  <a:pt x="38" y="123"/>
                </a:lnTo>
                <a:lnTo>
                  <a:pt x="39" y="125"/>
                </a:lnTo>
                <a:lnTo>
                  <a:pt x="40" y="126"/>
                </a:lnTo>
                <a:lnTo>
                  <a:pt x="41" y="128"/>
                </a:lnTo>
                <a:lnTo>
                  <a:pt x="42" y="130"/>
                </a:lnTo>
                <a:lnTo>
                  <a:pt x="43" y="131"/>
                </a:lnTo>
                <a:lnTo>
                  <a:pt x="44" y="133"/>
                </a:lnTo>
                <a:lnTo>
                  <a:pt x="46" y="134"/>
                </a:lnTo>
                <a:lnTo>
                  <a:pt x="47" y="135"/>
                </a:lnTo>
                <a:lnTo>
                  <a:pt x="48" y="137"/>
                </a:lnTo>
                <a:lnTo>
                  <a:pt x="49" y="138"/>
                </a:lnTo>
                <a:lnTo>
                  <a:pt x="50" y="139"/>
                </a:lnTo>
                <a:lnTo>
                  <a:pt x="52" y="140"/>
                </a:lnTo>
                <a:lnTo>
                  <a:pt x="53" y="140"/>
                </a:lnTo>
                <a:lnTo>
                  <a:pt x="54" y="141"/>
                </a:lnTo>
                <a:lnTo>
                  <a:pt x="56" y="142"/>
                </a:lnTo>
                <a:lnTo>
                  <a:pt x="57" y="142"/>
                </a:lnTo>
                <a:lnTo>
                  <a:pt x="59" y="143"/>
                </a:lnTo>
                <a:lnTo>
                  <a:pt x="60" y="143"/>
                </a:lnTo>
                <a:lnTo>
                  <a:pt x="62" y="143"/>
                </a:lnTo>
                <a:lnTo>
                  <a:pt x="63" y="144"/>
                </a:lnTo>
                <a:lnTo>
                  <a:pt x="65" y="144"/>
                </a:lnTo>
                <a:lnTo>
                  <a:pt x="66" y="144"/>
                </a:lnTo>
                <a:lnTo>
                  <a:pt x="68" y="143"/>
                </a:lnTo>
                <a:lnTo>
                  <a:pt x="71" y="143"/>
                </a:lnTo>
                <a:lnTo>
                  <a:pt x="74" y="143"/>
                </a:lnTo>
                <a:lnTo>
                  <a:pt x="77" y="142"/>
                </a:lnTo>
                <a:lnTo>
                  <a:pt x="80" y="142"/>
                </a:lnTo>
                <a:lnTo>
                  <a:pt x="82" y="141"/>
                </a:lnTo>
                <a:lnTo>
                  <a:pt x="85" y="140"/>
                </a:lnTo>
                <a:lnTo>
                  <a:pt x="87" y="138"/>
                </a:lnTo>
                <a:lnTo>
                  <a:pt x="90" y="137"/>
                </a:lnTo>
                <a:lnTo>
                  <a:pt x="92" y="135"/>
                </a:lnTo>
                <a:lnTo>
                  <a:pt x="94" y="134"/>
                </a:lnTo>
                <a:lnTo>
                  <a:pt x="96" y="132"/>
                </a:lnTo>
                <a:lnTo>
                  <a:pt x="98" y="130"/>
                </a:lnTo>
                <a:lnTo>
                  <a:pt x="100" y="128"/>
                </a:lnTo>
                <a:lnTo>
                  <a:pt x="101" y="125"/>
                </a:lnTo>
                <a:lnTo>
                  <a:pt x="103" y="123"/>
                </a:lnTo>
                <a:lnTo>
                  <a:pt x="105" y="120"/>
                </a:lnTo>
                <a:lnTo>
                  <a:pt x="106" y="117"/>
                </a:lnTo>
                <a:lnTo>
                  <a:pt x="107" y="114"/>
                </a:lnTo>
                <a:lnTo>
                  <a:pt x="109" y="111"/>
                </a:lnTo>
                <a:lnTo>
                  <a:pt x="110" y="108"/>
                </a:lnTo>
                <a:lnTo>
                  <a:pt x="111" y="104"/>
                </a:lnTo>
                <a:lnTo>
                  <a:pt x="112" y="101"/>
                </a:lnTo>
                <a:lnTo>
                  <a:pt x="113" y="97"/>
                </a:lnTo>
                <a:lnTo>
                  <a:pt x="114" y="94"/>
                </a:lnTo>
                <a:lnTo>
                  <a:pt x="115" y="90"/>
                </a:lnTo>
                <a:lnTo>
                  <a:pt x="116" y="86"/>
                </a:lnTo>
                <a:lnTo>
                  <a:pt x="116" y="82"/>
                </a:lnTo>
                <a:lnTo>
                  <a:pt x="117" y="77"/>
                </a:lnTo>
                <a:lnTo>
                  <a:pt x="117" y="73"/>
                </a:lnTo>
                <a:lnTo>
                  <a:pt x="118" y="68"/>
                </a:lnTo>
                <a:lnTo>
                  <a:pt x="118" y="64"/>
                </a:lnTo>
                <a:lnTo>
                  <a:pt x="119" y="59"/>
                </a:lnTo>
                <a:lnTo>
                  <a:pt x="119" y="54"/>
                </a:lnTo>
                <a:lnTo>
                  <a:pt x="119" y="48"/>
                </a:lnTo>
                <a:lnTo>
                  <a:pt x="119" y="43"/>
                </a:lnTo>
                <a:lnTo>
                  <a:pt x="119" y="37"/>
                </a:lnTo>
                <a:lnTo>
                  <a:pt x="119" y="32"/>
                </a:lnTo>
                <a:lnTo>
                  <a:pt x="119" y="26"/>
                </a:lnTo>
                <a:lnTo>
                  <a:pt x="119" y="20"/>
                </a:lnTo>
                <a:lnTo>
                  <a:pt x="119" y="15"/>
                </a:lnTo>
                <a:lnTo>
                  <a:pt x="119" y="14"/>
                </a:lnTo>
                <a:lnTo>
                  <a:pt x="119" y="12"/>
                </a:lnTo>
                <a:lnTo>
                  <a:pt x="119" y="11"/>
                </a:lnTo>
                <a:lnTo>
                  <a:pt x="119" y="10"/>
                </a:lnTo>
                <a:lnTo>
                  <a:pt x="119" y="9"/>
                </a:lnTo>
                <a:lnTo>
                  <a:pt x="120" y="8"/>
                </a:lnTo>
                <a:lnTo>
                  <a:pt x="120" y="7"/>
                </a:lnTo>
                <a:lnTo>
                  <a:pt x="120" y="6"/>
                </a:lnTo>
                <a:lnTo>
                  <a:pt x="121" y="6"/>
                </a:lnTo>
                <a:lnTo>
                  <a:pt x="121" y="5"/>
                </a:lnTo>
                <a:lnTo>
                  <a:pt x="122" y="4"/>
                </a:lnTo>
                <a:lnTo>
                  <a:pt x="123" y="3"/>
                </a:lnTo>
                <a:lnTo>
                  <a:pt x="124" y="2"/>
                </a:lnTo>
                <a:lnTo>
                  <a:pt x="125" y="1"/>
                </a:lnTo>
                <a:lnTo>
                  <a:pt x="126" y="1"/>
                </a:lnTo>
                <a:lnTo>
                  <a:pt x="127" y="1"/>
                </a:lnTo>
                <a:lnTo>
                  <a:pt x="128" y="0"/>
                </a:lnTo>
                <a:lnTo>
                  <a:pt x="129" y="0"/>
                </a:lnTo>
                <a:lnTo>
                  <a:pt x="130" y="0"/>
                </a:lnTo>
                <a:lnTo>
                  <a:pt x="131" y="0"/>
                </a:lnTo>
                <a:lnTo>
                  <a:pt x="132" y="0"/>
                </a:lnTo>
                <a:lnTo>
                  <a:pt x="134" y="0"/>
                </a:lnTo>
                <a:lnTo>
                  <a:pt x="135" y="0"/>
                </a:lnTo>
                <a:lnTo>
                  <a:pt x="137" y="0"/>
                </a:lnTo>
                <a:lnTo>
                  <a:pt x="138" y="0"/>
                </a:lnTo>
                <a:lnTo>
                  <a:pt x="139" y="0"/>
                </a:lnTo>
                <a:lnTo>
                  <a:pt x="140" y="0"/>
                </a:lnTo>
                <a:lnTo>
                  <a:pt x="141" y="0"/>
                </a:lnTo>
                <a:lnTo>
                  <a:pt x="142" y="0"/>
                </a:lnTo>
                <a:lnTo>
                  <a:pt x="142" y="1"/>
                </a:lnTo>
                <a:lnTo>
                  <a:pt x="143" y="1"/>
                </a:lnTo>
                <a:lnTo>
                  <a:pt x="144" y="1"/>
                </a:lnTo>
                <a:lnTo>
                  <a:pt x="144" y="2"/>
                </a:lnTo>
                <a:lnTo>
                  <a:pt x="145" y="2"/>
                </a:lnTo>
                <a:lnTo>
                  <a:pt x="146" y="3"/>
                </a:lnTo>
                <a:lnTo>
                  <a:pt x="147" y="4"/>
                </a:lnTo>
                <a:lnTo>
                  <a:pt x="148" y="5"/>
                </a:lnTo>
                <a:lnTo>
                  <a:pt x="148" y="6"/>
                </a:lnTo>
                <a:lnTo>
                  <a:pt x="149" y="7"/>
                </a:lnTo>
                <a:lnTo>
                  <a:pt x="149" y="8"/>
                </a:lnTo>
                <a:lnTo>
                  <a:pt x="149" y="9"/>
                </a:lnTo>
                <a:lnTo>
                  <a:pt x="149" y="10"/>
                </a:lnTo>
                <a:lnTo>
                  <a:pt x="149" y="11"/>
                </a:lnTo>
                <a:lnTo>
                  <a:pt x="149" y="12"/>
                </a:lnTo>
                <a:lnTo>
                  <a:pt x="150" y="13"/>
                </a:lnTo>
                <a:lnTo>
                  <a:pt x="150" y="14"/>
                </a:lnTo>
                <a:lnTo>
                  <a:pt x="150" y="20"/>
                </a:lnTo>
                <a:lnTo>
                  <a:pt x="150" y="26"/>
                </a:lnTo>
                <a:lnTo>
                  <a:pt x="150" y="32"/>
                </a:lnTo>
                <a:lnTo>
                  <a:pt x="150" y="38"/>
                </a:lnTo>
                <a:lnTo>
                  <a:pt x="150" y="45"/>
                </a:lnTo>
                <a:lnTo>
                  <a:pt x="150" y="51"/>
                </a:lnTo>
                <a:lnTo>
                  <a:pt x="150" y="57"/>
                </a:lnTo>
                <a:lnTo>
                  <a:pt x="150" y="63"/>
                </a:lnTo>
                <a:lnTo>
                  <a:pt x="148" y="69"/>
                </a:lnTo>
                <a:lnTo>
                  <a:pt x="147" y="75"/>
                </a:lnTo>
                <a:lnTo>
                  <a:pt x="146" y="81"/>
                </a:lnTo>
                <a:lnTo>
                  <a:pt x="145" y="87"/>
                </a:lnTo>
                <a:lnTo>
                  <a:pt x="143" y="93"/>
                </a:lnTo>
                <a:lnTo>
                  <a:pt x="142" y="98"/>
                </a:lnTo>
                <a:lnTo>
                  <a:pt x="140" y="104"/>
                </a:lnTo>
                <a:lnTo>
                  <a:pt x="139" y="109"/>
                </a:lnTo>
                <a:lnTo>
                  <a:pt x="137" y="114"/>
                </a:lnTo>
                <a:lnTo>
                  <a:pt x="135" y="119"/>
                </a:lnTo>
                <a:lnTo>
                  <a:pt x="133" y="124"/>
                </a:lnTo>
                <a:lnTo>
                  <a:pt x="131" y="128"/>
                </a:lnTo>
                <a:lnTo>
                  <a:pt x="129" y="133"/>
                </a:lnTo>
                <a:lnTo>
                  <a:pt x="127" y="137"/>
                </a:lnTo>
                <a:lnTo>
                  <a:pt x="125" y="141"/>
                </a:lnTo>
                <a:lnTo>
                  <a:pt x="122" y="145"/>
                </a:lnTo>
                <a:lnTo>
                  <a:pt x="120" y="148"/>
                </a:lnTo>
                <a:lnTo>
                  <a:pt x="117" y="152"/>
                </a:lnTo>
                <a:lnTo>
                  <a:pt x="114" y="155"/>
                </a:lnTo>
                <a:lnTo>
                  <a:pt x="111" y="158"/>
                </a:lnTo>
                <a:lnTo>
                  <a:pt x="108" y="161"/>
                </a:lnTo>
                <a:lnTo>
                  <a:pt x="105" y="163"/>
                </a:lnTo>
                <a:lnTo>
                  <a:pt x="102" y="165"/>
                </a:lnTo>
                <a:lnTo>
                  <a:pt x="99" y="167"/>
                </a:lnTo>
                <a:lnTo>
                  <a:pt x="95" y="169"/>
                </a:lnTo>
                <a:lnTo>
                  <a:pt x="92" y="171"/>
                </a:lnTo>
                <a:lnTo>
                  <a:pt x="88" y="172"/>
                </a:lnTo>
                <a:lnTo>
                  <a:pt x="84" y="173"/>
                </a:lnTo>
                <a:lnTo>
                  <a:pt x="80" y="174"/>
                </a:lnTo>
                <a:lnTo>
                  <a:pt x="76" y="174"/>
                </a:lnTo>
                <a:lnTo>
                  <a:pt x="72" y="174"/>
                </a:lnTo>
                <a:lnTo>
                  <a:pt x="67" y="174"/>
                </a:lnTo>
                <a:lnTo>
                  <a:pt x="64" y="174"/>
                </a:lnTo>
                <a:lnTo>
                  <a:pt x="60" y="175"/>
                </a:lnTo>
                <a:lnTo>
                  <a:pt x="57" y="174"/>
                </a:lnTo>
                <a:lnTo>
                  <a:pt x="54" y="174"/>
                </a:lnTo>
                <a:lnTo>
                  <a:pt x="50" y="173"/>
                </a:lnTo>
                <a:lnTo>
                  <a:pt x="47" y="173"/>
                </a:lnTo>
                <a:lnTo>
                  <a:pt x="44" y="172"/>
                </a:lnTo>
                <a:lnTo>
                  <a:pt x="42" y="171"/>
                </a:lnTo>
                <a:lnTo>
                  <a:pt x="39" y="170"/>
                </a:lnTo>
                <a:lnTo>
                  <a:pt x="36" y="168"/>
                </a:lnTo>
                <a:lnTo>
                  <a:pt x="34" y="167"/>
                </a:lnTo>
                <a:lnTo>
                  <a:pt x="31" y="165"/>
                </a:lnTo>
                <a:lnTo>
                  <a:pt x="29" y="163"/>
                </a:lnTo>
                <a:lnTo>
                  <a:pt x="26" y="161"/>
                </a:lnTo>
                <a:lnTo>
                  <a:pt x="24" y="159"/>
                </a:lnTo>
                <a:lnTo>
                  <a:pt x="22" y="157"/>
                </a:lnTo>
                <a:lnTo>
                  <a:pt x="20" y="155"/>
                </a:lnTo>
                <a:lnTo>
                  <a:pt x="18" y="152"/>
                </a:lnTo>
                <a:lnTo>
                  <a:pt x="16" y="149"/>
                </a:lnTo>
                <a:lnTo>
                  <a:pt x="15" y="146"/>
                </a:lnTo>
                <a:lnTo>
                  <a:pt x="13" y="143"/>
                </a:lnTo>
                <a:lnTo>
                  <a:pt x="11" y="140"/>
                </a:lnTo>
                <a:lnTo>
                  <a:pt x="10" y="137"/>
                </a:lnTo>
                <a:lnTo>
                  <a:pt x="8" y="133"/>
                </a:lnTo>
                <a:lnTo>
                  <a:pt x="7" y="130"/>
                </a:lnTo>
                <a:lnTo>
                  <a:pt x="6" y="126"/>
                </a:lnTo>
                <a:lnTo>
                  <a:pt x="4" y="122"/>
                </a:lnTo>
                <a:lnTo>
                  <a:pt x="3" y="118"/>
                </a:lnTo>
                <a:lnTo>
                  <a:pt x="2" y="114"/>
                </a:lnTo>
                <a:lnTo>
                  <a:pt x="1" y="110"/>
                </a:lnTo>
                <a:lnTo>
                  <a:pt x="0" y="106"/>
                </a:lnTo>
                <a:lnTo>
                  <a:pt x="0" y="101"/>
                </a:lnTo>
                <a:lnTo>
                  <a:pt x="0" y="90"/>
                </a:lnTo>
                <a:lnTo>
                  <a:pt x="0" y="79"/>
                </a:lnTo>
                <a:lnTo>
                  <a:pt x="0" y="68"/>
                </a:lnTo>
                <a:lnTo>
                  <a:pt x="0" y="57"/>
                </a:lnTo>
                <a:lnTo>
                  <a:pt x="0" y="46"/>
                </a:lnTo>
                <a:lnTo>
                  <a:pt x="0" y="35"/>
                </a:lnTo>
                <a:lnTo>
                  <a:pt x="0" y="24"/>
                </a:lnTo>
                <a:lnTo>
                  <a:pt x="0" y="13"/>
                </a:lnTo>
                <a:lnTo>
                  <a:pt x="0" y="12"/>
                </a:lnTo>
                <a:lnTo>
                  <a:pt x="0" y="11"/>
                </a:lnTo>
                <a:lnTo>
                  <a:pt x="0" y="10"/>
                </a:lnTo>
                <a:lnTo>
                  <a:pt x="0" y="9"/>
                </a:lnTo>
                <a:lnTo>
                  <a:pt x="0" y="8"/>
                </a:lnTo>
                <a:lnTo>
                  <a:pt x="1" y="7"/>
                </a:lnTo>
                <a:lnTo>
                  <a:pt x="1" y="6"/>
                </a:lnTo>
                <a:lnTo>
                  <a:pt x="2" y="5"/>
                </a:lnTo>
                <a:lnTo>
                  <a:pt x="2" y="4"/>
                </a:lnTo>
                <a:lnTo>
                  <a:pt x="3" y="4"/>
                </a:lnTo>
                <a:lnTo>
                  <a:pt x="3" y="3"/>
                </a:lnTo>
                <a:lnTo>
                  <a:pt x="4" y="3"/>
                </a:lnTo>
                <a:lnTo>
                  <a:pt x="4" y="2"/>
                </a:lnTo>
                <a:lnTo>
                  <a:pt x="5" y="2"/>
                </a:lnTo>
                <a:lnTo>
                  <a:pt x="6" y="2"/>
                </a:lnTo>
                <a:lnTo>
                  <a:pt x="6" y="1"/>
                </a:lnTo>
                <a:lnTo>
                  <a:pt x="7" y="1"/>
                </a:lnTo>
                <a:lnTo>
                  <a:pt x="8" y="1"/>
                </a:lnTo>
                <a:lnTo>
                  <a:pt x="9" y="0"/>
                </a:lnTo>
                <a:lnTo>
                  <a:pt x="10" y="0"/>
                </a:lnTo>
                <a:lnTo>
                  <a:pt x="11" y="0"/>
                </a:lnTo>
                <a:lnTo>
                  <a:pt x="12" y="0"/>
                </a:lnTo>
                <a:lnTo>
                  <a:pt x="13" y="0"/>
                </a:lnTo>
                <a:lnTo>
                  <a:pt x="14" y="0"/>
                </a:lnTo>
                <a:lnTo>
                  <a:pt x="15" y="0"/>
                </a:lnTo>
                <a:lnTo>
                  <a:pt x="17" y="0"/>
                </a:lnTo>
              </a:path>
            </a:pathLst>
          </a:custGeom>
          <a:solidFill>
            <a:schemeClr val="bg2"/>
          </a:solidFill>
          <a:ln w="9525" cap="rnd">
            <a:noFill/>
            <a:round/>
            <a:headEnd/>
            <a:tailEnd/>
          </a:ln>
          <a:effectLst/>
        </p:spPr>
        <p:txBody>
          <a:bodyPr/>
          <a:lstStyle/>
          <a:p>
            <a:pPr>
              <a:defRPr/>
            </a:pPr>
            <a:endParaRPr lang="fr-CA"/>
          </a:p>
        </p:txBody>
      </p:sp>
      <p:sp>
        <p:nvSpPr>
          <p:cNvPr id="65571" name="Freeform 40"/>
          <p:cNvSpPr>
            <a:spLocks/>
          </p:cNvSpPr>
          <p:nvPr/>
        </p:nvSpPr>
        <p:spPr bwMode="auto">
          <a:xfrm>
            <a:off x="407988" y="6267450"/>
            <a:ext cx="212725" cy="279400"/>
          </a:xfrm>
          <a:custGeom>
            <a:avLst/>
            <a:gdLst>
              <a:gd name="T0" fmla="*/ 41677195 w 151"/>
              <a:gd name="T1" fmla="*/ 0 h 176"/>
              <a:gd name="T2" fmla="*/ 49615641 w 151"/>
              <a:gd name="T3" fmla="*/ 2520950 h 176"/>
              <a:gd name="T4" fmla="*/ 55570532 w 151"/>
              <a:gd name="T5" fmla="*/ 7561263 h 176"/>
              <a:gd name="T6" fmla="*/ 59539051 w 151"/>
              <a:gd name="T7" fmla="*/ 15120938 h 176"/>
              <a:gd name="T8" fmla="*/ 61524015 w 151"/>
              <a:gd name="T9" fmla="*/ 22682200 h 176"/>
              <a:gd name="T10" fmla="*/ 63508978 w 151"/>
              <a:gd name="T11" fmla="*/ 30241875 h 176"/>
              <a:gd name="T12" fmla="*/ 61524015 w 151"/>
              <a:gd name="T13" fmla="*/ 90725625 h 176"/>
              <a:gd name="T14" fmla="*/ 61524015 w 151"/>
              <a:gd name="T15" fmla="*/ 229335013 h 176"/>
              <a:gd name="T16" fmla="*/ 67477497 w 151"/>
              <a:gd name="T17" fmla="*/ 282257500 h 176"/>
              <a:gd name="T18" fmla="*/ 75415943 w 151"/>
              <a:gd name="T19" fmla="*/ 309980013 h 176"/>
              <a:gd name="T20" fmla="*/ 85339353 w 151"/>
              <a:gd name="T21" fmla="*/ 330141263 h 176"/>
              <a:gd name="T22" fmla="*/ 97247727 w 151"/>
              <a:gd name="T23" fmla="*/ 347781563 h 176"/>
              <a:gd name="T24" fmla="*/ 111139655 w 151"/>
              <a:gd name="T25" fmla="*/ 357862188 h 176"/>
              <a:gd name="T26" fmla="*/ 125032993 w 151"/>
              <a:gd name="T27" fmla="*/ 362902500 h 176"/>
              <a:gd name="T28" fmla="*/ 146863368 w 151"/>
              <a:gd name="T29" fmla="*/ 360383138 h 176"/>
              <a:gd name="T30" fmla="*/ 172663670 w 151"/>
              <a:gd name="T31" fmla="*/ 347781563 h 176"/>
              <a:gd name="T32" fmla="*/ 194495454 w 151"/>
              <a:gd name="T33" fmla="*/ 327620313 h 176"/>
              <a:gd name="T34" fmla="*/ 210372346 w 151"/>
              <a:gd name="T35" fmla="*/ 294859075 h 176"/>
              <a:gd name="T36" fmla="*/ 222280720 w 151"/>
              <a:gd name="T37" fmla="*/ 254536575 h 176"/>
              <a:gd name="T38" fmla="*/ 230219166 w 151"/>
              <a:gd name="T39" fmla="*/ 206652813 h 176"/>
              <a:gd name="T40" fmla="*/ 236172648 w 151"/>
              <a:gd name="T41" fmla="*/ 148690013 h 176"/>
              <a:gd name="T42" fmla="*/ 236172648 w 151"/>
              <a:gd name="T43" fmla="*/ 80645000 h 176"/>
              <a:gd name="T44" fmla="*/ 236172648 w 151"/>
              <a:gd name="T45" fmla="*/ 30241875 h 176"/>
              <a:gd name="T46" fmla="*/ 236172648 w 151"/>
              <a:gd name="T47" fmla="*/ 22682200 h 176"/>
              <a:gd name="T48" fmla="*/ 240142576 w 151"/>
              <a:gd name="T49" fmla="*/ 15120938 h 176"/>
              <a:gd name="T50" fmla="*/ 244111095 w 151"/>
              <a:gd name="T51" fmla="*/ 7561263 h 176"/>
              <a:gd name="T52" fmla="*/ 250065986 w 151"/>
              <a:gd name="T53" fmla="*/ 2520950 h 176"/>
              <a:gd name="T54" fmla="*/ 258004432 w 151"/>
              <a:gd name="T55" fmla="*/ 0 h 176"/>
              <a:gd name="T56" fmla="*/ 271896361 w 151"/>
              <a:gd name="T57" fmla="*/ 0 h 176"/>
              <a:gd name="T58" fmla="*/ 277849843 w 151"/>
              <a:gd name="T59" fmla="*/ 0 h 176"/>
              <a:gd name="T60" fmla="*/ 285789698 w 151"/>
              <a:gd name="T61" fmla="*/ 2520950 h 176"/>
              <a:gd name="T62" fmla="*/ 289758217 w 151"/>
              <a:gd name="T63" fmla="*/ 7561263 h 176"/>
              <a:gd name="T64" fmla="*/ 293728144 w 151"/>
              <a:gd name="T65" fmla="*/ 15120938 h 176"/>
              <a:gd name="T66" fmla="*/ 295711699 w 151"/>
              <a:gd name="T67" fmla="*/ 27722513 h 176"/>
              <a:gd name="T68" fmla="*/ 297696663 w 151"/>
              <a:gd name="T69" fmla="*/ 65524063 h 176"/>
              <a:gd name="T70" fmla="*/ 297696663 w 151"/>
              <a:gd name="T71" fmla="*/ 143649700 h 176"/>
              <a:gd name="T72" fmla="*/ 287773253 w 151"/>
              <a:gd name="T73" fmla="*/ 219254388 h 176"/>
              <a:gd name="T74" fmla="*/ 271896361 w 151"/>
              <a:gd name="T75" fmla="*/ 287297813 h 176"/>
              <a:gd name="T76" fmla="*/ 252049541 w 151"/>
              <a:gd name="T77" fmla="*/ 345262200 h 176"/>
              <a:gd name="T78" fmla="*/ 226249238 w 151"/>
              <a:gd name="T79" fmla="*/ 390625013 h 176"/>
              <a:gd name="T80" fmla="*/ 196480417 w 151"/>
              <a:gd name="T81" fmla="*/ 420866888 h 176"/>
              <a:gd name="T82" fmla="*/ 158771741 w 151"/>
              <a:gd name="T83" fmla="*/ 438507188 h 176"/>
              <a:gd name="T84" fmla="*/ 119078102 w 151"/>
              <a:gd name="T85" fmla="*/ 441028138 h 176"/>
              <a:gd name="T86" fmla="*/ 87324317 w 151"/>
              <a:gd name="T87" fmla="*/ 433466875 h 176"/>
              <a:gd name="T88" fmla="*/ 61524015 w 151"/>
              <a:gd name="T89" fmla="*/ 415826575 h 176"/>
              <a:gd name="T90" fmla="*/ 39692231 w 151"/>
              <a:gd name="T91" fmla="*/ 390625013 h 176"/>
              <a:gd name="T92" fmla="*/ 21831784 w 151"/>
              <a:gd name="T93" fmla="*/ 352821875 h 176"/>
              <a:gd name="T94" fmla="*/ 7938446 w 151"/>
              <a:gd name="T95" fmla="*/ 307459063 h 176"/>
              <a:gd name="T96" fmla="*/ 0 w 151"/>
              <a:gd name="T97" fmla="*/ 254536575 h 176"/>
              <a:gd name="T98" fmla="*/ 0 w 151"/>
              <a:gd name="T99" fmla="*/ 115927188 h 176"/>
              <a:gd name="T100" fmla="*/ 0 w 151"/>
              <a:gd name="T101" fmla="*/ 30241875 h 176"/>
              <a:gd name="T102" fmla="*/ 0 w 151"/>
              <a:gd name="T103" fmla="*/ 22682200 h 176"/>
              <a:gd name="T104" fmla="*/ 1984964 w 151"/>
              <a:gd name="T105" fmla="*/ 15120938 h 176"/>
              <a:gd name="T106" fmla="*/ 5953482 w 151"/>
              <a:gd name="T107" fmla="*/ 7561263 h 176"/>
              <a:gd name="T108" fmla="*/ 11908374 w 151"/>
              <a:gd name="T109" fmla="*/ 2520950 h 176"/>
              <a:gd name="T110" fmla="*/ 21831784 w 151"/>
              <a:gd name="T111" fmla="*/ 0 h 176"/>
              <a:gd name="T112" fmla="*/ 33738749 w 151"/>
              <a:gd name="T113" fmla="*/ 0 h 17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51" h="176">
                <a:moveTo>
                  <a:pt x="17" y="0"/>
                </a:moveTo>
                <a:lnTo>
                  <a:pt x="18" y="0"/>
                </a:lnTo>
                <a:lnTo>
                  <a:pt x="19" y="0"/>
                </a:lnTo>
                <a:lnTo>
                  <a:pt x="20" y="0"/>
                </a:lnTo>
                <a:lnTo>
                  <a:pt x="21" y="0"/>
                </a:lnTo>
                <a:lnTo>
                  <a:pt x="22" y="0"/>
                </a:lnTo>
                <a:lnTo>
                  <a:pt x="23" y="1"/>
                </a:lnTo>
                <a:lnTo>
                  <a:pt x="24" y="1"/>
                </a:lnTo>
                <a:lnTo>
                  <a:pt x="25" y="1"/>
                </a:lnTo>
                <a:lnTo>
                  <a:pt x="25" y="2"/>
                </a:lnTo>
                <a:lnTo>
                  <a:pt x="26" y="2"/>
                </a:lnTo>
                <a:lnTo>
                  <a:pt x="27" y="2"/>
                </a:lnTo>
                <a:lnTo>
                  <a:pt x="27" y="3"/>
                </a:lnTo>
                <a:lnTo>
                  <a:pt x="28" y="3"/>
                </a:lnTo>
                <a:lnTo>
                  <a:pt x="28" y="4"/>
                </a:lnTo>
                <a:lnTo>
                  <a:pt x="29" y="4"/>
                </a:lnTo>
                <a:lnTo>
                  <a:pt x="29" y="5"/>
                </a:lnTo>
                <a:lnTo>
                  <a:pt x="30" y="6"/>
                </a:lnTo>
                <a:lnTo>
                  <a:pt x="30" y="7"/>
                </a:lnTo>
                <a:lnTo>
                  <a:pt x="31" y="8"/>
                </a:lnTo>
                <a:lnTo>
                  <a:pt x="31" y="9"/>
                </a:lnTo>
                <a:lnTo>
                  <a:pt x="31" y="10"/>
                </a:lnTo>
                <a:lnTo>
                  <a:pt x="31" y="11"/>
                </a:lnTo>
                <a:lnTo>
                  <a:pt x="31" y="12"/>
                </a:lnTo>
                <a:lnTo>
                  <a:pt x="32" y="12"/>
                </a:lnTo>
                <a:lnTo>
                  <a:pt x="32" y="13"/>
                </a:lnTo>
                <a:lnTo>
                  <a:pt x="31" y="14"/>
                </a:lnTo>
                <a:lnTo>
                  <a:pt x="31" y="25"/>
                </a:lnTo>
                <a:lnTo>
                  <a:pt x="31" y="36"/>
                </a:lnTo>
                <a:lnTo>
                  <a:pt x="31" y="47"/>
                </a:lnTo>
                <a:lnTo>
                  <a:pt x="31" y="58"/>
                </a:lnTo>
                <a:lnTo>
                  <a:pt x="31" y="69"/>
                </a:lnTo>
                <a:lnTo>
                  <a:pt x="31" y="80"/>
                </a:lnTo>
                <a:lnTo>
                  <a:pt x="31" y="91"/>
                </a:lnTo>
                <a:lnTo>
                  <a:pt x="31" y="102"/>
                </a:lnTo>
                <a:lnTo>
                  <a:pt x="32" y="105"/>
                </a:lnTo>
                <a:lnTo>
                  <a:pt x="33" y="107"/>
                </a:lnTo>
                <a:lnTo>
                  <a:pt x="34" y="110"/>
                </a:lnTo>
                <a:lnTo>
                  <a:pt x="34" y="112"/>
                </a:lnTo>
                <a:lnTo>
                  <a:pt x="35" y="114"/>
                </a:lnTo>
                <a:lnTo>
                  <a:pt x="36" y="117"/>
                </a:lnTo>
                <a:lnTo>
                  <a:pt x="37" y="119"/>
                </a:lnTo>
                <a:lnTo>
                  <a:pt x="38" y="121"/>
                </a:lnTo>
                <a:lnTo>
                  <a:pt x="38" y="123"/>
                </a:lnTo>
                <a:lnTo>
                  <a:pt x="39" y="125"/>
                </a:lnTo>
                <a:lnTo>
                  <a:pt x="40" y="126"/>
                </a:lnTo>
                <a:lnTo>
                  <a:pt x="41" y="128"/>
                </a:lnTo>
                <a:lnTo>
                  <a:pt x="42" y="130"/>
                </a:lnTo>
                <a:lnTo>
                  <a:pt x="43" y="131"/>
                </a:lnTo>
                <a:lnTo>
                  <a:pt x="44" y="133"/>
                </a:lnTo>
                <a:lnTo>
                  <a:pt x="46" y="134"/>
                </a:lnTo>
                <a:lnTo>
                  <a:pt x="47" y="135"/>
                </a:lnTo>
                <a:lnTo>
                  <a:pt x="48" y="137"/>
                </a:lnTo>
                <a:lnTo>
                  <a:pt x="49" y="138"/>
                </a:lnTo>
                <a:lnTo>
                  <a:pt x="50" y="139"/>
                </a:lnTo>
                <a:lnTo>
                  <a:pt x="52" y="140"/>
                </a:lnTo>
                <a:lnTo>
                  <a:pt x="53" y="140"/>
                </a:lnTo>
                <a:lnTo>
                  <a:pt x="54" y="141"/>
                </a:lnTo>
                <a:lnTo>
                  <a:pt x="56" y="142"/>
                </a:lnTo>
                <a:lnTo>
                  <a:pt x="57" y="142"/>
                </a:lnTo>
                <a:lnTo>
                  <a:pt x="59" y="143"/>
                </a:lnTo>
                <a:lnTo>
                  <a:pt x="60" y="143"/>
                </a:lnTo>
                <a:lnTo>
                  <a:pt x="62" y="143"/>
                </a:lnTo>
                <a:lnTo>
                  <a:pt x="63" y="144"/>
                </a:lnTo>
                <a:lnTo>
                  <a:pt x="65" y="144"/>
                </a:lnTo>
                <a:lnTo>
                  <a:pt x="66" y="144"/>
                </a:lnTo>
                <a:lnTo>
                  <a:pt x="68" y="143"/>
                </a:lnTo>
                <a:lnTo>
                  <a:pt x="71" y="143"/>
                </a:lnTo>
                <a:lnTo>
                  <a:pt x="74" y="143"/>
                </a:lnTo>
                <a:lnTo>
                  <a:pt x="77" y="142"/>
                </a:lnTo>
                <a:lnTo>
                  <a:pt x="80" y="142"/>
                </a:lnTo>
                <a:lnTo>
                  <a:pt x="82" y="141"/>
                </a:lnTo>
                <a:lnTo>
                  <a:pt x="85" y="140"/>
                </a:lnTo>
                <a:lnTo>
                  <a:pt x="87" y="138"/>
                </a:lnTo>
                <a:lnTo>
                  <a:pt x="90" y="137"/>
                </a:lnTo>
                <a:lnTo>
                  <a:pt x="92" y="135"/>
                </a:lnTo>
                <a:lnTo>
                  <a:pt x="94" y="134"/>
                </a:lnTo>
                <a:lnTo>
                  <a:pt x="96" y="132"/>
                </a:lnTo>
                <a:lnTo>
                  <a:pt x="98" y="130"/>
                </a:lnTo>
                <a:lnTo>
                  <a:pt x="100" y="128"/>
                </a:lnTo>
                <a:lnTo>
                  <a:pt x="101" y="125"/>
                </a:lnTo>
                <a:lnTo>
                  <a:pt x="103" y="123"/>
                </a:lnTo>
                <a:lnTo>
                  <a:pt x="105" y="120"/>
                </a:lnTo>
                <a:lnTo>
                  <a:pt x="106" y="117"/>
                </a:lnTo>
                <a:lnTo>
                  <a:pt x="107" y="114"/>
                </a:lnTo>
                <a:lnTo>
                  <a:pt x="109" y="111"/>
                </a:lnTo>
                <a:lnTo>
                  <a:pt x="110" y="108"/>
                </a:lnTo>
                <a:lnTo>
                  <a:pt x="111" y="104"/>
                </a:lnTo>
                <a:lnTo>
                  <a:pt x="112" y="101"/>
                </a:lnTo>
                <a:lnTo>
                  <a:pt x="113" y="97"/>
                </a:lnTo>
                <a:lnTo>
                  <a:pt x="114" y="94"/>
                </a:lnTo>
                <a:lnTo>
                  <a:pt x="115" y="90"/>
                </a:lnTo>
                <a:lnTo>
                  <a:pt x="116" y="86"/>
                </a:lnTo>
                <a:lnTo>
                  <a:pt x="116" y="82"/>
                </a:lnTo>
                <a:lnTo>
                  <a:pt x="117" y="77"/>
                </a:lnTo>
                <a:lnTo>
                  <a:pt x="117" y="73"/>
                </a:lnTo>
                <a:lnTo>
                  <a:pt x="118" y="68"/>
                </a:lnTo>
                <a:lnTo>
                  <a:pt x="118" y="64"/>
                </a:lnTo>
                <a:lnTo>
                  <a:pt x="119" y="59"/>
                </a:lnTo>
                <a:lnTo>
                  <a:pt x="119" y="54"/>
                </a:lnTo>
                <a:lnTo>
                  <a:pt x="119" y="48"/>
                </a:lnTo>
                <a:lnTo>
                  <a:pt x="119" y="43"/>
                </a:lnTo>
                <a:lnTo>
                  <a:pt x="119" y="37"/>
                </a:lnTo>
                <a:lnTo>
                  <a:pt x="119" y="32"/>
                </a:lnTo>
                <a:lnTo>
                  <a:pt x="119" y="26"/>
                </a:lnTo>
                <a:lnTo>
                  <a:pt x="119" y="20"/>
                </a:lnTo>
                <a:lnTo>
                  <a:pt x="119" y="15"/>
                </a:lnTo>
                <a:lnTo>
                  <a:pt x="119" y="14"/>
                </a:lnTo>
                <a:lnTo>
                  <a:pt x="119" y="12"/>
                </a:lnTo>
                <a:lnTo>
                  <a:pt x="119" y="11"/>
                </a:lnTo>
                <a:lnTo>
                  <a:pt x="119" y="10"/>
                </a:lnTo>
                <a:lnTo>
                  <a:pt x="119" y="9"/>
                </a:lnTo>
                <a:lnTo>
                  <a:pt x="120" y="8"/>
                </a:lnTo>
                <a:lnTo>
                  <a:pt x="120" y="7"/>
                </a:lnTo>
                <a:lnTo>
                  <a:pt x="120" y="6"/>
                </a:lnTo>
                <a:lnTo>
                  <a:pt x="121" y="6"/>
                </a:lnTo>
                <a:lnTo>
                  <a:pt x="121" y="5"/>
                </a:lnTo>
                <a:lnTo>
                  <a:pt x="122" y="4"/>
                </a:lnTo>
                <a:lnTo>
                  <a:pt x="123" y="3"/>
                </a:lnTo>
                <a:lnTo>
                  <a:pt x="124" y="2"/>
                </a:lnTo>
                <a:lnTo>
                  <a:pt x="125" y="1"/>
                </a:lnTo>
                <a:lnTo>
                  <a:pt x="126" y="1"/>
                </a:lnTo>
                <a:lnTo>
                  <a:pt x="127" y="1"/>
                </a:lnTo>
                <a:lnTo>
                  <a:pt x="128" y="0"/>
                </a:lnTo>
                <a:lnTo>
                  <a:pt x="129" y="0"/>
                </a:lnTo>
                <a:lnTo>
                  <a:pt x="130" y="0"/>
                </a:lnTo>
                <a:lnTo>
                  <a:pt x="131" y="0"/>
                </a:lnTo>
                <a:lnTo>
                  <a:pt x="132" y="0"/>
                </a:lnTo>
                <a:lnTo>
                  <a:pt x="134" y="0"/>
                </a:lnTo>
                <a:lnTo>
                  <a:pt x="135" y="0"/>
                </a:lnTo>
                <a:lnTo>
                  <a:pt x="137" y="0"/>
                </a:lnTo>
                <a:lnTo>
                  <a:pt x="138" y="0"/>
                </a:lnTo>
                <a:lnTo>
                  <a:pt x="139" y="0"/>
                </a:lnTo>
                <a:lnTo>
                  <a:pt x="140" y="0"/>
                </a:lnTo>
                <a:lnTo>
                  <a:pt x="141" y="0"/>
                </a:lnTo>
                <a:lnTo>
                  <a:pt x="142" y="0"/>
                </a:lnTo>
                <a:lnTo>
                  <a:pt x="142" y="1"/>
                </a:lnTo>
                <a:lnTo>
                  <a:pt x="143" y="1"/>
                </a:lnTo>
                <a:lnTo>
                  <a:pt x="144" y="1"/>
                </a:lnTo>
                <a:lnTo>
                  <a:pt x="144" y="2"/>
                </a:lnTo>
                <a:lnTo>
                  <a:pt x="145" y="2"/>
                </a:lnTo>
                <a:lnTo>
                  <a:pt x="146" y="3"/>
                </a:lnTo>
                <a:lnTo>
                  <a:pt x="147" y="4"/>
                </a:lnTo>
                <a:lnTo>
                  <a:pt x="148" y="5"/>
                </a:lnTo>
                <a:lnTo>
                  <a:pt x="148" y="6"/>
                </a:lnTo>
                <a:lnTo>
                  <a:pt x="149" y="7"/>
                </a:lnTo>
                <a:lnTo>
                  <a:pt x="149" y="8"/>
                </a:lnTo>
                <a:lnTo>
                  <a:pt x="149" y="9"/>
                </a:lnTo>
                <a:lnTo>
                  <a:pt x="149" y="10"/>
                </a:lnTo>
                <a:lnTo>
                  <a:pt x="149" y="11"/>
                </a:lnTo>
                <a:lnTo>
                  <a:pt x="149" y="12"/>
                </a:lnTo>
                <a:lnTo>
                  <a:pt x="150" y="13"/>
                </a:lnTo>
                <a:lnTo>
                  <a:pt x="150" y="14"/>
                </a:lnTo>
                <a:lnTo>
                  <a:pt x="150" y="20"/>
                </a:lnTo>
                <a:lnTo>
                  <a:pt x="150" y="26"/>
                </a:lnTo>
                <a:lnTo>
                  <a:pt x="150" y="32"/>
                </a:lnTo>
                <a:lnTo>
                  <a:pt x="150" y="38"/>
                </a:lnTo>
                <a:lnTo>
                  <a:pt x="150" y="45"/>
                </a:lnTo>
                <a:lnTo>
                  <a:pt x="150" y="51"/>
                </a:lnTo>
                <a:lnTo>
                  <a:pt x="150" y="57"/>
                </a:lnTo>
                <a:lnTo>
                  <a:pt x="150" y="63"/>
                </a:lnTo>
                <a:lnTo>
                  <a:pt x="148" y="69"/>
                </a:lnTo>
                <a:lnTo>
                  <a:pt x="147" y="75"/>
                </a:lnTo>
                <a:lnTo>
                  <a:pt x="146" y="81"/>
                </a:lnTo>
                <a:lnTo>
                  <a:pt x="145" y="87"/>
                </a:lnTo>
                <a:lnTo>
                  <a:pt x="143" y="93"/>
                </a:lnTo>
                <a:lnTo>
                  <a:pt x="142" y="98"/>
                </a:lnTo>
                <a:lnTo>
                  <a:pt x="140" y="104"/>
                </a:lnTo>
                <a:lnTo>
                  <a:pt x="139" y="109"/>
                </a:lnTo>
                <a:lnTo>
                  <a:pt x="137" y="114"/>
                </a:lnTo>
                <a:lnTo>
                  <a:pt x="135" y="119"/>
                </a:lnTo>
                <a:lnTo>
                  <a:pt x="133" y="124"/>
                </a:lnTo>
                <a:lnTo>
                  <a:pt x="131" y="128"/>
                </a:lnTo>
                <a:lnTo>
                  <a:pt x="129" y="133"/>
                </a:lnTo>
                <a:lnTo>
                  <a:pt x="127" y="137"/>
                </a:lnTo>
                <a:lnTo>
                  <a:pt x="125" y="141"/>
                </a:lnTo>
                <a:lnTo>
                  <a:pt x="122" y="145"/>
                </a:lnTo>
                <a:lnTo>
                  <a:pt x="120" y="148"/>
                </a:lnTo>
                <a:lnTo>
                  <a:pt x="117" y="152"/>
                </a:lnTo>
                <a:lnTo>
                  <a:pt x="114" y="155"/>
                </a:lnTo>
                <a:lnTo>
                  <a:pt x="111" y="158"/>
                </a:lnTo>
                <a:lnTo>
                  <a:pt x="108" y="161"/>
                </a:lnTo>
                <a:lnTo>
                  <a:pt x="105" y="163"/>
                </a:lnTo>
                <a:lnTo>
                  <a:pt x="102" y="165"/>
                </a:lnTo>
                <a:lnTo>
                  <a:pt x="99" y="167"/>
                </a:lnTo>
                <a:lnTo>
                  <a:pt x="95" y="169"/>
                </a:lnTo>
                <a:lnTo>
                  <a:pt x="92" y="171"/>
                </a:lnTo>
                <a:lnTo>
                  <a:pt x="88" y="172"/>
                </a:lnTo>
                <a:lnTo>
                  <a:pt x="84" y="173"/>
                </a:lnTo>
                <a:lnTo>
                  <a:pt x="80" y="174"/>
                </a:lnTo>
                <a:lnTo>
                  <a:pt x="76" y="174"/>
                </a:lnTo>
                <a:lnTo>
                  <a:pt x="72" y="174"/>
                </a:lnTo>
                <a:lnTo>
                  <a:pt x="67" y="174"/>
                </a:lnTo>
                <a:lnTo>
                  <a:pt x="64" y="174"/>
                </a:lnTo>
                <a:lnTo>
                  <a:pt x="60" y="175"/>
                </a:lnTo>
                <a:lnTo>
                  <a:pt x="57" y="174"/>
                </a:lnTo>
                <a:lnTo>
                  <a:pt x="54" y="174"/>
                </a:lnTo>
                <a:lnTo>
                  <a:pt x="50" y="173"/>
                </a:lnTo>
                <a:lnTo>
                  <a:pt x="47" y="173"/>
                </a:lnTo>
                <a:lnTo>
                  <a:pt x="44" y="172"/>
                </a:lnTo>
                <a:lnTo>
                  <a:pt x="42" y="171"/>
                </a:lnTo>
                <a:lnTo>
                  <a:pt x="39" y="170"/>
                </a:lnTo>
                <a:lnTo>
                  <a:pt x="36" y="168"/>
                </a:lnTo>
                <a:lnTo>
                  <a:pt x="34" y="167"/>
                </a:lnTo>
                <a:lnTo>
                  <a:pt x="31" y="165"/>
                </a:lnTo>
                <a:lnTo>
                  <a:pt x="29" y="163"/>
                </a:lnTo>
                <a:lnTo>
                  <a:pt x="26" y="161"/>
                </a:lnTo>
                <a:lnTo>
                  <a:pt x="24" y="159"/>
                </a:lnTo>
                <a:lnTo>
                  <a:pt x="22" y="157"/>
                </a:lnTo>
                <a:lnTo>
                  <a:pt x="20" y="155"/>
                </a:lnTo>
                <a:lnTo>
                  <a:pt x="18" y="152"/>
                </a:lnTo>
                <a:lnTo>
                  <a:pt x="16" y="149"/>
                </a:lnTo>
                <a:lnTo>
                  <a:pt x="15" y="146"/>
                </a:lnTo>
                <a:lnTo>
                  <a:pt x="13" y="143"/>
                </a:lnTo>
                <a:lnTo>
                  <a:pt x="11" y="140"/>
                </a:lnTo>
                <a:lnTo>
                  <a:pt x="10" y="137"/>
                </a:lnTo>
                <a:lnTo>
                  <a:pt x="8" y="133"/>
                </a:lnTo>
                <a:lnTo>
                  <a:pt x="7" y="130"/>
                </a:lnTo>
                <a:lnTo>
                  <a:pt x="6" y="126"/>
                </a:lnTo>
                <a:lnTo>
                  <a:pt x="4" y="122"/>
                </a:lnTo>
                <a:lnTo>
                  <a:pt x="3" y="118"/>
                </a:lnTo>
                <a:lnTo>
                  <a:pt x="2" y="114"/>
                </a:lnTo>
                <a:lnTo>
                  <a:pt x="1" y="110"/>
                </a:lnTo>
                <a:lnTo>
                  <a:pt x="0" y="106"/>
                </a:lnTo>
                <a:lnTo>
                  <a:pt x="0" y="101"/>
                </a:lnTo>
                <a:lnTo>
                  <a:pt x="0" y="90"/>
                </a:lnTo>
                <a:lnTo>
                  <a:pt x="0" y="79"/>
                </a:lnTo>
                <a:lnTo>
                  <a:pt x="0" y="68"/>
                </a:lnTo>
                <a:lnTo>
                  <a:pt x="0" y="57"/>
                </a:lnTo>
                <a:lnTo>
                  <a:pt x="0" y="46"/>
                </a:lnTo>
                <a:lnTo>
                  <a:pt x="0" y="35"/>
                </a:lnTo>
                <a:lnTo>
                  <a:pt x="0" y="24"/>
                </a:lnTo>
                <a:lnTo>
                  <a:pt x="0" y="13"/>
                </a:lnTo>
                <a:lnTo>
                  <a:pt x="0" y="12"/>
                </a:lnTo>
                <a:lnTo>
                  <a:pt x="0" y="11"/>
                </a:lnTo>
                <a:lnTo>
                  <a:pt x="0" y="10"/>
                </a:lnTo>
                <a:lnTo>
                  <a:pt x="0" y="9"/>
                </a:lnTo>
                <a:lnTo>
                  <a:pt x="0" y="8"/>
                </a:lnTo>
                <a:lnTo>
                  <a:pt x="1" y="7"/>
                </a:lnTo>
                <a:lnTo>
                  <a:pt x="1" y="6"/>
                </a:lnTo>
                <a:lnTo>
                  <a:pt x="2" y="5"/>
                </a:lnTo>
                <a:lnTo>
                  <a:pt x="2" y="4"/>
                </a:lnTo>
                <a:lnTo>
                  <a:pt x="3" y="4"/>
                </a:lnTo>
                <a:lnTo>
                  <a:pt x="3" y="3"/>
                </a:lnTo>
                <a:lnTo>
                  <a:pt x="4" y="3"/>
                </a:lnTo>
                <a:lnTo>
                  <a:pt x="4" y="2"/>
                </a:lnTo>
                <a:lnTo>
                  <a:pt x="5" y="2"/>
                </a:lnTo>
                <a:lnTo>
                  <a:pt x="6" y="2"/>
                </a:lnTo>
                <a:lnTo>
                  <a:pt x="6" y="1"/>
                </a:lnTo>
                <a:lnTo>
                  <a:pt x="7" y="1"/>
                </a:lnTo>
                <a:lnTo>
                  <a:pt x="8" y="1"/>
                </a:lnTo>
                <a:lnTo>
                  <a:pt x="9" y="0"/>
                </a:lnTo>
                <a:lnTo>
                  <a:pt x="10" y="0"/>
                </a:lnTo>
                <a:lnTo>
                  <a:pt x="11" y="0"/>
                </a:lnTo>
                <a:lnTo>
                  <a:pt x="12" y="0"/>
                </a:lnTo>
                <a:lnTo>
                  <a:pt x="13" y="0"/>
                </a:lnTo>
                <a:lnTo>
                  <a:pt x="14" y="0"/>
                </a:lnTo>
                <a:lnTo>
                  <a:pt x="15" y="0"/>
                </a:lnTo>
                <a:lnTo>
                  <a:pt x="17" y="0"/>
                </a:lnTo>
              </a:path>
            </a:pathLst>
          </a:custGeom>
          <a:solidFill>
            <a:schemeClr val="bg2"/>
          </a:solidFill>
          <a:ln w="9525" cap="rnd">
            <a:noFill/>
            <a:round/>
            <a:headEnd/>
            <a:tailEnd/>
          </a:ln>
          <a:effectLst/>
        </p:spPr>
        <p:txBody>
          <a:bodyPr/>
          <a:lstStyle/>
          <a:p>
            <a:pPr>
              <a:defRPr/>
            </a:pPr>
            <a:endParaRPr lang="fr-CA"/>
          </a:p>
        </p:txBody>
      </p:sp>
      <p:sp>
        <p:nvSpPr>
          <p:cNvPr id="65572" name="Freeform 41"/>
          <p:cNvSpPr>
            <a:spLocks/>
          </p:cNvSpPr>
          <p:nvPr/>
        </p:nvSpPr>
        <p:spPr bwMode="auto">
          <a:xfrm>
            <a:off x="165100" y="6157913"/>
            <a:ext cx="890588" cy="539750"/>
          </a:xfrm>
          <a:custGeom>
            <a:avLst/>
            <a:gdLst>
              <a:gd name="T0" fmla="*/ 121513746 w 631"/>
              <a:gd name="T1" fmla="*/ 753527513 h 340"/>
              <a:gd name="T2" fmla="*/ 231074418 w 631"/>
              <a:gd name="T3" fmla="*/ 733366263 h 340"/>
              <a:gd name="T4" fmla="*/ 288844081 w 631"/>
              <a:gd name="T5" fmla="*/ 730845313 h 340"/>
              <a:gd name="T6" fmla="*/ 310755934 w 631"/>
              <a:gd name="T7" fmla="*/ 735885625 h 340"/>
              <a:gd name="T8" fmla="*/ 342627975 w 631"/>
              <a:gd name="T9" fmla="*/ 730845313 h 340"/>
              <a:gd name="T10" fmla="*/ 394421807 w 631"/>
              <a:gd name="T11" fmla="*/ 690522813 h 340"/>
              <a:gd name="T12" fmla="*/ 422309490 w 631"/>
              <a:gd name="T13" fmla="*/ 680442188 h 340"/>
              <a:gd name="T14" fmla="*/ 454181532 w 631"/>
              <a:gd name="T15" fmla="*/ 705643750 h 340"/>
              <a:gd name="T16" fmla="*/ 490037931 w 631"/>
              <a:gd name="T17" fmla="*/ 740925938 h 340"/>
              <a:gd name="T18" fmla="*/ 551790541 w 631"/>
              <a:gd name="T19" fmla="*/ 725805000 h 340"/>
              <a:gd name="T20" fmla="*/ 587646941 w 631"/>
              <a:gd name="T21" fmla="*/ 559474688 h 340"/>
              <a:gd name="T22" fmla="*/ 605575846 w 631"/>
              <a:gd name="T23" fmla="*/ 294859075 h 340"/>
              <a:gd name="T24" fmla="*/ 621511867 w 631"/>
              <a:gd name="T25" fmla="*/ 372983125 h 340"/>
              <a:gd name="T26" fmla="*/ 629480583 w 631"/>
              <a:gd name="T27" fmla="*/ 655240625 h 340"/>
              <a:gd name="T28" fmla="*/ 659361151 w 631"/>
              <a:gd name="T29" fmla="*/ 846772500 h 340"/>
              <a:gd name="T30" fmla="*/ 685257362 w 631"/>
              <a:gd name="T31" fmla="*/ 841732188 h 340"/>
              <a:gd name="T32" fmla="*/ 701193382 w 631"/>
              <a:gd name="T33" fmla="*/ 801409688 h 340"/>
              <a:gd name="T34" fmla="*/ 731073951 w 631"/>
              <a:gd name="T35" fmla="*/ 773688763 h 340"/>
              <a:gd name="T36" fmla="*/ 840634623 w 631"/>
              <a:gd name="T37" fmla="*/ 751006563 h 340"/>
              <a:gd name="T38" fmla="*/ 900395759 w 631"/>
              <a:gd name="T39" fmla="*/ 708164700 h 340"/>
              <a:gd name="T40" fmla="*/ 928283443 w 631"/>
              <a:gd name="T41" fmla="*/ 693043763 h 340"/>
              <a:gd name="T42" fmla="*/ 966132727 w 631"/>
              <a:gd name="T43" fmla="*/ 728325950 h 340"/>
              <a:gd name="T44" fmla="*/ 1009956431 w 631"/>
              <a:gd name="T45" fmla="*/ 753527513 h 340"/>
              <a:gd name="T46" fmla="*/ 1067726094 w 631"/>
              <a:gd name="T47" fmla="*/ 756046875 h 340"/>
              <a:gd name="T48" fmla="*/ 1109558325 w 631"/>
              <a:gd name="T49" fmla="*/ 761087188 h 340"/>
              <a:gd name="T50" fmla="*/ 1137447420 w 631"/>
              <a:gd name="T51" fmla="*/ 761087188 h 340"/>
              <a:gd name="T52" fmla="*/ 1157366388 w 631"/>
              <a:gd name="T53" fmla="*/ 753527513 h 340"/>
              <a:gd name="T54" fmla="*/ 1177286766 w 631"/>
              <a:gd name="T55" fmla="*/ 753527513 h 340"/>
              <a:gd name="T56" fmla="*/ 1209160219 w 631"/>
              <a:gd name="T57" fmla="*/ 773688763 h 340"/>
              <a:gd name="T58" fmla="*/ 1237047903 w 631"/>
              <a:gd name="T59" fmla="*/ 793850013 h 340"/>
              <a:gd name="T60" fmla="*/ 1254976808 w 631"/>
              <a:gd name="T61" fmla="*/ 740925938 h 340"/>
              <a:gd name="T62" fmla="*/ 1237047903 w 631"/>
              <a:gd name="T63" fmla="*/ 708164700 h 340"/>
              <a:gd name="T64" fmla="*/ 1213143166 w 631"/>
              <a:gd name="T65" fmla="*/ 688003450 h 340"/>
              <a:gd name="T66" fmla="*/ 1179279651 w 631"/>
              <a:gd name="T67" fmla="*/ 682963138 h 340"/>
              <a:gd name="T68" fmla="*/ 1147406198 w 631"/>
              <a:gd name="T69" fmla="*/ 693043763 h 340"/>
              <a:gd name="T70" fmla="*/ 1127487231 w 631"/>
              <a:gd name="T71" fmla="*/ 695563125 h 340"/>
              <a:gd name="T72" fmla="*/ 1087646473 w 631"/>
              <a:gd name="T73" fmla="*/ 685482500 h 340"/>
              <a:gd name="T74" fmla="*/ 1007964958 w 631"/>
              <a:gd name="T75" fmla="*/ 675401875 h 340"/>
              <a:gd name="T76" fmla="*/ 970117085 w 631"/>
              <a:gd name="T77" fmla="*/ 650200313 h 340"/>
              <a:gd name="T78" fmla="*/ 940236517 w 631"/>
              <a:gd name="T79" fmla="*/ 622479388 h 340"/>
              <a:gd name="T80" fmla="*/ 896411401 w 631"/>
              <a:gd name="T81" fmla="*/ 630039063 h 340"/>
              <a:gd name="T82" fmla="*/ 794818034 w 631"/>
              <a:gd name="T83" fmla="*/ 690522813 h 340"/>
              <a:gd name="T84" fmla="*/ 699200498 w 631"/>
              <a:gd name="T85" fmla="*/ 703124388 h 340"/>
              <a:gd name="T86" fmla="*/ 691233193 w 631"/>
              <a:gd name="T87" fmla="*/ 713205013 h 340"/>
              <a:gd name="T88" fmla="*/ 681273004 w 631"/>
              <a:gd name="T89" fmla="*/ 725805000 h 340"/>
              <a:gd name="T90" fmla="*/ 665336983 w 631"/>
              <a:gd name="T91" fmla="*/ 607358450 h 340"/>
              <a:gd name="T92" fmla="*/ 647408077 w 631"/>
              <a:gd name="T93" fmla="*/ 209173763 h 340"/>
              <a:gd name="T94" fmla="*/ 623504752 w 631"/>
              <a:gd name="T95" fmla="*/ 0 h 340"/>
              <a:gd name="T96" fmla="*/ 587646941 w 631"/>
              <a:gd name="T97" fmla="*/ 166330313 h 340"/>
              <a:gd name="T98" fmla="*/ 559759257 w 631"/>
              <a:gd name="T99" fmla="*/ 544353750 h 340"/>
              <a:gd name="T100" fmla="*/ 509958310 w 631"/>
              <a:gd name="T101" fmla="*/ 667842200 h 340"/>
              <a:gd name="T102" fmla="*/ 474101911 w 631"/>
              <a:gd name="T103" fmla="*/ 642640638 h 340"/>
              <a:gd name="T104" fmla="*/ 436254038 w 631"/>
              <a:gd name="T105" fmla="*/ 604837500 h 340"/>
              <a:gd name="T106" fmla="*/ 392428922 w 631"/>
              <a:gd name="T107" fmla="*/ 612398763 h 340"/>
              <a:gd name="T108" fmla="*/ 358563996 w 631"/>
              <a:gd name="T109" fmla="*/ 637600325 h 340"/>
              <a:gd name="T110" fmla="*/ 320716123 w 631"/>
              <a:gd name="T111" fmla="*/ 670361563 h 340"/>
              <a:gd name="T112" fmla="*/ 296811386 w 631"/>
              <a:gd name="T113" fmla="*/ 665321250 h 340"/>
              <a:gd name="T114" fmla="*/ 231074418 w 631"/>
              <a:gd name="T115" fmla="*/ 672882513 h 340"/>
              <a:gd name="T116" fmla="*/ 0 w 631"/>
              <a:gd name="T117" fmla="*/ 710684063 h 340"/>
              <a:gd name="T118" fmla="*/ 3984358 w 631"/>
              <a:gd name="T119" fmla="*/ 733366263 h 340"/>
              <a:gd name="T120" fmla="*/ 5975831 w 631"/>
              <a:gd name="T121" fmla="*/ 758567825 h 3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631" h="340">
                <a:moveTo>
                  <a:pt x="4" y="303"/>
                </a:moveTo>
                <a:lnTo>
                  <a:pt x="11" y="302"/>
                </a:lnTo>
                <a:lnTo>
                  <a:pt x="17" y="302"/>
                </a:lnTo>
                <a:lnTo>
                  <a:pt x="23" y="302"/>
                </a:lnTo>
                <a:lnTo>
                  <a:pt x="29" y="302"/>
                </a:lnTo>
                <a:lnTo>
                  <a:pt x="35" y="302"/>
                </a:lnTo>
                <a:lnTo>
                  <a:pt x="40" y="301"/>
                </a:lnTo>
                <a:lnTo>
                  <a:pt x="46" y="301"/>
                </a:lnTo>
                <a:lnTo>
                  <a:pt x="51" y="300"/>
                </a:lnTo>
                <a:lnTo>
                  <a:pt x="56" y="300"/>
                </a:lnTo>
                <a:lnTo>
                  <a:pt x="61" y="299"/>
                </a:lnTo>
                <a:lnTo>
                  <a:pt x="66" y="299"/>
                </a:lnTo>
                <a:lnTo>
                  <a:pt x="71" y="298"/>
                </a:lnTo>
                <a:lnTo>
                  <a:pt x="76" y="297"/>
                </a:lnTo>
                <a:lnTo>
                  <a:pt x="80" y="297"/>
                </a:lnTo>
                <a:lnTo>
                  <a:pt x="85" y="296"/>
                </a:lnTo>
                <a:lnTo>
                  <a:pt x="89" y="295"/>
                </a:lnTo>
                <a:lnTo>
                  <a:pt x="97" y="294"/>
                </a:lnTo>
                <a:lnTo>
                  <a:pt x="105" y="293"/>
                </a:lnTo>
                <a:lnTo>
                  <a:pt x="109" y="292"/>
                </a:lnTo>
                <a:lnTo>
                  <a:pt x="112" y="292"/>
                </a:lnTo>
                <a:lnTo>
                  <a:pt x="116" y="291"/>
                </a:lnTo>
                <a:lnTo>
                  <a:pt x="119" y="291"/>
                </a:lnTo>
                <a:lnTo>
                  <a:pt x="122" y="290"/>
                </a:lnTo>
                <a:lnTo>
                  <a:pt x="126" y="290"/>
                </a:lnTo>
                <a:lnTo>
                  <a:pt x="129" y="290"/>
                </a:lnTo>
                <a:lnTo>
                  <a:pt x="132" y="289"/>
                </a:lnTo>
                <a:lnTo>
                  <a:pt x="135" y="289"/>
                </a:lnTo>
                <a:lnTo>
                  <a:pt x="138" y="289"/>
                </a:lnTo>
                <a:lnTo>
                  <a:pt x="141" y="289"/>
                </a:lnTo>
                <a:lnTo>
                  <a:pt x="144" y="289"/>
                </a:lnTo>
                <a:lnTo>
                  <a:pt x="145" y="289"/>
                </a:lnTo>
                <a:lnTo>
                  <a:pt x="145" y="290"/>
                </a:lnTo>
                <a:lnTo>
                  <a:pt x="146" y="290"/>
                </a:lnTo>
                <a:lnTo>
                  <a:pt x="147" y="290"/>
                </a:lnTo>
                <a:lnTo>
                  <a:pt x="148" y="291"/>
                </a:lnTo>
                <a:lnTo>
                  <a:pt x="149" y="291"/>
                </a:lnTo>
                <a:lnTo>
                  <a:pt x="150" y="291"/>
                </a:lnTo>
                <a:lnTo>
                  <a:pt x="151" y="291"/>
                </a:lnTo>
                <a:lnTo>
                  <a:pt x="152" y="291"/>
                </a:lnTo>
                <a:lnTo>
                  <a:pt x="153" y="292"/>
                </a:lnTo>
                <a:lnTo>
                  <a:pt x="154" y="292"/>
                </a:lnTo>
                <a:lnTo>
                  <a:pt x="155" y="292"/>
                </a:lnTo>
                <a:lnTo>
                  <a:pt x="156" y="292"/>
                </a:lnTo>
                <a:lnTo>
                  <a:pt x="157" y="292"/>
                </a:lnTo>
                <a:lnTo>
                  <a:pt x="158" y="292"/>
                </a:lnTo>
                <a:lnTo>
                  <a:pt x="160" y="292"/>
                </a:lnTo>
                <a:lnTo>
                  <a:pt x="162" y="292"/>
                </a:lnTo>
                <a:lnTo>
                  <a:pt x="164" y="291"/>
                </a:lnTo>
                <a:lnTo>
                  <a:pt x="165" y="291"/>
                </a:lnTo>
                <a:lnTo>
                  <a:pt x="167" y="291"/>
                </a:lnTo>
                <a:lnTo>
                  <a:pt x="169" y="290"/>
                </a:lnTo>
                <a:lnTo>
                  <a:pt x="170" y="290"/>
                </a:lnTo>
                <a:lnTo>
                  <a:pt x="172" y="290"/>
                </a:lnTo>
                <a:lnTo>
                  <a:pt x="174" y="289"/>
                </a:lnTo>
                <a:lnTo>
                  <a:pt x="175" y="288"/>
                </a:lnTo>
                <a:lnTo>
                  <a:pt x="177" y="286"/>
                </a:lnTo>
                <a:lnTo>
                  <a:pt x="180" y="285"/>
                </a:lnTo>
                <a:lnTo>
                  <a:pt x="184" y="282"/>
                </a:lnTo>
                <a:lnTo>
                  <a:pt x="189" y="279"/>
                </a:lnTo>
                <a:lnTo>
                  <a:pt x="192" y="277"/>
                </a:lnTo>
                <a:lnTo>
                  <a:pt x="194" y="276"/>
                </a:lnTo>
                <a:lnTo>
                  <a:pt x="195" y="275"/>
                </a:lnTo>
                <a:lnTo>
                  <a:pt x="197" y="274"/>
                </a:lnTo>
                <a:lnTo>
                  <a:pt x="198" y="274"/>
                </a:lnTo>
                <a:lnTo>
                  <a:pt x="199" y="273"/>
                </a:lnTo>
                <a:lnTo>
                  <a:pt x="200" y="273"/>
                </a:lnTo>
                <a:lnTo>
                  <a:pt x="202" y="272"/>
                </a:lnTo>
                <a:lnTo>
                  <a:pt x="203" y="271"/>
                </a:lnTo>
                <a:lnTo>
                  <a:pt x="204" y="271"/>
                </a:lnTo>
                <a:lnTo>
                  <a:pt x="205" y="271"/>
                </a:lnTo>
                <a:lnTo>
                  <a:pt x="206" y="270"/>
                </a:lnTo>
                <a:lnTo>
                  <a:pt x="208" y="270"/>
                </a:lnTo>
                <a:lnTo>
                  <a:pt x="209" y="269"/>
                </a:lnTo>
                <a:lnTo>
                  <a:pt x="210" y="270"/>
                </a:lnTo>
                <a:lnTo>
                  <a:pt x="212" y="270"/>
                </a:lnTo>
                <a:lnTo>
                  <a:pt x="213" y="270"/>
                </a:lnTo>
                <a:lnTo>
                  <a:pt x="215" y="270"/>
                </a:lnTo>
                <a:lnTo>
                  <a:pt x="216" y="271"/>
                </a:lnTo>
                <a:lnTo>
                  <a:pt x="218" y="272"/>
                </a:lnTo>
                <a:lnTo>
                  <a:pt x="219" y="273"/>
                </a:lnTo>
                <a:lnTo>
                  <a:pt x="220" y="273"/>
                </a:lnTo>
                <a:lnTo>
                  <a:pt x="222" y="274"/>
                </a:lnTo>
                <a:lnTo>
                  <a:pt x="223" y="275"/>
                </a:lnTo>
                <a:lnTo>
                  <a:pt x="224" y="277"/>
                </a:lnTo>
                <a:lnTo>
                  <a:pt x="225" y="278"/>
                </a:lnTo>
                <a:lnTo>
                  <a:pt x="228" y="280"/>
                </a:lnTo>
                <a:lnTo>
                  <a:pt x="230" y="283"/>
                </a:lnTo>
                <a:lnTo>
                  <a:pt x="232" y="284"/>
                </a:lnTo>
                <a:lnTo>
                  <a:pt x="233" y="285"/>
                </a:lnTo>
                <a:lnTo>
                  <a:pt x="234" y="286"/>
                </a:lnTo>
                <a:lnTo>
                  <a:pt x="236" y="288"/>
                </a:lnTo>
                <a:lnTo>
                  <a:pt x="237" y="289"/>
                </a:lnTo>
                <a:lnTo>
                  <a:pt x="239" y="290"/>
                </a:lnTo>
                <a:lnTo>
                  <a:pt x="241" y="291"/>
                </a:lnTo>
                <a:lnTo>
                  <a:pt x="242" y="292"/>
                </a:lnTo>
                <a:lnTo>
                  <a:pt x="244" y="293"/>
                </a:lnTo>
                <a:lnTo>
                  <a:pt x="246" y="294"/>
                </a:lnTo>
                <a:lnTo>
                  <a:pt x="248" y="294"/>
                </a:lnTo>
                <a:lnTo>
                  <a:pt x="250" y="295"/>
                </a:lnTo>
                <a:lnTo>
                  <a:pt x="252" y="296"/>
                </a:lnTo>
                <a:lnTo>
                  <a:pt x="255" y="296"/>
                </a:lnTo>
                <a:lnTo>
                  <a:pt x="257" y="296"/>
                </a:lnTo>
                <a:lnTo>
                  <a:pt x="260" y="296"/>
                </a:lnTo>
                <a:lnTo>
                  <a:pt x="264" y="296"/>
                </a:lnTo>
                <a:lnTo>
                  <a:pt x="268" y="295"/>
                </a:lnTo>
                <a:lnTo>
                  <a:pt x="271" y="293"/>
                </a:lnTo>
                <a:lnTo>
                  <a:pt x="274" y="291"/>
                </a:lnTo>
                <a:lnTo>
                  <a:pt x="277" y="288"/>
                </a:lnTo>
                <a:lnTo>
                  <a:pt x="280" y="284"/>
                </a:lnTo>
                <a:lnTo>
                  <a:pt x="282" y="280"/>
                </a:lnTo>
                <a:lnTo>
                  <a:pt x="285" y="275"/>
                </a:lnTo>
                <a:lnTo>
                  <a:pt x="286" y="270"/>
                </a:lnTo>
                <a:lnTo>
                  <a:pt x="288" y="264"/>
                </a:lnTo>
                <a:lnTo>
                  <a:pt x="290" y="258"/>
                </a:lnTo>
                <a:lnTo>
                  <a:pt x="291" y="252"/>
                </a:lnTo>
                <a:lnTo>
                  <a:pt x="292" y="245"/>
                </a:lnTo>
                <a:lnTo>
                  <a:pt x="293" y="237"/>
                </a:lnTo>
                <a:lnTo>
                  <a:pt x="294" y="230"/>
                </a:lnTo>
                <a:lnTo>
                  <a:pt x="295" y="222"/>
                </a:lnTo>
                <a:lnTo>
                  <a:pt x="296" y="214"/>
                </a:lnTo>
                <a:lnTo>
                  <a:pt x="297" y="206"/>
                </a:lnTo>
                <a:lnTo>
                  <a:pt x="297" y="198"/>
                </a:lnTo>
                <a:lnTo>
                  <a:pt x="298" y="190"/>
                </a:lnTo>
                <a:lnTo>
                  <a:pt x="299" y="173"/>
                </a:lnTo>
                <a:lnTo>
                  <a:pt x="300" y="156"/>
                </a:lnTo>
                <a:lnTo>
                  <a:pt x="301" y="148"/>
                </a:lnTo>
                <a:lnTo>
                  <a:pt x="301" y="140"/>
                </a:lnTo>
                <a:lnTo>
                  <a:pt x="302" y="132"/>
                </a:lnTo>
                <a:lnTo>
                  <a:pt x="303" y="124"/>
                </a:lnTo>
                <a:lnTo>
                  <a:pt x="304" y="117"/>
                </a:lnTo>
                <a:lnTo>
                  <a:pt x="305" y="110"/>
                </a:lnTo>
                <a:lnTo>
                  <a:pt x="306" y="103"/>
                </a:lnTo>
                <a:lnTo>
                  <a:pt x="308" y="96"/>
                </a:lnTo>
                <a:lnTo>
                  <a:pt x="309" y="100"/>
                </a:lnTo>
                <a:lnTo>
                  <a:pt x="310" y="104"/>
                </a:lnTo>
                <a:lnTo>
                  <a:pt x="310" y="110"/>
                </a:lnTo>
                <a:lnTo>
                  <a:pt x="311" y="116"/>
                </a:lnTo>
                <a:lnTo>
                  <a:pt x="311" y="123"/>
                </a:lnTo>
                <a:lnTo>
                  <a:pt x="312" y="131"/>
                </a:lnTo>
                <a:lnTo>
                  <a:pt x="312" y="139"/>
                </a:lnTo>
                <a:lnTo>
                  <a:pt x="312" y="148"/>
                </a:lnTo>
                <a:lnTo>
                  <a:pt x="313" y="157"/>
                </a:lnTo>
                <a:lnTo>
                  <a:pt x="313" y="167"/>
                </a:lnTo>
                <a:lnTo>
                  <a:pt x="313" y="177"/>
                </a:lnTo>
                <a:lnTo>
                  <a:pt x="313" y="187"/>
                </a:lnTo>
                <a:lnTo>
                  <a:pt x="313" y="197"/>
                </a:lnTo>
                <a:lnTo>
                  <a:pt x="314" y="208"/>
                </a:lnTo>
                <a:lnTo>
                  <a:pt x="314" y="219"/>
                </a:lnTo>
                <a:lnTo>
                  <a:pt x="314" y="229"/>
                </a:lnTo>
                <a:lnTo>
                  <a:pt x="315" y="240"/>
                </a:lnTo>
                <a:lnTo>
                  <a:pt x="315" y="250"/>
                </a:lnTo>
                <a:lnTo>
                  <a:pt x="316" y="260"/>
                </a:lnTo>
                <a:lnTo>
                  <a:pt x="316" y="270"/>
                </a:lnTo>
                <a:lnTo>
                  <a:pt x="317" y="279"/>
                </a:lnTo>
                <a:lnTo>
                  <a:pt x="318" y="288"/>
                </a:lnTo>
                <a:lnTo>
                  <a:pt x="319" y="297"/>
                </a:lnTo>
                <a:lnTo>
                  <a:pt x="320" y="305"/>
                </a:lnTo>
                <a:lnTo>
                  <a:pt x="321" y="312"/>
                </a:lnTo>
                <a:lnTo>
                  <a:pt x="323" y="318"/>
                </a:lnTo>
                <a:lnTo>
                  <a:pt x="325" y="324"/>
                </a:lnTo>
                <a:lnTo>
                  <a:pt x="327" y="329"/>
                </a:lnTo>
                <a:lnTo>
                  <a:pt x="329" y="333"/>
                </a:lnTo>
                <a:lnTo>
                  <a:pt x="331" y="336"/>
                </a:lnTo>
                <a:lnTo>
                  <a:pt x="334" y="338"/>
                </a:lnTo>
                <a:lnTo>
                  <a:pt x="337" y="339"/>
                </a:lnTo>
                <a:lnTo>
                  <a:pt x="338" y="338"/>
                </a:lnTo>
                <a:lnTo>
                  <a:pt x="339" y="338"/>
                </a:lnTo>
                <a:lnTo>
                  <a:pt x="340" y="338"/>
                </a:lnTo>
                <a:lnTo>
                  <a:pt x="341" y="337"/>
                </a:lnTo>
                <a:lnTo>
                  <a:pt x="342" y="336"/>
                </a:lnTo>
                <a:lnTo>
                  <a:pt x="343" y="336"/>
                </a:lnTo>
                <a:lnTo>
                  <a:pt x="343" y="335"/>
                </a:lnTo>
                <a:lnTo>
                  <a:pt x="344" y="334"/>
                </a:lnTo>
                <a:lnTo>
                  <a:pt x="345" y="333"/>
                </a:lnTo>
                <a:lnTo>
                  <a:pt x="345" y="332"/>
                </a:lnTo>
                <a:lnTo>
                  <a:pt x="346" y="331"/>
                </a:lnTo>
                <a:lnTo>
                  <a:pt x="346" y="330"/>
                </a:lnTo>
                <a:lnTo>
                  <a:pt x="347" y="329"/>
                </a:lnTo>
                <a:lnTo>
                  <a:pt x="348" y="327"/>
                </a:lnTo>
                <a:lnTo>
                  <a:pt x="348" y="326"/>
                </a:lnTo>
                <a:lnTo>
                  <a:pt x="349" y="324"/>
                </a:lnTo>
                <a:lnTo>
                  <a:pt x="350" y="321"/>
                </a:lnTo>
                <a:lnTo>
                  <a:pt x="351" y="320"/>
                </a:lnTo>
                <a:lnTo>
                  <a:pt x="352" y="318"/>
                </a:lnTo>
                <a:lnTo>
                  <a:pt x="352" y="317"/>
                </a:lnTo>
                <a:lnTo>
                  <a:pt x="353" y="316"/>
                </a:lnTo>
                <a:lnTo>
                  <a:pt x="354" y="315"/>
                </a:lnTo>
                <a:lnTo>
                  <a:pt x="354" y="313"/>
                </a:lnTo>
                <a:lnTo>
                  <a:pt x="355" y="312"/>
                </a:lnTo>
                <a:lnTo>
                  <a:pt x="356" y="311"/>
                </a:lnTo>
                <a:lnTo>
                  <a:pt x="357" y="310"/>
                </a:lnTo>
                <a:lnTo>
                  <a:pt x="358" y="309"/>
                </a:lnTo>
                <a:lnTo>
                  <a:pt x="359" y="308"/>
                </a:lnTo>
                <a:lnTo>
                  <a:pt x="360" y="307"/>
                </a:lnTo>
                <a:lnTo>
                  <a:pt x="367" y="307"/>
                </a:lnTo>
                <a:lnTo>
                  <a:pt x="373" y="307"/>
                </a:lnTo>
                <a:lnTo>
                  <a:pt x="379" y="307"/>
                </a:lnTo>
                <a:lnTo>
                  <a:pt x="385" y="306"/>
                </a:lnTo>
                <a:lnTo>
                  <a:pt x="391" y="306"/>
                </a:lnTo>
                <a:lnTo>
                  <a:pt x="396" y="305"/>
                </a:lnTo>
                <a:lnTo>
                  <a:pt x="401" y="304"/>
                </a:lnTo>
                <a:lnTo>
                  <a:pt x="406" y="303"/>
                </a:lnTo>
                <a:lnTo>
                  <a:pt x="410" y="302"/>
                </a:lnTo>
                <a:lnTo>
                  <a:pt x="415" y="301"/>
                </a:lnTo>
                <a:lnTo>
                  <a:pt x="419" y="299"/>
                </a:lnTo>
                <a:lnTo>
                  <a:pt x="422" y="298"/>
                </a:lnTo>
                <a:lnTo>
                  <a:pt x="426" y="296"/>
                </a:lnTo>
                <a:lnTo>
                  <a:pt x="429" y="295"/>
                </a:lnTo>
                <a:lnTo>
                  <a:pt x="433" y="293"/>
                </a:lnTo>
                <a:lnTo>
                  <a:pt x="436" y="292"/>
                </a:lnTo>
                <a:lnTo>
                  <a:pt x="439" y="290"/>
                </a:lnTo>
                <a:lnTo>
                  <a:pt x="441" y="289"/>
                </a:lnTo>
                <a:lnTo>
                  <a:pt x="444" y="287"/>
                </a:lnTo>
                <a:lnTo>
                  <a:pt x="446" y="285"/>
                </a:lnTo>
                <a:lnTo>
                  <a:pt x="448" y="284"/>
                </a:lnTo>
                <a:lnTo>
                  <a:pt x="450" y="282"/>
                </a:lnTo>
                <a:lnTo>
                  <a:pt x="452" y="281"/>
                </a:lnTo>
                <a:lnTo>
                  <a:pt x="454" y="280"/>
                </a:lnTo>
                <a:lnTo>
                  <a:pt x="455" y="279"/>
                </a:lnTo>
                <a:lnTo>
                  <a:pt x="457" y="278"/>
                </a:lnTo>
                <a:lnTo>
                  <a:pt x="458" y="277"/>
                </a:lnTo>
                <a:lnTo>
                  <a:pt x="460" y="276"/>
                </a:lnTo>
                <a:lnTo>
                  <a:pt x="461" y="275"/>
                </a:lnTo>
                <a:lnTo>
                  <a:pt x="462" y="275"/>
                </a:lnTo>
                <a:lnTo>
                  <a:pt x="463" y="274"/>
                </a:lnTo>
                <a:lnTo>
                  <a:pt x="464" y="274"/>
                </a:lnTo>
                <a:lnTo>
                  <a:pt x="465" y="274"/>
                </a:lnTo>
                <a:lnTo>
                  <a:pt x="466" y="275"/>
                </a:lnTo>
                <a:lnTo>
                  <a:pt x="467" y="275"/>
                </a:lnTo>
                <a:lnTo>
                  <a:pt x="468" y="275"/>
                </a:lnTo>
                <a:lnTo>
                  <a:pt x="469" y="276"/>
                </a:lnTo>
                <a:lnTo>
                  <a:pt x="470" y="277"/>
                </a:lnTo>
                <a:lnTo>
                  <a:pt x="471" y="277"/>
                </a:lnTo>
                <a:lnTo>
                  <a:pt x="472" y="278"/>
                </a:lnTo>
                <a:lnTo>
                  <a:pt x="476" y="282"/>
                </a:lnTo>
                <a:lnTo>
                  <a:pt x="481" y="286"/>
                </a:lnTo>
                <a:lnTo>
                  <a:pt x="482" y="287"/>
                </a:lnTo>
                <a:lnTo>
                  <a:pt x="484" y="288"/>
                </a:lnTo>
                <a:lnTo>
                  <a:pt x="485" y="289"/>
                </a:lnTo>
                <a:lnTo>
                  <a:pt x="487" y="291"/>
                </a:lnTo>
                <a:lnTo>
                  <a:pt x="488" y="292"/>
                </a:lnTo>
                <a:lnTo>
                  <a:pt x="490" y="293"/>
                </a:lnTo>
                <a:lnTo>
                  <a:pt x="492" y="294"/>
                </a:lnTo>
                <a:lnTo>
                  <a:pt x="494" y="295"/>
                </a:lnTo>
                <a:lnTo>
                  <a:pt x="496" y="296"/>
                </a:lnTo>
                <a:lnTo>
                  <a:pt x="498" y="296"/>
                </a:lnTo>
                <a:lnTo>
                  <a:pt x="500" y="297"/>
                </a:lnTo>
                <a:lnTo>
                  <a:pt x="502" y="298"/>
                </a:lnTo>
                <a:lnTo>
                  <a:pt x="505" y="298"/>
                </a:lnTo>
                <a:lnTo>
                  <a:pt x="507" y="299"/>
                </a:lnTo>
                <a:lnTo>
                  <a:pt x="510" y="299"/>
                </a:lnTo>
                <a:lnTo>
                  <a:pt x="512" y="300"/>
                </a:lnTo>
                <a:lnTo>
                  <a:pt x="516" y="300"/>
                </a:lnTo>
                <a:lnTo>
                  <a:pt x="519" y="300"/>
                </a:lnTo>
                <a:lnTo>
                  <a:pt x="522" y="300"/>
                </a:lnTo>
                <a:lnTo>
                  <a:pt x="525" y="300"/>
                </a:lnTo>
                <a:lnTo>
                  <a:pt x="527" y="300"/>
                </a:lnTo>
                <a:lnTo>
                  <a:pt x="530" y="300"/>
                </a:lnTo>
                <a:lnTo>
                  <a:pt x="532" y="300"/>
                </a:lnTo>
                <a:lnTo>
                  <a:pt x="534" y="300"/>
                </a:lnTo>
                <a:lnTo>
                  <a:pt x="536" y="300"/>
                </a:lnTo>
                <a:lnTo>
                  <a:pt x="538" y="300"/>
                </a:lnTo>
                <a:lnTo>
                  <a:pt x="539" y="300"/>
                </a:lnTo>
                <a:lnTo>
                  <a:pt x="540" y="300"/>
                </a:lnTo>
                <a:lnTo>
                  <a:pt x="543" y="300"/>
                </a:lnTo>
                <a:lnTo>
                  <a:pt x="545" y="301"/>
                </a:lnTo>
                <a:lnTo>
                  <a:pt x="549" y="301"/>
                </a:lnTo>
                <a:lnTo>
                  <a:pt x="553" y="302"/>
                </a:lnTo>
                <a:lnTo>
                  <a:pt x="554" y="302"/>
                </a:lnTo>
                <a:lnTo>
                  <a:pt x="555" y="302"/>
                </a:lnTo>
                <a:lnTo>
                  <a:pt x="556" y="302"/>
                </a:lnTo>
                <a:lnTo>
                  <a:pt x="557" y="302"/>
                </a:lnTo>
                <a:lnTo>
                  <a:pt x="558" y="302"/>
                </a:lnTo>
                <a:lnTo>
                  <a:pt x="560" y="302"/>
                </a:lnTo>
                <a:lnTo>
                  <a:pt x="561" y="302"/>
                </a:lnTo>
                <a:lnTo>
                  <a:pt x="563" y="302"/>
                </a:lnTo>
                <a:lnTo>
                  <a:pt x="564" y="302"/>
                </a:lnTo>
                <a:lnTo>
                  <a:pt x="566" y="302"/>
                </a:lnTo>
                <a:lnTo>
                  <a:pt x="567" y="302"/>
                </a:lnTo>
                <a:lnTo>
                  <a:pt x="568" y="302"/>
                </a:lnTo>
                <a:lnTo>
                  <a:pt x="569" y="302"/>
                </a:lnTo>
                <a:lnTo>
                  <a:pt x="570" y="302"/>
                </a:lnTo>
                <a:lnTo>
                  <a:pt x="571" y="302"/>
                </a:lnTo>
                <a:lnTo>
                  <a:pt x="572" y="302"/>
                </a:lnTo>
                <a:lnTo>
                  <a:pt x="573" y="302"/>
                </a:lnTo>
                <a:lnTo>
                  <a:pt x="574" y="302"/>
                </a:lnTo>
                <a:lnTo>
                  <a:pt x="575" y="301"/>
                </a:lnTo>
                <a:lnTo>
                  <a:pt x="576" y="301"/>
                </a:lnTo>
                <a:lnTo>
                  <a:pt x="577" y="300"/>
                </a:lnTo>
                <a:lnTo>
                  <a:pt x="578" y="300"/>
                </a:lnTo>
                <a:lnTo>
                  <a:pt x="579" y="299"/>
                </a:lnTo>
                <a:lnTo>
                  <a:pt x="580" y="299"/>
                </a:lnTo>
                <a:lnTo>
                  <a:pt x="581" y="299"/>
                </a:lnTo>
                <a:lnTo>
                  <a:pt x="582" y="299"/>
                </a:lnTo>
                <a:lnTo>
                  <a:pt x="582" y="298"/>
                </a:lnTo>
                <a:lnTo>
                  <a:pt x="583" y="298"/>
                </a:lnTo>
                <a:lnTo>
                  <a:pt x="584" y="298"/>
                </a:lnTo>
                <a:lnTo>
                  <a:pt x="585" y="298"/>
                </a:lnTo>
                <a:lnTo>
                  <a:pt x="586" y="299"/>
                </a:lnTo>
                <a:lnTo>
                  <a:pt x="588" y="299"/>
                </a:lnTo>
                <a:lnTo>
                  <a:pt x="589" y="299"/>
                </a:lnTo>
                <a:lnTo>
                  <a:pt x="591" y="299"/>
                </a:lnTo>
                <a:lnTo>
                  <a:pt x="592" y="299"/>
                </a:lnTo>
                <a:lnTo>
                  <a:pt x="593" y="300"/>
                </a:lnTo>
                <a:lnTo>
                  <a:pt x="595" y="300"/>
                </a:lnTo>
                <a:lnTo>
                  <a:pt x="596" y="301"/>
                </a:lnTo>
                <a:lnTo>
                  <a:pt x="597" y="301"/>
                </a:lnTo>
                <a:lnTo>
                  <a:pt x="599" y="302"/>
                </a:lnTo>
                <a:lnTo>
                  <a:pt x="600" y="303"/>
                </a:lnTo>
                <a:lnTo>
                  <a:pt x="601" y="303"/>
                </a:lnTo>
                <a:lnTo>
                  <a:pt x="602" y="304"/>
                </a:lnTo>
                <a:lnTo>
                  <a:pt x="604" y="306"/>
                </a:lnTo>
                <a:lnTo>
                  <a:pt x="607" y="307"/>
                </a:lnTo>
                <a:lnTo>
                  <a:pt x="608" y="308"/>
                </a:lnTo>
                <a:lnTo>
                  <a:pt x="609" y="309"/>
                </a:lnTo>
                <a:lnTo>
                  <a:pt x="610" y="310"/>
                </a:lnTo>
                <a:lnTo>
                  <a:pt x="611" y="311"/>
                </a:lnTo>
                <a:lnTo>
                  <a:pt x="613" y="311"/>
                </a:lnTo>
                <a:lnTo>
                  <a:pt x="614" y="312"/>
                </a:lnTo>
                <a:lnTo>
                  <a:pt x="615" y="313"/>
                </a:lnTo>
                <a:lnTo>
                  <a:pt x="617" y="313"/>
                </a:lnTo>
                <a:lnTo>
                  <a:pt x="618" y="314"/>
                </a:lnTo>
                <a:lnTo>
                  <a:pt x="619" y="315"/>
                </a:lnTo>
                <a:lnTo>
                  <a:pt x="621" y="315"/>
                </a:lnTo>
                <a:lnTo>
                  <a:pt x="623" y="315"/>
                </a:lnTo>
                <a:lnTo>
                  <a:pt x="624" y="315"/>
                </a:lnTo>
                <a:lnTo>
                  <a:pt x="626" y="316"/>
                </a:lnTo>
                <a:lnTo>
                  <a:pt x="628" y="316"/>
                </a:lnTo>
                <a:lnTo>
                  <a:pt x="630" y="315"/>
                </a:lnTo>
                <a:lnTo>
                  <a:pt x="630" y="312"/>
                </a:lnTo>
                <a:lnTo>
                  <a:pt x="630" y="308"/>
                </a:lnTo>
                <a:lnTo>
                  <a:pt x="630" y="305"/>
                </a:lnTo>
                <a:lnTo>
                  <a:pt x="630" y="301"/>
                </a:lnTo>
                <a:lnTo>
                  <a:pt x="630" y="297"/>
                </a:lnTo>
                <a:lnTo>
                  <a:pt x="630" y="294"/>
                </a:lnTo>
                <a:lnTo>
                  <a:pt x="630" y="290"/>
                </a:lnTo>
                <a:lnTo>
                  <a:pt x="630" y="286"/>
                </a:lnTo>
                <a:lnTo>
                  <a:pt x="629" y="286"/>
                </a:lnTo>
                <a:lnTo>
                  <a:pt x="628" y="285"/>
                </a:lnTo>
                <a:lnTo>
                  <a:pt x="627" y="285"/>
                </a:lnTo>
                <a:lnTo>
                  <a:pt x="626" y="284"/>
                </a:lnTo>
                <a:lnTo>
                  <a:pt x="625" y="284"/>
                </a:lnTo>
                <a:lnTo>
                  <a:pt x="624" y="283"/>
                </a:lnTo>
                <a:lnTo>
                  <a:pt x="623" y="283"/>
                </a:lnTo>
                <a:lnTo>
                  <a:pt x="623" y="282"/>
                </a:lnTo>
                <a:lnTo>
                  <a:pt x="621" y="281"/>
                </a:lnTo>
                <a:lnTo>
                  <a:pt x="619" y="279"/>
                </a:lnTo>
                <a:lnTo>
                  <a:pt x="618" y="278"/>
                </a:lnTo>
                <a:lnTo>
                  <a:pt x="616" y="277"/>
                </a:lnTo>
                <a:lnTo>
                  <a:pt x="616" y="276"/>
                </a:lnTo>
                <a:lnTo>
                  <a:pt x="615" y="276"/>
                </a:lnTo>
                <a:lnTo>
                  <a:pt x="614" y="275"/>
                </a:lnTo>
                <a:lnTo>
                  <a:pt x="613" y="275"/>
                </a:lnTo>
                <a:lnTo>
                  <a:pt x="612" y="274"/>
                </a:lnTo>
                <a:lnTo>
                  <a:pt x="611" y="274"/>
                </a:lnTo>
                <a:lnTo>
                  <a:pt x="610" y="273"/>
                </a:lnTo>
                <a:lnTo>
                  <a:pt x="609" y="273"/>
                </a:lnTo>
                <a:lnTo>
                  <a:pt x="607" y="272"/>
                </a:lnTo>
                <a:lnTo>
                  <a:pt x="606" y="272"/>
                </a:lnTo>
                <a:lnTo>
                  <a:pt x="605" y="272"/>
                </a:lnTo>
                <a:lnTo>
                  <a:pt x="603" y="271"/>
                </a:lnTo>
                <a:lnTo>
                  <a:pt x="602" y="271"/>
                </a:lnTo>
                <a:lnTo>
                  <a:pt x="600" y="271"/>
                </a:lnTo>
                <a:lnTo>
                  <a:pt x="599" y="271"/>
                </a:lnTo>
                <a:lnTo>
                  <a:pt x="597" y="271"/>
                </a:lnTo>
                <a:lnTo>
                  <a:pt x="595" y="271"/>
                </a:lnTo>
                <a:lnTo>
                  <a:pt x="594" y="271"/>
                </a:lnTo>
                <a:lnTo>
                  <a:pt x="592" y="271"/>
                </a:lnTo>
                <a:lnTo>
                  <a:pt x="591" y="271"/>
                </a:lnTo>
                <a:lnTo>
                  <a:pt x="589" y="271"/>
                </a:lnTo>
                <a:lnTo>
                  <a:pt x="588" y="272"/>
                </a:lnTo>
                <a:lnTo>
                  <a:pt x="587" y="272"/>
                </a:lnTo>
                <a:lnTo>
                  <a:pt x="586" y="272"/>
                </a:lnTo>
                <a:lnTo>
                  <a:pt x="584" y="273"/>
                </a:lnTo>
                <a:lnTo>
                  <a:pt x="582" y="273"/>
                </a:lnTo>
                <a:lnTo>
                  <a:pt x="581" y="273"/>
                </a:lnTo>
                <a:lnTo>
                  <a:pt x="579" y="274"/>
                </a:lnTo>
                <a:lnTo>
                  <a:pt x="578" y="274"/>
                </a:lnTo>
                <a:lnTo>
                  <a:pt x="576" y="275"/>
                </a:lnTo>
                <a:lnTo>
                  <a:pt x="575" y="275"/>
                </a:lnTo>
                <a:lnTo>
                  <a:pt x="574" y="275"/>
                </a:lnTo>
                <a:lnTo>
                  <a:pt x="573" y="275"/>
                </a:lnTo>
                <a:lnTo>
                  <a:pt x="572" y="275"/>
                </a:lnTo>
                <a:lnTo>
                  <a:pt x="571" y="276"/>
                </a:lnTo>
                <a:lnTo>
                  <a:pt x="570" y="276"/>
                </a:lnTo>
                <a:lnTo>
                  <a:pt x="569" y="276"/>
                </a:lnTo>
                <a:lnTo>
                  <a:pt x="568" y="276"/>
                </a:lnTo>
                <a:lnTo>
                  <a:pt x="567" y="276"/>
                </a:lnTo>
                <a:lnTo>
                  <a:pt x="566" y="276"/>
                </a:lnTo>
                <a:lnTo>
                  <a:pt x="564" y="276"/>
                </a:lnTo>
                <a:lnTo>
                  <a:pt x="563" y="275"/>
                </a:lnTo>
                <a:lnTo>
                  <a:pt x="561" y="275"/>
                </a:lnTo>
                <a:lnTo>
                  <a:pt x="560" y="274"/>
                </a:lnTo>
                <a:lnTo>
                  <a:pt x="558" y="274"/>
                </a:lnTo>
                <a:lnTo>
                  <a:pt x="557" y="274"/>
                </a:lnTo>
                <a:lnTo>
                  <a:pt x="555" y="274"/>
                </a:lnTo>
                <a:lnTo>
                  <a:pt x="554" y="273"/>
                </a:lnTo>
                <a:lnTo>
                  <a:pt x="552" y="273"/>
                </a:lnTo>
                <a:lnTo>
                  <a:pt x="549" y="273"/>
                </a:lnTo>
                <a:lnTo>
                  <a:pt x="546" y="272"/>
                </a:lnTo>
                <a:lnTo>
                  <a:pt x="543" y="272"/>
                </a:lnTo>
                <a:lnTo>
                  <a:pt x="539" y="272"/>
                </a:lnTo>
                <a:lnTo>
                  <a:pt x="532" y="271"/>
                </a:lnTo>
                <a:lnTo>
                  <a:pt x="526" y="271"/>
                </a:lnTo>
                <a:lnTo>
                  <a:pt x="522" y="270"/>
                </a:lnTo>
                <a:lnTo>
                  <a:pt x="519" y="270"/>
                </a:lnTo>
                <a:lnTo>
                  <a:pt x="515" y="270"/>
                </a:lnTo>
                <a:lnTo>
                  <a:pt x="512" y="269"/>
                </a:lnTo>
                <a:lnTo>
                  <a:pt x="510" y="269"/>
                </a:lnTo>
                <a:lnTo>
                  <a:pt x="508" y="269"/>
                </a:lnTo>
                <a:lnTo>
                  <a:pt x="506" y="268"/>
                </a:lnTo>
                <a:lnTo>
                  <a:pt x="504" y="268"/>
                </a:lnTo>
                <a:lnTo>
                  <a:pt x="502" y="267"/>
                </a:lnTo>
                <a:lnTo>
                  <a:pt x="500" y="266"/>
                </a:lnTo>
                <a:lnTo>
                  <a:pt x="498" y="266"/>
                </a:lnTo>
                <a:lnTo>
                  <a:pt x="496" y="265"/>
                </a:lnTo>
                <a:lnTo>
                  <a:pt x="495" y="264"/>
                </a:lnTo>
                <a:lnTo>
                  <a:pt x="493" y="263"/>
                </a:lnTo>
                <a:lnTo>
                  <a:pt x="492" y="262"/>
                </a:lnTo>
                <a:lnTo>
                  <a:pt x="490" y="261"/>
                </a:lnTo>
                <a:lnTo>
                  <a:pt x="489" y="259"/>
                </a:lnTo>
                <a:lnTo>
                  <a:pt x="487" y="258"/>
                </a:lnTo>
                <a:lnTo>
                  <a:pt x="486" y="257"/>
                </a:lnTo>
                <a:lnTo>
                  <a:pt x="485" y="256"/>
                </a:lnTo>
                <a:lnTo>
                  <a:pt x="482" y="254"/>
                </a:lnTo>
                <a:lnTo>
                  <a:pt x="480" y="252"/>
                </a:lnTo>
                <a:lnTo>
                  <a:pt x="479" y="251"/>
                </a:lnTo>
                <a:lnTo>
                  <a:pt x="478" y="250"/>
                </a:lnTo>
                <a:lnTo>
                  <a:pt x="476" y="249"/>
                </a:lnTo>
                <a:lnTo>
                  <a:pt x="475" y="249"/>
                </a:lnTo>
                <a:lnTo>
                  <a:pt x="474" y="248"/>
                </a:lnTo>
                <a:lnTo>
                  <a:pt x="473" y="247"/>
                </a:lnTo>
                <a:lnTo>
                  <a:pt x="472" y="247"/>
                </a:lnTo>
                <a:lnTo>
                  <a:pt x="470" y="247"/>
                </a:lnTo>
                <a:lnTo>
                  <a:pt x="469" y="246"/>
                </a:lnTo>
                <a:lnTo>
                  <a:pt x="468" y="246"/>
                </a:lnTo>
                <a:lnTo>
                  <a:pt x="466" y="246"/>
                </a:lnTo>
                <a:lnTo>
                  <a:pt x="465" y="247"/>
                </a:lnTo>
                <a:lnTo>
                  <a:pt x="463" y="247"/>
                </a:lnTo>
                <a:lnTo>
                  <a:pt x="460" y="247"/>
                </a:lnTo>
                <a:lnTo>
                  <a:pt x="458" y="248"/>
                </a:lnTo>
                <a:lnTo>
                  <a:pt x="455" y="248"/>
                </a:lnTo>
                <a:lnTo>
                  <a:pt x="453" y="249"/>
                </a:lnTo>
                <a:lnTo>
                  <a:pt x="450" y="250"/>
                </a:lnTo>
                <a:lnTo>
                  <a:pt x="448" y="251"/>
                </a:lnTo>
                <a:lnTo>
                  <a:pt x="446" y="252"/>
                </a:lnTo>
                <a:lnTo>
                  <a:pt x="435" y="258"/>
                </a:lnTo>
                <a:lnTo>
                  <a:pt x="424" y="264"/>
                </a:lnTo>
                <a:lnTo>
                  <a:pt x="421" y="265"/>
                </a:lnTo>
                <a:lnTo>
                  <a:pt x="417" y="267"/>
                </a:lnTo>
                <a:lnTo>
                  <a:pt x="414" y="268"/>
                </a:lnTo>
                <a:lnTo>
                  <a:pt x="410" y="270"/>
                </a:lnTo>
                <a:lnTo>
                  <a:pt x="407" y="271"/>
                </a:lnTo>
                <a:lnTo>
                  <a:pt x="403" y="273"/>
                </a:lnTo>
                <a:lnTo>
                  <a:pt x="399" y="274"/>
                </a:lnTo>
                <a:lnTo>
                  <a:pt x="394" y="275"/>
                </a:lnTo>
                <a:lnTo>
                  <a:pt x="390" y="276"/>
                </a:lnTo>
                <a:lnTo>
                  <a:pt x="385" y="277"/>
                </a:lnTo>
                <a:lnTo>
                  <a:pt x="380" y="278"/>
                </a:lnTo>
                <a:lnTo>
                  <a:pt x="375" y="278"/>
                </a:lnTo>
                <a:lnTo>
                  <a:pt x="370" y="279"/>
                </a:lnTo>
                <a:lnTo>
                  <a:pt x="364" y="279"/>
                </a:lnTo>
                <a:lnTo>
                  <a:pt x="358" y="279"/>
                </a:lnTo>
                <a:lnTo>
                  <a:pt x="352" y="279"/>
                </a:lnTo>
                <a:lnTo>
                  <a:pt x="351" y="279"/>
                </a:lnTo>
                <a:lnTo>
                  <a:pt x="350" y="280"/>
                </a:lnTo>
                <a:lnTo>
                  <a:pt x="349" y="280"/>
                </a:lnTo>
                <a:lnTo>
                  <a:pt x="349" y="281"/>
                </a:lnTo>
                <a:lnTo>
                  <a:pt x="348" y="281"/>
                </a:lnTo>
                <a:lnTo>
                  <a:pt x="348" y="282"/>
                </a:lnTo>
                <a:lnTo>
                  <a:pt x="347" y="282"/>
                </a:lnTo>
                <a:lnTo>
                  <a:pt x="347" y="283"/>
                </a:lnTo>
                <a:lnTo>
                  <a:pt x="346" y="284"/>
                </a:lnTo>
                <a:lnTo>
                  <a:pt x="346" y="285"/>
                </a:lnTo>
                <a:lnTo>
                  <a:pt x="345" y="286"/>
                </a:lnTo>
                <a:lnTo>
                  <a:pt x="344" y="286"/>
                </a:lnTo>
                <a:lnTo>
                  <a:pt x="344" y="287"/>
                </a:lnTo>
                <a:lnTo>
                  <a:pt x="344" y="288"/>
                </a:lnTo>
                <a:lnTo>
                  <a:pt x="343" y="288"/>
                </a:lnTo>
                <a:lnTo>
                  <a:pt x="342" y="288"/>
                </a:lnTo>
                <a:lnTo>
                  <a:pt x="342" y="289"/>
                </a:lnTo>
                <a:lnTo>
                  <a:pt x="341" y="289"/>
                </a:lnTo>
                <a:lnTo>
                  <a:pt x="339" y="285"/>
                </a:lnTo>
                <a:lnTo>
                  <a:pt x="338" y="280"/>
                </a:lnTo>
                <a:lnTo>
                  <a:pt x="337" y="274"/>
                </a:lnTo>
                <a:lnTo>
                  <a:pt x="337" y="267"/>
                </a:lnTo>
                <a:lnTo>
                  <a:pt x="336" y="259"/>
                </a:lnTo>
                <a:lnTo>
                  <a:pt x="335" y="250"/>
                </a:lnTo>
                <a:lnTo>
                  <a:pt x="334" y="241"/>
                </a:lnTo>
                <a:lnTo>
                  <a:pt x="333" y="230"/>
                </a:lnTo>
                <a:lnTo>
                  <a:pt x="333" y="219"/>
                </a:lnTo>
                <a:lnTo>
                  <a:pt x="332" y="208"/>
                </a:lnTo>
                <a:lnTo>
                  <a:pt x="331" y="196"/>
                </a:lnTo>
                <a:lnTo>
                  <a:pt x="330" y="183"/>
                </a:lnTo>
                <a:lnTo>
                  <a:pt x="329" y="158"/>
                </a:lnTo>
                <a:lnTo>
                  <a:pt x="328" y="132"/>
                </a:lnTo>
                <a:lnTo>
                  <a:pt x="327" y="119"/>
                </a:lnTo>
                <a:lnTo>
                  <a:pt x="326" y="107"/>
                </a:lnTo>
                <a:lnTo>
                  <a:pt x="326" y="94"/>
                </a:lnTo>
                <a:lnTo>
                  <a:pt x="325" y="83"/>
                </a:lnTo>
                <a:lnTo>
                  <a:pt x="324" y="71"/>
                </a:lnTo>
                <a:lnTo>
                  <a:pt x="323" y="60"/>
                </a:lnTo>
                <a:lnTo>
                  <a:pt x="322" y="50"/>
                </a:lnTo>
                <a:lnTo>
                  <a:pt x="321" y="40"/>
                </a:lnTo>
                <a:lnTo>
                  <a:pt x="320" y="31"/>
                </a:lnTo>
                <a:lnTo>
                  <a:pt x="319" y="23"/>
                </a:lnTo>
                <a:lnTo>
                  <a:pt x="318" y="16"/>
                </a:lnTo>
                <a:lnTo>
                  <a:pt x="317" y="11"/>
                </a:lnTo>
                <a:lnTo>
                  <a:pt x="316" y="6"/>
                </a:lnTo>
                <a:lnTo>
                  <a:pt x="314" y="2"/>
                </a:lnTo>
                <a:lnTo>
                  <a:pt x="313" y="0"/>
                </a:lnTo>
                <a:lnTo>
                  <a:pt x="311" y="0"/>
                </a:lnTo>
                <a:lnTo>
                  <a:pt x="309" y="1"/>
                </a:lnTo>
                <a:lnTo>
                  <a:pt x="307" y="4"/>
                </a:lnTo>
                <a:lnTo>
                  <a:pt x="305" y="9"/>
                </a:lnTo>
                <a:lnTo>
                  <a:pt x="303" y="14"/>
                </a:lnTo>
                <a:lnTo>
                  <a:pt x="302" y="21"/>
                </a:lnTo>
                <a:lnTo>
                  <a:pt x="300" y="28"/>
                </a:lnTo>
                <a:lnTo>
                  <a:pt x="299" y="37"/>
                </a:lnTo>
                <a:lnTo>
                  <a:pt x="297" y="46"/>
                </a:lnTo>
                <a:lnTo>
                  <a:pt x="296" y="56"/>
                </a:lnTo>
                <a:lnTo>
                  <a:pt x="295" y="66"/>
                </a:lnTo>
                <a:lnTo>
                  <a:pt x="294" y="77"/>
                </a:lnTo>
                <a:lnTo>
                  <a:pt x="293" y="88"/>
                </a:lnTo>
                <a:lnTo>
                  <a:pt x="291" y="112"/>
                </a:lnTo>
                <a:lnTo>
                  <a:pt x="290" y="137"/>
                </a:lnTo>
                <a:lnTo>
                  <a:pt x="289" y="149"/>
                </a:lnTo>
                <a:lnTo>
                  <a:pt x="288" y="161"/>
                </a:lnTo>
                <a:lnTo>
                  <a:pt x="287" y="173"/>
                </a:lnTo>
                <a:lnTo>
                  <a:pt x="285" y="184"/>
                </a:lnTo>
                <a:lnTo>
                  <a:pt x="284" y="195"/>
                </a:lnTo>
                <a:lnTo>
                  <a:pt x="283" y="206"/>
                </a:lnTo>
                <a:lnTo>
                  <a:pt x="281" y="216"/>
                </a:lnTo>
                <a:lnTo>
                  <a:pt x="280" y="225"/>
                </a:lnTo>
                <a:lnTo>
                  <a:pt x="278" y="234"/>
                </a:lnTo>
                <a:lnTo>
                  <a:pt x="276" y="242"/>
                </a:lnTo>
                <a:lnTo>
                  <a:pt x="274" y="249"/>
                </a:lnTo>
                <a:lnTo>
                  <a:pt x="272" y="254"/>
                </a:lnTo>
                <a:lnTo>
                  <a:pt x="269" y="259"/>
                </a:lnTo>
                <a:lnTo>
                  <a:pt x="267" y="262"/>
                </a:lnTo>
                <a:lnTo>
                  <a:pt x="264" y="265"/>
                </a:lnTo>
                <a:lnTo>
                  <a:pt x="260" y="265"/>
                </a:lnTo>
                <a:lnTo>
                  <a:pt x="258" y="265"/>
                </a:lnTo>
                <a:lnTo>
                  <a:pt x="256" y="265"/>
                </a:lnTo>
                <a:lnTo>
                  <a:pt x="254" y="265"/>
                </a:lnTo>
                <a:lnTo>
                  <a:pt x="253" y="264"/>
                </a:lnTo>
                <a:lnTo>
                  <a:pt x="251" y="264"/>
                </a:lnTo>
                <a:lnTo>
                  <a:pt x="249" y="263"/>
                </a:lnTo>
                <a:lnTo>
                  <a:pt x="247" y="262"/>
                </a:lnTo>
                <a:lnTo>
                  <a:pt x="246" y="261"/>
                </a:lnTo>
                <a:lnTo>
                  <a:pt x="244" y="260"/>
                </a:lnTo>
                <a:lnTo>
                  <a:pt x="242" y="259"/>
                </a:lnTo>
                <a:lnTo>
                  <a:pt x="241" y="258"/>
                </a:lnTo>
                <a:lnTo>
                  <a:pt x="239" y="256"/>
                </a:lnTo>
                <a:lnTo>
                  <a:pt x="238" y="255"/>
                </a:lnTo>
                <a:lnTo>
                  <a:pt x="236" y="254"/>
                </a:lnTo>
                <a:lnTo>
                  <a:pt x="235" y="252"/>
                </a:lnTo>
                <a:lnTo>
                  <a:pt x="233" y="251"/>
                </a:lnTo>
                <a:lnTo>
                  <a:pt x="230" y="248"/>
                </a:lnTo>
                <a:lnTo>
                  <a:pt x="228" y="246"/>
                </a:lnTo>
                <a:lnTo>
                  <a:pt x="226" y="245"/>
                </a:lnTo>
                <a:lnTo>
                  <a:pt x="225" y="243"/>
                </a:lnTo>
                <a:lnTo>
                  <a:pt x="223" y="242"/>
                </a:lnTo>
                <a:lnTo>
                  <a:pt x="222" y="241"/>
                </a:lnTo>
                <a:lnTo>
                  <a:pt x="220" y="241"/>
                </a:lnTo>
                <a:lnTo>
                  <a:pt x="219" y="240"/>
                </a:lnTo>
                <a:lnTo>
                  <a:pt x="217" y="239"/>
                </a:lnTo>
                <a:lnTo>
                  <a:pt x="215" y="239"/>
                </a:lnTo>
                <a:lnTo>
                  <a:pt x="214" y="238"/>
                </a:lnTo>
                <a:lnTo>
                  <a:pt x="212" y="238"/>
                </a:lnTo>
                <a:lnTo>
                  <a:pt x="210" y="238"/>
                </a:lnTo>
                <a:lnTo>
                  <a:pt x="209" y="238"/>
                </a:lnTo>
                <a:lnTo>
                  <a:pt x="206" y="239"/>
                </a:lnTo>
                <a:lnTo>
                  <a:pt x="204" y="240"/>
                </a:lnTo>
                <a:lnTo>
                  <a:pt x="201" y="241"/>
                </a:lnTo>
                <a:lnTo>
                  <a:pt x="199" y="242"/>
                </a:lnTo>
                <a:lnTo>
                  <a:pt x="197" y="243"/>
                </a:lnTo>
                <a:lnTo>
                  <a:pt x="195" y="244"/>
                </a:lnTo>
                <a:lnTo>
                  <a:pt x="193" y="245"/>
                </a:lnTo>
                <a:lnTo>
                  <a:pt x="191" y="246"/>
                </a:lnTo>
                <a:lnTo>
                  <a:pt x="190" y="247"/>
                </a:lnTo>
                <a:lnTo>
                  <a:pt x="188" y="248"/>
                </a:lnTo>
                <a:lnTo>
                  <a:pt x="187" y="249"/>
                </a:lnTo>
                <a:lnTo>
                  <a:pt x="185" y="250"/>
                </a:lnTo>
                <a:lnTo>
                  <a:pt x="184" y="251"/>
                </a:lnTo>
                <a:lnTo>
                  <a:pt x="183" y="251"/>
                </a:lnTo>
                <a:lnTo>
                  <a:pt x="181" y="252"/>
                </a:lnTo>
                <a:lnTo>
                  <a:pt x="180" y="253"/>
                </a:lnTo>
                <a:lnTo>
                  <a:pt x="176" y="257"/>
                </a:lnTo>
                <a:lnTo>
                  <a:pt x="172" y="260"/>
                </a:lnTo>
                <a:lnTo>
                  <a:pt x="171" y="261"/>
                </a:lnTo>
                <a:lnTo>
                  <a:pt x="170" y="262"/>
                </a:lnTo>
                <a:lnTo>
                  <a:pt x="169" y="262"/>
                </a:lnTo>
                <a:lnTo>
                  <a:pt x="168" y="263"/>
                </a:lnTo>
                <a:lnTo>
                  <a:pt x="166" y="264"/>
                </a:lnTo>
                <a:lnTo>
                  <a:pt x="165" y="264"/>
                </a:lnTo>
                <a:lnTo>
                  <a:pt x="164" y="265"/>
                </a:lnTo>
                <a:lnTo>
                  <a:pt x="163" y="266"/>
                </a:lnTo>
                <a:lnTo>
                  <a:pt x="161" y="266"/>
                </a:lnTo>
                <a:lnTo>
                  <a:pt x="159" y="266"/>
                </a:lnTo>
                <a:lnTo>
                  <a:pt x="158" y="266"/>
                </a:lnTo>
                <a:lnTo>
                  <a:pt x="157" y="266"/>
                </a:lnTo>
                <a:lnTo>
                  <a:pt x="156" y="265"/>
                </a:lnTo>
                <a:lnTo>
                  <a:pt x="155" y="265"/>
                </a:lnTo>
                <a:lnTo>
                  <a:pt x="154" y="265"/>
                </a:lnTo>
                <a:lnTo>
                  <a:pt x="153" y="265"/>
                </a:lnTo>
                <a:lnTo>
                  <a:pt x="152" y="264"/>
                </a:lnTo>
                <a:lnTo>
                  <a:pt x="151" y="264"/>
                </a:lnTo>
                <a:lnTo>
                  <a:pt x="150" y="264"/>
                </a:lnTo>
                <a:lnTo>
                  <a:pt x="149" y="264"/>
                </a:lnTo>
                <a:lnTo>
                  <a:pt x="148" y="264"/>
                </a:lnTo>
                <a:lnTo>
                  <a:pt x="147" y="264"/>
                </a:lnTo>
                <a:lnTo>
                  <a:pt x="145" y="263"/>
                </a:lnTo>
                <a:lnTo>
                  <a:pt x="143" y="263"/>
                </a:lnTo>
                <a:lnTo>
                  <a:pt x="142" y="263"/>
                </a:lnTo>
                <a:lnTo>
                  <a:pt x="141" y="264"/>
                </a:lnTo>
                <a:lnTo>
                  <a:pt x="139" y="264"/>
                </a:lnTo>
                <a:lnTo>
                  <a:pt x="137" y="264"/>
                </a:lnTo>
                <a:lnTo>
                  <a:pt x="133" y="264"/>
                </a:lnTo>
                <a:lnTo>
                  <a:pt x="128" y="265"/>
                </a:lnTo>
                <a:lnTo>
                  <a:pt x="116" y="267"/>
                </a:lnTo>
                <a:lnTo>
                  <a:pt x="100" y="269"/>
                </a:lnTo>
                <a:lnTo>
                  <a:pt x="91" y="270"/>
                </a:lnTo>
                <a:lnTo>
                  <a:pt x="81" y="272"/>
                </a:lnTo>
                <a:lnTo>
                  <a:pt x="70" y="273"/>
                </a:lnTo>
                <a:lnTo>
                  <a:pt x="58" y="275"/>
                </a:lnTo>
                <a:lnTo>
                  <a:pt x="45" y="277"/>
                </a:lnTo>
                <a:lnTo>
                  <a:pt x="31" y="278"/>
                </a:lnTo>
                <a:lnTo>
                  <a:pt x="24" y="279"/>
                </a:lnTo>
                <a:lnTo>
                  <a:pt x="16" y="280"/>
                </a:lnTo>
                <a:lnTo>
                  <a:pt x="8" y="281"/>
                </a:lnTo>
                <a:lnTo>
                  <a:pt x="0" y="282"/>
                </a:lnTo>
                <a:lnTo>
                  <a:pt x="0" y="283"/>
                </a:lnTo>
                <a:lnTo>
                  <a:pt x="0" y="284"/>
                </a:lnTo>
                <a:lnTo>
                  <a:pt x="1" y="284"/>
                </a:lnTo>
                <a:lnTo>
                  <a:pt x="1" y="285"/>
                </a:lnTo>
                <a:lnTo>
                  <a:pt x="1" y="286"/>
                </a:lnTo>
                <a:lnTo>
                  <a:pt x="1" y="287"/>
                </a:lnTo>
                <a:lnTo>
                  <a:pt x="1" y="288"/>
                </a:lnTo>
                <a:lnTo>
                  <a:pt x="2" y="290"/>
                </a:lnTo>
                <a:lnTo>
                  <a:pt x="2" y="291"/>
                </a:lnTo>
                <a:lnTo>
                  <a:pt x="2" y="292"/>
                </a:lnTo>
                <a:lnTo>
                  <a:pt x="2" y="294"/>
                </a:lnTo>
                <a:lnTo>
                  <a:pt x="2" y="295"/>
                </a:lnTo>
                <a:lnTo>
                  <a:pt x="2" y="296"/>
                </a:lnTo>
                <a:lnTo>
                  <a:pt x="2" y="298"/>
                </a:lnTo>
                <a:lnTo>
                  <a:pt x="3" y="298"/>
                </a:lnTo>
                <a:lnTo>
                  <a:pt x="3" y="299"/>
                </a:lnTo>
                <a:lnTo>
                  <a:pt x="3" y="300"/>
                </a:lnTo>
                <a:lnTo>
                  <a:pt x="3" y="301"/>
                </a:lnTo>
                <a:lnTo>
                  <a:pt x="4" y="302"/>
                </a:lnTo>
                <a:lnTo>
                  <a:pt x="4" y="303"/>
                </a:lnTo>
              </a:path>
            </a:pathLst>
          </a:custGeom>
          <a:solidFill>
            <a:srgbClr val="FF0000"/>
          </a:solidFill>
          <a:ln w="12700" cap="rnd" cmpd="sng">
            <a:solidFill>
              <a:srgbClr val="FF0000"/>
            </a:solidFill>
            <a:prstDash val="solid"/>
            <a:round/>
            <a:headEnd/>
            <a:tailEnd/>
          </a:ln>
          <a:effectLst>
            <a:outerShdw dist="35921" dir="2700000" algn="ctr" rotWithShape="0">
              <a:schemeClr val="bg2"/>
            </a:outerShdw>
          </a:effectLst>
        </p:spPr>
        <p:txBody>
          <a:bodyPr/>
          <a:lstStyle/>
          <a:p>
            <a:pPr>
              <a:defRPr/>
            </a:pPr>
            <a:endParaRPr lang="fr-CA"/>
          </a:p>
        </p:txBody>
      </p:sp>
      <p:sp>
        <p:nvSpPr>
          <p:cNvPr id="65573" name="Freeform 42"/>
          <p:cNvSpPr>
            <a:spLocks/>
          </p:cNvSpPr>
          <p:nvPr/>
        </p:nvSpPr>
        <p:spPr bwMode="auto">
          <a:xfrm>
            <a:off x="192088" y="6256338"/>
            <a:ext cx="190500" cy="279400"/>
          </a:xfrm>
          <a:custGeom>
            <a:avLst/>
            <a:gdLst>
              <a:gd name="T0" fmla="*/ 151333200 w 135"/>
              <a:gd name="T1" fmla="*/ 100806250 h 176"/>
              <a:gd name="T2" fmla="*/ 123456700 w 135"/>
              <a:gd name="T3" fmla="*/ 126007813 h 176"/>
              <a:gd name="T4" fmla="*/ 97569867 w 135"/>
              <a:gd name="T5" fmla="*/ 156249688 h 176"/>
              <a:gd name="T6" fmla="*/ 77657678 w 135"/>
              <a:gd name="T7" fmla="*/ 196572188 h 176"/>
              <a:gd name="T8" fmla="*/ 63720133 w 135"/>
              <a:gd name="T9" fmla="*/ 249496263 h 176"/>
              <a:gd name="T10" fmla="*/ 59736567 w 135"/>
              <a:gd name="T11" fmla="*/ 292338125 h 176"/>
              <a:gd name="T12" fmla="*/ 63720133 w 135"/>
              <a:gd name="T13" fmla="*/ 312499375 h 176"/>
              <a:gd name="T14" fmla="*/ 71684444 w 135"/>
              <a:gd name="T15" fmla="*/ 330141263 h 176"/>
              <a:gd name="T16" fmla="*/ 81641244 w 135"/>
              <a:gd name="T17" fmla="*/ 345262200 h 176"/>
              <a:gd name="T18" fmla="*/ 97569867 w 135"/>
              <a:gd name="T19" fmla="*/ 355342825 h 176"/>
              <a:gd name="T20" fmla="*/ 121465622 w 135"/>
              <a:gd name="T21" fmla="*/ 357862188 h 176"/>
              <a:gd name="T22" fmla="*/ 153325689 w 135"/>
              <a:gd name="T23" fmla="*/ 342741250 h 176"/>
              <a:gd name="T24" fmla="*/ 173237878 w 135"/>
              <a:gd name="T25" fmla="*/ 327620313 h 176"/>
              <a:gd name="T26" fmla="*/ 191158989 w 135"/>
              <a:gd name="T27" fmla="*/ 309980013 h 176"/>
              <a:gd name="T28" fmla="*/ 203105456 w 135"/>
              <a:gd name="T29" fmla="*/ 299899388 h 176"/>
              <a:gd name="T30" fmla="*/ 219035489 w 135"/>
              <a:gd name="T31" fmla="*/ 297378438 h 176"/>
              <a:gd name="T32" fmla="*/ 228992289 w 135"/>
              <a:gd name="T33" fmla="*/ 297378438 h 176"/>
              <a:gd name="T34" fmla="*/ 236956600 w 135"/>
              <a:gd name="T35" fmla="*/ 302418750 h 176"/>
              <a:gd name="T36" fmla="*/ 242931244 w 135"/>
              <a:gd name="T37" fmla="*/ 309980013 h 176"/>
              <a:gd name="T38" fmla="*/ 246913400 w 135"/>
              <a:gd name="T39" fmla="*/ 320060638 h 176"/>
              <a:gd name="T40" fmla="*/ 250895556 w 135"/>
              <a:gd name="T41" fmla="*/ 335181575 h 176"/>
              <a:gd name="T42" fmla="*/ 238947678 w 135"/>
              <a:gd name="T43" fmla="*/ 362902500 h 176"/>
              <a:gd name="T44" fmla="*/ 219035489 w 135"/>
              <a:gd name="T45" fmla="*/ 388104063 h 176"/>
              <a:gd name="T46" fmla="*/ 197132222 w 135"/>
              <a:gd name="T47" fmla="*/ 410786263 h 176"/>
              <a:gd name="T48" fmla="*/ 169254311 w 135"/>
              <a:gd name="T49" fmla="*/ 425907200 h 176"/>
              <a:gd name="T50" fmla="*/ 135404578 w 135"/>
              <a:gd name="T51" fmla="*/ 435987825 h 176"/>
              <a:gd name="T52" fmla="*/ 97569867 w 135"/>
              <a:gd name="T53" fmla="*/ 435987825 h 176"/>
              <a:gd name="T54" fmla="*/ 63720133 w 135"/>
              <a:gd name="T55" fmla="*/ 423386250 h 176"/>
              <a:gd name="T56" fmla="*/ 37833300 w 135"/>
              <a:gd name="T57" fmla="*/ 400705638 h 176"/>
              <a:gd name="T58" fmla="*/ 15930033 w 135"/>
              <a:gd name="T59" fmla="*/ 367942813 h 176"/>
              <a:gd name="T60" fmla="*/ 3982156 w 135"/>
              <a:gd name="T61" fmla="*/ 325100950 h 176"/>
              <a:gd name="T62" fmla="*/ 0 w 135"/>
              <a:gd name="T63" fmla="*/ 272176875 h 176"/>
              <a:gd name="T64" fmla="*/ 9956800 w 135"/>
              <a:gd name="T65" fmla="*/ 196572188 h 176"/>
              <a:gd name="T66" fmla="*/ 39824378 w 135"/>
              <a:gd name="T67" fmla="*/ 126007813 h 176"/>
              <a:gd name="T68" fmla="*/ 79648756 w 135"/>
              <a:gd name="T69" fmla="*/ 65524063 h 176"/>
              <a:gd name="T70" fmla="*/ 127438856 w 135"/>
              <a:gd name="T71" fmla="*/ 25201563 h 176"/>
              <a:gd name="T72" fmla="*/ 177220033 w 135"/>
              <a:gd name="T73" fmla="*/ 5040313 h 176"/>
              <a:gd name="T74" fmla="*/ 195141144 w 135"/>
              <a:gd name="T75" fmla="*/ 5040313 h 176"/>
              <a:gd name="T76" fmla="*/ 209080100 w 135"/>
              <a:gd name="T77" fmla="*/ 12601575 h 176"/>
              <a:gd name="T78" fmla="*/ 219035489 w 135"/>
              <a:gd name="T79" fmla="*/ 12601575 h 176"/>
              <a:gd name="T80" fmla="*/ 223017644 w 135"/>
              <a:gd name="T81" fmla="*/ 5040313 h 176"/>
              <a:gd name="T82" fmla="*/ 228992289 w 135"/>
              <a:gd name="T83" fmla="*/ 0 h 176"/>
              <a:gd name="T84" fmla="*/ 234965522 w 135"/>
              <a:gd name="T85" fmla="*/ 0 h 176"/>
              <a:gd name="T86" fmla="*/ 244922322 w 135"/>
              <a:gd name="T87" fmla="*/ 0 h 176"/>
              <a:gd name="T88" fmla="*/ 252886633 w 135"/>
              <a:gd name="T89" fmla="*/ 7561263 h 176"/>
              <a:gd name="T90" fmla="*/ 258859867 w 135"/>
              <a:gd name="T91" fmla="*/ 20161250 h 176"/>
              <a:gd name="T92" fmla="*/ 262843433 w 135"/>
              <a:gd name="T93" fmla="*/ 37803138 h 176"/>
              <a:gd name="T94" fmla="*/ 264834511 w 135"/>
              <a:gd name="T95" fmla="*/ 60483750 h 176"/>
              <a:gd name="T96" fmla="*/ 264834511 w 135"/>
              <a:gd name="T97" fmla="*/ 83165950 h 176"/>
              <a:gd name="T98" fmla="*/ 262843433 w 135"/>
              <a:gd name="T99" fmla="*/ 100806250 h 176"/>
              <a:gd name="T100" fmla="*/ 256868789 w 135"/>
              <a:gd name="T101" fmla="*/ 113407825 h 176"/>
              <a:gd name="T102" fmla="*/ 250895556 w 135"/>
              <a:gd name="T103" fmla="*/ 123488450 h 176"/>
              <a:gd name="T104" fmla="*/ 240938756 w 135"/>
              <a:gd name="T105" fmla="*/ 128528763 h 176"/>
              <a:gd name="T106" fmla="*/ 230983367 w 135"/>
              <a:gd name="T107" fmla="*/ 128528763 h 176"/>
              <a:gd name="T108" fmla="*/ 221026567 w 135"/>
              <a:gd name="T109" fmla="*/ 126007813 h 176"/>
              <a:gd name="T110" fmla="*/ 213062256 w 135"/>
              <a:gd name="T111" fmla="*/ 120967500 h 176"/>
              <a:gd name="T112" fmla="*/ 207089022 w 135"/>
              <a:gd name="T113" fmla="*/ 110886875 h 176"/>
              <a:gd name="T114" fmla="*/ 205096533 w 135"/>
              <a:gd name="T115" fmla="*/ 98286888 h 176"/>
              <a:gd name="T116" fmla="*/ 203105456 w 135"/>
              <a:gd name="T117" fmla="*/ 85685313 h 176"/>
              <a:gd name="T118" fmla="*/ 193150067 w 135"/>
              <a:gd name="T119" fmla="*/ 80645000 h 176"/>
              <a:gd name="T120" fmla="*/ 183193267 w 135"/>
              <a:gd name="T121" fmla="*/ 83165950 h 17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35" h="176">
                <a:moveTo>
                  <a:pt x="90" y="33"/>
                </a:moveTo>
                <a:lnTo>
                  <a:pt x="87" y="35"/>
                </a:lnTo>
                <a:lnTo>
                  <a:pt x="84" y="36"/>
                </a:lnTo>
                <a:lnTo>
                  <a:pt x="81" y="37"/>
                </a:lnTo>
                <a:lnTo>
                  <a:pt x="79" y="39"/>
                </a:lnTo>
                <a:lnTo>
                  <a:pt x="76" y="40"/>
                </a:lnTo>
                <a:lnTo>
                  <a:pt x="74" y="41"/>
                </a:lnTo>
                <a:lnTo>
                  <a:pt x="71" y="43"/>
                </a:lnTo>
                <a:lnTo>
                  <a:pt x="69" y="45"/>
                </a:lnTo>
                <a:lnTo>
                  <a:pt x="66" y="46"/>
                </a:lnTo>
                <a:lnTo>
                  <a:pt x="64" y="48"/>
                </a:lnTo>
                <a:lnTo>
                  <a:pt x="62" y="50"/>
                </a:lnTo>
                <a:lnTo>
                  <a:pt x="59" y="52"/>
                </a:lnTo>
                <a:lnTo>
                  <a:pt x="57" y="54"/>
                </a:lnTo>
                <a:lnTo>
                  <a:pt x="55" y="56"/>
                </a:lnTo>
                <a:lnTo>
                  <a:pt x="53" y="58"/>
                </a:lnTo>
                <a:lnTo>
                  <a:pt x="51" y="60"/>
                </a:lnTo>
                <a:lnTo>
                  <a:pt x="49" y="62"/>
                </a:lnTo>
                <a:lnTo>
                  <a:pt x="47" y="65"/>
                </a:lnTo>
                <a:lnTo>
                  <a:pt x="46" y="67"/>
                </a:lnTo>
                <a:lnTo>
                  <a:pt x="44" y="70"/>
                </a:lnTo>
                <a:lnTo>
                  <a:pt x="42" y="73"/>
                </a:lnTo>
                <a:lnTo>
                  <a:pt x="41" y="75"/>
                </a:lnTo>
                <a:lnTo>
                  <a:pt x="39" y="78"/>
                </a:lnTo>
                <a:lnTo>
                  <a:pt x="38" y="81"/>
                </a:lnTo>
                <a:lnTo>
                  <a:pt x="36" y="85"/>
                </a:lnTo>
                <a:lnTo>
                  <a:pt x="35" y="88"/>
                </a:lnTo>
                <a:lnTo>
                  <a:pt x="34" y="92"/>
                </a:lnTo>
                <a:lnTo>
                  <a:pt x="33" y="95"/>
                </a:lnTo>
                <a:lnTo>
                  <a:pt x="32" y="99"/>
                </a:lnTo>
                <a:lnTo>
                  <a:pt x="31" y="103"/>
                </a:lnTo>
                <a:lnTo>
                  <a:pt x="30" y="107"/>
                </a:lnTo>
                <a:lnTo>
                  <a:pt x="30" y="111"/>
                </a:lnTo>
                <a:lnTo>
                  <a:pt x="30" y="113"/>
                </a:lnTo>
                <a:lnTo>
                  <a:pt x="30" y="114"/>
                </a:lnTo>
                <a:lnTo>
                  <a:pt x="30" y="116"/>
                </a:lnTo>
                <a:lnTo>
                  <a:pt x="30" y="117"/>
                </a:lnTo>
                <a:lnTo>
                  <a:pt x="30" y="119"/>
                </a:lnTo>
                <a:lnTo>
                  <a:pt x="31" y="120"/>
                </a:lnTo>
                <a:lnTo>
                  <a:pt x="31" y="122"/>
                </a:lnTo>
                <a:lnTo>
                  <a:pt x="32" y="123"/>
                </a:lnTo>
                <a:lnTo>
                  <a:pt x="32" y="124"/>
                </a:lnTo>
                <a:lnTo>
                  <a:pt x="32" y="126"/>
                </a:lnTo>
                <a:lnTo>
                  <a:pt x="33" y="127"/>
                </a:lnTo>
                <a:lnTo>
                  <a:pt x="34" y="128"/>
                </a:lnTo>
                <a:lnTo>
                  <a:pt x="34" y="129"/>
                </a:lnTo>
                <a:lnTo>
                  <a:pt x="35" y="130"/>
                </a:lnTo>
                <a:lnTo>
                  <a:pt x="36" y="131"/>
                </a:lnTo>
                <a:lnTo>
                  <a:pt x="36" y="132"/>
                </a:lnTo>
                <a:lnTo>
                  <a:pt x="37" y="133"/>
                </a:lnTo>
                <a:lnTo>
                  <a:pt x="38" y="134"/>
                </a:lnTo>
                <a:lnTo>
                  <a:pt x="39" y="135"/>
                </a:lnTo>
                <a:lnTo>
                  <a:pt x="40" y="136"/>
                </a:lnTo>
                <a:lnTo>
                  <a:pt x="41" y="137"/>
                </a:lnTo>
                <a:lnTo>
                  <a:pt x="42" y="138"/>
                </a:lnTo>
                <a:lnTo>
                  <a:pt x="44" y="139"/>
                </a:lnTo>
                <a:lnTo>
                  <a:pt x="45" y="139"/>
                </a:lnTo>
                <a:lnTo>
                  <a:pt x="46" y="140"/>
                </a:lnTo>
                <a:lnTo>
                  <a:pt x="48" y="140"/>
                </a:lnTo>
                <a:lnTo>
                  <a:pt x="49" y="141"/>
                </a:lnTo>
                <a:lnTo>
                  <a:pt x="51" y="142"/>
                </a:lnTo>
                <a:lnTo>
                  <a:pt x="52" y="142"/>
                </a:lnTo>
                <a:lnTo>
                  <a:pt x="54" y="142"/>
                </a:lnTo>
                <a:lnTo>
                  <a:pt x="56" y="143"/>
                </a:lnTo>
                <a:lnTo>
                  <a:pt x="58" y="143"/>
                </a:lnTo>
                <a:lnTo>
                  <a:pt x="61" y="142"/>
                </a:lnTo>
                <a:lnTo>
                  <a:pt x="64" y="141"/>
                </a:lnTo>
                <a:lnTo>
                  <a:pt x="67" y="140"/>
                </a:lnTo>
                <a:lnTo>
                  <a:pt x="70" y="139"/>
                </a:lnTo>
                <a:lnTo>
                  <a:pt x="72" y="138"/>
                </a:lnTo>
                <a:lnTo>
                  <a:pt x="75" y="137"/>
                </a:lnTo>
                <a:lnTo>
                  <a:pt x="77" y="136"/>
                </a:lnTo>
                <a:lnTo>
                  <a:pt x="79" y="135"/>
                </a:lnTo>
                <a:lnTo>
                  <a:pt x="81" y="134"/>
                </a:lnTo>
                <a:lnTo>
                  <a:pt x="83" y="133"/>
                </a:lnTo>
                <a:lnTo>
                  <a:pt x="84" y="132"/>
                </a:lnTo>
                <a:lnTo>
                  <a:pt x="86" y="131"/>
                </a:lnTo>
                <a:lnTo>
                  <a:pt x="87" y="130"/>
                </a:lnTo>
                <a:lnTo>
                  <a:pt x="89" y="129"/>
                </a:lnTo>
                <a:lnTo>
                  <a:pt x="90" y="128"/>
                </a:lnTo>
                <a:lnTo>
                  <a:pt x="91" y="127"/>
                </a:lnTo>
                <a:lnTo>
                  <a:pt x="93" y="126"/>
                </a:lnTo>
                <a:lnTo>
                  <a:pt x="95" y="124"/>
                </a:lnTo>
                <a:lnTo>
                  <a:pt x="96" y="123"/>
                </a:lnTo>
                <a:lnTo>
                  <a:pt x="97" y="122"/>
                </a:lnTo>
                <a:lnTo>
                  <a:pt x="98" y="122"/>
                </a:lnTo>
                <a:lnTo>
                  <a:pt x="99" y="121"/>
                </a:lnTo>
                <a:lnTo>
                  <a:pt x="100" y="120"/>
                </a:lnTo>
                <a:lnTo>
                  <a:pt x="101" y="120"/>
                </a:lnTo>
                <a:lnTo>
                  <a:pt x="102" y="119"/>
                </a:lnTo>
                <a:lnTo>
                  <a:pt x="103" y="119"/>
                </a:lnTo>
                <a:lnTo>
                  <a:pt x="105" y="119"/>
                </a:lnTo>
                <a:lnTo>
                  <a:pt x="106" y="118"/>
                </a:lnTo>
                <a:lnTo>
                  <a:pt x="107" y="118"/>
                </a:lnTo>
                <a:lnTo>
                  <a:pt x="109" y="118"/>
                </a:lnTo>
                <a:lnTo>
                  <a:pt x="110" y="118"/>
                </a:lnTo>
                <a:lnTo>
                  <a:pt x="111" y="118"/>
                </a:lnTo>
                <a:lnTo>
                  <a:pt x="112" y="118"/>
                </a:lnTo>
                <a:lnTo>
                  <a:pt x="113" y="118"/>
                </a:lnTo>
                <a:lnTo>
                  <a:pt x="114" y="118"/>
                </a:lnTo>
                <a:lnTo>
                  <a:pt x="115" y="118"/>
                </a:lnTo>
                <a:lnTo>
                  <a:pt x="116" y="119"/>
                </a:lnTo>
                <a:lnTo>
                  <a:pt x="117" y="119"/>
                </a:lnTo>
                <a:lnTo>
                  <a:pt x="118" y="120"/>
                </a:lnTo>
                <a:lnTo>
                  <a:pt x="119" y="120"/>
                </a:lnTo>
                <a:lnTo>
                  <a:pt x="120" y="121"/>
                </a:lnTo>
                <a:lnTo>
                  <a:pt x="121" y="122"/>
                </a:lnTo>
                <a:lnTo>
                  <a:pt x="122" y="123"/>
                </a:lnTo>
                <a:lnTo>
                  <a:pt x="123" y="124"/>
                </a:lnTo>
                <a:lnTo>
                  <a:pt x="123" y="125"/>
                </a:lnTo>
                <a:lnTo>
                  <a:pt x="124" y="126"/>
                </a:lnTo>
                <a:lnTo>
                  <a:pt x="124" y="127"/>
                </a:lnTo>
                <a:lnTo>
                  <a:pt x="124" y="128"/>
                </a:lnTo>
                <a:lnTo>
                  <a:pt x="125" y="129"/>
                </a:lnTo>
                <a:lnTo>
                  <a:pt x="125" y="130"/>
                </a:lnTo>
                <a:lnTo>
                  <a:pt x="125" y="131"/>
                </a:lnTo>
                <a:lnTo>
                  <a:pt x="125" y="132"/>
                </a:lnTo>
                <a:lnTo>
                  <a:pt x="126" y="133"/>
                </a:lnTo>
                <a:lnTo>
                  <a:pt x="126" y="134"/>
                </a:lnTo>
                <a:lnTo>
                  <a:pt x="125" y="136"/>
                </a:lnTo>
                <a:lnTo>
                  <a:pt x="123" y="138"/>
                </a:lnTo>
                <a:lnTo>
                  <a:pt x="122" y="140"/>
                </a:lnTo>
                <a:lnTo>
                  <a:pt x="121" y="142"/>
                </a:lnTo>
                <a:lnTo>
                  <a:pt x="120" y="144"/>
                </a:lnTo>
                <a:lnTo>
                  <a:pt x="118" y="146"/>
                </a:lnTo>
                <a:lnTo>
                  <a:pt x="117" y="148"/>
                </a:lnTo>
                <a:lnTo>
                  <a:pt x="115" y="149"/>
                </a:lnTo>
                <a:lnTo>
                  <a:pt x="114" y="151"/>
                </a:lnTo>
                <a:lnTo>
                  <a:pt x="112" y="153"/>
                </a:lnTo>
                <a:lnTo>
                  <a:pt x="110" y="154"/>
                </a:lnTo>
                <a:lnTo>
                  <a:pt x="109" y="156"/>
                </a:lnTo>
                <a:lnTo>
                  <a:pt x="107" y="157"/>
                </a:lnTo>
                <a:lnTo>
                  <a:pt x="105" y="159"/>
                </a:lnTo>
                <a:lnTo>
                  <a:pt x="103" y="160"/>
                </a:lnTo>
                <a:lnTo>
                  <a:pt x="101" y="161"/>
                </a:lnTo>
                <a:lnTo>
                  <a:pt x="99" y="163"/>
                </a:lnTo>
                <a:lnTo>
                  <a:pt x="97" y="164"/>
                </a:lnTo>
                <a:lnTo>
                  <a:pt x="94" y="165"/>
                </a:lnTo>
                <a:lnTo>
                  <a:pt x="92" y="166"/>
                </a:lnTo>
                <a:lnTo>
                  <a:pt x="90" y="167"/>
                </a:lnTo>
                <a:lnTo>
                  <a:pt x="87" y="168"/>
                </a:lnTo>
                <a:lnTo>
                  <a:pt x="85" y="169"/>
                </a:lnTo>
                <a:lnTo>
                  <a:pt x="82" y="170"/>
                </a:lnTo>
                <a:lnTo>
                  <a:pt x="79" y="171"/>
                </a:lnTo>
                <a:lnTo>
                  <a:pt x="77" y="171"/>
                </a:lnTo>
                <a:lnTo>
                  <a:pt x="74" y="172"/>
                </a:lnTo>
                <a:lnTo>
                  <a:pt x="71" y="173"/>
                </a:lnTo>
                <a:lnTo>
                  <a:pt x="68" y="173"/>
                </a:lnTo>
                <a:lnTo>
                  <a:pt x="65" y="174"/>
                </a:lnTo>
                <a:lnTo>
                  <a:pt x="62" y="174"/>
                </a:lnTo>
                <a:lnTo>
                  <a:pt x="59" y="175"/>
                </a:lnTo>
                <a:lnTo>
                  <a:pt x="56" y="174"/>
                </a:lnTo>
                <a:lnTo>
                  <a:pt x="52" y="174"/>
                </a:lnTo>
                <a:lnTo>
                  <a:pt x="49" y="173"/>
                </a:lnTo>
                <a:lnTo>
                  <a:pt x="46" y="173"/>
                </a:lnTo>
                <a:lnTo>
                  <a:pt x="43" y="172"/>
                </a:lnTo>
                <a:lnTo>
                  <a:pt x="40" y="171"/>
                </a:lnTo>
                <a:lnTo>
                  <a:pt x="38" y="170"/>
                </a:lnTo>
                <a:lnTo>
                  <a:pt x="35" y="169"/>
                </a:lnTo>
                <a:lnTo>
                  <a:pt x="32" y="168"/>
                </a:lnTo>
                <a:lnTo>
                  <a:pt x="30" y="167"/>
                </a:lnTo>
                <a:lnTo>
                  <a:pt x="27" y="165"/>
                </a:lnTo>
                <a:lnTo>
                  <a:pt x="25" y="164"/>
                </a:lnTo>
                <a:lnTo>
                  <a:pt x="23" y="162"/>
                </a:lnTo>
                <a:lnTo>
                  <a:pt x="21" y="161"/>
                </a:lnTo>
                <a:lnTo>
                  <a:pt x="19" y="159"/>
                </a:lnTo>
                <a:lnTo>
                  <a:pt x="17" y="157"/>
                </a:lnTo>
                <a:lnTo>
                  <a:pt x="15" y="155"/>
                </a:lnTo>
                <a:lnTo>
                  <a:pt x="13" y="153"/>
                </a:lnTo>
                <a:lnTo>
                  <a:pt x="11" y="151"/>
                </a:lnTo>
                <a:lnTo>
                  <a:pt x="10" y="148"/>
                </a:lnTo>
                <a:lnTo>
                  <a:pt x="8" y="146"/>
                </a:lnTo>
                <a:lnTo>
                  <a:pt x="7" y="144"/>
                </a:lnTo>
                <a:lnTo>
                  <a:pt x="6" y="141"/>
                </a:lnTo>
                <a:lnTo>
                  <a:pt x="5" y="138"/>
                </a:lnTo>
                <a:lnTo>
                  <a:pt x="4" y="135"/>
                </a:lnTo>
                <a:lnTo>
                  <a:pt x="3" y="132"/>
                </a:lnTo>
                <a:lnTo>
                  <a:pt x="2" y="129"/>
                </a:lnTo>
                <a:lnTo>
                  <a:pt x="1" y="126"/>
                </a:lnTo>
                <a:lnTo>
                  <a:pt x="1" y="123"/>
                </a:lnTo>
                <a:lnTo>
                  <a:pt x="0" y="120"/>
                </a:lnTo>
                <a:lnTo>
                  <a:pt x="0" y="116"/>
                </a:lnTo>
                <a:lnTo>
                  <a:pt x="0" y="113"/>
                </a:lnTo>
                <a:lnTo>
                  <a:pt x="0" y="108"/>
                </a:lnTo>
                <a:lnTo>
                  <a:pt x="0" y="103"/>
                </a:lnTo>
                <a:lnTo>
                  <a:pt x="0" y="98"/>
                </a:lnTo>
                <a:lnTo>
                  <a:pt x="1" y="93"/>
                </a:lnTo>
                <a:lnTo>
                  <a:pt x="2" y="88"/>
                </a:lnTo>
                <a:lnTo>
                  <a:pt x="4" y="83"/>
                </a:lnTo>
                <a:lnTo>
                  <a:pt x="5" y="78"/>
                </a:lnTo>
                <a:lnTo>
                  <a:pt x="7" y="73"/>
                </a:lnTo>
                <a:lnTo>
                  <a:pt x="9" y="68"/>
                </a:lnTo>
                <a:lnTo>
                  <a:pt x="12" y="63"/>
                </a:lnTo>
                <a:lnTo>
                  <a:pt x="14" y="59"/>
                </a:lnTo>
                <a:lnTo>
                  <a:pt x="17" y="54"/>
                </a:lnTo>
                <a:lnTo>
                  <a:pt x="20" y="50"/>
                </a:lnTo>
                <a:lnTo>
                  <a:pt x="23" y="46"/>
                </a:lnTo>
                <a:lnTo>
                  <a:pt x="26" y="41"/>
                </a:lnTo>
                <a:lnTo>
                  <a:pt x="29" y="37"/>
                </a:lnTo>
                <a:lnTo>
                  <a:pt x="33" y="34"/>
                </a:lnTo>
                <a:lnTo>
                  <a:pt x="37" y="30"/>
                </a:lnTo>
                <a:lnTo>
                  <a:pt x="40" y="26"/>
                </a:lnTo>
                <a:lnTo>
                  <a:pt x="44" y="23"/>
                </a:lnTo>
                <a:lnTo>
                  <a:pt x="48" y="20"/>
                </a:lnTo>
                <a:lnTo>
                  <a:pt x="52" y="17"/>
                </a:lnTo>
                <a:lnTo>
                  <a:pt x="56" y="14"/>
                </a:lnTo>
                <a:lnTo>
                  <a:pt x="60" y="12"/>
                </a:lnTo>
                <a:lnTo>
                  <a:pt x="64" y="10"/>
                </a:lnTo>
                <a:lnTo>
                  <a:pt x="68" y="8"/>
                </a:lnTo>
                <a:lnTo>
                  <a:pt x="73" y="6"/>
                </a:lnTo>
                <a:lnTo>
                  <a:pt x="77" y="4"/>
                </a:lnTo>
                <a:lnTo>
                  <a:pt x="81" y="3"/>
                </a:lnTo>
                <a:lnTo>
                  <a:pt x="85" y="2"/>
                </a:lnTo>
                <a:lnTo>
                  <a:pt x="89" y="2"/>
                </a:lnTo>
                <a:lnTo>
                  <a:pt x="94" y="2"/>
                </a:lnTo>
                <a:lnTo>
                  <a:pt x="95" y="2"/>
                </a:lnTo>
                <a:lnTo>
                  <a:pt x="96" y="2"/>
                </a:lnTo>
                <a:lnTo>
                  <a:pt x="97" y="2"/>
                </a:lnTo>
                <a:lnTo>
                  <a:pt x="98" y="2"/>
                </a:lnTo>
                <a:lnTo>
                  <a:pt x="99" y="3"/>
                </a:lnTo>
                <a:lnTo>
                  <a:pt x="100" y="3"/>
                </a:lnTo>
                <a:lnTo>
                  <a:pt x="101" y="3"/>
                </a:lnTo>
                <a:lnTo>
                  <a:pt x="102" y="4"/>
                </a:lnTo>
                <a:lnTo>
                  <a:pt x="104" y="4"/>
                </a:lnTo>
                <a:lnTo>
                  <a:pt x="105" y="5"/>
                </a:lnTo>
                <a:lnTo>
                  <a:pt x="106" y="5"/>
                </a:lnTo>
                <a:lnTo>
                  <a:pt x="108" y="5"/>
                </a:lnTo>
                <a:lnTo>
                  <a:pt x="109" y="6"/>
                </a:lnTo>
                <a:lnTo>
                  <a:pt x="109" y="5"/>
                </a:lnTo>
                <a:lnTo>
                  <a:pt x="110" y="5"/>
                </a:lnTo>
                <a:lnTo>
                  <a:pt x="110" y="4"/>
                </a:lnTo>
                <a:lnTo>
                  <a:pt x="111" y="4"/>
                </a:lnTo>
                <a:lnTo>
                  <a:pt x="112" y="3"/>
                </a:lnTo>
                <a:lnTo>
                  <a:pt x="112" y="2"/>
                </a:lnTo>
                <a:lnTo>
                  <a:pt x="113" y="2"/>
                </a:lnTo>
                <a:lnTo>
                  <a:pt x="113" y="1"/>
                </a:lnTo>
                <a:lnTo>
                  <a:pt x="114" y="1"/>
                </a:lnTo>
                <a:lnTo>
                  <a:pt x="114" y="0"/>
                </a:lnTo>
                <a:lnTo>
                  <a:pt x="115" y="0"/>
                </a:lnTo>
                <a:lnTo>
                  <a:pt x="116" y="0"/>
                </a:lnTo>
                <a:lnTo>
                  <a:pt x="117" y="0"/>
                </a:lnTo>
                <a:lnTo>
                  <a:pt x="118" y="0"/>
                </a:lnTo>
                <a:lnTo>
                  <a:pt x="119" y="0"/>
                </a:lnTo>
                <a:lnTo>
                  <a:pt x="120" y="0"/>
                </a:lnTo>
                <a:lnTo>
                  <a:pt x="121" y="0"/>
                </a:lnTo>
                <a:lnTo>
                  <a:pt x="122" y="0"/>
                </a:lnTo>
                <a:lnTo>
                  <a:pt x="123" y="0"/>
                </a:lnTo>
                <a:lnTo>
                  <a:pt x="124" y="1"/>
                </a:lnTo>
                <a:lnTo>
                  <a:pt x="125" y="1"/>
                </a:lnTo>
                <a:lnTo>
                  <a:pt x="126" y="2"/>
                </a:lnTo>
                <a:lnTo>
                  <a:pt x="127" y="2"/>
                </a:lnTo>
                <a:lnTo>
                  <a:pt x="127" y="3"/>
                </a:lnTo>
                <a:lnTo>
                  <a:pt x="128" y="4"/>
                </a:lnTo>
                <a:lnTo>
                  <a:pt x="129" y="5"/>
                </a:lnTo>
                <a:lnTo>
                  <a:pt x="129" y="6"/>
                </a:lnTo>
                <a:lnTo>
                  <a:pt x="130" y="7"/>
                </a:lnTo>
                <a:lnTo>
                  <a:pt x="130" y="8"/>
                </a:lnTo>
                <a:lnTo>
                  <a:pt x="131" y="9"/>
                </a:lnTo>
                <a:lnTo>
                  <a:pt x="131" y="10"/>
                </a:lnTo>
                <a:lnTo>
                  <a:pt x="132" y="11"/>
                </a:lnTo>
                <a:lnTo>
                  <a:pt x="132" y="12"/>
                </a:lnTo>
                <a:lnTo>
                  <a:pt x="132" y="13"/>
                </a:lnTo>
                <a:lnTo>
                  <a:pt x="132" y="15"/>
                </a:lnTo>
                <a:lnTo>
                  <a:pt x="133" y="16"/>
                </a:lnTo>
                <a:lnTo>
                  <a:pt x="133" y="17"/>
                </a:lnTo>
                <a:lnTo>
                  <a:pt x="133" y="19"/>
                </a:lnTo>
                <a:lnTo>
                  <a:pt x="133" y="20"/>
                </a:lnTo>
                <a:lnTo>
                  <a:pt x="133" y="22"/>
                </a:lnTo>
                <a:lnTo>
                  <a:pt x="133" y="24"/>
                </a:lnTo>
                <a:lnTo>
                  <a:pt x="134" y="25"/>
                </a:lnTo>
                <a:lnTo>
                  <a:pt x="134" y="27"/>
                </a:lnTo>
                <a:lnTo>
                  <a:pt x="133" y="28"/>
                </a:lnTo>
                <a:lnTo>
                  <a:pt x="133" y="30"/>
                </a:lnTo>
                <a:lnTo>
                  <a:pt x="133" y="31"/>
                </a:lnTo>
                <a:lnTo>
                  <a:pt x="133" y="33"/>
                </a:lnTo>
                <a:lnTo>
                  <a:pt x="133" y="34"/>
                </a:lnTo>
                <a:lnTo>
                  <a:pt x="133" y="35"/>
                </a:lnTo>
                <a:lnTo>
                  <a:pt x="133" y="37"/>
                </a:lnTo>
                <a:lnTo>
                  <a:pt x="132" y="38"/>
                </a:lnTo>
                <a:lnTo>
                  <a:pt x="132" y="39"/>
                </a:lnTo>
                <a:lnTo>
                  <a:pt x="132" y="40"/>
                </a:lnTo>
                <a:lnTo>
                  <a:pt x="132" y="41"/>
                </a:lnTo>
                <a:lnTo>
                  <a:pt x="131" y="42"/>
                </a:lnTo>
                <a:lnTo>
                  <a:pt x="131" y="43"/>
                </a:lnTo>
                <a:lnTo>
                  <a:pt x="130" y="44"/>
                </a:lnTo>
                <a:lnTo>
                  <a:pt x="130" y="45"/>
                </a:lnTo>
                <a:lnTo>
                  <a:pt x="129" y="45"/>
                </a:lnTo>
                <a:lnTo>
                  <a:pt x="129" y="46"/>
                </a:lnTo>
                <a:lnTo>
                  <a:pt x="128" y="47"/>
                </a:lnTo>
                <a:lnTo>
                  <a:pt x="127" y="48"/>
                </a:lnTo>
                <a:lnTo>
                  <a:pt x="127" y="49"/>
                </a:lnTo>
                <a:lnTo>
                  <a:pt x="126" y="49"/>
                </a:lnTo>
                <a:lnTo>
                  <a:pt x="125" y="49"/>
                </a:lnTo>
                <a:lnTo>
                  <a:pt x="124" y="50"/>
                </a:lnTo>
                <a:lnTo>
                  <a:pt x="123" y="50"/>
                </a:lnTo>
                <a:lnTo>
                  <a:pt x="122" y="51"/>
                </a:lnTo>
                <a:lnTo>
                  <a:pt x="121" y="51"/>
                </a:lnTo>
                <a:lnTo>
                  <a:pt x="120" y="51"/>
                </a:lnTo>
                <a:lnTo>
                  <a:pt x="119" y="51"/>
                </a:lnTo>
                <a:lnTo>
                  <a:pt x="118" y="51"/>
                </a:lnTo>
                <a:lnTo>
                  <a:pt x="117" y="51"/>
                </a:lnTo>
                <a:lnTo>
                  <a:pt x="116" y="51"/>
                </a:lnTo>
                <a:lnTo>
                  <a:pt x="115" y="51"/>
                </a:lnTo>
                <a:lnTo>
                  <a:pt x="114" y="51"/>
                </a:lnTo>
                <a:lnTo>
                  <a:pt x="113" y="51"/>
                </a:lnTo>
                <a:lnTo>
                  <a:pt x="112" y="50"/>
                </a:lnTo>
                <a:lnTo>
                  <a:pt x="111" y="50"/>
                </a:lnTo>
                <a:lnTo>
                  <a:pt x="110" y="50"/>
                </a:lnTo>
                <a:lnTo>
                  <a:pt x="109" y="49"/>
                </a:lnTo>
                <a:lnTo>
                  <a:pt x="108" y="49"/>
                </a:lnTo>
                <a:lnTo>
                  <a:pt x="107" y="48"/>
                </a:lnTo>
                <a:lnTo>
                  <a:pt x="106" y="47"/>
                </a:lnTo>
                <a:lnTo>
                  <a:pt x="105" y="46"/>
                </a:lnTo>
                <a:lnTo>
                  <a:pt x="105" y="45"/>
                </a:lnTo>
                <a:lnTo>
                  <a:pt x="104" y="44"/>
                </a:lnTo>
                <a:lnTo>
                  <a:pt x="104" y="43"/>
                </a:lnTo>
                <a:lnTo>
                  <a:pt x="103" y="42"/>
                </a:lnTo>
                <a:lnTo>
                  <a:pt x="103" y="41"/>
                </a:lnTo>
                <a:lnTo>
                  <a:pt x="103" y="40"/>
                </a:lnTo>
                <a:lnTo>
                  <a:pt x="103" y="39"/>
                </a:lnTo>
                <a:lnTo>
                  <a:pt x="102" y="39"/>
                </a:lnTo>
                <a:lnTo>
                  <a:pt x="102" y="38"/>
                </a:lnTo>
                <a:lnTo>
                  <a:pt x="102" y="37"/>
                </a:lnTo>
                <a:lnTo>
                  <a:pt x="102" y="36"/>
                </a:lnTo>
                <a:lnTo>
                  <a:pt x="102" y="34"/>
                </a:lnTo>
                <a:lnTo>
                  <a:pt x="101" y="34"/>
                </a:lnTo>
                <a:lnTo>
                  <a:pt x="100" y="33"/>
                </a:lnTo>
                <a:lnTo>
                  <a:pt x="99" y="33"/>
                </a:lnTo>
                <a:lnTo>
                  <a:pt x="98" y="32"/>
                </a:lnTo>
                <a:lnTo>
                  <a:pt x="97" y="32"/>
                </a:lnTo>
                <a:lnTo>
                  <a:pt x="96" y="32"/>
                </a:lnTo>
                <a:lnTo>
                  <a:pt x="95" y="32"/>
                </a:lnTo>
                <a:lnTo>
                  <a:pt x="94" y="32"/>
                </a:lnTo>
                <a:lnTo>
                  <a:pt x="93" y="32"/>
                </a:lnTo>
                <a:lnTo>
                  <a:pt x="92" y="33"/>
                </a:lnTo>
                <a:lnTo>
                  <a:pt x="91" y="33"/>
                </a:lnTo>
                <a:lnTo>
                  <a:pt x="90" y="33"/>
                </a:lnTo>
              </a:path>
            </a:pathLst>
          </a:custGeom>
          <a:solidFill>
            <a:schemeClr val="tx1"/>
          </a:solidFill>
          <a:ln w="9525" cap="rnd">
            <a:noFill/>
            <a:round/>
            <a:headEnd/>
            <a:tailEnd/>
          </a:ln>
          <a:effectLst>
            <a:outerShdw dist="35921" dir="2700000" algn="ctr" rotWithShape="0">
              <a:schemeClr val="bg2"/>
            </a:outerShdw>
          </a:effectLst>
        </p:spPr>
        <p:txBody>
          <a:bodyPr/>
          <a:lstStyle/>
          <a:p>
            <a:pPr>
              <a:defRPr/>
            </a:pPr>
            <a:endParaRPr lang="fr-CA"/>
          </a:p>
        </p:txBody>
      </p:sp>
      <p:sp>
        <p:nvSpPr>
          <p:cNvPr id="65574" name="Freeform 43"/>
          <p:cNvSpPr>
            <a:spLocks/>
          </p:cNvSpPr>
          <p:nvPr/>
        </p:nvSpPr>
        <p:spPr bwMode="auto">
          <a:xfrm>
            <a:off x="387350" y="6270625"/>
            <a:ext cx="214313" cy="279400"/>
          </a:xfrm>
          <a:custGeom>
            <a:avLst/>
            <a:gdLst>
              <a:gd name="T0" fmla="*/ 42301980 w 151"/>
              <a:gd name="T1" fmla="*/ 0 h 176"/>
              <a:gd name="T2" fmla="*/ 50359297 w 151"/>
              <a:gd name="T3" fmla="*/ 2520950 h 176"/>
              <a:gd name="T4" fmla="*/ 56402640 w 151"/>
              <a:gd name="T5" fmla="*/ 7561263 h 176"/>
              <a:gd name="T6" fmla="*/ 60432008 w 151"/>
              <a:gd name="T7" fmla="*/ 15120938 h 176"/>
              <a:gd name="T8" fmla="*/ 62445983 w 151"/>
              <a:gd name="T9" fmla="*/ 22682200 h 176"/>
              <a:gd name="T10" fmla="*/ 64459957 w 151"/>
              <a:gd name="T11" fmla="*/ 30241875 h 176"/>
              <a:gd name="T12" fmla="*/ 62445983 w 151"/>
              <a:gd name="T13" fmla="*/ 90725625 h 176"/>
              <a:gd name="T14" fmla="*/ 62445983 w 151"/>
              <a:gd name="T15" fmla="*/ 229335013 h 176"/>
              <a:gd name="T16" fmla="*/ 68489325 w 151"/>
              <a:gd name="T17" fmla="*/ 282257500 h 176"/>
              <a:gd name="T18" fmla="*/ 76546643 w 151"/>
              <a:gd name="T19" fmla="*/ 309980013 h 176"/>
              <a:gd name="T20" fmla="*/ 86619354 w 151"/>
              <a:gd name="T21" fmla="*/ 330141263 h 176"/>
              <a:gd name="T22" fmla="*/ 98704620 w 151"/>
              <a:gd name="T23" fmla="*/ 347781563 h 176"/>
              <a:gd name="T24" fmla="*/ 112805280 w 151"/>
              <a:gd name="T25" fmla="*/ 357862188 h 176"/>
              <a:gd name="T26" fmla="*/ 126905940 w 151"/>
              <a:gd name="T27" fmla="*/ 362902500 h 176"/>
              <a:gd name="T28" fmla="*/ 149065336 w 151"/>
              <a:gd name="T29" fmla="*/ 360383138 h 176"/>
              <a:gd name="T30" fmla="*/ 175251262 w 151"/>
              <a:gd name="T31" fmla="*/ 347781563 h 176"/>
              <a:gd name="T32" fmla="*/ 197410659 w 151"/>
              <a:gd name="T33" fmla="*/ 327620313 h 176"/>
              <a:gd name="T34" fmla="*/ 213525293 w 151"/>
              <a:gd name="T35" fmla="*/ 294859075 h 176"/>
              <a:gd name="T36" fmla="*/ 225611979 w 151"/>
              <a:gd name="T37" fmla="*/ 254536575 h 176"/>
              <a:gd name="T38" fmla="*/ 233669296 w 151"/>
              <a:gd name="T39" fmla="*/ 206652813 h 176"/>
              <a:gd name="T40" fmla="*/ 239712639 w 151"/>
              <a:gd name="T41" fmla="*/ 148690013 h 176"/>
              <a:gd name="T42" fmla="*/ 239712639 w 151"/>
              <a:gd name="T43" fmla="*/ 80645000 h 176"/>
              <a:gd name="T44" fmla="*/ 239712639 w 151"/>
              <a:gd name="T45" fmla="*/ 30241875 h 176"/>
              <a:gd name="T46" fmla="*/ 239712639 w 151"/>
              <a:gd name="T47" fmla="*/ 22682200 h 176"/>
              <a:gd name="T48" fmla="*/ 243740588 w 151"/>
              <a:gd name="T49" fmla="*/ 15120938 h 176"/>
              <a:gd name="T50" fmla="*/ 247769956 w 151"/>
              <a:gd name="T51" fmla="*/ 7561263 h 176"/>
              <a:gd name="T52" fmla="*/ 253813299 w 151"/>
              <a:gd name="T53" fmla="*/ 2520950 h 176"/>
              <a:gd name="T54" fmla="*/ 261870616 w 151"/>
              <a:gd name="T55" fmla="*/ 0 h 176"/>
              <a:gd name="T56" fmla="*/ 275971276 w 151"/>
              <a:gd name="T57" fmla="*/ 0 h 176"/>
              <a:gd name="T58" fmla="*/ 282014619 w 151"/>
              <a:gd name="T59" fmla="*/ 0 h 176"/>
              <a:gd name="T60" fmla="*/ 290071936 w 151"/>
              <a:gd name="T61" fmla="*/ 2520950 h 176"/>
              <a:gd name="T62" fmla="*/ 294101304 w 151"/>
              <a:gd name="T63" fmla="*/ 7561263 h 176"/>
              <a:gd name="T64" fmla="*/ 298129253 w 151"/>
              <a:gd name="T65" fmla="*/ 15120938 h 176"/>
              <a:gd name="T66" fmla="*/ 300143228 w 151"/>
              <a:gd name="T67" fmla="*/ 27722513 h 176"/>
              <a:gd name="T68" fmla="*/ 302158621 w 151"/>
              <a:gd name="T69" fmla="*/ 65524063 h 176"/>
              <a:gd name="T70" fmla="*/ 302158621 w 151"/>
              <a:gd name="T71" fmla="*/ 143649700 h 176"/>
              <a:gd name="T72" fmla="*/ 292085910 w 151"/>
              <a:gd name="T73" fmla="*/ 219254388 h 176"/>
              <a:gd name="T74" fmla="*/ 275971276 w 151"/>
              <a:gd name="T75" fmla="*/ 287297813 h 176"/>
              <a:gd name="T76" fmla="*/ 255827273 w 151"/>
              <a:gd name="T77" fmla="*/ 345262200 h 176"/>
              <a:gd name="T78" fmla="*/ 229639928 w 151"/>
              <a:gd name="T79" fmla="*/ 390625013 h 176"/>
              <a:gd name="T80" fmla="*/ 199424633 w 151"/>
              <a:gd name="T81" fmla="*/ 420866888 h 176"/>
              <a:gd name="T82" fmla="*/ 161150602 w 151"/>
              <a:gd name="T83" fmla="*/ 438507188 h 176"/>
              <a:gd name="T84" fmla="*/ 120862597 w 151"/>
              <a:gd name="T85" fmla="*/ 441028138 h 176"/>
              <a:gd name="T86" fmla="*/ 88633328 w 151"/>
              <a:gd name="T87" fmla="*/ 433466875 h 176"/>
              <a:gd name="T88" fmla="*/ 62445983 w 151"/>
              <a:gd name="T89" fmla="*/ 415826575 h 176"/>
              <a:gd name="T90" fmla="*/ 40288005 w 151"/>
              <a:gd name="T91" fmla="*/ 390625013 h 176"/>
              <a:gd name="T92" fmla="*/ 22157977 w 151"/>
              <a:gd name="T93" fmla="*/ 352821875 h 176"/>
              <a:gd name="T94" fmla="*/ 8057317 w 151"/>
              <a:gd name="T95" fmla="*/ 307459063 h 176"/>
              <a:gd name="T96" fmla="*/ 0 w 151"/>
              <a:gd name="T97" fmla="*/ 254536575 h 176"/>
              <a:gd name="T98" fmla="*/ 0 w 151"/>
              <a:gd name="T99" fmla="*/ 115927188 h 176"/>
              <a:gd name="T100" fmla="*/ 0 w 151"/>
              <a:gd name="T101" fmla="*/ 30241875 h 176"/>
              <a:gd name="T102" fmla="*/ 0 w 151"/>
              <a:gd name="T103" fmla="*/ 22682200 h 176"/>
              <a:gd name="T104" fmla="*/ 2013974 w 151"/>
              <a:gd name="T105" fmla="*/ 15120938 h 176"/>
              <a:gd name="T106" fmla="*/ 6043343 w 151"/>
              <a:gd name="T107" fmla="*/ 7561263 h 176"/>
              <a:gd name="T108" fmla="*/ 12086685 w 151"/>
              <a:gd name="T109" fmla="*/ 2520950 h 176"/>
              <a:gd name="T110" fmla="*/ 22157977 w 151"/>
              <a:gd name="T111" fmla="*/ 0 h 176"/>
              <a:gd name="T112" fmla="*/ 34244663 w 151"/>
              <a:gd name="T113" fmla="*/ 0 h 17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51" h="176">
                <a:moveTo>
                  <a:pt x="17" y="0"/>
                </a:moveTo>
                <a:lnTo>
                  <a:pt x="18" y="0"/>
                </a:lnTo>
                <a:lnTo>
                  <a:pt x="19" y="0"/>
                </a:lnTo>
                <a:lnTo>
                  <a:pt x="20" y="0"/>
                </a:lnTo>
                <a:lnTo>
                  <a:pt x="21" y="0"/>
                </a:lnTo>
                <a:lnTo>
                  <a:pt x="22" y="0"/>
                </a:lnTo>
                <a:lnTo>
                  <a:pt x="23" y="1"/>
                </a:lnTo>
                <a:lnTo>
                  <a:pt x="24" y="1"/>
                </a:lnTo>
                <a:lnTo>
                  <a:pt x="25" y="1"/>
                </a:lnTo>
                <a:lnTo>
                  <a:pt x="25" y="2"/>
                </a:lnTo>
                <a:lnTo>
                  <a:pt x="26" y="2"/>
                </a:lnTo>
                <a:lnTo>
                  <a:pt x="27" y="2"/>
                </a:lnTo>
                <a:lnTo>
                  <a:pt x="27" y="3"/>
                </a:lnTo>
                <a:lnTo>
                  <a:pt x="28" y="3"/>
                </a:lnTo>
                <a:lnTo>
                  <a:pt x="28" y="4"/>
                </a:lnTo>
                <a:lnTo>
                  <a:pt x="29" y="4"/>
                </a:lnTo>
                <a:lnTo>
                  <a:pt x="29" y="5"/>
                </a:lnTo>
                <a:lnTo>
                  <a:pt x="30" y="6"/>
                </a:lnTo>
                <a:lnTo>
                  <a:pt x="30" y="7"/>
                </a:lnTo>
                <a:lnTo>
                  <a:pt x="31" y="8"/>
                </a:lnTo>
                <a:lnTo>
                  <a:pt x="31" y="9"/>
                </a:lnTo>
                <a:lnTo>
                  <a:pt x="31" y="10"/>
                </a:lnTo>
                <a:lnTo>
                  <a:pt x="31" y="11"/>
                </a:lnTo>
                <a:lnTo>
                  <a:pt x="31" y="12"/>
                </a:lnTo>
                <a:lnTo>
                  <a:pt x="32" y="12"/>
                </a:lnTo>
                <a:lnTo>
                  <a:pt x="32" y="13"/>
                </a:lnTo>
                <a:lnTo>
                  <a:pt x="31" y="14"/>
                </a:lnTo>
                <a:lnTo>
                  <a:pt x="31" y="25"/>
                </a:lnTo>
                <a:lnTo>
                  <a:pt x="31" y="36"/>
                </a:lnTo>
                <a:lnTo>
                  <a:pt x="31" y="47"/>
                </a:lnTo>
                <a:lnTo>
                  <a:pt x="31" y="58"/>
                </a:lnTo>
                <a:lnTo>
                  <a:pt x="31" y="69"/>
                </a:lnTo>
                <a:lnTo>
                  <a:pt x="31" y="80"/>
                </a:lnTo>
                <a:lnTo>
                  <a:pt x="31" y="91"/>
                </a:lnTo>
                <a:lnTo>
                  <a:pt x="31" y="102"/>
                </a:lnTo>
                <a:lnTo>
                  <a:pt x="32" y="105"/>
                </a:lnTo>
                <a:lnTo>
                  <a:pt x="33" y="107"/>
                </a:lnTo>
                <a:lnTo>
                  <a:pt x="34" y="110"/>
                </a:lnTo>
                <a:lnTo>
                  <a:pt x="34" y="112"/>
                </a:lnTo>
                <a:lnTo>
                  <a:pt x="35" y="114"/>
                </a:lnTo>
                <a:lnTo>
                  <a:pt x="36" y="117"/>
                </a:lnTo>
                <a:lnTo>
                  <a:pt x="37" y="119"/>
                </a:lnTo>
                <a:lnTo>
                  <a:pt x="38" y="121"/>
                </a:lnTo>
                <a:lnTo>
                  <a:pt x="38" y="123"/>
                </a:lnTo>
                <a:lnTo>
                  <a:pt x="39" y="125"/>
                </a:lnTo>
                <a:lnTo>
                  <a:pt x="40" y="126"/>
                </a:lnTo>
                <a:lnTo>
                  <a:pt x="41" y="128"/>
                </a:lnTo>
                <a:lnTo>
                  <a:pt x="42" y="130"/>
                </a:lnTo>
                <a:lnTo>
                  <a:pt x="43" y="131"/>
                </a:lnTo>
                <a:lnTo>
                  <a:pt x="44" y="133"/>
                </a:lnTo>
                <a:lnTo>
                  <a:pt x="46" y="134"/>
                </a:lnTo>
                <a:lnTo>
                  <a:pt x="47" y="135"/>
                </a:lnTo>
                <a:lnTo>
                  <a:pt x="48" y="137"/>
                </a:lnTo>
                <a:lnTo>
                  <a:pt x="49" y="138"/>
                </a:lnTo>
                <a:lnTo>
                  <a:pt x="50" y="139"/>
                </a:lnTo>
                <a:lnTo>
                  <a:pt x="52" y="140"/>
                </a:lnTo>
                <a:lnTo>
                  <a:pt x="53" y="140"/>
                </a:lnTo>
                <a:lnTo>
                  <a:pt x="54" y="141"/>
                </a:lnTo>
                <a:lnTo>
                  <a:pt x="56" y="142"/>
                </a:lnTo>
                <a:lnTo>
                  <a:pt x="57" y="142"/>
                </a:lnTo>
                <a:lnTo>
                  <a:pt x="59" y="143"/>
                </a:lnTo>
                <a:lnTo>
                  <a:pt x="60" y="143"/>
                </a:lnTo>
                <a:lnTo>
                  <a:pt x="62" y="143"/>
                </a:lnTo>
                <a:lnTo>
                  <a:pt x="63" y="144"/>
                </a:lnTo>
                <a:lnTo>
                  <a:pt x="65" y="144"/>
                </a:lnTo>
                <a:lnTo>
                  <a:pt x="66" y="144"/>
                </a:lnTo>
                <a:lnTo>
                  <a:pt x="68" y="143"/>
                </a:lnTo>
                <a:lnTo>
                  <a:pt x="71" y="143"/>
                </a:lnTo>
                <a:lnTo>
                  <a:pt x="74" y="143"/>
                </a:lnTo>
                <a:lnTo>
                  <a:pt x="77" y="142"/>
                </a:lnTo>
                <a:lnTo>
                  <a:pt x="80" y="142"/>
                </a:lnTo>
                <a:lnTo>
                  <a:pt x="82" y="141"/>
                </a:lnTo>
                <a:lnTo>
                  <a:pt x="85" y="140"/>
                </a:lnTo>
                <a:lnTo>
                  <a:pt x="87" y="138"/>
                </a:lnTo>
                <a:lnTo>
                  <a:pt x="90" y="137"/>
                </a:lnTo>
                <a:lnTo>
                  <a:pt x="92" y="135"/>
                </a:lnTo>
                <a:lnTo>
                  <a:pt x="94" y="134"/>
                </a:lnTo>
                <a:lnTo>
                  <a:pt x="96" y="132"/>
                </a:lnTo>
                <a:lnTo>
                  <a:pt x="98" y="130"/>
                </a:lnTo>
                <a:lnTo>
                  <a:pt x="100" y="128"/>
                </a:lnTo>
                <a:lnTo>
                  <a:pt x="101" y="125"/>
                </a:lnTo>
                <a:lnTo>
                  <a:pt x="103" y="123"/>
                </a:lnTo>
                <a:lnTo>
                  <a:pt x="105" y="120"/>
                </a:lnTo>
                <a:lnTo>
                  <a:pt x="106" y="117"/>
                </a:lnTo>
                <a:lnTo>
                  <a:pt x="107" y="114"/>
                </a:lnTo>
                <a:lnTo>
                  <a:pt x="109" y="111"/>
                </a:lnTo>
                <a:lnTo>
                  <a:pt x="110" y="108"/>
                </a:lnTo>
                <a:lnTo>
                  <a:pt x="111" y="104"/>
                </a:lnTo>
                <a:lnTo>
                  <a:pt x="112" y="101"/>
                </a:lnTo>
                <a:lnTo>
                  <a:pt x="113" y="97"/>
                </a:lnTo>
                <a:lnTo>
                  <a:pt x="114" y="94"/>
                </a:lnTo>
                <a:lnTo>
                  <a:pt x="115" y="90"/>
                </a:lnTo>
                <a:lnTo>
                  <a:pt x="116" y="86"/>
                </a:lnTo>
                <a:lnTo>
                  <a:pt x="116" y="82"/>
                </a:lnTo>
                <a:lnTo>
                  <a:pt x="117" y="77"/>
                </a:lnTo>
                <a:lnTo>
                  <a:pt x="117" y="73"/>
                </a:lnTo>
                <a:lnTo>
                  <a:pt x="118" y="68"/>
                </a:lnTo>
                <a:lnTo>
                  <a:pt x="118" y="64"/>
                </a:lnTo>
                <a:lnTo>
                  <a:pt x="119" y="59"/>
                </a:lnTo>
                <a:lnTo>
                  <a:pt x="119" y="54"/>
                </a:lnTo>
                <a:lnTo>
                  <a:pt x="119" y="48"/>
                </a:lnTo>
                <a:lnTo>
                  <a:pt x="119" y="43"/>
                </a:lnTo>
                <a:lnTo>
                  <a:pt x="119" y="37"/>
                </a:lnTo>
                <a:lnTo>
                  <a:pt x="119" y="32"/>
                </a:lnTo>
                <a:lnTo>
                  <a:pt x="119" y="26"/>
                </a:lnTo>
                <a:lnTo>
                  <a:pt x="119" y="20"/>
                </a:lnTo>
                <a:lnTo>
                  <a:pt x="119" y="15"/>
                </a:lnTo>
                <a:lnTo>
                  <a:pt x="119" y="14"/>
                </a:lnTo>
                <a:lnTo>
                  <a:pt x="119" y="12"/>
                </a:lnTo>
                <a:lnTo>
                  <a:pt x="119" y="11"/>
                </a:lnTo>
                <a:lnTo>
                  <a:pt x="119" y="10"/>
                </a:lnTo>
                <a:lnTo>
                  <a:pt x="119" y="9"/>
                </a:lnTo>
                <a:lnTo>
                  <a:pt x="120" y="8"/>
                </a:lnTo>
                <a:lnTo>
                  <a:pt x="120" y="7"/>
                </a:lnTo>
                <a:lnTo>
                  <a:pt x="120" y="6"/>
                </a:lnTo>
                <a:lnTo>
                  <a:pt x="121" y="6"/>
                </a:lnTo>
                <a:lnTo>
                  <a:pt x="121" y="5"/>
                </a:lnTo>
                <a:lnTo>
                  <a:pt x="122" y="4"/>
                </a:lnTo>
                <a:lnTo>
                  <a:pt x="123" y="3"/>
                </a:lnTo>
                <a:lnTo>
                  <a:pt x="124" y="2"/>
                </a:lnTo>
                <a:lnTo>
                  <a:pt x="125" y="1"/>
                </a:lnTo>
                <a:lnTo>
                  <a:pt x="126" y="1"/>
                </a:lnTo>
                <a:lnTo>
                  <a:pt x="127" y="1"/>
                </a:lnTo>
                <a:lnTo>
                  <a:pt x="128" y="0"/>
                </a:lnTo>
                <a:lnTo>
                  <a:pt x="129" y="0"/>
                </a:lnTo>
                <a:lnTo>
                  <a:pt x="130" y="0"/>
                </a:lnTo>
                <a:lnTo>
                  <a:pt x="131" y="0"/>
                </a:lnTo>
                <a:lnTo>
                  <a:pt x="132" y="0"/>
                </a:lnTo>
                <a:lnTo>
                  <a:pt x="134" y="0"/>
                </a:lnTo>
                <a:lnTo>
                  <a:pt x="135" y="0"/>
                </a:lnTo>
                <a:lnTo>
                  <a:pt x="137" y="0"/>
                </a:lnTo>
                <a:lnTo>
                  <a:pt x="138" y="0"/>
                </a:lnTo>
                <a:lnTo>
                  <a:pt x="139" y="0"/>
                </a:lnTo>
                <a:lnTo>
                  <a:pt x="140" y="0"/>
                </a:lnTo>
                <a:lnTo>
                  <a:pt x="141" y="0"/>
                </a:lnTo>
                <a:lnTo>
                  <a:pt x="142" y="0"/>
                </a:lnTo>
                <a:lnTo>
                  <a:pt x="142" y="1"/>
                </a:lnTo>
                <a:lnTo>
                  <a:pt x="143" y="1"/>
                </a:lnTo>
                <a:lnTo>
                  <a:pt x="144" y="1"/>
                </a:lnTo>
                <a:lnTo>
                  <a:pt x="144" y="2"/>
                </a:lnTo>
                <a:lnTo>
                  <a:pt x="145" y="2"/>
                </a:lnTo>
                <a:lnTo>
                  <a:pt x="146" y="3"/>
                </a:lnTo>
                <a:lnTo>
                  <a:pt x="147" y="4"/>
                </a:lnTo>
                <a:lnTo>
                  <a:pt x="148" y="5"/>
                </a:lnTo>
                <a:lnTo>
                  <a:pt x="148" y="6"/>
                </a:lnTo>
                <a:lnTo>
                  <a:pt x="149" y="7"/>
                </a:lnTo>
                <a:lnTo>
                  <a:pt x="149" y="8"/>
                </a:lnTo>
                <a:lnTo>
                  <a:pt x="149" y="9"/>
                </a:lnTo>
                <a:lnTo>
                  <a:pt x="149" y="10"/>
                </a:lnTo>
                <a:lnTo>
                  <a:pt x="149" y="11"/>
                </a:lnTo>
                <a:lnTo>
                  <a:pt x="149" y="12"/>
                </a:lnTo>
                <a:lnTo>
                  <a:pt x="150" y="13"/>
                </a:lnTo>
                <a:lnTo>
                  <a:pt x="150" y="14"/>
                </a:lnTo>
                <a:lnTo>
                  <a:pt x="150" y="20"/>
                </a:lnTo>
                <a:lnTo>
                  <a:pt x="150" y="26"/>
                </a:lnTo>
                <a:lnTo>
                  <a:pt x="150" y="32"/>
                </a:lnTo>
                <a:lnTo>
                  <a:pt x="150" y="38"/>
                </a:lnTo>
                <a:lnTo>
                  <a:pt x="150" y="45"/>
                </a:lnTo>
                <a:lnTo>
                  <a:pt x="150" y="51"/>
                </a:lnTo>
                <a:lnTo>
                  <a:pt x="150" y="57"/>
                </a:lnTo>
                <a:lnTo>
                  <a:pt x="150" y="63"/>
                </a:lnTo>
                <a:lnTo>
                  <a:pt x="148" y="69"/>
                </a:lnTo>
                <a:lnTo>
                  <a:pt x="147" y="75"/>
                </a:lnTo>
                <a:lnTo>
                  <a:pt x="146" y="81"/>
                </a:lnTo>
                <a:lnTo>
                  <a:pt x="145" y="87"/>
                </a:lnTo>
                <a:lnTo>
                  <a:pt x="143" y="93"/>
                </a:lnTo>
                <a:lnTo>
                  <a:pt x="142" y="98"/>
                </a:lnTo>
                <a:lnTo>
                  <a:pt x="140" y="104"/>
                </a:lnTo>
                <a:lnTo>
                  <a:pt x="139" y="109"/>
                </a:lnTo>
                <a:lnTo>
                  <a:pt x="137" y="114"/>
                </a:lnTo>
                <a:lnTo>
                  <a:pt x="135" y="119"/>
                </a:lnTo>
                <a:lnTo>
                  <a:pt x="133" y="124"/>
                </a:lnTo>
                <a:lnTo>
                  <a:pt x="131" y="128"/>
                </a:lnTo>
                <a:lnTo>
                  <a:pt x="129" y="133"/>
                </a:lnTo>
                <a:lnTo>
                  <a:pt x="127" y="137"/>
                </a:lnTo>
                <a:lnTo>
                  <a:pt x="125" y="141"/>
                </a:lnTo>
                <a:lnTo>
                  <a:pt x="122" y="145"/>
                </a:lnTo>
                <a:lnTo>
                  <a:pt x="120" y="148"/>
                </a:lnTo>
                <a:lnTo>
                  <a:pt x="117" y="152"/>
                </a:lnTo>
                <a:lnTo>
                  <a:pt x="114" y="155"/>
                </a:lnTo>
                <a:lnTo>
                  <a:pt x="111" y="158"/>
                </a:lnTo>
                <a:lnTo>
                  <a:pt x="108" y="161"/>
                </a:lnTo>
                <a:lnTo>
                  <a:pt x="105" y="163"/>
                </a:lnTo>
                <a:lnTo>
                  <a:pt x="102" y="165"/>
                </a:lnTo>
                <a:lnTo>
                  <a:pt x="99" y="167"/>
                </a:lnTo>
                <a:lnTo>
                  <a:pt x="95" y="169"/>
                </a:lnTo>
                <a:lnTo>
                  <a:pt x="92" y="171"/>
                </a:lnTo>
                <a:lnTo>
                  <a:pt x="88" y="172"/>
                </a:lnTo>
                <a:lnTo>
                  <a:pt x="84" y="173"/>
                </a:lnTo>
                <a:lnTo>
                  <a:pt x="80" y="174"/>
                </a:lnTo>
                <a:lnTo>
                  <a:pt x="76" y="174"/>
                </a:lnTo>
                <a:lnTo>
                  <a:pt x="72" y="174"/>
                </a:lnTo>
                <a:lnTo>
                  <a:pt x="67" y="174"/>
                </a:lnTo>
                <a:lnTo>
                  <a:pt x="64" y="174"/>
                </a:lnTo>
                <a:lnTo>
                  <a:pt x="60" y="175"/>
                </a:lnTo>
                <a:lnTo>
                  <a:pt x="57" y="174"/>
                </a:lnTo>
                <a:lnTo>
                  <a:pt x="54" y="174"/>
                </a:lnTo>
                <a:lnTo>
                  <a:pt x="50" y="173"/>
                </a:lnTo>
                <a:lnTo>
                  <a:pt x="47" y="173"/>
                </a:lnTo>
                <a:lnTo>
                  <a:pt x="44" y="172"/>
                </a:lnTo>
                <a:lnTo>
                  <a:pt x="42" y="171"/>
                </a:lnTo>
                <a:lnTo>
                  <a:pt x="39" y="170"/>
                </a:lnTo>
                <a:lnTo>
                  <a:pt x="36" y="168"/>
                </a:lnTo>
                <a:lnTo>
                  <a:pt x="34" y="167"/>
                </a:lnTo>
                <a:lnTo>
                  <a:pt x="31" y="165"/>
                </a:lnTo>
                <a:lnTo>
                  <a:pt x="29" y="163"/>
                </a:lnTo>
                <a:lnTo>
                  <a:pt x="26" y="161"/>
                </a:lnTo>
                <a:lnTo>
                  <a:pt x="24" y="159"/>
                </a:lnTo>
                <a:lnTo>
                  <a:pt x="22" y="157"/>
                </a:lnTo>
                <a:lnTo>
                  <a:pt x="20" y="155"/>
                </a:lnTo>
                <a:lnTo>
                  <a:pt x="18" y="152"/>
                </a:lnTo>
                <a:lnTo>
                  <a:pt x="16" y="149"/>
                </a:lnTo>
                <a:lnTo>
                  <a:pt x="15" y="146"/>
                </a:lnTo>
                <a:lnTo>
                  <a:pt x="13" y="143"/>
                </a:lnTo>
                <a:lnTo>
                  <a:pt x="11" y="140"/>
                </a:lnTo>
                <a:lnTo>
                  <a:pt x="10" y="137"/>
                </a:lnTo>
                <a:lnTo>
                  <a:pt x="8" y="133"/>
                </a:lnTo>
                <a:lnTo>
                  <a:pt x="7" y="130"/>
                </a:lnTo>
                <a:lnTo>
                  <a:pt x="6" y="126"/>
                </a:lnTo>
                <a:lnTo>
                  <a:pt x="4" y="122"/>
                </a:lnTo>
                <a:lnTo>
                  <a:pt x="3" y="118"/>
                </a:lnTo>
                <a:lnTo>
                  <a:pt x="2" y="114"/>
                </a:lnTo>
                <a:lnTo>
                  <a:pt x="1" y="110"/>
                </a:lnTo>
                <a:lnTo>
                  <a:pt x="0" y="106"/>
                </a:lnTo>
                <a:lnTo>
                  <a:pt x="0" y="101"/>
                </a:lnTo>
                <a:lnTo>
                  <a:pt x="0" y="90"/>
                </a:lnTo>
                <a:lnTo>
                  <a:pt x="0" y="79"/>
                </a:lnTo>
                <a:lnTo>
                  <a:pt x="0" y="68"/>
                </a:lnTo>
                <a:lnTo>
                  <a:pt x="0" y="57"/>
                </a:lnTo>
                <a:lnTo>
                  <a:pt x="0" y="46"/>
                </a:lnTo>
                <a:lnTo>
                  <a:pt x="0" y="35"/>
                </a:lnTo>
                <a:lnTo>
                  <a:pt x="0" y="24"/>
                </a:lnTo>
                <a:lnTo>
                  <a:pt x="0" y="13"/>
                </a:lnTo>
                <a:lnTo>
                  <a:pt x="0" y="12"/>
                </a:lnTo>
                <a:lnTo>
                  <a:pt x="0" y="11"/>
                </a:lnTo>
                <a:lnTo>
                  <a:pt x="0" y="10"/>
                </a:lnTo>
                <a:lnTo>
                  <a:pt x="0" y="9"/>
                </a:lnTo>
                <a:lnTo>
                  <a:pt x="0" y="8"/>
                </a:lnTo>
                <a:lnTo>
                  <a:pt x="1" y="7"/>
                </a:lnTo>
                <a:lnTo>
                  <a:pt x="1" y="6"/>
                </a:lnTo>
                <a:lnTo>
                  <a:pt x="2" y="5"/>
                </a:lnTo>
                <a:lnTo>
                  <a:pt x="2" y="4"/>
                </a:lnTo>
                <a:lnTo>
                  <a:pt x="3" y="4"/>
                </a:lnTo>
                <a:lnTo>
                  <a:pt x="3" y="3"/>
                </a:lnTo>
                <a:lnTo>
                  <a:pt x="4" y="3"/>
                </a:lnTo>
                <a:lnTo>
                  <a:pt x="4" y="2"/>
                </a:lnTo>
                <a:lnTo>
                  <a:pt x="5" y="2"/>
                </a:lnTo>
                <a:lnTo>
                  <a:pt x="6" y="2"/>
                </a:lnTo>
                <a:lnTo>
                  <a:pt x="6" y="1"/>
                </a:lnTo>
                <a:lnTo>
                  <a:pt x="7" y="1"/>
                </a:lnTo>
                <a:lnTo>
                  <a:pt x="8" y="1"/>
                </a:lnTo>
                <a:lnTo>
                  <a:pt x="9" y="0"/>
                </a:lnTo>
                <a:lnTo>
                  <a:pt x="10" y="0"/>
                </a:lnTo>
                <a:lnTo>
                  <a:pt x="11" y="0"/>
                </a:lnTo>
                <a:lnTo>
                  <a:pt x="12" y="0"/>
                </a:lnTo>
                <a:lnTo>
                  <a:pt x="13" y="0"/>
                </a:lnTo>
                <a:lnTo>
                  <a:pt x="14" y="0"/>
                </a:lnTo>
                <a:lnTo>
                  <a:pt x="15" y="0"/>
                </a:lnTo>
                <a:lnTo>
                  <a:pt x="17" y="0"/>
                </a:lnTo>
              </a:path>
            </a:pathLst>
          </a:custGeom>
          <a:solidFill>
            <a:schemeClr val="tx1"/>
          </a:solidFill>
          <a:ln w="9525" cap="rnd">
            <a:noFill/>
            <a:round/>
            <a:headEnd/>
            <a:tailEnd/>
          </a:ln>
          <a:effectLst/>
        </p:spPr>
        <p:txBody>
          <a:bodyPr/>
          <a:lstStyle/>
          <a:p>
            <a:pPr>
              <a:defRPr/>
            </a:pPr>
            <a:endParaRPr lang="fr-CA"/>
          </a:p>
        </p:txBody>
      </p:sp>
      <p:sp>
        <p:nvSpPr>
          <p:cNvPr id="65575" name="Freeform 44"/>
          <p:cNvSpPr>
            <a:spLocks/>
          </p:cNvSpPr>
          <p:nvPr/>
        </p:nvSpPr>
        <p:spPr bwMode="auto">
          <a:xfrm>
            <a:off x="628650" y="6248400"/>
            <a:ext cx="185738" cy="287338"/>
          </a:xfrm>
          <a:custGeom>
            <a:avLst/>
            <a:gdLst>
              <a:gd name="T0" fmla="*/ 0 w 131"/>
              <a:gd name="T1" fmla="*/ 186491887 h 181"/>
              <a:gd name="T2" fmla="*/ 0 w 131"/>
              <a:gd name="T3" fmla="*/ 35282249 h 181"/>
              <a:gd name="T4" fmla="*/ 2010508 w 131"/>
              <a:gd name="T5" fmla="*/ 22682239 h 181"/>
              <a:gd name="T6" fmla="*/ 8040612 w 131"/>
              <a:gd name="T7" fmla="*/ 12601597 h 181"/>
              <a:gd name="T8" fmla="*/ 20102239 w 131"/>
              <a:gd name="T9" fmla="*/ 5040321 h 181"/>
              <a:gd name="T10" fmla="*/ 34174374 w 131"/>
              <a:gd name="T11" fmla="*/ 0 h 181"/>
              <a:gd name="T12" fmla="*/ 60308136 w 131"/>
              <a:gd name="T13" fmla="*/ 0 h 181"/>
              <a:gd name="T14" fmla="*/ 118607183 w 131"/>
              <a:gd name="T15" fmla="*/ 12601597 h 181"/>
              <a:gd name="T16" fmla="*/ 164843184 w 131"/>
              <a:gd name="T17" fmla="*/ 35282249 h 181"/>
              <a:gd name="T18" fmla="*/ 201029483 w 131"/>
              <a:gd name="T19" fmla="*/ 70564498 h 181"/>
              <a:gd name="T20" fmla="*/ 227163245 w 131"/>
              <a:gd name="T21" fmla="*/ 113408022 h 181"/>
              <a:gd name="T22" fmla="*/ 243245888 w 131"/>
              <a:gd name="T23" fmla="*/ 168851556 h 181"/>
              <a:gd name="T24" fmla="*/ 243245888 w 131"/>
              <a:gd name="T25" fmla="*/ 201612851 h 181"/>
              <a:gd name="T26" fmla="*/ 235203858 w 131"/>
              <a:gd name="T27" fmla="*/ 224295090 h 181"/>
              <a:gd name="T28" fmla="*/ 221131723 w 131"/>
              <a:gd name="T29" fmla="*/ 246975742 h 181"/>
              <a:gd name="T30" fmla="*/ 203039991 w 131"/>
              <a:gd name="T31" fmla="*/ 264617660 h 181"/>
              <a:gd name="T32" fmla="*/ 180925826 w 131"/>
              <a:gd name="T33" fmla="*/ 282257991 h 181"/>
              <a:gd name="T34" fmla="*/ 188967856 w 131"/>
              <a:gd name="T35" fmla="*/ 307459598 h 181"/>
              <a:gd name="T36" fmla="*/ 211080603 w 131"/>
              <a:gd name="T37" fmla="*/ 327620883 h 181"/>
              <a:gd name="T38" fmla="*/ 229173753 w 131"/>
              <a:gd name="T39" fmla="*/ 350303122 h 181"/>
              <a:gd name="T40" fmla="*/ 245254977 w 131"/>
              <a:gd name="T41" fmla="*/ 370464407 h 181"/>
              <a:gd name="T42" fmla="*/ 255307515 w 131"/>
              <a:gd name="T43" fmla="*/ 393145059 h 181"/>
              <a:gd name="T44" fmla="*/ 259327112 w 131"/>
              <a:gd name="T45" fmla="*/ 410786977 h 181"/>
              <a:gd name="T46" fmla="*/ 255307515 w 131"/>
              <a:gd name="T47" fmla="*/ 425907941 h 181"/>
              <a:gd name="T48" fmla="*/ 249275992 w 131"/>
              <a:gd name="T49" fmla="*/ 433467629 h 181"/>
              <a:gd name="T50" fmla="*/ 243245888 w 131"/>
              <a:gd name="T51" fmla="*/ 441028905 h 181"/>
              <a:gd name="T52" fmla="*/ 237214365 w 131"/>
              <a:gd name="T53" fmla="*/ 443548272 h 181"/>
              <a:gd name="T54" fmla="*/ 227163245 w 131"/>
              <a:gd name="T55" fmla="*/ 441028905 h 181"/>
              <a:gd name="T56" fmla="*/ 205049081 w 131"/>
              <a:gd name="T57" fmla="*/ 425907941 h 181"/>
              <a:gd name="T58" fmla="*/ 172885214 w 131"/>
              <a:gd name="T59" fmla="*/ 393145059 h 181"/>
              <a:gd name="T60" fmla="*/ 134689825 w 131"/>
              <a:gd name="T61" fmla="*/ 357862810 h 181"/>
              <a:gd name="T62" fmla="*/ 96494436 w 131"/>
              <a:gd name="T63" fmla="*/ 332661204 h 181"/>
              <a:gd name="T64" fmla="*/ 62318644 w 131"/>
              <a:gd name="T65" fmla="*/ 335182158 h 181"/>
              <a:gd name="T66" fmla="*/ 62318644 w 131"/>
              <a:gd name="T67" fmla="*/ 410786977 h 181"/>
              <a:gd name="T68" fmla="*/ 60308136 w 131"/>
              <a:gd name="T69" fmla="*/ 433467629 h 181"/>
              <a:gd name="T70" fmla="*/ 56288539 w 131"/>
              <a:gd name="T71" fmla="*/ 441028905 h 181"/>
              <a:gd name="T72" fmla="*/ 52267524 w 131"/>
              <a:gd name="T73" fmla="*/ 446069226 h 181"/>
              <a:gd name="T74" fmla="*/ 44226912 w 131"/>
              <a:gd name="T75" fmla="*/ 451109547 h 181"/>
              <a:gd name="T76" fmla="*/ 36184882 w 131"/>
              <a:gd name="T77" fmla="*/ 451109547 h 181"/>
              <a:gd name="T78" fmla="*/ 26133762 w 131"/>
              <a:gd name="T79" fmla="*/ 453628914 h 181"/>
              <a:gd name="T80" fmla="*/ 16082642 w 131"/>
              <a:gd name="T81" fmla="*/ 451109547 h 181"/>
              <a:gd name="T82" fmla="*/ 8040612 w 131"/>
              <a:gd name="T83" fmla="*/ 446069226 h 181"/>
              <a:gd name="T84" fmla="*/ 4021015 w 131"/>
              <a:gd name="T85" fmla="*/ 441028905 h 181"/>
              <a:gd name="T86" fmla="*/ 0 w 131"/>
              <a:gd name="T87" fmla="*/ 433467629 h 181"/>
              <a:gd name="T88" fmla="*/ 108556063 w 131"/>
              <a:gd name="T89" fmla="*/ 241935421 h 181"/>
              <a:gd name="T90" fmla="*/ 130668810 w 131"/>
              <a:gd name="T91" fmla="*/ 234375733 h 181"/>
              <a:gd name="T92" fmla="*/ 146751452 w 131"/>
              <a:gd name="T93" fmla="*/ 224295090 h 181"/>
              <a:gd name="T94" fmla="*/ 160823587 w 131"/>
              <a:gd name="T95" fmla="*/ 214214448 h 181"/>
              <a:gd name="T96" fmla="*/ 172885214 w 131"/>
              <a:gd name="T97" fmla="*/ 196572530 h 181"/>
              <a:gd name="T98" fmla="*/ 182936334 w 131"/>
              <a:gd name="T99" fmla="*/ 176411244 h 181"/>
              <a:gd name="T100" fmla="*/ 172885214 w 131"/>
              <a:gd name="T101" fmla="*/ 148690271 h 181"/>
              <a:gd name="T102" fmla="*/ 158813079 w 131"/>
              <a:gd name="T103" fmla="*/ 123488665 h 181"/>
              <a:gd name="T104" fmla="*/ 140719929 w 131"/>
              <a:gd name="T105" fmla="*/ 103327380 h 181"/>
              <a:gd name="T106" fmla="*/ 116596675 w 131"/>
              <a:gd name="T107" fmla="*/ 88206416 h 181"/>
              <a:gd name="T108" fmla="*/ 88452406 w 131"/>
              <a:gd name="T109" fmla="*/ 80645140 h 181"/>
              <a:gd name="T110" fmla="*/ 70360674 w 131"/>
              <a:gd name="T111" fmla="*/ 78125773 h 181"/>
              <a:gd name="T112" fmla="*/ 62318644 w 131"/>
              <a:gd name="T113" fmla="*/ 118448344 h 181"/>
              <a:gd name="T114" fmla="*/ 62318644 w 131"/>
              <a:gd name="T115" fmla="*/ 241935421 h 181"/>
              <a:gd name="T116" fmla="*/ 96494436 w 131"/>
              <a:gd name="T117" fmla="*/ 241935421 h 1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31" h="181">
                <a:moveTo>
                  <a:pt x="0" y="169"/>
                </a:moveTo>
                <a:lnTo>
                  <a:pt x="0" y="150"/>
                </a:lnTo>
                <a:lnTo>
                  <a:pt x="0" y="131"/>
                </a:lnTo>
                <a:lnTo>
                  <a:pt x="0" y="112"/>
                </a:lnTo>
                <a:lnTo>
                  <a:pt x="0" y="93"/>
                </a:lnTo>
                <a:lnTo>
                  <a:pt x="0" y="74"/>
                </a:lnTo>
                <a:lnTo>
                  <a:pt x="0" y="55"/>
                </a:lnTo>
                <a:lnTo>
                  <a:pt x="0" y="36"/>
                </a:lnTo>
                <a:lnTo>
                  <a:pt x="0" y="17"/>
                </a:lnTo>
                <a:lnTo>
                  <a:pt x="0" y="16"/>
                </a:lnTo>
                <a:lnTo>
                  <a:pt x="0" y="15"/>
                </a:lnTo>
                <a:lnTo>
                  <a:pt x="0" y="14"/>
                </a:lnTo>
                <a:lnTo>
                  <a:pt x="0" y="13"/>
                </a:lnTo>
                <a:lnTo>
                  <a:pt x="0" y="12"/>
                </a:lnTo>
                <a:lnTo>
                  <a:pt x="1" y="11"/>
                </a:lnTo>
                <a:lnTo>
                  <a:pt x="1" y="10"/>
                </a:lnTo>
                <a:lnTo>
                  <a:pt x="1" y="9"/>
                </a:lnTo>
                <a:lnTo>
                  <a:pt x="2" y="8"/>
                </a:lnTo>
                <a:lnTo>
                  <a:pt x="2" y="7"/>
                </a:lnTo>
                <a:lnTo>
                  <a:pt x="3" y="7"/>
                </a:lnTo>
                <a:lnTo>
                  <a:pt x="3" y="6"/>
                </a:lnTo>
                <a:lnTo>
                  <a:pt x="4" y="5"/>
                </a:lnTo>
                <a:lnTo>
                  <a:pt x="5" y="4"/>
                </a:lnTo>
                <a:lnTo>
                  <a:pt x="6" y="4"/>
                </a:lnTo>
                <a:lnTo>
                  <a:pt x="7" y="3"/>
                </a:lnTo>
                <a:lnTo>
                  <a:pt x="8" y="3"/>
                </a:lnTo>
                <a:lnTo>
                  <a:pt x="9" y="2"/>
                </a:lnTo>
                <a:lnTo>
                  <a:pt x="10" y="2"/>
                </a:lnTo>
                <a:lnTo>
                  <a:pt x="11" y="1"/>
                </a:lnTo>
                <a:lnTo>
                  <a:pt x="12" y="1"/>
                </a:lnTo>
                <a:lnTo>
                  <a:pt x="13" y="1"/>
                </a:lnTo>
                <a:lnTo>
                  <a:pt x="14" y="0"/>
                </a:lnTo>
                <a:lnTo>
                  <a:pt x="16" y="0"/>
                </a:lnTo>
                <a:lnTo>
                  <a:pt x="17" y="0"/>
                </a:lnTo>
                <a:lnTo>
                  <a:pt x="19" y="0"/>
                </a:lnTo>
                <a:lnTo>
                  <a:pt x="20" y="0"/>
                </a:lnTo>
                <a:lnTo>
                  <a:pt x="22" y="0"/>
                </a:lnTo>
                <a:lnTo>
                  <a:pt x="23" y="0"/>
                </a:lnTo>
                <a:lnTo>
                  <a:pt x="25" y="0"/>
                </a:lnTo>
                <a:lnTo>
                  <a:pt x="30" y="0"/>
                </a:lnTo>
                <a:lnTo>
                  <a:pt x="36" y="1"/>
                </a:lnTo>
                <a:lnTo>
                  <a:pt x="41" y="1"/>
                </a:lnTo>
                <a:lnTo>
                  <a:pt x="45" y="2"/>
                </a:lnTo>
                <a:lnTo>
                  <a:pt x="50" y="3"/>
                </a:lnTo>
                <a:lnTo>
                  <a:pt x="55" y="4"/>
                </a:lnTo>
                <a:lnTo>
                  <a:pt x="59" y="5"/>
                </a:lnTo>
                <a:lnTo>
                  <a:pt x="63" y="6"/>
                </a:lnTo>
                <a:lnTo>
                  <a:pt x="67" y="8"/>
                </a:lnTo>
                <a:lnTo>
                  <a:pt x="71" y="9"/>
                </a:lnTo>
                <a:lnTo>
                  <a:pt x="75" y="11"/>
                </a:lnTo>
                <a:lnTo>
                  <a:pt x="79" y="13"/>
                </a:lnTo>
                <a:lnTo>
                  <a:pt x="82" y="14"/>
                </a:lnTo>
                <a:lnTo>
                  <a:pt x="86" y="16"/>
                </a:lnTo>
                <a:lnTo>
                  <a:pt x="89" y="18"/>
                </a:lnTo>
                <a:lnTo>
                  <a:pt x="92" y="21"/>
                </a:lnTo>
                <a:lnTo>
                  <a:pt x="95" y="23"/>
                </a:lnTo>
                <a:lnTo>
                  <a:pt x="98" y="25"/>
                </a:lnTo>
                <a:lnTo>
                  <a:pt x="100" y="28"/>
                </a:lnTo>
                <a:lnTo>
                  <a:pt x="103" y="30"/>
                </a:lnTo>
                <a:lnTo>
                  <a:pt x="105" y="33"/>
                </a:lnTo>
                <a:lnTo>
                  <a:pt x="107" y="36"/>
                </a:lnTo>
                <a:lnTo>
                  <a:pt x="109" y="39"/>
                </a:lnTo>
                <a:lnTo>
                  <a:pt x="111" y="42"/>
                </a:lnTo>
                <a:lnTo>
                  <a:pt x="113" y="45"/>
                </a:lnTo>
                <a:lnTo>
                  <a:pt x="115" y="49"/>
                </a:lnTo>
                <a:lnTo>
                  <a:pt x="116" y="52"/>
                </a:lnTo>
                <a:lnTo>
                  <a:pt x="118" y="55"/>
                </a:lnTo>
                <a:lnTo>
                  <a:pt x="119" y="59"/>
                </a:lnTo>
                <a:lnTo>
                  <a:pt x="120" y="63"/>
                </a:lnTo>
                <a:lnTo>
                  <a:pt x="121" y="67"/>
                </a:lnTo>
                <a:lnTo>
                  <a:pt x="122" y="71"/>
                </a:lnTo>
                <a:lnTo>
                  <a:pt x="122" y="72"/>
                </a:lnTo>
                <a:lnTo>
                  <a:pt x="122" y="74"/>
                </a:lnTo>
                <a:lnTo>
                  <a:pt x="122" y="76"/>
                </a:lnTo>
                <a:lnTo>
                  <a:pt x="122" y="78"/>
                </a:lnTo>
                <a:lnTo>
                  <a:pt x="121" y="80"/>
                </a:lnTo>
                <a:lnTo>
                  <a:pt x="121" y="81"/>
                </a:lnTo>
                <a:lnTo>
                  <a:pt x="120" y="83"/>
                </a:lnTo>
                <a:lnTo>
                  <a:pt x="119" y="85"/>
                </a:lnTo>
                <a:lnTo>
                  <a:pt x="119" y="86"/>
                </a:lnTo>
                <a:lnTo>
                  <a:pt x="118" y="88"/>
                </a:lnTo>
                <a:lnTo>
                  <a:pt x="117" y="89"/>
                </a:lnTo>
                <a:lnTo>
                  <a:pt x="116" y="91"/>
                </a:lnTo>
                <a:lnTo>
                  <a:pt x="115" y="92"/>
                </a:lnTo>
                <a:lnTo>
                  <a:pt x="114" y="93"/>
                </a:lnTo>
                <a:lnTo>
                  <a:pt x="113" y="95"/>
                </a:lnTo>
                <a:lnTo>
                  <a:pt x="111" y="96"/>
                </a:lnTo>
                <a:lnTo>
                  <a:pt x="110" y="98"/>
                </a:lnTo>
                <a:lnTo>
                  <a:pt x="109" y="99"/>
                </a:lnTo>
                <a:lnTo>
                  <a:pt x="107" y="100"/>
                </a:lnTo>
                <a:lnTo>
                  <a:pt x="106" y="101"/>
                </a:lnTo>
                <a:lnTo>
                  <a:pt x="104" y="103"/>
                </a:lnTo>
                <a:lnTo>
                  <a:pt x="103" y="104"/>
                </a:lnTo>
                <a:lnTo>
                  <a:pt x="101" y="105"/>
                </a:lnTo>
                <a:lnTo>
                  <a:pt x="99" y="106"/>
                </a:lnTo>
                <a:lnTo>
                  <a:pt x="97" y="107"/>
                </a:lnTo>
                <a:lnTo>
                  <a:pt x="96" y="108"/>
                </a:lnTo>
                <a:lnTo>
                  <a:pt x="94" y="109"/>
                </a:lnTo>
                <a:lnTo>
                  <a:pt x="92" y="111"/>
                </a:lnTo>
                <a:lnTo>
                  <a:pt x="90" y="112"/>
                </a:lnTo>
                <a:lnTo>
                  <a:pt x="88" y="113"/>
                </a:lnTo>
                <a:lnTo>
                  <a:pt x="86" y="114"/>
                </a:lnTo>
                <a:lnTo>
                  <a:pt x="84" y="115"/>
                </a:lnTo>
                <a:lnTo>
                  <a:pt x="88" y="117"/>
                </a:lnTo>
                <a:lnTo>
                  <a:pt x="92" y="120"/>
                </a:lnTo>
                <a:lnTo>
                  <a:pt x="94" y="122"/>
                </a:lnTo>
                <a:lnTo>
                  <a:pt x="96" y="123"/>
                </a:lnTo>
                <a:lnTo>
                  <a:pt x="98" y="124"/>
                </a:lnTo>
                <a:lnTo>
                  <a:pt x="100" y="126"/>
                </a:lnTo>
                <a:lnTo>
                  <a:pt x="101" y="127"/>
                </a:lnTo>
                <a:lnTo>
                  <a:pt x="103" y="129"/>
                </a:lnTo>
                <a:lnTo>
                  <a:pt x="105" y="130"/>
                </a:lnTo>
                <a:lnTo>
                  <a:pt x="106" y="131"/>
                </a:lnTo>
                <a:lnTo>
                  <a:pt x="108" y="133"/>
                </a:lnTo>
                <a:lnTo>
                  <a:pt x="110" y="134"/>
                </a:lnTo>
                <a:lnTo>
                  <a:pt x="111" y="136"/>
                </a:lnTo>
                <a:lnTo>
                  <a:pt x="113" y="137"/>
                </a:lnTo>
                <a:lnTo>
                  <a:pt x="114" y="139"/>
                </a:lnTo>
                <a:lnTo>
                  <a:pt x="115" y="140"/>
                </a:lnTo>
                <a:lnTo>
                  <a:pt x="117" y="141"/>
                </a:lnTo>
                <a:lnTo>
                  <a:pt x="118" y="143"/>
                </a:lnTo>
                <a:lnTo>
                  <a:pt x="119" y="144"/>
                </a:lnTo>
                <a:lnTo>
                  <a:pt x="120" y="146"/>
                </a:lnTo>
                <a:lnTo>
                  <a:pt x="122" y="147"/>
                </a:lnTo>
                <a:lnTo>
                  <a:pt x="123" y="148"/>
                </a:lnTo>
                <a:lnTo>
                  <a:pt x="124" y="150"/>
                </a:lnTo>
                <a:lnTo>
                  <a:pt x="125" y="151"/>
                </a:lnTo>
                <a:lnTo>
                  <a:pt x="126" y="153"/>
                </a:lnTo>
                <a:lnTo>
                  <a:pt x="127" y="154"/>
                </a:lnTo>
                <a:lnTo>
                  <a:pt x="127" y="156"/>
                </a:lnTo>
                <a:lnTo>
                  <a:pt x="128" y="157"/>
                </a:lnTo>
                <a:lnTo>
                  <a:pt x="129" y="158"/>
                </a:lnTo>
                <a:lnTo>
                  <a:pt x="130" y="160"/>
                </a:lnTo>
                <a:lnTo>
                  <a:pt x="129" y="161"/>
                </a:lnTo>
                <a:lnTo>
                  <a:pt x="129" y="162"/>
                </a:lnTo>
                <a:lnTo>
                  <a:pt x="129" y="163"/>
                </a:lnTo>
                <a:lnTo>
                  <a:pt x="129" y="164"/>
                </a:lnTo>
                <a:lnTo>
                  <a:pt x="128" y="165"/>
                </a:lnTo>
                <a:lnTo>
                  <a:pt x="128" y="166"/>
                </a:lnTo>
                <a:lnTo>
                  <a:pt x="128" y="167"/>
                </a:lnTo>
                <a:lnTo>
                  <a:pt x="127" y="168"/>
                </a:lnTo>
                <a:lnTo>
                  <a:pt x="127" y="169"/>
                </a:lnTo>
                <a:lnTo>
                  <a:pt x="126" y="169"/>
                </a:lnTo>
                <a:lnTo>
                  <a:pt x="126" y="170"/>
                </a:lnTo>
                <a:lnTo>
                  <a:pt x="126" y="171"/>
                </a:lnTo>
                <a:lnTo>
                  <a:pt x="125" y="171"/>
                </a:lnTo>
                <a:lnTo>
                  <a:pt x="125" y="172"/>
                </a:lnTo>
                <a:lnTo>
                  <a:pt x="124" y="172"/>
                </a:lnTo>
                <a:lnTo>
                  <a:pt x="124" y="173"/>
                </a:lnTo>
                <a:lnTo>
                  <a:pt x="123" y="173"/>
                </a:lnTo>
                <a:lnTo>
                  <a:pt x="123" y="174"/>
                </a:lnTo>
                <a:lnTo>
                  <a:pt x="122" y="174"/>
                </a:lnTo>
                <a:lnTo>
                  <a:pt x="121" y="175"/>
                </a:lnTo>
                <a:lnTo>
                  <a:pt x="120" y="175"/>
                </a:lnTo>
                <a:lnTo>
                  <a:pt x="119" y="175"/>
                </a:lnTo>
                <a:lnTo>
                  <a:pt x="118" y="175"/>
                </a:lnTo>
                <a:lnTo>
                  <a:pt x="118" y="176"/>
                </a:lnTo>
                <a:lnTo>
                  <a:pt x="117" y="176"/>
                </a:lnTo>
                <a:lnTo>
                  <a:pt x="116" y="176"/>
                </a:lnTo>
                <a:lnTo>
                  <a:pt x="115" y="176"/>
                </a:lnTo>
                <a:lnTo>
                  <a:pt x="115" y="175"/>
                </a:lnTo>
                <a:lnTo>
                  <a:pt x="113" y="175"/>
                </a:lnTo>
                <a:lnTo>
                  <a:pt x="111" y="175"/>
                </a:lnTo>
                <a:lnTo>
                  <a:pt x="110" y="174"/>
                </a:lnTo>
                <a:lnTo>
                  <a:pt x="108" y="173"/>
                </a:lnTo>
                <a:lnTo>
                  <a:pt x="106" y="172"/>
                </a:lnTo>
                <a:lnTo>
                  <a:pt x="104" y="171"/>
                </a:lnTo>
                <a:lnTo>
                  <a:pt x="102" y="169"/>
                </a:lnTo>
                <a:lnTo>
                  <a:pt x="100" y="168"/>
                </a:lnTo>
                <a:lnTo>
                  <a:pt x="98" y="166"/>
                </a:lnTo>
                <a:lnTo>
                  <a:pt x="95" y="164"/>
                </a:lnTo>
                <a:lnTo>
                  <a:pt x="93" y="163"/>
                </a:lnTo>
                <a:lnTo>
                  <a:pt x="91" y="161"/>
                </a:lnTo>
                <a:lnTo>
                  <a:pt x="86" y="156"/>
                </a:lnTo>
                <a:lnTo>
                  <a:pt x="81" y="152"/>
                </a:lnTo>
                <a:lnTo>
                  <a:pt x="78" y="150"/>
                </a:lnTo>
                <a:lnTo>
                  <a:pt x="75" y="148"/>
                </a:lnTo>
                <a:lnTo>
                  <a:pt x="72" y="146"/>
                </a:lnTo>
                <a:lnTo>
                  <a:pt x="70" y="144"/>
                </a:lnTo>
                <a:lnTo>
                  <a:pt x="67" y="142"/>
                </a:lnTo>
                <a:lnTo>
                  <a:pt x="64" y="140"/>
                </a:lnTo>
                <a:lnTo>
                  <a:pt x="61" y="138"/>
                </a:lnTo>
                <a:lnTo>
                  <a:pt x="58" y="136"/>
                </a:lnTo>
                <a:lnTo>
                  <a:pt x="54" y="134"/>
                </a:lnTo>
                <a:lnTo>
                  <a:pt x="51" y="133"/>
                </a:lnTo>
                <a:lnTo>
                  <a:pt x="48" y="132"/>
                </a:lnTo>
                <a:lnTo>
                  <a:pt x="45" y="130"/>
                </a:lnTo>
                <a:lnTo>
                  <a:pt x="41" y="129"/>
                </a:lnTo>
                <a:lnTo>
                  <a:pt x="38" y="129"/>
                </a:lnTo>
                <a:lnTo>
                  <a:pt x="34" y="128"/>
                </a:lnTo>
                <a:lnTo>
                  <a:pt x="31" y="128"/>
                </a:lnTo>
                <a:lnTo>
                  <a:pt x="31" y="133"/>
                </a:lnTo>
                <a:lnTo>
                  <a:pt x="31" y="138"/>
                </a:lnTo>
                <a:lnTo>
                  <a:pt x="31" y="143"/>
                </a:lnTo>
                <a:lnTo>
                  <a:pt x="31" y="148"/>
                </a:lnTo>
                <a:lnTo>
                  <a:pt x="31" y="153"/>
                </a:lnTo>
                <a:lnTo>
                  <a:pt x="31" y="158"/>
                </a:lnTo>
                <a:lnTo>
                  <a:pt x="31" y="163"/>
                </a:lnTo>
                <a:lnTo>
                  <a:pt x="31" y="168"/>
                </a:lnTo>
                <a:lnTo>
                  <a:pt x="30" y="169"/>
                </a:lnTo>
                <a:lnTo>
                  <a:pt x="30" y="170"/>
                </a:lnTo>
                <a:lnTo>
                  <a:pt x="30" y="171"/>
                </a:lnTo>
                <a:lnTo>
                  <a:pt x="30" y="172"/>
                </a:lnTo>
                <a:lnTo>
                  <a:pt x="30" y="173"/>
                </a:lnTo>
                <a:lnTo>
                  <a:pt x="29" y="173"/>
                </a:lnTo>
                <a:lnTo>
                  <a:pt x="29" y="174"/>
                </a:lnTo>
                <a:lnTo>
                  <a:pt x="29" y="175"/>
                </a:lnTo>
                <a:lnTo>
                  <a:pt x="28" y="175"/>
                </a:lnTo>
                <a:lnTo>
                  <a:pt x="28" y="176"/>
                </a:lnTo>
                <a:lnTo>
                  <a:pt x="27" y="176"/>
                </a:lnTo>
                <a:lnTo>
                  <a:pt x="27" y="177"/>
                </a:lnTo>
                <a:lnTo>
                  <a:pt x="26" y="177"/>
                </a:lnTo>
                <a:lnTo>
                  <a:pt x="25" y="178"/>
                </a:lnTo>
                <a:lnTo>
                  <a:pt x="24" y="178"/>
                </a:lnTo>
                <a:lnTo>
                  <a:pt x="23" y="178"/>
                </a:lnTo>
                <a:lnTo>
                  <a:pt x="23" y="179"/>
                </a:lnTo>
                <a:lnTo>
                  <a:pt x="22" y="179"/>
                </a:lnTo>
                <a:lnTo>
                  <a:pt x="21" y="179"/>
                </a:lnTo>
                <a:lnTo>
                  <a:pt x="20" y="179"/>
                </a:lnTo>
                <a:lnTo>
                  <a:pt x="19" y="179"/>
                </a:lnTo>
                <a:lnTo>
                  <a:pt x="18" y="179"/>
                </a:lnTo>
                <a:lnTo>
                  <a:pt x="17" y="180"/>
                </a:lnTo>
                <a:lnTo>
                  <a:pt x="16" y="180"/>
                </a:lnTo>
                <a:lnTo>
                  <a:pt x="15" y="180"/>
                </a:lnTo>
                <a:lnTo>
                  <a:pt x="14" y="180"/>
                </a:lnTo>
                <a:lnTo>
                  <a:pt x="13" y="180"/>
                </a:lnTo>
                <a:lnTo>
                  <a:pt x="12" y="179"/>
                </a:lnTo>
                <a:lnTo>
                  <a:pt x="11" y="179"/>
                </a:lnTo>
                <a:lnTo>
                  <a:pt x="10" y="179"/>
                </a:lnTo>
                <a:lnTo>
                  <a:pt x="9" y="179"/>
                </a:lnTo>
                <a:lnTo>
                  <a:pt x="8" y="179"/>
                </a:lnTo>
                <a:lnTo>
                  <a:pt x="7" y="179"/>
                </a:lnTo>
                <a:lnTo>
                  <a:pt x="7" y="178"/>
                </a:lnTo>
                <a:lnTo>
                  <a:pt x="6" y="178"/>
                </a:lnTo>
                <a:lnTo>
                  <a:pt x="5" y="178"/>
                </a:lnTo>
                <a:lnTo>
                  <a:pt x="4" y="177"/>
                </a:lnTo>
                <a:lnTo>
                  <a:pt x="3" y="176"/>
                </a:lnTo>
                <a:lnTo>
                  <a:pt x="2" y="175"/>
                </a:lnTo>
                <a:lnTo>
                  <a:pt x="1" y="174"/>
                </a:lnTo>
                <a:lnTo>
                  <a:pt x="1" y="173"/>
                </a:lnTo>
                <a:lnTo>
                  <a:pt x="0" y="173"/>
                </a:lnTo>
                <a:lnTo>
                  <a:pt x="0" y="172"/>
                </a:lnTo>
                <a:lnTo>
                  <a:pt x="0" y="171"/>
                </a:lnTo>
                <a:lnTo>
                  <a:pt x="0" y="170"/>
                </a:lnTo>
                <a:lnTo>
                  <a:pt x="0" y="169"/>
                </a:lnTo>
                <a:lnTo>
                  <a:pt x="54" y="96"/>
                </a:lnTo>
                <a:lnTo>
                  <a:pt x="57" y="95"/>
                </a:lnTo>
                <a:lnTo>
                  <a:pt x="60" y="94"/>
                </a:lnTo>
                <a:lnTo>
                  <a:pt x="61" y="94"/>
                </a:lnTo>
                <a:lnTo>
                  <a:pt x="62" y="94"/>
                </a:lnTo>
                <a:lnTo>
                  <a:pt x="64" y="93"/>
                </a:lnTo>
                <a:lnTo>
                  <a:pt x="65" y="93"/>
                </a:lnTo>
                <a:lnTo>
                  <a:pt x="66" y="92"/>
                </a:lnTo>
                <a:lnTo>
                  <a:pt x="68" y="92"/>
                </a:lnTo>
                <a:lnTo>
                  <a:pt x="69" y="91"/>
                </a:lnTo>
                <a:lnTo>
                  <a:pt x="70" y="91"/>
                </a:lnTo>
                <a:lnTo>
                  <a:pt x="71" y="90"/>
                </a:lnTo>
                <a:lnTo>
                  <a:pt x="73" y="89"/>
                </a:lnTo>
                <a:lnTo>
                  <a:pt x="74" y="89"/>
                </a:lnTo>
                <a:lnTo>
                  <a:pt x="75" y="88"/>
                </a:lnTo>
                <a:lnTo>
                  <a:pt x="76" y="87"/>
                </a:lnTo>
                <a:lnTo>
                  <a:pt x="77" y="86"/>
                </a:lnTo>
                <a:lnTo>
                  <a:pt x="79" y="86"/>
                </a:lnTo>
                <a:lnTo>
                  <a:pt x="80" y="85"/>
                </a:lnTo>
                <a:lnTo>
                  <a:pt x="81" y="84"/>
                </a:lnTo>
                <a:lnTo>
                  <a:pt x="82" y="83"/>
                </a:lnTo>
                <a:lnTo>
                  <a:pt x="83" y="82"/>
                </a:lnTo>
                <a:lnTo>
                  <a:pt x="84" y="81"/>
                </a:lnTo>
                <a:lnTo>
                  <a:pt x="85" y="80"/>
                </a:lnTo>
                <a:lnTo>
                  <a:pt x="86" y="78"/>
                </a:lnTo>
                <a:lnTo>
                  <a:pt x="87" y="77"/>
                </a:lnTo>
                <a:lnTo>
                  <a:pt x="88" y="76"/>
                </a:lnTo>
                <a:lnTo>
                  <a:pt x="89" y="74"/>
                </a:lnTo>
                <a:lnTo>
                  <a:pt x="90" y="73"/>
                </a:lnTo>
                <a:lnTo>
                  <a:pt x="90" y="71"/>
                </a:lnTo>
                <a:lnTo>
                  <a:pt x="91" y="70"/>
                </a:lnTo>
                <a:lnTo>
                  <a:pt x="90" y="68"/>
                </a:lnTo>
                <a:lnTo>
                  <a:pt x="90" y="66"/>
                </a:lnTo>
                <a:lnTo>
                  <a:pt x="89" y="64"/>
                </a:lnTo>
                <a:lnTo>
                  <a:pt x="88" y="62"/>
                </a:lnTo>
                <a:lnTo>
                  <a:pt x="87" y="61"/>
                </a:lnTo>
                <a:lnTo>
                  <a:pt x="86" y="59"/>
                </a:lnTo>
                <a:lnTo>
                  <a:pt x="85" y="57"/>
                </a:lnTo>
                <a:lnTo>
                  <a:pt x="84" y="55"/>
                </a:lnTo>
                <a:lnTo>
                  <a:pt x="82" y="54"/>
                </a:lnTo>
                <a:lnTo>
                  <a:pt x="81" y="52"/>
                </a:lnTo>
                <a:lnTo>
                  <a:pt x="80" y="51"/>
                </a:lnTo>
                <a:lnTo>
                  <a:pt x="79" y="49"/>
                </a:lnTo>
                <a:lnTo>
                  <a:pt x="77" y="48"/>
                </a:lnTo>
                <a:lnTo>
                  <a:pt x="76" y="46"/>
                </a:lnTo>
                <a:lnTo>
                  <a:pt x="75" y="45"/>
                </a:lnTo>
                <a:lnTo>
                  <a:pt x="73" y="44"/>
                </a:lnTo>
                <a:lnTo>
                  <a:pt x="71" y="42"/>
                </a:lnTo>
                <a:lnTo>
                  <a:pt x="70" y="41"/>
                </a:lnTo>
                <a:lnTo>
                  <a:pt x="68" y="40"/>
                </a:lnTo>
                <a:lnTo>
                  <a:pt x="66" y="39"/>
                </a:lnTo>
                <a:lnTo>
                  <a:pt x="64" y="38"/>
                </a:lnTo>
                <a:lnTo>
                  <a:pt x="62" y="37"/>
                </a:lnTo>
                <a:lnTo>
                  <a:pt x="60" y="36"/>
                </a:lnTo>
                <a:lnTo>
                  <a:pt x="58" y="35"/>
                </a:lnTo>
                <a:lnTo>
                  <a:pt x="56" y="34"/>
                </a:lnTo>
                <a:lnTo>
                  <a:pt x="54" y="34"/>
                </a:lnTo>
                <a:lnTo>
                  <a:pt x="52" y="33"/>
                </a:lnTo>
                <a:lnTo>
                  <a:pt x="49" y="32"/>
                </a:lnTo>
                <a:lnTo>
                  <a:pt x="47" y="32"/>
                </a:lnTo>
                <a:lnTo>
                  <a:pt x="44" y="32"/>
                </a:lnTo>
                <a:lnTo>
                  <a:pt x="41" y="31"/>
                </a:lnTo>
                <a:lnTo>
                  <a:pt x="39" y="31"/>
                </a:lnTo>
                <a:lnTo>
                  <a:pt x="38" y="31"/>
                </a:lnTo>
                <a:lnTo>
                  <a:pt x="37" y="31"/>
                </a:lnTo>
                <a:lnTo>
                  <a:pt x="36" y="31"/>
                </a:lnTo>
                <a:lnTo>
                  <a:pt x="35" y="31"/>
                </a:lnTo>
                <a:lnTo>
                  <a:pt x="34" y="31"/>
                </a:lnTo>
                <a:lnTo>
                  <a:pt x="33" y="31"/>
                </a:lnTo>
                <a:lnTo>
                  <a:pt x="32" y="31"/>
                </a:lnTo>
                <a:lnTo>
                  <a:pt x="31" y="31"/>
                </a:lnTo>
                <a:lnTo>
                  <a:pt x="31" y="39"/>
                </a:lnTo>
                <a:lnTo>
                  <a:pt x="31" y="47"/>
                </a:lnTo>
                <a:lnTo>
                  <a:pt x="31" y="55"/>
                </a:lnTo>
                <a:lnTo>
                  <a:pt x="31" y="63"/>
                </a:lnTo>
                <a:lnTo>
                  <a:pt x="31" y="71"/>
                </a:lnTo>
                <a:lnTo>
                  <a:pt x="31" y="80"/>
                </a:lnTo>
                <a:lnTo>
                  <a:pt x="31" y="88"/>
                </a:lnTo>
                <a:lnTo>
                  <a:pt x="31" y="96"/>
                </a:lnTo>
                <a:lnTo>
                  <a:pt x="34" y="96"/>
                </a:lnTo>
                <a:lnTo>
                  <a:pt x="37" y="96"/>
                </a:lnTo>
                <a:lnTo>
                  <a:pt x="40" y="96"/>
                </a:lnTo>
                <a:lnTo>
                  <a:pt x="42" y="96"/>
                </a:lnTo>
                <a:lnTo>
                  <a:pt x="45" y="96"/>
                </a:lnTo>
                <a:lnTo>
                  <a:pt x="48" y="96"/>
                </a:lnTo>
                <a:lnTo>
                  <a:pt x="51" y="96"/>
                </a:lnTo>
                <a:lnTo>
                  <a:pt x="54" y="96"/>
                </a:lnTo>
              </a:path>
            </a:pathLst>
          </a:custGeom>
          <a:solidFill>
            <a:schemeClr val="tx1"/>
          </a:solidFill>
          <a:ln w="9525" cap="rnd">
            <a:noFill/>
            <a:round/>
            <a:headEnd type="none" w="sm" len="sm"/>
            <a:tailEnd type="none" w="sm" len="sm"/>
          </a:ln>
          <a:effectLst>
            <a:outerShdw dist="35921" dir="2700000" algn="ctr" rotWithShape="0">
              <a:schemeClr val="bg2"/>
            </a:outerShdw>
          </a:effectLst>
        </p:spPr>
        <p:txBody>
          <a:bodyPr/>
          <a:lstStyle/>
          <a:p>
            <a:pPr>
              <a:defRPr/>
            </a:pPr>
            <a:endParaRPr lang="fr-CA"/>
          </a:p>
        </p:txBody>
      </p:sp>
      <p:sp>
        <p:nvSpPr>
          <p:cNvPr id="65576" name="Freeform 45"/>
          <p:cNvSpPr>
            <a:spLocks/>
          </p:cNvSpPr>
          <p:nvPr/>
        </p:nvSpPr>
        <p:spPr bwMode="auto">
          <a:xfrm>
            <a:off x="846138" y="6249988"/>
            <a:ext cx="184150" cy="296862"/>
          </a:xfrm>
          <a:custGeom>
            <a:avLst/>
            <a:gdLst>
              <a:gd name="T0" fmla="*/ 256842504 w 130"/>
              <a:gd name="T1" fmla="*/ 63003006 h 187"/>
              <a:gd name="T2" fmla="*/ 252829451 w 130"/>
              <a:gd name="T3" fmla="*/ 73083614 h 187"/>
              <a:gd name="T4" fmla="*/ 246809162 w 130"/>
              <a:gd name="T5" fmla="*/ 83164222 h 187"/>
              <a:gd name="T6" fmla="*/ 238783055 w 130"/>
              <a:gd name="T7" fmla="*/ 88204526 h 187"/>
              <a:gd name="T8" fmla="*/ 228749713 w 130"/>
              <a:gd name="T9" fmla="*/ 88204526 h 187"/>
              <a:gd name="T10" fmla="*/ 220723607 w 130"/>
              <a:gd name="T11" fmla="*/ 88204526 h 187"/>
              <a:gd name="T12" fmla="*/ 216710553 w 130"/>
              <a:gd name="T13" fmla="*/ 88204526 h 187"/>
              <a:gd name="T14" fmla="*/ 214704735 w 130"/>
              <a:gd name="T15" fmla="*/ 83164222 h 187"/>
              <a:gd name="T16" fmla="*/ 210691681 w 130"/>
              <a:gd name="T17" fmla="*/ 78123918 h 187"/>
              <a:gd name="T18" fmla="*/ 202664158 w 130"/>
              <a:gd name="T19" fmla="*/ 78123918 h 187"/>
              <a:gd name="T20" fmla="*/ 132435014 w 130"/>
              <a:gd name="T21" fmla="*/ 78123918 h 187"/>
              <a:gd name="T22" fmla="*/ 82269721 w 130"/>
              <a:gd name="T23" fmla="*/ 78123918 h 187"/>
              <a:gd name="T24" fmla="*/ 74243614 w 130"/>
              <a:gd name="T25" fmla="*/ 80644864 h 187"/>
              <a:gd name="T26" fmla="*/ 70230560 w 130"/>
              <a:gd name="T27" fmla="*/ 83164222 h 187"/>
              <a:gd name="T28" fmla="*/ 68223325 w 130"/>
              <a:gd name="T29" fmla="*/ 88204526 h 187"/>
              <a:gd name="T30" fmla="*/ 68223325 w 130"/>
              <a:gd name="T31" fmla="*/ 128526959 h 187"/>
              <a:gd name="T32" fmla="*/ 88290009 w 130"/>
              <a:gd name="T33" fmla="*/ 189010607 h 187"/>
              <a:gd name="T34" fmla="*/ 204671393 w 130"/>
              <a:gd name="T35" fmla="*/ 181450944 h 187"/>
              <a:gd name="T36" fmla="*/ 230756948 w 130"/>
              <a:gd name="T37" fmla="*/ 178929999 h 187"/>
              <a:gd name="T38" fmla="*/ 234770002 w 130"/>
              <a:gd name="T39" fmla="*/ 183970303 h 187"/>
              <a:gd name="T40" fmla="*/ 238783055 w 130"/>
              <a:gd name="T41" fmla="*/ 189010607 h 187"/>
              <a:gd name="T42" fmla="*/ 242796109 w 130"/>
              <a:gd name="T43" fmla="*/ 199091215 h 187"/>
              <a:gd name="T44" fmla="*/ 242796109 w 130"/>
              <a:gd name="T45" fmla="*/ 211692768 h 187"/>
              <a:gd name="T46" fmla="*/ 242796109 w 130"/>
              <a:gd name="T47" fmla="*/ 229333039 h 187"/>
              <a:gd name="T48" fmla="*/ 240790290 w 130"/>
              <a:gd name="T49" fmla="*/ 241934593 h 187"/>
              <a:gd name="T50" fmla="*/ 236777237 w 130"/>
              <a:gd name="T51" fmla="*/ 249494255 h 187"/>
              <a:gd name="T52" fmla="*/ 232762767 w 130"/>
              <a:gd name="T53" fmla="*/ 254534559 h 187"/>
              <a:gd name="T54" fmla="*/ 228749713 w 130"/>
              <a:gd name="T55" fmla="*/ 257055505 h 187"/>
              <a:gd name="T56" fmla="*/ 166546677 w 130"/>
              <a:gd name="T57" fmla="*/ 262095809 h 187"/>
              <a:gd name="T58" fmla="*/ 68223325 w 130"/>
              <a:gd name="T59" fmla="*/ 284776383 h 187"/>
              <a:gd name="T60" fmla="*/ 66217507 w 130"/>
              <a:gd name="T61" fmla="*/ 375501855 h 187"/>
              <a:gd name="T62" fmla="*/ 168552495 w 130"/>
              <a:gd name="T63" fmla="*/ 390622767 h 187"/>
              <a:gd name="T64" fmla="*/ 230756948 w 130"/>
              <a:gd name="T65" fmla="*/ 390622767 h 187"/>
              <a:gd name="T66" fmla="*/ 236777237 w 130"/>
              <a:gd name="T67" fmla="*/ 393143713 h 187"/>
              <a:gd name="T68" fmla="*/ 238783055 w 130"/>
              <a:gd name="T69" fmla="*/ 400703375 h 187"/>
              <a:gd name="T70" fmla="*/ 242796109 w 130"/>
              <a:gd name="T71" fmla="*/ 408264625 h 187"/>
              <a:gd name="T72" fmla="*/ 242796109 w 130"/>
              <a:gd name="T73" fmla="*/ 425904895 h 187"/>
              <a:gd name="T74" fmla="*/ 240790290 w 130"/>
              <a:gd name="T75" fmla="*/ 441025807 h 187"/>
              <a:gd name="T76" fmla="*/ 236777237 w 130"/>
              <a:gd name="T77" fmla="*/ 451106415 h 187"/>
              <a:gd name="T78" fmla="*/ 230756948 w 130"/>
              <a:gd name="T79" fmla="*/ 458667665 h 187"/>
              <a:gd name="T80" fmla="*/ 224736660 w 130"/>
              <a:gd name="T81" fmla="*/ 463707969 h 187"/>
              <a:gd name="T82" fmla="*/ 214704735 w 130"/>
              <a:gd name="T83" fmla="*/ 466227327 h 187"/>
              <a:gd name="T84" fmla="*/ 154506100 w 130"/>
              <a:gd name="T85" fmla="*/ 468748273 h 187"/>
              <a:gd name="T86" fmla="*/ 58191400 w 130"/>
              <a:gd name="T87" fmla="*/ 466227327 h 187"/>
              <a:gd name="T88" fmla="*/ 38124716 w 130"/>
              <a:gd name="T89" fmla="*/ 458667665 h 187"/>
              <a:gd name="T90" fmla="*/ 22072502 w 130"/>
              <a:gd name="T91" fmla="*/ 446066111 h 187"/>
              <a:gd name="T92" fmla="*/ 10033342 w 130"/>
              <a:gd name="T93" fmla="*/ 430945199 h 187"/>
              <a:gd name="T94" fmla="*/ 4013053 w 130"/>
              <a:gd name="T95" fmla="*/ 410783983 h 187"/>
              <a:gd name="T96" fmla="*/ 0 w 130"/>
              <a:gd name="T97" fmla="*/ 388103409 h 187"/>
              <a:gd name="T98" fmla="*/ 4013053 w 130"/>
              <a:gd name="T99" fmla="*/ 156249424 h 187"/>
              <a:gd name="T100" fmla="*/ 6020288 w 130"/>
              <a:gd name="T101" fmla="*/ 15120912 h 187"/>
              <a:gd name="T102" fmla="*/ 10033342 w 130"/>
              <a:gd name="T103" fmla="*/ 7559662 h 187"/>
              <a:gd name="T104" fmla="*/ 14046395 w 130"/>
              <a:gd name="T105" fmla="*/ 2519358 h 187"/>
              <a:gd name="T106" fmla="*/ 20065267 w 130"/>
              <a:gd name="T107" fmla="*/ 0 h 187"/>
              <a:gd name="T108" fmla="*/ 98321935 w 130"/>
              <a:gd name="T109" fmla="*/ 0 h 187"/>
              <a:gd name="T110" fmla="*/ 220723607 w 130"/>
              <a:gd name="T111" fmla="*/ 0 h 187"/>
              <a:gd name="T112" fmla="*/ 232762767 w 130"/>
              <a:gd name="T113" fmla="*/ 5040304 h 187"/>
              <a:gd name="T114" fmla="*/ 242796109 w 130"/>
              <a:gd name="T115" fmla="*/ 12599966 h 187"/>
              <a:gd name="T116" fmla="*/ 250822216 w 130"/>
              <a:gd name="T117" fmla="*/ 20161216 h 187"/>
              <a:gd name="T118" fmla="*/ 256842504 w 130"/>
              <a:gd name="T119" fmla="*/ 32761182 h 187"/>
              <a:gd name="T120" fmla="*/ 258848323 w 130"/>
              <a:gd name="T121" fmla="*/ 47882094 h 18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30" h="187">
                <a:moveTo>
                  <a:pt x="129" y="20"/>
                </a:moveTo>
                <a:lnTo>
                  <a:pt x="128" y="21"/>
                </a:lnTo>
                <a:lnTo>
                  <a:pt x="128" y="22"/>
                </a:lnTo>
                <a:lnTo>
                  <a:pt x="128" y="23"/>
                </a:lnTo>
                <a:lnTo>
                  <a:pt x="128" y="24"/>
                </a:lnTo>
                <a:lnTo>
                  <a:pt x="128" y="25"/>
                </a:lnTo>
                <a:lnTo>
                  <a:pt x="128" y="26"/>
                </a:lnTo>
                <a:lnTo>
                  <a:pt x="127" y="26"/>
                </a:lnTo>
                <a:lnTo>
                  <a:pt x="127" y="27"/>
                </a:lnTo>
                <a:lnTo>
                  <a:pt x="127" y="28"/>
                </a:lnTo>
                <a:lnTo>
                  <a:pt x="126" y="29"/>
                </a:lnTo>
                <a:lnTo>
                  <a:pt x="125" y="30"/>
                </a:lnTo>
                <a:lnTo>
                  <a:pt x="125" y="31"/>
                </a:lnTo>
                <a:lnTo>
                  <a:pt x="124" y="31"/>
                </a:lnTo>
                <a:lnTo>
                  <a:pt x="124" y="32"/>
                </a:lnTo>
                <a:lnTo>
                  <a:pt x="123" y="32"/>
                </a:lnTo>
                <a:lnTo>
                  <a:pt x="123" y="33"/>
                </a:lnTo>
                <a:lnTo>
                  <a:pt x="122" y="33"/>
                </a:lnTo>
                <a:lnTo>
                  <a:pt x="121" y="34"/>
                </a:lnTo>
                <a:lnTo>
                  <a:pt x="120" y="34"/>
                </a:lnTo>
                <a:lnTo>
                  <a:pt x="119" y="35"/>
                </a:lnTo>
                <a:lnTo>
                  <a:pt x="118" y="35"/>
                </a:lnTo>
                <a:lnTo>
                  <a:pt x="117" y="35"/>
                </a:lnTo>
                <a:lnTo>
                  <a:pt x="116" y="35"/>
                </a:lnTo>
                <a:lnTo>
                  <a:pt x="115" y="35"/>
                </a:lnTo>
                <a:lnTo>
                  <a:pt x="114" y="35"/>
                </a:lnTo>
                <a:lnTo>
                  <a:pt x="113" y="35"/>
                </a:lnTo>
                <a:lnTo>
                  <a:pt x="112" y="35"/>
                </a:lnTo>
                <a:lnTo>
                  <a:pt x="111" y="35"/>
                </a:lnTo>
                <a:lnTo>
                  <a:pt x="110" y="35"/>
                </a:lnTo>
                <a:lnTo>
                  <a:pt x="109" y="35"/>
                </a:lnTo>
                <a:lnTo>
                  <a:pt x="108" y="35"/>
                </a:lnTo>
                <a:lnTo>
                  <a:pt x="108" y="34"/>
                </a:lnTo>
                <a:lnTo>
                  <a:pt x="107" y="34"/>
                </a:lnTo>
                <a:lnTo>
                  <a:pt x="107" y="33"/>
                </a:lnTo>
                <a:lnTo>
                  <a:pt x="106" y="33"/>
                </a:lnTo>
                <a:lnTo>
                  <a:pt x="106" y="32"/>
                </a:lnTo>
                <a:lnTo>
                  <a:pt x="105" y="32"/>
                </a:lnTo>
                <a:lnTo>
                  <a:pt x="105" y="31"/>
                </a:lnTo>
                <a:lnTo>
                  <a:pt x="104" y="31"/>
                </a:lnTo>
                <a:lnTo>
                  <a:pt x="103" y="31"/>
                </a:lnTo>
                <a:lnTo>
                  <a:pt x="102" y="31"/>
                </a:lnTo>
                <a:lnTo>
                  <a:pt x="101" y="31"/>
                </a:lnTo>
                <a:lnTo>
                  <a:pt x="94" y="31"/>
                </a:lnTo>
                <a:lnTo>
                  <a:pt x="87" y="31"/>
                </a:lnTo>
                <a:lnTo>
                  <a:pt x="80" y="31"/>
                </a:lnTo>
                <a:lnTo>
                  <a:pt x="73" y="31"/>
                </a:lnTo>
                <a:lnTo>
                  <a:pt x="66" y="31"/>
                </a:lnTo>
                <a:lnTo>
                  <a:pt x="59" y="31"/>
                </a:lnTo>
                <a:lnTo>
                  <a:pt x="52" y="31"/>
                </a:lnTo>
                <a:lnTo>
                  <a:pt x="46" y="31"/>
                </a:lnTo>
                <a:lnTo>
                  <a:pt x="44" y="31"/>
                </a:lnTo>
                <a:lnTo>
                  <a:pt x="42" y="31"/>
                </a:lnTo>
                <a:lnTo>
                  <a:pt x="41" y="31"/>
                </a:lnTo>
                <a:lnTo>
                  <a:pt x="40" y="31"/>
                </a:lnTo>
                <a:lnTo>
                  <a:pt x="39" y="31"/>
                </a:lnTo>
                <a:lnTo>
                  <a:pt x="38" y="31"/>
                </a:lnTo>
                <a:lnTo>
                  <a:pt x="37" y="31"/>
                </a:lnTo>
                <a:lnTo>
                  <a:pt x="37" y="32"/>
                </a:lnTo>
                <a:lnTo>
                  <a:pt x="36" y="32"/>
                </a:lnTo>
                <a:lnTo>
                  <a:pt x="35" y="33"/>
                </a:lnTo>
                <a:lnTo>
                  <a:pt x="34" y="34"/>
                </a:lnTo>
                <a:lnTo>
                  <a:pt x="34" y="35"/>
                </a:lnTo>
                <a:lnTo>
                  <a:pt x="34" y="36"/>
                </a:lnTo>
                <a:lnTo>
                  <a:pt x="34" y="41"/>
                </a:lnTo>
                <a:lnTo>
                  <a:pt x="34" y="46"/>
                </a:lnTo>
                <a:lnTo>
                  <a:pt x="34" y="51"/>
                </a:lnTo>
                <a:lnTo>
                  <a:pt x="34" y="56"/>
                </a:lnTo>
                <a:lnTo>
                  <a:pt x="34" y="61"/>
                </a:lnTo>
                <a:lnTo>
                  <a:pt x="34" y="66"/>
                </a:lnTo>
                <a:lnTo>
                  <a:pt x="34" y="71"/>
                </a:lnTo>
                <a:lnTo>
                  <a:pt x="34" y="76"/>
                </a:lnTo>
                <a:lnTo>
                  <a:pt x="44" y="75"/>
                </a:lnTo>
                <a:lnTo>
                  <a:pt x="53" y="74"/>
                </a:lnTo>
                <a:lnTo>
                  <a:pt x="63" y="74"/>
                </a:lnTo>
                <a:lnTo>
                  <a:pt x="73" y="73"/>
                </a:lnTo>
                <a:lnTo>
                  <a:pt x="83" y="73"/>
                </a:lnTo>
                <a:lnTo>
                  <a:pt x="93" y="72"/>
                </a:lnTo>
                <a:lnTo>
                  <a:pt x="102" y="72"/>
                </a:lnTo>
                <a:lnTo>
                  <a:pt x="112" y="71"/>
                </a:lnTo>
                <a:lnTo>
                  <a:pt x="113" y="71"/>
                </a:lnTo>
                <a:lnTo>
                  <a:pt x="114" y="71"/>
                </a:lnTo>
                <a:lnTo>
                  <a:pt x="115" y="71"/>
                </a:lnTo>
                <a:lnTo>
                  <a:pt x="115" y="72"/>
                </a:lnTo>
                <a:lnTo>
                  <a:pt x="116" y="72"/>
                </a:lnTo>
                <a:lnTo>
                  <a:pt x="117" y="73"/>
                </a:lnTo>
                <a:lnTo>
                  <a:pt x="118" y="73"/>
                </a:lnTo>
                <a:lnTo>
                  <a:pt x="118" y="74"/>
                </a:lnTo>
                <a:lnTo>
                  <a:pt x="119" y="74"/>
                </a:lnTo>
                <a:lnTo>
                  <a:pt x="119" y="75"/>
                </a:lnTo>
                <a:lnTo>
                  <a:pt x="120" y="76"/>
                </a:lnTo>
                <a:lnTo>
                  <a:pt x="120" y="77"/>
                </a:lnTo>
                <a:lnTo>
                  <a:pt x="121" y="78"/>
                </a:lnTo>
                <a:lnTo>
                  <a:pt x="121" y="79"/>
                </a:lnTo>
                <a:lnTo>
                  <a:pt x="121" y="80"/>
                </a:lnTo>
                <a:lnTo>
                  <a:pt x="121" y="81"/>
                </a:lnTo>
                <a:lnTo>
                  <a:pt x="121" y="82"/>
                </a:lnTo>
                <a:lnTo>
                  <a:pt x="121" y="83"/>
                </a:lnTo>
                <a:lnTo>
                  <a:pt x="121" y="84"/>
                </a:lnTo>
                <a:lnTo>
                  <a:pt x="121" y="85"/>
                </a:lnTo>
                <a:lnTo>
                  <a:pt x="121" y="86"/>
                </a:lnTo>
                <a:lnTo>
                  <a:pt x="121" y="89"/>
                </a:lnTo>
                <a:lnTo>
                  <a:pt x="121" y="90"/>
                </a:lnTo>
                <a:lnTo>
                  <a:pt x="121" y="91"/>
                </a:lnTo>
                <a:lnTo>
                  <a:pt x="121" y="92"/>
                </a:lnTo>
                <a:lnTo>
                  <a:pt x="121" y="93"/>
                </a:lnTo>
                <a:lnTo>
                  <a:pt x="120" y="94"/>
                </a:lnTo>
                <a:lnTo>
                  <a:pt x="120" y="95"/>
                </a:lnTo>
                <a:lnTo>
                  <a:pt x="120" y="96"/>
                </a:lnTo>
                <a:lnTo>
                  <a:pt x="119" y="97"/>
                </a:lnTo>
                <a:lnTo>
                  <a:pt x="119" y="98"/>
                </a:lnTo>
                <a:lnTo>
                  <a:pt x="118" y="99"/>
                </a:lnTo>
                <a:lnTo>
                  <a:pt x="118" y="100"/>
                </a:lnTo>
                <a:lnTo>
                  <a:pt x="117" y="100"/>
                </a:lnTo>
                <a:lnTo>
                  <a:pt x="117" y="101"/>
                </a:lnTo>
                <a:lnTo>
                  <a:pt x="116" y="101"/>
                </a:lnTo>
                <a:lnTo>
                  <a:pt x="115" y="102"/>
                </a:lnTo>
                <a:lnTo>
                  <a:pt x="114" y="102"/>
                </a:lnTo>
                <a:lnTo>
                  <a:pt x="113" y="102"/>
                </a:lnTo>
                <a:lnTo>
                  <a:pt x="103" y="103"/>
                </a:lnTo>
                <a:lnTo>
                  <a:pt x="93" y="104"/>
                </a:lnTo>
                <a:lnTo>
                  <a:pt x="83" y="104"/>
                </a:lnTo>
                <a:lnTo>
                  <a:pt x="73" y="105"/>
                </a:lnTo>
                <a:lnTo>
                  <a:pt x="63" y="106"/>
                </a:lnTo>
                <a:lnTo>
                  <a:pt x="53" y="106"/>
                </a:lnTo>
                <a:lnTo>
                  <a:pt x="44" y="107"/>
                </a:lnTo>
                <a:lnTo>
                  <a:pt x="34" y="107"/>
                </a:lnTo>
                <a:lnTo>
                  <a:pt x="34" y="113"/>
                </a:lnTo>
                <a:lnTo>
                  <a:pt x="34" y="119"/>
                </a:lnTo>
                <a:lnTo>
                  <a:pt x="34" y="125"/>
                </a:lnTo>
                <a:lnTo>
                  <a:pt x="33" y="131"/>
                </a:lnTo>
                <a:lnTo>
                  <a:pt x="33" y="137"/>
                </a:lnTo>
                <a:lnTo>
                  <a:pt x="33" y="143"/>
                </a:lnTo>
                <a:lnTo>
                  <a:pt x="33" y="149"/>
                </a:lnTo>
                <a:lnTo>
                  <a:pt x="33" y="155"/>
                </a:lnTo>
                <a:lnTo>
                  <a:pt x="43" y="155"/>
                </a:lnTo>
                <a:lnTo>
                  <a:pt x="54" y="155"/>
                </a:lnTo>
                <a:lnTo>
                  <a:pt x="64" y="155"/>
                </a:lnTo>
                <a:lnTo>
                  <a:pt x="74" y="155"/>
                </a:lnTo>
                <a:lnTo>
                  <a:pt x="84" y="155"/>
                </a:lnTo>
                <a:lnTo>
                  <a:pt x="94" y="155"/>
                </a:lnTo>
                <a:lnTo>
                  <a:pt x="104" y="155"/>
                </a:lnTo>
                <a:lnTo>
                  <a:pt x="114" y="155"/>
                </a:lnTo>
                <a:lnTo>
                  <a:pt x="115" y="155"/>
                </a:lnTo>
                <a:lnTo>
                  <a:pt x="116" y="155"/>
                </a:lnTo>
                <a:lnTo>
                  <a:pt x="117" y="155"/>
                </a:lnTo>
                <a:lnTo>
                  <a:pt x="117" y="156"/>
                </a:lnTo>
                <a:lnTo>
                  <a:pt x="118" y="156"/>
                </a:lnTo>
                <a:lnTo>
                  <a:pt x="118" y="157"/>
                </a:lnTo>
                <a:lnTo>
                  <a:pt x="119" y="157"/>
                </a:lnTo>
                <a:lnTo>
                  <a:pt x="119" y="158"/>
                </a:lnTo>
                <a:lnTo>
                  <a:pt x="119" y="159"/>
                </a:lnTo>
                <a:lnTo>
                  <a:pt x="120" y="159"/>
                </a:lnTo>
                <a:lnTo>
                  <a:pt x="120" y="160"/>
                </a:lnTo>
                <a:lnTo>
                  <a:pt x="120" y="161"/>
                </a:lnTo>
                <a:lnTo>
                  <a:pt x="120" y="162"/>
                </a:lnTo>
                <a:lnTo>
                  <a:pt x="121" y="162"/>
                </a:lnTo>
                <a:lnTo>
                  <a:pt x="121" y="163"/>
                </a:lnTo>
                <a:lnTo>
                  <a:pt x="121" y="164"/>
                </a:lnTo>
                <a:lnTo>
                  <a:pt x="121" y="166"/>
                </a:lnTo>
                <a:lnTo>
                  <a:pt x="121" y="167"/>
                </a:lnTo>
                <a:lnTo>
                  <a:pt x="121" y="169"/>
                </a:lnTo>
                <a:lnTo>
                  <a:pt x="121" y="171"/>
                </a:lnTo>
                <a:lnTo>
                  <a:pt x="121" y="172"/>
                </a:lnTo>
                <a:lnTo>
                  <a:pt x="121" y="173"/>
                </a:lnTo>
                <a:lnTo>
                  <a:pt x="121" y="174"/>
                </a:lnTo>
                <a:lnTo>
                  <a:pt x="120" y="174"/>
                </a:lnTo>
                <a:lnTo>
                  <a:pt x="120" y="175"/>
                </a:lnTo>
                <a:lnTo>
                  <a:pt x="120" y="176"/>
                </a:lnTo>
                <a:lnTo>
                  <a:pt x="120" y="177"/>
                </a:lnTo>
                <a:lnTo>
                  <a:pt x="119" y="177"/>
                </a:lnTo>
                <a:lnTo>
                  <a:pt x="119" y="178"/>
                </a:lnTo>
                <a:lnTo>
                  <a:pt x="119" y="179"/>
                </a:lnTo>
                <a:lnTo>
                  <a:pt x="118" y="179"/>
                </a:lnTo>
                <a:lnTo>
                  <a:pt x="118" y="180"/>
                </a:lnTo>
                <a:lnTo>
                  <a:pt x="117" y="180"/>
                </a:lnTo>
                <a:lnTo>
                  <a:pt x="117" y="181"/>
                </a:lnTo>
                <a:lnTo>
                  <a:pt x="116" y="181"/>
                </a:lnTo>
                <a:lnTo>
                  <a:pt x="116" y="182"/>
                </a:lnTo>
                <a:lnTo>
                  <a:pt x="115" y="182"/>
                </a:lnTo>
                <a:lnTo>
                  <a:pt x="115" y="183"/>
                </a:lnTo>
                <a:lnTo>
                  <a:pt x="114" y="183"/>
                </a:lnTo>
                <a:lnTo>
                  <a:pt x="113" y="184"/>
                </a:lnTo>
                <a:lnTo>
                  <a:pt x="112" y="184"/>
                </a:lnTo>
                <a:lnTo>
                  <a:pt x="111" y="184"/>
                </a:lnTo>
                <a:lnTo>
                  <a:pt x="110" y="185"/>
                </a:lnTo>
                <a:lnTo>
                  <a:pt x="109" y="185"/>
                </a:lnTo>
                <a:lnTo>
                  <a:pt x="108" y="185"/>
                </a:lnTo>
                <a:lnTo>
                  <a:pt x="107" y="185"/>
                </a:lnTo>
                <a:lnTo>
                  <a:pt x="106" y="185"/>
                </a:lnTo>
                <a:lnTo>
                  <a:pt x="105" y="186"/>
                </a:lnTo>
                <a:lnTo>
                  <a:pt x="96" y="186"/>
                </a:lnTo>
                <a:lnTo>
                  <a:pt x="86" y="186"/>
                </a:lnTo>
                <a:lnTo>
                  <a:pt x="77" y="186"/>
                </a:lnTo>
                <a:lnTo>
                  <a:pt x="68" y="186"/>
                </a:lnTo>
                <a:lnTo>
                  <a:pt x="58" y="186"/>
                </a:lnTo>
                <a:lnTo>
                  <a:pt x="49" y="186"/>
                </a:lnTo>
                <a:lnTo>
                  <a:pt x="40" y="186"/>
                </a:lnTo>
                <a:lnTo>
                  <a:pt x="30" y="186"/>
                </a:lnTo>
                <a:lnTo>
                  <a:pt x="29" y="185"/>
                </a:lnTo>
                <a:lnTo>
                  <a:pt x="27" y="185"/>
                </a:lnTo>
                <a:lnTo>
                  <a:pt x="25" y="184"/>
                </a:lnTo>
                <a:lnTo>
                  <a:pt x="23" y="184"/>
                </a:lnTo>
                <a:lnTo>
                  <a:pt x="22" y="183"/>
                </a:lnTo>
                <a:lnTo>
                  <a:pt x="20" y="183"/>
                </a:lnTo>
                <a:lnTo>
                  <a:pt x="19" y="182"/>
                </a:lnTo>
                <a:lnTo>
                  <a:pt x="17" y="181"/>
                </a:lnTo>
                <a:lnTo>
                  <a:pt x="16" y="181"/>
                </a:lnTo>
                <a:lnTo>
                  <a:pt x="15" y="180"/>
                </a:lnTo>
                <a:lnTo>
                  <a:pt x="13" y="179"/>
                </a:lnTo>
                <a:lnTo>
                  <a:pt x="12" y="178"/>
                </a:lnTo>
                <a:lnTo>
                  <a:pt x="11" y="177"/>
                </a:lnTo>
                <a:lnTo>
                  <a:pt x="10" y="176"/>
                </a:lnTo>
                <a:lnTo>
                  <a:pt x="9" y="175"/>
                </a:lnTo>
                <a:lnTo>
                  <a:pt x="8" y="174"/>
                </a:lnTo>
                <a:lnTo>
                  <a:pt x="7" y="173"/>
                </a:lnTo>
                <a:lnTo>
                  <a:pt x="6" y="172"/>
                </a:lnTo>
                <a:lnTo>
                  <a:pt x="5" y="171"/>
                </a:lnTo>
                <a:lnTo>
                  <a:pt x="5" y="170"/>
                </a:lnTo>
                <a:lnTo>
                  <a:pt x="4" y="169"/>
                </a:lnTo>
                <a:lnTo>
                  <a:pt x="3" y="167"/>
                </a:lnTo>
                <a:lnTo>
                  <a:pt x="3" y="166"/>
                </a:lnTo>
                <a:lnTo>
                  <a:pt x="2" y="164"/>
                </a:lnTo>
                <a:lnTo>
                  <a:pt x="2" y="163"/>
                </a:lnTo>
                <a:lnTo>
                  <a:pt x="1" y="162"/>
                </a:lnTo>
                <a:lnTo>
                  <a:pt x="1" y="160"/>
                </a:lnTo>
                <a:lnTo>
                  <a:pt x="0" y="159"/>
                </a:lnTo>
                <a:lnTo>
                  <a:pt x="0" y="157"/>
                </a:lnTo>
                <a:lnTo>
                  <a:pt x="0" y="155"/>
                </a:lnTo>
                <a:lnTo>
                  <a:pt x="0" y="154"/>
                </a:lnTo>
                <a:lnTo>
                  <a:pt x="0" y="152"/>
                </a:lnTo>
                <a:lnTo>
                  <a:pt x="0" y="134"/>
                </a:lnTo>
                <a:lnTo>
                  <a:pt x="0" y="116"/>
                </a:lnTo>
                <a:lnTo>
                  <a:pt x="1" y="98"/>
                </a:lnTo>
                <a:lnTo>
                  <a:pt x="1" y="80"/>
                </a:lnTo>
                <a:lnTo>
                  <a:pt x="2" y="62"/>
                </a:lnTo>
                <a:lnTo>
                  <a:pt x="2" y="45"/>
                </a:lnTo>
                <a:lnTo>
                  <a:pt x="3" y="27"/>
                </a:lnTo>
                <a:lnTo>
                  <a:pt x="3" y="9"/>
                </a:lnTo>
                <a:lnTo>
                  <a:pt x="3" y="8"/>
                </a:lnTo>
                <a:lnTo>
                  <a:pt x="3" y="7"/>
                </a:lnTo>
                <a:lnTo>
                  <a:pt x="3" y="6"/>
                </a:lnTo>
                <a:lnTo>
                  <a:pt x="4" y="5"/>
                </a:lnTo>
                <a:lnTo>
                  <a:pt x="4" y="4"/>
                </a:lnTo>
                <a:lnTo>
                  <a:pt x="5" y="4"/>
                </a:lnTo>
                <a:lnTo>
                  <a:pt x="5" y="3"/>
                </a:lnTo>
                <a:lnTo>
                  <a:pt x="6" y="2"/>
                </a:lnTo>
                <a:lnTo>
                  <a:pt x="7" y="2"/>
                </a:lnTo>
                <a:lnTo>
                  <a:pt x="7" y="1"/>
                </a:lnTo>
                <a:lnTo>
                  <a:pt x="8" y="1"/>
                </a:lnTo>
                <a:lnTo>
                  <a:pt x="9" y="1"/>
                </a:lnTo>
                <a:lnTo>
                  <a:pt x="9" y="0"/>
                </a:lnTo>
                <a:lnTo>
                  <a:pt x="10" y="0"/>
                </a:lnTo>
                <a:lnTo>
                  <a:pt x="12" y="0"/>
                </a:lnTo>
                <a:lnTo>
                  <a:pt x="13" y="0"/>
                </a:lnTo>
                <a:lnTo>
                  <a:pt x="25" y="0"/>
                </a:lnTo>
                <a:lnTo>
                  <a:pt x="37" y="0"/>
                </a:lnTo>
                <a:lnTo>
                  <a:pt x="49" y="0"/>
                </a:lnTo>
                <a:lnTo>
                  <a:pt x="61" y="0"/>
                </a:lnTo>
                <a:lnTo>
                  <a:pt x="73" y="0"/>
                </a:lnTo>
                <a:lnTo>
                  <a:pt x="85" y="0"/>
                </a:lnTo>
                <a:lnTo>
                  <a:pt x="97" y="0"/>
                </a:lnTo>
                <a:lnTo>
                  <a:pt x="109" y="0"/>
                </a:lnTo>
                <a:lnTo>
                  <a:pt x="110" y="0"/>
                </a:lnTo>
                <a:lnTo>
                  <a:pt x="111" y="0"/>
                </a:lnTo>
                <a:lnTo>
                  <a:pt x="112" y="0"/>
                </a:lnTo>
                <a:lnTo>
                  <a:pt x="113" y="1"/>
                </a:lnTo>
                <a:lnTo>
                  <a:pt x="114" y="1"/>
                </a:lnTo>
                <a:lnTo>
                  <a:pt x="115" y="2"/>
                </a:lnTo>
                <a:lnTo>
                  <a:pt x="116" y="2"/>
                </a:lnTo>
                <a:lnTo>
                  <a:pt x="117" y="2"/>
                </a:lnTo>
                <a:lnTo>
                  <a:pt x="118" y="3"/>
                </a:lnTo>
                <a:lnTo>
                  <a:pt x="119" y="3"/>
                </a:lnTo>
                <a:lnTo>
                  <a:pt x="120" y="4"/>
                </a:lnTo>
                <a:lnTo>
                  <a:pt x="121" y="5"/>
                </a:lnTo>
                <a:lnTo>
                  <a:pt x="122" y="5"/>
                </a:lnTo>
                <a:lnTo>
                  <a:pt x="123" y="6"/>
                </a:lnTo>
                <a:lnTo>
                  <a:pt x="123" y="7"/>
                </a:lnTo>
                <a:lnTo>
                  <a:pt x="124" y="7"/>
                </a:lnTo>
                <a:lnTo>
                  <a:pt x="125" y="8"/>
                </a:lnTo>
                <a:lnTo>
                  <a:pt x="126" y="9"/>
                </a:lnTo>
                <a:lnTo>
                  <a:pt x="126" y="10"/>
                </a:lnTo>
                <a:lnTo>
                  <a:pt x="126" y="11"/>
                </a:lnTo>
                <a:lnTo>
                  <a:pt x="127" y="11"/>
                </a:lnTo>
                <a:lnTo>
                  <a:pt x="127" y="12"/>
                </a:lnTo>
                <a:lnTo>
                  <a:pt x="128" y="13"/>
                </a:lnTo>
                <a:lnTo>
                  <a:pt x="128" y="14"/>
                </a:lnTo>
                <a:lnTo>
                  <a:pt x="128" y="15"/>
                </a:lnTo>
                <a:lnTo>
                  <a:pt x="128" y="16"/>
                </a:lnTo>
                <a:lnTo>
                  <a:pt x="128" y="17"/>
                </a:lnTo>
                <a:lnTo>
                  <a:pt x="128" y="18"/>
                </a:lnTo>
                <a:lnTo>
                  <a:pt x="129" y="19"/>
                </a:lnTo>
                <a:lnTo>
                  <a:pt x="129" y="20"/>
                </a:lnTo>
              </a:path>
            </a:pathLst>
          </a:custGeom>
          <a:solidFill>
            <a:schemeClr val="tx1"/>
          </a:solidFill>
          <a:ln w="9525" cap="rnd">
            <a:noFill/>
            <a:round/>
            <a:headEnd/>
            <a:tailEnd/>
          </a:ln>
          <a:effectLst>
            <a:outerShdw dist="35921" dir="2700000" algn="ctr" rotWithShape="0">
              <a:schemeClr val="bg2"/>
            </a:outerShdw>
          </a:effectLst>
        </p:spPr>
        <p:txBody>
          <a:bodyPr/>
          <a:lstStyle/>
          <a:p>
            <a:pPr>
              <a:defRPr/>
            </a:pPr>
            <a:endParaRPr lang="fr-CA"/>
          </a:p>
        </p:txBody>
      </p:sp>
      <p:sp>
        <p:nvSpPr>
          <p:cNvPr id="26634" name="Rectangle 34"/>
          <p:cNvSpPr>
            <a:spLocks noGrp="1" noChangeArrowheads="1"/>
          </p:cNvSpPr>
          <p:nvPr>
            <p:ph type="title"/>
          </p:nvPr>
        </p:nvSpPr>
        <p:spPr bwMode="auto">
          <a:xfrm>
            <a:off x="1143000" y="609600"/>
            <a:ext cx="7772400" cy="1143000"/>
          </a:xfrm>
          <a:prstGeom prst="rect">
            <a:avLst/>
          </a:prstGeom>
          <a:noFill/>
          <a:ln w="9525">
            <a:noFill/>
            <a:miter lim="800000"/>
            <a:headEnd/>
            <a:tailEnd/>
          </a:ln>
        </p:spPr>
        <p:txBody>
          <a:bodyPr vert="horz" wrap="square" lIns="92075" tIns="46038" rIns="92075" bIns="46038" numCol="1" anchor="ctr" anchorCtr="0" compatLnSpc="1">
            <a:prstTxWarp prst="textNoShape">
              <a:avLst/>
            </a:prstTxWarp>
          </a:bodyPr>
          <a:lstStyle/>
          <a:p>
            <a:pPr lvl="0"/>
            <a:r>
              <a:rPr lang="en-US" smtClean="0"/>
              <a:t>Cliquez pour modifier le style du titre</a:t>
            </a:r>
          </a:p>
        </p:txBody>
      </p:sp>
      <p:sp>
        <p:nvSpPr>
          <p:cNvPr id="26635" name="Rectangle 38"/>
          <p:cNvSpPr>
            <a:spLocks noGrp="1" noChangeArrowheads="1"/>
          </p:cNvSpPr>
          <p:nvPr>
            <p:ph type="body" idx="1"/>
          </p:nvPr>
        </p:nvSpPr>
        <p:spPr bwMode="auto">
          <a:xfrm>
            <a:off x="1169988" y="1946275"/>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46" name="Date Placeholder 4"/>
          <p:cNvSpPr>
            <a:spLocks noGrp="1"/>
          </p:cNvSpPr>
          <p:nvPr>
            <p:ph type="dt" sz="half" idx="2"/>
          </p:nvPr>
        </p:nvSpPr>
        <p:spPr bwMode="auto">
          <a:xfrm>
            <a:off x="1143000" y="6248400"/>
            <a:ext cx="1905000" cy="457200"/>
          </a:xfrm>
          <a:prstGeom prst="rect">
            <a:avLst/>
          </a:prstGeom>
          <a:extLst/>
        </p:spPr>
        <p:txBody>
          <a:bodyPr vert="horz" wrap="square" lIns="92075" tIns="46038" rIns="92075" bIns="46038" numCol="1" anchor="ctr" anchorCtr="0" compatLnSpc="1">
            <a:prstTxWarp prst="textNoShape">
              <a:avLst/>
            </a:prstTxWarp>
          </a:bodyPr>
          <a:lstStyle>
            <a:lvl1pPr>
              <a:defRPr sz="1400" smtClean="0">
                <a:solidFill>
                  <a:srgbClr val="FFFFFF"/>
                </a:solidFill>
                <a:latin typeface="Calibri" pitchFamily="34" charset="0"/>
              </a:defRPr>
            </a:lvl1pPr>
          </a:lstStyle>
          <a:p>
            <a:pPr>
              <a:defRPr/>
            </a:pPr>
            <a:endParaRPr lang="fr-FR"/>
          </a:p>
        </p:txBody>
      </p:sp>
      <p:sp>
        <p:nvSpPr>
          <p:cNvPr id="47" name="Footer Placeholder 5"/>
          <p:cNvSpPr>
            <a:spLocks noGrp="1"/>
          </p:cNvSpPr>
          <p:nvPr>
            <p:ph type="ftr" sz="quarter" idx="3"/>
          </p:nvPr>
        </p:nvSpPr>
        <p:spPr bwMode="auto">
          <a:xfrm>
            <a:off x="3581400" y="6248400"/>
            <a:ext cx="2895600" cy="457200"/>
          </a:xfrm>
          <a:prstGeom prst="rect">
            <a:avLst/>
          </a:prstGeom>
          <a:extLst/>
        </p:spPr>
        <p:txBody>
          <a:bodyPr vert="horz" wrap="square" lIns="92075" tIns="46038" rIns="92075" bIns="46038" numCol="1" anchor="ctr" anchorCtr="0" compatLnSpc="1">
            <a:prstTxWarp prst="textNoShape">
              <a:avLst/>
            </a:prstTxWarp>
          </a:bodyPr>
          <a:lstStyle>
            <a:lvl1pPr algn="ctr">
              <a:defRPr sz="1400" smtClean="0">
                <a:solidFill>
                  <a:srgbClr val="FFFFFF"/>
                </a:solidFill>
                <a:latin typeface="Calibri" pitchFamily="34" charset="0"/>
              </a:defRPr>
            </a:lvl1pPr>
          </a:lstStyle>
          <a:p>
            <a:pPr>
              <a:defRPr/>
            </a:pPr>
            <a:endParaRPr lang="fr-FR"/>
          </a:p>
        </p:txBody>
      </p:sp>
      <p:sp>
        <p:nvSpPr>
          <p:cNvPr id="48" name="Slide Number Placeholder 6"/>
          <p:cNvSpPr>
            <a:spLocks noGrp="1"/>
          </p:cNvSpPr>
          <p:nvPr>
            <p:ph type="sldNum" sz="quarter" idx="4"/>
          </p:nvPr>
        </p:nvSpPr>
        <p:spPr bwMode="auto">
          <a:xfrm>
            <a:off x="7010400" y="6248400"/>
            <a:ext cx="1905000" cy="457200"/>
          </a:xfrm>
          <a:prstGeom prst="rect">
            <a:avLst/>
          </a:prstGeom>
          <a:extLst/>
        </p:spPr>
        <p:txBody>
          <a:bodyPr vert="horz" wrap="square" lIns="92075" tIns="46038" rIns="92075" bIns="46038" numCol="1" anchor="ctr" anchorCtr="0" compatLnSpc="1">
            <a:prstTxWarp prst="textNoShape">
              <a:avLst/>
            </a:prstTxWarp>
          </a:bodyPr>
          <a:lstStyle>
            <a:lvl1pPr algn="r">
              <a:defRPr sz="1400" smtClean="0">
                <a:solidFill>
                  <a:srgbClr val="FFFFFF"/>
                </a:solidFill>
                <a:latin typeface="Calibri" pitchFamily="34" charset="0"/>
              </a:defRPr>
            </a:lvl1pPr>
          </a:lstStyle>
          <a:p>
            <a:pPr>
              <a:defRPr/>
            </a:pPr>
            <a:fld id="{3E78B87B-A4F2-49B2-AC38-AF2B620BCD3B}"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387" r:id="rId1"/>
    <p:sldLayoutId id="2147486388" r:id="rId2"/>
    <p:sldLayoutId id="2147486389" r:id="rId3"/>
    <p:sldLayoutId id="2147486390" r:id="rId4"/>
    <p:sldLayoutId id="2147486391" r:id="rId5"/>
    <p:sldLayoutId id="2147486392" r:id="rId6"/>
    <p:sldLayoutId id="2147486393" r:id="rId7"/>
    <p:sldLayoutId id="2147486394" r:id="rId8"/>
    <p:sldLayoutId id="2147486395" r:id="rId9"/>
    <p:sldLayoutId id="2147486396" r:id="rId10"/>
    <p:sldLayoutId id="2147486397" r:id="rId11"/>
  </p:sldLayoutIdLst>
  <p:transition spd="med"/>
  <p:txStyles>
    <p:titleStyle>
      <a:lvl1pPr algn="l" rtl="0" eaLnBrk="0" fontAlgn="base" hangingPunct="0">
        <a:spcBef>
          <a:spcPct val="0"/>
        </a:spcBef>
        <a:spcAft>
          <a:spcPct val="0"/>
        </a:spcAft>
        <a:defRPr sz="4400">
          <a:solidFill>
            <a:schemeClr val="tx2"/>
          </a:solidFill>
          <a:latin typeface="+mj-lt"/>
          <a:ea typeface="+mj-ea"/>
          <a:cs typeface="+mj-cs"/>
        </a:defRPr>
      </a:lvl1pPr>
      <a:lvl2pPr algn="l" rtl="0" eaLnBrk="0" fontAlgn="base" hangingPunct="0">
        <a:spcBef>
          <a:spcPct val="0"/>
        </a:spcBef>
        <a:spcAft>
          <a:spcPct val="0"/>
        </a:spcAft>
        <a:defRPr sz="4400">
          <a:solidFill>
            <a:schemeClr val="tx2"/>
          </a:solidFill>
          <a:latin typeface="Times New Roman" pitchFamily="18" charset="0"/>
        </a:defRPr>
      </a:lvl2pPr>
      <a:lvl3pPr algn="l" rtl="0" eaLnBrk="0" fontAlgn="base" hangingPunct="0">
        <a:spcBef>
          <a:spcPct val="0"/>
        </a:spcBef>
        <a:spcAft>
          <a:spcPct val="0"/>
        </a:spcAft>
        <a:defRPr sz="4400">
          <a:solidFill>
            <a:schemeClr val="tx2"/>
          </a:solidFill>
          <a:latin typeface="Times New Roman" pitchFamily="18" charset="0"/>
        </a:defRPr>
      </a:lvl3pPr>
      <a:lvl4pPr algn="l" rtl="0" eaLnBrk="0" fontAlgn="base" hangingPunct="0">
        <a:spcBef>
          <a:spcPct val="0"/>
        </a:spcBef>
        <a:spcAft>
          <a:spcPct val="0"/>
        </a:spcAft>
        <a:defRPr sz="4400">
          <a:solidFill>
            <a:schemeClr val="tx2"/>
          </a:solidFill>
          <a:latin typeface="Times New Roman" pitchFamily="18" charset="0"/>
        </a:defRPr>
      </a:lvl4pPr>
      <a:lvl5pPr algn="l" rtl="0" eaLnBrk="0" fontAlgn="base" hangingPunct="0">
        <a:spcBef>
          <a:spcPct val="0"/>
        </a:spcBef>
        <a:spcAft>
          <a:spcPct val="0"/>
        </a:spcAft>
        <a:defRPr sz="4400">
          <a:solidFill>
            <a:schemeClr val="tx2"/>
          </a:solidFill>
          <a:latin typeface="Times New Roman" pitchFamily="18" charset="0"/>
        </a:defRPr>
      </a:lvl5pPr>
      <a:lvl6pPr marL="457200" algn="l" rtl="0" eaLnBrk="0" fontAlgn="base" hangingPunct="0">
        <a:spcBef>
          <a:spcPct val="0"/>
        </a:spcBef>
        <a:spcAft>
          <a:spcPct val="0"/>
        </a:spcAft>
        <a:defRPr sz="4400">
          <a:solidFill>
            <a:schemeClr val="tx2"/>
          </a:solidFill>
          <a:latin typeface="Times New Roman" pitchFamily="18" charset="0"/>
        </a:defRPr>
      </a:lvl6pPr>
      <a:lvl7pPr marL="914400" algn="l" rtl="0" eaLnBrk="0" fontAlgn="base" hangingPunct="0">
        <a:spcBef>
          <a:spcPct val="0"/>
        </a:spcBef>
        <a:spcAft>
          <a:spcPct val="0"/>
        </a:spcAft>
        <a:defRPr sz="4400">
          <a:solidFill>
            <a:schemeClr val="tx2"/>
          </a:solidFill>
          <a:latin typeface="Times New Roman" pitchFamily="18" charset="0"/>
        </a:defRPr>
      </a:lvl7pPr>
      <a:lvl8pPr marL="1371600" algn="l" rtl="0" eaLnBrk="0" fontAlgn="base" hangingPunct="0">
        <a:spcBef>
          <a:spcPct val="0"/>
        </a:spcBef>
        <a:spcAft>
          <a:spcPct val="0"/>
        </a:spcAft>
        <a:defRPr sz="4400">
          <a:solidFill>
            <a:schemeClr val="tx2"/>
          </a:solidFill>
          <a:latin typeface="Times New Roman" pitchFamily="18" charset="0"/>
        </a:defRPr>
      </a:lvl8pPr>
      <a:lvl9pPr marL="1828800" algn="l"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lr>
          <a:schemeClr val="tx2"/>
        </a:buClr>
        <a:buSzPct val="75000"/>
        <a:buFont typeface="Wingdings" pitchFamily="2" charset="2"/>
        <a:buChar char="n"/>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folHlink"/>
        </a:buClr>
        <a:buSzPct val="60000"/>
        <a:buFont typeface="Wingdings" pitchFamily="2" charset="2"/>
        <a:buChar char="u"/>
        <a:defRPr sz="3200">
          <a:solidFill>
            <a:schemeClr val="tx1"/>
          </a:solidFill>
          <a:latin typeface="+mn-lt"/>
        </a:defRPr>
      </a:lvl2pPr>
      <a:lvl3pPr marL="1143000" indent="-228600" algn="l" rtl="0" eaLnBrk="0" fontAlgn="base" hangingPunct="0">
        <a:spcBef>
          <a:spcPct val="20000"/>
        </a:spcBef>
        <a:spcAft>
          <a:spcPct val="0"/>
        </a:spcAft>
        <a:buClr>
          <a:schemeClr val="tx2"/>
        </a:buClr>
        <a:buSzPct val="60000"/>
        <a:buFont typeface="Wingdings" pitchFamily="2" charset="2"/>
        <a:buChar char="t"/>
        <a:defRPr sz="3200">
          <a:solidFill>
            <a:schemeClr val="tx1"/>
          </a:solidFill>
          <a:latin typeface="+mn-lt"/>
        </a:defRPr>
      </a:lvl3pPr>
      <a:lvl4pPr marL="1600200" indent="-228600" algn="l" rtl="0" eaLnBrk="0" fontAlgn="base" hangingPunct="0">
        <a:spcBef>
          <a:spcPct val="20000"/>
        </a:spcBef>
        <a:spcAft>
          <a:spcPct val="0"/>
        </a:spcAft>
        <a:buClr>
          <a:schemeClr val="tx1"/>
        </a:buClr>
        <a:buSzPct val="100000"/>
        <a:buChar char="•"/>
        <a:defRPr sz="3200">
          <a:solidFill>
            <a:schemeClr val="tx1"/>
          </a:solidFill>
          <a:latin typeface="+mn-lt"/>
        </a:defRPr>
      </a:lvl4pPr>
      <a:lvl5pPr marL="2057400" indent="-228600" algn="l" rtl="0" eaLnBrk="0" fontAlgn="base" hangingPunct="0">
        <a:spcBef>
          <a:spcPct val="20000"/>
        </a:spcBef>
        <a:spcAft>
          <a:spcPct val="0"/>
        </a:spcAft>
        <a:buClr>
          <a:schemeClr val="tx1"/>
        </a:buClr>
        <a:buSzPct val="100000"/>
        <a:buChar char="–"/>
        <a:defRPr sz="3200">
          <a:solidFill>
            <a:schemeClr val="tx1"/>
          </a:solidFill>
          <a:latin typeface="+mn-lt"/>
        </a:defRPr>
      </a:lvl5pPr>
      <a:lvl6pPr marL="2514600" indent="-228600" algn="l" rtl="0" eaLnBrk="0" fontAlgn="base" hangingPunct="0">
        <a:spcBef>
          <a:spcPct val="20000"/>
        </a:spcBef>
        <a:spcAft>
          <a:spcPct val="0"/>
        </a:spcAft>
        <a:buClr>
          <a:schemeClr val="tx1"/>
        </a:buClr>
        <a:buSzPct val="100000"/>
        <a:buChar char="–"/>
        <a:defRPr sz="3200">
          <a:solidFill>
            <a:schemeClr val="tx1"/>
          </a:solidFill>
          <a:latin typeface="+mn-lt"/>
        </a:defRPr>
      </a:lvl6pPr>
      <a:lvl7pPr marL="2971800" indent="-228600" algn="l" rtl="0" eaLnBrk="0" fontAlgn="base" hangingPunct="0">
        <a:spcBef>
          <a:spcPct val="20000"/>
        </a:spcBef>
        <a:spcAft>
          <a:spcPct val="0"/>
        </a:spcAft>
        <a:buClr>
          <a:schemeClr val="tx1"/>
        </a:buClr>
        <a:buSzPct val="100000"/>
        <a:buChar char="–"/>
        <a:defRPr sz="3200">
          <a:solidFill>
            <a:schemeClr val="tx1"/>
          </a:solidFill>
          <a:latin typeface="+mn-lt"/>
        </a:defRPr>
      </a:lvl7pPr>
      <a:lvl8pPr marL="3429000" indent="-228600" algn="l" rtl="0" eaLnBrk="0" fontAlgn="base" hangingPunct="0">
        <a:spcBef>
          <a:spcPct val="20000"/>
        </a:spcBef>
        <a:spcAft>
          <a:spcPct val="0"/>
        </a:spcAft>
        <a:buClr>
          <a:schemeClr val="tx1"/>
        </a:buClr>
        <a:buSzPct val="100000"/>
        <a:buChar char="–"/>
        <a:defRPr sz="3200">
          <a:solidFill>
            <a:schemeClr val="tx1"/>
          </a:solidFill>
          <a:latin typeface="+mn-lt"/>
        </a:defRPr>
      </a:lvl8pPr>
      <a:lvl9pPr marL="3886200" indent="-228600" algn="l" rtl="0" eaLnBrk="0" fontAlgn="base" hangingPunct="0">
        <a:spcBef>
          <a:spcPct val="20000"/>
        </a:spcBef>
        <a:spcAft>
          <a:spcPct val="0"/>
        </a:spcAft>
        <a:buClr>
          <a:schemeClr val="tx1"/>
        </a:buClr>
        <a:buSzPct val="100000"/>
        <a:buChar char="–"/>
        <a:defRPr sz="32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27650" name="Group 2"/>
          <p:cNvGrpSpPr>
            <a:grpSpLocks/>
          </p:cNvGrpSpPr>
          <p:nvPr/>
        </p:nvGrpSpPr>
        <p:grpSpPr bwMode="auto">
          <a:xfrm>
            <a:off x="0" y="3175"/>
            <a:ext cx="1085850" cy="6854825"/>
            <a:chOff x="0" y="0"/>
            <a:chExt cx="684" cy="4318"/>
          </a:xfrm>
        </p:grpSpPr>
        <p:sp>
          <p:nvSpPr>
            <p:cNvPr id="397315"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a:noFill/>
            </a:ln>
            <a:effectLst/>
            <a:extLst/>
          </p:spPr>
          <p:txBody>
            <a:bodyPr wrap="none" anchor="ctr"/>
            <a:lstStyle/>
            <a:p>
              <a:pPr defTabSz="914400">
                <a:defRPr/>
              </a:pPr>
              <a:endParaRPr lang="en-US" sz="2400">
                <a:solidFill>
                  <a:srgbClr val="FFFFFF"/>
                </a:solidFill>
                <a:latin typeface="Times New Roman" pitchFamily="18" charset="0"/>
                <a:cs typeface="+mn-cs"/>
              </a:endParaRPr>
            </a:p>
          </p:txBody>
        </p:sp>
        <p:grpSp>
          <p:nvGrpSpPr>
            <p:cNvPr id="27664" name="Group 4"/>
            <p:cNvGrpSpPr>
              <a:grpSpLocks/>
            </p:cNvGrpSpPr>
            <p:nvPr/>
          </p:nvGrpSpPr>
          <p:grpSpPr bwMode="auto">
            <a:xfrm>
              <a:off x="48" y="102"/>
              <a:ext cx="96" cy="4128"/>
              <a:chOff x="48" y="102"/>
              <a:chExt cx="96" cy="4128"/>
            </a:xfrm>
          </p:grpSpPr>
          <p:sp>
            <p:nvSpPr>
              <p:cNvPr id="66565" name="Rectangle 5"/>
              <p:cNvSpPr>
                <a:spLocks noChangeArrowheads="1"/>
              </p:cNvSpPr>
              <p:nvPr/>
            </p:nvSpPr>
            <p:spPr bwMode="auto">
              <a:xfrm>
                <a:off x="48" y="1105"/>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6566" name="Rectangle 6"/>
              <p:cNvSpPr>
                <a:spLocks noChangeArrowheads="1"/>
              </p:cNvSpPr>
              <p:nvPr/>
            </p:nvSpPr>
            <p:spPr bwMode="auto">
              <a:xfrm>
                <a:off x="48" y="1250"/>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6567" name="Rectangle 7"/>
              <p:cNvSpPr>
                <a:spLocks noChangeArrowheads="1"/>
              </p:cNvSpPr>
              <p:nvPr/>
            </p:nvSpPr>
            <p:spPr bwMode="auto">
              <a:xfrm>
                <a:off x="48" y="1393"/>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6568" name="Rectangle 8"/>
              <p:cNvSpPr>
                <a:spLocks noChangeArrowheads="1"/>
              </p:cNvSpPr>
              <p:nvPr/>
            </p:nvSpPr>
            <p:spPr bwMode="auto">
              <a:xfrm>
                <a:off x="48" y="1538"/>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6569" name="Rectangle 9"/>
              <p:cNvSpPr>
                <a:spLocks noChangeArrowheads="1"/>
              </p:cNvSpPr>
              <p:nvPr/>
            </p:nvSpPr>
            <p:spPr bwMode="auto">
              <a:xfrm>
                <a:off x="48" y="1683"/>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6570" name="Rectangle 10"/>
              <p:cNvSpPr>
                <a:spLocks noChangeArrowheads="1"/>
              </p:cNvSpPr>
              <p:nvPr/>
            </p:nvSpPr>
            <p:spPr bwMode="auto">
              <a:xfrm>
                <a:off x="48" y="1826"/>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6571" name="Rectangle 11"/>
              <p:cNvSpPr>
                <a:spLocks noChangeArrowheads="1"/>
              </p:cNvSpPr>
              <p:nvPr/>
            </p:nvSpPr>
            <p:spPr bwMode="auto">
              <a:xfrm>
                <a:off x="48" y="1971"/>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6572" name="Rectangle 12"/>
              <p:cNvSpPr>
                <a:spLocks noChangeArrowheads="1"/>
              </p:cNvSpPr>
              <p:nvPr/>
            </p:nvSpPr>
            <p:spPr bwMode="auto">
              <a:xfrm>
                <a:off x="48" y="2115"/>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6573" name="Rectangle 13"/>
              <p:cNvSpPr>
                <a:spLocks noChangeArrowheads="1"/>
              </p:cNvSpPr>
              <p:nvPr/>
            </p:nvSpPr>
            <p:spPr bwMode="auto">
              <a:xfrm>
                <a:off x="48" y="2259"/>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6574" name="Rectangle 14"/>
              <p:cNvSpPr>
                <a:spLocks noChangeArrowheads="1"/>
              </p:cNvSpPr>
              <p:nvPr/>
            </p:nvSpPr>
            <p:spPr bwMode="auto">
              <a:xfrm>
                <a:off x="48" y="2403"/>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6575" name="Rectangle 15"/>
              <p:cNvSpPr>
                <a:spLocks noChangeArrowheads="1"/>
              </p:cNvSpPr>
              <p:nvPr/>
            </p:nvSpPr>
            <p:spPr bwMode="auto">
              <a:xfrm>
                <a:off x="48" y="2548"/>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6576" name="Rectangle 16"/>
              <p:cNvSpPr>
                <a:spLocks noChangeArrowheads="1"/>
              </p:cNvSpPr>
              <p:nvPr/>
            </p:nvSpPr>
            <p:spPr bwMode="auto">
              <a:xfrm>
                <a:off x="48" y="2692"/>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6577" name="Rectangle 17"/>
              <p:cNvSpPr>
                <a:spLocks noChangeArrowheads="1"/>
              </p:cNvSpPr>
              <p:nvPr/>
            </p:nvSpPr>
            <p:spPr bwMode="auto">
              <a:xfrm>
                <a:off x="48" y="2836"/>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6578" name="Rectangle 18"/>
              <p:cNvSpPr>
                <a:spLocks noChangeArrowheads="1"/>
              </p:cNvSpPr>
              <p:nvPr/>
            </p:nvSpPr>
            <p:spPr bwMode="auto">
              <a:xfrm>
                <a:off x="48" y="2980"/>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6579" name="Rectangle 19"/>
              <p:cNvSpPr>
                <a:spLocks noChangeArrowheads="1"/>
              </p:cNvSpPr>
              <p:nvPr/>
            </p:nvSpPr>
            <p:spPr bwMode="auto">
              <a:xfrm>
                <a:off x="48" y="3124"/>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6580" name="Rectangle 20"/>
              <p:cNvSpPr>
                <a:spLocks noChangeArrowheads="1"/>
              </p:cNvSpPr>
              <p:nvPr/>
            </p:nvSpPr>
            <p:spPr bwMode="auto">
              <a:xfrm>
                <a:off x="48" y="3269"/>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6581" name="Rectangle 21"/>
              <p:cNvSpPr>
                <a:spLocks noChangeArrowheads="1"/>
              </p:cNvSpPr>
              <p:nvPr/>
            </p:nvSpPr>
            <p:spPr bwMode="auto">
              <a:xfrm>
                <a:off x="48" y="3412"/>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6582" name="Rectangle 22"/>
              <p:cNvSpPr>
                <a:spLocks noChangeArrowheads="1"/>
              </p:cNvSpPr>
              <p:nvPr/>
            </p:nvSpPr>
            <p:spPr bwMode="auto">
              <a:xfrm>
                <a:off x="48" y="3557"/>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6583" name="Rectangle 23"/>
              <p:cNvSpPr>
                <a:spLocks noChangeArrowheads="1"/>
              </p:cNvSpPr>
              <p:nvPr/>
            </p:nvSpPr>
            <p:spPr bwMode="auto">
              <a:xfrm>
                <a:off x="48" y="3702"/>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6584" name="Rectangle 24"/>
              <p:cNvSpPr>
                <a:spLocks noChangeArrowheads="1"/>
              </p:cNvSpPr>
              <p:nvPr/>
            </p:nvSpPr>
            <p:spPr bwMode="auto">
              <a:xfrm>
                <a:off x="48" y="3845"/>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6585" name="Rectangle 25"/>
              <p:cNvSpPr>
                <a:spLocks noChangeArrowheads="1"/>
              </p:cNvSpPr>
              <p:nvPr/>
            </p:nvSpPr>
            <p:spPr bwMode="auto">
              <a:xfrm>
                <a:off x="48" y="3990"/>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6586" name="Rectangle 26"/>
              <p:cNvSpPr>
                <a:spLocks noChangeArrowheads="1"/>
              </p:cNvSpPr>
              <p:nvPr/>
            </p:nvSpPr>
            <p:spPr bwMode="auto">
              <a:xfrm>
                <a:off x="48" y="4133"/>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6587" name="Rectangle 27"/>
              <p:cNvSpPr>
                <a:spLocks noChangeArrowheads="1"/>
              </p:cNvSpPr>
              <p:nvPr/>
            </p:nvSpPr>
            <p:spPr bwMode="auto">
              <a:xfrm>
                <a:off x="48" y="102"/>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6588" name="Rectangle 28"/>
              <p:cNvSpPr>
                <a:spLocks noChangeArrowheads="1"/>
              </p:cNvSpPr>
              <p:nvPr/>
            </p:nvSpPr>
            <p:spPr bwMode="auto">
              <a:xfrm>
                <a:off x="48" y="246"/>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6589" name="Rectangle 29"/>
              <p:cNvSpPr>
                <a:spLocks noChangeArrowheads="1"/>
              </p:cNvSpPr>
              <p:nvPr/>
            </p:nvSpPr>
            <p:spPr bwMode="auto">
              <a:xfrm>
                <a:off x="48" y="391"/>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6590" name="Rectangle 30"/>
              <p:cNvSpPr>
                <a:spLocks noChangeArrowheads="1"/>
              </p:cNvSpPr>
              <p:nvPr/>
            </p:nvSpPr>
            <p:spPr bwMode="auto">
              <a:xfrm>
                <a:off x="48" y="535"/>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6591" name="Rectangle 31"/>
              <p:cNvSpPr>
                <a:spLocks noChangeArrowheads="1"/>
              </p:cNvSpPr>
              <p:nvPr/>
            </p:nvSpPr>
            <p:spPr bwMode="auto">
              <a:xfrm>
                <a:off x="48" y="679"/>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6592" name="Rectangle 32"/>
              <p:cNvSpPr>
                <a:spLocks noChangeArrowheads="1"/>
              </p:cNvSpPr>
              <p:nvPr/>
            </p:nvSpPr>
            <p:spPr bwMode="auto">
              <a:xfrm>
                <a:off x="48" y="823"/>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6593" name="Rectangle 33"/>
              <p:cNvSpPr>
                <a:spLocks noChangeArrowheads="1"/>
              </p:cNvSpPr>
              <p:nvPr/>
            </p:nvSpPr>
            <p:spPr bwMode="auto">
              <a:xfrm>
                <a:off x="48" y="968"/>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grpSp>
      </p:grpSp>
      <p:sp>
        <p:nvSpPr>
          <p:cNvPr id="66594" name="Freeform 39"/>
          <p:cNvSpPr>
            <a:spLocks/>
          </p:cNvSpPr>
          <p:nvPr/>
        </p:nvSpPr>
        <p:spPr bwMode="auto">
          <a:xfrm>
            <a:off x="419100" y="6261100"/>
            <a:ext cx="214313" cy="279400"/>
          </a:xfrm>
          <a:custGeom>
            <a:avLst/>
            <a:gdLst>
              <a:gd name="T0" fmla="*/ 42301980 w 151"/>
              <a:gd name="T1" fmla="*/ 0 h 176"/>
              <a:gd name="T2" fmla="*/ 50359297 w 151"/>
              <a:gd name="T3" fmla="*/ 2520950 h 176"/>
              <a:gd name="T4" fmla="*/ 56402640 w 151"/>
              <a:gd name="T5" fmla="*/ 7561263 h 176"/>
              <a:gd name="T6" fmla="*/ 60432008 w 151"/>
              <a:gd name="T7" fmla="*/ 15120938 h 176"/>
              <a:gd name="T8" fmla="*/ 62445983 w 151"/>
              <a:gd name="T9" fmla="*/ 22682200 h 176"/>
              <a:gd name="T10" fmla="*/ 64459957 w 151"/>
              <a:gd name="T11" fmla="*/ 30241875 h 176"/>
              <a:gd name="T12" fmla="*/ 62445983 w 151"/>
              <a:gd name="T13" fmla="*/ 90725625 h 176"/>
              <a:gd name="T14" fmla="*/ 62445983 w 151"/>
              <a:gd name="T15" fmla="*/ 229335013 h 176"/>
              <a:gd name="T16" fmla="*/ 68489325 w 151"/>
              <a:gd name="T17" fmla="*/ 282257500 h 176"/>
              <a:gd name="T18" fmla="*/ 76546643 w 151"/>
              <a:gd name="T19" fmla="*/ 309980013 h 176"/>
              <a:gd name="T20" fmla="*/ 86619354 w 151"/>
              <a:gd name="T21" fmla="*/ 330141263 h 176"/>
              <a:gd name="T22" fmla="*/ 98704620 w 151"/>
              <a:gd name="T23" fmla="*/ 347781563 h 176"/>
              <a:gd name="T24" fmla="*/ 112805280 w 151"/>
              <a:gd name="T25" fmla="*/ 357862188 h 176"/>
              <a:gd name="T26" fmla="*/ 126905940 w 151"/>
              <a:gd name="T27" fmla="*/ 362902500 h 176"/>
              <a:gd name="T28" fmla="*/ 149065336 w 151"/>
              <a:gd name="T29" fmla="*/ 360383138 h 176"/>
              <a:gd name="T30" fmla="*/ 175251262 w 151"/>
              <a:gd name="T31" fmla="*/ 347781563 h 176"/>
              <a:gd name="T32" fmla="*/ 197410659 w 151"/>
              <a:gd name="T33" fmla="*/ 327620313 h 176"/>
              <a:gd name="T34" fmla="*/ 213525293 w 151"/>
              <a:gd name="T35" fmla="*/ 294859075 h 176"/>
              <a:gd name="T36" fmla="*/ 225611979 w 151"/>
              <a:gd name="T37" fmla="*/ 254536575 h 176"/>
              <a:gd name="T38" fmla="*/ 233669296 w 151"/>
              <a:gd name="T39" fmla="*/ 206652813 h 176"/>
              <a:gd name="T40" fmla="*/ 239712639 w 151"/>
              <a:gd name="T41" fmla="*/ 148690013 h 176"/>
              <a:gd name="T42" fmla="*/ 239712639 w 151"/>
              <a:gd name="T43" fmla="*/ 80645000 h 176"/>
              <a:gd name="T44" fmla="*/ 239712639 w 151"/>
              <a:gd name="T45" fmla="*/ 30241875 h 176"/>
              <a:gd name="T46" fmla="*/ 239712639 w 151"/>
              <a:gd name="T47" fmla="*/ 22682200 h 176"/>
              <a:gd name="T48" fmla="*/ 243740588 w 151"/>
              <a:gd name="T49" fmla="*/ 15120938 h 176"/>
              <a:gd name="T50" fmla="*/ 247769956 w 151"/>
              <a:gd name="T51" fmla="*/ 7561263 h 176"/>
              <a:gd name="T52" fmla="*/ 253813299 w 151"/>
              <a:gd name="T53" fmla="*/ 2520950 h 176"/>
              <a:gd name="T54" fmla="*/ 261870616 w 151"/>
              <a:gd name="T55" fmla="*/ 0 h 176"/>
              <a:gd name="T56" fmla="*/ 275971276 w 151"/>
              <a:gd name="T57" fmla="*/ 0 h 176"/>
              <a:gd name="T58" fmla="*/ 282014619 w 151"/>
              <a:gd name="T59" fmla="*/ 0 h 176"/>
              <a:gd name="T60" fmla="*/ 290071936 w 151"/>
              <a:gd name="T61" fmla="*/ 2520950 h 176"/>
              <a:gd name="T62" fmla="*/ 294101304 w 151"/>
              <a:gd name="T63" fmla="*/ 7561263 h 176"/>
              <a:gd name="T64" fmla="*/ 298129253 w 151"/>
              <a:gd name="T65" fmla="*/ 15120938 h 176"/>
              <a:gd name="T66" fmla="*/ 300143228 w 151"/>
              <a:gd name="T67" fmla="*/ 27722513 h 176"/>
              <a:gd name="T68" fmla="*/ 302158621 w 151"/>
              <a:gd name="T69" fmla="*/ 65524063 h 176"/>
              <a:gd name="T70" fmla="*/ 302158621 w 151"/>
              <a:gd name="T71" fmla="*/ 143649700 h 176"/>
              <a:gd name="T72" fmla="*/ 292085910 w 151"/>
              <a:gd name="T73" fmla="*/ 219254388 h 176"/>
              <a:gd name="T74" fmla="*/ 275971276 w 151"/>
              <a:gd name="T75" fmla="*/ 287297813 h 176"/>
              <a:gd name="T76" fmla="*/ 255827273 w 151"/>
              <a:gd name="T77" fmla="*/ 345262200 h 176"/>
              <a:gd name="T78" fmla="*/ 229639928 w 151"/>
              <a:gd name="T79" fmla="*/ 390625013 h 176"/>
              <a:gd name="T80" fmla="*/ 199424633 w 151"/>
              <a:gd name="T81" fmla="*/ 420866888 h 176"/>
              <a:gd name="T82" fmla="*/ 161150602 w 151"/>
              <a:gd name="T83" fmla="*/ 438507188 h 176"/>
              <a:gd name="T84" fmla="*/ 120862597 w 151"/>
              <a:gd name="T85" fmla="*/ 441028138 h 176"/>
              <a:gd name="T86" fmla="*/ 88633328 w 151"/>
              <a:gd name="T87" fmla="*/ 433466875 h 176"/>
              <a:gd name="T88" fmla="*/ 62445983 w 151"/>
              <a:gd name="T89" fmla="*/ 415826575 h 176"/>
              <a:gd name="T90" fmla="*/ 40288005 w 151"/>
              <a:gd name="T91" fmla="*/ 390625013 h 176"/>
              <a:gd name="T92" fmla="*/ 22157977 w 151"/>
              <a:gd name="T93" fmla="*/ 352821875 h 176"/>
              <a:gd name="T94" fmla="*/ 8057317 w 151"/>
              <a:gd name="T95" fmla="*/ 307459063 h 176"/>
              <a:gd name="T96" fmla="*/ 0 w 151"/>
              <a:gd name="T97" fmla="*/ 254536575 h 176"/>
              <a:gd name="T98" fmla="*/ 0 w 151"/>
              <a:gd name="T99" fmla="*/ 115927188 h 176"/>
              <a:gd name="T100" fmla="*/ 0 w 151"/>
              <a:gd name="T101" fmla="*/ 30241875 h 176"/>
              <a:gd name="T102" fmla="*/ 0 w 151"/>
              <a:gd name="T103" fmla="*/ 22682200 h 176"/>
              <a:gd name="T104" fmla="*/ 2013974 w 151"/>
              <a:gd name="T105" fmla="*/ 15120938 h 176"/>
              <a:gd name="T106" fmla="*/ 6043343 w 151"/>
              <a:gd name="T107" fmla="*/ 7561263 h 176"/>
              <a:gd name="T108" fmla="*/ 12086685 w 151"/>
              <a:gd name="T109" fmla="*/ 2520950 h 176"/>
              <a:gd name="T110" fmla="*/ 22157977 w 151"/>
              <a:gd name="T111" fmla="*/ 0 h 176"/>
              <a:gd name="T112" fmla="*/ 34244663 w 151"/>
              <a:gd name="T113" fmla="*/ 0 h 17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51" h="176">
                <a:moveTo>
                  <a:pt x="17" y="0"/>
                </a:moveTo>
                <a:lnTo>
                  <a:pt x="18" y="0"/>
                </a:lnTo>
                <a:lnTo>
                  <a:pt x="19" y="0"/>
                </a:lnTo>
                <a:lnTo>
                  <a:pt x="20" y="0"/>
                </a:lnTo>
                <a:lnTo>
                  <a:pt x="21" y="0"/>
                </a:lnTo>
                <a:lnTo>
                  <a:pt x="22" y="0"/>
                </a:lnTo>
                <a:lnTo>
                  <a:pt x="23" y="1"/>
                </a:lnTo>
                <a:lnTo>
                  <a:pt x="24" y="1"/>
                </a:lnTo>
                <a:lnTo>
                  <a:pt x="25" y="1"/>
                </a:lnTo>
                <a:lnTo>
                  <a:pt x="25" y="2"/>
                </a:lnTo>
                <a:lnTo>
                  <a:pt x="26" y="2"/>
                </a:lnTo>
                <a:lnTo>
                  <a:pt x="27" y="2"/>
                </a:lnTo>
                <a:lnTo>
                  <a:pt x="27" y="3"/>
                </a:lnTo>
                <a:lnTo>
                  <a:pt x="28" y="3"/>
                </a:lnTo>
                <a:lnTo>
                  <a:pt x="28" y="4"/>
                </a:lnTo>
                <a:lnTo>
                  <a:pt x="29" y="4"/>
                </a:lnTo>
                <a:lnTo>
                  <a:pt x="29" y="5"/>
                </a:lnTo>
                <a:lnTo>
                  <a:pt x="30" y="6"/>
                </a:lnTo>
                <a:lnTo>
                  <a:pt x="30" y="7"/>
                </a:lnTo>
                <a:lnTo>
                  <a:pt x="31" y="8"/>
                </a:lnTo>
                <a:lnTo>
                  <a:pt x="31" y="9"/>
                </a:lnTo>
                <a:lnTo>
                  <a:pt x="31" y="10"/>
                </a:lnTo>
                <a:lnTo>
                  <a:pt x="31" y="11"/>
                </a:lnTo>
                <a:lnTo>
                  <a:pt x="31" y="12"/>
                </a:lnTo>
                <a:lnTo>
                  <a:pt x="32" y="12"/>
                </a:lnTo>
                <a:lnTo>
                  <a:pt x="32" y="13"/>
                </a:lnTo>
                <a:lnTo>
                  <a:pt x="31" y="14"/>
                </a:lnTo>
                <a:lnTo>
                  <a:pt x="31" y="25"/>
                </a:lnTo>
                <a:lnTo>
                  <a:pt x="31" y="36"/>
                </a:lnTo>
                <a:lnTo>
                  <a:pt x="31" y="47"/>
                </a:lnTo>
                <a:lnTo>
                  <a:pt x="31" y="58"/>
                </a:lnTo>
                <a:lnTo>
                  <a:pt x="31" y="69"/>
                </a:lnTo>
                <a:lnTo>
                  <a:pt x="31" y="80"/>
                </a:lnTo>
                <a:lnTo>
                  <a:pt x="31" y="91"/>
                </a:lnTo>
                <a:lnTo>
                  <a:pt x="31" y="102"/>
                </a:lnTo>
                <a:lnTo>
                  <a:pt x="32" y="105"/>
                </a:lnTo>
                <a:lnTo>
                  <a:pt x="33" y="107"/>
                </a:lnTo>
                <a:lnTo>
                  <a:pt x="34" y="110"/>
                </a:lnTo>
                <a:lnTo>
                  <a:pt x="34" y="112"/>
                </a:lnTo>
                <a:lnTo>
                  <a:pt x="35" y="114"/>
                </a:lnTo>
                <a:lnTo>
                  <a:pt x="36" y="117"/>
                </a:lnTo>
                <a:lnTo>
                  <a:pt x="37" y="119"/>
                </a:lnTo>
                <a:lnTo>
                  <a:pt x="38" y="121"/>
                </a:lnTo>
                <a:lnTo>
                  <a:pt x="38" y="123"/>
                </a:lnTo>
                <a:lnTo>
                  <a:pt x="39" y="125"/>
                </a:lnTo>
                <a:lnTo>
                  <a:pt x="40" y="126"/>
                </a:lnTo>
                <a:lnTo>
                  <a:pt x="41" y="128"/>
                </a:lnTo>
                <a:lnTo>
                  <a:pt x="42" y="130"/>
                </a:lnTo>
                <a:lnTo>
                  <a:pt x="43" y="131"/>
                </a:lnTo>
                <a:lnTo>
                  <a:pt x="44" y="133"/>
                </a:lnTo>
                <a:lnTo>
                  <a:pt x="46" y="134"/>
                </a:lnTo>
                <a:lnTo>
                  <a:pt x="47" y="135"/>
                </a:lnTo>
                <a:lnTo>
                  <a:pt x="48" y="137"/>
                </a:lnTo>
                <a:lnTo>
                  <a:pt x="49" y="138"/>
                </a:lnTo>
                <a:lnTo>
                  <a:pt x="50" y="139"/>
                </a:lnTo>
                <a:lnTo>
                  <a:pt x="52" y="140"/>
                </a:lnTo>
                <a:lnTo>
                  <a:pt x="53" y="140"/>
                </a:lnTo>
                <a:lnTo>
                  <a:pt x="54" y="141"/>
                </a:lnTo>
                <a:lnTo>
                  <a:pt x="56" y="142"/>
                </a:lnTo>
                <a:lnTo>
                  <a:pt x="57" y="142"/>
                </a:lnTo>
                <a:lnTo>
                  <a:pt x="59" y="143"/>
                </a:lnTo>
                <a:lnTo>
                  <a:pt x="60" y="143"/>
                </a:lnTo>
                <a:lnTo>
                  <a:pt x="62" y="143"/>
                </a:lnTo>
                <a:lnTo>
                  <a:pt x="63" y="144"/>
                </a:lnTo>
                <a:lnTo>
                  <a:pt x="65" y="144"/>
                </a:lnTo>
                <a:lnTo>
                  <a:pt x="66" y="144"/>
                </a:lnTo>
                <a:lnTo>
                  <a:pt x="68" y="143"/>
                </a:lnTo>
                <a:lnTo>
                  <a:pt x="71" y="143"/>
                </a:lnTo>
                <a:lnTo>
                  <a:pt x="74" y="143"/>
                </a:lnTo>
                <a:lnTo>
                  <a:pt x="77" y="142"/>
                </a:lnTo>
                <a:lnTo>
                  <a:pt x="80" y="142"/>
                </a:lnTo>
                <a:lnTo>
                  <a:pt x="82" y="141"/>
                </a:lnTo>
                <a:lnTo>
                  <a:pt x="85" y="140"/>
                </a:lnTo>
                <a:lnTo>
                  <a:pt x="87" y="138"/>
                </a:lnTo>
                <a:lnTo>
                  <a:pt x="90" y="137"/>
                </a:lnTo>
                <a:lnTo>
                  <a:pt x="92" y="135"/>
                </a:lnTo>
                <a:lnTo>
                  <a:pt x="94" y="134"/>
                </a:lnTo>
                <a:lnTo>
                  <a:pt x="96" y="132"/>
                </a:lnTo>
                <a:lnTo>
                  <a:pt x="98" y="130"/>
                </a:lnTo>
                <a:lnTo>
                  <a:pt x="100" y="128"/>
                </a:lnTo>
                <a:lnTo>
                  <a:pt x="101" y="125"/>
                </a:lnTo>
                <a:lnTo>
                  <a:pt x="103" y="123"/>
                </a:lnTo>
                <a:lnTo>
                  <a:pt x="105" y="120"/>
                </a:lnTo>
                <a:lnTo>
                  <a:pt x="106" y="117"/>
                </a:lnTo>
                <a:lnTo>
                  <a:pt x="107" y="114"/>
                </a:lnTo>
                <a:lnTo>
                  <a:pt x="109" y="111"/>
                </a:lnTo>
                <a:lnTo>
                  <a:pt x="110" y="108"/>
                </a:lnTo>
                <a:lnTo>
                  <a:pt x="111" y="104"/>
                </a:lnTo>
                <a:lnTo>
                  <a:pt x="112" y="101"/>
                </a:lnTo>
                <a:lnTo>
                  <a:pt x="113" y="97"/>
                </a:lnTo>
                <a:lnTo>
                  <a:pt x="114" y="94"/>
                </a:lnTo>
                <a:lnTo>
                  <a:pt x="115" y="90"/>
                </a:lnTo>
                <a:lnTo>
                  <a:pt x="116" y="86"/>
                </a:lnTo>
                <a:lnTo>
                  <a:pt x="116" y="82"/>
                </a:lnTo>
                <a:lnTo>
                  <a:pt x="117" y="77"/>
                </a:lnTo>
                <a:lnTo>
                  <a:pt x="117" y="73"/>
                </a:lnTo>
                <a:lnTo>
                  <a:pt x="118" y="68"/>
                </a:lnTo>
                <a:lnTo>
                  <a:pt x="118" y="64"/>
                </a:lnTo>
                <a:lnTo>
                  <a:pt x="119" y="59"/>
                </a:lnTo>
                <a:lnTo>
                  <a:pt x="119" y="54"/>
                </a:lnTo>
                <a:lnTo>
                  <a:pt x="119" y="48"/>
                </a:lnTo>
                <a:lnTo>
                  <a:pt x="119" y="43"/>
                </a:lnTo>
                <a:lnTo>
                  <a:pt x="119" y="37"/>
                </a:lnTo>
                <a:lnTo>
                  <a:pt x="119" y="32"/>
                </a:lnTo>
                <a:lnTo>
                  <a:pt x="119" y="26"/>
                </a:lnTo>
                <a:lnTo>
                  <a:pt x="119" y="20"/>
                </a:lnTo>
                <a:lnTo>
                  <a:pt x="119" y="15"/>
                </a:lnTo>
                <a:lnTo>
                  <a:pt x="119" y="14"/>
                </a:lnTo>
                <a:lnTo>
                  <a:pt x="119" y="12"/>
                </a:lnTo>
                <a:lnTo>
                  <a:pt x="119" y="11"/>
                </a:lnTo>
                <a:lnTo>
                  <a:pt x="119" y="10"/>
                </a:lnTo>
                <a:lnTo>
                  <a:pt x="119" y="9"/>
                </a:lnTo>
                <a:lnTo>
                  <a:pt x="120" y="8"/>
                </a:lnTo>
                <a:lnTo>
                  <a:pt x="120" y="7"/>
                </a:lnTo>
                <a:lnTo>
                  <a:pt x="120" y="6"/>
                </a:lnTo>
                <a:lnTo>
                  <a:pt x="121" y="6"/>
                </a:lnTo>
                <a:lnTo>
                  <a:pt x="121" y="5"/>
                </a:lnTo>
                <a:lnTo>
                  <a:pt x="122" y="4"/>
                </a:lnTo>
                <a:lnTo>
                  <a:pt x="123" y="3"/>
                </a:lnTo>
                <a:lnTo>
                  <a:pt x="124" y="2"/>
                </a:lnTo>
                <a:lnTo>
                  <a:pt x="125" y="1"/>
                </a:lnTo>
                <a:lnTo>
                  <a:pt x="126" y="1"/>
                </a:lnTo>
                <a:lnTo>
                  <a:pt x="127" y="1"/>
                </a:lnTo>
                <a:lnTo>
                  <a:pt x="128" y="0"/>
                </a:lnTo>
                <a:lnTo>
                  <a:pt x="129" y="0"/>
                </a:lnTo>
                <a:lnTo>
                  <a:pt x="130" y="0"/>
                </a:lnTo>
                <a:lnTo>
                  <a:pt x="131" y="0"/>
                </a:lnTo>
                <a:lnTo>
                  <a:pt x="132" y="0"/>
                </a:lnTo>
                <a:lnTo>
                  <a:pt x="134" y="0"/>
                </a:lnTo>
                <a:lnTo>
                  <a:pt x="135" y="0"/>
                </a:lnTo>
                <a:lnTo>
                  <a:pt x="137" y="0"/>
                </a:lnTo>
                <a:lnTo>
                  <a:pt x="138" y="0"/>
                </a:lnTo>
                <a:lnTo>
                  <a:pt x="139" y="0"/>
                </a:lnTo>
                <a:lnTo>
                  <a:pt x="140" y="0"/>
                </a:lnTo>
                <a:lnTo>
                  <a:pt x="141" y="0"/>
                </a:lnTo>
                <a:lnTo>
                  <a:pt x="142" y="0"/>
                </a:lnTo>
                <a:lnTo>
                  <a:pt x="142" y="1"/>
                </a:lnTo>
                <a:lnTo>
                  <a:pt x="143" y="1"/>
                </a:lnTo>
                <a:lnTo>
                  <a:pt x="144" y="1"/>
                </a:lnTo>
                <a:lnTo>
                  <a:pt x="144" y="2"/>
                </a:lnTo>
                <a:lnTo>
                  <a:pt x="145" y="2"/>
                </a:lnTo>
                <a:lnTo>
                  <a:pt x="146" y="3"/>
                </a:lnTo>
                <a:lnTo>
                  <a:pt x="147" y="4"/>
                </a:lnTo>
                <a:lnTo>
                  <a:pt x="148" y="5"/>
                </a:lnTo>
                <a:lnTo>
                  <a:pt x="148" y="6"/>
                </a:lnTo>
                <a:lnTo>
                  <a:pt x="149" y="7"/>
                </a:lnTo>
                <a:lnTo>
                  <a:pt x="149" y="8"/>
                </a:lnTo>
                <a:lnTo>
                  <a:pt x="149" y="9"/>
                </a:lnTo>
                <a:lnTo>
                  <a:pt x="149" y="10"/>
                </a:lnTo>
                <a:lnTo>
                  <a:pt x="149" y="11"/>
                </a:lnTo>
                <a:lnTo>
                  <a:pt x="149" y="12"/>
                </a:lnTo>
                <a:lnTo>
                  <a:pt x="150" y="13"/>
                </a:lnTo>
                <a:lnTo>
                  <a:pt x="150" y="14"/>
                </a:lnTo>
                <a:lnTo>
                  <a:pt x="150" y="20"/>
                </a:lnTo>
                <a:lnTo>
                  <a:pt x="150" y="26"/>
                </a:lnTo>
                <a:lnTo>
                  <a:pt x="150" y="32"/>
                </a:lnTo>
                <a:lnTo>
                  <a:pt x="150" y="38"/>
                </a:lnTo>
                <a:lnTo>
                  <a:pt x="150" y="45"/>
                </a:lnTo>
                <a:lnTo>
                  <a:pt x="150" y="51"/>
                </a:lnTo>
                <a:lnTo>
                  <a:pt x="150" y="57"/>
                </a:lnTo>
                <a:lnTo>
                  <a:pt x="150" y="63"/>
                </a:lnTo>
                <a:lnTo>
                  <a:pt x="148" y="69"/>
                </a:lnTo>
                <a:lnTo>
                  <a:pt x="147" y="75"/>
                </a:lnTo>
                <a:lnTo>
                  <a:pt x="146" y="81"/>
                </a:lnTo>
                <a:lnTo>
                  <a:pt x="145" y="87"/>
                </a:lnTo>
                <a:lnTo>
                  <a:pt x="143" y="93"/>
                </a:lnTo>
                <a:lnTo>
                  <a:pt x="142" y="98"/>
                </a:lnTo>
                <a:lnTo>
                  <a:pt x="140" y="104"/>
                </a:lnTo>
                <a:lnTo>
                  <a:pt x="139" y="109"/>
                </a:lnTo>
                <a:lnTo>
                  <a:pt x="137" y="114"/>
                </a:lnTo>
                <a:lnTo>
                  <a:pt x="135" y="119"/>
                </a:lnTo>
                <a:lnTo>
                  <a:pt x="133" y="124"/>
                </a:lnTo>
                <a:lnTo>
                  <a:pt x="131" y="128"/>
                </a:lnTo>
                <a:lnTo>
                  <a:pt x="129" y="133"/>
                </a:lnTo>
                <a:lnTo>
                  <a:pt x="127" y="137"/>
                </a:lnTo>
                <a:lnTo>
                  <a:pt x="125" y="141"/>
                </a:lnTo>
                <a:lnTo>
                  <a:pt x="122" y="145"/>
                </a:lnTo>
                <a:lnTo>
                  <a:pt x="120" y="148"/>
                </a:lnTo>
                <a:lnTo>
                  <a:pt x="117" y="152"/>
                </a:lnTo>
                <a:lnTo>
                  <a:pt x="114" y="155"/>
                </a:lnTo>
                <a:lnTo>
                  <a:pt x="111" y="158"/>
                </a:lnTo>
                <a:lnTo>
                  <a:pt x="108" y="161"/>
                </a:lnTo>
                <a:lnTo>
                  <a:pt x="105" y="163"/>
                </a:lnTo>
                <a:lnTo>
                  <a:pt x="102" y="165"/>
                </a:lnTo>
                <a:lnTo>
                  <a:pt x="99" y="167"/>
                </a:lnTo>
                <a:lnTo>
                  <a:pt x="95" y="169"/>
                </a:lnTo>
                <a:lnTo>
                  <a:pt x="92" y="171"/>
                </a:lnTo>
                <a:lnTo>
                  <a:pt x="88" y="172"/>
                </a:lnTo>
                <a:lnTo>
                  <a:pt x="84" y="173"/>
                </a:lnTo>
                <a:lnTo>
                  <a:pt x="80" y="174"/>
                </a:lnTo>
                <a:lnTo>
                  <a:pt x="76" y="174"/>
                </a:lnTo>
                <a:lnTo>
                  <a:pt x="72" y="174"/>
                </a:lnTo>
                <a:lnTo>
                  <a:pt x="67" y="174"/>
                </a:lnTo>
                <a:lnTo>
                  <a:pt x="64" y="174"/>
                </a:lnTo>
                <a:lnTo>
                  <a:pt x="60" y="175"/>
                </a:lnTo>
                <a:lnTo>
                  <a:pt x="57" y="174"/>
                </a:lnTo>
                <a:lnTo>
                  <a:pt x="54" y="174"/>
                </a:lnTo>
                <a:lnTo>
                  <a:pt x="50" y="173"/>
                </a:lnTo>
                <a:lnTo>
                  <a:pt x="47" y="173"/>
                </a:lnTo>
                <a:lnTo>
                  <a:pt x="44" y="172"/>
                </a:lnTo>
                <a:lnTo>
                  <a:pt x="42" y="171"/>
                </a:lnTo>
                <a:lnTo>
                  <a:pt x="39" y="170"/>
                </a:lnTo>
                <a:lnTo>
                  <a:pt x="36" y="168"/>
                </a:lnTo>
                <a:lnTo>
                  <a:pt x="34" y="167"/>
                </a:lnTo>
                <a:lnTo>
                  <a:pt x="31" y="165"/>
                </a:lnTo>
                <a:lnTo>
                  <a:pt x="29" y="163"/>
                </a:lnTo>
                <a:lnTo>
                  <a:pt x="26" y="161"/>
                </a:lnTo>
                <a:lnTo>
                  <a:pt x="24" y="159"/>
                </a:lnTo>
                <a:lnTo>
                  <a:pt x="22" y="157"/>
                </a:lnTo>
                <a:lnTo>
                  <a:pt x="20" y="155"/>
                </a:lnTo>
                <a:lnTo>
                  <a:pt x="18" y="152"/>
                </a:lnTo>
                <a:lnTo>
                  <a:pt x="16" y="149"/>
                </a:lnTo>
                <a:lnTo>
                  <a:pt x="15" y="146"/>
                </a:lnTo>
                <a:lnTo>
                  <a:pt x="13" y="143"/>
                </a:lnTo>
                <a:lnTo>
                  <a:pt x="11" y="140"/>
                </a:lnTo>
                <a:lnTo>
                  <a:pt x="10" y="137"/>
                </a:lnTo>
                <a:lnTo>
                  <a:pt x="8" y="133"/>
                </a:lnTo>
                <a:lnTo>
                  <a:pt x="7" y="130"/>
                </a:lnTo>
                <a:lnTo>
                  <a:pt x="6" y="126"/>
                </a:lnTo>
                <a:lnTo>
                  <a:pt x="4" y="122"/>
                </a:lnTo>
                <a:lnTo>
                  <a:pt x="3" y="118"/>
                </a:lnTo>
                <a:lnTo>
                  <a:pt x="2" y="114"/>
                </a:lnTo>
                <a:lnTo>
                  <a:pt x="1" y="110"/>
                </a:lnTo>
                <a:lnTo>
                  <a:pt x="0" y="106"/>
                </a:lnTo>
                <a:lnTo>
                  <a:pt x="0" y="101"/>
                </a:lnTo>
                <a:lnTo>
                  <a:pt x="0" y="90"/>
                </a:lnTo>
                <a:lnTo>
                  <a:pt x="0" y="79"/>
                </a:lnTo>
                <a:lnTo>
                  <a:pt x="0" y="68"/>
                </a:lnTo>
                <a:lnTo>
                  <a:pt x="0" y="57"/>
                </a:lnTo>
                <a:lnTo>
                  <a:pt x="0" y="46"/>
                </a:lnTo>
                <a:lnTo>
                  <a:pt x="0" y="35"/>
                </a:lnTo>
                <a:lnTo>
                  <a:pt x="0" y="24"/>
                </a:lnTo>
                <a:lnTo>
                  <a:pt x="0" y="13"/>
                </a:lnTo>
                <a:lnTo>
                  <a:pt x="0" y="12"/>
                </a:lnTo>
                <a:lnTo>
                  <a:pt x="0" y="11"/>
                </a:lnTo>
                <a:lnTo>
                  <a:pt x="0" y="10"/>
                </a:lnTo>
                <a:lnTo>
                  <a:pt x="0" y="9"/>
                </a:lnTo>
                <a:lnTo>
                  <a:pt x="0" y="8"/>
                </a:lnTo>
                <a:lnTo>
                  <a:pt x="1" y="7"/>
                </a:lnTo>
                <a:lnTo>
                  <a:pt x="1" y="6"/>
                </a:lnTo>
                <a:lnTo>
                  <a:pt x="2" y="5"/>
                </a:lnTo>
                <a:lnTo>
                  <a:pt x="2" y="4"/>
                </a:lnTo>
                <a:lnTo>
                  <a:pt x="3" y="4"/>
                </a:lnTo>
                <a:lnTo>
                  <a:pt x="3" y="3"/>
                </a:lnTo>
                <a:lnTo>
                  <a:pt x="4" y="3"/>
                </a:lnTo>
                <a:lnTo>
                  <a:pt x="4" y="2"/>
                </a:lnTo>
                <a:lnTo>
                  <a:pt x="5" y="2"/>
                </a:lnTo>
                <a:lnTo>
                  <a:pt x="6" y="2"/>
                </a:lnTo>
                <a:lnTo>
                  <a:pt x="6" y="1"/>
                </a:lnTo>
                <a:lnTo>
                  <a:pt x="7" y="1"/>
                </a:lnTo>
                <a:lnTo>
                  <a:pt x="8" y="1"/>
                </a:lnTo>
                <a:lnTo>
                  <a:pt x="9" y="0"/>
                </a:lnTo>
                <a:lnTo>
                  <a:pt x="10" y="0"/>
                </a:lnTo>
                <a:lnTo>
                  <a:pt x="11" y="0"/>
                </a:lnTo>
                <a:lnTo>
                  <a:pt x="12" y="0"/>
                </a:lnTo>
                <a:lnTo>
                  <a:pt x="13" y="0"/>
                </a:lnTo>
                <a:lnTo>
                  <a:pt x="14" y="0"/>
                </a:lnTo>
                <a:lnTo>
                  <a:pt x="15" y="0"/>
                </a:lnTo>
                <a:lnTo>
                  <a:pt x="17" y="0"/>
                </a:lnTo>
              </a:path>
            </a:pathLst>
          </a:custGeom>
          <a:solidFill>
            <a:schemeClr val="bg2"/>
          </a:solidFill>
          <a:ln w="9525" cap="rnd">
            <a:noFill/>
            <a:round/>
            <a:headEnd/>
            <a:tailEnd/>
          </a:ln>
          <a:effectLst/>
        </p:spPr>
        <p:txBody>
          <a:bodyPr/>
          <a:lstStyle/>
          <a:p>
            <a:pPr>
              <a:defRPr/>
            </a:pPr>
            <a:endParaRPr lang="fr-CA"/>
          </a:p>
        </p:txBody>
      </p:sp>
      <p:sp>
        <p:nvSpPr>
          <p:cNvPr id="66595" name="Freeform 40"/>
          <p:cNvSpPr>
            <a:spLocks/>
          </p:cNvSpPr>
          <p:nvPr/>
        </p:nvSpPr>
        <p:spPr bwMode="auto">
          <a:xfrm>
            <a:off x="407988" y="6267450"/>
            <a:ext cx="212725" cy="279400"/>
          </a:xfrm>
          <a:custGeom>
            <a:avLst/>
            <a:gdLst>
              <a:gd name="T0" fmla="*/ 41677195 w 151"/>
              <a:gd name="T1" fmla="*/ 0 h 176"/>
              <a:gd name="T2" fmla="*/ 49615641 w 151"/>
              <a:gd name="T3" fmla="*/ 2520950 h 176"/>
              <a:gd name="T4" fmla="*/ 55570532 w 151"/>
              <a:gd name="T5" fmla="*/ 7561263 h 176"/>
              <a:gd name="T6" fmla="*/ 59539051 w 151"/>
              <a:gd name="T7" fmla="*/ 15120938 h 176"/>
              <a:gd name="T8" fmla="*/ 61524015 w 151"/>
              <a:gd name="T9" fmla="*/ 22682200 h 176"/>
              <a:gd name="T10" fmla="*/ 63508978 w 151"/>
              <a:gd name="T11" fmla="*/ 30241875 h 176"/>
              <a:gd name="T12" fmla="*/ 61524015 w 151"/>
              <a:gd name="T13" fmla="*/ 90725625 h 176"/>
              <a:gd name="T14" fmla="*/ 61524015 w 151"/>
              <a:gd name="T15" fmla="*/ 229335013 h 176"/>
              <a:gd name="T16" fmla="*/ 67477497 w 151"/>
              <a:gd name="T17" fmla="*/ 282257500 h 176"/>
              <a:gd name="T18" fmla="*/ 75415943 w 151"/>
              <a:gd name="T19" fmla="*/ 309980013 h 176"/>
              <a:gd name="T20" fmla="*/ 85339353 w 151"/>
              <a:gd name="T21" fmla="*/ 330141263 h 176"/>
              <a:gd name="T22" fmla="*/ 97247727 w 151"/>
              <a:gd name="T23" fmla="*/ 347781563 h 176"/>
              <a:gd name="T24" fmla="*/ 111139655 w 151"/>
              <a:gd name="T25" fmla="*/ 357862188 h 176"/>
              <a:gd name="T26" fmla="*/ 125032993 w 151"/>
              <a:gd name="T27" fmla="*/ 362902500 h 176"/>
              <a:gd name="T28" fmla="*/ 146863368 w 151"/>
              <a:gd name="T29" fmla="*/ 360383138 h 176"/>
              <a:gd name="T30" fmla="*/ 172663670 w 151"/>
              <a:gd name="T31" fmla="*/ 347781563 h 176"/>
              <a:gd name="T32" fmla="*/ 194495454 w 151"/>
              <a:gd name="T33" fmla="*/ 327620313 h 176"/>
              <a:gd name="T34" fmla="*/ 210372346 w 151"/>
              <a:gd name="T35" fmla="*/ 294859075 h 176"/>
              <a:gd name="T36" fmla="*/ 222280720 w 151"/>
              <a:gd name="T37" fmla="*/ 254536575 h 176"/>
              <a:gd name="T38" fmla="*/ 230219166 w 151"/>
              <a:gd name="T39" fmla="*/ 206652813 h 176"/>
              <a:gd name="T40" fmla="*/ 236172648 w 151"/>
              <a:gd name="T41" fmla="*/ 148690013 h 176"/>
              <a:gd name="T42" fmla="*/ 236172648 w 151"/>
              <a:gd name="T43" fmla="*/ 80645000 h 176"/>
              <a:gd name="T44" fmla="*/ 236172648 w 151"/>
              <a:gd name="T45" fmla="*/ 30241875 h 176"/>
              <a:gd name="T46" fmla="*/ 236172648 w 151"/>
              <a:gd name="T47" fmla="*/ 22682200 h 176"/>
              <a:gd name="T48" fmla="*/ 240142576 w 151"/>
              <a:gd name="T49" fmla="*/ 15120938 h 176"/>
              <a:gd name="T50" fmla="*/ 244111095 w 151"/>
              <a:gd name="T51" fmla="*/ 7561263 h 176"/>
              <a:gd name="T52" fmla="*/ 250065986 w 151"/>
              <a:gd name="T53" fmla="*/ 2520950 h 176"/>
              <a:gd name="T54" fmla="*/ 258004432 w 151"/>
              <a:gd name="T55" fmla="*/ 0 h 176"/>
              <a:gd name="T56" fmla="*/ 271896361 w 151"/>
              <a:gd name="T57" fmla="*/ 0 h 176"/>
              <a:gd name="T58" fmla="*/ 277849843 w 151"/>
              <a:gd name="T59" fmla="*/ 0 h 176"/>
              <a:gd name="T60" fmla="*/ 285789698 w 151"/>
              <a:gd name="T61" fmla="*/ 2520950 h 176"/>
              <a:gd name="T62" fmla="*/ 289758217 w 151"/>
              <a:gd name="T63" fmla="*/ 7561263 h 176"/>
              <a:gd name="T64" fmla="*/ 293728144 w 151"/>
              <a:gd name="T65" fmla="*/ 15120938 h 176"/>
              <a:gd name="T66" fmla="*/ 295711699 w 151"/>
              <a:gd name="T67" fmla="*/ 27722513 h 176"/>
              <a:gd name="T68" fmla="*/ 297696663 w 151"/>
              <a:gd name="T69" fmla="*/ 65524063 h 176"/>
              <a:gd name="T70" fmla="*/ 297696663 w 151"/>
              <a:gd name="T71" fmla="*/ 143649700 h 176"/>
              <a:gd name="T72" fmla="*/ 287773253 w 151"/>
              <a:gd name="T73" fmla="*/ 219254388 h 176"/>
              <a:gd name="T74" fmla="*/ 271896361 w 151"/>
              <a:gd name="T75" fmla="*/ 287297813 h 176"/>
              <a:gd name="T76" fmla="*/ 252049541 w 151"/>
              <a:gd name="T77" fmla="*/ 345262200 h 176"/>
              <a:gd name="T78" fmla="*/ 226249238 w 151"/>
              <a:gd name="T79" fmla="*/ 390625013 h 176"/>
              <a:gd name="T80" fmla="*/ 196480417 w 151"/>
              <a:gd name="T81" fmla="*/ 420866888 h 176"/>
              <a:gd name="T82" fmla="*/ 158771741 w 151"/>
              <a:gd name="T83" fmla="*/ 438507188 h 176"/>
              <a:gd name="T84" fmla="*/ 119078102 w 151"/>
              <a:gd name="T85" fmla="*/ 441028138 h 176"/>
              <a:gd name="T86" fmla="*/ 87324317 w 151"/>
              <a:gd name="T87" fmla="*/ 433466875 h 176"/>
              <a:gd name="T88" fmla="*/ 61524015 w 151"/>
              <a:gd name="T89" fmla="*/ 415826575 h 176"/>
              <a:gd name="T90" fmla="*/ 39692231 w 151"/>
              <a:gd name="T91" fmla="*/ 390625013 h 176"/>
              <a:gd name="T92" fmla="*/ 21831784 w 151"/>
              <a:gd name="T93" fmla="*/ 352821875 h 176"/>
              <a:gd name="T94" fmla="*/ 7938446 w 151"/>
              <a:gd name="T95" fmla="*/ 307459063 h 176"/>
              <a:gd name="T96" fmla="*/ 0 w 151"/>
              <a:gd name="T97" fmla="*/ 254536575 h 176"/>
              <a:gd name="T98" fmla="*/ 0 w 151"/>
              <a:gd name="T99" fmla="*/ 115927188 h 176"/>
              <a:gd name="T100" fmla="*/ 0 w 151"/>
              <a:gd name="T101" fmla="*/ 30241875 h 176"/>
              <a:gd name="T102" fmla="*/ 0 w 151"/>
              <a:gd name="T103" fmla="*/ 22682200 h 176"/>
              <a:gd name="T104" fmla="*/ 1984964 w 151"/>
              <a:gd name="T105" fmla="*/ 15120938 h 176"/>
              <a:gd name="T106" fmla="*/ 5953482 w 151"/>
              <a:gd name="T107" fmla="*/ 7561263 h 176"/>
              <a:gd name="T108" fmla="*/ 11908374 w 151"/>
              <a:gd name="T109" fmla="*/ 2520950 h 176"/>
              <a:gd name="T110" fmla="*/ 21831784 w 151"/>
              <a:gd name="T111" fmla="*/ 0 h 176"/>
              <a:gd name="T112" fmla="*/ 33738749 w 151"/>
              <a:gd name="T113" fmla="*/ 0 h 17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51" h="176">
                <a:moveTo>
                  <a:pt x="17" y="0"/>
                </a:moveTo>
                <a:lnTo>
                  <a:pt x="18" y="0"/>
                </a:lnTo>
                <a:lnTo>
                  <a:pt x="19" y="0"/>
                </a:lnTo>
                <a:lnTo>
                  <a:pt x="20" y="0"/>
                </a:lnTo>
                <a:lnTo>
                  <a:pt x="21" y="0"/>
                </a:lnTo>
                <a:lnTo>
                  <a:pt x="22" y="0"/>
                </a:lnTo>
                <a:lnTo>
                  <a:pt x="23" y="1"/>
                </a:lnTo>
                <a:lnTo>
                  <a:pt x="24" y="1"/>
                </a:lnTo>
                <a:lnTo>
                  <a:pt x="25" y="1"/>
                </a:lnTo>
                <a:lnTo>
                  <a:pt x="25" y="2"/>
                </a:lnTo>
                <a:lnTo>
                  <a:pt x="26" y="2"/>
                </a:lnTo>
                <a:lnTo>
                  <a:pt x="27" y="2"/>
                </a:lnTo>
                <a:lnTo>
                  <a:pt x="27" y="3"/>
                </a:lnTo>
                <a:lnTo>
                  <a:pt x="28" y="3"/>
                </a:lnTo>
                <a:lnTo>
                  <a:pt x="28" y="4"/>
                </a:lnTo>
                <a:lnTo>
                  <a:pt x="29" y="4"/>
                </a:lnTo>
                <a:lnTo>
                  <a:pt x="29" y="5"/>
                </a:lnTo>
                <a:lnTo>
                  <a:pt x="30" y="6"/>
                </a:lnTo>
                <a:lnTo>
                  <a:pt x="30" y="7"/>
                </a:lnTo>
                <a:lnTo>
                  <a:pt x="31" y="8"/>
                </a:lnTo>
                <a:lnTo>
                  <a:pt x="31" y="9"/>
                </a:lnTo>
                <a:lnTo>
                  <a:pt x="31" y="10"/>
                </a:lnTo>
                <a:lnTo>
                  <a:pt x="31" y="11"/>
                </a:lnTo>
                <a:lnTo>
                  <a:pt x="31" y="12"/>
                </a:lnTo>
                <a:lnTo>
                  <a:pt x="32" y="12"/>
                </a:lnTo>
                <a:lnTo>
                  <a:pt x="32" y="13"/>
                </a:lnTo>
                <a:lnTo>
                  <a:pt x="31" y="14"/>
                </a:lnTo>
                <a:lnTo>
                  <a:pt x="31" y="25"/>
                </a:lnTo>
                <a:lnTo>
                  <a:pt x="31" y="36"/>
                </a:lnTo>
                <a:lnTo>
                  <a:pt x="31" y="47"/>
                </a:lnTo>
                <a:lnTo>
                  <a:pt x="31" y="58"/>
                </a:lnTo>
                <a:lnTo>
                  <a:pt x="31" y="69"/>
                </a:lnTo>
                <a:lnTo>
                  <a:pt x="31" y="80"/>
                </a:lnTo>
                <a:lnTo>
                  <a:pt x="31" y="91"/>
                </a:lnTo>
                <a:lnTo>
                  <a:pt x="31" y="102"/>
                </a:lnTo>
                <a:lnTo>
                  <a:pt x="32" y="105"/>
                </a:lnTo>
                <a:lnTo>
                  <a:pt x="33" y="107"/>
                </a:lnTo>
                <a:lnTo>
                  <a:pt x="34" y="110"/>
                </a:lnTo>
                <a:lnTo>
                  <a:pt x="34" y="112"/>
                </a:lnTo>
                <a:lnTo>
                  <a:pt x="35" y="114"/>
                </a:lnTo>
                <a:lnTo>
                  <a:pt x="36" y="117"/>
                </a:lnTo>
                <a:lnTo>
                  <a:pt x="37" y="119"/>
                </a:lnTo>
                <a:lnTo>
                  <a:pt x="38" y="121"/>
                </a:lnTo>
                <a:lnTo>
                  <a:pt x="38" y="123"/>
                </a:lnTo>
                <a:lnTo>
                  <a:pt x="39" y="125"/>
                </a:lnTo>
                <a:lnTo>
                  <a:pt x="40" y="126"/>
                </a:lnTo>
                <a:lnTo>
                  <a:pt x="41" y="128"/>
                </a:lnTo>
                <a:lnTo>
                  <a:pt x="42" y="130"/>
                </a:lnTo>
                <a:lnTo>
                  <a:pt x="43" y="131"/>
                </a:lnTo>
                <a:lnTo>
                  <a:pt x="44" y="133"/>
                </a:lnTo>
                <a:lnTo>
                  <a:pt x="46" y="134"/>
                </a:lnTo>
                <a:lnTo>
                  <a:pt x="47" y="135"/>
                </a:lnTo>
                <a:lnTo>
                  <a:pt x="48" y="137"/>
                </a:lnTo>
                <a:lnTo>
                  <a:pt x="49" y="138"/>
                </a:lnTo>
                <a:lnTo>
                  <a:pt x="50" y="139"/>
                </a:lnTo>
                <a:lnTo>
                  <a:pt x="52" y="140"/>
                </a:lnTo>
                <a:lnTo>
                  <a:pt x="53" y="140"/>
                </a:lnTo>
                <a:lnTo>
                  <a:pt x="54" y="141"/>
                </a:lnTo>
                <a:lnTo>
                  <a:pt x="56" y="142"/>
                </a:lnTo>
                <a:lnTo>
                  <a:pt x="57" y="142"/>
                </a:lnTo>
                <a:lnTo>
                  <a:pt x="59" y="143"/>
                </a:lnTo>
                <a:lnTo>
                  <a:pt x="60" y="143"/>
                </a:lnTo>
                <a:lnTo>
                  <a:pt x="62" y="143"/>
                </a:lnTo>
                <a:lnTo>
                  <a:pt x="63" y="144"/>
                </a:lnTo>
                <a:lnTo>
                  <a:pt x="65" y="144"/>
                </a:lnTo>
                <a:lnTo>
                  <a:pt x="66" y="144"/>
                </a:lnTo>
                <a:lnTo>
                  <a:pt x="68" y="143"/>
                </a:lnTo>
                <a:lnTo>
                  <a:pt x="71" y="143"/>
                </a:lnTo>
                <a:lnTo>
                  <a:pt x="74" y="143"/>
                </a:lnTo>
                <a:lnTo>
                  <a:pt x="77" y="142"/>
                </a:lnTo>
                <a:lnTo>
                  <a:pt x="80" y="142"/>
                </a:lnTo>
                <a:lnTo>
                  <a:pt x="82" y="141"/>
                </a:lnTo>
                <a:lnTo>
                  <a:pt x="85" y="140"/>
                </a:lnTo>
                <a:lnTo>
                  <a:pt x="87" y="138"/>
                </a:lnTo>
                <a:lnTo>
                  <a:pt x="90" y="137"/>
                </a:lnTo>
                <a:lnTo>
                  <a:pt x="92" y="135"/>
                </a:lnTo>
                <a:lnTo>
                  <a:pt x="94" y="134"/>
                </a:lnTo>
                <a:lnTo>
                  <a:pt x="96" y="132"/>
                </a:lnTo>
                <a:lnTo>
                  <a:pt x="98" y="130"/>
                </a:lnTo>
                <a:lnTo>
                  <a:pt x="100" y="128"/>
                </a:lnTo>
                <a:lnTo>
                  <a:pt x="101" y="125"/>
                </a:lnTo>
                <a:lnTo>
                  <a:pt x="103" y="123"/>
                </a:lnTo>
                <a:lnTo>
                  <a:pt x="105" y="120"/>
                </a:lnTo>
                <a:lnTo>
                  <a:pt x="106" y="117"/>
                </a:lnTo>
                <a:lnTo>
                  <a:pt x="107" y="114"/>
                </a:lnTo>
                <a:lnTo>
                  <a:pt x="109" y="111"/>
                </a:lnTo>
                <a:lnTo>
                  <a:pt x="110" y="108"/>
                </a:lnTo>
                <a:lnTo>
                  <a:pt x="111" y="104"/>
                </a:lnTo>
                <a:lnTo>
                  <a:pt x="112" y="101"/>
                </a:lnTo>
                <a:lnTo>
                  <a:pt x="113" y="97"/>
                </a:lnTo>
                <a:lnTo>
                  <a:pt x="114" y="94"/>
                </a:lnTo>
                <a:lnTo>
                  <a:pt x="115" y="90"/>
                </a:lnTo>
                <a:lnTo>
                  <a:pt x="116" y="86"/>
                </a:lnTo>
                <a:lnTo>
                  <a:pt x="116" y="82"/>
                </a:lnTo>
                <a:lnTo>
                  <a:pt x="117" y="77"/>
                </a:lnTo>
                <a:lnTo>
                  <a:pt x="117" y="73"/>
                </a:lnTo>
                <a:lnTo>
                  <a:pt x="118" y="68"/>
                </a:lnTo>
                <a:lnTo>
                  <a:pt x="118" y="64"/>
                </a:lnTo>
                <a:lnTo>
                  <a:pt x="119" y="59"/>
                </a:lnTo>
                <a:lnTo>
                  <a:pt x="119" y="54"/>
                </a:lnTo>
                <a:lnTo>
                  <a:pt x="119" y="48"/>
                </a:lnTo>
                <a:lnTo>
                  <a:pt x="119" y="43"/>
                </a:lnTo>
                <a:lnTo>
                  <a:pt x="119" y="37"/>
                </a:lnTo>
                <a:lnTo>
                  <a:pt x="119" y="32"/>
                </a:lnTo>
                <a:lnTo>
                  <a:pt x="119" y="26"/>
                </a:lnTo>
                <a:lnTo>
                  <a:pt x="119" y="20"/>
                </a:lnTo>
                <a:lnTo>
                  <a:pt x="119" y="15"/>
                </a:lnTo>
                <a:lnTo>
                  <a:pt x="119" y="14"/>
                </a:lnTo>
                <a:lnTo>
                  <a:pt x="119" y="12"/>
                </a:lnTo>
                <a:lnTo>
                  <a:pt x="119" y="11"/>
                </a:lnTo>
                <a:lnTo>
                  <a:pt x="119" y="10"/>
                </a:lnTo>
                <a:lnTo>
                  <a:pt x="119" y="9"/>
                </a:lnTo>
                <a:lnTo>
                  <a:pt x="120" y="8"/>
                </a:lnTo>
                <a:lnTo>
                  <a:pt x="120" y="7"/>
                </a:lnTo>
                <a:lnTo>
                  <a:pt x="120" y="6"/>
                </a:lnTo>
                <a:lnTo>
                  <a:pt x="121" y="6"/>
                </a:lnTo>
                <a:lnTo>
                  <a:pt x="121" y="5"/>
                </a:lnTo>
                <a:lnTo>
                  <a:pt x="122" y="4"/>
                </a:lnTo>
                <a:lnTo>
                  <a:pt x="123" y="3"/>
                </a:lnTo>
                <a:lnTo>
                  <a:pt x="124" y="2"/>
                </a:lnTo>
                <a:lnTo>
                  <a:pt x="125" y="1"/>
                </a:lnTo>
                <a:lnTo>
                  <a:pt x="126" y="1"/>
                </a:lnTo>
                <a:lnTo>
                  <a:pt x="127" y="1"/>
                </a:lnTo>
                <a:lnTo>
                  <a:pt x="128" y="0"/>
                </a:lnTo>
                <a:lnTo>
                  <a:pt x="129" y="0"/>
                </a:lnTo>
                <a:lnTo>
                  <a:pt x="130" y="0"/>
                </a:lnTo>
                <a:lnTo>
                  <a:pt x="131" y="0"/>
                </a:lnTo>
                <a:lnTo>
                  <a:pt x="132" y="0"/>
                </a:lnTo>
                <a:lnTo>
                  <a:pt x="134" y="0"/>
                </a:lnTo>
                <a:lnTo>
                  <a:pt x="135" y="0"/>
                </a:lnTo>
                <a:lnTo>
                  <a:pt x="137" y="0"/>
                </a:lnTo>
                <a:lnTo>
                  <a:pt x="138" y="0"/>
                </a:lnTo>
                <a:lnTo>
                  <a:pt x="139" y="0"/>
                </a:lnTo>
                <a:lnTo>
                  <a:pt x="140" y="0"/>
                </a:lnTo>
                <a:lnTo>
                  <a:pt x="141" y="0"/>
                </a:lnTo>
                <a:lnTo>
                  <a:pt x="142" y="0"/>
                </a:lnTo>
                <a:lnTo>
                  <a:pt x="142" y="1"/>
                </a:lnTo>
                <a:lnTo>
                  <a:pt x="143" y="1"/>
                </a:lnTo>
                <a:lnTo>
                  <a:pt x="144" y="1"/>
                </a:lnTo>
                <a:lnTo>
                  <a:pt x="144" y="2"/>
                </a:lnTo>
                <a:lnTo>
                  <a:pt x="145" y="2"/>
                </a:lnTo>
                <a:lnTo>
                  <a:pt x="146" y="3"/>
                </a:lnTo>
                <a:lnTo>
                  <a:pt x="147" y="4"/>
                </a:lnTo>
                <a:lnTo>
                  <a:pt x="148" y="5"/>
                </a:lnTo>
                <a:lnTo>
                  <a:pt x="148" y="6"/>
                </a:lnTo>
                <a:lnTo>
                  <a:pt x="149" y="7"/>
                </a:lnTo>
                <a:lnTo>
                  <a:pt x="149" y="8"/>
                </a:lnTo>
                <a:lnTo>
                  <a:pt x="149" y="9"/>
                </a:lnTo>
                <a:lnTo>
                  <a:pt x="149" y="10"/>
                </a:lnTo>
                <a:lnTo>
                  <a:pt x="149" y="11"/>
                </a:lnTo>
                <a:lnTo>
                  <a:pt x="149" y="12"/>
                </a:lnTo>
                <a:lnTo>
                  <a:pt x="150" y="13"/>
                </a:lnTo>
                <a:lnTo>
                  <a:pt x="150" y="14"/>
                </a:lnTo>
                <a:lnTo>
                  <a:pt x="150" y="20"/>
                </a:lnTo>
                <a:lnTo>
                  <a:pt x="150" y="26"/>
                </a:lnTo>
                <a:lnTo>
                  <a:pt x="150" y="32"/>
                </a:lnTo>
                <a:lnTo>
                  <a:pt x="150" y="38"/>
                </a:lnTo>
                <a:lnTo>
                  <a:pt x="150" y="45"/>
                </a:lnTo>
                <a:lnTo>
                  <a:pt x="150" y="51"/>
                </a:lnTo>
                <a:lnTo>
                  <a:pt x="150" y="57"/>
                </a:lnTo>
                <a:lnTo>
                  <a:pt x="150" y="63"/>
                </a:lnTo>
                <a:lnTo>
                  <a:pt x="148" y="69"/>
                </a:lnTo>
                <a:lnTo>
                  <a:pt x="147" y="75"/>
                </a:lnTo>
                <a:lnTo>
                  <a:pt x="146" y="81"/>
                </a:lnTo>
                <a:lnTo>
                  <a:pt x="145" y="87"/>
                </a:lnTo>
                <a:lnTo>
                  <a:pt x="143" y="93"/>
                </a:lnTo>
                <a:lnTo>
                  <a:pt x="142" y="98"/>
                </a:lnTo>
                <a:lnTo>
                  <a:pt x="140" y="104"/>
                </a:lnTo>
                <a:lnTo>
                  <a:pt x="139" y="109"/>
                </a:lnTo>
                <a:lnTo>
                  <a:pt x="137" y="114"/>
                </a:lnTo>
                <a:lnTo>
                  <a:pt x="135" y="119"/>
                </a:lnTo>
                <a:lnTo>
                  <a:pt x="133" y="124"/>
                </a:lnTo>
                <a:lnTo>
                  <a:pt x="131" y="128"/>
                </a:lnTo>
                <a:lnTo>
                  <a:pt x="129" y="133"/>
                </a:lnTo>
                <a:lnTo>
                  <a:pt x="127" y="137"/>
                </a:lnTo>
                <a:lnTo>
                  <a:pt x="125" y="141"/>
                </a:lnTo>
                <a:lnTo>
                  <a:pt x="122" y="145"/>
                </a:lnTo>
                <a:lnTo>
                  <a:pt x="120" y="148"/>
                </a:lnTo>
                <a:lnTo>
                  <a:pt x="117" y="152"/>
                </a:lnTo>
                <a:lnTo>
                  <a:pt x="114" y="155"/>
                </a:lnTo>
                <a:lnTo>
                  <a:pt x="111" y="158"/>
                </a:lnTo>
                <a:lnTo>
                  <a:pt x="108" y="161"/>
                </a:lnTo>
                <a:lnTo>
                  <a:pt x="105" y="163"/>
                </a:lnTo>
                <a:lnTo>
                  <a:pt x="102" y="165"/>
                </a:lnTo>
                <a:lnTo>
                  <a:pt x="99" y="167"/>
                </a:lnTo>
                <a:lnTo>
                  <a:pt x="95" y="169"/>
                </a:lnTo>
                <a:lnTo>
                  <a:pt x="92" y="171"/>
                </a:lnTo>
                <a:lnTo>
                  <a:pt x="88" y="172"/>
                </a:lnTo>
                <a:lnTo>
                  <a:pt x="84" y="173"/>
                </a:lnTo>
                <a:lnTo>
                  <a:pt x="80" y="174"/>
                </a:lnTo>
                <a:lnTo>
                  <a:pt x="76" y="174"/>
                </a:lnTo>
                <a:lnTo>
                  <a:pt x="72" y="174"/>
                </a:lnTo>
                <a:lnTo>
                  <a:pt x="67" y="174"/>
                </a:lnTo>
                <a:lnTo>
                  <a:pt x="64" y="174"/>
                </a:lnTo>
                <a:lnTo>
                  <a:pt x="60" y="175"/>
                </a:lnTo>
                <a:lnTo>
                  <a:pt x="57" y="174"/>
                </a:lnTo>
                <a:lnTo>
                  <a:pt x="54" y="174"/>
                </a:lnTo>
                <a:lnTo>
                  <a:pt x="50" y="173"/>
                </a:lnTo>
                <a:lnTo>
                  <a:pt x="47" y="173"/>
                </a:lnTo>
                <a:lnTo>
                  <a:pt x="44" y="172"/>
                </a:lnTo>
                <a:lnTo>
                  <a:pt x="42" y="171"/>
                </a:lnTo>
                <a:lnTo>
                  <a:pt x="39" y="170"/>
                </a:lnTo>
                <a:lnTo>
                  <a:pt x="36" y="168"/>
                </a:lnTo>
                <a:lnTo>
                  <a:pt x="34" y="167"/>
                </a:lnTo>
                <a:lnTo>
                  <a:pt x="31" y="165"/>
                </a:lnTo>
                <a:lnTo>
                  <a:pt x="29" y="163"/>
                </a:lnTo>
                <a:lnTo>
                  <a:pt x="26" y="161"/>
                </a:lnTo>
                <a:lnTo>
                  <a:pt x="24" y="159"/>
                </a:lnTo>
                <a:lnTo>
                  <a:pt x="22" y="157"/>
                </a:lnTo>
                <a:lnTo>
                  <a:pt x="20" y="155"/>
                </a:lnTo>
                <a:lnTo>
                  <a:pt x="18" y="152"/>
                </a:lnTo>
                <a:lnTo>
                  <a:pt x="16" y="149"/>
                </a:lnTo>
                <a:lnTo>
                  <a:pt x="15" y="146"/>
                </a:lnTo>
                <a:lnTo>
                  <a:pt x="13" y="143"/>
                </a:lnTo>
                <a:lnTo>
                  <a:pt x="11" y="140"/>
                </a:lnTo>
                <a:lnTo>
                  <a:pt x="10" y="137"/>
                </a:lnTo>
                <a:lnTo>
                  <a:pt x="8" y="133"/>
                </a:lnTo>
                <a:lnTo>
                  <a:pt x="7" y="130"/>
                </a:lnTo>
                <a:lnTo>
                  <a:pt x="6" y="126"/>
                </a:lnTo>
                <a:lnTo>
                  <a:pt x="4" y="122"/>
                </a:lnTo>
                <a:lnTo>
                  <a:pt x="3" y="118"/>
                </a:lnTo>
                <a:lnTo>
                  <a:pt x="2" y="114"/>
                </a:lnTo>
                <a:lnTo>
                  <a:pt x="1" y="110"/>
                </a:lnTo>
                <a:lnTo>
                  <a:pt x="0" y="106"/>
                </a:lnTo>
                <a:lnTo>
                  <a:pt x="0" y="101"/>
                </a:lnTo>
                <a:lnTo>
                  <a:pt x="0" y="90"/>
                </a:lnTo>
                <a:lnTo>
                  <a:pt x="0" y="79"/>
                </a:lnTo>
                <a:lnTo>
                  <a:pt x="0" y="68"/>
                </a:lnTo>
                <a:lnTo>
                  <a:pt x="0" y="57"/>
                </a:lnTo>
                <a:lnTo>
                  <a:pt x="0" y="46"/>
                </a:lnTo>
                <a:lnTo>
                  <a:pt x="0" y="35"/>
                </a:lnTo>
                <a:lnTo>
                  <a:pt x="0" y="24"/>
                </a:lnTo>
                <a:lnTo>
                  <a:pt x="0" y="13"/>
                </a:lnTo>
                <a:lnTo>
                  <a:pt x="0" y="12"/>
                </a:lnTo>
                <a:lnTo>
                  <a:pt x="0" y="11"/>
                </a:lnTo>
                <a:lnTo>
                  <a:pt x="0" y="10"/>
                </a:lnTo>
                <a:lnTo>
                  <a:pt x="0" y="9"/>
                </a:lnTo>
                <a:lnTo>
                  <a:pt x="0" y="8"/>
                </a:lnTo>
                <a:lnTo>
                  <a:pt x="1" y="7"/>
                </a:lnTo>
                <a:lnTo>
                  <a:pt x="1" y="6"/>
                </a:lnTo>
                <a:lnTo>
                  <a:pt x="2" y="5"/>
                </a:lnTo>
                <a:lnTo>
                  <a:pt x="2" y="4"/>
                </a:lnTo>
                <a:lnTo>
                  <a:pt x="3" y="4"/>
                </a:lnTo>
                <a:lnTo>
                  <a:pt x="3" y="3"/>
                </a:lnTo>
                <a:lnTo>
                  <a:pt x="4" y="3"/>
                </a:lnTo>
                <a:lnTo>
                  <a:pt x="4" y="2"/>
                </a:lnTo>
                <a:lnTo>
                  <a:pt x="5" y="2"/>
                </a:lnTo>
                <a:lnTo>
                  <a:pt x="6" y="2"/>
                </a:lnTo>
                <a:lnTo>
                  <a:pt x="6" y="1"/>
                </a:lnTo>
                <a:lnTo>
                  <a:pt x="7" y="1"/>
                </a:lnTo>
                <a:lnTo>
                  <a:pt x="8" y="1"/>
                </a:lnTo>
                <a:lnTo>
                  <a:pt x="9" y="0"/>
                </a:lnTo>
                <a:lnTo>
                  <a:pt x="10" y="0"/>
                </a:lnTo>
                <a:lnTo>
                  <a:pt x="11" y="0"/>
                </a:lnTo>
                <a:lnTo>
                  <a:pt x="12" y="0"/>
                </a:lnTo>
                <a:lnTo>
                  <a:pt x="13" y="0"/>
                </a:lnTo>
                <a:lnTo>
                  <a:pt x="14" y="0"/>
                </a:lnTo>
                <a:lnTo>
                  <a:pt x="15" y="0"/>
                </a:lnTo>
                <a:lnTo>
                  <a:pt x="17" y="0"/>
                </a:lnTo>
              </a:path>
            </a:pathLst>
          </a:custGeom>
          <a:solidFill>
            <a:schemeClr val="bg2"/>
          </a:solidFill>
          <a:ln w="9525" cap="rnd">
            <a:noFill/>
            <a:round/>
            <a:headEnd/>
            <a:tailEnd/>
          </a:ln>
          <a:effectLst/>
        </p:spPr>
        <p:txBody>
          <a:bodyPr/>
          <a:lstStyle/>
          <a:p>
            <a:pPr>
              <a:defRPr/>
            </a:pPr>
            <a:endParaRPr lang="fr-CA"/>
          </a:p>
        </p:txBody>
      </p:sp>
      <p:sp>
        <p:nvSpPr>
          <p:cNvPr id="66596" name="Freeform 41"/>
          <p:cNvSpPr>
            <a:spLocks/>
          </p:cNvSpPr>
          <p:nvPr/>
        </p:nvSpPr>
        <p:spPr bwMode="auto">
          <a:xfrm>
            <a:off x="165100" y="6157913"/>
            <a:ext cx="890588" cy="539750"/>
          </a:xfrm>
          <a:custGeom>
            <a:avLst/>
            <a:gdLst>
              <a:gd name="T0" fmla="*/ 121513746 w 631"/>
              <a:gd name="T1" fmla="*/ 753527513 h 340"/>
              <a:gd name="T2" fmla="*/ 231074418 w 631"/>
              <a:gd name="T3" fmla="*/ 733366263 h 340"/>
              <a:gd name="T4" fmla="*/ 288844081 w 631"/>
              <a:gd name="T5" fmla="*/ 730845313 h 340"/>
              <a:gd name="T6" fmla="*/ 310755934 w 631"/>
              <a:gd name="T7" fmla="*/ 735885625 h 340"/>
              <a:gd name="T8" fmla="*/ 342627975 w 631"/>
              <a:gd name="T9" fmla="*/ 730845313 h 340"/>
              <a:gd name="T10" fmla="*/ 394421807 w 631"/>
              <a:gd name="T11" fmla="*/ 690522813 h 340"/>
              <a:gd name="T12" fmla="*/ 422309490 w 631"/>
              <a:gd name="T13" fmla="*/ 680442188 h 340"/>
              <a:gd name="T14" fmla="*/ 454181532 w 631"/>
              <a:gd name="T15" fmla="*/ 705643750 h 340"/>
              <a:gd name="T16" fmla="*/ 490037931 w 631"/>
              <a:gd name="T17" fmla="*/ 740925938 h 340"/>
              <a:gd name="T18" fmla="*/ 551790541 w 631"/>
              <a:gd name="T19" fmla="*/ 725805000 h 340"/>
              <a:gd name="T20" fmla="*/ 587646941 w 631"/>
              <a:gd name="T21" fmla="*/ 559474688 h 340"/>
              <a:gd name="T22" fmla="*/ 605575846 w 631"/>
              <a:gd name="T23" fmla="*/ 294859075 h 340"/>
              <a:gd name="T24" fmla="*/ 621511867 w 631"/>
              <a:gd name="T25" fmla="*/ 372983125 h 340"/>
              <a:gd name="T26" fmla="*/ 629480583 w 631"/>
              <a:gd name="T27" fmla="*/ 655240625 h 340"/>
              <a:gd name="T28" fmla="*/ 659361151 w 631"/>
              <a:gd name="T29" fmla="*/ 846772500 h 340"/>
              <a:gd name="T30" fmla="*/ 685257362 w 631"/>
              <a:gd name="T31" fmla="*/ 841732188 h 340"/>
              <a:gd name="T32" fmla="*/ 701193382 w 631"/>
              <a:gd name="T33" fmla="*/ 801409688 h 340"/>
              <a:gd name="T34" fmla="*/ 731073951 w 631"/>
              <a:gd name="T35" fmla="*/ 773688763 h 340"/>
              <a:gd name="T36" fmla="*/ 840634623 w 631"/>
              <a:gd name="T37" fmla="*/ 751006563 h 340"/>
              <a:gd name="T38" fmla="*/ 900395759 w 631"/>
              <a:gd name="T39" fmla="*/ 708164700 h 340"/>
              <a:gd name="T40" fmla="*/ 928283443 w 631"/>
              <a:gd name="T41" fmla="*/ 693043763 h 340"/>
              <a:gd name="T42" fmla="*/ 966132727 w 631"/>
              <a:gd name="T43" fmla="*/ 728325950 h 340"/>
              <a:gd name="T44" fmla="*/ 1009956431 w 631"/>
              <a:gd name="T45" fmla="*/ 753527513 h 340"/>
              <a:gd name="T46" fmla="*/ 1067726094 w 631"/>
              <a:gd name="T47" fmla="*/ 756046875 h 340"/>
              <a:gd name="T48" fmla="*/ 1109558325 w 631"/>
              <a:gd name="T49" fmla="*/ 761087188 h 340"/>
              <a:gd name="T50" fmla="*/ 1137447420 w 631"/>
              <a:gd name="T51" fmla="*/ 761087188 h 340"/>
              <a:gd name="T52" fmla="*/ 1157366388 w 631"/>
              <a:gd name="T53" fmla="*/ 753527513 h 340"/>
              <a:gd name="T54" fmla="*/ 1177286766 w 631"/>
              <a:gd name="T55" fmla="*/ 753527513 h 340"/>
              <a:gd name="T56" fmla="*/ 1209160219 w 631"/>
              <a:gd name="T57" fmla="*/ 773688763 h 340"/>
              <a:gd name="T58" fmla="*/ 1237047903 w 631"/>
              <a:gd name="T59" fmla="*/ 793850013 h 340"/>
              <a:gd name="T60" fmla="*/ 1254976808 w 631"/>
              <a:gd name="T61" fmla="*/ 740925938 h 340"/>
              <a:gd name="T62" fmla="*/ 1237047903 w 631"/>
              <a:gd name="T63" fmla="*/ 708164700 h 340"/>
              <a:gd name="T64" fmla="*/ 1213143166 w 631"/>
              <a:gd name="T65" fmla="*/ 688003450 h 340"/>
              <a:gd name="T66" fmla="*/ 1179279651 w 631"/>
              <a:gd name="T67" fmla="*/ 682963138 h 340"/>
              <a:gd name="T68" fmla="*/ 1147406198 w 631"/>
              <a:gd name="T69" fmla="*/ 693043763 h 340"/>
              <a:gd name="T70" fmla="*/ 1127487231 w 631"/>
              <a:gd name="T71" fmla="*/ 695563125 h 340"/>
              <a:gd name="T72" fmla="*/ 1087646473 w 631"/>
              <a:gd name="T73" fmla="*/ 685482500 h 340"/>
              <a:gd name="T74" fmla="*/ 1007964958 w 631"/>
              <a:gd name="T75" fmla="*/ 675401875 h 340"/>
              <a:gd name="T76" fmla="*/ 970117085 w 631"/>
              <a:gd name="T77" fmla="*/ 650200313 h 340"/>
              <a:gd name="T78" fmla="*/ 940236517 w 631"/>
              <a:gd name="T79" fmla="*/ 622479388 h 340"/>
              <a:gd name="T80" fmla="*/ 896411401 w 631"/>
              <a:gd name="T81" fmla="*/ 630039063 h 340"/>
              <a:gd name="T82" fmla="*/ 794818034 w 631"/>
              <a:gd name="T83" fmla="*/ 690522813 h 340"/>
              <a:gd name="T84" fmla="*/ 699200498 w 631"/>
              <a:gd name="T85" fmla="*/ 703124388 h 340"/>
              <a:gd name="T86" fmla="*/ 691233193 w 631"/>
              <a:gd name="T87" fmla="*/ 713205013 h 340"/>
              <a:gd name="T88" fmla="*/ 681273004 w 631"/>
              <a:gd name="T89" fmla="*/ 725805000 h 340"/>
              <a:gd name="T90" fmla="*/ 665336983 w 631"/>
              <a:gd name="T91" fmla="*/ 607358450 h 340"/>
              <a:gd name="T92" fmla="*/ 647408077 w 631"/>
              <a:gd name="T93" fmla="*/ 209173763 h 340"/>
              <a:gd name="T94" fmla="*/ 623504752 w 631"/>
              <a:gd name="T95" fmla="*/ 0 h 340"/>
              <a:gd name="T96" fmla="*/ 587646941 w 631"/>
              <a:gd name="T97" fmla="*/ 166330313 h 340"/>
              <a:gd name="T98" fmla="*/ 559759257 w 631"/>
              <a:gd name="T99" fmla="*/ 544353750 h 340"/>
              <a:gd name="T100" fmla="*/ 509958310 w 631"/>
              <a:gd name="T101" fmla="*/ 667842200 h 340"/>
              <a:gd name="T102" fmla="*/ 474101911 w 631"/>
              <a:gd name="T103" fmla="*/ 642640638 h 340"/>
              <a:gd name="T104" fmla="*/ 436254038 w 631"/>
              <a:gd name="T105" fmla="*/ 604837500 h 340"/>
              <a:gd name="T106" fmla="*/ 392428922 w 631"/>
              <a:gd name="T107" fmla="*/ 612398763 h 340"/>
              <a:gd name="T108" fmla="*/ 358563996 w 631"/>
              <a:gd name="T109" fmla="*/ 637600325 h 340"/>
              <a:gd name="T110" fmla="*/ 320716123 w 631"/>
              <a:gd name="T111" fmla="*/ 670361563 h 340"/>
              <a:gd name="T112" fmla="*/ 296811386 w 631"/>
              <a:gd name="T113" fmla="*/ 665321250 h 340"/>
              <a:gd name="T114" fmla="*/ 231074418 w 631"/>
              <a:gd name="T115" fmla="*/ 672882513 h 340"/>
              <a:gd name="T116" fmla="*/ 0 w 631"/>
              <a:gd name="T117" fmla="*/ 710684063 h 340"/>
              <a:gd name="T118" fmla="*/ 3984358 w 631"/>
              <a:gd name="T119" fmla="*/ 733366263 h 340"/>
              <a:gd name="T120" fmla="*/ 5975831 w 631"/>
              <a:gd name="T121" fmla="*/ 758567825 h 3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631" h="340">
                <a:moveTo>
                  <a:pt x="4" y="303"/>
                </a:moveTo>
                <a:lnTo>
                  <a:pt x="11" y="302"/>
                </a:lnTo>
                <a:lnTo>
                  <a:pt x="17" y="302"/>
                </a:lnTo>
                <a:lnTo>
                  <a:pt x="23" y="302"/>
                </a:lnTo>
                <a:lnTo>
                  <a:pt x="29" y="302"/>
                </a:lnTo>
                <a:lnTo>
                  <a:pt x="35" y="302"/>
                </a:lnTo>
                <a:lnTo>
                  <a:pt x="40" y="301"/>
                </a:lnTo>
                <a:lnTo>
                  <a:pt x="46" y="301"/>
                </a:lnTo>
                <a:lnTo>
                  <a:pt x="51" y="300"/>
                </a:lnTo>
                <a:lnTo>
                  <a:pt x="56" y="300"/>
                </a:lnTo>
                <a:lnTo>
                  <a:pt x="61" y="299"/>
                </a:lnTo>
                <a:lnTo>
                  <a:pt x="66" y="299"/>
                </a:lnTo>
                <a:lnTo>
                  <a:pt x="71" y="298"/>
                </a:lnTo>
                <a:lnTo>
                  <a:pt x="76" y="297"/>
                </a:lnTo>
                <a:lnTo>
                  <a:pt x="80" y="297"/>
                </a:lnTo>
                <a:lnTo>
                  <a:pt x="85" y="296"/>
                </a:lnTo>
                <a:lnTo>
                  <a:pt x="89" y="295"/>
                </a:lnTo>
                <a:lnTo>
                  <a:pt x="97" y="294"/>
                </a:lnTo>
                <a:lnTo>
                  <a:pt x="105" y="293"/>
                </a:lnTo>
                <a:lnTo>
                  <a:pt x="109" y="292"/>
                </a:lnTo>
                <a:lnTo>
                  <a:pt x="112" y="292"/>
                </a:lnTo>
                <a:lnTo>
                  <a:pt x="116" y="291"/>
                </a:lnTo>
                <a:lnTo>
                  <a:pt x="119" y="291"/>
                </a:lnTo>
                <a:lnTo>
                  <a:pt x="122" y="290"/>
                </a:lnTo>
                <a:lnTo>
                  <a:pt x="126" y="290"/>
                </a:lnTo>
                <a:lnTo>
                  <a:pt x="129" y="290"/>
                </a:lnTo>
                <a:lnTo>
                  <a:pt x="132" y="289"/>
                </a:lnTo>
                <a:lnTo>
                  <a:pt x="135" y="289"/>
                </a:lnTo>
                <a:lnTo>
                  <a:pt x="138" y="289"/>
                </a:lnTo>
                <a:lnTo>
                  <a:pt x="141" y="289"/>
                </a:lnTo>
                <a:lnTo>
                  <a:pt x="144" y="289"/>
                </a:lnTo>
                <a:lnTo>
                  <a:pt x="145" y="289"/>
                </a:lnTo>
                <a:lnTo>
                  <a:pt x="145" y="290"/>
                </a:lnTo>
                <a:lnTo>
                  <a:pt x="146" y="290"/>
                </a:lnTo>
                <a:lnTo>
                  <a:pt x="147" y="290"/>
                </a:lnTo>
                <a:lnTo>
                  <a:pt x="148" y="291"/>
                </a:lnTo>
                <a:lnTo>
                  <a:pt x="149" y="291"/>
                </a:lnTo>
                <a:lnTo>
                  <a:pt x="150" y="291"/>
                </a:lnTo>
                <a:lnTo>
                  <a:pt x="151" y="291"/>
                </a:lnTo>
                <a:lnTo>
                  <a:pt x="152" y="291"/>
                </a:lnTo>
                <a:lnTo>
                  <a:pt x="153" y="292"/>
                </a:lnTo>
                <a:lnTo>
                  <a:pt x="154" y="292"/>
                </a:lnTo>
                <a:lnTo>
                  <a:pt x="155" y="292"/>
                </a:lnTo>
                <a:lnTo>
                  <a:pt x="156" y="292"/>
                </a:lnTo>
                <a:lnTo>
                  <a:pt x="157" y="292"/>
                </a:lnTo>
                <a:lnTo>
                  <a:pt x="158" y="292"/>
                </a:lnTo>
                <a:lnTo>
                  <a:pt x="160" y="292"/>
                </a:lnTo>
                <a:lnTo>
                  <a:pt x="162" y="292"/>
                </a:lnTo>
                <a:lnTo>
                  <a:pt x="164" y="291"/>
                </a:lnTo>
                <a:lnTo>
                  <a:pt x="165" y="291"/>
                </a:lnTo>
                <a:lnTo>
                  <a:pt x="167" y="291"/>
                </a:lnTo>
                <a:lnTo>
                  <a:pt x="169" y="290"/>
                </a:lnTo>
                <a:lnTo>
                  <a:pt x="170" y="290"/>
                </a:lnTo>
                <a:lnTo>
                  <a:pt x="172" y="290"/>
                </a:lnTo>
                <a:lnTo>
                  <a:pt x="174" y="289"/>
                </a:lnTo>
                <a:lnTo>
                  <a:pt x="175" y="288"/>
                </a:lnTo>
                <a:lnTo>
                  <a:pt x="177" y="286"/>
                </a:lnTo>
                <a:lnTo>
                  <a:pt x="180" y="285"/>
                </a:lnTo>
                <a:lnTo>
                  <a:pt x="184" y="282"/>
                </a:lnTo>
                <a:lnTo>
                  <a:pt x="189" y="279"/>
                </a:lnTo>
                <a:lnTo>
                  <a:pt x="192" y="277"/>
                </a:lnTo>
                <a:lnTo>
                  <a:pt x="194" y="276"/>
                </a:lnTo>
                <a:lnTo>
                  <a:pt x="195" y="275"/>
                </a:lnTo>
                <a:lnTo>
                  <a:pt x="197" y="274"/>
                </a:lnTo>
                <a:lnTo>
                  <a:pt x="198" y="274"/>
                </a:lnTo>
                <a:lnTo>
                  <a:pt x="199" y="273"/>
                </a:lnTo>
                <a:lnTo>
                  <a:pt x="200" y="273"/>
                </a:lnTo>
                <a:lnTo>
                  <a:pt x="202" y="272"/>
                </a:lnTo>
                <a:lnTo>
                  <a:pt x="203" y="271"/>
                </a:lnTo>
                <a:lnTo>
                  <a:pt x="204" y="271"/>
                </a:lnTo>
                <a:lnTo>
                  <a:pt x="205" y="271"/>
                </a:lnTo>
                <a:lnTo>
                  <a:pt x="206" y="270"/>
                </a:lnTo>
                <a:lnTo>
                  <a:pt x="208" y="270"/>
                </a:lnTo>
                <a:lnTo>
                  <a:pt x="209" y="269"/>
                </a:lnTo>
                <a:lnTo>
                  <a:pt x="210" y="270"/>
                </a:lnTo>
                <a:lnTo>
                  <a:pt x="212" y="270"/>
                </a:lnTo>
                <a:lnTo>
                  <a:pt x="213" y="270"/>
                </a:lnTo>
                <a:lnTo>
                  <a:pt x="215" y="270"/>
                </a:lnTo>
                <a:lnTo>
                  <a:pt x="216" y="271"/>
                </a:lnTo>
                <a:lnTo>
                  <a:pt x="218" y="272"/>
                </a:lnTo>
                <a:lnTo>
                  <a:pt x="219" y="273"/>
                </a:lnTo>
                <a:lnTo>
                  <a:pt x="220" y="273"/>
                </a:lnTo>
                <a:lnTo>
                  <a:pt x="222" y="274"/>
                </a:lnTo>
                <a:lnTo>
                  <a:pt x="223" y="275"/>
                </a:lnTo>
                <a:lnTo>
                  <a:pt x="224" y="277"/>
                </a:lnTo>
                <a:lnTo>
                  <a:pt x="225" y="278"/>
                </a:lnTo>
                <a:lnTo>
                  <a:pt x="228" y="280"/>
                </a:lnTo>
                <a:lnTo>
                  <a:pt x="230" y="283"/>
                </a:lnTo>
                <a:lnTo>
                  <a:pt x="232" y="284"/>
                </a:lnTo>
                <a:lnTo>
                  <a:pt x="233" y="285"/>
                </a:lnTo>
                <a:lnTo>
                  <a:pt x="234" y="286"/>
                </a:lnTo>
                <a:lnTo>
                  <a:pt x="236" y="288"/>
                </a:lnTo>
                <a:lnTo>
                  <a:pt x="237" y="289"/>
                </a:lnTo>
                <a:lnTo>
                  <a:pt x="239" y="290"/>
                </a:lnTo>
                <a:lnTo>
                  <a:pt x="241" y="291"/>
                </a:lnTo>
                <a:lnTo>
                  <a:pt x="242" y="292"/>
                </a:lnTo>
                <a:lnTo>
                  <a:pt x="244" y="293"/>
                </a:lnTo>
                <a:lnTo>
                  <a:pt x="246" y="294"/>
                </a:lnTo>
                <a:lnTo>
                  <a:pt x="248" y="294"/>
                </a:lnTo>
                <a:lnTo>
                  <a:pt x="250" y="295"/>
                </a:lnTo>
                <a:lnTo>
                  <a:pt x="252" y="296"/>
                </a:lnTo>
                <a:lnTo>
                  <a:pt x="255" y="296"/>
                </a:lnTo>
                <a:lnTo>
                  <a:pt x="257" y="296"/>
                </a:lnTo>
                <a:lnTo>
                  <a:pt x="260" y="296"/>
                </a:lnTo>
                <a:lnTo>
                  <a:pt x="264" y="296"/>
                </a:lnTo>
                <a:lnTo>
                  <a:pt x="268" y="295"/>
                </a:lnTo>
                <a:lnTo>
                  <a:pt x="271" y="293"/>
                </a:lnTo>
                <a:lnTo>
                  <a:pt x="274" y="291"/>
                </a:lnTo>
                <a:lnTo>
                  <a:pt x="277" y="288"/>
                </a:lnTo>
                <a:lnTo>
                  <a:pt x="280" y="284"/>
                </a:lnTo>
                <a:lnTo>
                  <a:pt x="282" y="280"/>
                </a:lnTo>
                <a:lnTo>
                  <a:pt x="285" y="275"/>
                </a:lnTo>
                <a:lnTo>
                  <a:pt x="286" y="270"/>
                </a:lnTo>
                <a:lnTo>
                  <a:pt x="288" y="264"/>
                </a:lnTo>
                <a:lnTo>
                  <a:pt x="290" y="258"/>
                </a:lnTo>
                <a:lnTo>
                  <a:pt x="291" y="252"/>
                </a:lnTo>
                <a:lnTo>
                  <a:pt x="292" y="245"/>
                </a:lnTo>
                <a:lnTo>
                  <a:pt x="293" y="237"/>
                </a:lnTo>
                <a:lnTo>
                  <a:pt x="294" y="230"/>
                </a:lnTo>
                <a:lnTo>
                  <a:pt x="295" y="222"/>
                </a:lnTo>
                <a:lnTo>
                  <a:pt x="296" y="214"/>
                </a:lnTo>
                <a:lnTo>
                  <a:pt x="297" y="206"/>
                </a:lnTo>
                <a:lnTo>
                  <a:pt x="297" y="198"/>
                </a:lnTo>
                <a:lnTo>
                  <a:pt x="298" y="190"/>
                </a:lnTo>
                <a:lnTo>
                  <a:pt x="299" y="173"/>
                </a:lnTo>
                <a:lnTo>
                  <a:pt x="300" y="156"/>
                </a:lnTo>
                <a:lnTo>
                  <a:pt x="301" y="148"/>
                </a:lnTo>
                <a:lnTo>
                  <a:pt x="301" y="140"/>
                </a:lnTo>
                <a:lnTo>
                  <a:pt x="302" y="132"/>
                </a:lnTo>
                <a:lnTo>
                  <a:pt x="303" y="124"/>
                </a:lnTo>
                <a:lnTo>
                  <a:pt x="304" y="117"/>
                </a:lnTo>
                <a:lnTo>
                  <a:pt x="305" y="110"/>
                </a:lnTo>
                <a:lnTo>
                  <a:pt x="306" y="103"/>
                </a:lnTo>
                <a:lnTo>
                  <a:pt x="308" y="96"/>
                </a:lnTo>
                <a:lnTo>
                  <a:pt x="309" y="100"/>
                </a:lnTo>
                <a:lnTo>
                  <a:pt x="310" y="104"/>
                </a:lnTo>
                <a:lnTo>
                  <a:pt x="310" y="110"/>
                </a:lnTo>
                <a:lnTo>
                  <a:pt x="311" y="116"/>
                </a:lnTo>
                <a:lnTo>
                  <a:pt x="311" y="123"/>
                </a:lnTo>
                <a:lnTo>
                  <a:pt x="312" y="131"/>
                </a:lnTo>
                <a:lnTo>
                  <a:pt x="312" y="139"/>
                </a:lnTo>
                <a:lnTo>
                  <a:pt x="312" y="148"/>
                </a:lnTo>
                <a:lnTo>
                  <a:pt x="313" y="157"/>
                </a:lnTo>
                <a:lnTo>
                  <a:pt x="313" y="167"/>
                </a:lnTo>
                <a:lnTo>
                  <a:pt x="313" y="177"/>
                </a:lnTo>
                <a:lnTo>
                  <a:pt x="313" y="187"/>
                </a:lnTo>
                <a:lnTo>
                  <a:pt x="313" y="197"/>
                </a:lnTo>
                <a:lnTo>
                  <a:pt x="314" y="208"/>
                </a:lnTo>
                <a:lnTo>
                  <a:pt x="314" y="219"/>
                </a:lnTo>
                <a:lnTo>
                  <a:pt x="314" y="229"/>
                </a:lnTo>
                <a:lnTo>
                  <a:pt x="315" y="240"/>
                </a:lnTo>
                <a:lnTo>
                  <a:pt x="315" y="250"/>
                </a:lnTo>
                <a:lnTo>
                  <a:pt x="316" y="260"/>
                </a:lnTo>
                <a:lnTo>
                  <a:pt x="316" y="270"/>
                </a:lnTo>
                <a:lnTo>
                  <a:pt x="317" y="279"/>
                </a:lnTo>
                <a:lnTo>
                  <a:pt x="318" y="288"/>
                </a:lnTo>
                <a:lnTo>
                  <a:pt x="319" y="297"/>
                </a:lnTo>
                <a:lnTo>
                  <a:pt x="320" y="305"/>
                </a:lnTo>
                <a:lnTo>
                  <a:pt x="321" y="312"/>
                </a:lnTo>
                <a:lnTo>
                  <a:pt x="323" y="318"/>
                </a:lnTo>
                <a:lnTo>
                  <a:pt x="325" y="324"/>
                </a:lnTo>
                <a:lnTo>
                  <a:pt x="327" y="329"/>
                </a:lnTo>
                <a:lnTo>
                  <a:pt x="329" y="333"/>
                </a:lnTo>
                <a:lnTo>
                  <a:pt x="331" y="336"/>
                </a:lnTo>
                <a:lnTo>
                  <a:pt x="334" y="338"/>
                </a:lnTo>
                <a:lnTo>
                  <a:pt x="337" y="339"/>
                </a:lnTo>
                <a:lnTo>
                  <a:pt x="338" y="338"/>
                </a:lnTo>
                <a:lnTo>
                  <a:pt x="339" y="338"/>
                </a:lnTo>
                <a:lnTo>
                  <a:pt x="340" y="338"/>
                </a:lnTo>
                <a:lnTo>
                  <a:pt x="341" y="337"/>
                </a:lnTo>
                <a:lnTo>
                  <a:pt x="342" y="336"/>
                </a:lnTo>
                <a:lnTo>
                  <a:pt x="343" y="336"/>
                </a:lnTo>
                <a:lnTo>
                  <a:pt x="343" y="335"/>
                </a:lnTo>
                <a:lnTo>
                  <a:pt x="344" y="334"/>
                </a:lnTo>
                <a:lnTo>
                  <a:pt x="345" y="333"/>
                </a:lnTo>
                <a:lnTo>
                  <a:pt x="345" y="332"/>
                </a:lnTo>
                <a:lnTo>
                  <a:pt x="346" y="331"/>
                </a:lnTo>
                <a:lnTo>
                  <a:pt x="346" y="330"/>
                </a:lnTo>
                <a:lnTo>
                  <a:pt x="347" y="329"/>
                </a:lnTo>
                <a:lnTo>
                  <a:pt x="348" y="327"/>
                </a:lnTo>
                <a:lnTo>
                  <a:pt x="348" y="326"/>
                </a:lnTo>
                <a:lnTo>
                  <a:pt x="349" y="324"/>
                </a:lnTo>
                <a:lnTo>
                  <a:pt x="350" y="321"/>
                </a:lnTo>
                <a:lnTo>
                  <a:pt x="351" y="320"/>
                </a:lnTo>
                <a:lnTo>
                  <a:pt x="352" y="318"/>
                </a:lnTo>
                <a:lnTo>
                  <a:pt x="352" y="317"/>
                </a:lnTo>
                <a:lnTo>
                  <a:pt x="353" y="316"/>
                </a:lnTo>
                <a:lnTo>
                  <a:pt x="354" y="315"/>
                </a:lnTo>
                <a:lnTo>
                  <a:pt x="354" y="313"/>
                </a:lnTo>
                <a:lnTo>
                  <a:pt x="355" y="312"/>
                </a:lnTo>
                <a:lnTo>
                  <a:pt x="356" y="311"/>
                </a:lnTo>
                <a:lnTo>
                  <a:pt x="357" y="310"/>
                </a:lnTo>
                <a:lnTo>
                  <a:pt x="358" y="309"/>
                </a:lnTo>
                <a:lnTo>
                  <a:pt x="359" y="308"/>
                </a:lnTo>
                <a:lnTo>
                  <a:pt x="360" y="307"/>
                </a:lnTo>
                <a:lnTo>
                  <a:pt x="367" y="307"/>
                </a:lnTo>
                <a:lnTo>
                  <a:pt x="373" y="307"/>
                </a:lnTo>
                <a:lnTo>
                  <a:pt x="379" y="307"/>
                </a:lnTo>
                <a:lnTo>
                  <a:pt x="385" y="306"/>
                </a:lnTo>
                <a:lnTo>
                  <a:pt x="391" y="306"/>
                </a:lnTo>
                <a:lnTo>
                  <a:pt x="396" y="305"/>
                </a:lnTo>
                <a:lnTo>
                  <a:pt x="401" y="304"/>
                </a:lnTo>
                <a:lnTo>
                  <a:pt x="406" y="303"/>
                </a:lnTo>
                <a:lnTo>
                  <a:pt x="410" y="302"/>
                </a:lnTo>
                <a:lnTo>
                  <a:pt x="415" y="301"/>
                </a:lnTo>
                <a:lnTo>
                  <a:pt x="419" y="299"/>
                </a:lnTo>
                <a:lnTo>
                  <a:pt x="422" y="298"/>
                </a:lnTo>
                <a:lnTo>
                  <a:pt x="426" y="296"/>
                </a:lnTo>
                <a:lnTo>
                  <a:pt x="429" y="295"/>
                </a:lnTo>
                <a:lnTo>
                  <a:pt x="433" y="293"/>
                </a:lnTo>
                <a:lnTo>
                  <a:pt x="436" y="292"/>
                </a:lnTo>
                <a:lnTo>
                  <a:pt x="439" y="290"/>
                </a:lnTo>
                <a:lnTo>
                  <a:pt x="441" y="289"/>
                </a:lnTo>
                <a:lnTo>
                  <a:pt x="444" y="287"/>
                </a:lnTo>
                <a:lnTo>
                  <a:pt x="446" y="285"/>
                </a:lnTo>
                <a:lnTo>
                  <a:pt x="448" y="284"/>
                </a:lnTo>
                <a:lnTo>
                  <a:pt x="450" y="282"/>
                </a:lnTo>
                <a:lnTo>
                  <a:pt x="452" y="281"/>
                </a:lnTo>
                <a:lnTo>
                  <a:pt x="454" y="280"/>
                </a:lnTo>
                <a:lnTo>
                  <a:pt x="455" y="279"/>
                </a:lnTo>
                <a:lnTo>
                  <a:pt x="457" y="278"/>
                </a:lnTo>
                <a:lnTo>
                  <a:pt x="458" y="277"/>
                </a:lnTo>
                <a:lnTo>
                  <a:pt x="460" y="276"/>
                </a:lnTo>
                <a:lnTo>
                  <a:pt x="461" y="275"/>
                </a:lnTo>
                <a:lnTo>
                  <a:pt x="462" y="275"/>
                </a:lnTo>
                <a:lnTo>
                  <a:pt x="463" y="274"/>
                </a:lnTo>
                <a:lnTo>
                  <a:pt x="464" y="274"/>
                </a:lnTo>
                <a:lnTo>
                  <a:pt x="465" y="274"/>
                </a:lnTo>
                <a:lnTo>
                  <a:pt x="466" y="275"/>
                </a:lnTo>
                <a:lnTo>
                  <a:pt x="467" y="275"/>
                </a:lnTo>
                <a:lnTo>
                  <a:pt x="468" y="275"/>
                </a:lnTo>
                <a:lnTo>
                  <a:pt x="469" y="276"/>
                </a:lnTo>
                <a:lnTo>
                  <a:pt x="470" y="277"/>
                </a:lnTo>
                <a:lnTo>
                  <a:pt x="471" y="277"/>
                </a:lnTo>
                <a:lnTo>
                  <a:pt x="472" y="278"/>
                </a:lnTo>
                <a:lnTo>
                  <a:pt x="476" y="282"/>
                </a:lnTo>
                <a:lnTo>
                  <a:pt x="481" y="286"/>
                </a:lnTo>
                <a:lnTo>
                  <a:pt x="482" y="287"/>
                </a:lnTo>
                <a:lnTo>
                  <a:pt x="484" y="288"/>
                </a:lnTo>
                <a:lnTo>
                  <a:pt x="485" y="289"/>
                </a:lnTo>
                <a:lnTo>
                  <a:pt x="487" y="291"/>
                </a:lnTo>
                <a:lnTo>
                  <a:pt x="488" y="292"/>
                </a:lnTo>
                <a:lnTo>
                  <a:pt x="490" y="293"/>
                </a:lnTo>
                <a:lnTo>
                  <a:pt x="492" y="294"/>
                </a:lnTo>
                <a:lnTo>
                  <a:pt x="494" y="295"/>
                </a:lnTo>
                <a:lnTo>
                  <a:pt x="496" y="296"/>
                </a:lnTo>
                <a:lnTo>
                  <a:pt x="498" y="296"/>
                </a:lnTo>
                <a:lnTo>
                  <a:pt x="500" y="297"/>
                </a:lnTo>
                <a:lnTo>
                  <a:pt x="502" y="298"/>
                </a:lnTo>
                <a:lnTo>
                  <a:pt x="505" y="298"/>
                </a:lnTo>
                <a:lnTo>
                  <a:pt x="507" y="299"/>
                </a:lnTo>
                <a:lnTo>
                  <a:pt x="510" y="299"/>
                </a:lnTo>
                <a:lnTo>
                  <a:pt x="512" y="300"/>
                </a:lnTo>
                <a:lnTo>
                  <a:pt x="516" y="300"/>
                </a:lnTo>
                <a:lnTo>
                  <a:pt x="519" y="300"/>
                </a:lnTo>
                <a:lnTo>
                  <a:pt x="522" y="300"/>
                </a:lnTo>
                <a:lnTo>
                  <a:pt x="525" y="300"/>
                </a:lnTo>
                <a:lnTo>
                  <a:pt x="527" y="300"/>
                </a:lnTo>
                <a:lnTo>
                  <a:pt x="530" y="300"/>
                </a:lnTo>
                <a:lnTo>
                  <a:pt x="532" y="300"/>
                </a:lnTo>
                <a:lnTo>
                  <a:pt x="534" y="300"/>
                </a:lnTo>
                <a:lnTo>
                  <a:pt x="536" y="300"/>
                </a:lnTo>
                <a:lnTo>
                  <a:pt x="538" y="300"/>
                </a:lnTo>
                <a:lnTo>
                  <a:pt x="539" y="300"/>
                </a:lnTo>
                <a:lnTo>
                  <a:pt x="540" y="300"/>
                </a:lnTo>
                <a:lnTo>
                  <a:pt x="543" y="300"/>
                </a:lnTo>
                <a:lnTo>
                  <a:pt x="545" y="301"/>
                </a:lnTo>
                <a:lnTo>
                  <a:pt x="549" y="301"/>
                </a:lnTo>
                <a:lnTo>
                  <a:pt x="553" y="302"/>
                </a:lnTo>
                <a:lnTo>
                  <a:pt x="554" y="302"/>
                </a:lnTo>
                <a:lnTo>
                  <a:pt x="555" y="302"/>
                </a:lnTo>
                <a:lnTo>
                  <a:pt x="556" y="302"/>
                </a:lnTo>
                <a:lnTo>
                  <a:pt x="557" y="302"/>
                </a:lnTo>
                <a:lnTo>
                  <a:pt x="558" y="302"/>
                </a:lnTo>
                <a:lnTo>
                  <a:pt x="560" y="302"/>
                </a:lnTo>
                <a:lnTo>
                  <a:pt x="561" y="302"/>
                </a:lnTo>
                <a:lnTo>
                  <a:pt x="563" y="302"/>
                </a:lnTo>
                <a:lnTo>
                  <a:pt x="564" y="302"/>
                </a:lnTo>
                <a:lnTo>
                  <a:pt x="566" y="302"/>
                </a:lnTo>
                <a:lnTo>
                  <a:pt x="567" y="302"/>
                </a:lnTo>
                <a:lnTo>
                  <a:pt x="568" y="302"/>
                </a:lnTo>
                <a:lnTo>
                  <a:pt x="569" y="302"/>
                </a:lnTo>
                <a:lnTo>
                  <a:pt x="570" y="302"/>
                </a:lnTo>
                <a:lnTo>
                  <a:pt x="571" y="302"/>
                </a:lnTo>
                <a:lnTo>
                  <a:pt x="572" y="302"/>
                </a:lnTo>
                <a:lnTo>
                  <a:pt x="573" y="302"/>
                </a:lnTo>
                <a:lnTo>
                  <a:pt x="574" y="302"/>
                </a:lnTo>
                <a:lnTo>
                  <a:pt x="575" y="301"/>
                </a:lnTo>
                <a:lnTo>
                  <a:pt x="576" y="301"/>
                </a:lnTo>
                <a:lnTo>
                  <a:pt x="577" y="300"/>
                </a:lnTo>
                <a:lnTo>
                  <a:pt x="578" y="300"/>
                </a:lnTo>
                <a:lnTo>
                  <a:pt x="579" y="299"/>
                </a:lnTo>
                <a:lnTo>
                  <a:pt x="580" y="299"/>
                </a:lnTo>
                <a:lnTo>
                  <a:pt x="581" y="299"/>
                </a:lnTo>
                <a:lnTo>
                  <a:pt x="582" y="299"/>
                </a:lnTo>
                <a:lnTo>
                  <a:pt x="582" y="298"/>
                </a:lnTo>
                <a:lnTo>
                  <a:pt x="583" y="298"/>
                </a:lnTo>
                <a:lnTo>
                  <a:pt x="584" y="298"/>
                </a:lnTo>
                <a:lnTo>
                  <a:pt x="585" y="298"/>
                </a:lnTo>
                <a:lnTo>
                  <a:pt x="586" y="299"/>
                </a:lnTo>
                <a:lnTo>
                  <a:pt x="588" y="299"/>
                </a:lnTo>
                <a:lnTo>
                  <a:pt x="589" y="299"/>
                </a:lnTo>
                <a:lnTo>
                  <a:pt x="591" y="299"/>
                </a:lnTo>
                <a:lnTo>
                  <a:pt x="592" y="299"/>
                </a:lnTo>
                <a:lnTo>
                  <a:pt x="593" y="300"/>
                </a:lnTo>
                <a:lnTo>
                  <a:pt x="595" y="300"/>
                </a:lnTo>
                <a:lnTo>
                  <a:pt x="596" y="301"/>
                </a:lnTo>
                <a:lnTo>
                  <a:pt x="597" y="301"/>
                </a:lnTo>
                <a:lnTo>
                  <a:pt x="599" y="302"/>
                </a:lnTo>
                <a:lnTo>
                  <a:pt x="600" y="303"/>
                </a:lnTo>
                <a:lnTo>
                  <a:pt x="601" y="303"/>
                </a:lnTo>
                <a:lnTo>
                  <a:pt x="602" y="304"/>
                </a:lnTo>
                <a:lnTo>
                  <a:pt x="604" y="306"/>
                </a:lnTo>
                <a:lnTo>
                  <a:pt x="607" y="307"/>
                </a:lnTo>
                <a:lnTo>
                  <a:pt x="608" y="308"/>
                </a:lnTo>
                <a:lnTo>
                  <a:pt x="609" y="309"/>
                </a:lnTo>
                <a:lnTo>
                  <a:pt x="610" y="310"/>
                </a:lnTo>
                <a:lnTo>
                  <a:pt x="611" y="311"/>
                </a:lnTo>
                <a:lnTo>
                  <a:pt x="613" y="311"/>
                </a:lnTo>
                <a:lnTo>
                  <a:pt x="614" y="312"/>
                </a:lnTo>
                <a:lnTo>
                  <a:pt x="615" y="313"/>
                </a:lnTo>
                <a:lnTo>
                  <a:pt x="617" y="313"/>
                </a:lnTo>
                <a:lnTo>
                  <a:pt x="618" y="314"/>
                </a:lnTo>
                <a:lnTo>
                  <a:pt x="619" y="315"/>
                </a:lnTo>
                <a:lnTo>
                  <a:pt x="621" y="315"/>
                </a:lnTo>
                <a:lnTo>
                  <a:pt x="623" y="315"/>
                </a:lnTo>
                <a:lnTo>
                  <a:pt x="624" y="315"/>
                </a:lnTo>
                <a:lnTo>
                  <a:pt x="626" y="316"/>
                </a:lnTo>
                <a:lnTo>
                  <a:pt x="628" y="316"/>
                </a:lnTo>
                <a:lnTo>
                  <a:pt x="630" y="315"/>
                </a:lnTo>
                <a:lnTo>
                  <a:pt x="630" y="312"/>
                </a:lnTo>
                <a:lnTo>
                  <a:pt x="630" y="308"/>
                </a:lnTo>
                <a:lnTo>
                  <a:pt x="630" y="305"/>
                </a:lnTo>
                <a:lnTo>
                  <a:pt x="630" y="301"/>
                </a:lnTo>
                <a:lnTo>
                  <a:pt x="630" y="297"/>
                </a:lnTo>
                <a:lnTo>
                  <a:pt x="630" y="294"/>
                </a:lnTo>
                <a:lnTo>
                  <a:pt x="630" y="290"/>
                </a:lnTo>
                <a:lnTo>
                  <a:pt x="630" y="286"/>
                </a:lnTo>
                <a:lnTo>
                  <a:pt x="629" y="286"/>
                </a:lnTo>
                <a:lnTo>
                  <a:pt x="628" y="285"/>
                </a:lnTo>
                <a:lnTo>
                  <a:pt x="627" y="285"/>
                </a:lnTo>
                <a:lnTo>
                  <a:pt x="626" y="284"/>
                </a:lnTo>
                <a:lnTo>
                  <a:pt x="625" y="284"/>
                </a:lnTo>
                <a:lnTo>
                  <a:pt x="624" y="283"/>
                </a:lnTo>
                <a:lnTo>
                  <a:pt x="623" y="283"/>
                </a:lnTo>
                <a:lnTo>
                  <a:pt x="623" y="282"/>
                </a:lnTo>
                <a:lnTo>
                  <a:pt x="621" y="281"/>
                </a:lnTo>
                <a:lnTo>
                  <a:pt x="619" y="279"/>
                </a:lnTo>
                <a:lnTo>
                  <a:pt x="618" y="278"/>
                </a:lnTo>
                <a:lnTo>
                  <a:pt x="616" y="277"/>
                </a:lnTo>
                <a:lnTo>
                  <a:pt x="616" y="276"/>
                </a:lnTo>
                <a:lnTo>
                  <a:pt x="615" y="276"/>
                </a:lnTo>
                <a:lnTo>
                  <a:pt x="614" y="275"/>
                </a:lnTo>
                <a:lnTo>
                  <a:pt x="613" y="275"/>
                </a:lnTo>
                <a:lnTo>
                  <a:pt x="612" y="274"/>
                </a:lnTo>
                <a:lnTo>
                  <a:pt x="611" y="274"/>
                </a:lnTo>
                <a:lnTo>
                  <a:pt x="610" y="273"/>
                </a:lnTo>
                <a:lnTo>
                  <a:pt x="609" y="273"/>
                </a:lnTo>
                <a:lnTo>
                  <a:pt x="607" y="272"/>
                </a:lnTo>
                <a:lnTo>
                  <a:pt x="606" y="272"/>
                </a:lnTo>
                <a:lnTo>
                  <a:pt x="605" y="272"/>
                </a:lnTo>
                <a:lnTo>
                  <a:pt x="603" y="271"/>
                </a:lnTo>
                <a:lnTo>
                  <a:pt x="602" y="271"/>
                </a:lnTo>
                <a:lnTo>
                  <a:pt x="600" y="271"/>
                </a:lnTo>
                <a:lnTo>
                  <a:pt x="599" y="271"/>
                </a:lnTo>
                <a:lnTo>
                  <a:pt x="597" y="271"/>
                </a:lnTo>
                <a:lnTo>
                  <a:pt x="595" y="271"/>
                </a:lnTo>
                <a:lnTo>
                  <a:pt x="594" y="271"/>
                </a:lnTo>
                <a:lnTo>
                  <a:pt x="592" y="271"/>
                </a:lnTo>
                <a:lnTo>
                  <a:pt x="591" y="271"/>
                </a:lnTo>
                <a:lnTo>
                  <a:pt x="589" y="271"/>
                </a:lnTo>
                <a:lnTo>
                  <a:pt x="588" y="272"/>
                </a:lnTo>
                <a:lnTo>
                  <a:pt x="587" y="272"/>
                </a:lnTo>
                <a:lnTo>
                  <a:pt x="586" y="272"/>
                </a:lnTo>
                <a:lnTo>
                  <a:pt x="584" y="273"/>
                </a:lnTo>
                <a:lnTo>
                  <a:pt x="582" y="273"/>
                </a:lnTo>
                <a:lnTo>
                  <a:pt x="581" y="273"/>
                </a:lnTo>
                <a:lnTo>
                  <a:pt x="579" y="274"/>
                </a:lnTo>
                <a:lnTo>
                  <a:pt x="578" y="274"/>
                </a:lnTo>
                <a:lnTo>
                  <a:pt x="576" y="275"/>
                </a:lnTo>
                <a:lnTo>
                  <a:pt x="575" y="275"/>
                </a:lnTo>
                <a:lnTo>
                  <a:pt x="574" y="275"/>
                </a:lnTo>
                <a:lnTo>
                  <a:pt x="573" y="275"/>
                </a:lnTo>
                <a:lnTo>
                  <a:pt x="572" y="275"/>
                </a:lnTo>
                <a:lnTo>
                  <a:pt x="571" y="276"/>
                </a:lnTo>
                <a:lnTo>
                  <a:pt x="570" y="276"/>
                </a:lnTo>
                <a:lnTo>
                  <a:pt x="569" y="276"/>
                </a:lnTo>
                <a:lnTo>
                  <a:pt x="568" y="276"/>
                </a:lnTo>
                <a:lnTo>
                  <a:pt x="567" y="276"/>
                </a:lnTo>
                <a:lnTo>
                  <a:pt x="566" y="276"/>
                </a:lnTo>
                <a:lnTo>
                  <a:pt x="564" y="276"/>
                </a:lnTo>
                <a:lnTo>
                  <a:pt x="563" y="275"/>
                </a:lnTo>
                <a:lnTo>
                  <a:pt x="561" y="275"/>
                </a:lnTo>
                <a:lnTo>
                  <a:pt x="560" y="274"/>
                </a:lnTo>
                <a:lnTo>
                  <a:pt x="558" y="274"/>
                </a:lnTo>
                <a:lnTo>
                  <a:pt x="557" y="274"/>
                </a:lnTo>
                <a:lnTo>
                  <a:pt x="555" y="274"/>
                </a:lnTo>
                <a:lnTo>
                  <a:pt x="554" y="273"/>
                </a:lnTo>
                <a:lnTo>
                  <a:pt x="552" y="273"/>
                </a:lnTo>
                <a:lnTo>
                  <a:pt x="549" y="273"/>
                </a:lnTo>
                <a:lnTo>
                  <a:pt x="546" y="272"/>
                </a:lnTo>
                <a:lnTo>
                  <a:pt x="543" y="272"/>
                </a:lnTo>
                <a:lnTo>
                  <a:pt x="539" y="272"/>
                </a:lnTo>
                <a:lnTo>
                  <a:pt x="532" y="271"/>
                </a:lnTo>
                <a:lnTo>
                  <a:pt x="526" y="271"/>
                </a:lnTo>
                <a:lnTo>
                  <a:pt x="522" y="270"/>
                </a:lnTo>
                <a:lnTo>
                  <a:pt x="519" y="270"/>
                </a:lnTo>
                <a:lnTo>
                  <a:pt x="515" y="270"/>
                </a:lnTo>
                <a:lnTo>
                  <a:pt x="512" y="269"/>
                </a:lnTo>
                <a:lnTo>
                  <a:pt x="510" y="269"/>
                </a:lnTo>
                <a:lnTo>
                  <a:pt x="508" y="269"/>
                </a:lnTo>
                <a:lnTo>
                  <a:pt x="506" y="268"/>
                </a:lnTo>
                <a:lnTo>
                  <a:pt x="504" y="268"/>
                </a:lnTo>
                <a:lnTo>
                  <a:pt x="502" y="267"/>
                </a:lnTo>
                <a:lnTo>
                  <a:pt x="500" y="266"/>
                </a:lnTo>
                <a:lnTo>
                  <a:pt x="498" y="266"/>
                </a:lnTo>
                <a:lnTo>
                  <a:pt x="496" y="265"/>
                </a:lnTo>
                <a:lnTo>
                  <a:pt x="495" y="264"/>
                </a:lnTo>
                <a:lnTo>
                  <a:pt x="493" y="263"/>
                </a:lnTo>
                <a:lnTo>
                  <a:pt x="492" y="262"/>
                </a:lnTo>
                <a:lnTo>
                  <a:pt x="490" y="261"/>
                </a:lnTo>
                <a:lnTo>
                  <a:pt x="489" y="259"/>
                </a:lnTo>
                <a:lnTo>
                  <a:pt x="487" y="258"/>
                </a:lnTo>
                <a:lnTo>
                  <a:pt x="486" y="257"/>
                </a:lnTo>
                <a:lnTo>
                  <a:pt x="485" y="256"/>
                </a:lnTo>
                <a:lnTo>
                  <a:pt x="482" y="254"/>
                </a:lnTo>
                <a:lnTo>
                  <a:pt x="480" y="252"/>
                </a:lnTo>
                <a:lnTo>
                  <a:pt x="479" y="251"/>
                </a:lnTo>
                <a:lnTo>
                  <a:pt x="478" y="250"/>
                </a:lnTo>
                <a:lnTo>
                  <a:pt x="476" y="249"/>
                </a:lnTo>
                <a:lnTo>
                  <a:pt x="475" y="249"/>
                </a:lnTo>
                <a:lnTo>
                  <a:pt x="474" y="248"/>
                </a:lnTo>
                <a:lnTo>
                  <a:pt x="473" y="247"/>
                </a:lnTo>
                <a:lnTo>
                  <a:pt x="472" y="247"/>
                </a:lnTo>
                <a:lnTo>
                  <a:pt x="470" y="247"/>
                </a:lnTo>
                <a:lnTo>
                  <a:pt x="469" y="246"/>
                </a:lnTo>
                <a:lnTo>
                  <a:pt x="468" y="246"/>
                </a:lnTo>
                <a:lnTo>
                  <a:pt x="466" y="246"/>
                </a:lnTo>
                <a:lnTo>
                  <a:pt x="465" y="247"/>
                </a:lnTo>
                <a:lnTo>
                  <a:pt x="463" y="247"/>
                </a:lnTo>
                <a:lnTo>
                  <a:pt x="460" y="247"/>
                </a:lnTo>
                <a:lnTo>
                  <a:pt x="458" y="248"/>
                </a:lnTo>
                <a:lnTo>
                  <a:pt x="455" y="248"/>
                </a:lnTo>
                <a:lnTo>
                  <a:pt x="453" y="249"/>
                </a:lnTo>
                <a:lnTo>
                  <a:pt x="450" y="250"/>
                </a:lnTo>
                <a:lnTo>
                  <a:pt x="448" y="251"/>
                </a:lnTo>
                <a:lnTo>
                  <a:pt x="446" y="252"/>
                </a:lnTo>
                <a:lnTo>
                  <a:pt x="435" y="258"/>
                </a:lnTo>
                <a:lnTo>
                  <a:pt x="424" y="264"/>
                </a:lnTo>
                <a:lnTo>
                  <a:pt x="421" y="265"/>
                </a:lnTo>
                <a:lnTo>
                  <a:pt x="417" y="267"/>
                </a:lnTo>
                <a:lnTo>
                  <a:pt x="414" y="268"/>
                </a:lnTo>
                <a:lnTo>
                  <a:pt x="410" y="270"/>
                </a:lnTo>
                <a:lnTo>
                  <a:pt x="407" y="271"/>
                </a:lnTo>
                <a:lnTo>
                  <a:pt x="403" y="273"/>
                </a:lnTo>
                <a:lnTo>
                  <a:pt x="399" y="274"/>
                </a:lnTo>
                <a:lnTo>
                  <a:pt x="394" y="275"/>
                </a:lnTo>
                <a:lnTo>
                  <a:pt x="390" y="276"/>
                </a:lnTo>
                <a:lnTo>
                  <a:pt x="385" y="277"/>
                </a:lnTo>
                <a:lnTo>
                  <a:pt x="380" y="278"/>
                </a:lnTo>
                <a:lnTo>
                  <a:pt x="375" y="278"/>
                </a:lnTo>
                <a:lnTo>
                  <a:pt x="370" y="279"/>
                </a:lnTo>
                <a:lnTo>
                  <a:pt x="364" y="279"/>
                </a:lnTo>
                <a:lnTo>
                  <a:pt x="358" y="279"/>
                </a:lnTo>
                <a:lnTo>
                  <a:pt x="352" y="279"/>
                </a:lnTo>
                <a:lnTo>
                  <a:pt x="351" y="279"/>
                </a:lnTo>
                <a:lnTo>
                  <a:pt x="350" y="280"/>
                </a:lnTo>
                <a:lnTo>
                  <a:pt x="349" y="280"/>
                </a:lnTo>
                <a:lnTo>
                  <a:pt x="349" y="281"/>
                </a:lnTo>
                <a:lnTo>
                  <a:pt x="348" y="281"/>
                </a:lnTo>
                <a:lnTo>
                  <a:pt x="348" y="282"/>
                </a:lnTo>
                <a:lnTo>
                  <a:pt x="347" y="282"/>
                </a:lnTo>
                <a:lnTo>
                  <a:pt x="347" y="283"/>
                </a:lnTo>
                <a:lnTo>
                  <a:pt x="346" y="284"/>
                </a:lnTo>
                <a:lnTo>
                  <a:pt x="346" y="285"/>
                </a:lnTo>
                <a:lnTo>
                  <a:pt x="345" y="286"/>
                </a:lnTo>
                <a:lnTo>
                  <a:pt x="344" y="286"/>
                </a:lnTo>
                <a:lnTo>
                  <a:pt x="344" y="287"/>
                </a:lnTo>
                <a:lnTo>
                  <a:pt x="344" y="288"/>
                </a:lnTo>
                <a:lnTo>
                  <a:pt x="343" y="288"/>
                </a:lnTo>
                <a:lnTo>
                  <a:pt x="342" y="288"/>
                </a:lnTo>
                <a:lnTo>
                  <a:pt x="342" y="289"/>
                </a:lnTo>
                <a:lnTo>
                  <a:pt x="341" y="289"/>
                </a:lnTo>
                <a:lnTo>
                  <a:pt x="339" y="285"/>
                </a:lnTo>
                <a:lnTo>
                  <a:pt x="338" y="280"/>
                </a:lnTo>
                <a:lnTo>
                  <a:pt x="337" y="274"/>
                </a:lnTo>
                <a:lnTo>
                  <a:pt x="337" y="267"/>
                </a:lnTo>
                <a:lnTo>
                  <a:pt x="336" y="259"/>
                </a:lnTo>
                <a:lnTo>
                  <a:pt x="335" y="250"/>
                </a:lnTo>
                <a:lnTo>
                  <a:pt x="334" y="241"/>
                </a:lnTo>
                <a:lnTo>
                  <a:pt x="333" y="230"/>
                </a:lnTo>
                <a:lnTo>
                  <a:pt x="333" y="219"/>
                </a:lnTo>
                <a:lnTo>
                  <a:pt x="332" y="208"/>
                </a:lnTo>
                <a:lnTo>
                  <a:pt x="331" y="196"/>
                </a:lnTo>
                <a:lnTo>
                  <a:pt x="330" y="183"/>
                </a:lnTo>
                <a:lnTo>
                  <a:pt x="329" y="158"/>
                </a:lnTo>
                <a:lnTo>
                  <a:pt x="328" y="132"/>
                </a:lnTo>
                <a:lnTo>
                  <a:pt x="327" y="119"/>
                </a:lnTo>
                <a:lnTo>
                  <a:pt x="326" y="107"/>
                </a:lnTo>
                <a:lnTo>
                  <a:pt x="326" y="94"/>
                </a:lnTo>
                <a:lnTo>
                  <a:pt x="325" y="83"/>
                </a:lnTo>
                <a:lnTo>
                  <a:pt x="324" y="71"/>
                </a:lnTo>
                <a:lnTo>
                  <a:pt x="323" y="60"/>
                </a:lnTo>
                <a:lnTo>
                  <a:pt x="322" y="50"/>
                </a:lnTo>
                <a:lnTo>
                  <a:pt x="321" y="40"/>
                </a:lnTo>
                <a:lnTo>
                  <a:pt x="320" y="31"/>
                </a:lnTo>
                <a:lnTo>
                  <a:pt x="319" y="23"/>
                </a:lnTo>
                <a:lnTo>
                  <a:pt x="318" y="16"/>
                </a:lnTo>
                <a:lnTo>
                  <a:pt x="317" y="11"/>
                </a:lnTo>
                <a:lnTo>
                  <a:pt x="316" y="6"/>
                </a:lnTo>
                <a:lnTo>
                  <a:pt x="314" y="2"/>
                </a:lnTo>
                <a:lnTo>
                  <a:pt x="313" y="0"/>
                </a:lnTo>
                <a:lnTo>
                  <a:pt x="311" y="0"/>
                </a:lnTo>
                <a:lnTo>
                  <a:pt x="309" y="1"/>
                </a:lnTo>
                <a:lnTo>
                  <a:pt x="307" y="4"/>
                </a:lnTo>
                <a:lnTo>
                  <a:pt x="305" y="9"/>
                </a:lnTo>
                <a:lnTo>
                  <a:pt x="303" y="14"/>
                </a:lnTo>
                <a:lnTo>
                  <a:pt x="302" y="21"/>
                </a:lnTo>
                <a:lnTo>
                  <a:pt x="300" y="28"/>
                </a:lnTo>
                <a:lnTo>
                  <a:pt x="299" y="37"/>
                </a:lnTo>
                <a:lnTo>
                  <a:pt x="297" y="46"/>
                </a:lnTo>
                <a:lnTo>
                  <a:pt x="296" y="56"/>
                </a:lnTo>
                <a:lnTo>
                  <a:pt x="295" y="66"/>
                </a:lnTo>
                <a:lnTo>
                  <a:pt x="294" y="77"/>
                </a:lnTo>
                <a:lnTo>
                  <a:pt x="293" y="88"/>
                </a:lnTo>
                <a:lnTo>
                  <a:pt x="291" y="112"/>
                </a:lnTo>
                <a:lnTo>
                  <a:pt x="290" y="137"/>
                </a:lnTo>
                <a:lnTo>
                  <a:pt x="289" y="149"/>
                </a:lnTo>
                <a:lnTo>
                  <a:pt x="288" y="161"/>
                </a:lnTo>
                <a:lnTo>
                  <a:pt x="287" y="173"/>
                </a:lnTo>
                <a:lnTo>
                  <a:pt x="285" y="184"/>
                </a:lnTo>
                <a:lnTo>
                  <a:pt x="284" y="195"/>
                </a:lnTo>
                <a:lnTo>
                  <a:pt x="283" y="206"/>
                </a:lnTo>
                <a:lnTo>
                  <a:pt x="281" y="216"/>
                </a:lnTo>
                <a:lnTo>
                  <a:pt x="280" y="225"/>
                </a:lnTo>
                <a:lnTo>
                  <a:pt x="278" y="234"/>
                </a:lnTo>
                <a:lnTo>
                  <a:pt x="276" y="242"/>
                </a:lnTo>
                <a:lnTo>
                  <a:pt x="274" y="249"/>
                </a:lnTo>
                <a:lnTo>
                  <a:pt x="272" y="254"/>
                </a:lnTo>
                <a:lnTo>
                  <a:pt x="269" y="259"/>
                </a:lnTo>
                <a:lnTo>
                  <a:pt x="267" y="262"/>
                </a:lnTo>
                <a:lnTo>
                  <a:pt x="264" y="265"/>
                </a:lnTo>
                <a:lnTo>
                  <a:pt x="260" y="265"/>
                </a:lnTo>
                <a:lnTo>
                  <a:pt x="258" y="265"/>
                </a:lnTo>
                <a:lnTo>
                  <a:pt x="256" y="265"/>
                </a:lnTo>
                <a:lnTo>
                  <a:pt x="254" y="265"/>
                </a:lnTo>
                <a:lnTo>
                  <a:pt x="253" y="264"/>
                </a:lnTo>
                <a:lnTo>
                  <a:pt x="251" y="264"/>
                </a:lnTo>
                <a:lnTo>
                  <a:pt x="249" y="263"/>
                </a:lnTo>
                <a:lnTo>
                  <a:pt x="247" y="262"/>
                </a:lnTo>
                <a:lnTo>
                  <a:pt x="246" y="261"/>
                </a:lnTo>
                <a:lnTo>
                  <a:pt x="244" y="260"/>
                </a:lnTo>
                <a:lnTo>
                  <a:pt x="242" y="259"/>
                </a:lnTo>
                <a:lnTo>
                  <a:pt x="241" y="258"/>
                </a:lnTo>
                <a:lnTo>
                  <a:pt x="239" y="256"/>
                </a:lnTo>
                <a:lnTo>
                  <a:pt x="238" y="255"/>
                </a:lnTo>
                <a:lnTo>
                  <a:pt x="236" y="254"/>
                </a:lnTo>
                <a:lnTo>
                  <a:pt x="235" y="252"/>
                </a:lnTo>
                <a:lnTo>
                  <a:pt x="233" y="251"/>
                </a:lnTo>
                <a:lnTo>
                  <a:pt x="230" y="248"/>
                </a:lnTo>
                <a:lnTo>
                  <a:pt x="228" y="246"/>
                </a:lnTo>
                <a:lnTo>
                  <a:pt x="226" y="245"/>
                </a:lnTo>
                <a:lnTo>
                  <a:pt x="225" y="243"/>
                </a:lnTo>
                <a:lnTo>
                  <a:pt x="223" y="242"/>
                </a:lnTo>
                <a:lnTo>
                  <a:pt x="222" y="241"/>
                </a:lnTo>
                <a:lnTo>
                  <a:pt x="220" y="241"/>
                </a:lnTo>
                <a:lnTo>
                  <a:pt x="219" y="240"/>
                </a:lnTo>
                <a:lnTo>
                  <a:pt x="217" y="239"/>
                </a:lnTo>
                <a:lnTo>
                  <a:pt x="215" y="239"/>
                </a:lnTo>
                <a:lnTo>
                  <a:pt x="214" y="238"/>
                </a:lnTo>
                <a:lnTo>
                  <a:pt x="212" y="238"/>
                </a:lnTo>
                <a:lnTo>
                  <a:pt x="210" y="238"/>
                </a:lnTo>
                <a:lnTo>
                  <a:pt x="209" y="238"/>
                </a:lnTo>
                <a:lnTo>
                  <a:pt x="206" y="239"/>
                </a:lnTo>
                <a:lnTo>
                  <a:pt x="204" y="240"/>
                </a:lnTo>
                <a:lnTo>
                  <a:pt x="201" y="241"/>
                </a:lnTo>
                <a:lnTo>
                  <a:pt x="199" y="242"/>
                </a:lnTo>
                <a:lnTo>
                  <a:pt x="197" y="243"/>
                </a:lnTo>
                <a:lnTo>
                  <a:pt x="195" y="244"/>
                </a:lnTo>
                <a:lnTo>
                  <a:pt x="193" y="245"/>
                </a:lnTo>
                <a:lnTo>
                  <a:pt x="191" y="246"/>
                </a:lnTo>
                <a:lnTo>
                  <a:pt x="190" y="247"/>
                </a:lnTo>
                <a:lnTo>
                  <a:pt x="188" y="248"/>
                </a:lnTo>
                <a:lnTo>
                  <a:pt x="187" y="249"/>
                </a:lnTo>
                <a:lnTo>
                  <a:pt x="185" y="250"/>
                </a:lnTo>
                <a:lnTo>
                  <a:pt x="184" y="251"/>
                </a:lnTo>
                <a:lnTo>
                  <a:pt x="183" y="251"/>
                </a:lnTo>
                <a:lnTo>
                  <a:pt x="181" y="252"/>
                </a:lnTo>
                <a:lnTo>
                  <a:pt x="180" y="253"/>
                </a:lnTo>
                <a:lnTo>
                  <a:pt x="176" y="257"/>
                </a:lnTo>
                <a:lnTo>
                  <a:pt x="172" y="260"/>
                </a:lnTo>
                <a:lnTo>
                  <a:pt x="171" y="261"/>
                </a:lnTo>
                <a:lnTo>
                  <a:pt x="170" y="262"/>
                </a:lnTo>
                <a:lnTo>
                  <a:pt x="169" y="262"/>
                </a:lnTo>
                <a:lnTo>
                  <a:pt x="168" y="263"/>
                </a:lnTo>
                <a:lnTo>
                  <a:pt x="166" y="264"/>
                </a:lnTo>
                <a:lnTo>
                  <a:pt x="165" y="264"/>
                </a:lnTo>
                <a:lnTo>
                  <a:pt x="164" y="265"/>
                </a:lnTo>
                <a:lnTo>
                  <a:pt x="163" y="266"/>
                </a:lnTo>
                <a:lnTo>
                  <a:pt x="161" y="266"/>
                </a:lnTo>
                <a:lnTo>
                  <a:pt x="159" y="266"/>
                </a:lnTo>
                <a:lnTo>
                  <a:pt x="158" y="266"/>
                </a:lnTo>
                <a:lnTo>
                  <a:pt x="157" y="266"/>
                </a:lnTo>
                <a:lnTo>
                  <a:pt x="156" y="265"/>
                </a:lnTo>
                <a:lnTo>
                  <a:pt x="155" y="265"/>
                </a:lnTo>
                <a:lnTo>
                  <a:pt x="154" y="265"/>
                </a:lnTo>
                <a:lnTo>
                  <a:pt x="153" y="265"/>
                </a:lnTo>
                <a:lnTo>
                  <a:pt x="152" y="264"/>
                </a:lnTo>
                <a:lnTo>
                  <a:pt x="151" y="264"/>
                </a:lnTo>
                <a:lnTo>
                  <a:pt x="150" y="264"/>
                </a:lnTo>
                <a:lnTo>
                  <a:pt x="149" y="264"/>
                </a:lnTo>
                <a:lnTo>
                  <a:pt x="148" y="264"/>
                </a:lnTo>
                <a:lnTo>
                  <a:pt x="147" y="264"/>
                </a:lnTo>
                <a:lnTo>
                  <a:pt x="145" y="263"/>
                </a:lnTo>
                <a:lnTo>
                  <a:pt x="143" y="263"/>
                </a:lnTo>
                <a:lnTo>
                  <a:pt x="142" y="263"/>
                </a:lnTo>
                <a:lnTo>
                  <a:pt x="141" y="264"/>
                </a:lnTo>
                <a:lnTo>
                  <a:pt x="139" y="264"/>
                </a:lnTo>
                <a:lnTo>
                  <a:pt x="137" y="264"/>
                </a:lnTo>
                <a:lnTo>
                  <a:pt x="133" y="264"/>
                </a:lnTo>
                <a:lnTo>
                  <a:pt x="128" y="265"/>
                </a:lnTo>
                <a:lnTo>
                  <a:pt x="116" y="267"/>
                </a:lnTo>
                <a:lnTo>
                  <a:pt x="100" y="269"/>
                </a:lnTo>
                <a:lnTo>
                  <a:pt x="91" y="270"/>
                </a:lnTo>
                <a:lnTo>
                  <a:pt x="81" y="272"/>
                </a:lnTo>
                <a:lnTo>
                  <a:pt x="70" y="273"/>
                </a:lnTo>
                <a:lnTo>
                  <a:pt x="58" y="275"/>
                </a:lnTo>
                <a:lnTo>
                  <a:pt x="45" y="277"/>
                </a:lnTo>
                <a:lnTo>
                  <a:pt x="31" y="278"/>
                </a:lnTo>
                <a:lnTo>
                  <a:pt x="24" y="279"/>
                </a:lnTo>
                <a:lnTo>
                  <a:pt x="16" y="280"/>
                </a:lnTo>
                <a:lnTo>
                  <a:pt x="8" y="281"/>
                </a:lnTo>
                <a:lnTo>
                  <a:pt x="0" y="282"/>
                </a:lnTo>
                <a:lnTo>
                  <a:pt x="0" y="283"/>
                </a:lnTo>
                <a:lnTo>
                  <a:pt x="0" y="284"/>
                </a:lnTo>
                <a:lnTo>
                  <a:pt x="1" y="284"/>
                </a:lnTo>
                <a:lnTo>
                  <a:pt x="1" y="285"/>
                </a:lnTo>
                <a:lnTo>
                  <a:pt x="1" y="286"/>
                </a:lnTo>
                <a:lnTo>
                  <a:pt x="1" y="287"/>
                </a:lnTo>
                <a:lnTo>
                  <a:pt x="1" y="288"/>
                </a:lnTo>
                <a:lnTo>
                  <a:pt x="2" y="290"/>
                </a:lnTo>
                <a:lnTo>
                  <a:pt x="2" y="291"/>
                </a:lnTo>
                <a:lnTo>
                  <a:pt x="2" y="292"/>
                </a:lnTo>
                <a:lnTo>
                  <a:pt x="2" y="294"/>
                </a:lnTo>
                <a:lnTo>
                  <a:pt x="2" y="295"/>
                </a:lnTo>
                <a:lnTo>
                  <a:pt x="2" y="296"/>
                </a:lnTo>
                <a:lnTo>
                  <a:pt x="2" y="298"/>
                </a:lnTo>
                <a:lnTo>
                  <a:pt x="3" y="298"/>
                </a:lnTo>
                <a:lnTo>
                  <a:pt x="3" y="299"/>
                </a:lnTo>
                <a:lnTo>
                  <a:pt x="3" y="300"/>
                </a:lnTo>
                <a:lnTo>
                  <a:pt x="3" y="301"/>
                </a:lnTo>
                <a:lnTo>
                  <a:pt x="4" y="302"/>
                </a:lnTo>
                <a:lnTo>
                  <a:pt x="4" y="303"/>
                </a:lnTo>
              </a:path>
            </a:pathLst>
          </a:custGeom>
          <a:solidFill>
            <a:srgbClr val="FF0000"/>
          </a:solidFill>
          <a:ln w="12700" cap="rnd" cmpd="sng">
            <a:solidFill>
              <a:srgbClr val="FF0000"/>
            </a:solidFill>
            <a:prstDash val="solid"/>
            <a:round/>
            <a:headEnd/>
            <a:tailEnd/>
          </a:ln>
          <a:effectLst>
            <a:outerShdw dist="35921" dir="2700000" algn="ctr" rotWithShape="0">
              <a:schemeClr val="bg2"/>
            </a:outerShdw>
          </a:effectLst>
        </p:spPr>
        <p:txBody>
          <a:bodyPr/>
          <a:lstStyle/>
          <a:p>
            <a:pPr>
              <a:defRPr/>
            </a:pPr>
            <a:endParaRPr lang="fr-CA"/>
          </a:p>
        </p:txBody>
      </p:sp>
      <p:sp>
        <p:nvSpPr>
          <p:cNvPr id="66597" name="Freeform 42"/>
          <p:cNvSpPr>
            <a:spLocks/>
          </p:cNvSpPr>
          <p:nvPr/>
        </p:nvSpPr>
        <p:spPr bwMode="auto">
          <a:xfrm>
            <a:off x="192088" y="6256338"/>
            <a:ext cx="190500" cy="279400"/>
          </a:xfrm>
          <a:custGeom>
            <a:avLst/>
            <a:gdLst>
              <a:gd name="T0" fmla="*/ 151333200 w 135"/>
              <a:gd name="T1" fmla="*/ 100806250 h 176"/>
              <a:gd name="T2" fmla="*/ 123456700 w 135"/>
              <a:gd name="T3" fmla="*/ 126007813 h 176"/>
              <a:gd name="T4" fmla="*/ 97569867 w 135"/>
              <a:gd name="T5" fmla="*/ 156249688 h 176"/>
              <a:gd name="T6" fmla="*/ 77657678 w 135"/>
              <a:gd name="T7" fmla="*/ 196572188 h 176"/>
              <a:gd name="T8" fmla="*/ 63720133 w 135"/>
              <a:gd name="T9" fmla="*/ 249496263 h 176"/>
              <a:gd name="T10" fmla="*/ 59736567 w 135"/>
              <a:gd name="T11" fmla="*/ 292338125 h 176"/>
              <a:gd name="T12" fmla="*/ 63720133 w 135"/>
              <a:gd name="T13" fmla="*/ 312499375 h 176"/>
              <a:gd name="T14" fmla="*/ 71684444 w 135"/>
              <a:gd name="T15" fmla="*/ 330141263 h 176"/>
              <a:gd name="T16" fmla="*/ 81641244 w 135"/>
              <a:gd name="T17" fmla="*/ 345262200 h 176"/>
              <a:gd name="T18" fmla="*/ 97569867 w 135"/>
              <a:gd name="T19" fmla="*/ 355342825 h 176"/>
              <a:gd name="T20" fmla="*/ 121465622 w 135"/>
              <a:gd name="T21" fmla="*/ 357862188 h 176"/>
              <a:gd name="T22" fmla="*/ 153325689 w 135"/>
              <a:gd name="T23" fmla="*/ 342741250 h 176"/>
              <a:gd name="T24" fmla="*/ 173237878 w 135"/>
              <a:gd name="T25" fmla="*/ 327620313 h 176"/>
              <a:gd name="T26" fmla="*/ 191158989 w 135"/>
              <a:gd name="T27" fmla="*/ 309980013 h 176"/>
              <a:gd name="T28" fmla="*/ 203105456 w 135"/>
              <a:gd name="T29" fmla="*/ 299899388 h 176"/>
              <a:gd name="T30" fmla="*/ 219035489 w 135"/>
              <a:gd name="T31" fmla="*/ 297378438 h 176"/>
              <a:gd name="T32" fmla="*/ 228992289 w 135"/>
              <a:gd name="T33" fmla="*/ 297378438 h 176"/>
              <a:gd name="T34" fmla="*/ 236956600 w 135"/>
              <a:gd name="T35" fmla="*/ 302418750 h 176"/>
              <a:gd name="T36" fmla="*/ 242931244 w 135"/>
              <a:gd name="T37" fmla="*/ 309980013 h 176"/>
              <a:gd name="T38" fmla="*/ 246913400 w 135"/>
              <a:gd name="T39" fmla="*/ 320060638 h 176"/>
              <a:gd name="T40" fmla="*/ 250895556 w 135"/>
              <a:gd name="T41" fmla="*/ 335181575 h 176"/>
              <a:gd name="T42" fmla="*/ 238947678 w 135"/>
              <a:gd name="T43" fmla="*/ 362902500 h 176"/>
              <a:gd name="T44" fmla="*/ 219035489 w 135"/>
              <a:gd name="T45" fmla="*/ 388104063 h 176"/>
              <a:gd name="T46" fmla="*/ 197132222 w 135"/>
              <a:gd name="T47" fmla="*/ 410786263 h 176"/>
              <a:gd name="T48" fmla="*/ 169254311 w 135"/>
              <a:gd name="T49" fmla="*/ 425907200 h 176"/>
              <a:gd name="T50" fmla="*/ 135404578 w 135"/>
              <a:gd name="T51" fmla="*/ 435987825 h 176"/>
              <a:gd name="T52" fmla="*/ 97569867 w 135"/>
              <a:gd name="T53" fmla="*/ 435987825 h 176"/>
              <a:gd name="T54" fmla="*/ 63720133 w 135"/>
              <a:gd name="T55" fmla="*/ 423386250 h 176"/>
              <a:gd name="T56" fmla="*/ 37833300 w 135"/>
              <a:gd name="T57" fmla="*/ 400705638 h 176"/>
              <a:gd name="T58" fmla="*/ 15930033 w 135"/>
              <a:gd name="T59" fmla="*/ 367942813 h 176"/>
              <a:gd name="T60" fmla="*/ 3982156 w 135"/>
              <a:gd name="T61" fmla="*/ 325100950 h 176"/>
              <a:gd name="T62" fmla="*/ 0 w 135"/>
              <a:gd name="T63" fmla="*/ 272176875 h 176"/>
              <a:gd name="T64" fmla="*/ 9956800 w 135"/>
              <a:gd name="T65" fmla="*/ 196572188 h 176"/>
              <a:gd name="T66" fmla="*/ 39824378 w 135"/>
              <a:gd name="T67" fmla="*/ 126007813 h 176"/>
              <a:gd name="T68" fmla="*/ 79648756 w 135"/>
              <a:gd name="T69" fmla="*/ 65524063 h 176"/>
              <a:gd name="T70" fmla="*/ 127438856 w 135"/>
              <a:gd name="T71" fmla="*/ 25201563 h 176"/>
              <a:gd name="T72" fmla="*/ 177220033 w 135"/>
              <a:gd name="T73" fmla="*/ 5040313 h 176"/>
              <a:gd name="T74" fmla="*/ 195141144 w 135"/>
              <a:gd name="T75" fmla="*/ 5040313 h 176"/>
              <a:gd name="T76" fmla="*/ 209080100 w 135"/>
              <a:gd name="T77" fmla="*/ 12601575 h 176"/>
              <a:gd name="T78" fmla="*/ 219035489 w 135"/>
              <a:gd name="T79" fmla="*/ 12601575 h 176"/>
              <a:gd name="T80" fmla="*/ 223017644 w 135"/>
              <a:gd name="T81" fmla="*/ 5040313 h 176"/>
              <a:gd name="T82" fmla="*/ 228992289 w 135"/>
              <a:gd name="T83" fmla="*/ 0 h 176"/>
              <a:gd name="T84" fmla="*/ 234965522 w 135"/>
              <a:gd name="T85" fmla="*/ 0 h 176"/>
              <a:gd name="T86" fmla="*/ 244922322 w 135"/>
              <a:gd name="T87" fmla="*/ 0 h 176"/>
              <a:gd name="T88" fmla="*/ 252886633 w 135"/>
              <a:gd name="T89" fmla="*/ 7561263 h 176"/>
              <a:gd name="T90" fmla="*/ 258859867 w 135"/>
              <a:gd name="T91" fmla="*/ 20161250 h 176"/>
              <a:gd name="T92" fmla="*/ 262843433 w 135"/>
              <a:gd name="T93" fmla="*/ 37803138 h 176"/>
              <a:gd name="T94" fmla="*/ 264834511 w 135"/>
              <a:gd name="T95" fmla="*/ 60483750 h 176"/>
              <a:gd name="T96" fmla="*/ 264834511 w 135"/>
              <a:gd name="T97" fmla="*/ 83165950 h 176"/>
              <a:gd name="T98" fmla="*/ 262843433 w 135"/>
              <a:gd name="T99" fmla="*/ 100806250 h 176"/>
              <a:gd name="T100" fmla="*/ 256868789 w 135"/>
              <a:gd name="T101" fmla="*/ 113407825 h 176"/>
              <a:gd name="T102" fmla="*/ 250895556 w 135"/>
              <a:gd name="T103" fmla="*/ 123488450 h 176"/>
              <a:gd name="T104" fmla="*/ 240938756 w 135"/>
              <a:gd name="T105" fmla="*/ 128528763 h 176"/>
              <a:gd name="T106" fmla="*/ 230983367 w 135"/>
              <a:gd name="T107" fmla="*/ 128528763 h 176"/>
              <a:gd name="T108" fmla="*/ 221026567 w 135"/>
              <a:gd name="T109" fmla="*/ 126007813 h 176"/>
              <a:gd name="T110" fmla="*/ 213062256 w 135"/>
              <a:gd name="T111" fmla="*/ 120967500 h 176"/>
              <a:gd name="T112" fmla="*/ 207089022 w 135"/>
              <a:gd name="T113" fmla="*/ 110886875 h 176"/>
              <a:gd name="T114" fmla="*/ 205096533 w 135"/>
              <a:gd name="T115" fmla="*/ 98286888 h 176"/>
              <a:gd name="T116" fmla="*/ 203105456 w 135"/>
              <a:gd name="T117" fmla="*/ 85685313 h 176"/>
              <a:gd name="T118" fmla="*/ 193150067 w 135"/>
              <a:gd name="T119" fmla="*/ 80645000 h 176"/>
              <a:gd name="T120" fmla="*/ 183193267 w 135"/>
              <a:gd name="T121" fmla="*/ 83165950 h 17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35" h="176">
                <a:moveTo>
                  <a:pt x="90" y="33"/>
                </a:moveTo>
                <a:lnTo>
                  <a:pt x="87" y="35"/>
                </a:lnTo>
                <a:lnTo>
                  <a:pt x="84" y="36"/>
                </a:lnTo>
                <a:lnTo>
                  <a:pt x="81" y="37"/>
                </a:lnTo>
                <a:lnTo>
                  <a:pt x="79" y="39"/>
                </a:lnTo>
                <a:lnTo>
                  <a:pt x="76" y="40"/>
                </a:lnTo>
                <a:lnTo>
                  <a:pt x="74" y="41"/>
                </a:lnTo>
                <a:lnTo>
                  <a:pt x="71" y="43"/>
                </a:lnTo>
                <a:lnTo>
                  <a:pt x="69" y="45"/>
                </a:lnTo>
                <a:lnTo>
                  <a:pt x="66" y="46"/>
                </a:lnTo>
                <a:lnTo>
                  <a:pt x="64" y="48"/>
                </a:lnTo>
                <a:lnTo>
                  <a:pt x="62" y="50"/>
                </a:lnTo>
                <a:lnTo>
                  <a:pt x="59" y="52"/>
                </a:lnTo>
                <a:lnTo>
                  <a:pt x="57" y="54"/>
                </a:lnTo>
                <a:lnTo>
                  <a:pt x="55" y="56"/>
                </a:lnTo>
                <a:lnTo>
                  <a:pt x="53" y="58"/>
                </a:lnTo>
                <a:lnTo>
                  <a:pt x="51" y="60"/>
                </a:lnTo>
                <a:lnTo>
                  <a:pt x="49" y="62"/>
                </a:lnTo>
                <a:lnTo>
                  <a:pt x="47" y="65"/>
                </a:lnTo>
                <a:lnTo>
                  <a:pt x="46" y="67"/>
                </a:lnTo>
                <a:lnTo>
                  <a:pt x="44" y="70"/>
                </a:lnTo>
                <a:lnTo>
                  <a:pt x="42" y="73"/>
                </a:lnTo>
                <a:lnTo>
                  <a:pt x="41" y="75"/>
                </a:lnTo>
                <a:lnTo>
                  <a:pt x="39" y="78"/>
                </a:lnTo>
                <a:lnTo>
                  <a:pt x="38" y="81"/>
                </a:lnTo>
                <a:lnTo>
                  <a:pt x="36" y="85"/>
                </a:lnTo>
                <a:lnTo>
                  <a:pt x="35" y="88"/>
                </a:lnTo>
                <a:lnTo>
                  <a:pt x="34" y="92"/>
                </a:lnTo>
                <a:lnTo>
                  <a:pt x="33" y="95"/>
                </a:lnTo>
                <a:lnTo>
                  <a:pt x="32" y="99"/>
                </a:lnTo>
                <a:lnTo>
                  <a:pt x="31" y="103"/>
                </a:lnTo>
                <a:lnTo>
                  <a:pt x="30" y="107"/>
                </a:lnTo>
                <a:lnTo>
                  <a:pt x="30" y="111"/>
                </a:lnTo>
                <a:lnTo>
                  <a:pt x="30" y="113"/>
                </a:lnTo>
                <a:lnTo>
                  <a:pt x="30" y="114"/>
                </a:lnTo>
                <a:lnTo>
                  <a:pt x="30" y="116"/>
                </a:lnTo>
                <a:lnTo>
                  <a:pt x="30" y="117"/>
                </a:lnTo>
                <a:lnTo>
                  <a:pt x="30" y="119"/>
                </a:lnTo>
                <a:lnTo>
                  <a:pt x="31" y="120"/>
                </a:lnTo>
                <a:lnTo>
                  <a:pt x="31" y="122"/>
                </a:lnTo>
                <a:lnTo>
                  <a:pt x="32" y="123"/>
                </a:lnTo>
                <a:lnTo>
                  <a:pt x="32" y="124"/>
                </a:lnTo>
                <a:lnTo>
                  <a:pt x="32" y="126"/>
                </a:lnTo>
                <a:lnTo>
                  <a:pt x="33" y="127"/>
                </a:lnTo>
                <a:lnTo>
                  <a:pt x="34" y="128"/>
                </a:lnTo>
                <a:lnTo>
                  <a:pt x="34" y="129"/>
                </a:lnTo>
                <a:lnTo>
                  <a:pt x="35" y="130"/>
                </a:lnTo>
                <a:lnTo>
                  <a:pt x="36" y="131"/>
                </a:lnTo>
                <a:lnTo>
                  <a:pt x="36" y="132"/>
                </a:lnTo>
                <a:lnTo>
                  <a:pt x="37" y="133"/>
                </a:lnTo>
                <a:lnTo>
                  <a:pt x="38" y="134"/>
                </a:lnTo>
                <a:lnTo>
                  <a:pt x="39" y="135"/>
                </a:lnTo>
                <a:lnTo>
                  <a:pt x="40" y="136"/>
                </a:lnTo>
                <a:lnTo>
                  <a:pt x="41" y="137"/>
                </a:lnTo>
                <a:lnTo>
                  <a:pt x="42" y="138"/>
                </a:lnTo>
                <a:lnTo>
                  <a:pt x="44" y="139"/>
                </a:lnTo>
                <a:lnTo>
                  <a:pt x="45" y="139"/>
                </a:lnTo>
                <a:lnTo>
                  <a:pt x="46" y="140"/>
                </a:lnTo>
                <a:lnTo>
                  <a:pt x="48" y="140"/>
                </a:lnTo>
                <a:lnTo>
                  <a:pt x="49" y="141"/>
                </a:lnTo>
                <a:lnTo>
                  <a:pt x="51" y="142"/>
                </a:lnTo>
                <a:lnTo>
                  <a:pt x="52" y="142"/>
                </a:lnTo>
                <a:lnTo>
                  <a:pt x="54" y="142"/>
                </a:lnTo>
                <a:lnTo>
                  <a:pt x="56" y="143"/>
                </a:lnTo>
                <a:lnTo>
                  <a:pt x="58" y="143"/>
                </a:lnTo>
                <a:lnTo>
                  <a:pt x="61" y="142"/>
                </a:lnTo>
                <a:lnTo>
                  <a:pt x="64" y="141"/>
                </a:lnTo>
                <a:lnTo>
                  <a:pt x="67" y="140"/>
                </a:lnTo>
                <a:lnTo>
                  <a:pt x="70" y="139"/>
                </a:lnTo>
                <a:lnTo>
                  <a:pt x="72" y="138"/>
                </a:lnTo>
                <a:lnTo>
                  <a:pt x="75" y="137"/>
                </a:lnTo>
                <a:lnTo>
                  <a:pt x="77" y="136"/>
                </a:lnTo>
                <a:lnTo>
                  <a:pt x="79" y="135"/>
                </a:lnTo>
                <a:lnTo>
                  <a:pt x="81" y="134"/>
                </a:lnTo>
                <a:lnTo>
                  <a:pt x="83" y="133"/>
                </a:lnTo>
                <a:lnTo>
                  <a:pt x="84" y="132"/>
                </a:lnTo>
                <a:lnTo>
                  <a:pt x="86" y="131"/>
                </a:lnTo>
                <a:lnTo>
                  <a:pt x="87" y="130"/>
                </a:lnTo>
                <a:lnTo>
                  <a:pt x="89" y="129"/>
                </a:lnTo>
                <a:lnTo>
                  <a:pt x="90" y="128"/>
                </a:lnTo>
                <a:lnTo>
                  <a:pt x="91" y="127"/>
                </a:lnTo>
                <a:lnTo>
                  <a:pt x="93" y="126"/>
                </a:lnTo>
                <a:lnTo>
                  <a:pt x="95" y="124"/>
                </a:lnTo>
                <a:lnTo>
                  <a:pt x="96" y="123"/>
                </a:lnTo>
                <a:lnTo>
                  <a:pt x="97" y="122"/>
                </a:lnTo>
                <a:lnTo>
                  <a:pt x="98" y="122"/>
                </a:lnTo>
                <a:lnTo>
                  <a:pt x="99" y="121"/>
                </a:lnTo>
                <a:lnTo>
                  <a:pt x="100" y="120"/>
                </a:lnTo>
                <a:lnTo>
                  <a:pt x="101" y="120"/>
                </a:lnTo>
                <a:lnTo>
                  <a:pt x="102" y="119"/>
                </a:lnTo>
                <a:lnTo>
                  <a:pt x="103" y="119"/>
                </a:lnTo>
                <a:lnTo>
                  <a:pt x="105" y="119"/>
                </a:lnTo>
                <a:lnTo>
                  <a:pt x="106" y="118"/>
                </a:lnTo>
                <a:lnTo>
                  <a:pt x="107" y="118"/>
                </a:lnTo>
                <a:lnTo>
                  <a:pt x="109" y="118"/>
                </a:lnTo>
                <a:lnTo>
                  <a:pt x="110" y="118"/>
                </a:lnTo>
                <a:lnTo>
                  <a:pt x="111" y="118"/>
                </a:lnTo>
                <a:lnTo>
                  <a:pt x="112" y="118"/>
                </a:lnTo>
                <a:lnTo>
                  <a:pt x="113" y="118"/>
                </a:lnTo>
                <a:lnTo>
                  <a:pt x="114" y="118"/>
                </a:lnTo>
                <a:lnTo>
                  <a:pt x="115" y="118"/>
                </a:lnTo>
                <a:lnTo>
                  <a:pt x="116" y="119"/>
                </a:lnTo>
                <a:lnTo>
                  <a:pt x="117" y="119"/>
                </a:lnTo>
                <a:lnTo>
                  <a:pt x="118" y="120"/>
                </a:lnTo>
                <a:lnTo>
                  <a:pt x="119" y="120"/>
                </a:lnTo>
                <a:lnTo>
                  <a:pt x="120" y="121"/>
                </a:lnTo>
                <a:lnTo>
                  <a:pt x="121" y="122"/>
                </a:lnTo>
                <a:lnTo>
                  <a:pt x="122" y="123"/>
                </a:lnTo>
                <a:lnTo>
                  <a:pt x="123" y="124"/>
                </a:lnTo>
                <a:lnTo>
                  <a:pt x="123" y="125"/>
                </a:lnTo>
                <a:lnTo>
                  <a:pt x="124" y="126"/>
                </a:lnTo>
                <a:lnTo>
                  <a:pt x="124" y="127"/>
                </a:lnTo>
                <a:lnTo>
                  <a:pt x="124" y="128"/>
                </a:lnTo>
                <a:lnTo>
                  <a:pt x="125" y="129"/>
                </a:lnTo>
                <a:lnTo>
                  <a:pt x="125" y="130"/>
                </a:lnTo>
                <a:lnTo>
                  <a:pt x="125" y="131"/>
                </a:lnTo>
                <a:lnTo>
                  <a:pt x="125" y="132"/>
                </a:lnTo>
                <a:lnTo>
                  <a:pt x="126" y="133"/>
                </a:lnTo>
                <a:lnTo>
                  <a:pt x="126" y="134"/>
                </a:lnTo>
                <a:lnTo>
                  <a:pt x="125" y="136"/>
                </a:lnTo>
                <a:lnTo>
                  <a:pt x="123" y="138"/>
                </a:lnTo>
                <a:lnTo>
                  <a:pt x="122" y="140"/>
                </a:lnTo>
                <a:lnTo>
                  <a:pt x="121" y="142"/>
                </a:lnTo>
                <a:lnTo>
                  <a:pt x="120" y="144"/>
                </a:lnTo>
                <a:lnTo>
                  <a:pt x="118" y="146"/>
                </a:lnTo>
                <a:lnTo>
                  <a:pt x="117" y="148"/>
                </a:lnTo>
                <a:lnTo>
                  <a:pt x="115" y="149"/>
                </a:lnTo>
                <a:lnTo>
                  <a:pt x="114" y="151"/>
                </a:lnTo>
                <a:lnTo>
                  <a:pt x="112" y="153"/>
                </a:lnTo>
                <a:lnTo>
                  <a:pt x="110" y="154"/>
                </a:lnTo>
                <a:lnTo>
                  <a:pt x="109" y="156"/>
                </a:lnTo>
                <a:lnTo>
                  <a:pt x="107" y="157"/>
                </a:lnTo>
                <a:lnTo>
                  <a:pt x="105" y="159"/>
                </a:lnTo>
                <a:lnTo>
                  <a:pt x="103" y="160"/>
                </a:lnTo>
                <a:lnTo>
                  <a:pt x="101" y="161"/>
                </a:lnTo>
                <a:lnTo>
                  <a:pt x="99" y="163"/>
                </a:lnTo>
                <a:lnTo>
                  <a:pt x="97" y="164"/>
                </a:lnTo>
                <a:lnTo>
                  <a:pt x="94" y="165"/>
                </a:lnTo>
                <a:lnTo>
                  <a:pt x="92" y="166"/>
                </a:lnTo>
                <a:lnTo>
                  <a:pt x="90" y="167"/>
                </a:lnTo>
                <a:lnTo>
                  <a:pt x="87" y="168"/>
                </a:lnTo>
                <a:lnTo>
                  <a:pt x="85" y="169"/>
                </a:lnTo>
                <a:lnTo>
                  <a:pt x="82" y="170"/>
                </a:lnTo>
                <a:lnTo>
                  <a:pt x="79" y="171"/>
                </a:lnTo>
                <a:lnTo>
                  <a:pt x="77" y="171"/>
                </a:lnTo>
                <a:lnTo>
                  <a:pt x="74" y="172"/>
                </a:lnTo>
                <a:lnTo>
                  <a:pt x="71" y="173"/>
                </a:lnTo>
                <a:lnTo>
                  <a:pt x="68" y="173"/>
                </a:lnTo>
                <a:lnTo>
                  <a:pt x="65" y="174"/>
                </a:lnTo>
                <a:lnTo>
                  <a:pt x="62" y="174"/>
                </a:lnTo>
                <a:lnTo>
                  <a:pt x="59" y="175"/>
                </a:lnTo>
                <a:lnTo>
                  <a:pt x="56" y="174"/>
                </a:lnTo>
                <a:lnTo>
                  <a:pt x="52" y="174"/>
                </a:lnTo>
                <a:lnTo>
                  <a:pt x="49" y="173"/>
                </a:lnTo>
                <a:lnTo>
                  <a:pt x="46" y="173"/>
                </a:lnTo>
                <a:lnTo>
                  <a:pt x="43" y="172"/>
                </a:lnTo>
                <a:lnTo>
                  <a:pt x="40" y="171"/>
                </a:lnTo>
                <a:lnTo>
                  <a:pt x="38" y="170"/>
                </a:lnTo>
                <a:lnTo>
                  <a:pt x="35" y="169"/>
                </a:lnTo>
                <a:lnTo>
                  <a:pt x="32" y="168"/>
                </a:lnTo>
                <a:lnTo>
                  <a:pt x="30" y="167"/>
                </a:lnTo>
                <a:lnTo>
                  <a:pt x="27" y="165"/>
                </a:lnTo>
                <a:lnTo>
                  <a:pt x="25" y="164"/>
                </a:lnTo>
                <a:lnTo>
                  <a:pt x="23" y="162"/>
                </a:lnTo>
                <a:lnTo>
                  <a:pt x="21" y="161"/>
                </a:lnTo>
                <a:lnTo>
                  <a:pt x="19" y="159"/>
                </a:lnTo>
                <a:lnTo>
                  <a:pt x="17" y="157"/>
                </a:lnTo>
                <a:lnTo>
                  <a:pt x="15" y="155"/>
                </a:lnTo>
                <a:lnTo>
                  <a:pt x="13" y="153"/>
                </a:lnTo>
                <a:lnTo>
                  <a:pt x="11" y="151"/>
                </a:lnTo>
                <a:lnTo>
                  <a:pt x="10" y="148"/>
                </a:lnTo>
                <a:lnTo>
                  <a:pt x="8" y="146"/>
                </a:lnTo>
                <a:lnTo>
                  <a:pt x="7" y="144"/>
                </a:lnTo>
                <a:lnTo>
                  <a:pt x="6" y="141"/>
                </a:lnTo>
                <a:lnTo>
                  <a:pt x="5" y="138"/>
                </a:lnTo>
                <a:lnTo>
                  <a:pt x="4" y="135"/>
                </a:lnTo>
                <a:lnTo>
                  <a:pt x="3" y="132"/>
                </a:lnTo>
                <a:lnTo>
                  <a:pt x="2" y="129"/>
                </a:lnTo>
                <a:lnTo>
                  <a:pt x="1" y="126"/>
                </a:lnTo>
                <a:lnTo>
                  <a:pt x="1" y="123"/>
                </a:lnTo>
                <a:lnTo>
                  <a:pt x="0" y="120"/>
                </a:lnTo>
                <a:lnTo>
                  <a:pt x="0" y="116"/>
                </a:lnTo>
                <a:lnTo>
                  <a:pt x="0" y="113"/>
                </a:lnTo>
                <a:lnTo>
                  <a:pt x="0" y="108"/>
                </a:lnTo>
                <a:lnTo>
                  <a:pt x="0" y="103"/>
                </a:lnTo>
                <a:lnTo>
                  <a:pt x="0" y="98"/>
                </a:lnTo>
                <a:lnTo>
                  <a:pt x="1" y="93"/>
                </a:lnTo>
                <a:lnTo>
                  <a:pt x="2" y="88"/>
                </a:lnTo>
                <a:lnTo>
                  <a:pt x="4" y="83"/>
                </a:lnTo>
                <a:lnTo>
                  <a:pt x="5" y="78"/>
                </a:lnTo>
                <a:lnTo>
                  <a:pt x="7" y="73"/>
                </a:lnTo>
                <a:lnTo>
                  <a:pt x="9" y="68"/>
                </a:lnTo>
                <a:lnTo>
                  <a:pt x="12" y="63"/>
                </a:lnTo>
                <a:lnTo>
                  <a:pt x="14" y="59"/>
                </a:lnTo>
                <a:lnTo>
                  <a:pt x="17" y="54"/>
                </a:lnTo>
                <a:lnTo>
                  <a:pt x="20" y="50"/>
                </a:lnTo>
                <a:lnTo>
                  <a:pt x="23" y="46"/>
                </a:lnTo>
                <a:lnTo>
                  <a:pt x="26" y="41"/>
                </a:lnTo>
                <a:lnTo>
                  <a:pt x="29" y="37"/>
                </a:lnTo>
                <a:lnTo>
                  <a:pt x="33" y="34"/>
                </a:lnTo>
                <a:lnTo>
                  <a:pt x="37" y="30"/>
                </a:lnTo>
                <a:lnTo>
                  <a:pt x="40" y="26"/>
                </a:lnTo>
                <a:lnTo>
                  <a:pt x="44" y="23"/>
                </a:lnTo>
                <a:lnTo>
                  <a:pt x="48" y="20"/>
                </a:lnTo>
                <a:lnTo>
                  <a:pt x="52" y="17"/>
                </a:lnTo>
                <a:lnTo>
                  <a:pt x="56" y="14"/>
                </a:lnTo>
                <a:lnTo>
                  <a:pt x="60" y="12"/>
                </a:lnTo>
                <a:lnTo>
                  <a:pt x="64" y="10"/>
                </a:lnTo>
                <a:lnTo>
                  <a:pt x="68" y="8"/>
                </a:lnTo>
                <a:lnTo>
                  <a:pt x="73" y="6"/>
                </a:lnTo>
                <a:lnTo>
                  <a:pt x="77" y="4"/>
                </a:lnTo>
                <a:lnTo>
                  <a:pt x="81" y="3"/>
                </a:lnTo>
                <a:lnTo>
                  <a:pt x="85" y="2"/>
                </a:lnTo>
                <a:lnTo>
                  <a:pt x="89" y="2"/>
                </a:lnTo>
                <a:lnTo>
                  <a:pt x="94" y="2"/>
                </a:lnTo>
                <a:lnTo>
                  <a:pt x="95" y="2"/>
                </a:lnTo>
                <a:lnTo>
                  <a:pt x="96" y="2"/>
                </a:lnTo>
                <a:lnTo>
                  <a:pt x="97" y="2"/>
                </a:lnTo>
                <a:lnTo>
                  <a:pt x="98" y="2"/>
                </a:lnTo>
                <a:lnTo>
                  <a:pt x="99" y="3"/>
                </a:lnTo>
                <a:lnTo>
                  <a:pt x="100" y="3"/>
                </a:lnTo>
                <a:lnTo>
                  <a:pt x="101" y="3"/>
                </a:lnTo>
                <a:lnTo>
                  <a:pt x="102" y="4"/>
                </a:lnTo>
                <a:lnTo>
                  <a:pt x="104" y="4"/>
                </a:lnTo>
                <a:lnTo>
                  <a:pt x="105" y="5"/>
                </a:lnTo>
                <a:lnTo>
                  <a:pt x="106" y="5"/>
                </a:lnTo>
                <a:lnTo>
                  <a:pt x="108" y="5"/>
                </a:lnTo>
                <a:lnTo>
                  <a:pt x="109" y="6"/>
                </a:lnTo>
                <a:lnTo>
                  <a:pt x="109" y="5"/>
                </a:lnTo>
                <a:lnTo>
                  <a:pt x="110" y="5"/>
                </a:lnTo>
                <a:lnTo>
                  <a:pt x="110" y="4"/>
                </a:lnTo>
                <a:lnTo>
                  <a:pt x="111" y="4"/>
                </a:lnTo>
                <a:lnTo>
                  <a:pt x="112" y="3"/>
                </a:lnTo>
                <a:lnTo>
                  <a:pt x="112" y="2"/>
                </a:lnTo>
                <a:lnTo>
                  <a:pt x="113" y="2"/>
                </a:lnTo>
                <a:lnTo>
                  <a:pt x="113" y="1"/>
                </a:lnTo>
                <a:lnTo>
                  <a:pt x="114" y="1"/>
                </a:lnTo>
                <a:lnTo>
                  <a:pt x="114" y="0"/>
                </a:lnTo>
                <a:lnTo>
                  <a:pt x="115" y="0"/>
                </a:lnTo>
                <a:lnTo>
                  <a:pt x="116" y="0"/>
                </a:lnTo>
                <a:lnTo>
                  <a:pt x="117" y="0"/>
                </a:lnTo>
                <a:lnTo>
                  <a:pt x="118" y="0"/>
                </a:lnTo>
                <a:lnTo>
                  <a:pt x="119" y="0"/>
                </a:lnTo>
                <a:lnTo>
                  <a:pt x="120" y="0"/>
                </a:lnTo>
                <a:lnTo>
                  <a:pt x="121" y="0"/>
                </a:lnTo>
                <a:lnTo>
                  <a:pt x="122" y="0"/>
                </a:lnTo>
                <a:lnTo>
                  <a:pt x="123" y="0"/>
                </a:lnTo>
                <a:lnTo>
                  <a:pt x="124" y="1"/>
                </a:lnTo>
                <a:lnTo>
                  <a:pt x="125" y="1"/>
                </a:lnTo>
                <a:lnTo>
                  <a:pt x="126" y="2"/>
                </a:lnTo>
                <a:lnTo>
                  <a:pt x="127" y="2"/>
                </a:lnTo>
                <a:lnTo>
                  <a:pt x="127" y="3"/>
                </a:lnTo>
                <a:lnTo>
                  <a:pt x="128" y="4"/>
                </a:lnTo>
                <a:lnTo>
                  <a:pt x="129" y="5"/>
                </a:lnTo>
                <a:lnTo>
                  <a:pt x="129" y="6"/>
                </a:lnTo>
                <a:lnTo>
                  <a:pt x="130" y="7"/>
                </a:lnTo>
                <a:lnTo>
                  <a:pt x="130" y="8"/>
                </a:lnTo>
                <a:lnTo>
                  <a:pt x="131" y="9"/>
                </a:lnTo>
                <a:lnTo>
                  <a:pt x="131" y="10"/>
                </a:lnTo>
                <a:lnTo>
                  <a:pt x="132" y="11"/>
                </a:lnTo>
                <a:lnTo>
                  <a:pt x="132" y="12"/>
                </a:lnTo>
                <a:lnTo>
                  <a:pt x="132" y="13"/>
                </a:lnTo>
                <a:lnTo>
                  <a:pt x="132" y="15"/>
                </a:lnTo>
                <a:lnTo>
                  <a:pt x="133" y="16"/>
                </a:lnTo>
                <a:lnTo>
                  <a:pt x="133" y="17"/>
                </a:lnTo>
                <a:lnTo>
                  <a:pt x="133" y="19"/>
                </a:lnTo>
                <a:lnTo>
                  <a:pt x="133" y="20"/>
                </a:lnTo>
                <a:lnTo>
                  <a:pt x="133" y="22"/>
                </a:lnTo>
                <a:lnTo>
                  <a:pt x="133" y="24"/>
                </a:lnTo>
                <a:lnTo>
                  <a:pt x="134" y="25"/>
                </a:lnTo>
                <a:lnTo>
                  <a:pt x="134" y="27"/>
                </a:lnTo>
                <a:lnTo>
                  <a:pt x="133" y="28"/>
                </a:lnTo>
                <a:lnTo>
                  <a:pt x="133" y="30"/>
                </a:lnTo>
                <a:lnTo>
                  <a:pt x="133" y="31"/>
                </a:lnTo>
                <a:lnTo>
                  <a:pt x="133" y="33"/>
                </a:lnTo>
                <a:lnTo>
                  <a:pt x="133" y="34"/>
                </a:lnTo>
                <a:lnTo>
                  <a:pt x="133" y="35"/>
                </a:lnTo>
                <a:lnTo>
                  <a:pt x="133" y="37"/>
                </a:lnTo>
                <a:lnTo>
                  <a:pt x="132" y="38"/>
                </a:lnTo>
                <a:lnTo>
                  <a:pt x="132" y="39"/>
                </a:lnTo>
                <a:lnTo>
                  <a:pt x="132" y="40"/>
                </a:lnTo>
                <a:lnTo>
                  <a:pt x="132" y="41"/>
                </a:lnTo>
                <a:lnTo>
                  <a:pt x="131" y="42"/>
                </a:lnTo>
                <a:lnTo>
                  <a:pt x="131" y="43"/>
                </a:lnTo>
                <a:lnTo>
                  <a:pt x="130" y="44"/>
                </a:lnTo>
                <a:lnTo>
                  <a:pt x="130" y="45"/>
                </a:lnTo>
                <a:lnTo>
                  <a:pt x="129" y="45"/>
                </a:lnTo>
                <a:lnTo>
                  <a:pt x="129" y="46"/>
                </a:lnTo>
                <a:lnTo>
                  <a:pt x="128" y="47"/>
                </a:lnTo>
                <a:lnTo>
                  <a:pt x="127" y="48"/>
                </a:lnTo>
                <a:lnTo>
                  <a:pt x="127" y="49"/>
                </a:lnTo>
                <a:lnTo>
                  <a:pt x="126" y="49"/>
                </a:lnTo>
                <a:lnTo>
                  <a:pt x="125" y="49"/>
                </a:lnTo>
                <a:lnTo>
                  <a:pt x="124" y="50"/>
                </a:lnTo>
                <a:lnTo>
                  <a:pt x="123" y="50"/>
                </a:lnTo>
                <a:lnTo>
                  <a:pt x="122" y="51"/>
                </a:lnTo>
                <a:lnTo>
                  <a:pt x="121" y="51"/>
                </a:lnTo>
                <a:lnTo>
                  <a:pt x="120" y="51"/>
                </a:lnTo>
                <a:lnTo>
                  <a:pt x="119" y="51"/>
                </a:lnTo>
                <a:lnTo>
                  <a:pt x="118" y="51"/>
                </a:lnTo>
                <a:lnTo>
                  <a:pt x="117" y="51"/>
                </a:lnTo>
                <a:lnTo>
                  <a:pt x="116" y="51"/>
                </a:lnTo>
                <a:lnTo>
                  <a:pt x="115" y="51"/>
                </a:lnTo>
                <a:lnTo>
                  <a:pt x="114" y="51"/>
                </a:lnTo>
                <a:lnTo>
                  <a:pt x="113" y="51"/>
                </a:lnTo>
                <a:lnTo>
                  <a:pt x="112" y="50"/>
                </a:lnTo>
                <a:lnTo>
                  <a:pt x="111" y="50"/>
                </a:lnTo>
                <a:lnTo>
                  <a:pt x="110" y="50"/>
                </a:lnTo>
                <a:lnTo>
                  <a:pt x="109" y="49"/>
                </a:lnTo>
                <a:lnTo>
                  <a:pt x="108" y="49"/>
                </a:lnTo>
                <a:lnTo>
                  <a:pt x="107" y="48"/>
                </a:lnTo>
                <a:lnTo>
                  <a:pt x="106" y="47"/>
                </a:lnTo>
                <a:lnTo>
                  <a:pt x="105" y="46"/>
                </a:lnTo>
                <a:lnTo>
                  <a:pt x="105" y="45"/>
                </a:lnTo>
                <a:lnTo>
                  <a:pt x="104" y="44"/>
                </a:lnTo>
                <a:lnTo>
                  <a:pt x="104" y="43"/>
                </a:lnTo>
                <a:lnTo>
                  <a:pt x="103" y="42"/>
                </a:lnTo>
                <a:lnTo>
                  <a:pt x="103" y="41"/>
                </a:lnTo>
                <a:lnTo>
                  <a:pt x="103" y="40"/>
                </a:lnTo>
                <a:lnTo>
                  <a:pt x="103" y="39"/>
                </a:lnTo>
                <a:lnTo>
                  <a:pt x="102" y="39"/>
                </a:lnTo>
                <a:lnTo>
                  <a:pt x="102" y="38"/>
                </a:lnTo>
                <a:lnTo>
                  <a:pt x="102" y="37"/>
                </a:lnTo>
                <a:lnTo>
                  <a:pt x="102" y="36"/>
                </a:lnTo>
                <a:lnTo>
                  <a:pt x="102" y="34"/>
                </a:lnTo>
                <a:lnTo>
                  <a:pt x="101" y="34"/>
                </a:lnTo>
                <a:lnTo>
                  <a:pt x="100" y="33"/>
                </a:lnTo>
                <a:lnTo>
                  <a:pt x="99" y="33"/>
                </a:lnTo>
                <a:lnTo>
                  <a:pt x="98" y="32"/>
                </a:lnTo>
                <a:lnTo>
                  <a:pt x="97" y="32"/>
                </a:lnTo>
                <a:lnTo>
                  <a:pt x="96" y="32"/>
                </a:lnTo>
                <a:lnTo>
                  <a:pt x="95" y="32"/>
                </a:lnTo>
                <a:lnTo>
                  <a:pt x="94" y="32"/>
                </a:lnTo>
                <a:lnTo>
                  <a:pt x="93" y="32"/>
                </a:lnTo>
                <a:lnTo>
                  <a:pt x="92" y="33"/>
                </a:lnTo>
                <a:lnTo>
                  <a:pt x="91" y="33"/>
                </a:lnTo>
                <a:lnTo>
                  <a:pt x="90" y="33"/>
                </a:lnTo>
              </a:path>
            </a:pathLst>
          </a:custGeom>
          <a:solidFill>
            <a:schemeClr val="tx1"/>
          </a:solidFill>
          <a:ln w="9525" cap="rnd">
            <a:noFill/>
            <a:round/>
            <a:headEnd/>
            <a:tailEnd/>
          </a:ln>
          <a:effectLst>
            <a:outerShdw dist="35921" dir="2700000" algn="ctr" rotWithShape="0">
              <a:schemeClr val="bg2"/>
            </a:outerShdw>
          </a:effectLst>
        </p:spPr>
        <p:txBody>
          <a:bodyPr/>
          <a:lstStyle/>
          <a:p>
            <a:pPr>
              <a:defRPr/>
            </a:pPr>
            <a:endParaRPr lang="fr-CA"/>
          </a:p>
        </p:txBody>
      </p:sp>
      <p:sp>
        <p:nvSpPr>
          <p:cNvPr id="66598" name="Freeform 43"/>
          <p:cNvSpPr>
            <a:spLocks/>
          </p:cNvSpPr>
          <p:nvPr/>
        </p:nvSpPr>
        <p:spPr bwMode="auto">
          <a:xfrm>
            <a:off x="387350" y="6270625"/>
            <a:ext cx="214313" cy="279400"/>
          </a:xfrm>
          <a:custGeom>
            <a:avLst/>
            <a:gdLst>
              <a:gd name="T0" fmla="*/ 42301980 w 151"/>
              <a:gd name="T1" fmla="*/ 0 h 176"/>
              <a:gd name="T2" fmla="*/ 50359297 w 151"/>
              <a:gd name="T3" fmla="*/ 2520950 h 176"/>
              <a:gd name="T4" fmla="*/ 56402640 w 151"/>
              <a:gd name="T5" fmla="*/ 7561263 h 176"/>
              <a:gd name="T6" fmla="*/ 60432008 w 151"/>
              <a:gd name="T7" fmla="*/ 15120938 h 176"/>
              <a:gd name="T8" fmla="*/ 62445983 w 151"/>
              <a:gd name="T9" fmla="*/ 22682200 h 176"/>
              <a:gd name="T10" fmla="*/ 64459957 w 151"/>
              <a:gd name="T11" fmla="*/ 30241875 h 176"/>
              <a:gd name="T12" fmla="*/ 62445983 w 151"/>
              <a:gd name="T13" fmla="*/ 90725625 h 176"/>
              <a:gd name="T14" fmla="*/ 62445983 w 151"/>
              <a:gd name="T15" fmla="*/ 229335013 h 176"/>
              <a:gd name="T16" fmla="*/ 68489325 w 151"/>
              <a:gd name="T17" fmla="*/ 282257500 h 176"/>
              <a:gd name="T18" fmla="*/ 76546643 w 151"/>
              <a:gd name="T19" fmla="*/ 309980013 h 176"/>
              <a:gd name="T20" fmla="*/ 86619354 w 151"/>
              <a:gd name="T21" fmla="*/ 330141263 h 176"/>
              <a:gd name="T22" fmla="*/ 98704620 w 151"/>
              <a:gd name="T23" fmla="*/ 347781563 h 176"/>
              <a:gd name="T24" fmla="*/ 112805280 w 151"/>
              <a:gd name="T25" fmla="*/ 357862188 h 176"/>
              <a:gd name="T26" fmla="*/ 126905940 w 151"/>
              <a:gd name="T27" fmla="*/ 362902500 h 176"/>
              <a:gd name="T28" fmla="*/ 149065336 w 151"/>
              <a:gd name="T29" fmla="*/ 360383138 h 176"/>
              <a:gd name="T30" fmla="*/ 175251262 w 151"/>
              <a:gd name="T31" fmla="*/ 347781563 h 176"/>
              <a:gd name="T32" fmla="*/ 197410659 w 151"/>
              <a:gd name="T33" fmla="*/ 327620313 h 176"/>
              <a:gd name="T34" fmla="*/ 213525293 w 151"/>
              <a:gd name="T35" fmla="*/ 294859075 h 176"/>
              <a:gd name="T36" fmla="*/ 225611979 w 151"/>
              <a:gd name="T37" fmla="*/ 254536575 h 176"/>
              <a:gd name="T38" fmla="*/ 233669296 w 151"/>
              <a:gd name="T39" fmla="*/ 206652813 h 176"/>
              <a:gd name="T40" fmla="*/ 239712639 w 151"/>
              <a:gd name="T41" fmla="*/ 148690013 h 176"/>
              <a:gd name="T42" fmla="*/ 239712639 w 151"/>
              <a:gd name="T43" fmla="*/ 80645000 h 176"/>
              <a:gd name="T44" fmla="*/ 239712639 w 151"/>
              <a:gd name="T45" fmla="*/ 30241875 h 176"/>
              <a:gd name="T46" fmla="*/ 239712639 w 151"/>
              <a:gd name="T47" fmla="*/ 22682200 h 176"/>
              <a:gd name="T48" fmla="*/ 243740588 w 151"/>
              <a:gd name="T49" fmla="*/ 15120938 h 176"/>
              <a:gd name="T50" fmla="*/ 247769956 w 151"/>
              <a:gd name="T51" fmla="*/ 7561263 h 176"/>
              <a:gd name="T52" fmla="*/ 253813299 w 151"/>
              <a:gd name="T53" fmla="*/ 2520950 h 176"/>
              <a:gd name="T54" fmla="*/ 261870616 w 151"/>
              <a:gd name="T55" fmla="*/ 0 h 176"/>
              <a:gd name="T56" fmla="*/ 275971276 w 151"/>
              <a:gd name="T57" fmla="*/ 0 h 176"/>
              <a:gd name="T58" fmla="*/ 282014619 w 151"/>
              <a:gd name="T59" fmla="*/ 0 h 176"/>
              <a:gd name="T60" fmla="*/ 290071936 w 151"/>
              <a:gd name="T61" fmla="*/ 2520950 h 176"/>
              <a:gd name="T62" fmla="*/ 294101304 w 151"/>
              <a:gd name="T63" fmla="*/ 7561263 h 176"/>
              <a:gd name="T64" fmla="*/ 298129253 w 151"/>
              <a:gd name="T65" fmla="*/ 15120938 h 176"/>
              <a:gd name="T66" fmla="*/ 300143228 w 151"/>
              <a:gd name="T67" fmla="*/ 27722513 h 176"/>
              <a:gd name="T68" fmla="*/ 302158621 w 151"/>
              <a:gd name="T69" fmla="*/ 65524063 h 176"/>
              <a:gd name="T70" fmla="*/ 302158621 w 151"/>
              <a:gd name="T71" fmla="*/ 143649700 h 176"/>
              <a:gd name="T72" fmla="*/ 292085910 w 151"/>
              <a:gd name="T73" fmla="*/ 219254388 h 176"/>
              <a:gd name="T74" fmla="*/ 275971276 w 151"/>
              <a:gd name="T75" fmla="*/ 287297813 h 176"/>
              <a:gd name="T76" fmla="*/ 255827273 w 151"/>
              <a:gd name="T77" fmla="*/ 345262200 h 176"/>
              <a:gd name="T78" fmla="*/ 229639928 w 151"/>
              <a:gd name="T79" fmla="*/ 390625013 h 176"/>
              <a:gd name="T80" fmla="*/ 199424633 w 151"/>
              <a:gd name="T81" fmla="*/ 420866888 h 176"/>
              <a:gd name="T82" fmla="*/ 161150602 w 151"/>
              <a:gd name="T83" fmla="*/ 438507188 h 176"/>
              <a:gd name="T84" fmla="*/ 120862597 w 151"/>
              <a:gd name="T85" fmla="*/ 441028138 h 176"/>
              <a:gd name="T86" fmla="*/ 88633328 w 151"/>
              <a:gd name="T87" fmla="*/ 433466875 h 176"/>
              <a:gd name="T88" fmla="*/ 62445983 w 151"/>
              <a:gd name="T89" fmla="*/ 415826575 h 176"/>
              <a:gd name="T90" fmla="*/ 40288005 w 151"/>
              <a:gd name="T91" fmla="*/ 390625013 h 176"/>
              <a:gd name="T92" fmla="*/ 22157977 w 151"/>
              <a:gd name="T93" fmla="*/ 352821875 h 176"/>
              <a:gd name="T94" fmla="*/ 8057317 w 151"/>
              <a:gd name="T95" fmla="*/ 307459063 h 176"/>
              <a:gd name="T96" fmla="*/ 0 w 151"/>
              <a:gd name="T97" fmla="*/ 254536575 h 176"/>
              <a:gd name="T98" fmla="*/ 0 w 151"/>
              <a:gd name="T99" fmla="*/ 115927188 h 176"/>
              <a:gd name="T100" fmla="*/ 0 w 151"/>
              <a:gd name="T101" fmla="*/ 30241875 h 176"/>
              <a:gd name="T102" fmla="*/ 0 w 151"/>
              <a:gd name="T103" fmla="*/ 22682200 h 176"/>
              <a:gd name="T104" fmla="*/ 2013974 w 151"/>
              <a:gd name="T105" fmla="*/ 15120938 h 176"/>
              <a:gd name="T106" fmla="*/ 6043343 w 151"/>
              <a:gd name="T107" fmla="*/ 7561263 h 176"/>
              <a:gd name="T108" fmla="*/ 12086685 w 151"/>
              <a:gd name="T109" fmla="*/ 2520950 h 176"/>
              <a:gd name="T110" fmla="*/ 22157977 w 151"/>
              <a:gd name="T111" fmla="*/ 0 h 176"/>
              <a:gd name="T112" fmla="*/ 34244663 w 151"/>
              <a:gd name="T113" fmla="*/ 0 h 17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51" h="176">
                <a:moveTo>
                  <a:pt x="17" y="0"/>
                </a:moveTo>
                <a:lnTo>
                  <a:pt x="18" y="0"/>
                </a:lnTo>
                <a:lnTo>
                  <a:pt x="19" y="0"/>
                </a:lnTo>
                <a:lnTo>
                  <a:pt x="20" y="0"/>
                </a:lnTo>
                <a:lnTo>
                  <a:pt x="21" y="0"/>
                </a:lnTo>
                <a:lnTo>
                  <a:pt x="22" y="0"/>
                </a:lnTo>
                <a:lnTo>
                  <a:pt x="23" y="1"/>
                </a:lnTo>
                <a:lnTo>
                  <a:pt x="24" y="1"/>
                </a:lnTo>
                <a:lnTo>
                  <a:pt x="25" y="1"/>
                </a:lnTo>
                <a:lnTo>
                  <a:pt x="25" y="2"/>
                </a:lnTo>
                <a:lnTo>
                  <a:pt x="26" y="2"/>
                </a:lnTo>
                <a:lnTo>
                  <a:pt x="27" y="2"/>
                </a:lnTo>
                <a:lnTo>
                  <a:pt x="27" y="3"/>
                </a:lnTo>
                <a:lnTo>
                  <a:pt x="28" y="3"/>
                </a:lnTo>
                <a:lnTo>
                  <a:pt x="28" y="4"/>
                </a:lnTo>
                <a:lnTo>
                  <a:pt x="29" y="4"/>
                </a:lnTo>
                <a:lnTo>
                  <a:pt x="29" y="5"/>
                </a:lnTo>
                <a:lnTo>
                  <a:pt x="30" y="6"/>
                </a:lnTo>
                <a:lnTo>
                  <a:pt x="30" y="7"/>
                </a:lnTo>
                <a:lnTo>
                  <a:pt x="31" y="8"/>
                </a:lnTo>
                <a:lnTo>
                  <a:pt x="31" y="9"/>
                </a:lnTo>
                <a:lnTo>
                  <a:pt x="31" y="10"/>
                </a:lnTo>
                <a:lnTo>
                  <a:pt x="31" y="11"/>
                </a:lnTo>
                <a:lnTo>
                  <a:pt x="31" y="12"/>
                </a:lnTo>
                <a:lnTo>
                  <a:pt x="32" y="12"/>
                </a:lnTo>
                <a:lnTo>
                  <a:pt x="32" y="13"/>
                </a:lnTo>
                <a:lnTo>
                  <a:pt x="31" y="14"/>
                </a:lnTo>
                <a:lnTo>
                  <a:pt x="31" y="25"/>
                </a:lnTo>
                <a:lnTo>
                  <a:pt x="31" y="36"/>
                </a:lnTo>
                <a:lnTo>
                  <a:pt x="31" y="47"/>
                </a:lnTo>
                <a:lnTo>
                  <a:pt x="31" y="58"/>
                </a:lnTo>
                <a:lnTo>
                  <a:pt x="31" y="69"/>
                </a:lnTo>
                <a:lnTo>
                  <a:pt x="31" y="80"/>
                </a:lnTo>
                <a:lnTo>
                  <a:pt x="31" y="91"/>
                </a:lnTo>
                <a:lnTo>
                  <a:pt x="31" y="102"/>
                </a:lnTo>
                <a:lnTo>
                  <a:pt x="32" y="105"/>
                </a:lnTo>
                <a:lnTo>
                  <a:pt x="33" y="107"/>
                </a:lnTo>
                <a:lnTo>
                  <a:pt x="34" y="110"/>
                </a:lnTo>
                <a:lnTo>
                  <a:pt x="34" y="112"/>
                </a:lnTo>
                <a:lnTo>
                  <a:pt x="35" y="114"/>
                </a:lnTo>
                <a:lnTo>
                  <a:pt x="36" y="117"/>
                </a:lnTo>
                <a:lnTo>
                  <a:pt x="37" y="119"/>
                </a:lnTo>
                <a:lnTo>
                  <a:pt x="38" y="121"/>
                </a:lnTo>
                <a:lnTo>
                  <a:pt x="38" y="123"/>
                </a:lnTo>
                <a:lnTo>
                  <a:pt x="39" y="125"/>
                </a:lnTo>
                <a:lnTo>
                  <a:pt x="40" y="126"/>
                </a:lnTo>
                <a:lnTo>
                  <a:pt x="41" y="128"/>
                </a:lnTo>
                <a:lnTo>
                  <a:pt x="42" y="130"/>
                </a:lnTo>
                <a:lnTo>
                  <a:pt x="43" y="131"/>
                </a:lnTo>
                <a:lnTo>
                  <a:pt x="44" y="133"/>
                </a:lnTo>
                <a:lnTo>
                  <a:pt x="46" y="134"/>
                </a:lnTo>
                <a:lnTo>
                  <a:pt x="47" y="135"/>
                </a:lnTo>
                <a:lnTo>
                  <a:pt x="48" y="137"/>
                </a:lnTo>
                <a:lnTo>
                  <a:pt x="49" y="138"/>
                </a:lnTo>
                <a:lnTo>
                  <a:pt x="50" y="139"/>
                </a:lnTo>
                <a:lnTo>
                  <a:pt x="52" y="140"/>
                </a:lnTo>
                <a:lnTo>
                  <a:pt x="53" y="140"/>
                </a:lnTo>
                <a:lnTo>
                  <a:pt x="54" y="141"/>
                </a:lnTo>
                <a:lnTo>
                  <a:pt x="56" y="142"/>
                </a:lnTo>
                <a:lnTo>
                  <a:pt x="57" y="142"/>
                </a:lnTo>
                <a:lnTo>
                  <a:pt x="59" y="143"/>
                </a:lnTo>
                <a:lnTo>
                  <a:pt x="60" y="143"/>
                </a:lnTo>
                <a:lnTo>
                  <a:pt x="62" y="143"/>
                </a:lnTo>
                <a:lnTo>
                  <a:pt x="63" y="144"/>
                </a:lnTo>
                <a:lnTo>
                  <a:pt x="65" y="144"/>
                </a:lnTo>
                <a:lnTo>
                  <a:pt x="66" y="144"/>
                </a:lnTo>
                <a:lnTo>
                  <a:pt x="68" y="143"/>
                </a:lnTo>
                <a:lnTo>
                  <a:pt x="71" y="143"/>
                </a:lnTo>
                <a:lnTo>
                  <a:pt x="74" y="143"/>
                </a:lnTo>
                <a:lnTo>
                  <a:pt x="77" y="142"/>
                </a:lnTo>
                <a:lnTo>
                  <a:pt x="80" y="142"/>
                </a:lnTo>
                <a:lnTo>
                  <a:pt x="82" y="141"/>
                </a:lnTo>
                <a:lnTo>
                  <a:pt x="85" y="140"/>
                </a:lnTo>
                <a:lnTo>
                  <a:pt x="87" y="138"/>
                </a:lnTo>
                <a:lnTo>
                  <a:pt x="90" y="137"/>
                </a:lnTo>
                <a:lnTo>
                  <a:pt x="92" y="135"/>
                </a:lnTo>
                <a:lnTo>
                  <a:pt x="94" y="134"/>
                </a:lnTo>
                <a:lnTo>
                  <a:pt x="96" y="132"/>
                </a:lnTo>
                <a:lnTo>
                  <a:pt x="98" y="130"/>
                </a:lnTo>
                <a:lnTo>
                  <a:pt x="100" y="128"/>
                </a:lnTo>
                <a:lnTo>
                  <a:pt x="101" y="125"/>
                </a:lnTo>
                <a:lnTo>
                  <a:pt x="103" y="123"/>
                </a:lnTo>
                <a:lnTo>
                  <a:pt x="105" y="120"/>
                </a:lnTo>
                <a:lnTo>
                  <a:pt x="106" y="117"/>
                </a:lnTo>
                <a:lnTo>
                  <a:pt x="107" y="114"/>
                </a:lnTo>
                <a:lnTo>
                  <a:pt x="109" y="111"/>
                </a:lnTo>
                <a:lnTo>
                  <a:pt x="110" y="108"/>
                </a:lnTo>
                <a:lnTo>
                  <a:pt x="111" y="104"/>
                </a:lnTo>
                <a:lnTo>
                  <a:pt x="112" y="101"/>
                </a:lnTo>
                <a:lnTo>
                  <a:pt x="113" y="97"/>
                </a:lnTo>
                <a:lnTo>
                  <a:pt x="114" y="94"/>
                </a:lnTo>
                <a:lnTo>
                  <a:pt x="115" y="90"/>
                </a:lnTo>
                <a:lnTo>
                  <a:pt x="116" y="86"/>
                </a:lnTo>
                <a:lnTo>
                  <a:pt x="116" y="82"/>
                </a:lnTo>
                <a:lnTo>
                  <a:pt x="117" y="77"/>
                </a:lnTo>
                <a:lnTo>
                  <a:pt x="117" y="73"/>
                </a:lnTo>
                <a:lnTo>
                  <a:pt x="118" y="68"/>
                </a:lnTo>
                <a:lnTo>
                  <a:pt x="118" y="64"/>
                </a:lnTo>
                <a:lnTo>
                  <a:pt x="119" y="59"/>
                </a:lnTo>
                <a:lnTo>
                  <a:pt x="119" y="54"/>
                </a:lnTo>
                <a:lnTo>
                  <a:pt x="119" y="48"/>
                </a:lnTo>
                <a:lnTo>
                  <a:pt x="119" y="43"/>
                </a:lnTo>
                <a:lnTo>
                  <a:pt x="119" y="37"/>
                </a:lnTo>
                <a:lnTo>
                  <a:pt x="119" y="32"/>
                </a:lnTo>
                <a:lnTo>
                  <a:pt x="119" y="26"/>
                </a:lnTo>
                <a:lnTo>
                  <a:pt x="119" y="20"/>
                </a:lnTo>
                <a:lnTo>
                  <a:pt x="119" y="15"/>
                </a:lnTo>
                <a:lnTo>
                  <a:pt x="119" y="14"/>
                </a:lnTo>
                <a:lnTo>
                  <a:pt x="119" y="12"/>
                </a:lnTo>
                <a:lnTo>
                  <a:pt x="119" y="11"/>
                </a:lnTo>
                <a:lnTo>
                  <a:pt x="119" y="10"/>
                </a:lnTo>
                <a:lnTo>
                  <a:pt x="119" y="9"/>
                </a:lnTo>
                <a:lnTo>
                  <a:pt x="120" y="8"/>
                </a:lnTo>
                <a:lnTo>
                  <a:pt x="120" y="7"/>
                </a:lnTo>
                <a:lnTo>
                  <a:pt x="120" y="6"/>
                </a:lnTo>
                <a:lnTo>
                  <a:pt x="121" y="6"/>
                </a:lnTo>
                <a:lnTo>
                  <a:pt x="121" y="5"/>
                </a:lnTo>
                <a:lnTo>
                  <a:pt x="122" y="4"/>
                </a:lnTo>
                <a:lnTo>
                  <a:pt x="123" y="3"/>
                </a:lnTo>
                <a:lnTo>
                  <a:pt x="124" y="2"/>
                </a:lnTo>
                <a:lnTo>
                  <a:pt x="125" y="1"/>
                </a:lnTo>
                <a:lnTo>
                  <a:pt x="126" y="1"/>
                </a:lnTo>
                <a:lnTo>
                  <a:pt x="127" y="1"/>
                </a:lnTo>
                <a:lnTo>
                  <a:pt x="128" y="0"/>
                </a:lnTo>
                <a:lnTo>
                  <a:pt x="129" y="0"/>
                </a:lnTo>
                <a:lnTo>
                  <a:pt x="130" y="0"/>
                </a:lnTo>
                <a:lnTo>
                  <a:pt x="131" y="0"/>
                </a:lnTo>
                <a:lnTo>
                  <a:pt x="132" y="0"/>
                </a:lnTo>
                <a:lnTo>
                  <a:pt x="134" y="0"/>
                </a:lnTo>
                <a:lnTo>
                  <a:pt x="135" y="0"/>
                </a:lnTo>
                <a:lnTo>
                  <a:pt x="137" y="0"/>
                </a:lnTo>
                <a:lnTo>
                  <a:pt x="138" y="0"/>
                </a:lnTo>
                <a:lnTo>
                  <a:pt x="139" y="0"/>
                </a:lnTo>
                <a:lnTo>
                  <a:pt x="140" y="0"/>
                </a:lnTo>
                <a:lnTo>
                  <a:pt x="141" y="0"/>
                </a:lnTo>
                <a:lnTo>
                  <a:pt x="142" y="0"/>
                </a:lnTo>
                <a:lnTo>
                  <a:pt x="142" y="1"/>
                </a:lnTo>
                <a:lnTo>
                  <a:pt x="143" y="1"/>
                </a:lnTo>
                <a:lnTo>
                  <a:pt x="144" y="1"/>
                </a:lnTo>
                <a:lnTo>
                  <a:pt x="144" y="2"/>
                </a:lnTo>
                <a:lnTo>
                  <a:pt x="145" y="2"/>
                </a:lnTo>
                <a:lnTo>
                  <a:pt x="146" y="3"/>
                </a:lnTo>
                <a:lnTo>
                  <a:pt x="147" y="4"/>
                </a:lnTo>
                <a:lnTo>
                  <a:pt x="148" y="5"/>
                </a:lnTo>
                <a:lnTo>
                  <a:pt x="148" y="6"/>
                </a:lnTo>
                <a:lnTo>
                  <a:pt x="149" y="7"/>
                </a:lnTo>
                <a:lnTo>
                  <a:pt x="149" y="8"/>
                </a:lnTo>
                <a:lnTo>
                  <a:pt x="149" y="9"/>
                </a:lnTo>
                <a:lnTo>
                  <a:pt x="149" y="10"/>
                </a:lnTo>
                <a:lnTo>
                  <a:pt x="149" y="11"/>
                </a:lnTo>
                <a:lnTo>
                  <a:pt x="149" y="12"/>
                </a:lnTo>
                <a:lnTo>
                  <a:pt x="150" y="13"/>
                </a:lnTo>
                <a:lnTo>
                  <a:pt x="150" y="14"/>
                </a:lnTo>
                <a:lnTo>
                  <a:pt x="150" y="20"/>
                </a:lnTo>
                <a:lnTo>
                  <a:pt x="150" y="26"/>
                </a:lnTo>
                <a:lnTo>
                  <a:pt x="150" y="32"/>
                </a:lnTo>
                <a:lnTo>
                  <a:pt x="150" y="38"/>
                </a:lnTo>
                <a:lnTo>
                  <a:pt x="150" y="45"/>
                </a:lnTo>
                <a:lnTo>
                  <a:pt x="150" y="51"/>
                </a:lnTo>
                <a:lnTo>
                  <a:pt x="150" y="57"/>
                </a:lnTo>
                <a:lnTo>
                  <a:pt x="150" y="63"/>
                </a:lnTo>
                <a:lnTo>
                  <a:pt x="148" y="69"/>
                </a:lnTo>
                <a:lnTo>
                  <a:pt x="147" y="75"/>
                </a:lnTo>
                <a:lnTo>
                  <a:pt x="146" y="81"/>
                </a:lnTo>
                <a:lnTo>
                  <a:pt x="145" y="87"/>
                </a:lnTo>
                <a:lnTo>
                  <a:pt x="143" y="93"/>
                </a:lnTo>
                <a:lnTo>
                  <a:pt x="142" y="98"/>
                </a:lnTo>
                <a:lnTo>
                  <a:pt x="140" y="104"/>
                </a:lnTo>
                <a:lnTo>
                  <a:pt x="139" y="109"/>
                </a:lnTo>
                <a:lnTo>
                  <a:pt x="137" y="114"/>
                </a:lnTo>
                <a:lnTo>
                  <a:pt x="135" y="119"/>
                </a:lnTo>
                <a:lnTo>
                  <a:pt x="133" y="124"/>
                </a:lnTo>
                <a:lnTo>
                  <a:pt x="131" y="128"/>
                </a:lnTo>
                <a:lnTo>
                  <a:pt x="129" y="133"/>
                </a:lnTo>
                <a:lnTo>
                  <a:pt x="127" y="137"/>
                </a:lnTo>
                <a:lnTo>
                  <a:pt x="125" y="141"/>
                </a:lnTo>
                <a:lnTo>
                  <a:pt x="122" y="145"/>
                </a:lnTo>
                <a:lnTo>
                  <a:pt x="120" y="148"/>
                </a:lnTo>
                <a:lnTo>
                  <a:pt x="117" y="152"/>
                </a:lnTo>
                <a:lnTo>
                  <a:pt x="114" y="155"/>
                </a:lnTo>
                <a:lnTo>
                  <a:pt x="111" y="158"/>
                </a:lnTo>
                <a:lnTo>
                  <a:pt x="108" y="161"/>
                </a:lnTo>
                <a:lnTo>
                  <a:pt x="105" y="163"/>
                </a:lnTo>
                <a:lnTo>
                  <a:pt x="102" y="165"/>
                </a:lnTo>
                <a:lnTo>
                  <a:pt x="99" y="167"/>
                </a:lnTo>
                <a:lnTo>
                  <a:pt x="95" y="169"/>
                </a:lnTo>
                <a:lnTo>
                  <a:pt x="92" y="171"/>
                </a:lnTo>
                <a:lnTo>
                  <a:pt x="88" y="172"/>
                </a:lnTo>
                <a:lnTo>
                  <a:pt x="84" y="173"/>
                </a:lnTo>
                <a:lnTo>
                  <a:pt x="80" y="174"/>
                </a:lnTo>
                <a:lnTo>
                  <a:pt x="76" y="174"/>
                </a:lnTo>
                <a:lnTo>
                  <a:pt x="72" y="174"/>
                </a:lnTo>
                <a:lnTo>
                  <a:pt x="67" y="174"/>
                </a:lnTo>
                <a:lnTo>
                  <a:pt x="64" y="174"/>
                </a:lnTo>
                <a:lnTo>
                  <a:pt x="60" y="175"/>
                </a:lnTo>
                <a:lnTo>
                  <a:pt x="57" y="174"/>
                </a:lnTo>
                <a:lnTo>
                  <a:pt x="54" y="174"/>
                </a:lnTo>
                <a:lnTo>
                  <a:pt x="50" y="173"/>
                </a:lnTo>
                <a:lnTo>
                  <a:pt x="47" y="173"/>
                </a:lnTo>
                <a:lnTo>
                  <a:pt x="44" y="172"/>
                </a:lnTo>
                <a:lnTo>
                  <a:pt x="42" y="171"/>
                </a:lnTo>
                <a:lnTo>
                  <a:pt x="39" y="170"/>
                </a:lnTo>
                <a:lnTo>
                  <a:pt x="36" y="168"/>
                </a:lnTo>
                <a:lnTo>
                  <a:pt x="34" y="167"/>
                </a:lnTo>
                <a:lnTo>
                  <a:pt x="31" y="165"/>
                </a:lnTo>
                <a:lnTo>
                  <a:pt x="29" y="163"/>
                </a:lnTo>
                <a:lnTo>
                  <a:pt x="26" y="161"/>
                </a:lnTo>
                <a:lnTo>
                  <a:pt x="24" y="159"/>
                </a:lnTo>
                <a:lnTo>
                  <a:pt x="22" y="157"/>
                </a:lnTo>
                <a:lnTo>
                  <a:pt x="20" y="155"/>
                </a:lnTo>
                <a:lnTo>
                  <a:pt x="18" y="152"/>
                </a:lnTo>
                <a:lnTo>
                  <a:pt x="16" y="149"/>
                </a:lnTo>
                <a:lnTo>
                  <a:pt x="15" y="146"/>
                </a:lnTo>
                <a:lnTo>
                  <a:pt x="13" y="143"/>
                </a:lnTo>
                <a:lnTo>
                  <a:pt x="11" y="140"/>
                </a:lnTo>
                <a:lnTo>
                  <a:pt x="10" y="137"/>
                </a:lnTo>
                <a:lnTo>
                  <a:pt x="8" y="133"/>
                </a:lnTo>
                <a:lnTo>
                  <a:pt x="7" y="130"/>
                </a:lnTo>
                <a:lnTo>
                  <a:pt x="6" y="126"/>
                </a:lnTo>
                <a:lnTo>
                  <a:pt x="4" y="122"/>
                </a:lnTo>
                <a:lnTo>
                  <a:pt x="3" y="118"/>
                </a:lnTo>
                <a:lnTo>
                  <a:pt x="2" y="114"/>
                </a:lnTo>
                <a:lnTo>
                  <a:pt x="1" y="110"/>
                </a:lnTo>
                <a:lnTo>
                  <a:pt x="0" y="106"/>
                </a:lnTo>
                <a:lnTo>
                  <a:pt x="0" y="101"/>
                </a:lnTo>
                <a:lnTo>
                  <a:pt x="0" y="90"/>
                </a:lnTo>
                <a:lnTo>
                  <a:pt x="0" y="79"/>
                </a:lnTo>
                <a:lnTo>
                  <a:pt x="0" y="68"/>
                </a:lnTo>
                <a:lnTo>
                  <a:pt x="0" y="57"/>
                </a:lnTo>
                <a:lnTo>
                  <a:pt x="0" y="46"/>
                </a:lnTo>
                <a:lnTo>
                  <a:pt x="0" y="35"/>
                </a:lnTo>
                <a:lnTo>
                  <a:pt x="0" y="24"/>
                </a:lnTo>
                <a:lnTo>
                  <a:pt x="0" y="13"/>
                </a:lnTo>
                <a:lnTo>
                  <a:pt x="0" y="12"/>
                </a:lnTo>
                <a:lnTo>
                  <a:pt x="0" y="11"/>
                </a:lnTo>
                <a:lnTo>
                  <a:pt x="0" y="10"/>
                </a:lnTo>
                <a:lnTo>
                  <a:pt x="0" y="9"/>
                </a:lnTo>
                <a:lnTo>
                  <a:pt x="0" y="8"/>
                </a:lnTo>
                <a:lnTo>
                  <a:pt x="1" y="7"/>
                </a:lnTo>
                <a:lnTo>
                  <a:pt x="1" y="6"/>
                </a:lnTo>
                <a:lnTo>
                  <a:pt x="2" y="5"/>
                </a:lnTo>
                <a:lnTo>
                  <a:pt x="2" y="4"/>
                </a:lnTo>
                <a:lnTo>
                  <a:pt x="3" y="4"/>
                </a:lnTo>
                <a:lnTo>
                  <a:pt x="3" y="3"/>
                </a:lnTo>
                <a:lnTo>
                  <a:pt x="4" y="3"/>
                </a:lnTo>
                <a:lnTo>
                  <a:pt x="4" y="2"/>
                </a:lnTo>
                <a:lnTo>
                  <a:pt x="5" y="2"/>
                </a:lnTo>
                <a:lnTo>
                  <a:pt x="6" y="2"/>
                </a:lnTo>
                <a:lnTo>
                  <a:pt x="6" y="1"/>
                </a:lnTo>
                <a:lnTo>
                  <a:pt x="7" y="1"/>
                </a:lnTo>
                <a:lnTo>
                  <a:pt x="8" y="1"/>
                </a:lnTo>
                <a:lnTo>
                  <a:pt x="9" y="0"/>
                </a:lnTo>
                <a:lnTo>
                  <a:pt x="10" y="0"/>
                </a:lnTo>
                <a:lnTo>
                  <a:pt x="11" y="0"/>
                </a:lnTo>
                <a:lnTo>
                  <a:pt x="12" y="0"/>
                </a:lnTo>
                <a:lnTo>
                  <a:pt x="13" y="0"/>
                </a:lnTo>
                <a:lnTo>
                  <a:pt x="14" y="0"/>
                </a:lnTo>
                <a:lnTo>
                  <a:pt x="15" y="0"/>
                </a:lnTo>
                <a:lnTo>
                  <a:pt x="17" y="0"/>
                </a:lnTo>
              </a:path>
            </a:pathLst>
          </a:custGeom>
          <a:solidFill>
            <a:schemeClr val="tx1"/>
          </a:solidFill>
          <a:ln w="9525" cap="rnd">
            <a:noFill/>
            <a:round/>
            <a:headEnd/>
            <a:tailEnd/>
          </a:ln>
          <a:effectLst/>
        </p:spPr>
        <p:txBody>
          <a:bodyPr/>
          <a:lstStyle/>
          <a:p>
            <a:pPr>
              <a:defRPr/>
            </a:pPr>
            <a:endParaRPr lang="fr-CA"/>
          </a:p>
        </p:txBody>
      </p:sp>
      <p:sp>
        <p:nvSpPr>
          <p:cNvPr id="66599" name="Freeform 44"/>
          <p:cNvSpPr>
            <a:spLocks/>
          </p:cNvSpPr>
          <p:nvPr/>
        </p:nvSpPr>
        <p:spPr bwMode="auto">
          <a:xfrm>
            <a:off x="628650" y="6248400"/>
            <a:ext cx="185738" cy="287338"/>
          </a:xfrm>
          <a:custGeom>
            <a:avLst/>
            <a:gdLst>
              <a:gd name="T0" fmla="*/ 0 w 131"/>
              <a:gd name="T1" fmla="*/ 186491887 h 181"/>
              <a:gd name="T2" fmla="*/ 0 w 131"/>
              <a:gd name="T3" fmla="*/ 35282249 h 181"/>
              <a:gd name="T4" fmla="*/ 2010508 w 131"/>
              <a:gd name="T5" fmla="*/ 22682239 h 181"/>
              <a:gd name="T6" fmla="*/ 8040612 w 131"/>
              <a:gd name="T7" fmla="*/ 12601597 h 181"/>
              <a:gd name="T8" fmla="*/ 20102239 w 131"/>
              <a:gd name="T9" fmla="*/ 5040321 h 181"/>
              <a:gd name="T10" fmla="*/ 34174374 w 131"/>
              <a:gd name="T11" fmla="*/ 0 h 181"/>
              <a:gd name="T12" fmla="*/ 60308136 w 131"/>
              <a:gd name="T13" fmla="*/ 0 h 181"/>
              <a:gd name="T14" fmla="*/ 118607183 w 131"/>
              <a:gd name="T15" fmla="*/ 12601597 h 181"/>
              <a:gd name="T16" fmla="*/ 164843184 w 131"/>
              <a:gd name="T17" fmla="*/ 35282249 h 181"/>
              <a:gd name="T18" fmla="*/ 201029483 w 131"/>
              <a:gd name="T19" fmla="*/ 70564498 h 181"/>
              <a:gd name="T20" fmla="*/ 227163245 w 131"/>
              <a:gd name="T21" fmla="*/ 113408022 h 181"/>
              <a:gd name="T22" fmla="*/ 243245888 w 131"/>
              <a:gd name="T23" fmla="*/ 168851556 h 181"/>
              <a:gd name="T24" fmla="*/ 243245888 w 131"/>
              <a:gd name="T25" fmla="*/ 201612851 h 181"/>
              <a:gd name="T26" fmla="*/ 235203858 w 131"/>
              <a:gd name="T27" fmla="*/ 224295090 h 181"/>
              <a:gd name="T28" fmla="*/ 221131723 w 131"/>
              <a:gd name="T29" fmla="*/ 246975742 h 181"/>
              <a:gd name="T30" fmla="*/ 203039991 w 131"/>
              <a:gd name="T31" fmla="*/ 264617660 h 181"/>
              <a:gd name="T32" fmla="*/ 180925826 w 131"/>
              <a:gd name="T33" fmla="*/ 282257991 h 181"/>
              <a:gd name="T34" fmla="*/ 188967856 w 131"/>
              <a:gd name="T35" fmla="*/ 307459598 h 181"/>
              <a:gd name="T36" fmla="*/ 211080603 w 131"/>
              <a:gd name="T37" fmla="*/ 327620883 h 181"/>
              <a:gd name="T38" fmla="*/ 229173753 w 131"/>
              <a:gd name="T39" fmla="*/ 350303122 h 181"/>
              <a:gd name="T40" fmla="*/ 245254977 w 131"/>
              <a:gd name="T41" fmla="*/ 370464407 h 181"/>
              <a:gd name="T42" fmla="*/ 255307515 w 131"/>
              <a:gd name="T43" fmla="*/ 393145059 h 181"/>
              <a:gd name="T44" fmla="*/ 259327112 w 131"/>
              <a:gd name="T45" fmla="*/ 410786977 h 181"/>
              <a:gd name="T46" fmla="*/ 255307515 w 131"/>
              <a:gd name="T47" fmla="*/ 425907941 h 181"/>
              <a:gd name="T48" fmla="*/ 249275992 w 131"/>
              <a:gd name="T49" fmla="*/ 433467629 h 181"/>
              <a:gd name="T50" fmla="*/ 243245888 w 131"/>
              <a:gd name="T51" fmla="*/ 441028905 h 181"/>
              <a:gd name="T52" fmla="*/ 237214365 w 131"/>
              <a:gd name="T53" fmla="*/ 443548272 h 181"/>
              <a:gd name="T54" fmla="*/ 227163245 w 131"/>
              <a:gd name="T55" fmla="*/ 441028905 h 181"/>
              <a:gd name="T56" fmla="*/ 205049081 w 131"/>
              <a:gd name="T57" fmla="*/ 425907941 h 181"/>
              <a:gd name="T58" fmla="*/ 172885214 w 131"/>
              <a:gd name="T59" fmla="*/ 393145059 h 181"/>
              <a:gd name="T60" fmla="*/ 134689825 w 131"/>
              <a:gd name="T61" fmla="*/ 357862810 h 181"/>
              <a:gd name="T62" fmla="*/ 96494436 w 131"/>
              <a:gd name="T63" fmla="*/ 332661204 h 181"/>
              <a:gd name="T64" fmla="*/ 62318644 w 131"/>
              <a:gd name="T65" fmla="*/ 335182158 h 181"/>
              <a:gd name="T66" fmla="*/ 62318644 w 131"/>
              <a:gd name="T67" fmla="*/ 410786977 h 181"/>
              <a:gd name="T68" fmla="*/ 60308136 w 131"/>
              <a:gd name="T69" fmla="*/ 433467629 h 181"/>
              <a:gd name="T70" fmla="*/ 56288539 w 131"/>
              <a:gd name="T71" fmla="*/ 441028905 h 181"/>
              <a:gd name="T72" fmla="*/ 52267524 w 131"/>
              <a:gd name="T73" fmla="*/ 446069226 h 181"/>
              <a:gd name="T74" fmla="*/ 44226912 w 131"/>
              <a:gd name="T75" fmla="*/ 451109547 h 181"/>
              <a:gd name="T76" fmla="*/ 36184882 w 131"/>
              <a:gd name="T77" fmla="*/ 451109547 h 181"/>
              <a:gd name="T78" fmla="*/ 26133762 w 131"/>
              <a:gd name="T79" fmla="*/ 453628914 h 181"/>
              <a:gd name="T80" fmla="*/ 16082642 w 131"/>
              <a:gd name="T81" fmla="*/ 451109547 h 181"/>
              <a:gd name="T82" fmla="*/ 8040612 w 131"/>
              <a:gd name="T83" fmla="*/ 446069226 h 181"/>
              <a:gd name="T84" fmla="*/ 4021015 w 131"/>
              <a:gd name="T85" fmla="*/ 441028905 h 181"/>
              <a:gd name="T86" fmla="*/ 0 w 131"/>
              <a:gd name="T87" fmla="*/ 433467629 h 181"/>
              <a:gd name="T88" fmla="*/ 108556063 w 131"/>
              <a:gd name="T89" fmla="*/ 241935421 h 181"/>
              <a:gd name="T90" fmla="*/ 130668810 w 131"/>
              <a:gd name="T91" fmla="*/ 234375733 h 181"/>
              <a:gd name="T92" fmla="*/ 146751452 w 131"/>
              <a:gd name="T93" fmla="*/ 224295090 h 181"/>
              <a:gd name="T94" fmla="*/ 160823587 w 131"/>
              <a:gd name="T95" fmla="*/ 214214448 h 181"/>
              <a:gd name="T96" fmla="*/ 172885214 w 131"/>
              <a:gd name="T97" fmla="*/ 196572530 h 181"/>
              <a:gd name="T98" fmla="*/ 182936334 w 131"/>
              <a:gd name="T99" fmla="*/ 176411244 h 181"/>
              <a:gd name="T100" fmla="*/ 172885214 w 131"/>
              <a:gd name="T101" fmla="*/ 148690271 h 181"/>
              <a:gd name="T102" fmla="*/ 158813079 w 131"/>
              <a:gd name="T103" fmla="*/ 123488665 h 181"/>
              <a:gd name="T104" fmla="*/ 140719929 w 131"/>
              <a:gd name="T105" fmla="*/ 103327380 h 181"/>
              <a:gd name="T106" fmla="*/ 116596675 w 131"/>
              <a:gd name="T107" fmla="*/ 88206416 h 181"/>
              <a:gd name="T108" fmla="*/ 88452406 w 131"/>
              <a:gd name="T109" fmla="*/ 80645140 h 181"/>
              <a:gd name="T110" fmla="*/ 70360674 w 131"/>
              <a:gd name="T111" fmla="*/ 78125773 h 181"/>
              <a:gd name="T112" fmla="*/ 62318644 w 131"/>
              <a:gd name="T113" fmla="*/ 118448344 h 181"/>
              <a:gd name="T114" fmla="*/ 62318644 w 131"/>
              <a:gd name="T115" fmla="*/ 241935421 h 181"/>
              <a:gd name="T116" fmla="*/ 96494436 w 131"/>
              <a:gd name="T117" fmla="*/ 241935421 h 1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31" h="181">
                <a:moveTo>
                  <a:pt x="0" y="169"/>
                </a:moveTo>
                <a:lnTo>
                  <a:pt x="0" y="150"/>
                </a:lnTo>
                <a:lnTo>
                  <a:pt x="0" y="131"/>
                </a:lnTo>
                <a:lnTo>
                  <a:pt x="0" y="112"/>
                </a:lnTo>
                <a:lnTo>
                  <a:pt x="0" y="93"/>
                </a:lnTo>
                <a:lnTo>
                  <a:pt x="0" y="74"/>
                </a:lnTo>
                <a:lnTo>
                  <a:pt x="0" y="55"/>
                </a:lnTo>
                <a:lnTo>
                  <a:pt x="0" y="36"/>
                </a:lnTo>
                <a:lnTo>
                  <a:pt x="0" y="17"/>
                </a:lnTo>
                <a:lnTo>
                  <a:pt x="0" y="16"/>
                </a:lnTo>
                <a:lnTo>
                  <a:pt x="0" y="15"/>
                </a:lnTo>
                <a:lnTo>
                  <a:pt x="0" y="14"/>
                </a:lnTo>
                <a:lnTo>
                  <a:pt x="0" y="13"/>
                </a:lnTo>
                <a:lnTo>
                  <a:pt x="0" y="12"/>
                </a:lnTo>
                <a:lnTo>
                  <a:pt x="1" y="11"/>
                </a:lnTo>
                <a:lnTo>
                  <a:pt x="1" y="10"/>
                </a:lnTo>
                <a:lnTo>
                  <a:pt x="1" y="9"/>
                </a:lnTo>
                <a:lnTo>
                  <a:pt x="2" y="8"/>
                </a:lnTo>
                <a:lnTo>
                  <a:pt x="2" y="7"/>
                </a:lnTo>
                <a:lnTo>
                  <a:pt x="3" y="7"/>
                </a:lnTo>
                <a:lnTo>
                  <a:pt x="3" y="6"/>
                </a:lnTo>
                <a:lnTo>
                  <a:pt x="4" y="5"/>
                </a:lnTo>
                <a:lnTo>
                  <a:pt x="5" y="4"/>
                </a:lnTo>
                <a:lnTo>
                  <a:pt x="6" y="4"/>
                </a:lnTo>
                <a:lnTo>
                  <a:pt x="7" y="3"/>
                </a:lnTo>
                <a:lnTo>
                  <a:pt x="8" y="3"/>
                </a:lnTo>
                <a:lnTo>
                  <a:pt x="9" y="2"/>
                </a:lnTo>
                <a:lnTo>
                  <a:pt x="10" y="2"/>
                </a:lnTo>
                <a:lnTo>
                  <a:pt x="11" y="1"/>
                </a:lnTo>
                <a:lnTo>
                  <a:pt x="12" y="1"/>
                </a:lnTo>
                <a:lnTo>
                  <a:pt x="13" y="1"/>
                </a:lnTo>
                <a:lnTo>
                  <a:pt x="14" y="0"/>
                </a:lnTo>
                <a:lnTo>
                  <a:pt x="16" y="0"/>
                </a:lnTo>
                <a:lnTo>
                  <a:pt x="17" y="0"/>
                </a:lnTo>
                <a:lnTo>
                  <a:pt x="19" y="0"/>
                </a:lnTo>
                <a:lnTo>
                  <a:pt x="20" y="0"/>
                </a:lnTo>
                <a:lnTo>
                  <a:pt x="22" y="0"/>
                </a:lnTo>
                <a:lnTo>
                  <a:pt x="23" y="0"/>
                </a:lnTo>
                <a:lnTo>
                  <a:pt x="25" y="0"/>
                </a:lnTo>
                <a:lnTo>
                  <a:pt x="30" y="0"/>
                </a:lnTo>
                <a:lnTo>
                  <a:pt x="36" y="1"/>
                </a:lnTo>
                <a:lnTo>
                  <a:pt x="41" y="1"/>
                </a:lnTo>
                <a:lnTo>
                  <a:pt x="45" y="2"/>
                </a:lnTo>
                <a:lnTo>
                  <a:pt x="50" y="3"/>
                </a:lnTo>
                <a:lnTo>
                  <a:pt x="55" y="4"/>
                </a:lnTo>
                <a:lnTo>
                  <a:pt x="59" y="5"/>
                </a:lnTo>
                <a:lnTo>
                  <a:pt x="63" y="6"/>
                </a:lnTo>
                <a:lnTo>
                  <a:pt x="67" y="8"/>
                </a:lnTo>
                <a:lnTo>
                  <a:pt x="71" y="9"/>
                </a:lnTo>
                <a:lnTo>
                  <a:pt x="75" y="11"/>
                </a:lnTo>
                <a:lnTo>
                  <a:pt x="79" y="13"/>
                </a:lnTo>
                <a:lnTo>
                  <a:pt x="82" y="14"/>
                </a:lnTo>
                <a:lnTo>
                  <a:pt x="86" y="16"/>
                </a:lnTo>
                <a:lnTo>
                  <a:pt x="89" y="18"/>
                </a:lnTo>
                <a:lnTo>
                  <a:pt x="92" y="21"/>
                </a:lnTo>
                <a:lnTo>
                  <a:pt x="95" y="23"/>
                </a:lnTo>
                <a:lnTo>
                  <a:pt x="98" y="25"/>
                </a:lnTo>
                <a:lnTo>
                  <a:pt x="100" y="28"/>
                </a:lnTo>
                <a:lnTo>
                  <a:pt x="103" y="30"/>
                </a:lnTo>
                <a:lnTo>
                  <a:pt x="105" y="33"/>
                </a:lnTo>
                <a:lnTo>
                  <a:pt x="107" y="36"/>
                </a:lnTo>
                <a:lnTo>
                  <a:pt x="109" y="39"/>
                </a:lnTo>
                <a:lnTo>
                  <a:pt x="111" y="42"/>
                </a:lnTo>
                <a:lnTo>
                  <a:pt x="113" y="45"/>
                </a:lnTo>
                <a:lnTo>
                  <a:pt x="115" y="49"/>
                </a:lnTo>
                <a:lnTo>
                  <a:pt x="116" y="52"/>
                </a:lnTo>
                <a:lnTo>
                  <a:pt x="118" y="55"/>
                </a:lnTo>
                <a:lnTo>
                  <a:pt x="119" y="59"/>
                </a:lnTo>
                <a:lnTo>
                  <a:pt x="120" y="63"/>
                </a:lnTo>
                <a:lnTo>
                  <a:pt x="121" y="67"/>
                </a:lnTo>
                <a:lnTo>
                  <a:pt x="122" y="71"/>
                </a:lnTo>
                <a:lnTo>
                  <a:pt x="122" y="72"/>
                </a:lnTo>
                <a:lnTo>
                  <a:pt x="122" y="74"/>
                </a:lnTo>
                <a:lnTo>
                  <a:pt x="122" y="76"/>
                </a:lnTo>
                <a:lnTo>
                  <a:pt x="122" y="78"/>
                </a:lnTo>
                <a:lnTo>
                  <a:pt x="121" y="80"/>
                </a:lnTo>
                <a:lnTo>
                  <a:pt x="121" y="81"/>
                </a:lnTo>
                <a:lnTo>
                  <a:pt x="120" y="83"/>
                </a:lnTo>
                <a:lnTo>
                  <a:pt x="119" y="85"/>
                </a:lnTo>
                <a:lnTo>
                  <a:pt x="119" y="86"/>
                </a:lnTo>
                <a:lnTo>
                  <a:pt x="118" y="88"/>
                </a:lnTo>
                <a:lnTo>
                  <a:pt x="117" y="89"/>
                </a:lnTo>
                <a:lnTo>
                  <a:pt x="116" y="91"/>
                </a:lnTo>
                <a:lnTo>
                  <a:pt x="115" y="92"/>
                </a:lnTo>
                <a:lnTo>
                  <a:pt x="114" y="93"/>
                </a:lnTo>
                <a:lnTo>
                  <a:pt x="113" y="95"/>
                </a:lnTo>
                <a:lnTo>
                  <a:pt x="111" y="96"/>
                </a:lnTo>
                <a:lnTo>
                  <a:pt x="110" y="98"/>
                </a:lnTo>
                <a:lnTo>
                  <a:pt x="109" y="99"/>
                </a:lnTo>
                <a:lnTo>
                  <a:pt x="107" y="100"/>
                </a:lnTo>
                <a:lnTo>
                  <a:pt x="106" y="101"/>
                </a:lnTo>
                <a:lnTo>
                  <a:pt x="104" y="103"/>
                </a:lnTo>
                <a:lnTo>
                  <a:pt x="103" y="104"/>
                </a:lnTo>
                <a:lnTo>
                  <a:pt x="101" y="105"/>
                </a:lnTo>
                <a:lnTo>
                  <a:pt x="99" y="106"/>
                </a:lnTo>
                <a:lnTo>
                  <a:pt x="97" y="107"/>
                </a:lnTo>
                <a:lnTo>
                  <a:pt x="96" y="108"/>
                </a:lnTo>
                <a:lnTo>
                  <a:pt x="94" y="109"/>
                </a:lnTo>
                <a:lnTo>
                  <a:pt x="92" y="111"/>
                </a:lnTo>
                <a:lnTo>
                  <a:pt x="90" y="112"/>
                </a:lnTo>
                <a:lnTo>
                  <a:pt x="88" y="113"/>
                </a:lnTo>
                <a:lnTo>
                  <a:pt x="86" y="114"/>
                </a:lnTo>
                <a:lnTo>
                  <a:pt x="84" y="115"/>
                </a:lnTo>
                <a:lnTo>
                  <a:pt x="88" y="117"/>
                </a:lnTo>
                <a:lnTo>
                  <a:pt x="92" y="120"/>
                </a:lnTo>
                <a:lnTo>
                  <a:pt x="94" y="122"/>
                </a:lnTo>
                <a:lnTo>
                  <a:pt x="96" y="123"/>
                </a:lnTo>
                <a:lnTo>
                  <a:pt x="98" y="124"/>
                </a:lnTo>
                <a:lnTo>
                  <a:pt x="100" y="126"/>
                </a:lnTo>
                <a:lnTo>
                  <a:pt x="101" y="127"/>
                </a:lnTo>
                <a:lnTo>
                  <a:pt x="103" y="129"/>
                </a:lnTo>
                <a:lnTo>
                  <a:pt x="105" y="130"/>
                </a:lnTo>
                <a:lnTo>
                  <a:pt x="106" y="131"/>
                </a:lnTo>
                <a:lnTo>
                  <a:pt x="108" y="133"/>
                </a:lnTo>
                <a:lnTo>
                  <a:pt x="110" y="134"/>
                </a:lnTo>
                <a:lnTo>
                  <a:pt x="111" y="136"/>
                </a:lnTo>
                <a:lnTo>
                  <a:pt x="113" y="137"/>
                </a:lnTo>
                <a:lnTo>
                  <a:pt x="114" y="139"/>
                </a:lnTo>
                <a:lnTo>
                  <a:pt x="115" y="140"/>
                </a:lnTo>
                <a:lnTo>
                  <a:pt x="117" y="141"/>
                </a:lnTo>
                <a:lnTo>
                  <a:pt x="118" y="143"/>
                </a:lnTo>
                <a:lnTo>
                  <a:pt x="119" y="144"/>
                </a:lnTo>
                <a:lnTo>
                  <a:pt x="120" y="146"/>
                </a:lnTo>
                <a:lnTo>
                  <a:pt x="122" y="147"/>
                </a:lnTo>
                <a:lnTo>
                  <a:pt x="123" y="148"/>
                </a:lnTo>
                <a:lnTo>
                  <a:pt x="124" y="150"/>
                </a:lnTo>
                <a:lnTo>
                  <a:pt x="125" y="151"/>
                </a:lnTo>
                <a:lnTo>
                  <a:pt x="126" y="153"/>
                </a:lnTo>
                <a:lnTo>
                  <a:pt x="127" y="154"/>
                </a:lnTo>
                <a:lnTo>
                  <a:pt x="127" y="156"/>
                </a:lnTo>
                <a:lnTo>
                  <a:pt x="128" y="157"/>
                </a:lnTo>
                <a:lnTo>
                  <a:pt x="129" y="158"/>
                </a:lnTo>
                <a:lnTo>
                  <a:pt x="130" y="160"/>
                </a:lnTo>
                <a:lnTo>
                  <a:pt x="129" y="161"/>
                </a:lnTo>
                <a:lnTo>
                  <a:pt x="129" y="162"/>
                </a:lnTo>
                <a:lnTo>
                  <a:pt x="129" y="163"/>
                </a:lnTo>
                <a:lnTo>
                  <a:pt x="129" y="164"/>
                </a:lnTo>
                <a:lnTo>
                  <a:pt x="128" y="165"/>
                </a:lnTo>
                <a:lnTo>
                  <a:pt x="128" y="166"/>
                </a:lnTo>
                <a:lnTo>
                  <a:pt x="128" y="167"/>
                </a:lnTo>
                <a:lnTo>
                  <a:pt x="127" y="168"/>
                </a:lnTo>
                <a:lnTo>
                  <a:pt x="127" y="169"/>
                </a:lnTo>
                <a:lnTo>
                  <a:pt x="126" y="169"/>
                </a:lnTo>
                <a:lnTo>
                  <a:pt x="126" y="170"/>
                </a:lnTo>
                <a:lnTo>
                  <a:pt x="126" y="171"/>
                </a:lnTo>
                <a:lnTo>
                  <a:pt x="125" y="171"/>
                </a:lnTo>
                <a:lnTo>
                  <a:pt x="125" y="172"/>
                </a:lnTo>
                <a:lnTo>
                  <a:pt x="124" y="172"/>
                </a:lnTo>
                <a:lnTo>
                  <a:pt x="124" y="173"/>
                </a:lnTo>
                <a:lnTo>
                  <a:pt x="123" y="173"/>
                </a:lnTo>
                <a:lnTo>
                  <a:pt x="123" y="174"/>
                </a:lnTo>
                <a:lnTo>
                  <a:pt x="122" y="174"/>
                </a:lnTo>
                <a:lnTo>
                  <a:pt x="121" y="175"/>
                </a:lnTo>
                <a:lnTo>
                  <a:pt x="120" y="175"/>
                </a:lnTo>
                <a:lnTo>
                  <a:pt x="119" y="175"/>
                </a:lnTo>
                <a:lnTo>
                  <a:pt x="118" y="175"/>
                </a:lnTo>
                <a:lnTo>
                  <a:pt x="118" y="176"/>
                </a:lnTo>
                <a:lnTo>
                  <a:pt x="117" y="176"/>
                </a:lnTo>
                <a:lnTo>
                  <a:pt x="116" y="176"/>
                </a:lnTo>
                <a:lnTo>
                  <a:pt x="115" y="176"/>
                </a:lnTo>
                <a:lnTo>
                  <a:pt x="115" y="175"/>
                </a:lnTo>
                <a:lnTo>
                  <a:pt x="113" y="175"/>
                </a:lnTo>
                <a:lnTo>
                  <a:pt x="111" y="175"/>
                </a:lnTo>
                <a:lnTo>
                  <a:pt x="110" y="174"/>
                </a:lnTo>
                <a:lnTo>
                  <a:pt x="108" y="173"/>
                </a:lnTo>
                <a:lnTo>
                  <a:pt x="106" y="172"/>
                </a:lnTo>
                <a:lnTo>
                  <a:pt x="104" y="171"/>
                </a:lnTo>
                <a:lnTo>
                  <a:pt x="102" y="169"/>
                </a:lnTo>
                <a:lnTo>
                  <a:pt x="100" y="168"/>
                </a:lnTo>
                <a:lnTo>
                  <a:pt x="98" y="166"/>
                </a:lnTo>
                <a:lnTo>
                  <a:pt x="95" y="164"/>
                </a:lnTo>
                <a:lnTo>
                  <a:pt x="93" y="163"/>
                </a:lnTo>
                <a:lnTo>
                  <a:pt x="91" y="161"/>
                </a:lnTo>
                <a:lnTo>
                  <a:pt x="86" y="156"/>
                </a:lnTo>
                <a:lnTo>
                  <a:pt x="81" y="152"/>
                </a:lnTo>
                <a:lnTo>
                  <a:pt x="78" y="150"/>
                </a:lnTo>
                <a:lnTo>
                  <a:pt x="75" y="148"/>
                </a:lnTo>
                <a:lnTo>
                  <a:pt x="72" y="146"/>
                </a:lnTo>
                <a:lnTo>
                  <a:pt x="70" y="144"/>
                </a:lnTo>
                <a:lnTo>
                  <a:pt x="67" y="142"/>
                </a:lnTo>
                <a:lnTo>
                  <a:pt x="64" y="140"/>
                </a:lnTo>
                <a:lnTo>
                  <a:pt x="61" y="138"/>
                </a:lnTo>
                <a:lnTo>
                  <a:pt x="58" y="136"/>
                </a:lnTo>
                <a:lnTo>
                  <a:pt x="54" y="134"/>
                </a:lnTo>
                <a:lnTo>
                  <a:pt x="51" y="133"/>
                </a:lnTo>
                <a:lnTo>
                  <a:pt x="48" y="132"/>
                </a:lnTo>
                <a:lnTo>
                  <a:pt x="45" y="130"/>
                </a:lnTo>
                <a:lnTo>
                  <a:pt x="41" y="129"/>
                </a:lnTo>
                <a:lnTo>
                  <a:pt x="38" y="129"/>
                </a:lnTo>
                <a:lnTo>
                  <a:pt x="34" y="128"/>
                </a:lnTo>
                <a:lnTo>
                  <a:pt x="31" y="128"/>
                </a:lnTo>
                <a:lnTo>
                  <a:pt x="31" y="133"/>
                </a:lnTo>
                <a:lnTo>
                  <a:pt x="31" y="138"/>
                </a:lnTo>
                <a:lnTo>
                  <a:pt x="31" y="143"/>
                </a:lnTo>
                <a:lnTo>
                  <a:pt x="31" y="148"/>
                </a:lnTo>
                <a:lnTo>
                  <a:pt x="31" y="153"/>
                </a:lnTo>
                <a:lnTo>
                  <a:pt x="31" y="158"/>
                </a:lnTo>
                <a:lnTo>
                  <a:pt x="31" y="163"/>
                </a:lnTo>
                <a:lnTo>
                  <a:pt x="31" y="168"/>
                </a:lnTo>
                <a:lnTo>
                  <a:pt x="30" y="169"/>
                </a:lnTo>
                <a:lnTo>
                  <a:pt x="30" y="170"/>
                </a:lnTo>
                <a:lnTo>
                  <a:pt x="30" y="171"/>
                </a:lnTo>
                <a:lnTo>
                  <a:pt x="30" y="172"/>
                </a:lnTo>
                <a:lnTo>
                  <a:pt x="30" y="173"/>
                </a:lnTo>
                <a:lnTo>
                  <a:pt x="29" y="173"/>
                </a:lnTo>
                <a:lnTo>
                  <a:pt x="29" y="174"/>
                </a:lnTo>
                <a:lnTo>
                  <a:pt x="29" y="175"/>
                </a:lnTo>
                <a:lnTo>
                  <a:pt x="28" y="175"/>
                </a:lnTo>
                <a:lnTo>
                  <a:pt x="28" y="176"/>
                </a:lnTo>
                <a:lnTo>
                  <a:pt x="27" y="176"/>
                </a:lnTo>
                <a:lnTo>
                  <a:pt x="27" y="177"/>
                </a:lnTo>
                <a:lnTo>
                  <a:pt x="26" y="177"/>
                </a:lnTo>
                <a:lnTo>
                  <a:pt x="25" y="178"/>
                </a:lnTo>
                <a:lnTo>
                  <a:pt x="24" y="178"/>
                </a:lnTo>
                <a:lnTo>
                  <a:pt x="23" y="178"/>
                </a:lnTo>
                <a:lnTo>
                  <a:pt x="23" y="179"/>
                </a:lnTo>
                <a:lnTo>
                  <a:pt x="22" y="179"/>
                </a:lnTo>
                <a:lnTo>
                  <a:pt x="21" y="179"/>
                </a:lnTo>
                <a:lnTo>
                  <a:pt x="20" y="179"/>
                </a:lnTo>
                <a:lnTo>
                  <a:pt x="19" y="179"/>
                </a:lnTo>
                <a:lnTo>
                  <a:pt x="18" y="179"/>
                </a:lnTo>
                <a:lnTo>
                  <a:pt x="17" y="180"/>
                </a:lnTo>
                <a:lnTo>
                  <a:pt x="16" y="180"/>
                </a:lnTo>
                <a:lnTo>
                  <a:pt x="15" y="180"/>
                </a:lnTo>
                <a:lnTo>
                  <a:pt x="14" y="180"/>
                </a:lnTo>
                <a:lnTo>
                  <a:pt x="13" y="180"/>
                </a:lnTo>
                <a:lnTo>
                  <a:pt x="12" y="179"/>
                </a:lnTo>
                <a:lnTo>
                  <a:pt x="11" y="179"/>
                </a:lnTo>
                <a:lnTo>
                  <a:pt x="10" y="179"/>
                </a:lnTo>
                <a:lnTo>
                  <a:pt x="9" y="179"/>
                </a:lnTo>
                <a:lnTo>
                  <a:pt x="8" y="179"/>
                </a:lnTo>
                <a:lnTo>
                  <a:pt x="7" y="179"/>
                </a:lnTo>
                <a:lnTo>
                  <a:pt x="7" y="178"/>
                </a:lnTo>
                <a:lnTo>
                  <a:pt x="6" y="178"/>
                </a:lnTo>
                <a:lnTo>
                  <a:pt x="5" y="178"/>
                </a:lnTo>
                <a:lnTo>
                  <a:pt x="4" y="177"/>
                </a:lnTo>
                <a:lnTo>
                  <a:pt x="3" y="176"/>
                </a:lnTo>
                <a:lnTo>
                  <a:pt x="2" y="175"/>
                </a:lnTo>
                <a:lnTo>
                  <a:pt x="1" y="174"/>
                </a:lnTo>
                <a:lnTo>
                  <a:pt x="1" y="173"/>
                </a:lnTo>
                <a:lnTo>
                  <a:pt x="0" y="173"/>
                </a:lnTo>
                <a:lnTo>
                  <a:pt x="0" y="172"/>
                </a:lnTo>
                <a:lnTo>
                  <a:pt x="0" y="171"/>
                </a:lnTo>
                <a:lnTo>
                  <a:pt x="0" y="170"/>
                </a:lnTo>
                <a:lnTo>
                  <a:pt x="0" y="169"/>
                </a:lnTo>
                <a:lnTo>
                  <a:pt x="54" y="96"/>
                </a:lnTo>
                <a:lnTo>
                  <a:pt x="57" y="95"/>
                </a:lnTo>
                <a:lnTo>
                  <a:pt x="60" y="94"/>
                </a:lnTo>
                <a:lnTo>
                  <a:pt x="61" y="94"/>
                </a:lnTo>
                <a:lnTo>
                  <a:pt x="62" y="94"/>
                </a:lnTo>
                <a:lnTo>
                  <a:pt x="64" y="93"/>
                </a:lnTo>
                <a:lnTo>
                  <a:pt x="65" y="93"/>
                </a:lnTo>
                <a:lnTo>
                  <a:pt x="66" y="92"/>
                </a:lnTo>
                <a:lnTo>
                  <a:pt x="68" y="92"/>
                </a:lnTo>
                <a:lnTo>
                  <a:pt x="69" y="91"/>
                </a:lnTo>
                <a:lnTo>
                  <a:pt x="70" y="91"/>
                </a:lnTo>
                <a:lnTo>
                  <a:pt x="71" y="90"/>
                </a:lnTo>
                <a:lnTo>
                  <a:pt x="73" y="89"/>
                </a:lnTo>
                <a:lnTo>
                  <a:pt x="74" y="89"/>
                </a:lnTo>
                <a:lnTo>
                  <a:pt x="75" y="88"/>
                </a:lnTo>
                <a:lnTo>
                  <a:pt x="76" y="87"/>
                </a:lnTo>
                <a:lnTo>
                  <a:pt x="77" y="86"/>
                </a:lnTo>
                <a:lnTo>
                  <a:pt x="79" y="86"/>
                </a:lnTo>
                <a:lnTo>
                  <a:pt x="80" y="85"/>
                </a:lnTo>
                <a:lnTo>
                  <a:pt x="81" y="84"/>
                </a:lnTo>
                <a:lnTo>
                  <a:pt x="82" y="83"/>
                </a:lnTo>
                <a:lnTo>
                  <a:pt x="83" y="82"/>
                </a:lnTo>
                <a:lnTo>
                  <a:pt x="84" y="81"/>
                </a:lnTo>
                <a:lnTo>
                  <a:pt x="85" y="80"/>
                </a:lnTo>
                <a:lnTo>
                  <a:pt x="86" y="78"/>
                </a:lnTo>
                <a:lnTo>
                  <a:pt x="87" y="77"/>
                </a:lnTo>
                <a:lnTo>
                  <a:pt x="88" y="76"/>
                </a:lnTo>
                <a:lnTo>
                  <a:pt x="89" y="74"/>
                </a:lnTo>
                <a:lnTo>
                  <a:pt x="90" y="73"/>
                </a:lnTo>
                <a:lnTo>
                  <a:pt x="90" y="71"/>
                </a:lnTo>
                <a:lnTo>
                  <a:pt x="91" y="70"/>
                </a:lnTo>
                <a:lnTo>
                  <a:pt x="90" y="68"/>
                </a:lnTo>
                <a:lnTo>
                  <a:pt x="90" y="66"/>
                </a:lnTo>
                <a:lnTo>
                  <a:pt x="89" y="64"/>
                </a:lnTo>
                <a:lnTo>
                  <a:pt x="88" y="62"/>
                </a:lnTo>
                <a:lnTo>
                  <a:pt x="87" y="61"/>
                </a:lnTo>
                <a:lnTo>
                  <a:pt x="86" y="59"/>
                </a:lnTo>
                <a:lnTo>
                  <a:pt x="85" y="57"/>
                </a:lnTo>
                <a:lnTo>
                  <a:pt x="84" y="55"/>
                </a:lnTo>
                <a:lnTo>
                  <a:pt x="82" y="54"/>
                </a:lnTo>
                <a:lnTo>
                  <a:pt x="81" y="52"/>
                </a:lnTo>
                <a:lnTo>
                  <a:pt x="80" y="51"/>
                </a:lnTo>
                <a:lnTo>
                  <a:pt x="79" y="49"/>
                </a:lnTo>
                <a:lnTo>
                  <a:pt x="77" y="48"/>
                </a:lnTo>
                <a:lnTo>
                  <a:pt x="76" y="46"/>
                </a:lnTo>
                <a:lnTo>
                  <a:pt x="75" y="45"/>
                </a:lnTo>
                <a:lnTo>
                  <a:pt x="73" y="44"/>
                </a:lnTo>
                <a:lnTo>
                  <a:pt x="71" y="42"/>
                </a:lnTo>
                <a:lnTo>
                  <a:pt x="70" y="41"/>
                </a:lnTo>
                <a:lnTo>
                  <a:pt x="68" y="40"/>
                </a:lnTo>
                <a:lnTo>
                  <a:pt x="66" y="39"/>
                </a:lnTo>
                <a:lnTo>
                  <a:pt x="64" y="38"/>
                </a:lnTo>
                <a:lnTo>
                  <a:pt x="62" y="37"/>
                </a:lnTo>
                <a:lnTo>
                  <a:pt x="60" y="36"/>
                </a:lnTo>
                <a:lnTo>
                  <a:pt x="58" y="35"/>
                </a:lnTo>
                <a:lnTo>
                  <a:pt x="56" y="34"/>
                </a:lnTo>
                <a:lnTo>
                  <a:pt x="54" y="34"/>
                </a:lnTo>
                <a:lnTo>
                  <a:pt x="52" y="33"/>
                </a:lnTo>
                <a:lnTo>
                  <a:pt x="49" y="32"/>
                </a:lnTo>
                <a:lnTo>
                  <a:pt x="47" y="32"/>
                </a:lnTo>
                <a:lnTo>
                  <a:pt x="44" y="32"/>
                </a:lnTo>
                <a:lnTo>
                  <a:pt x="41" y="31"/>
                </a:lnTo>
                <a:lnTo>
                  <a:pt x="39" y="31"/>
                </a:lnTo>
                <a:lnTo>
                  <a:pt x="38" y="31"/>
                </a:lnTo>
                <a:lnTo>
                  <a:pt x="37" y="31"/>
                </a:lnTo>
                <a:lnTo>
                  <a:pt x="36" y="31"/>
                </a:lnTo>
                <a:lnTo>
                  <a:pt x="35" y="31"/>
                </a:lnTo>
                <a:lnTo>
                  <a:pt x="34" y="31"/>
                </a:lnTo>
                <a:lnTo>
                  <a:pt x="33" y="31"/>
                </a:lnTo>
                <a:lnTo>
                  <a:pt x="32" y="31"/>
                </a:lnTo>
                <a:lnTo>
                  <a:pt x="31" y="31"/>
                </a:lnTo>
                <a:lnTo>
                  <a:pt x="31" y="39"/>
                </a:lnTo>
                <a:lnTo>
                  <a:pt x="31" y="47"/>
                </a:lnTo>
                <a:lnTo>
                  <a:pt x="31" y="55"/>
                </a:lnTo>
                <a:lnTo>
                  <a:pt x="31" y="63"/>
                </a:lnTo>
                <a:lnTo>
                  <a:pt x="31" y="71"/>
                </a:lnTo>
                <a:lnTo>
                  <a:pt x="31" y="80"/>
                </a:lnTo>
                <a:lnTo>
                  <a:pt x="31" y="88"/>
                </a:lnTo>
                <a:lnTo>
                  <a:pt x="31" y="96"/>
                </a:lnTo>
                <a:lnTo>
                  <a:pt x="34" y="96"/>
                </a:lnTo>
                <a:lnTo>
                  <a:pt x="37" y="96"/>
                </a:lnTo>
                <a:lnTo>
                  <a:pt x="40" y="96"/>
                </a:lnTo>
                <a:lnTo>
                  <a:pt x="42" y="96"/>
                </a:lnTo>
                <a:lnTo>
                  <a:pt x="45" y="96"/>
                </a:lnTo>
                <a:lnTo>
                  <a:pt x="48" y="96"/>
                </a:lnTo>
                <a:lnTo>
                  <a:pt x="51" y="96"/>
                </a:lnTo>
                <a:lnTo>
                  <a:pt x="54" y="96"/>
                </a:lnTo>
              </a:path>
            </a:pathLst>
          </a:custGeom>
          <a:solidFill>
            <a:schemeClr val="tx1"/>
          </a:solidFill>
          <a:ln w="9525" cap="rnd">
            <a:noFill/>
            <a:round/>
            <a:headEnd type="none" w="sm" len="sm"/>
            <a:tailEnd type="none" w="sm" len="sm"/>
          </a:ln>
          <a:effectLst>
            <a:outerShdw dist="35921" dir="2700000" algn="ctr" rotWithShape="0">
              <a:schemeClr val="bg2"/>
            </a:outerShdw>
          </a:effectLst>
        </p:spPr>
        <p:txBody>
          <a:bodyPr/>
          <a:lstStyle/>
          <a:p>
            <a:pPr>
              <a:defRPr/>
            </a:pPr>
            <a:endParaRPr lang="fr-CA"/>
          </a:p>
        </p:txBody>
      </p:sp>
      <p:sp>
        <p:nvSpPr>
          <p:cNvPr id="66600" name="Freeform 45"/>
          <p:cNvSpPr>
            <a:spLocks/>
          </p:cNvSpPr>
          <p:nvPr/>
        </p:nvSpPr>
        <p:spPr bwMode="auto">
          <a:xfrm>
            <a:off x="846138" y="6249988"/>
            <a:ext cx="184150" cy="296862"/>
          </a:xfrm>
          <a:custGeom>
            <a:avLst/>
            <a:gdLst>
              <a:gd name="T0" fmla="*/ 256842504 w 130"/>
              <a:gd name="T1" fmla="*/ 63003006 h 187"/>
              <a:gd name="T2" fmla="*/ 252829451 w 130"/>
              <a:gd name="T3" fmla="*/ 73083614 h 187"/>
              <a:gd name="T4" fmla="*/ 246809162 w 130"/>
              <a:gd name="T5" fmla="*/ 83164222 h 187"/>
              <a:gd name="T6" fmla="*/ 238783055 w 130"/>
              <a:gd name="T7" fmla="*/ 88204526 h 187"/>
              <a:gd name="T8" fmla="*/ 228749713 w 130"/>
              <a:gd name="T9" fmla="*/ 88204526 h 187"/>
              <a:gd name="T10" fmla="*/ 220723607 w 130"/>
              <a:gd name="T11" fmla="*/ 88204526 h 187"/>
              <a:gd name="T12" fmla="*/ 216710553 w 130"/>
              <a:gd name="T13" fmla="*/ 88204526 h 187"/>
              <a:gd name="T14" fmla="*/ 214704735 w 130"/>
              <a:gd name="T15" fmla="*/ 83164222 h 187"/>
              <a:gd name="T16" fmla="*/ 210691681 w 130"/>
              <a:gd name="T17" fmla="*/ 78123918 h 187"/>
              <a:gd name="T18" fmla="*/ 202664158 w 130"/>
              <a:gd name="T19" fmla="*/ 78123918 h 187"/>
              <a:gd name="T20" fmla="*/ 132435014 w 130"/>
              <a:gd name="T21" fmla="*/ 78123918 h 187"/>
              <a:gd name="T22" fmla="*/ 82269721 w 130"/>
              <a:gd name="T23" fmla="*/ 78123918 h 187"/>
              <a:gd name="T24" fmla="*/ 74243614 w 130"/>
              <a:gd name="T25" fmla="*/ 80644864 h 187"/>
              <a:gd name="T26" fmla="*/ 70230560 w 130"/>
              <a:gd name="T27" fmla="*/ 83164222 h 187"/>
              <a:gd name="T28" fmla="*/ 68223325 w 130"/>
              <a:gd name="T29" fmla="*/ 88204526 h 187"/>
              <a:gd name="T30" fmla="*/ 68223325 w 130"/>
              <a:gd name="T31" fmla="*/ 128526959 h 187"/>
              <a:gd name="T32" fmla="*/ 88290009 w 130"/>
              <a:gd name="T33" fmla="*/ 189010607 h 187"/>
              <a:gd name="T34" fmla="*/ 204671393 w 130"/>
              <a:gd name="T35" fmla="*/ 181450944 h 187"/>
              <a:gd name="T36" fmla="*/ 230756948 w 130"/>
              <a:gd name="T37" fmla="*/ 178929999 h 187"/>
              <a:gd name="T38" fmla="*/ 234770002 w 130"/>
              <a:gd name="T39" fmla="*/ 183970303 h 187"/>
              <a:gd name="T40" fmla="*/ 238783055 w 130"/>
              <a:gd name="T41" fmla="*/ 189010607 h 187"/>
              <a:gd name="T42" fmla="*/ 242796109 w 130"/>
              <a:gd name="T43" fmla="*/ 199091215 h 187"/>
              <a:gd name="T44" fmla="*/ 242796109 w 130"/>
              <a:gd name="T45" fmla="*/ 211692768 h 187"/>
              <a:gd name="T46" fmla="*/ 242796109 w 130"/>
              <a:gd name="T47" fmla="*/ 229333039 h 187"/>
              <a:gd name="T48" fmla="*/ 240790290 w 130"/>
              <a:gd name="T49" fmla="*/ 241934593 h 187"/>
              <a:gd name="T50" fmla="*/ 236777237 w 130"/>
              <a:gd name="T51" fmla="*/ 249494255 h 187"/>
              <a:gd name="T52" fmla="*/ 232762767 w 130"/>
              <a:gd name="T53" fmla="*/ 254534559 h 187"/>
              <a:gd name="T54" fmla="*/ 228749713 w 130"/>
              <a:gd name="T55" fmla="*/ 257055505 h 187"/>
              <a:gd name="T56" fmla="*/ 166546677 w 130"/>
              <a:gd name="T57" fmla="*/ 262095809 h 187"/>
              <a:gd name="T58" fmla="*/ 68223325 w 130"/>
              <a:gd name="T59" fmla="*/ 284776383 h 187"/>
              <a:gd name="T60" fmla="*/ 66217507 w 130"/>
              <a:gd name="T61" fmla="*/ 375501855 h 187"/>
              <a:gd name="T62" fmla="*/ 168552495 w 130"/>
              <a:gd name="T63" fmla="*/ 390622767 h 187"/>
              <a:gd name="T64" fmla="*/ 230756948 w 130"/>
              <a:gd name="T65" fmla="*/ 390622767 h 187"/>
              <a:gd name="T66" fmla="*/ 236777237 w 130"/>
              <a:gd name="T67" fmla="*/ 393143713 h 187"/>
              <a:gd name="T68" fmla="*/ 238783055 w 130"/>
              <a:gd name="T69" fmla="*/ 400703375 h 187"/>
              <a:gd name="T70" fmla="*/ 242796109 w 130"/>
              <a:gd name="T71" fmla="*/ 408264625 h 187"/>
              <a:gd name="T72" fmla="*/ 242796109 w 130"/>
              <a:gd name="T73" fmla="*/ 425904895 h 187"/>
              <a:gd name="T74" fmla="*/ 240790290 w 130"/>
              <a:gd name="T75" fmla="*/ 441025807 h 187"/>
              <a:gd name="T76" fmla="*/ 236777237 w 130"/>
              <a:gd name="T77" fmla="*/ 451106415 h 187"/>
              <a:gd name="T78" fmla="*/ 230756948 w 130"/>
              <a:gd name="T79" fmla="*/ 458667665 h 187"/>
              <a:gd name="T80" fmla="*/ 224736660 w 130"/>
              <a:gd name="T81" fmla="*/ 463707969 h 187"/>
              <a:gd name="T82" fmla="*/ 214704735 w 130"/>
              <a:gd name="T83" fmla="*/ 466227327 h 187"/>
              <a:gd name="T84" fmla="*/ 154506100 w 130"/>
              <a:gd name="T85" fmla="*/ 468748273 h 187"/>
              <a:gd name="T86" fmla="*/ 58191400 w 130"/>
              <a:gd name="T87" fmla="*/ 466227327 h 187"/>
              <a:gd name="T88" fmla="*/ 38124716 w 130"/>
              <a:gd name="T89" fmla="*/ 458667665 h 187"/>
              <a:gd name="T90" fmla="*/ 22072502 w 130"/>
              <a:gd name="T91" fmla="*/ 446066111 h 187"/>
              <a:gd name="T92" fmla="*/ 10033342 w 130"/>
              <a:gd name="T93" fmla="*/ 430945199 h 187"/>
              <a:gd name="T94" fmla="*/ 4013053 w 130"/>
              <a:gd name="T95" fmla="*/ 410783983 h 187"/>
              <a:gd name="T96" fmla="*/ 0 w 130"/>
              <a:gd name="T97" fmla="*/ 388103409 h 187"/>
              <a:gd name="T98" fmla="*/ 4013053 w 130"/>
              <a:gd name="T99" fmla="*/ 156249424 h 187"/>
              <a:gd name="T100" fmla="*/ 6020288 w 130"/>
              <a:gd name="T101" fmla="*/ 15120912 h 187"/>
              <a:gd name="T102" fmla="*/ 10033342 w 130"/>
              <a:gd name="T103" fmla="*/ 7559662 h 187"/>
              <a:gd name="T104" fmla="*/ 14046395 w 130"/>
              <a:gd name="T105" fmla="*/ 2519358 h 187"/>
              <a:gd name="T106" fmla="*/ 20065267 w 130"/>
              <a:gd name="T107" fmla="*/ 0 h 187"/>
              <a:gd name="T108" fmla="*/ 98321935 w 130"/>
              <a:gd name="T109" fmla="*/ 0 h 187"/>
              <a:gd name="T110" fmla="*/ 220723607 w 130"/>
              <a:gd name="T111" fmla="*/ 0 h 187"/>
              <a:gd name="T112" fmla="*/ 232762767 w 130"/>
              <a:gd name="T113" fmla="*/ 5040304 h 187"/>
              <a:gd name="T114" fmla="*/ 242796109 w 130"/>
              <a:gd name="T115" fmla="*/ 12599966 h 187"/>
              <a:gd name="T116" fmla="*/ 250822216 w 130"/>
              <a:gd name="T117" fmla="*/ 20161216 h 187"/>
              <a:gd name="T118" fmla="*/ 256842504 w 130"/>
              <a:gd name="T119" fmla="*/ 32761182 h 187"/>
              <a:gd name="T120" fmla="*/ 258848323 w 130"/>
              <a:gd name="T121" fmla="*/ 47882094 h 18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30" h="187">
                <a:moveTo>
                  <a:pt x="129" y="20"/>
                </a:moveTo>
                <a:lnTo>
                  <a:pt x="128" y="21"/>
                </a:lnTo>
                <a:lnTo>
                  <a:pt x="128" y="22"/>
                </a:lnTo>
                <a:lnTo>
                  <a:pt x="128" y="23"/>
                </a:lnTo>
                <a:lnTo>
                  <a:pt x="128" y="24"/>
                </a:lnTo>
                <a:lnTo>
                  <a:pt x="128" y="25"/>
                </a:lnTo>
                <a:lnTo>
                  <a:pt x="128" y="26"/>
                </a:lnTo>
                <a:lnTo>
                  <a:pt x="127" y="26"/>
                </a:lnTo>
                <a:lnTo>
                  <a:pt x="127" y="27"/>
                </a:lnTo>
                <a:lnTo>
                  <a:pt x="127" y="28"/>
                </a:lnTo>
                <a:lnTo>
                  <a:pt x="126" y="29"/>
                </a:lnTo>
                <a:lnTo>
                  <a:pt x="125" y="30"/>
                </a:lnTo>
                <a:lnTo>
                  <a:pt x="125" y="31"/>
                </a:lnTo>
                <a:lnTo>
                  <a:pt x="124" y="31"/>
                </a:lnTo>
                <a:lnTo>
                  <a:pt x="124" y="32"/>
                </a:lnTo>
                <a:lnTo>
                  <a:pt x="123" y="32"/>
                </a:lnTo>
                <a:lnTo>
                  <a:pt x="123" y="33"/>
                </a:lnTo>
                <a:lnTo>
                  <a:pt x="122" y="33"/>
                </a:lnTo>
                <a:lnTo>
                  <a:pt x="121" y="34"/>
                </a:lnTo>
                <a:lnTo>
                  <a:pt x="120" y="34"/>
                </a:lnTo>
                <a:lnTo>
                  <a:pt x="119" y="35"/>
                </a:lnTo>
                <a:lnTo>
                  <a:pt x="118" y="35"/>
                </a:lnTo>
                <a:lnTo>
                  <a:pt x="117" y="35"/>
                </a:lnTo>
                <a:lnTo>
                  <a:pt x="116" y="35"/>
                </a:lnTo>
                <a:lnTo>
                  <a:pt x="115" y="35"/>
                </a:lnTo>
                <a:lnTo>
                  <a:pt x="114" y="35"/>
                </a:lnTo>
                <a:lnTo>
                  <a:pt x="113" y="35"/>
                </a:lnTo>
                <a:lnTo>
                  <a:pt x="112" y="35"/>
                </a:lnTo>
                <a:lnTo>
                  <a:pt x="111" y="35"/>
                </a:lnTo>
                <a:lnTo>
                  <a:pt x="110" y="35"/>
                </a:lnTo>
                <a:lnTo>
                  <a:pt x="109" y="35"/>
                </a:lnTo>
                <a:lnTo>
                  <a:pt x="108" y="35"/>
                </a:lnTo>
                <a:lnTo>
                  <a:pt x="108" y="34"/>
                </a:lnTo>
                <a:lnTo>
                  <a:pt x="107" y="34"/>
                </a:lnTo>
                <a:lnTo>
                  <a:pt x="107" y="33"/>
                </a:lnTo>
                <a:lnTo>
                  <a:pt x="106" y="33"/>
                </a:lnTo>
                <a:lnTo>
                  <a:pt x="106" y="32"/>
                </a:lnTo>
                <a:lnTo>
                  <a:pt x="105" y="32"/>
                </a:lnTo>
                <a:lnTo>
                  <a:pt x="105" y="31"/>
                </a:lnTo>
                <a:lnTo>
                  <a:pt x="104" y="31"/>
                </a:lnTo>
                <a:lnTo>
                  <a:pt x="103" y="31"/>
                </a:lnTo>
                <a:lnTo>
                  <a:pt x="102" y="31"/>
                </a:lnTo>
                <a:lnTo>
                  <a:pt x="101" y="31"/>
                </a:lnTo>
                <a:lnTo>
                  <a:pt x="94" y="31"/>
                </a:lnTo>
                <a:lnTo>
                  <a:pt x="87" y="31"/>
                </a:lnTo>
                <a:lnTo>
                  <a:pt x="80" y="31"/>
                </a:lnTo>
                <a:lnTo>
                  <a:pt x="73" y="31"/>
                </a:lnTo>
                <a:lnTo>
                  <a:pt x="66" y="31"/>
                </a:lnTo>
                <a:lnTo>
                  <a:pt x="59" y="31"/>
                </a:lnTo>
                <a:lnTo>
                  <a:pt x="52" y="31"/>
                </a:lnTo>
                <a:lnTo>
                  <a:pt x="46" y="31"/>
                </a:lnTo>
                <a:lnTo>
                  <a:pt x="44" y="31"/>
                </a:lnTo>
                <a:lnTo>
                  <a:pt x="42" y="31"/>
                </a:lnTo>
                <a:lnTo>
                  <a:pt x="41" y="31"/>
                </a:lnTo>
                <a:lnTo>
                  <a:pt x="40" y="31"/>
                </a:lnTo>
                <a:lnTo>
                  <a:pt x="39" y="31"/>
                </a:lnTo>
                <a:lnTo>
                  <a:pt x="38" y="31"/>
                </a:lnTo>
                <a:lnTo>
                  <a:pt x="37" y="31"/>
                </a:lnTo>
                <a:lnTo>
                  <a:pt x="37" y="32"/>
                </a:lnTo>
                <a:lnTo>
                  <a:pt x="36" y="32"/>
                </a:lnTo>
                <a:lnTo>
                  <a:pt x="35" y="33"/>
                </a:lnTo>
                <a:lnTo>
                  <a:pt x="34" y="34"/>
                </a:lnTo>
                <a:lnTo>
                  <a:pt x="34" y="35"/>
                </a:lnTo>
                <a:lnTo>
                  <a:pt x="34" y="36"/>
                </a:lnTo>
                <a:lnTo>
                  <a:pt x="34" y="41"/>
                </a:lnTo>
                <a:lnTo>
                  <a:pt x="34" y="46"/>
                </a:lnTo>
                <a:lnTo>
                  <a:pt x="34" y="51"/>
                </a:lnTo>
                <a:lnTo>
                  <a:pt x="34" y="56"/>
                </a:lnTo>
                <a:lnTo>
                  <a:pt x="34" y="61"/>
                </a:lnTo>
                <a:lnTo>
                  <a:pt x="34" y="66"/>
                </a:lnTo>
                <a:lnTo>
                  <a:pt x="34" y="71"/>
                </a:lnTo>
                <a:lnTo>
                  <a:pt x="34" y="76"/>
                </a:lnTo>
                <a:lnTo>
                  <a:pt x="44" y="75"/>
                </a:lnTo>
                <a:lnTo>
                  <a:pt x="53" y="74"/>
                </a:lnTo>
                <a:lnTo>
                  <a:pt x="63" y="74"/>
                </a:lnTo>
                <a:lnTo>
                  <a:pt x="73" y="73"/>
                </a:lnTo>
                <a:lnTo>
                  <a:pt x="83" y="73"/>
                </a:lnTo>
                <a:lnTo>
                  <a:pt x="93" y="72"/>
                </a:lnTo>
                <a:lnTo>
                  <a:pt x="102" y="72"/>
                </a:lnTo>
                <a:lnTo>
                  <a:pt x="112" y="71"/>
                </a:lnTo>
                <a:lnTo>
                  <a:pt x="113" y="71"/>
                </a:lnTo>
                <a:lnTo>
                  <a:pt x="114" y="71"/>
                </a:lnTo>
                <a:lnTo>
                  <a:pt x="115" y="71"/>
                </a:lnTo>
                <a:lnTo>
                  <a:pt x="115" y="72"/>
                </a:lnTo>
                <a:lnTo>
                  <a:pt x="116" y="72"/>
                </a:lnTo>
                <a:lnTo>
                  <a:pt x="117" y="73"/>
                </a:lnTo>
                <a:lnTo>
                  <a:pt x="118" y="73"/>
                </a:lnTo>
                <a:lnTo>
                  <a:pt x="118" y="74"/>
                </a:lnTo>
                <a:lnTo>
                  <a:pt x="119" y="74"/>
                </a:lnTo>
                <a:lnTo>
                  <a:pt x="119" y="75"/>
                </a:lnTo>
                <a:lnTo>
                  <a:pt x="120" y="76"/>
                </a:lnTo>
                <a:lnTo>
                  <a:pt x="120" y="77"/>
                </a:lnTo>
                <a:lnTo>
                  <a:pt x="121" y="78"/>
                </a:lnTo>
                <a:lnTo>
                  <a:pt x="121" y="79"/>
                </a:lnTo>
                <a:lnTo>
                  <a:pt x="121" y="80"/>
                </a:lnTo>
                <a:lnTo>
                  <a:pt x="121" y="81"/>
                </a:lnTo>
                <a:lnTo>
                  <a:pt x="121" y="82"/>
                </a:lnTo>
                <a:lnTo>
                  <a:pt x="121" y="83"/>
                </a:lnTo>
                <a:lnTo>
                  <a:pt x="121" y="84"/>
                </a:lnTo>
                <a:lnTo>
                  <a:pt x="121" y="85"/>
                </a:lnTo>
                <a:lnTo>
                  <a:pt x="121" y="86"/>
                </a:lnTo>
                <a:lnTo>
                  <a:pt x="121" y="89"/>
                </a:lnTo>
                <a:lnTo>
                  <a:pt x="121" y="90"/>
                </a:lnTo>
                <a:lnTo>
                  <a:pt x="121" y="91"/>
                </a:lnTo>
                <a:lnTo>
                  <a:pt x="121" y="92"/>
                </a:lnTo>
                <a:lnTo>
                  <a:pt x="121" y="93"/>
                </a:lnTo>
                <a:lnTo>
                  <a:pt x="120" y="94"/>
                </a:lnTo>
                <a:lnTo>
                  <a:pt x="120" y="95"/>
                </a:lnTo>
                <a:lnTo>
                  <a:pt x="120" y="96"/>
                </a:lnTo>
                <a:lnTo>
                  <a:pt x="119" y="97"/>
                </a:lnTo>
                <a:lnTo>
                  <a:pt x="119" y="98"/>
                </a:lnTo>
                <a:lnTo>
                  <a:pt x="118" y="99"/>
                </a:lnTo>
                <a:lnTo>
                  <a:pt x="118" y="100"/>
                </a:lnTo>
                <a:lnTo>
                  <a:pt x="117" y="100"/>
                </a:lnTo>
                <a:lnTo>
                  <a:pt x="117" y="101"/>
                </a:lnTo>
                <a:lnTo>
                  <a:pt x="116" y="101"/>
                </a:lnTo>
                <a:lnTo>
                  <a:pt x="115" y="102"/>
                </a:lnTo>
                <a:lnTo>
                  <a:pt x="114" y="102"/>
                </a:lnTo>
                <a:lnTo>
                  <a:pt x="113" y="102"/>
                </a:lnTo>
                <a:lnTo>
                  <a:pt x="103" y="103"/>
                </a:lnTo>
                <a:lnTo>
                  <a:pt x="93" y="104"/>
                </a:lnTo>
                <a:lnTo>
                  <a:pt x="83" y="104"/>
                </a:lnTo>
                <a:lnTo>
                  <a:pt x="73" y="105"/>
                </a:lnTo>
                <a:lnTo>
                  <a:pt x="63" y="106"/>
                </a:lnTo>
                <a:lnTo>
                  <a:pt x="53" y="106"/>
                </a:lnTo>
                <a:lnTo>
                  <a:pt x="44" y="107"/>
                </a:lnTo>
                <a:lnTo>
                  <a:pt x="34" y="107"/>
                </a:lnTo>
                <a:lnTo>
                  <a:pt x="34" y="113"/>
                </a:lnTo>
                <a:lnTo>
                  <a:pt x="34" y="119"/>
                </a:lnTo>
                <a:lnTo>
                  <a:pt x="34" y="125"/>
                </a:lnTo>
                <a:lnTo>
                  <a:pt x="33" y="131"/>
                </a:lnTo>
                <a:lnTo>
                  <a:pt x="33" y="137"/>
                </a:lnTo>
                <a:lnTo>
                  <a:pt x="33" y="143"/>
                </a:lnTo>
                <a:lnTo>
                  <a:pt x="33" y="149"/>
                </a:lnTo>
                <a:lnTo>
                  <a:pt x="33" y="155"/>
                </a:lnTo>
                <a:lnTo>
                  <a:pt x="43" y="155"/>
                </a:lnTo>
                <a:lnTo>
                  <a:pt x="54" y="155"/>
                </a:lnTo>
                <a:lnTo>
                  <a:pt x="64" y="155"/>
                </a:lnTo>
                <a:lnTo>
                  <a:pt x="74" y="155"/>
                </a:lnTo>
                <a:lnTo>
                  <a:pt x="84" y="155"/>
                </a:lnTo>
                <a:lnTo>
                  <a:pt x="94" y="155"/>
                </a:lnTo>
                <a:lnTo>
                  <a:pt x="104" y="155"/>
                </a:lnTo>
                <a:lnTo>
                  <a:pt x="114" y="155"/>
                </a:lnTo>
                <a:lnTo>
                  <a:pt x="115" y="155"/>
                </a:lnTo>
                <a:lnTo>
                  <a:pt x="116" y="155"/>
                </a:lnTo>
                <a:lnTo>
                  <a:pt x="117" y="155"/>
                </a:lnTo>
                <a:lnTo>
                  <a:pt x="117" y="156"/>
                </a:lnTo>
                <a:lnTo>
                  <a:pt x="118" y="156"/>
                </a:lnTo>
                <a:lnTo>
                  <a:pt x="118" y="157"/>
                </a:lnTo>
                <a:lnTo>
                  <a:pt x="119" y="157"/>
                </a:lnTo>
                <a:lnTo>
                  <a:pt x="119" y="158"/>
                </a:lnTo>
                <a:lnTo>
                  <a:pt x="119" y="159"/>
                </a:lnTo>
                <a:lnTo>
                  <a:pt x="120" y="159"/>
                </a:lnTo>
                <a:lnTo>
                  <a:pt x="120" y="160"/>
                </a:lnTo>
                <a:lnTo>
                  <a:pt x="120" y="161"/>
                </a:lnTo>
                <a:lnTo>
                  <a:pt x="120" y="162"/>
                </a:lnTo>
                <a:lnTo>
                  <a:pt x="121" y="162"/>
                </a:lnTo>
                <a:lnTo>
                  <a:pt x="121" y="163"/>
                </a:lnTo>
                <a:lnTo>
                  <a:pt x="121" y="164"/>
                </a:lnTo>
                <a:lnTo>
                  <a:pt x="121" y="166"/>
                </a:lnTo>
                <a:lnTo>
                  <a:pt x="121" y="167"/>
                </a:lnTo>
                <a:lnTo>
                  <a:pt x="121" y="169"/>
                </a:lnTo>
                <a:lnTo>
                  <a:pt x="121" y="171"/>
                </a:lnTo>
                <a:lnTo>
                  <a:pt x="121" y="172"/>
                </a:lnTo>
                <a:lnTo>
                  <a:pt x="121" y="173"/>
                </a:lnTo>
                <a:lnTo>
                  <a:pt x="121" y="174"/>
                </a:lnTo>
                <a:lnTo>
                  <a:pt x="120" y="174"/>
                </a:lnTo>
                <a:lnTo>
                  <a:pt x="120" y="175"/>
                </a:lnTo>
                <a:lnTo>
                  <a:pt x="120" y="176"/>
                </a:lnTo>
                <a:lnTo>
                  <a:pt x="120" y="177"/>
                </a:lnTo>
                <a:lnTo>
                  <a:pt x="119" y="177"/>
                </a:lnTo>
                <a:lnTo>
                  <a:pt x="119" y="178"/>
                </a:lnTo>
                <a:lnTo>
                  <a:pt x="119" y="179"/>
                </a:lnTo>
                <a:lnTo>
                  <a:pt x="118" y="179"/>
                </a:lnTo>
                <a:lnTo>
                  <a:pt x="118" y="180"/>
                </a:lnTo>
                <a:lnTo>
                  <a:pt x="117" y="180"/>
                </a:lnTo>
                <a:lnTo>
                  <a:pt x="117" y="181"/>
                </a:lnTo>
                <a:lnTo>
                  <a:pt x="116" y="181"/>
                </a:lnTo>
                <a:lnTo>
                  <a:pt x="116" y="182"/>
                </a:lnTo>
                <a:lnTo>
                  <a:pt x="115" y="182"/>
                </a:lnTo>
                <a:lnTo>
                  <a:pt x="115" y="183"/>
                </a:lnTo>
                <a:lnTo>
                  <a:pt x="114" y="183"/>
                </a:lnTo>
                <a:lnTo>
                  <a:pt x="113" y="184"/>
                </a:lnTo>
                <a:lnTo>
                  <a:pt x="112" y="184"/>
                </a:lnTo>
                <a:lnTo>
                  <a:pt x="111" y="184"/>
                </a:lnTo>
                <a:lnTo>
                  <a:pt x="110" y="185"/>
                </a:lnTo>
                <a:lnTo>
                  <a:pt x="109" y="185"/>
                </a:lnTo>
                <a:lnTo>
                  <a:pt x="108" y="185"/>
                </a:lnTo>
                <a:lnTo>
                  <a:pt x="107" y="185"/>
                </a:lnTo>
                <a:lnTo>
                  <a:pt x="106" y="185"/>
                </a:lnTo>
                <a:lnTo>
                  <a:pt x="105" y="186"/>
                </a:lnTo>
                <a:lnTo>
                  <a:pt x="96" y="186"/>
                </a:lnTo>
                <a:lnTo>
                  <a:pt x="86" y="186"/>
                </a:lnTo>
                <a:lnTo>
                  <a:pt x="77" y="186"/>
                </a:lnTo>
                <a:lnTo>
                  <a:pt x="68" y="186"/>
                </a:lnTo>
                <a:lnTo>
                  <a:pt x="58" y="186"/>
                </a:lnTo>
                <a:lnTo>
                  <a:pt x="49" y="186"/>
                </a:lnTo>
                <a:lnTo>
                  <a:pt x="40" y="186"/>
                </a:lnTo>
                <a:lnTo>
                  <a:pt x="30" y="186"/>
                </a:lnTo>
                <a:lnTo>
                  <a:pt x="29" y="185"/>
                </a:lnTo>
                <a:lnTo>
                  <a:pt x="27" y="185"/>
                </a:lnTo>
                <a:lnTo>
                  <a:pt x="25" y="184"/>
                </a:lnTo>
                <a:lnTo>
                  <a:pt x="23" y="184"/>
                </a:lnTo>
                <a:lnTo>
                  <a:pt x="22" y="183"/>
                </a:lnTo>
                <a:lnTo>
                  <a:pt x="20" y="183"/>
                </a:lnTo>
                <a:lnTo>
                  <a:pt x="19" y="182"/>
                </a:lnTo>
                <a:lnTo>
                  <a:pt x="17" y="181"/>
                </a:lnTo>
                <a:lnTo>
                  <a:pt x="16" y="181"/>
                </a:lnTo>
                <a:lnTo>
                  <a:pt x="15" y="180"/>
                </a:lnTo>
                <a:lnTo>
                  <a:pt x="13" y="179"/>
                </a:lnTo>
                <a:lnTo>
                  <a:pt x="12" y="178"/>
                </a:lnTo>
                <a:lnTo>
                  <a:pt x="11" y="177"/>
                </a:lnTo>
                <a:lnTo>
                  <a:pt x="10" y="176"/>
                </a:lnTo>
                <a:lnTo>
                  <a:pt x="9" y="175"/>
                </a:lnTo>
                <a:lnTo>
                  <a:pt x="8" y="174"/>
                </a:lnTo>
                <a:lnTo>
                  <a:pt x="7" y="173"/>
                </a:lnTo>
                <a:lnTo>
                  <a:pt x="6" y="172"/>
                </a:lnTo>
                <a:lnTo>
                  <a:pt x="5" y="171"/>
                </a:lnTo>
                <a:lnTo>
                  <a:pt x="5" y="170"/>
                </a:lnTo>
                <a:lnTo>
                  <a:pt x="4" y="169"/>
                </a:lnTo>
                <a:lnTo>
                  <a:pt x="3" y="167"/>
                </a:lnTo>
                <a:lnTo>
                  <a:pt x="3" y="166"/>
                </a:lnTo>
                <a:lnTo>
                  <a:pt x="2" y="164"/>
                </a:lnTo>
                <a:lnTo>
                  <a:pt x="2" y="163"/>
                </a:lnTo>
                <a:lnTo>
                  <a:pt x="1" y="162"/>
                </a:lnTo>
                <a:lnTo>
                  <a:pt x="1" y="160"/>
                </a:lnTo>
                <a:lnTo>
                  <a:pt x="0" y="159"/>
                </a:lnTo>
                <a:lnTo>
                  <a:pt x="0" y="157"/>
                </a:lnTo>
                <a:lnTo>
                  <a:pt x="0" y="155"/>
                </a:lnTo>
                <a:lnTo>
                  <a:pt x="0" y="154"/>
                </a:lnTo>
                <a:lnTo>
                  <a:pt x="0" y="152"/>
                </a:lnTo>
                <a:lnTo>
                  <a:pt x="0" y="134"/>
                </a:lnTo>
                <a:lnTo>
                  <a:pt x="0" y="116"/>
                </a:lnTo>
                <a:lnTo>
                  <a:pt x="1" y="98"/>
                </a:lnTo>
                <a:lnTo>
                  <a:pt x="1" y="80"/>
                </a:lnTo>
                <a:lnTo>
                  <a:pt x="2" y="62"/>
                </a:lnTo>
                <a:lnTo>
                  <a:pt x="2" y="45"/>
                </a:lnTo>
                <a:lnTo>
                  <a:pt x="3" y="27"/>
                </a:lnTo>
                <a:lnTo>
                  <a:pt x="3" y="9"/>
                </a:lnTo>
                <a:lnTo>
                  <a:pt x="3" y="8"/>
                </a:lnTo>
                <a:lnTo>
                  <a:pt x="3" y="7"/>
                </a:lnTo>
                <a:lnTo>
                  <a:pt x="3" y="6"/>
                </a:lnTo>
                <a:lnTo>
                  <a:pt x="4" y="5"/>
                </a:lnTo>
                <a:lnTo>
                  <a:pt x="4" y="4"/>
                </a:lnTo>
                <a:lnTo>
                  <a:pt x="5" y="4"/>
                </a:lnTo>
                <a:lnTo>
                  <a:pt x="5" y="3"/>
                </a:lnTo>
                <a:lnTo>
                  <a:pt x="6" y="2"/>
                </a:lnTo>
                <a:lnTo>
                  <a:pt x="7" y="2"/>
                </a:lnTo>
                <a:lnTo>
                  <a:pt x="7" y="1"/>
                </a:lnTo>
                <a:lnTo>
                  <a:pt x="8" y="1"/>
                </a:lnTo>
                <a:lnTo>
                  <a:pt x="9" y="1"/>
                </a:lnTo>
                <a:lnTo>
                  <a:pt x="9" y="0"/>
                </a:lnTo>
                <a:lnTo>
                  <a:pt x="10" y="0"/>
                </a:lnTo>
                <a:lnTo>
                  <a:pt x="12" y="0"/>
                </a:lnTo>
                <a:lnTo>
                  <a:pt x="13" y="0"/>
                </a:lnTo>
                <a:lnTo>
                  <a:pt x="25" y="0"/>
                </a:lnTo>
                <a:lnTo>
                  <a:pt x="37" y="0"/>
                </a:lnTo>
                <a:lnTo>
                  <a:pt x="49" y="0"/>
                </a:lnTo>
                <a:lnTo>
                  <a:pt x="61" y="0"/>
                </a:lnTo>
                <a:lnTo>
                  <a:pt x="73" y="0"/>
                </a:lnTo>
                <a:lnTo>
                  <a:pt x="85" y="0"/>
                </a:lnTo>
                <a:lnTo>
                  <a:pt x="97" y="0"/>
                </a:lnTo>
                <a:lnTo>
                  <a:pt x="109" y="0"/>
                </a:lnTo>
                <a:lnTo>
                  <a:pt x="110" y="0"/>
                </a:lnTo>
                <a:lnTo>
                  <a:pt x="111" y="0"/>
                </a:lnTo>
                <a:lnTo>
                  <a:pt x="112" y="0"/>
                </a:lnTo>
                <a:lnTo>
                  <a:pt x="113" y="1"/>
                </a:lnTo>
                <a:lnTo>
                  <a:pt x="114" y="1"/>
                </a:lnTo>
                <a:lnTo>
                  <a:pt x="115" y="2"/>
                </a:lnTo>
                <a:lnTo>
                  <a:pt x="116" y="2"/>
                </a:lnTo>
                <a:lnTo>
                  <a:pt x="117" y="2"/>
                </a:lnTo>
                <a:lnTo>
                  <a:pt x="118" y="3"/>
                </a:lnTo>
                <a:lnTo>
                  <a:pt x="119" y="3"/>
                </a:lnTo>
                <a:lnTo>
                  <a:pt x="120" y="4"/>
                </a:lnTo>
                <a:lnTo>
                  <a:pt x="121" y="5"/>
                </a:lnTo>
                <a:lnTo>
                  <a:pt x="122" y="5"/>
                </a:lnTo>
                <a:lnTo>
                  <a:pt x="123" y="6"/>
                </a:lnTo>
                <a:lnTo>
                  <a:pt x="123" y="7"/>
                </a:lnTo>
                <a:lnTo>
                  <a:pt x="124" y="7"/>
                </a:lnTo>
                <a:lnTo>
                  <a:pt x="125" y="8"/>
                </a:lnTo>
                <a:lnTo>
                  <a:pt x="126" y="9"/>
                </a:lnTo>
                <a:lnTo>
                  <a:pt x="126" y="10"/>
                </a:lnTo>
                <a:lnTo>
                  <a:pt x="126" y="11"/>
                </a:lnTo>
                <a:lnTo>
                  <a:pt x="127" y="11"/>
                </a:lnTo>
                <a:lnTo>
                  <a:pt x="127" y="12"/>
                </a:lnTo>
                <a:lnTo>
                  <a:pt x="128" y="13"/>
                </a:lnTo>
                <a:lnTo>
                  <a:pt x="128" y="14"/>
                </a:lnTo>
                <a:lnTo>
                  <a:pt x="128" y="15"/>
                </a:lnTo>
                <a:lnTo>
                  <a:pt x="128" y="16"/>
                </a:lnTo>
                <a:lnTo>
                  <a:pt x="128" y="17"/>
                </a:lnTo>
                <a:lnTo>
                  <a:pt x="128" y="18"/>
                </a:lnTo>
                <a:lnTo>
                  <a:pt x="129" y="19"/>
                </a:lnTo>
                <a:lnTo>
                  <a:pt x="129" y="20"/>
                </a:lnTo>
              </a:path>
            </a:pathLst>
          </a:custGeom>
          <a:solidFill>
            <a:schemeClr val="tx1"/>
          </a:solidFill>
          <a:ln w="9525" cap="rnd">
            <a:noFill/>
            <a:round/>
            <a:headEnd/>
            <a:tailEnd/>
          </a:ln>
          <a:effectLst>
            <a:outerShdw dist="35921" dir="2700000" algn="ctr" rotWithShape="0">
              <a:schemeClr val="bg2"/>
            </a:outerShdw>
          </a:effectLst>
        </p:spPr>
        <p:txBody>
          <a:bodyPr/>
          <a:lstStyle/>
          <a:p>
            <a:pPr>
              <a:defRPr/>
            </a:pPr>
            <a:endParaRPr lang="fr-CA"/>
          </a:p>
        </p:txBody>
      </p:sp>
      <p:sp>
        <p:nvSpPr>
          <p:cNvPr id="27658" name="Rectangle 34"/>
          <p:cNvSpPr>
            <a:spLocks noGrp="1" noChangeArrowheads="1"/>
          </p:cNvSpPr>
          <p:nvPr>
            <p:ph type="title"/>
          </p:nvPr>
        </p:nvSpPr>
        <p:spPr bwMode="auto">
          <a:xfrm>
            <a:off x="1143000" y="609600"/>
            <a:ext cx="7772400" cy="1143000"/>
          </a:xfrm>
          <a:prstGeom prst="rect">
            <a:avLst/>
          </a:prstGeom>
          <a:noFill/>
          <a:ln w="9525">
            <a:noFill/>
            <a:miter lim="800000"/>
            <a:headEnd/>
            <a:tailEnd/>
          </a:ln>
        </p:spPr>
        <p:txBody>
          <a:bodyPr vert="horz" wrap="square" lIns="92075" tIns="46038" rIns="92075" bIns="46038" numCol="1" anchor="ctr" anchorCtr="0" compatLnSpc="1">
            <a:prstTxWarp prst="textNoShape">
              <a:avLst/>
            </a:prstTxWarp>
          </a:bodyPr>
          <a:lstStyle/>
          <a:p>
            <a:pPr lvl="0"/>
            <a:r>
              <a:rPr lang="en-US" smtClean="0"/>
              <a:t>Cliquez pour modifier le style du titre</a:t>
            </a:r>
          </a:p>
        </p:txBody>
      </p:sp>
      <p:sp>
        <p:nvSpPr>
          <p:cNvPr id="27659" name="Rectangle 38"/>
          <p:cNvSpPr>
            <a:spLocks noGrp="1" noChangeArrowheads="1"/>
          </p:cNvSpPr>
          <p:nvPr>
            <p:ph type="body" idx="1"/>
          </p:nvPr>
        </p:nvSpPr>
        <p:spPr bwMode="auto">
          <a:xfrm>
            <a:off x="1169988" y="1946275"/>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46" name="Date Placeholder 4"/>
          <p:cNvSpPr>
            <a:spLocks noGrp="1"/>
          </p:cNvSpPr>
          <p:nvPr>
            <p:ph type="dt" sz="half" idx="2"/>
          </p:nvPr>
        </p:nvSpPr>
        <p:spPr bwMode="auto">
          <a:xfrm>
            <a:off x="1143000" y="6248400"/>
            <a:ext cx="1905000" cy="457200"/>
          </a:xfrm>
          <a:prstGeom prst="rect">
            <a:avLst/>
          </a:prstGeom>
          <a:extLst/>
        </p:spPr>
        <p:txBody>
          <a:bodyPr vert="horz" wrap="square" lIns="92075" tIns="46038" rIns="92075" bIns="46038" numCol="1" anchor="ctr" anchorCtr="0" compatLnSpc="1">
            <a:prstTxWarp prst="textNoShape">
              <a:avLst/>
            </a:prstTxWarp>
          </a:bodyPr>
          <a:lstStyle>
            <a:lvl1pPr>
              <a:defRPr sz="1400" smtClean="0">
                <a:solidFill>
                  <a:srgbClr val="FFFFFF"/>
                </a:solidFill>
                <a:latin typeface="Calibri" pitchFamily="34" charset="0"/>
              </a:defRPr>
            </a:lvl1pPr>
          </a:lstStyle>
          <a:p>
            <a:pPr>
              <a:defRPr/>
            </a:pPr>
            <a:endParaRPr lang="fr-FR"/>
          </a:p>
        </p:txBody>
      </p:sp>
      <p:sp>
        <p:nvSpPr>
          <p:cNvPr id="47" name="Footer Placeholder 5"/>
          <p:cNvSpPr>
            <a:spLocks noGrp="1"/>
          </p:cNvSpPr>
          <p:nvPr>
            <p:ph type="ftr" sz="quarter" idx="3"/>
          </p:nvPr>
        </p:nvSpPr>
        <p:spPr bwMode="auto">
          <a:xfrm>
            <a:off x="3581400" y="6248400"/>
            <a:ext cx="2895600" cy="457200"/>
          </a:xfrm>
          <a:prstGeom prst="rect">
            <a:avLst/>
          </a:prstGeom>
          <a:extLst/>
        </p:spPr>
        <p:txBody>
          <a:bodyPr vert="horz" wrap="square" lIns="92075" tIns="46038" rIns="92075" bIns="46038" numCol="1" anchor="ctr" anchorCtr="0" compatLnSpc="1">
            <a:prstTxWarp prst="textNoShape">
              <a:avLst/>
            </a:prstTxWarp>
          </a:bodyPr>
          <a:lstStyle>
            <a:lvl1pPr algn="ctr">
              <a:defRPr sz="1400" smtClean="0">
                <a:solidFill>
                  <a:srgbClr val="FFFFFF"/>
                </a:solidFill>
                <a:latin typeface="Calibri" pitchFamily="34" charset="0"/>
              </a:defRPr>
            </a:lvl1pPr>
          </a:lstStyle>
          <a:p>
            <a:pPr>
              <a:defRPr/>
            </a:pPr>
            <a:endParaRPr lang="fr-FR"/>
          </a:p>
        </p:txBody>
      </p:sp>
      <p:sp>
        <p:nvSpPr>
          <p:cNvPr id="48" name="Slide Number Placeholder 6"/>
          <p:cNvSpPr>
            <a:spLocks noGrp="1"/>
          </p:cNvSpPr>
          <p:nvPr>
            <p:ph type="sldNum" sz="quarter" idx="4"/>
          </p:nvPr>
        </p:nvSpPr>
        <p:spPr bwMode="auto">
          <a:xfrm>
            <a:off x="7010400" y="6248400"/>
            <a:ext cx="1905000" cy="457200"/>
          </a:xfrm>
          <a:prstGeom prst="rect">
            <a:avLst/>
          </a:prstGeom>
          <a:extLst/>
        </p:spPr>
        <p:txBody>
          <a:bodyPr vert="horz" wrap="square" lIns="92075" tIns="46038" rIns="92075" bIns="46038" numCol="1" anchor="ctr" anchorCtr="0" compatLnSpc="1">
            <a:prstTxWarp prst="textNoShape">
              <a:avLst/>
            </a:prstTxWarp>
          </a:bodyPr>
          <a:lstStyle>
            <a:lvl1pPr algn="r">
              <a:defRPr sz="1400" smtClean="0">
                <a:solidFill>
                  <a:srgbClr val="FFFFFF"/>
                </a:solidFill>
                <a:latin typeface="Calibri" pitchFamily="34" charset="0"/>
              </a:defRPr>
            </a:lvl1pPr>
          </a:lstStyle>
          <a:p>
            <a:pPr>
              <a:defRPr/>
            </a:pPr>
            <a:fld id="{AD88E273-4011-4AFA-8C7D-017231DA931A}"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398" r:id="rId1"/>
    <p:sldLayoutId id="2147486399" r:id="rId2"/>
    <p:sldLayoutId id="2147486400" r:id="rId3"/>
    <p:sldLayoutId id="2147486401" r:id="rId4"/>
    <p:sldLayoutId id="2147486402" r:id="rId5"/>
    <p:sldLayoutId id="2147486403" r:id="rId6"/>
    <p:sldLayoutId id="2147486404" r:id="rId7"/>
    <p:sldLayoutId id="2147486405" r:id="rId8"/>
    <p:sldLayoutId id="2147486406" r:id="rId9"/>
    <p:sldLayoutId id="2147486407" r:id="rId10"/>
    <p:sldLayoutId id="2147486408" r:id="rId11"/>
  </p:sldLayoutIdLst>
  <p:transition spd="med"/>
  <p:txStyles>
    <p:titleStyle>
      <a:lvl1pPr algn="l" rtl="0" eaLnBrk="0" fontAlgn="base" hangingPunct="0">
        <a:spcBef>
          <a:spcPct val="0"/>
        </a:spcBef>
        <a:spcAft>
          <a:spcPct val="0"/>
        </a:spcAft>
        <a:defRPr sz="4400">
          <a:solidFill>
            <a:schemeClr val="tx2"/>
          </a:solidFill>
          <a:latin typeface="+mj-lt"/>
          <a:ea typeface="+mj-ea"/>
          <a:cs typeface="+mj-cs"/>
        </a:defRPr>
      </a:lvl1pPr>
      <a:lvl2pPr algn="l" rtl="0" eaLnBrk="0" fontAlgn="base" hangingPunct="0">
        <a:spcBef>
          <a:spcPct val="0"/>
        </a:spcBef>
        <a:spcAft>
          <a:spcPct val="0"/>
        </a:spcAft>
        <a:defRPr sz="4400">
          <a:solidFill>
            <a:schemeClr val="tx2"/>
          </a:solidFill>
          <a:latin typeface="Times New Roman" pitchFamily="18" charset="0"/>
        </a:defRPr>
      </a:lvl2pPr>
      <a:lvl3pPr algn="l" rtl="0" eaLnBrk="0" fontAlgn="base" hangingPunct="0">
        <a:spcBef>
          <a:spcPct val="0"/>
        </a:spcBef>
        <a:spcAft>
          <a:spcPct val="0"/>
        </a:spcAft>
        <a:defRPr sz="4400">
          <a:solidFill>
            <a:schemeClr val="tx2"/>
          </a:solidFill>
          <a:latin typeface="Times New Roman" pitchFamily="18" charset="0"/>
        </a:defRPr>
      </a:lvl3pPr>
      <a:lvl4pPr algn="l" rtl="0" eaLnBrk="0" fontAlgn="base" hangingPunct="0">
        <a:spcBef>
          <a:spcPct val="0"/>
        </a:spcBef>
        <a:spcAft>
          <a:spcPct val="0"/>
        </a:spcAft>
        <a:defRPr sz="4400">
          <a:solidFill>
            <a:schemeClr val="tx2"/>
          </a:solidFill>
          <a:latin typeface="Times New Roman" pitchFamily="18" charset="0"/>
        </a:defRPr>
      </a:lvl4pPr>
      <a:lvl5pPr algn="l" rtl="0" eaLnBrk="0" fontAlgn="base" hangingPunct="0">
        <a:spcBef>
          <a:spcPct val="0"/>
        </a:spcBef>
        <a:spcAft>
          <a:spcPct val="0"/>
        </a:spcAft>
        <a:defRPr sz="4400">
          <a:solidFill>
            <a:schemeClr val="tx2"/>
          </a:solidFill>
          <a:latin typeface="Times New Roman" pitchFamily="18" charset="0"/>
        </a:defRPr>
      </a:lvl5pPr>
      <a:lvl6pPr marL="457200" algn="l" rtl="0" eaLnBrk="0" fontAlgn="base" hangingPunct="0">
        <a:spcBef>
          <a:spcPct val="0"/>
        </a:spcBef>
        <a:spcAft>
          <a:spcPct val="0"/>
        </a:spcAft>
        <a:defRPr sz="4400">
          <a:solidFill>
            <a:schemeClr val="tx2"/>
          </a:solidFill>
          <a:latin typeface="Times New Roman" pitchFamily="18" charset="0"/>
        </a:defRPr>
      </a:lvl6pPr>
      <a:lvl7pPr marL="914400" algn="l" rtl="0" eaLnBrk="0" fontAlgn="base" hangingPunct="0">
        <a:spcBef>
          <a:spcPct val="0"/>
        </a:spcBef>
        <a:spcAft>
          <a:spcPct val="0"/>
        </a:spcAft>
        <a:defRPr sz="4400">
          <a:solidFill>
            <a:schemeClr val="tx2"/>
          </a:solidFill>
          <a:latin typeface="Times New Roman" pitchFamily="18" charset="0"/>
        </a:defRPr>
      </a:lvl7pPr>
      <a:lvl8pPr marL="1371600" algn="l" rtl="0" eaLnBrk="0" fontAlgn="base" hangingPunct="0">
        <a:spcBef>
          <a:spcPct val="0"/>
        </a:spcBef>
        <a:spcAft>
          <a:spcPct val="0"/>
        </a:spcAft>
        <a:defRPr sz="4400">
          <a:solidFill>
            <a:schemeClr val="tx2"/>
          </a:solidFill>
          <a:latin typeface="Times New Roman" pitchFamily="18" charset="0"/>
        </a:defRPr>
      </a:lvl8pPr>
      <a:lvl9pPr marL="1828800" algn="l"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lr>
          <a:schemeClr val="tx2"/>
        </a:buClr>
        <a:buSzPct val="75000"/>
        <a:buFont typeface="Wingdings" pitchFamily="2" charset="2"/>
        <a:buChar char="n"/>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folHlink"/>
        </a:buClr>
        <a:buSzPct val="60000"/>
        <a:buFont typeface="Wingdings" pitchFamily="2" charset="2"/>
        <a:buChar char="u"/>
        <a:defRPr sz="3200">
          <a:solidFill>
            <a:schemeClr val="tx1"/>
          </a:solidFill>
          <a:latin typeface="+mn-lt"/>
        </a:defRPr>
      </a:lvl2pPr>
      <a:lvl3pPr marL="1143000" indent="-228600" algn="l" rtl="0" eaLnBrk="0" fontAlgn="base" hangingPunct="0">
        <a:spcBef>
          <a:spcPct val="20000"/>
        </a:spcBef>
        <a:spcAft>
          <a:spcPct val="0"/>
        </a:spcAft>
        <a:buClr>
          <a:schemeClr val="tx2"/>
        </a:buClr>
        <a:buSzPct val="60000"/>
        <a:buFont typeface="Wingdings" pitchFamily="2" charset="2"/>
        <a:buChar char="t"/>
        <a:defRPr sz="3200">
          <a:solidFill>
            <a:schemeClr val="tx1"/>
          </a:solidFill>
          <a:latin typeface="+mn-lt"/>
        </a:defRPr>
      </a:lvl3pPr>
      <a:lvl4pPr marL="1600200" indent="-228600" algn="l" rtl="0" eaLnBrk="0" fontAlgn="base" hangingPunct="0">
        <a:spcBef>
          <a:spcPct val="20000"/>
        </a:spcBef>
        <a:spcAft>
          <a:spcPct val="0"/>
        </a:spcAft>
        <a:buClr>
          <a:schemeClr val="tx1"/>
        </a:buClr>
        <a:buSzPct val="100000"/>
        <a:buChar char="•"/>
        <a:defRPr sz="3200">
          <a:solidFill>
            <a:schemeClr val="tx1"/>
          </a:solidFill>
          <a:latin typeface="+mn-lt"/>
        </a:defRPr>
      </a:lvl4pPr>
      <a:lvl5pPr marL="2057400" indent="-228600" algn="l" rtl="0" eaLnBrk="0" fontAlgn="base" hangingPunct="0">
        <a:spcBef>
          <a:spcPct val="20000"/>
        </a:spcBef>
        <a:spcAft>
          <a:spcPct val="0"/>
        </a:spcAft>
        <a:buClr>
          <a:schemeClr val="tx1"/>
        </a:buClr>
        <a:buSzPct val="100000"/>
        <a:buChar char="–"/>
        <a:defRPr sz="3200">
          <a:solidFill>
            <a:schemeClr val="tx1"/>
          </a:solidFill>
          <a:latin typeface="+mn-lt"/>
        </a:defRPr>
      </a:lvl5pPr>
      <a:lvl6pPr marL="2514600" indent="-228600" algn="l" rtl="0" eaLnBrk="0" fontAlgn="base" hangingPunct="0">
        <a:spcBef>
          <a:spcPct val="20000"/>
        </a:spcBef>
        <a:spcAft>
          <a:spcPct val="0"/>
        </a:spcAft>
        <a:buClr>
          <a:schemeClr val="tx1"/>
        </a:buClr>
        <a:buSzPct val="100000"/>
        <a:buChar char="–"/>
        <a:defRPr sz="3200">
          <a:solidFill>
            <a:schemeClr val="tx1"/>
          </a:solidFill>
          <a:latin typeface="+mn-lt"/>
        </a:defRPr>
      </a:lvl6pPr>
      <a:lvl7pPr marL="2971800" indent="-228600" algn="l" rtl="0" eaLnBrk="0" fontAlgn="base" hangingPunct="0">
        <a:spcBef>
          <a:spcPct val="20000"/>
        </a:spcBef>
        <a:spcAft>
          <a:spcPct val="0"/>
        </a:spcAft>
        <a:buClr>
          <a:schemeClr val="tx1"/>
        </a:buClr>
        <a:buSzPct val="100000"/>
        <a:buChar char="–"/>
        <a:defRPr sz="3200">
          <a:solidFill>
            <a:schemeClr val="tx1"/>
          </a:solidFill>
          <a:latin typeface="+mn-lt"/>
        </a:defRPr>
      </a:lvl7pPr>
      <a:lvl8pPr marL="3429000" indent="-228600" algn="l" rtl="0" eaLnBrk="0" fontAlgn="base" hangingPunct="0">
        <a:spcBef>
          <a:spcPct val="20000"/>
        </a:spcBef>
        <a:spcAft>
          <a:spcPct val="0"/>
        </a:spcAft>
        <a:buClr>
          <a:schemeClr val="tx1"/>
        </a:buClr>
        <a:buSzPct val="100000"/>
        <a:buChar char="–"/>
        <a:defRPr sz="3200">
          <a:solidFill>
            <a:schemeClr val="tx1"/>
          </a:solidFill>
          <a:latin typeface="+mn-lt"/>
        </a:defRPr>
      </a:lvl8pPr>
      <a:lvl9pPr marL="3886200" indent="-228600" algn="l" rtl="0" eaLnBrk="0" fontAlgn="base" hangingPunct="0">
        <a:spcBef>
          <a:spcPct val="20000"/>
        </a:spcBef>
        <a:spcAft>
          <a:spcPct val="0"/>
        </a:spcAft>
        <a:buClr>
          <a:schemeClr val="tx1"/>
        </a:buClr>
        <a:buSzPct val="100000"/>
        <a:buChar char="–"/>
        <a:defRPr sz="32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28674" name="Group 2"/>
          <p:cNvGrpSpPr>
            <a:grpSpLocks/>
          </p:cNvGrpSpPr>
          <p:nvPr/>
        </p:nvGrpSpPr>
        <p:grpSpPr bwMode="auto">
          <a:xfrm>
            <a:off x="0" y="3175"/>
            <a:ext cx="1085850" cy="6854825"/>
            <a:chOff x="0" y="0"/>
            <a:chExt cx="684" cy="4318"/>
          </a:xfrm>
        </p:grpSpPr>
        <p:sp>
          <p:nvSpPr>
            <p:cNvPr id="397315"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a:noFill/>
            </a:ln>
            <a:effectLst/>
            <a:extLst/>
          </p:spPr>
          <p:txBody>
            <a:bodyPr wrap="none" anchor="ctr"/>
            <a:lstStyle/>
            <a:p>
              <a:pPr defTabSz="914400">
                <a:defRPr/>
              </a:pPr>
              <a:endParaRPr lang="en-US" sz="2400">
                <a:solidFill>
                  <a:srgbClr val="FFFFFF"/>
                </a:solidFill>
                <a:latin typeface="Times New Roman" pitchFamily="18" charset="0"/>
                <a:cs typeface="+mn-cs"/>
              </a:endParaRPr>
            </a:p>
          </p:txBody>
        </p:sp>
        <p:grpSp>
          <p:nvGrpSpPr>
            <p:cNvPr id="28688" name="Group 4"/>
            <p:cNvGrpSpPr>
              <a:grpSpLocks/>
            </p:cNvGrpSpPr>
            <p:nvPr/>
          </p:nvGrpSpPr>
          <p:grpSpPr bwMode="auto">
            <a:xfrm>
              <a:off x="48" y="102"/>
              <a:ext cx="96" cy="4128"/>
              <a:chOff x="48" y="102"/>
              <a:chExt cx="96" cy="4128"/>
            </a:xfrm>
          </p:grpSpPr>
          <p:sp>
            <p:nvSpPr>
              <p:cNvPr id="67589" name="Rectangle 5"/>
              <p:cNvSpPr>
                <a:spLocks noChangeArrowheads="1"/>
              </p:cNvSpPr>
              <p:nvPr/>
            </p:nvSpPr>
            <p:spPr bwMode="auto">
              <a:xfrm>
                <a:off x="48" y="1105"/>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7590" name="Rectangle 6"/>
              <p:cNvSpPr>
                <a:spLocks noChangeArrowheads="1"/>
              </p:cNvSpPr>
              <p:nvPr/>
            </p:nvSpPr>
            <p:spPr bwMode="auto">
              <a:xfrm>
                <a:off x="48" y="1250"/>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7591" name="Rectangle 7"/>
              <p:cNvSpPr>
                <a:spLocks noChangeArrowheads="1"/>
              </p:cNvSpPr>
              <p:nvPr/>
            </p:nvSpPr>
            <p:spPr bwMode="auto">
              <a:xfrm>
                <a:off x="48" y="1393"/>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7592" name="Rectangle 8"/>
              <p:cNvSpPr>
                <a:spLocks noChangeArrowheads="1"/>
              </p:cNvSpPr>
              <p:nvPr/>
            </p:nvSpPr>
            <p:spPr bwMode="auto">
              <a:xfrm>
                <a:off x="48" y="1538"/>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7593" name="Rectangle 9"/>
              <p:cNvSpPr>
                <a:spLocks noChangeArrowheads="1"/>
              </p:cNvSpPr>
              <p:nvPr/>
            </p:nvSpPr>
            <p:spPr bwMode="auto">
              <a:xfrm>
                <a:off x="48" y="1683"/>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7594" name="Rectangle 10"/>
              <p:cNvSpPr>
                <a:spLocks noChangeArrowheads="1"/>
              </p:cNvSpPr>
              <p:nvPr/>
            </p:nvSpPr>
            <p:spPr bwMode="auto">
              <a:xfrm>
                <a:off x="48" y="1826"/>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7595" name="Rectangle 11"/>
              <p:cNvSpPr>
                <a:spLocks noChangeArrowheads="1"/>
              </p:cNvSpPr>
              <p:nvPr/>
            </p:nvSpPr>
            <p:spPr bwMode="auto">
              <a:xfrm>
                <a:off x="48" y="1971"/>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7596" name="Rectangle 12"/>
              <p:cNvSpPr>
                <a:spLocks noChangeArrowheads="1"/>
              </p:cNvSpPr>
              <p:nvPr/>
            </p:nvSpPr>
            <p:spPr bwMode="auto">
              <a:xfrm>
                <a:off x="48" y="2115"/>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7597" name="Rectangle 13"/>
              <p:cNvSpPr>
                <a:spLocks noChangeArrowheads="1"/>
              </p:cNvSpPr>
              <p:nvPr/>
            </p:nvSpPr>
            <p:spPr bwMode="auto">
              <a:xfrm>
                <a:off x="48" y="2259"/>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7598" name="Rectangle 14"/>
              <p:cNvSpPr>
                <a:spLocks noChangeArrowheads="1"/>
              </p:cNvSpPr>
              <p:nvPr/>
            </p:nvSpPr>
            <p:spPr bwMode="auto">
              <a:xfrm>
                <a:off x="48" y="2403"/>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7599" name="Rectangle 15"/>
              <p:cNvSpPr>
                <a:spLocks noChangeArrowheads="1"/>
              </p:cNvSpPr>
              <p:nvPr/>
            </p:nvSpPr>
            <p:spPr bwMode="auto">
              <a:xfrm>
                <a:off x="48" y="2548"/>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7600" name="Rectangle 16"/>
              <p:cNvSpPr>
                <a:spLocks noChangeArrowheads="1"/>
              </p:cNvSpPr>
              <p:nvPr/>
            </p:nvSpPr>
            <p:spPr bwMode="auto">
              <a:xfrm>
                <a:off x="48" y="2692"/>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7601" name="Rectangle 17"/>
              <p:cNvSpPr>
                <a:spLocks noChangeArrowheads="1"/>
              </p:cNvSpPr>
              <p:nvPr/>
            </p:nvSpPr>
            <p:spPr bwMode="auto">
              <a:xfrm>
                <a:off x="48" y="2836"/>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7602" name="Rectangle 18"/>
              <p:cNvSpPr>
                <a:spLocks noChangeArrowheads="1"/>
              </p:cNvSpPr>
              <p:nvPr/>
            </p:nvSpPr>
            <p:spPr bwMode="auto">
              <a:xfrm>
                <a:off x="48" y="2980"/>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7603" name="Rectangle 19"/>
              <p:cNvSpPr>
                <a:spLocks noChangeArrowheads="1"/>
              </p:cNvSpPr>
              <p:nvPr/>
            </p:nvSpPr>
            <p:spPr bwMode="auto">
              <a:xfrm>
                <a:off x="48" y="3124"/>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7604" name="Rectangle 20"/>
              <p:cNvSpPr>
                <a:spLocks noChangeArrowheads="1"/>
              </p:cNvSpPr>
              <p:nvPr/>
            </p:nvSpPr>
            <p:spPr bwMode="auto">
              <a:xfrm>
                <a:off x="48" y="3269"/>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7605" name="Rectangle 21"/>
              <p:cNvSpPr>
                <a:spLocks noChangeArrowheads="1"/>
              </p:cNvSpPr>
              <p:nvPr/>
            </p:nvSpPr>
            <p:spPr bwMode="auto">
              <a:xfrm>
                <a:off x="48" y="3412"/>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7606" name="Rectangle 22"/>
              <p:cNvSpPr>
                <a:spLocks noChangeArrowheads="1"/>
              </p:cNvSpPr>
              <p:nvPr/>
            </p:nvSpPr>
            <p:spPr bwMode="auto">
              <a:xfrm>
                <a:off x="48" y="3557"/>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7607" name="Rectangle 23"/>
              <p:cNvSpPr>
                <a:spLocks noChangeArrowheads="1"/>
              </p:cNvSpPr>
              <p:nvPr/>
            </p:nvSpPr>
            <p:spPr bwMode="auto">
              <a:xfrm>
                <a:off x="48" y="3702"/>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7608" name="Rectangle 24"/>
              <p:cNvSpPr>
                <a:spLocks noChangeArrowheads="1"/>
              </p:cNvSpPr>
              <p:nvPr/>
            </p:nvSpPr>
            <p:spPr bwMode="auto">
              <a:xfrm>
                <a:off x="48" y="3845"/>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7609" name="Rectangle 25"/>
              <p:cNvSpPr>
                <a:spLocks noChangeArrowheads="1"/>
              </p:cNvSpPr>
              <p:nvPr/>
            </p:nvSpPr>
            <p:spPr bwMode="auto">
              <a:xfrm>
                <a:off x="48" y="3990"/>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7610" name="Rectangle 26"/>
              <p:cNvSpPr>
                <a:spLocks noChangeArrowheads="1"/>
              </p:cNvSpPr>
              <p:nvPr/>
            </p:nvSpPr>
            <p:spPr bwMode="auto">
              <a:xfrm>
                <a:off x="48" y="4133"/>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7611" name="Rectangle 27"/>
              <p:cNvSpPr>
                <a:spLocks noChangeArrowheads="1"/>
              </p:cNvSpPr>
              <p:nvPr/>
            </p:nvSpPr>
            <p:spPr bwMode="auto">
              <a:xfrm>
                <a:off x="48" y="102"/>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7612" name="Rectangle 28"/>
              <p:cNvSpPr>
                <a:spLocks noChangeArrowheads="1"/>
              </p:cNvSpPr>
              <p:nvPr/>
            </p:nvSpPr>
            <p:spPr bwMode="auto">
              <a:xfrm>
                <a:off x="48" y="246"/>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7613" name="Rectangle 29"/>
              <p:cNvSpPr>
                <a:spLocks noChangeArrowheads="1"/>
              </p:cNvSpPr>
              <p:nvPr/>
            </p:nvSpPr>
            <p:spPr bwMode="auto">
              <a:xfrm>
                <a:off x="48" y="391"/>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7614" name="Rectangle 30"/>
              <p:cNvSpPr>
                <a:spLocks noChangeArrowheads="1"/>
              </p:cNvSpPr>
              <p:nvPr/>
            </p:nvSpPr>
            <p:spPr bwMode="auto">
              <a:xfrm>
                <a:off x="48" y="535"/>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7615" name="Rectangle 31"/>
              <p:cNvSpPr>
                <a:spLocks noChangeArrowheads="1"/>
              </p:cNvSpPr>
              <p:nvPr/>
            </p:nvSpPr>
            <p:spPr bwMode="auto">
              <a:xfrm>
                <a:off x="48" y="679"/>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7616" name="Rectangle 32"/>
              <p:cNvSpPr>
                <a:spLocks noChangeArrowheads="1"/>
              </p:cNvSpPr>
              <p:nvPr/>
            </p:nvSpPr>
            <p:spPr bwMode="auto">
              <a:xfrm>
                <a:off x="48" y="823"/>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7617" name="Rectangle 33"/>
              <p:cNvSpPr>
                <a:spLocks noChangeArrowheads="1"/>
              </p:cNvSpPr>
              <p:nvPr/>
            </p:nvSpPr>
            <p:spPr bwMode="auto">
              <a:xfrm>
                <a:off x="48" y="968"/>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grpSp>
      </p:grpSp>
      <p:sp>
        <p:nvSpPr>
          <p:cNvPr id="67618" name="Freeform 39"/>
          <p:cNvSpPr>
            <a:spLocks/>
          </p:cNvSpPr>
          <p:nvPr/>
        </p:nvSpPr>
        <p:spPr bwMode="auto">
          <a:xfrm>
            <a:off x="419100" y="6261100"/>
            <a:ext cx="214313" cy="279400"/>
          </a:xfrm>
          <a:custGeom>
            <a:avLst/>
            <a:gdLst>
              <a:gd name="T0" fmla="*/ 42301980 w 151"/>
              <a:gd name="T1" fmla="*/ 0 h 176"/>
              <a:gd name="T2" fmla="*/ 50359297 w 151"/>
              <a:gd name="T3" fmla="*/ 2520950 h 176"/>
              <a:gd name="T4" fmla="*/ 56402640 w 151"/>
              <a:gd name="T5" fmla="*/ 7561263 h 176"/>
              <a:gd name="T6" fmla="*/ 60432008 w 151"/>
              <a:gd name="T7" fmla="*/ 15120938 h 176"/>
              <a:gd name="T8" fmla="*/ 62445983 w 151"/>
              <a:gd name="T9" fmla="*/ 22682200 h 176"/>
              <a:gd name="T10" fmla="*/ 64459957 w 151"/>
              <a:gd name="T11" fmla="*/ 30241875 h 176"/>
              <a:gd name="T12" fmla="*/ 62445983 w 151"/>
              <a:gd name="T13" fmla="*/ 90725625 h 176"/>
              <a:gd name="T14" fmla="*/ 62445983 w 151"/>
              <a:gd name="T15" fmla="*/ 229335013 h 176"/>
              <a:gd name="T16" fmla="*/ 68489325 w 151"/>
              <a:gd name="T17" fmla="*/ 282257500 h 176"/>
              <a:gd name="T18" fmla="*/ 76546643 w 151"/>
              <a:gd name="T19" fmla="*/ 309980013 h 176"/>
              <a:gd name="T20" fmla="*/ 86619354 w 151"/>
              <a:gd name="T21" fmla="*/ 330141263 h 176"/>
              <a:gd name="T22" fmla="*/ 98704620 w 151"/>
              <a:gd name="T23" fmla="*/ 347781563 h 176"/>
              <a:gd name="T24" fmla="*/ 112805280 w 151"/>
              <a:gd name="T25" fmla="*/ 357862188 h 176"/>
              <a:gd name="T26" fmla="*/ 126905940 w 151"/>
              <a:gd name="T27" fmla="*/ 362902500 h 176"/>
              <a:gd name="T28" fmla="*/ 149065336 w 151"/>
              <a:gd name="T29" fmla="*/ 360383138 h 176"/>
              <a:gd name="T30" fmla="*/ 175251262 w 151"/>
              <a:gd name="T31" fmla="*/ 347781563 h 176"/>
              <a:gd name="T32" fmla="*/ 197410659 w 151"/>
              <a:gd name="T33" fmla="*/ 327620313 h 176"/>
              <a:gd name="T34" fmla="*/ 213525293 w 151"/>
              <a:gd name="T35" fmla="*/ 294859075 h 176"/>
              <a:gd name="T36" fmla="*/ 225611979 w 151"/>
              <a:gd name="T37" fmla="*/ 254536575 h 176"/>
              <a:gd name="T38" fmla="*/ 233669296 w 151"/>
              <a:gd name="T39" fmla="*/ 206652813 h 176"/>
              <a:gd name="T40" fmla="*/ 239712639 w 151"/>
              <a:gd name="T41" fmla="*/ 148690013 h 176"/>
              <a:gd name="T42" fmla="*/ 239712639 w 151"/>
              <a:gd name="T43" fmla="*/ 80645000 h 176"/>
              <a:gd name="T44" fmla="*/ 239712639 w 151"/>
              <a:gd name="T45" fmla="*/ 30241875 h 176"/>
              <a:gd name="T46" fmla="*/ 239712639 w 151"/>
              <a:gd name="T47" fmla="*/ 22682200 h 176"/>
              <a:gd name="T48" fmla="*/ 243740588 w 151"/>
              <a:gd name="T49" fmla="*/ 15120938 h 176"/>
              <a:gd name="T50" fmla="*/ 247769956 w 151"/>
              <a:gd name="T51" fmla="*/ 7561263 h 176"/>
              <a:gd name="T52" fmla="*/ 253813299 w 151"/>
              <a:gd name="T53" fmla="*/ 2520950 h 176"/>
              <a:gd name="T54" fmla="*/ 261870616 w 151"/>
              <a:gd name="T55" fmla="*/ 0 h 176"/>
              <a:gd name="T56" fmla="*/ 275971276 w 151"/>
              <a:gd name="T57" fmla="*/ 0 h 176"/>
              <a:gd name="T58" fmla="*/ 282014619 w 151"/>
              <a:gd name="T59" fmla="*/ 0 h 176"/>
              <a:gd name="T60" fmla="*/ 290071936 w 151"/>
              <a:gd name="T61" fmla="*/ 2520950 h 176"/>
              <a:gd name="T62" fmla="*/ 294101304 w 151"/>
              <a:gd name="T63" fmla="*/ 7561263 h 176"/>
              <a:gd name="T64" fmla="*/ 298129253 w 151"/>
              <a:gd name="T65" fmla="*/ 15120938 h 176"/>
              <a:gd name="T66" fmla="*/ 300143228 w 151"/>
              <a:gd name="T67" fmla="*/ 27722513 h 176"/>
              <a:gd name="T68" fmla="*/ 302158621 w 151"/>
              <a:gd name="T69" fmla="*/ 65524063 h 176"/>
              <a:gd name="T70" fmla="*/ 302158621 w 151"/>
              <a:gd name="T71" fmla="*/ 143649700 h 176"/>
              <a:gd name="T72" fmla="*/ 292085910 w 151"/>
              <a:gd name="T73" fmla="*/ 219254388 h 176"/>
              <a:gd name="T74" fmla="*/ 275971276 w 151"/>
              <a:gd name="T75" fmla="*/ 287297813 h 176"/>
              <a:gd name="T76" fmla="*/ 255827273 w 151"/>
              <a:gd name="T77" fmla="*/ 345262200 h 176"/>
              <a:gd name="T78" fmla="*/ 229639928 w 151"/>
              <a:gd name="T79" fmla="*/ 390625013 h 176"/>
              <a:gd name="T80" fmla="*/ 199424633 w 151"/>
              <a:gd name="T81" fmla="*/ 420866888 h 176"/>
              <a:gd name="T82" fmla="*/ 161150602 w 151"/>
              <a:gd name="T83" fmla="*/ 438507188 h 176"/>
              <a:gd name="T84" fmla="*/ 120862597 w 151"/>
              <a:gd name="T85" fmla="*/ 441028138 h 176"/>
              <a:gd name="T86" fmla="*/ 88633328 w 151"/>
              <a:gd name="T87" fmla="*/ 433466875 h 176"/>
              <a:gd name="T88" fmla="*/ 62445983 w 151"/>
              <a:gd name="T89" fmla="*/ 415826575 h 176"/>
              <a:gd name="T90" fmla="*/ 40288005 w 151"/>
              <a:gd name="T91" fmla="*/ 390625013 h 176"/>
              <a:gd name="T92" fmla="*/ 22157977 w 151"/>
              <a:gd name="T93" fmla="*/ 352821875 h 176"/>
              <a:gd name="T94" fmla="*/ 8057317 w 151"/>
              <a:gd name="T95" fmla="*/ 307459063 h 176"/>
              <a:gd name="T96" fmla="*/ 0 w 151"/>
              <a:gd name="T97" fmla="*/ 254536575 h 176"/>
              <a:gd name="T98" fmla="*/ 0 w 151"/>
              <a:gd name="T99" fmla="*/ 115927188 h 176"/>
              <a:gd name="T100" fmla="*/ 0 w 151"/>
              <a:gd name="T101" fmla="*/ 30241875 h 176"/>
              <a:gd name="T102" fmla="*/ 0 w 151"/>
              <a:gd name="T103" fmla="*/ 22682200 h 176"/>
              <a:gd name="T104" fmla="*/ 2013974 w 151"/>
              <a:gd name="T105" fmla="*/ 15120938 h 176"/>
              <a:gd name="T106" fmla="*/ 6043343 w 151"/>
              <a:gd name="T107" fmla="*/ 7561263 h 176"/>
              <a:gd name="T108" fmla="*/ 12086685 w 151"/>
              <a:gd name="T109" fmla="*/ 2520950 h 176"/>
              <a:gd name="T110" fmla="*/ 22157977 w 151"/>
              <a:gd name="T111" fmla="*/ 0 h 176"/>
              <a:gd name="T112" fmla="*/ 34244663 w 151"/>
              <a:gd name="T113" fmla="*/ 0 h 17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51" h="176">
                <a:moveTo>
                  <a:pt x="17" y="0"/>
                </a:moveTo>
                <a:lnTo>
                  <a:pt x="18" y="0"/>
                </a:lnTo>
                <a:lnTo>
                  <a:pt x="19" y="0"/>
                </a:lnTo>
                <a:lnTo>
                  <a:pt x="20" y="0"/>
                </a:lnTo>
                <a:lnTo>
                  <a:pt x="21" y="0"/>
                </a:lnTo>
                <a:lnTo>
                  <a:pt x="22" y="0"/>
                </a:lnTo>
                <a:lnTo>
                  <a:pt x="23" y="1"/>
                </a:lnTo>
                <a:lnTo>
                  <a:pt x="24" y="1"/>
                </a:lnTo>
                <a:lnTo>
                  <a:pt x="25" y="1"/>
                </a:lnTo>
                <a:lnTo>
                  <a:pt x="25" y="2"/>
                </a:lnTo>
                <a:lnTo>
                  <a:pt x="26" y="2"/>
                </a:lnTo>
                <a:lnTo>
                  <a:pt x="27" y="2"/>
                </a:lnTo>
                <a:lnTo>
                  <a:pt x="27" y="3"/>
                </a:lnTo>
                <a:lnTo>
                  <a:pt x="28" y="3"/>
                </a:lnTo>
                <a:lnTo>
                  <a:pt x="28" y="4"/>
                </a:lnTo>
                <a:lnTo>
                  <a:pt x="29" y="4"/>
                </a:lnTo>
                <a:lnTo>
                  <a:pt x="29" y="5"/>
                </a:lnTo>
                <a:lnTo>
                  <a:pt x="30" y="6"/>
                </a:lnTo>
                <a:lnTo>
                  <a:pt x="30" y="7"/>
                </a:lnTo>
                <a:lnTo>
                  <a:pt x="31" y="8"/>
                </a:lnTo>
                <a:lnTo>
                  <a:pt x="31" y="9"/>
                </a:lnTo>
                <a:lnTo>
                  <a:pt x="31" y="10"/>
                </a:lnTo>
                <a:lnTo>
                  <a:pt x="31" y="11"/>
                </a:lnTo>
                <a:lnTo>
                  <a:pt x="31" y="12"/>
                </a:lnTo>
                <a:lnTo>
                  <a:pt x="32" y="12"/>
                </a:lnTo>
                <a:lnTo>
                  <a:pt x="32" y="13"/>
                </a:lnTo>
                <a:lnTo>
                  <a:pt x="31" y="14"/>
                </a:lnTo>
                <a:lnTo>
                  <a:pt x="31" y="25"/>
                </a:lnTo>
                <a:lnTo>
                  <a:pt x="31" y="36"/>
                </a:lnTo>
                <a:lnTo>
                  <a:pt x="31" y="47"/>
                </a:lnTo>
                <a:lnTo>
                  <a:pt x="31" y="58"/>
                </a:lnTo>
                <a:lnTo>
                  <a:pt x="31" y="69"/>
                </a:lnTo>
                <a:lnTo>
                  <a:pt x="31" y="80"/>
                </a:lnTo>
                <a:lnTo>
                  <a:pt x="31" y="91"/>
                </a:lnTo>
                <a:lnTo>
                  <a:pt x="31" y="102"/>
                </a:lnTo>
                <a:lnTo>
                  <a:pt x="32" y="105"/>
                </a:lnTo>
                <a:lnTo>
                  <a:pt x="33" y="107"/>
                </a:lnTo>
                <a:lnTo>
                  <a:pt x="34" y="110"/>
                </a:lnTo>
                <a:lnTo>
                  <a:pt x="34" y="112"/>
                </a:lnTo>
                <a:lnTo>
                  <a:pt x="35" y="114"/>
                </a:lnTo>
                <a:lnTo>
                  <a:pt x="36" y="117"/>
                </a:lnTo>
                <a:lnTo>
                  <a:pt x="37" y="119"/>
                </a:lnTo>
                <a:lnTo>
                  <a:pt x="38" y="121"/>
                </a:lnTo>
                <a:lnTo>
                  <a:pt x="38" y="123"/>
                </a:lnTo>
                <a:lnTo>
                  <a:pt x="39" y="125"/>
                </a:lnTo>
                <a:lnTo>
                  <a:pt x="40" y="126"/>
                </a:lnTo>
                <a:lnTo>
                  <a:pt x="41" y="128"/>
                </a:lnTo>
                <a:lnTo>
                  <a:pt x="42" y="130"/>
                </a:lnTo>
                <a:lnTo>
                  <a:pt x="43" y="131"/>
                </a:lnTo>
                <a:lnTo>
                  <a:pt x="44" y="133"/>
                </a:lnTo>
                <a:lnTo>
                  <a:pt x="46" y="134"/>
                </a:lnTo>
                <a:lnTo>
                  <a:pt x="47" y="135"/>
                </a:lnTo>
                <a:lnTo>
                  <a:pt x="48" y="137"/>
                </a:lnTo>
                <a:lnTo>
                  <a:pt x="49" y="138"/>
                </a:lnTo>
                <a:lnTo>
                  <a:pt x="50" y="139"/>
                </a:lnTo>
                <a:lnTo>
                  <a:pt x="52" y="140"/>
                </a:lnTo>
                <a:lnTo>
                  <a:pt x="53" y="140"/>
                </a:lnTo>
                <a:lnTo>
                  <a:pt x="54" y="141"/>
                </a:lnTo>
                <a:lnTo>
                  <a:pt x="56" y="142"/>
                </a:lnTo>
                <a:lnTo>
                  <a:pt x="57" y="142"/>
                </a:lnTo>
                <a:lnTo>
                  <a:pt x="59" y="143"/>
                </a:lnTo>
                <a:lnTo>
                  <a:pt x="60" y="143"/>
                </a:lnTo>
                <a:lnTo>
                  <a:pt x="62" y="143"/>
                </a:lnTo>
                <a:lnTo>
                  <a:pt x="63" y="144"/>
                </a:lnTo>
                <a:lnTo>
                  <a:pt x="65" y="144"/>
                </a:lnTo>
                <a:lnTo>
                  <a:pt x="66" y="144"/>
                </a:lnTo>
                <a:lnTo>
                  <a:pt x="68" y="143"/>
                </a:lnTo>
                <a:lnTo>
                  <a:pt x="71" y="143"/>
                </a:lnTo>
                <a:lnTo>
                  <a:pt x="74" y="143"/>
                </a:lnTo>
                <a:lnTo>
                  <a:pt x="77" y="142"/>
                </a:lnTo>
                <a:lnTo>
                  <a:pt x="80" y="142"/>
                </a:lnTo>
                <a:lnTo>
                  <a:pt x="82" y="141"/>
                </a:lnTo>
                <a:lnTo>
                  <a:pt x="85" y="140"/>
                </a:lnTo>
                <a:lnTo>
                  <a:pt x="87" y="138"/>
                </a:lnTo>
                <a:lnTo>
                  <a:pt x="90" y="137"/>
                </a:lnTo>
                <a:lnTo>
                  <a:pt x="92" y="135"/>
                </a:lnTo>
                <a:lnTo>
                  <a:pt x="94" y="134"/>
                </a:lnTo>
                <a:lnTo>
                  <a:pt x="96" y="132"/>
                </a:lnTo>
                <a:lnTo>
                  <a:pt x="98" y="130"/>
                </a:lnTo>
                <a:lnTo>
                  <a:pt x="100" y="128"/>
                </a:lnTo>
                <a:lnTo>
                  <a:pt x="101" y="125"/>
                </a:lnTo>
                <a:lnTo>
                  <a:pt x="103" y="123"/>
                </a:lnTo>
                <a:lnTo>
                  <a:pt x="105" y="120"/>
                </a:lnTo>
                <a:lnTo>
                  <a:pt x="106" y="117"/>
                </a:lnTo>
                <a:lnTo>
                  <a:pt x="107" y="114"/>
                </a:lnTo>
                <a:lnTo>
                  <a:pt x="109" y="111"/>
                </a:lnTo>
                <a:lnTo>
                  <a:pt x="110" y="108"/>
                </a:lnTo>
                <a:lnTo>
                  <a:pt x="111" y="104"/>
                </a:lnTo>
                <a:lnTo>
                  <a:pt x="112" y="101"/>
                </a:lnTo>
                <a:lnTo>
                  <a:pt x="113" y="97"/>
                </a:lnTo>
                <a:lnTo>
                  <a:pt x="114" y="94"/>
                </a:lnTo>
                <a:lnTo>
                  <a:pt x="115" y="90"/>
                </a:lnTo>
                <a:lnTo>
                  <a:pt x="116" y="86"/>
                </a:lnTo>
                <a:lnTo>
                  <a:pt x="116" y="82"/>
                </a:lnTo>
                <a:lnTo>
                  <a:pt x="117" y="77"/>
                </a:lnTo>
                <a:lnTo>
                  <a:pt x="117" y="73"/>
                </a:lnTo>
                <a:lnTo>
                  <a:pt x="118" y="68"/>
                </a:lnTo>
                <a:lnTo>
                  <a:pt x="118" y="64"/>
                </a:lnTo>
                <a:lnTo>
                  <a:pt x="119" y="59"/>
                </a:lnTo>
                <a:lnTo>
                  <a:pt x="119" y="54"/>
                </a:lnTo>
                <a:lnTo>
                  <a:pt x="119" y="48"/>
                </a:lnTo>
                <a:lnTo>
                  <a:pt x="119" y="43"/>
                </a:lnTo>
                <a:lnTo>
                  <a:pt x="119" y="37"/>
                </a:lnTo>
                <a:lnTo>
                  <a:pt x="119" y="32"/>
                </a:lnTo>
                <a:lnTo>
                  <a:pt x="119" y="26"/>
                </a:lnTo>
                <a:lnTo>
                  <a:pt x="119" y="20"/>
                </a:lnTo>
                <a:lnTo>
                  <a:pt x="119" y="15"/>
                </a:lnTo>
                <a:lnTo>
                  <a:pt x="119" y="14"/>
                </a:lnTo>
                <a:lnTo>
                  <a:pt x="119" y="12"/>
                </a:lnTo>
                <a:lnTo>
                  <a:pt x="119" y="11"/>
                </a:lnTo>
                <a:lnTo>
                  <a:pt x="119" y="10"/>
                </a:lnTo>
                <a:lnTo>
                  <a:pt x="119" y="9"/>
                </a:lnTo>
                <a:lnTo>
                  <a:pt x="120" y="8"/>
                </a:lnTo>
                <a:lnTo>
                  <a:pt x="120" y="7"/>
                </a:lnTo>
                <a:lnTo>
                  <a:pt x="120" y="6"/>
                </a:lnTo>
                <a:lnTo>
                  <a:pt x="121" y="6"/>
                </a:lnTo>
                <a:lnTo>
                  <a:pt x="121" y="5"/>
                </a:lnTo>
                <a:lnTo>
                  <a:pt x="122" y="4"/>
                </a:lnTo>
                <a:lnTo>
                  <a:pt x="123" y="3"/>
                </a:lnTo>
                <a:lnTo>
                  <a:pt x="124" y="2"/>
                </a:lnTo>
                <a:lnTo>
                  <a:pt x="125" y="1"/>
                </a:lnTo>
                <a:lnTo>
                  <a:pt x="126" y="1"/>
                </a:lnTo>
                <a:lnTo>
                  <a:pt x="127" y="1"/>
                </a:lnTo>
                <a:lnTo>
                  <a:pt x="128" y="0"/>
                </a:lnTo>
                <a:lnTo>
                  <a:pt x="129" y="0"/>
                </a:lnTo>
                <a:lnTo>
                  <a:pt x="130" y="0"/>
                </a:lnTo>
                <a:lnTo>
                  <a:pt x="131" y="0"/>
                </a:lnTo>
                <a:lnTo>
                  <a:pt x="132" y="0"/>
                </a:lnTo>
                <a:lnTo>
                  <a:pt x="134" y="0"/>
                </a:lnTo>
                <a:lnTo>
                  <a:pt x="135" y="0"/>
                </a:lnTo>
                <a:lnTo>
                  <a:pt x="137" y="0"/>
                </a:lnTo>
                <a:lnTo>
                  <a:pt x="138" y="0"/>
                </a:lnTo>
                <a:lnTo>
                  <a:pt x="139" y="0"/>
                </a:lnTo>
                <a:lnTo>
                  <a:pt x="140" y="0"/>
                </a:lnTo>
                <a:lnTo>
                  <a:pt x="141" y="0"/>
                </a:lnTo>
                <a:lnTo>
                  <a:pt x="142" y="0"/>
                </a:lnTo>
                <a:lnTo>
                  <a:pt x="142" y="1"/>
                </a:lnTo>
                <a:lnTo>
                  <a:pt x="143" y="1"/>
                </a:lnTo>
                <a:lnTo>
                  <a:pt x="144" y="1"/>
                </a:lnTo>
                <a:lnTo>
                  <a:pt x="144" y="2"/>
                </a:lnTo>
                <a:lnTo>
                  <a:pt x="145" y="2"/>
                </a:lnTo>
                <a:lnTo>
                  <a:pt x="146" y="3"/>
                </a:lnTo>
                <a:lnTo>
                  <a:pt x="147" y="4"/>
                </a:lnTo>
                <a:lnTo>
                  <a:pt x="148" y="5"/>
                </a:lnTo>
                <a:lnTo>
                  <a:pt x="148" y="6"/>
                </a:lnTo>
                <a:lnTo>
                  <a:pt x="149" y="7"/>
                </a:lnTo>
                <a:lnTo>
                  <a:pt x="149" y="8"/>
                </a:lnTo>
                <a:lnTo>
                  <a:pt x="149" y="9"/>
                </a:lnTo>
                <a:lnTo>
                  <a:pt x="149" y="10"/>
                </a:lnTo>
                <a:lnTo>
                  <a:pt x="149" y="11"/>
                </a:lnTo>
                <a:lnTo>
                  <a:pt x="149" y="12"/>
                </a:lnTo>
                <a:lnTo>
                  <a:pt x="150" y="13"/>
                </a:lnTo>
                <a:lnTo>
                  <a:pt x="150" y="14"/>
                </a:lnTo>
                <a:lnTo>
                  <a:pt x="150" y="20"/>
                </a:lnTo>
                <a:lnTo>
                  <a:pt x="150" y="26"/>
                </a:lnTo>
                <a:lnTo>
                  <a:pt x="150" y="32"/>
                </a:lnTo>
                <a:lnTo>
                  <a:pt x="150" y="38"/>
                </a:lnTo>
                <a:lnTo>
                  <a:pt x="150" y="45"/>
                </a:lnTo>
                <a:lnTo>
                  <a:pt x="150" y="51"/>
                </a:lnTo>
                <a:lnTo>
                  <a:pt x="150" y="57"/>
                </a:lnTo>
                <a:lnTo>
                  <a:pt x="150" y="63"/>
                </a:lnTo>
                <a:lnTo>
                  <a:pt x="148" y="69"/>
                </a:lnTo>
                <a:lnTo>
                  <a:pt x="147" y="75"/>
                </a:lnTo>
                <a:lnTo>
                  <a:pt x="146" y="81"/>
                </a:lnTo>
                <a:lnTo>
                  <a:pt x="145" y="87"/>
                </a:lnTo>
                <a:lnTo>
                  <a:pt x="143" y="93"/>
                </a:lnTo>
                <a:lnTo>
                  <a:pt x="142" y="98"/>
                </a:lnTo>
                <a:lnTo>
                  <a:pt x="140" y="104"/>
                </a:lnTo>
                <a:lnTo>
                  <a:pt x="139" y="109"/>
                </a:lnTo>
                <a:lnTo>
                  <a:pt x="137" y="114"/>
                </a:lnTo>
                <a:lnTo>
                  <a:pt x="135" y="119"/>
                </a:lnTo>
                <a:lnTo>
                  <a:pt x="133" y="124"/>
                </a:lnTo>
                <a:lnTo>
                  <a:pt x="131" y="128"/>
                </a:lnTo>
                <a:lnTo>
                  <a:pt x="129" y="133"/>
                </a:lnTo>
                <a:lnTo>
                  <a:pt x="127" y="137"/>
                </a:lnTo>
                <a:lnTo>
                  <a:pt x="125" y="141"/>
                </a:lnTo>
                <a:lnTo>
                  <a:pt x="122" y="145"/>
                </a:lnTo>
                <a:lnTo>
                  <a:pt x="120" y="148"/>
                </a:lnTo>
                <a:lnTo>
                  <a:pt x="117" y="152"/>
                </a:lnTo>
                <a:lnTo>
                  <a:pt x="114" y="155"/>
                </a:lnTo>
                <a:lnTo>
                  <a:pt x="111" y="158"/>
                </a:lnTo>
                <a:lnTo>
                  <a:pt x="108" y="161"/>
                </a:lnTo>
                <a:lnTo>
                  <a:pt x="105" y="163"/>
                </a:lnTo>
                <a:lnTo>
                  <a:pt x="102" y="165"/>
                </a:lnTo>
                <a:lnTo>
                  <a:pt x="99" y="167"/>
                </a:lnTo>
                <a:lnTo>
                  <a:pt x="95" y="169"/>
                </a:lnTo>
                <a:lnTo>
                  <a:pt x="92" y="171"/>
                </a:lnTo>
                <a:lnTo>
                  <a:pt x="88" y="172"/>
                </a:lnTo>
                <a:lnTo>
                  <a:pt x="84" y="173"/>
                </a:lnTo>
                <a:lnTo>
                  <a:pt x="80" y="174"/>
                </a:lnTo>
                <a:lnTo>
                  <a:pt x="76" y="174"/>
                </a:lnTo>
                <a:lnTo>
                  <a:pt x="72" y="174"/>
                </a:lnTo>
                <a:lnTo>
                  <a:pt x="67" y="174"/>
                </a:lnTo>
                <a:lnTo>
                  <a:pt x="64" y="174"/>
                </a:lnTo>
                <a:lnTo>
                  <a:pt x="60" y="175"/>
                </a:lnTo>
                <a:lnTo>
                  <a:pt x="57" y="174"/>
                </a:lnTo>
                <a:lnTo>
                  <a:pt x="54" y="174"/>
                </a:lnTo>
                <a:lnTo>
                  <a:pt x="50" y="173"/>
                </a:lnTo>
                <a:lnTo>
                  <a:pt x="47" y="173"/>
                </a:lnTo>
                <a:lnTo>
                  <a:pt x="44" y="172"/>
                </a:lnTo>
                <a:lnTo>
                  <a:pt x="42" y="171"/>
                </a:lnTo>
                <a:lnTo>
                  <a:pt x="39" y="170"/>
                </a:lnTo>
                <a:lnTo>
                  <a:pt x="36" y="168"/>
                </a:lnTo>
                <a:lnTo>
                  <a:pt x="34" y="167"/>
                </a:lnTo>
                <a:lnTo>
                  <a:pt x="31" y="165"/>
                </a:lnTo>
                <a:lnTo>
                  <a:pt x="29" y="163"/>
                </a:lnTo>
                <a:lnTo>
                  <a:pt x="26" y="161"/>
                </a:lnTo>
                <a:lnTo>
                  <a:pt x="24" y="159"/>
                </a:lnTo>
                <a:lnTo>
                  <a:pt x="22" y="157"/>
                </a:lnTo>
                <a:lnTo>
                  <a:pt x="20" y="155"/>
                </a:lnTo>
                <a:lnTo>
                  <a:pt x="18" y="152"/>
                </a:lnTo>
                <a:lnTo>
                  <a:pt x="16" y="149"/>
                </a:lnTo>
                <a:lnTo>
                  <a:pt x="15" y="146"/>
                </a:lnTo>
                <a:lnTo>
                  <a:pt x="13" y="143"/>
                </a:lnTo>
                <a:lnTo>
                  <a:pt x="11" y="140"/>
                </a:lnTo>
                <a:lnTo>
                  <a:pt x="10" y="137"/>
                </a:lnTo>
                <a:lnTo>
                  <a:pt x="8" y="133"/>
                </a:lnTo>
                <a:lnTo>
                  <a:pt x="7" y="130"/>
                </a:lnTo>
                <a:lnTo>
                  <a:pt x="6" y="126"/>
                </a:lnTo>
                <a:lnTo>
                  <a:pt x="4" y="122"/>
                </a:lnTo>
                <a:lnTo>
                  <a:pt x="3" y="118"/>
                </a:lnTo>
                <a:lnTo>
                  <a:pt x="2" y="114"/>
                </a:lnTo>
                <a:lnTo>
                  <a:pt x="1" y="110"/>
                </a:lnTo>
                <a:lnTo>
                  <a:pt x="0" y="106"/>
                </a:lnTo>
                <a:lnTo>
                  <a:pt x="0" y="101"/>
                </a:lnTo>
                <a:lnTo>
                  <a:pt x="0" y="90"/>
                </a:lnTo>
                <a:lnTo>
                  <a:pt x="0" y="79"/>
                </a:lnTo>
                <a:lnTo>
                  <a:pt x="0" y="68"/>
                </a:lnTo>
                <a:lnTo>
                  <a:pt x="0" y="57"/>
                </a:lnTo>
                <a:lnTo>
                  <a:pt x="0" y="46"/>
                </a:lnTo>
                <a:lnTo>
                  <a:pt x="0" y="35"/>
                </a:lnTo>
                <a:lnTo>
                  <a:pt x="0" y="24"/>
                </a:lnTo>
                <a:lnTo>
                  <a:pt x="0" y="13"/>
                </a:lnTo>
                <a:lnTo>
                  <a:pt x="0" y="12"/>
                </a:lnTo>
                <a:lnTo>
                  <a:pt x="0" y="11"/>
                </a:lnTo>
                <a:lnTo>
                  <a:pt x="0" y="10"/>
                </a:lnTo>
                <a:lnTo>
                  <a:pt x="0" y="9"/>
                </a:lnTo>
                <a:lnTo>
                  <a:pt x="0" y="8"/>
                </a:lnTo>
                <a:lnTo>
                  <a:pt x="1" y="7"/>
                </a:lnTo>
                <a:lnTo>
                  <a:pt x="1" y="6"/>
                </a:lnTo>
                <a:lnTo>
                  <a:pt x="2" y="5"/>
                </a:lnTo>
                <a:lnTo>
                  <a:pt x="2" y="4"/>
                </a:lnTo>
                <a:lnTo>
                  <a:pt x="3" y="4"/>
                </a:lnTo>
                <a:lnTo>
                  <a:pt x="3" y="3"/>
                </a:lnTo>
                <a:lnTo>
                  <a:pt x="4" y="3"/>
                </a:lnTo>
                <a:lnTo>
                  <a:pt x="4" y="2"/>
                </a:lnTo>
                <a:lnTo>
                  <a:pt x="5" y="2"/>
                </a:lnTo>
                <a:lnTo>
                  <a:pt x="6" y="2"/>
                </a:lnTo>
                <a:lnTo>
                  <a:pt x="6" y="1"/>
                </a:lnTo>
                <a:lnTo>
                  <a:pt x="7" y="1"/>
                </a:lnTo>
                <a:lnTo>
                  <a:pt x="8" y="1"/>
                </a:lnTo>
                <a:lnTo>
                  <a:pt x="9" y="0"/>
                </a:lnTo>
                <a:lnTo>
                  <a:pt x="10" y="0"/>
                </a:lnTo>
                <a:lnTo>
                  <a:pt x="11" y="0"/>
                </a:lnTo>
                <a:lnTo>
                  <a:pt x="12" y="0"/>
                </a:lnTo>
                <a:lnTo>
                  <a:pt x="13" y="0"/>
                </a:lnTo>
                <a:lnTo>
                  <a:pt x="14" y="0"/>
                </a:lnTo>
                <a:lnTo>
                  <a:pt x="15" y="0"/>
                </a:lnTo>
                <a:lnTo>
                  <a:pt x="17" y="0"/>
                </a:lnTo>
              </a:path>
            </a:pathLst>
          </a:custGeom>
          <a:solidFill>
            <a:schemeClr val="bg2"/>
          </a:solidFill>
          <a:ln w="9525" cap="rnd">
            <a:noFill/>
            <a:round/>
            <a:headEnd/>
            <a:tailEnd/>
          </a:ln>
          <a:effectLst/>
        </p:spPr>
        <p:txBody>
          <a:bodyPr/>
          <a:lstStyle/>
          <a:p>
            <a:pPr>
              <a:defRPr/>
            </a:pPr>
            <a:endParaRPr lang="fr-CA"/>
          </a:p>
        </p:txBody>
      </p:sp>
      <p:sp>
        <p:nvSpPr>
          <p:cNvPr id="67619" name="Freeform 40"/>
          <p:cNvSpPr>
            <a:spLocks/>
          </p:cNvSpPr>
          <p:nvPr/>
        </p:nvSpPr>
        <p:spPr bwMode="auto">
          <a:xfrm>
            <a:off x="407988" y="6267450"/>
            <a:ext cx="212725" cy="279400"/>
          </a:xfrm>
          <a:custGeom>
            <a:avLst/>
            <a:gdLst>
              <a:gd name="T0" fmla="*/ 41677195 w 151"/>
              <a:gd name="T1" fmla="*/ 0 h 176"/>
              <a:gd name="T2" fmla="*/ 49615641 w 151"/>
              <a:gd name="T3" fmla="*/ 2520950 h 176"/>
              <a:gd name="T4" fmla="*/ 55570532 w 151"/>
              <a:gd name="T5" fmla="*/ 7561263 h 176"/>
              <a:gd name="T6" fmla="*/ 59539051 w 151"/>
              <a:gd name="T7" fmla="*/ 15120938 h 176"/>
              <a:gd name="T8" fmla="*/ 61524015 w 151"/>
              <a:gd name="T9" fmla="*/ 22682200 h 176"/>
              <a:gd name="T10" fmla="*/ 63508978 w 151"/>
              <a:gd name="T11" fmla="*/ 30241875 h 176"/>
              <a:gd name="T12" fmla="*/ 61524015 w 151"/>
              <a:gd name="T13" fmla="*/ 90725625 h 176"/>
              <a:gd name="T14" fmla="*/ 61524015 w 151"/>
              <a:gd name="T15" fmla="*/ 229335013 h 176"/>
              <a:gd name="T16" fmla="*/ 67477497 w 151"/>
              <a:gd name="T17" fmla="*/ 282257500 h 176"/>
              <a:gd name="T18" fmla="*/ 75415943 w 151"/>
              <a:gd name="T19" fmla="*/ 309980013 h 176"/>
              <a:gd name="T20" fmla="*/ 85339353 w 151"/>
              <a:gd name="T21" fmla="*/ 330141263 h 176"/>
              <a:gd name="T22" fmla="*/ 97247727 w 151"/>
              <a:gd name="T23" fmla="*/ 347781563 h 176"/>
              <a:gd name="T24" fmla="*/ 111139655 w 151"/>
              <a:gd name="T25" fmla="*/ 357862188 h 176"/>
              <a:gd name="T26" fmla="*/ 125032993 w 151"/>
              <a:gd name="T27" fmla="*/ 362902500 h 176"/>
              <a:gd name="T28" fmla="*/ 146863368 w 151"/>
              <a:gd name="T29" fmla="*/ 360383138 h 176"/>
              <a:gd name="T30" fmla="*/ 172663670 w 151"/>
              <a:gd name="T31" fmla="*/ 347781563 h 176"/>
              <a:gd name="T32" fmla="*/ 194495454 w 151"/>
              <a:gd name="T33" fmla="*/ 327620313 h 176"/>
              <a:gd name="T34" fmla="*/ 210372346 w 151"/>
              <a:gd name="T35" fmla="*/ 294859075 h 176"/>
              <a:gd name="T36" fmla="*/ 222280720 w 151"/>
              <a:gd name="T37" fmla="*/ 254536575 h 176"/>
              <a:gd name="T38" fmla="*/ 230219166 w 151"/>
              <a:gd name="T39" fmla="*/ 206652813 h 176"/>
              <a:gd name="T40" fmla="*/ 236172648 w 151"/>
              <a:gd name="T41" fmla="*/ 148690013 h 176"/>
              <a:gd name="T42" fmla="*/ 236172648 w 151"/>
              <a:gd name="T43" fmla="*/ 80645000 h 176"/>
              <a:gd name="T44" fmla="*/ 236172648 w 151"/>
              <a:gd name="T45" fmla="*/ 30241875 h 176"/>
              <a:gd name="T46" fmla="*/ 236172648 w 151"/>
              <a:gd name="T47" fmla="*/ 22682200 h 176"/>
              <a:gd name="T48" fmla="*/ 240142576 w 151"/>
              <a:gd name="T49" fmla="*/ 15120938 h 176"/>
              <a:gd name="T50" fmla="*/ 244111095 w 151"/>
              <a:gd name="T51" fmla="*/ 7561263 h 176"/>
              <a:gd name="T52" fmla="*/ 250065986 w 151"/>
              <a:gd name="T53" fmla="*/ 2520950 h 176"/>
              <a:gd name="T54" fmla="*/ 258004432 w 151"/>
              <a:gd name="T55" fmla="*/ 0 h 176"/>
              <a:gd name="T56" fmla="*/ 271896361 w 151"/>
              <a:gd name="T57" fmla="*/ 0 h 176"/>
              <a:gd name="T58" fmla="*/ 277849843 w 151"/>
              <a:gd name="T59" fmla="*/ 0 h 176"/>
              <a:gd name="T60" fmla="*/ 285789698 w 151"/>
              <a:gd name="T61" fmla="*/ 2520950 h 176"/>
              <a:gd name="T62" fmla="*/ 289758217 w 151"/>
              <a:gd name="T63" fmla="*/ 7561263 h 176"/>
              <a:gd name="T64" fmla="*/ 293728144 w 151"/>
              <a:gd name="T65" fmla="*/ 15120938 h 176"/>
              <a:gd name="T66" fmla="*/ 295711699 w 151"/>
              <a:gd name="T67" fmla="*/ 27722513 h 176"/>
              <a:gd name="T68" fmla="*/ 297696663 w 151"/>
              <a:gd name="T69" fmla="*/ 65524063 h 176"/>
              <a:gd name="T70" fmla="*/ 297696663 w 151"/>
              <a:gd name="T71" fmla="*/ 143649700 h 176"/>
              <a:gd name="T72" fmla="*/ 287773253 w 151"/>
              <a:gd name="T73" fmla="*/ 219254388 h 176"/>
              <a:gd name="T74" fmla="*/ 271896361 w 151"/>
              <a:gd name="T75" fmla="*/ 287297813 h 176"/>
              <a:gd name="T76" fmla="*/ 252049541 w 151"/>
              <a:gd name="T77" fmla="*/ 345262200 h 176"/>
              <a:gd name="T78" fmla="*/ 226249238 w 151"/>
              <a:gd name="T79" fmla="*/ 390625013 h 176"/>
              <a:gd name="T80" fmla="*/ 196480417 w 151"/>
              <a:gd name="T81" fmla="*/ 420866888 h 176"/>
              <a:gd name="T82" fmla="*/ 158771741 w 151"/>
              <a:gd name="T83" fmla="*/ 438507188 h 176"/>
              <a:gd name="T84" fmla="*/ 119078102 w 151"/>
              <a:gd name="T85" fmla="*/ 441028138 h 176"/>
              <a:gd name="T86" fmla="*/ 87324317 w 151"/>
              <a:gd name="T87" fmla="*/ 433466875 h 176"/>
              <a:gd name="T88" fmla="*/ 61524015 w 151"/>
              <a:gd name="T89" fmla="*/ 415826575 h 176"/>
              <a:gd name="T90" fmla="*/ 39692231 w 151"/>
              <a:gd name="T91" fmla="*/ 390625013 h 176"/>
              <a:gd name="T92" fmla="*/ 21831784 w 151"/>
              <a:gd name="T93" fmla="*/ 352821875 h 176"/>
              <a:gd name="T94" fmla="*/ 7938446 w 151"/>
              <a:gd name="T95" fmla="*/ 307459063 h 176"/>
              <a:gd name="T96" fmla="*/ 0 w 151"/>
              <a:gd name="T97" fmla="*/ 254536575 h 176"/>
              <a:gd name="T98" fmla="*/ 0 w 151"/>
              <a:gd name="T99" fmla="*/ 115927188 h 176"/>
              <a:gd name="T100" fmla="*/ 0 w 151"/>
              <a:gd name="T101" fmla="*/ 30241875 h 176"/>
              <a:gd name="T102" fmla="*/ 0 w 151"/>
              <a:gd name="T103" fmla="*/ 22682200 h 176"/>
              <a:gd name="T104" fmla="*/ 1984964 w 151"/>
              <a:gd name="T105" fmla="*/ 15120938 h 176"/>
              <a:gd name="T106" fmla="*/ 5953482 w 151"/>
              <a:gd name="T107" fmla="*/ 7561263 h 176"/>
              <a:gd name="T108" fmla="*/ 11908374 w 151"/>
              <a:gd name="T109" fmla="*/ 2520950 h 176"/>
              <a:gd name="T110" fmla="*/ 21831784 w 151"/>
              <a:gd name="T111" fmla="*/ 0 h 176"/>
              <a:gd name="T112" fmla="*/ 33738749 w 151"/>
              <a:gd name="T113" fmla="*/ 0 h 17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51" h="176">
                <a:moveTo>
                  <a:pt x="17" y="0"/>
                </a:moveTo>
                <a:lnTo>
                  <a:pt x="18" y="0"/>
                </a:lnTo>
                <a:lnTo>
                  <a:pt x="19" y="0"/>
                </a:lnTo>
                <a:lnTo>
                  <a:pt x="20" y="0"/>
                </a:lnTo>
                <a:lnTo>
                  <a:pt x="21" y="0"/>
                </a:lnTo>
                <a:lnTo>
                  <a:pt x="22" y="0"/>
                </a:lnTo>
                <a:lnTo>
                  <a:pt x="23" y="1"/>
                </a:lnTo>
                <a:lnTo>
                  <a:pt x="24" y="1"/>
                </a:lnTo>
                <a:lnTo>
                  <a:pt x="25" y="1"/>
                </a:lnTo>
                <a:lnTo>
                  <a:pt x="25" y="2"/>
                </a:lnTo>
                <a:lnTo>
                  <a:pt x="26" y="2"/>
                </a:lnTo>
                <a:lnTo>
                  <a:pt x="27" y="2"/>
                </a:lnTo>
                <a:lnTo>
                  <a:pt x="27" y="3"/>
                </a:lnTo>
                <a:lnTo>
                  <a:pt x="28" y="3"/>
                </a:lnTo>
                <a:lnTo>
                  <a:pt x="28" y="4"/>
                </a:lnTo>
                <a:lnTo>
                  <a:pt x="29" y="4"/>
                </a:lnTo>
                <a:lnTo>
                  <a:pt x="29" y="5"/>
                </a:lnTo>
                <a:lnTo>
                  <a:pt x="30" y="6"/>
                </a:lnTo>
                <a:lnTo>
                  <a:pt x="30" y="7"/>
                </a:lnTo>
                <a:lnTo>
                  <a:pt x="31" y="8"/>
                </a:lnTo>
                <a:lnTo>
                  <a:pt x="31" y="9"/>
                </a:lnTo>
                <a:lnTo>
                  <a:pt x="31" y="10"/>
                </a:lnTo>
                <a:lnTo>
                  <a:pt x="31" y="11"/>
                </a:lnTo>
                <a:lnTo>
                  <a:pt x="31" y="12"/>
                </a:lnTo>
                <a:lnTo>
                  <a:pt x="32" y="12"/>
                </a:lnTo>
                <a:lnTo>
                  <a:pt x="32" y="13"/>
                </a:lnTo>
                <a:lnTo>
                  <a:pt x="31" y="14"/>
                </a:lnTo>
                <a:lnTo>
                  <a:pt x="31" y="25"/>
                </a:lnTo>
                <a:lnTo>
                  <a:pt x="31" y="36"/>
                </a:lnTo>
                <a:lnTo>
                  <a:pt x="31" y="47"/>
                </a:lnTo>
                <a:lnTo>
                  <a:pt x="31" y="58"/>
                </a:lnTo>
                <a:lnTo>
                  <a:pt x="31" y="69"/>
                </a:lnTo>
                <a:lnTo>
                  <a:pt x="31" y="80"/>
                </a:lnTo>
                <a:lnTo>
                  <a:pt x="31" y="91"/>
                </a:lnTo>
                <a:lnTo>
                  <a:pt x="31" y="102"/>
                </a:lnTo>
                <a:lnTo>
                  <a:pt x="32" y="105"/>
                </a:lnTo>
                <a:lnTo>
                  <a:pt x="33" y="107"/>
                </a:lnTo>
                <a:lnTo>
                  <a:pt x="34" y="110"/>
                </a:lnTo>
                <a:lnTo>
                  <a:pt x="34" y="112"/>
                </a:lnTo>
                <a:lnTo>
                  <a:pt x="35" y="114"/>
                </a:lnTo>
                <a:lnTo>
                  <a:pt x="36" y="117"/>
                </a:lnTo>
                <a:lnTo>
                  <a:pt x="37" y="119"/>
                </a:lnTo>
                <a:lnTo>
                  <a:pt x="38" y="121"/>
                </a:lnTo>
                <a:lnTo>
                  <a:pt x="38" y="123"/>
                </a:lnTo>
                <a:lnTo>
                  <a:pt x="39" y="125"/>
                </a:lnTo>
                <a:lnTo>
                  <a:pt x="40" y="126"/>
                </a:lnTo>
                <a:lnTo>
                  <a:pt x="41" y="128"/>
                </a:lnTo>
                <a:lnTo>
                  <a:pt x="42" y="130"/>
                </a:lnTo>
                <a:lnTo>
                  <a:pt x="43" y="131"/>
                </a:lnTo>
                <a:lnTo>
                  <a:pt x="44" y="133"/>
                </a:lnTo>
                <a:lnTo>
                  <a:pt x="46" y="134"/>
                </a:lnTo>
                <a:lnTo>
                  <a:pt x="47" y="135"/>
                </a:lnTo>
                <a:lnTo>
                  <a:pt x="48" y="137"/>
                </a:lnTo>
                <a:lnTo>
                  <a:pt x="49" y="138"/>
                </a:lnTo>
                <a:lnTo>
                  <a:pt x="50" y="139"/>
                </a:lnTo>
                <a:lnTo>
                  <a:pt x="52" y="140"/>
                </a:lnTo>
                <a:lnTo>
                  <a:pt x="53" y="140"/>
                </a:lnTo>
                <a:lnTo>
                  <a:pt x="54" y="141"/>
                </a:lnTo>
                <a:lnTo>
                  <a:pt x="56" y="142"/>
                </a:lnTo>
                <a:lnTo>
                  <a:pt x="57" y="142"/>
                </a:lnTo>
                <a:lnTo>
                  <a:pt x="59" y="143"/>
                </a:lnTo>
                <a:lnTo>
                  <a:pt x="60" y="143"/>
                </a:lnTo>
                <a:lnTo>
                  <a:pt x="62" y="143"/>
                </a:lnTo>
                <a:lnTo>
                  <a:pt x="63" y="144"/>
                </a:lnTo>
                <a:lnTo>
                  <a:pt x="65" y="144"/>
                </a:lnTo>
                <a:lnTo>
                  <a:pt x="66" y="144"/>
                </a:lnTo>
                <a:lnTo>
                  <a:pt x="68" y="143"/>
                </a:lnTo>
                <a:lnTo>
                  <a:pt x="71" y="143"/>
                </a:lnTo>
                <a:lnTo>
                  <a:pt x="74" y="143"/>
                </a:lnTo>
                <a:lnTo>
                  <a:pt x="77" y="142"/>
                </a:lnTo>
                <a:lnTo>
                  <a:pt x="80" y="142"/>
                </a:lnTo>
                <a:lnTo>
                  <a:pt x="82" y="141"/>
                </a:lnTo>
                <a:lnTo>
                  <a:pt x="85" y="140"/>
                </a:lnTo>
                <a:lnTo>
                  <a:pt x="87" y="138"/>
                </a:lnTo>
                <a:lnTo>
                  <a:pt x="90" y="137"/>
                </a:lnTo>
                <a:lnTo>
                  <a:pt x="92" y="135"/>
                </a:lnTo>
                <a:lnTo>
                  <a:pt x="94" y="134"/>
                </a:lnTo>
                <a:lnTo>
                  <a:pt x="96" y="132"/>
                </a:lnTo>
                <a:lnTo>
                  <a:pt x="98" y="130"/>
                </a:lnTo>
                <a:lnTo>
                  <a:pt x="100" y="128"/>
                </a:lnTo>
                <a:lnTo>
                  <a:pt x="101" y="125"/>
                </a:lnTo>
                <a:lnTo>
                  <a:pt x="103" y="123"/>
                </a:lnTo>
                <a:lnTo>
                  <a:pt x="105" y="120"/>
                </a:lnTo>
                <a:lnTo>
                  <a:pt x="106" y="117"/>
                </a:lnTo>
                <a:lnTo>
                  <a:pt x="107" y="114"/>
                </a:lnTo>
                <a:lnTo>
                  <a:pt x="109" y="111"/>
                </a:lnTo>
                <a:lnTo>
                  <a:pt x="110" y="108"/>
                </a:lnTo>
                <a:lnTo>
                  <a:pt x="111" y="104"/>
                </a:lnTo>
                <a:lnTo>
                  <a:pt x="112" y="101"/>
                </a:lnTo>
                <a:lnTo>
                  <a:pt x="113" y="97"/>
                </a:lnTo>
                <a:lnTo>
                  <a:pt x="114" y="94"/>
                </a:lnTo>
                <a:lnTo>
                  <a:pt x="115" y="90"/>
                </a:lnTo>
                <a:lnTo>
                  <a:pt x="116" y="86"/>
                </a:lnTo>
                <a:lnTo>
                  <a:pt x="116" y="82"/>
                </a:lnTo>
                <a:lnTo>
                  <a:pt x="117" y="77"/>
                </a:lnTo>
                <a:lnTo>
                  <a:pt x="117" y="73"/>
                </a:lnTo>
                <a:lnTo>
                  <a:pt x="118" y="68"/>
                </a:lnTo>
                <a:lnTo>
                  <a:pt x="118" y="64"/>
                </a:lnTo>
                <a:lnTo>
                  <a:pt x="119" y="59"/>
                </a:lnTo>
                <a:lnTo>
                  <a:pt x="119" y="54"/>
                </a:lnTo>
                <a:lnTo>
                  <a:pt x="119" y="48"/>
                </a:lnTo>
                <a:lnTo>
                  <a:pt x="119" y="43"/>
                </a:lnTo>
                <a:lnTo>
                  <a:pt x="119" y="37"/>
                </a:lnTo>
                <a:lnTo>
                  <a:pt x="119" y="32"/>
                </a:lnTo>
                <a:lnTo>
                  <a:pt x="119" y="26"/>
                </a:lnTo>
                <a:lnTo>
                  <a:pt x="119" y="20"/>
                </a:lnTo>
                <a:lnTo>
                  <a:pt x="119" y="15"/>
                </a:lnTo>
                <a:lnTo>
                  <a:pt x="119" y="14"/>
                </a:lnTo>
                <a:lnTo>
                  <a:pt x="119" y="12"/>
                </a:lnTo>
                <a:lnTo>
                  <a:pt x="119" y="11"/>
                </a:lnTo>
                <a:lnTo>
                  <a:pt x="119" y="10"/>
                </a:lnTo>
                <a:lnTo>
                  <a:pt x="119" y="9"/>
                </a:lnTo>
                <a:lnTo>
                  <a:pt x="120" y="8"/>
                </a:lnTo>
                <a:lnTo>
                  <a:pt x="120" y="7"/>
                </a:lnTo>
                <a:lnTo>
                  <a:pt x="120" y="6"/>
                </a:lnTo>
                <a:lnTo>
                  <a:pt x="121" y="6"/>
                </a:lnTo>
                <a:lnTo>
                  <a:pt x="121" y="5"/>
                </a:lnTo>
                <a:lnTo>
                  <a:pt x="122" y="4"/>
                </a:lnTo>
                <a:lnTo>
                  <a:pt x="123" y="3"/>
                </a:lnTo>
                <a:lnTo>
                  <a:pt x="124" y="2"/>
                </a:lnTo>
                <a:lnTo>
                  <a:pt x="125" y="1"/>
                </a:lnTo>
                <a:lnTo>
                  <a:pt x="126" y="1"/>
                </a:lnTo>
                <a:lnTo>
                  <a:pt x="127" y="1"/>
                </a:lnTo>
                <a:lnTo>
                  <a:pt x="128" y="0"/>
                </a:lnTo>
                <a:lnTo>
                  <a:pt x="129" y="0"/>
                </a:lnTo>
                <a:lnTo>
                  <a:pt x="130" y="0"/>
                </a:lnTo>
                <a:lnTo>
                  <a:pt x="131" y="0"/>
                </a:lnTo>
                <a:lnTo>
                  <a:pt x="132" y="0"/>
                </a:lnTo>
                <a:lnTo>
                  <a:pt x="134" y="0"/>
                </a:lnTo>
                <a:lnTo>
                  <a:pt x="135" y="0"/>
                </a:lnTo>
                <a:lnTo>
                  <a:pt x="137" y="0"/>
                </a:lnTo>
                <a:lnTo>
                  <a:pt x="138" y="0"/>
                </a:lnTo>
                <a:lnTo>
                  <a:pt x="139" y="0"/>
                </a:lnTo>
                <a:lnTo>
                  <a:pt x="140" y="0"/>
                </a:lnTo>
                <a:lnTo>
                  <a:pt x="141" y="0"/>
                </a:lnTo>
                <a:lnTo>
                  <a:pt x="142" y="0"/>
                </a:lnTo>
                <a:lnTo>
                  <a:pt x="142" y="1"/>
                </a:lnTo>
                <a:lnTo>
                  <a:pt x="143" y="1"/>
                </a:lnTo>
                <a:lnTo>
                  <a:pt x="144" y="1"/>
                </a:lnTo>
                <a:lnTo>
                  <a:pt x="144" y="2"/>
                </a:lnTo>
                <a:lnTo>
                  <a:pt x="145" y="2"/>
                </a:lnTo>
                <a:lnTo>
                  <a:pt x="146" y="3"/>
                </a:lnTo>
                <a:lnTo>
                  <a:pt x="147" y="4"/>
                </a:lnTo>
                <a:lnTo>
                  <a:pt x="148" y="5"/>
                </a:lnTo>
                <a:lnTo>
                  <a:pt x="148" y="6"/>
                </a:lnTo>
                <a:lnTo>
                  <a:pt x="149" y="7"/>
                </a:lnTo>
                <a:lnTo>
                  <a:pt x="149" y="8"/>
                </a:lnTo>
                <a:lnTo>
                  <a:pt x="149" y="9"/>
                </a:lnTo>
                <a:lnTo>
                  <a:pt x="149" y="10"/>
                </a:lnTo>
                <a:lnTo>
                  <a:pt x="149" y="11"/>
                </a:lnTo>
                <a:lnTo>
                  <a:pt x="149" y="12"/>
                </a:lnTo>
                <a:lnTo>
                  <a:pt x="150" y="13"/>
                </a:lnTo>
                <a:lnTo>
                  <a:pt x="150" y="14"/>
                </a:lnTo>
                <a:lnTo>
                  <a:pt x="150" y="20"/>
                </a:lnTo>
                <a:lnTo>
                  <a:pt x="150" y="26"/>
                </a:lnTo>
                <a:lnTo>
                  <a:pt x="150" y="32"/>
                </a:lnTo>
                <a:lnTo>
                  <a:pt x="150" y="38"/>
                </a:lnTo>
                <a:lnTo>
                  <a:pt x="150" y="45"/>
                </a:lnTo>
                <a:lnTo>
                  <a:pt x="150" y="51"/>
                </a:lnTo>
                <a:lnTo>
                  <a:pt x="150" y="57"/>
                </a:lnTo>
                <a:lnTo>
                  <a:pt x="150" y="63"/>
                </a:lnTo>
                <a:lnTo>
                  <a:pt x="148" y="69"/>
                </a:lnTo>
                <a:lnTo>
                  <a:pt x="147" y="75"/>
                </a:lnTo>
                <a:lnTo>
                  <a:pt x="146" y="81"/>
                </a:lnTo>
                <a:lnTo>
                  <a:pt x="145" y="87"/>
                </a:lnTo>
                <a:lnTo>
                  <a:pt x="143" y="93"/>
                </a:lnTo>
                <a:lnTo>
                  <a:pt x="142" y="98"/>
                </a:lnTo>
                <a:lnTo>
                  <a:pt x="140" y="104"/>
                </a:lnTo>
                <a:lnTo>
                  <a:pt x="139" y="109"/>
                </a:lnTo>
                <a:lnTo>
                  <a:pt x="137" y="114"/>
                </a:lnTo>
                <a:lnTo>
                  <a:pt x="135" y="119"/>
                </a:lnTo>
                <a:lnTo>
                  <a:pt x="133" y="124"/>
                </a:lnTo>
                <a:lnTo>
                  <a:pt x="131" y="128"/>
                </a:lnTo>
                <a:lnTo>
                  <a:pt x="129" y="133"/>
                </a:lnTo>
                <a:lnTo>
                  <a:pt x="127" y="137"/>
                </a:lnTo>
                <a:lnTo>
                  <a:pt x="125" y="141"/>
                </a:lnTo>
                <a:lnTo>
                  <a:pt x="122" y="145"/>
                </a:lnTo>
                <a:lnTo>
                  <a:pt x="120" y="148"/>
                </a:lnTo>
                <a:lnTo>
                  <a:pt x="117" y="152"/>
                </a:lnTo>
                <a:lnTo>
                  <a:pt x="114" y="155"/>
                </a:lnTo>
                <a:lnTo>
                  <a:pt x="111" y="158"/>
                </a:lnTo>
                <a:lnTo>
                  <a:pt x="108" y="161"/>
                </a:lnTo>
                <a:lnTo>
                  <a:pt x="105" y="163"/>
                </a:lnTo>
                <a:lnTo>
                  <a:pt x="102" y="165"/>
                </a:lnTo>
                <a:lnTo>
                  <a:pt x="99" y="167"/>
                </a:lnTo>
                <a:lnTo>
                  <a:pt x="95" y="169"/>
                </a:lnTo>
                <a:lnTo>
                  <a:pt x="92" y="171"/>
                </a:lnTo>
                <a:lnTo>
                  <a:pt x="88" y="172"/>
                </a:lnTo>
                <a:lnTo>
                  <a:pt x="84" y="173"/>
                </a:lnTo>
                <a:lnTo>
                  <a:pt x="80" y="174"/>
                </a:lnTo>
                <a:lnTo>
                  <a:pt x="76" y="174"/>
                </a:lnTo>
                <a:lnTo>
                  <a:pt x="72" y="174"/>
                </a:lnTo>
                <a:lnTo>
                  <a:pt x="67" y="174"/>
                </a:lnTo>
                <a:lnTo>
                  <a:pt x="64" y="174"/>
                </a:lnTo>
                <a:lnTo>
                  <a:pt x="60" y="175"/>
                </a:lnTo>
                <a:lnTo>
                  <a:pt x="57" y="174"/>
                </a:lnTo>
                <a:lnTo>
                  <a:pt x="54" y="174"/>
                </a:lnTo>
                <a:lnTo>
                  <a:pt x="50" y="173"/>
                </a:lnTo>
                <a:lnTo>
                  <a:pt x="47" y="173"/>
                </a:lnTo>
                <a:lnTo>
                  <a:pt x="44" y="172"/>
                </a:lnTo>
                <a:lnTo>
                  <a:pt x="42" y="171"/>
                </a:lnTo>
                <a:lnTo>
                  <a:pt x="39" y="170"/>
                </a:lnTo>
                <a:lnTo>
                  <a:pt x="36" y="168"/>
                </a:lnTo>
                <a:lnTo>
                  <a:pt x="34" y="167"/>
                </a:lnTo>
                <a:lnTo>
                  <a:pt x="31" y="165"/>
                </a:lnTo>
                <a:lnTo>
                  <a:pt x="29" y="163"/>
                </a:lnTo>
                <a:lnTo>
                  <a:pt x="26" y="161"/>
                </a:lnTo>
                <a:lnTo>
                  <a:pt x="24" y="159"/>
                </a:lnTo>
                <a:lnTo>
                  <a:pt x="22" y="157"/>
                </a:lnTo>
                <a:lnTo>
                  <a:pt x="20" y="155"/>
                </a:lnTo>
                <a:lnTo>
                  <a:pt x="18" y="152"/>
                </a:lnTo>
                <a:lnTo>
                  <a:pt x="16" y="149"/>
                </a:lnTo>
                <a:lnTo>
                  <a:pt x="15" y="146"/>
                </a:lnTo>
                <a:lnTo>
                  <a:pt x="13" y="143"/>
                </a:lnTo>
                <a:lnTo>
                  <a:pt x="11" y="140"/>
                </a:lnTo>
                <a:lnTo>
                  <a:pt x="10" y="137"/>
                </a:lnTo>
                <a:lnTo>
                  <a:pt x="8" y="133"/>
                </a:lnTo>
                <a:lnTo>
                  <a:pt x="7" y="130"/>
                </a:lnTo>
                <a:lnTo>
                  <a:pt x="6" y="126"/>
                </a:lnTo>
                <a:lnTo>
                  <a:pt x="4" y="122"/>
                </a:lnTo>
                <a:lnTo>
                  <a:pt x="3" y="118"/>
                </a:lnTo>
                <a:lnTo>
                  <a:pt x="2" y="114"/>
                </a:lnTo>
                <a:lnTo>
                  <a:pt x="1" y="110"/>
                </a:lnTo>
                <a:lnTo>
                  <a:pt x="0" y="106"/>
                </a:lnTo>
                <a:lnTo>
                  <a:pt x="0" y="101"/>
                </a:lnTo>
                <a:lnTo>
                  <a:pt x="0" y="90"/>
                </a:lnTo>
                <a:lnTo>
                  <a:pt x="0" y="79"/>
                </a:lnTo>
                <a:lnTo>
                  <a:pt x="0" y="68"/>
                </a:lnTo>
                <a:lnTo>
                  <a:pt x="0" y="57"/>
                </a:lnTo>
                <a:lnTo>
                  <a:pt x="0" y="46"/>
                </a:lnTo>
                <a:lnTo>
                  <a:pt x="0" y="35"/>
                </a:lnTo>
                <a:lnTo>
                  <a:pt x="0" y="24"/>
                </a:lnTo>
                <a:lnTo>
                  <a:pt x="0" y="13"/>
                </a:lnTo>
                <a:lnTo>
                  <a:pt x="0" y="12"/>
                </a:lnTo>
                <a:lnTo>
                  <a:pt x="0" y="11"/>
                </a:lnTo>
                <a:lnTo>
                  <a:pt x="0" y="10"/>
                </a:lnTo>
                <a:lnTo>
                  <a:pt x="0" y="9"/>
                </a:lnTo>
                <a:lnTo>
                  <a:pt x="0" y="8"/>
                </a:lnTo>
                <a:lnTo>
                  <a:pt x="1" y="7"/>
                </a:lnTo>
                <a:lnTo>
                  <a:pt x="1" y="6"/>
                </a:lnTo>
                <a:lnTo>
                  <a:pt x="2" y="5"/>
                </a:lnTo>
                <a:lnTo>
                  <a:pt x="2" y="4"/>
                </a:lnTo>
                <a:lnTo>
                  <a:pt x="3" y="4"/>
                </a:lnTo>
                <a:lnTo>
                  <a:pt x="3" y="3"/>
                </a:lnTo>
                <a:lnTo>
                  <a:pt x="4" y="3"/>
                </a:lnTo>
                <a:lnTo>
                  <a:pt x="4" y="2"/>
                </a:lnTo>
                <a:lnTo>
                  <a:pt x="5" y="2"/>
                </a:lnTo>
                <a:lnTo>
                  <a:pt x="6" y="2"/>
                </a:lnTo>
                <a:lnTo>
                  <a:pt x="6" y="1"/>
                </a:lnTo>
                <a:lnTo>
                  <a:pt x="7" y="1"/>
                </a:lnTo>
                <a:lnTo>
                  <a:pt x="8" y="1"/>
                </a:lnTo>
                <a:lnTo>
                  <a:pt x="9" y="0"/>
                </a:lnTo>
                <a:lnTo>
                  <a:pt x="10" y="0"/>
                </a:lnTo>
                <a:lnTo>
                  <a:pt x="11" y="0"/>
                </a:lnTo>
                <a:lnTo>
                  <a:pt x="12" y="0"/>
                </a:lnTo>
                <a:lnTo>
                  <a:pt x="13" y="0"/>
                </a:lnTo>
                <a:lnTo>
                  <a:pt x="14" y="0"/>
                </a:lnTo>
                <a:lnTo>
                  <a:pt x="15" y="0"/>
                </a:lnTo>
                <a:lnTo>
                  <a:pt x="17" y="0"/>
                </a:lnTo>
              </a:path>
            </a:pathLst>
          </a:custGeom>
          <a:solidFill>
            <a:schemeClr val="bg2"/>
          </a:solidFill>
          <a:ln w="9525" cap="rnd">
            <a:noFill/>
            <a:round/>
            <a:headEnd/>
            <a:tailEnd/>
          </a:ln>
          <a:effectLst/>
        </p:spPr>
        <p:txBody>
          <a:bodyPr/>
          <a:lstStyle/>
          <a:p>
            <a:pPr>
              <a:defRPr/>
            </a:pPr>
            <a:endParaRPr lang="fr-CA"/>
          </a:p>
        </p:txBody>
      </p:sp>
      <p:sp>
        <p:nvSpPr>
          <p:cNvPr id="67620" name="Freeform 41"/>
          <p:cNvSpPr>
            <a:spLocks/>
          </p:cNvSpPr>
          <p:nvPr/>
        </p:nvSpPr>
        <p:spPr bwMode="auto">
          <a:xfrm>
            <a:off x="165100" y="6157913"/>
            <a:ext cx="890588" cy="539750"/>
          </a:xfrm>
          <a:custGeom>
            <a:avLst/>
            <a:gdLst>
              <a:gd name="T0" fmla="*/ 121513746 w 631"/>
              <a:gd name="T1" fmla="*/ 753527513 h 340"/>
              <a:gd name="T2" fmla="*/ 231074418 w 631"/>
              <a:gd name="T3" fmla="*/ 733366263 h 340"/>
              <a:gd name="T4" fmla="*/ 288844081 w 631"/>
              <a:gd name="T5" fmla="*/ 730845313 h 340"/>
              <a:gd name="T6" fmla="*/ 310755934 w 631"/>
              <a:gd name="T7" fmla="*/ 735885625 h 340"/>
              <a:gd name="T8" fmla="*/ 342627975 w 631"/>
              <a:gd name="T9" fmla="*/ 730845313 h 340"/>
              <a:gd name="T10" fmla="*/ 394421807 w 631"/>
              <a:gd name="T11" fmla="*/ 690522813 h 340"/>
              <a:gd name="T12" fmla="*/ 422309490 w 631"/>
              <a:gd name="T13" fmla="*/ 680442188 h 340"/>
              <a:gd name="T14" fmla="*/ 454181532 w 631"/>
              <a:gd name="T15" fmla="*/ 705643750 h 340"/>
              <a:gd name="T16" fmla="*/ 490037931 w 631"/>
              <a:gd name="T17" fmla="*/ 740925938 h 340"/>
              <a:gd name="T18" fmla="*/ 551790541 w 631"/>
              <a:gd name="T19" fmla="*/ 725805000 h 340"/>
              <a:gd name="T20" fmla="*/ 587646941 w 631"/>
              <a:gd name="T21" fmla="*/ 559474688 h 340"/>
              <a:gd name="T22" fmla="*/ 605575846 w 631"/>
              <a:gd name="T23" fmla="*/ 294859075 h 340"/>
              <a:gd name="T24" fmla="*/ 621511867 w 631"/>
              <a:gd name="T25" fmla="*/ 372983125 h 340"/>
              <a:gd name="T26" fmla="*/ 629480583 w 631"/>
              <a:gd name="T27" fmla="*/ 655240625 h 340"/>
              <a:gd name="T28" fmla="*/ 659361151 w 631"/>
              <a:gd name="T29" fmla="*/ 846772500 h 340"/>
              <a:gd name="T30" fmla="*/ 685257362 w 631"/>
              <a:gd name="T31" fmla="*/ 841732188 h 340"/>
              <a:gd name="T32" fmla="*/ 701193382 w 631"/>
              <a:gd name="T33" fmla="*/ 801409688 h 340"/>
              <a:gd name="T34" fmla="*/ 731073951 w 631"/>
              <a:gd name="T35" fmla="*/ 773688763 h 340"/>
              <a:gd name="T36" fmla="*/ 840634623 w 631"/>
              <a:gd name="T37" fmla="*/ 751006563 h 340"/>
              <a:gd name="T38" fmla="*/ 900395759 w 631"/>
              <a:gd name="T39" fmla="*/ 708164700 h 340"/>
              <a:gd name="T40" fmla="*/ 928283443 w 631"/>
              <a:gd name="T41" fmla="*/ 693043763 h 340"/>
              <a:gd name="T42" fmla="*/ 966132727 w 631"/>
              <a:gd name="T43" fmla="*/ 728325950 h 340"/>
              <a:gd name="T44" fmla="*/ 1009956431 w 631"/>
              <a:gd name="T45" fmla="*/ 753527513 h 340"/>
              <a:gd name="T46" fmla="*/ 1067726094 w 631"/>
              <a:gd name="T47" fmla="*/ 756046875 h 340"/>
              <a:gd name="T48" fmla="*/ 1109558325 w 631"/>
              <a:gd name="T49" fmla="*/ 761087188 h 340"/>
              <a:gd name="T50" fmla="*/ 1137447420 w 631"/>
              <a:gd name="T51" fmla="*/ 761087188 h 340"/>
              <a:gd name="T52" fmla="*/ 1157366388 w 631"/>
              <a:gd name="T53" fmla="*/ 753527513 h 340"/>
              <a:gd name="T54" fmla="*/ 1177286766 w 631"/>
              <a:gd name="T55" fmla="*/ 753527513 h 340"/>
              <a:gd name="T56" fmla="*/ 1209160219 w 631"/>
              <a:gd name="T57" fmla="*/ 773688763 h 340"/>
              <a:gd name="T58" fmla="*/ 1237047903 w 631"/>
              <a:gd name="T59" fmla="*/ 793850013 h 340"/>
              <a:gd name="T60" fmla="*/ 1254976808 w 631"/>
              <a:gd name="T61" fmla="*/ 740925938 h 340"/>
              <a:gd name="T62" fmla="*/ 1237047903 w 631"/>
              <a:gd name="T63" fmla="*/ 708164700 h 340"/>
              <a:gd name="T64" fmla="*/ 1213143166 w 631"/>
              <a:gd name="T65" fmla="*/ 688003450 h 340"/>
              <a:gd name="T66" fmla="*/ 1179279651 w 631"/>
              <a:gd name="T67" fmla="*/ 682963138 h 340"/>
              <a:gd name="T68" fmla="*/ 1147406198 w 631"/>
              <a:gd name="T69" fmla="*/ 693043763 h 340"/>
              <a:gd name="T70" fmla="*/ 1127487231 w 631"/>
              <a:gd name="T71" fmla="*/ 695563125 h 340"/>
              <a:gd name="T72" fmla="*/ 1087646473 w 631"/>
              <a:gd name="T73" fmla="*/ 685482500 h 340"/>
              <a:gd name="T74" fmla="*/ 1007964958 w 631"/>
              <a:gd name="T75" fmla="*/ 675401875 h 340"/>
              <a:gd name="T76" fmla="*/ 970117085 w 631"/>
              <a:gd name="T77" fmla="*/ 650200313 h 340"/>
              <a:gd name="T78" fmla="*/ 940236517 w 631"/>
              <a:gd name="T79" fmla="*/ 622479388 h 340"/>
              <a:gd name="T80" fmla="*/ 896411401 w 631"/>
              <a:gd name="T81" fmla="*/ 630039063 h 340"/>
              <a:gd name="T82" fmla="*/ 794818034 w 631"/>
              <a:gd name="T83" fmla="*/ 690522813 h 340"/>
              <a:gd name="T84" fmla="*/ 699200498 w 631"/>
              <a:gd name="T85" fmla="*/ 703124388 h 340"/>
              <a:gd name="T86" fmla="*/ 691233193 w 631"/>
              <a:gd name="T87" fmla="*/ 713205013 h 340"/>
              <a:gd name="T88" fmla="*/ 681273004 w 631"/>
              <a:gd name="T89" fmla="*/ 725805000 h 340"/>
              <a:gd name="T90" fmla="*/ 665336983 w 631"/>
              <a:gd name="T91" fmla="*/ 607358450 h 340"/>
              <a:gd name="T92" fmla="*/ 647408077 w 631"/>
              <a:gd name="T93" fmla="*/ 209173763 h 340"/>
              <a:gd name="T94" fmla="*/ 623504752 w 631"/>
              <a:gd name="T95" fmla="*/ 0 h 340"/>
              <a:gd name="T96" fmla="*/ 587646941 w 631"/>
              <a:gd name="T97" fmla="*/ 166330313 h 340"/>
              <a:gd name="T98" fmla="*/ 559759257 w 631"/>
              <a:gd name="T99" fmla="*/ 544353750 h 340"/>
              <a:gd name="T100" fmla="*/ 509958310 w 631"/>
              <a:gd name="T101" fmla="*/ 667842200 h 340"/>
              <a:gd name="T102" fmla="*/ 474101911 w 631"/>
              <a:gd name="T103" fmla="*/ 642640638 h 340"/>
              <a:gd name="T104" fmla="*/ 436254038 w 631"/>
              <a:gd name="T105" fmla="*/ 604837500 h 340"/>
              <a:gd name="T106" fmla="*/ 392428922 w 631"/>
              <a:gd name="T107" fmla="*/ 612398763 h 340"/>
              <a:gd name="T108" fmla="*/ 358563996 w 631"/>
              <a:gd name="T109" fmla="*/ 637600325 h 340"/>
              <a:gd name="T110" fmla="*/ 320716123 w 631"/>
              <a:gd name="T111" fmla="*/ 670361563 h 340"/>
              <a:gd name="T112" fmla="*/ 296811386 w 631"/>
              <a:gd name="T113" fmla="*/ 665321250 h 340"/>
              <a:gd name="T114" fmla="*/ 231074418 w 631"/>
              <a:gd name="T115" fmla="*/ 672882513 h 340"/>
              <a:gd name="T116" fmla="*/ 0 w 631"/>
              <a:gd name="T117" fmla="*/ 710684063 h 340"/>
              <a:gd name="T118" fmla="*/ 3984358 w 631"/>
              <a:gd name="T119" fmla="*/ 733366263 h 340"/>
              <a:gd name="T120" fmla="*/ 5975831 w 631"/>
              <a:gd name="T121" fmla="*/ 758567825 h 3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631" h="340">
                <a:moveTo>
                  <a:pt x="4" y="303"/>
                </a:moveTo>
                <a:lnTo>
                  <a:pt x="11" y="302"/>
                </a:lnTo>
                <a:lnTo>
                  <a:pt x="17" y="302"/>
                </a:lnTo>
                <a:lnTo>
                  <a:pt x="23" y="302"/>
                </a:lnTo>
                <a:lnTo>
                  <a:pt x="29" y="302"/>
                </a:lnTo>
                <a:lnTo>
                  <a:pt x="35" y="302"/>
                </a:lnTo>
                <a:lnTo>
                  <a:pt x="40" y="301"/>
                </a:lnTo>
                <a:lnTo>
                  <a:pt x="46" y="301"/>
                </a:lnTo>
                <a:lnTo>
                  <a:pt x="51" y="300"/>
                </a:lnTo>
                <a:lnTo>
                  <a:pt x="56" y="300"/>
                </a:lnTo>
                <a:lnTo>
                  <a:pt x="61" y="299"/>
                </a:lnTo>
                <a:lnTo>
                  <a:pt x="66" y="299"/>
                </a:lnTo>
                <a:lnTo>
                  <a:pt x="71" y="298"/>
                </a:lnTo>
                <a:lnTo>
                  <a:pt x="76" y="297"/>
                </a:lnTo>
                <a:lnTo>
                  <a:pt x="80" y="297"/>
                </a:lnTo>
                <a:lnTo>
                  <a:pt x="85" y="296"/>
                </a:lnTo>
                <a:lnTo>
                  <a:pt x="89" y="295"/>
                </a:lnTo>
                <a:lnTo>
                  <a:pt x="97" y="294"/>
                </a:lnTo>
                <a:lnTo>
                  <a:pt x="105" y="293"/>
                </a:lnTo>
                <a:lnTo>
                  <a:pt x="109" y="292"/>
                </a:lnTo>
                <a:lnTo>
                  <a:pt x="112" y="292"/>
                </a:lnTo>
                <a:lnTo>
                  <a:pt x="116" y="291"/>
                </a:lnTo>
                <a:lnTo>
                  <a:pt x="119" y="291"/>
                </a:lnTo>
                <a:lnTo>
                  <a:pt x="122" y="290"/>
                </a:lnTo>
                <a:lnTo>
                  <a:pt x="126" y="290"/>
                </a:lnTo>
                <a:lnTo>
                  <a:pt x="129" y="290"/>
                </a:lnTo>
                <a:lnTo>
                  <a:pt x="132" y="289"/>
                </a:lnTo>
                <a:lnTo>
                  <a:pt x="135" y="289"/>
                </a:lnTo>
                <a:lnTo>
                  <a:pt x="138" y="289"/>
                </a:lnTo>
                <a:lnTo>
                  <a:pt x="141" y="289"/>
                </a:lnTo>
                <a:lnTo>
                  <a:pt x="144" y="289"/>
                </a:lnTo>
                <a:lnTo>
                  <a:pt x="145" y="289"/>
                </a:lnTo>
                <a:lnTo>
                  <a:pt x="145" y="290"/>
                </a:lnTo>
                <a:lnTo>
                  <a:pt x="146" y="290"/>
                </a:lnTo>
                <a:lnTo>
                  <a:pt x="147" y="290"/>
                </a:lnTo>
                <a:lnTo>
                  <a:pt x="148" y="291"/>
                </a:lnTo>
                <a:lnTo>
                  <a:pt x="149" y="291"/>
                </a:lnTo>
                <a:lnTo>
                  <a:pt x="150" y="291"/>
                </a:lnTo>
                <a:lnTo>
                  <a:pt x="151" y="291"/>
                </a:lnTo>
                <a:lnTo>
                  <a:pt x="152" y="291"/>
                </a:lnTo>
                <a:lnTo>
                  <a:pt x="153" y="292"/>
                </a:lnTo>
                <a:lnTo>
                  <a:pt x="154" y="292"/>
                </a:lnTo>
                <a:lnTo>
                  <a:pt x="155" y="292"/>
                </a:lnTo>
                <a:lnTo>
                  <a:pt x="156" y="292"/>
                </a:lnTo>
                <a:lnTo>
                  <a:pt x="157" y="292"/>
                </a:lnTo>
                <a:lnTo>
                  <a:pt x="158" y="292"/>
                </a:lnTo>
                <a:lnTo>
                  <a:pt x="160" y="292"/>
                </a:lnTo>
                <a:lnTo>
                  <a:pt x="162" y="292"/>
                </a:lnTo>
                <a:lnTo>
                  <a:pt x="164" y="291"/>
                </a:lnTo>
                <a:lnTo>
                  <a:pt x="165" y="291"/>
                </a:lnTo>
                <a:lnTo>
                  <a:pt x="167" y="291"/>
                </a:lnTo>
                <a:lnTo>
                  <a:pt x="169" y="290"/>
                </a:lnTo>
                <a:lnTo>
                  <a:pt x="170" y="290"/>
                </a:lnTo>
                <a:lnTo>
                  <a:pt x="172" y="290"/>
                </a:lnTo>
                <a:lnTo>
                  <a:pt x="174" y="289"/>
                </a:lnTo>
                <a:lnTo>
                  <a:pt x="175" y="288"/>
                </a:lnTo>
                <a:lnTo>
                  <a:pt x="177" y="286"/>
                </a:lnTo>
                <a:lnTo>
                  <a:pt x="180" y="285"/>
                </a:lnTo>
                <a:lnTo>
                  <a:pt x="184" y="282"/>
                </a:lnTo>
                <a:lnTo>
                  <a:pt x="189" y="279"/>
                </a:lnTo>
                <a:lnTo>
                  <a:pt x="192" y="277"/>
                </a:lnTo>
                <a:lnTo>
                  <a:pt x="194" y="276"/>
                </a:lnTo>
                <a:lnTo>
                  <a:pt x="195" y="275"/>
                </a:lnTo>
                <a:lnTo>
                  <a:pt x="197" y="274"/>
                </a:lnTo>
                <a:lnTo>
                  <a:pt x="198" y="274"/>
                </a:lnTo>
                <a:lnTo>
                  <a:pt x="199" y="273"/>
                </a:lnTo>
                <a:lnTo>
                  <a:pt x="200" y="273"/>
                </a:lnTo>
                <a:lnTo>
                  <a:pt x="202" y="272"/>
                </a:lnTo>
                <a:lnTo>
                  <a:pt x="203" y="271"/>
                </a:lnTo>
                <a:lnTo>
                  <a:pt x="204" y="271"/>
                </a:lnTo>
                <a:lnTo>
                  <a:pt x="205" y="271"/>
                </a:lnTo>
                <a:lnTo>
                  <a:pt x="206" y="270"/>
                </a:lnTo>
                <a:lnTo>
                  <a:pt x="208" y="270"/>
                </a:lnTo>
                <a:lnTo>
                  <a:pt x="209" y="269"/>
                </a:lnTo>
                <a:lnTo>
                  <a:pt x="210" y="270"/>
                </a:lnTo>
                <a:lnTo>
                  <a:pt x="212" y="270"/>
                </a:lnTo>
                <a:lnTo>
                  <a:pt x="213" y="270"/>
                </a:lnTo>
                <a:lnTo>
                  <a:pt x="215" y="270"/>
                </a:lnTo>
                <a:lnTo>
                  <a:pt x="216" y="271"/>
                </a:lnTo>
                <a:lnTo>
                  <a:pt x="218" y="272"/>
                </a:lnTo>
                <a:lnTo>
                  <a:pt x="219" y="273"/>
                </a:lnTo>
                <a:lnTo>
                  <a:pt x="220" y="273"/>
                </a:lnTo>
                <a:lnTo>
                  <a:pt x="222" y="274"/>
                </a:lnTo>
                <a:lnTo>
                  <a:pt x="223" y="275"/>
                </a:lnTo>
                <a:lnTo>
                  <a:pt x="224" y="277"/>
                </a:lnTo>
                <a:lnTo>
                  <a:pt x="225" y="278"/>
                </a:lnTo>
                <a:lnTo>
                  <a:pt x="228" y="280"/>
                </a:lnTo>
                <a:lnTo>
                  <a:pt x="230" y="283"/>
                </a:lnTo>
                <a:lnTo>
                  <a:pt x="232" y="284"/>
                </a:lnTo>
                <a:lnTo>
                  <a:pt x="233" y="285"/>
                </a:lnTo>
                <a:lnTo>
                  <a:pt x="234" y="286"/>
                </a:lnTo>
                <a:lnTo>
                  <a:pt x="236" y="288"/>
                </a:lnTo>
                <a:lnTo>
                  <a:pt x="237" y="289"/>
                </a:lnTo>
                <a:lnTo>
                  <a:pt x="239" y="290"/>
                </a:lnTo>
                <a:lnTo>
                  <a:pt x="241" y="291"/>
                </a:lnTo>
                <a:lnTo>
                  <a:pt x="242" y="292"/>
                </a:lnTo>
                <a:lnTo>
                  <a:pt x="244" y="293"/>
                </a:lnTo>
                <a:lnTo>
                  <a:pt x="246" y="294"/>
                </a:lnTo>
                <a:lnTo>
                  <a:pt x="248" y="294"/>
                </a:lnTo>
                <a:lnTo>
                  <a:pt x="250" y="295"/>
                </a:lnTo>
                <a:lnTo>
                  <a:pt x="252" y="296"/>
                </a:lnTo>
                <a:lnTo>
                  <a:pt x="255" y="296"/>
                </a:lnTo>
                <a:lnTo>
                  <a:pt x="257" y="296"/>
                </a:lnTo>
                <a:lnTo>
                  <a:pt x="260" y="296"/>
                </a:lnTo>
                <a:lnTo>
                  <a:pt x="264" y="296"/>
                </a:lnTo>
                <a:lnTo>
                  <a:pt x="268" y="295"/>
                </a:lnTo>
                <a:lnTo>
                  <a:pt x="271" y="293"/>
                </a:lnTo>
                <a:lnTo>
                  <a:pt x="274" y="291"/>
                </a:lnTo>
                <a:lnTo>
                  <a:pt x="277" y="288"/>
                </a:lnTo>
                <a:lnTo>
                  <a:pt x="280" y="284"/>
                </a:lnTo>
                <a:lnTo>
                  <a:pt x="282" y="280"/>
                </a:lnTo>
                <a:lnTo>
                  <a:pt x="285" y="275"/>
                </a:lnTo>
                <a:lnTo>
                  <a:pt x="286" y="270"/>
                </a:lnTo>
                <a:lnTo>
                  <a:pt x="288" y="264"/>
                </a:lnTo>
                <a:lnTo>
                  <a:pt x="290" y="258"/>
                </a:lnTo>
                <a:lnTo>
                  <a:pt x="291" y="252"/>
                </a:lnTo>
                <a:lnTo>
                  <a:pt x="292" y="245"/>
                </a:lnTo>
                <a:lnTo>
                  <a:pt x="293" y="237"/>
                </a:lnTo>
                <a:lnTo>
                  <a:pt x="294" y="230"/>
                </a:lnTo>
                <a:lnTo>
                  <a:pt x="295" y="222"/>
                </a:lnTo>
                <a:lnTo>
                  <a:pt x="296" y="214"/>
                </a:lnTo>
                <a:lnTo>
                  <a:pt x="297" y="206"/>
                </a:lnTo>
                <a:lnTo>
                  <a:pt x="297" y="198"/>
                </a:lnTo>
                <a:lnTo>
                  <a:pt x="298" y="190"/>
                </a:lnTo>
                <a:lnTo>
                  <a:pt x="299" y="173"/>
                </a:lnTo>
                <a:lnTo>
                  <a:pt x="300" y="156"/>
                </a:lnTo>
                <a:lnTo>
                  <a:pt x="301" y="148"/>
                </a:lnTo>
                <a:lnTo>
                  <a:pt x="301" y="140"/>
                </a:lnTo>
                <a:lnTo>
                  <a:pt x="302" y="132"/>
                </a:lnTo>
                <a:lnTo>
                  <a:pt x="303" y="124"/>
                </a:lnTo>
                <a:lnTo>
                  <a:pt x="304" y="117"/>
                </a:lnTo>
                <a:lnTo>
                  <a:pt x="305" y="110"/>
                </a:lnTo>
                <a:lnTo>
                  <a:pt x="306" y="103"/>
                </a:lnTo>
                <a:lnTo>
                  <a:pt x="308" y="96"/>
                </a:lnTo>
                <a:lnTo>
                  <a:pt x="309" y="100"/>
                </a:lnTo>
                <a:lnTo>
                  <a:pt x="310" y="104"/>
                </a:lnTo>
                <a:lnTo>
                  <a:pt x="310" y="110"/>
                </a:lnTo>
                <a:lnTo>
                  <a:pt x="311" y="116"/>
                </a:lnTo>
                <a:lnTo>
                  <a:pt x="311" y="123"/>
                </a:lnTo>
                <a:lnTo>
                  <a:pt x="312" y="131"/>
                </a:lnTo>
                <a:lnTo>
                  <a:pt x="312" y="139"/>
                </a:lnTo>
                <a:lnTo>
                  <a:pt x="312" y="148"/>
                </a:lnTo>
                <a:lnTo>
                  <a:pt x="313" y="157"/>
                </a:lnTo>
                <a:lnTo>
                  <a:pt x="313" y="167"/>
                </a:lnTo>
                <a:lnTo>
                  <a:pt x="313" y="177"/>
                </a:lnTo>
                <a:lnTo>
                  <a:pt x="313" y="187"/>
                </a:lnTo>
                <a:lnTo>
                  <a:pt x="313" y="197"/>
                </a:lnTo>
                <a:lnTo>
                  <a:pt x="314" y="208"/>
                </a:lnTo>
                <a:lnTo>
                  <a:pt x="314" y="219"/>
                </a:lnTo>
                <a:lnTo>
                  <a:pt x="314" y="229"/>
                </a:lnTo>
                <a:lnTo>
                  <a:pt x="315" y="240"/>
                </a:lnTo>
                <a:lnTo>
                  <a:pt x="315" y="250"/>
                </a:lnTo>
                <a:lnTo>
                  <a:pt x="316" y="260"/>
                </a:lnTo>
                <a:lnTo>
                  <a:pt x="316" y="270"/>
                </a:lnTo>
                <a:lnTo>
                  <a:pt x="317" y="279"/>
                </a:lnTo>
                <a:lnTo>
                  <a:pt x="318" y="288"/>
                </a:lnTo>
                <a:lnTo>
                  <a:pt x="319" y="297"/>
                </a:lnTo>
                <a:lnTo>
                  <a:pt x="320" y="305"/>
                </a:lnTo>
                <a:lnTo>
                  <a:pt x="321" y="312"/>
                </a:lnTo>
                <a:lnTo>
                  <a:pt x="323" y="318"/>
                </a:lnTo>
                <a:lnTo>
                  <a:pt x="325" y="324"/>
                </a:lnTo>
                <a:lnTo>
                  <a:pt x="327" y="329"/>
                </a:lnTo>
                <a:lnTo>
                  <a:pt x="329" y="333"/>
                </a:lnTo>
                <a:lnTo>
                  <a:pt x="331" y="336"/>
                </a:lnTo>
                <a:lnTo>
                  <a:pt x="334" y="338"/>
                </a:lnTo>
                <a:lnTo>
                  <a:pt x="337" y="339"/>
                </a:lnTo>
                <a:lnTo>
                  <a:pt x="338" y="338"/>
                </a:lnTo>
                <a:lnTo>
                  <a:pt x="339" y="338"/>
                </a:lnTo>
                <a:lnTo>
                  <a:pt x="340" y="338"/>
                </a:lnTo>
                <a:lnTo>
                  <a:pt x="341" y="337"/>
                </a:lnTo>
                <a:lnTo>
                  <a:pt x="342" y="336"/>
                </a:lnTo>
                <a:lnTo>
                  <a:pt x="343" y="336"/>
                </a:lnTo>
                <a:lnTo>
                  <a:pt x="343" y="335"/>
                </a:lnTo>
                <a:lnTo>
                  <a:pt x="344" y="334"/>
                </a:lnTo>
                <a:lnTo>
                  <a:pt x="345" y="333"/>
                </a:lnTo>
                <a:lnTo>
                  <a:pt x="345" y="332"/>
                </a:lnTo>
                <a:lnTo>
                  <a:pt x="346" y="331"/>
                </a:lnTo>
                <a:lnTo>
                  <a:pt x="346" y="330"/>
                </a:lnTo>
                <a:lnTo>
                  <a:pt x="347" y="329"/>
                </a:lnTo>
                <a:lnTo>
                  <a:pt x="348" y="327"/>
                </a:lnTo>
                <a:lnTo>
                  <a:pt x="348" y="326"/>
                </a:lnTo>
                <a:lnTo>
                  <a:pt x="349" y="324"/>
                </a:lnTo>
                <a:lnTo>
                  <a:pt x="350" y="321"/>
                </a:lnTo>
                <a:lnTo>
                  <a:pt x="351" y="320"/>
                </a:lnTo>
                <a:lnTo>
                  <a:pt x="352" y="318"/>
                </a:lnTo>
                <a:lnTo>
                  <a:pt x="352" y="317"/>
                </a:lnTo>
                <a:lnTo>
                  <a:pt x="353" y="316"/>
                </a:lnTo>
                <a:lnTo>
                  <a:pt x="354" y="315"/>
                </a:lnTo>
                <a:lnTo>
                  <a:pt x="354" y="313"/>
                </a:lnTo>
                <a:lnTo>
                  <a:pt x="355" y="312"/>
                </a:lnTo>
                <a:lnTo>
                  <a:pt x="356" y="311"/>
                </a:lnTo>
                <a:lnTo>
                  <a:pt x="357" y="310"/>
                </a:lnTo>
                <a:lnTo>
                  <a:pt x="358" y="309"/>
                </a:lnTo>
                <a:lnTo>
                  <a:pt x="359" y="308"/>
                </a:lnTo>
                <a:lnTo>
                  <a:pt x="360" y="307"/>
                </a:lnTo>
                <a:lnTo>
                  <a:pt x="367" y="307"/>
                </a:lnTo>
                <a:lnTo>
                  <a:pt x="373" y="307"/>
                </a:lnTo>
                <a:lnTo>
                  <a:pt x="379" y="307"/>
                </a:lnTo>
                <a:lnTo>
                  <a:pt x="385" y="306"/>
                </a:lnTo>
                <a:lnTo>
                  <a:pt x="391" y="306"/>
                </a:lnTo>
                <a:lnTo>
                  <a:pt x="396" y="305"/>
                </a:lnTo>
                <a:lnTo>
                  <a:pt x="401" y="304"/>
                </a:lnTo>
                <a:lnTo>
                  <a:pt x="406" y="303"/>
                </a:lnTo>
                <a:lnTo>
                  <a:pt x="410" y="302"/>
                </a:lnTo>
                <a:lnTo>
                  <a:pt x="415" y="301"/>
                </a:lnTo>
                <a:lnTo>
                  <a:pt x="419" y="299"/>
                </a:lnTo>
                <a:lnTo>
                  <a:pt x="422" y="298"/>
                </a:lnTo>
                <a:lnTo>
                  <a:pt x="426" y="296"/>
                </a:lnTo>
                <a:lnTo>
                  <a:pt x="429" y="295"/>
                </a:lnTo>
                <a:lnTo>
                  <a:pt x="433" y="293"/>
                </a:lnTo>
                <a:lnTo>
                  <a:pt x="436" y="292"/>
                </a:lnTo>
                <a:lnTo>
                  <a:pt x="439" y="290"/>
                </a:lnTo>
                <a:lnTo>
                  <a:pt x="441" y="289"/>
                </a:lnTo>
                <a:lnTo>
                  <a:pt x="444" y="287"/>
                </a:lnTo>
                <a:lnTo>
                  <a:pt x="446" y="285"/>
                </a:lnTo>
                <a:lnTo>
                  <a:pt x="448" y="284"/>
                </a:lnTo>
                <a:lnTo>
                  <a:pt x="450" y="282"/>
                </a:lnTo>
                <a:lnTo>
                  <a:pt x="452" y="281"/>
                </a:lnTo>
                <a:lnTo>
                  <a:pt x="454" y="280"/>
                </a:lnTo>
                <a:lnTo>
                  <a:pt x="455" y="279"/>
                </a:lnTo>
                <a:lnTo>
                  <a:pt x="457" y="278"/>
                </a:lnTo>
                <a:lnTo>
                  <a:pt x="458" y="277"/>
                </a:lnTo>
                <a:lnTo>
                  <a:pt x="460" y="276"/>
                </a:lnTo>
                <a:lnTo>
                  <a:pt x="461" y="275"/>
                </a:lnTo>
                <a:lnTo>
                  <a:pt x="462" y="275"/>
                </a:lnTo>
                <a:lnTo>
                  <a:pt x="463" y="274"/>
                </a:lnTo>
                <a:lnTo>
                  <a:pt x="464" y="274"/>
                </a:lnTo>
                <a:lnTo>
                  <a:pt x="465" y="274"/>
                </a:lnTo>
                <a:lnTo>
                  <a:pt x="466" y="275"/>
                </a:lnTo>
                <a:lnTo>
                  <a:pt x="467" y="275"/>
                </a:lnTo>
                <a:lnTo>
                  <a:pt x="468" y="275"/>
                </a:lnTo>
                <a:lnTo>
                  <a:pt x="469" y="276"/>
                </a:lnTo>
                <a:lnTo>
                  <a:pt x="470" y="277"/>
                </a:lnTo>
                <a:lnTo>
                  <a:pt x="471" y="277"/>
                </a:lnTo>
                <a:lnTo>
                  <a:pt x="472" y="278"/>
                </a:lnTo>
                <a:lnTo>
                  <a:pt x="476" y="282"/>
                </a:lnTo>
                <a:lnTo>
                  <a:pt x="481" y="286"/>
                </a:lnTo>
                <a:lnTo>
                  <a:pt x="482" y="287"/>
                </a:lnTo>
                <a:lnTo>
                  <a:pt x="484" y="288"/>
                </a:lnTo>
                <a:lnTo>
                  <a:pt x="485" y="289"/>
                </a:lnTo>
                <a:lnTo>
                  <a:pt x="487" y="291"/>
                </a:lnTo>
                <a:lnTo>
                  <a:pt x="488" y="292"/>
                </a:lnTo>
                <a:lnTo>
                  <a:pt x="490" y="293"/>
                </a:lnTo>
                <a:lnTo>
                  <a:pt x="492" y="294"/>
                </a:lnTo>
                <a:lnTo>
                  <a:pt x="494" y="295"/>
                </a:lnTo>
                <a:lnTo>
                  <a:pt x="496" y="296"/>
                </a:lnTo>
                <a:lnTo>
                  <a:pt x="498" y="296"/>
                </a:lnTo>
                <a:lnTo>
                  <a:pt x="500" y="297"/>
                </a:lnTo>
                <a:lnTo>
                  <a:pt x="502" y="298"/>
                </a:lnTo>
                <a:lnTo>
                  <a:pt x="505" y="298"/>
                </a:lnTo>
                <a:lnTo>
                  <a:pt x="507" y="299"/>
                </a:lnTo>
                <a:lnTo>
                  <a:pt x="510" y="299"/>
                </a:lnTo>
                <a:lnTo>
                  <a:pt x="512" y="300"/>
                </a:lnTo>
                <a:lnTo>
                  <a:pt x="516" y="300"/>
                </a:lnTo>
                <a:lnTo>
                  <a:pt x="519" y="300"/>
                </a:lnTo>
                <a:lnTo>
                  <a:pt x="522" y="300"/>
                </a:lnTo>
                <a:lnTo>
                  <a:pt x="525" y="300"/>
                </a:lnTo>
                <a:lnTo>
                  <a:pt x="527" y="300"/>
                </a:lnTo>
                <a:lnTo>
                  <a:pt x="530" y="300"/>
                </a:lnTo>
                <a:lnTo>
                  <a:pt x="532" y="300"/>
                </a:lnTo>
                <a:lnTo>
                  <a:pt x="534" y="300"/>
                </a:lnTo>
                <a:lnTo>
                  <a:pt x="536" y="300"/>
                </a:lnTo>
                <a:lnTo>
                  <a:pt x="538" y="300"/>
                </a:lnTo>
                <a:lnTo>
                  <a:pt x="539" y="300"/>
                </a:lnTo>
                <a:lnTo>
                  <a:pt x="540" y="300"/>
                </a:lnTo>
                <a:lnTo>
                  <a:pt x="543" y="300"/>
                </a:lnTo>
                <a:lnTo>
                  <a:pt x="545" y="301"/>
                </a:lnTo>
                <a:lnTo>
                  <a:pt x="549" y="301"/>
                </a:lnTo>
                <a:lnTo>
                  <a:pt x="553" y="302"/>
                </a:lnTo>
                <a:lnTo>
                  <a:pt x="554" y="302"/>
                </a:lnTo>
                <a:lnTo>
                  <a:pt x="555" y="302"/>
                </a:lnTo>
                <a:lnTo>
                  <a:pt x="556" y="302"/>
                </a:lnTo>
                <a:lnTo>
                  <a:pt x="557" y="302"/>
                </a:lnTo>
                <a:lnTo>
                  <a:pt x="558" y="302"/>
                </a:lnTo>
                <a:lnTo>
                  <a:pt x="560" y="302"/>
                </a:lnTo>
                <a:lnTo>
                  <a:pt x="561" y="302"/>
                </a:lnTo>
                <a:lnTo>
                  <a:pt x="563" y="302"/>
                </a:lnTo>
                <a:lnTo>
                  <a:pt x="564" y="302"/>
                </a:lnTo>
                <a:lnTo>
                  <a:pt x="566" y="302"/>
                </a:lnTo>
                <a:lnTo>
                  <a:pt x="567" y="302"/>
                </a:lnTo>
                <a:lnTo>
                  <a:pt x="568" y="302"/>
                </a:lnTo>
                <a:lnTo>
                  <a:pt x="569" y="302"/>
                </a:lnTo>
                <a:lnTo>
                  <a:pt x="570" y="302"/>
                </a:lnTo>
                <a:lnTo>
                  <a:pt x="571" y="302"/>
                </a:lnTo>
                <a:lnTo>
                  <a:pt x="572" y="302"/>
                </a:lnTo>
                <a:lnTo>
                  <a:pt x="573" y="302"/>
                </a:lnTo>
                <a:lnTo>
                  <a:pt x="574" y="302"/>
                </a:lnTo>
                <a:lnTo>
                  <a:pt x="575" y="301"/>
                </a:lnTo>
                <a:lnTo>
                  <a:pt x="576" y="301"/>
                </a:lnTo>
                <a:lnTo>
                  <a:pt x="577" y="300"/>
                </a:lnTo>
                <a:lnTo>
                  <a:pt x="578" y="300"/>
                </a:lnTo>
                <a:lnTo>
                  <a:pt x="579" y="299"/>
                </a:lnTo>
                <a:lnTo>
                  <a:pt x="580" y="299"/>
                </a:lnTo>
                <a:lnTo>
                  <a:pt x="581" y="299"/>
                </a:lnTo>
                <a:lnTo>
                  <a:pt x="582" y="299"/>
                </a:lnTo>
                <a:lnTo>
                  <a:pt x="582" y="298"/>
                </a:lnTo>
                <a:lnTo>
                  <a:pt x="583" y="298"/>
                </a:lnTo>
                <a:lnTo>
                  <a:pt x="584" y="298"/>
                </a:lnTo>
                <a:lnTo>
                  <a:pt x="585" y="298"/>
                </a:lnTo>
                <a:lnTo>
                  <a:pt x="586" y="299"/>
                </a:lnTo>
                <a:lnTo>
                  <a:pt x="588" y="299"/>
                </a:lnTo>
                <a:lnTo>
                  <a:pt x="589" y="299"/>
                </a:lnTo>
                <a:lnTo>
                  <a:pt x="591" y="299"/>
                </a:lnTo>
                <a:lnTo>
                  <a:pt x="592" y="299"/>
                </a:lnTo>
                <a:lnTo>
                  <a:pt x="593" y="300"/>
                </a:lnTo>
                <a:lnTo>
                  <a:pt x="595" y="300"/>
                </a:lnTo>
                <a:lnTo>
                  <a:pt x="596" y="301"/>
                </a:lnTo>
                <a:lnTo>
                  <a:pt x="597" y="301"/>
                </a:lnTo>
                <a:lnTo>
                  <a:pt x="599" y="302"/>
                </a:lnTo>
                <a:lnTo>
                  <a:pt x="600" y="303"/>
                </a:lnTo>
                <a:lnTo>
                  <a:pt x="601" y="303"/>
                </a:lnTo>
                <a:lnTo>
                  <a:pt x="602" y="304"/>
                </a:lnTo>
                <a:lnTo>
                  <a:pt x="604" y="306"/>
                </a:lnTo>
                <a:lnTo>
                  <a:pt x="607" y="307"/>
                </a:lnTo>
                <a:lnTo>
                  <a:pt x="608" y="308"/>
                </a:lnTo>
                <a:lnTo>
                  <a:pt x="609" y="309"/>
                </a:lnTo>
                <a:lnTo>
                  <a:pt x="610" y="310"/>
                </a:lnTo>
                <a:lnTo>
                  <a:pt x="611" y="311"/>
                </a:lnTo>
                <a:lnTo>
                  <a:pt x="613" y="311"/>
                </a:lnTo>
                <a:lnTo>
                  <a:pt x="614" y="312"/>
                </a:lnTo>
                <a:lnTo>
                  <a:pt x="615" y="313"/>
                </a:lnTo>
                <a:lnTo>
                  <a:pt x="617" y="313"/>
                </a:lnTo>
                <a:lnTo>
                  <a:pt x="618" y="314"/>
                </a:lnTo>
                <a:lnTo>
                  <a:pt x="619" y="315"/>
                </a:lnTo>
                <a:lnTo>
                  <a:pt x="621" y="315"/>
                </a:lnTo>
                <a:lnTo>
                  <a:pt x="623" y="315"/>
                </a:lnTo>
                <a:lnTo>
                  <a:pt x="624" y="315"/>
                </a:lnTo>
                <a:lnTo>
                  <a:pt x="626" y="316"/>
                </a:lnTo>
                <a:lnTo>
                  <a:pt x="628" y="316"/>
                </a:lnTo>
                <a:lnTo>
                  <a:pt x="630" y="315"/>
                </a:lnTo>
                <a:lnTo>
                  <a:pt x="630" y="312"/>
                </a:lnTo>
                <a:lnTo>
                  <a:pt x="630" y="308"/>
                </a:lnTo>
                <a:lnTo>
                  <a:pt x="630" y="305"/>
                </a:lnTo>
                <a:lnTo>
                  <a:pt x="630" y="301"/>
                </a:lnTo>
                <a:lnTo>
                  <a:pt x="630" y="297"/>
                </a:lnTo>
                <a:lnTo>
                  <a:pt x="630" y="294"/>
                </a:lnTo>
                <a:lnTo>
                  <a:pt x="630" y="290"/>
                </a:lnTo>
                <a:lnTo>
                  <a:pt x="630" y="286"/>
                </a:lnTo>
                <a:lnTo>
                  <a:pt x="629" y="286"/>
                </a:lnTo>
                <a:lnTo>
                  <a:pt x="628" y="285"/>
                </a:lnTo>
                <a:lnTo>
                  <a:pt x="627" y="285"/>
                </a:lnTo>
                <a:lnTo>
                  <a:pt x="626" y="284"/>
                </a:lnTo>
                <a:lnTo>
                  <a:pt x="625" y="284"/>
                </a:lnTo>
                <a:lnTo>
                  <a:pt x="624" y="283"/>
                </a:lnTo>
                <a:lnTo>
                  <a:pt x="623" y="283"/>
                </a:lnTo>
                <a:lnTo>
                  <a:pt x="623" y="282"/>
                </a:lnTo>
                <a:lnTo>
                  <a:pt x="621" y="281"/>
                </a:lnTo>
                <a:lnTo>
                  <a:pt x="619" y="279"/>
                </a:lnTo>
                <a:lnTo>
                  <a:pt x="618" y="278"/>
                </a:lnTo>
                <a:lnTo>
                  <a:pt x="616" y="277"/>
                </a:lnTo>
                <a:lnTo>
                  <a:pt x="616" y="276"/>
                </a:lnTo>
                <a:lnTo>
                  <a:pt x="615" y="276"/>
                </a:lnTo>
                <a:lnTo>
                  <a:pt x="614" y="275"/>
                </a:lnTo>
                <a:lnTo>
                  <a:pt x="613" y="275"/>
                </a:lnTo>
                <a:lnTo>
                  <a:pt x="612" y="274"/>
                </a:lnTo>
                <a:lnTo>
                  <a:pt x="611" y="274"/>
                </a:lnTo>
                <a:lnTo>
                  <a:pt x="610" y="273"/>
                </a:lnTo>
                <a:lnTo>
                  <a:pt x="609" y="273"/>
                </a:lnTo>
                <a:lnTo>
                  <a:pt x="607" y="272"/>
                </a:lnTo>
                <a:lnTo>
                  <a:pt x="606" y="272"/>
                </a:lnTo>
                <a:lnTo>
                  <a:pt x="605" y="272"/>
                </a:lnTo>
                <a:lnTo>
                  <a:pt x="603" y="271"/>
                </a:lnTo>
                <a:lnTo>
                  <a:pt x="602" y="271"/>
                </a:lnTo>
                <a:lnTo>
                  <a:pt x="600" y="271"/>
                </a:lnTo>
                <a:lnTo>
                  <a:pt x="599" y="271"/>
                </a:lnTo>
                <a:lnTo>
                  <a:pt x="597" y="271"/>
                </a:lnTo>
                <a:lnTo>
                  <a:pt x="595" y="271"/>
                </a:lnTo>
                <a:lnTo>
                  <a:pt x="594" y="271"/>
                </a:lnTo>
                <a:lnTo>
                  <a:pt x="592" y="271"/>
                </a:lnTo>
                <a:lnTo>
                  <a:pt x="591" y="271"/>
                </a:lnTo>
                <a:lnTo>
                  <a:pt x="589" y="271"/>
                </a:lnTo>
                <a:lnTo>
                  <a:pt x="588" y="272"/>
                </a:lnTo>
                <a:lnTo>
                  <a:pt x="587" y="272"/>
                </a:lnTo>
                <a:lnTo>
                  <a:pt x="586" y="272"/>
                </a:lnTo>
                <a:lnTo>
                  <a:pt x="584" y="273"/>
                </a:lnTo>
                <a:lnTo>
                  <a:pt x="582" y="273"/>
                </a:lnTo>
                <a:lnTo>
                  <a:pt x="581" y="273"/>
                </a:lnTo>
                <a:lnTo>
                  <a:pt x="579" y="274"/>
                </a:lnTo>
                <a:lnTo>
                  <a:pt x="578" y="274"/>
                </a:lnTo>
                <a:lnTo>
                  <a:pt x="576" y="275"/>
                </a:lnTo>
                <a:lnTo>
                  <a:pt x="575" y="275"/>
                </a:lnTo>
                <a:lnTo>
                  <a:pt x="574" y="275"/>
                </a:lnTo>
                <a:lnTo>
                  <a:pt x="573" y="275"/>
                </a:lnTo>
                <a:lnTo>
                  <a:pt x="572" y="275"/>
                </a:lnTo>
                <a:lnTo>
                  <a:pt x="571" y="276"/>
                </a:lnTo>
                <a:lnTo>
                  <a:pt x="570" y="276"/>
                </a:lnTo>
                <a:lnTo>
                  <a:pt x="569" y="276"/>
                </a:lnTo>
                <a:lnTo>
                  <a:pt x="568" y="276"/>
                </a:lnTo>
                <a:lnTo>
                  <a:pt x="567" y="276"/>
                </a:lnTo>
                <a:lnTo>
                  <a:pt x="566" y="276"/>
                </a:lnTo>
                <a:lnTo>
                  <a:pt x="564" y="276"/>
                </a:lnTo>
                <a:lnTo>
                  <a:pt x="563" y="275"/>
                </a:lnTo>
                <a:lnTo>
                  <a:pt x="561" y="275"/>
                </a:lnTo>
                <a:lnTo>
                  <a:pt x="560" y="274"/>
                </a:lnTo>
                <a:lnTo>
                  <a:pt x="558" y="274"/>
                </a:lnTo>
                <a:lnTo>
                  <a:pt x="557" y="274"/>
                </a:lnTo>
                <a:lnTo>
                  <a:pt x="555" y="274"/>
                </a:lnTo>
                <a:lnTo>
                  <a:pt x="554" y="273"/>
                </a:lnTo>
                <a:lnTo>
                  <a:pt x="552" y="273"/>
                </a:lnTo>
                <a:lnTo>
                  <a:pt x="549" y="273"/>
                </a:lnTo>
                <a:lnTo>
                  <a:pt x="546" y="272"/>
                </a:lnTo>
                <a:lnTo>
                  <a:pt x="543" y="272"/>
                </a:lnTo>
                <a:lnTo>
                  <a:pt x="539" y="272"/>
                </a:lnTo>
                <a:lnTo>
                  <a:pt x="532" y="271"/>
                </a:lnTo>
                <a:lnTo>
                  <a:pt x="526" y="271"/>
                </a:lnTo>
                <a:lnTo>
                  <a:pt x="522" y="270"/>
                </a:lnTo>
                <a:lnTo>
                  <a:pt x="519" y="270"/>
                </a:lnTo>
                <a:lnTo>
                  <a:pt x="515" y="270"/>
                </a:lnTo>
                <a:lnTo>
                  <a:pt x="512" y="269"/>
                </a:lnTo>
                <a:lnTo>
                  <a:pt x="510" y="269"/>
                </a:lnTo>
                <a:lnTo>
                  <a:pt x="508" y="269"/>
                </a:lnTo>
                <a:lnTo>
                  <a:pt x="506" y="268"/>
                </a:lnTo>
                <a:lnTo>
                  <a:pt x="504" y="268"/>
                </a:lnTo>
                <a:lnTo>
                  <a:pt x="502" y="267"/>
                </a:lnTo>
                <a:lnTo>
                  <a:pt x="500" y="266"/>
                </a:lnTo>
                <a:lnTo>
                  <a:pt x="498" y="266"/>
                </a:lnTo>
                <a:lnTo>
                  <a:pt x="496" y="265"/>
                </a:lnTo>
                <a:lnTo>
                  <a:pt x="495" y="264"/>
                </a:lnTo>
                <a:lnTo>
                  <a:pt x="493" y="263"/>
                </a:lnTo>
                <a:lnTo>
                  <a:pt x="492" y="262"/>
                </a:lnTo>
                <a:lnTo>
                  <a:pt x="490" y="261"/>
                </a:lnTo>
                <a:lnTo>
                  <a:pt x="489" y="259"/>
                </a:lnTo>
                <a:lnTo>
                  <a:pt x="487" y="258"/>
                </a:lnTo>
                <a:lnTo>
                  <a:pt x="486" y="257"/>
                </a:lnTo>
                <a:lnTo>
                  <a:pt x="485" y="256"/>
                </a:lnTo>
                <a:lnTo>
                  <a:pt x="482" y="254"/>
                </a:lnTo>
                <a:lnTo>
                  <a:pt x="480" y="252"/>
                </a:lnTo>
                <a:lnTo>
                  <a:pt x="479" y="251"/>
                </a:lnTo>
                <a:lnTo>
                  <a:pt x="478" y="250"/>
                </a:lnTo>
                <a:lnTo>
                  <a:pt x="476" y="249"/>
                </a:lnTo>
                <a:lnTo>
                  <a:pt x="475" y="249"/>
                </a:lnTo>
                <a:lnTo>
                  <a:pt x="474" y="248"/>
                </a:lnTo>
                <a:lnTo>
                  <a:pt x="473" y="247"/>
                </a:lnTo>
                <a:lnTo>
                  <a:pt x="472" y="247"/>
                </a:lnTo>
                <a:lnTo>
                  <a:pt x="470" y="247"/>
                </a:lnTo>
                <a:lnTo>
                  <a:pt x="469" y="246"/>
                </a:lnTo>
                <a:lnTo>
                  <a:pt x="468" y="246"/>
                </a:lnTo>
                <a:lnTo>
                  <a:pt x="466" y="246"/>
                </a:lnTo>
                <a:lnTo>
                  <a:pt x="465" y="247"/>
                </a:lnTo>
                <a:lnTo>
                  <a:pt x="463" y="247"/>
                </a:lnTo>
                <a:lnTo>
                  <a:pt x="460" y="247"/>
                </a:lnTo>
                <a:lnTo>
                  <a:pt x="458" y="248"/>
                </a:lnTo>
                <a:lnTo>
                  <a:pt x="455" y="248"/>
                </a:lnTo>
                <a:lnTo>
                  <a:pt x="453" y="249"/>
                </a:lnTo>
                <a:lnTo>
                  <a:pt x="450" y="250"/>
                </a:lnTo>
                <a:lnTo>
                  <a:pt x="448" y="251"/>
                </a:lnTo>
                <a:lnTo>
                  <a:pt x="446" y="252"/>
                </a:lnTo>
                <a:lnTo>
                  <a:pt x="435" y="258"/>
                </a:lnTo>
                <a:lnTo>
                  <a:pt x="424" y="264"/>
                </a:lnTo>
                <a:lnTo>
                  <a:pt x="421" y="265"/>
                </a:lnTo>
                <a:lnTo>
                  <a:pt x="417" y="267"/>
                </a:lnTo>
                <a:lnTo>
                  <a:pt x="414" y="268"/>
                </a:lnTo>
                <a:lnTo>
                  <a:pt x="410" y="270"/>
                </a:lnTo>
                <a:lnTo>
                  <a:pt x="407" y="271"/>
                </a:lnTo>
                <a:lnTo>
                  <a:pt x="403" y="273"/>
                </a:lnTo>
                <a:lnTo>
                  <a:pt x="399" y="274"/>
                </a:lnTo>
                <a:lnTo>
                  <a:pt x="394" y="275"/>
                </a:lnTo>
                <a:lnTo>
                  <a:pt x="390" y="276"/>
                </a:lnTo>
                <a:lnTo>
                  <a:pt x="385" y="277"/>
                </a:lnTo>
                <a:lnTo>
                  <a:pt x="380" y="278"/>
                </a:lnTo>
                <a:lnTo>
                  <a:pt x="375" y="278"/>
                </a:lnTo>
                <a:lnTo>
                  <a:pt x="370" y="279"/>
                </a:lnTo>
                <a:lnTo>
                  <a:pt x="364" y="279"/>
                </a:lnTo>
                <a:lnTo>
                  <a:pt x="358" y="279"/>
                </a:lnTo>
                <a:lnTo>
                  <a:pt x="352" y="279"/>
                </a:lnTo>
                <a:lnTo>
                  <a:pt x="351" y="279"/>
                </a:lnTo>
                <a:lnTo>
                  <a:pt x="350" y="280"/>
                </a:lnTo>
                <a:lnTo>
                  <a:pt x="349" y="280"/>
                </a:lnTo>
                <a:lnTo>
                  <a:pt x="349" y="281"/>
                </a:lnTo>
                <a:lnTo>
                  <a:pt x="348" y="281"/>
                </a:lnTo>
                <a:lnTo>
                  <a:pt x="348" y="282"/>
                </a:lnTo>
                <a:lnTo>
                  <a:pt x="347" y="282"/>
                </a:lnTo>
                <a:lnTo>
                  <a:pt x="347" y="283"/>
                </a:lnTo>
                <a:lnTo>
                  <a:pt x="346" y="284"/>
                </a:lnTo>
                <a:lnTo>
                  <a:pt x="346" y="285"/>
                </a:lnTo>
                <a:lnTo>
                  <a:pt x="345" y="286"/>
                </a:lnTo>
                <a:lnTo>
                  <a:pt x="344" y="286"/>
                </a:lnTo>
                <a:lnTo>
                  <a:pt x="344" y="287"/>
                </a:lnTo>
                <a:lnTo>
                  <a:pt x="344" y="288"/>
                </a:lnTo>
                <a:lnTo>
                  <a:pt x="343" y="288"/>
                </a:lnTo>
                <a:lnTo>
                  <a:pt x="342" y="288"/>
                </a:lnTo>
                <a:lnTo>
                  <a:pt x="342" y="289"/>
                </a:lnTo>
                <a:lnTo>
                  <a:pt x="341" y="289"/>
                </a:lnTo>
                <a:lnTo>
                  <a:pt x="339" y="285"/>
                </a:lnTo>
                <a:lnTo>
                  <a:pt x="338" y="280"/>
                </a:lnTo>
                <a:lnTo>
                  <a:pt x="337" y="274"/>
                </a:lnTo>
                <a:lnTo>
                  <a:pt x="337" y="267"/>
                </a:lnTo>
                <a:lnTo>
                  <a:pt x="336" y="259"/>
                </a:lnTo>
                <a:lnTo>
                  <a:pt x="335" y="250"/>
                </a:lnTo>
                <a:lnTo>
                  <a:pt x="334" y="241"/>
                </a:lnTo>
                <a:lnTo>
                  <a:pt x="333" y="230"/>
                </a:lnTo>
                <a:lnTo>
                  <a:pt x="333" y="219"/>
                </a:lnTo>
                <a:lnTo>
                  <a:pt x="332" y="208"/>
                </a:lnTo>
                <a:lnTo>
                  <a:pt x="331" y="196"/>
                </a:lnTo>
                <a:lnTo>
                  <a:pt x="330" y="183"/>
                </a:lnTo>
                <a:lnTo>
                  <a:pt x="329" y="158"/>
                </a:lnTo>
                <a:lnTo>
                  <a:pt x="328" y="132"/>
                </a:lnTo>
                <a:lnTo>
                  <a:pt x="327" y="119"/>
                </a:lnTo>
                <a:lnTo>
                  <a:pt x="326" y="107"/>
                </a:lnTo>
                <a:lnTo>
                  <a:pt x="326" y="94"/>
                </a:lnTo>
                <a:lnTo>
                  <a:pt x="325" y="83"/>
                </a:lnTo>
                <a:lnTo>
                  <a:pt x="324" y="71"/>
                </a:lnTo>
                <a:lnTo>
                  <a:pt x="323" y="60"/>
                </a:lnTo>
                <a:lnTo>
                  <a:pt x="322" y="50"/>
                </a:lnTo>
                <a:lnTo>
                  <a:pt x="321" y="40"/>
                </a:lnTo>
                <a:lnTo>
                  <a:pt x="320" y="31"/>
                </a:lnTo>
                <a:lnTo>
                  <a:pt x="319" y="23"/>
                </a:lnTo>
                <a:lnTo>
                  <a:pt x="318" y="16"/>
                </a:lnTo>
                <a:lnTo>
                  <a:pt x="317" y="11"/>
                </a:lnTo>
                <a:lnTo>
                  <a:pt x="316" y="6"/>
                </a:lnTo>
                <a:lnTo>
                  <a:pt x="314" y="2"/>
                </a:lnTo>
                <a:lnTo>
                  <a:pt x="313" y="0"/>
                </a:lnTo>
                <a:lnTo>
                  <a:pt x="311" y="0"/>
                </a:lnTo>
                <a:lnTo>
                  <a:pt x="309" y="1"/>
                </a:lnTo>
                <a:lnTo>
                  <a:pt x="307" y="4"/>
                </a:lnTo>
                <a:lnTo>
                  <a:pt x="305" y="9"/>
                </a:lnTo>
                <a:lnTo>
                  <a:pt x="303" y="14"/>
                </a:lnTo>
                <a:lnTo>
                  <a:pt x="302" y="21"/>
                </a:lnTo>
                <a:lnTo>
                  <a:pt x="300" y="28"/>
                </a:lnTo>
                <a:lnTo>
                  <a:pt x="299" y="37"/>
                </a:lnTo>
                <a:lnTo>
                  <a:pt x="297" y="46"/>
                </a:lnTo>
                <a:lnTo>
                  <a:pt x="296" y="56"/>
                </a:lnTo>
                <a:lnTo>
                  <a:pt x="295" y="66"/>
                </a:lnTo>
                <a:lnTo>
                  <a:pt x="294" y="77"/>
                </a:lnTo>
                <a:lnTo>
                  <a:pt x="293" y="88"/>
                </a:lnTo>
                <a:lnTo>
                  <a:pt x="291" y="112"/>
                </a:lnTo>
                <a:lnTo>
                  <a:pt x="290" y="137"/>
                </a:lnTo>
                <a:lnTo>
                  <a:pt x="289" y="149"/>
                </a:lnTo>
                <a:lnTo>
                  <a:pt x="288" y="161"/>
                </a:lnTo>
                <a:lnTo>
                  <a:pt x="287" y="173"/>
                </a:lnTo>
                <a:lnTo>
                  <a:pt x="285" y="184"/>
                </a:lnTo>
                <a:lnTo>
                  <a:pt x="284" y="195"/>
                </a:lnTo>
                <a:lnTo>
                  <a:pt x="283" y="206"/>
                </a:lnTo>
                <a:lnTo>
                  <a:pt x="281" y="216"/>
                </a:lnTo>
                <a:lnTo>
                  <a:pt x="280" y="225"/>
                </a:lnTo>
                <a:lnTo>
                  <a:pt x="278" y="234"/>
                </a:lnTo>
                <a:lnTo>
                  <a:pt x="276" y="242"/>
                </a:lnTo>
                <a:lnTo>
                  <a:pt x="274" y="249"/>
                </a:lnTo>
                <a:lnTo>
                  <a:pt x="272" y="254"/>
                </a:lnTo>
                <a:lnTo>
                  <a:pt x="269" y="259"/>
                </a:lnTo>
                <a:lnTo>
                  <a:pt x="267" y="262"/>
                </a:lnTo>
                <a:lnTo>
                  <a:pt x="264" y="265"/>
                </a:lnTo>
                <a:lnTo>
                  <a:pt x="260" y="265"/>
                </a:lnTo>
                <a:lnTo>
                  <a:pt x="258" y="265"/>
                </a:lnTo>
                <a:lnTo>
                  <a:pt x="256" y="265"/>
                </a:lnTo>
                <a:lnTo>
                  <a:pt x="254" y="265"/>
                </a:lnTo>
                <a:lnTo>
                  <a:pt x="253" y="264"/>
                </a:lnTo>
                <a:lnTo>
                  <a:pt x="251" y="264"/>
                </a:lnTo>
                <a:lnTo>
                  <a:pt x="249" y="263"/>
                </a:lnTo>
                <a:lnTo>
                  <a:pt x="247" y="262"/>
                </a:lnTo>
                <a:lnTo>
                  <a:pt x="246" y="261"/>
                </a:lnTo>
                <a:lnTo>
                  <a:pt x="244" y="260"/>
                </a:lnTo>
                <a:lnTo>
                  <a:pt x="242" y="259"/>
                </a:lnTo>
                <a:lnTo>
                  <a:pt x="241" y="258"/>
                </a:lnTo>
                <a:lnTo>
                  <a:pt x="239" y="256"/>
                </a:lnTo>
                <a:lnTo>
                  <a:pt x="238" y="255"/>
                </a:lnTo>
                <a:lnTo>
                  <a:pt x="236" y="254"/>
                </a:lnTo>
                <a:lnTo>
                  <a:pt x="235" y="252"/>
                </a:lnTo>
                <a:lnTo>
                  <a:pt x="233" y="251"/>
                </a:lnTo>
                <a:lnTo>
                  <a:pt x="230" y="248"/>
                </a:lnTo>
                <a:lnTo>
                  <a:pt x="228" y="246"/>
                </a:lnTo>
                <a:lnTo>
                  <a:pt x="226" y="245"/>
                </a:lnTo>
                <a:lnTo>
                  <a:pt x="225" y="243"/>
                </a:lnTo>
                <a:lnTo>
                  <a:pt x="223" y="242"/>
                </a:lnTo>
                <a:lnTo>
                  <a:pt x="222" y="241"/>
                </a:lnTo>
                <a:lnTo>
                  <a:pt x="220" y="241"/>
                </a:lnTo>
                <a:lnTo>
                  <a:pt x="219" y="240"/>
                </a:lnTo>
                <a:lnTo>
                  <a:pt x="217" y="239"/>
                </a:lnTo>
                <a:lnTo>
                  <a:pt x="215" y="239"/>
                </a:lnTo>
                <a:lnTo>
                  <a:pt x="214" y="238"/>
                </a:lnTo>
                <a:lnTo>
                  <a:pt x="212" y="238"/>
                </a:lnTo>
                <a:lnTo>
                  <a:pt x="210" y="238"/>
                </a:lnTo>
                <a:lnTo>
                  <a:pt x="209" y="238"/>
                </a:lnTo>
                <a:lnTo>
                  <a:pt x="206" y="239"/>
                </a:lnTo>
                <a:lnTo>
                  <a:pt x="204" y="240"/>
                </a:lnTo>
                <a:lnTo>
                  <a:pt x="201" y="241"/>
                </a:lnTo>
                <a:lnTo>
                  <a:pt x="199" y="242"/>
                </a:lnTo>
                <a:lnTo>
                  <a:pt x="197" y="243"/>
                </a:lnTo>
                <a:lnTo>
                  <a:pt x="195" y="244"/>
                </a:lnTo>
                <a:lnTo>
                  <a:pt x="193" y="245"/>
                </a:lnTo>
                <a:lnTo>
                  <a:pt x="191" y="246"/>
                </a:lnTo>
                <a:lnTo>
                  <a:pt x="190" y="247"/>
                </a:lnTo>
                <a:lnTo>
                  <a:pt x="188" y="248"/>
                </a:lnTo>
                <a:lnTo>
                  <a:pt x="187" y="249"/>
                </a:lnTo>
                <a:lnTo>
                  <a:pt x="185" y="250"/>
                </a:lnTo>
                <a:lnTo>
                  <a:pt x="184" y="251"/>
                </a:lnTo>
                <a:lnTo>
                  <a:pt x="183" y="251"/>
                </a:lnTo>
                <a:lnTo>
                  <a:pt x="181" y="252"/>
                </a:lnTo>
                <a:lnTo>
                  <a:pt x="180" y="253"/>
                </a:lnTo>
                <a:lnTo>
                  <a:pt x="176" y="257"/>
                </a:lnTo>
                <a:lnTo>
                  <a:pt x="172" y="260"/>
                </a:lnTo>
                <a:lnTo>
                  <a:pt x="171" y="261"/>
                </a:lnTo>
                <a:lnTo>
                  <a:pt x="170" y="262"/>
                </a:lnTo>
                <a:lnTo>
                  <a:pt x="169" y="262"/>
                </a:lnTo>
                <a:lnTo>
                  <a:pt x="168" y="263"/>
                </a:lnTo>
                <a:lnTo>
                  <a:pt x="166" y="264"/>
                </a:lnTo>
                <a:lnTo>
                  <a:pt x="165" y="264"/>
                </a:lnTo>
                <a:lnTo>
                  <a:pt x="164" y="265"/>
                </a:lnTo>
                <a:lnTo>
                  <a:pt x="163" y="266"/>
                </a:lnTo>
                <a:lnTo>
                  <a:pt x="161" y="266"/>
                </a:lnTo>
                <a:lnTo>
                  <a:pt x="159" y="266"/>
                </a:lnTo>
                <a:lnTo>
                  <a:pt x="158" y="266"/>
                </a:lnTo>
                <a:lnTo>
                  <a:pt x="157" y="266"/>
                </a:lnTo>
                <a:lnTo>
                  <a:pt x="156" y="265"/>
                </a:lnTo>
                <a:lnTo>
                  <a:pt x="155" y="265"/>
                </a:lnTo>
                <a:lnTo>
                  <a:pt x="154" y="265"/>
                </a:lnTo>
                <a:lnTo>
                  <a:pt x="153" y="265"/>
                </a:lnTo>
                <a:lnTo>
                  <a:pt x="152" y="264"/>
                </a:lnTo>
                <a:lnTo>
                  <a:pt x="151" y="264"/>
                </a:lnTo>
                <a:lnTo>
                  <a:pt x="150" y="264"/>
                </a:lnTo>
                <a:lnTo>
                  <a:pt x="149" y="264"/>
                </a:lnTo>
                <a:lnTo>
                  <a:pt x="148" y="264"/>
                </a:lnTo>
                <a:lnTo>
                  <a:pt x="147" y="264"/>
                </a:lnTo>
                <a:lnTo>
                  <a:pt x="145" y="263"/>
                </a:lnTo>
                <a:lnTo>
                  <a:pt x="143" y="263"/>
                </a:lnTo>
                <a:lnTo>
                  <a:pt x="142" y="263"/>
                </a:lnTo>
                <a:lnTo>
                  <a:pt x="141" y="264"/>
                </a:lnTo>
                <a:lnTo>
                  <a:pt x="139" y="264"/>
                </a:lnTo>
                <a:lnTo>
                  <a:pt x="137" y="264"/>
                </a:lnTo>
                <a:lnTo>
                  <a:pt x="133" y="264"/>
                </a:lnTo>
                <a:lnTo>
                  <a:pt x="128" y="265"/>
                </a:lnTo>
                <a:lnTo>
                  <a:pt x="116" y="267"/>
                </a:lnTo>
                <a:lnTo>
                  <a:pt x="100" y="269"/>
                </a:lnTo>
                <a:lnTo>
                  <a:pt x="91" y="270"/>
                </a:lnTo>
                <a:lnTo>
                  <a:pt x="81" y="272"/>
                </a:lnTo>
                <a:lnTo>
                  <a:pt x="70" y="273"/>
                </a:lnTo>
                <a:lnTo>
                  <a:pt x="58" y="275"/>
                </a:lnTo>
                <a:lnTo>
                  <a:pt x="45" y="277"/>
                </a:lnTo>
                <a:lnTo>
                  <a:pt x="31" y="278"/>
                </a:lnTo>
                <a:lnTo>
                  <a:pt x="24" y="279"/>
                </a:lnTo>
                <a:lnTo>
                  <a:pt x="16" y="280"/>
                </a:lnTo>
                <a:lnTo>
                  <a:pt x="8" y="281"/>
                </a:lnTo>
                <a:lnTo>
                  <a:pt x="0" y="282"/>
                </a:lnTo>
                <a:lnTo>
                  <a:pt x="0" y="283"/>
                </a:lnTo>
                <a:lnTo>
                  <a:pt x="0" y="284"/>
                </a:lnTo>
                <a:lnTo>
                  <a:pt x="1" y="284"/>
                </a:lnTo>
                <a:lnTo>
                  <a:pt x="1" y="285"/>
                </a:lnTo>
                <a:lnTo>
                  <a:pt x="1" y="286"/>
                </a:lnTo>
                <a:lnTo>
                  <a:pt x="1" y="287"/>
                </a:lnTo>
                <a:lnTo>
                  <a:pt x="1" y="288"/>
                </a:lnTo>
                <a:lnTo>
                  <a:pt x="2" y="290"/>
                </a:lnTo>
                <a:lnTo>
                  <a:pt x="2" y="291"/>
                </a:lnTo>
                <a:lnTo>
                  <a:pt x="2" y="292"/>
                </a:lnTo>
                <a:lnTo>
                  <a:pt x="2" y="294"/>
                </a:lnTo>
                <a:lnTo>
                  <a:pt x="2" y="295"/>
                </a:lnTo>
                <a:lnTo>
                  <a:pt x="2" y="296"/>
                </a:lnTo>
                <a:lnTo>
                  <a:pt x="2" y="298"/>
                </a:lnTo>
                <a:lnTo>
                  <a:pt x="3" y="298"/>
                </a:lnTo>
                <a:lnTo>
                  <a:pt x="3" y="299"/>
                </a:lnTo>
                <a:lnTo>
                  <a:pt x="3" y="300"/>
                </a:lnTo>
                <a:lnTo>
                  <a:pt x="3" y="301"/>
                </a:lnTo>
                <a:lnTo>
                  <a:pt x="4" y="302"/>
                </a:lnTo>
                <a:lnTo>
                  <a:pt x="4" y="303"/>
                </a:lnTo>
              </a:path>
            </a:pathLst>
          </a:custGeom>
          <a:solidFill>
            <a:srgbClr val="FF0000"/>
          </a:solidFill>
          <a:ln w="12700" cap="rnd" cmpd="sng">
            <a:solidFill>
              <a:srgbClr val="FF0000"/>
            </a:solidFill>
            <a:prstDash val="solid"/>
            <a:round/>
            <a:headEnd/>
            <a:tailEnd/>
          </a:ln>
          <a:effectLst>
            <a:outerShdw dist="35921" dir="2700000" algn="ctr" rotWithShape="0">
              <a:schemeClr val="bg2"/>
            </a:outerShdw>
          </a:effectLst>
        </p:spPr>
        <p:txBody>
          <a:bodyPr/>
          <a:lstStyle/>
          <a:p>
            <a:pPr>
              <a:defRPr/>
            </a:pPr>
            <a:endParaRPr lang="fr-CA"/>
          </a:p>
        </p:txBody>
      </p:sp>
      <p:sp>
        <p:nvSpPr>
          <p:cNvPr id="67621" name="Freeform 42"/>
          <p:cNvSpPr>
            <a:spLocks/>
          </p:cNvSpPr>
          <p:nvPr/>
        </p:nvSpPr>
        <p:spPr bwMode="auto">
          <a:xfrm>
            <a:off x="192088" y="6256338"/>
            <a:ext cx="190500" cy="279400"/>
          </a:xfrm>
          <a:custGeom>
            <a:avLst/>
            <a:gdLst>
              <a:gd name="T0" fmla="*/ 151333200 w 135"/>
              <a:gd name="T1" fmla="*/ 100806250 h 176"/>
              <a:gd name="T2" fmla="*/ 123456700 w 135"/>
              <a:gd name="T3" fmla="*/ 126007813 h 176"/>
              <a:gd name="T4" fmla="*/ 97569867 w 135"/>
              <a:gd name="T5" fmla="*/ 156249688 h 176"/>
              <a:gd name="T6" fmla="*/ 77657678 w 135"/>
              <a:gd name="T7" fmla="*/ 196572188 h 176"/>
              <a:gd name="T8" fmla="*/ 63720133 w 135"/>
              <a:gd name="T9" fmla="*/ 249496263 h 176"/>
              <a:gd name="T10" fmla="*/ 59736567 w 135"/>
              <a:gd name="T11" fmla="*/ 292338125 h 176"/>
              <a:gd name="T12" fmla="*/ 63720133 w 135"/>
              <a:gd name="T13" fmla="*/ 312499375 h 176"/>
              <a:gd name="T14" fmla="*/ 71684444 w 135"/>
              <a:gd name="T15" fmla="*/ 330141263 h 176"/>
              <a:gd name="T16" fmla="*/ 81641244 w 135"/>
              <a:gd name="T17" fmla="*/ 345262200 h 176"/>
              <a:gd name="T18" fmla="*/ 97569867 w 135"/>
              <a:gd name="T19" fmla="*/ 355342825 h 176"/>
              <a:gd name="T20" fmla="*/ 121465622 w 135"/>
              <a:gd name="T21" fmla="*/ 357862188 h 176"/>
              <a:gd name="T22" fmla="*/ 153325689 w 135"/>
              <a:gd name="T23" fmla="*/ 342741250 h 176"/>
              <a:gd name="T24" fmla="*/ 173237878 w 135"/>
              <a:gd name="T25" fmla="*/ 327620313 h 176"/>
              <a:gd name="T26" fmla="*/ 191158989 w 135"/>
              <a:gd name="T27" fmla="*/ 309980013 h 176"/>
              <a:gd name="T28" fmla="*/ 203105456 w 135"/>
              <a:gd name="T29" fmla="*/ 299899388 h 176"/>
              <a:gd name="T30" fmla="*/ 219035489 w 135"/>
              <a:gd name="T31" fmla="*/ 297378438 h 176"/>
              <a:gd name="T32" fmla="*/ 228992289 w 135"/>
              <a:gd name="T33" fmla="*/ 297378438 h 176"/>
              <a:gd name="T34" fmla="*/ 236956600 w 135"/>
              <a:gd name="T35" fmla="*/ 302418750 h 176"/>
              <a:gd name="T36" fmla="*/ 242931244 w 135"/>
              <a:gd name="T37" fmla="*/ 309980013 h 176"/>
              <a:gd name="T38" fmla="*/ 246913400 w 135"/>
              <a:gd name="T39" fmla="*/ 320060638 h 176"/>
              <a:gd name="T40" fmla="*/ 250895556 w 135"/>
              <a:gd name="T41" fmla="*/ 335181575 h 176"/>
              <a:gd name="T42" fmla="*/ 238947678 w 135"/>
              <a:gd name="T43" fmla="*/ 362902500 h 176"/>
              <a:gd name="T44" fmla="*/ 219035489 w 135"/>
              <a:gd name="T45" fmla="*/ 388104063 h 176"/>
              <a:gd name="T46" fmla="*/ 197132222 w 135"/>
              <a:gd name="T47" fmla="*/ 410786263 h 176"/>
              <a:gd name="T48" fmla="*/ 169254311 w 135"/>
              <a:gd name="T49" fmla="*/ 425907200 h 176"/>
              <a:gd name="T50" fmla="*/ 135404578 w 135"/>
              <a:gd name="T51" fmla="*/ 435987825 h 176"/>
              <a:gd name="T52" fmla="*/ 97569867 w 135"/>
              <a:gd name="T53" fmla="*/ 435987825 h 176"/>
              <a:gd name="T54" fmla="*/ 63720133 w 135"/>
              <a:gd name="T55" fmla="*/ 423386250 h 176"/>
              <a:gd name="T56" fmla="*/ 37833300 w 135"/>
              <a:gd name="T57" fmla="*/ 400705638 h 176"/>
              <a:gd name="T58" fmla="*/ 15930033 w 135"/>
              <a:gd name="T59" fmla="*/ 367942813 h 176"/>
              <a:gd name="T60" fmla="*/ 3982156 w 135"/>
              <a:gd name="T61" fmla="*/ 325100950 h 176"/>
              <a:gd name="T62" fmla="*/ 0 w 135"/>
              <a:gd name="T63" fmla="*/ 272176875 h 176"/>
              <a:gd name="T64" fmla="*/ 9956800 w 135"/>
              <a:gd name="T65" fmla="*/ 196572188 h 176"/>
              <a:gd name="T66" fmla="*/ 39824378 w 135"/>
              <a:gd name="T67" fmla="*/ 126007813 h 176"/>
              <a:gd name="T68" fmla="*/ 79648756 w 135"/>
              <a:gd name="T69" fmla="*/ 65524063 h 176"/>
              <a:gd name="T70" fmla="*/ 127438856 w 135"/>
              <a:gd name="T71" fmla="*/ 25201563 h 176"/>
              <a:gd name="T72" fmla="*/ 177220033 w 135"/>
              <a:gd name="T73" fmla="*/ 5040313 h 176"/>
              <a:gd name="T74" fmla="*/ 195141144 w 135"/>
              <a:gd name="T75" fmla="*/ 5040313 h 176"/>
              <a:gd name="T76" fmla="*/ 209080100 w 135"/>
              <a:gd name="T77" fmla="*/ 12601575 h 176"/>
              <a:gd name="T78" fmla="*/ 219035489 w 135"/>
              <a:gd name="T79" fmla="*/ 12601575 h 176"/>
              <a:gd name="T80" fmla="*/ 223017644 w 135"/>
              <a:gd name="T81" fmla="*/ 5040313 h 176"/>
              <a:gd name="T82" fmla="*/ 228992289 w 135"/>
              <a:gd name="T83" fmla="*/ 0 h 176"/>
              <a:gd name="T84" fmla="*/ 234965522 w 135"/>
              <a:gd name="T85" fmla="*/ 0 h 176"/>
              <a:gd name="T86" fmla="*/ 244922322 w 135"/>
              <a:gd name="T87" fmla="*/ 0 h 176"/>
              <a:gd name="T88" fmla="*/ 252886633 w 135"/>
              <a:gd name="T89" fmla="*/ 7561263 h 176"/>
              <a:gd name="T90" fmla="*/ 258859867 w 135"/>
              <a:gd name="T91" fmla="*/ 20161250 h 176"/>
              <a:gd name="T92" fmla="*/ 262843433 w 135"/>
              <a:gd name="T93" fmla="*/ 37803138 h 176"/>
              <a:gd name="T94" fmla="*/ 264834511 w 135"/>
              <a:gd name="T95" fmla="*/ 60483750 h 176"/>
              <a:gd name="T96" fmla="*/ 264834511 w 135"/>
              <a:gd name="T97" fmla="*/ 83165950 h 176"/>
              <a:gd name="T98" fmla="*/ 262843433 w 135"/>
              <a:gd name="T99" fmla="*/ 100806250 h 176"/>
              <a:gd name="T100" fmla="*/ 256868789 w 135"/>
              <a:gd name="T101" fmla="*/ 113407825 h 176"/>
              <a:gd name="T102" fmla="*/ 250895556 w 135"/>
              <a:gd name="T103" fmla="*/ 123488450 h 176"/>
              <a:gd name="T104" fmla="*/ 240938756 w 135"/>
              <a:gd name="T105" fmla="*/ 128528763 h 176"/>
              <a:gd name="T106" fmla="*/ 230983367 w 135"/>
              <a:gd name="T107" fmla="*/ 128528763 h 176"/>
              <a:gd name="T108" fmla="*/ 221026567 w 135"/>
              <a:gd name="T109" fmla="*/ 126007813 h 176"/>
              <a:gd name="T110" fmla="*/ 213062256 w 135"/>
              <a:gd name="T111" fmla="*/ 120967500 h 176"/>
              <a:gd name="T112" fmla="*/ 207089022 w 135"/>
              <a:gd name="T113" fmla="*/ 110886875 h 176"/>
              <a:gd name="T114" fmla="*/ 205096533 w 135"/>
              <a:gd name="T115" fmla="*/ 98286888 h 176"/>
              <a:gd name="T116" fmla="*/ 203105456 w 135"/>
              <a:gd name="T117" fmla="*/ 85685313 h 176"/>
              <a:gd name="T118" fmla="*/ 193150067 w 135"/>
              <a:gd name="T119" fmla="*/ 80645000 h 176"/>
              <a:gd name="T120" fmla="*/ 183193267 w 135"/>
              <a:gd name="T121" fmla="*/ 83165950 h 17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35" h="176">
                <a:moveTo>
                  <a:pt x="90" y="33"/>
                </a:moveTo>
                <a:lnTo>
                  <a:pt x="87" y="35"/>
                </a:lnTo>
                <a:lnTo>
                  <a:pt x="84" y="36"/>
                </a:lnTo>
                <a:lnTo>
                  <a:pt x="81" y="37"/>
                </a:lnTo>
                <a:lnTo>
                  <a:pt x="79" y="39"/>
                </a:lnTo>
                <a:lnTo>
                  <a:pt x="76" y="40"/>
                </a:lnTo>
                <a:lnTo>
                  <a:pt x="74" y="41"/>
                </a:lnTo>
                <a:lnTo>
                  <a:pt x="71" y="43"/>
                </a:lnTo>
                <a:lnTo>
                  <a:pt x="69" y="45"/>
                </a:lnTo>
                <a:lnTo>
                  <a:pt x="66" y="46"/>
                </a:lnTo>
                <a:lnTo>
                  <a:pt x="64" y="48"/>
                </a:lnTo>
                <a:lnTo>
                  <a:pt x="62" y="50"/>
                </a:lnTo>
                <a:lnTo>
                  <a:pt x="59" y="52"/>
                </a:lnTo>
                <a:lnTo>
                  <a:pt x="57" y="54"/>
                </a:lnTo>
                <a:lnTo>
                  <a:pt x="55" y="56"/>
                </a:lnTo>
                <a:lnTo>
                  <a:pt x="53" y="58"/>
                </a:lnTo>
                <a:lnTo>
                  <a:pt x="51" y="60"/>
                </a:lnTo>
                <a:lnTo>
                  <a:pt x="49" y="62"/>
                </a:lnTo>
                <a:lnTo>
                  <a:pt x="47" y="65"/>
                </a:lnTo>
                <a:lnTo>
                  <a:pt x="46" y="67"/>
                </a:lnTo>
                <a:lnTo>
                  <a:pt x="44" y="70"/>
                </a:lnTo>
                <a:lnTo>
                  <a:pt x="42" y="73"/>
                </a:lnTo>
                <a:lnTo>
                  <a:pt x="41" y="75"/>
                </a:lnTo>
                <a:lnTo>
                  <a:pt x="39" y="78"/>
                </a:lnTo>
                <a:lnTo>
                  <a:pt x="38" y="81"/>
                </a:lnTo>
                <a:lnTo>
                  <a:pt x="36" y="85"/>
                </a:lnTo>
                <a:lnTo>
                  <a:pt x="35" y="88"/>
                </a:lnTo>
                <a:lnTo>
                  <a:pt x="34" y="92"/>
                </a:lnTo>
                <a:lnTo>
                  <a:pt x="33" y="95"/>
                </a:lnTo>
                <a:lnTo>
                  <a:pt x="32" y="99"/>
                </a:lnTo>
                <a:lnTo>
                  <a:pt x="31" y="103"/>
                </a:lnTo>
                <a:lnTo>
                  <a:pt x="30" y="107"/>
                </a:lnTo>
                <a:lnTo>
                  <a:pt x="30" y="111"/>
                </a:lnTo>
                <a:lnTo>
                  <a:pt x="30" y="113"/>
                </a:lnTo>
                <a:lnTo>
                  <a:pt x="30" y="114"/>
                </a:lnTo>
                <a:lnTo>
                  <a:pt x="30" y="116"/>
                </a:lnTo>
                <a:lnTo>
                  <a:pt x="30" y="117"/>
                </a:lnTo>
                <a:lnTo>
                  <a:pt x="30" y="119"/>
                </a:lnTo>
                <a:lnTo>
                  <a:pt x="31" y="120"/>
                </a:lnTo>
                <a:lnTo>
                  <a:pt x="31" y="122"/>
                </a:lnTo>
                <a:lnTo>
                  <a:pt x="32" y="123"/>
                </a:lnTo>
                <a:lnTo>
                  <a:pt x="32" y="124"/>
                </a:lnTo>
                <a:lnTo>
                  <a:pt x="32" y="126"/>
                </a:lnTo>
                <a:lnTo>
                  <a:pt x="33" y="127"/>
                </a:lnTo>
                <a:lnTo>
                  <a:pt x="34" y="128"/>
                </a:lnTo>
                <a:lnTo>
                  <a:pt x="34" y="129"/>
                </a:lnTo>
                <a:lnTo>
                  <a:pt x="35" y="130"/>
                </a:lnTo>
                <a:lnTo>
                  <a:pt x="36" y="131"/>
                </a:lnTo>
                <a:lnTo>
                  <a:pt x="36" y="132"/>
                </a:lnTo>
                <a:lnTo>
                  <a:pt x="37" y="133"/>
                </a:lnTo>
                <a:lnTo>
                  <a:pt x="38" y="134"/>
                </a:lnTo>
                <a:lnTo>
                  <a:pt x="39" y="135"/>
                </a:lnTo>
                <a:lnTo>
                  <a:pt x="40" y="136"/>
                </a:lnTo>
                <a:lnTo>
                  <a:pt x="41" y="137"/>
                </a:lnTo>
                <a:lnTo>
                  <a:pt x="42" y="138"/>
                </a:lnTo>
                <a:lnTo>
                  <a:pt x="44" y="139"/>
                </a:lnTo>
                <a:lnTo>
                  <a:pt x="45" y="139"/>
                </a:lnTo>
                <a:lnTo>
                  <a:pt x="46" y="140"/>
                </a:lnTo>
                <a:lnTo>
                  <a:pt x="48" y="140"/>
                </a:lnTo>
                <a:lnTo>
                  <a:pt x="49" y="141"/>
                </a:lnTo>
                <a:lnTo>
                  <a:pt x="51" y="142"/>
                </a:lnTo>
                <a:lnTo>
                  <a:pt x="52" y="142"/>
                </a:lnTo>
                <a:lnTo>
                  <a:pt x="54" y="142"/>
                </a:lnTo>
                <a:lnTo>
                  <a:pt x="56" y="143"/>
                </a:lnTo>
                <a:lnTo>
                  <a:pt x="58" y="143"/>
                </a:lnTo>
                <a:lnTo>
                  <a:pt x="61" y="142"/>
                </a:lnTo>
                <a:lnTo>
                  <a:pt x="64" y="141"/>
                </a:lnTo>
                <a:lnTo>
                  <a:pt x="67" y="140"/>
                </a:lnTo>
                <a:lnTo>
                  <a:pt x="70" y="139"/>
                </a:lnTo>
                <a:lnTo>
                  <a:pt x="72" y="138"/>
                </a:lnTo>
                <a:lnTo>
                  <a:pt x="75" y="137"/>
                </a:lnTo>
                <a:lnTo>
                  <a:pt x="77" y="136"/>
                </a:lnTo>
                <a:lnTo>
                  <a:pt x="79" y="135"/>
                </a:lnTo>
                <a:lnTo>
                  <a:pt x="81" y="134"/>
                </a:lnTo>
                <a:lnTo>
                  <a:pt x="83" y="133"/>
                </a:lnTo>
                <a:lnTo>
                  <a:pt x="84" y="132"/>
                </a:lnTo>
                <a:lnTo>
                  <a:pt x="86" y="131"/>
                </a:lnTo>
                <a:lnTo>
                  <a:pt x="87" y="130"/>
                </a:lnTo>
                <a:lnTo>
                  <a:pt x="89" y="129"/>
                </a:lnTo>
                <a:lnTo>
                  <a:pt x="90" y="128"/>
                </a:lnTo>
                <a:lnTo>
                  <a:pt x="91" y="127"/>
                </a:lnTo>
                <a:lnTo>
                  <a:pt x="93" y="126"/>
                </a:lnTo>
                <a:lnTo>
                  <a:pt x="95" y="124"/>
                </a:lnTo>
                <a:lnTo>
                  <a:pt x="96" y="123"/>
                </a:lnTo>
                <a:lnTo>
                  <a:pt x="97" y="122"/>
                </a:lnTo>
                <a:lnTo>
                  <a:pt x="98" y="122"/>
                </a:lnTo>
                <a:lnTo>
                  <a:pt x="99" y="121"/>
                </a:lnTo>
                <a:lnTo>
                  <a:pt x="100" y="120"/>
                </a:lnTo>
                <a:lnTo>
                  <a:pt x="101" y="120"/>
                </a:lnTo>
                <a:lnTo>
                  <a:pt x="102" y="119"/>
                </a:lnTo>
                <a:lnTo>
                  <a:pt x="103" y="119"/>
                </a:lnTo>
                <a:lnTo>
                  <a:pt x="105" y="119"/>
                </a:lnTo>
                <a:lnTo>
                  <a:pt x="106" y="118"/>
                </a:lnTo>
                <a:lnTo>
                  <a:pt x="107" y="118"/>
                </a:lnTo>
                <a:lnTo>
                  <a:pt x="109" y="118"/>
                </a:lnTo>
                <a:lnTo>
                  <a:pt x="110" y="118"/>
                </a:lnTo>
                <a:lnTo>
                  <a:pt x="111" y="118"/>
                </a:lnTo>
                <a:lnTo>
                  <a:pt x="112" y="118"/>
                </a:lnTo>
                <a:lnTo>
                  <a:pt x="113" y="118"/>
                </a:lnTo>
                <a:lnTo>
                  <a:pt x="114" y="118"/>
                </a:lnTo>
                <a:lnTo>
                  <a:pt x="115" y="118"/>
                </a:lnTo>
                <a:lnTo>
                  <a:pt x="116" y="119"/>
                </a:lnTo>
                <a:lnTo>
                  <a:pt x="117" y="119"/>
                </a:lnTo>
                <a:lnTo>
                  <a:pt x="118" y="120"/>
                </a:lnTo>
                <a:lnTo>
                  <a:pt x="119" y="120"/>
                </a:lnTo>
                <a:lnTo>
                  <a:pt x="120" y="121"/>
                </a:lnTo>
                <a:lnTo>
                  <a:pt x="121" y="122"/>
                </a:lnTo>
                <a:lnTo>
                  <a:pt x="122" y="123"/>
                </a:lnTo>
                <a:lnTo>
                  <a:pt x="123" y="124"/>
                </a:lnTo>
                <a:lnTo>
                  <a:pt x="123" y="125"/>
                </a:lnTo>
                <a:lnTo>
                  <a:pt x="124" y="126"/>
                </a:lnTo>
                <a:lnTo>
                  <a:pt x="124" y="127"/>
                </a:lnTo>
                <a:lnTo>
                  <a:pt x="124" y="128"/>
                </a:lnTo>
                <a:lnTo>
                  <a:pt x="125" y="129"/>
                </a:lnTo>
                <a:lnTo>
                  <a:pt x="125" y="130"/>
                </a:lnTo>
                <a:lnTo>
                  <a:pt x="125" y="131"/>
                </a:lnTo>
                <a:lnTo>
                  <a:pt x="125" y="132"/>
                </a:lnTo>
                <a:lnTo>
                  <a:pt x="126" y="133"/>
                </a:lnTo>
                <a:lnTo>
                  <a:pt x="126" y="134"/>
                </a:lnTo>
                <a:lnTo>
                  <a:pt x="125" y="136"/>
                </a:lnTo>
                <a:lnTo>
                  <a:pt x="123" y="138"/>
                </a:lnTo>
                <a:lnTo>
                  <a:pt x="122" y="140"/>
                </a:lnTo>
                <a:lnTo>
                  <a:pt x="121" y="142"/>
                </a:lnTo>
                <a:lnTo>
                  <a:pt x="120" y="144"/>
                </a:lnTo>
                <a:lnTo>
                  <a:pt x="118" y="146"/>
                </a:lnTo>
                <a:lnTo>
                  <a:pt x="117" y="148"/>
                </a:lnTo>
                <a:lnTo>
                  <a:pt x="115" y="149"/>
                </a:lnTo>
                <a:lnTo>
                  <a:pt x="114" y="151"/>
                </a:lnTo>
                <a:lnTo>
                  <a:pt x="112" y="153"/>
                </a:lnTo>
                <a:lnTo>
                  <a:pt x="110" y="154"/>
                </a:lnTo>
                <a:lnTo>
                  <a:pt x="109" y="156"/>
                </a:lnTo>
                <a:lnTo>
                  <a:pt x="107" y="157"/>
                </a:lnTo>
                <a:lnTo>
                  <a:pt x="105" y="159"/>
                </a:lnTo>
                <a:lnTo>
                  <a:pt x="103" y="160"/>
                </a:lnTo>
                <a:lnTo>
                  <a:pt x="101" y="161"/>
                </a:lnTo>
                <a:lnTo>
                  <a:pt x="99" y="163"/>
                </a:lnTo>
                <a:lnTo>
                  <a:pt x="97" y="164"/>
                </a:lnTo>
                <a:lnTo>
                  <a:pt x="94" y="165"/>
                </a:lnTo>
                <a:lnTo>
                  <a:pt x="92" y="166"/>
                </a:lnTo>
                <a:lnTo>
                  <a:pt x="90" y="167"/>
                </a:lnTo>
                <a:lnTo>
                  <a:pt x="87" y="168"/>
                </a:lnTo>
                <a:lnTo>
                  <a:pt x="85" y="169"/>
                </a:lnTo>
                <a:lnTo>
                  <a:pt x="82" y="170"/>
                </a:lnTo>
                <a:lnTo>
                  <a:pt x="79" y="171"/>
                </a:lnTo>
                <a:lnTo>
                  <a:pt x="77" y="171"/>
                </a:lnTo>
                <a:lnTo>
                  <a:pt x="74" y="172"/>
                </a:lnTo>
                <a:lnTo>
                  <a:pt x="71" y="173"/>
                </a:lnTo>
                <a:lnTo>
                  <a:pt x="68" y="173"/>
                </a:lnTo>
                <a:lnTo>
                  <a:pt x="65" y="174"/>
                </a:lnTo>
                <a:lnTo>
                  <a:pt x="62" y="174"/>
                </a:lnTo>
                <a:lnTo>
                  <a:pt x="59" y="175"/>
                </a:lnTo>
                <a:lnTo>
                  <a:pt x="56" y="174"/>
                </a:lnTo>
                <a:lnTo>
                  <a:pt x="52" y="174"/>
                </a:lnTo>
                <a:lnTo>
                  <a:pt x="49" y="173"/>
                </a:lnTo>
                <a:lnTo>
                  <a:pt x="46" y="173"/>
                </a:lnTo>
                <a:lnTo>
                  <a:pt x="43" y="172"/>
                </a:lnTo>
                <a:lnTo>
                  <a:pt x="40" y="171"/>
                </a:lnTo>
                <a:lnTo>
                  <a:pt x="38" y="170"/>
                </a:lnTo>
                <a:lnTo>
                  <a:pt x="35" y="169"/>
                </a:lnTo>
                <a:lnTo>
                  <a:pt x="32" y="168"/>
                </a:lnTo>
                <a:lnTo>
                  <a:pt x="30" y="167"/>
                </a:lnTo>
                <a:lnTo>
                  <a:pt x="27" y="165"/>
                </a:lnTo>
                <a:lnTo>
                  <a:pt x="25" y="164"/>
                </a:lnTo>
                <a:lnTo>
                  <a:pt x="23" y="162"/>
                </a:lnTo>
                <a:lnTo>
                  <a:pt x="21" y="161"/>
                </a:lnTo>
                <a:lnTo>
                  <a:pt x="19" y="159"/>
                </a:lnTo>
                <a:lnTo>
                  <a:pt x="17" y="157"/>
                </a:lnTo>
                <a:lnTo>
                  <a:pt x="15" y="155"/>
                </a:lnTo>
                <a:lnTo>
                  <a:pt x="13" y="153"/>
                </a:lnTo>
                <a:lnTo>
                  <a:pt x="11" y="151"/>
                </a:lnTo>
                <a:lnTo>
                  <a:pt x="10" y="148"/>
                </a:lnTo>
                <a:lnTo>
                  <a:pt x="8" y="146"/>
                </a:lnTo>
                <a:lnTo>
                  <a:pt x="7" y="144"/>
                </a:lnTo>
                <a:lnTo>
                  <a:pt x="6" y="141"/>
                </a:lnTo>
                <a:lnTo>
                  <a:pt x="5" y="138"/>
                </a:lnTo>
                <a:lnTo>
                  <a:pt x="4" y="135"/>
                </a:lnTo>
                <a:lnTo>
                  <a:pt x="3" y="132"/>
                </a:lnTo>
                <a:lnTo>
                  <a:pt x="2" y="129"/>
                </a:lnTo>
                <a:lnTo>
                  <a:pt x="1" y="126"/>
                </a:lnTo>
                <a:lnTo>
                  <a:pt x="1" y="123"/>
                </a:lnTo>
                <a:lnTo>
                  <a:pt x="0" y="120"/>
                </a:lnTo>
                <a:lnTo>
                  <a:pt x="0" y="116"/>
                </a:lnTo>
                <a:lnTo>
                  <a:pt x="0" y="113"/>
                </a:lnTo>
                <a:lnTo>
                  <a:pt x="0" y="108"/>
                </a:lnTo>
                <a:lnTo>
                  <a:pt x="0" y="103"/>
                </a:lnTo>
                <a:lnTo>
                  <a:pt x="0" y="98"/>
                </a:lnTo>
                <a:lnTo>
                  <a:pt x="1" y="93"/>
                </a:lnTo>
                <a:lnTo>
                  <a:pt x="2" y="88"/>
                </a:lnTo>
                <a:lnTo>
                  <a:pt x="4" y="83"/>
                </a:lnTo>
                <a:lnTo>
                  <a:pt x="5" y="78"/>
                </a:lnTo>
                <a:lnTo>
                  <a:pt x="7" y="73"/>
                </a:lnTo>
                <a:lnTo>
                  <a:pt x="9" y="68"/>
                </a:lnTo>
                <a:lnTo>
                  <a:pt x="12" y="63"/>
                </a:lnTo>
                <a:lnTo>
                  <a:pt x="14" y="59"/>
                </a:lnTo>
                <a:lnTo>
                  <a:pt x="17" y="54"/>
                </a:lnTo>
                <a:lnTo>
                  <a:pt x="20" y="50"/>
                </a:lnTo>
                <a:lnTo>
                  <a:pt x="23" y="46"/>
                </a:lnTo>
                <a:lnTo>
                  <a:pt x="26" y="41"/>
                </a:lnTo>
                <a:lnTo>
                  <a:pt x="29" y="37"/>
                </a:lnTo>
                <a:lnTo>
                  <a:pt x="33" y="34"/>
                </a:lnTo>
                <a:lnTo>
                  <a:pt x="37" y="30"/>
                </a:lnTo>
                <a:lnTo>
                  <a:pt x="40" y="26"/>
                </a:lnTo>
                <a:lnTo>
                  <a:pt x="44" y="23"/>
                </a:lnTo>
                <a:lnTo>
                  <a:pt x="48" y="20"/>
                </a:lnTo>
                <a:lnTo>
                  <a:pt x="52" y="17"/>
                </a:lnTo>
                <a:lnTo>
                  <a:pt x="56" y="14"/>
                </a:lnTo>
                <a:lnTo>
                  <a:pt x="60" y="12"/>
                </a:lnTo>
                <a:lnTo>
                  <a:pt x="64" y="10"/>
                </a:lnTo>
                <a:lnTo>
                  <a:pt x="68" y="8"/>
                </a:lnTo>
                <a:lnTo>
                  <a:pt x="73" y="6"/>
                </a:lnTo>
                <a:lnTo>
                  <a:pt x="77" y="4"/>
                </a:lnTo>
                <a:lnTo>
                  <a:pt x="81" y="3"/>
                </a:lnTo>
                <a:lnTo>
                  <a:pt x="85" y="2"/>
                </a:lnTo>
                <a:lnTo>
                  <a:pt x="89" y="2"/>
                </a:lnTo>
                <a:lnTo>
                  <a:pt x="94" y="2"/>
                </a:lnTo>
                <a:lnTo>
                  <a:pt x="95" y="2"/>
                </a:lnTo>
                <a:lnTo>
                  <a:pt x="96" y="2"/>
                </a:lnTo>
                <a:lnTo>
                  <a:pt x="97" y="2"/>
                </a:lnTo>
                <a:lnTo>
                  <a:pt x="98" y="2"/>
                </a:lnTo>
                <a:lnTo>
                  <a:pt x="99" y="3"/>
                </a:lnTo>
                <a:lnTo>
                  <a:pt x="100" y="3"/>
                </a:lnTo>
                <a:lnTo>
                  <a:pt x="101" y="3"/>
                </a:lnTo>
                <a:lnTo>
                  <a:pt x="102" y="4"/>
                </a:lnTo>
                <a:lnTo>
                  <a:pt x="104" y="4"/>
                </a:lnTo>
                <a:lnTo>
                  <a:pt x="105" y="5"/>
                </a:lnTo>
                <a:lnTo>
                  <a:pt x="106" y="5"/>
                </a:lnTo>
                <a:lnTo>
                  <a:pt x="108" y="5"/>
                </a:lnTo>
                <a:lnTo>
                  <a:pt x="109" y="6"/>
                </a:lnTo>
                <a:lnTo>
                  <a:pt x="109" y="5"/>
                </a:lnTo>
                <a:lnTo>
                  <a:pt x="110" y="5"/>
                </a:lnTo>
                <a:lnTo>
                  <a:pt x="110" y="4"/>
                </a:lnTo>
                <a:lnTo>
                  <a:pt x="111" y="4"/>
                </a:lnTo>
                <a:lnTo>
                  <a:pt x="112" y="3"/>
                </a:lnTo>
                <a:lnTo>
                  <a:pt x="112" y="2"/>
                </a:lnTo>
                <a:lnTo>
                  <a:pt x="113" y="2"/>
                </a:lnTo>
                <a:lnTo>
                  <a:pt x="113" y="1"/>
                </a:lnTo>
                <a:lnTo>
                  <a:pt x="114" y="1"/>
                </a:lnTo>
                <a:lnTo>
                  <a:pt x="114" y="0"/>
                </a:lnTo>
                <a:lnTo>
                  <a:pt x="115" y="0"/>
                </a:lnTo>
                <a:lnTo>
                  <a:pt x="116" y="0"/>
                </a:lnTo>
                <a:lnTo>
                  <a:pt x="117" y="0"/>
                </a:lnTo>
                <a:lnTo>
                  <a:pt x="118" y="0"/>
                </a:lnTo>
                <a:lnTo>
                  <a:pt x="119" y="0"/>
                </a:lnTo>
                <a:lnTo>
                  <a:pt x="120" y="0"/>
                </a:lnTo>
                <a:lnTo>
                  <a:pt x="121" y="0"/>
                </a:lnTo>
                <a:lnTo>
                  <a:pt x="122" y="0"/>
                </a:lnTo>
                <a:lnTo>
                  <a:pt x="123" y="0"/>
                </a:lnTo>
                <a:lnTo>
                  <a:pt x="124" y="1"/>
                </a:lnTo>
                <a:lnTo>
                  <a:pt x="125" y="1"/>
                </a:lnTo>
                <a:lnTo>
                  <a:pt x="126" y="2"/>
                </a:lnTo>
                <a:lnTo>
                  <a:pt x="127" y="2"/>
                </a:lnTo>
                <a:lnTo>
                  <a:pt x="127" y="3"/>
                </a:lnTo>
                <a:lnTo>
                  <a:pt x="128" y="4"/>
                </a:lnTo>
                <a:lnTo>
                  <a:pt x="129" y="5"/>
                </a:lnTo>
                <a:lnTo>
                  <a:pt x="129" y="6"/>
                </a:lnTo>
                <a:lnTo>
                  <a:pt x="130" y="7"/>
                </a:lnTo>
                <a:lnTo>
                  <a:pt x="130" y="8"/>
                </a:lnTo>
                <a:lnTo>
                  <a:pt x="131" y="9"/>
                </a:lnTo>
                <a:lnTo>
                  <a:pt x="131" y="10"/>
                </a:lnTo>
                <a:lnTo>
                  <a:pt x="132" y="11"/>
                </a:lnTo>
                <a:lnTo>
                  <a:pt x="132" y="12"/>
                </a:lnTo>
                <a:lnTo>
                  <a:pt x="132" y="13"/>
                </a:lnTo>
                <a:lnTo>
                  <a:pt x="132" y="15"/>
                </a:lnTo>
                <a:lnTo>
                  <a:pt x="133" y="16"/>
                </a:lnTo>
                <a:lnTo>
                  <a:pt x="133" y="17"/>
                </a:lnTo>
                <a:lnTo>
                  <a:pt x="133" y="19"/>
                </a:lnTo>
                <a:lnTo>
                  <a:pt x="133" y="20"/>
                </a:lnTo>
                <a:lnTo>
                  <a:pt x="133" y="22"/>
                </a:lnTo>
                <a:lnTo>
                  <a:pt x="133" y="24"/>
                </a:lnTo>
                <a:lnTo>
                  <a:pt x="134" y="25"/>
                </a:lnTo>
                <a:lnTo>
                  <a:pt x="134" y="27"/>
                </a:lnTo>
                <a:lnTo>
                  <a:pt x="133" y="28"/>
                </a:lnTo>
                <a:lnTo>
                  <a:pt x="133" y="30"/>
                </a:lnTo>
                <a:lnTo>
                  <a:pt x="133" y="31"/>
                </a:lnTo>
                <a:lnTo>
                  <a:pt x="133" y="33"/>
                </a:lnTo>
                <a:lnTo>
                  <a:pt x="133" y="34"/>
                </a:lnTo>
                <a:lnTo>
                  <a:pt x="133" y="35"/>
                </a:lnTo>
                <a:lnTo>
                  <a:pt x="133" y="37"/>
                </a:lnTo>
                <a:lnTo>
                  <a:pt x="132" y="38"/>
                </a:lnTo>
                <a:lnTo>
                  <a:pt x="132" y="39"/>
                </a:lnTo>
                <a:lnTo>
                  <a:pt x="132" y="40"/>
                </a:lnTo>
                <a:lnTo>
                  <a:pt x="132" y="41"/>
                </a:lnTo>
                <a:lnTo>
                  <a:pt x="131" y="42"/>
                </a:lnTo>
                <a:lnTo>
                  <a:pt x="131" y="43"/>
                </a:lnTo>
                <a:lnTo>
                  <a:pt x="130" y="44"/>
                </a:lnTo>
                <a:lnTo>
                  <a:pt x="130" y="45"/>
                </a:lnTo>
                <a:lnTo>
                  <a:pt x="129" y="45"/>
                </a:lnTo>
                <a:lnTo>
                  <a:pt x="129" y="46"/>
                </a:lnTo>
                <a:lnTo>
                  <a:pt x="128" y="47"/>
                </a:lnTo>
                <a:lnTo>
                  <a:pt x="127" y="48"/>
                </a:lnTo>
                <a:lnTo>
                  <a:pt x="127" y="49"/>
                </a:lnTo>
                <a:lnTo>
                  <a:pt x="126" y="49"/>
                </a:lnTo>
                <a:lnTo>
                  <a:pt x="125" y="49"/>
                </a:lnTo>
                <a:lnTo>
                  <a:pt x="124" y="50"/>
                </a:lnTo>
                <a:lnTo>
                  <a:pt x="123" y="50"/>
                </a:lnTo>
                <a:lnTo>
                  <a:pt x="122" y="51"/>
                </a:lnTo>
                <a:lnTo>
                  <a:pt x="121" y="51"/>
                </a:lnTo>
                <a:lnTo>
                  <a:pt x="120" y="51"/>
                </a:lnTo>
                <a:lnTo>
                  <a:pt x="119" y="51"/>
                </a:lnTo>
                <a:lnTo>
                  <a:pt x="118" y="51"/>
                </a:lnTo>
                <a:lnTo>
                  <a:pt x="117" y="51"/>
                </a:lnTo>
                <a:lnTo>
                  <a:pt x="116" y="51"/>
                </a:lnTo>
                <a:lnTo>
                  <a:pt x="115" y="51"/>
                </a:lnTo>
                <a:lnTo>
                  <a:pt x="114" y="51"/>
                </a:lnTo>
                <a:lnTo>
                  <a:pt x="113" y="51"/>
                </a:lnTo>
                <a:lnTo>
                  <a:pt x="112" y="50"/>
                </a:lnTo>
                <a:lnTo>
                  <a:pt x="111" y="50"/>
                </a:lnTo>
                <a:lnTo>
                  <a:pt x="110" y="50"/>
                </a:lnTo>
                <a:lnTo>
                  <a:pt x="109" y="49"/>
                </a:lnTo>
                <a:lnTo>
                  <a:pt x="108" y="49"/>
                </a:lnTo>
                <a:lnTo>
                  <a:pt x="107" y="48"/>
                </a:lnTo>
                <a:lnTo>
                  <a:pt x="106" y="47"/>
                </a:lnTo>
                <a:lnTo>
                  <a:pt x="105" y="46"/>
                </a:lnTo>
                <a:lnTo>
                  <a:pt x="105" y="45"/>
                </a:lnTo>
                <a:lnTo>
                  <a:pt x="104" y="44"/>
                </a:lnTo>
                <a:lnTo>
                  <a:pt x="104" y="43"/>
                </a:lnTo>
                <a:lnTo>
                  <a:pt x="103" y="42"/>
                </a:lnTo>
                <a:lnTo>
                  <a:pt x="103" y="41"/>
                </a:lnTo>
                <a:lnTo>
                  <a:pt x="103" y="40"/>
                </a:lnTo>
                <a:lnTo>
                  <a:pt x="103" y="39"/>
                </a:lnTo>
                <a:lnTo>
                  <a:pt x="102" y="39"/>
                </a:lnTo>
                <a:lnTo>
                  <a:pt x="102" y="38"/>
                </a:lnTo>
                <a:lnTo>
                  <a:pt x="102" y="37"/>
                </a:lnTo>
                <a:lnTo>
                  <a:pt x="102" y="36"/>
                </a:lnTo>
                <a:lnTo>
                  <a:pt x="102" y="34"/>
                </a:lnTo>
                <a:lnTo>
                  <a:pt x="101" y="34"/>
                </a:lnTo>
                <a:lnTo>
                  <a:pt x="100" y="33"/>
                </a:lnTo>
                <a:lnTo>
                  <a:pt x="99" y="33"/>
                </a:lnTo>
                <a:lnTo>
                  <a:pt x="98" y="32"/>
                </a:lnTo>
                <a:lnTo>
                  <a:pt x="97" y="32"/>
                </a:lnTo>
                <a:lnTo>
                  <a:pt x="96" y="32"/>
                </a:lnTo>
                <a:lnTo>
                  <a:pt x="95" y="32"/>
                </a:lnTo>
                <a:lnTo>
                  <a:pt x="94" y="32"/>
                </a:lnTo>
                <a:lnTo>
                  <a:pt x="93" y="32"/>
                </a:lnTo>
                <a:lnTo>
                  <a:pt x="92" y="33"/>
                </a:lnTo>
                <a:lnTo>
                  <a:pt x="91" y="33"/>
                </a:lnTo>
                <a:lnTo>
                  <a:pt x="90" y="33"/>
                </a:lnTo>
              </a:path>
            </a:pathLst>
          </a:custGeom>
          <a:solidFill>
            <a:schemeClr val="tx1"/>
          </a:solidFill>
          <a:ln w="9525" cap="rnd">
            <a:noFill/>
            <a:round/>
            <a:headEnd/>
            <a:tailEnd/>
          </a:ln>
          <a:effectLst>
            <a:outerShdw dist="35921" dir="2700000" algn="ctr" rotWithShape="0">
              <a:schemeClr val="bg2"/>
            </a:outerShdw>
          </a:effectLst>
        </p:spPr>
        <p:txBody>
          <a:bodyPr/>
          <a:lstStyle/>
          <a:p>
            <a:pPr>
              <a:defRPr/>
            </a:pPr>
            <a:endParaRPr lang="fr-CA"/>
          </a:p>
        </p:txBody>
      </p:sp>
      <p:sp>
        <p:nvSpPr>
          <p:cNvPr id="67622" name="Freeform 43"/>
          <p:cNvSpPr>
            <a:spLocks/>
          </p:cNvSpPr>
          <p:nvPr/>
        </p:nvSpPr>
        <p:spPr bwMode="auto">
          <a:xfrm>
            <a:off x="387350" y="6270625"/>
            <a:ext cx="214313" cy="279400"/>
          </a:xfrm>
          <a:custGeom>
            <a:avLst/>
            <a:gdLst>
              <a:gd name="T0" fmla="*/ 42301980 w 151"/>
              <a:gd name="T1" fmla="*/ 0 h 176"/>
              <a:gd name="T2" fmla="*/ 50359297 w 151"/>
              <a:gd name="T3" fmla="*/ 2520950 h 176"/>
              <a:gd name="T4" fmla="*/ 56402640 w 151"/>
              <a:gd name="T5" fmla="*/ 7561263 h 176"/>
              <a:gd name="T6" fmla="*/ 60432008 w 151"/>
              <a:gd name="T7" fmla="*/ 15120938 h 176"/>
              <a:gd name="T8" fmla="*/ 62445983 w 151"/>
              <a:gd name="T9" fmla="*/ 22682200 h 176"/>
              <a:gd name="T10" fmla="*/ 64459957 w 151"/>
              <a:gd name="T11" fmla="*/ 30241875 h 176"/>
              <a:gd name="T12" fmla="*/ 62445983 w 151"/>
              <a:gd name="T13" fmla="*/ 90725625 h 176"/>
              <a:gd name="T14" fmla="*/ 62445983 w 151"/>
              <a:gd name="T15" fmla="*/ 229335013 h 176"/>
              <a:gd name="T16" fmla="*/ 68489325 w 151"/>
              <a:gd name="T17" fmla="*/ 282257500 h 176"/>
              <a:gd name="T18" fmla="*/ 76546643 w 151"/>
              <a:gd name="T19" fmla="*/ 309980013 h 176"/>
              <a:gd name="T20" fmla="*/ 86619354 w 151"/>
              <a:gd name="T21" fmla="*/ 330141263 h 176"/>
              <a:gd name="T22" fmla="*/ 98704620 w 151"/>
              <a:gd name="T23" fmla="*/ 347781563 h 176"/>
              <a:gd name="T24" fmla="*/ 112805280 w 151"/>
              <a:gd name="T25" fmla="*/ 357862188 h 176"/>
              <a:gd name="T26" fmla="*/ 126905940 w 151"/>
              <a:gd name="T27" fmla="*/ 362902500 h 176"/>
              <a:gd name="T28" fmla="*/ 149065336 w 151"/>
              <a:gd name="T29" fmla="*/ 360383138 h 176"/>
              <a:gd name="T30" fmla="*/ 175251262 w 151"/>
              <a:gd name="T31" fmla="*/ 347781563 h 176"/>
              <a:gd name="T32" fmla="*/ 197410659 w 151"/>
              <a:gd name="T33" fmla="*/ 327620313 h 176"/>
              <a:gd name="T34" fmla="*/ 213525293 w 151"/>
              <a:gd name="T35" fmla="*/ 294859075 h 176"/>
              <a:gd name="T36" fmla="*/ 225611979 w 151"/>
              <a:gd name="T37" fmla="*/ 254536575 h 176"/>
              <a:gd name="T38" fmla="*/ 233669296 w 151"/>
              <a:gd name="T39" fmla="*/ 206652813 h 176"/>
              <a:gd name="T40" fmla="*/ 239712639 w 151"/>
              <a:gd name="T41" fmla="*/ 148690013 h 176"/>
              <a:gd name="T42" fmla="*/ 239712639 w 151"/>
              <a:gd name="T43" fmla="*/ 80645000 h 176"/>
              <a:gd name="T44" fmla="*/ 239712639 w 151"/>
              <a:gd name="T45" fmla="*/ 30241875 h 176"/>
              <a:gd name="T46" fmla="*/ 239712639 w 151"/>
              <a:gd name="T47" fmla="*/ 22682200 h 176"/>
              <a:gd name="T48" fmla="*/ 243740588 w 151"/>
              <a:gd name="T49" fmla="*/ 15120938 h 176"/>
              <a:gd name="T50" fmla="*/ 247769956 w 151"/>
              <a:gd name="T51" fmla="*/ 7561263 h 176"/>
              <a:gd name="T52" fmla="*/ 253813299 w 151"/>
              <a:gd name="T53" fmla="*/ 2520950 h 176"/>
              <a:gd name="T54" fmla="*/ 261870616 w 151"/>
              <a:gd name="T55" fmla="*/ 0 h 176"/>
              <a:gd name="T56" fmla="*/ 275971276 w 151"/>
              <a:gd name="T57" fmla="*/ 0 h 176"/>
              <a:gd name="T58" fmla="*/ 282014619 w 151"/>
              <a:gd name="T59" fmla="*/ 0 h 176"/>
              <a:gd name="T60" fmla="*/ 290071936 w 151"/>
              <a:gd name="T61" fmla="*/ 2520950 h 176"/>
              <a:gd name="T62" fmla="*/ 294101304 w 151"/>
              <a:gd name="T63" fmla="*/ 7561263 h 176"/>
              <a:gd name="T64" fmla="*/ 298129253 w 151"/>
              <a:gd name="T65" fmla="*/ 15120938 h 176"/>
              <a:gd name="T66" fmla="*/ 300143228 w 151"/>
              <a:gd name="T67" fmla="*/ 27722513 h 176"/>
              <a:gd name="T68" fmla="*/ 302158621 w 151"/>
              <a:gd name="T69" fmla="*/ 65524063 h 176"/>
              <a:gd name="T70" fmla="*/ 302158621 w 151"/>
              <a:gd name="T71" fmla="*/ 143649700 h 176"/>
              <a:gd name="T72" fmla="*/ 292085910 w 151"/>
              <a:gd name="T73" fmla="*/ 219254388 h 176"/>
              <a:gd name="T74" fmla="*/ 275971276 w 151"/>
              <a:gd name="T75" fmla="*/ 287297813 h 176"/>
              <a:gd name="T76" fmla="*/ 255827273 w 151"/>
              <a:gd name="T77" fmla="*/ 345262200 h 176"/>
              <a:gd name="T78" fmla="*/ 229639928 w 151"/>
              <a:gd name="T79" fmla="*/ 390625013 h 176"/>
              <a:gd name="T80" fmla="*/ 199424633 w 151"/>
              <a:gd name="T81" fmla="*/ 420866888 h 176"/>
              <a:gd name="T82" fmla="*/ 161150602 w 151"/>
              <a:gd name="T83" fmla="*/ 438507188 h 176"/>
              <a:gd name="T84" fmla="*/ 120862597 w 151"/>
              <a:gd name="T85" fmla="*/ 441028138 h 176"/>
              <a:gd name="T86" fmla="*/ 88633328 w 151"/>
              <a:gd name="T87" fmla="*/ 433466875 h 176"/>
              <a:gd name="T88" fmla="*/ 62445983 w 151"/>
              <a:gd name="T89" fmla="*/ 415826575 h 176"/>
              <a:gd name="T90" fmla="*/ 40288005 w 151"/>
              <a:gd name="T91" fmla="*/ 390625013 h 176"/>
              <a:gd name="T92" fmla="*/ 22157977 w 151"/>
              <a:gd name="T93" fmla="*/ 352821875 h 176"/>
              <a:gd name="T94" fmla="*/ 8057317 w 151"/>
              <a:gd name="T95" fmla="*/ 307459063 h 176"/>
              <a:gd name="T96" fmla="*/ 0 w 151"/>
              <a:gd name="T97" fmla="*/ 254536575 h 176"/>
              <a:gd name="T98" fmla="*/ 0 w 151"/>
              <a:gd name="T99" fmla="*/ 115927188 h 176"/>
              <a:gd name="T100" fmla="*/ 0 w 151"/>
              <a:gd name="T101" fmla="*/ 30241875 h 176"/>
              <a:gd name="T102" fmla="*/ 0 w 151"/>
              <a:gd name="T103" fmla="*/ 22682200 h 176"/>
              <a:gd name="T104" fmla="*/ 2013974 w 151"/>
              <a:gd name="T105" fmla="*/ 15120938 h 176"/>
              <a:gd name="T106" fmla="*/ 6043343 w 151"/>
              <a:gd name="T107" fmla="*/ 7561263 h 176"/>
              <a:gd name="T108" fmla="*/ 12086685 w 151"/>
              <a:gd name="T109" fmla="*/ 2520950 h 176"/>
              <a:gd name="T110" fmla="*/ 22157977 w 151"/>
              <a:gd name="T111" fmla="*/ 0 h 176"/>
              <a:gd name="T112" fmla="*/ 34244663 w 151"/>
              <a:gd name="T113" fmla="*/ 0 h 17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51" h="176">
                <a:moveTo>
                  <a:pt x="17" y="0"/>
                </a:moveTo>
                <a:lnTo>
                  <a:pt x="18" y="0"/>
                </a:lnTo>
                <a:lnTo>
                  <a:pt x="19" y="0"/>
                </a:lnTo>
                <a:lnTo>
                  <a:pt x="20" y="0"/>
                </a:lnTo>
                <a:lnTo>
                  <a:pt x="21" y="0"/>
                </a:lnTo>
                <a:lnTo>
                  <a:pt x="22" y="0"/>
                </a:lnTo>
                <a:lnTo>
                  <a:pt x="23" y="1"/>
                </a:lnTo>
                <a:lnTo>
                  <a:pt x="24" y="1"/>
                </a:lnTo>
                <a:lnTo>
                  <a:pt x="25" y="1"/>
                </a:lnTo>
                <a:lnTo>
                  <a:pt x="25" y="2"/>
                </a:lnTo>
                <a:lnTo>
                  <a:pt x="26" y="2"/>
                </a:lnTo>
                <a:lnTo>
                  <a:pt x="27" y="2"/>
                </a:lnTo>
                <a:lnTo>
                  <a:pt x="27" y="3"/>
                </a:lnTo>
                <a:lnTo>
                  <a:pt x="28" y="3"/>
                </a:lnTo>
                <a:lnTo>
                  <a:pt x="28" y="4"/>
                </a:lnTo>
                <a:lnTo>
                  <a:pt x="29" y="4"/>
                </a:lnTo>
                <a:lnTo>
                  <a:pt x="29" y="5"/>
                </a:lnTo>
                <a:lnTo>
                  <a:pt x="30" y="6"/>
                </a:lnTo>
                <a:lnTo>
                  <a:pt x="30" y="7"/>
                </a:lnTo>
                <a:lnTo>
                  <a:pt x="31" y="8"/>
                </a:lnTo>
                <a:lnTo>
                  <a:pt x="31" y="9"/>
                </a:lnTo>
                <a:lnTo>
                  <a:pt x="31" y="10"/>
                </a:lnTo>
                <a:lnTo>
                  <a:pt x="31" y="11"/>
                </a:lnTo>
                <a:lnTo>
                  <a:pt x="31" y="12"/>
                </a:lnTo>
                <a:lnTo>
                  <a:pt x="32" y="12"/>
                </a:lnTo>
                <a:lnTo>
                  <a:pt x="32" y="13"/>
                </a:lnTo>
                <a:lnTo>
                  <a:pt x="31" y="14"/>
                </a:lnTo>
                <a:lnTo>
                  <a:pt x="31" y="25"/>
                </a:lnTo>
                <a:lnTo>
                  <a:pt x="31" y="36"/>
                </a:lnTo>
                <a:lnTo>
                  <a:pt x="31" y="47"/>
                </a:lnTo>
                <a:lnTo>
                  <a:pt x="31" y="58"/>
                </a:lnTo>
                <a:lnTo>
                  <a:pt x="31" y="69"/>
                </a:lnTo>
                <a:lnTo>
                  <a:pt x="31" y="80"/>
                </a:lnTo>
                <a:lnTo>
                  <a:pt x="31" y="91"/>
                </a:lnTo>
                <a:lnTo>
                  <a:pt x="31" y="102"/>
                </a:lnTo>
                <a:lnTo>
                  <a:pt x="32" y="105"/>
                </a:lnTo>
                <a:lnTo>
                  <a:pt x="33" y="107"/>
                </a:lnTo>
                <a:lnTo>
                  <a:pt x="34" y="110"/>
                </a:lnTo>
                <a:lnTo>
                  <a:pt x="34" y="112"/>
                </a:lnTo>
                <a:lnTo>
                  <a:pt x="35" y="114"/>
                </a:lnTo>
                <a:lnTo>
                  <a:pt x="36" y="117"/>
                </a:lnTo>
                <a:lnTo>
                  <a:pt x="37" y="119"/>
                </a:lnTo>
                <a:lnTo>
                  <a:pt x="38" y="121"/>
                </a:lnTo>
                <a:lnTo>
                  <a:pt x="38" y="123"/>
                </a:lnTo>
                <a:lnTo>
                  <a:pt x="39" y="125"/>
                </a:lnTo>
                <a:lnTo>
                  <a:pt x="40" y="126"/>
                </a:lnTo>
                <a:lnTo>
                  <a:pt x="41" y="128"/>
                </a:lnTo>
                <a:lnTo>
                  <a:pt x="42" y="130"/>
                </a:lnTo>
                <a:lnTo>
                  <a:pt x="43" y="131"/>
                </a:lnTo>
                <a:lnTo>
                  <a:pt x="44" y="133"/>
                </a:lnTo>
                <a:lnTo>
                  <a:pt x="46" y="134"/>
                </a:lnTo>
                <a:lnTo>
                  <a:pt x="47" y="135"/>
                </a:lnTo>
                <a:lnTo>
                  <a:pt x="48" y="137"/>
                </a:lnTo>
                <a:lnTo>
                  <a:pt x="49" y="138"/>
                </a:lnTo>
                <a:lnTo>
                  <a:pt x="50" y="139"/>
                </a:lnTo>
                <a:lnTo>
                  <a:pt x="52" y="140"/>
                </a:lnTo>
                <a:lnTo>
                  <a:pt x="53" y="140"/>
                </a:lnTo>
                <a:lnTo>
                  <a:pt x="54" y="141"/>
                </a:lnTo>
                <a:lnTo>
                  <a:pt x="56" y="142"/>
                </a:lnTo>
                <a:lnTo>
                  <a:pt x="57" y="142"/>
                </a:lnTo>
                <a:lnTo>
                  <a:pt x="59" y="143"/>
                </a:lnTo>
                <a:lnTo>
                  <a:pt x="60" y="143"/>
                </a:lnTo>
                <a:lnTo>
                  <a:pt x="62" y="143"/>
                </a:lnTo>
                <a:lnTo>
                  <a:pt x="63" y="144"/>
                </a:lnTo>
                <a:lnTo>
                  <a:pt x="65" y="144"/>
                </a:lnTo>
                <a:lnTo>
                  <a:pt x="66" y="144"/>
                </a:lnTo>
                <a:lnTo>
                  <a:pt x="68" y="143"/>
                </a:lnTo>
                <a:lnTo>
                  <a:pt x="71" y="143"/>
                </a:lnTo>
                <a:lnTo>
                  <a:pt x="74" y="143"/>
                </a:lnTo>
                <a:lnTo>
                  <a:pt x="77" y="142"/>
                </a:lnTo>
                <a:lnTo>
                  <a:pt x="80" y="142"/>
                </a:lnTo>
                <a:lnTo>
                  <a:pt x="82" y="141"/>
                </a:lnTo>
                <a:lnTo>
                  <a:pt x="85" y="140"/>
                </a:lnTo>
                <a:lnTo>
                  <a:pt x="87" y="138"/>
                </a:lnTo>
                <a:lnTo>
                  <a:pt x="90" y="137"/>
                </a:lnTo>
                <a:lnTo>
                  <a:pt x="92" y="135"/>
                </a:lnTo>
                <a:lnTo>
                  <a:pt x="94" y="134"/>
                </a:lnTo>
                <a:lnTo>
                  <a:pt x="96" y="132"/>
                </a:lnTo>
                <a:lnTo>
                  <a:pt x="98" y="130"/>
                </a:lnTo>
                <a:lnTo>
                  <a:pt x="100" y="128"/>
                </a:lnTo>
                <a:lnTo>
                  <a:pt x="101" y="125"/>
                </a:lnTo>
                <a:lnTo>
                  <a:pt x="103" y="123"/>
                </a:lnTo>
                <a:lnTo>
                  <a:pt x="105" y="120"/>
                </a:lnTo>
                <a:lnTo>
                  <a:pt x="106" y="117"/>
                </a:lnTo>
                <a:lnTo>
                  <a:pt x="107" y="114"/>
                </a:lnTo>
                <a:lnTo>
                  <a:pt x="109" y="111"/>
                </a:lnTo>
                <a:lnTo>
                  <a:pt x="110" y="108"/>
                </a:lnTo>
                <a:lnTo>
                  <a:pt x="111" y="104"/>
                </a:lnTo>
                <a:lnTo>
                  <a:pt x="112" y="101"/>
                </a:lnTo>
                <a:lnTo>
                  <a:pt x="113" y="97"/>
                </a:lnTo>
                <a:lnTo>
                  <a:pt x="114" y="94"/>
                </a:lnTo>
                <a:lnTo>
                  <a:pt x="115" y="90"/>
                </a:lnTo>
                <a:lnTo>
                  <a:pt x="116" y="86"/>
                </a:lnTo>
                <a:lnTo>
                  <a:pt x="116" y="82"/>
                </a:lnTo>
                <a:lnTo>
                  <a:pt x="117" y="77"/>
                </a:lnTo>
                <a:lnTo>
                  <a:pt x="117" y="73"/>
                </a:lnTo>
                <a:lnTo>
                  <a:pt x="118" y="68"/>
                </a:lnTo>
                <a:lnTo>
                  <a:pt x="118" y="64"/>
                </a:lnTo>
                <a:lnTo>
                  <a:pt x="119" y="59"/>
                </a:lnTo>
                <a:lnTo>
                  <a:pt x="119" y="54"/>
                </a:lnTo>
                <a:lnTo>
                  <a:pt x="119" y="48"/>
                </a:lnTo>
                <a:lnTo>
                  <a:pt x="119" y="43"/>
                </a:lnTo>
                <a:lnTo>
                  <a:pt x="119" y="37"/>
                </a:lnTo>
                <a:lnTo>
                  <a:pt x="119" y="32"/>
                </a:lnTo>
                <a:lnTo>
                  <a:pt x="119" y="26"/>
                </a:lnTo>
                <a:lnTo>
                  <a:pt x="119" y="20"/>
                </a:lnTo>
                <a:lnTo>
                  <a:pt x="119" y="15"/>
                </a:lnTo>
                <a:lnTo>
                  <a:pt x="119" y="14"/>
                </a:lnTo>
                <a:lnTo>
                  <a:pt x="119" y="12"/>
                </a:lnTo>
                <a:lnTo>
                  <a:pt x="119" y="11"/>
                </a:lnTo>
                <a:lnTo>
                  <a:pt x="119" y="10"/>
                </a:lnTo>
                <a:lnTo>
                  <a:pt x="119" y="9"/>
                </a:lnTo>
                <a:lnTo>
                  <a:pt x="120" y="8"/>
                </a:lnTo>
                <a:lnTo>
                  <a:pt x="120" y="7"/>
                </a:lnTo>
                <a:lnTo>
                  <a:pt x="120" y="6"/>
                </a:lnTo>
                <a:lnTo>
                  <a:pt x="121" y="6"/>
                </a:lnTo>
                <a:lnTo>
                  <a:pt x="121" y="5"/>
                </a:lnTo>
                <a:lnTo>
                  <a:pt x="122" y="4"/>
                </a:lnTo>
                <a:lnTo>
                  <a:pt x="123" y="3"/>
                </a:lnTo>
                <a:lnTo>
                  <a:pt x="124" y="2"/>
                </a:lnTo>
                <a:lnTo>
                  <a:pt x="125" y="1"/>
                </a:lnTo>
                <a:lnTo>
                  <a:pt x="126" y="1"/>
                </a:lnTo>
                <a:lnTo>
                  <a:pt x="127" y="1"/>
                </a:lnTo>
                <a:lnTo>
                  <a:pt x="128" y="0"/>
                </a:lnTo>
                <a:lnTo>
                  <a:pt x="129" y="0"/>
                </a:lnTo>
                <a:lnTo>
                  <a:pt x="130" y="0"/>
                </a:lnTo>
                <a:lnTo>
                  <a:pt x="131" y="0"/>
                </a:lnTo>
                <a:lnTo>
                  <a:pt x="132" y="0"/>
                </a:lnTo>
                <a:lnTo>
                  <a:pt x="134" y="0"/>
                </a:lnTo>
                <a:lnTo>
                  <a:pt x="135" y="0"/>
                </a:lnTo>
                <a:lnTo>
                  <a:pt x="137" y="0"/>
                </a:lnTo>
                <a:lnTo>
                  <a:pt x="138" y="0"/>
                </a:lnTo>
                <a:lnTo>
                  <a:pt x="139" y="0"/>
                </a:lnTo>
                <a:lnTo>
                  <a:pt x="140" y="0"/>
                </a:lnTo>
                <a:lnTo>
                  <a:pt x="141" y="0"/>
                </a:lnTo>
                <a:lnTo>
                  <a:pt x="142" y="0"/>
                </a:lnTo>
                <a:lnTo>
                  <a:pt x="142" y="1"/>
                </a:lnTo>
                <a:lnTo>
                  <a:pt x="143" y="1"/>
                </a:lnTo>
                <a:lnTo>
                  <a:pt x="144" y="1"/>
                </a:lnTo>
                <a:lnTo>
                  <a:pt x="144" y="2"/>
                </a:lnTo>
                <a:lnTo>
                  <a:pt x="145" y="2"/>
                </a:lnTo>
                <a:lnTo>
                  <a:pt x="146" y="3"/>
                </a:lnTo>
                <a:lnTo>
                  <a:pt x="147" y="4"/>
                </a:lnTo>
                <a:lnTo>
                  <a:pt x="148" y="5"/>
                </a:lnTo>
                <a:lnTo>
                  <a:pt x="148" y="6"/>
                </a:lnTo>
                <a:lnTo>
                  <a:pt x="149" y="7"/>
                </a:lnTo>
                <a:lnTo>
                  <a:pt x="149" y="8"/>
                </a:lnTo>
                <a:lnTo>
                  <a:pt x="149" y="9"/>
                </a:lnTo>
                <a:lnTo>
                  <a:pt x="149" y="10"/>
                </a:lnTo>
                <a:lnTo>
                  <a:pt x="149" y="11"/>
                </a:lnTo>
                <a:lnTo>
                  <a:pt x="149" y="12"/>
                </a:lnTo>
                <a:lnTo>
                  <a:pt x="150" y="13"/>
                </a:lnTo>
                <a:lnTo>
                  <a:pt x="150" y="14"/>
                </a:lnTo>
                <a:lnTo>
                  <a:pt x="150" y="20"/>
                </a:lnTo>
                <a:lnTo>
                  <a:pt x="150" y="26"/>
                </a:lnTo>
                <a:lnTo>
                  <a:pt x="150" y="32"/>
                </a:lnTo>
                <a:lnTo>
                  <a:pt x="150" y="38"/>
                </a:lnTo>
                <a:lnTo>
                  <a:pt x="150" y="45"/>
                </a:lnTo>
                <a:lnTo>
                  <a:pt x="150" y="51"/>
                </a:lnTo>
                <a:lnTo>
                  <a:pt x="150" y="57"/>
                </a:lnTo>
                <a:lnTo>
                  <a:pt x="150" y="63"/>
                </a:lnTo>
                <a:lnTo>
                  <a:pt x="148" y="69"/>
                </a:lnTo>
                <a:lnTo>
                  <a:pt x="147" y="75"/>
                </a:lnTo>
                <a:lnTo>
                  <a:pt x="146" y="81"/>
                </a:lnTo>
                <a:lnTo>
                  <a:pt x="145" y="87"/>
                </a:lnTo>
                <a:lnTo>
                  <a:pt x="143" y="93"/>
                </a:lnTo>
                <a:lnTo>
                  <a:pt x="142" y="98"/>
                </a:lnTo>
                <a:lnTo>
                  <a:pt x="140" y="104"/>
                </a:lnTo>
                <a:lnTo>
                  <a:pt x="139" y="109"/>
                </a:lnTo>
                <a:lnTo>
                  <a:pt x="137" y="114"/>
                </a:lnTo>
                <a:lnTo>
                  <a:pt x="135" y="119"/>
                </a:lnTo>
                <a:lnTo>
                  <a:pt x="133" y="124"/>
                </a:lnTo>
                <a:lnTo>
                  <a:pt x="131" y="128"/>
                </a:lnTo>
                <a:lnTo>
                  <a:pt x="129" y="133"/>
                </a:lnTo>
                <a:lnTo>
                  <a:pt x="127" y="137"/>
                </a:lnTo>
                <a:lnTo>
                  <a:pt x="125" y="141"/>
                </a:lnTo>
                <a:lnTo>
                  <a:pt x="122" y="145"/>
                </a:lnTo>
                <a:lnTo>
                  <a:pt x="120" y="148"/>
                </a:lnTo>
                <a:lnTo>
                  <a:pt x="117" y="152"/>
                </a:lnTo>
                <a:lnTo>
                  <a:pt x="114" y="155"/>
                </a:lnTo>
                <a:lnTo>
                  <a:pt x="111" y="158"/>
                </a:lnTo>
                <a:lnTo>
                  <a:pt x="108" y="161"/>
                </a:lnTo>
                <a:lnTo>
                  <a:pt x="105" y="163"/>
                </a:lnTo>
                <a:lnTo>
                  <a:pt x="102" y="165"/>
                </a:lnTo>
                <a:lnTo>
                  <a:pt x="99" y="167"/>
                </a:lnTo>
                <a:lnTo>
                  <a:pt x="95" y="169"/>
                </a:lnTo>
                <a:lnTo>
                  <a:pt x="92" y="171"/>
                </a:lnTo>
                <a:lnTo>
                  <a:pt x="88" y="172"/>
                </a:lnTo>
                <a:lnTo>
                  <a:pt x="84" y="173"/>
                </a:lnTo>
                <a:lnTo>
                  <a:pt x="80" y="174"/>
                </a:lnTo>
                <a:lnTo>
                  <a:pt x="76" y="174"/>
                </a:lnTo>
                <a:lnTo>
                  <a:pt x="72" y="174"/>
                </a:lnTo>
                <a:lnTo>
                  <a:pt x="67" y="174"/>
                </a:lnTo>
                <a:lnTo>
                  <a:pt x="64" y="174"/>
                </a:lnTo>
                <a:lnTo>
                  <a:pt x="60" y="175"/>
                </a:lnTo>
                <a:lnTo>
                  <a:pt x="57" y="174"/>
                </a:lnTo>
                <a:lnTo>
                  <a:pt x="54" y="174"/>
                </a:lnTo>
                <a:lnTo>
                  <a:pt x="50" y="173"/>
                </a:lnTo>
                <a:lnTo>
                  <a:pt x="47" y="173"/>
                </a:lnTo>
                <a:lnTo>
                  <a:pt x="44" y="172"/>
                </a:lnTo>
                <a:lnTo>
                  <a:pt x="42" y="171"/>
                </a:lnTo>
                <a:lnTo>
                  <a:pt x="39" y="170"/>
                </a:lnTo>
                <a:lnTo>
                  <a:pt x="36" y="168"/>
                </a:lnTo>
                <a:lnTo>
                  <a:pt x="34" y="167"/>
                </a:lnTo>
                <a:lnTo>
                  <a:pt x="31" y="165"/>
                </a:lnTo>
                <a:lnTo>
                  <a:pt x="29" y="163"/>
                </a:lnTo>
                <a:lnTo>
                  <a:pt x="26" y="161"/>
                </a:lnTo>
                <a:lnTo>
                  <a:pt x="24" y="159"/>
                </a:lnTo>
                <a:lnTo>
                  <a:pt x="22" y="157"/>
                </a:lnTo>
                <a:lnTo>
                  <a:pt x="20" y="155"/>
                </a:lnTo>
                <a:lnTo>
                  <a:pt x="18" y="152"/>
                </a:lnTo>
                <a:lnTo>
                  <a:pt x="16" y="149"/>
                </a:lnTo>
                <a:lnTo>
                  <a:pt x="15" y="146"/>
                </a:lnTo>
                <a:lnTo>
                  <a:pt x="13" y="143"/>
                </a:lnTo>
                <a:lnTo>
                  <a:pt x="11" y="140"/>
                </a:lnTo>
                <a:lnTo>
                  <a:pt x="10" y="137"/>
                </a:lnTo>
                <a:lnTo>
                  <a:pt x="8" y="133"/>
                </a:lnTo>
                <a:lnTo>
                  <a:pt x="7" y="130"/>
                </a:lnTo>
                <a:lnTo>
                  <a:pt x="6" y="126"/>
                </a:lnTo>
                <a:lnTo>
                  <a:pt x="4" y="122"/>
                </a:lnTo>
                <a:lnTo>
                  <a:pt x="3" y="118"/>
                </a:lnTo>
                <a:lnTo>
                  <a:pt x="2" y="114"/>
                </a:lnTo>
                <a:lnTo>
                  <a:pt x="1" y="110"/>
                </a:lnTo>
                <a:lnTo>
                  <a:pt x="0" y="106"/>
                </a:lnTo>
                <a:lnTo>
                  <a:pt x="0" y="101"/>
                </a:lnTo>
                <a:lnTo>
                  <a:pt x="0" y="90"/>
                </a:lnTo>
                <a:lnTo>
                  <a:pt x="0" y="79"/>
                </a:lnTo>
                <a:lnTo>
                  <a:pt x="0" y="68"/>
                </a:lnTo>
                <a:lnTo>
                  <a:pt x="0" y="57"/>
                </a:lnTo>
                <a:lnTo>
                  <a:pt x="0" y="46"/>
                </a:lnTo>
                <a:lnTo>
                  <a:pt x="0" y="35"/>
                </a:lnTo>
                <a:lnTo>
                  <a:pt x="0" y="24"/>
                </a:lnTo>
                <a:lnTo>
                  <a:pt x="0" y="13"/>
                </a:lnTo>
                <a:lnTo>
                  <a:pt x="0" y="12"/>
                </a:lnTo>
                <a:lnTo>
                  <a:pt x="0" y="11"/>
                </a:lnTo>
                <a:lnTo>
                  <a:pt x="0" y="10"/>
                </a:lnTo>
                <a:lnTo>
                  <a:pt x="0" y="9"/>
                </a:lnTo>
                <a:lnTo>
                  <a:pt x="0" y="8"/>
                </a:lnTo>
                <a:lnTo>
                  <a:pt x="1" y="7"/>
                </a:lnTo>
                <a:lnTo>
                  <a:pt x="1" y="6"/>
                </a:lnTo>
                <a:lnTo>
                  <a:pt x="2" y="5"/>
                </a:lnTo>
                <a:lnTo>
                  <a:pt x="2" y="4"/>
                </a:lnTo>
                <a:lnTo>
                  <a:pt x="3" y="4"/>
                </a:lnTo>
                <a:lnTo>
                  <a:pt x="3" y="3"/>
                </a:lnTo>
                <a:lnTo>
                  <a:pt x="4" y="3"/>
                </a:lnTo>
                <a:lnTo>
                  <a:pt x="4" y="2"/>
                </a:lnTo>
                <a:lnTo>
                  <a:pt x="5" y="2"/>
                </a:lnTo>
                <a:lnTo>
                  <a:pt x="6" y="2"/>
                </a:lnTo>
                <a:lnTo>
                  <a:pt x="6" y="1"/>
                </a:lnTo>
                <a:lnTo>
                  <a:pt x="7" y="1"/>
                </a:lnTo>
                <a:lnTo>
                  <a:pt x="8" y="1"/>
                </a:lnTo>
                <a:lnTo>
                  <a:pt x="9" y="0"/>
                </a:lnTo>
                <a:lnTo>
                  <a:pt x="10" y="0"/>
                </a:lnTo>
                <a:lnTo>
                  <a:pt x="11" y="0"/>
                </a:lnTo>
                <a:lnTo>
                  <a:pt x="12" y="0"/>
                </a:lnTo>
                <a:lnTo>
                  <a:pt x="13" y="0"/>
                </a:lnTo>
                <a:lnTo>
                  <a:pt x="14" y="0"/>
                </a:lnTo>
                <a:lnTo>
                  <a:pt x="15" y="0"/>
                </a:lnTo>
                <a:lnTo>
                  <a:pt x="17" y="0"/>
                </a:lnTo>
              </a:path>
            </a:pathLst>
          </a:custGeom>
          <a:solidFill>
            <a:schemeClr val="tx1"/>
          </a:solidFill>
          <a:ln w="9525" cap="rnd">
            <a:noFill/>
            <a:round/>
            <a:headEnd/>
            <a:tailEnd/>
          </a:ln>
          <a:effectLst/>
        </p:spPr>
        <p:txBody>
          <a:bodyPr/>
          <a:lstStyle/>
          <a:p>
            <a:pPr>
              <a:defRPr/>
            </a:pPr>
            <a:endParaRPr lang="fr-CA"/>
          </a:p>
        </p:txBody>
      </p:sp>
      <p:sp>
        <p:nvSpPr>
          <p:cNvPr id="67623" name="Freeform 44"/>
          <p:cNvSpPr>
            <a:spLocks/>
          </p:cNvSpPr>
          <p:nvPr/>
        </p:nvSpPr>
        <p:spPr bwMode="auto">
          <a:xfrm>
            <a:off x="628650" y="6248400"/>
            <a:ext cx="185738" cy="287338"/>
          </a:xfrm>
          <a:custGeom>
            <a:avLst/>
            <a:gdLst>
              <a:gd name="T0" fmla="*/ 0 w 131"/>
              <a:gd name="T1" fmla="*/ 186491887 h 181"/>
              <a:gd name="T2" fmla="*/ 0 w 131"/>
              <a:gd name="T3" fmla="*/ 35282249 h 181"/>
              <a:gd name="T4" fmla="*/ 2010508 w 131"/>
              <a:gd name="T5" fmla="*/ 22682239 h 181"/>
              <a:gd name="T6" fmla="*/ 8040612 w 131"/>
              <a:gd name="T7" fmla="*/ 12601597 h 181"/>
              <a:gd name="T8" fmla="*/ 20102239 w 131"/>
              <a:gd name="T9" fmla="*/ 5040321 h 181"/>
              <a:gd name="T10" fmla="*/ 34174374 w 131"/>
              <a:gd name="T11" fmla="*/ 0 h 181"/>
              <a:gd name="T12" fmla="*/ 60308136 w 131"/>
              <a:gd name="T13" fmla="*/ 0 h 181"/>
              <a:gd name="T14" fmla="*/ 118607183 w 131"/>
              <a:gd name="T15" fmla="*/ 12601597 h 181"/>
              <a:gd name="T16" fmla="*/ 164843184 w 131"/>
              <a:gd name="T17" fmla="*/ 35282249 h 181"/>
              <a:gd name="T18" fmla="*/ 201029483 w 131"/>
              <a:gd name="T19" fmla="*/ 70564498 h 181"/>
              <a:gd name="T20" fmla="*/ 227163245 w 131"/>
              <a:gd name="T21" fmla="*/ 113408022 h 181"/>
              <a:gd name="T22" fmla="*/ 243245888 w 131"/>
              <a:gd name="T23" fmla="*/ 168851556 h 181"/>
              <a:gd name="T24" fmla="*/ 243245888 w 131"/>
              <a:gd name="T25" fmla="*/ 201612851 h 181"/>
              <a:gd name="T26" fmla="*/ 235203858 w 131"/>
              <a:gd name="T27" fmla="*/ 224295090 h 181"/>
              <a:gd name="T28" fmla="*/ 221131723 w 131"/>
              <a:gd name="T29" fmla="*/ 246975742 h 181"/>
              <a:gd name="T30" fmla="*/ 203039991 w 131"/>
              <a:gd name="T31" fmla="*/ 264617660 h 181"/>
              <a:gd name="T32" fmla="*/ 180925826 w 131"/>
              <a:gd name="T33" fmla="*/ 282257991 h 181"/>
              <a:gd name="T34" fmla="*/ 188967856 w 131"/>
              <a:gd name="T35" fmla="*/ 307459598 h 181"/>
              <a:gd name="T36" fmla="*/ 211080603 w 131"/>
              <a:gd name="T37" fmla="*/ 327620883 h 181"/>
              <a:gd name="T38" fmla="*/ 229173753 w 131"/>
              <a:gd name="T39" fmla="*/ 350303122 h 181"/>
              <a:gd name="T40" fmla="*/ 245254977 w 131"/>
              <a:gd name="T41" fmla="*/ 370464407 h 181"/>
              <a:gd name="T42" fmla="*/ 255307515 w 131"/>
              <a:gd name="T43" fmla="*/ 393145059 h 181"/>
              <a:gd name="T44" fmla="*/ 259327112 w 131"/>
              <a:gd name="T45" fmla="*/ 410786977 h 181"/>
              <a:gd name="T46" fmla="*/ 255307515 w 131"/>
              <a:gd name="T47" fmla="*/ 425907941 h 181"/>
              <a:gd name="T48" fmla="*/ 249275992 w 131"/>
              <a:gd name="T49" fmla="*/ 433467629 h 181"/>
              <a:gd name="T50" fmla="*/ 243245888 w 131"/>
              <a:gd name="T51" fmla="*/ 441028905 h 181"/>
              <a:gd name="T52" fmla="*/ 237214365 w 131"/>
              <a:gd name="T53" fmla="*/ 443548272 h 181"/>
              <a:gd name="T54" fmla="*/ 227163245 w 131"/>
              <a:gd name="T55" fmla="*/ 441028905 h 181"/>
              <a:gd name="T56" fmla="*/ 205049081 w 131"/>
              <a:gd name="T57" fmla="*/ 425907941 h 181"/>
              <a:gd name="T58" fmla="*/ 172885214 w 131"/>
              <a:gd name="T59" fmla="*/ 393145059 h 181"/>
              <a:gd name="T60" fmla="*/ 134689825 w 131"/>
              <a:gd name="T61" fmla="*/ 357862810 h 181"/>
              <a:gd name="T62" fmla="*/ 96494436 w 131"/>
              <a:gd name="T63" fmla="*/ 332661204 h 181"/>
              <a:gd name="T64" fmla="*/ 62318644 w 131"/>
              <a:gd name="T65" fmla="*/ 335182158 h 181"/>
              <a:gd name="T66" fmla="*/ 62318644 w 131"/>
              <a:gd name="T67" fmla="*/ 410786977 h 181"/>
              <a:gd name="T68" fmla="*/ 60308136 w 131"/>
              <a:gd name="T69" fmla="*/ 433467629 h 181"/>
              <a:gd name="T70" fmla="*/ 56288539 w 131"/>
              <a:gd name="T71" fmla="*/ 441028905 h 181"/>
              <a:gd name="T72" fmla="*/ 52267524 w 131"/>
              <a:gd name="T73" fmla="*/ 446069226 h 181"/>
              <a:gd name="T74" fmla="*/ 44226912 w 131"/>
              <a:gd name="T75" fmla="*/ 451109547 h 181"/>
              <a:gd name="T76" fmla="*/ 36184882 w 131"/>
              <a:gd name="T77" fmla="*/ 451109547 h 181"/>
              <a:gd name="T78" fmla="*/ 26133762 w 131"/>
              <a:gd name="T79" fmla="*/ 453628914 h 181"/>
              <a:gd name="T80" fmla="*/ 16082642 w 131"/>
              <a:gd name="T81" fmla="*/ 451109547 h 181"/>
              <a:gd name="T82" fmla="*/ 8040612 w 131"/>
              <a:gd name="T83" fmla="*/ 446069226 h 181"/>
              <a:gd name="T84" fmla="*/ 4021015 w 131"/>
              <a:gd name="T85" fmla="*/ 441028905 h 181"/>
              <a:gd name="T86" fmla="*/ 0 w 131"/>
              <a:gd name="T87" fmla="*/ 433467629 h 181"/>
              <a:gd name="T88" fmla="*/ 108556063 w 131"/>
              <a:gd name="T89" fmla="*/ 241935421 h 181"/>
              <a:gd name="T90" fmla="*/ 130668810 w 131"/>
              <a:gd name="T91" fmla="*/ 234375733 h 181"/>
              <a:gd name="T92" fmla="*/ 146751452 w 131"/>
              <a:gd name="T93" fmla="*/ 224295090 h 181"/>
              <a:gd name="T94" fmla="*/ 160823587 w 131"/>
              <a:gd name="T95" fmla="*/ 214214448 h 181"/>
              <a:gd name="T96" fmla="*/ 172885214 w 131"/>
              <a:gd name="T97" fmla="*/ 196572530 h 181"/>
              <a:gd name="T98" fmla="*/ 182936334 w 131"/>
              <a:gd name="T99" fmla="*/ 176411244 h 181"/>
              <a:gd name="T100" fmla="*/ 172885214 w 131"/>
              <a:gd name="T101" fmla="*/ 148690271 h 181"/>
              <a:gd name="T102" fmla="*/ 158813079 w 131"/>
              <a:gd name="T103" fmla="*/ 123488665 h 181"/>
              <a:gd name="T104" fmla="*/ 140719929 w 131"/>
              <a:gd name="T105" fmla="*/ 103327380 h 181"/>
              <a:gd name="T106" fmla="*/ 116596675 w 131"/>
              <a:gd name="T107" fmla="*/ 88206416 h 181"/>
              <a:gd name="T108" fmla="*/ 88452406 w 131"/>
              <a:gd name="T109" fmla="*/ 80645140 h 181"/>
              <a:gd name="T110" fmla="*/ 70360674 w 131"/>
              <a:gd name="T111" fmla="*/ 78125773 h 181"/>
              <a:gd name="T112" fmla="*/ 62318644 w 131"/>
              <a:gd name="T113" fmla="*/ 118448344 h 181"/>
              <a:gd name="T114" fmla="*/ 62318644 w 131"/>
              <a:gd name="T115" fmla="*/ 241935421 h 181"/>
              <a:gd name="T116" fmla="*/ 96494436 w 131"/>
              <a:gd name="T117" fmla="*/ 241935421 h 1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31" h="181">
                <a:moveTo>
                  <a:pt x="0" y="169"/>
                </a:moveTo>
                <a:lnTo>
                  <a:pt x="0" y="150"/>
                </a:lnTo>
                <a:lnTo>
                  <a:pt x="0" y="131"/>
                </a:lnTo>
                <a:lnTo>
                  <a:pt x="0" y="112"/>
                </a:lnTo>
                <a:lnTo>
                  <a:pt x="0" y="93"/>
                </a:lnTo>
                <a:lnTo>
                  <a:pt x="0" y="74"/>
                </a:lnTo>
                <a:lnTo>
                  <a:pt x="0" y="55"/>
                </a:lnTo>
                <a:lnTo>
                  <a:pt x="0" y="36"/>
                </a:lnTo>
                <a:lnTo>
                  <a:pt x="0" y="17"/>
                </a:lnTo>
                <a:lnTo>
                  <a:pt x="0" y="16"/>
                </a:lnTo>
                <a:lnTo>
                  <a:pt x="0" y="15"/>
                </a:lnTo>
                <a:lnTo>
                  <a:pt x="0" y="14"/>
                </a:lnTo>
                <a:lnTo>
                  <a:pt x="0" y="13"/>
                </a:lnTo>
                <a:lnTo>
                  <a:pt x="0" y="12"/>
                </a:lnTo>
                <a:lnTo>
                  <a:pt x="1" y="11"/>
                </a:lnTo>
                <a:lnTo>
                  <a:pt x="1" y="10"/>
                </a:lnTo>
                <a:lnTo>
                  <a:pt x="1" y="9"/>
                </a:lnTo>
                <a:lnTo>
                  <a:pt x="2" y="8"/>
                </a:lnTo>
                <a:lnTo>
                  <a:pt x="2" y="7"/>
                </a:lnTo>
                <a:lnTo>
                  <a:pt x="3" y="7"/>
                </a:lnTo>
                <a:lnTo>
                  <a:pt x="3" y="6"/>
                </a:lnTo>
                <a:lnTo>
                  <a:pt x="4" y="5"/>
                </a:lnTo>
                <a:lnTo>
                  <a:pt x="5" y="4"/>
                </a:lnTo>
                <a:lnTo>
                  <a:pt x="6" y="4"/>
                </a:lnTo>
                <a:lnTo>
                  <a:pt x="7" y="3"/>
                </a:lnTo>
                <a:lnTo>
                  <a:pt x="8" y="3"/>
                </a:lnTo>
                <a:lnTo>
                  <a:pt x="9" y="2"/>
                </a:lnTo>
                <a:lnTo>
                  <a:pt x="10" y="2"/>
                </a:lnTo>
                <a:lnTo>
                  <a:pt x="11" y="1"/>
                </a:lnTo>
                <a:lnTo>
                  <a:pt x="12" y="1"/>
                </a:lnTo>
                <a:lnTo>
                  <a:pt x="13" y="1"/>
                </a:lnTo>
                <a:lnTo>
                  <a:pt x="14" y="0"/>
                </a:lnTo>
                <a:lnTo>
                  <a:pt x="16" y="0"/>
                </a:lnTo>
                <a:lnTo>
                  <a:pt x="17" y="0"/>
                </a:lnTo>
                <a:lnTo>
                  <a:pt x="19" y="0"/>
                </a:lnTo>
                <a:lnTo>
                  <a:pt x="20" y="0"/>
                </a:lnTo>
                <a:lnTo>
                  <a:pt x="22" y="0"/>
                </a:lnTo>
                <a:lnTo>
                  <a:pt x="23" y="0"/>
                </a:lnTo>
                <a:lnTo>
                  <a:pt x="25" y="0"/>
                </a:lnTo>
                <a:lnTo>
                  <a:pt x="30" y="0"/>
                </a:lnTo>
                <a:lnTo>
                  <a:pt x="36" y="1"/>
                </a:lnTo>
                <a:lnTo>
                  <a:pt x="41" y="1"/>
                </a:lnTo>
                <a:lnTo>
                  <a:pt x="45" y="2"/>
                </a:lnTo>
                <a:lnTo>
                  <a:pt x="50" y="3"/>
                </a:lnTo>
                <a:lnTo>
                  <a:pt x="55" y="4"/>
                </a:lnTo>
                <a:lnTo>
                  <a:pt x="59" y="5"/>
                </a:lnTo>
                <a:lnTo>
                  <a:pt x="63" y="6"/>
                </a:lnTo>
                <a:lnTo>
                  <a:pt x="67" y="8"/>
                </a:lnTo>
                <a:lnTo>
                  <a:pt x="71" y="9"/>
                </a:lnTo>
                <a:lnTo>
                  <a:pt x="75" y="11"/>
                </a:lnTo>
                <a:lnTo>
                  <a:pt x="79" y="13"/>
                </a:lnTo>
                <a:lnTo>
                  <a:pt x="82" y="14"/>
                </a:lnTo>
                <a:lnTo>
                  <a:pt x="86" y="16"/>
                </a:lnTo>
                <a:lnTo>
                  <a:pt x="89" y="18"/>
                </a:lnTo>
                <a:lnTo>
                  <a:pt x="92" y="21"/>
                </a:lnTo>
                <a:lnTo>
                  <a:pt x="95" y="23"/>
                </a:lnTo>
                <a:lnTo>
                  <a:pt x="98" y="25"/>
                </a:lnTo>
                <a:lnTo>
                  <a:pt x="100" y="28"/>
                </a:lnTo>
                <a:lnTo>
                  <a:pt x="103" y="30"/>
                </a:lnTo>
                <a:lnTo>
                  <a:pt x="105" y="33"/>
                </a:lnTo>
                <a:lnTo>
                  <a:pt x="107" y="36"/>
                </a:lnTo>
                <a:lnTo>
                  <a:pt x="109" y="39"/>
                </a:lnTo>
                <a:lnTo>
                  <a:pt x="111" y="42"/>
                </a:lnTo>
                <a:lnTo>
                  <a:pt x="113" y="45"/>
                </a:lnTo>
                <a:lnTo>
                  <a:pt x="115" y="49"/>
                </a:lnTo>
                <a:lnTo>
                  <a:pt x="116" y="52"/>
                </a:lnTo>
                <a:lnTo>
                  <a:pt x="118" y="55"/>
                </a:lnTo>
                <a:lnTo>
                  <a:pt x="119" y="59"/>
                </a:lnTo>
                <a:lnTo>
                  <a:pt x="120" y="63"/>
                </a:lnTo>
                <a:lnTo>
                  <a:pt x="121" y="67"/>
                </a:lnTo>
                <a:lnTo>
                  <a:pt x="122" y="71"/>
                </a:lnTo>
                <a:lnTo>
                  <a:pt x="122" y="72"/>
                </a:lnTo>
                <a:lnTo>
                  <a:pt x="122" y="74"/>
                </a:lnTo>
                <a:lnTo>
                  <a:pt x="122" y="76"/>
                </a:lnTo>
                <a:lnTo>
                  <a:pt x="122" y="78"/>
                </a:lnTo>
                <a:lnTo>
                  <a:pt x="121" y="80"/>
                </a:lnTo>
                <a:lnTo>
                  <a:pt x="121" y="81"/>
                </a:lnTo>
                <a:lnTo>
                  <a:pt x="120" y="83"/>
                </a:lnTo>
                <a:lnTo>
                  <a:pt x="119" y="85"/>
                </a:lnTo>
                <a:lnTo>
                  <a:pt x="119" y="86"/>
                </a:lnTo>
                <a:lnTo>
                  <a:pt x="118" y="88"/>
                </a:lnTo>
                <a:lnTo>
                  <a:pt x="117" y="89"/>
                </a:lnTo>
                <a:lnTo>
                  <a:pt x="116" y="91"/>
                </a:lnTo>
                <a:lnTo>
                  <a:pt x="115" y="92"/>
                </a:lnTo>
                <a:lnTo>
                  <a:pt x="114" y="93"/>
                </a:lnTo>
                <a:lnTo>
                  <a:pt x="113" y="95"/>
                </a:lnTo>
                <a:lnTo>
                  <a:pt x="111" y="96"/>
                </a:lnTo>
                <a:lnTo>
                  <a:pt x="110" y="98"/>
                </a:lnTo>
                <a:lnTo>
                  <a:pt x="109" y="99"/>
                </a:lnTo>
                <a:lnTo>
                  <a:pt x="107" y="100"/>
                </a:lnTo>
                <a:lnTo>
                  <a:pt x="106" y="101"/>
                </a:lnTo>
                <a:lnTo>
                  <a:pt x="104" y="103"/>
                </a:lnTo>
                <a:lnTo>
                  <a:pt x="103" y="104"/>
                </a:lnTo>
                <a:lnTo>
                  <a:pt x="101" y="105"/>
                </a:lnTo>
                <a:lnTo>
                  <a:pt x="99" y="106"/>
                </a:lnTo>
                <a:lnTo>
                  <a:pt x="97" y="107"/>
                </a:lnTo>
                <a:lnTo>
                  <a:pt x="96" y="108"/>
                </a:lnTo>
                <a:lnTo>
                  <a:pt x="94" y="109"/>
                </a:lnTo>
                <a:lnTo>
                  <a:pt x="92" y="111"/>
                </a:lnTo>
                <a:lnTo>
                  <a:pt x="90" y="112"/>
                </a:lnTo>
                <a:lnTo>
                  <a:pt x="88" y="113"/>
                </a:lnTo>
                <a:lnTo>
                  <a:pt x="86" y="114"/>
                </a:lnTo>
                <a:lnTo>
                  <a:pt x="84" y="115"/>
                </a:lnTo>
                <a:lnTo>
                  <a:pt x="88" y="117"/>
                </a:lnTo>
                <a:lnTo>
                  <a:pt x="92" y="120"/>
                </a:lnTo>
                <a:lnTo>
                  <a:pt x="94" y="122"/>
                </a:lnTo>
                <a:lnTo>
                  <a:pt x="96" y="123"/>
                </a:lnTo>
                <a:lnTo>
                  <a:pt x="98" y="124"/>
                </a:lnTo>
                <a:lnTo>
                  <a:pt x="100" y="126"/>
                </a:lnTo>
                <a:lnTo>
                  <a:pt x="101" y="127"/>
                </a:lnTo>
                <a:lnTo>
                  <a:pt x="103" y="129"/>
                </a:lnTo>
                <a:lnTo>
                  <a:pt x="105" y="130"/>
                </a:lnTo>
                <a:lnTo>
                  <a:pt x="106" y="131"/>
                </a:lnTo>
                <a:lnTo>
                  <a:pt x="108" y="133"/>
                </a:lnTo>
                <a:lnTo>
                  <a:pt x="110" y="134"/>
                </a:lnTo>
                <a:lnTo>
                  <a:pt x="111" y="136"/>
                </a:lnTo>
                <a:lnTo>
                  <a:pt x="113" y="137"/>
                </a:lnTo>
                <a:lnTo>
                  <a:pt x="114" y="139"/>
                </a:lnTo>
                <a:lnTo>
                  <a:pt x="115" y="140"/>
                </a:lnTo>
                <a:lnTo>
                  <a:pt x="117" y="141"/>
                </a:lnTo>
                <a:lnTo>
                  <a:pt x="118" y="143"/>
                </a:lnTo>
                <a:lnTo>
                  <a:pt x="119" y="144"/>
                </a:lnTo>
                <a:lnTo>
                  <a:pt x="120" y="146"/>
                </a:lnTo>
                <a:lnTo>
                  <a:pt x="122" y="147"/>
                </a:lnTo>
                <a:lnTo>
                  <a:pt x="123" y="148"/>
                </a:lnTo>
                <a:lnTo>
                  <a:pt x="124" y="150"/>
                </a:lnTo>
                <a:lnTo>
                  <a:pt x="125" y="151"/>
                </a:lnTo>
                <a:lnTo>
                  <a:pt x="126" y="153"/>
                </a:lnTo>
                <a:lnTo>
                  <a:pt x="127" y="154"/>
                </a:lnTo>
                <a:lnTo>
                  <a:pt x="127" y="156"/>
                </a:lnTo>
                <a:lnTo>
                  <a:pt x="128" y="157"/>
                </a:lnTo>
                <a:lnTo>
                  <a:pt x="129" y="158"/>
                </a:lnTo>
                <a:lnTo>
                  <a:pt x="130" y="160"/>
                </a:lnTo>
                <a:lnTo>
                  <a:pt x="129" y="161"/>
                </a:lnTo>
                <a:lnTo>
                  <a:pt x="129" y="162"/>
                </a:lnTo>
                <a:lnTo>
                  <a:pt x="129" y="163"/>
                </a:lnTo>
                <a:lnTo>
                  <a:pt x="129" y="164"/>
                </a:lnTo>
                <a:lnTo>
                  <a:pt x="128" y="165"/>
                </a:lnTo>
                <a:lnTo>
                  <a:pt x="128" y="166"/>
                </a:lnTo>
                <a:lnTo>
                  <a:pt x="128" y="167"/>
                </a:lnTo>
                <a:lnTo>
                  <a:pt x="127" y="168"/>
                </a:lnTo>
                <a:lnTo>
                  <a:pt x="127" y="169"/>
                </a:lnTo>
                <a:lnTo>
                  <a:pt x="126" y="169"/>
                </a:lnTo>
                <a:lnTo>
                  <a:pt x="126" y="170"/>
                </a:lnTo>
                <a:lnTo>
                  <a:pt x="126" y="171"/>
                </a:lnTo>
                <a:lnTo>
                  <a:pt x="125" y="171"/>
                </a:lnTo>
                <a:lnTo>
                  <a:pt x="125" y="172"/>
                </a:lnTo>
                <a:lnTo>
                  <a:pt x="124" y="172"/>
                </a:lnTo>
                <a:lnTo>
                  <a:pt x="124" y="173"/>
                </a:lnTo>
                <a:lnTo>
                  <a:pt x="123" y="173"/>
                </a:lnTo>
                <a:lnTo>
                  <a:pt x="123" y="174"/>
                </a:lnTo>
                <a:lnTo>
                  <a:pt x="122" y="174"/>
                </a:lnTo>
                <a:lnTo>
                  <a:pt x="121" y="175"/>
                </a:lnTo>
                <a:lnTo>
                  <a:pt x="120" y="175"/>
                </a:lnTo>
                <a:lnTo>
                  <a:pt x="119" y="175"/>
                </a:lnTo>
                <a:lnTo>
                  <a:pt x="118" y="175"/>
                </a:lnTo>
                <a:lnTo>
                  <a:pt x="118" y="176"/>
                </a:lnTo>
                <a:lnTo>
                  <a:pt x="117" y="176"/>
                </a:lnTo>
                <a:lnTo>
                  <a:pt x="116" y="176"/>
                </a:lnTo>
                <a:lnTo>
                  <a:pt x="115" y="176"/>
                </a:lnTo>
                <a:lnTo>
                  <a:pt x="115" y="175"/>
                </a:lnTo>
                <a:lnTo>
                  <a:pt x="113" y="175"/>
                </a:lnTo>
                <a:lnTo>
                  <a:pt x="111" y="175"/>
                </a:lnTo>
                <a:lnTo>
                  <a:pt x="110" y="174"/>
                </a:lnTo>
                <a:lnTo>
                  <a:pt x="108" y="173"/>
                </a:lnTo>
                <a:lnTo>
                  <a:pt x="106" y="172"/>
                </a:lnTo>
                <a:lnTo>
                  <a:pt x="104" y="171"/>
                </a:lnTo>
                <a:lnTo>
                  <a:pt x="102" y="169"/>
                </a:lnTo>
                <a:lnTo>
                  <a:pt x="100" y="168"/>
                </a:lnTo>
                <a:lnTo>
                  <a:pt x="98" y="166"/>
                </a:lnTo>
                <a:lnTo>
                  <a:pt x="95" y="164"/>
                </a:lnTo>
                <a:lnTo>
                  <a:pt x="93" y="163"/>
                </a:lnTo>
                <a:lnTo>
                  <a:pt x="91" y="161"/>
                </a:lnTo>
                <a:lnTo>
                  <a:pt x="86" y="156"/>
                </a:lnTo>
                <a:lnTo>
                  <a:pt x="81" y="152"/>
                </a:lnTo>
                <a:lnTo>
                  <a:pt x="78" y="150"/>
                </a:lnTo>
                <a:lnTo>
                  <a:pt x="75" y="148"/>
                </a:lnTo>
                <a:lnTo>
                  <a:pt x="72" y="146"/>
                </a:lnTo>
                <a:lnTo>
                  <a:pt x="70" y="144"/>
                </a:lnTo>
                <a:lnTo>
                  <a:pt x="67" y="142"/>
                </a:lnTo>
                <a:lnTo>
                  <a:pt x="64" y="140"/>
                </a:lnTo>
                <a:lnTo>
                  <a:pt x="61" y="138"/>
                </a:lnTo>
                <a:lnTo>
                  <a:pt x="58" y="136"/>
                </a:lnTo>
                <a:lnTo>
                  <a:pt x="54" y="134"/>
                </a:lnTo>
                <a:lnTo>
                  <a:pt x="51" y="133"/>
                </a:lnTo>
                <a:lnTo>
                  <a:pt x="48" y="132"/>
                </a:lnTo>
                <a:lnTo>
                  <a:pt x="45" y="130"/>
                </a:lnTo>
                <a:lnTo>
                  <a:pt x="41" y="129"/>
                </a:lnTo>
                <a:lnTo>
                  <a:pt x="38" y="129"/>
                </a:lnTo>
                <a:lnTo>
                  <a:pt x="34" y="128"/>
                </a:lnTo>
                <a:lnTo>
                  <a:pt x="31" y="128"/>
                </a:lnTo>
                <a:lnTo>
                  <a:pt x="31" y="133"/>
                </a:lnTo>
                <a:lnTo>
                  <a:pt x="31" y="138"/>
                </a:lnTo>
                <a:lnTo>
                  <a:pt x="31" y="143"/>
                </a:lnTo>
                <a:lnTo>
                  <a:pt x="31" y="148"/>
                </a:lnTo>
                <a:lnTo>
                  <a:pt x="31" y="153"/>
                </a:lnTo>
                <a:lnTo>
                  <a:pt x="31" y="158"/>
                </a:lnTo>
                <a:lnTo>
                  <a:pt x="31" y="163"/>
                </a:lnTo>
                <a:lnTo>
                  <a:pt x="31" y="168"/>
                </a:lnTo>
                <a:lnTo>
                  <a:pt x="30" y="169"/>
                </a:lnTo>
                <a:lnTo>
                  <a:pt x="30" y="170"/>
                </a:lnTo>
                <a:lnTo>
                  <a:pt x="30" y="171"/>
                </a:lnTo>
                <a:lnTo>
                  <a:pt x="30" y="172"/>
                </a:lnTo>
                <a:lnTo>
                  <a:pt x="30" y="173"/>
                </a:lnTo>
                <a:lnTo>
                  <a:pt x="29" y="173"/>
                </a:lnTo>
                <a:lnTo>
                  <a:pt x="29" y="174"/>
                </a:lnTo>
                <a:lnTo>
                  <a:pt x="29" y="175"/>
                </a:lnTo>
                <a:lnTo>
                  <a:pt x="28" y="175"/>
                </a:lnTo>
                <a:lnTo>
                  <a:pt x="28" y="176"/>
                </a:lnTo>
                <a:lnTo>
                  <a:pt x="27" y="176"/>
                </a:lnTo>
                <a:lnTo>
                  <a:pt x="27" y="177"/>
                </a:lnTo>
                <a:lnTo>
                  <a:pt x="26" y="177"/>
                </a:lnTo>
                <a:lnTo>
                  <a:pt x="25" y="178"/>
                </a:lnTo>
                <a:lnTo>
                  <a:pt x="24" y="178"/>
                </a:lnTo>
                <a:lnTo>
                  <a:pt x="23" y="178"/>
                </a:lnTo>
                <a:lnTo>
                  <a:pt x="23" y="179"/>
                </a:lnTo>
                <a:lnTo>
                  <a:pt x="22" y="179"/>
                </a:lnTo>
                <a:lnTo>
                  <a:pt x="21" y="179"/>
                </a:lnTo>
                <a:lnTo>
                  <a:pt x="20" y="179"/>
                </a:lnTo>
                <a:lnTo>
                  <a:pt x="19" y="179"/>
                </a:lnTo>
                <a:lnTo>
                  <a:pt x="18" y="179"/>
                </a:lnTo>
                <a:lnTo>
                  <a:pt x="17" y="180"/>
                </a:lnTo>
                <a:lnTo>
                  <a:pt x="16" y="180"/>
                </a:lnTo>
                <a:lnTo>
                  <a:pt x="15" y="180"/>
                </a:lnTo>
                <a:lnTo>
                  <a:pt x="14" y="180"/>
                </a:lnTo>
                <a:lnTo>
                  <a:pt x="13" y="180"/>
                </a:lnTo>
                <a:lnTo>
                  <a:pt x="12" y="179"/>
                </a:lnTo>
                <a:lnTo>
                  <a:pt x="11" y="179"/>
                </a:lnTo>
                <a:lnTo>
                  <a:pt x="10" y="179"/>
                </a:lnTo>
                <a:lnTo>
                  <a:pt x="9" y="179"/>
                </a:lnTo>
                <a:lnTo>
                  <a:pt x="8" y="179"/>
                </a:lnTo>
                <a:lnTo>
                  <a:pt x="7" y="179"/>
                </a:lnTo>
                <a:lnTo>
                  <a:pt x="7" y="178"/>
                </a:lnTo>
                <a:lnTo>
                  <a:pt x="6" y="178"/>
                </a:lnTo>
                <a:lnTo>
                  <a:pt x="5" y="178"/>
                </a:lnTo>
                <a:lnTo>
                  <a:pt x="4" y="177"/>
                </a:lnTo>
                <a:lnTo>
                  <a:pt x="3" y="176"/>
                </a:lnTo>
                <a:lnTo>
                  <a:pt x="2" y="175"/>
                </a:lnTo>
                <a:lnTo>
                  <a:pt x="1" y="174"/>
                </a:lnTo>
                <a:lnTo>
                  <a:pt x="1" y="173"/>
                </a:lnTo>
                <a:lnTo>
                  <a:pt x="0" y="173"/>
                </a:lnTo>
                <a:lnTo>
                  <a:pt x="0" y="172"/>
                </a:lnTo>
                <a:lnTo>
                  <a:pt x="0" y="171"/>
                </a:lnTo>
                <a:lnTo>
                  <a:pt x="0" y="170"/>
                </a:lnTo>
                <a:lnTo>
                  <a:pt x="0" y="169"/>
                </a:lnTo>
                <a:lnTo>
                  <a:pt x="54" y="96"/>
                </a:lnTo>
                <a:lnTo>
                  <a:pt x="57" y="95"/>
                </a:lnTo>
                <a:lnTo>
                  <a:pt x="60" y="94"/>
                </a:lnTo>
                <a:lnTo>
                  <a:pt x="61" y="94"/>
                </a:lnTo>
                <a:lnTo>
                  <a:pt x="62" y="94"/>
                </a:lnTo>
                <a:lnTo>
                  <a:pt x="64" y="93"/>
                </a:lnTo>
                <a:lnTo>
                  <a:pt x="65" y="93"/>
                </a:lnTo>
                <a:lnTo>
                  <a:pt x="66" y="92"/>
                </a:lnTo>
                <a:lnTo>
                  <a:pt x="68" y="92"/>
                </a:lnTo>
                <a:lnTo>
                  <a:pt x="69" y="91"/>
                </a:lnTo>
                <a:lnTo>
                  <a:pt x="70" y="91"/>
                </a:lnTo>
                <a:lnTo>
                  <a:pt x="71" y="90"/>
                </a:lnTo>
                <a:lnTo>
                  <a:pt x="73" y="89"/>
                </a:lnTo>
                <a:lnTo>
                  <a:pt x="74" y="89"/>
                </a:lnTo>
                <a:lnTo>
                  <a:pt x="75" y="88"/>
                </a:lnTo>
                <a:lnTo>
                  <a:pt x="76" y="87"/>
                </a:lnTo>
                <a:lnTo>
                  <a:pt x="77" y="86"/>
                </a:lnTo>
                <a:lnTo>
                  <a:pt x="79" y="86"/>
                </a:lnTo>
                <a:lnTo>
                  <a:pt x="80" y="85"/>
                </a:lnTo>
                <a:lnTo>
                  <a:pt x="81" y="84"/>
                </a:lnTo>
                <a:lnTo>
                  <a:pt x="82" y="83"/>
                </a:lnTo>
                <a:lnTo>
                  <a:pt x="83" y="82"/>
                </a:lnTo>
                <a:lnTo>
                  <a:pt x="84" y="81"/>
                </a:lnTo>
                <a:lnTo>
                  <a:pt x="85" y="80"/>
                </a:lnTo>
                <a:lnTo>
                  <a:pt x="86" y="78"/>
                </a:lnTo>
                <a:lnTo>
                  <a:pt x="87" y="77"/>
                </a:lnTo>
                <a:lnTo>
                  <a:pt x="88" y="76"/>
                </a:lnTo>
                <a:lnTo>
                  <a:pt x="89" y="74"/>
                </a:lnTo>
                <a:lnTo>
                  <a:pt x="90" y="73"/>
                </a:lnTo>
                <a:lnTo>
                  <a:pt x="90" y="71"/>
                </a:lnTo>
                <a:lnTo>
                  <a:pt x="91" y="70"/>
                </a:lnTo>
                <a:lnTo>
                  <a:pt x="90" y="68"/>
                </a:lnTo>
                <a:lnTo>
                  <a:pt x="90" y="66"/>
                </a:lnTo>
                <a:lnTo>
                  <a:pt x="89" y="64"/>
                </a:lnTo>
                <a:lnTo>
                  <a:pt x="88" y="62"/>
                </a:lnTo>
                <a:lnTo>
                  <a:pt x="87" y="61"/>
                </a:lnTo>
                <a:lnTo>
                  <a:pt x="86" y="59"/>
                </a:lnTo>
                <a:lnTo>
                  <a:pt x="85" y="57"/>
                </a:lnTo>
                <a:lnTo>
                  <a:pt x="84" y="55"/>
                </a:lnTo>
                <a:lnTo>
                  <a:pt x="82" y="54"/>
                </a:lnTo>
                <a:lnTo>
                  <a:pt x="81" y="52"/>
                </a:lnTo>
                <a:lnTo>
                  <a:pt x="80" y="51"/>
                </a:lnTo>
                <a:lnTo>
                  <a:pt x="79" y="49"/>
                </a:lnTo>
                <a:lnTo>
                  <a:pt x="77" y="48"/>
                </a:lnTo>
                <a:lnTo>
                  <a:pt x="76" y="46"/>
                </a:lnTo>
                <a:lnTo>
                  <a:pt x="75" y="45"/>
                </a:lnTo>
                <a:lnTo>
                  <a:pt x="73" y="44"/>
                </a:lnTo>
                <a:lnTo>
                  <a:pt x="71" y="42"/>
                </a:lnTo>
                <a:lnTo>
                  <a:pt x="70" y="41"/>
                </a:lnTo>
                <a:lnTo>
                  <a:pt x="68" y="40"/>
                </a:lnTo>
                <a:lnTo>
                  <a:pt x="66" y="39"/>
                </a:lnTo>
                <a:lnTo>
                  <a:pt x="64" y="38"/>
                </a:lnTo>
                <a:lnTo>
                  <a:pt x="62" y="37"/>
                </a:lnTo>
                <a:lnTo>
                  <a:pt x="60" y="36"/>
                </a:lnTo>
                <a:lnTo>
                  <a:pt x="58" y="35"/>
                </a:lnTo>
                <a:lnTo>
                  <a:pt x="56" y="34"/>
                </a:lnTo>
                <a:lnTo>
                  <a:pt x="54" y="34"/>
                </a:lnTo>
                <a:lnTo>
                  <a:pt x="52" y="33"/>
                </a:lnTo>
                <a:lnTo>
                  <a:pt x="49" y="32"/>
                </a:lnTo>
                <a:lnTo>
                  <a:pt x="47" y="32"/>
                </a:lnTo>
                <a:lnTo>
                  <a:pt x="44" y="32"/>
                </a:lnTo>
                <a:lnTo>
                  <a:pt x="41" y="31"/>
                </a:lnTo>
                <a:lnTo>
                  <a:pt x="39" y="31"/>
                </a:lnTo>
                <a:lnTo>
                  <a:pt x="38" y="31"/>
                </a:lnTo>
                <a:lnTo>
                  <a:pt x="37" y="31"/>
                </a:lnTo>
                <a:lnTo>
                  <a:pt x="36" y="31"/>
                </a:lnTo>
                <a:lnTo>
                  <a:pt x="35" y="31"/>
                </a:lnTo>
                <a:lnTo>
                  <a:pt x="34" y="31"/>
                </a:lnTo>
                <a:lnTo>
                  <a:pt x="33" y="31"/>
                </a:lnTo>
                <a:lnTo>
                  <a:pt x="32" y="31"/>
                </a:lnTo>
                <a:lnTo>
                  <a:pt x="31" y="31"/>
                </a:lnTo>
                <a:lnTo>
                  <a:pt x="31" y="39"/>
                </a:lnTo>
                <a:lnTo>
                  <a:pt x="31" y="47"/>
                </a:lnTo>
                <a:lnTo>
                  <a:pt x="31" y="55"/>
                </a:lnTo>
                <a:lnTo>
                  <a:pt x="31" y="63"/>
                </a:lnTo>
                <a:lnTo>
                  <a:pt x="31" y="71"/>
                </a:lnTo>
                <a:lnTo>
                  <a:pt x="31" y="80"/>
                </a:lnTo>
                <a:lnTo>
                  <a:pt x="31" y="88"/>
                </a:lnTo>
                <a:lnTo>
                  <a:pt x="31" y="96"/>
                </a:lnTo>
                <a:lnTo>
                  <a:pt x="34" y="96"/>
                </a:lnTo>
                <a:lnTo>
                  <a:pt x="37" y="96"/>
                </a:lnTo>
                <a:lnTo>
                  <a:pt x="40" y="96"/>
                </a:lnTo>
                <a:lnTo>
                  <a:pt x="42" y="96"/>
                </a:lnTo>
                <a:lnTo>
                  <a:pt x="45" y="96"/>
                </a:lnTo>
                <a:lnTo>
                  <a:pt x="48" y="96"/>
                </a:lnTo>
                <a:lnTo>
                  <a:pt x="51" y="96"/>
                </a:lnTo>
                <a:lnTo>
                  <a:pt x="54" y="96"/>
                </a:lnTo>
              </a:path>
            </a:pathLst>
          </a:custGeom>
          <a:solidFill>
            <a:schemeClr val="tx1"/>
          </a:solidFill>
          <a:ln w="9525" cap="rnd">
            <a:noFill/>
            <a:round/>
            <a:headEnd type="none" w="sm" len="sm"/>
            <a:tailEnd type="none" w="sm" len="sm"/>
          </a:ln>
          <a:effectLst>
            <a:outerShdw dist="35921" dir="2700000" algn="ctr" rotWithShape="0">
              <a:schemeClr val="bg2"/>
            </a:outerShdw>
          </a:effectLst>
        </p:spPr>
        <p:txBody>
          <a:bodyPr/>
          <a:lstStyle/>
          <a:p>
            <a:pPr>
              <a:defRPr/>
            </a:pPr>
            <a:endParaRPr lang="fr-CA"/>
          </a:p>
        </p:txBody>
      </p:sp>
      <p:sp>
        <p:nvSpPr>
          <p:cNvPr id="67624" name="Freeform 45"/>
          <p:cNvSpPr>
            <a:spLocks/>
          </p:cNvSpPr>
          <p:nvPr/>
        </p:nvSpPr>
        <p:spPr bwMode="auto">
          <a:xfrm>
            <a:off x="846138" y="6249988"/>
            <a:ext cx="184150" cy="296862"/>
          </a:xfrm>
          <a:custGeom>
            <a:avLst/>
            <a:gdLst>
              <a:gd name="T0" fmla="*/ 256842504 w 130"/>
              <a:gd name="T1" fmla="*/ 63003006 h 187"/>
              <a:gd name="T2" fmla="*/ 252829451 w 130"/>
              <a:gd name="T3" fmla="*/ 73083614 h 187"/>
              <a:gd name="T4" fmla="*/ 246809162 w 130"/>
              <a:gd name="T5" fmla="*/ 83164222 h 187"/>
              <a:gd name="T6" fmla="*/ 238783055 w 130"/>
              <a:gd name="T7" fmla="*/ 88204526 h 187"/>
              <a:gd name="T8" fmla="*/ 228749713 w 130"/>
              <a:gd name="T9" fmla="*/ 88204526 h 187"/>
              <a:gd name="T10" fmla="*/ 220723607 w 130"/>
              <a:gd name="T11" fmla="*/ 88204526 h 187"/>
              <a:gd name="T12" fmla="*/ 216710553 w 130"/>
              <a:gd name="T13" fmla="*/ 88204526 h 187"/>
              <a:gd name="T14" fmla="*/ 214704735 w 130"/>
              <a:gd name="T15" fmla="*/ 83164222 h 187"/>
              <a:gd name="T16" fmla="*/ 210691681 w 130"/>
              <a:gd name="T17" fmla="*/ 78123918 h 187"/>
              <a:gd name="T18" fmla="*/ 202664158 w 130"/>
              <a:gd name="T19" fmla="*/ 78123918 h 187"/>
              <a:gd name="T20" fmla="*/ 132435014 w 130"/>
              <a:gd name="T21" fmla="*/ 78123918 h 187"/>
              <a:gd name="T22" fmla="*/ 82269721 w 130"/>
              <a:gd name="T23" fmla="*/ 78123918 h 187"/>
              <a:gd name="T24" fmla="*/ 74243614 w 130"/>
              <a:gd name="T25" fmla="*/ 80644864 h 187"/>
              <a:gd name="T26" fmla="*/ 70230560 w 130"/>
              <a:gd name="T27" fmla="*/ 83164222 h 187"/>
              <a:gd name="T28" fmla="*/ 68223325 w 130"/>
              <a:gd name="T29" fmla="*/ 88204526 h 187"/>
              <a:gd name="T30" fmla="*/ 68223325 w 130"/>
              <a:gd name="T31" fmla="*/ 128526959 h 187"/>
              <a:gd name="T32" fmla="*/ 88290009 w 130"/>
              <a:gd name="T33" fmla="*/ 189010607 h 187"/>
              <a:gd name="T34" fmla="*/ 204671393 w 130"/>
              <a:gd name="T35" fmla="*/ 181450944 h 187"/>
              <a:gd name="T36" fmla="*/ 230756948 w 130"/>
              <a:gd name="T37" fmla="*/ 178929999 h 187"/>
              <a:gd name="T38" fmla="*/ 234770002 w 130"/>
              <a:gd name="T39" fmla="*/ 183970303 h 187"/>
              <a:gd name="T40" fmla="*/ 238783055 w 130"/>
              <a:gd name="T41" fmla="*/ 189010607 h 187"/>
              <a:gd name="T42" fmla="*/ 242796109 w 130"/>
              <a:gd name="T43" fmla="*/ 199091215 h 187"/>
              <a:gd name="T44" fmla="*/ 242796109 w 130"/>
              <a:gd name="T45" fmla="*/ 211692768 h 187"/>
              <a:gd name="T46" fmla="*/ 242796109 w 130"/>
              <a:gd name="T47" fmla="*/ 229333039 h 187"/>
              <a:gd name="T48" fmla="*/ 240790290 w 130"/>
              <a:gd name="T49" fmla="*/ 241934593 h 187"/>
              <a:gd name="T50" fmla="*/ 236777237 w 130"/>
              <a:gd name="T51" fmla="*/ 249494255 h 187"/>
              <a:gd name="T52" fmla="*/ 232762767 w 130"/>
              <a:gd name="T53" fmla="*/ 254534559 h 187"/>
              <a:gd name="T54" fmla="*/ 228749713 w 130"/>
              <a:gd name="T55" fmla="*/ 257055505 h 187"/>
              <a:gd name="T56" fmla="*/ 166546677 w 130"/>
              <a:gd name="T57" fmla="*/ 262095809 h 187"/>
              <a:gd name="T58" fmla="*/ 68223325 w 130"/>
              <a:gd name="T59" fmla="*/ 284776383 h 187"/>
              <a:gd name="T60" fmla="*/ 66217507 w 130"/>
              <a:gd name="T61" fmla="*/ 375501855 h 187"/>
              <a:gd name="T62" fmla="*/ 168552495 w 130"/>
              <a:gd name="T63" fmla="*/ 390622767 h 187"/>
              <a:gd name="T64" fmla="*/ 230756948 w 130"/>
              <a:gd name="T65" fmla="*/ 390622767 h 187"/>
              <a:gd name="T66" fmla="*/ 236777237 w 130"/>
              <a:gd name="T67" fmla="*/ 393143713 h 187"/>
              <a:gd name="T68" fmla="*/ 238783055 w 130"/>
              <a:gd name="T69" fmla="*/ 400703375 h 187"/>
              <a:gd name="T70" fmla="*/ 242796109 w 130"/>
              <a:gd name="T71" fmla="*/ 408264625 h 187"/>
              <a:gd name="T72" fmla="*/ 242796109 w 130"/>
              <a:gd name="T73" fmla="*/ 425904895 h 187"/>
              <a:gd name="T74" fmla="*/ 240790290 w 130"/>
              <a:gd name="T75" fmla="*/ 441025807 h 187"/>
              <a:gd name="T76" fmla="*/ 236777237 w 130"/>
              <a:gd name="T77" fmla="*/ 451106415 h 187"/>
              <a:gd name="T78" fmla="*/ 230756948 w 130"/>
              <a:gd name="T79" fmla="*/ 458667665 h 187"/>
              <a:gd name="T80" fmla="*/ 224736660 w 130"/>
              <a:gd name="T81" fmla="*/ 463707969 h 187"/>
              <a:gd name="T82" fmla="*/ 214704735 w 130"/>
              <a:gd name="T83" fmla="*/ 466227327 h 187"/>
              <a:gd name="T84" fmla="*/ 154506100 w 130"/>
              <a:gd name="T85" fmla="*/ 468748273 h 187"/>
              <a:gd name="T86" fmla="*/ 58191400 w 130"/>
              <a:gd name="T87" fmla="*/ 466227327 h 187"/>
              <a:gd name="T88" fmla="*/ 38124716 w 130"/>
              <a:gd name="T89" fmla="*/ 458667665 h 187"/>
              <a:gd name="T90" fmla="*/ 22072502 w 130"/>
              <a:gd name="T91" fmla="*/ 446066111 h 187"/>
              <a:gd name="T92" fmla="*/ 10033342 w 130"/>
              <a:gd name="T93" fmla="*/ 430945199 h 187"/>
              <a:gd name="T94" fmla="*/ 4013053 w 130"/>
              <a:gd name="T95" fmla="*/ 410783983 h 187"/>
              <a:gd name="T96" fmla="*/ 0 w 130"/>
              <a:gd name="T97" fmla="*/ 388103409 h 187"/>
              <a:gd name="T98" fmla="*/ 4013053 w 130"/>
              <a:gd name="T99" fmla="*/ 156249424 h 187"/>
              <a:gd name="T100" fmla="*/ 6020288 w 130"/>
              <a:gd name="T101" fmla="*/ 15120912 h 187"/>
              <a:gd name="T102" fmla="*/ 10033342 w 130"/>
              <a:gd name="T103" fmla="*/ 7559662 h 187"/>
              <a:gd name="T104" fmla="*/ 14046395 w 130"/>
              <a:gd name="T105" fmla="*/ 2519358 h 187"/>
              <a:gd name="T106" fmla="*/ 20065267 w 130"/>
              <a:gd name="T107" fmla="*/ 0 h 187"/>
              <a:gd name="T108" fmla="*/ 98321935 w 130"/>
              <a:gd name="T109" fmla="*/ 0 h 187"/>
              <a:gd name="T110" fmla="*/ 220723607 w 130"/>
              <a:gd name="T111" fmla="*/ 0 h 187"/>
              <a:gd name="T112" fmla="*/ 232762767 w 130"/>
              <a:gd name="T113" fmla="*/ 5040304 h 187"/>
              <a:gd name="T114" fmla="*/ 242796109 w 130"/>
              <a:gd name="T115" fmla="*/ 12599966 h 187"/>
              <a:gd name="T116" fmla="*/ 250822216 w 130"/>
              <a:gd name="T117" fmla="*/ 20161216 h 187"/>
              <a:gd name="T118" fmla="*/ 256842504 w 130"/>
              <a:gd name="T119" fmla="*/ 32761182 h 187"/>
              <a:gd name="T120" fmla="*/ 258848323 w 130"/>
              <a:gd name="T121" fmla="*/ 47882094 h 18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30" h="187">
                <a:moveTo>
                  <a:pt x="129" y="20"/>
                </a:moveTo>
                <a:lnTo>
                  <a:pt x="128" y="21"/>
                </a:lnTo>
                <a:lnTo>
                  <a:pt x="128" y="22"/>
                </a:lnTo>
                <a:lnTo>
                  <a:pt x="128" y="23"/>
                </a:lnTo>
                <a:lnTo>
                  <a:pt x="128" y="24"/>
                </a:lnTo>
                <a:lnTo>
                  <a:pt x="128" y="25"/>
                </a:lnTo>
                <a:lnTo>
                  <a:pt x="128" y="26"/>
                </a:lnTo>
                <a:lnTo>
                  <a:pt x="127" y="26"/>
                </a:lnTo>
                <a:lnTo>
                  <a:pt x="127" y="27"/>
                </a:lnTo>
                <a:lnTo>
                  <a:pt x="127" y="28"/>
                </a:lnTo>
                <a:lnTo>
                  <a:pt x="126" y="29"/>
                </a:lnTo>
                <a:lnTo>
                  <a:pt x="125" y="30"/>
                </a:lnTo>
                <a:lnTo>
                  <a:pt x="125" y="31"/>
                </a:lnTo>
                <a:lnTo>
                  <a:pt x="124" y="31"/>
                </a:lnTo>
                <a:lnTo>
                  <a:pt x="124" y="32"/>
                </a:lnTo>
                <a:lnTo>
                  <a:pt x="123" y="32"/>
                </a:lnTo>
                <a:lnTo>
                  <a:pt x="123" y="33"/>
                </a:lnTo>
                <a:lnTo>
                  <a:pt x="122" y="33"/>
                </a:lnTo>
                <a:lnTo>
                  <a:pt x="121" y="34"/>
                </a:lnTo>
                <a:lnTo>
                  <a:pt x="120" y="34"/>
                </a:lnTo>
                <a:lnTo>
                  <a:pt x="119" y="35"/>
                </a:lnTo>
                <a:lnTo>
                  <a:pt x="118" y="35"/>
                </a:lnTo>
                <a:lnTo>
                  <a:pt x="117" y="35"/>
                </a:lnTo>
                <a:lnTo>
                  <a:pt x="116" y="35"/>
                </a:lnTo>
                <a:lnTo>
                  <a:pt x="115" y="35"/>
                </a:lnTo>
                <a:lnTo>
                  <a:pt x="114" y="35"/>
                </a:lnTo>
                <a:lnTo>
                  <a:pt x="113" y="35"/>
                </a:lnTo>
                <a:lnTo>
                  <a:pt x="112" y="35"/>
                </a:lnTo>
                <a:lnTo>
                  <a:pt x="111" y="35"/>
                </a:lnTo>
                <a:lnTo>
                  <a:pt x="110" y="35"/>
                </a:lnTo>
                <a:lnTo>
                  <a:pt x="109" y="35"/>
                </a:lnTo>
                <a:lnTo>
                  <a:pt x="108" y="35"/>
                </a:lnTo>
                <a:lnTo>
                  <a:pt x="108" y="34"/>
                </a:lnTo>
                <a:lnTo>
                  <a:pt x="107" y="34"/>
                </a:lnTo>
                <a:lnTo>
                  <a:pt x="107" y="33"/>
                </a:lnTo>
                <a:lnTo>
                  <a:pt x="106" y="33"/>
                </a:lnTo>
                <a:lnTo>
                  <a:pt x="106" y="32"/>
                </a:lnTo>
                <a:lnTo>
                  <a:pt x="105" y="32"/>
                </a:lnTo>
                <a:lnTo>
                  <a:pt x="105" y="31"/>
                </a:lnTo>
                <a:lnTo>
                  <a:pt x="104" y="31"/>
                </a:lnTo>
                <a:lnTo>
                  <a:pt x="103" y="31"/>
                </a:lnTo>
                <a:lnTo>
                  <a:pt x="102" y="31"/>
                </a:lnTo>
                <a:lnTo>
                  <a:pt x="101" y="31"/>
                </a:lnTo>
                <a:lnTo>
                  <a:pt x="94" y="31"/>
                </a:lnTo>
                <a:lnTo>
                  <a:pt x="87" y="31"/>
                </a:lnTo>
                <a:lnTo>
                  <a:pt x="80" y="31"/>
                </a:lnTo>
                <a:lnTo>
                  <a:pt x="73" y="31"/>
                </a:lnTo>
                <a:lnTo>
                  <a:pt x="66" y="31"/>
                </a:lnTo>
                <a:lnTo>
                  <a:pt x="59" y="31"/>
                </a:lnTo>
                <a:lnTo>
                  <a:pt x="52" y="31"/>
                </a:lnTo>
                <a:lnTo>
                  <a:pt x="46" y="31"/>
                </a:lnTo>
                <a:lnTo>
                  <a:pt x="44" y="31"/>
                </a:lnTo>
                <a:lnTo>
                  <a:pt x="42" y="31"/>
                </a:lnTo>
                <a:lnTo>
                  <a:pt x="41" y="31"/>
                </a:lnTo>
                <a:lnTo>
                  <a:pt x="40" y="31"/>
                </a:lnTo>
                <a:lnTo>
                  <a:pt x="39" y="31"/>
                </a:lnTo>
                <a:lnTo>
                  <a:pt x="38" y="31"/>
                </a:lnTo>
                <a:lnTo>
                  <a:pt x="37" y="31"/>
                </a:lnTo>
                <a:lnTo>
                  <a:pt x="37" y="32"/>
                </a:lnTo>
                <a:lnTo>
                  <a:pt x="36" y="32"/>
                </a:lnTo>
                <a:lnTo>
                  <a:pt x="35" y="33"/>
                </a:lnTo>
                <a:lnTo>
                  <a:pt x="34" y="34"/>
                </a:lnTo>
                <a:lnTo>
                  <a:pt x="34" y="35"/>
                </a:lnTo>
                <a:lnTo>
                  <a:pt x="34" y="36"/>
                </a:lnTo>
                <a:lnTo>
                  <a:pt x="34" y="41"/>
                </a:lnTo>
                <a:lnTo>
                  <a:pt x="34" y="46"/>
                </a:lnTo>
                <a:lnTo>
                  <a:pt x="34" y="51"/>
                </a:lnTo>
                <a:lnTo>
                  <a:pt x="34" y="56"/>
                </a:lnTo>
                <a:lnTo>
                  <a:pt x="34" y="61"/>
                </a:lnTo>
                <a:lnTo>
                  <a:pt x="34" y="66"/>
                </a:lnTo>
                <a:lnTo>
                  <a:pt x="34" y="71"/>
                </a:lnTo>
                <a:lnTo>
                  <a:pt x="34" y="76"/>
                </a:lnTo>
                <a:lnTo>
                  <a:pt x="44" y="75"/>
                </a:lnTo>
                <a:lnTo>
                  <a:pt x="53" y="74"/>
                </a:lnTo>
                <a:lnTo>
                  <a:pt x="63" y="74"/>
                </a:lnTo>
                <a:lnTo>
                  <a:pt x="73" y="73"/>
                </a:lnTo>
                <a:lnTo>
                  <a:pt x="83" y="73"/>
                </a:lnTo>
                <a:lnTo>
                  <a:pt x="93" y="72"/>
                </a:lnTo>
                <a:lnTo>
                  <a:pt x="102" y="72"/>
                </a:lnTo>
                <a:lnTo>
                  <a:pt x="112" y="71"/>
                </a:lnTo>
                <a:lnTo>
                  <a:pt x="113" y="71"/>
                </a:lnTo>
                <a:lnTo>
                  <a:pt x="114" y="71"/>
                </a:lnTo>
                <a:lnTo>
                  <a:pt x="115" y="71"/>
                </a:lnTo>
                <a:lnTo>
                  <a:pt x="115" y="72"/>
                </a:lnTo>
                <a:lnTo>
                  <a:pt x="116" y="72"/>
                </a:lnTo>
                <a:lnTo>
                  <a:pt x="117" y="73"/>
                </a:lnTo>
                <a:lnTo>
                  <a:pt x="118" y="73"/>
                </a:lnTo>
                <a:lnTo>
                  <a:pt x="118" y="74"/>
                </a:lnTo>
                <a:lnTo>
                  <a:pt x="119" y="74"/>
                </a:lnTo>
                <a:lnTo>
                  <a:pt x="119" y="75"/>
                </a:lnTo>
                <a:lnTo>
                  <a:pt x="120" y="76"/>
                </a:lnTo>
                <a:lnTo>
                  <a:pt x="120" y="77"/>
                </a:lnTo>
                <a:lnTo>
                  <a:pt x="121" y="78"/>
                </a:lnTo>
                <a:lnTo>
                  <a:pt x="121" y="79"/>
                </a:lnTo>
                <a:lnTo>
                  <a:pt x="121" y="80"/>
                </a:lnTo>
                <a:lnTo>
                  <a:pt x="121" y="81"/>
                </a:lnTo>
                <a:lnTo>
                  <a:pt x="121" y="82"/>
                </a:lnTo>
                <a:lnTo>
                  <a:pt x="121" y="83"/>
                </a:lnTo>
                <a:lnTo>
                  <a:pt x="121" y="84"/>
                </a:lnTo>
                <a:lnTo>
                  <a:pt x="121" y="85"/>
                </a:lnTo>
                <a:lnTo>
                  <a:pt x="121" y="86"/>
                </a:lnTo>
                <a:lnTo>
                  <a:pt x="121" y="89"/>
                </a:lnTo>
                <a:lnTo>
                  <a:pt x="121" y="90"/>
                </a:lnTo>
                <a:lnTo>
                  <a:pt x="121" y="91"/>
                </a:lnTo>
                <a:lnTo>
                  <a:pt x="121" y="92"/>
                </a:lnTo>
                <a:lnTo>
                  <a:pt x="121" y="93"/>
                </a:lnTo>
                <a:lnTo>
                  <a:pt x="120" y="94"/>
                </a:lnTo>
                <a:lnTo>
                  <a:pt x="120" y="95"/>
                </a:lnTo>
                <a:lnTo>
                  <a:pt x="120" y="96"/>
                </a:lnTo>
                <a:lnTo>
                  <a:pt x="119" y="97"/>
                </a:lnTo>
                <a:lnTo>
                  <a:pt x="119" y="98"/>
                </a:lnTo>
                <a:lnTo>
                  <a:pt x="118" y="99"/>
                </a:lnTo>
                <a:lnTo>
                  <a:pt x="118" y="100"/>
                </a:lnTo>
                <a:lnTo>
                  <a:pt x="117" y="100"/>
                </a:lnTo>
                <a:lnTo>
                  <a:pt x="117" y="101"/>
                </a:lnTo>
                <a:lnTo>
                  <a:pt x="116" y="101"/>
                </a:lnTo>
                <a:lnTo>
                  <a:pt x="115" y="102"/>
                </a:lnTo>
                <a:lnTo>
                  <a:pt x="114" y="102"/>
                </a:lnTo>
                <a:lnTo>
                  <a:pt x="113" y="102"/>
                </a:lnTo>
                <a:lnTo>
                  <a:pt x="103" y="103"/>
                </a:lnTo>
                <a:lnTo>
                  <a:pt x="93" y="104"/>
                </a:lnTo>
                <a:lnTo>
                  <a:pt x="83" y="104"/>
                </a:lnTo>
                <a:lnTo>
                  <a:pt x="73" y="105"/>
                </a:lnTo>
                <a:lnTo>
                  <a:pt x="63" y="106"/>
                </a:lnTo>
                <a:lnTo>
                  <a:pt x="53" y="106"/>
                </a:lnTo>
                <a:lnTo>
                  <a:pt x="44" y="107"/>
                </a:lnTo>
                <a:lnTo>
                  <a:pt x="34" y="107"/>
                </a:lnTo>
                <a:lnTo>
                  <a:pt x="34" y="113"/>
                </a:lnTo>
                <a:lnTo>
                  <a:pt x="34" y="119"/>
                </a:lnTo>
                <a:lnTo>
                  <a:pt x="34" y="125"/>
                </a:lnTo>
                <a:lnTo>
                  <a:pt x="33" y="131"/>
                </a:lnTo>
                <a:lnTo>
                  <a:pt x="33" y="137"/>
                </a:lnTo>
                <a:lnTo>
                  <a:pt x="33" y="143"/>
                </a:lnTo>
                <a:lnTo>
                  <a:pt x="33" y="149"/>
                </a:lnTo>
                <a:lnTo>
                  <a:pt x="33" y="155"/>
                </a:lnTo>
                <a:lnTo>
                  <a:pt x="43" y="155"/>
                </a:lnTo>
                <a:lnTo>
                  <a:pt x="54" y="155"/>
                </a:lnTo>
                <a:lnTo>
                  <a:pt x="64" y="155"/>
                </a:lnTo>
                <a:lnTo>
                  <a:pt x="74" y="155"/>
                </a:lnTo>
                <a:lnTo>
                  <a:pt x="84" y="155"/>
                </a:lnTo>
                <a:lnTo>
                  <a:pt x="94" y="155"/>
                </a:lnTo>
                <a:lnTo>
                  <a:pt x="104" y="155"/>
                </a:lnTo>
                <a:lnTo>
                  <a:pt x="114" y="155"/>
                </a:lnTo>
                <a:lnTo>
                  <a:pt x="115" y="155"/>
                </a:lnTo>
                <a:lnTo>
                  <a:pt x="116" y="155"/>
                </a:lnTo>
                <a:lnTo>
                  <a:pt x="117" y="155"/>
                </a:lnTo>
                <a:lnTo>
                  <a:pt x="117" y="156"/>
                </a:lnTo>
                <a:lnTo>
                  <a:pt x="118" y="156"/>
                </a:lnTo>
                <a:lnTo>
                  <a:pt x="118" y="157"/>
                </a:lnTo>
                <a:lnTo>
                  <a:pt x="119" y="157"/>
                </a:lnTo>
                <a:lnTo>
                  <a:pt x="119" y="158"/>
                </a:lnTo>
                <a:lnTo>
                  <a:pt x="119" y="159"/>
                </a:lnTo>
                <a:lnTo>
                  <a:pt x="120" y="159"/>
                </a:lnTo>
                <a:lnTo>
                  <a:pt x="120" y="160"/>
                </a:lnTo>
                <a:lnTo>
                  <a:pt x="120" y="161"/>
                </a:lnTo>
                <a:lnTo>
                  <a:pt x="120" y="162"/>
                </a:lnTo>
                <a:lnTo>
                  <a:pt x="121" y="162"/>
                </a:lnTo>
                <a:lnTo>
                  <a:pt x="121" y="163"/>
                </a:lnTo>
                <a:lnTo>
                  <a:pt x="121" y="164"/>
                </a:lnTo>
                <a:lnTo>
                  <a:pt x="121" y="166"/>
                </a:lnTo>
                <a:lnTo>
                  <a:pt x="121" y="167"/>
                </a:lnTo>
                <a:lnTo>
                  <a:pt x="121" y="169"/>
                </a:lnTo>
                <a:lnTo>
                  <a:pt x="121" y="171"/>
                </a:lnTo>
                <a:lnTo>
                  <a:pt x="121" y="172"/>
                </a:lnTo>
                <a:lnTo>
                  <a:pt x="121" y="173"/>
                </a:lnTo>
                <a:lnTo>
                  <a:pt x="121" y="174"/>
                </a:lnTo>
                <a:lnTo>
                  <a:pt x="120" y="174"/>
                </a:lnTo>
                <a:lnTo>
                  <a:pt x="120" y="175"/>
                </a:lnTo>
                <a:lnTo>
                  <a:pt x="120" y="176"/>
                </a:lnTo>
                <a:lnTo>
                  <a:pt x="120" y="177"/>
                </a:lnTo>
                <a:lnTo>
                  <a:pt x="119" y="177"/>
                </a:lnTo>
                <a:lnTo>
                  <a:pt x="119" y="178"/>
                </a:lnTo>
                <a:lnTo>
                  <a:pt x="119" y="179"/>
                </a:lnTo>
                <a:lnTo>
                  <a:pt x="118" y="179"/>
                </a:lnTo>
                <a:lnTo>
                  <a:pt x="118" y="180"/>
                </a:lnTo>
                <a:lnTo>
                  <a:pt x="117" y="180"/>
                </a:lnTo>
                <a:lnTo>
                  <a:pt x="117" y="181"/>
                </a:lnTo>
                <a:lnTo>
                  <a:pt x="116" y="181"/>
                </a:lnTo>
                <a:lnTo>
                  <a:pt x="116" y="182"/>
                </a:lnTo>
                <a:lnTo>
                  <a:pt x="115" y="182"/>
                </a:lnTo>
                <a:lnTo>
                  <a:pt x="115" y="183"/>
                </a:lnTo>
                <a:lnTo>
                  <a:pt x="114" y="183"/>
                </a:lnTo>
                <a:lnTo>
                  <a:pt x="113" y="184"/>
                </a:lnTo>
                <a:lnTo>
                  <a:pt x="112" y="184"/>
                </a:lnTo>
                <a:lnTo>
                  <a:pt x="111" y="184"/>
                </a:lnTo>
                <a:lnTo>
                  <a:pt x="110" y="185"/>
                </a:lnTo>
                <a:lnTo>
                  <a:pt x="109" y="185"/>
                </a:lnTo>
                <a:lnTo>
                  <a:pt x="108" y="185"/>
                </a:lnTo>
                <a:lnTo>
                  <a:pt x="107" y="185"/>
                </a:lnTo>
                <a:lnTo>
                  <a:pt x="106" y="185"/>
                </a:lnTo>
                <a:lnTo>
                  <a:pt x="105" y="186"/>
                </a:lnTo>
                <a:lnTo>
                  <a:pt x="96" y="186"/>
                </a:lnTo>
                <a:lnTo>
                  <a:pt x="86" y="186"/>
                </a:lnTo>
                <a:lnTo>
                  <a:pt x="77" y="186"/>
                </a:lnTo>
                <a:lnTo>
                  <a:pt x="68" y="186"/>
                </a:lnTo>
                <a:lnTo>
                  <a:pt x="58" y="186"/>
                </a:lnTo>
                <a:lnTo>
                  <a:pt x="49" y="186"/>
                </a:lnTo>
                <a:lnTo>
                  <a:pt x="40" y="186"/>
                </a:lnTo>
                <a:lnTo>
                  <a:pt x="30" y="186"/>
                </a:lnTo>
                <a:lnTo>
                  <a:pt x="29" y="185"/>
                </a:lnTo>
                <a:lnTo>
                  <a:pt x="27" y="185"/>
                </a:lnTo>
                <a:lnTo>
                  <a:pt x="25" y="184"/>
                </a:lnTo>
                <a:lnTo>
                  <a:pt x="23" y="184"/>
                </a:lnTo>
                <a:lnTo>
                  <a:pt x="22" y="183"/>
                </a:lnTo>
                <a:lnTo>
                  <a:pt x="20" y="183"/>
                </a:lnTo>
                <a:lnTo>
                  <a:pt x="19" y="182"/>
                </a:lnTo>
                <a:lnTo>
                  <a:pt x="17" y="181"/>
                </a:lnTo>
                <a:lnTo>
                  <a:pt x="16" y="181"/>
                </a:lnTo>
                <a:lnTo>
                  <a:pt x="15" y="180"/>
                </a:lnTo>
                <a:lnTo>
                  <a:pt x="13" y="179"/>
                </a:lnTo>
                <a:lnTo>
                  <a:pt x="12" y="178"/>
                </a:lnTo>
                <a:lnTo>
                  <a:pt x="11" y="177"/>
                </a:lnTo>
                <a:lnTo>
                  <a:pt x="10" y="176"/>
                </a:lnTo>
                <a:lnTo>
                  <a:pt x="9" y="175"/>
                </a:lnTo>
                <a:lnTo>
                  <a:pt x="8" y="174"/>
                </a:lnTo>
                <a:lnTo>
                  <a:pt x="7" y="173"/>
                </a:lnTo>
                <a:lnTo>
                  <a:pt x="6" y="172"/>
                </a:lnTo>
                <a:lnTo>
                  <a:pt x="5" y="171"/>
                </a:lnTo>
                <a:lnTo>
                  <a:pt x="5" y="170"/>
                </a:lnTo>
                <a:lnTo>
                  <a:pt x="4" y="169"/>
                </a:lnTo>
                <a:lnTo>
                  <a:pt x="3" y="167"/>
                </a:lnTo>
                <a:lnTo>
                  <a:pt x="3" y="166"/>
                </a:lnTo>
                <a:lnTo>
                  <a:pt x="2" y="164"/>
                </a:lnTo>
                <a:lnTo>
                  <a:pt x="2" y="163"/>
                </a:lnTo>
                <a:lnTo>
                  <a:pt x="1" y="162"/>
                </a:lnTo>
                <a:lnTo>
                  <a:pt x="1" y="160"/>
                </a:lnTo>
                <a:lnTo>
                  <a:pt x="0" y="159"/>
                </a:lnTo>
                <a:lnTo>
                  <a:pt x="0" y="157"/>
                </a:lnTo>
                <a:lnTo>
                  <a:pt x="0" y="155"/>
                </a:lnTo>
                <a:lnTo>
                  <a:pt x="0" y="154"/>
                </a:lnTo>
                <a:lnTo>
                  <a:pt x="0" y="152"/>
                </a:lnTo>
                <a:lnTo>
                  <a:pt x="0" y="134"/>
                </a:lnTo>
                <a:lnTo>
                  <a:pt x="0" y="116"/>
                </a:lnTo>
                <a:lnTo>
                  <a:pt x="1" y="98"/>
                </a:lnTo>
                <a:lnTo>
                  <a:pt x="1" y="80"/>
                </a:lnTo>
                <a:lnTo>
                  <a:pt x="2" y="62"/>
                </a:lnTo>
                <a:lnTo>
                  <a:pt x="2" y="45"/>
                </a:lnTo>
                <a:lnTo>
                  <a:pt x="3" y="27"/>
                </a:lnTo>
                <a:lnTo>
                  <a:pt x="3" y="9"/>
                </a:lnTo>
                <a:lnTo>
                  <a:pt x="3" y="8"/>
                </a:lnTo>
                <a:lnTo>
                  <a:pt x="3" y="7"/>
                </a:lnTo>
                <a:lnTo>
                  <a:pt x="3" y="6"/>
                </a:lnTo>
                <a:lnTo>
                  <a:pt x="4" y="5"/>
                </a:lnTo>
                <a:lnTo>
                  <a:pt x="4" y="4"/>
                </a:lnTo>
                <a:lnTo>
                  <a:pt x="5" y="4"/>
                </a:lnTo>
                <a:lnTo>
                  <a:pt x="5" y="3"/>
                </a:lnTo>
                <a:lnTo>
                  <a:pt x="6" y="2"/>
                </a:lnTo>
                <a:lnTo>
                  <a:pt x="7" y="2"/>
                </a:lnTo>
                <a:lnTo>
                  <a:pt x="7" y="1"/>
                </a:lnTo>
                <a:lnTo>
                  <a:pt x="8" y="1"/>
                </a:lnTo>
                <a:lnTo>
                  <a:pt x="9" y="1"/>
                </a:lnTo>
                <a:lnTo>
                  <a:pt x="9" y="0"/>
                </a:lnTo>
                <a:lnTo>
                  <a:pt x="10" y="0"/>
                </a:lnTo>
                <a:lnTo>
                  <a:pt x="12" y="0"/>
                </a:lnTo>
                <a:lnTo>
                  <a:pt x="13" y="0"/>
                </a:lnTo>
                <a:lnTo>
                  <a:pt x="25" y="0"/>
                </a:lnTo>
                <a:lnTo>
                  <a:pt x="37" y="0"/>
                </a:lnTo>
                <a:lnTo>
                  <a:pt x="49" y="0"/>
                </a:lnTo>
                <a:lnTo>
                  <a:pt x="61" y="0"/>
                </a:lnTo>
                <a:lnTo>
                  <a:pt x="73" y="0"/>
                </a:lnTo>
                <a:lnTo>
                  <a:pt x="85" y="0"/>
                </a:lnTo>
                <a:lnTo>
                  <a:pt x="97" y="0"/>
                </a:lnTo>
                <a:lnTo>
                  <a:pt x="109" y="0"/>
                </a:lnTo>
                <a:lnTo>
                  <a:pt x="110" y="0"/>
                </a:lnTo>
                <a:lnTo>
                  <a:pt x="111" y="0"/>
                </a:lnTo>
                <a:lnTo>
                  <a:pt x="112" y="0"/>
                </a:lnTo>
                <a:lnTo>
                  <a:pt x="113" y="1"/>
                </a:lnTo>
                <a:lnTo>
                  <a:pt x="114" y="1"/>
                </a:lnTo>
                <a:lnTo>
                  <a:pt x="115" y="2"/>
                </a:lnTo>
                <a:lnTo>
                  <a:pt x="116" y="2"/>
                </a:lnTo>
                <a:lnTo>
                  <a:pt x="117" y="2"/>
                </a:lnTo>
                <a:lnTo>
                  <a:pt x="118" y="3"/>
                </a:lnTo>
                <a:lnTo>
                  <a:pt x="119" y="3"/>
                </a:lnTo>
                <a:lnTo>
                  <a:pt x="120" y="4"/>
                </a:lnTo>
                <a:lnTo>
                  <a:pt x="121" y="5"/>
                </a:lnTo>
                <a:lnTo>
                  <a:pt x="122" y="5"/>
                </a:lnTo>
                <a:lnTo>
                  <a:pt x="123" y="6"/>
                </a:lnTo>
                <a:lnTo>
                  <a:pt x="123" y="7"/>
                </a:lnTo>
                <a:lnTo>
                  <a:pt x="124" y="7"/>
                </a:lnTo>
                <a:lnTo>
                  <a:pt x="125" y="8"/>
                </a:lnTo>
                <a:lnTo>
                  <a:pt x="126" y="9"/>
                </a:lnTo>
                <a:lnTo>
                  <a:pt x="126" y="10"/>
                </a:lnTo>
                <a:lnTo>
                  <a:pt x="126" y="11"/>
                </a:lnTo>
                <a:lnTo>
                  <a:pt x="127" y="11"/>
                </a:lnTo>
                <a:lnTo>
                  <a:pt x="127" y="12"/>
                </a:lnTo>
                <a:lnTo>
                  <a:pt x="128" y="13"/>
                </a:lnTo>
                <a:lnTo>
                  <a:pt x="128" y="14"/>
                </a:lnTo>
                <a:lnTo>
                  <a:pt x="128" y="15"/>
                </a:lnTo>
                <a:lnTo>
                  <a:pt x="128" y="16"/>
                </a:lnTo>
                <a:lnTo>
                  <a:pt x="128" y="17"/>
                </a:lnTo>
                <a:lnTo>
                  <a:pt x="128" y="18"/>
                </a:lnTo>
                <a:lnTo>
                  <a:pt x="129" y="19"/>
                </a:lnTo>
                <a:lnTo>
                  <a:pt x="129" y="20"/>
                </a:lnTo>
              </a:path>
            </a:pathLst>
          </a:custGeom>
          <a:solidFill>
            <a:schemeClr val="tx1"/>
          </a:solidFill>
          <a:ln w="9525" cap="rnd">
            <a:noFill/>
            <a:round/>
            <a:headEnd/>
            <a:tailEnd/>
          </a:ln>
          <a:effectLst>
            <a:outerShdw dist="35921" dir="2700000" algn="ctr" rotWithShape="0">
              <a:schemeClr val="bg2"/>
            </a:outerShdw>
          </a:effectLst>
        </p:spPr>
        <p:txBody>
          <a:bodyPr/>
          <a:lstStyle/>
          <a:p>
            <a:pPr>
              <a:defRPr/>
            </a:pPr>
            <a:endParaRPr lang="fr-CA"/>
          </a:p>
        </p:txBody>
      </p:sp>
      <p:sp>
        <p:nvSpPr>
          <p:cNvPr id="28682" name="Rectangle 34"/>
          <p:cNvSpPr>
            <a:spLocks noGrp="1" noChangeArrowheads="1"/>
          </p:cNvSpPr>
          <p:nvPr>
            <p:ph type="title"/>
          </p:nvPr>
        </p:nvSpPr>
        <p:spPr bwMode="auto">
          <a:xfrm>
            <a:off x="1143000" y="609600"/>
            <a:ext cx="7772400" cy="1143000"/>
          </a:xfrm>
          <a:prstGeom prst="rect">
            <a:avLst/>
          </a:prstGeom>
          <a:noFill/>
          <a:ln w="9525">
            <a:noFill/>
            <a:miter lim="800000"/>
            <a:headEnd/>
            <a:tailEnd/>
          </a:ln>
        </p:spPr>
        <p:txBody>
          <a:bodyPr vert="horz" wrap="square" lIns="92075" tIns="46038" rIns="92075" bIns="46038" numCol="1" anchor="ctr" anchorCtr="0" compatLnSpc="1">
            <a:prstTxWarp prst="textNoShape">
              <a:avLst/>
            </a:prstTxWarp>
          </a:bodyPr>
          <a:lstStyle/>
          <a:p>
            <a:pPr lvl="0"/>
            <a:r>
              <a:rPr lang="en-US" smtClean="0"/>
              <a:t>Cliquez pour modifier le style du titre</a:t>
            </a:r>
          </a:p>
        </p:txBody>
      </p:sp>
      <p:sp>
        <p:nvSpPr>
          <p:cNvPr id="28683" name="Rectangle 38"/>
          <p:cNvSpPr>
            <a:spLocks noGrp="1" noChangeArrowheads="1"/>
          </p:cNvSpPr>
          <p:nvPr>
            <p:ph type="body" idx="1"/>
          </p:nvPr>
        </p:nvSpPr>
        <p:spPr bwMode="auto">
          <a:xfrm>
            <a:off x="1169988" y="1946275"/>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46" name="Date Placeholder 3"/>
          <p:cNvSpPr>
            <a:spLocks noGrp="1"/>
          </p:cNvSpPr>
          <p:nvPr>
            <p:ph type="dt" sz="half" idx="2"/>
          </p:nvPr>
        </p:nvSpPr>
        <p:spPr bwMode="auto">
          <a:xfrm>
            <a:off x="1143000" y="6248400"/>
            <a:ext cx="1905000" cy="457200"/>
          </a:xfrm>
          <a:prstGeom prst="rect">
            <a:avLst/>
          </a:prstGeom>
          <a:extLst/>
        </p:spPr>
        <p:txBody>
          <a:bodyPr vert="horz" wrap="square" lIns="92075" tIns="46038" rIns="92075" bIns="46038" numCol="1" anchor="ctr" anchorCtr="0" compatLnSpc="1">
            <a:prstTxWarp prst="textNoShape">
              <a:avLst/>
            </a:prstTxWarp>
          </a:bodyPr>
          <a:lstStyle>
            <a:lvl1pPr>
              <a:defRPr sz="1400" smtClean="0">
                <a:solidFill>
                  <a:srgbClr val="FFFFFF"/>
                </a:solidFill>
                <a:latin typeface="Calibri" pitchFamily="34" charset="0"/>
              </a:defRPr>
            </a:lvl1pPr>
          </a:lstStyle>
          <a:p>
            <a:pPr>
              <a:defRPr/>
            </a:pPr>
            <a:endParaRPr lang="fr-FR"/>
          </a:p>
        </p:txBody>
      </p:sp>
      <p:sp>
        <p:nvSpPr>
          <p:cNvPr id="47" name="Footer Placeholder 4"/>
          <p:cNvSpPr>
            <a:spLocks noGrp="1"/>
          </p:cNvSpPr>
          <p:nvPr>
            <p:ph type="ftr" sz="quarter" idx="3"/>
          </p:nvPr>
        </p:nvSpPr>
        <p:spPr bwMode="auto">
          <a:xfrm>
            <a:off x="3581400" y="6248400"/>
            <a:ext cx="2895600" cy="457200"/>
          </a:xfrm>
          <a:prstGeom prst="rect">
            <a:avLst/>
          </a:prstGeom>
          <a:extLst/>
        </p:spPr>
        <p:txBody>
          <a:bodyPr vert="horz" wrap="square" lIns="92075" tIns="46038" rIns="92075" bIns="46038" numCol="1" anchor="ctr" anchorCtr="0" compatLnSpc="1">
            <a:prstTxWarp prst="textNoShape">
              <a:avLst/>
            </a:prstTxWarp>
          </a:bodyPr>
          <a:lstStyle>
            <a:lvl1pPr algn="ctr">
              <a:defRPr sz="1400" smtClean="0">
                <a:solidFill>
                  <a:srgbClr val="FFFFFF"/>
                </a:solidFill>
                <a:latin typeface="Calibri" pitchFamily="34" charset="0"/>
              </a:defRPr>
            </a:lvl1pPr>
          </a:lstStyle>
          <a:p>
            <a:pPr>
              <a:defRPr/>
            </a:pPr>
            <a:endParaRPr lang="fr-FR"/>
          </a:p>
        </p:txBody>
      </p:sp>
      <p:sp>
        <p:nvSpPr>
          <p:cNvPr id="48" name="Slide Number Placeholder 5"/>
          <p:cNvSpPr>
            <a:spLocks noGrp="1"/>
          </p:cNvSpPr>
          <p:nvPr>
            <p:ph type="sldNum" sz="quarter" idx="4"/>
          </p:nvPr>
        </p:nvSpPr>
        <p:spPr bwMode="auto">
          <a:xfrm>
            <a:off x="7010400" y="6248400"/>
            <a:ext cx="1905000" cy="457200"/>
          </a:xfrm>
          <a:prstGeom prst="rect">
            <a:avLst/>
          </a:prstGeom>
          <a:extLst/>
        </p:spPr>
        <p:txBody>
          <a:bodyPr vert="horz" wrap="square" lIns="92075" tIns="46038" rIns="92075" bIns="46038" numCol="1" anchor="ctr" anchorCtr="0" compatLnSpc="1">
            <a:prstTxWarp prst="textNoShape">
              <a:avLst/>
            </a:prstTxWarp>
          </a:bodyPr>
          <a:lstStyle>
            <a:lvl1pPr algn="r">
              <a:defRPr sz="1400" smtClean="0">
                <a:solidFill>
                  <a:srgbClr val="FFFFFF"/>
                </a:solidFill>
                <a:latin typeface="Calibri" pitchFamily="34" charset="0"/>
              </a:defRPr>
            </a:lvl1pPr>
          </a:lstStyle>
          <a:p>
            <a:pPr>
              <a:defRPr/>
            </a:pPr>
            <a:fld id="{C60A2CC7-ED23-40C8-A90C-9656FAA9E590}"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409" r:id="rId1"/>
    <p:sldLayoutId id="2147486410" r:id="rId2"/>
    <p:sldLayoutId id="2147486411" r:id="rId3"/>
    <p:sldLayoutId id="2147486412" r:id="rId4"/>
    <p:sldLayoutId id="2147486413" r:id="rId5"/>
    <p:sldLayoutId id="2147486414" r:id="rId6"/>
    <p:sldLayoutId id="2147486415" r:id="rId7"/>
    <p:sldLayoutId id="2147486416" r:id="rId8"/>
    <p:sldLayoutId id="2147486417" r:id="rId9"/>
    <p:sldLayoutId id="2147486418" r:id="rId10"/>
    <p:sldLayoutId id="2147486419" r:id="rId11"/>
  </p:sldLayoutIdLst>
  <p:transition spd="med"/>
  <p:txStyles>
    <p:titleStyle>
      <a:lvl1pPr algn="l" rtl="0" eaLnBrk="0" fontAlgn="base" hangingPunct="0">
        <a:spcBef>
          <a:spcPct val="0"/>
        </a:spcBef>
        <a:spcAft>
          <a:spcPct val="0"/>
        </a:spcAft>
        <a:defRPr sz="4400">
          <a:solidFill>
            <a:schemeClr val="tx2"/>
          </a:solidFill>
          <a:latin typeface="+mj-lt"/>
          <a:ea typeface="+mj-ea"/>
          <a:cs typeface="+mj-cs"/>
        </a:defRPr>
      </a:lvl1pPr>
      <a:lvl2pPr algn="l" rtl="0" eaLnBrk="0" fontAlgn="base" hangingPunct="0">
        <a:spcBef>
          <a:spcPct val="0"/>
        </a:spcBef>
        <a:spcAft>
          <a:spcPct val="0"/>
        </a:spcAft>
        <a:defRPr sz="4400">
          <a:solidFill>
            <a:schemeClr val="tx2"/>
          </a:solidFill>
          <a:latin typeface="Times New Roman" pitchFamily="18" charset="0"/>
        </a:defRPr>
      </a:lvl2pPr>
      <a:lvl3pPr algn="l" rtl="0" eaLnBrk="0" fontAlgn="base" hangingPunct="0">
        <a:spcBef>
          <a:spcPct val="0"/>
        </a:spcBef>
        <a:spcAft>
          <a:spcPct val="0"/>
        </a:spcAft>
        <a:defRPr sz="4400">
          <a:solidFill>
            <a:schemeClr val="tx2"/>
          </a:solidFill>
          <a:latin typeface="Times New Roman" pitchFamily="18" charset="0"/>
        </a:defRPr>
      </a:lvl3pPr>
      <a:lvl4pPr algn="l" rtl="0" eaLnBrk="0" fontAlgn="base" hangingPunct="0">
        <a:spcBef>
          <a:spcPct val="0"/>
        </a:spcBef>
        <a:spcAft>
          <a:spcPct val="0"/>
        </a:spcAft>
        <a:defRPr sz="4400">
          <a:solidFill>
            <a:schemeClr val="tx2"/>
          </a:solidFill>
          <a:latin typeface="Times New Roman" pitchFamily="18" charset="0"/>
        </a:defRPr>
      </a:lvl4pPr>
      <a:lvl5pPr algn="l" rtl="0" eaLnBrk="0" fontAlgn="base" hangingPunct="0">
        <a:spcBef>
          <a:spcPct val="0"/>
        </a:spcBef>
        <a:spcAft>
          <a:spcPct val="0"/>
        </a:spcAft>
        <a:defRPr sz="4400">
          <a:solidFill>
            <a:schemeClr val="tx2"/>
          </a:solidFill>
          <a:latin typeface="Times New Roman" pitchFamily="18" charset="0"/>
        </a:defRPr>
      </a:lvl5pPr>
      <a:lvl6pPr marL="457200" algn="l" rtl="0" eaLnBrk="0" fontAlgn="base" hangingPunct="0">
        <a:spcBef>
          <a:spcPct val="0"/>
        </a:spcBef>
        <a:spcAft>
          <a:spcPct val="0"/>
        </a:spcAft>
        <a:defRPr sz="4400">
          <a:solidFill>
            <a:schemeClr val="tx2"/>
          </a:solidFill>
          <a:latin typeface="Times New Roman" pitchFamily="18" charset="0"/>
        </a:defRPr>
      </a:lvl6pPr>
      <a:lvl7pPr marL="914400" algn="l" rtl="0" eaLnBrk="0" fontAlgn="base" hangingPunct="0">
        <a:spcBef>
          <a:spcPct val="0"/>
        </a:spcBef>
        <a:spcAft>
          <a:spcPct val="0"/>
        </a:spcAft>
        <a:defRPr sz="4400">
          <a:solidFill>
            <a:schemeClr val="tx2"/>
          </a:solidFill>
          <a:latin typeface="Times New Roman" pitchFamily="18" charset="0"/>
        </a:defRPr>
      </a:lvl7pPr>
      <a:lvl8pPr marL="1371600" algn="l" rtl="0" eaLnBrk="0" fontAlgn="base" hangingPunct="0">
        <a:spcBef>
          <a:spcPct val="0"/>
        </a:spcBef>
        <a:spcAft>
          <a:spcPct val="0"/>
        </a:spcAft>
        <a:defRPr sz="4400">
          <a:solidFill>
            <a:schemeClr val="tx2"/>
          </a:solidFill>
          <a:latin typeface="Times New Roman" pitchFamily="18" charset="0"/>
        </a:defRPr>
      </a:lvl8pPr>
      <a:lvl9pPr marL="1828800" algn="l"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lr>
          <a:schemeClr val="tx2"/>
        </a:buClr>
        <a:buSzPct val="75000"/>
        <a:buFont typeface="Wingdings" pitchFamily="2" charset="2"/>
        <a:buChar char="n"/>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folHlink"/>
        </a:buClr>
        <a:buSzPct val="60000"/>
        <a:buFont typeface="Wingdings" pitchFamily="2" charset="2"/>
        <a:buChar char="u"/>
        <a:defRPr sz="3200">
          <a:solidFill>
            <a:schemeClr val="tx1"/>
          </a:solidFill>
          <a:latin typeface="+mn-lt"/>
        </a:defRPr>
      </a:lvl2pPr>
      <a:lvl3pPr marL="1143000" indent="-228600" algn="l" rtl="0" eaLnBrk="0" fontAlgn="base" hangingPunct="0">
        <a:spcBef>
          <a:spcPct val="20000"/>
        </a:spcBef>
        <a:spcAft>
          <a:spcPct val="0"/>
        </a:spcAft>
        <a:buClr>
          <a:schemeClr val="tx2"/>
        </a:buClr>
        <a:buSzPct val="60000"/>
        <a:buFont typeface="Wingdings" pitchFamily="2" charset="2"/>
        <a:buChar char="t"/>
        <a:defRPr sz="3200">
          <a:solidFill>
            <a:schemeClr val="tx1"/>
          </a:solidFill>
          <a:latin typeface="+mn-lt"/>
        </a:defRPr>
      </a:lvl3pPr>
      <a:lvl4pPr marL="1600200" indent="-228600" algn="l" rtl="0" eaLnBrk="0" fontAlgn="base" hangingPunct="0">
        <a:spcBef>
          <a:spcPct val="20000"/>
        </a:spcBef>
        <a:spcAft>
          <a:spcPct val="0"/>
        </a:spcAft>
        <a:buClr>
          <a:schemeClr val="tx1"/>
        </a:buClr>
        <a:buSzPct val="100000"/>
        <a:buChar char="•"/>
        <a:defRPr sz="3200">
          <a:solidFill>
            <a:schemeClr val="tx1"/>
          </a:solidFill>
          <a:latin typeface="+mn-lt"/>
        </a:defRPr>
      </a:lvl4pPr>
      <a:lvl5pPr marL="2057400" indent="-228600" algn="l" rtl="0" eaLnBrk="0" fontAlgn="base" hangingPunct="0">
        <a:spcBef>
          <a:spcPct val="20000"/>
        </a:spcBef>
        <a:spcAft>
          <a:spcPct val="0"/>
        </a:spcAft>
        <a:buClr>
          <a:schemeClr val="tx1"/>
        </a:buClr>
        <a:buSzPct val="100000"/>
        <a:buChar char="–"/>
        <a:defRPr sz="3200">
          <a:solidFill>
            <a:schemeClr val="tx1"/>
          </a:solidFill>
          <a:latin typeface="+mn-lt"/>
        </a:defRPr>
      </a:lvl5pPr>
      <a:lvl6pPr marL="2514600" indent="-228600" algn="l" rtl="0" eaLnBrk="0" fontAlgn="base" hangingPunct="0">
        <a:spcBef>
          <a:spcPct val="20000"/>
        </a:spcBef>
        <a:spcAft>
          <a:spcPct val="0"/>
        </a:spcAft>
        <a:buClr>
          <a:schemeClr val="tx1"/>
        </a:buClr>
        <a:buSzPct val="100000"/>
        <a:buChar char="–"/>
        <a:defRPr sz="3200">
          <a:solidFill>
            <a:schemeClr val="tx1"/>
          </a:solidFill>
          <a:latin typeface="+mn-lt"/>
        </a:defRPr>
      </a:lvl6pPr>
      <a:lvl7pPr marL="2971800" indent="-228600" algn="l" rtl="0" eaLnBrk="0" fontAlgn="base" hangingPunct="0">
        <a:spcBef>
          <a:spcPct val="20000"/>
        </a:spcBef>
        <a:spcAft>
          <a:spcPct val="0"/>
        </a:spcAft>
        <a:buClr>
          <a:schemeClr val="tx1"/>
        </a:buClr>
        <a:buSzPct val="100000"/>
        <a:buChar char="–"/>
        <a:defRPr sz="3200">
          <a:solidFill>
            <a:schemeClr val="tx1"/>
          </a:solidFill>
          <a:latin typeface="+mn-lt"/>
        </a:defRPr>
      </a:lvl7pPr>
      <a:lvl8pPr marL="3429000" indent="-228600" algn="l" rtl="0" eaLnBrk="0" fontAlgn="base" hangingPunct="0">
        <a:spcBef>
          <a:spcPct val="20000"/>
        </a:spcBef>
        <a:spcAft>
          <a:spcPct val="0"/>
        </a:spcAft>
        <a:buClr>
          <a:schemeClr val="tx1"/>
        </a:buClr>
        <a:buSzPct val="100000"/>
        <a:buChar char="–"/>
        <a:defRPr sz="3200">
          <a:solidFill>
            <a:schemeClr val="tx1"/>
          </a:solidFill>
          <a:latin typeface="+mn-lt"/>
        </a:defRPr>
      </a:lvl8pPr>
      <a:lvl9pPr marL="3886200" indent="-228600" algn="l" rtl="0" eaLnBrk="0" fontAlgn="base" hangingPunct="0">
        <a:spcBef>
          <a:spcPct val="20000"/>
        </a:spcBef>
        <a:spcAft>
          <a:spcPct val="0"/>
        </a:spcAft>
        <a:buClr>
          <a:schemeClr val="tx1"/>
        </a:buClr>
        <a:buSzPct val="100000"/>
        <a:buChar char="–"/>
        <a:defRPr sz="32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175"/>
            <a:ext cx="1085850" cy="6854825"/>
            <a:chOff x="0" y="0"/>
            <a:chExt cx="684" cy="4318"/>
          </a:xfrm>
        </p:grpSpPr>
        <p:sp>
          <p:nvSpPr>
            <p:cNvPr id="397315"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a:noFill/>
            </a:ln>
            <a:effectLst/>
            <a:extLst/>
          </p:spPr>
          <p:txBody>
            <a:bodyPr wrap="none" anchor="ctr"/>
            <a:lstStyle/>
            <a:p>
              <a:pPr defTabSz="914400">
                <a:defRPr/>
              </a:pPr>
              <a:endParaRPr lang="en-US" sz="2400">
                <a:solidFill>
                  <a:srgbClr val="FFFFFF"/>
                </a:solidFill>
                <a:latin typeface="Times New Roman" pitchFamily="18" charset="0"/>
                <a:cs typeface="+mn-cs"/>
              </a:endParaRPr>
            </a:p>
          </p:txBody>
        </p:sp>
        <p:grpSp>
          <p:nvGrpSpPr>
            <p:cNvPr id="29712" name="Group 4"/>
            <p:cNvGrpSpPr>
              <a:grpSpLocks/>
            </p:cNvGrpSpPr>
            <p:nvPr/>
          </p:nvGrpSpPr>
          <p:grpSpPr bwMode="auto">
            <a:xfrm>
              <a:off x="48" y="102"/>
              <a:ext cx="96" cy="4128"/>
              <a:chOff x="48" y="102"/>
              <a:chExt cx="96" cy="4128"/>
            </a:xfrm>
          </p:grpSpPr>
          <p:sp>
            <p:nvSpPr>
              <p:cNvPr id="68613" name="Rectangle 5"/>
              <p:cNvSpPr>
                <a:spLocks noChangeArrowheads="1"/>
              </p:cNvSpPr>
              <p:nvPr/>
            </p:nvSpPr>
            <p:spPr bwMode="auto">
              <a:xfrm>
                <a:off x="48" y="1105"/>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8614" name="Rectangle 6"/>
              <p:cNvSpPr>
                <a:spLocks noChangeArrowheads="1"/>
              </p:cNvSpPr>
              <p:nvPr/>
            </p:nvSpPr>
            <p:spPr bwMode="auto">
              <a:xfrm>
                <a:off x="48" y="1250"/>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8615" name="Rectangle 7"/>
              <p:cNvSpPr>
                <a:spLocks noChangeArrowheads="1"/>
              </p:cNvSpPr>
              <p:nvPr/>
            </p:nvSpPr>
            <p:spPr bwMode="auto">
              <a:xfrm>
                <a:off x="48" y="1393"/>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8616" name="Rectangle 8"/>
              <p:cNvSpPr>
                <a:spLocks noChangeArrowheads="1"/>
              </p:cNvSpPr>
              <p:nvPr/>
            </p:nvSpPr>
            <p:spPr bwMode="auto">
              <a:xfrm>
                <a:off x="48" y="1538"/>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8617" name="Rectangle 9"/>
              <p:cNvSpPr>
                <a:spLocks noChangeArrowheads="1"/>
              </p:cNvSpPr>
              <p:nvPr/>
            </p:nvSpPr>
            <p:spPr bwMode="auto">
              <a:xfrm>
                <a:off x="48" y="1683"/>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8618" name="Rectangle 10"/>
              <p:cNvSpPr>
                <a:spLocks noChangeArrowheads="1"/>
              </p:cNvSpPr>
              <p:nvPr/>
            </p:nvSpPr>
            <p:spPr bwMode="auto">
              <a:xfrm>
                <a:off x="48" y="1826"/>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8619" name="Rectangle 11"/>
              <p:cNvSpPr>
                <a:spLocks noChangeArrowheads="1"/>
              </p:cNvSpPr>
              <p:nvPr/>
            </p:nvSpPr>
            <p:spPr bwMode="auto">
              <a:xfrm>
                <a:off x="48" y="1971"/>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8620" name="Rectangle 12"/>
              <p:cNvSpPr>
                <a:spLocks noChangeArrowheads="1"/>
              </p:cNvSpPr>
              <p:nvPr/>
            </p:nvSpPr>
            <p:spPr bwMode="auto">
              <a:xfrm>
                <a:off x="48" y="2115"/>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8621" name="Rectangle 13"/>
              <p:cNvSpPr>
                <a:spLocks noChangeArrowheads="1"/>
              </p:cNvSpPr>
              <p:nvPr/>
            </p:nvSpPr>
            <p:spPr bwMode="auto">
              <a:xfrm>
                <a:off x="48" y="2259"/>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8622" name="Rectangle 14"/>
              <p:cNvSpPr>
                <a:spLocks noChangeArrowheads="1"/>
              </p:cNvSpPr>
              <p:nvPr/>
            </p:nvSpPr>
            <p:spPr bwMode="auto">
              <a:xfrm>
                <a:off x="48" y="2403"/>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8623" name="Rectangle 15"/>
              <p:cNvSpPr>
                <a:spLocks noChangeArrowheads="1"/>
              </p:cNvSpPr>
              <p:nvPr/>
            </p:nvSpPr>
            <p:spPr bwMode="auto">
              <a:xfrm>
                <a:off x="48" y="2548"/>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8624" name="Rectangle 16"/>
              <p:cNvSpPr>
                <a:spLocks noChangeArrowheads="1"/>
              </p:cNvSpPr>
              <p:nvPr/>
            </p:nvSpPr>
            <p:spPr bwMode="auto">
              <a:xfrm>
                <a:off x="48" y="2692"/>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8625" name="Rectangle 17"/>
              <p:cNvSpPr>
                <a:spLocks noChangeArrowheads="1"/>
              </p:cNvSpPr>
              <p:nvPr/>
            </p:nvSpPr>
            <p:spPr bwMode="auto">
              <a:xfrm>
                <a:off x="48" y="2836"/>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8626" name="Rectangle 18"/>
              <p:cNvSpPr>
                <a:spLocks noChangeArrowheads="1"/>
              </p:cNvSpPr>
              <p:nvPr/>
            </p:nvSpPr>
            <p:spPr bwMode="auto">
              <a:xfrm>
                <a:off x="48" y="2980"/>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8627" name="Rectangle 19"/>
              <p:cNvSpPr>
                <a:spLocks noChangeArrowheads="1"/>
              </p:cNvSpPr>
              <p:nvPr/>
            </p:nvSpPr>
            <p:spPr bwMode="auto">
              <a:xfrm>
                <a:off x="48" y="3124"/>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8628" name="Rectangle 20"/>
              <p:cNvSpPr>
                <a:spLocks noChangeArrowheads="1"/>
              </p:cNvSpPr>
              <p:nvPr/>
            </p:nvSpPr>
            <p:spPr bwMode="auto">
              <a:xfrm>
                <a:off x="48" y="3269"/>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8629" name="Rectangle 21"/>
              <p:cNvSpPr>
                <a:spLocks noChangeArrowheads="1"/>
              </p:cNvSpPr>
              <p:nvPr/>
            </p:nvSpPr>
            <p:spPr bwMode="auto">
              <a:xfrm>
                <a:off x="48" y="3412"/>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8630" name="Rectangle 22"/>
              <p:cNvSpPr>
                <a:spLocks noChangeArrowheads="1"/>
              </p:cNvSpPr>
              <p:nvPr/>
            </p:nvSpPr>
            <p:spPr bwMode="auto">
              <a:xfrm>
                <a:off x="48" y="3557"/>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8631" name="Rectangle 23"/>
              <p:cNvSpPr>
                <a:spLocks noChangeArrowheads="1"/>
              </p:cNvSpPr>
              <p:nvPr/>
            </p:nvSpPr>
            <p:spPr bwMode="auto">
              <a:xfrm>
                <a:off x="48" y="3702"/>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8632" name="Rectangle 24"/>
              <p:cNvSpPr>
                <a:spLocks noChangeArrowheads="1"/>
              </p:cNvSpPr>
              <p:nvPr/>
            </p:nvSpPr>
            <p:spPr bwMode="auto">
              <a:xfrm>
                <a:off x="48" y="3845"/>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8633" name="Rectangle 25"/>
              <p:cNvSpPr>
                <a:spLocks noChangeArrowheads="1"/>
              </p:cNvSpPr>
              <p:nvPr/>
            </p:nvSpPr>
            <p:spPr bwMode="auto">
              <a:xfrm>
                <a:off x="48" y="3990"/>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8634" name="Rectangle 26"/>
              <p:cNvSpPr>
                <a:spLocks noChangeArrowheads="1"/>
              </p:cNvSpPr>
              <p:nvPr/>
            </p:nvSpPr>
            <p:spPr bwMode="auto">
              <a:xfrm>
                <a:off x="48" y="4133"/>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8635" name="Rectangle 27"/>
              <p:cNvSpPr>
                <a:spLocks noChangeArrowheads="1"/>
              </p:cNvSpPr>
              <p:nvPr/>
            </p:nvSpPr>
            <p:spPr bwMode="auto">
              <a:xfrm>
                <a:off x="48" y="102"/>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8636" name="Rectangle 28"/>
              <p:cNvSpPr>
                <a:spLocks noChangeArrowheads="1"/>
              </p:cNvSpPr>
              <p:nvPr/>
            </p:nvSpPr>
            <p:spPr bwMode="auto">
              <a:xfrm>
                <a:off x="48" y="246"/>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8637" name="Rectangle 29"/>
              <p:cNvSpPr>
                <a:spLocks noChangeArrowheads="1"/>
              </p:cNvSpPr>
              <p:nvPr/>
            </p:nvSpPr>
            <p:spPr bwMode="auto">
              <a:xfrm>
                <a:off x="48" y="391"/>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8638" name="Rectangle 30"/>
              <p:cNvSpPr>
                <a:spLocks noChangeArrowheads="1"/>
              </p:cNvSpPr>
              <p:nvPr/>
            </p:nvSpPr>
            <p:spPr bwMode="auto">
              <a:xfrm>
                <a:off x="48" y="535"/>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8639" name="Rectangle 31"/>
              <p:cNvSpPr>
                <a:spLocks noChangeArrowheads="1"/>
              </p:cNvSpPr>
              <p:nvPr/>
            </p:nvSpPr>
            <p:spPr bwMode="auto">
              <a:xfrm>
                <a:off x="48" y="679"/>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8640" name="Rectangle 32"/>
              <p:cNvSpPr>
                <a:spLocks noChangeArrowheads="1"/>
              </p:cNvSpPr>
              <p:nvPr/>
            </p:nvSpPr>
            <p:spPr bwMode="auto">
              <a:xfrm>
                <a:off x="48" y="823"/>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8641" name="Rectangle 33"/>
              <p:cNvSpPr>
                <a:spLocks noChangeArrowheads="1"/>
              </p:cNvSpPr>
              <p:nvPr/>
            </p:nvSpPr>
            <p:spPr bwMode="auto">
              <a:xfrm>
                <a:off x="48" y="968"/>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grpSp>
      </p:grpSp>
      <p:sp>
        <p:nvSpPr>
          <p:cNvPr id="68642" name="Freeform 39"/>
          <p:cNvSpPr>
            <a:spLocks/>
          </p:cNvSpPr>
          <p:nvPr/>
        </p:nvSpPr>
        <p:spPr bwMode="auto">
          <a:xfrm>
            <a:off x="419100" y="6261100"/>
            <a:ext cx="214313" cy="279400"/>
          </a:xfrm>
          <a:custGeom>
            <a:avLst/>
            <a:gdLst>
              <a:gd name="T0" fmla="*/ 42301980 w 151"/>
              <a:gd name="T1" fmla="*/ 0 h 176"/>
              <a:gd name="T2" fmla="*/ 50359297 w 151"/>
              <a:gd name="T3" fmla="*/ 2520950 h 176"/>
              <a:gd name="T4" fmla="*/ 56402640 w 151"/>
              <a:gd name="T5" fmla="*/ 7561263 h 176"/>
              <a:gd name="T6" fmla="*/ 60432008 w 151"/>
              <a:gd name="T7" fmla="*/ 15120938 h 176"/>
              <a:gd name="T8" fmla="*/ 62445983 w 151"/>
              <a:gd name="T9" fmla="*/ 22682200 h 176"/>
              <a:gd name="T10" fmla="*/ 64459957 w 151"/>
              <a:gd name="T11" fmla="*/ 30241875 h 176"/>
              <a:gd name="T12" fmla="*/ 62445983 w 151"/>
              <a:gd name="T13" fmla="*/ 90725625 h 176"/>
              <a:gd name="T14" fmla="*/ 62445983 w 151"/>
              <a:gd name="T15" fmla="*/ 229335013 h 176"/>
              <a:gd name="T16" fmla="*/ 68489325 w 151"/>
              <a:gd name="T17" fmla="*/ 282257500 h 176"/>
              <a:gd name="T18" fmla="*/ 76546643 w 151"/>
              <a:gd name="T19" fmla="*/ 309980013 h 176"/>
              <a:gd name="T20" fmla="*/ 86619354 w 151"/>
              <a:gd name="T21" fmla="*/ 330141263 h 176"/>
              <a:gd name="T22" fmla="*/ 98704620 w 151"/>
              <a:gd name="T23" fmla="*/ 347781563 h 176"/>
              <a:gd name="T24" fmla="*/ 112805280 w 151"/>
              <a:gd name="T25" fmla="*/ 357862188 h 176"/>
              <a:gd name="T26" fmla="*/ 126905940 w 151"/>
              <a:gd name="T27" fmla="*/ 362902500 h 176"/>
              <a:gd name="T28" fmla="*/ 149065336 w 151"/>
              <a:gd name="T29" fmla="*/ 360383138 h 176"/>
              <a:gd name="T30" fmla="*/ 175251262 w 151"/>
              <a:gd name="T31" fmla="*/ 347781563 h 176"/>
              <a:gd name="T32" fmla="*/ 197410659 w 151"/>
              <a:gd name="T33" fmla="*/ 327620313 h 176"/>
              <a:gd name="T34" fmla="*/ 213525293 w 151"/>
              <a:gd name="T35" fmla="*/ 294859075 h 176"/>
              <a:gd name="T36" fmla="*/ 225611979 w 151"/>
              <a:gd name="T37" fmla="*/ 254536575 h 176"/>
              <a:gd name="T38" fmla="*/ 233669296 w 151"/>
              <a:gd name="T39" fmla="*/ 206652813 h 176"/>
              <a:gd name="T40" fmla="*/ 239712639 w 151"/>
              <a:gd name="T41" fmla="*/ 148690013 h 176"/>
              <a:gd name="T42" fmla="*/ 239712639 w 151"/>
              <a:gd name="T43" fmla="*/ 80645000 h 176"/>
              <a:gd name="T44" fmla="*/ 239712639 w 151"/>
              <a:gd name="T45" fmla="*/ 30241875 h 176"/>
              <a:gd name="T46" fmla="*/ 239712639 w 151"/>
              <a:gd name="T47" fmla="*/ 22682200 h 176"/>
              <a:gd name="T48" fmla="*/ 243740588 w 151"/>
              <a:gd name="T49" fmla="*/ 15120938 h 176"/>
              <a:gd name="T50" fmla="*/ 247769956 w 151"/>
              <a:gd name="T51" fmla="*/ 7561263 h 176"/>
              <a:gd name="T52" fmla="*/ 253813299 w 151"/>
              <a:gd name="T53" fmla="*/ 2520950 h 176"/>
              <a:gd name="T54" fmla="*/ 261870616 w 151"/>
              <a:gd name="T55" fmla="*/ 0 h 176"/>
              <a:gd name="T56" fmla="*/ 275971276 w 151"/>
              <a:gd name="T57" fmla="*/ 0 h 176"/>
              <a:gd name="T58" fmla="*/ 282014619 w 151"/>
              <a:gd name="T59" fmla="*/ 0 h 176"/>
              <a:gd name="T60" fmla="*/ 290071936 w 151"/>
              <a:gd name="T61" fmla="*/ 2520950 h 176"/>
              <a:gd name="T62" fmla="*/ 294101304 w 151"/>
              <a:gd name="T63" fmla="*/ 7561263 h 176"/>
              <a:gd name="T64" fmla="*/ 298129253 w 151"/>
              <a:gd name="T65" fmla="*/ 15120938 h 176"/>
              <a:gd name="T66" fmla="*/ 300143228 w 151"/>
              <a:gd name="T67" fmla="*/ 27722513 h 176"/>
              <a:gd name="T68" fmla="*/ 302158621 w 151"/>
              <a:gd name="T69" fmla="*/ 65524063 h 176"/>
              <a:gd name="T70" fmla="*/ 302158621 w 151"/>
              <a:gd name="T71" fmla="*/ 143649700 h 176"/>
              <a:gd name="T72" fmla="*/ 292085910 w 151"/>
              <a:gd name="T73" fmla="*/ 219254388 h 176"/>
              <a:gd name="T74" fmla="*/ 275971276 w 151"/>
              <a:gd name="T75" fmla="*/ 287297813 h 176"/>
              <a:gd name="T76" fmla="*/ 255827273 w 151"/>
              <a:gd name="T77" fmla="*/ 345262200 h 176"/>
              <a:gd name="T78" fmla="*/ 229639928 w 151"/>
              <a:gd name="T79" fmla="*/ 390625013 h 176"/>
              <a:gd name="T80" fmla="*/ 199424633 w 151"/>
              <a:gd name="T81" fmla="*/ 420866888 h 176"/>
              <a:gd name="T82" fmla="*/ 161150602 w 151"/>
              <a:gd name="T83" fmla="*/ 438507188 h 176"/>
              <a:gd name="T84" fmla="*/ 120862597 w 151"/>
              <a:gd name="T85" fmla="*/ 441028138 h 176"/>
              <a:gd name="T86" fmla="*/ 88633328 w 151"/>
              <a:gd name="T87" fmla="*/ 433466875 h 176"/>
              <a:gd name="T88" fmla="*/ 62445983 w 151"/>
              <a:gd name="T89" fmla="*/ 415826575 h 176"/>
              <a:gd name="T90" fmla="*/ 40288005 w 151"/>
              <a:gd name="T91" fmla="*/ 390625013 h 176"/>
              <a:gd name="T92" fmla="*/ 22157977 w 151"/>
              <a:gd name="T93" fmla="*/ 352821875 h 176"/>
              <a:gd name="T94" fmla="*/ 8057317 w 151"/>
              <a:gd name="T95" fmla="*/ 307459063 h 176"/>
              <a:gd name="T96" fmla="*/ 0 w 151"/>
              <a:gd name="T97" fmla="*/ 254536575 h 176"/>
              <a:gd name="T98" fmla="*/ 0 w 151"/>
              <a:gd name="T99" fmla="*/ 115927188 h 176"/>
              <a:gd name="T100" fmla="*/ 0 w 151"/>
              <a:gd name="T101" fmla="*/ 30241875 h 176"/>
              <a:gd name="T102" fmla="*/ 0 w 151"/>
              <a:gd name="T103" fmla="*/ 22682200 h 176"/>
              <a:gd name="T104" fmla="*/ 2013974 w 151"/>
              <a:gd name="T105" fmla="*/ 15120938 h 176"/>
              <a:gd name="T106" fmla="*/ 6043343 w 151"/>
              <a:gd name="T107" fmla="*/ 7561263 h 176"/>
              <a:gd name="T108" fmla="*/ 12086685 w 151"/>
              <a:gd name="T109" fmla="*/ 2520950 h 176"/>
              <a:gd name="T110" fmla="*/ 22157977 w 151"/>
              <a:gd name="T111" fmla="*/ 0 h 176"/>
              <a:gd name="T112" fmla="*/ 34244663 w 151"/>
              <a:gd name="T113" fmla="*/ 0 h 17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51" h="176">
                <a:moveTo>
                  <a:pt x="17" y="0"/>
                </a:moveTo>
                <a:lnTo>
                  <a:pt x="18" y="0"/>
                </a:lnTo>
                <a:lnTo>
                  <a:pt x="19" y="0"/>
                </a:lnTo>
                <a:lnTo>
                  <a:pt x="20" y="0"/>
                </a:lnTo>
                <a:lnTo>
                  <a:pt x="21" y="0"/>
                </a:lnTo>
                <a:lnTo>
                  <a:pt x="22" y="0"/>
                </a:lnTo>
                <a:lnTo>
                  <a:pt x="23" y="1"/>
                </a:lnTo>
                <a:lnTo>
                  <a:pt x="24" y="1"/>
                </a:lnTo>
                <a:lnTo>
                  <a:pt x="25" y="1"/>
                </a:lnTo>
                <a:lnTo>
                  <a:pt x="25" y="2"/>
                </a:lnTo>
                <a:lnTo>
                  <a:pt x="26" y="2"/>
                </a:lnTo>
                <a:lnTo>
                  <a:pt x="27" y="2"/>
                </a:lnTo>
                <a:lnTo>
                  <a:pt x="27" y="3"/>
                </a:lnTo>
                <a:lnTo>
                  <a:pt x="28" y="3"/>
                </a:lnTo>
                <a:lnTo>
                  <a:pt x="28" y="4"/>
                </a:lnTo>
                <a:lnTo>
                  <a:pt x="29" y="4"/>
                </a:lnTo>
                <a:lnTo>
                  <a:pt x="29" y="5"/>
                </a:lnTo>
                <a:lnTo>
                  <a:pt x="30" y="6"/>
                </a:lnTo>
                <a:lnTo>
                  <a:pt x="30" y="7"/>
                </a:lnTo>
                <a:lnTo>
                  <a:pt x="31" y="8"/>
                </a:lnTo>
                <a:lnTo>
                  <a:pt x="31" y="9"/>
                </a:lnTo>
                <a:lnTo>
                  <a:pt x="31" y="10"/>
                </a:lnTo>
                <a:lnTo>
                  <a:pt x="31" y="11"/>
                </a:lnTo>
                <a:lnTo>
                  <a:pt x="31" y="12"/>
                </a:lnTo>
                <a:lnTo>
                  <a:pt x="32" y="12"/>
                </a:lnTo>
                <a:lnTo>
                  <a:pt x="32" y="13"/>
                </a:lnTo>
                <a:lnTo>
                  <a:pt x="31" y="14"/>
                </a:lnTo>
                <a:lnTo>
                  <a:pt x="31" y="25"/>
                </a:lnTo>
                <a:lnTo>
                  <a:pt x="31" y="36"/>
                </a:lnTo>
                <a:lnTo>
                  <a:pt x="31" y="47"/>
                </a:lnTo>
                <a:lnTo>
                  <a:pt x="31" y="58"/>
                </a:lnTo>
                <a:lnTo>
                  <a:pt x="31" y="69"/>
                </a:lnTo>
                <a:lnTo>
                  <a:pt x="31" y="80"/>
                </a:lnTo>
                <a:lnTo>
                  <a:pt x="31" y="91"/>
                </a:lnTo>
                <a:lnTo>
                  <a:pt x="31" y="102"/>
                </a:lnTo>
                <a:lnTo>
                  <a:pt x="32" y="105"/>
                </a:lnTo>
                <a:lnTo>
                  <a:pt x="33" y="107"/>
                </a:lnTo>
                <a:lnTo>
                  <a:pt x="34" y="110"/>
                </a:lnTo>
                <a:lnTo>
                  <a:pt x="34" y="112"/>
                </a:lnTo>
                <a:lnTo>
                  <a:pt x="35" y="114"/>
                </a:lnTo>
                <a:lnTo>
                  <a:pt x="36" y="117"/>
                </a:lnTo>
                <a:lnTo>
                  <a:pt x="37" y="119"/>
                </a:lnTo>
                <a:lnTo>
                  <a:pt x="38" y="121"/>
                </a:lnTo>
                <a:lnTo>
                  <a:pt x="38" y="123"/>
                </a:lnTo>
                <a:lnTo>
                  <a:pt x="39" y="125"/>
                </a:lnTo>
                <a:lnTo>
                  <a:pt x="40" y="126"/>
                </a:lnTo>
                <a:lnTo>
                  <a:pt x="41" y="128"/>
                </a:lnTo>
                <a:lnTo>
                  <a:pt x="42" y="130"/>
                </a:lnTo>
                <a:lnTo>
                  <a:pt x="43" y="131"/>
                </a:lnTo>
                <a:lnTo>
                  <a:pt x="44" y="133"/>
                </a:lnTo>
                <a:lnTo>
                  <a:pt x="46" y="134"/>
                </a:lnTo>
                <a:lnTo>
                  <a:pt x="47" y="135"/>
                </a:lnTo>
                <a:lnTo>
                  <a:pt x="48" y="137"/>
                </a:lnTo>
                <a:lnTo>
                  <a:pt x="49" y="138"/>
                </a:lnTo>
                <a:lnTo>
                  <a:pt x="50" y="139"/>
                </a:lnTo>
                <a:lnTo>
                  <a:pt x="52" y="140"/>
                </a:lnTo>
                <a:lnTo>
                  <a:pt x="53" y="140"/>
                </a:lnTo>
                <a:lnTo>
                  <a:pt x="54" y="141"/>
                </a:lnTo>
                <a:lnTo>
                  <a:pt x="56" y="142"/>
                </a:lnTo>
                <a:lnTo>
                  <a:pt x="57" y="142"/>
                </a:lnTo>
                <a:lnTo>
                  <a:pt x="59" y="143"/>
                </a:lnTo>
                <a:lnTo>
                  <a:pt x="60" y="143"/>
                </a:lnTo>
                <a:lnTo>
                  <a:pt x="62" y="143"/>
                </a:lnTo>
                <a:lnTo>
                  <a:pt x="63" y="144"/>
                </a:lnTo>
                <a:lnTo>
                  <a:pt x="65" y="144"/>
                </a:lnTo>
                <a:lnTo>
                  <a:pt x="66" y="144"/>
                </a:lnTo>
                <a:lnTo>
                  <a:pt x="68" y="143"/>
                </a:lnTo>
                <a:lnTo>
                  <a:pt x="71" y="143"/>
                </a:lnTo>
                <a:lnTo>
                  <a:pt x="74" y="143"/>
                </a:lnTo>
                <a:lnTo>
                  <a:pt x="77" y="142"/>
                </a:lnTo>
                <a:lnTo>
                  <a:pt x="80" y="142"/>
                </a:lnTo>
                <a:lnTo>
                  <a:pt x="82" y="141"/>
                </a:lnTo>
                <a:lnTo>
                  <a:pt x="85" y="140"/>
                </a:lnTo>
                <a:lnTo>
                  <a:pt x="87" y="138"/>
                </a:lnTo>
                <a:lnTo>
                  <a:pt x="90" y="137"/>
                </a:lnTo>
                <a:lnTo>
                  <a:pt x="92" y="135"/>
                </a:lnTo>
                <a:lnTo>
                  <a:pt x="94" y="134"/>
                </a:lnTo>
                <a:lnTo>
                  <a:pt x="96" y="132"/>
                </a:lnTo>
                <a:lnTo>
                  <a:pt x="98" y="130"/>
                </a:lnTo>
                <a:lnTo>
                  <a:pt x="100" y="128"/>
                </a:lnTo>
                <a:lnTo>
                  <a:pt x="101" y="125"/>
                </a:lnTo>
                <a:lnTo>
                  <a:pt x="103" y="123"/>
                </a:lnTo>
                <a:lnTo>
                  <a:pt x="105" y="120"/>
                </a:lnTo>
                <a:lnTo>
                  <a:pt x="106" y="117"/>
                </a:lnTo>
                <a:lnTo>
                  <a:pt x="107" y="114"/>
                </a:lnTo>
                <a:lnTo>
                  <a:pt x="109" y="111"/>
                </a:lnTo>
                <a:lnTo>
                  <a:pt x="110" y="108"/>
                </a:lnTo>
                <a:lnTo>
                  <a:pt x="111" y="104"/>
                </a:lnTo>
                <a:lnTo>
                  <a:pt x="112" y="101"/>
                </a:lnTo>
                <a:lnTo>
                  <a:pt x="113" y="97"/>
                </a:lnTo>
                <a:lnTo>
                  <a:pt x="114" y="94"/>
                </a:lnTo>
                <a:lnTo>
                  <a:pt x="115" y="90"/>
                </a:lnTo>
                <a:lnTo>
                  <a:pt x="116" y="86"/>
                </a:lnTo>
                <a:lnTo>
                  <a:pt x="116" y="82"/>
                </a:lnTo>
                <a:lnTo>
                  <a:pt x="117" y="77"/>
                </a:lnTo>
                <a:lnTo>
                  <a:pt x="117" y="73"/>
                </a:lnTo>
                <a:lnTo>
                  <a:pt x="118" y="68"/>
                </a:lnTo>
                <a:lnTo>
                  <a:pt x="118" y="64"/>
                </a:lnTo>
                <a:lnTo>
                  <a:pt x="119" y="59"/>
                </a:lnTo>
                <a:lnTo>
                  <a:pt x="119" y="54"/>
                </a:lnTo>
                <a:lnTo>
                  <a:pt x="119" y="48"/>
                </a:lnTo>
                <a:lnTo>
                  <a:pt x="119" y="43"/>
                </a:lnTo>
                <a:lnTo>
                  <a:pt x="119" y="37"/>
                </a:lnTo>
                <a:lnTo>
                  <a:pt x="119" y="32"/>
                </a:lnTo>
                <a:lnTo>
                  <a:pt x="119" y="26"/>
                </a:lnTo>
                <a:lnTo>
                  <a:pt x="119" y="20"/>
                </a:lnTo>
                <a:lnTo>
                  <a:pt x="119" y="15"/>
                </a:lnTo>
                <a:lnTo>
                  <a:pt x="119" y="14"/>
                </a:lnTo>
                <a:lnTo>
                  <a:pt x="119" y="12"/>
                </a:lnTo>
                <a:lnTo>
                  <a:pt x="119" y="11"/>
                </a:lnTo>
                <a:lnTo>
                  <a:pt x="119" y="10"/>
                </a:lnTo>
                <a:lnTo>
                  <a:pt x="119" y="9"/>
                </a:lnTo>
                <a:lnTo>
                  <a:pt x="120" y="8"/>
                </a:lnTo>
                <a:lnTo>
                  <a:pt x="120" y="7"/>
                </a:lnTo>
                <a:lnTo>
                  <a:pt x="120" y="6"/>
                </a:lnTo>
                <a:lnTo>
                  <a:pt x="121" y="6"/>
                </a:lnTo>
                <a:lnTo>
                  <a:pt x="121" y="5"/>
                </a:lnTo>
                <a:lnTo>
                  <a:pt x="122" y="4"/>
                </a:lnTo>
                <a:lnTo>
                  <a:pt x="123" y="3"/>
                </a:lnTo>
                <a:lnTo>
                  <a:pt x="124" y="2"/>
                </a:lnTo>
                <a:lnTo>
                  <a:pt x="125" y="1"/>
                </a:lnTo>
                <a:lnTo>
                  <a:pt x="126" y="1"/>
                </a:lnTo>
                <a:lnTo>
                  <a:pt x="127" y="1"/>
                </a:lnTo>
                <a:lnTo>
                  <a:pt x="128" y="0"/>
                </a:lnTo>
                <a:lnTo>
                  <a:pt x="129" y="0"/>
                </a:lnTo>
                <a:lnTo>
                  <a:pt x="130" y="0"/>
                </a:lnTo>
                <a:lnTo>
                  <a:pt x="131" y="0"/>
                </a:lnTo>
                <a:lnTo>
                  <a:pt x="132" y="0"/>
                </a:lnTo>
                <a:lnTo>
                  <a:pt x="134" y="0"/>
                </a:lnTo>
                <a:lnTo>
                  <a:pt x="135" y="0"/>
                </a:lnTo>
                <a:lnTo>
                  <a:pt x="137" y="0"/>
                </a:lnTo>
                <a:lnTo>
                  <a:pt x="138" y="0"/>
                </a:lnTo>
                <a:lnTo>
                  <a:pt x="139" y="0"/>
                </a:lnTo>
                <a:lnTo>
                  <a:pt x="140" y="0"/>
                </a:lnTo>
                <a:lnTo>
                  <a:pt x="141" y="0"/>
                </a:lnTo>
                <a:lnTo>
                  <a:pt x="142" y="0"/>
                </a:lnTo>
                <a:lnTo>
                  <a:pt x="142" y="1"/>
                </a:lnTo>
                <a:lnTo>
                  <a:pt x="143" y="1"/>
                </a:lnTo>
                <a:lnTo>
                  <a:pt x="144" y="1"/>
                </a:lnTo>
                <a:lnTo>
                  <a:pt x="144" y="2"/>
                </a:lnTo>
                <a:lnTo>
                  <a:pt x="145" y="2"/>
                </a:lnTo>
                <a:lnTo>
                  <a:pt x="146" y="3"/>
                </a:lnTo>
                <a:lnTo>
                  <a:pt x="147" y="4"/>
                </a:lnTo>
                <a:lnTo>
                  <a:pt x="148" y="5"/>
                </a:lnTo>
                <a:lnTo>
                  <a:pt x="148" y="6"/>
                </a:lnTo>
                <a:lnTo>
                  <a:pt x="149" y="7"/>
                </a:lnTo>
                <a:lnTo>
                  <a:pt x="149" y="8"/>
                </a:lnTo>
                <a:lnTo>
                  <a:pt x="149" y="9"/>
                </a:lnTo>
                <a:lnTo>
                  <a:pt x="149" y="10"/>
                </a:lnTo>
                <a:lnTo>
                  <a:pt x="149" y="11"/>
                </a:lnTo>
                <a:lnTo>
                  <a:pt x="149" y="12"/>
                </a:lnTo>
                <a:lnTo>
                  <a:pt x="150" y="13"/>
                </a:lnTo>
                <a:lnTo>
                  <a:pt x="150" y="14"/>
                </a:lnTo>
                <a:lnTo>
                  <a:pt x="150" y="20"/>
                </a:lnTo>
                <a:lnTo>
                  <a:pt x="150" y="26"/>
                </a:lnTo>
                <a:lnTo>
                  <a:pt x="150" y="32"/>
                </a:lnTo>
                <a:lnTo>
                  <a:pt x="150" y="38"/>
                </a:lnTo>
                <a:lnTo>
                  <a:pt x="150" y="45"/>
                </a:lnTo>
                <a:lnTo>
                  <a:pt x="150" y="51"/>
                </a:lnTo>
                <a:lnTo>
                  <a:pt x="150" y="57"/>
                </a:lnTo>
                <a:lnTo>
                  <a:pt x="150" y="63"/>
                </a:lnTo>
                <a:lnTo>
                  <a:pt x="148" y="69"/>
                </a:lnTo>
                <a:lnTo>
                  <a:pt x="147" y="75"/>
                </a:lnTo>
                <a:lnTo>
                  <a:pt x="146" y="81"/>
                </a:lnTo>
                <a:lnTo>
                  <a:pt x="145" y="87"/>
                </a:lnTo>
                <a:lnTo>
                  <a:pt x="143" y="93"/>
                </a:lnTo>
                <a:lnTo>
                  <a:pt x="142" y="98"/>
                </a:lnTo>
                <a:lnTo>
                  <a:pt x="140" y="104"/>
                </a:lnTo>
                <a:lnTo>
                  <a:pt x="139" y="109"/>
                </a:lnTo>
                <a:lnTo>
                  <a:pt x="137" y="114"/>
                </a:lnTo>
                <a:lnTo>
                  <a:pt x="135" y="119"/>
                </a:lnTo>
                <a:lnTo>
                  <a:pt x="133" y="124"/>
                </a:lnTo>
                <a:lnTo>
                  <a:pt x="131" y="128"/>
                </a:lnTo>
                <a:lnTo>
                  <a:pt x="129" y="133"/>
                </a:lnTo>
                <a:lnTo>
                  <a:pt x="127" y="137"/>
                </a:lnTo>
                <a:lnTo>
                  <a:pt x="125" y="141"/>
                </a:lnTo>
                <a:lnTo>
                  <a:pt x="122" y="145"/>
                </a:lnTo>
                <a:lnTo>
                  <a:pt x="120" y="148"/>
                </a:lnTo>
                <a:lnTo>
                  <a:pt x="117" y="152"/>
                </a:lnTo>
                <a:lnTo>
                  <a:pt x="114" y="155"/>
                </a:lnTo>
                <a:lnTo>
                  <a:pt x="111" y="158"/>
                </a:lnTo>
                <a:lnTo>
                  <a:pt x="108" y="161"/>
                </a:lnTo>
                <a:lnTo>
                  <a:pt x="105" y="163"/>
                </a:lnTo>
                <a:lnTo>
                  <a:pt x="102" y="165"/>
                </a:lnTo>
                <a:lnTo>
                  <a:pt x="99" y="167"/>
                </a:lnTo>
                <a:lnTo>
                  <a:pt x="95" y="169"/>
                </a:lnTo>
                <a:lnTo>
                  <a:pt x="92" y="171"/>
                </a:lnTo>
                <a:lnTo>
                  <a:pt x="88" y="172"/>
                </a:lnTo>
                <a:lnTo>
                  <a:pt x="84" y="173"/>
                </a:lnTo>
                <a:lnTo>
                  <a:pt x="80" y="174"/>
                </a:lnTo>
                <a:lnTo>
                  <a:pt x="76" y="174"/>
                </a:lnTo>
                <a:lnTo>
                  <a:pt x="72" y="174"/>
                </a:lnTo>
                <a:lnTo>
                  <a:pt x="67" y="174"/>
                </a:lnTo>
                <a:lnTo>
                  <a:pt x="64" y="174"/>
                </a:lnTo>
                <a:lnTo>
                  <a:pt x="60" y="175"/>
                </a:lnTo>
                <a:lnTo>
                  <a:pt x="57" y="174"/>
                </a:lnTo>
                <a:lnTo>
                  <a:pt x="54" y="174"/>
                </a:lnTo>
                <a:lnTo>
                  <a:pt x="50" y="173"/>
                </a:lnTo>
                <a:lnTo>
                  <a:pt x="47" y="173"/>
                </a:lnTo>
                <a:lnTo>
                  <a:pt x="44" y="172"/>
                </a:lnTo>
                <a:lnTo>
                  <a:pt x="42" y="171"/>
                </a:lnTo>
                <a:lnTo>
                  <a:pt x="39" y="170"/>
                </a:lnTo>
                <a:lnTo>
                  <a:pt x="36" y="168"/>
                </a:lnTo>
                <a:lnTo>
                  <a:pt x="34" y="167"/>
                </a:lnTo>
                <a:lnTo>
                  <a:pt x="31" y="165"/>
                </a:lnTo>
                <a:lnTo>
                  <a:pt x="29" y="163"/>
                </a:lnTo>
                <a:lnTo>
                  <a:pt x="26" y="161"/>
                </a:lnTo>
                <a:lnTo>
                  <a:pt x="24" y="159"/>
                </a:lnTo>
                <a:lnTo>
                  <a:pt x="22" y="157"/>
                </a:lnTo>
                <a:lnTo>
                  <a:pt x="20" y="155"/>
                </a:lnTo>
                <a:lnTo>
                  <a:pt x="18" y="152"/>
                </a:lnTo>
                <a:lnTo>
                  <a:pt x="16" y="149"/>
                </a:lnTo>
                <a:lnTo>
                  <a:pt x="15" y="146"/>
                </a:lnTo>
                <a:lnTo>
                  <a:pt x="13" y="143"/>
                </a:lnTo>
                <a:lnTo>
                  <a:pt x="11" y="140"/>
                </a:lnTo>
                <a:lnTo>
                  <a:pt x="10" y="137"/>
                </a:lnTo>
                <a:lnTo>
                  <a:pt x="8" y="133"/>
                </a:lnTo>
                <a:lnTo>
                  <a:pt x="7" y="130"/>
                </a:lnTo>
                <a:lnTo>
                  <a:pt x="6" y="126"/>
                </a:lnTo>
                <a:lnTo>
                  <a:pt x="4" y="122"/>
                </a:lnTo>
                <a:lnTo>
                  <a:pt x="3" y="118"/>
                </a:lnTo>
                <a:lnTo>
                  <a:pt x="2" y="114"/>
                </a:lnTo>
                <a:lnTo>
                  <a:pt x="1" y="110"/>
                </a:lnTo>
                <a:lnTo>
                  <a:pt x="0" y="106"/>
                </a:lnTo>
                <a:lnTo>
                  <a:pt x="0" y="101"/>
                </a:lnTo>
                <a:lnTo>
                  <a:pt x="0" y="90"/>
                </a:lnTo>
                <a:lnTo>
                  <a:pt x="0" y="79"/>
                </a:lnTo>
                <a:lnTo>
                  <a:pt x="0" y="68"/>
                </a:lnTo>
                <a:lnTo>
                  <a:pt x="0" y="57"/>
                </a:lnTo>
                <a:lnTo>
                  <a:pt x="0" y="46"/>
                </a:lnTo>
                <a:lnTo>
                  <a:pt x="0" y="35"/>
                </a:lnTo>
                <a:lnTo>
                  <a:pt x="0" y="24"/>
                </a:lnTo>
                <a:lnTo>
                  <a:pt x="0" y="13"/>
                </a:lnTo>
                <a:lnTo>
                  <a:pt x="0" y="12"/>
                </a:lnTo>
                <a:lnTo>
                  <a:pt x="0" y="11"/>
                </a:lnTo>
                <a:lnTo>
                  <a:pt x="0" y="10"/>
                </a:lnTo>
                <a:lnTo>
                  <a:pt x="0" y="9"/>
                </a:lnTo>
                <a:lnTo>
                  <a:pt x="0" y="8"/>
                </a:lnTo>
                <a:lnTo>
                  <a:pt x="1" y="7"/>
                </a:lnTo>
                <a:lnTo>
                  <a:pt x="1" y="6"/>
                </a:lnTo>
                <a:lnTo>
                  <a:pt x="2" y="5"/>
                </a:lnTo>
                <a:lnTo>
                  <a:pt x="2" y="4"/>
                </a:lnTo>
                <a:lnTo>
                  <a:pt x="3" y="4"/>
                </a:lnTo>
                <a:lnTo>
                  <a:pt x="3" y="3"/>
                </a:lnTo>
                <a:lnTo>
                  <a:pt x="4" y="3"/>
                </a:lnTo>
                <a:lnTo>
                  <a:pt x="4" y="2"/>
                </a:lnTo>
                <a:lnTo>
                  <a:pt x="5" y="2"/>
                </a:lnTo>
                <a:lnTo>
                  <a:pt x="6" y="2"/>
                </a:lnTo>
                <a:lnTo>
                  <a:pt x="6" y="1"/>
                </a:lnTo>
                <a:lnTo>
                  <a:pt x="7" y="1"/>
                </a:lnTo>
                <a:lnTo>
                  <a:pt x="8" y="1"/>
                </a:lnTo>
                <a:lnTo>
                  <a:pt x="9" y="0"/>
                </a:lnTo>
                <a:lnTo>
                  <a:pt x="10" y="0"/>
                </a:lnTo>
                <a:lnTo>
                  <a:pt x="11" y="0"/>
                </a:lnTo>
                <a:lnTo>
                  <a:pt x="12" y="0"/>
                </a:lnTo>
                <a:lnTo>
                  <a:pt x="13" y="0"/>
                </a:lnTo>
                <a:lnTo>
                  <a:pt x="14" y="0"/>
                </a:lnTo>
                <a:lnTo>
                  <a:pt x="15" y="0"/>
                </a:lnTo>
                <a:lnTo>
                  <a:pt x="17" y="0"/>
                </a:lnTo>
              </a:path>
            </a:pathLst>
          </a:custGeom>
          <a:solidFill>
            <a:schemeClr val="bg2"/>
          </a:solidFill>
          <a:ln w="9525" cap="rnd">
            <a:noFill/>
            <a:round/>
            <a:headEnd/>
            <a:tailEnd/>
          </a:ln>
          <a:effectLst/>
        </p:spPr>
        <p:txBody>
          <a:bodyPr/>
          <a:lstStyle/>
          <a:p>
            <a:pPr>
              <a:defRPr/>
            </a:pPr>
            <a:endParaRPr lang="fr-CA"/>
          </a:p>
        </p:txBody>
      </p:sp>
      <p:sp>
        <p:nvSpPr>
          <p:cNvPr id="68643" name="Freeform 40"/>
          <p:cNvSpPr>
            <a:spLocks/>
          </p:cNvSpPr>
          <p:nvPr/>
        </p:nvSpPr>
        <p:spPr bwMode="auto">
          <a:xfrm>
            <a:off x="407988" y="6267450"/>
            <a:ext cx="212725" cy="279400"/>
          </a:xfrm>
          <a:custGeom>
            <a:avLst/>
            <a:gdLst>
              <a:gd name="T0" fmla="*/ 41677195 w 151"/>
              <a:gd name="T1" fmla="*/ 0 h 176"/>
              <a:gd name="T2" fmla="*/ 49615641 w 151"/>
              <a:gd name="T3" fmla="*/ 2520950 h 176"/>
              <a:gd name="T4" fmla="*/ 55570532 w 151"/>
              <a:gd name="T5" fmla="*/ 7561263 h 176"/>
              <a:gd name="T6" fmla="*/ 59539051 w 151"/>
              <a:gd name="T7" fmla="*/ 15120938 h 176"/>
              <a:gd name="T8" fmla="*/ 61524015 w 151"/>
              <a:gd name="T9" fmla="*/ 22682200 h 176"/>
              <a:gd name="T10" fmla="*/ 63508978 w 151"/>
              <a:gd name="T11" fmla="*/ 30241875 h 176"/>
              <a:gd name="T12" fmla="*/ 61524015 w 151"/>
              <a:gd name="T13" fmla="*/ 90725625 h 176"/>
              <a:gd name="T14" fmla="*/ 61524015 w 151"/>
              <a:gd name="T15" fmla="*/ 229335013 h 176"/>
              <a:gd name="T16" fmla="*/ 67477497 w 151"/>
              <a:gd name="T17" fmla="*/ 282257500 h 176"/>
              <a:gd name="T18" fmla="*/ 75415943 w 151"/>
              <a:gd name="T19" fmla="*/ 309980013 h 176"/>
              <a:gd name="T20" fmla="*/ 85339353 w 151"/>
              <a:gd name="T21" fmla="*/ 330141263 h 176"/>
              <a:gd name="T22" fmla="*/ 97247727 w 151"/>
              <a:gd name="T23" fmla="*/ 347781563 h 176"/>
              <a:gd name="T24" fmla="*/ 111139655 w 151"/>
              <a:gd name="T25" fmla="*/ 357862188 h 176"/>
              <a:gd name="T26" fmla="*/ 125032993 w 151"/>
              <a:gd name="T27" fmla="*/ 362902500 h 176"/>
              <a:gd name="T28" fmla="*/ 146863368 w 151"/>
              <a:gd name="T29" fmla="*/ 360383138 h 176"/>
              <a:gd name="T30" fmla="*/ 172663670 w 151"/>
              <a:gd name="T31" fmla="*/ 347781563 h 176"/>
              <a:gd name="T32" fmla="*/ 194495454 w 151"/>
              <a:gd name="T33" fmla="*/ 327620313 h 176"/>
              <a:gd name="T34" fmla="*/ 210372346 w 151"/>
              <a:gd name="T35" fmla="*/ 294859075 h 176"/>
              <a:gd name="T36" fmla="*/ 222280720 w 151"/>
              <a:gd name="T37" fmla="*/ 254536575 h 176"/>
              <a:gd name="T38" fmla="*/ 230219166 w 151"/>
              <a:gd name="T39" fmla="*/ 206652813 h 176"/>
              <a:gd name="T40" fmla="*/ 236172648 w 151"/>
              <a:gd name="T41" fmla="*/ 148690013 h 176"/>
              <a:gd name="T42" fmla="*/ 236172648 w 151"/>
              <a:gd name="T43" fmla="*/ 80645000 h 176"/>
              <a:gd name="T44" fmla="*/ 236172648 w 151"/>
              <a:gd name="T45" fmla="*/ 30241875 h 176"/>
              <a:gd name="T46" fmla="*/ 236172648 w 151"/>
              <a:gd name="T47" fmla="*/ 22682200 h 176"/>
              <a:gd name="T48" fmla="*/ 240142576 w 151"/>
              <a:gd name="T49" fmla="*/ 15120938 h 176"/>
              <a:gd name="T50" fmla="*/ 244111095 w 151"/>
              <a:gd name="T51" fmla="*/ 7561263 h 176"/>
              <a:gd name="T52" fmla="*/ 250065986 w 151"/>
              <a:gd name="T53" fmla="*/ 2520950 h 176"/>
              <a:gd name="T54" fmla="*/ 258004432 w 151"/>
              <a:gd name="T55" fmla="*/ 0 h 176"/>
              <a:gd name="T56" fmla="*/ 271896361 w 151"/>
              <a:gd name="T57" fmla="*/ 0 h 176"/>
              <a:gd name="T58" fmla="*/ 277849843 w 151"/>
              <a:gd name="T59" fmla="*/ 0 h 176"/>
              <a:gd name="T60" fmla="*/ 285789698 w 151"/>
              <a:gd name="T61" fmla="*/ 2520950 h 176"/>
              <a:gd name="T62" fmla="*/ 289758217 w 151"/>
              <a:gd name="T63" fmla="*/ 7561263 h 176"/>
              <a:gd name="T64" fmla="*/ 293728144 w 151"/>
              <a:gd name="T65" fmla="*/ 15120938 h 176"/>
              <a:gd name="T66" fmla="*/ 295711699 w 151"/>
              <a:gd name="T67" fmla="*/ 27722513 h 176"/>
              <a:gd name="T68" fmla="*/ 297696663 w 151"/>
              <a:gd name="T69" fmla="*/ 65524063 h 176"/>
              <a:gd name="T70" fmla="*/ 297696663 w 151"/>
              <a:gd name="T71" fmla="*/ 143649700 h 176"/>
              <a:gd name="T72" fmla="*/ 287773253 w 151"/>
              <a:gd name="T73" fmla="*/ 219254388 h 176"/>
              <a:gd name="T74" fmla="*/ 271896361 w 151"/>
              <a:gd name="T75" fmla="*/ 287297813 h 176"/>
              <a:gd name="T76" fmla="*/ 252049541 w 151"/>
              <a:gd name="T77" fmla="*/ 345262200 h 176"/>
              <a:gd name="T78" fmla="*/ 226249238 w 151"/>
              <a:gd name="T79" fmla="*/ 390625013 h 176"/>
              <a:gd name="T80" fmla="*/ 196480417 w 151"/>
              <a:gd name="T81" fmla="*/ 420866888 h 176"/>
              <a:gd name="T82" fmla="*/ 158771741 w 151"/>
              <a:gd name="T83" fmla="*/ 438507188 h 176"/>
              <a:gd name="T84" fmla="*/ 119078102 w 151"/>
              <a:gd name="T85" fmla="*/ 441028138 h 176"/>
              <a:gd name="T86" fmla="*/ 87324317 w 151"/>
              <a:gd name="T87" fmla="*/ 433466875 h 176"/>
              <a:gd name="T88" fmla="*/ 61524015 w 151"/>
              <a:gd name="T89" fmla="*/ 415826575 h 176"/>
              <a:gd name="T90" fmla="*/ 39692231 w 151"/>
              <a:gd name="T91" fmla="*/ 390625013 h 176"/>
              <a:gd name="T92" fmla="*/ 21831784 w 151"/>
              <a:gd name="T93" fmla="*/ 352821875 h 176"/>
              <a:gd name="T94" fmla="*/ 7938446 w 151"/>
              <a:gd name="T95" fmla="*/ 307459063 h 176"/>
              <a:gd name="T96" fmla="*/ 0 w 151"/>
              <a:gd name="T97" fmla="*/ 254536575 h 176"/>
              <a:gd name="T98" fmla="*/ 0 w 151"/>
              <a:gd name="T99" fmla="*/ 115927188 h 176"/>
              <a:gd name="T100" fmla="*/ 0 w 151"/>
              <a:gd name="T101" fmla="*/ 30241875 h 176"/>
              <a:gd name="T102" fmla="*/ 0 w 151"/>
              <a:gd name="T103" fmla="*/ 22682200 h 176"/>
              <a:gd name="T104" fmla="*/ 1984964 w 151"/>
              <a:gd name="T105" fmla="*/ 15120938 h 176"/>
              <a:gd name="T106" fmla="*/ 5953482 w 151"/>
              <a:gd name="T107" fmla="*/ 7561263 h 176"/>
              <a:gd name="T108" fmla="*/ 11908374 w 151"/>
              <a:gd name="T109" fmla="*/ 2520950 h 176"/>
              <a:gd name="T110" fmla="*/ 21831784 w 151"/>
              <a:gd name="T111" fmla="*/ 0 h 176"/>
              <a:gd name="T112" fmla="*/ 33738749 w 151"/>
              <a:gd name="T113" fmla="*/ 0 h 17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51" h="176">
                <a:moveTo>
                  <a:pt x="17" y="0"/>
                </a:moveTo>
                <a:lnTo>
                  <a:pt x="18" y="0"/>
                </a:lnTo>
                <a:lnTo>
                  <a:pt x="19" y="0"/>
                </a:lnTo>
                <a:lnTo>
                  <a:pt x="20" y="0"/>
                </a:lnTo>
                <a:lnTo>
                  <a:pt x="21" y="0"/>
                </a:lnTo>
                <a:lnTo>
                  <a:pt x="22" y="0"/>
                </a:lnTo>
                <a:lnTo>
                  <a:pt x="23" y="1"/>
                </a:lnTo>
                <a:lnTo>
                  <a:pt x="24" y="1"/>
                </a:lnTo>
                <a:lnTo>
                  <a:pt x="25" y="1"/>
                </a:lnTo>
                <a:lnTo>
                  <a:pt x="25" y="2"/>
                </a:lnTo>
                <a:lnTo>
                  <a:pt x="26" y="2"/>
                </a:lnTo>
                <a:lnTo>
                  <a:pt x="27" y="2"/>
                </a:lnTo>
                <a:lnTo>
                  <a:pt x="27" y="3"/>
                </a:lnTo>
                <a:lnTo>
                  <a:pt x="28" y="3"/>
                </a:lnTo>
                <a:lnTo>
                  <a:pt x="28" y="4"/>
                </a:lnTo>
                <a:lnTo>
                  <a:pt x="29" y="4"/>
                </a:lnTo>
                <a:lnTo>
                  <a:pt x="29" y="5"/>
                </a:lnTo>
                <a:lnTo>
                  <a:pt x="30" y="6"/>
                </a:lnTo>
                <a:lnTo>
                  <a:pt x="30" y="7"/>
                </a:lnTo>
                <a:lnTo>
                  <a:pt x="31" y="8"/>
                </a:lnTo>
                <a:lnTo>
                  <a:pt x="31" y="9"/>
                </a:lnTo>
                <a:lnTo>
                  <a:pt x="31" y="10"/>
                </a:lnTo>
                <a:lnTo>
                  <a:pt x="31" y="11"/>
                </a:lnTo>
                <a:lnTo>
                  <a:pt x="31" y="12"/>
                </a:lnTo>
                <a:lnTo>
                  <a:pt x="32" y="12"/>
                </a:lnTo>
                <a:lnTo>
                  <a:pt x="32" y="13"/>
                </a:lnTo>
                <a:lnTo>
                  <a:pt x="31" y="14"/>
                </a:lnTo>
                <a:lnTo>
                  <a:pt x="31" y="25"/>
                </a:lnTo>
                <a:lnTo>
                  <a:pt x="31" y="36"/>
                </a:lnTo>
                <a:lnTo>
                  <a:pt x="31" y="47"/>
                </a:lnTo>
                <a:lnTo>
                  <a:pt x="31" y="58"/>
                </a:lnTo>
                <a:lnTo>
                  <a:pt x="31" y="69"/>
                </a:lnTo>
                <a:lnTo>
                  <a:pt x="31" y="80"/>
                </a:lnTo>
                <a:lnTo>
                  <a:pt x="31" y="91"/>
                </a:lnTo>
                <a:lnTo>
                  <a:pt x="31" y="102"/>
                </a:lnTo>
                <a:lnTo>
                  <a:pt x="32" y="105"/>
                </a:lnTo>
                <a:lnTo>
                  <a:pt x="33" y="107"/>
                </a:lnTo>
                <a:lnTo>
                  <a:pt x="34" y="110"/>
                </a:lnTo>
                <a:lnTo>
                  <a:pt x="34" y="112"/>
                </a:lnTo>
                <a:lnTo>
                  <a:pt x="35" y="114"/>
                </a:lnTo>
                <a:lnTo>
                  <a:pt x="36" y="117"/>
                </a:lnTo>
                <a:lnTo>
                  <a:pt x="37" y="119"/>
                </a:lnTo>
                <a:lnTo>
                  <a:pt x="38" y="121"/>
                </a:lnTo>
                <a:lnTo>
                  <a:pt x="38" y="123"/>
                </a:lnTo>
                <a:lnTo>
                  <a:pt x="39" y="125"/>
                </a:lnTo>
                <a:lnTo>
                  <a:pt x="40" y="126"/>
                </a:lnTo>
                <a:lnTo>
                  <a:pt x="41" y="128"/>
                </a:lnTo>
                <a:lnTo>
                  <a:pt x="42" y="130"/>
                </a:lnTo>
                <a:lnTo>
                  <a:pt x="43" y="131"/>
                </a:lnTo>
                <a:lnTo>
                  <a:pt x="44" y="133"/>
                </a:lnTo>
                <a:lnTo>
                  <a:pt x="46" y="134"/>
                </a:lnTo>
                <a:lnTo>
                  <a:pt x="47" y="135"/>
                </a:lnTo>
                <a:lnTo>
                  <a:pt x="48" y="137"/>
                </a:lnTo>
                <a:lnTo>
                  <a:pt x="49" y="138"/>
                </a:lnTo>
                <a:lnTo>
                  <a:pt x="50" y="139"/>
                </a:lnTo>
                <a:lnTo>
                  <a:pt x="52" y="140"/>
                </a:lnTo>
                <a:lnTo>
                  <a:pt x="53" y="140"/>
                </a:lnTo>
                <a:lnTo>
                  <a:pt x="54" y="141"/>
                </a:lnTo>
                <a:lnTo>
                  <a:pt x="56" y="142"/>
                </a:lnTo>
                <a:lnTo>
                  <a:pt x="57" y="142"/>
                </a:lnTo>
                <a:lnTo>
                  <a:pt x="59" y="143"/>
                </a:lnTo>
                <a:lnTo>
                  <a:pt x="60" y="143"/>
                </a:lnTo>
                <a:lnTo>
                  <a:pt x="62" y="143"/>
                </a:lnTo>
                <a:lnTo>
                  <a:pt x="63" y="144"/>
                </a:lnTo>
                <a:lnTo>
                  <a:pt x="65" y="144"/>
                </a:lnTo>
                <a:lnTo>
                  <a:pt x="66" y="144"/>
                </a:lnTo>
                <a:lnTo>
                  <a:pt x="68" y="143"/>
                </a:lnTo>
                <a:lnTo>
                  <a:pt x="71" y="143"/>
                </a:lnTo>
                <a:lnTo>
                  <a:pt x="74" y="143"/>
                </a:lnTo>
                <a:lnTo>
                  <a:pt x="77" y="142"/>
                </a:lnTo>
                <a:lnTo>
                  <a:pt x="80" y="142"/>
                </a:lnTo>
                <a:lnTo>
                  <a:pt x="82" y="141"/>
                </a:lnTo>
                <a:lnTo>
                  <a:pt x="85" y="140"/>
                </a:lnTo>
                <a:lnTo>
                  <a:pt x="87" y="138"/>
                </a:lnTo>
                <a:lnTo>
                  <a:pt x="90" y="137"/>
                </a:lnTo>
                <a:lnTo>
                  <a:pt x="92" y="135"/>
                </a:lnTo>
                <a:lnTo>
                  <a:pt x="94" y="134"/>
                </a:lnTo>
                <a:lnTo>
                  <a:pt x="96" y="132"/>
                </a:lnTo>
                <a:lnTo>
                  <a:pt x="98" y="130"/>
                </a:lnTo>
                <a:lnTo>
                  <a:pt x="100" y="128"/>
                </a:lnTo>
                <a:lnTo>
                  <a:pt x="101" y="125"/>
                </a:lnTo>
                <a:lnTo>
                  <a:pt x="103" y="123"/>
                </a:lnTo>
                <a:lnTo>
                  <a:pt x="105" y="120"/>
                </a:lnTo>
                <a:lnTo>
                  <a:pt x="106" y="117"/>
                </a:lnTo>
                <a:lnTo>
                  <a:pt x="107" y="114"/>
                </a:lnTo>
                <a:lnTo>
                  <a:pt x="109" y="111"/>
                </a:lnTo>
                <a:lnTo>
                  <a:pt x="110" y="108"/>
                </a:lnTo>
                <a:lnTo>
                  <a:pt x="111" y="104"/>
                </a:lnTo>
                <a:lnTo>
                  <a:pt x="112" y="101"/>
                </a:lnTo>
                <a:lnTo>
                  <a:pt x="113" y="97"/>
                </a:lnTo>
                <a:lnTo>
                  <a:pt x="114" y="94"/>
                </a:lnTo>
                <a:lnTo>
                  <a:pt x="115" y="90"/>
                </a:lnTo>
                <a:lnTo>
                  <a:pt x="116" y="86"/>
                </a:lnTo>
                <a:lnTo>
                  <a:pt x="116" y="82"/>
                </a:lnTo>
                <a:lnTo>
                  <a:pt x="117" y="77"/>
                </a:lnTo>
                <a:lnTo>
                  <a:pt x="117" y="73"/>
                </a:lnTo>
                <a:lnTo>
                  <a:pt x="118" y="68"/>
                </a:lnTo>
                <a:lnTo>
                  <a:pt x="118" y="64"/>
                </a:lnTo>
                <a:lnTo>
                  <a:pt x="119" y="59"/>
                </a:lnTo>
                <a:lnTo>
                  <a:pt x="119" y="54"/>
                </a:lnTo>
                <a:lnTo>
                  <a:pt x="119" y="48"/>
                </a:lnTo>
                <a:lnTo>
                  <a:pt x="119" y="43"/>
                </a:lnTo>
                <a:lnTo>
                  <a:pt x="119" y="37"/>
                </a:lnTo>
                <a:lnTo>
                  <a:pt x="119" y="32"/>
                </a:lnTo>
                <a:lnTo>
                  <a:pt x="119" y="26"/>
                </a:lnTo>
                <a:lnTo>
                  <a:pt x="119" y="20"/>
                </a:lnTo>
                <a:lnTo>
                  <a:pt x="119" y="15"/>
                </a:lnTo>
                <a:lnTo>
                  <a:pt x="119" y="14"/>
                </a:lnTo>
                <a:lnTo>
                  <a:pt x="119" y="12"/>
                </a:lnTo>
                <a:lnTo>
                  <a:pt x="119" y="11"/>
                </a:lnTo>
                <a:lnTo>
                  <a:pt x="119" y="10"/>
                </a:lnTo>
                <a:lnTo>
                  <a:pt x="119" y="9"/>
                </a:lnTo>
                <a:lnTo>
                  <a:pt x="120" y="8"/>
                </a:lnTo>
                <a:lnTo>
                  <a:pt x="120" y="7"/>
                </a:lnTo>
                <a:lnTo>
                  <a:pt x="120" y="6"/>
                </a:lnTo>
                <a:lnTo>
                  <a:pt x="121" y="6"/>
                </a:lnTo>
                <a:lnTo>
                  <a:pt x="121" y="5"/>
                </a:lnTo>
                <a:lnTo>
                  <a:pt x="122" y="4"/>
                </a:lnTo>
                <a:lnTo>
                  <a:pt x="123" y="3"/>
                </a:lnTo>
                <a:lnTo>
                  <a:pt x="124" y="2"/>
                </a:lnTo>
                <a:lnTo>
                  <a:pt x="125" y="1"/>
                </a:lnTo>
                <a:lnTo>
                  <a:pt x="126" y="1"/>
                </a:lnTo>
                <a:lnTo>
                  <a:pt x="127" y="1"/>
                </a:lnTo>
                <a:lnTo>
                  <a:pt x="128" y="0"/>
                </a:lnTo>
                <a:lnTo>
                  <a:pt x="129" y="0"/>
                </a:lnTo>
                <a:lnTo>
                  <a:pt x="130" y="0"/>
                </a:lnTo>
                <a:lnTo>
                  <a:pt x="131" y="0"/>
                </a:lnTo>
                <a:lnTo>
                  <a:pt x="132" y="0"/>
                </a:lnTo>
                <a:lnTo>
                  <a:pt x="134" y="0"/>
                </a:lnTo>
                <a:lnTo>
                  <a:pt x="135" y="0"/>
                </a:lnTo>
                <a:lnTo>
                  <a:pt x="137" y="0"/>
                </a:lnTo>
                <a:lnTo>
                  <a:pt x="138" y="0"/>
                </a:lnTo>
                <a:lnTo>
                  <a:pt x="139" y="0"/>
                </a:lnTo>
                <a:lnTo>
                  <a:pt x="140" y="0"/>
                </a:lnTo>
                <a:lnTo>
                  <a:pt x="141" y="0"/>
                </a:lnTo>
                <a:lnTo>
                  <a:pt x="142" y="0"/>
                </a:lnTo>
                <a:lnTo>
                  <a:pt x="142" y="1"/>
                </a:lnTo>
                <a:lnTo>
                  <a:pt x="143" y="1"/>
                </a:lnTo>
                <a:lnTo>
                  <a:pt x="144" y="1"/>
                </a:lnTo>
                <a:lnTo>
                  <a:pt x="144" y="2"/>
                </a:lnTo>
                <a:lnTo>
                  <a:pt x="145" y="2"/>
                </a:lnTo>
                <a:lnTo>
                  <a:pt x="146" y="3"/>
                </a:lnTo>
                <a:lnTo>
                  <a:pt x="147" y="4"/>
                </a:lnTo>
                <a:lnTo>
                  <a:pt x="148" y="5"/>
                </a:lnTo>
                <a:lnTo>
                  <a:pt x="148" y="6"/>
                </a:lnTo>
                <a:lnTo>
                  <a:pt x="149" y="7"/>
                </a:lnTo>
                <a:lnTo>
                  <a:pt x="149" y="8"/>
                </a:lnTo>
                <a:lnTo>
                  <a:pt x="149" y="9"/>
                </a:lnTo>
                <a:lnTo>
                  <a:pt x="149" y="10"/>
                </a:lnTo>
                <a:lnTo>
                  <a:pt x="149" y="11"/>
                </a:lnTo>
                <a:lnTo>
                  <a:pt x="149" y="12"/>
                </a:lnTo>
                <a:lnTo>
                  <a:pt x="150" y="13"/>
                </a:lnTo>
                <a:lnTo>
                  <a:pt x="150" y="14"/>
                </a:lnTo>
                <a:lnTo>
                  <a:pt x="150" y="20"/>
                </a:lnTo>
                <a:lnTo>
                  <a:pt x="150" y="26"/>
                </a:lnTo>
                <a:lnTo>
                  <a:pt x="150" y="32"/>
                </a:lnTo>
                <a:lnTo>
                  <a:pt x="150" y="38"/>
                </a:lnTo>
                <a:lnTo>
                  <a:pt x="150" y="45"/>
                </a:lnTo>
                <a:lnTo>
                  <a:pt x="150" y="51"/>
                </a:lnTo>
                <a:lnTo>
                  <a:pt x="150" y="57"/>
                </a:lnTo>
                <a:lnTo>
                  <a:pt x="150" y="63"/>
                </a:lnTo>
                <a:lnTo>
                  <a:pt x="148" y="69"/>
                </a:lnTo>
                <a:lnTo>
                  <a:pt x="147" y="75"/>
                </a:lnTo>
                <a:lnTo>
                  <a:pt x="146" y="81"/>
                </a:lnTo>
                <a:lnTo>
                  <a:pt x="145" y="87"/>
                </a:lnTo>
                <a:lnTo>
                  <a:pt x="143" y="93"/>
                </a:lnTo>
                <a:lnTo>
                  <a:pt x="142" y="98"/>
                </a:lnTo>
                <a:lnTo>
                  <a:pt x="140" y="104"/>
                </a:lnTo>
                <a:lnTo>
                  <a:pt x="139" y="109"/>
                </a:lnTo>
                <a:lnTo>
                  <a:pt x="137" y="114"/>
                </a:lnTo>
                <a:lnTo>
                  <a:pt x="135" y="119"/>
                </a:lnTo>
                <a:lnTo>
                  <a:pt x="133" y="124"/>
                </a:lnTo>
                <a:lnTo>
                  <a:pt x="131" y="128"/>
                </a:lnTo>
                <a:lnTo>
                  <a:pt x="129" y="133"/>
                </a:lnTo>
                <a:lnTo>
                  <a:pt x="127" y="137"/>
                </a:lnTo>
                <a:lnTo>
                  <a:pt x="125" y="141"/>
                </a:lnTo>
                <a:lnTo>
                  <a:pt x="122" y="145"/>
                </a:lnTo>
                <a:lnTo>
                  <a:pt x="120" y="148"/>
                </a:lnTo>
                <a:lnTo>
                  <a:pt x="117" y="152"/>
                </a:lnTo>
                <a:lnTo>
                  <a:pt x="114" y="155"/>
                </a:lnTo>
                <a:lnTo>
                  <a:pt x="111" y="158"/>
                </a:lnTo>
                <a:lnTo>
                  <a:pt x="108" y="161"/>
                </a:lnTo>
                <a:lnTo>
                  <a:pt x="105" y="163"/>
                </a:lnTo>
                <a:lnTo>
                  <a:pt x="102" y="165"/>
                </a:lnTo>
                <a:lnTo>
                  <a:pt x="99" y="167"/>
                </a:lnTo>
                <a:lnTo>
                  <a:pt x="95" y="169"/>
                </a:lnTo>
                <a:lnTo>
                  <a:pt x="92" y="171"/>
                </a:lnTo>
                <a:lnTo>
                  <a:pt x="88" y="172"/>
                </a:lnTo>
                <a:lnTo>
                  <a:pt x="84" y="173"/>
                </a:lnTo>
                <a:lnTo>
                  <a:pt x="80" y="174"/>
                </a:lnTo>
                <a:lnTo>
                  <a:pt x="76" y="174"/>
                </a:lnTo>
                <a:lnTo>
                  <a:pt x="72" y="174"/>
                </a:lnTo>
                <a:lnTo>
                  <a:pt x="67" y="174"/>
                </a:lnTo>
                <a:lnTo>
                  <a:pt x="64" y="174"/>
                </a:lnTo>
                <a:lnTo>
                  <a:pt x="60" y="175"/>
                </a:lnTo>
                <a:lnTo>
                  <a:pt x="57" y="174"/>
                </a:lnTo>
                <a:lnTo>
                  <a:pt x="54" y="174"/>
                </a:lnTo>
                <a:lnTo>
                  <a:pt x="50" y="173"/>
                </a:lnTo>
                <a:lnTo>
                  <a:pt x="47" y="173"/>
                </a:lnTo>
                <a:lnTo>
                  <a:pt x="44" y="172"/>
                </a:lnTo>
                <a:lnTo>
                  <a:pt x="42" y="171"/>
                </a:lnTo>
                <a:lnTo>
                  <a:pt x="39" y="170"/>
                </a:lnTo>
                <a:lnTo>
                  <a:pt x="36" y="168"/>
                </a:lnTo>
                <a:lnTo>
                  <a:pt x="34" y="167"/>
                </a:lnTo>
                <a:lnTo>
                  <a:pt x="31" y="165"/>
                </a:lnTo>
                <a:lnTo>
                  <a:pt x="29" y="163"/>
                </a:lnTo>
                <a:lnTo>
                  <a:pt x="26" y="161"/>
                </a:lnTo>
                <a:lnTo>
                  <a:pt x="24" y="159"/>
                </a:lnTo>
                <a:lnTo>
                  <a:pt x="22" y="157"/>
                </a:lnTo>
                <a:lnTo>
                  <a:pt x="20" y="155"/>
                </a:lnTo>
                <a:lnTo>
                  <a:pt x="18" y="152"/>
                </a:lnTo>
                <a:lnTo>
                  <a:pt x="16" y="149"/>
                </a:lnTo>
                <a:lnTo>
                  <a:pt x="15" y="146"/>
                </a:lnTo>
                <a:lnTo>
                  <a:pt x="13" y="143"/>
                </a:lnTo>
                <a:lnTo>
                  <a:pt x="11" y="140"/>
                </a:lnTo>
                <a:lnTo>
                  <a:pt x="10" y="137"/>
                </a:lnTo>
                <a:lnTo>
                  <a:pt x="8" y="133"/>
                </a:lnTo>
                <a:lnTo>
                  <a:pt x="7" y="130"/>
                </a:lnTo>
                <a:lnTo>
                  <a:pt x="6" y="126"/>
                </a:lnTo>
                <a:lnTo>
                  <a:pt x="4" y="122"/>
                </a:lnTo>
                <a:lnTo>
                  <a:pt x="3" y="118"/>
                </a:lnTo>
                <a:lnTo>
                  <a:pt x="2" y="114"/>
                </a:lnTo>
                <a:lnTo>
                  <a:pt x="1" y="110"/>
                </a:lnTo>
                <a:lnTo>
                  <a:pt x="0" y="106"/>
                </a:lnTo>
                <a:lnTo>
                  <a:pt x="0" y="101"/>
                </a:lnTo>
                <a:lnTo>
                  <a:pt x="0" y="90"/>
                </a:lnTo>
                <a:lnTo>
                  <a:pt x="0" y="79"/>
                </a:lnTo>
                <a:lnTo>
                  <a:pt x="0" y="68"/>
                </a:lnTo>
                <a:lnTo>
                  <a:pt x="0" y="57"/>
                </a:lnTo>
                <a:lnTo>
                  <a:pt x="0" y="46"/>
                </a:lnTo>
                <a:lnTo>
                  <a:pt x="0" y="35"/>
                </a:lnTo>
                <a:lnTo>
                  <a:pt x="0" y="24"/>
                </a:lnTo>
                <a:lnTo>
                  <a:pt x="0" y="13"/>
                </a:lnTo>
                <a:lnTo>
                  <a:pt x="0" y="12"/>
                </a:lnTo>
                <a:lnTo>
                  <a:pt x="0" y="11"/>
                </a:lnTo>
                <a:lnTo>
                  <a:pt x="0" y="10"/>
                </a:lnTo>
                <a:lnTo>
                  <a:pt x="0" y="9"/>
                </a:lnTo>
                <a:lnTo>
                  <a:pt x="0" y="8"/>
                </a:lnTo>
                <a:lnTo>
                  <a:pt x="1" y="7"/>
                </a:lnTo>
                <a:lnTo>
                  <a:pt x="1" y="6"/>
                </a:lnTo>
                <a:lnTo>
                  <a:pt x="2" y="5"/>
                </a:lnTo>
                <a:lnTo>
                  <a:pt x="2" y="4"/>
                </a:lnTo>
                <a:lnTo>
                  <a:pt x="3" y="4"/>
                </a:lnTo>
                <a:lnTo>
                  <a:pt x="3" y="3"/>
                </a:lnTo>
                <a:lnTo>
                  <a:pt x="4" y="3"/>
                </a:lnTo>
                <a:lnTo>
                  <a:pt x="4" y="2"/>
                </a:lnTo>
                <a:lnTo>
                  <a:pt x="5" y="2"/>
                </a:lnTo>
                <a:lnTo>
                  <a:pt x="6" y="2"/>
                </a:lnTo>
                <a:lnTo>
                  <a:pt x="6" y="1"/>
                </a:lnTo>
                <a:lnTo>
                  <a:pt x="7" y="1"/>
                </a:lnTo>
                <a:lnTo>
                  <a:pt x="8" y="1"/>
                </a:lnTo>
                <a:lnTo>
                  <a:pt x="9" y="0"/>
                </a:lnTo>
                <a:lnTo>
                  <a:pt x="10" y="0"/>
                </a:lnTo>
                <a:lnTo>
                  <a:pt x="11" y="0"/>
                </a:lnTo>
                <a:lnTo>
                  <a:pt x="12" y="0"/>
                </a:lnTo>
                <a:lnTo>
                  <a:pt x="13" y="0"/>
                </a:lnTo>
                <a:lnTo>
                  <a:pt x="14" y="0"/>
                </a:lnTo>
                <a:lnTo>
                  <a:pt x="15" y="0"/>
                </a:lnTo>
                <a:lnTo>
                  <a:pt x="17" y="0"/>
                </a:lnTo>
              </a:path>
            </a:pathLst>
          </a:custGeom>
          <a:solidFill>
            <a:schemeClr val="bg2"/>
          </a:solidFill>
          <a:ln w="9525" cap="rnd">
            <a:noFill/>
            <a:round/>
            <a:headEnd/>
            <a:tailEnd/>
          </a:ln>
          <a:effectLst/>
        </p:spPr>
        <p:txBody>
          <a:bodyPr/>
          <a:lstStyle/>
          <a:p>
            <a:pPr>
              <a:defRPr/>
            </a:pPr>
            <a:endParaRPr lang="fr-CA"/>
          </a:p>
        </p:txBody>
      </p:sp>
      <p:sp>
        <p:nvSpPr>
          <p:cNvPr id="68644" name="Freeform 41"/>
          <p:cNvSpPr>
            <a:spLocks/>
          </p:cNvSpPr>
          <p:nvPr/>
        </p:nvSpPr>
        <p:spPr bwMode="auto">
          <a:xfrm>
            <a:off x="165100" y="6157913"/>
            <a:ext cx="890588" cy="539750"/>
          </a:xfrm>
          <a:custGeom>
            <a:avLst/>
            <a:gdLst>
              <a:gd name="T0" fmla="*/ 121513746 w 631"/>
              <a:gd name="T1" fmla="*/ 753527513 h 340"/>
              <a:gd name="T2" fmla="*/ 231074418 w 631"/>
              <a:gd name="T3" fmla="*/ 733366263 h 340"/>
              <a:gd name="T4" fmla="*/ 288844081 w 631"/>
              <a:gd name="T5" fmla="*/ 730845313 h 340"/>
              <a:gd name="T6" fmla="*/ 310755934 w 631"/>
              <a:gd name="T7" fmla="*/ 735885625 h 340"/>
              <a:gd name="T8" fmla="*/ 342627975 w 631"/>
              <a:gd name="T9" fmla="*/ 730845313 h 340"/>
              <a:gd name="T10" fmla="*/ 394421807 w 631"/>
              <a:gd name="T11" fmla="*/ 690522813 h 340"/>
              <a:gd name="T12" fmla="*/ 422309490 w 631"/>
              <a:gd name="T13" fmla="*/ 680442188 h 340"/>
              <a:gd name="T14" fmla="*/ 454181532 w 631"/>
              <a:gd name="T15" fmla="*/ 705643750 h 340"/>
              <a:gd name="T16" fmla="*/ 490037931 w 631"/>
              <a:gd name="T17" fmla="*/ 740925938 h 340"/>
              <a:gd name="T18" fmla="*/ 551790541 w 631"/>
              <a:gd name="T19" fmla="*/ 725805000 h 340"/>
              <a:gd name="T20" fmla="*/ 587646941 w 631"/>
              <a:gd name="T21" fmla="*/ 559474688 h 340"/>
              <a:gd name="T22" fmla="*/ 605575846 w 631"/>
              <a:gd name="T23" fmla="*/ 294859075 h 340"/>
              <a:gd name="T24" fmla="*/ 621511867 w 631"/>
              <a:gd name="T25" fmla="*/ 372983125 h 340"/>
              <a:gd name="T26" fmla="*/ 629480583 w 631"/>
              <a:gd name="T27" fmla="*/ 655240625 h 340"/>
              <a:gd name="T28" fmla="*/ 659361151 w 631"/>
              <a:gd name="T29" fmla="*/ 846772500 h 340"/>
              <a:gd name="T30" fmla="*/ 685257362 w 631"/>
              <a:gd name="T31" fmla="*/ 841732188 h 340"/>
              <a:gd name="T32" fmla="*/ 701193382 w 631"/>
              <a:gd name="T33" fmla="*/ 801409688 h 340"/>
              <a:gd name="T34" fmla="*/ 731073951 w 631"/>
              <a:gd name="T35" fmla="*/ 773688763 h 340"/>
              <a:gd name="T36" fmla="*/ 840634623 w 631"/>
              <a:gd name="T37" fmla="*/ 751006563 h 340"/>
              <a:gd name="T38" fmla="*/ 900395759 w 631"/>
              <a:gd name="T39" fmla="*/ 708164700 h 340"/>
              <a:gd name="T40" fmla="*/ 928283443 w 631"/>
              <a:gd name="T41" fmla="*/ 693043763 h 340"/>
              <a:gd name="T42" fmla="*/ 966132727 w 631"/>
              <a:gd name="T43" fmla="*/ 728325950 h 340"/>
              <a:gd name="T44" fmla="*/ 1009956431 w 631"/>
              <a:gd name="T45" fmla="*/ 753527513 h 340"/>
              <a:gd name="T46" fmla="*/ 1067726094 w 631"/>
              <a:gd name="T47" fmla="*/ 756046875 h 340"/>
              <a:gd name="T48" fmla="*/ 1109558325 w 631"/>
              <a:gd name="T49" fmla="*/ 761087188 h 340"/>
              <a:gd name="T50" fmla="*/ 1137447420 w 631"/>
              <a:gd name="T51" fmla="*/ 761087188 h 340"/>
              <a:gd name="T52" fmla="*/ 1157366388 w 631"/>
              <a:gd name="T53" fmla="*/ 753527513 h 340"/>
              <a:gd name="T54" fmla="*/ 1177286766 w 631"/>
              <a:gd name="T55" fmla="*/ 753527513 h 340"/>
              <a:gd name="T56" fmla="*/ 1209160219 w 631"/>
              <a:gd name="T57" fmla="*/ 773688763 h 340"/>
              <a:gd name="T58" fmla="*/ 1237047903 w 631"/>
              <a:gd name="T59" fmla="*/ 793850013 h 340"/>
              <a:gd name="T60" fmla="*/ 1254976808 w 631"/>
              <a:gd name="T61" fmla="*/ 740925938 h 340"/>
              <a:gd name="T62" fmla="*/ 1237047903 w 631"/>
              <a:gd name="T63" fmla="*/ 708164700 h 340"/>
              <a:gd name="T64" fmla="*/ 1213143166 w 631"/>
              <a:gd name="T65" fmla="*/ 688003450 h 340"/>
              <a:gd name="T66" fmla="*/ 1179279651 w 631"/>
              <a:gd name="T67" fmla="*/ 682963138 h 340"/>
              <a:gd name="T68" fmla="*/ 1147406198 w 631"/>
              <a:gd name="T69" fmla="*/ 693043763 h 340"/>
              <a:gd name="T70" fmla="*/ 1127487231 w 631"/>
              <a:gd name="T71" fmla="*/ 695563125 h 340"/>
              <a:gd name="T72" fmla="*/ 1087646473 w 631"/>
              <a:gd name="T73" fmla="*/ 685482500 h 340"/>
              <a:gd name="T74" fmla="*/ 1007964958 w 631"/>
              <a:gd name="T75" fmla="*/ 675401875 h 340"/>
              <a:gd name="T76" fmla="*/ 970117085 w 631"/>
              <a:gd name="T77" fmla="*/ 650200313 h 340"/>
              <a:gd name="T78" fmla="*/ 940236517 w 631"/>
              <a:gd name="T79" fmla="*/ 622479388 h 340"/>
              <a:gd name="T80" fmla="*/ 896411401 w 631"/>
              <a:gd name="T81" fmla="*/ 630039063 h 340"/>
              <a:gd name="T82" fmla="*/ 794818034 w 631"/>
              <a:gd name="T83" fmla="*/ 690522813 h 340"/>
              <a:gd name="T84" fmla="*/ 699200498 w 631"/>
              <a:gd name="T85" fmla="*/ 703124388 h 340"/>
              <a:gd name="T86" fmla="*/ 691233193 w 631"/>
              <a:gd name="T87" fmla="*/ 713205013 h 340"/>
              <a:gd name="T88" fmla="*/ 681273004 w 631"/>
              <a:gd name="T89" fmla="*/ 725805000 h 340"/>
              <a:gd name="T90" fmla="*/ 665336983 w 631"/>
              <a:gd name="T91" fmla="*/ 607358450 h 340"/>
              <a:gd name="T92" fmla="*/ 647408077 w 631"/>
              <a:gd name="T93" fmla="*/ 209173763 h 340"/>
              <a:gd name="T94" fmla="*/ 623504752 w 631"/>
              <a:gd name="T95" fmla="*/ 0 h 340"/>
              <a:gd name="T96" fmla="*/ 587646941 w 631"/>
              <a:gd name="T97" fmla="*/ 166330313 h 340"/>
              <a:gd name="T98" fmla="*/ 559759257 w 631"/>
              <a:gd name="T99" fmla="*/ 544353750 h 340"/>
              <a:gd name="T100" fmla="*/ 509958310 w 631"/>
              <a:gd name="T101" fmla="*/ 667842200 h 340"/>
              <a:gd name="T102" fmla="*/ 474101911 w 631"/>
              <a:gd name="T103" fmla="*/ 642640638 h 340"/>
              <a:gd name="T104" fmla="*/ 436254038 w 631"/>
              <a:gd name="T105" fmla="*/ 604837500 h 340"/>
              <a:gd name="T106" fmla="*/ 392428922 w 631"/>
              <a:gd name="T107" fmla="*/ 612398763 h 340"/>
              <a:gd name="T108" fmla="*/ 358563996 w 631"/>
              <a:gd name="T109" fmla="*/ 637600325 h 340"/>
              <a:gd name="T110" fmla="*/ 320716123 w 631"/>
              <a:gd name="T111" fmla="*/ 670361563 h 340"/>
              <a:gd name="T112" fmla="*/ 296811386 w 631"/>
              <a:gd name="T113" fmla="*/ 665321250 h 340"/>
              <a:gd name="T114" fmla="*/ 231074418 w 631"/>
              <a:gd name="T115" fmla="*/ 672882513 h 340"/>
              <a:gd name="T116" fmla="*/ 0 w 631"/>
              <a:gd name="T117" fmla="*/ 710684063 h 340"/>
              <a:gd name="T118" fmla="*/ 3984358 w 631"/>
              <a:gd name="T119" fmla="*/ 733366263 h 340"/>
              <a:gd name="T120" fmla="*/ 5975831 w 631"/>
              <a:gd name="T121" fmla="*/ 758567825 h 3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631" h="340">
                <a:moveTo>
                  <a:pt x="4" y="303"/>
                </a:moveTo>
                <a:lnTo>
                  <a:pt x="11" y="302"/>
                </a:lnTo>
                <a:lnTo>
                  <a:pt x="17" y="302"/>
                </a:lnTo>
                <a:lnTo>
                  <a:pt x="23" y="302"/>
                </a:lnTo>
                <a:lnTo>
                  <a:pt x="29" y="302"/>
                </a:lnTo>
                <a:lnTo>
                  <a:pt x="35" y="302"/>
                </a:lnTo>
                <a:lnTo>
                  <a:pt x="40" y="301"/>
                </a:lnTo>
                <a:lnTo>
                  <a:pt x="46" y="301"/>
                </a:lnTo>
                <a:lnTo>
                  <a:pt x="51" y="300"/>
                </a:lnTo>
                <a:lnTo>
                  <a:pt x="56" y="300"/>
                </a:lnTo>
                <a:lnTo>
                  <a:pt x="61" y="299"/>
                </a:lnTo>
                <a:lnTo>
                  <a:pt x="66" y="299"/>
                </a:lnTo>
                <a:lnTo>
                  <a:pt x="71" y="298"/>
                </a:lnTo>
                <a:lnTo>
                  <a:pt x="76" y="297"/>
                </a:lnTo>
                <a:lnTo>
                  <a:pt x="80" y="297"/>
                </a:lnTo>
                <a:lnTo>
                  <a:pt x="85" y="296"/>
                </a:lnTo>
                <a:lnTo>
                  <a:pt x="89" y="295"/>
                </a:lnTo>
                <a:lnTo>
                  <a:pt x="97" y="294"/>
                </a:lnTo>
                <a:lnTo>
                  <a:pt x="105" y="293"/>
                </a:lnTo>
                <a:lnTo>
                  <a:pt x="109" y="292"/>
                </a:lnTo>
                <a:lnTo>
                  <a:pt x="112" y="292"/>
                </a:lnTo>
                <a:lnTo>
                  <a:pt x="116" y="291"/>
                </a:lnTo>
                <a:lnTo>
                  <a:pt x="119" y="291"/>
                </a:lnTo>
                <a:lnTo>
                  <a:pt x="122" y="290"/>
                </a:lnTo>
                <a:lnTo>
                  <a:pt x="126" y="290"/>
                </a:lnTo>
                <a:lnTo>
                  <a:pt x="129" y="290"/>
                </a:lnTo>
                <a:lnTo>
                  <a:pt x="132" y="289"/>
                </a:lnTo>
                <a:lnTo>
                  <a:pt x="135" y="289"/>
                </a:lnTo>
                <a:lnTo>
                  <a:pt x="138" y="289"/>
                </a:lnTo>
                <a:lnTo>
                  <a:pt x="141" y="289"/>
                </a:lnTo>
                <a:lnTo>
                  <a:pt x="144" y="289"/>
                </a:lnTo>
                <a:lnTo>
                  <a:pt x="145" y="289"/>
                </a:lnTo>
                <a:lnTo>
                  <a:pt x="145" y="290"/>
                </a:lnTo>
                <a:lnTo>
                  <a:pt x="146" y="290"/>
                </a:lnTo>
                <a:lnTo>
                  <a:pt x="147" y="290"/>
                </a:lnTo>
                <a:lnTo>
                  <a:pt x="148" y="291"/>
                </a:lnTo>
                <a:lnTo>
                  <a:pt x="149" y="291"/>
                </a:lnTo>
                <a:lnTo>
                  <a:pt x="150" y="291"/>
                </a:lnTo>
                <a:lnTo>
                  <a:pt x="151" y="291"/>
                </a:lnTo>
                <a:lnTo>
                  <a:pt x="152" y="291"/>
                </a:lnTo>
                <a:lnTo>
                  <a:pt x="153" y="292"/>
                </a:lnTo>
                <a:lnTo>
                  <a:pt x="154" y="292"/>
                </a:lnTo>
                <a:lnTo>
                  <a:pt x="155" y="292"/>
                </a:lnTo>
                <a:lnTo>
                  <a:pt x="156" y="292"/>
                </a:lnTo>
                <a:lnTo>
                  <a:pt x="157" y="292"/>
                </a:lnTo>
                <a:lnTo>
                  <a:pt x="158" y="292"/>
                </a:lnTo>
                <a:lnTo>
                  <a:pt x="160" y="292"/>
                </a:lnTo>
                <a:lnTo>
                  <a:pt x="162" y="292"/>
                </a:lnTo>
                <a:lnTo>
                  <a:pt x="164" y="291"/>
                </a:lnTo>
                <a:lnTo>
                  <a:pt x="165" y="291"/>
                </a:lnTo>
                <a:lnTo>
                  <a:pt x="167" y="291"/>
                </a:lnTo>
                <a:lnTo>
                  <a:pt x="169" y="290"/>
                </a:lnTo>
                <a:lnTo>
                  <a:pt x="170" y="290"/>
                </a:lnTo>
                <a:lnTo>
                  <a:pt x="172" y="290"/>
                </a:lnTo>
                <a:lnTo>
                  <a:pt x="174" y="289"/>
                </a:lnTo>
                <a:lnTo>
                  <a:pt x="175" y="288"/>
                </a:lnTo>
                <a:lnTo>
                  <a:pt x="177" y="286"/>
                </a:lnTo>
                <a:lnTo>
                  <a:pt x="180" y="285"/>
                </a:lnTo>
                <a:lnTo>
                  <a:pt x="184" y="282"/>
                </a:lnTo>
                <a:lnTo>
                  <a:pt x="189" y="279"/>
                </a:lnTo>
                <a:lnTo>
                  <a:pt x="192" y="277"/>
                </a:lnTo>
                <a:lnTo>
                  <a:pt x="194" y="276"/>
                </a:lnTo>
                <a:lnTo>
                  <a:pt x="195" y="275"/>
                </a:lnTo>
                <a:lnTo>
                  <a:pt x="197" y="274"/>
                </a:lnTo>
                <a:lnTo>
                  <a:pt x="198" y="274"/>
                </a:lnTo>
                <a:lnTo>
                  <a:pt x="199" y="273"/>
                </a:lnTo>
                <a:lnTo>
                  <a:pt x="200" y="273"/>
                </a:lnTo>
                <a:lnTo>
                  <a:pt x="202" y="272"/>
                </a:lnTo>
                <a:lnTo>
                  <a:pt x="203" y="271"/>
                </a:lnTo>
                <a:lnTo>
                  <a:pt x="204" y="271"/>
                </a:lnTo>
                <a:lnTo>
                  <a:pt x="205" y="271"/>
                </a:lnTo>
                <a:lnTo>
                  <a:pt x="206" y="270"/>
                </a:lnTo>
                <a:lnTo>
                  <a:pt x="208" y="270"/>
                </a:lnTo>
                <a:lnTo>
                  <a:pt x="209" y="269"/>
                </a:lnTo>
                <a:lnTo>
                  <a:pt x="210" y="270"/>
                </a:lnTo>
                <a:lnTo>
                  <a:pt x="212" y="270"/>
                </a:lnTo>
                <a:lnTo>
                  <a:pt x="213" y="270"/>
                </a:lnTo>
                <a:lnTo>
                  <a:pt x="215" y="270"/>
                </a:lnTo>
                <a:lnTo>
                  <a:pt x="216" y="271"/>
                </a:lnTo>
                <a:lnTo>
                  <a:pt x="218" y="272"/>
                </a:lnTo>
                <a:lnTo>
                  <a:pt x="219" y="273"/>
                </a:lnTo>
                <a:lnTo>
                  <a:pt x="220" y="273"/>
                </a:lnTo>
                <a:lnTo>
                  <a:pt x="222" y="274"/>
                </a:lnTo>
                <a:lnTo>
                  <a:pt x="223" y="275"/>
                </a:lnTo>
                <a:lnTo>
                  <a:pt x="224" y="277"/>
                </a:lnTo>
                <a:lnTo>
                  <a:pt x="225" y="278"/>
                </a:lnTo>
                <a:lnTo>
                  <a:pt x="228" y="280"/>
                </a:lnTo>
                <a:lnTo>
                  <a:pt x="230" y="283"/>
                </a:lnTo>
                <a:lnTo>
                  <a:pt x="232" y="284"/>
                </a:lnTo>
                <a:lnTo>
                  <a:pt x="233" y="285"/>
                </a:lnTo>
                <a:lnTo>
                  <a:pt x="234" y="286"/>
                </a:lnTo>
                <a:lnTo>
                  <a:pt x="236" y="288"/>
                </a:lnTo>
                <a:lnTo>
                  <a:pt x="237" y="289"/>
                </a:lnTo>
                <a:lnTo>
                  <a:pt x="239" y="290"/>
                </a:lnTo>
                <a:lnTo>
                  <a:pt x="241" y="291"/>
                </a:lnTo>
                <a:lnTo>
                  <a:pt x="242" y="292"/>
                </a:lnTo>
                <a:lnTo>
                  <a:pt x="244" y="293"/>
                </a:lnTo>
                <a:lnTo>
                  <a:pt x="246" y="294"/>
                </a:lnTo>
                <a:lnTo>
                  <a:pt x="248" y="294"/>
                </a:lnTo>
                <a:lnTo>
                  <a:pt x="250" y="295"/>
                </a:lnTo>
                <a:lnTo>
                  <a:pt x="252" y="296"/>
                </a:lnTo>
                <a:lnTo>
                  <a:pt x="255" y="296"/>
                </a:lnTo>
                <a:lnTo>
                  <a:pt x="257" y="296"/>
                </a:lnTo>
                <a:lnTo>
                  <a:pt x="260" y="296"/>
                </a:lnTo>
                <a:lnTo>
                  <a:pt x="264" y="296"/>
                </a:lnTo>
                <a:lnTo>
                  <a:pt x="268" y="295"/>
                </a:lnTo>
                <a:lnTo>
                  <a:pt x="271" y="293"/>
                </a:lnTo>
                <a:lnTo>
                  <a:pt x="274" y="291"/>
                </a:lnTo>
                <a:lnTo>
                  <a:pt x="277" y="288"/>
                </a:lnTo>
                <a:lnTo>
                  <a:pt x="280" y="284"/>
                </a:lnTo>
                <a:lnTo>
                  <a:pt x="282" y="280"/>
                </a:lnTo>
                <a:lnTo>
                  <a:pt x="285" y="275"/>
                </a:lnTo>
                <a:lnTo>
                  <a:pt x="286" y="270"/>
                </a:lnTo>
                <a:lnTo>
                  <a:pt x="288" y="264"/>
                </a:lnTo>
                <a:lnTo>
                  <a:pt x="290" y="258"/>
                </a:lnTo>
                <a:lnTo>
                  <a:pt x="291" y="252"/>
                </a:lnTo>
                <a:lnTo>
                  <a:pt x="292" y="245"/>
                </a:lnTo>
                <a:lnTo>
                  <a:pt x="293" y="237"/>
                </a:lnTo>
                <a:lnTo>
                  <a:pt x="294" y="230"/>
                </a:lnTo>
                <a:lnTo>
                  <a:pt x="295" y="222"/>
                </a:lnTo>
                <a:lnTo>
                  <a:pt x="296" y="214"/>
                </a:lnTo>
                <a:lnTo>
                  <a:pt x="297" y="206"/>
                </a:lnTo>
                <a:lnTo>
                  <a:pt x="297" y="198"/>
                </a:lnTo>
                <a:lnTo>
                  <a:pt x="298" y="190"/>
                </a:lnTo>
                <a:lnTo>
                  <a:pt x="299" y="173"/>
                </a:lnTo>
                <a:lnTo>
                  <a:pt x="300" y="156"/>
                </a:lnTo>
                <a:lnTo>
                  <a:pt x="301" y="148"/>
                </a:lnTo>
                <a:lnTo>
                  <a:pt x="301" y="140"/>
                </a:lnTo>
                <a:lnTo>
                  <a:pt x="302" y="132"/>
                </a:lnTo>
                <a:lnTo>
                  <a:pt x="303" y="124"/>
                </a:lnTo>
                <a:lnTo>
                  <a:pt x="304" y="117"/>
                </a:lnTo>
                <a:lnTo>
                  <a:pt x="305" y="110"/>
                </a:lnTo>
                <a:lnTo>
                  <a:pt x="306" y="103"/>
                </a:lnTo>
                <a:lnTo>
                  <a:pt x="308" y="96"/>
                </a:lnTo>
                <a:lnTo>
                  <a:pt x="309" y="100"/>
                </a:lnTo>
                <a:lnTo>
                  <a:pt x="310" y="104"/>
                </a:lnTo>
                <a:lnTo>
                  <a:pt x="310" y="110"/>
                </a:lnTo>
                <a:lnTo>
                  <a:pt x="311" y="116"/>
                </a:lnTo>
                <a:lnTo>
                  <a:pt x="311" y="123"/>
                </a:lnTo>
                <a:lnTo>
                  <a:pt x="312" y="131"/>
                </a:lnTo>
                <a:lnTo>
                  <a:pt x="312" y="139"/>
                </a:lnTo>
                <a:lnTo>
                  <a:pt x="312" y="148"/>
                </a:lnTo>
                <a:lnTo>
                  <a:pt x="313" y="157"/>
                </a:lnTo>
                <a:lnTo>
                  <a:pt x="313" y="167"/>
                </a:lnTo>
                <a:lnTo>
                  <a:pt x="313" y="177"/>
                </a:lnTo>
                <a:lnTo>
                  <a:pt x="313" y="187"/>
                </a:lnTo>
                <a:lnTo>
                  <a:pt x="313" y="197"/>
                </a:lnTo>
                <a:lnTo>
                  <a:pt x="314" y="208"/>
                </a:lnTo>
                <a:lnTo>
                  <a:pt x="314" y="219"/>
                </a:lnTo>
                <a:lnTo>
                  <a:pt x="314" y="229"/>
                </a:lnTo>
                <a:lnTo>
                  <a:pt x="315" y="240"/>
                </a:lnTo>
                <a:lnTo>
                  <a:pt x="315" y="250"/>
                </a:lnTo>
                <a:lnTo>
                  <a:pt x="316" y="260"/>
                </a:lnTo>
                <a:lnTo>
                  <a:pt x="316" y="270"/>
                </a:lnTo>
                <a:lnTo>
                  <a:pt x="317" y="279"/>
                </a:lnTo>
                <a:lnTo>
                  <a:pt x="318" y="288"/>
                </a:lnTo>
                <a:lnTo>
                  <a:pt x="319" y="297"/>
                </a:lnTo>
                <a:lnTo>
                  <a:pt x="320" y="305"/>
                </a:lnTo>
                <a:lnTo>
                  <a:pt x="321" y="312"/>
                </a:lnTo>
                <a:lnTo>
                  <a:pt x="323" y="318"/>
                </a:lnTo>
                <a:lnTo>
                  <a:pt x="325" y="324"/>
                </a:lnTo>
                <a:lnTo>
                  <a:pt x="327" y="329"/>
                </a:lnTo>
                <a:lnTo>
                  <a:pt x="329" y="333"/>
                </a:lnTo>
                <a:lnTo>
                  <a:pt x="331" y="336"/>
                </a:lnTo>
                <a:lnTo>
                  <a:pt x="334" y="338"/>
                </a:lnTo>
                <a:lnTo>
                  <a:pt x="337" y="339"/>
                </a:lnTo>
                <a:lnTo>
                  <a:pt x="338" y="338"/>
                </a:lnTo>
                <a:lnTo>
                  <a:pt x="339" y="338"/>
                </a:lnTo>
                <a:lnTo>
                  <a:pt x="340" y="338"/>
                </a:lnTo>
                <a:lnTo>
                  <a:pt x="341" y="337"/>
                </a:lnTo>
                <a:lnTo>
                  <a:pt x="342" y="336"/>
                </a:lnTo>
                <a:lnTo>
                  <a:pt x="343" y="336"/>
                </a:lnTo>
                <a:lnTo>
                  <a:pt x="343" y="335"/>
                </a:lnTo>
                <a:lnTo>
                  <a:pt x="344" y="334"/>
                </a:lnTo>
                <a:lnTo>
                  <a:pt x="345" y="333"/>
                </a:lnTo>
                <a:lnTo>
                  <a:pt x="345" y="332"/>
                </a:lnTo>
                <a:lnTo>
                  <a:pt x="346" y="331"/>
                </a:lnTo>
                <a:lnTo>
                  <a:pt x="346" y="330"/>
                </a:lnTo>
                <a:lnTo>
                  <a:pt x="347" y="329"/>
                </a:lnTo>
                <a:lnTo>
                  <a:pt x="348" y="327"/>
                </a:lnTo>
                <a:lnTo>
                  <a:pt x="348" y="326"/>
                </a:lnTo>
                <a:lnTo>
                  <a:pt x="349" y="324"/>
                </a:lnTo>
                <a:lnTo>
                  <a:pt x="350" y="321"/>
                </a:lnTo>
                <a:lnTo>
                  <a:pt x="351" y="320"/>
                </a:lnTo>
                <a:lnTo>
                  <a:pt x="352" y="318"/>
                </a:lnTo>
                <a:lnTo>
                  <a:pt x="352" y="317"/>
                </a:lnTo>
                <a:lnTo>
                  <a:pt x="353" y="316"/>
                </a:lnTo>
                <a:lnTo>
                  <a:pt x="354" y="315"/>
                </a:lnTo>
                <a:lnTo>
                  <a:pt x="354" y="313"/>
                </a:lnTo>
                <a:lnTo>
                  <a:pt x="355" y="312"/>
                </a:lnTo>
                <a:lnTo>
                  <a:pt x="356" y="311"/>
                </a:lnTo>
                <a:lnTo>
                  <a:pt x="357" y="310"/>
                </a:lnTo>
                <a:lnTo>
                  <a:pt x="358" y="309"/>
                </a:lnTo>
                <a:lnTo>
                  <a:pt x="359" y="308"/>
                </a:lnTo>
                <a:lnTo>
                  <a:pt x="360" y="307"/>
                </a:lnTo>
                <a:lnTo>
                  <a:pt x="367" y="307"/>
                </a:lnTo>
                <a:lnTo>
                  <a:pt x="373" y="307"/>
                </a:lnTo>
                <a:lnTo>
                  <a:pt x="379" y="307"/>
                </a:lnTo>
                <a:lnTo>
                  <a:pt x="385" y="306"/>
                </a:lnTo>
                <a:lnTo>
                  <a:pt x="391" y="306"/>
                </a:lnTo>
                <a:lnTo>
                  <a:pt x="396" y="305"/>
                </a:lnTo>
                <a:lnTo>
                  <a:pt x="401" y="304"/>
                </a:lnTo>
                <a:lnTo>
                  <a:pt x="406" y="303"/>
                </a:lnTo>
                <a:lnTo>
                  <a:pt x="410" y="302"/>
                </a:lnTo>
                <a:lnTo>
                  <a:pt x="415" y="301"/>
                </a:lnTo>
                <a:lnTo>
                  <a:pt x="419" y="299"/>
                </a:lnTo>
                <a:lnTo>
                  <a:pt x="422" y="298"/>
                </a:lnTo>
                <a:lnTo>
                  <a:pt x="426" y="296"/>
                </a:lnTo>
                <a:lnTo>
                  <a:pt x="429" y="295"/>
                </a:lnTo>
                <a:lnTo>
                  <a:pt x="433" y="293"/>
                </a:lnTo>
                <a:lnTo>
                  <a:pt x="436" y="292"/>
                </a:lnTo>
                <a:lnTo>
                  <a:pt x="439" y="290"/>
                </a:lnTo>
                <a:lnTo>
                  <a:pt x="441" y="289"/>
                </a:lnTo>
                <a:lnTo>
                  <a:pt x="444" y="287"/>
                </a:lnTo>
                <a:lnTo>
                  <a:pt x="446" y="285"/>
                </a:lnTo>
                <a:lnTo>
                  <a:pt x="448" y="284"/>
                </a:lnTo>
                <a:lnTo>
                  <a:pt x="450" y="282"/>
                </a:lnTo>
                <a:lnTo>
                  <a:pt x="452" y="281"/>
                </a:lnTo>
                <a:lnTo>
                  <a:pt x="454" y="280"/>
                </a:lnTo>
                <a:lnTo>
                  <a:pt x="455" y="279"/>
                </a:lnTo>
                <a:lnTo>
                  <a:pt x="457" y="278"/>
                </a:lnTo>
                <a:lnTo>
                  <a:pt x="458" y="277"/>
                </a:lnTo>
                <a:lnTo>
                  <a:pt x="460" y="276"/>
                </a:lnTo>
                <a:lnTo>
                  <a:pt x="461" y="275"/>
                </a:lnTo>
                <a:lnTo>
                  <a:pt x="462" y="275"/>
                </a:lnTo>
                <a:lnTo>
                  <a:pt x="463" y="274"/>
                </a:lnTo>
                <a:lnTo>
                  <a:pt x="464" y="274"/>
                </a:lnTo>
                <a:lnTo>
                  <a:pt x="465" y="274"/>
                </a:lnTo>
                <a:lnTo>
                  <a:pt x="466" y="275"/>
                </a:lnTo>
                <a:lnTo>
                  <a:pt x="467" y="275"/>
                </a:lnTo>
                <a:lnTo>
                  <a:pt x="468" y="275"/>
                </a:lnTo>
                <a:lnTo>
                  <a:pt x="469" y="276"/>
                </a:lnTo>
                <a:lnTo>
                  <a:pt x="470" y="277"/>
                </a:lnTo>
                <a:lnTo>
                  <a:pt x="471" y="277"/>
                </a:lnTo>
                <a:lnTo>
                  <a:pt x="472" y="278"/>
                </a:lnTo>
                <a:lnTo>
                  <a:pt x="476" y="282"/>
                </a:lnTo>
                <a:lnTo>
                  <a:pt x="481" y="286"/>
                </a:lnTo>
                <a:lnTo>
                  <a:pt x="482" y="287"/>
                </a:lnTo>
                <a:lnTo>
                  <a:pt x="484" y="288"/>
                </a:lnTo>
                <a:lnTo>
                  <a:pt x="485" y="289"/>
                </a:lnTo>
                <a:lnTo>
                  <a:pt x="487" y="291"/>
                </a:lnTo>
                <a:lnTo>
                  <a:pt x="488" y="292"/>
                </a:lnTo>
                <a:lnTo>
                  <a:pt x="490" y="293"/>
                </a:lnTo>
                <a:lnTo>
                  <a:pt x="492" y="294"/>
                </a:lnTo>
                <a:lnTo>
                  <a:pt x="494" y="295"/>
                </a:lnTo>
                <a:lnTo>
                  <a:pt x="496" y="296"/>
                </a:lnTo>
                <a:lnTo>
                  <a:pt x="498" y="296"/>
                </a:lnTo>
                <a:lnTo>
                  <a:pt x="500" y="297"/>
                </a:lnTo>
                <a:lnTo>
                  <a:pt x="502" y="298"/>
                </a:lnTo>
                <a:lnTo>
                  <a:pt x="505" y="298"/>
                </a:lnTo>
                <a:lnTo>
                  <a:pt x="507" y="299"/>
                </a:lnTo>
                <a:lnTo>
                  <a:pt x="510" y="299"/>
                </a:lnTo>
                <a:lnTo>
                  <a:pt x="512" y="300"/>
                </a:lnTo>
                <a:lnTo>
                  <a:pt x="516" y="300"/>
                </a:lnTo>
                <a:lnTo>
                  <a:pt x="519" y="300"/>
                </a:lnTo>
                <a:lnTo>
                  <a:pt x="522" y="300"/>
                </a:lnTo>
                <a:lnTo>
                  <a:pt x="525" y="300"/>
                </a:lnTo>
                <a:lnTo>
                  <a:pt x="527" y="300"/>
                </a:lnTo>
                <a:lnTo>
                  <a:pt x="530" y="300"/>
                </a:lnTo>
                <a:lnTo>
                  <a:pt x="532" y="300"/>
                </a:lnTo>
                <a:lnTo>
                  <a:pt x="534" y="300"/>
                </a:lnTo>
                <a:lnTo>
                  <a:pt x="536" y="300"/>
                </a:lnTo>
                <a:lnTo>
                  <a:pt x="538" y="300"/>
                </a:lnTo>
                <a:lnTo>
                  <a:pt x="539" y="300"/>
                </a:lnTo>
                <a:lnTo>
                  <a:pt x="540" y="300"/>
                </a:lnTo>
                <a:lnTo>
                  <a:pt x="543" y="300"/>
                </a:lnTo>
                <a:lnTo>
                  <a:pt x="545" y="301"/>
                </a:lnTo>
                <a:lnTo>
                  <a:pt x="549" y="301"/>
                </a:lnTo>
                <a:lnTo>
                  <a:pt x="553" y="302"/>
                </a:lnTo>
                <a:lnTo>
                  <a:pt x="554" y="302"/>
                </a:lnTo>
                <a:lnTo>
                  <a:pt x="555" y="302"/>
                </a:lnTo>
                <a:lnTo>
                  <a:pt x="556" y="302"/>
                </a:lnTo>
                <a:lnTo>
                  <a:pt x="557" y="302"/>
                </a:lnTo>
                <a:lnTo>
                  <a:pt x="558" y="302"/>
                </a:lnTo>
                <a:lnTo>
                  <a:pt x="560" y="302"/>
                </a:lnTo>
                <a:lnTo>
                  <a:pt x="561" y="302"/>
                </a:lnTo>
                <a:lnTo>
                  <a:pt x="563" y="302"/>
                </a:lnTo>
                <a:lnTo>
                  <a:pt x="564" y="302"/>
                </a:lnTo>
                <a:lnTo>
                  <a:pt x="566" y="302"/>
                </a:lnTo>
                <a:lnTo>
                  <a:pt x="567" y="302"/>
                </a:lnTo>
                <a:lnTo>
                  <a:pt x="568" y="302"/>
                </a:lnTo>
                <a:lnTo>
                  <a:pt x="569" y="302"/>
                </a:lnTo>
                <a:lnTo>
                  <a:pt x="570" y="302"/>
                </a:lnTo>
                <a:lnTo>
                  <a:pt x="571" y="302"/>
                </a:lnTo>
                <a:lnTo>
                  <a:pt x="572" y="302"/>
                </a:lnTo>
                <a:lnTo>
                  <a:pt x="573" y="302"/>
                </a:lnTo>
                <a:lnTo>
                  <a:pt x="574" y="302"/>
                </a:lnTo>
                <a:lnTo>
                  <a:pt x="575" y="301"/>
                </a:lnTo>
                <a:lnTo>
                  <a:pt x="576" y="301"/>
                </a:lnTo>
                <a:lnTo>
                  <a:pt x="577" y="300"/>
                </a:lnTo>
                <a:lnTo>
                  <a:pt x="578" y="300"/>
                </a:lnTo>
                <a:lnTo>
                  <a:pt x="579" y="299"/>
                </a:lnTo>
                <a:lnTo>
                  <a:pt x="580" y="299"/>
                </a:lnTo>
                <a:lnTo>
                  <a:pt x="581" y="299"/>
                </a:lnTo>
                <a:lnTo>
                  <a:pt x="582" y="299"/>
                </a:lnTo>
                <a:lnTo>
                  <a:pt x="582" y="298"/>
                </a:lnTo>
                <a:lnTo>
                  <a:pt x="583" y="298"/>
                </a:lnTo>
                <a:lnTo>
                  <a:pt x="584" y="298"/>
                </a:lnTo>
                <a:lnTo>
                  <a:pt x="585" y="298"/>
                </a:lnTo>
                <a:lnTo>
                  <a:pt x="586" y="299"/>
                </a:lnTo>
                <a:lnTo>
                  <a:pt x="588" y="299"/>
                </a:lnTo>
                <a:lnTo>
                  <a:pt x="589" y="299"/>
                </a:lnTo>
                <a:lnTo>
                  <a:pt x="591" y="299"/>
                </a:lnTo>
                <a:lnTo>
                  <a:pt x="592" y="299"/>
                </a:lnTo>
                <a:lnTo>
                  <a:pt x="593" y="300"/>
                </a:lnTo>
                <a:lnTo>
                  <a:pt x="595" y="300"/>
                </a:lnTo>
                <a:lnTo>
                  <a:pt x="596" y="301"/>
                </a:lnTo>
                <a:lnTo>
                  <a:pt x="597" y="301"/>
                </a:lnTo>
                <a:lnTo>
                  <a:pt x="599" y="302"/>
                </a:lnTo>
                <a:lnTo>
                  <a:pt x="600" y="303"/>
                </a:lnTo>
                <a:lnTo>
                  <a:pt x="601" y="303"/>
                </a:lnTo>
                <a:lnTo>
                  <a:pt x="602" y="304"/>
                </a:lnTo>
                <a:lnTo>
                  <a:pt x="604" y="306"/>
                </a:lnTo>
                <a:lnTo>
                  <a:pt x="607" y="307"/>
                </a:lnTo>
                <a:lnTo>
                  <a:pt x="608" y="308"/>
                </a:lnTo>
                <a:lnTo>
                  <a:pt x="609" y="309"/>
                </a:lnTo>
                <a:lnTo>
                  <a:pt x="610" y="310"/>
                </a:lnTo>
                <a:lnTo>
                  <a:pt x="611" y="311"/>
                </a:lnTo>
                <a:lnTo>
                  <a:pt x="613" y="311"/>
                </a:lnTo>
                <a:lnTo>
                  <a:pt x="614" y="312"/>
                </a:lnTo>
                <a:lnTo>
                  <a:pt x="615" y="313"/>
                </a:lnTo>
                <a:lnTo>
                  <a:pt x="617" y="313"/>
                </a:lnTo>
                <a:lnTo>
                  <a:pt x="618" y="314"/>
                </a:lnTo>
                <a:lnTo>
                  <a:pt x="619" y="315"/>
                </a:lnTo>
                <a:lnTo>
                  <a:pt x="621" y="315"/>
                </a:lnTo>
                <a:lnTo>
                  <a:pt x="623" y="315"/>
                </a:lnTo>
                <a:lnTo>
                  <a:pt x="624" y="315"/>
                </a:lnTo>
                <a:lnTo>
                  <a:pt x="626" y="316"/>
                </a:lnTo>
                <a:lnTo>
                  <a:pt x="628" y="316"/>
                </a:lnTo>
                <a:lnTo>
                  <a:pt x="630" y="315"/>
                </a:lnTo>
                <a:lnTo>
                  <a:pt x="630" y="312"/>
                </a:lnTo>
                <a:lnTo>
                  <a:pt x="630" y="308"/>
                </a:lnTo>
                <a:lnTo>
                  <a:pt x="630" y="305"/>
                </a:lnTo>
                <a:lnTo>
                  <a:pt x="630" y="301"/>
                </a:lnTo>
                <a:lnTo>
                  <a:pt x="630" y="297"/>
                </a:lnTo>
                <a:lnTo>
                  <a:pt x="630" y="294"/>
                </a:lnTo>
                <a:lnTo>
                  <a:pt x="630" y="290"/>
                </a:lnTo>
                <a:lnTo>
                  <a:pt x="630" y="286"/>
                </a:lnTo>
                <a:lnTo>
                  <a:pt x="629" y="286"/>
                </a:lnTo>
                <a:lnTo>
                  <a:pt x="628" y="285"/>
                </a:lnTo>
                <a:lnTo>
                  <a:pt x="627" y="285"/>
                </a:lnTo>
                <a:lnTo>
                  <a:pt x="626" y="284"/>
                </a:lnTo>
                <a:lnTo>
                  <a:pt x="625" y="284"/>
                </a:lnTo>
                <a:lnTo>
                  <a:pt x="624" y="283"/>
                </a:lnTo>
                <a:lnTo>
                  <a:pt x="623" y="283"/>
                </a:lnTo>
                <a:lnTo>
                  <a:pt x="623" y="282"/>
                </a:lnTo>
                <a:lnTo>
                  <a:pt x="621" y="281"/>
                </a:lnTo>
                <a:lnTo>
                  <a:pt x="619" y="279"/>
                </a:lnTo>
                <a:lnTo>
                  <a:pt x="618" y="278"/>
                </a:lnTo>
                <a:lnTo>
                  <a:pt x="616" y="277"/>
                </a:lnTo>
                <a:lnTo>
                  <a:pt x="616" y="276"/>
                </a:lnTo>
                <a:lnTo>
                  <a:pt x="615" y="276"/>
                </a:lnTo>
                <a:lnTo>
                  <a:pt x="614" y="275"/>
                </a:lnTo>
                <a:lnTo>
                  <a:pt x="613" y="275"/>
                </a:lnTo>
                <a:lnTo>
                  <a:pt x="612" y="274"/>
                </a:lnTo>
                <a:lnTo>
                  <a:pt x="611" y="274"/>
                </a:lnTo>
                <a:lnTo>
                  <a:pt x="610" y="273"/>
                </a:lnTo>
                <a:lnTo>
                  <a:pt x="609" y="273"/>
                </a:lnTo>
                <a:lnTo>
                  <a:pt x="607" y="272"/>
                </a:lnTo>
                <a:lnTo>
                  <a:pt x="606" y="272"/>
                </a:lnTo>
                <a:lnTo>
                  <a:pt x="605" y="272"/>
                </a:lnTo>
                <a:lnTo>
                  <a:pt x="603" y="271"/>
                </a:lnTo>
                <a:lnTo>
                  <a:pt x="602" y="271"/>
                </a:lnTo>
                <a:lnTo>
                  <a:pt x="600" y="271"/>
                </a:lnTo>
                <a:lnTo>
                  <a:pt x="599" y="271"/>
                </a:lnTo>
                <a:lnTo>
                  <a:pt x="597" y="271"/>
                </a:lnTo>
                <a:lnTo>
                  <a:pt x="595" y="271"/>
                </a:lnTo>
                <a:lnTo>
                  <a:pt x="594" y="271"/>
                </a:lnTo>
                <a:lnTo>
                  <a:pt x="592" y="271"/>
                </a:lnTo>
                <a:lnTo>
                  <a:pt x="591" y="271"/>
                </a:lnTo>
                <a:lnTo>
                  <a:pt x="589" y="271"/>
                </a:lnTo>
                <a:lnTo>
                  <a:pt x="588" y="272"/>
                </a:lnTo>
                <a:lnTo>
                  <a:pt x="587" y="272"/>
                </a:lnTo>
                <a:lnTo>
                  <a:pt x="586" y="272"/>
                </a:lnTo>
                <a:lnTo>
                  <a:pt x="584" y="273"/>
                </a:lnTo>
                <a:lnTo>
                  <a:pt x="582" y="273"/>
                </a:lnTo>
                <a:lnTo>
                  <a:pt x="581" y="273"/>
                </a:lnTo>
                <a:lnTo>
                  <a:pt x="579" y="274"/>
                </a:lnTo>
                <a:lnTo>
                  <a:pt x="578" y="274"/>
                </a:lnTo>
                <a:lnTo>
                  <a:pt x="576" y="275"/>
                </a:lnTo>
                <a:lnTo>
                  <a:pt x="575" y="275"/>
                </a:lnTo>
                <a:lnTo>
                  <a:pt x="574" y="275"/>
                </a:lnTo>
                <a:lnTo>
                  <a:pt x="573" y="275"/>
                </a:lnTo>
                <a:lnTo>
                  <a:pt x="572" y="275"/>
                </a:lnTo>
                <a:lnTo>
                  <a:pt x="571" y="276"/>
                </a:lnTo>
                <a:lnTo>
                  <a:pt x="570" y="276"/>
                </a:lnTo>
                <a:lnTo>
                  <a:pt x="569" y="276"/>
                </a:lnTo>
                <a:lnTo>
                  <a:pt x="568" y="276"/>
                </a:lnTo>
                <a:lnTo>
                  <a:pt x="567" y="276"/>
                </a:lnTo>
                <a:lnTo>
                  <a:pt x="566" y="276"/>
                </a:lnTo>
                <a:lnTo>
                  <a:pt x="564" y="276"/>
                </a:lnTo>
                <a:lnTo>
                  <a:pt x="563" y="275"/>
                </a:lnTo>
                <a:lnTo>
                  <a:pt x="561" y="275"/>
                </a:lnTo>
                <a:lnTo>
                  <a:pt x="560" y="274"/>
                </a:lnTo>
                <a:lnTo>
                  <a:pt x="558" y="274"/>
                </a:lnTo>
                <a:lnTo>
                  <a:pt x="557" y="274"/>
                </a:lnTo>
                <a:lnTo>
                  <a:pt x="555" y="274"/>
                </a:lnTo>
                <a:lnTo>
                  <a:pt x="554" y="273"/>
                </a:lnTo>
                <a:lnTo>
                  <a:pt x="552" y="273"/>
                </a:lnTo>
                <a:lnTo>
                  <a:pt x="549" y="273"/>
                </a:lnTo>
                <a:lnTo>
                  <a:pt x="546" y="272"/>
                </a:lnTo>
                <a:lnTo>
                  <a:pt x="543" y="272"/>
                </a:lnTo>
                <a:lnTo>
                  <a:pt x="539" y="272"/>
                </a:lnTo>
                <a:lnTo>
                  <a:pt x="532" y="271"/>
                </a:lnTo>
                <a:lnTo>
                  <a:pt x="526" y="271"/>
                </a:lnTo>
                <a:lnTo>
                  <a:pt x="522" y="270"/>
                </a:lnTo>
                <a:lnTo>
                  <a:pt x="519" y="270"/>
                </a:lnTo>
                <a:lnTo>
                  <a:pt x="515" y="270"/>
                </a:lnTo>
                <a:lnTo>
                  <a:pt x="512" y="269"/>
                </a:lnTo>
                <a:lnTo>
                  <a:pt x="510" y="269"/>
                </a:lnTo>
                <a:lnTo>
                  <a:pt x="508" y="269"/>
                </a:lnTo>
                <a:lnTo>
                  <a:pt x="506" y="268"/>
                </a:lnTo>
                <a:lnTo>
                  <a:pt x="504" y="268"/>
                </a:lnTo>
                <a:lnTo>
                  <a:pt x="502" y="267"/>
                </a:lnTo>
                <a:lnTo>
                  <a:pt x="500" y="266"/>
                </a:lnTo>
                <a:lnTo>
                  <a:pt x="498" y="266"/>
                </a:lnTo>
                <a:lnTo>
                  <a:pt x="496" y="265"/>
                </a:lnTo>
                <a:lnTo>
                  <a:pt x="495" y="264"/>
                </a:lnTo>
                <a:lnTo>
                  <a:pt x="493" y="263"/>
                </a:lnTo>
                <a:lnTo>
                  <a:pt x="492" y="262"/>
                </a:lnTo>
                <a:lnTo>
                  <a:pt x="490" y="261"/>
                </a:lnTo>
                <a:lnTo>
                  <a:pt x="489" y="259"/>
                </a:lnTo>
                <a:lnTo>
                  <a:pt x="487" y="258"/>
                </a:lnTo>
                <a:lnTo>
                  <a:pt x="486" y="257"/>
                </a:lnTo>
                <a:lnTo>
                  <a:pt x="485" y="256"/>
                </a:lnTo>
                <a:lnTo>
                  <a:pt x="482" y="254"/>
                </a:lnTo>
                <a:lnTo>
                  <a:pt x="480" y="252"/>
                </a:lnTo>
                <a:lnTo>
                  <a:pt x="479" y="251"/>
                </a:lnTo>
                <a:lnTo>
                  <a:pt x="478" y="250"/>
                </a:lnTo>
                <a:lnTo>
                  <a:pt x="476" y="249"/>
                </a:lnTo>
                <a:lnTo>
                  <a:pt x="475" y="249"/>
                </a:lnTo>
                <a:lnTo>
                  <a:pt x="474" y="248"/>
                </a:lnTo>
                <a:lnTo>
                  <a:pt x="473" y="247"/>
                </a:lnTo>
                <a:lnTo>
                  <a:pt x="472" y="247"/>
                </a:lnTo>
                <a:lnTo>
                  <a:pt x="470" y="247"/>
                </a:lnTo>
                <a:lnTo>
                  <a:pt x="469" y="246"/>
                </a:lnTo>
                <a:lnTo>
                  <a:pt x="468" y="246"/>
                </a:lnTo>
                <a:lnTo>
                  <a:pt x="466" y="246"/>
                </a:lnTo>
                <a:lnTo>
                  <a:pt x="465" y="247"/>
                </a:lnTo>
                <a:lnTo>
                  <a:pt x="463" y="247"/>
                </a:lnTo>
                <a:lnTo>
                  <a:pt x="460" y="247"/>
                </a:lnTo>
                <a:lnTo>
                  <a:pt x="458" y="248"/>
                </a:lnTo>
                <a:lnTo>
                  <a:pt x="455" y="248"/>
                </a:lnTo>
                <a:lnTo>
                  <a:pt x="453" y="249"/>
                </a:lnTo>
                <a:lnTo>
                  <a:pt x="450" y="250"/>
                </a:lnTo>
                <a:lnTo>
                  <a:pt x="448" y="251"/>
                </a:lnTo>
                <a:lnTo>
                  <a:pt x="446" y="252"/>
                </a:lnTo>
                <a:lnTo>
                  <a:pt x="435" y="258"/>
                </a:lnTo>
                <a:lnTo>
                  <a:pt x="424" y="264"/>
                </a:lnTo>
                <a:lnTo>
                  <a:pt x="421" y="265"/>
                </a:lnTo>
                <a:lnTo>
                  <a:pt x="417" y="267"/>
                </a:lnTo>
                <a:lnTo>
                  <a:pt x="414" y="268"/>
                </a:lnTo>
                <a:lnTo>
                  <a:pt x="410" y="270"/>
                </a:lnTo>
                <a:lnTo>
                  <a:pt x="407" y="271"/>
                </a:lnTo>
                <a:lnTo>
                  <a:pt x="403" y="273"/>
                </a:lnTo>
                <a:lnTo>
                  <a:pt x="399" y="274"/>
                </a:lnTo>
                <a:lnTo>
                  <a:pt x="394" y="275"/>
                </a:lnTo>
                <a:lnTo>
                  <a:pt x="390" y="276"/>
                </a:lnTo>
                <a:lnTo>
                  <a:pt x="385" y="277"/>
                </a:lnTo>
                <a:lnTo>
                  <a:pt x="380" y="278"/>
                </a:lnTo>
                <a:lnTo>
                  <a:pt x="375" y="278"/>
                </a:lnTo>
                <a:lnTo>
                  <a:pt x="370" y="279"/>
                </a:lnTo>
                <a:lnTo>
                  <a:pt x="364" y="279"/>
                </a:lnTo>
                <a:lnTo>
                  <a:pt x="358" y="279"/>
                </a:lnTo>
                <a:lnTo>
                  <a:pt x="352" y="279"/>
                </a:lnTo>
                <a:lnTo>
                  <a:pt x="351" y="279"/>
                </a:lnTo>
                <a:lnTo>
                  <a:pt x="350" y="280"/>
                </a:lnTo>
                <a:lnTo>
                  <a:pt x="349" y="280"/>
                </a:lnTo>
                <a:lnTo>
                  <a:pt x="349" y="281"/>
                </a:lnTo>
                <a:lnTo>
                  <a:pt x="348" y="281"/>
                </a:lnTo>
                <a:lnTo>
                  <a:pt x="348" y="282"/>
                </a:lnTo>
                <a:lnTo>
                  <a:pt x="347" y="282"/>
                </a:lnTo>
                <a:lnTo>
                  <a:pt x="347" y="283"/>
                </a:lnTo>
                <a:lnTo>
                  <a:pt x="346" y="284"/>
                </a:lnTo>
                <a:lnTo>
                  <a:pt x="346" y="285"/>
                </a:lnTo>
                <a:lnTo>
                  <a:pt x="345" y="286"/>
                </a:lnTo>
                <a:lnTo>
                  <a:pt x="344" y="286"/>
                </a:lnTo>
                <a:lnTo>
                  <a:pt x="344" y="287"/>
                </a:lnTo>
                <a:lnTo>
                  <a:pt x="344" y="288"/>
                </a:lnTo>
                <a:lnTo>
                  <a:pt x="343" y="288"/>
                </a:lnTo>
                <a:lnTo>
                  <a:pt x="342" y="288"/>
                </a:lnTo>
                <a:lnTo>
                  <a:pt x="342" y="289"/>
                </a:lnTo>
                <a:lnTo>
                  <a:pt x="341" y="289"/>
                </a:lnTo>
                <a:lnTo>
                  <a:pt x="339" y="285"/>
                </a:lnTo>
                <a:lnTo>
                  <a:pt x="338" y="280"/>
                </a:lnTo>
                <a:lnTo>
                  <a:pt x="337" y="274"/>
                </a:lnTo>
                <a:lnTo>
                  <a:pt x="337" y="267"/>
                </a:lnTo>
                <a:lnTo>
                  <a:pt x="336" y="259"/>
                </a:lnTo>
                <a:lnTo>
                  <a:pt x="335" y="250"/>
                </a:lnTo>
                <a:lnTo>
                  <a:pt x="334" y="241"/>
                </a:lnTo>
                <a:lnTo>
                  <a:pt x="333" y="230"/>
                </a:lnTo>
                <a:lnTo>
                  <a:pt x="333" y="219"/>
                </a:lnTo>
                <a:lnTo>
                  <a:pt x="332" y="208"/>
                </a:lnTo>
                <a:lnTo>
                  <a:pt x="331" y="196"/>
                </a:lnTo>
                <a:lnTo>
                  <a:pt x="330" y="183"/>
                </a:lnTo>
                <a:lnTo>
                  <a:pt x="329" y="158"/>
                </a:lnTo>
                <a:lnTo>
                  <a:pt x="328" y="132"/>
                </a:lnTo>
                <a:lnTo>
                  <a:pt x="327" y="119"/>
                </a:lnTo>
                <a:lnTo>
                  <a:pt x="326" y="107"/>
                </a:lnTo>
                <a:lnTo>
                  <a:pt x="326" y="94"/>
                </a:lnTo>
                <a:lnTo>
                  <a:pt x="325" y="83"/>
                </a:lnTo>
                <a:lnTo>
                  <a:pt x="324" y="71"/>
                </a:lnTo>
                <a:lnTo>
                  <a:pt x="323" y="60"/>
                </a:lnTo>
                <a:lnTo>
                  <a:pt x="322" y="50"/>
                </a:lnTo>
                <a:lnTo>
                  <a:pt x="321" y="40"/>
                </a:lnTo>
                <a:lnTo>
                  <a:pt x="320" y="31"/>
                </a:lnTo>
                <a:lnTo>
                  <a:pt x="319" y="23"/>
                </a:lnTo>
                <a:lnTo>
                  <a:pt x="318" y="16"/>
                </a:lnTo>
                <a:lnTo>
                  <a:pt x="317" y="11"/>
                </a:lnTo>
                <a:lnTo>
                  <a:pt x="316" y="6"/>
                </a:lnTo>
                <a:lnTo>
                  <a:pt x="314" y="2"/>
                </a:lnTo>
                <a:lnTo>
                  <a:pt x="313" y="0"/>
                </a:lnTo>
                <a:lnTo>
                  <a:pt x="311" y="0"/>
                </a:lnTo>
                <a:lnTo>
                  <a:pt x="309" y="1"/>
                </a:lnTo>
                <a:lnTo>
                  <a:pt x="307" y="4"/>
                </a:lnTo>
                <a:lnTo>
                  <a:pt x="305" y="9"/>
                </a:lnTo>
                <a:lnTo>
                  <a:pt x="303" y="14"/>
                </a:lnTo>
                <a:lnTo>
                  <a:pt x="302" y="21"/>
                </a:lnTo>
                <a:lnTo>
                  <a:pt x="300" y="28"/>
                </a:lnTo>
                <a:lnTo>
                  <a:pt x="299" y="37"/>
                </a:lnTo>
                <a:lnTo>
                  <a:pt x="297" y="46"/>
                </a:lnTo>
                <a:lnTo>
                  <a:pt x="296" y="56"/>
                </a:lnTo>
                <a:lnTo>
                  <a:pt x="295" y="66"/>
                </a:lnTo>
                <a:lnTo>
                  <a:pt x="294" y="77"/>
                </a:lnTo>
                <a:lnTo>
                  <a:pt x="293" y="88"/>
                </a:lnTo>
                <a:lnTo>
                  <a:pt x="291" y="112"/>
                </a:lnTo>
                <a:lnTo>
                  <a:pt x="290" y="137"/>
                </a:lnTo>
                <a:lnTo>
                  <a:pt x="289" y="149"/>
                </a:lnTo>
                <a:lnTo>
                  <a:pt x="288" y="161"/>
                </a:lnTo>
                <a:lnTo>
                  <a:pt x="287" y="173"/>
                </a:lnTo>
                <a:lnTo>
                  <a:pt x="285" y="184"/>
                </a:lnTo>
                <a:lnTo>
                  <a:pt x="284" y="195"/>
                </a:lnTo>
                <a:lnTo>
                  <a:pt x="283" y="206"/>
                </a:lnTo>
                <a:lnTo>
                  <a:pt x="281" y="216"/>
                </a:lnTo>
                <a:lnTo>
                  <a:pt x="280" y="225"/>
                </a:lnTo>
                <a:lnTo>
                  <a:pt x="278" y="234"/>
                </a:lnTo>
                <a:lnTo>
                  <a:pt x="276" y="242"/>
                </a:lnTo>
                <a:lnTo>
                  <a:pt x="274" y="249"/>
                </a:lnTo>
                <a:lnTo>
                  <a:pt x="272" y="254"/>
                </a:lnTo>
                <a:lnTo>
                  <a:pt x="269" y="259"/>
                </a:lnTo>
                <a:lnTo>
                  <a:pt x="267" y="262"/>
                </a:lnTo>
                <a:lnTo>
                  <a:pt x="264" y="265"/>
                </a:lnTo>
                <a:lnTo>
                  <a:pt x="260" y="265"/>
                </a:lnTo>
                <a:lnTo>
                  <a:pt x="258" y="265"/>
                </a:lnTo>
                <a:lnTo>
                  <a:pt x="256" y="265"/>
                </a:lnTo>
                <a:lnTo>
                  <a:pt x="254" y="265"/>
                </a:lnTo>
                <a:lnTo>
                  <a:pt x="253" y="264"/>
                </a:lnTo>
                <a:lnTo>
                  <a:pt x="251" y="264"/>
                </a:lnTo>
                <a:lnTo>
                  <a:pt x="249" y="263"/>
                </a:lnTo>
                <a:lnTo>
                  <a:pt x="247" y="262"/>
                </a:lnTo>
                <a:lnTo>
                  <a:pt x="246" y="261"/>
                </a:lnTo>
                <a:lnTo>
                  <a:pt x="244" y="260"/>
                </a:lnTo>
                <a:lnTo>
                  <a:pt x="242" y="259"/>
                </a:lnTo>
                <a:lnTo>
                  <a:pt x="241" y="258"/>
                </a:lnTo>
                <a:lnTo>
                  <a:pt x="239" y="256"/>
                </a:lnTo>
                <a:lnTo>
                  <a:pt x="238" y="255"/>
                </a:lnTo>
                <a:lnTo>
                  <a:pt x="236" y="254"/>
                </a:lnTo>
                <a:lnTo>
                  <a:pt x="235" y="252"/>
                </a:lnTo>
                <a:lnTo>
                  <a:pt x="233" y="251"/>
                </a:lnTo>
                <a:lnTo>
                  <a:pt x="230" y="248"/>
                </a:lnTo>
                <a:lnTo>
                  <a:pt x="228" y="246"/>
                </a:lnTo>
                <a:lnTo>
                  <a:pt x="226" y="245"/>
                </a:lnTo>
                <a:lnTo>
                  <a:pt x="225" y="243"/>
                </a:lnTo>
                <a:lnTo>
                  <a:pt x="223" y="242"/>
                </a:lnTo>
                <a:lnTo>
                  <a:pt x="222" y="241"/>
                </a:lnTo>
                <a:lnTo>
                  <a:pt x="220" y="241"/>
                </a:lnTo>
                <a:lnTo>
                  <a:pt x="219" y="240"/>
                </a:lnTo>
                <a:lnTo>
                  <a:pt x="217" y="239"/>
                </a:lnTo>
                <a:lnTo>
                  <a:pt x="215" y="239"/>
                </a:lnTo>
                <a:lnTo>
                  <a:pt x="214" y="238"/>
                </a:lnTo>
                <a:lnTo>
                  <a:pt x="212" y="238"/>
                </a:lnTo>
                <a:lnTo>
                  <a:pt x="210" y="238"/>
                </a:lnTo>
                <a:lnTo>
                  <a:pt x="209" y="238"/>
                </a:lnTo>
                <a:lnTo>
                  <a:pt x="206" y="239"/>
                </a:lnTo>
                <a:lnTo>
                  <a:pt x="204" y="240"/>
                </a:lnTo>
                <a:lnTo>
                  <a:pt x="201" y="241"/>
                </a:lnTo>
                <a:lnTo>
                  <a:pt x="199" y="242"/>
                </a:lnTo>
                <a:lnTo>
                  <a:pt x="197" y="243"/>
                </a:lnTo>
                <a:lnTo>
                  <a:pt x="195" y="244"/>
                </a:lnTo>
                <a:lnTo>
                  <a:pt x="193" y="245"/>
                </a:lnTo>
                <a:lnTo>
                  <a:pt x="191" y="246"/>
                </a:lnTo>
                <a:lnTo>
                  <a:pt x="190" y="247"/>
                </a:lnTo>
                <a:lnTo>
                  <a:pt x="188" y="248"/>
                </a:lnTo>
                <a:lnTo>
                  <a:pt x="187" y="249"/>
                </a:lnTo>
                <a:lnTo>
                  <a:pt x="185" y="250"/>
                </a:lnTo>
                <a:lnTo>
                  <a:pt x="184" y="251"/>
                </a:lnTo>
                <a:lnTo>
                  <a:pt x="183" y="251"/>
                </a:lnTo>
                <a:lnTo>
                  <a:pt x="181" y="252"/>
                </a:lnTo>
                <a:lnTo>
                  <a:pt x="180" y="253"/>
                </a:lnTo>
                <a:lnTo>
                  <a:pt x="176" y="257"/>
                </a:lnTo>
                <a:lnTo>
                  <a:pt x="172" y="260"/>
                </a:lnTo>
                <a:lnTo>
                  <a:pt x="171" y="261"/>
                </a:lnTo>
                <a:lnTo>
                  <a:pt x="170" y="262"/>
                </a:lnTo>
                <a:lnTo>
                  <a:pt x="169" y="262"/>
                </a:lnTo>
                <a:lnTo>
                  <a:pt x="168" y="263"/>
                </a:lnTo>
                <a:lnTo>
                  <a:pt x="166" y="264"/>
                </a:lnTo>
                <a:lnTo>
                  <a:pt x="165" y="264"/>
                </a:lnTo>
                <a:lnTo>
                  <a:pt x="164" y="265"/>
                </a:lnTo>
                <a:lnTo>
                  <a:pt x="163" y="266"/>
                </a:lnTo>
                <a:lnTo>
                  <a:pt x="161" y="266"/>
                </a:lnTo>
                <a:lnTo>
                  <a:pt x="159" y="266"/>
                </a:lnTo>
                <a:lnTo>
                  <a:pt x="158" y="266"/>
                </a:lnTo>
                <a:lnTo>
                  <a:pt x="157" y="266"/>
                </a:lnTo>
                <a:lnTo>
                  <a:pt x="156" y="265"/>
                </a:lnTo>
                <a:lnTo>
                  <a:pt x="155" y="265"/>
                </a:lnTo>
                <a:lnTo>
                  <a:pt x="154" y="265"/>
                </a:lnTo>
                <a:lnTo>
                  <a:pt x="153" y="265"/>
                </a:lnTo>
                <a:lnTo>
                  <a:pt x="152" y="264"/>
                </a:lnTo>
                <a:lnTo>
                  <a:pt x="151" y="264"/>
                </a:lnTo>
                <a:lnTo>
                  <a:pt x="150" y="264"/>
                </a:lnTo>
                <a:lnTo>
                  <a:pt x="149" y="264"/>
                </a:lnTo>
                <a:lnTo>
                  <a:pt x="148" y="264"/>
                </a:lnTo>
                <a:lnTo>
                  <a:pt x="147" y="264"/>
                </a:lnTo>
                <a:lnTo>
                  <a:pt x="145" y="263"/>
                </a:lnTo>
                <a:lnTo>
                  <a:pt x="143" y="263"/>
                </a:lnTo>
                <a:lnTo>
                  <a:pt x="142" y="263"/>
                </a:lnTo>
                <a:lnTo>
                  <a:pt x="141" y="264"/>
                </a:lnTo>
                <a:lnTo>
                  <a:pt x="139" y="264"/>
                </a:lnTo>
                <a:lnTo>
                  <a:pt x="137" y="264"/>
                </a:lnTo>
                <a:lnTo>
                  <a:pt x="133" y="264"/>
                </a:lnTo>
                <a:lnTo>
                  <a:pt x="128" y="265"/>
                </a:lnTo>
                <a:lnTo>
                  <a:pt x="116" y="267"/>
                </a:lnTo>
                <a:lnTo>
                  <a:pt x="100" y="269"/>
                </a:lnTo>
                <a:lnTo>
                  <a:pt x="91" y="270"/>
                </a:lnTo>
                <a:lnTo>
                  <a:pt x="81" y="272"/>
                </a:lnTo>
                <a:lnTo>
                  <a:pt x="70" y="273"/>
                </a:lnTo>
                <a:lnTo>
                  <a:pt x="58" y="275"/>
                </a:lnTo>
                <a:lnTo>
                  <a:pt x="45" y="277"/>
                </a:lnTo>
                <a:lnTo>
                  <a:pt x="31" y="278"/>
                </a:lnTo>
                <a:lnTo>
                  <a:pt x="24" y="279"/>
                </a:lnTo>
                <a:lnTo>
                  <a:pt x="16" y="280"/>
                </a:lnTo>
                <a:lnTo>
                  <a:pt x="8" y="281"/>
                </a:lnTo>
                <a:lnTo>
                  <a:pt x="0" y="282"/>
                </a:lnTo>
                <a:lnTo>
                  <a:pt x="0" y="283"/>
                </a:lnTo>
                <a:lnTo>
                  <a:pt x="0" y="284"/>
                </a:lnTo>
                <a:lnTo>
                  <a:pt x="1" y="284"/>
                </a:lnTo>
                <a:lnTo>
                  <a:pt x="1" y="285"/>
                </a:lnTo>
                <a:lnTo>
                  <a:pt x="1" y="286"/>
                </a:lnTo>
                <a:lnTo>
                  <a:pt x="1" y="287"/>
                </a:lnTo>
                <a:lnTo>
                  <a:pt x="1" y="288"/>
                </a:lnTo>
                <a:lnTo>
                  <a:pt x="2" y="290"/>
                </a:lnTo>
                <a:lnTo>
                  <a:pt x="2" y="291"/>
                </a:lnTo>
                <a:lnTo>
                  <a:pt x="2" y="292"/>
                </a:lnTo>
                <a:lnTo>
                  <a:pt x="2" y="294"/>
                </a:lnTo>
                <a:lnTo>
                  <a:pt x="2" y="295"/>
                </a:lnTo>
                <a:lnTo>
                  <a:pt x="2" y="296"/>
                </a:lnTo>
                <a:lnTo>
                  <a:pt x="2" y="298"/>
                </a:lnTo>
                <a:lnTo>
                  <a:pt x="3" y="298"/>
                </a:lnTo>
                <a:lnTo>
                  <a:pt x="3" y="299"/>
                </a:lnTo>
                <a:lnTo>
                  <a:pt x="3" y="300"/>
                </a:lnTo>
                <a:lnTo>
                  <a:pt x="3" y="301"/>
                </a:lnTo>
                <a:lnTo>
                  <a:pt x="4" y="302"/>
                </a:lnTo>
                <a:lnTo>
                  <a:pt x="4" y="303"/>
                </a:lnTo>
              </a:path>
            </a:pathLst>
          </a:custGeom>
          <a:solidFill>
            <a:srgbClr val="FF0000"/>
          </a:solidFill>
          <a:ln w="12700" cap="rnd" cmpd="sng">
            <a:solidFill>
              <a:srgbClr val="FF0000"/>
            </a:solidFill>
            <a:prstDash val="solid"/>
            <a:round/>
            <a:headEnd/>
            <a:tailEnd/>
          </a:ln>
          <a:effectLst>
            <a:outerShdw dist="35921" dir="2700000" algn="ctr" rotWithShape="0">
              <a:schemeClr val="bg2"/>
            </a:outerShdw>
          </a:effectLst>
        </p:spPr>
        <p:txBody>
          <a:bodyPr/>
          <a:lstStyle/>
          <a:p>
            <a:pPr>
              <a:defRPr/>
            </a:pPr>
            <a:endParaRPr lang="fr-CA"/>
          </a:p>
        </p:txBody>
      </p:sp>
      <p:sp>
        <p:nvSpPr>
          <p:cNvPr id="68645" name="Freeform 42"/>
          <p:cNvSpPr>
            <a:spLocks/>
          </p:cNvSpPr>
          <p:nvPr/>
        </p:nvSpPr>
        <p:spPr bwMode="auto">
          <a:xfrm>
            <a:off x="192088" y="6256338"/>
            <a:ext cx="190500" cy="279400"/>
          </a:xfrm>
          <a:custGeom>
            <a:avLst/>
            <a:gdLst>
              <a:gd name="T0" fmla="*/ 151333200 w 135"/>
              <a:gd name="T1" fmla="*/ 100806250 h 176"/>
              <a:gd name="T2" fmla="*/ 123456700 w 135"/>
              <a:gd name="T3" fmla="*/ 126007813 h 176"/>
              <a:gd name="T4" fmla="*/ 97569867 w 135"/>
              <a:gd name="T5" fmla="*/ 156249688 h 176"/>
              <a:gd name="T6" fmla="*/ 77657678 w 135"/>
              <a:gd name="T7" fmla="*/ 196572188 h 176"/>
              <a:gd name="T8" fmla="*/ 63720133 w 135"/>
              <a:gd name="T9" fmla="*/ 249496263 h 176"/>
              <a:gd name="T10" fmla="*/ 59736567 w 135"/>
              <a:gd name="T11" fmla="*/ 292338125 h 176"/>
              <a:gd name="T12" fmla="*/ 63720133 w 135"/>
              <a:gd name="T13" fmla="*/ 312499375 h 176"/>
              <a:gd name="T14" fmla="*/ 71684444 w 135"/>
              <a:gd name="T15" fmla="*/ 330141263 h 176"/>
              <a:gd name="T16" fmla="*/ 81641244 w 135"/>
              <a:gd name="T17" fmla="*/ 345262200 h 176"/>
              <a:gd name="T18" fmla="*/ 97569867 w 135"/>
              <a:gd name="T19" fmla="*/ 355342825 h 176"/>
              <a:gd name="T20" fmla="*/ 121465622 w 135"/>
              <a:gd name="T21" fmla="*/ 357862188 h 176"/>
              <a:gd name="T22" fmla="*/ 153325689 w 135"/>
              <a:gd name="T23" fmla="*/ 342741250 h 176"/>
              <a:gd name="T24" fmla="*/ 173237878 w 135"/>
              <a:gd name="T25" fmla="*/ 327620313 h 176"/>
              <a:gd name="T26" fmla="*/ 191158989 w 135"/>
              <a:gd name="T27" fmla="*/ 309980013 h 176"/>
              <a:gd name="T28" fmla="*/ 203105456 w 135"/>
              <a:gd name="T29" fmla="*/ 299899388 h 176"/>
              <a:gd name="T30" fmla="*/ 219035489 w 135"/>
              <a:gd name="T31" fmla="*/ 297378438 h 176"/>
              <a:gd name="T32" fmla="*/ 228992289 w 135"/>
              <a:gd name="T33" fmla="*/ 297378438 h 176"/>
              <a:gd name="T34" fmla="*/ 236956600 w 135"/>
              <a:gd name="T35" fmla="*/ 302418750 h 176"/>
              <a:gd name="T36" fmla="*/ 242931244 w 135"/>
              <a:gd name="T37" fmla="*/ 309980013 h 176"/>
              <a:gd name="T38" fmla="*/ 246913400 w 135"/>
              <a:gd name="T39" fmla="*/ 320060638 h 176"/>
              <a:gd name="T40" fmla="*/ 250895556 w 135"/>
              <a:gd name="T41" fmla="*/ 335181575 h 176"/>
              <a:gd name="T42" fmla="*/ 238947678 w 135"/>
              <a:gd name="T43" fmla="*/ 362902500 h 176"/>
              <a:gd name="T44" fmla="*/ 219035489 w 135"/>
              <a:gd name="T45" fmla="*/ 388104063 h 176"/>
              <a:gd name="T46" fmla="*/ 197132222 w 135"/>
              <a:gd name="T47" fmla="*/ 410786263 h 176"/>
              <a:gd name="T48" fmla="*/ 169254311 w 135"/>
              <a:gd name="T49" fmla="*/ 425907200 h 176"/>
              <a:gd name="T50" fmla="*/ 135404578 w 135"/>
              <a:gd name="T51" fmla="*/ 435987825 h 176"/>
              <a:gd name="T52" fmla="*/ 97569867 w 135"/>
              <a:gd name="T53" fmla="*/ 435987825 h 176"/>
              <a:gd name="T54" fmla="*/ 63720133 w 135"/>
              <a:gd name="T55" fmla="*/ 423386250 h 176"/>
              <a:gd name="T56" fmla="*/ 37833300 w 135"/>
              <a:gd name="T57" fmla="*/ 400705638 h 176"/>
              <a:gd name="T58" fmla="*/ 15930033 w 135"/>
              <a:gd name="T59" fmla="*/ 367942813 h 176"/>
              <a:gd name="T60" fmla="*/ 3982156 w 135"/>
              <a:gd name="T61" fmla="*/ 325100950 h 176"/>
              <a:gd name="T62" fmla="*/ 0 w 135"/>
              <a:gd name="T63" fmla="*/ 272176875 h 176"/>
              <a:gd name="T64" fmla="*/ 9956800 w 135"/>
              <a:gd name="T65" fmla="*/ 196572188 h 176"/>
              <a:gd name="T66" fmla="*/ 39824378 w 135"/>
              <a:gd name="T67" fmla="*/ 126007813 h 176"/>
              <a:gd name="T68" fmla="*/ 79648756 w 135"/>
              <a:gd name="T69" fmla="*/ 65524063 h 176"/>
              <a:gd name="T70" fmla="*/ 127438856 w 135"/>
              <a:gd name="T71" fmla="*/ 25201563 h 176"/>
              <a:gd name="T72" fmla="*/ 177220033 w 135"/>
              <a:gd name="T73" fmla="*/ 5040313 h 176"/>
              <a:gd name="T74" fmla="*/ 195141144 w 135"/>
              <a:gd name="T75" fmla="*/ 5040313 h 176"/>
              <a:gd name="T76" fmla="*/ 209080100 w 135"/>
              <a:gd name="T77" fmla="*/ 12601575 h 176"/>
              <a:gd name="T78" fmla="*/ 219035489 w 135"/>
              <a:gd name="T79" fmla="*/ 12601575 h 176"/>
              <a:gd name="T80" fmla="*/ 223017644 w 135"/>
              <a:gd name="T81" fmla="*/ 5040313 h 176"/>
              <a:gd name="T82" fmla="*/ 228992289 w 135"/>
              <a:gd name="T83" fmla="*/ 0 h 176"/>
              <a:gd name="T84" fmla="*/ 234965522 w 135"/>
              <a:gd name="T85" fmla="*/ 0 h 176"/>
              <a:gd name="T86" fmla="*/ 244922322 w 135"/>
              <a:gd name="T87" fmla="*/ 0 h 176"/>
              <a:gd name="T88" fmla="*/ 252886633 w 135"/>
              <a:gd name="T89" fmla="*/ 7561263 h 176"/>
              <a:gd name="T90" fmla="*/ 258859867 w 135"/>
              <a:gd name="T91" fmla="*/ 20161250 h 176"/>
              <a:gd name="T92" fmla="*/ 262843433 w 135"/>
              <a:gd name="T93" fmla="*/ 37803138 h 176"/>
              <a:gd name="T94" fmla="*/ 264834511 w 135"/>
              <a:gd name="T95" fmla="*/ 60483750 h 176"/>
              <a:gd name="T96" fmla="*/ 264834511 w 135"/>
              <a:gd name="T97" fmla="*/ 83165950 h 176"/>
              <a:gd name="T98" fmla="*/ 262843433 w 135"/>
              <a:gd name="T99" fmla="*/ 100806250 h 176"/>
              <a:gd name="T100" fmla="*/ 256868789 w 135"/>
              <a:gd name="T101" fmla="*/ 113407825 h 176"/>
              <a:gd name="T102" fmla="*/ 250895556 w 135"/>
              <a:gd name="T103" fmla="*/ 123488450 h 176"/>
              <a:gd name="T104" fmla="*/ 240938756 w 135"/>
              <a:gd name="T105" fmla="*/ 128528763 h 176"/>
              <a:gd name="T106" fmla="*/ 230983367 w 135"/>
              <a:gd name="T107" fmla="*/ 128528763 h 176"/>
              <a:gd name="T108" fmla="*/ 221026567 w 135"/>
              <a:gd name="T109" fmla="*/ 126007813 h 176"/>
              <a:gd name="T110" fmla="*/ 213062256 w 135"/>
              <a:gd name="T111" fmla="*/ 120967500 h 176"/>
              <a:gd name="T112" fmla="*/ 207089022 w 135"/>
              <a:gd name="T113" fmla="*/ 110886875 h 176"/>
              <a:gd name="T114" fmla="*/ 205096533 w 135"/>
              <a:gd name="T115" fmla="*/ 98286888 h 176"/>
              <a:gd name="T116" fmla="*/ 203105456 w 135"/>
              <a:gd name="T117" fmla="*/ 85685313 h 176"/>
              <a:gd name="T118" fmla="*/ 193150067 w 135"/>
              <a:gd name="T119" fmla="*/ 80645000 h 176"/>
              <a:gd name="T120" fmla="*/ 183193267 w 135"/>
              <a:gd name="T121" fmla="*/ 83165950 h 17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35" h="176">
                <a:moveTo>
                  <a:pt x="90" y="33"/>
                </a:moveTo>
                <a:lnTo>
                  <a:pt x="87" y="35"/>
                </a:lnTo>
                <a:lnTo>
                  <a:pt x="84" y="36"/>
                </a:lnTo>
                <a:lnTo>
                  <a:pt x="81" y="37"/>
                </a:lnTo>
                <a:lnTo>
                  <a:pt x="79" y="39"/>
                </a:lnTo>
                <a:lnTo>
                  <a:pt x="76" y="40"/>
                </a:lnTo>
                <a:lnTo>
                  <a:pt x="74" y="41"/>
                </a:lnTo>
                <a:lnTo>
                  <a:pt x="71" y="43"/>
                </a:lnTo>
                <a:lnTo>
                  <a:pt x="69" y="45"/>
                </a:lnTo>
                <a:lnTo>
                  <a:pt x="66" y="46"/>
                </a:lnTo>
                <a:lnTo>
                  <a:pt x="64" y="48"/>
                </a:lnTo>
                <a:lnTo>
                  <a:pt x="62" y="50"/>
                </a:lnTo>
                <a:lnTo>
                  <a:pt x="59" y="52"/>
                </a:lnTo>
                <a:lnTo>
                  <a:pt x="57" y="54"/>
                </a:lnTo>
                <a:lnTo>
                  <a:pt x="55" y="56"/>
                </a:lnTo>
                <a:lnTo>
                  <a:pt x="53" y="58"/>
                </a:lnTo>
                <a:lnTo>
                  <a:pt x="51" y="60"/>
                </a:lnTo>
                <a:lnTo>
                  <a:pt x="49" y="62"/>
                </a:lnTo>
                <a:lnTo>
                  <a:pt x="47" y="65"/>
                </a:lnTo>
                <a:lnTo>
                  <a:pt x="46" y="67"/>
                </a:lnTo>
                <a:lnTo>
                  <a:pt x="44" y="70"/>
                </a:lnTo>
                <a:lnTo>
                  <a:pt x="42" y="73"/>
                </a:lnTo>
                <a:lnTo>
                  <a:pt x="41" y="75"/>
                </a:lnTo>
                <a:lnTo>
                  <a:pt x="39" y="78"/>
                </a:lnTo>
                <a:lnTo>
                  <a:pt x="38" y="81"/>
                </a:lnTo>
                <a:lnTo>
                  <a:pt x="36" y="85"/>
                </a:lnTo>
                <a:lnTo>
                  <a:pt x="35" y="88"/>
                </a:lnTo>
                <a:lnTo>
                  <a:pt x="34" y="92"/>
                </a:lnTo>
                <a:lnTo>
                  <a:pt x="33" y="95"/>
                </a:lnTo>
                <a:lnTo>
                  <a:pt x="32" y="99"/>
                </a:lnTo>
                <a:lnTo>
                  <a:pt x="31" y="103"/>
                </a:lnTo>
                <a:lnTo>
                  <a:pt x="30" y="107"/>
                </a:lnTo>
                <a:lnTo>
                  <a:pt x="30" y="111"/>
                </a:lnTo>
                <a:lnTo>
                  <a:pt x="30" y="113"/>
                </a:lnTo>
                <a:lnTo>
                  <a:pt x="30" y="114"/>
                </a:lnTo>
                <a:lnTo>
                  <a:pt x="30" y="116"/>
                </a:lnTo>
                <a:lnTo>
                  <a:pt x="30" y="117"/>
                </a:lnTo>
                <a:lnTo>
                  <a:pt x="30" y="119"/>
                </a:lnTo>
                <a:lnTo>
                  <a:pt x="31" y="120"/>
                </a:lnTo>
                <a:lnTo>
                  <a:pt x="31" y="122"/>
                </a:lnTo>
                <a:lnTo>
                  <a:pt x="32" y="123"/>
                </a:lnTo>
                <a:lnTo>
                  <a:pt x="32" y="124"/>
                </a:lnTo>
                <a:lnTo>
                  <a:pt x="32" y="126"/>
                </a:lnTo>
                <a:lnTo>
                  <a:pt x="33" y="127"/>
                </a:lnTo>
                <a:lnTo>
                  <a:pt x="34" y="128"/>
                </a:lnTo>
                <a:lnTo>
                  <a:pt x="34" y="129"/>
                </a:lnTo>
                <a:lnTo>
                  <a:pt x="35" y="130"/>
                </a:lnTo>
                <a:lnTo>
                  <a:pt x="36" y="131"/>
                </a:lnTo>
                <a:lnTo>
                  <a:pt x="36" y="132"/>
                </a:lnTo>
                <a:lnTo>
                  <a:pt x="37" y="133"/>
                </a:lnTo>
                <a:lnTo>
                  <a:pt x="38" y="134"/>
                </a:lnTo>
                <a:lnTo>
                  <a:pt x="39" y="135"/>
                </a:lnTo>
                <a:lnTo>
                  <a:pt x="40" y="136"/>
                </a:lnTo>
                <a:lnTo>
                  <a:pt x="41" y="137"/>
                </a:lnTo>
                <a:lnTo>
                  <a:pt x="42" y="138"/>
                </a:lnTo>
                <a:lnTo>
                  <a:pt x="44" y="139"/>
                </a:lnTo>
                <a:lnTo>
                  <a:pt x="45" y="139"/>
                </a:lnTo>
                <a:lnTo>
                  <a:pt x="46" y="140"/>
                </a:lnTo>
                <a:lnTo>
                  <a:pt x="48" y="140"/>
                </a:lnTo>
                <a:lnTo>
                  <a:pt x="49" y="141"/>
                </a:lnTo>
                <a:lnTo>
                  <a:pt x="51" y="142"/>
                </a:lnTo>
                <a:lnTo>
                  <a:pt x="52" y="142"/>
                </a:lnTo>
                <a:lnTo>
                  <a:pt x="54" y="142"/>
                </a:lnTo>
                <a:lnTo>
                  <a:pt x="56" y="143"/>
                </a:lnTo>
                <a:lnTo>
                  <a:pt x="58" y="143"/>
                </a:lnTo>
                <a:lnTo>
                  <a:pt x="61" y="142"/>
                </a:lnTo>
                <a:lnTo>
                  <a:pt x="64" y="141"/>
                </a:lnTo>
                <a:lnTo>
                  <a:pt x="67" y="140"/>
                </a:lnTo>
                <a:lnTo>
                  <a:pt x="70" y="139"/>
                </a:lnTo>
                <a:lnTo>
                  <a:pt x="72" y="138"/>
                </a:lnTo>
                <a:lnTo>
                  <a:pt x="75" y="137"/>
                </a:lnTo>
                <a:lnTo>
                  <a:pt x="77" y="136"/>
                </a:lnTo>
                <a:lnTo>
                  <a:pt x="79" y="135"/>
                </a:lnTo>
                <a:lnTo>
                  <a:pt x="81" y="134"/>
                </a:lnTo>
                <a:lnTo>
                  <a:pt x="83" y="133"/>
                </a:lnTo>
                <a:lnTo>
                  <a:pt x="84" y="132"/>
                </a:lnTo>
                <a:lnTo>
                  <a:pt x="86" y="131"/>
                </a:lnTo>
                <a:lnTo>
                  <a:pt x="87" y="130"/>
                </a:lnTo>
                <a:lnTo>
                  <a:pt x="89" y="129"/>
                </a:lnTo>
                <a:lnTo>
                  <a:pt x="90" y="128"/>
                </a:lnTo>
                <a:lnTo>
                  <a:pt x="91" y="127"/>
                </a:lnTo>
                <a:lnTo>
                  <a:pt x="93" y="126"/>
                </a:lnTo>
                <a:lnTo>
                  <a:pt x="95" y="124"/>
                </a:lnTo>
                <a:lnTo>
                  <a:pt x="96" y="123"/>
                </a:lnTo>
                <a:lnTo>
                  <a:pt x="97" y="122"/>
                </a:lnTo>
                <a:lnTo>
                  <a:pt x="98" y="122"/>
                </a:lnTo>
                <a:lnTo>
                  <a:pt x="99" y="121"/>
                </a:lnTo>
                <a:lnTo>
                  <a:pt x="100" y="120"/>
                </a:lnTo>
                <a:lnTo>
                  <a:pt x="101" y="120"/>
                </a:lnTo>
                <a:lnTo>
                  <a:pt x="102" y="119"/>
                </a:lnTo>
                <a:lnTo>
                  <a:pt x="103" y="119"/>
                </a:lnTo>
                <a:lnTo>
                  <a:pt x="105" y="119"/>
                </a:lnTo>
                <a:lnTo>
                  <a:pt x="106" y="118"/>
                </a:lnTo>
                <a:lnTo>
                  <a:pt x="107" y="118"/>
                </a:lnTo>
                <a:lnTo>
                  <a:pt x="109" y="118"/>
                </a:lnTo>
                <a:lnTo>
                  <a:pt x="110" y="118"/>
                </a:lnTo>
                <a:lnTo>
                  <a:pt x="111" y="118"/>
                </a:lnTo>
                <a:lnTo>
                  <a:pt x="112" y="118"/>
                </a:lnTo>
                <a:lnTo>
                  <a:pt x="113" y="118"/>
                </a:lnTo>
                <a:lnTo>
                  <a:pt x="114" y="118"/>
                </a:lnTo>
                <a:lnTo>
                  <a:pt x="115" y="118"/>
                </a:lnTo>
                <a:lnTo>
                  <a:pt x="116" y="119"/>
                </a:lnTo>
                <a:lnTo>
                  <a:pt x="117" y="119"/>
                </a:lnTo>
                <a:lnTo>
                  <a:pt x="118" y="120"/>
                </a:lnTo>
                <a:lnTo>
                  <a:pt x="119" y="120"/>
                </a:lnTo>
                <a:lnTo>
                  <a:pt x="120" y="121"/>
                </a:lnTo>
                <a:lnTo>
                  <a:pt x="121" y="122"/>
                </a:lnTo>
                <a:lnTo>
                  <a:pt x="122" y="123"/>
                </a:lnTo>
                <a:lnTo>
                  <a:pt x="123" y="124"/>
                </a:lnTo>
                <a:lnTo>
                  <a:pt x="123" y="125"/>
                </a:lnTo>
                <a:lnTo>
                  <a:pt x="124" y="126"/>
                </a:lnTo>
                <a:lnTo>
                  <a:pt x="124" y="127"/>
                </a:lnTo>
                <a:lnTo>
                  <a:pt x="124" y="128"/>
                </a:lnTo>
                <a:lnTo>
                  <a:pt x="125" y="129"/>
                </a:lnTo>
                <a:lnTo>
                  <a:pt x="125" y="130"/>
                </a:lnTo>
                <a:lnTo>
                  <a:pt x="125" y="131"/>
                </a:lnTo>
                <a:lnTo>
                  <a:pt x="125" y="132"/>
                </a:lnTo>
                <a:lnTo>
                  <a:pt x="126" y="133"/>
                </a:lnTo>
                <a:lnTo>
                  <a:pt x="126" y="134"/>
                </a:lnTo>
                <a:lnTo>
                  <a:pt x="125" y="136"/>
                </a:lnTo>
                <a:lnTo>
                  <a:pt x="123" y="138"/>
                </a:lnTo>
                <a:lnTo>
                  <a:pt x="122" y="140"/>
                </a:lnTo>
                <a:lnTo>
                  <a:pt x="121" y="142"/>
                </a:lnTo>
                <a:lnTo>
                  <a:pt x="120" y="144"/>
                </a:lnTo>
                <a:lnTo>
                  <a:pt x="118" y="146"/>
                </a:lnTo>
                <a:lnTo>
                  <a:pt x="117" y="148"/>
                </a:lnTo>
                <a:lnTo>
                  <a:pt x="115" y="149"/>
                </a:lnTo>
                <a:lnTo>
                  <a:pt x="114" y="151"/>
                </a:lnTo>
                <a:lnTo>
                  <a:pt x="112" y="153"/>
                </a:lnTo>
                <a:lnTo>
                  <a:pt x="110" y="154"/>
                </a:lnTo>
                <a:lnTo>
                  <a:pt x="109" y="156"/>
                </a:lnTo>
                <a:lnTo>
                  <a:pt x="107" y="157"/>
                </a:lnTo>
                <a:lnTo>
                  <a:pt x="105" y="159"/>
                </a:lnTo>
                <a:lnTo>
                  <a:pt x="103" y="160"/>
                </a:lnTo>
                <a:lnTo>
                  <a:pt x="101" y="161"/>
                </a:lnTo>
                <a:lnTo>
                  <a:pt x="99" y="163"/>
                </a:lnTo>
                <a:lnTo>
                  <a:pt x="97" y="164"/>
                </a:lnTo>
                <a:lnTo>
                  <a:pt x="94" y="165"/>
                </a:lnTo>
                <a:lnTo>
                  <a:pt x="92" y="166"/>
                </a:lnTo>
                <a:lnTo>
                  <a:pt x="90" y="167"/>
                </a:lnTo>
                <a:lnTo>
                  <a:pt x="87" y="168"/>
                </a:lnTo>
                <a:lnTo>
                  <a:pt x="85" y="169"/>
                </a:lnTo>
                <a:lnTo>
                  <a:pt x="82" y="170"/>
                </a:lnTo>
                <a:lnTo>
                  <a:pt x="79" y="171"/>
                </a:lnTo>
                <a:lnTo>
                  <a:pt x="77" y="171"/>
                </a:lnTo>
                <a:lnTo>
                  <a:pt x="74" y="172"/>
                </a:lnTo>
                <a:lnTo>
                  <a:pt x="71" y="173"/>
                </a:lnTo>
                <a:lnTo>
                  <a:pt x="68" y="173"/>
                </a:lnTo>
                <a:lnTo>
                  <a:pt x="65" y="174"/>
                </a:lnTo>
                <a:lnTo>
                  <a:pt x="62" y="174"/>
                </a:lnTo>
                <a:lnTo>
                  <a:pt x="59" y="175"/>
                </a:lnTo>
                <a:lnTo>
                  <a:pt x="56" y="174"/>
                </a:lnTo>
                <a:lnTo>
                  <a:pt x="52" y="174"/>
                </a:lnTo>
                <a:lnTo>
                  <a:pt x="49" y="173"/>
                </a:lnTo>
                <a:lnTo>
                  <a:pt x="46" y="173"/>
                </a:lnTo>
                <a:lnTo>
                  <a:pt x="43" y="172"/>
                </a:lnTo>
                <a:lnTo>
                  <a:pt x="40" y="171"/>
                </a:lnTo>
                <a:lnTo>
                  <a:pt x="38" y="170"/>
                </a:lnTo>
                <a:lnTo>
                  <a:pt x="35" y="169"/>
                </a:lnTo>
                <a:lnTo>
                  <a:pt x="32" y="168"/>
                </a:lnTo>
                <a:lnTo>
                  <a:pt x="30" y="167"/>
                </a:lnTo>
                <a:lnTo>
                  <a:pt x="27" y="165"/>
                </a:lnTo>
                <a:lnTo>
                  <a:pt x="25" y="164"/>
                </a:lnTo>
                <a:lnTo>
                  <a:pt x="23" y="162"/>
                </a:lnTo>
                <a:lnTo>
                  <a:pt x="21" y="161"/>
                </a:lnTo>
                <a:lnTo>
                  <a:pt x="19" y="159"/>
                </a:lnTo>
                <a:lnTo>
                  <a:pt x="17" y="157"/>
                </a:lnTo>
                <a:lnTo>
                  <a:pt x="15" y="155"/>
                </a:lnTo>
                <a:lnTo>
                  <a:pt x="13" y="153"/>
                </a:lnTo>
                <a:lnTo>
                  <a:pt x="11" y="151"/>
                </a:lnTo>
                <a:lnTo>
                  <a:pt x="10" y="148"/>
                </a:lnTo>
                <a:lnTo>
                  <a:pt x="8" y="146"/>
                </a:lnTo>
                <a:lnTo>
                  <a:pt x="7" y="144"/>
                </a:lnTo>
                <a:lnTo>
                  <a:pt x="6" y="141"/>
                </a:lnTo>
                <a:lnTo>
                  <a:pt x="5" y="138"/>
                </a:lnTo>
                <a:lnTo>
                  <a:pt x="4" y="135"/>
                </a:lnTo>
                <a:lnTo>
                  <a:pt x="3" y="132"/>
                </a:lnTo>
                <a:lnTo>
                  <a:pt x="2" y="129"/>
                </a:lnTo>
                <a:lnTo>
                  <a:pt x="1" y="126"/>
                </a:lnTo>
                <a:lnTo>
                  <a:pt x="1" y="123"/>
                </a:lnTo>
                <a:lnTo>
                  <a:pt x="0" y="120"/>
                </a:lnTo>
                <a:lnTo>
                  <a:pt x="0" y="116"/>
                </a:lnTo>
                <a:lnTo>
                  <a:pt x="0" y="113"/>
                </a:lnTo>
                <a:lnTo>
                  <a:pt x="0" y="108"/>
                </a:lnTo>
                <a:lnTo>
                  <a:pt x="0" y="103"/>
                </a:lnTo>
                <a:lnTo>
                  <a:pt x="0" y="98"/>
                </a:lnTo>
                <a:lnTo>
                  <a:pt x="1" y="93"/>
                </a:lnTo>
                <a:lnTo>
                  <a:pt x="2" y="88"/>
                </a:lnTo>
                <a:lnTo>
                  <a:pt x="4" y="83"/>
                </a:lnTo>
                <a:lnTo>
                  <a:pt x="5" y="78"/>
                </a:lnTo>
                <a:lnTo>
                  <a:pt x="7" y="73"/>
                </a:lnTo>
                <a:lnTo>
                  <a:pt x="9" y="68"/>
                </a:lnTo>
                <a:lnTo>
                  <a:pt x="12" y="63"/>
                </a:lnTo>
                <a:lnTo>
                  <a:pt x="14" y="59"/>
                </a:lnTo>
                <a:lnTo>
                  <a:pt x="17" y="54"/>
                </a:lnTo>
                <a:lnTo>
                  <a:pt x="20" y="50"/>
                </a:lnTo>
                <a:lnTo>
                  <a:pt x="23" y="46"/>
                </a:lnTo>
                <a:lnTo>
                  <a:pt x="26" y="41"/>
                </a:lnTo>
                <a:lnTo>
                  <a:pt x="29" y="37"/>
                </a:lnTo>
                <a:lnTo>
                  <a:pt x="33" y="34"/>
                </a:lnTo>
                <a:lnTo>
                  <a:pt x="37" y="30"/>
                </a:lnTo>
                <a:lnTo>
                  <a:pt x="40" y="26"/>
                </a:lnTo>
                <a:lnTo>
                  <a:pt x="44" y="23"/>
                </a:lnTo>
                <a:lnTo>
                  <a:pt x="48" y="20"/>
                </a:lnTo>
                <a:lnTo>
                  <a:pt x="52" y="17"/>
                </a:lnTo>
                <a:lnTo>
                  <a:pt x="56" y="14"/>
                </a:lnTo>
                <a:lnTo>
                  <a:pt x="60" y="12"/>
                </a:lnTo>
                <a:lnTo>
                  <a:pt x="64" y="10"/>
                </a:lnTo>
                <a:lnTo>
                  <a:pt x="68" y="8"/>
                </a:lnTo>
                <a:lnTo>
                  <a:pt x="73" y="6"/>
                </a:lnTo>
                <a:lnTo>
                  <a:pt x="77" y="4"/>
                </a:lnTo>
                <a:lnTo>
                  <a:pt x="81" y="3"/>
                </a:lnTo>
                <a:lnTo>
                  <a:pt x="85" y="2"/>
                </a:lnTo>
                <a:lnTo>
                  <a:pt x="89" y="2"/>
                </a:lnTo>
                <a:lnTo>
                  <a:pt x="94" y="2"/>
                </a:lnTo>
                <a:lnTo>
                  <a:pt x="95" y="2"/>
                </a:lnTo>
                <a:lnTo>
                  <a:pt x="96" y="2"/>
                </a:lnTo>
                <a:lnTo>
                  <a:pt x="97" y="2"/>
                </a:lnTo>
                <a:lnTo>
                  <a:pt x="98" y="2"/>
                </a:lnTo>
                <a:lnTo>
                  <a:pt x="99" y="3"/>
                </a:lnTo>
                <a:lnTo>
                  <a:pt x="100" y="3"/>
                </a:lnTo>
                <a:lnTo>
                  <a:pt x="101" y="3"/>
                </a:lnTo>
                <a:lnTo>
                  <a:pt x="102" y="4"/>
                </a:lnTo>
                <a:lnTo>
                  <a:pt x="104" y="4"/>
                </a:lnTo>
                <a:lnTo>
                  <a:pt x="105" y="5"/>
                </a:lnTo>
                <a:lnTo>
                  <a:pt x="106" y="5"/>
                </a:lnTo>
                <a:lnTo>
                  <a:pt x="108" y="5"/>
                </a:lnTo>
                <a:lnTo>
                  <a:pt x="109" y="6"/>
                </a:lnTo>
                <a:lnTo>
                  <a:pt x="109" y="5"/>
                </a:lnTo>
                <a:lnTo>
                  <a:pt x="110" y="5"/>
                </a:lnTo>
                <a:lnTo>
                  <a:pt x="110" y="4"/>
                </a:lnTo>
                <a:lnTo>
                  <a:pt x="111" y="4"/>
                </a:lnTo>
                <a:lnTo>
                  <a:pt x="112" y="3"/>
                </a:lnTo>
                <a:lnTo>
                  <a:pt x="112" y="2"/>
                </a:lnTo>
                <a:lnTo>
                  <a:pt x="113" y="2"/>
                </a:lnTo>
                <a:lnTo>
                  <a:pt x="113" y="1"/>
                </a:lnTo>
                <a:lnTo>
                  <a:pt x="114" y="1"/>
                </a:lnTo>
                <a:lnTo>
                  <a:pt x="114" y="0"/>
                </a:lnTo>
                <a:lnTo>
                  <a:pt x="115" y="0"/>
                </a:lnTo>
                <a:lnTo>
                  <a:pt x="116" y="0"/>
                </a:lnTo>
                <a:lnTo>
                  <a:pt x="117" y="0"/>
                </a:lnTo>
                <a:lnTo>
                  <a:pt x="118" y="0"/>
                </a:lnTo>
                <a:lnTo>
                  <a:pt x="119" y="0"/>
                </a:lnTo>
                <a:lnTo>
                  <a:pt x="120" y="0"/>
                </a:lnTo>
                <a:lnTo>
                  <a:pt x="121" y="0"/>
                </a:lnTo>
                <a:lnTo>
                  <a:pt x="122" y="0"/>
                </a:lnTo>
                <a:lnTo>
                  <a:pt x="123" y="0"/>
                </a:lnTo>
                <a:lnTo>
                  <a:pt x="124" y="1"/>
                </a:lnTo>
                <a:lnTo>
                  <a:pt x="125" y="1"/>
                </a:lnTo>
                <a:lnTo>
                  <a:pt x="126" y="2"/>
                </a:lnTo>
                <a:lnTo>
                  <a:pt x="127" y="2"/>
                </a:lnTo>
                <a:lnTo>
                  <a:pt x="127" y="3"/>
                </a:lnTo>
                <a:lnTo>
                  <a:pt x="128" y="4"/>
                </a:lnTo>
                <a:lnTo>
                  <a:pt x="129" y="5"/>
                </a:lnTo>
                <a:lnTo>
                  <a:pt x="129" y="6"/>
                </a:lnTo>
                <a:lnTo>
                  <a:pt x="130" y="7"/>
                </a:lnTo>
                <a:lnTo>
                  <a:pt x="130" y="8"/>
                </a:lnTo>
                <a:lnTo>
                  <a:pt x="131" y="9"/>
                </a:lnTo>
                <a:lnTo>
                  <a:pt x="131" y="10"/>
                </a:lnTo>
                <a:lnTo>
                  <a:pt x="132" y="11"/>
                </a:lnTo>
                <a:lnTo>
                  <a:pt x="132" y="12"/>
                </a:lnTo>
                <a:lnTo>
                  <a:pt x="132" y="13"/>
                </a:lnTo>
                <a:lnTo>
                  <a:pt x="132" y="15"/>
                </a:lnTo>
                <a:lnTo>
                  <a:pt x="133" y="16"/>
                </a:lnTo>
                <a:lnTo>
                  <a:pt x="133" y="17"/>
                </a:lnTo>
                <a:lnTo>
                  <a:pt x="133" y="19"/>
                </a:lnTo>
                <a:lnTo>
                  <a:pt x="133" y="20"/>
                </a:lnTo>
                <a:lnTo>
                  <a:pt x="133" y="22"/>
                </a:lnTo>
                <a:lnTo>
                  <a:pt x="133" y="24"/>
                </a:lnTo>
                <a:lnTo>
                  <a:pt x="134" y="25"/>
                </a:lnTo>
                <a:lnTo>
                  <a:pt x="134" y="27"/>
                </a:lnTo>
                <a:lnTo>
                  <a:pt x="133" y="28"/>
                </a:lnTo>
                <a:lnTo>
                  <a:pt x="133" y="30"/>
                </a:lnTo>
                <a:lnTo>
                  <a:pt x="133" y="31"/>
                </a:lnTo>
                <a:lnTo>
                  <a:pt x="133" y="33"/>
                </a:lnTo>
                <a:lnTo>
                  <a:pt x="133" y="34"/>
                </a:lnTo>
                <a:lnTo>
                  <a:pt x="133" y="35"/>
                </a:lnTo>
                <a:lnTo>
                  <a:pt x="133" y="37"/>
                </a:lnTo>
                <a:lnTo>
                  <a:pt x="132" y="38"/>
                </a:lnTo>
                <a:lnTo>
                  <a:pt x="132" y="39"/>
                </a:lnTo>
                <a:lnTo>
                  <a:pt x="132" y="40"/>
                </a:lnTo>
                <a:lnTo>
                  <a:pt x="132" y="41"/>
                </a:lnTo>
                <a:lnTo>
                  <a:pt x="131" y="42"/>
                </a:lnTo>
                <a:lnTo>
                  <a:pt x="131" y="43"/>
                </a:lnTo>
                <a:lnTo>
                  <a:pt x="130" y="44"/>
                </a:lnTo>
                <a:lnTo>
                  <a:pt x="130" y="45"/>
                </a:lnTo>
                <a:lnTo>
                  <a:pt x="129" y="45"/>
                </a:lnTo>
                <a:lnTo>
                  <a:pt x="129" y="46"/>
                </a:lnTo>
                <a:lnTo>
                  <a:pt x="128" y="47"/>
                </a:lnTo>
                <a:lnTo>
                  <a:pt x="127" y="48"/>
                </a:lnTo>
                <a:lnTo>
                  <a:pt x="127" y="49"/>
                </a:lnTo>
                <a:lnTo>
                  <a:pt x="126" y="49"/>
                </a:lnTo>
                <a:lnTo>
                  <a:pt x="125" y="49"/>
                </a:lnTo>
                <a:lnTo>
                  <a:pt x="124" y="50"/>
                </a:lnTo>
                <a:lnTo>
                  <a:pt x="123" y="50"/>
                </a:lnTo>
                <a:lnTo>
                  <a:pt x="122" y="51"/>
                </a:lnTo>
                <a:lnTo>
                  <a:pt x="121" y="51"/>
                </a:lnTo>
                <a:lnTo>
                  <a:pt x="120" y="51"/>
                </a:lnTo>
                <a:lnTo>
                  <a:pt x="119" y="51"/>
                </a:lnTo>
                <a:lnTo>
                  <a:pt x="118" y="51"/>
                </a:lnTo>
                <a:lnTo>
                  <a:pt x="117" y="51"/>
                </a:lnTo>
                <a:lnTo>
                  <a:pt x="116" y="51"/>
                </a:lnTo>
                <a:lnTo>
                  <a:pt x="115" y="51"/>
                </a:lnTo>
                <a:lnTo>
                  <a:pt x="114" y="51"/>
                </a:lnTo>
                <a:lnTo>
                  <a:pt x="113" y="51"/>
                </a:lnTo>
                <a:lnTo>
                  <a:pt x="112" y="50"/>
                </a:lnTo>
                <a:lnTo>
                  <a:pt x="111" y="50"/>
                </a:lnTo>
                <a:lnTo>
                  <a:pt x="110" y="50"/>
                </a:lnTo>
                <a:lnTo>
                  <a:pt x="109" y="49"/>
                </a:lnTo>
                <a:lnTo>
                  <a:pt x="108" y="49"/>
                </a:lnTo>
                <a:lnTo>
                  <a:pt x="107" y="48"/>
                </a:lnTo>
                <a:lnTo>
                  <a:pt x="106" y="47"/>
                </a:lnTo>
                <a:lnTo>
                  <a:pt x="105" y="46"/>
                </a:lnTo>
                <a:lnTo>
                  <a:pt x="105" y="45"/>
                </a:lnTo>
                <a:lnTo>
                  <a:pt x="104" y="44"/>
                </a:lnTo>
                <a:lnTo>
                  <a:pt x="104" y="43"/>
                </a:lnTo>
                <a:lnTo>
                  <a:pt x="103" y="42"/>
                </a:lnTo>
                <a:lnTo>
                  <a:pt x="103" y="41"/>
                </a:lnTo>
                <a:lnTo>
                  <a:pt x="103" y="40"/>
                </a:lnTo>
                <a:lnTo>
                  <a:pt x="103" y="39"/>
                </a:lnTo>
                <a:lnTo>
                  <a:pt x="102" y="39"/>
                </a:lnTo>
                <a:lnTo>
                  <a:pt x="102" y="38"/>
                </a:lnTo>
                <a:lnTo>
                  <a:pt x="102" y="37"/>
                </a:lnTo>
                <a:lnTo>
                  <a:pt x="102" y="36"/>
                </a:lnTo>
                <a:lnTo>
                  <a:pt x="102" y="34"/>
                </a:lnTo>
                <a:lnTo>
                  <a:pt x="101" y="34"/>
                </a:lnTo>
                <a:lnTo>
                  <a:pt x="100" y="33"/>
                </a:lnTo>
                <a:lnTo>
                  <a:pt x="99" y="33"/>
                </a:lnTo>
                <a:lnTo>
                  <a:pt x="98" y="32"/>
                </a:lnTo>
                <a:lnTo>
                  <a:pt x="97" y="32"/>
                </a:lnTo>
                <a:lnTo>
                  <a:pt x="96" y="32"/>
                </a:lnTo>
                <a:lnTo>
                  <a:pt x="95" y="32"/>
                </a:lnTo>
                <a:lnTo>
                  <a:pt x="94" y="32"/>
                </a:lnTo>
                <a:lnTo>
                  <a:pt x="93" y="32"/>
                </a:lnTo>
                <a:lnTo>
                  <a:pt x="92" y="33"/>
                </a:lnTo>
                <a:lnTo>
                  <a:pt x="91" y="33"/>
                </a:lnTo>
                <a:lnTo>
                  <a:pt x="90" y="33"/>
                </a:lnTo>
              </a:path>
            </a:pathLst>
          </a:custGeom>
          <a:solidFill>
            <a:schemeClr val="tx1"/>
          </a:solidFill>
          <a:ln w="9525" cap="rnd">
            <a:noFill/>
            <a:round/>
            <a:headEnd/>
            <a:tailEnd/>
          </a:ln>
          <a:effectLst>
            <a:outerShdw dist="35921" dir="2700000" algn="ctr" rotWithShape="0">
              <a:schemeClr val="bg2"/>
            </a:outerShdw>
          </a:effectLst>
        </p:spPr>
        <p:txBody>
          <a:bodyPr/>
          <a:lstStyle/>
          <a:p>
            <a:pPr>
              <a:defRPr/>
            </a:pPr>
            <a:endParaRPr lang="fr-CA"/>
          </a:p>
        </p:txBody>
      </p:sp>
      <p:sp>
        <p:nvSpPr>
          <p:cNvPr id="68646" name="Freeform 43"/>
          <p:cNvSpPr>
            <a:spLocks/>
          </p:cNvSpPr>
          <p:nvPr/>
        </p:nvSpPr>
        <p:spPr bwMode="auto">
          <a:xfrm>
            <a:off x="387350" y="6270625"/>
            <a:ext cx="214313" cy="279400"/>
          </a:xfrm>
          <a:custGeom>
            <a:avLst/>
            <a:gdLst>
              <a:gd name="T0" fmla="*/ 42301980 w 151"/>
              <a:gd name="T1" fmla="*/ 0 h 176"/>
              <a:gd name="T2" fmla="*/ 50359297 w 151"/>
              <a:gd name="T3" fmla="*/ 2520950 h 176"/>
              <a:gd name="T4" fmla="*/ 56402640 w 151"/>
              <a:gd name="T5" fmla="*/ 7561263 h 176"/>
              <a:gd name="T6" fmla="*/ 60432008 w 151"/>
              <a:gd name="T7" fmla="*/ 15120938 h 176"/>
              <a:gd name="T8" fmla="*/ 62445983 w 151"/>
              <a:gd name="T9" fmla="*/ 22682200 h 176"/>
              <a:gd name="T10" fmla="*/ 64459957 w 151"/>
              <a:gd name="T11" fmla="*/ 30241875 h 176"/>
              <a:gd name="T12" fmla="*/ 62445983 w 151"/>
              <a:gd name="T13" fmla="*/ 90725625 h 176"/>
              <a:gd name="T14" fmla="*/ 62445983 w 151"/>
              <a:gd name="T15" fmla="*/ 229335013 h 176"/>
              <a:gd name="T16" fmla="*/ 68489325 w 151"/>
              <a:gd name="T17" fmla="*/ 282257500 h 176"/>
              <a:gd name="T18" fmla="*/ 76546643 w 151"/>
              <a:gd name="T19" fmla="*/ 309980013 h 176"/>
              <a:gd name="T20" fmla="*/ 86619354 w 151"/>
              <a:gd name="T21" fmla="*/ 330141263 h 176"/>
              <a:gd name="T22" fmla="*/ 98704620 w 151"/>
              <a:gd name="T23" fmla="*/ 347781563 h 176"/>
              <a:gd name="T24" fmla="*/ 112805280 w 151"/>
              <a:gd name="T25" fmla="*/ 357862188 h 176"/>
              <a:gd name="T26" fmla="*/ 126905940 w 151"/>
              <a:gd name="T27" fmla="*/ 362902500 h 176"/>
              <a:gd name="T28" fmla="*/ 149065336 w 151"/>
              <a:gd name="T29" fmla="*/ 360383138 h 176"/>
              <a:gd name="T30" fmla="*/ 175251262 w 151"/>
              <a:gd name="T31" fmla="*/ 347781563 h 176"/>
              <a:gd name="T32" fmla="*/ 197410659 w 151"/>
              <a:gd name="T33" fmla="*/ 327620313 h 176"/>
              <a:gd name="T34" fmla="*/ 213525293 w 151"/>
              <a:gd name="T35" fmla="*/ 294859075 h 176"/>
              <a:gd name="T36" fmla="*/ 225611979 w 151"/>
              <a:gd name="T37" fmla="*/ 254536575 h 176"/>
              <a:gd name="T38" fmla="*/ 233669296 w 151"/>
              <a:gd name="T39" fmla="*/ 206652813 h 176"/>
              <a:gd name="T40" fmla="*/ 239712639 w 151"/>
              <a:gd name="T41" fmla="*/ 148690013 h 176"/>
              <a:gd name="T42" fmla="*/ 239712639 w 151"/>
              <a:gd name="T43" fmla="*/ 80645000 h 176"/>
              <a:gd name="T44" fmla="*/ 239712639 w 151"/>
              <a:gd name="T45" fmla="*/ 30241875 h 176"/>
              <a:gd name="T46" fmla="*/ 239712639 w 151"/>
              <a:gd name="T47" fmla="*/ 22682200 h 176"/>
              <a:gd name="T48" fmla="*/ 243740588 w 151"/>
              <a:gd name="T49" fmla="*/ 15120938 h 176"/>
              <a:gd name="T50" fmla="*/ 247769956 w 151"/>
              <a:gd name="T51" fmla="*/ 7561263 h 176"/>
              <a:gd name="T52" fmla="*/ 253813299 w 151"/>
              <a:gd name="T53" fmla="*/ 2520950 h 176"/>
              <a:gd name="T54" fmla="*/ 261870616 w 151"/>
              <a:gd name="T55" fmla="*/ 0 h 176"/>
              <a:gd name="T56" fmla="*/ 275971276 w 151"/>
              <a:gd name="T57" fmla="*/ 0 h 176"/>
              <a:gd name="T58" fmla="*/ 282014619 w 151"/>
              <a:gd name="T59" fmla="*/ 0 h 176"/>
              <a:gd name="T60" fmla="*/ 290071936 w 151"/>
              <a:gd name="T61" fmla="*/ 2520950 h 176"/>
              <a:gd name="T62" fmla="*/ 294101304 w 151"/>
              <a:gd name="T63" fmla="*/ 7561263 h 176"/>
              <a:gd name="T64" fmla="*/ 298129253 w 151"/>
              <a:gd name="T65" fmla="*/ 15120938 h 176"/>
              <a:gd name="T66" fmla="*/ 300143228 w 151"/>
              <a:gd name="T67" fmla="*/ 27722513 h 176"/>
              <a:gd name="T68" fmla="*/ 302158621 w 151"/>
              <a:gd name="T69" fmla="*/ 65524063 h 176"/>
              <a:gd name="T70" fmla="*/ 302158621 w 151"/>
              <a:gd name="T71" fmla="*/ 143649700 h 176"/>
              <a:gd name="T72" fmla="*/ 292085910 w 151"/>
              <a:gd name="T73" fmla="*/ 219254388 h 176"/>
              <a:gd name="T74" fmla="*/ 275971276 w 151"/>
              <a:gd name="T75" fmla="*/ 287297813 h 176"/>
              <a:gd name="T76" fmla="*/ 255827273 w 151"/>
              <a:gd name="T77" fmla="*/ 345262200 h 176"/>
              <a:gd name="T78" fmla="*/ 229639928 w 151"/>
              <a:gd name="T79" fmla="*/ 390625013 h 176"/>
              <a:gd name="T80" fmla="*/ 199424633 w 151"/>
              <a:gd name="T81" fmla="*/ 420866888 h 176"/>
              <a:gd name="T82" fmla="*/ 161150602 w 151"/>
              <a:gd name="T83" fmla="*/ 438507188 h 176"/>
              <a:gd name="T84" fmla="*/ 120862597 w 151"/>
              <a:gd name="T85" fmla="*/ 441028138 h 176"/>
              <a:gd name="T86" fmla="*/ 88633328 w 151"/>
              <a:gd name="T87" fmla="*/ 433466875 h 176"/>
              <a:gd name="T88" fmla="*/ 62445983 w 151"/>
              <a:gd name="T89" fmla="*/ 415826575 h 176"/>
              <a:gd name="T90" fmla="*/ 40288005 w 151"/>
              <a:gd name="T91" fmla="*/ 390625013 h 176"/>
              <a:gd name="T92" fmla="*/ 22157977 w 151"/>
              <a:gd name="T93" fmla="*/ 352821875 h 176"/>
              <a:gd name="T94" fmla="*/ 8057317 w 151"/>
              <a:gd name="T95" fmla="*/ 307459063 h 176"/>
              <a:gd name="T96" fmla="*/ 0 w 151"/>
              <a:gd name="T97" fmla="*/ 254536575 h 176"/>
              <a:gd name="T98" fmla="*/ 0 w 151"/>
              <a:gd name="T99" fmla="*/ 115927188 h 176"/>
              <a:gd name="T100" fmla="*/ 0 w 151"/>
              <a:gd name="T101" fmla="*/ 30241875 h 176"/>
              <a:gd name="T102" fmla="*/ 0 w 151"/>
              <a:gd name="T103" fmla="*/ 22682200 h 176"/>
              <a:gd name="T104" fmla="*/ 2013974 w 151"/>
              <a:gd name="T105" fmla="*/ 15120938 h 176"/>
              <a:gd name="T106" fmla="*/ 6043343 w 151"/>
              <a:gd name="T107" fmla="*/ 7561263 h 176"/>
              <a:gd name="T108" fmla="*/ 12086685 w 151"/>
              <a:gd name="T109" fmla="*/ 2520950 h 176"/>
              <a:gd name="T110" fmla="*/ 22157977 w 151"/>
              <a:gd name="T111" fmla="*/ 0 h 176"/>
              <a:gd name="T112" fmla="*/ 34244663 w 151"/>
              <a:gd name="T113" fmla="*/ 0 h 17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51" h="176">
                <a:moveTo>
                  <a:pt x="17" y="0"/>
                </a:moveTo>
                <a:lnTo>
                  <a:pt x="18" y="0"/>
                </a:lnTo>
                <a:lnTo>
                  <a:pt x="19" y="0"/>
                </a:lnTo>
                <a:lnTo>
                  <a:pt x="20" y="0"/>
                </a:lnTo>
                <a:lnTo>
                  <a:pt x="21" y="0"/>
                </a:lnTo>
                <a:lnTo>
                  <a:pt x="22" y="0"/>
                </a:lnTo>
                <a:lnTo>
                  <a:pt x="23" y="1"/>
                </a:lnTo>
                <a:lnTo>
                  <a:pt x="24" y="1"/>
                </a:lnTo>
                <a:lnTo>
                  <a:pt x="25" y="1"/>
                </a:lnTo>
                <a:lnTo>
                  <a:pt x="25" y="2"/>
                </a:lnTo>
                <a:lnTo>
                  <a:pt x="26" y="2"/>
                </a:lnTo>
                <a:lnTo>
                  <a:pt x="27" y="2"/>
                </a:lnTo>
                <a:lnTo>
                  <a:pt x="27" y="3"/>
                </a:lnTo>
                <a:lnTo>
                  <a:pt x="28" y="3"/>
                </a:lnTo>
                <a:lnTo>
                  <a:pt x="28" y="4"/>
                </a:lnTo>
                <a:lnTo>
                  <a:pt x="29" y="4"/>
                </a:lnTo>
                <a:lnTo>
                  <a:pt x="29" y="5"/>
                </a:lnTo>
                <a:lnTo>
                  <a:pt x="30" y="6"/>
                </a:lnTo>
                <a:lnTo>
                  <a:pt x="30" y="7"/>
                </a:lnTo>
                <a:lnTo>
                  <a:pt x="31" y="8"/>
                </a:lnTo>
                <a:lnTo>
                  <a:pt x="31" y="9"/>
                </a:lnTo>
                <a:lnTo>
                  <a:pt x="31" y="10"/>
                </a:lnTo>
                <a:lnTo>
                  <a:pt x="31" y="11"/>
                </a:lnTo>
                <a:lnTo>
                  <a:pt x="31" y="12"/>
                </a:lnTo>
                <a:lnTo>
                  <a:pt x="32" y="12"/>
                </a:lnTo>
                <a:lnTo>
                  <a:pt x="32" y="13"/>
                </a:lnTo>
                <a:lnTo>
                  <a:pt x="31" y="14"/>
                </a:lnTo>
                <a:lnTo>
                  <a:pt x="31" y="25"/>
                </a:lnTo>
                <a:lnTo>
                  <a:pt x="31" y="36"/>
                </a:lnTo>
                <a:lnTo>
                  <a:pt x="31" y="47"/>
                </a:lnTo>
                <a:lnTo>
                  <a:pt x="31" y="58"/>
                </a:lnTo>
                <a:lnTo>
                  <a:pt x="31" y="69"/>
                </a:lnTo>
                <a:lnTo>
                  <a:pt x="31" y="80"/>
                </a:lnTo>
                <a:lnTo>
                  <a:pt x="31" y="91"/>
                </a:lnTo>
                <a:lnTo>
                  <a:pt x="31" y="102"/>
                </a:lnTo>
                <a:lnTo>
                  <a:pt x="32" y="105"/>
                </a:lnTo>
                <a:lnTo>
                  <a:pt x="33" y="107"/>
                </a:lnTo>
                <a:lnTo>
                  <a:pt x="34" y="110"/>
                </a:lnTo>
                <a:lnTo>
                  <a:pt x="34" y="112"/>
                </a:lnTo>
                <a:lnTo>
                  <a:pt x="35" y="114"/>
                </a:lnTo>
                <a:lnTo>
                  <a:pt x="36" y="117"/>
                </a:lnTo>
                <a:lnTo>
                  <a:pt x="37" y="119"/>
                </a:lnTo>
                <a:lnTo>
                  <a:pt x="38" y="121"/>
                </a:lnTo>
                <a:lnTo>
                  <a:pt x="38" y="123"/>
                </a:lnTo>
                <a:lnTo>
                  <a:pt x="39" y="125"/>
                </a:lnTo>
                <a:lnTo>
                  <a:pt x="40" y="126"/>
                </a:lnTo>
                <a:lnTo>
                  <a:pt x="41" y="128"/>
                </a:lnTo>
                <a:lnTo>
                  <a:pt x="42" y="130"/>
                </a:lnTo>
                <a:lnTo>
                  <a:pt x="43" y="131"/>
                </a:lnTo>
                <a:lnTo>
                  <a:pt x="44" y="133"/>
                </a:lnTo>
                <a:lnTo>
                  <a:pt x="46" y="134"/>
                </a:lnTo>
                <a:lnTo>
                  <a:pt x="47" y="135"/>
                </a:lnTo>
                <a:lnTo>
                  <a:pt x="48" y="137"/>
                </a:lnTo>
                <a:lnTo>
                  <a:pt x="49" y="138"/>
                </a:lnTo>
                <a:lnTo>
                  <a:pt x="50" y="139"/>
                </a:lnTo>
                <a:lnTo>
                  <a:pt x="52" y="140"/>
                </a:lnTo>
                <a:lnTo>
                  <a:pt x="53" y="140"/>
                </a:lnTo>
                <a:lnTo>
                  <a:pt x="54" y="141"/>
                </a:lnTo>
                <a:lnTo>
                  <a:pt x="56" y="142"/>
                </a:lnTo>
                <a:lnTo>
                  <a:pt x="57" y="142"/>
                </a:lnTo>
                <a:lnTo>
                  <a:pt x="59" y="143"/>
                </a:lnTo>
                <a:lnTo>
                  <a:pt x="60" y="143"/>
                </a:lnTo>
                <a:lnTo>
                  <a:pt x="62" y="143"/>
                </a:lnTo>
                <a:lnTo>
                  <a:pt x="63" y="144"/>
                </a:lnTo>
                <a:lnTo>
                  <a:pt x="65" y="144"/>
                </a:lnTo>
                <a:lnTo>
                  <a:pt x="66" y="144"/>
                </a:lnTo>
                <a:lnTo>
                  <a:pt x="68" y="143"/>
                </a:lnTo>
                <a:lnTo>
                  <a:pt x="71" y="143"/>
                </a:lnTo>
                <a:lnTo>
                  <a:pt x="74" y="143"/>
                </a:lnTo>
                <a:lnTo>
                  <a:pt x="77" y="142"/>
                </a:lnTo>
                <a:lnTo>
                  <a:pt x="80" y="142"/>
                </a:lnTo>
                <a:lnTo>
                  <a:pt x="82" y="141"/>
                </a:lnTo>
                <a:lnTo>
                  <a:pt x="85" y="140"/>
                </a:lnTo>
                <a:lnTo>
                  <a:pt x="87" y="138"/>
                </a:lnTo>
                <a:lnTo>
                  <a:pt x="90" y="137"/>
                </a:lnTo>
                <a:lnTo>
                  <a:pt x="92" y="135"/>
                </a:lnTo>
                <a:lnTo>
                  <a:pt x="94" y="134"/>
                </a:lnTo>
                <a:lnTo>
                  <a:pt x="96" y="132"/>
                </a:lnTo>
                <a:lnTo>
                  <a:pt x="98" y="130"/>
                </a:lnTo>
                <a:lnTo>
                  <a:pt x="100" y="128"/>
                </a:lnTo>
                <a:lnTo>
                  <a:pt x="101" y="125"/>
                </a:lnTo>
                <a:lnTo>
                  <a:pt x="103" y="123"/>
                </a:lnTo>
                <a:lnTo>
                  <a:pt x="105" y="120"/>
                </a:lnTo>
                <a:lnTo>
                  <a:pt x="106" y="117"/>
                </a:lnTo>
                <a:lnTo>
                  <a:pt x="107" y="114"/>
                </a:lnTo>
                <a:lnTo>
                  <a:pt x="109" y="111"/>
                </a:lnTo>
                <a:lnTo>
                  <a:pt x="110" y="108"/>
                </a:lnTo>
                <a:lnTo>
                  <a:pt x="111" y="104"/>
                </a:lnTo>
                <a:lnTo>
                  <a:pt x="112" y="101"/>
                </a:lnTo>
                <a:lnTo>
                  <a:pt x="113" y="97"/>
                </a:lnTo>
                <a:lnTo>
                  <a:pt x="114" y="94"/>
                </a:lnTo>
                <a:lnTo>
                  <a:pt x="115" y="90"/>
                </a:lnTo>
                <a:lnTo>
                  <a:pt x="116" y="86"/>
                </a:lnTo>
                <a:lnTo>
                  <a:pt x="116" y="82"/>
                </a:lnTo>
                <a:lnTo>
                  <a:pt x="117" y="77"/>
                </a:lnTo>
                <a:lnTo>
                  <a:pt x="117" y="73"/>
                </a:lnTo>
                <a:lnTo>
                  <a:pt x="118" y="68"/>
                </a:lnTo>
                <a:lnTo>
                  <a:pt x="118" y="64"/>
                </a:lnTo>
                <a:lnTo>
                  <a:pt x="119" y="59"/>
                </a:lnTo>
                <a:lnTo>
                  <a:pt x="119" y="54"/>
                </a:lnTo>
                <a:lnTo>
                  <a:pt x="119" y="48"/>
                </a:lnTo>
                <a:lnTo>
                  <a:pt x="119" y="43"/>
                </a:lnTo>
                <a:lnTo>
                  <a:pt x="119" y="37"/>
                </a:lnTo>
                <a:lnTo>
                  <a:pt x="119" y="32"/>
                </a:lnTo>
                <a:lnTo>
                  <a:pt x="119" y="26"/>
                </a:lnTo>
                <a:lnTo>
                  <a:pt x="119" y="20"/>
                </a:lnTo>
                <a:lnTo>
                  <a:pt x="119" y="15"/>
                </a:lnTo>
                <a:lnTo>
                  <a:pt x="119" y="14"/>
                </a:lnTo>
                <a:lnTo>
                  <a:pt x="119" y="12"/>
                </a:lnTo>
                <a:lnTo>
                  <a:pt x="119" y="11"/>
                </a:lnTo>
                <a:lnTo>
                  <a:pt x="119" y="10"/>
                </a:lnTo>
                <a:lnTo>
                  <a:pt x="119" y="9"/>
                </a:lnTo>
                <a:lnTo>
                  <a:pt x="120" y="8"/>
                </a:lnTo>
                <a:lnTo>
                  <a:pt x="120" y="7"/>
                </a:lnTo>
                <a:lnTo>
                  <a:pt x="120" y="6"/>
                </a:lnTo>
                <a:lnTo>
                  <a:pt x="121" y="6"/>
                </a:lnTo>
                <a:lnTo>
                  <a:pt x="121" y="5"/>
                </a:lnTo>
                <a:lnTo>
                  <a:pt x="122" y="4"/>
                </a:lnTo>
                <a:lnTo>
                  <a:pt x="123" y="3"/>
                </a:lnTo>
                <a:lnTo>
                  <a:pt x="124" y="2"/>
                </a:lnTo>
                <a:lnTo>
                  <a:pt x="125" y="1"/>
                </a:lnTo>
                <a:lnTo>
                  <a:pt x="126" y="1"/>
                </a:lnTo>
                <a:lnTo>
                  <a:pt x="127" y="1"/>
                </a:lnTo>
                <a:lnTo>
                  <a:pt x="128" y="0"/>
                </a:lnTo>
                <a:lnTo>
                  <a:pt x="129" y="0"/>
                </a:lnTo>
                <a:lnTo>
                  <a:pt x="130" y="0"/>
                </a:lnTo>
                <a:lnTo>
                  <a:pt x="131" y="0"/>
                </a:lnTo>
                <a:lnTo>
                  <a:pt x="132" y="0"/>
                </a:lnTo>
                <a:lnTo>
                  <a:pt x="134" y="0"/>
                </a:lnTo>
                <a:lnTo>
                  <a:pt x="135" y="0"/>
                </a:lnTo>
                <a:lnTo>
                  <a:pt x="137" y="0"/>
                </a:lnTo>
                <a:lnTo>
                  <a:pt x="138" y="0"/>
                </a:lnTo>
                <a:lnTo>
                  <a:pt x="139" y="0"/>
                </a:lnTo>
                <a:lnTo>
                  <a:pt x="140" y="0"/>
                </a:lnTo>
                <a:lnTo>
                  <a:pt x="141" y="0"/>
                </a:lnTo>
                <a:lnTo>
                  <a:pt x="142" y="0"/>
                </a:lnTo>
                <a:lnTo>
                  <a:pt x="142" y="1"/>
                </a:lnTo>
                <a:lnTo>
                  <a:pt x="143" y="1"/>
                </a:lnTo>
                <a:lnTo>
                  <a:pt x="144" y="1"/>
                </a:lnTo>
                <a:lnTo>
                  <a:pt x="144" y="2"/>
                </a:lnTo>
                <a:lnTo>
                  <a:pt x="145" y="2"/>
                </a:lnTo>
                <a:lnTo>
                  <a:pt x="146" y="3"/>
                </a:lnTo>
                <a:lnTo>
                  <a:pt x="147" y="4"/>
                </a:lnTo>
                <a:lnTo>
                  <a:pt x="148" y="5"/>
                </a:lnTo>
                <a:lnTo>
                  <a:pt x="148" y="6"/>
                </a:lnTo>
                <a:lnTo>
                  <a:pt x="149" y="7"/>
                </a:lnTo>
                <a:lnTo>
                  <a:pt x="149" y="8"/>
                </a:lnTo>
                <a:lnTo>
                  <a:pt x="149" y="9"/>
                </a:lnTo>
                <a:lnTo>
                  <a:pt x="149" y="10"/>
                </a:lnTo>
                <a:lnTo>
                  <a:pt x="149" y="11"/>
                </a:lnTo>
                <a:lnTo>
                  <a:pt x="149" y="12"/>
                </a:lnTo>
                <a:lnTo>
                  <a:pt x="150" y="13"/>
                </a:lnTo>
                <a:lnTo>
                  <a:pt x="150" y="14"/>
                </a:lnTo>
                <a:lnTo>
                  <a:pt x="150" y="20"/>
                </a:lnTo>
                <a:lnTo>
                  <a:pt x="150" y="26"/>
                </a:lnTo>
                <a:lnTo>
                  <a:pt x="150" y="32"/>
                </a:lnTo>
                <a:lnTo>
                  <a:pt x="150" y="38"/>
                </a:lnTo>
                <a:lnTo>
                  <a:pt x="150" y="45"/>
                </a:lnTo>
                <a:lnTo>
                  <a:pt x="150" y="51"/>
                </a:lnTo>
                <a:lnTo>
                  <a:pt x="150" y="57"/>
                </a:lnTo>
                <a:lnTo>
                  <a:pt x="150" y="63"/>
                </a:lnTo>
                <a:lnTo>
                  <a:pt x="148" y="69"/>
                </a:lnTo>
                <a:lnTo>
                  <a:pt x="147" y="75"/>
                </a:lnTo>
                <a:lnTo>
                  <a:pt x="146" y="81"/>
                </a:lnTo>
                <a:lnTo>
                  <a:pt x="145" y="87"/>
                </a:lnTo>
                <a:lnTo>
                  <a:pt x="143" y="93"/>
                </a:lnTo>
                <a:lnTo>
                  <a:pt x="142" y="98"/>
                </a:lnTo>
                <a:lnTo>
                  <a:pt x="140" y="104"/>
                </a:lnTo>
                <a:lnTo>
                  <a:pt x="139" y="109"/>
                </a:lnTo>
                <a:lnTo>
                  <a:pt x="137" y="114"/>
                </a:lnTo>
                <a:lnTo>
                  <a:pt x="135" y="119"/>
                </a:lnTo>
                <a:lnTo>
                  <a:pt x="133" y="124"/>
                </a:lnTo>
                <a:lnTo>
                  <a:pt x="131" y="128"/>
                </a:lnTo>
                <a:lnTo>
                  <a:pt x="129" y="133"/>
                </a:lnTo>
                <a:lnTo>
                  <a:pt x="127" y="137"/>
                </a:lnTo>
                <a:lnTo>
                  <a:pt x="125" y="141"/>
                </a:lnTo>
                <a:lnTo>
                  <a:pt x="122" y="145"/>
                </a:lnTo>
                <a:lnTo>
                  <a:pt x="120" y="148"/>
                </a:lnTo>
                <a:lnTo>
                  <a:pt x="117" y="152"/>
                </a:lnTo>
                <a:lnTo>
                  <a:pt x="114" y="155"/>
                </a:lnTo>
                <a:lnTo>
                  <a:pt x="111" y="158"/>
                </a:lnTo>
                <a:lnTo>
                  <a:pt x="108" y="161"/>
                </a:lnTo>
                <a:lnTo>
                  <a:pt x="105" y="163"/>
                </a:lnTo>
                <a:lnTo>
                  <a:pt x="102" y="165"/>
                </a:lnTo>
                <a:lnTo>
                  <a:pt x="99" y="167"/>
                </a:lnTo>
                <a:lnTo>
                  <a:pt x="95" y="169"/>
                </a:lnTo>
                <a:lnTo>
                  <a:pt x="92" y="171"/>
                </a:lnTo>
                <a:lnTo>
                  <a:pt x="88" y="172"/>
                </a:lnTo>
                <a:lnTo>
                  <a:pt x="84" y="173"/>
                </a:lnTo>
                <a:lnTo>
                  <a:pt x="80" y="174"/>
                </a:lnTo>
                <a:lnTo>
                  <a:pt x="76" y="174"/>
                </a:lnTo>
                <a:lnTo>
                  <a:pt x="72" y="174"/>
                </a:lnTo>
                <a:lnTo>
                  <a:pt x="67" y="174"/>
                </a:lnTo>
                <a:lnTo>
                  <a:pt x="64" y="174"/>
                </a:lnTo>
                <a:lnTo>
                  <a:pt x="60" y="175"/>
                </a:lnTo>
                <a:lnTo>
                  <a:pt x="57" y="174"/>
                </a:lnTo>
                <a:lnTo>
                  <a:pt x="54" y="174"/>
                </a:lnTo>
                <a:lnTo>
                  <a:pt x="50" y="173"/>
                </a:lnTo>
                <a:lnTo>
                  <a:pt x="47" y="173"/>
                </a:lnTo>
                <a:lnTo>
                  <a:pt x="44" y="172"/>
                </a:lnTo>
                <a:lnTo>
                  <a:pt x="42" y="171"/>
                </a:lnTo>
                <a:lnTo>
                  <a:pt x="39" y="170"/>
                </a:lnTo>
                <a:lnTo>
                  <a:pt x="36" y="168"/>
                </a:lnTo>
                <a:lnTo>
                  <a:pt x="34" y="167"/>
                </a:lnTo>
                <a:lnTo>
                  <a:pt x="31" y="165"/>
                </a:lnTo>
                <a:lnTo>
                  <a:pt x="29" y="163"/>
                </a:lnTo>
                <a:lnTo>
                  <a:pt x="26" y="161"/>
                </a:lnTo>
                <a:lnTo>
                  <a:pt x="24" y="159"/>
                </a:lnTo>
                <a:lnTo>
                  <a:pt x="22" y="157"/>
                </a:lnTo>
                <a:lnTo>
                  <a:pt x="20" y="155"/>
                </a:lnTo>
                <a:lnTo>
                  <a:pt x="18" y="152"/>
                </a:lnTo>
                <a:lnTo>
                  <a:pt x="16" y="149"/>
                </a:lnTo>
                <a:lnTo>
                  <a:pt x="15" y="146"/>
                </a:lnTo>
                <a:lnTo>
                  <a:pt x="13" y="143"/>
                </a:lnTo>
                <a:lnTo>
                  <a:pt x="11" y="140"/>
                </a:lnTo>
                <a:lnTo>
                  <a:pt x="10" y="137"/>
                </a:lnTo>
                <a:lnTo>
                  <a:pt x="8" y="133"/>
                </a:lnTo>
                <a:lnTo>
                  <a:pt x="7" y="130"/>
                </a:lnTo>
                <a:lnTo>
                  <a:pt x="6" y="126"/>
                </a:lnTo>
                <a:lnTo>
                  <a:pt x="4" y="122"/>
                </a:lnTo>
                <a:lnTo>
                  <a:pt x="3" y="118"/>
                </a:lnTo>
                <a:lnTo>
                  <a:pt x="2" y="114"/>
                </a:lnTo>
                <a:lnTo>
                  <a:pt x="1" y="110"/>
                </a:lnTo>
                <a:lnTo>
                  <a:pt x="0" y="106"/>
                </a:lnTo>
                <a:lnTo>
                  <a:pt x="0" y="101"/>
                </a:lnTo>
                <a:lnTo>
                  <a:pt x="0" y="90"/>
                </a:lnTo>
                <a:lnTo>
                  <a:pt x="0" y="79"/>
                </a:lnTo>
                <a:lnTo>
                  <a:pt x="0" y="68"/>
                </a:lnTo>
                <a:lnTo>
                  <a:pt x="0" y="57"/>
                </a:lnTo>
                <a:lnTo>
                  <a:pt x="0" y="46"/>
                </a:lnTo>
                <a:lnTo>
                  <a:pt x="0" y="35"/>
                </a:lnTo>
                <a:lnTo>
                  <a:pt x="0" y="24"/>
                </a:lnTo>
                <a:lnTo>
                  <a:pt x="0" y="13"/>
                </a:lnTo>
                <a:lnTo>
                  <a:pt x="0" y="12"/>
                </a:lnTo>
                <a:lnTo>
                  <a:pt x="0" y="11"/>
                </a:lnTo>
                <a:lnTo>
                  <a:pt x="0" y="10"/>
                </a:lnTo>
                <a:lnTo>
                  <a:pt x="0" y="9"/>
                </a:lnTo>
                <a:lnTo>
                  <a:pt x="0" y="8"/>
                </a:lnTo>
                <a:lnTo>
                  <a:pt x="1" y="7"/>
                </a:lnTo>
                <a:lnTo>
                  <a:pt x="1" y="6"/>
                </a:lnTo>
                <a:lnTo>
                  <a:pt x="2" y="5"/>
                </a:lnTo>
                <a:lnTo>
                  <a:pt x="2" y="4"/>
                </a:lnTo>
                <a:lnTo>
                  <a:pt x="3" y="4"/>
                </a:lnTo>
                <a:lnTo>
                  <a:pt x="3" y="3"/>
                </a:lnTo>
                <a:lnTo>
                  <a:pt x="4" y="3"/>
                </a:lnTo>
                <a:lnTo>
                  <a:pt x="4" y="2"/>
                </a:lnTo>
                <a:lnTo>
                  <a:pt x="5" y="2"/>
                </a:lnTo>
                <a:lnTo>
                  <a:pt x="6" y="2"/>
                </a:lnTo>
                <a:lnTo>
                  <a:pt x="6" y="1"/>
                </a:lnTo>
                <a:lnTo>
                  <a:pt x="7" y="1"/>
                </a:lnTo>
                <a:lnTo>
                  <a:pt x="8" y="1"/>
                </a:lnTo>
                <a:lnTo>
                  <a:pt x="9" y="0"/>
                </a:lnTo>
                <a:lnTo>
                  <a:pt x="10" y="0"/>
                </a:lnTo>
                <a:lnTo>
                  <a:pt x="11" y="0"/>
                </a:lnTo>
                <a:lnTo>
                  <a:pt x="12" y="0"/>
                </a:lnTo>
                <a:lnTo>
                  <a:pt x="13" y="0"/>
                </a:lnTo>
                <a:lnTo>
                  <a:pt x="14" y="0"/>
                </a:lnTo>
                <a:lnTo>
                  <a:pt x="15" y="0"/>
                </a:lnTo>
                <a:lnTo>
                  <a:pt x="17" y="0"/>
                </a:lnTo>
              </a:path>
            </a:pathLst>
          </a:custGeom>
          <a:solidFill>
            <a:schemeClr val="tx1"/>
          </a:solidFill>
          <a:ln w="9525" cap="rnd">
            <a:noFill/>
            <a:round/>
            <a:headEnd/>
            <a:tailEnd/>
          </a:ln>
          <a:effectLst/>
        </p:spPr>
        <p:txBody>
          <a:bodyPr/>
          <a:lstStyle/>
          <a:p>
            <a:pPr>
              <a:defRPr/>
            </a:pPr>
            <a:endParaRPr lang="fr-CA"/>
          </a:p>
        </p:txBody>
      </p:sp>
      <p:sp>
        <p:nvSpPr>
          <p:cNvPr id="68647" name="Freeform 44"/>
          <p:cNvSpPr>
            <a:spLocks/>
          </p:cNvSpPr>
          <p:nvPr/>
        </p:nvSpPr>
        <p:spPr bwMode="auto">
          <a:xfrm>
            <a:off x="628650" y="6248400"/>
            <a:ext cx="185738" cy="287338"/>
          </a:xfrm>
          <a:custGeom>
            <a:avLst/>
            <a:gdLst>
              <a:gd name="T0" fmla="*/ 0 w 131"/>
              <a:gd name="T1" fmla="*/ 186491887 h 181"/>
              <a:gd name="T2" fmla="*/ 0 w 131"/>
              <a:gd name="T3" fmla="*/ 35282249 h 181"/>
              <a:gd name="T4" fmla="*/ 2010508 w 131"/>
              <a:gd name="T5" fmla="*/ 22682239 h 181"/>
              <a:gd name="T6" fmla="*/ 8040612 w 131"/>
              <a:gd name="T7" fmla="*/ 12601597 h 181"/>
              <a:gd name="T8" fmla="*/ 20102239 w 131"/>
              <a:gd name="T9" fmla="*/ 5040321 h 181"/>
              <a:gd name="T10" fmla="*/ 34174374 w 131"/>
              <a:gd name="T11" fmla="*/ 0 h 181"/>
              <a:gd name="T12" fmla="*/ 60308136 w 131"/>
              <a:gd name="T13" fmla="*/ 0 h 181"/>
              <a:gd name="T14" fmla="*/ 118607183 w 131"/>
              <a:gd name="T15" fmla="*/ 12601597 h 181"/>
              <a:gd name="T16" fmla="*/ 164843184 w 131"/>
              <a:gd name="T17" fmla="*/ 35282249 h 181"/>
              <a:gd name="T18" fmla="*/ 201029483 w 131"/>
              <a:gd name="T19" fmla="*/ 70564498 h 181"/>
              <a:gd name="T20" fmla="*/ 227163245 w 131"/>
              <a:gd name="T21" fmla="*/ 113408022 h 181"/>
              <a:gd name="T22" fmla="*/ 243245888 w 131"/>
              <a:gd name="T23" fmla="*/ 168851556 h 181"/>
              <a:gd name="T24" fmla="*/ 243245888 w 131"/>
              <a:gd name="T25" fmla="*/ 201612851 h 181"/>
              <a:gd name="T26" fmla="*/ 235203858 w 131"/>
              <a:gd name="T27" fmla="*/ 224295090 h 181"/>
              <a:gd name="T28" fmla="*/ 221131723 w 131"/>
              <a:gd name="T29" fmla="*/ 246975742 h 181"/>
              <a:gd name="T30" fmla="*/ 203039991 w 131"/>
              <a:gd name="T31" fmla="*/ 264617660 h 181"/>
              <a:gd name="T32" fmla="*/ 180925826 w 131"/>
              <a:gd name="T33" fmla="*/ 282257991 h 181"/>
              <a:gd name="T34" fmla="*/ 188967856 w 131"/>
              <a:gd name="T35" fmla="*/ 307459598 h 181"/>
              <a:gd name="T36" fmla="*/ 211080603 w 131"/>
              <a:gd name="T37" fmla="*/ 327620883 h 181"/>
              <a:gd name="T38" fmla="*/ 229173753 w 131"/>
              <a:gd name="T39" fmla="*/ 350303122 h 181"/>
              <a:gd name="T40" fmla="*/ 245254977 w 131"/>
              <a:gd name="T41" fmla="*/ 370464407 h 181"/>
              <a:gd name="T42" fmla="*/ 255307515 w 131"/>
              <a:gd name="T43" fmla="*/ 393145059 h 181"/>
              <a:gd name="T44" fmla="*/ 259327112 w 131"/>
              <a:gd name="T45" fmla="*/ 410786977 h 181"/>
              <a:gd name="T46" fmla="*/ 255307515 w 131"/>
              <a:gd name="T47" fmla="*/ 425907941 h 181"/>
              <a:gd name="T48" fmla="*/ 249275992 w 131"/>
              <a:gd name="T49" fmla="*/ 433467629 h 181"/>
              <a:gd name="T50" fmla="*/ 243245888 w 131"/>
              <a:gd name="T51" fmla="*/ 441028905 h 181"/>
              <a:gd name="T52" fmla="*/ 237214365 w 131"/>
              <a:gd name="T53" fmla="*/ 443548272 h 181"/>
              <a:gd name="T54" fmla="*/ 227163245 w 131"/>
              <a:gd name="T55" fmla="*/ 441028905 h 181"/>
              <a:gd name="T56" fmla="*/ 205049081 w 131"/>
              <a:gd name="T57" fmla="*/ 425907941 h 181"/>
              <a:gd name="T58" fmla="*/ 172885214 w 131"/>
              <a:gd name="T59" fmla="*/ 393145059 h 181"/>
              <a:gd name="T60" fmla="*/ 134689825 w 131"/>
              <a:gd name="T61" fmla="*/ 357862810 h 181"/>
              <a:gd name="T62" fmla="*/ 96494436 w 131"/>
              <a:gd name="T63" fmla="*/ 332661204 h 181"/>
              <a:gd name="T64" fmla="*/ 62318644 w 131"/>
              <a:gd name="T65" fmla="*/ 335182158 h 181"/>
              <a:gd name="T66" fmla="*/ 62318644 w 131"/>
              <a:gd name="T67" fmla="*/ 410786977 h 181"/>
              <a:gd name="T68" fmla="*/ 60308136 w 131"/>
              <a:gd name="T69" fmla="*/ 433467629 h 181"/>
              <a:gd name="T70" fmla="*/ 56288539 w 131"/>
              <a:gd name="T71" fmla="*/ 441028905 h 181"/>
              <a:gd name="T72" fmla="*/ 52267524 w 131"/>
              <a:gd name="T73" fmla="*/ 446069226 h 181"/>
              <a:gd name="T74" fmla="*/ 44226912 w 131"/>
              <a:gd name="T75" fmla="*/ 451109547 h 181"/>
              <a:gd name="T76" fmla="*/ 36184882 w 131"/>
              <a:gd name="T77" fmla="*/ 451109547 h 181"/>
              <a:gd name="T78" fmla="*/ 26133762 w 131"/>
              <a:gd name="T79" fmla="*/ 453628914 h 181"/>
              <a:gd name="T80" fmla="*/ 16082642 w 131"/>
              <a:gd name="T81" fmla="*/ 451109547 h 181"/>
              <a:gd name="T82" fmla="*/ 8040612 w 131"/>
              <a:gd name="T83" fmla="*/ 446069226 h 181"/>
              <a:gd name="T84" fmla="*/ 4021015 w 131"/>
              <a:gd name="T85" fmla="*/ 441028905 h 181"/>
              <a:gd name="T86" fmla="*/ 0 w 131"/>
              <a:gd name="T87" fmla="*/ 433467629 h 181"/>
              <a:gd name="T88" fmla="*/ 108556063 w 131"/>
              <a:gd name="T89" fmla="*/ 241935421 h 181"/>
              <a:gd name="T90" fmla="*/ 130668810 w 131"/>
              <a:gd name="T91" fmla="*/ 234375733 h 181"/>
              <a:gd name="T92" fmla="*/ 146751452 w 131"/>
              <a:gd name="T93" fmla="*/ 224295090 h 181"/>
              <a:gd name="T94" fmla="*/ 160823587 w 131"/>
              <a:gd name="T95" fmla="*/ 214214448 h 181"/>
              <a:gd name="T96" fmla="*/ 172885214 w 131"/>
              <a:gd name="T97" fmla="*/ 196572530 h 181"/>
              <a:gd name="T98" fmla="*/ 182936334 w 131"/>
              <a:gd name="T99" fmla="*/ 176411244 h 181"/>
              <a:gd name="T100" fmla="*/ 172885214 w 131"/>
              <a:gd name="T101" fmla="*/ 148690271 h 181"/>
              <a:gd name="T102" fmla="*/ 158813079 w 131"/>
              <a:gd name="T103" fmla="*/ 123488665 h 181"/>
              <a:gd name="T104" fmla="*/ 140719929 w 131"/>
              <a:gd name="T105" fmla="*/ 103327380 h 181"/>
              <a:gd name="T106" fmla="*/ 116596675 w 131"/>
              <a:gd name="T107" fmla="*/ 88206416 h 181"/>
              <a:gd name="T108" fmla="*/ 88452406 w 131"/>
              <a:gd name="T109" fmla="*/ 80645140 h 181"/>
              <a:gd name="T110" fmla="*/ 70360674 w 131"/>
              <a:gd name="T111" fmla="*/ 78125773 h 181"/>
              <a:gd name="T112" fmla="*/ 62318644 w 131"/>
              <a:gd name="T113" fmla="*/ 118448344 h 181"/>
              <a:gd name="T114" fmla="*/ 62318644 w 131"/>
              <a:gd name="T115" fmla="*/ 241935421 h 181"/>
              <a:gd name="T116" fmla="*/ 96494436 w 131"/>
              <a:gd name="T117" fmla="*/ 241935421 h 1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31" h="181">
                <a:moveTo>
                  <a:pt x="0" y="169"/>
                </a:moveTo>
                <a:lnTo>
                  <a:pt x="0" y="150"/>
                </a:lnTo>
                <a:lnTo>
                  <a:pt x="0" y="131"/>
                </a:lnTo>
                <a:lnTo>
                  <a:pt x="0" y="112"/>
                </a:lnTo>
                <a:lnTo>
                  <a:pt x="0" y="93"/>
                </a:lnTo>
                <a:lnTo>
                  <a:pt x="0" y="74"/>
                </a:lnTo>
                <a:lnTo>
                  <a:pt x="0" y="55"/>
                </a:lnTo>
                <a:lnTo>
                  <a:pt x="0" y="36"/>
                </a:lnTo>
                <a:lnTo>
                  <a:pt x="0" y="17"/>
                </a:lnTo>
                <a:lnTo>
                  <a:pt x="0" y="16"/>
                </a:lnTo>
                <a:lnTo>
                  <a:pt x="0" y="15"/>
                </a:lnTo>
                <a:lnTo>
                  <a:pt x="0" y="14"/>
                </a:lnTo>
                <a:lnTo>
                  <a:pt x="0" y="13"/>
                </a:lnTo>
                <a:lnTo>
                  <a:pt x="0" y="12"/>
                </a:lnTo>
                <a:lnTo>
                  <a:pt x="1" y="11"/>
                </a:lnTo>
                <a:lnTo>
                  <a:pt x="1" y="10"/>
                </a:lnTo>
                <a:lnTo>
                  <a:pt x="1" y="9"/>
                </a:lnTo>
                <a:lnTo>
                  <a:pt x="2" y="8"/>
                </a:lnTo>
                <a:lnTo>
                  <a:pt x="2" y="7"/>
                </a:lnTo>
                <a:lnTo>
                  <a:pt x="3" y="7"/>
                </a:lnTo>
                <a:lnTo>
                  <a:pt x="3" y="6"/>
                </a:lnTo>
                <a:lnTo>
                  <a:pt x="4" y="5"/>
                </a:lnTo>
                <a:lnTo>
                  <a:pt x="5" y="4"/>
                </a:lnTo>
                <a:lnTo>
                  <a:pt x="6" y="4"/>
                </a:lnTo>
                <a:lnTo>
                  <a:pt x="7" y="3"/>
                </a:lnTo>
                <a:lnTo>
                  <a:pt x="8" y="3"/>
                </a:lnTo>
                <a:lnTo>
                  <a:pt x="9" y="2"/>
                </a:lnTo>
                <a:lnTo>
                  <a:pt x="10" y="2"/>
                </a:lnTo>
                <a:lnTo>
                  <a:pt x="11" y="1"/>
                </a:lnTo>
                <a:lnTo>
                  <a:pt x="12" y="1"/>
                </a:lnTo>
                <a:lnTo>
                  <a:pt x="13" y="1"/>
                </a:lnTo>
                <a:lnTo>
                  <a:pt x="14" y="0"/>
                </a:lnTo>
                <a:lnTo>
                  <a:pt x="16" y="0"/>
                </a:lnTo>
                <a:lnTo>
                  <a:pt x="17" y="0"/>
                </a:lnTo>
                <a:lnTo>
                  <a:pt x="19" y="0"/>
                </a:lnTo>
                <a:lnTo>
                  <a:pt x="20" y="0"/>
                </a:lnTo>
                <a:lnTo>
                  <a:pt x="22" y="0"/>
                </a:lnTo>
                <a:lnTo>
                  <a:pt x="23" y="0"/>
                </a:lnTo>
                <a:lnTo>
                  <a:pt x="25" y="0"/>
                </a:lnTo>
                <a:lnTo>
                  <a:pt x="30" y="0"/>
                </a:lnTo>
                <a:lnTo>
                  <a:pt x="36" y="1"/>
                </a:lnTo>
                <a:lnTo>
                  <a:pt x="41" y="1"/>
                </a:lnTo>
                <a:lnTo>
                  <a:pt x="45" y="2"/>
                </a:lnTo>
                <a:lnTo>
                  <a:pt x="50" y="3"/>
                </a:lnTo>
                <a:lnTo>
                  <a:pt x="55" y="4"/>
                </a:lnTo>
                <a:lnTo>
                  <a:pt x="59" y="5"/>
                </a:lnTo>
                <a:lnTo>
                  <a:pt x="63" y="6"/>
                </a:lnTo>
                <a:lnTo>
                  <a:pt x="67" y="8"/>
                </a:lnTo>
                <a:lnTo>
                  <a:pt x="71" y="9"/>
                </a:lnTo>
                <a:lnTo>
                  <a:pt x="75" y="11"/>
                </a:lnTo>
                <a:lnTo>
                  <a:pt x="79" y="13"/>
                </a:lnTo>
                <a:lnTo>
                  <a:pt x="82" y="14"/>
                </a:lnTo>
                <a:lnTo>
                  <a:pt x="86" y="16"/>
                </a:lnTo>
                <a:lnTo>
                  <a:pt x="89" y="18"/>
                </a:lnTo>
                <a:lnTo>
                  <a:pt x="92" y="21"/>
                </a:lnTo>
                <a:lnTo>
                  <a:pt x="95" y="23"/>
                </a:lnTo>
                <a:lnTo>
                  <a:pt x="98" y="25"/>
                </a:lnTo>
                <a:lnTo>
                  <a:pt x="100" y="28"/>
                </a:lnTo>
                <a:lnTo>
                  <a:pt x="103" y="30"/>
                </a:lnTo>
                <a:lnTo>
                  <a:pt x="105" y="33"/>
                </a:lnTo>
                <a:lnTo>
                  <a:pt x="107" y="36"/>
                </a:lnTo>
                <a:lnTo>
                  <a:pt x="109" y="39"/>
                </a:lnTo>
                <a:lnTo>
                  <a:pt x="111" y="42"/>
                </a:lnTo>
                <a:lnTo>
                  <a:pt x="113" y="45"/>
                </a:lnTo>
                <a:lnTo>
                  <a:pt x="115" y="49"/>
                </a:lnTo>
                <a:lnTo>
                  <a:pt x="116" y="52"/>
                </a:lnTo>
                <a:lnTo>
                  <a:pt x="118" y="55"/>
                </a:lnTo>
                <a:lnTo>
                  <a:pt x="119" y="59"/>
                </a:lnTo>
                <a:lnTo>
                  <a:pt x="120" y="63"/>
                </a:lnTo>
                <a:lnTo>
                  <a:pt x="121" y="67"/>
                </a:lnTo>
                <a:lnTo>
                  <a:pt x="122" y="71"/>
                </a:lnTo>
                <a:lnTo>
                  <a:pt x="122" y="72"/>
                </a:lnTo>
                <a:lnTo>
                  <a:pt x="122" y="74"/>
                </a:lnTo>
                <a:lnTo>
                  <a:pt x="122" y="76"/>
                </a:lnTo>
                <a:lnTo>
                  <a:pt x="122" y="78"/>
                </a:lnTo>
                <a:lnTo>
                  <a:pt x="121" y="80"/>
                </a:lnTo>
                <a:lnTo>
                  <a:pt x="121" y="81"/>
                </a:lnTo>
                <a:lnTo>
                  <a:pt x="120" y="83"/>
                </a:lnTo>
                <a:lnTo>
                  <a:pt x="119" y="85"/>
                </a:lnTo>
                <a:lnTo>
                  <a:pt x="119" y="86"/>
                </a:lnTo>
                <a:lnTo>
                  <a:pt x="118" y="88"/>
                </a:lnTo>
                <a:lnTo>
                  <a:pt x="117" y="89"/>
                </a:lnTo>
                <a:lnTo>
                  <a:pt x="116" y="91"/>
                </a:lnTo>
                <a:lnTo>
                  <a:pt x="115" y="92"/>
                </a:lnTo>
                <a:lnTo>
                  <a:pt x="114" y="93"/>
                </a:lnTo>
                <a:lnTo>
                  <a:pt x="113" y="95"/>
                </a:lnTo>
                <a:lnTo>
                  <a:pt x="111" y="96"/>
                </a:lnTo>
                <a:lnTo>
                  <a:pt x="110" y="98"/>
                </a:lnTo>
                <a:lnTo>
                  <a:pt x="109" y="99"/>
                </a:lnTo>
                <a:lnTo>
                  <a:pt x="107" y="100"/>
                </a:lnTo>
                <a:lnTo>
                  <a:pt x="106" y="101"/>
                </a:lnTo>
                <a:lnTo>
                  <a:pt x="104" y="103"/>
                </a:lnTo>
                <a:lnTo>
                  <a:pt x="103" y="104"/>
                </a:lnTo>
                <a:lnTo>
                  <a:pt x="101" y="105"/>
                </a:lnTo>
                <a:lnTo>
                  <a:pt x="99" y="106"/>
                </a:lnTo>
                <a:lnTo>
                  <a:pt x="97" y="107"/>
                </a:lnTo>
                <a:lnTo>
                  <a:pt x="96" y="108"/>
                </a:lnTo>
                <a:lnTo>
                  <a:pt x="94" y="109"/>
                </a:lnTo>
                <a:lnTo>
                  <a:pt x="92" y="111"/>
                </a:lnTo>
                <a:lnTo>
                  <a:pt x="90" y="112"/>
                </a:lnTo>
                <a:lnTo>
                  <a:pt x="88" y="113"/>
                </a:lnTo>
                <a:lnTo>
                  <a:pt x="86" y="114"/>
                </a:lnTo>
                <a:lnTo>
                  <a:pt x="84" y="115"/>
                </a:lnTo>
                <a:lnTo>
                  <a:pt x="88" y="117"/>
                </a:lnTo>
                <a:lnTo>
                  <a:pt x="92" y="120"/>
                </a:lnTo>
                <a:lnTo>
                  <a:pt x="94" y="122"/>
                </a:lnTo>
                <a:lnTo>
                  <a:pt x="96" y="123"/>
                </a:lnTo>
                <a:lnTo>
                  <a:pt x="98" y="124"/>
                </a:lnTo>
                <a:lnTo>
                  <a:pt x="100" y="126"/>
                </a:lnTo>
                <a:lnTo>
                  <a:pt x="101" y="127"/>
                </a:lnTo>
                <a:lnTo>
                  <a:pt x="103" y="129"/>
                </a:lnTo>
                <a:lnTo>
                  <a:pt x="105" y="130"/>
                </a:lnTo>
                <a:lnTo>
                  <a:pt x="106" y="131"/>
                </a:lnTo>
                <a:lnTo>
                  <a:pt x="108" y="133"/>
                </a:lnTo>
                <a:lnTo>
                  <a:pt x="110" y="134"/>
                </a:lnTo>
                <a:lnTo>
                  <a:pt x="111" y="136"/>
                </a:lnTo>
                <a:lnTo>
                  <a:pt x="113" y="137"/>
                </a:lnTo>
                <a:lnTo>
                  <a:pt x="114" y="139"/>
                </a:lnTo>
                <a:lnTo>
                  <a:pt x="115" y="140"/>
                </a:lnTo>
                <a:lnTo>
                  <a:pt x="117" y="141"/>
                </a:lnTo>
                <a:lnTo>
                  <a:pt x="118" y="143"/>
                </a:lnTo>
                <a:lnTo>
                  <a:pt x="119" y="144"/>
                </a:lnTo>
                <a:lnTo>
                  <a:pt x="120" y="146"/>
                </a:lnTo>
                <a:lnTo>
                  <a:pt x="122" y="147"/>
                </a:lnTo>
                <a:lnTo>
                  <a:pt x="123" y="148"/>
                </a:lnTo>
                <a:lnTo>
                  <a:pt x="124" y="150"/>
                </a:lnTo>
                <a:lnTo>
                  <a:pt x="125" y="151"/>
                </a:lnTo>
                <a:lnTo>
                  <a:pt x="126" y="153"/>
                </a:lnTo>
                <a:lnTo>
                  <a:pt x="127" y="154"/>
                </a:lnTo>
                <a:lnTo>
                  <a:pt x="127" y="156"/>
                </a:lnTo>
                <a:lnTo>
                  <a:pt x="128" y="157"/>
                </a:lnTo>
                <a:lnTo>
                  <a:pt x="129" y="158"/>
                </a:lnTo>
                <a:lnTo>
                  <a:pt x="130" y="160"/>
                </a:lnTo>
                <a:lnTo>
                  <a:pt x="129" y="161"/>
                </a:lnTo>
                <a:lnTo>
                  <a:pt x="129" y="162"/>
                </a:lnTo>
                <a:lnTo>
                  <a:pt x="129" y="163"/>
                </a:lnTo>
                <a:lnTo>
                  <a:pt x="129" y="164"/>
                </a:lnTo>
                <a:lnTo>
                  <a:pt x="128" y="165"/>
                </a:lnTo>
                <a:lnTo>
                  <a:pt x="128" y="166"/>
                </a:lnTo>
                <a:lnTo>
                  <a:pt x="128" y="167"/>
                </a:lnTo>
                <a:lnTo>
                  <a:pt x="127" y="168"/>
                </a:lnTo>
                <a:lnTo>
                  <a:pt x="127" y="169"/>
                </a:lnTo>
                <a:lnTo>
                  <a:pt x="126" y="169"/>
                </a:lnTo>
                <a:lnTo>
                  <a:pt x="126" y="170"/>
                </a:lnTo>
                <a:lnTo>
                  <a:pt x="126" y="171"/>
                </a:lnTo>
                <a:lnTo>
                  <a:pt x="125" y="171"/>
                </a:lnTo>
                <a:lnTo>
                  <a:pt x="125" y="172"/>
                </a:lnTo>
                <a:lnTo>
                  <a:pt x="124" y="172"/>
                </a:lnTo>
                <a:lnTo>
                  <a:pt x="124" y="173"/>
                </a:lnTo>
                <a:lnTo>
                  <a:pt x="123" y="173"/>
                </a:lnTo>
                <a:lnTo>
                  <a:pt x="123" y="174"/>
                </a:lnTo>
                <a:lnTo>
                  <a:pt x="122" y="174"/>
                </a:lnTo>
                <a:lnTo>
                  <a:pt x="121" y="175"/>
                </a:lnTo>
                <a:lnTo>
                  <a:pt x="120" y="175"/>
                </a:lnTo>
                <a:lnTo>
                  <a:pt x="119" y="175"/>
                </a:lnTo>
                <a:lnTo>
                  <a:pt x="118" y="175"/>
                </a:lnTo>
                <a:lnTo>
                  <a:pt x="118" y="176"/>
                </a:lnTo>
                <a:lnTo>
                  <a:pt x="117" y="176"/>
                </a:lnTo>
                <a:lnTo>
                  <a:pt x="116" y="176"/>
                </a:lnTo>
                <a:lnTo>
                  <a:pt x="115" y="176"/>
                </a:lnTo>
                <a:lnTo>
                  <a:pt x="115" y="175"/>
                </a:lnTo>
                <a:lnTo>
                  <a:pt x="113" y="175"/>
                </a:lnTo>
                <a:lnTo>
                  <a:pt x="111" y="175"/>
                </a:lnTo>
                <a:lnTo>
                  <a:pt x="110" y="174"/>
                </a:lnTo>
                <a:lnTo>
                  <a:pt x="108" y="173"/>
                </a:lnTo>
                <a:lnTo>
                  <a:pt x="106" y="172"/>
                </a:lnTo>
                <a:lnTo>
                  <a:pt x="104" y="171"/>
                </a:lnTo>
                <a:lnTo>
                  <a:pt x="102" y="169"/>
                </a:lnTo>
                <a:lnTo>
                  <a:pt x="100" y="168"/>
                </a:lnTo>
                <a:lnTo>
                  <a:pt x="98" y="166"/>
                </a:lnTo>
                <a:lnTo>
                  <a:pt x="95" y="164"/>
                </a:lnTo>
                <a:lnTo>
                  <a:pt x="93" y="163"/>
                </a:lnTo>
                <a:lnTo>
                  <a:pt x="91" y="161"/>
                </a:lnTo>
                <a:lnTo>
                  <a:pt x="86" y="156"/>
                </a:lnTo>
                <a:lnTo>
                  <a:pt x="81" y="152"/>
                </a:lnTo>
                <a:lnTo>
                  <a:pt x="78" y="150"/>
                </a:lnTo>
                <a:lnTo>
                  <a:pt x="75" y="148"/>
                </a:lnTo>
                <a:lnTo>
                  <a:pt x="72" y="146"/>
                </a:lnTo>
                <a:lnTo>
                  <a:pt x="70" y="144"/>
                </a:lnTo>
                <a:lnTo>
                  <a:pt x="67" y="142"/>
                </a:lnTo>
                <a:lnTo>
                  <a:pt x="64" y="140"/>
                </a:lnTo>
                <a:lnTo>
                  <a:pt x="61" y="138"/>
                </a:lnTo>
                <a:lnTo>
                  <a:pt x="58" y="136"/>
                </a:lnTo>
                <a:lnTo>
                  <a:pt x="54" y="134"/>
                </a:lnTo>
                <a:lnTo>
                  <a:pt x="51" y="133"/>
                </a:lnTo>
                <a:lnTo>
                  <a:pt x="48" y="132"/>
                </a:lnTo>
                <a:lnTo>
                  <a:pt x="45" y="130"/>
                </a:lnTo>
                <a:lnTo>
                  <a:pt x="41" y="129"/>
                </a:lnTo>
                <a:lnTo>
                  <a:pt x="38" y="129"/>
                </a:lnTo>
                <a:lnTo>
                  <a:pt x="34" y="128"/>
                </a:lnTo>
                <a:lnTo>
                  <a:pt x="31" y="128"/>
                </a:lnTo>
                <a:lnTo>
                  <a:pt x="31" y="133"/>
                </a:lnTo>
                <a:lnTo>
                  <a:pt x="31" y="138"/>
                </a:lnTo>
                <a:lnTo>
                  <a:pt x="31" y="143"/>
                </a:lnTo>
                <a:lnTo>
                  <a:pt x="31" y="148"/>
                </a:lnTo>
                <a:lnTo>
                  <a:pt x="31" y="153"/>
                </a:lnTo>
                <a:lnTo>
                  <a:pt x="31" y="158"/>
                </a:lnTo>
                <a:lnTo>
                  <a:pt x="31" y="163"/>
                </a:lnTo>
                <a:lnTo>
                  <a:pt x="31" y="168"/>
                </a:lnTo>
                <a:lnTo>
                  <a:pt x="30" y="169"/>
                </a:lnTo>
                <a:lnTo>
                  <a:pt x="30" y="170"/>
                </a:lnTo>
                <a:lnTo>
                  <a:pt x="30" y="171"/>
                </a:lnTo>
                <a:lnTo>
                  <a:pt x="30" y="172"/>
                </a:lnTo>
                <a:lnTo>
                  <a:pt x="30" y="173"/>
                </a:lnTo>
                <a:lnTo>
                  <a:pt x="29" y="173"/>
                </a:lnTo>
                <a:lnTo>
                  <a:pt x="29" y="174"/>
                </a:lnTo>
                <a:lnTo>
                  <a:pt x="29" y="175"/>
                </a:lnTo>
                <a:lnTo>
                  <a:pt x="28" y="175"/>
                </a:lnTo>
                <a:lnTo>
                  <a:pt x="28" y="176"/>
                </a:lnTo>
                <a:lnTo>
                  <a:pt x="27" y="176"/>
                </a:lnTo>
                <a:lnTo>
                  <a:pt x="27" y="177"/>
                </a:lnTo>
                <a:lnTo>
                  <a:pt x="26" y="177"/>
                </a:lnTo>
                <a:lnTo>
                  <a:pt x="25" y="178"/>
                </a:lnTo>
                <a:lnTo>
                  <a:pt x="24" y="178"/>
                </a:lnTo>
                <a:lnTo>
                  <a:pt x="23" y="178"/>
                </a:lnTo>
                <a:lnTo>
                  <a:pt x="23" y="179"/>
                </a:lnTo>
                <a:lnTo>
                  <a:pt x="22" y="179"/>
                </a:lnTo>
                <a:lnTo>
                  <a:pt x="21" y="179"/>
                </a:lnTo>
                <a:lnTo>
                  <a:pt x="20" y="179"/>
                </a:lnTo>
                <a:lnTo>
                  <a:pt x="19" y="179"/>
                </a:lnTo>
                <a:lnTo>
                  <a:pt x="18" y="179"/>
                </a:lnTo>
                <a:lnTo>
                  <a:pt x="17" y="180"/>
                </a:lnTo>
                <a:lnTo>
                  <a:pt x="16" y="180"/>
                </a:lnTo>
                <a:lnTo>
                  <a:pt x="15" y="180"/>
                </a:lnTo>
                <a:lnTo>
                  <a:pt x="14" y="180"/>
                </a:lnTo>
                <a:lnTo>
                  <a:pt x="13" y="180"/>
                </a:lnTo>
                <a:lnTo>
                  <a:pt x="12" y="179"/>
                </a:lnTo>
                <a:lnTo>
                  <a:pt x="11" y="179"/>
                </a:lnTo>
                <a:lnTo>
                  <a:pt x="10" y="179"/>
                </a:lnTo>
                <a:lnTo>
                  <a:pt x="9" y="179"/>
                </a:lnTo>
                <a:lnTo>
                  <a:pt x="8" y="179"/>
                </a:lnTo>
                <a:lnTo>
                  <a:pt x="7" y="179"/>
                </a:lnTo>
                <a:lnTo>
                  <a:pt x="7" y="178"/>
                </a:lnTo>
                <a:lnTo>
                  <a:pt x="6" y="178"/>
                </a:lnTo>
                <a:lnTo>
                  <a:pt x="5" y="178"/>
                </a:lnTo>
                <a:lnTo>
                  <a:pt x="4" y="177"/>
                </a:lnTo>
                <a:lnTo>
                  <a:pt x="3" y="176"/>
                </a:lnTo>
                <a:lnTo>
                  <a:pt x="2" y="175"/>
                </a:lnTo>
                <a:lnTo>
                  <a:pt x="1" y="174"/>
                </a:lnTo>
                <a:lnTo>
                  <a:pt x="1" y="173"/>
                </a:lnTo>
                <a:lnTo>
                  <a:pt x="0" y="173"/>
                </a:lnTo>
                <a:lnTo>
                  <a:pt x="0" y="172"/>
                </a:lnTo>
                <a:lnTo>
                  <a:pt x="0" y="171"/>
                </a:lnTo>
                <a:lnTo>
                  <a:pt x="0" y="170"/>
                </a:lnTo>
                <a:lnTo>
                  <a:pt x="0" y="169"/>
                </a:lnTo>
                <a:lnTo>
                  <a:pt x="54" y="96"/>
                </a:lnTo>
                <a:lnTo>
                  <a:pt x="57" y="95"/>
                </a:lnTo>
                <a:lnTo>
                  <a:pt x="60" y="94"/>
                </a:lnTo>
                <a:lnTo>
                  <a:pt x="61" y="94"/>
                </a:lnTo>
                <a:lnTo>
                  <a:pt x="62" y="94"/>
                </a:lnTo>
                <a:lnTo>
                  <a:pt x="64" y="93"/>
                </a:lnTo>
                <a:lnTo>
                  <a:pt x="65" y="93"/>
                </a:lnTo>
                <a:lnTo>
                  <a:pt x="66" y="92"/>
                </a:lnTo>
                <a:lnTo>
                  <a:pt x="68" y="92"/>
                </a:lnTo>
                <a:lnTo>
                  <a:pt x="69" y="91"/>
                </a:lnTo>
                <a:lnTo>
                  <a:pt x="70" y="91"/>
                </a:lnTo>
                <a:lnTo>
                  <a:pt x="71" y="90"/>
                </a:lnTo>
                <a:lnTo>
                  <a:pt x="73" y="89"/>
                </a:lnTo>
                <a:lnTo>
                  <a:pt x="74" y="89"/>
                </a:lnTo>
                <a:lnTo>
                  <a:pt x="75" y="88"/>
                </a:lnTo>
                <a:lnTo>
                  <a:pt x="76" y="87"/>
                </a:lnTo>
                <a:lnTo>
                  <a:pt x="77" y="86"/>
                </a:lnTo>
                <a:lnTo>
                  <a:pt x="79" y="86"/>
                </a:lnTo>
                <a:lnTo>
                  <a:pt x="80" y="85"/>
                </a:lnTo>
                <a:lnTo>
                  <a:pt x="81" y="84"/>
                </a:lnTo>
                <a:lnTo>
                  <a:pt x="82" y="83"/>
                </a:lnTo>
                <a:lnTo>
                  <a:pt x="83" y="82"/>
                </a:lnTo>
                <a:lnTo>
                  <a:pt x="84" y="81"/>
                </a:lnTo>
                <a:lnTo>
                  <a:pt x="85" y="80"/>
                </a:lnTo>
                <a:lnTo>
                  <a:pt x="86" y="78"/>
                </a:lnTo>
                <a:lnTo>
                  <a:pt x="87" y="77"/>
                </a:lnTo>
                <a:lnTo>
                  <a:pt x="88" y="76"/>
                </a:lnTo>
                <a:lnTo>
                  <a:pt x="89" y="74"/>
                </a:lnTo>
                <a:lnTo>
                  <a:pt x="90" y="73"/>
                </a:lnTo>
                <a:lnTo>
                  <a:pt x="90" y="71"/>
                </a:lnTo>
                <a:lnTo>
                  <a:pt x="91" y="70"/>
                </a:lnTo>
                <a:lnTo>
                  <a:pt x="90" y="68"/>
                </a:lnTo>
                <a:lnTo>
                  <a:pt x="90" y="66"/>
                </a:lnTo>
                <a:lnTo>
                  <a:pt x="89" y="64"/>
                </a:lnTo>
                <a:lnTo>
                  <a:pt x="88" y="62"/>
                </a:lnTo>
                <a:lnTo>
                  <a:pt x="87" y="61"/>
                </a:lnTo>
                <a:lnTo>
                  <a:pt x="86" y="59"/>
                </a:lnTo>
                <a:lnTo>
                  <a:pt x="85" y="57"/>
                </a:lnTo>
                <a:lnTo>
                  <a:pt x="84" y="55"/>
                </a:lnTo>
                <a:lnTo>
                  <a:pt x="82" y="54"/>
                </a:lnTo>
                <a:lnTo>
                  <a:pt x="81" y="52"/>
                </a:lnTo>
                <a:lnTo>
                  <a:pt x="80" y="51"/>
                </a:lnTo>
                <a:lnTo>
                  <a:pt x="79" y="49"/>
                </a:lnTo>
                <a:lnTo>
                  <a:pt x="77" y="48"/>
                </a:lnTo>
                <a:lnTo>
                  <a:pt x="76" y="46"/>
                </a:lnTo>
                <a:lnTo>
                  <a:pt x="75" y="45"/>
                </a:lnTo>
                <a:lnTo>
                  <a:pt x="73" y="44"/>
                </a:lnTo>
                <a:lnTo>
                  <a:pt x="71" y="42"/>
                </a:lnTo>
                <a:lnTo>
                  <a:pt x="70" y="41"/>
                </a:lnTo>
                <a:lnTo>
                  <a:pt x="68" y="40"/>
                </a:lnTo>
                <a:lnTo>
                  <a:pt x="66" y="39"/>
                </a:lnTo>
                <a:lnTo>
                  <a:pt x="64" y="38"/>
                </a:lnTo>
                <a:lnTo>
                  <a:pt x="62" y="37"/>
                </a:lnTo>
                <a:lnTo>
                  <a:pt x="60" y="36"/>
                </a:lnTo>
                <a:lnTo>
                  <a:pt x="58" y="35"/>
                </a:lnTo>
                <a:lnTo>
                  <a:pt x="56" y="34"/>
                </a:lnTo>
                <a:lnTo>
                  <a:pt x="54" y="34"/>
                </a:lnTo>
                <a:lnTo>
                  <a:pt x="52" y="33"/>
                </a:lnTo>
                <a:lnTo>
                  <a:pt x="49" y="32"/>
                </a:lnTo>
                <a:lnTo>
                  <a:pt x="47" y="32"/>
                </a:lnTo>
                <a:lnTo>
                  <a:pt x="44" y="32"/>
                </a:lnTo>
                <a:lnTo>
                  <a:pt x="41" y="31"/>
                </a:lnTo>
                <a:lnTo>
                  <a:pt x="39" y="31"/>
                </a:lnTo>
                <a:lnTo>
                  <a:pt x="38" y="31"/>
                </a:lnTo>
                <a:lnTo>
                  <a:pt x="37" y="31"/>
                </a:lnTo>
                <a:lnTo>
                  <a:pt x="36" y="31"/>
                </a:lnTo>
                <a:lnTo>
                  <a:pt x="35" y="31"/>
                </a:lnTo>
                <a:lnTo>
                  <a:pt x="34" y="31"/>
                </a:lnTo>
                <a:lnTo>
                  <a:pt x="33" y="31"/>
                </a:lnTo>
                <a:lnTo>
                  <a:pt x="32" y="31"/>
                </a:lnTo>
                <a:lnTo>
                  <a:pt x="31" y="31"/>
                </a:lnTo>
                <a:lnTo>
                  <a:pt x="31" y="39"/>
                </a:lnTo>
                <a:lnTo>
                  <a:pt x="31" y="47"/>
                </a:lnTo>
                <a:lnTo>
                  <a:pt x="31" y="55"/>
                </a:lnTo>
                <a:lnTo>
                  <a:pt x="31" y="63"/>
                </a:lnTo>
                <a:lnTo>
                  <a:pt x="31" y="71"/>
                </a:lnTo>
                <a:lnTo>
                  <a:pt x="31" y="80"/>
                </a:lnTo>
                <a:lnTo>
                  <a:pt x="31" y="88"/>
                </a:lnTo>
                <a:lnTo>
                  <a:pt x="31" y="96"/>
                </a:lnTo>
                <a:lnTo>
                  <a:pt x="34" y="96"/>
                </a:lnTo>
                <a:lnTo>
                  <a:pt x="37" y="96"/>
                </a:lnTo>
                <a:lnTo>
                  <a:pt x="40" y="96"/>
                </a:lnTo>
                <a:lnTo>
                  <a:pt x="42" y="96"/>
                </a:lnTo>
                <a:lnTo>
                  <a:pt x="45" y="96"/>
                </a:lnTo>
                <a:lnTo>
                  <a:pt x="48" y="96"/>
                </a:lnTo>
                <a:lnTo>
                  <a:pt x="51" y="96"/>
                </a:lnTo>
                <a:lnTo>
                  <a:pt x="54" y="96"/>
                </a:lnTo>
              </a:path>
            </a:pathLst>
          </a:custGeom>
          <a:solidFill>
            <a:schemeClr val="tx1"/>
          </a:solidFill>
          <a:ln w="9525" cap="rnd">
            <a:noFill/>
            <a:round/>
            <a:headEnd type="none" w="sm" len="sm"/>
            <a:tailEnd type="none" w="sm" len="sm"/>
          </a:ln>
          <a:effectLst>
            <a:outerShdw dist="35921" dir="2700000" algn="ctr" rotWithShape="0">
              <a:schemeClr val="bg2"/>
            </a:outerShdw>
          </a:effectLst>
        </p:spPr>
        <p:txBody>
          <a:bodyPr/>
          <a:lstStyle/>
          <a:p>
            <a:pPr>
              <a:defRPr/>
            </a:pPr>
            <a:endParaRPr lang="fr-CA"/>
          </a:p>
        </p:txBody>
      </p:sp>
      <p:sp>
        <p:nvSpPr>
          <p:cNvPr id="68648" name="Freeform 45"/>
          <p:cNvSpPr>
            <a:spLocks/>
          </p:cNvSpPr>
          <p:nvPr/>
        </p:nvSpPr>
        <p:spPr bwMode="auto">
          <a:xfrm>
            <a:off x="846138" y="6249988"/>
            <a:ext cx="184150" cy="296862"/>
          </a:xfrm>
          <a:custGeom>
            <a:avLst/>
            <a:gdLst>
              <a:gd name="T0" fmla="*/ 256842504 w 130"/>
              <a:gd name="T1" fmla="*/ 63003006 h 187"/>
              <a:gd name="T2" fmla="*/ 252829451 w 130"/>
              <a:gd name="T3" fmla="*/ 73083614 h 187"/>
              <a:gd name="T4" fmla="*/ 246809162 w 130"/>
              <a:gd name="T5" fmla="*/ 83164222 h 187"/>
              <a:gd name="T6" fmla="*/ 238783055 w 130"/>
              <a:gd name="T7" fmla="*/ 88204526 h 187"/>
              <a:gd name="T8" fmla="*/ 228749713 w 130"/>
              <a:gd name="T9" fmla="*/ 88204526 h 187"/>
              <a:gd name="T10" fmla="*/ 220723607 w 130"/>
              <a:gd name="T11" fmla="*/ 88204526 h 187"/>
              <a:gd name="T12" fmla="*/ 216710553 w 130"/>
              <a:gd name="T13" fmla="*/ 88204526 h 187"/>
              <a:gd name="T14" fmla="*/ 214704735 w 130"/>
              <a:gd name="T15" fmla="*/ 83164222 h 187"/>
              <a:gd name="T16" fmla="*/ 210691681 w 130"/>
              <a:gd name="T17" fmla="*/ 78123918 h 187"/>
              <a:gd name="T18" fmla="*/ 202664158 w 130"/>
              <a:gd name="T19" fmla="*/ 78123918 h 187"/>
              <a:gd name="T20" fmla="*/ 132435014 w 130"/>
              <a:gd name="T21" fmla="*/ 78123918 h 187"/>
              <a:gd name="T22" fmla="*/ 82269721 w 130"/>
              <a:gd name="T23" fmla="*/ 78123918 h 187"/>
              <a:gd name="T24" fmla="*/ 74243614 w 130"/>
              <a:gd name="T25" fmla="*/ 80644864 h 187"/>
              <a:gd name="T26" fmla="*/ 70230560 w 130"/>
              <a:gd name="T27" fmla="*/ 83164222 h 187"/>
              <a:gd name="T28" fmla="*/ 68223325 w 130"/>
              <a:gd name="T29" fmla="*/ 88204526 h 187"/>
              <a:gd name="T30" fmla="*/ 68223325 w 130"/>
              <a:gd name="T31" fmla="*/ 128526959 h 187"/>
              <a:gd name="T32" fmla="*/ 88290009 w 130"/>
              <a:gd name="T33" fmla="*/ 189010607 h 187"/>
              <a:gd name="T34" fmla="*/ 204671393 w 130"/>
              <a:gd name="T35" fmla="*/ 181450944 h 187"/>
              <a:gd name="T36" fmla="*/ 230756948 w 130"/>
              <a:gd name="T37" fmla="*/ 178929999 h 187"/>
              <a:gd name="T38" fmla="*/ 234770002 w 130"/>
              <a:gd name="T39" fmla="*/ 183970303 h 187"/>
              <a:gd name="T40" fmla="*/ 238783055 w 130"/>
              <a:gd name="T41" fmla="*/ 189010607 h 187"/>
              <a:gd name="T42" fmla="*/ 242796109 w 130"/>
              <a:gd name="T43" fmla="*/ 199091215 h 187"/>
              <a:gd name="T44" fmla="*/ 242796109 w 130"/>
              <a:gd name="T45" fmla="*/ 211692768 h 187"/>
              <a:gd name="T46" fmla="*/ 242796109 w 130"/>
              <a:gd name="T47" fmla="*/ 229333039 h 187"/>
              <a:gd name="T48" fmla="*/ 240790290 w 130"/>
              <a:gd name="T49" fmla="*/ 241934593 h 187"/>
              <a:gd name="T50" fmla="*/ 236777237 w 130"/>
              <a:gd name="T51" fmla="*/ 249494255 h 187"/>
              <a:gd name="T52" fmla="*/ 232762767 w 130"/>
              <a:gd name="T53" fmla="*/ 254534559 h 187"/>
              <a:gd name="T54" fmla="*/ 228749713 w 130"/>
              <a:gd name="T55" fmla="*/ 257055505 h 187"/>
              <a:gd name="T56" fmla="*/ 166546677 w 130"/>
              <a:gd name="T57" fmla="*/ 262095809 h 187"/>
              <a:gd name="T58" fmla="*/ 68223325 w 130"/>
              <a:gd name="T59" fmla="*/ 284776383 h 187"/>
              <a:gd name="T60" fmla="*/ 66217507 w 130"/>
              <a:gd name="T61" fmla="*/ 375501855 h 187"/>
              <a:gd name="T62" fmla="*/ 168552495 w 130"/>
              <a:gd name="T63" fmla="*/ 390622767 h 187"/>
              <a:gd name="T64" fmla="*/ 230756948 w 130"/>
              <a:gd name="T65" fmla="*/ 390622767 h 187"/>
              <a:gd name="T66" fmla="*/ 236777237 w 130"/>
              <a:gd name="T67" fmla="*/ 393143713 h 187"/>
              <a:gd name="T68" fmla="*/ 238783055 w 130"/>
              <a:gd name="T69" fmla="*/ 400703375 h 187"/>
              <a:gd name="T70" fmla="*/ 242796109 w 130"/>
              <a:gd name="T71" fmla="*/ 408264625 h 187"/>
              <a:gd name="T72" fmla="*/ 242796109 w 130"/>
              <a:gd name="T73" fmla="*/ 425904895 h 187"/>
              <a:gd name="T74" fmla="*/ 240790290 w 130"/>
              <a:gd name="T75" fmla="*/ 441025807 h 187"/>
              <a:gd name="T76" fmla="*/ 236777237 w 130"/>
              <a:gd name="T77" fmla="*/ 451106415 h 187"/>
              <a:gd name="T78" fmla="*/ 230756948 w 130"/>
              <a:gd name="T79" fmla="*/ 458667665 h 187"/>
              <a:gd name="T80" fmla="*/ 224736660 w 130"/>
              <a:gd name="T81" fmla="*/ 463707969 h 187"/>
              <a:gd name="T82" fmla="*/ 214704735 w 130"/>
              <a:gd name="T83" fmla="*/ 466227327 h 187"/>
              <a:gd name="T84" fmla="*/ 154506100 w 130"/>
              <a:gd name="T85" fmla="*/ 468748273 h 187"/>
              <a:gd name="T86" fmla="*/ 58191400 w 130"/>
              <a:gd name="T87" fmla="*/ 466227327 h 187"/>
              <a:gd name="T88" fmla="*/ 38124716 w 130"/>
              <a:gd name="T89" fmla="*/ 458667665 h 187"/>
              <a:gd name="T90" fmla="*/ 22072502 w 130"/>
              <a:gd name="T91" fmla="*/ 446066111 h 187"/>
              <a:gd name="T92" fmla="*/ 10033342 w 130"/>
              <a:gd name="T93" fmla="*/ 430945199 h 187"/>
              <a:gd name="T94" fmla="*/ 4013053 w 130"/>
              <a:gd name="T95" fmla="*/ 410783983 h 187"/>
              <a:gd name="T96" fmla="*/ 0 w 130"/>
              <a:gd name="T97" fmla="*/ 388103409 h 187"/>
              <a:gd name="T98" fmla="*/ 4013053 w 130"/>
              <a:gd name="T99" fmla="*/ 156249424 h 187"/>
              <a:gd name="T100" fmla="*/ 6020288 w 130"/>
              <a:gd name="T101" fmla="*/ 15120912 h 187"/>
              <a:gd name="T102" fmla="*/ 10033342 w 130"/>
              <a:gd name="T103" fmla="*/ 7559662 h 187"/>
              <a:gd name="T104" fmla="*/ 14046395 w 130"/>
              <a:gd name="T105" fmla="*/ 2519358 h 187"/>
              <a:gd name="T106" fmla="*/ 20065267 w 130"/>
              <a:gd name="T107" fmla="*/ 0 h 187"/>
              <a:gd name="T108" fmla="*/ 98321935 w 130"/>
              <a:gd name="T109" fmla="*/ 0 h 187"/>
              <a:gd name="T110" fmla="*/ 220723607 w 130"/>
              <a:gd name="T111" fmla="*/ 0 h 187"/>
              <a:gd name="T112" fmla="*/ 232762767 w 130"/>
              <a:gd name="T113" fmla="*/ 5040304 h 187"/>
              <a:gd name="T114" fmla="*/ 242796109 w 130"/>
              <a:gd name="T115" fmla="*/ 12599966 h 187"/>
              <a:gd name="T116" fmla="*/ 250822216 w 130"/>
              <a:gd name="T117" fmla="*/ 20161216 h 187"/>
              <a:gd name="T118" fmla="*/ 256842504 w 130"/>
              <a:gd name="T119" fmla="*/ 32761182 h 187"/>
              <a:gd name="T120" fmla="*/ 258848323 w 130"/>
              <a:gd name="T121" fmla="*/ 47882094 h 18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30" h="187">
                <a:moveTo>
                  <a:pt x="129" y="20"/>
                </a:moveTo>
                <a:lnTo>
                  <a:pt x="128" y="21"/>
                </a:lnTo>
                <a:lnTo>
                  <a:pt x="128" y="22"/>
                </a:lnTo>
                <a:lnTo>
                  <a:pt x="128" y="23"/>
                </a:lnTo>
                <a:lnTo>
                  <a:pt x="128" y="24"/>
                </a:lnTo>
                <a:lnTo>
                  <a:pt x="128" y="25"/>
                </a:lnTo>
                <a:lnTo>
                  <a:pt x="128" y="26"/>
                </a:lnTo>
                <a:lnTo>
                  <a:pt x="127" y="26"/>
                </a:lnTo>
                <a:lnTo>
                  <a:pt x="127" y="27"/>
                </a:lnTo>
                <a:lnTo>
                  <a:pt x="127" y="28"/>
                </a:lnTo>
                <a:lnTo>
                  <a:pt x="126" y="29"/>
                </a:lnTo>
                <a:lnTo>
                  <a:pt x="125" y="30"/>
                </a:lnTo>
                <a:lnTo>
                  <a:pt x="125" y="31"/>
                </a:lnTo>
                <a:lnTo>
                  <a:pt x="124" y="31"/>
                </a:lnTo>
                <a:lnTo>
                  <a:pt x="124" y="32"/>
                </a:lnTo>
                <a:lnTo>
                  <a:pt x="123" y="32"/>
                </a:lnTo>
                <a:lnTo>
                  <a:pt x="123" y="33"/>
                </a:lnTo>
                <a:lnTo>
                  <a:pt x="122" y="33"/>
                </a:lnTo>
                <a:lnTo>
                  <a:pt x="121" y="34"/>
                </a:lnTo>
                <a:lnTo>
                  <a:pt x="120" y="34"/>
                </a:lnTo>
                <a:lnTo>
                  <a:pt x="119" y="35"/>
                </a:lnTo>
                <a:lnTo>
                  <a:pt x="118" y="35"/>
                </a:lnTo>
                <a:lnTo>
                  <a:pt x="117" y="35"/>
                </a:lnTo>
                <a:lnTo>
                  <a:pt x="116" y="35"/>
                </a:lnTo>
                <a:lnTo>
                  <a:pt x="115" y="35"/>
                </a:lnTo>
                <a:lnTo>
                  <a:pt x="114" y="35"/>
                </a:lnTo>
                <a:lnTo>
                  <a:pt x="113" y="35"/>
                </a:lnTo>
                <a:lnTo>
                  <a:pt x="112" y="35"/>
                </a:lnTo>
                <a:lnTo>
                  <a:pt x="111" y="35"/>
                </a:lnTo>
                <a:lnTo>
                  <a:pt x="110" y="35"/>
                </a:lnTo>
                <a:lnTo>
                  <a:pt x="109" y="35"/>
                </a:lnTo>
                <a:lnTo>
                  <a:pt x="108" y="35"/>
                </a:lnTo>
                <a:lnTo>
                  <a:pt x="108" y="34"/>
                </a:lnTo>
                <a:lnTo>
                  <a:pt x="107" y="34"/>
                </a:lnTo>
                <a:lnTo>
                  <a:pt x="107" y="33"/>
                </a:lnTo>
                <a:lnTo>
                  <a:pt x="106" y="33"/>
                </a:lnTo>
                <a:lnTo>
                  <a:pt x="106" y="32"/>
                </a:lnTo>
                <a:lnTo>
                  <a:pt x="105" y="32"/>
                </a:lnTo>
                <a:lnTo>
                  <a:pt x="105" y="31"/>
                </a:lnTo>
                <a:lnTo>
                  <a:pt x="104" y="31"/>
                </a:lnTo>
                <a:lnTo>
                  <a:pt x="103" y="31"/>
                </a:lnTo>
                <a:lnTo>
                  <a:pt x="102" y="31"/>
                </a:lnTo>
                <a:lnTo>
                  <a:pt x="101" y="31"/>
                </a:lnTo>
                <a:lnTo>
                  <a:pt x="94" y="31"/>
                </a:lnTo>
                <a:lnTo>
                  <a:pt x="87" y="31"/>
                </a:lnTo>
                <a:lnTo>
                  <a:pt x="80" y="31"/>
                </a:lnTo>
                <a:lnTo>
                  <a:pt x="73" y="31"/>
                </a:lnTo>
                <a:lnTo>
                  <a:pt x="66" y="31"/>
                </a:lnTo>
                <a:lnTo>
                  <a:pt x="59" y="31"/>
                </a:lnTo>
                <a:lnTo>
                  <a:pt x="52" y="31"/>
                </a:lnTo>
                <a:lnTo>
                  <a:pt x="46" y="31"/>
                </a:lnTo>
                <a:lnTo>
                  <a:pt x="44" y="31"/>
                </a:lnTo>
                <a:lnTo>
                  <a:pt x="42" y="31"/>
                </a:lnTo>
                <a:lnTo>
                  <a:pt x="41" y="31"/>
                </a:lnTo>
                <a:lnTo>
                  <a:pt x="40" y="31"/>
                </a:lnTo>
                <a:lnTo>
                  <a:pt x="39" y="31"/>
                </a:lnTo>
                <a:lnTo>
                  <a:pt x="38" y="31"/>
                </a:lnTo>
                <a:lnTo>
                  <a:pt x="37" y="31"/>
                </a:lnTo>
                <a:lnTo>
                  <a:pt x="37" y="32"/>
                </a:lnTo>
                <a:lnTo>
                  <a:pt x="36" y="32"/>
                </a:lnTo>
                <a:lnTo>
                  <a:pt x="35" y="33"/>
                </a:lnTo>
                <a:lnTo>
                  <a:pt x="34" y="34"/>
                </a:lnTo>
                <a:lnTo>
                  <a:pt x="34" y="35"/>
                </a:lnTo>
                <a:lnTo>
                  <a:pt x="34" y="36"/>
                </a:lnTo>
                <a:lnTo>
                  <a:pt x="34" y="41"/>
                </a:lnTo>
                <a:lnTo>
                  <a:pt x="34" y="46"/>
                </a:lnTo>
                <a:lnTo>
                  <a:pt x="34" y="51"/>
                </a:lnTo>
                <a:lnTo>
                  <a:pt x="34" y="56"/>
                </a:lnTo>
                <a:lnTo>
                  <a:pt x="34" y="61"/>
                </a:lnTo>
                <a:lnTo>
                  <a:pt x="34" y="66"/>
                </a:lnTo>
                <a:lnTo>
                  <a:pt x="34" y="71"/>
                </a:lnTo>
                <a:lnTo>
                  <a:pt x="34" y="76"/>
                </a:lnTo>
                <a:lnTo>
                  <a:pt x="44" y="75"/>
                </a:lnTo>
                <a:lnTo>
                  <a:pt x="53" y="74"/>
                </a:lnTo>
                <a:lnTo>
                  <a:pt x="63" y="74"/>
                </a:lnTo>
                <a:lnTo>
                  <a:pt x="73" y="73"/>
                </a:lnTo>
                <a:lnTo>
                  <a:pt x="83" y="73"/>
                </a:lnTo>
                <a:lnTo>
                  <a:pt x="93" y="72"/>
                </a:lnTo>
                <a:lnTo>
                  <a:pt x="102" y="72"/>
                </a:lnTo>
                <a:lnTo>
                  <a:pt x="112" y="71"/>
                </a:lnTo>
                <a:lnTo>
                  <a:pt x="113" y="71"/>
                </a:lnTo>
                <a:lnTo>
                  <a:pt x="114" y="71"/>
                </a:lnTo>
                <a:lnTo>
                  <a:pt x="115" y="71"/>
                </a:lnTo>
                <a:lnTo>
                  <a:pt x="115" y="72"/>
                </a:lnTo>
                <a:lnTo>
                  <a:pt x="116" y="72"/>
                </a:lnTo>
                <a:lnTo>
                  <a:pt x="117" y="73"/>
                </a:lnTo>
                <a:lnTo>
                  <a:pt x="118" y="73"/>
                </a:lnTo>
                <a:lnTo>
                  <a:pt x="118" y="74"/>
                </a:lnTo>
                <a:lnTo>
                  <a:pt x="119" y="74"/>
                </a:lnTo>
                <a:lnTo>
                  <a:pt x="119" y="75"/>
                </a:lnTo>
                <a:lnTo>
                  <a:pt x="120" y="76"/>
                </a:lnTo>
                <a:lnTo>
                  <a:pt x="120" y="77"/>
                </a:lnTo>
                <a:lnTo>
                  <a:pt x="121" y="78"/>
                </a:lnTo>
                <a:lnTo>
                  <a:pt x="121" y="79"/>
                </a:lnTo>
                <a:lnTo>
                  <a:pt x="121" y="80"/>
                </a:lnTo>
                <a:lnTo>
                  <a:pt x="121" y="81"/>
                </a:lnTo>
                <a:lnTo>
                  <a:pt x="121" y="82"/>
                </a:lnTo>
                <a:lnTo>
                  <a:pt x="121" y="83"/>
                </a:lnTo>
                <a:lnTo>
                  <a:pt x="121" y="84"/>
                </a:lnTo>
                <a:lnTo>
                  <a:pt x="121" y="85"/>
                </a:lnTo>
                <a:lnTo>
                  <a:pt x="121" y="86"/>
                </a:lnTo>
                <a:lnTo>
                  <a:pt x="121" y="89"/>
                </a:lnTo>
                <a:lnTo>
                  <a:pt x="121" y="90"/>
                </a:lnTo>
                <a:lnTo>
                  <a:pt x="121" y="91"/>
                </a:lnTo>
                <a:lnTo>
                  <a:pt x="121" y="92"/>
                </a:lnTo>
                <a:lnTo>
                  <a:pt x="121" y="93"/>
                </a:lnTo>
                <a:lnTo>
                  <a:pt x="120" y="94"/>
                </a:lnTo>
                <a:lnTo>
                  <a:pt x="120" y="95"/>
                </a:lnTo>
                <a:lnTo>
                  <a:pt x="120" y="96"/>
                </a:lnTo>
                <a:lnTo>
                  <a:pt x="119" y="97"/>
                </a:lnTo>
                <a:lnTo>
                  <a:pt x="119" y="98"/>
                </a:lnTo>
                <a:lnTo>
                  <a:pt x="118" y="99"/>
                </a:lnTo>
                <a:lnTo>
                  <a:pt x="118" y="100"/>
                </a:lnTo>
                <a:lnTo>
                  <a:pt x="117" y="100"/>
                </a:lnTo>
                <a:lnTo>
                  <a:pt x="117" y="101"/>
                </a:lnTo>
                <a:lnTo>
                  <a:pt x="116" y="101"/>
                </a:lnTo>
                <a:lnTo>
                  <a:pt x="115" y="102"/>
                </a:lnTo>
                <a:lnTo>
                  <a:pt x="114" y="102"/>
                </a:lnTo>
                <a:lnTo>
                  <a:pt x="113" y="102"/>
                </a:lnTo>
                <a:lnTo>
                  <a:pt x="103" y="103"/>
                </a:lnTo>
                <a:lnTo>
                  <a:pt x="93" y="104"/>
                </a:lnTo>
                <a:lnTo>
                  <a:pt x="83" y="104"/>
                </a:lnTo>
                <a:lnTo>
                  <a:pt x="73" y="105"/>
                </a:lnTo>
                <a:lnTo>
                  <a:pt x="63" y="106"/>
                </a:lnTo>
                <a:lnTo>
                  <a:pt x="53" y="106"/>
                </a:lnTo>
                <a:lnTo>
                  <a:pt x="44" y="107"/>
                </a:lnTo>
                <a:lnTo>
                  <a:pt x="34" y="107"/>
                </a:lnTo>
                <a:lnTo>
                  <a:pt x="34" y="113"/>
                </a:lnTo>
                <a:lnTo>
                  <a:pt x="34" y="119"/>
                </a:lnTo>
                <a:lnTo>
                  <a:pt x="34" y="125"/>
                </a:lnTo>
                <a:lnTo>
                  <a:pt x="33" y="131"/>
                </a:lnTo>
                <a:lnTo>
                  <a:pt x="33" y="137"/>
                </a:lnTo>
                <a:lnTo>
                  <a:pt x="33" y="143"/>
                </a:lnTo>
                <a:lnTo>
                  <a:pt x="33" y="149"/>
                </a:lnTo>
                <a:lnTo>
                  <a:pt x="33" y="155"/>
                </a:lnTo>
                <a:lnTo>
                  <a:pt x="43" y="155"/>
                </a:lnTo>
                <a:lnTo>
                  <a:pt x="54" y="155"/>
                </a:lnTo>
                <a:lnTo>
                  <a:pt x="64" y="155"/>
                </a:lnTo>
                <a:lnTo>
                  <a:pt x="74" y="155"/>
                </a:lnTo>
                <a:lnTo>
                  <a:pt x="84" y="155"/>
                </a:lnTo>
                <a:lnTo>
                  <a:pt x="94" y="155"/>
                </a:lnTo>
                <a:lnTo>
                  <a:pt x="104" y="155"/>
                </a:lnTo>
                <a:lnTo>
                  <a:pt x="114" y="155"/>
                </a:lnTo>
                <a:lnTo>
                  <a:pt x="115" y="155"/>
                </a:lnTo>
                <a:lnTo>
                  <a:pt x="116" y="155"/>
                </a:lnTo>
                <a:lnTo>
                  <a:pt x="117" y="155"/>
                </a:lnTo>
                <a:lnTo>
                  <a:pt x="117" y="156"/>
                </a:lnTo>
                <a:lnTo>
                  <a:pt x="118" y="156"/>
                </a:lnTo>
                <a:lnTo>
                  <a:pt x="118" y="157"/>
                </a:lnTo>
                <a:lnTo>
                  <a:pt x="119" y="157"/>
                </a:lnTo>
                <a:lnTo>
                  <a:pt x="119" y="158"/>
                </a:lnTo>
                <a:lnTo>
                  <a:pt x="119" y="159"/>
                </a:lnTo>
                <a:lnTo>
                  <a:pt x="120" y="159"/>
                </a:lnTo>
                <a:lnTo>
                  <a:pt x="120" y="160"/>
                </a:lnTo>
                <a:lnTo>
                  <a:pt x="120" y="161"/>
                </a:lnTo>
                <a:lnTo>
                  <a:pt x="120" y="162"/>
                </a:lnTo>
                <a:lnTo>
                  <a:pt x="121" y="162"/>
                </a:lnTo>
                <a:lnTo>
                  <a:pt x="121" y="163"/>
                </a:lnTo>
                <a:lnTo>
                  <a:pt x="121" y="164"/>
                </a:lnTo>
                <a:lnTo>
                  <a:pt x="121" y="166"/>
                </a:lnTo>
                <a:lnTo>
                  <a:pt x="121" y="167"/>
                </a:lnTo>
                <a:lnTo>
                  <a:pt x="121" y="169"/>
                </a:lnTo>
                <a:lnTo>
                  <a:pt x="121" y="171"/>
                </a:lnTo>
                <a:lnTo>
                  <a:pt x="121" y="172"/>
                </a:lnTo>
                <a:lnTo>
                  <a:pt x="121" y="173"/>
                </a:lnTo>
                <a:lnTo>
                  <a:pt x="121" y="174"/>
                </a:lnTo>
                <a:lnTo>
                  <a:pt x="120" y="174"/>
                </a:lnTo>
                <a:lnTo>
                  <a:pt x="120" y="175"/>
                </a:lnTo>
                <a:lnTo>
                  <a:pt x="120" y="176"/>
                </a:lnTo>
                <a:lnTo>
                  <a:pt x="120" y="177"/>
                </a:lnTo>
                <a:lnTo>
                  <a:pt x="119" y="177"/>
                </a:lnTo>
                <a:lnTo>
                  <a:pt x="119" y="178"/>
                </a:lnTo>
                <a:lnTo>
                  <a:pt x="119" y="179"/>
                </a:lnTo>
                <a:lnTo>
                  <a:pt x="118" y="179"/>
                </a:lnTo>
                <a:lnTo>
                  <a:pt x="118" y="180"/>
                </a:lnTo>
                <a:lnTo>
                  <a:pt x="117" y="180"/>
                </a:lnTo>
                <a:lnTo>
                  <a:pt x="117" y="181"/>
                </a:lnTo>
                <a:lnTo>
                  <a:pt x="116" y="181"/>
                </a:lnTo>
                <a:lnTo>
                  <a:pt x="116" y="182"/>
                </a:lnTo>
                <a:lnTo>
                  <a:pt x="115" y="182"/>
                </a:lnTo>
                <a:lnTo>
                  <a:pt x="115" y="183"/>
                </a:lnTo>
                <a:lnTo>
                  <a:pt x="114" y="183"/>
                </a:lnTo>
                <a:lnTo>
                  <a:pt x="113" y="184"/>
                </a:lnTo>
                <a:lnTo>
                  <a:pt x="112" y="184"/>
                </a:lnTo>
                <a:lnTo>
                  <a:pt x="111" y="184"/>
                </a:lnTo>
                <a:lnTo>
                  <a:pt x="110" y="185"/>
                </a:lnTo>
                <a:lnTo>
                  <a:pt x="109" y="185"/>
                </a:lnTo>
                <a:lnTo>
                  <a:pt x="108" y="185"/>
                </a:lnTo>
                <a:lnTo>
                  <a:pt x="107" y="185"/>
                </a:lnTo>
                <a:lnTo>
                  <a:pt x="106" y="185"/>
                </a:lnTo>
                <a:lnTo>
                  <a:pt x="105" y="186"/>
                </a:lnTo>
                <a:lnTo>
                  <a:pt x="96" y="186"/>
                </a:lnTo>
                <a:lnTo>
                  <a:pt x="86" y="186"/>
                </a:lnTo>
                <a:lnTo>
                  <a:pt x="77" y="186"/>
                </a:lnTo>
                <a:lnTo>
                  <a:pt x="68" y="186"/>
                </a:lnTo>
                <a:lnTo>
                  <a:pt x="58" y="186"/>
                </a:lnTo>
                <a:lnTo>
                  <a:pt x="49" y="186"/>
                </a:lnTo>
                <a:lnTo>
                  <a:pt x="40" y="186"/>
                </a:lnTo>
                <a:lnTo>
                  <a:pt x="30" y="186"/>
                </a:lnTo>
                <a:lnTo>
                  <a:pt x="29" y="185"/>
                </a:lnTo>
                <a:lnTo>
                  <a:pt x="27" y="185"/>
                </a:lnTo>
                <a:lnTo>
                  <a:pt x="25" y="184"/>
                </a:lnTo>
                <a:lnTo>
                  <a:pt x="23" y="184"/>
                </a:lnTo>
                <a:lnTo>
                  <a:pt x="22" y="183"/>
                </a:lnTo>
                <a:lnTo>
                  <a:pt x="20" y="183"/>
                </a:lnTo>
                <a:lnTo>
                  <a:pt x="19" y="182"/>
                </a:lnTo>
                <a:lnTo>
                  <a:pt x="17" y="181"/>
                </a:lnTo>
                <a:lnTo>
                  <a:pt x="16" y="181"/>
                </a:lnTo>
                <a:lnTo>
                  <a:pt x="15" y="180"/>
                </a:lnTo>
                <a:lnTo>
                  <a:pt x="13" y="179"/>
                </a:lnTo>
                <a:lnTo>
                  <a:pt x="12" y="178"/>
                </a:lnTo>
                <a:lnTo>
                  <a:pt x="11" y="177"/>
                </a:lnTo>
                <a:lnTo>
                  <a:pt x="10" y="176"/>
                </a:lnTo>
                <a:lnTo>
                  <a:pt x="9" y="175"/>
                </a:lnTo>
                <a:lnTo>
                  <a:pt x="8" y="174"/>
                </a:lnTo>
                <a:lnTo>
                  <a:pt x="7" y="173"/>
                </a:lnTo>
                <a:lnTo>
                  <a:pt x="6" y="172"/>
                </a:lnTo>
                <a:lnTo>
                  <a:pt x="5" y="171"/>
                </a:lnTo>
                <a:lnTo>
                  <a:pt x="5" y="170"/>
                </a:lnTo>
                <a:lnTo>
                  <a:pt x="4" y="169"/>
                </a:lnTo>
                <a:lnTo>
                  <a:pt x="3" y="167"/>
                </a:lnTo>
                <a:lnTo>
                  <a:pt x="3" y="166"/>
                </a:lnTo>
                <a:lnTo>
                  <a:pt x="2" y="164"/>
                </a:lnTo>
                <a:lnTo>
                  <a:pt x="2" y="163"/>
                </a:lnTo>
                <a:lnTo>
                  <a:pt x="1" y="162"/>
                </a:lnTo>
                <a:lnTo>
                  <a:pt x="1" y="160"/>
                </a:lnTo>
                <a:lnTo>
                  <a:pt x="0" y="159"/>
                </a:lnTo>
                <a:lnTo>
                  <a:pt x="0" y="157"/>
                </a:lnTo>
                <a:lnTo>
                  <a:pt x="0" y="155"/>
                </a:lnTo>
                <a:lnTo>
                  <a:pt x="0" y="154"/>
                </a:lnTo>
                <a:lnTo>
                  <a:pt x="0" y="152"/>
                </a:lnTo>
                <a:lnTo>
                  <a:pt x="0" y="134"/>
                </a:lnTo>
                <a:lnTo>
                  <a:pt x="0" y="116"/>
                </a:lnTo>
                <a:lnTo>
                  <a:pt x="1" y="98"/>
                </a:lnTo>
                <a:lnTo>
                  <a:pt x="1" y="80"/>
                </a:lnTo>
                <a:lnTo>
                  <a:pt x="2" y="62"/>
                </a:lnTo>
                <a:lnTo>
                  <a:pt x="2" y="45"/>
                </a:lnTo>
                <a:lnTo>
                  <a:pt x="3" y="27"/>
                </a:lnTo>
                <a:lnTo>
                  <a:pt x="3" y="9"/>
                </a:lnTo>
                <a:lnTo>
                  <a:pt x="3" y="8"/>
                </a:lnTo>
                <a:lnTo>
                  <a:pt x="3" y="7"/>
                </a:lnTo>
                <a:lnTo>
                  <a:pt x="3" y="6"/>
                </a:lnTo>
                <a:lnTo>
                  <a:pt x="4" y="5"/>
                </a:lnTo>
                <a:lnTo>
                  <a:pt x="4" y="4"/>
                </a:lnTo>
                <a:lnTo>
                  <a:pt x="5" y="4"/>
                </a:lnTo>
                <a:lnTo>
                  <a:pt x="5" y="3"/>
                </a:lnTo>
                <a:lnTo>
                  <a:pt x="6" y="2"/>
                </a:lnTo>
                <a:lnTo>
                  <a:pt x="7" y="2"/>
                </a:lnTo>
                <a:lnTo>
                  <a:pt x="7" y="1"/>
                </a:lnTo>
                <a:lnTo>
                  <a:pt x="8" y="1"/>
                </a:lnTo>
                <a:lnTo>
                  <a:pt x="9" y="1"/>
                </a:lnTo>
                <a:lnTo>
                  <a:pt x="9" y="0"/>
                </a:lnTo>
                <a:lnTo>
                  <a:pt x="10" y="0"/>
                </a:lnTo>
                <a:lnTo>
                  <a:pt x="12" y="0"/>
                </a:lnTo>
                <a:lnTo>
                  <a:pt x="13" y="0"/>
                </a:lnTo>
                <a:lnTo>
                  <a:pt x="25" y="0"/>
                </a:lnTo>
                <a:lnTo>
                  <a:pt x="37" y="0"/>
                </a:lnTo>
                <a:lnTo>
                  <a:pt x="49" y="0"/>
                </a:lnTo>
                <a:lnTo>
                  <a:pt x="61" y="0"/>
                </a:lnTo>
                <a:lnTo>
                  <a:pt x="73" y="0"/>
                </a:lnTo>
                <a:lnTo>
                  <a:pt x="85" y="0"/>
                </a:lnTo>
                <a:lnTo>
                  <a:pt x="97" y="0"/>
                </a:lnTo>
                <a:lnTo>
                  <a:pt x="109" y="0"/>
                </a:lnTo>
                <a:lnTo>
                  <a:pt x="110" y="0"/>
                </a:lnTo>
                <a:lnTo>
                  <a:pt x="111" y="0"/>
                </a:lnTo>
                <a:lnTo>
                  <a:pt x="112" y="0"/>
                </a:lnTo>
                <a:lnTo>
                  <a:pt x="113" y="1"/>
                </a:lnTo>
                <a:lnTo>
                  <a:pt x="114" y="1"/>
                </a:lnTo>
                <a:lnTo>
                  <a:pt x="115" y="2"/>
                </a:lnTo>
                <a:lnTo>
                  <a:pt x="116" y="2"/>
                </a:lnTo>
                <a:lnTo>
                  <a:pt x="117" y="2"/>
                </a:lnTo>
                <a:lnTo>
                  <a:pt x="118" y="3"/>
                </a:lnTo>
                <a:lnTo>
                  <a:pt x="119" y="3"/>
                </a:lnTo>
                <a:lnTo>
                  <a:pt x="120" y="4"/>
                </a:lnTo>
                <a:lnTo>
                  <a:pt x="121" y="5"/>
                </a:lnTo>
                <a:lnTo>
                  <a:pt x="122" y="5"/>
                </a:lnTo>
                <a:lnTo>
                  <a:pt x="123" y="6"/>
                </a:lnTo>
                <a:lnTo>
                  <a:pt x="123" y="7"/>
                </a:lnTo>
                <a:lnTo>
                  <a:pt x="124" y="7"/>
                </a:lnTo>
                <a:lnTo>
                  <a:pt x="125" y="8"/>
                </a:lnTo>
                <a:lnTo>
                  <a:pt x="126" y="9"/>
                </a:lnTo>
                <a:lnTo>
                  <a:pt x="126" y="10"/>
                </a:lnTo>
                <a:lnTo>
                  <a:pt x="126" y="11"/>
                </a:lnTo>
                <a:lnTo>
                  <a:pt x="127" y="11"/>
                </a:lnTo>
                <a:lnTo>
                  <a:pt x="127" y="12"/>
                </a:lnTo>
                <a:lnTo>
                  <a:pt x="128" y="13"/>
                </a:lnTo>
                <a:lnTo>
                  <a:pt x="128" y="14"/>
                </a:lnTo>
                <a:lnTo>
                  <a:pt x="128" y="15"/>
                </a:lnTo>
                <a:lnTo>
                  <a:pt x="128" y="16"/>
                </a:lnTo>
                <a:lnTo>
                  <a:pt x="128" y="17"/>
                </a:lnTo>
                <a:lnTo>
                  <a:pt x="128" y="18"/>
                </a:lnTo>
                <a:lnTo>
                  <a:pt x="129" y="19"/>
                </a:lnTo>
                <a:lnTo>
                  <a:pt x="129" y="20"/>
                </a:lnTo>
              </a:path>
            </a:pathLst>
          </a:custGeom>
          <a:solidFill>
            <a:schemeClr val="tx1"/>
          </a:solidFill>
          <a:ln w="9525" cap="rnd">
            <a:noFill/>
            <a:round/>
            <a:headEnd/>
            <a:tailEnd/>
          </a:ln>
          <a:effectLst>
            <a:outerShdw dist="35921" dir="2700000" algn="ctr" rotWithShape="0">
              <a:schemeClr val="bg2"/>
            </a:outerShdw>
          </a:effectLst>
        </p:spPr>
        <p:txBody>
          <a:bodyPr/>
          <a:lstStyle/>
          <a:p>
            <a:pPr>
              <a:defRPr/>
            </a:pPr>
            <a:endParaRPr lang="fr-CA"/>
          </a:p>
        </p:txBody>
      </p:sp>
      <p:sp>
        <p:nvSpPr>
          <p:cNvPr id="29706" name="Rectangle 34"/>
          <p:cNvSpPr>
            <a:spLocks noGrp="1" noChangeArrowheads="1"/>
          </p:cNvSpPr>
          <p:nvPr>
            <p:ph type="title"/>
          </p:nvPr>
        </p:nvSpPr>
        <p:spPr bwMode="auto">
          <a:xfrm>
            <a:off x="1143000" y="609600"/>
            <a:ext cx="7772400" cy="1143000"/>
          </a:xfrm>
          <a:prstGeom prst="rect">
            <a:avLst/>
          </a:prstGeom>
          <a:noFill/>
          <a:ln w="9525">
            <a:noFill/>
            <a:miter lim="800000"/>
            <a:headEnd/>
            <a:tailEnd/>
          </a:ln>
        </p:spPr>
        <p:txBody>
          <a:bodyPr vert="horz" wrap="square" lIns="92075" tIns="46038" rIns="92075" bIns="46038" numCol="1" anchor="ctr" anchorCtr="0" compatLnSpc="1">
            <a:prstTxWarp prst="textNoShape">
              <a:avLst/>
            </a:prstTxWarp>
          </a:bodyPr>
          <a:lstStyle/>
          <a:p>
            <a:pPr lvl="0"/>
            <a:r>
              <a:rPr lang="en-US" smtClean="0"/>
              <a:t>Cliquez pour modifier le style du titre</a:t>
            </a:r>
          </a:p>
        </p:txBody>
      </p:sp>
      <p:sp>
        <p:nvSpPr>
          <p:cNvPr id="29707" name="Rectangle 38"/>
          <p:cNvSpPr>
            <a:spLocks noGrp="1" noChangeArrowheads="1"/>
          </p:cNvSpPr>
          <p:nvPr>
            <p:ph type="body" idx="1"/>
          </p:nvPr>
        </p:nvSpPr>
        <p:spPr bwMode="auto">
          <a:xfrm>
            <a:off x="1169988" y="1946275"/>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46" name="Date Placeholder 3"/>
          <p:cNvSpPr>
            <a:spLocks noGrp="1"/>
          </p:cNvSpPr>
          <p:nvPr>
            <p:ph type="dt" sz="half" idx="2"/>
          </p:nvPr>
        </p:nvSpPr>
        <p:spPr bwMode="auto">
          <a:xfrm>
            <a:off x="1143000" y="6248400"/>
            <a:ext cx="1905000" cy="457200"/>
          </a:xfrm>
          <a:prstGeom prst="rect">
            <a:avLst/>
          </a:prstGeom>
          <a:extLst/>
        </p:spPr>
        <p:txBody>
          <a:bodyPr vert="horz" wrap="square" lIns="92075" tIns="46038" rIns="92075" bIns="46038" numCol="1" anchor="ctr" anchorCtr="0" compatLnSpc="1">
            <a:prstTxWarp prst="textNoShape">
              <a:avLst/>
            </a:prstTxWarp>
          </a:bodyPr>
          <a:lstStyle>
            <a:lvl1pPr>
              <a:defRPr sz="1400" smtClean="0">
                <a:solidFill>
                  <a:srgbClr val="FFFFFF"/>
                </a:solidFill>
                <a:latin typeface="Calibri" pitchFamily="34" charset="0"/>
              </a:defRPr>
            </a:lvl1pPr>
          </a:lstStyle>
          <a:p>
            <a:pPr>
              <a:defRPr/>
            </a:pPr>
            <a:endParaRPr lang="fr-FR"/>
          </a:p>
        </p:txBody>
      </p:sp>
      <p:sp>
        <p:nvSpPr>
          <p:cNvPr id="47" name="Footer Placeholder 4"/>
          <p:cNvSpPr>
            <a:spLocks noGrp="1"/>
          </p:cNvSpPr>
          <p:nvPr>
            <p:ph type="ftr" sz="quarter" idx="3"/>
          </p:nvPr>
        </p:nvSpPr>
        <p:spPr bwMode="auto">
          <a:xfrm>
            <a:off x="3581400" y="6248400"/>
            <a:ext cx="2895600" cy="457200"/>
          </a:xfrm>
          <a:prstGeom prst="rect">
            <a:avLst/>
          </a:prstGeom>
          <a:extLst/>
        </p:spPr>
        <p:txBody>
          <a:bodyPr vert="horz" wrap="square" lIns="92075" tIns="46038" rIns="92075" bIns="46038" numCol="1" anchor="ctr" anchorCtr="0" compatLnSpc="1">
            <a:prstTxWarp prst="textNoShape">
              <a:avLst/>
            </a:prstTxWarp>
          </a:bodyPr>
          <a:lstStyle>
            <a:lvl1pPr algn="ctr">
              <a:defRPr sz="1400" smtClean="0">
                <a:solidFill>
                  <a:srgbClr val="FFFFFF"/>
                </a:solidFill>
                <a:latin typeface="Calibri" pitchFamily="34" charset="0"/>
              </a:defRPr>
            </a:lvl1pPr>
          </a:lstStyle>
          <a:p>
            <a:pPr>
              <a:defRPr/>
            </a:pPr>
            <a:endParaRPr lang="fr-FR"/>
          </a:p>
        </p:txBody>
      </p:sp>
      <p:sp>
        <p:nvSpPr>
          <p:cNvPr id="48" name="Slide Number Placeholder 5"/>
          <p:cNvSpPr>
            <a:spLocks noGrp="1"/>
          </p:cNvSpPr>
          <p:nvPr>
            <p:ph type="sldNum" sz="quarter" idx="4"/>
          </p:nvPr>
        </p:nvSpPr>
        <p:spPr bwMode="auto">
          <a:xfrm>
            <a:off x="7010400" y="6248400"/>
            <a:ext cx="1905000" cy="457200"/>
          </a:xfrm>
          <a:prstGeom prst="rect">
            <a:avLst/>
          </a:prstGeom>
          <a:extLst/>
        </p:spPr>
        <p:txBody>
          <a:bodyPr vert="horz" wrap="square" lIns="92075" tIns="46038" rIns="92075" bIns="46038" numCol="1" anchor="ctr" anchorCtr="0" compatLnSpc="1">
            <a:prstTxWarp prst="textNoShape">
              <a:avLst/>
            </a:prstTxWarp>
          </a:bodyPr>
          <a:lstStyle>
            <a:lvl1pPr algn="r">
              <a:defRPr sz="1400" smtClean="0">
                <a:solidFill>
                  <a:srgbClr val="FFFFFF"/>
                </a:solidFill>
                <a:latin typeface="Calibri" pitchFamily="34" charset="0"/>
              </a:defRPr>
            </a:lvl1pPr>
          </a:lstStyle>
          <a:p>
            <a:pPr>
              <a:defRPr/>
            </a:pPr>
            <a:fld id="{90171D10-5862-4D7D-9BDE-6D1B3D8DD648}"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420" r:id="rId1"/>
    <p:sldLayoutId id="2147486421" r:id="rId2"/>
    <p:sldLayoutId id="2147486422" r:id="rId3"/>
    <p:sldLayoutId id="2147486423" r:id="rId4"/>
    <p:sldLayoutId id="2147486424" r:id="rId5"/>
    <p:sldLayoutId id="2147486425" r:id="rId6"/>
    <p:sldLayoutId id="2147486426" r:id="rId7"/>
    <p:sldLayoutId id="2147486427" r:id="rId8"/>
    <p:sldLayoutId id="2147486428" r:id="rId9"/>
    <p:sldLayoutId id="2147486429" r:id="rId10"/>
    <p:sldLayoutId id="2147486430" r:id="rId11"/>
  </p:sldLayoutIdLst>
  <p:transition spd="med"/>
  <p:txStyles>
    <p:titleStyle>
      <a:lvl1pPr algn="l" rtl="0" eaLnBrk="0" fontAlgn="base" hangingPunct="0">
        <a:spcBef>
          <a:spcPct val="0"/>
        </a:spcBef>
        <a:spcAft>
          <a:spcPct val="0"/>
        </a:spcAft>
        <a:defRPr sz="4400">
          <a:solidFill>
            <a:schemeClr val="tx2"/>
          </a:solidFill>
          <a:latin typeface="+mj-lt"/>
          <a:ea typeface="+mj-ea"/>
          <a:cs typeface="+mj-cs"/>
        </a:defRPr>
      </a:lvl1pPr>
      <a:lvl2pPr algn="l" rtl="0" eaLnBrk="0" fontAlgn="base" hangingPunct="0">
        <a:spcBef>
          <a:spcPct val="0"/>
        </a:spcBef>
        <a:spcAft>
          <a:spcPct val="0"/>
        </a:spcAft>
        <a:defRPr sz="4400">
          <a:solidFill>
            <a:schemeClr val="tx2"/>
          </a:solidFill>
          <a:latin typeface="Times New Roman" pitchFamily="18" charset="0"/>
        </a:defRPr>
      </a:lvl2pPr>
      <a:lvl3pPr algn="l" rtl="0" eaLnBrk="0" fontAlgn="base" hangingPunct="0">
        <a:spcBef>
          <a:spcPct val="0"/>
        </a:spcBef>
        <a:spcAft>
          <a:spcPct val="0"/>
        </a:spcAft>
        <a:defRPr sz="4400">
          <a:solidFill>
            <a:schemeClr val="tx2"/>
          </a:solidFill>
          <a:latin typeface="Times New Roman" pitchFamily="18" charset="0"/>
        </a:defRPr>
      </a:lvl3pPr>
      <a:lvl4pPr algn="l" rtl="0" eaLnBrk="0" fontAlgn="base" hangingPunct="0">
        <a:spcBef>
          <a:spcPct val="0"/>
        </a:spcBef>
        <a:spcAft>
          <a:spcPct val="0"/>
        </a:spcAft>
        <a:defRPr sz="4400">
          <a:solidFill>
            <a:schemeClr val="tx2"/>
          </a:solidFill>
          <a:latin typeface="Times New Roman" pitchFamily="18" charset="0"/>
        </a:defRPr>
      </a:lvl4pPr>
      <a:lvl5pPr algn="l" rtl="0" eaLnBrk="0" fontAlgn="base" hangingPunct="0">
        <a:spcBef>
          <a:spcPct val="0"/>
        </a:spcBef>
        <a:spcAft>
          <a:spcPct val="0"/>
        </a:spcAft>
        <a:defRPr sz="4400">
          <a:solidFill>
            <a:schemeClr val="tx2"/>
          </a:solidFill>
          <a:latin typeface="Times New Roman" pitchFamily="18" charset="0"/>
        </a:defRPr>
      </a:lvl5pPr>
      <a:lvl6pPr marL="457200" algn="l" rtl="0" eaLnBrk="0" fontAlgn="base" hangingPunct="0">
        <a:spcBef>
          <a:spcPct val="0"/>
        </a:spcBef>
        <a:spcAft>
          <a:spcPct val="0"/>
        </a:spcAft>
        <a:defRPr sz="4400">
          <a:solidFill>
            <a:schemeClr val="tx2"/>
          </a:solidFill>
          <a:latin typeface="Times New Roman" pitchFamily="18" charset="0"/>
        </a:defRPr>
      </a:lvl6pPr>
      <a:lvl7pPr marL="914400" algn="l" rtl="0" eaLnBrk="0" fontAlgn="base" hangingPunct="0">
        <a:spcBef>
          <a:spcPct val="0"/>
        </a:spcBef>
        <a:spcAft>
          <a:spcPct val="0"/>
        </a:spcAft>
        <a:defRPr sz="4400">
          <a:solidFill>
            <a:schemeClr val="tx2"/>
          </a:solidFill>
          <a:latin typeface="Times New Roman" pitchFamily="18" charset="0"/>
        </a:defRPr>
      </a:lvl7pPr>
      <a:lvl8pPr marL="1371600" algn="l" rtl="0" eaLnBrk="0" fontAlgn="base" hangingPunct="0">
        <a:spcBef>
          <a:spcPct val="0"/>
        </a:spcBef>
        <a:spcAft>
          <a:spcPct val="0"/>
        </a:spcAft>
        <a:defRPr sz="4400">
          <a:solidFill>
            <a:schemeClr val="tx2"/>
          </a:solidFill>
          <a:latin typeface="Times New Roman" pitchFamily="18" charset="0"/>
        </a:defRPr>
      </a:lvl8pPr>
      <a:lvl9pPr marL="1828800" algn="l"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lr>
          <a:schemeClr val="tx2"/>
        </a:buClr>
        <a:buSzPct val="75000"/>
        <a:buFont typeface="Wingdings" pitchFamily="2" charset="2"/>
        <a:buChar char="n"/>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folHlink"/>
        </a:buClr>
        <a:buSzPct val="60000"/>
        <a:buFont typeface="Wingdings" pitchFamily="2" charset="2"/>
        <a:buChar char="u"/>
        <a:defRPr sz="3200">
          <a:solidFill>
            <a:schemeClr val="tx1"/>
          </a:solidFill>
          <a:latin typeface="+mn-lt"/>
        </a:defRPr>
      </a:lvl2pPr>
      <a:lvl3pPr marL="1143000" indent="-228600" algn="l" rtl="0" eaLnBrk="0" fontAlgn="base" hangingPunct="0">
        <a:spcBef>
          <a:spcPct val="20000"/>
        </a:spcBef>
        <a:spcAft>
          <a:spcPct val="0"/>
        </a:spcAft>
        <a:buClr>
          <a:schemeClr val="tx2"/>
        </a:buClr>
        <a:buSzPct val="60000"/>
        <a:buFont typeface="Wingdings" pitchFamily="2" charset="2"/>
        <a:buChar char="t"/>
        <a:defRPr sz="3200">
          <a:solidFill>
            <a:schemeClr val="tx1"/>
          </a:solidFill>
          <a:latin typeface="+mn-lt"/>
        </a:defRPr>
      </a:lvl3pPr>
      <a:lvl4pPr marL="1600200" indent="-228600" algn="l" rtl="0" eaLnBrk="0" fontAlgn="base" hangingPunct="0">
        <a:spcBef>
          <a:spcPct val="20000"/>
        </a:spcBef>
        <a:spcAft>
          <a:spcPct val="0"/>
        </a:spcAft>
        <a:buClr>
          <a:schemeClr val="tx1"/>
        </a:buClr>
        <a:buSzPct val="100000"/>
        <a:buChar char="•"/>
        <a:defRPr sz="3200">
          <a:solidFill>
            <a:schemeClr val="tx1"/>
          </a:solidFill>
          <a:latin typeface="+mn-lt"/>
        </a:defRPr>
      </a:lvl4pPr>
      <a:lvl5pPr marL="2057400" indent="-228600" algn="l" rtl="0" eaLnBrk="0" fontAlgn="base" hangingPunct="0">
        <a:spcBef>
          <a:spcPct val="20000"/>
        </a:spcBef>
        <a:spcAft>
          <a:spcPct val="0"/>
        </a:spcAft>
        <a:buClr>
          <a:schemeClr val="tx1"/>
        </a:buClr>
        <a:buSzPct val="100000"/>
        <a:buChar char="–"/>
        <a:defRPr sz="3200">
          <a:solidFill>
            <a:schemeClr val="tx1"/>
          </a:solidFill>
          <a:latin typeface="+mn-lt"/>
        </a:defRPr>
      </a:lvl5pPr>
      <a:lvl6pPr marL="2514600" indent="-228600" algn="l" rtl="0" eaLnBrk="0" fontAlgn="base" hangingPunct="0">
        <a:spcBef>
          <a:spcPct val="20000"/>
        </a:spcBef>
        <a:spcAft>
          <a:spcPct val="0"/>
        </a:spcAft>
        <a:buClr>
          <a:schemeClr val="tx1"/>
        </a:buClr>
        <a:buSzPct val="100000"/>
        <a:buChar char="–"/>
        <a:defRPr sz="3200">
          <a:solidFill>
            <a:schemeClr val="tx1"/>
          </a:solidFill>
          <a:latin typeface="+mn-lt"/>
        </a:defRPr>
      </a:lvl6pPr>
      <a:lvl7pPr marL="2971800" indent="-228600" algn="l" rtl="0" eaLnBrk="0" fontAlgn="base" hangingPunct="0">
        <a:spcBef>
          <a:spcPct val="20000"/>
        </a:spcBef>
        <a:spcAft>
          <a:spcPct val="0"/>
        </a:spcAft>
        <a:buClr>
          <a:schemeClr val="tx1"/>
        </a:buClr>
        <a:buSzPct val="100000"/>
        <a:buChar char="–"/>
        <a:defRPr sz="3200">
          <a:solidFill>
            <a:schemeClr val="tx1"/>
          </a:solidFill>
          <a:latin typeface="+mn-lt"/>
        </a:defRPr>
      </a:lvl7pPr>
      <a:lvl8pPr marL="3429000" indent="-228600" algn="l" rtl="0" eaLnBrk="0" fontAlgn="base" hangingPunct="0">
        <a:spcBef>
          <a:spcPct val="20000"/>
        </a:spcBef>
        <a:spcAft>
          <a:spcPct val="0"/>
        </a:spcAft>
        <a:buClr>
          <a:schemeClr val="tx1"/>
        </a:buClr>
        <a:buSzPct val="100000"/>
        <a:buChar char="–"/>
        <a:defRPr sz="3200">
          <a:solidFill>
            <a:schemeClr val="tx1"/>
          </a:solidFill>
          <a:latin typeface="+mn-lt"/>
        </a:defRPr>
      </a:lvl8pPr>
      <a:lvl9pPr marL="3886200" indent="-228600" algn="l" rtl="0" eaLnBrk="0" fontAlgn="base" hangingPunct="0">
        <a:spcBef>
          <a:spcPct val="20000"/>
        </a:spcBef>
        <a:spcAft>
          <a:spcPct val="0"/>
        </a:spcAft>
        <a:buClr>
          <a:schemeClr val="tx1"/>
        </a:buClr>
        <a:buSzPct val="100000"/>
        <a:buChar char="–"/>
        <a:defRPr sz="32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30722" name="Group 2"/>
          <p:cNvGrpSpPr>
            <a:grpSpLocks/>
          </p:cNvGrpSpPr>
          <p:nvPr/>
        </p:nvGrpSpPr>
        <p:grpSpPr bwMode="auto">
          <a:xfrm>
            <a:off x="0" y="3175"/>
            <a:ext cx="1085850" cy="6854825"/>
            <a:chOff x="0" y="0"/>
            <a:chExt cx="684" cy="4318"/>
          </a:xfrm>
        </p:grpSpPr>
        <p:sp>
          <p:nvSpPr>
            <p:cNvPr id="397315"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a:noFill/>
            </a:ln>
            <a:effectLst/>
            <a:extLst/>
          </p:spPr>
          <p:txBody>
            <a:bodyPr wrap="none" anchor="ctr"/>
            <a:lstStyle/>
            <a:p>
              <a:pPr defTabSz="914400">
                <a:defRPr/>
              </a:pPr>
              <a:endParaRPr lang="en-US" sz="2400">
                <a:solidFill>
                  <a:srgbClr val="FFFFFF"/>
                </a:solidFill>
                <a:latin typeface="Times New Roman" pitchFamily="18" charset="0"/>
                <a:cs typeface="+mn-cs"/>
              </a:endParaRPr>
            </a:p>
          </p:txBody>
        </p:sp>
        <p:grpSp>
          <p:nvGrpSpPr>
            <p:cNvPr id="30736" name="Group 4"/>
            <p:cNvGrpSpPr>
              <a:grpSpLocks/>
            </p:cNvGrpSpPr>
            <p:nvPr/>
          </p:nvGrpSpPr>
          <p:grpSpPr bwMode="auto">
            <a:xfrm>
              <a:off x="48" y="102"/>
              <a:ext cx="96" cy="4128"/>
              <a:chOff x="48" y="102"/>
              <a:chExt cx="96" cy="4128"/>
            </a:xfrm>
          </p:grpSpPr>
          <p:sp>
            <p:nvSpPr>
              <p:cNvPr id="69637" name="Rectangle 5"/>
              <p:cNvSpPr>
                <a:spLocks noChangeArrowheads="1"/>
              </p:cNvSpPr>
              <p:nvPr/>
            </p:nvSpPr>
            <p:spPr bwMode="auto">
              <a:xfrm>
                <a:off x="48" y="1105"/>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9638" name="Rectangle 6"/>
              <p:cNvSpPr>
                <a:spLocks noChangeArrowheads="1"/>
              </p:cNvSpPr>
              <p:nvPr/>
            </p:nvSpPr>
            <p:spPr bwMode="auto">
              <a:xfrm>
                <a:off x="48" y="1250"/>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9639" name="Rectangle 7"/>
              <p:cNvSpPr>
                <a:spLocks noChangeArrowheads="1"/>
              </p:cNvSpPr>
              <p:nvPr/>
            </p:nvSpPr>
            <p:spPr bwMode="auto">
              <a:xfrm>
                <a:off x="48" y="1393"/>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9640" name="Rectangle 8"/>
              <p:cNvSpPr>
                <a:spLocks noChangeArrowheads="1"/>
              </p:cNvSpPr>
              <p:nvPr/>
            </p:nvSpPr>
            <p:spPr bwMode="auto">
              <a:xfrm>
                <a:off x="48" y="1538"/>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9641" name="Rectangle 9"/>
              <p:cNvSpPr>
                <a:spLocks noChangeArrowheads="1"/>
              </p:cNvSpPr>
              <p:nvPr/>
            </p:nvSpPr>
            <p:spPr bwMode="auto">
              <a:xfrm>
                <a:off x="48" y="1683"/>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9642" name="Rectangle 10"/>
              <p:cNvSpPr>
                <a:spLocks noChangeArrowheads="1"/>
              </p:cNvSpPr>
              <p:nvPr/>
            </p:nvSpPr>
            <p:spPr bwMode="auto">
              <a:xfrm>
                <a:off x="48" y="1826"/>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9643" name="Rectangle 11"/>
              <p:cNvSpPr>
                <a:spLocks noChangeArrowheads="1"/>
              </p:cNvSpPr>
              <p:nvPr/>
            </p:nvSpPr>
            <p:spPr bwMode="auto">
              <a:xfrm>
                <a:off x="48" y="1971"/>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9644" name="Rectangle 12"/>
              <p:cNvSpPr>
                <a:spLocks noChangeArrowheads="1"/>
              </p:cNvSpPr>
              <p:nvPr/>
            </p:nvSpPr>
            <p:spPr bwMode="auto">
              <a:xfrm>
                <a:off x="48" y="2115"/>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9645" name="Rectangle 13"/>
              <p:cNvSpPr>
                <a:spLocks noChangeArrowheads="1"/>
              </p:cNvSpPr>
              <p:nvPr/>
            </p:nvSpPr>
            <p:spPr bwMode="auto">
              <a:xfrm>
                <a:off x="48" y="2259"/>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9646" name="Rectangle 14"/>
              <p:cNvSpPr>
                <a:spLocks noChangeArrowheads="1"/>
              </p:cNvSpPr>
              <p:nvPr/>
            </p:nvSpPr>
            <p:spPr bwMode="auto">
              <a:xfrm>
                <a:off x="48" y="2403"/>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9647" name="Rectangle 15"/>
              <p:cNvSpPr>
                <a:spLocks noChangeArrowheads="1"/>
              </p:cNvSpPr>
              <p:nvPr/>
            </p:nvSpPr>
            <p:spPr bwMode="auto">
              <a:xfrm>
                <a:off x="48" y="2548"/>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9648" name="Rectangle 16"/>
              <p:cNvSpPr>
                <a:spLocks noChangeArrowheads="1"/>
              </p:cNvSpPr>
              <p:nvPr/>
            </p:nvSpPr>
            <p:spPr bwMode="auto">
              <a:xfrm>
                <a:off x="48" y="2692"/>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9649" name="Rectangle 17"/>
              <p:cNvSpPr>
                <a:spLocks noChangeArrowheads="1"/>
              </p:cNvSpPr>
              <p:nvPr/>
            </p:nvSpPr>
            <p:spPr bwMode="auto">
              <a:xfrm>
                <a:off x="48" y="2836"/>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9650" name="Rectangle 18"/>
              <p:cNvSpPr>
                <a:spLocks noChangeArrowheads="1"/>
              </p:cNvSpPr>
              <p:nvPr/>
            </p:nvSpPr>
            <p:spPr bwMode="auto">
              <a:xfrm>
                <a:off x="48" y="2980"/>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9651" name="Rectangle 19"/>
              <p:cNvSpPr>
                <a:spLocks noChangeArrowheads="1"/>
              </p:cNvSpPr>
              <p:nvPr/>
            </p:nvSpPr>
            <p:spPr bwMode="auto">
              <a:xfrm>
                <a:off x="48" y="3124"/>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9652" name="Rectangle 20"/>
              <p:cNvSpPr>
                <a:spLocks noChangeArrowheads="1"/>
              </p:cNvSpPr>
              <p:nvPr/>
            </p:nvSpPr>
            <p:spPr bwMode="auto">
              <a:xfrm>
                <a:off x="48" y="3269"/>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9653" name="Rectangle 21"/>
              <p:cNvSpPr>
                <a:spLocks noChangeArrowheads="1"/>
              </p:cNvSpPr>
              <p:nvPr/>
            </p:nvSpPr>
            <p:spPr bwMode="auto">
              <a:xfrm>
                <a:off x="48" y="3412"/>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9654" name="Rectangle 22"/>
              <p:cNvSpPr>
                <a:spLocks noChangeArrowheads="1"/>
              </p:cNvSpPr>
              <p:nvPr/>
            </p:nvSpPr>
            <p:spPr bwMode="auto">
              <a:xfrm>
                <a:off x="48" y="3557"/>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9655" name="Rectangle 23"/>
              <p:cNvSpPr>
                <a:spLocks noChangeArrowheads="1"/>
              </p:cNvSpPr>
              <p:nvPr/>
            </p:nvSpPr>
            <p:spPr bwMode="auto">
              <a:xfrm>
                <a:off x="48" y="3702"/>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9656" name="Rectangle 24"/>
              <p:cNvSpPr>
                <a:spLocks noChangeArrowheads="1"/>
              </p:cNvSpPr>
              <p:nvPr/>
            </p:nvSpPr>
            <p:spPr bwMode="auto">
              <a:xfrm>
                <a:off x="48" y="3845"/>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9657" name="Rectangle 25"/>
              <p:cNvSpPr>
                <a:spLocks noChangeArrowheads="1"/>
              </p:cNvSpPr>
              <p:nvPr/>
            </p:nvSpPr>
            <p:spPr bwMode="auto">
              <a:xfrm>
                <a:off x="48" y="3990"/>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9658" name="Rectangle 26"/>
              <p:cNvSpPr>
                <a:spLocks noChangeArrowheads="1"/>
              </p:cNvSpPr>
              <p:nvPr/>
            </p:nvSpPr>
            <p:spPr bwMode="auto">
              <a:xfrm>
                <a:off x="48" y="4133"/>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9659" name="Rectangle 27"/>
              <p:cNvSpPr>
                <a:spLocks noChangeArrowheads="1"/>
              </p:cNvSpPr>
              <p:nvPr/>
            </p:nvSpPr>
            <p:spPr bwMode="auto">
              <a:xfrm>
                <a:off x="48" y="102"/>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9660" name="Rectangle 28"/>
              <p:cNvSpPr>
                <a:spLocks noChangeArrowheads="1"/>
              </p:cNvSpPr>
              <p:nvPr/>
            </p:nvSpPr>
            <p:spPr bwMode="auto">
              <a:xfrm>
                <a:off x="48" y="246"/>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9661" name="Rectangle 29"/>
              <p:cNvSpPr>
                <a:spLocks noChangeArrowheads="1"/>
              </p:cNvSpPr>
              <p:nvPr/>
            </p:nvSpPr>
            <p:spPr bwMode="auto">
              <a:xfrm>
                <a:off x="48" y="391"/>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9662" name="Rectangle 30"/>
              <p:cNvSpPr>
                <a:spLocks noChangeArrowheads="1"/>
              </p:cNvSpPr>
              <p:nvPr/>
            </p:nvSpPr>
            <p:spPr bwMode="auto">
              <a:xfrm>
                <a:off x="48" y="535"/>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9663" name="Rectangle 31"/>
              <p:cNvSpPr>
                <a:spLocks noChangeArrowheads="1"/>
              </p:cNvSpPr>
              <p:nvPr/>
            </p:nvSpPr>
            <p:spPr bwMode="auto">
              <a:xfrm>
                <a:off x="48" y="679"/>
                <a:ext cx="96" cy="96"/>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9664" name="Rectangle 32"/>
              <p:cNvSpPr>
                <a:spLocks noChangeArrowheads="1"/>
              </p:cNvSpPr>
              <p:nvPr/>
            </p:nvSpPr>
            <p:spPr bwMode="auto">
              <a:xfrm>
                <a:off x="48" y="823"/>
                <a:ext cx="96" cy="97"/>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sp>
            <p:nvSpPr>
              <p:cNvPr id="69665" name="Rectangle 33"/>
              <p:cNvSpPr>
                <a:spLocks noChangeArrowheads="1"/>
              </p:cNvSpPr>
              <p:nvPr/>
            </p:nvSpPr>
            <p:spPr bwMode="auto">
              <a:xfrm>
                <a:off x="48" y="968"/>
                <a:ext cx="96" cy="95"/>
              </a:xfrm>
              <a:prstGeom prst="rect">
                <a:avLst/>
              </a:prstGeom>
              <a:solidFill>
                <a:schemeClr val="bg1">
                  <a:alpha val="50195"/>
                </a:schemeClr>
              </a:solidFill>
              <a:ln w="9525">
                <a:noFill/>
                <a:miter lim="800000"/>
                <a:headEnd/>
                <a:tailEnd/>
              </a:ln>
              <a:effectLst/>
            </p:spPr>
            <p:txBody>
              <a:bodyPr wrap="none" anchor="ctr"/>
              <a:lstStyle/>
              <a:p>
                <a:pPr defTabSz="914400">
                  <a:defRPr/>
                </a:pPr>
                <a:endParaRPr lang="fr-CA" sz="2400">
                  <a:solidFill>
                    <a:srgbClr val="FFFFFF"/>
                  </a:solidFill>
                  <a:latin typeface="Times New Roman" pitchFamily="18" charset="0"/>
                </a:endParaRPr>
              </a:p>
            </p:txBody>
          </p:sp>
        </p:grpSp>
      </p:grpSp>
      <p:sp>
        <p:nvSpPr>
          <p:cNvPr id="69666" name="Freeform 39"/>
          <p:cNvSpPr>
            <a:spLocks/>
          </p:cNvSpPr>
          <p:nvPr/>
        </p:nvSpPr>
        <p:spPr bwMode="auto">
          <a:xfrm>
            <a:off x="419100" y="6261100"/>
            <a:ext cx="214313" cy="279400"/>
          </a:xfrm>
          <a:custGeom>
            <a:avLst/>
            <a:gdLst>
              <a:gd name="T0" fmla="*/ 42301980 w 151"/>
              <a:gd name="T1" fmla="*/ 0 h 176"/>
              <a:gd name="T2" fmla="*/ 50359297 w 151"/>
              <a:gd name="T3" fmla="*/ 2520950 h 176"/>
              <a:gd name="T4" fmla="*/ 56402640 w 151"/>
              <a:gd name="T5" fmla="*/ 7561263 h 176"/>
              <a:gd name="T6" fmla="*/ 60432008 w 151"/>
              <a:gd name="T7" fmla="*/ 15120938 h 176"/>
              <a:gd name="T8" fmla="*/ 62445983 w 151"/>
              <a:gd name="T9" fmla="*/ 22682200 h 176"/>
              <a:gd name="T10" fmla="*/ 64459957 w 151"/>
              <a:gd name="T11" fmla="*/ 30241875 h 176"/>
              <a:gd name="T12" fmla="*/ 62445983 w 151"/>
              <a:gd name="T13" fmla="*/ 90725625 h 176"/>
              <a:gd name="T14" fmla="*/ 62445983 w 151"/>
              <a:gd name="T15" fmla="*/ 229335013 h 176"/>
              <a:gd name="T16" fmla="*/ 68489325 w 151"/>
              <a:gd name="T17" fmla="*/ 282257500 h 176"/>
              <a:gd name="T18" fmla="*/ 76546643 w 151"/>
              <a:gd name="T19" fmla="*/ 309980013 h 176"/>
              <a:gd name="T20" fmla="*/ 86619354 w 151"/>
              <a:gd name="T21" fmla="*/ 330141263 h 176"/>
              <a:gd name="T22" fmla="*/ 98704620 w 151"/>
              <a:gd name="T23" fmla="*/ 347781563 h 176"/>
              <a:gd name="T24" fmla="*/ 112805280 w 151"/>
              <a:gd name="T25" fmla="*/ 357862188 h 176"/>
              <a:gd name="T26" fmla="*/ 126905940 w 151"/>
              <a:gd name="T27" fmla="*/ 362902500 h 176"/>
              <a:gd name="T28" fmla="*/ 149065336 w 151"/>
              <a:gd name="T29" fmla="*/ 360383138 h 176"/>
              <a:gd name="T30" fmla="*/ 175251262 w 151"/>
              <a:gd name="T31" fmla="*/ 347781563 h 176"/>
              <a:gd name="T32" fmla="*/ 197410659 w 151"/>
              <a:gd name="T33" fmla="*/ 327620313 h 176"/>
              <a:gd name="T34" fmla="*/ 213525293 w 151"/>
              <a:gd name="T35" fmla="*/ 294859075 h 176"/>
              <a:gd name="T36" fmla="*/ 225611979 w 151"/>
              <a:gd name="T37" fmla="*/ 254536575 h 176"/>
              <a:gd name="T38" fmla="*/ 233669296 w 151"/>
              <a:gd name="T39" fmla="*/ 206652813 h 176"/>
              <a:gd name="T40" fmla="*/ 239712639 w 151"/>
              <a:gd name="T41" fmla="*/ 148690013 h 176"/>
              <a:gd name="T42" fmla="*/ 239712639 w 151"/>
              <a:gd name="T43" fmla="*/ 80645000 h 176"/>
              <a:gd name="T44" fmla="*/ 239712639 w 151"/>
              <a:gd name="T45" fmla="*/ 30241875 h 176"/>
              <a:gd name="T46" fmla="*/ 239712639 w 151"/>
              <a:gd name="T47" fmla="*/ 22682200 h 176"/>
              <a:gd name="T48" fmla="*/ 243740588 w 151"/>
              <a:gd name="T49" fmla="*/ 15120938 h 176"/>
              <a:gd name="T50" fmla="*/ 247769956 w 151"/>
              <a:gd name="T51" fmla="*/ 7561263 h 176"/>
              <a:gd name="T52" fmla="*/ 253813299 w 151"/>
              <a:gd name="T53" fmla="*/ 2520950 h 176"/>
              <a:gd name="T54" fmla="*/ 261870616 w 151"/>
              <a:gd name="T55" fmla="*/ 0 h 176"/>
              <a:gd name="T56" fmla="*/ 275971276 w 151"/>
              <a:gd name="T57" fmla="*/ 0 h 176"/>
              <a:gd name="T58" fmla="*/ 282014619 w 151"/>
              <a:gd name="T59" fmla="*/ 0 h 176"/>
              <a:gd name="T60" fmla="*/ 290071936 w 151"/>
              <a:gd name="T61" fmla="*/ 2520950 h 176"/>
              <a:gd name="T62" fmla="*/ 294101304 w 151"/>
              <a:gd name="T63" fmla="*/ 7561263 h 176"/>
              <a:gd name="T64" fmla="*/ 298129253 w 151"/>
              <a:gd name="T65" fmla="*/ 15120938 h 176"/>
              <a:gd name="T66" fmla="*/ 300143228 w 151"/>
              <a:gd name="T67" fmla="*/ 27722513 h 176"/>
              <a:gd name="T68" fmla="*/ 302158621 w 151"/>
              <a:gd name="T69" fmla="*/ 65524063 h 176"/>
              <a:gd name="T70" fmla="*/ 302158621 w 151"/>
              <a:gd name="T71" fmla="*/ 143649700 h 176"/>
              <a:gd name="T72" fmla="*/ 292085910 w 151"/>
              <a:gd name="T73" fmla="*/ 219254388 h 176"/>
              <a:gd name="T74" fmla="*/ 275971276 w 151"/>
              <a:gd name="T75" fmla="*/ 287297813 h 176"/>
              <a:gd name="T76" fmla="*/ 255827273 w 151"/>
              <a:gd name="T77" fmla="*/ 345262200 h 176"/>
              <a:gd name="T78" fmla="*/ 229639928 w 151"/>
              <a:gd name="T79" fmla="*/ 390625013 h 176"/>
              <a:gd name="T80" fmla="*/ 199424633 w 151"/>
              <a:gd name="T81" fmla="*/ 420866888 h 176"/>
              <a:gd name="T82" fmla="*/ 161150602 w 151"/>
              <a:gd name="T83" fmla="*/ 438507188 h 176"/>
              <a:gd name="T84" fmla="*/ 120862597 w 151"/>
              <a:gd name="T85" fmla="*/ 441028138 h 176"/>
              <a:gd name="T86" fmla="*/ 88633328 w 151"/>
              <a:gd name="T87" fmla="*/ 433466875 h 176"/>
              <a:gd name="T88" fmla="*/ 62445983 w 151"/>
              <a:gd name="T89" fmla="*/ 415826575 h 176"/>
              <a:gd name="T90" fmla="*/ 40288005 w 151"/>
              <a:gd name="T91" fmla="*/ 390625013 h 176"/>
              <a:gd name="T92" fmla="*/ 22157977 w 151"/>
              <a:gd name="T93" fmla="*/ 352821875 h 176"/>
              <a:gd name="T94" fmla="*/ 8057317 w 151"/>
              <a:gd name="T95" fmla="*/ 307459063 h 176"/>
              <a:gd name="T96" fmla="*/ 0 w 151"/>
              <a:gd name="T97" fmla="*/ 254536575 h 176"/>
              <a:gd name="T98" fmla="*/ 0 w 151"/>
              <a:gd name="T99" fmla="*/ 115927188 h 176"/>
              <a:gd name="T100" fmla="*/ 0 w 151"/>
              <a:gd name="T101" fmla="*/ 30241875 h 176"/>
              <a:gd name="T102" fmla="*/ 0 w 151"/>
              <a:gd name="T103" fmla="*/ 22682200 h 176"/>
              <a:gd name="T104" fmla="*/ 2013974 w 151"/>
              <a:gd name="T105" fmla="*/ 15120938 h 176"/>
              <a:gd name="T106" fmla="*/ 6043343 w 151"/>
              <a:gd name="T107" fmla="*/ 7561263 h 176"/>
              <a:gd name="T108" fmla="*/ 12086685 w 151"/>
              <a:gd name="T109" fmla="*/ 2520950 h 176"/>
              <a:gd name="T110" fmla="*/ 22157977 w 151"/>
              <a:gd name="T111" fmla="*/ 0 h 176"/>
              <a:gd name="T112" fmla="*/ 34244663 w 151"/>
              <a:gd name="T113" fmla="*/ 0 h 17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51" h="176">
                <a:moveTo>
                  <a:pt x="17" y="0"/>
                </a:moveTo>
                <a:lnTo>
                  <a:pt x="18" y="0"/>
                </a:lnTo>
                <a:lnTo>
                  <a:pt x="19" y="0"/>
                </a:lnTo>
                <a:lnTo>
                  <a:pt x="20" y="0"/>
                </a:lnTo>
                <a:lnTo>
                  <a:pt x="21" y="0"/>
                </a:lnTo>
                <a:lnTo>
                  <a:pt x="22" y="0"/>
                </a:lnTo>
                <a:lnTo>
                  <a:pt x="23" y="1"/>
                </a:lnTo>
                <a:lnTo>
                  <a:pt x="24" y="1"/>
                </a:lnTo>
                <a:lnTo>
                  <a:pt x="25" y="1"/>
                </a:lnTo>
                <a:lnTo>
                  <a:pt x="25" y="2"/>
                </a:lnTo>
                <a:lnTo>
                  <a:pt x="26" y="2"/>
                </a:lnTo>
                <a:lnTo>
                  <a:pt x="27" y="2"/>
                </a:lnTo>
                <a:lnTo>
                  <a:pt x="27" y="3"/>
                </a:lnTo>
                <a:lnTo>
                  <a:pt x="28" y="3"/>
                </a:lnTo>
                <a:lnTo>
                  <a:pt x="28" y="4"/>
                </a:lnTo>
                <a:lnTo>
                  <a:pt x="29" y="4"/>
                </a:lnTo>
                <a:lnTo>
                  <a:pt x="29" y="5"/>
                </a:lnTo>
                <a:lnTo>
                  <a:pt x="30" y="6"/>
                </a:lnTo>
                <a:lnTo>
                  <a:pt x="30" y="7"/>
                </a:lnTo>
                <a:lnTo>
                  <a:pt x="31" y="8"/>
                </a:lnTo>
                <a:lnTo>
                  <a:pt x="31" y="9"/>
                </a:lnTo>
                <a:lnTo>
                  <a:pt x="31" y="10"/>
                </a:lnTo>
                <a:lnTo>
                  <a:pt x="31" y="11"/>
                </a:lnTo>
                <a:lnTo>
                  <a:pt x="31" y="12"/>
                </a:lnTo>
                <a:lnTo>
                  <a:pt x="32" y="12"/>
                </a:lnTo>
                <a:lnTo>
                  <a:pt x="32" y="13"/>
                </a:lnTo>
                <a:lnTo>
                  <a:pt x="31" y="14"/>
                </a:lnTo>
                <a:lnTo>
                  <a:pt x="31" y="25"/>
                </a:lnTo>
                <a:lnTo>
                  <a:pt x="31" y="36"/>
                </a:lnTo>
                <a:lnTo>
                  <a:pt x="31" y="47"/>
                </a:lnTo>
                <a:lnTo>
                  <a:pt x="31" y="58"/>
                </a:lnTo>
                <a:lnTo>
                  <a:pt x="31" y="69"/>
                </a:lnTo>
                <a:lnTo>
                  <a:pt x="31" y="80"/>
                </a:lnTo>
                <a:lnTo>
                  <a:pt x="31" y="91"/>
                </a:lnTo>
                <a:lnTo>
                  <a:pt x="31" y="102"/>
                </a:lnTo>
                <a:lnTo>
                  <a:pt x="32" y="105"/>
                </a:lnTo>
                <a:lnTo>
                  <a:pt x="33" y="107"/>
                </a:lnTo>
                <a:lnTo>
                  <a:pt x="34" y="110"/>
                </a:lnTo>
                <a:lnTo>
                  <a:pt x="34" y="112"/>
                </a:lnTo>
                <a:lnTo>
                  <a:pt x="35" y="114"/>
                </a:lnTo>
                <a:lnTo>
                  <a:pt x="36" y="117"/>
                </a:lnTo>
                <a:lnTo>
                  <a:pt x="37" y="119"/>
                </a:lnTo>
                <a:lnTo>
                  <a:pt x="38" y="121"/>
                </a:lnTo>
                <a:lnTo>
                  <a:pt x="38" y="123"/>
                </a:lnTo>
                <a:lnTo>
                  <a:pt x="39" y="125"/>
                </a:lnTo>
                <a:lnTo>
                  <a:pt x="40" y="126"/>
                </a:lnTo>
                <a:lnTo>
                  <a:pt x="41" y="128"/>
                </a:lnTo>
                <a:lnTo>
                  <a:pt x="42" y="130"/>
                </a:lnTo>
                <a:lnTo>
                  <a:pt x="43" y="131"/>
                </a:lnTo>
                <a:lnTo>
                  <a:pt x="44" y="133"/>
                </a:lnTo>
                <a:lnTo>
                  <a:pt x="46" y="134"/>
                </a:lnTo>
                <a:lnTo>
                  <a:pt x="47" y="135"/>
                </a:lnTo>
                <a:lnTo>
                  <a:pt x="48" y="137"/>
                </a:lnTo>
                <a:lnTo>
                  <a:pt x="49" y="138"/>
                </a:lnTo>
                <a:lnTo>
                  <a:pt x="50" y="139"/>
                </a:lnTo>
                <a:lnTo>
                  <a:pt x="52" y="140"/>
                </a:lnTo>
                <a:lnTo>
                  <a:pt x="53" y="140"/>
                </a:lnTo>
                <a:lnTo>
                  <a:pt x="54" y="141"/>
                </a:lnTo>
                <a:lnTo>
                  <a:pt x="56" y="142"/>
                </a:lnTo>
                <a:lnTo>
                  <a:pt x="57" y="142"/>
                </a:lnTo>
                <a:lnTo>
                  <a:pt x="59" y="143"/>
                </a:lnTo>
                <a:lnTo>
                  <a:pt x="60" y="143"/>
                </a:lnTo>
                <a:lnTo>
                  <a:pt x="62" y="143"/>
                </a:lnTo>
                <a:lnTo>
                  <a:pt x="63" y="144"/>
                </a:lnTo>
                <a:lnTo>
                  <a:pt x="65" y="144"/>
                </a:lnTo>
                <a:lnTo>
                  <a:pt x="66" y="144"/>
                </a:lnTo>
                <a:lnTo>
                  <a:pt x="68" y="143"/>
                </a:lnTo>
                <a:lnTo>
                  <a:pt x="71" y="143"/>
                </a:lnTo>
                <a:lnTo>
                  <a:pt x="74" y="143"/>
                </a:lnTo>
                <a:lnTo>
                  <a:pt x="77" y="142"/>
                </a:lnTo>
                <a:lnTo>
                  <a:pt x="80" y="142"/>
                </a:lnTo>
                <a:lnTo>
                  <a:pt x="82" y="141"/>
                </a:lnTo>
                <a:lnTo>
                  <a:pt x="85" y="140"/>
                </a:lnTo>
                <a:lnTo>
                  <a:pt x="87" y="138"/>
                </a:lnTo>
                <a:lnTo>
                  <a:pt x="90" y="137"/>
                </a:lnTo>
                <a:lnTo>
                  <a:pt x="92" y="135"/>
                </a:lnTo>
                <a:lnTo>
                  <a:pt x="94" y="134"/>
                </a:lnTo>
                <a:lnTo>
                  <a:pt x="96" y="132"/>
                </a:lnTo>
                <a:lnTo>
                  <a:pt x="98" y="130"/>
                </a:lnTo>
                <a:lnTo>
                  <a:pt x="100" y="128"/>
                </a:lnTo>
                <a:lnTo>
                  <a:pt x="101" y="125"/>
                </a:lnTo>
                <a:lnTo>
                  <a:pt x="103" y="123"/>
                </a:lnTo>
                <a:lnTo>
                  <a:pt x="105" y="120"/>
                </a:lnTo>
                <a:lnTo>
                  <a:pt x="106" y="117"/>
                </a:lnTo>
                <a:lnTo>
                  <a:pt x="107" y="114"/>
                </a:lnTo>
                <a:lnTo>
                  <a:pt x="109" y="111"/>
                </a:lnTo>
                <a:lnTo>
                  <a:pt x="110" y="108"/>
                </a:lnTo>
                <a:lnTo>
                  <a:pt x="111" y="104"/>
                </a:lnTo>
                <a:lnTo>
                  <a:pt x="112" y="101"/>
                </a:lnTo>
                <a:lnTo>
                  <a:pt x="113" y="97"/>
                </a:lnTo>
                <a:lnTo>
                  <a:pt x="114" y="94"/>
                </a:lnTo>
                <a:lnTo>
                  <a:pt x="115" y="90"/>
                </a:lnTo>
                <a:lnTo>
                  <a:pt x="116" y="86"/>
                </a:lnTo>
                <a:lnTo>
                  <a:pt x="116" y="82"/>
                </a:lnTo>
                <a:lnTo>
                  <a:pt x="117" y="77"/>
                </a:lnTo>
                <a:lnTo>
                  <a:pt x="117" y="73"/>
                </a:lnTo>
                <a:lnTo>
                  <a:pt x="118" y="68"/>
                </a:lnTo>
                <a:lnTo>
                  <a:pt x="118" y="64"/>
                </a:lnTo>
                <a:lnTo>
                  <a:pt x="119" y="59"/>
                </a:lnTo>
                <a:lnTo>
                  <a:pt x="119" y="54"/>
                </a:lnTo>
                <a:lnTo>
                  <a:pt x="119" y="48"/>
                </a:lnTo>
                <a:lnTo>
                  <a:pt x="119" y="43"/>
                </a:lnTo>
                <a:lnTo>
                  <a:pt x="119" y="37"/>
                </a:lnTo>
                <a:lnTo>
                  <a:pt x="119" y="32"/>
                </a:lnTo>
                <a:lnTo>
                  <a:pt x="119" y="26"/>
                </a:lnTo>
                <a:lnTo>
                  <a:pt x="119" y="20"/>
                </a:lnTo>
                <a:lnTo>
                  <a:pt x="119" y="15"/>
                </a:lnTo>
                <a:lnTo>
                  <a:pt x="119" y="14"/>
                </a:lnTo>
                <a:lnTo>
                  <a:pt x="119" y="12"/>
                </a:lnTo>
                <a:lnTo>
                  <a:pt x="119" y="11"/>
                </a:lnTo>
                <a:lnTo>
                  <a:pt x="119" y="10"/>
                </a:lnTo>
                <a:lnTo>
                  <a:pt x="119" y="9"/>
                </a:lnTo>
                <a:lnTo>
                  <a:pt x="120" y="8"/>
                </a:lnTo>
                <a:lnTo>
                  <a:pt x="120" y="7"/>
                </a:lnTo>
                <a:lnTo>
                  <a:pt x="120" y="6"/>
                </a:lnTo>
                <a:lnTo>
                  <a:pt x="121" y="6"/>
                </a:lnTo>
                <a:lnTo>
                  <a:pt x="121" y="5"/>
                </a:lnTo>
                <a:lnTo>
                  <a:pt x="122" y="4"/>
                </a:lnTo>
                <a:lnTo>
                  <a:pt x="123" y="3"/>
                </a:lnTo>
                <a:lnTo>
                  <a:pt x="124" y="2"/>
                </a:lnTo>
                <a:lnTo>
                  <a:pt x="125" y="1"/>
                </a:lnTo>
                <a:lnTo>
                  <a:pt x="126" y="1"/>
                </a:lnTo>
                <a:lnTo>
                  <a:pt x="127" y="1"/>
                </a:lnTo>
                <a:lnTo>
                  <a:pt x="128" y="0"/>
                </a:lnTo>
                <a:lnTo>
                  <a:pt x="129" y="0"/>
                </a:lnTo>
                <a:lnTo>
                  <a:pt x="130" y="0"/>
                </a:lnTo>
                <a:lnTo>
                  <a:pt x="131" y="0"/>
                </a:lnTo>
                <a:lnTo>
                  <a:pt x="132" y="0"/>
                </a:lnTo>
                <a:lnTo>
                  <a:pt x="134" y="0"/>
                </a:lnTo>
                <a:lnTo>
                  <a:pt x="135" y="0"/>
                </a:lnTo>
                <a:lnTo>
                  <a:pt x="137" y="0"/>
                </a:lnTo>
                <a:lnTo>
                  <a:pt x="138" y="0"/>
                </a:lnTo>
                <a:lnTo>
                  <a:pt x="139" y="0"/>
                </a:lnTo>
                <a:lnTo>
                  <a:pt x="140" y="0"/>
                </a:lnTo>
                <a:lnTo>
                  <a:pt x="141" y="0"/>
                </a:lnTo>
                <a:lnTo>
                  <a:pt x="142" y="0"/>
                </a:lnTo>
                <a:lnTo>
                  <a:pt x="142" y="1"/>
                </a:lnTo>
                <a:lnTo>
                  <a:pt x="143" y="1"/>
                </a:lnTo>
                <a:lnTo>
                  <a:pt x="144" y="1"/>
                </a:lnTo>
                <a:lnTo>
                  <a:pt x="144" y="2"/>
                </a:lnTo>
                <a:lnTo>
                  <a:pt x="145" y="2"/>
                </a:lnTo>
                <a:lnTo>
                  <a:pt x="146" y="3"/>
                </a:lnTo>
                <a:lnTo>
                  <a:pt x="147" y="4"/>
                </a:lnTo>
                <a:lnTo>
                  <a:pt x="148" y="5"/>
                </a:lnTo>
                <a:lnTo>
                  <a:pt x="148" y="6"/>
                </a:lnTo>
                <a:lnTo>
                  <a:pt x="149" y="7"/>
                </a:lnTo>
                <a:lnTo>
                  <a:pt x="149" y="8"/>
                </a:lnTo>
                <a:lnTo>
                  <a:pt x="149" y="9"/>
                </a:lnTo>
                <a:lnTo>
                  <a:pt x="149" y="10"/>
                </a:lnTo>
                <a:lnTo>
                  <a:pt x="149" y="11"/>
                </a:lnTo>
                <a:lnTo>
                  <a:pt x="149" y="12"/>
                </a:lnTo>
                <a:lnTo>
                  <a:pt x="150" y="13"/>
                </a:lnTo>
                <a:lnTo>
                  <a:pt x="150" y="14"/>
                </a:lnTo>
                <a:lnTo>
                  <a:pt x="150" y="20"/>
                </a:lnTo>
                <a:lnTo>
                  <a:pt x="150" y="26"/>
                </a:lnTo>
                <a:lnTo>
                  <a:pt x="150" y="32"/>
                </a:lnTo>
                <a:lnTo>
                  <a:pt x="150" y="38"/>
                </a:lnTo>
                <a:lnTo>
                  <a:pt x="150" y="45"/>
                </a:lnTo>
                <a:lnTo>
                  <a:pt x="150" y="51"/>
                </a:lnTo>
                <a:lnTo>
                  <a:pt x="150" y="57"/>
                </a:lnTo>
                <a:lnTo>
                  <a:pt x="150" y="63"/>
                </a:lnTo>
                <a:lnTo>
                  <a:pt x="148" y="69"/>
                </a:lnTo>
                <a:lnTo>
                  <a:pt x="147" y="75"/>
                </a:lnTo>
                <a:lnTo>
                  <a:pt x="146" y="81"/>
                </a:lnTo>
                <a:lnTo>
                  <a:pt x="145" y="87"/>
                </a:lnTo>
                <a:lnTo>
                  <a:pt x="143" y="93"/>
                </a:lnTo>
                <a:lnTo>
                  <a:pt x="142" y="98"/>
                </a:lnTo>
                <a:lnTo>
                  <a:pt x="140" y="104"/>
                </a:lnTo>
                <a:lnTo>
                  <a:pt x="139" y="109"/>
                </a:lnTo>
                <a:lnTo>
                  <a:pt x="137" y="114"/>
                </a:lnTo>
                <a:lnTo>
                  <a:pt x="135" y="119"/>
                </a:lnTo>
                <a:lnTo>
                  <a:pt x="133" y="124"/>
                </a:lnTo>
                <a:lnTo>
                  <a:pt x="131" y="128"/>
                </a:lnTo>
                <a:lnTo>
                  <a:pt x="129" y="133"/>
                </a:lnTo>
                <a:lnTo>
                  <a:pt x="127" y="137"/>
                </a:lnTo>
                <a:lnTo>
                  <a:pt x="125" y="141"/>
                </a:lnTo>
                <a:lnTo>
                  <a:pt x="122" y="145"/>
                </a:lnTo>
                <a:lnTo>
                  <a:pt x="120" y="148"/>
                </a:lnTo>
                <a:lnTo>
                  <a:pt x="117" y="152"/>
                </a:lnTo>
                <a:lnTo>
                  <a:pt x="114" y="155"/>
                </a:lnTo>
                <a:lnTo>
                  <a:pt x="111" y="158"/>
                </a:lnTo>
                <a:lnTo>
                  <a:pt x="108" y="161"/>
                </a:lnTo>
                <a:lnTo>
                  <a:pt x="105" y="163"/>
                </a:lnTo>
                <a:lnTo>
                  <a:pt x="102" y="165"/>
                </a:lnTo>
                <a:lnTo>
                  <a:pt x="99" y="167"/>
                </a:lnTo>
                <a:lnTo>
                  <a:pt x="95" y="169"/>
                </a:lnTo>
                <a:lnTo>
                  <a:pt x="92" y="171"/>
                </a:lnTo>
                <a:lnTo>
                  <a:pt x="88" y="172"/>
                </a:lnTo>
                <a:lnTo>
                  <a:pt x="84" y="173"/>
                </a:lnTo>
                <a:lnTo>
                  <a:pt x="80" y="174"/>
                </a:lnTo>
                <a:lnTo>
                  <a:pt x="76" y="174"/>
                </a:lnTo>
                <a:lnTo>
                  <a:pt x="72" y="174"/>
                </a:lnTo>
                <a:lnTo>
                  <a:pt x="67" y="174"/>
                </a:lnTo>
                <a:lnTo>
                  <a:pt x="64" y="174"/>
                </a:lnTo>
                <a:lnTo>
                  <a:pt x="60" y="175"/>
                </a:lnTo>
                <a:lnTo>
                  <a:pt x="57" y="174"/>
                </a:lnTo>
                <a:lnTo>
                  <a:pt x="54" y="174"/>
                </a:lnTo>
                <a:lnTo>
                  <a:pt x="50" y="173"/>
                </a:lnTo>
                <a:lnTo>
                  <a:pt x="47" y="173"/>
                </a:lnTo>
                <a:lnTo>
                  <a:pt x="44" y="172"/>
                </a:lnTo>
                <a:lnTo>
                  <a:pt x="42" y="171"/>
                </a:lnTo>
                <a:lnTo>
                  <a:pt x="39" y="170"/>
                </a:lnTo>
                <a:lnTo>
                  <a:pt x="36" y="168"/>
                </a:lnTo>
                <a:lnTo>
                  <a:pt x="34" y="167"/>
                </a:lnTo>
                <a:lnTo>
                  <a:pt x="31" y="165"/>
                </a:lnTo>
                <a:lnTo>
                  <a:pt x="29" y="163"/>
                </a:lnTo>
                <a:lnTo>
                  <a:pt x="26" y="161"/>
                </a:lnTo>
                <a:lnTo>
                  <a:pt x="24" y="159"/>
                </a:lnTo>
                <a:lnTo>
                  <a:pt x="22" y="157"/>
                </a:lnTo>
                <a:lnTo>
                  <a:pt x="20" y="155"/>
                </a:lnTo>
                <a:lnTo>
                  <a:pt x="18" y="152"/>
                </a:lnTo>
                <a:lnTo>
                  <a:pt x="16" y="149"/>
                </a:lnTo>
                <a:lnTo>
                  <a:pt x="15" y="146"/>
                </a:lnTo>
                <a:lnTo>
                  <a:pt x="13" y="143"/>
                </a:lnTo>
                <a:lnTo>
                  <a:pt x="11" y="140"/>
                </a:lnTo>
                <a:lnTo>
                  <a:pt x="10" y="137"/>
                </a:lnTo>
                <a:lnTo>
                  <a:pt x="8" y="133"/>
                </a:lnTo>
                <a:lnTo>
                  <a:pt x="7" y="130"/>
                </a:lnTo>
                <a:lnTo>
                  <a:pt x="6" y="126"/>
                </a:lnTo>
                <a:lnTo>
                  <a:pt x="4" y="122"/>
                </a:lnTo>
                <a:lnTo>
                  <a:pt x="3" y="118"/>
                </a:lnTo>
                <a:lnTo>
                  <a:pt x="2" y="114"/>
                </a:lnTo>
                <a:lnTo>
                  <a:pt x="1" y="110"/>
                </a:lnTo>
                <a:lnTo>
                  <a:pt x="0" y="106"/>
                </a:lnTo>
                <a:lnTo>
                  <a:pt x="0" y="101"/>
                </a:lnTo>
                <a:lnTo>
                  <a:pt x="0" y="90"/>
                </a:lnTo>
                <a:lnTo>
                  <a:pt x="0" y="79"/>
                </a:lnTo>
                <a:lnTo>
                  <a:pt x="0" y="68"/>
                </a:lnTo>
                <a:lnTo>
                  <a:pt x="0" y="57"/>
                </a:lnTo>
                <a:lnTo>
                  <a:pt x="0" y="46"/>
                </a:lnTo>
                <a:lnTo>
                  <a:pt x="0" y="35"/>
                </a:lnTo>
                <a:lnTo>
                  <a:pt x="0" y="24"/>
                </a:lnTo>
                <a:lnTo>
                  <a:pt x="0" y="13"/>
                </a:lnTo>
                <a:lnTo>
                  <a:pt x="0" y="12"/>
                </a:lnTo>
                <a:lnTo>
                  <a:pt x="0" y="11"/>
                </a:lnTo>
                <a:lnTo>
                  <a:pt x="0" y="10"/>
                </a:lnTo>
                <a:lnTo>
                  <a:pt x="0" y="9"/>
                </a:lnTo>
                <a:lnTo>
                  <a:pt x="0" y="8"/>
                </a:lnTo>
                <a:lnTo>
                  <a:pt x="1" y="7"/>
                </a:lnTo>
                <a:lnTo>
                  <a:pt x="1" y="6"/>
                </a:lnTo>
                <a:lnTo>
                  <a:pt x="2" y="5"/>
                </a:lnTo>
                <a:lnTo>
                  <a:pt x="2" y="4"/>
                </a:lnTo>
                <a:lnTo>
                  <a:pt x="3" y="4"/>
                </a:lnTo>
                <a:lnTo>
                  <a:pt x="3" y="3"/>
                </a:lnTo>
                <a:lnTo>
                  <a:pt x="4" y="3"/>
                </a:lnTo>
                <a:lnTo>
                  <a:pt x="4" y="2"/>
                </a:lnTo>
                <a:lnTo>
                  <a:pt x="5" y="2"/>
                </a:lnTo>
                <a:lnTo>
                  <a:pt x="6" y="2"/>
                </a:lnTo>
                <a:lnTo>
                  <a:pt x="6" y="1"/>
                </a:lnTo>
                <a:lnTo>
                  <a:pt x="7" y="1"/>
                </a:lnTo>
                <a:lnTo>
                  <a:pt x="8" y="1"/>
                </a:lnTo>
                <a:lnTo>
                  <a:pt x="9" y="0"/>
                </a:lnTo>
                <a:lnTo>
                  <a:pt x="10" y="0"/>
                </a:lnTo>
                <a:lnTo>
                  <a:pt x="11" y="0"/>
                </a:lnTo>
                <a:lnTo>
                  <a:pt x="12" y="0"/>
                </a:lnTo>
                <a:lnTo>
                  <a:pt x="13" y="0"/>
                </a:lnTo>
                <a:lnTo>
                  <a:pt x="14" y="0"/>
                </a:lnTo>
                <a:lnTo>
                  <a:pt x="15" y="0"/>
                </a:lnTo>
                <a:lnTo>
                  <a:pt x="17" y="0"/>
                </a:lnTo>
              </a:path>
            </a:pathLst>
          </a:custGeom>
          <a:solidFill>
            <a:schemeClr val="bg2"/>
          </a:solidFill>
          <a:ln w="9525" cap="rnd">
            <a:noFill/>
            <a:round/>
            <a:headEnd/>
            <a:tailEnd/>
          </a:ln>
          <a:effectLst/>
        </p:spPr>
        <p:txBody>
          <a:bodyPr/>
          <a:lstStyle/>
          <a:p>
            <a:pPr>
              <a:defRPr/>
            </a:pPr>
            <a:endParaRPr lang="fr-CA"/>
          </a:p>
        </p:txBody>
      </p:sp>
      <p:sp>
        <p:nvSpPr>
          <p:cNvPr id="69667" name="Freeform 40"/>
          <p:cNvSpPr>
            <a:spLocks/>
          </p:cNvSpPr>
          <p:nvPr/>
        </p:nvSpPr>
        <p:spPr bwMode="auto">
          <a:xfrm>
            <a:off x="407988" y="6267450"/>
            <a:ext cx="212725" cy="279400"/>
          </a:xfrm>
          <a:custGeom>
            <a:avLst/>
            <a:gdLst>
              <a:gd name="T0" fmla="*/ 41677195 w 151"/>
              <a:gd name="T1" fmla="*/ 0 h 176"/>
              <a:gd name="T2" fmla="*/ 49615641 w 151"/>
              <a:gd name="T3" fmla="*/ 2520950 h 176"/>
              <a:gd name="T4" fmla="*/ 55570532 w 151"/>
              <a:gd name="T5" fmla="*/ 7561263 h 176"/>
              <a:gd name="T6" fmla="*/ 59539051 w 151"/>
              <a:gd name="T7" fmla="*/ 15120938 h 176"/>
              <a:gd name="T8" fmla="*/ 61524015 w 151"/>
              <a:gd name="T9" fmla="*/ 22682200 h 176"/>
              <a:gd name="T10" fmla="*/ 63508978 w 151"/>
              <a:gd name="T11" fmla="*/ 30241875 h 176"/>
              <a:gd name="T12" fmla="*/ 61524015 w 151"/>
              <a:gd name="T13" fmla="*/ 90725625 h 176"/>
              <a:gd name="T14" fmla="*/ 61524015 w 151"/>
              <a:gd name="T15" fmla="*/ 229335013 h 176"/>
              <a:gd name="T16" fmla="*/ 67477497 w 151"/>
              <a:gd name="T17" fmla="*/ 282257500 h 176"/>
              <a:gd name="T18" fmla="*/ 75415943 w 151"/>
              <a:gd name="T19" fmla="*/ 309980013 h 176"/>
              <a:gd name="T20" fmla="*/ 85339353 w 151"/>
              <a:gd name="T21" fmla="*/ 330141263 h 176"/>
              <a:gd name="T22" fmla="*/ 97247727 w 151"/>
              <a:gd name="T23" fmla="*/ 347781563 h 176"/>
              <a:gd name="T24" fmla="*/ 111139655 w 151"/>
              <a:gd name="T25" fmla="*/ 357862188 h 176"/>
              <a:gd name="T26" fmla="*/ 125032993 w 151"/>
              <a:gd name="T27" fmla="*/ 362902500 h 176"/>
              <a:gd name="T28" fmla="*/ 146863368 w 151"/>
              <a:gd name="T29" fmla="*/ 360383138 h 176"/>
              <a:gd name="T30" fmla="*/ 172663670 w 151"/>
              <a:gd name="T31" fmla="*/ 347781563 h 176"/>
              <a:gd name="T32" fmla="*/ 194495454 w 151"/>
              <a:gd name="T33" fmla="*/ 327620313 h 176"/>
              <a:gd name="T34" fmla="*/ 210372346 w 151"/>
              <a:gd name="T35" fmla="*/ 294859075 h 176"/>
              <a:gd name="T36" fmla="*/ 222280720 w 151"/>
              <a:gd name="T37" fmla="*/ 254536575 h 176"/>
              <a:gd name="T38" fmla="*/ 230219166 w 151"/>
              <a:gd name="T39" fmla="*/ 206652813 h 176"/>
              <a:gd name="T40" fmla="*/ 236172648 w 151"/>
              <a:gd name="T41" fmla="*/ 148690013 h 176"/>
              <a:gd name="T42" fmla="*/ 236172648 w 151"/>
              <a:gd name="T43" fmla="*/ 80645000 h 176"/>
              <a:gd name="T44" fmla="*/ 236172648 w 151"/>
              <a:gd name="T45" fmla="*/ 30241875 h 176"/>
              <a:gd name="T46" fmla="*/ 236172648 w 151"/>
              <a:gd name="T47" fmla="*/ 22682200 h 176"/>
              <a:gd name="T48" fmla="*/ 240142576 w 151"/>
              <a:gd name="T49" fmla="*/ 15120938 h 176"/>
              <a:gd name="T50" fmla="*/ 244111095 w 151"/>
              <a:gd name="T51" fmla="*/ 7561263 h 176"/>
              <a:gd name="T52" fmla="*/ 250065986 w 151"/>
              <a:gd name="T53" fmla="*/ 2520950 h 176"/>
              <a:gd name="T54" fmla="*/ 258004432 w 151"/>
              <a:gd name="T55" fmla="*/ 0 h 176"/>
              <a:gd name="T56" fmla="*/ 271896361 w 151"/>
              <a:gd name="T57" fmla="*/ 0 h 176"/>
              <a:gd name="T58" fmla="*/ 277849843 w 151"/>
              <a:gd name="T59" fmla="*/ 0 h 176"/>
              <a:gd name="T60" fmla="*/ 285789698 w 151"/>
              <a:gd name="T61" fmla="*/ 2520950 h 176"/>
              <a:gd name="T62" fmla="*/ 289758217 w 151"/>
              <a:gd name="T63" fmla="*/ 7561263 h 176"/>
              <a:gd name="T64" fmla="*/ 293728144 w 151"/>
              <a:gd name="T65" fmla="*/ 15120938 h 176"/>
              <a:gd name="T66" fmla="*/ 295711699 w 151"/>
              <a:gd name="T67" fmla="*/ 27722513 h 176"/>
              <a:gd name="T68" fmla="*/ 297696663 w 151"/>
              <a:gd name="T69" fmla="*/ 65524063 h 176"/>
              <a:gd name="T70" fmla="*/ 297696663 w 151"/>
              <a:gd name="T71" fmla="*/ 143649700 h 176"/>
              <a:gd name="T72" fmla="*/ 287773253 w 151"/>
              <a:gd name="T73" fmla="*/ 219254388 h 176"/>
              <a:gd name="T74" fmla="*/ 271896361 w 151"/>
              <a:gd name="T75" fmla="*/ 287297813 h 176"/>
              <a:gd name="T76" fmla="*/ 252049541 w 151"/>
              <a:gd name="T77" fmla="*/ 345262200 h 176"/>
              <a:gd name="T78" fmla="*/ 226249238 w 151"/>
              <a:gd name="T79" fmla="*/ 390625013 h 176"/>
              <a:gd name="T80" fmla="*/ 196480417 w 151"/>
              <a:gd name="T81" fmla="*/ 420866888 h 176"/>
              <a:gd name="T82" fmla="*/ 158771741 w 151"/>
              <a:gd name="T83" fmla="*/ 438507188 h 176"/>
              <a:gd name="T84" fmla="*/ 119078102 w 151"/>
              <a:gd name="T85" fmla="*/ 441028138 h 176"/>
              <a:gd name="T86" fmla="*/ 87324317 w 151"/>
              <a:gd name="T87" fmla="*/ 433466875 h 176"/>
              <a:gd name="T88" fmla="*/ 61524015 w 151"/>
              <a:gd name="T89" fmla="*/ 415826575 h 176"/>
              <a:gd name="T90" fmla="*/ 39692231 w 151"/>
              <a:gd name="T91" fmla="*/ 390625013 h 176"/>
              <a:gd name="T92" fmla="*/ 21831784 w 151"/>
              <a:gd name="T93" fmla="*/ 352821875 h 176"/>
              <a:gd name="T94" fmla="*/ 7938446 w 151"/>
              <a:gd name="T95" fmla="*/ 307459063 h 176"/>
              <a:gd name="T96" fmla="*/ 0 w 151"/>
              <a:gd name="T97" fmla="*/ 254536575 h 176"/>
              <a:gd name="T98" fmla="*/ 0 w 151"/>
              <a:gd name="T99" fmla="*/ 115927188 h 176"/>
              <a:gd name="T100" fmla="*/ 0 w 151"/>
              <a:gd name="T101" fmla="*/ 30241875 h 176"/>
              <a:gd name="T102" fmla="*/ 0 w 151"/>
              <a:gd name="T103" fmla="*/ 22682200 h 176"/>
              <a:gd name="T104" fmla="*/ 1984964 w 151"/>
              <a:gd name="T105" fmla="*/ 15120938 h 176"/>
              <a:gd name="T106" fmla="*/ 5953482 w 151"/>
              <a:gd name="T107" fmla="*/ 7561263 h 176"/>
              <a:gd name="T108" fmla="*/ 11908374 w 151"/>
              <a:gd name="T109" fmla="*/ 2520950 h 176"/>
              <a:gd name="T110" fmla="*/ 21831784 w 151"/>
              <a:gd name="T111" fmla="*/ 0 h 176"/>
              <a:gd name="T112" fmla="*/ 33738749 w 151"/>
              <a:gd name="T113" fmla="*/ 0 h 17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51" h="176">
                <a:moveTo>
                  <a:pt x="17" y="0"/>
                </a:moveTo>
                <a:lnTo>
                  <a:pt x="18" y="0"/>
                </a:lnTo>
                <a:lnTo>
                  <a:pt x="19" y="0"/>
                </a:lnTo>
                <a:lnTo>
                  <a:pt x="20" y="0"/>
                </a:lnTo>
                <a:lnTo>
                  <a:pt x="21" y="0"/>
                </a:lnTo>
                <a:lnTo>
                  <a:pt x="22" y="0"/>
                </a:lnTo>
                <a:lnTo>
                  <a:pt x="23" y="1"/>
                </a:lnTo>
                <a:lnTo>
                  <a:pt x="24" y="1"/>
                </a:lnTo>
                <a:lnTo>
                  <a:pt x="25" y="1"/>
                </a:lnTo>
                <a:lnTo>
                  <a:pt x="25" y="2"/>
                </a:lnTo>
                <a:lnTo>
                  <a:pt x="26" y="2"/>
                </a:lnTo>
                <a:lnTo>
                  <a:pt x="27" y="2"/>
                </a:lnTo>
                <a:lnTo>
                  <a:pt x="27" y="3"/>
                </a:lnTo>
                <a:lnTo>
                  <a:pt x="28" y="3"/>
                </a:lnTo>
                <a:lnTo>
                  <a:pt x="28" y="4"/>
                </a:lnTo>
                <a:lnTo>
                  <a:pt x="29" y="4"/>
                </a:lnTo>
                <a:lnTo>
                  <a:pt x="29" y="5"/>
                </a:lnTo>
                <a:lnTo>
                  <a:pt x="30" y="6"/>
                </a:lnTo>
                <a:lnTo>
                  <a:pt x="30" y="7"/>
                </a:lnTo>
                <a:lnTo>
                  <a:pt x="31" y="8"/>
                </a:lnTo>
                <a:lnTo>
                  <a:pt x="31" y="9"/>
                </a:lnTo>
                <a:lnTo>
                  <a:pt x="31" y="10"/>
                </a:lnTo>
                <a:lnTo>
                  <a:pt x="31" y="11"/>
                </a:lnTo>
                <a:lnTo>
                  <a:pt x="31" y="12"/>
                </a:lnTo>
                <a:lnTo>
                  <a:pt x="32" y="12"/>
                </a:lnTo>
                <a:lnTo>
                  <a:pt x="32" y="13"/>
                </a:lnTo>
                <a:lnTo>
                  <a:pt x="31" y="14"/>
                </a:lnTo>
                <a:lnTo>
                  <a:pt x="31" y="25"/>
                </a:lnTo>
                <a:lnTo>
                  <a:pt x="31" y="36"/>
                </a:lnTo>
                <a:lnTo>
                  <a:pt x="31" y="47"/>
                </a:lnTo>
                <a:lnTo>
                  <a:pt x="31" y="58"/>
                </a:lnTo>
                <a:lnTo>
                  <a:pt x="31" y="69"/>
                </a:lnTo>
                <a:lnTo>
                  <a:pt x="31" y="80"/>
                </a:lnTo>
                <a:lnTo>
                  <a:pt x="31" y="91"/>
                </a:lnTo>
                <a:lnTo>
                  <a:pt x="31" y="102"/>
                </a:lnTo>
                <a:lnTo>
                  <a:pt x="32" y="105"/>
                </a:lnTo>
                <a:lnTo>
                  <a:pt x="33" y="107"/>
                </a:lnTo>
                <a:lnTo>
                  <a:pt x="34" y="110"/>
                </a:lnTo>
                <a:lnTo>
                  <a:pt x="34" y="112"/>
                </a:lnTo>
                <a:lnTo>
                  <a:pt x="35" y="114"/>
                </a:lnTo>
                <a:lnTo>
                  <a:pt x="36" y="117"/>
                </a:lnTo>
                <a:lnTo>
                  <a:pt x="37" y="119"/>
                </a:lnTo>
                <a:lnTo>
                  <a:pt x="38" y="121"/>
                </a:lnTo>
                <a:lnTo>
                  <a:pt x="38" y="123"/>
                </a:lnTo>
                <a:lnTo>
                  <a:pt x="39" y="125"/>
                </a:lnTo>
                <a:lnTo>
                  <a:pt x="40" y="126"/>
                </a:lnTo>
                <a:lnTo>
                  <a:pt x="41" y="128"/>
                </a:lnTo>
                <a:lnTo>
                  <a:pt x="42" y="130"/>
                </a:lnTo>
                <a:lnTo>
                  <a:pt x="43" y="131"/>
                </a:lnTo>
                <a:lnTo>
                  <a:pt x="44" y="133"/>
                </a:lnTo>
                <a:lnTo>
                  <a:pt x="46" y="134"/>
                </a:lnTo>
                <a:lnTo>
                  <a:pt x="47" y="135"/>
                </a:lnTo>
                <a:lnTo>
                  <a:pt x="48" y="137"/>
                </a:lnTo>
                <a:lnTo>
                  <a:pt x="49" y="138"/>
                </a:lnTo>
                <a:lnTo>
                  <a:pt x="50" y="139"/>
                </a:lnTo>
                <a:lnTo>
                  <a:pt x="52" y="140"/>
                </a:lnTo>
                <a:lnTo>
                  <a:pt x="53" y="140"/>
                </a:lnTo>
                <a:lnTo>
                  <a:pt x="54" y="141"/>
                </a:lnTo>
                <a:lnTo>
                  <a:pt x="56" y="142"/>
                </a:lnTo>
                <a:lnTo>
                  <a:pt x="57" y="142"/>
                </a:lnTo>
                <a:lnTo>
                  <a:pt x="59" y="143"/>
                </a:lnTo>
                <a:lnTo>
                  <a:pt x="60" y="143"/>
                </a:lnTo>
                <a:lnTo>
                  <a:pt x="62" y="143"/>
                </a:lnTo>
                <a:lnTo>
                  <a:pt x="63" y="144"/>
                </a:lnTo>
                <a:lnTo>
                  <a:pt x="65" y="144"/>
                </a:lnTo>
                <a:lnTo>
                  <a:pt x="66" y="144"/>
                </a:lnTo>
                <a:lnTo>
                  <a:pt x="68" y="143"/>
                </a:lnTo>
                <a:lnTo>
                  <a:pt x="71" y="143"/>
                </a:lnTo>
                <a:lnTo>
                  <a:pt x="74" y="143"/>
                </a:lnTo>
                <a:lnTo>
                  <a:pt x="77" y="142"/>
                </a:lnTo>
                <a:lnTo>
                  <a:pt x="80" y="142"/>
                </a:lnTo>
                <a:lnTo>
                  <a:pt x="82" y="141"/>
                </a:lnTo>
                <a:lnTo>
                  <a:pt x="85" y="140"/>
                </a:lnTo>
                <a:lnTo>
                  <a:pt x="87" y="138"/>
                </a:lnTo>
                <a:lnTo>
                  <a:pt x="90" y="137"/>
                </a:lnTo>
                <a:lnTo>
                  <a:pt x="92" y="135"/>
                </a:lnTo>
                <a:lnTo>
                  <a:pt x="94" y="134"/>
                </a:lnTo>
                <a:lnTo>
                  <a:pt x="96" y="132"/>
                </a:lnTo>
                <a:lnTo>
                  <a:pt x="98" y="130"/>
                </a:lnTo>
                <a:lnTo>
                  <a:pt x="100" y="128"/>
                </a:lnTo>
                <a:lnTo>
                  <a:pt x="101" y="125"/>
                </a:lnTo>
                <a:lnTo>
                  <a:pt x="103" y="123"/>
                </a:lnTo>
                <a:lnTo>
                  <a:pt x="105" y="120"/>
                </a:lnTo>
                <a:lnTo>
                  <a:pt x="106" y="117"/>
                </a:lnTo>
                <a:lnTo>
                  <a:pt x="107" y="114"/>
                </a:lnTo>
                <a:lnTo>
                  <a:pt x="109" y="111"/>
                </a:lnTo>
                <a:lnTo>
                  <a:pt x="110" y="108"/>
                </a:lnTo>
                <a:lnTo>
                  <a:pt x="111" y="104"/>
                </a:lnTo>
                <a:lnTo>
                  <a:pt x="112" y="101"/>
                </a:lnTo>
                <a:lnTo>
                  <a:pt x="113" y="97"/>
                </a:lnTo>
                <a:lnTo>
                  <a:pt x="114" y="94"/>
                </a:lnTo>
                <a:lnTo>
                  <a:pt x="115" y="90"/>
                </a:lnTo>
                <a:lnTo>
                  <a:pt x="116" y="86"/>
                </a:lnTo>
                <a:lnTo>
                  <a:pt x="116" y="82"/>
                </a:lnTo>
                <a:lnTo>
                  <a:pt x="117" y="77"/>
                </a:lnTo>
                <a:lnTo>
                  <a:pt x="117" y="73"/>
                </a:lnTo>
                <a:lnTo>
                  <a:pt x="118" y="68"/>
                </a:lnTo>
                <a:lnTo>
                  <a:pt x="118" y="64"/>
                </a:lnTo>
                <a:lnTo>
                  <a:pt x="119" y="59"/>
                </a:lnTo>
                <a:lnTo>
                  <a:pt x="119" y="54"/>
                </a:lnTo>
                <a:lnTo>
                  <a:pt x="119" y="48"/>
                </a:lnTo>
                <a:lnTo>
                  <a:pt x="119" y="43"/>
                </a:lnTo>
                <a:lnTo>
                  <a:pt x="119" y="37"/>
                </a:lnTo>
                <a:lnTo>
                  <a:pt x="119" y="32"/>
                </a:lnTo>
                <a:lnTo>
                  <a:pt x="119" y="26"/>
                </a:lnTo>
                <a:lnTo>
                  <a:pt x="119" y="20"/>
                </a:lnTo>
                <a:lnTo>
                  <a:pt x="119" y="15"/>
                </a:lnTo>
                <a:lnTo>
                  <a:pt x="119" y="14"/>
                </a:lnTo>
                <a:lnTo>
                  <a:pt x="119" y="12"/>
                </a:lnTo>
                <a:lnTo>
                  <a:pt x="119" y="11"/>
                </a:lnTo>
                <a:lnTo>
                  <a:pt x="119" y="10"/>
                </a:lnTo>
                <a:lnTo>
                  <a:pt x="119" y="9"/>
                </a:lnTo>
                <a:lnTo>
                  <a:pt x="120" y="8"/>
                </a:lnTo>
                <a:lnTo>
                  <a:pt x="120" y="7"/>
                </a:lnTo>
                <a:lnTo>
                  <a:pt x="120" y="6"/>
                </a:lnTo>
                <a:lnTo>
                  <a:pt x="121" y="6"/>
                </a:lnTo>
                <a:lnTo>
                  <a:pt x="121" y="5"/>
                </a:lnTo>
                <a:lnTo>
                  <a:pt x="122" y="4"/>
                </a:lnTo>
                <a:lnTo>
                  <a:pt x="123" y="3"/>
                </a:lnTo>
                <a:lnTo>
                  <a:pt x="124" y="2"/>
                </a:lnTo>
                <a:lnTo>
                  <a:pt x="125" y="1"/>
                </a:lnTo>
                <a:lnTo>
                  <a:pt x="126" y="1"/>
                </a:lnTo>
                <a:lnTo>
                  <a:pt x="127" y="1"/>
                </a:lnTo>
                <a:lnTo>
                  <a:pt x="128" y="0"/>
                </a:lnTo>
                <a:lnTo>
                  <a:pt x="129" y="0"/>
                </a:lnTo>
                <a:lnTo>
                  <a:pt x="130" y="0"/>
                </a:lnTo>
                <a:lnTo>
                  <a:pt x="131" y="0"/>
                </a:lnTo>
                <a:lnTo>
                  <a:pt x="132" y="0"/>
                </a:lnTo>
                <a:lnTo>
                  <a:pt x="134" y="0"/>
                </a:lnTo>
                <a:lnTo>
                  <a:pt x="135" y="0"/>
                </a:lnTo>
                <a:lnTo>
                  <a:pt x="137" y="0"/>
                </a:lnTo>
                <a:lnTo>
                  <a:pt x="138" y="0"/>
                </a:lnTo>
                <a:lnTo>
                  <a:pt x="139" y="0"/>
                </a:lnTo>
                <a:lnTo>
                  <a:pt x="140" y="0"/>
                </a:lnTo>
                <a:lnTo>
                  <a:pt x="141" y="0"/>
                </a:lnTo>
                <a:lnTo>
                  <a:pt x="142" y="0"/>
                </a:lnTo>
                <a:lnTo>
                  <a:pt x="142" y="1"/>
                </a:lnTo>
                <a:lnTo>
                  <a:pt x="143" y="1"/>
                </a:lnTo>
                <a:lnTo>
                  <a:pt x="144" y="1"/>
                </a:lnTo>
                <a:lnTo>
                  <a:pt x="144" y="2"/>
                </a:lnTo>
                <a:lnTo>
                  <a:pt x="145" y="2"/>
                </a:lnTo>
                <a:lnTo>
                  <a:pt x="146" y="3"/>
                </a:lnTo>
                <a:lnTo>
                  <a:pt x="147" y="4"/>
                </a:lnTo>
                <a:lnTo>
                  <a:pt x="148" y="5"/>
                </a:lnTo>
                <a:lnTo>
                  <a:pt x="148" y="6"/>
                </a:lnTo>
                <a:lnTo>
                  <a:pt x="149" y="7"/>
                </a:lnTo>
                <a:lnTo>
                  <a:pt x="149" y="8"/>
                </a:lnTo>
                <a:lnTo>
                  <a:pt x="149" y="9"/>
                </a:lnTo>
                <a:lnTo>
                  <a:pt x="149" y="10"/>
                </a:lnTo>
                <a:lnTo>
                  <a:pt x="149" y="11"/>
                </a:lnTo>
                <a:lnTo>
                  <a:pt x="149" y="12"/>
                </a:lnTo>
                <a:lnTo>
                  <a:pt x="150" y="13"/>
                </a:lnTo>
                <a:lnTo>
                  <a:pt x="150" y="14"/>
                </a:lnTo>
                <a:lnTo>
                  <a:pt x="150" y="20"/>
                </a:lnTo>
                <a:lnTo>
                  <a:pt x="150" y="26"/>
                </a:lnTo>
                <a:lnTo>
                  <a:pt x="150" y="32"/>
                </a:lnTo>
                <a:lnTo>
                  <a:pt x="150" y="38"/>
                </a:lnTo>
                <a:lnTo>
                  <a:pt x="150" y="45"/>
                </a:lnTo>
                <a:lnTo>
                  <a:pt x="150" y="51"/>
                </a:lnTo>
                <a:lnTo>
                  <a:pt x="150" y="57"/>
                </a:lnTo>
                <a:lnTo>
                  <a:pt x="150" y="63"/>
                </a:lnTo>
                <a:lnTo>
                  <a:pt x="148" y="69"/>
                </a:lnTo>
                <a:lnTo>
                  <a:pt x="147" y="75"/>
                </a:lnTo>
                <a:lnTo>
                  <a:pt x="146" y="81"/>
                </a:lnTo>
                <a:lnTo>
                  <a:pt x="145" y="87"/>
                </a:lnTo>
                <a:lnTo>
                  <a:pt x="143" y="93"/>
                </a:lnTo>
                <a:lnTo>
                  <a:pt x="142" y="98"/>
                </a:lnTo>
                <a:lnTo>
                  <a:pt x="140" y="104"/>
                </a:lnTo>
                <a:lnTo>
                  <a:pt x="139" y="109"/>
                </a:lnTo>
                <a:lnTo>
                  <a:pt x="137" y="114"/>
                </a:lnTo>
                <a:lnTo>
                  <a:pt x="135" y="119"/>
                </a:lnTo>
                <a:lnTo>
                  <a:pt x="133" y="124"/>
                </a:lnTo>
                <a:lnTo>
                  <a:pt x="131" y="128"/>
                </a:lnTo>
                <a:lnTo>
                  <a:pt x="129" y="133"/>
                </a:lnTo>
                <a:lnTo>
                  <a:pt x="127" y="137"/>
                </a:lnTo>
                <a:lnTo>
                  <a:pt x="125" y="141"/>
                </a:lnTo>
                <a:lnTo>
                  <a:pt x="122" y="145"/>
                </a:lnTo>
                <a:lnTo>
                  <a:pt x="120" y="148"/>
                </a:lnTo>
                <a:lnTo>
                  <a:pt x="117" y="152"/>
                </a:lnTo>
                <a:lnTo>
                  <a:pt x="114" y="155"/>
                </a:lnTo>
                <a:lnTo>
                  <a:pt x="111" y="158"/>
                </a:lnTo>
                <a:lnTo>
                  <a:pt x="108" y="161"/>
                </a:lnTo>
                <a:lnTo>
                  <a:pt x="105" y="163"/>
                </a:lnTo>
                <a:lnTo>
                  <a:pt x="102" y="165"/>
                </a:lnTo>
                <a:lnTo>
                  <a:pt x="99" y="167"/>
                </a:lnTo>
                <a:lnTo>
                  <a:pt x="95" y="169"/>
                </a:lnTo>
                <a:lnTo>
                  <a:pt x="92" y="171"/>
                </a:lnTo>
                <a:lnTo>
                  <a:pt x="88" y="172"/>
                </a:lnTo>
                <a:lnTo>
                  <a:pt x="84" y="173"/>
                </a:lnTo>
                <a:lnTo>
                  <a:pt x="80" y="174"/>
                </a:lnTo>
                <a:lnTo>
                  <a:pt x="76" y="174"/>
                </a:lnTo>
                <a:lnTo>
                  <a:pt x="72" y="174"/>
                </a:lnTo>
                <a:lnTo>
                  <a:pt x="67" y="174"/>
                </a:lnTo>
                <a:lnTo>
                  <a:pt x="64" y="174"/>
                </a:lnTo>
                <a:lnTo>
                  <a:pt x="60" y="175"/>
                </a:lnTo>
                <a:lnTo>
                  <a:pt x="57" y="174"/>
                </a:lnTo>
                <a:lnTo>
                  <a:pt x="54" y="174"/>
                </a:lnTo>
                <a:lnTo>
                  <a:pt x="50" y="173"/>
                </a:lnTo>
                <a:lnTo>
                  <a:pt x="47" y="173"/>
                </a:lnTo>
                <a:lnTo>
                  <a:pt x="44" y="172"/>
                </a:lnTo>
                <a:lnTo>
                  <a:pt x="42" y="171"/>
                </a:lnTo>
                <a:lnTo>
                  <a:pt x="39" y="170"/>
                </a:lnTo>
                <a:lnTo>
                  <a:pt x="36" y="168"/>
                </a:lnTo>
                <a:lnTo>
                  <a:pt x="34" y="167"/>
                </a:lnTo>
                <a:lnTo>
                  <a:pt x="31" y="165"/>
                </a:lnTo>
                <a:lnTo>
                  <a:pt x="29" y="163"/>
                </a:lnTo>
                <a:lnTo>
                  <a:pt x="26" y="161"/>
                </a:lnTo>
                <a:lnTo>
                  <a:pt x="24" y="159"/>
                </a:lnTo>
                <a:lnTo>
                  <a:pt x="22" y="157"/>
                </a:lnTo>
                <a:lnTo>
                  <a:pt x="20" y="155"/>
                </a:lnTo>
                <a:lnTo>
                  <a:pt x="18" y="152"/>
                </a:lnTo>
                <a:lnTo>
                  <a:pt x="16" y="149"/>
                </a:lnTo>
                <a:lnTo>
                  <a:pt x="15" y="146"/>
                </a:lnTo>
                <a:lnTo>
                  <a:pt x="13" y="143"/>
                </a:lnTo>
                <a:lnTo>
                  <a:pt x="11" y="140"/>
                </a:lnTo>
                <a:lnTo>
                  <a:pt x="10" y="137"/>
                </a:lnTo>
                <a:lnTo>
                  <a:pt x="8" y="133"/>
                </a:lnTo>
                <a:lnTo>
                  <a:pt x="7" y="130"/>
                </a:lnTo>
                <a:lnTo>
                  <a:pt x="6" y="126"/>
                </a:lnTo>
                <a:lnTo>
                  <a:pt x="4" y="122"/>
                </a:lnTo>
                <a:lnTo>
                  <a:pt x="3" y="118"/>
                </a:lnTo>
                <a:lnTo>
                  <a:pt x="2" y="114"/>
                </a:lnTo>
                <a:lnTo>
                  <a:pt x="1" y="110"/>
                </a:lnTo>
                <a:lnTo>
                  <a:pt x="0" y="106"/>
                </a:lnTo>
                <a:lnTo>
                  <a:pt x="0" y="101"/>
                </a:lnTo>
                <a:lnTo>
                  <a:pt x="0" y="90"/>
                </a:lnTo>
                <a:lnTo>
                  <a:pt x="0" y="79"/>
                </a:lnTo>
                <a:lnTo>
                  <a:pt x="0" y="68"/>
                </a:lnTo>
                <a:lnTo>
                  <a:pt x="0" y="57"/>
                </a:lnTo>
                <a:lnTo>
                  <a:pt x="0" y="46"/>
                </a:lnTo>
                <a:lnTo>
                  <a:pt x="0" y="35"/>
                </a:lnTo>
                <a:lnTo>
                  <a:pt x="0" y="24"/>
                </a:lnTo>
                <a:lnTo>
                  <a:pt x="0" y="13"/>
                </a:lnTo>
                <a:lnTo>
                  <a:pt x="0" y="12"/>
                </a:lnTo>
                <a:lnTo>
                  <a:pt x="0" y="11"/>
                </a:lnTo>
                <a:lnTo>
                  <a:pt x="0" y="10"/>
                </a:lnTo>
                <a:lnTo>
                  <a:pt x="0" y="9"/>
                </a:lnTo>
                <a:lnTo>
                  <a:pt x="0" y="8"/>
                </a:lnTo>
                <a:lnTo>
                  <a:pt x="1" y="7"/>
                </a:lnTo>
                <a:lnTo>
                  <a:pt x="1" y="6"/>
                </a:lnTo>
                <a:lnTo>
                  <a:pt x="2" y="5"/>
                </a:lnTo>
                <a:lnTo>
                  <a:pt x="2" y="4"/>
                </a:lnTo>
                <a:lnTo>
                  <a:pt x="3" y="4"/>
                </a:lnTo>
                <a:lnTo>
                  <a:pt x="3" y="3"/>
                </a:lnTo>
                <a:lnTo>
                  <a:pt x="4" y="3"/>
                </a:lnTo>
                <a:lnTo>
                  <a:pt x="4" y="2"/>
                </a:lnTo>
                <a:lnTo>
                  <a:pt x="5" y="2"/>
                </a:lnTo>
                <a:lnTo>
                  <a:pt x="6" y="2"/>
                </a:lnTo>
                <a:lnTo>
                  <a:pt x="6" y="1"/>
                </a:lnTo>
                <a:lnTo>
                  <a:pt x="7" y="1"/>
                </a:lnTo>
                <a:lnTo>
                  <a:pt x="8" y="1"/>
                </a:lnTo>
                <a:lnTo>
                  <a:pt x="9" y="0"/>
                </a:lnTo>
                <a:lnTo>
                  <a:pt x="10" y="0"/>
                </a:lnTo>
                <a:lnTo>
                  <a:pt x="11" y="0"/>
                </a:lnTo>
                <a:lnTo>
                  <a:pt x="12" y="0"/>
                </a:lnTo>
                <a:lnTo>
                  <a:pt x="13" y="0"/>
                </a:lnTo>
                <a:lnTo>
                  <a:pt x="14" y="0"/>
                </a:lnTo>
                <a:lnTo>
                  <a:pt x="15" y="0"/>
                </a:lnTo>
                <a:lnTo>
                  <a:pt x="17" y="0"/>
                </a:lnTo>
              </a:path>
            </a:pathLst>
          </a:custGeom>
          <a:solidFill>
            <a:schemeClr val="bg2"/>
          </a:solidFill>
          <a:ln w="9525" cap="rnd">
            <a:noFill/>
            <a:round/>
            <a:headEnd/>
            <a:tailEnd/>
          </a:ln>
          <a:effectLst/>
        </p:spPr>
        <p:txBody>
          <a:bodyPr/>
          <a:lstStyle/>
          <a:p>
            <a:pPr>
              <a:defRPr/>
            </a:pPr>
            <a:endParaRPr lang="fr-CA"/>
          </a:p>
        </p:txBody>
      </p:sp>
      <p:sp>
        <p:nvSpPr>
          <p:cNvPr id="69668" name="Freeform 41"/>
          <p:cNvSpPr>
            <a:spLocks/>
          </p:cNvSpPr>
          <p:nvPr/>
        </p:nvSpPr>
        <p:spPr bwMode="auto">
          <a:xfrm>
            <a:off x="165100" y="6157913"/>
            <a:ext cx="890588" cy="539750"/>
          </a:xfrm>
          <a:custGeom>
            <a:avLst/>
            <a:gdLst>
              <a:gd name="T0" fmla="*/ 121513746 w 631"/>
              <a:gd name="T1" fmla="*/ 753527513 h 340"/>
              <a:gd name="T2" fmla="*/ 231074418 w 631"/>
              <a:gd name="T3" fmla="*/ 733366263 h 340"/>
              <a:gd name="T4" fmla="*/ 288844081 w 631"/>
              <a:gd name="T5" fmla="*/ 730845313 h 340"/>
              <a:gd name="T6" fmla="*/ 310755934 w 631"/>
              <a:gd name="T7" fmla="*/ 735885625 h 340"/>
              <a:gd name="T8" fmla="*/ 342627975 w 631"/>
              <a:gd name="T9" fmla="*/ 730845313 h 340"/>
              <a:gd name="T10" fmla="*/ 394421807 w 631"/>
              <a:gd name="T11" fmla="*/ 690522813 h 340"/>
              <a:gd name="T12" fmla="*/ 422309490 w 631"/>
              <a:gd name="T13" fmla="*/ 680442188 h 340"/>
              <a:gd name="T14" fmla="*/ 454181532 w 631"/>
              <a:gd name="T15" fmla="*/ 705643750 h 340"/>
              <a:gd name="T16" fmla="*/ 490037931 w 631"/>
              <a:gd name="T17" fmla="*/ 740925938 h 340"/>
              <a:gd name="T18" fmla="*/ 551790541 w 631"/>
              <a:gd name="T19" fmla="*/ 725805000 h 340"/>
              <a:gd name="T20" fmla="*/ 587646941 w 631"/>
              <a:gd name="T21" fmla="*/ 559474688 h 340"/>
              <a:gd name="T22" fmla="*/ 605575846 w 631"/>
              <a:gd name="T23" fmla="*/ 294859075 h 340"/>
              <a:gd name="T24" fmla="*/ 621511867 w 631"/>
              <a:gd name="T25" fmla="*/ 372983125 h 340"/>
              <a:gd name="T26" fmla="*/ 629480583 w 631"/>
              <a:gd name="T27" fmla="*/ 655240625 h 340"/>
              <a:gd name="T28" fmla="*/ 659361151 w 631"/>
              <a:gd name="T29" fmla="*/ 846772500 h 340"/>
              <a:gd name="T30" fmla="*/ 685257362 w 631"/>
              <a:gd name="T31" fmla="*/ 841732188 h 340"/>
              <a:gd name="T32" fmla="*/ 701193382 w 631"/>
              <a:gd name="T33" fmla="*/ 801409688 h 340"/>
              <a:gd name="T34" fmla="*/ 731073951 w 631"/>
              <a:gd name="T35" fmla="*/ 773688763 h 340"/>
              <a:gd name="T36" fmla="*/ 840634623 w 631"/>
              <a:gd name="T37" fmla="*/ 751006563 h 340"/>
              <a:gd name="T38" fmla="*/ 900395759 w 631"/>
              <a:gd name="T39" fmla="*/ 708164700 h 340"/>
              <a:gd name="T40" fmla="*/ 928283443 w 631"/>
              <a:gd name="T41" fmla="*/ 693043763 h 340"/>
              <a:gd name="T42" fmla="*/ 966132727 w 631"/>
              <a:gd name="T43" fmla="*/ 728325950 h 340"/>
              <a:gd name="T44" fmla="*/ 1009956431 w 631"/>
              <a:gd name="T45" fmla="*/ 753527513 h 340"/>
              <a:gd name="T46" fmla="*/ 1067726094 w 631"/>
              <a:gd name="T47" fmla="*/ 756046875 h 340"/>
              <a:gd name="T48" fmla="*/ 1109558325 w 631"/>
              <a:gd name="T49" fmla="*/ 761087188 h 340"/>
              <a:gd name="T50" fmla="*/ 1137447420 w 631"/>
              <a:gd name="T51" fmla="*/ 761087188 h 340"/>
              <a:gd name="T52" fmla="*/ 1157366388 w 631"/>
              <a:gd name="T53" fmla="*/ 753527513 h 340"/>
              <a:gd name="T54" fmla="*/ 1177286766 w 631"/>
              <a:gd name="T55" fmla="*/ 753527513 h 340"/>
              <a:gd name="T56" fmla="*/ 1209160219 w 631"/>
              <a:gd name="T57" fmla="*/ 773688763 h 340"/>
              <a:gd name="T58" fmla="*/ 1237047903 w 631"/>
              <a:gd name="T59" fmla="*/ 793850013 h 340"/>
              <a:gd name="T60" fmla="*/ 1254976808 w 631"/>
              <a:gd name="T61" fmla="*/ 740925938 h 340"/>
              <a:gd name="T62" fmla="*/ 1237047903 w 631"/>
              <a:gd name="T63" fmla="*/ 708164700 h 340"/>
              <a:gd name="T64" fmla="*/ 1213143166 w 631"/>
              <a:gd name="T65" fmla="*/ 688003450 h 340"/>
              <a:gd name="T66" fmla="*/ 1179279651 w 631"/>
              <a:gd name="T67" fmla="*/ 682963138 h 340"/>
              <a:gd name="T68" fmla="*/ 1147406198 w 631"/>
              <a:gd name="T69" fmla="*/ 693043763 h 340"/>
              <a:gd name="T70" fmla="*/ 1127487231 w 631"/>
              <a:gd name="T71" fmla="*/ 695563125 h 340"/>
              <a:gd name="T72" fmla="*/ 1087646473 w 631"/>
              <a:gd name="T73" fmla="*/ 685482500 h 340"/>
              <a:gd name="T74" fmla="*/ 1007964958 w 631"/>
              <a:gd name="T75" fmla="*/ 675401875 h 340"/>
              <a:gd name="T76" fmla="*/ 970117085 w 631"/>
              <a:gd name="T77" fmla="*/ 650200313 h 340"/>
              <a:gd name="T78" fmla="*/ 940236517 w 631"/>
              <a:gd name="T79" fmla="*/ 622479388 h 340"/>
              <a:gd name="T80" fmla="*/ 896411401 w 631"/>
              <a:gd name="T81" fmla="*/ 630039063 h 340"/>
              <a:gd name="T82" fmla="*/ 794818034 w 631"/>
              <a:gd name="T83" fmla="*/ 690522813 h 340"/>
              <a:gd name="T84" fmla="*/ 699200498 w 631"/>
              <a:gd name="T85" fmla="*/ 703124388 h 340"/>
              <a:gd name="T86" fmla="*/ 691233193 w 631"/>
              <a:gd name="T87" fmla="*/ 713205013 h 340"/>
              <a:gd name="T88" fmla="*/ 681273004 w 631"/>
              <a:gd name="T89" fmla="*/ 725805000 h 340"/>
              <a:gd name="T90" fmla="*/ 665336983 w 631"/>
              <a:gd name="T91" fmla="*/ 607358450 h 340"/>
              <a:gd name="T92" fmla="*/ 647408077 w 631"/>
              <a:gd name="T93" fmla="*/ 209173763 h 340"/>
              <a:gd name="T94" fmla="*/ 623504752 w 631"/>
              <a:gd name="T95" fmla="*/ 0 h 340"/>
              <a:gd name="T96" fmla="*/ 587646941 w 631"/>
              <a:gd name="T97" fmla="*/ 166330313 h 340"/>
              <a:gd name="T98" fmla="*/ 559759257 w 631"/>
              <a:gd name="T99" fmla="*/ 544353750 h 340"/>
              <a:gd name="T100" fmla="*/ 509958310 w 631"/>
              <a:gd name="T101" fmla="*/ 667842200 h 340"/>
              <a:gd name="T102" fmla="*/ 474101911 w 631"/>
              <a:gd name="T103" fmla="*/ 642640638 h 340"/>
              <a:gd name="T104" fmla="*/ 436254038 w 631"/>
              <a:gd name="T105" fmla="*/ 604837500 h 340"/>
              <a:gd name="T106" fmla="*/ 392428922 w 631"/>
              <a:gd name="T107" fmla="*/ 612398763 h 340"/>
              <a:gd name="T108" fmla="*/ 358563996 w 631"/>
              <a:gd name="T109" fmla="*/ 637600325 h 340"/>
              <a:gd name="T110" fmla="*/ 320716123 w 631"/>
              <a:gd name="T111" fmla="*/ 670361563 h 340"/>
              <a:gd name="T112" fmla="*/ 296811386 w 631"/>
              <a:gd name="T113" fmla="*/ 665321250 h 340"/>
              <a:gd name="T114" fmla="*/ 231074418 w 631"/>
              <a:gd name="T115" fmla="*/ 672882513 h 340"/>
              <a:gd name="T116" fmla="*/ 0 w 631"/>
              <a:gd name="T117" fmla="*/ 710684063 h 340"/>
              <a:gd name="T118" fmla="*/ 3984358 w 631"/>
              <a:gd name="T119" fmla="*/ 733366263 h 340"/>
              <a:gd name="T120" fmla="*/ 5975831 w 631"/>
              <a:gd name="T121" fmla="*/ 758567825 h 3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631" h="340">
                <a:moveTo>
                  <a:pt x="4" y="303"/>
                </a:moveTo>
                <a:lnTo>
                  <a:pt x="11" y="302"/>
                </a:lnTo>
                <a:lnTo>
                  <a:pt x="17" y="302"/>
                </a:lnTo>
                <a:lnTo>
                  <a:pt x="23" y="302"/>
                </a:lnTo>
                <a:lnTo>
                  <a:pt x="29" y="302"/>
                </a:lnTo>
                <a:lnTo>
                  <a:pt x="35" y="302"/>
                </a:lnTo>
                <a:lnTo>
                  <a:pt x="40" y="301"/>
                </a:lnTo>
                <a:lnTo>
                  <a:pt x="46" y="301"/>
                </a:lnTo>
                <a:lnTo>
                  <a:pt x="51" y="300"/>
                </a:lnTo>
                <a:lnTo>
                  <a:pt x="56" y="300"/>
                </a:lnTo>
                <a:lnTo>
                  <a:pt x="61" y="299"/>
                </a:lnTo>
                <a:lnTo>
                  <a:pt x="66" y="299"/>
                </a:lnTo>
                <a:lnTo>
                  <a:pt x="71" y="298"/>
                </a:lnTo>
                <a:lnTo>
                  <a:pt x="76" y="297"/>
                </a:lnTo>
                <a:lnTo>
                  <a:pt x="80" y="297"/>
                </a:lnTo>
                <a:lnTo>
                  <a:pt x="85" y="296"/>
                </a:lnTo>
                <a:lnTo>
                  <a:pt x="89" y="295"/>
                </a:lnTo>
                <a:lnTo>
                  <a:pt x="97" y="294"/>
                </a:lnTo>
                <a:lnTo>
                  <a:pt x="105" y="293"/>
                </a:lnTo>
                <a:lnTo>
                  <a:pt x="109" y="292"/>
                </a:lnTo>
                <a:lnTo>
                  <a:pt x="112" y="292"/>
                </a:lnTo>
                <a:lnTo>
                  <a:pt x="116" y="291"/>
                </a:lnTo>
                <a:lnTo>
                  <a:pt x="119" y="291"/>
                </a:lnTo>
                <a:lnTo>
                  <a:pt x="122" y="290"/>
                </a:lnTo>
                <a:lnTo>
                  <a:pt x="126" y="290"/>
                </a:lnTo>
                <a:lnTo>
                  <a:pt x="129" y="290"/>
                </a:lnTo>
                <a:lnTo>
                  <a:pt x="132" y="289"/>
                </a:lnTo>
                <a:lnTo>
                  <a:pt x="135" y="289"/>
                </a:lnTo>
                <a:lnTo>
                  <a:pt x="138" y="289"/>
                </a:lnTo>
                <a:lnTo>
                  <a:pt x="141" y="289"/>
                </a:lnTo>
                <a:lnTo>
                  <a:pt x="144" y="289"/>
                </a:lnTo>
                <a:lnTo>
                  <a:pt x="145" y="289"/>
                </a:lnTo>
                <a:lnTo>
                  <a:pt x="145" y="290"/>
                </a:lnTo>
                <a:lnTo>
                  <a:pt x="146" y="290"/>
                </a:lnTo>
                <a:lnTo>
                  <a:pt x="147" y="290"/>
                </a:lnTo>
                <a:lnTo>
                  <a:pt x="148" y="291"/>
                </a:lnTo>
                <a:lnTo>
                  <a:pt x="149" y="291"/>
                </a:lnTo>
                <a:lnTo>
                  <a:pt x="150" y="291"/>
                </a:lnTo>
                <a:lnTo>
                  <a:pt x="151" y="291"/>
                </a:lnTo>
                <a:lnTo>
                  <a:pt x="152" y="291"/>
                </a:lnTo>
                <a:lnTo>
                  <a:pt x="153" y="292"/>
                </a:lnTo>
                <a:lnTo>
                  <a:pt x="154" y="292"/>
                </a:lnTo>
                <a:lnTo>
                  <a:pt x="155" y="292"/>
                </a:lnTo>
                <a:lnTo>
                  <a:pt x="156" y="292"/>
                </a:lnTo>
                <a:lnTo>
                  <a:pt x="157" y="292"/>
                </a:lnTo>
                <a:lnTo>
                  <a:pt x="158" y="292"/>
                </a:lnTo>
                <a:lnTo>
                  <a:pt x="160" y="292"/>
                </a:lnTo>
                <a:lnTo>
                  <a:pt x="162" y="292"/>
                </a:lnTo>
                <a:lnTo>
                  <a:pt x="164" y="291"/>
                </a:lnTo>
                <a:lnTo>
                  <a:pt x="165" y="291"/>
                </a:lnTo>
                <a:lnTo>
                  <a:pt x="167" y="291"/>
                </a:lnTo>
                <a:lnTo>
                  <a:pt x="169" y="290"/>
                </a:lnTo>
                <a:lnTo>
                  <a:pt x="170" y="290"/>
                </a:lnTo>
                <a:lnTo>
                  <a:pt x="172" y="290"/>
                </a:lnTo>
                <a:lnTo>
                  <a:pt x="174" y="289"/>
                </a:lnTo>
                <a:lnTo>
                  <a:pt x="175" y="288"/>
                </a:lnTo>
                <a:lnTo>
                  <a:pt x="177" y="286"/>
                </a:lnTo>
                <a:lnTo>
                  <a:pt x="180" y="285"/>
                </a:lnTo>
                <a:lnTo>
                  <a:pt x="184" y="282"/>
                </a:lnTo>
                <a:lnTo>
                  <a:pt x="189" y="279"/>
                </a:lnTo>
                <a:lnTo>
                  <a:pt x="192" y="277"/>
                </a:lnTo>
                <a:lnTo>
                  <a:pt x="194" y="276"/>
                </a:lnTo>
                <a:lnTo>
                  <a:pt x="195" y="275"/>
                </a:lnTo>
                <a:lnTo>
                  <a:pt x="197" y="274"/>
                </a:lnTo>
                <a:lnTo>
                  <a:pt x="198" y="274"/>
                </a:lnTo>
                <a:lnTo>
                  <a:pt x="199" y="273"/>
                </a:lnTo>
                <a:lnTo>
                  <a:pt x="200" y="273"/>
                </a:lnTo>
                <a:lnTo>
                  <a:pt x="202" y="272"/>
                </a:lnTo>
                <a:lnTo>
                  <a:pt x="203" y="271"/>
                </a:lnTo>
                <a:lnTo>
                  <a:pt x="204" y="271"/>
                </a:lnTo>
                <a:lnTo>
                  <a:pt x="205" y="271"/>
                </a:lnTo>
                <a:lnTo>
                  <a:pt x="206" y="270"/>
                </a:lnTo>
                <a:lnTo>
                  <a:pt x="208" y="270"/>
                </a:lnTo>
                <a:lnTo>
                  <a:pt x="209" y="269"/>
                </a:lnTo>
                <a:lnTo>
                  <a:pt x="210" y="270"/>
                </a:lnTo>
                <a:lnTo>
                  <a:pt x="212" y="270"/>
                </a:lnTo>
                <a:lnTo>
                  <a:pt x="213" y="270"/>
                </a:lnTo>
                <a:lnTo>
                  <a:pt x="215" y="270"/>
                </a:lnTo>
                <a:lnTo>
                  <a:pt x="216" y="271"/>
                </a:lnTo>
                <a:lnTo>
                  <a:pt x="218" y="272"/>
                </a:lnTo>
                <a:lnTo>
                  <a:pt x="219" y="273"/>
                </a:lnTo>
                <a:lnTo>
                  <a:pt x="220" y="273"/>
                </a:lnTo>
                <a:lnTo>
                  <a:pt x="222" y="274"/>
                </a:lnTo>
                <a:lnTo>
                  <a:pt x="223" y="275"/>
                </a:lnTo>
                <a:lnTo>
                  <a:pt x="224" y="277"/>
                </a:lnTo>
                <a:lnTo>
                  <a:pt x="225" y="278"/>
                </a:lnTo>
                <a:lnTo>
                  <a:pt x="228" y="280"/>
                </a:lnTo>
                <a:lnTo>
                  <a:pt x="230" y="283"/>
                </a:lnTo>
                <a:lnTo>
                  <a:pt x="232" y="284"/>
                </a:lnTo>
                <a:lnTo>
                  <a:pt x="233" y="285"/>
                </a:lnTo>
                <a:lnTo>
                  <a:pt x="234" y="286"/>
                </a:lnTo>
                <a:lnTo>
                  <a:pt x="236" y="288"/>
                </a:lnTo>
                <a:lnTo>
                  <a:pt x="237" y="289"/>
                </a:lnTo>
                <a:lnTo>
                  <a:pt x="239" y="290"/>
                </a:lnTo>
                <a:lnTo>
                  <a:pt x="241" y="291"/>
                </a:lnTo>
                <a:lnTo>
                  <a:pt x="242" y="292"/>
                </a:lnTo>
                <a:lnTo>
                  <a:pt x="244" y="293"/>
                </a:lnTo>
                <a:lnTo>
                  <a:pt x="246" y="294"/>
                </a:lnTo>
                <a:lnTo>
                  <a:pt x="248" y="294"/>
                </a:lnTo>
                <a:lnTo>
                  <a:pt x="250" y="295"/>
                </a:lnTo>
                <a:lnTo>
                  <a:pt x="252" y="296"/>
                </a:lnTo>
                <a:lnTo>
                  <a:pt x="255" y="296"/>
                </a:lnTo>
                <a:lnTo>
                  <a:pt x="257" y="296"/>
                </a:lnTo>
                <a:lnTo>
                  <a:pt x="260" y="296"/>
                </a:lnTo>
                <a:lnTo>
                  <a:pt x="264" y="296"/>
                </a:lnTo>
                <a:lnTo>
                  <a:pt x="268" y="295"/>
                </a:lnTo>
                <a:lnTo>
                  <a:pt x="271" y="293"/>
                </a:lnTo>
                <a:lnTo>
                  <a:pt x="274" y="291"/>
                </a:lnTo>
                <a:lnTo>
                  <a:pt x="277" y="288"/>
                </a:lnTo>
                <a:lnTo>
                  <a:pt x="280" y="284"/>
                </a:lnTo>
                <a:lnTo>
                  <a:pt x="282" y="280"/>
                </a:lnTo>
                <a:lnTo>
                  <a:pt x="285" y="275"/>
                </a:lnTo>
                <a:lnTo>
                  <a:pt x="286" y="270"/>
                </a:lnTo>
                <a:lnTo>
                  <a:pt x="288" y="264"/>
                </a:lnTo>
                <a:lnTo>
                  <a:pt x="290" y="258"/>
                </a:lnTo>
                <a:lnTo>
                  <a:pt x="291" y="252"/>
                </a:lnTo>
                <a:lnTo>
                  <a:pt x="292" y="245"/>
                </a:lnTo>
                <a:lnTo>
                  <a:pt x="293" y="237"/>
                </a:lnTo>
                <a:lnTo>
                  <a:pt x="294" y="230"/>
                </a:lnTo>
                <a:lnTo>
                  <a:pt x="295" y="222"/>
                </a:lnTo>
                <a:lnTo>
                  <a:pt x="296" y="214"/>
                </a:lnTo>
                <a:lnTo>
                  <a:pt x="297" y="206"/>
                </a:lnTo>
                <a:lnTo>
                  <a:pt x="297" y="198"/>
                </a:lnTo>
                <a:lnTo>
                  <a:pt x="298" y="190"/>
                </a:lnTo>
                <a:lnTo>
                  <a:pt x="299" y="173"/>
                </a:lnTo>
                <a:lnTo>
                  <a:pt x="300" y="156"/>
                </a:lnTo>
                <a:lnTo>
                  <a:pt x="301" y="148"/>
                </a:lnTo>
                <a:lnTo>
                  <a:pt x="301" y="140"/>
                </a:lnTo>
                <a:lnTo>
                  <a:pt x="302" y="132"/>
                </a:lnTo>
                <a:lnTo>
                  <a:pt x="303" y="124"/>
                </a:lnTo>
                <a:lnTo>
                  <a:pt x="304" y="117"/>
                </a:lnTo>
                <a:lnTo>
                  <a:pt x="305" y="110"/>
                </a:lnTo>
                <a:lnTo>
                  <a:pt x="306" y="103"/>
                </a:lnTo>
                <a:lnTo>
                  <a:pt x="308" y="96"/>
                </a:lnTo>
                <a:lnTo>
                  <a:pt x="309" y="100"/>
                </a:lnTo>
                <a:lnTo>
                  <a:pt x="310" y="104"/>
                </a:lnTo>
                <a:lnTo>
                  <a:pt x="310" y="110"/>
                </a:lnTo>
                <a:lnTo>
                  <a:pt x="311" y="116"/>
                </a:lnTo>
                <a:lnTo>
                  <a:pt x="311" y="123"/>
                </a:lnTo>
                <a:lnTo>
                  <a:pt x="312" y="131"/>
                </a:lnTo>
                <a:lnTo>
                  <a:pt x="312" y="139"/>
                </a:lnTo>
                <a:lnTo>
                  <a:pt x="312" y="148"/>
                </a:lnTo>
                <a:lnTo>
                  <a:pt x="313" y="157"/>
                </a:lnTo>
                <a:lnTo>
                  <a:pt x="313" y="167"/>
                </a:lnTo>
                <a:lnTo>
                  <a:pt x="313" y="177"/>
                </a:lnTo>
                <a:lnTo>
                  <a:pt x="313" y="187"/>
                </a:lnTo>
                <a:lnTo>
                  <a:pt x="313" y="197"/>
                </a:lnTo>
                <a:lnTo>
                  <a:pt x="314" y="208"/>
                </a:lnTo>
                <a:lnTo>
                  <a:pt x="314" y="219"/>
                </a:lnTo>
                <a:lnTo>
                  <a:pt x="314" y="229"/>
                </a:lnTo>
                <a:lnTo>
                  <a:pt x="315" y="240"/>
                </a:lnTo>
                <a:lnTo>
                  <a:pt x="315" y="250"/>
                </a:lnTo>
                <a:lnTo>
                  <a:pt x="316" y="260"/>
                </a:lnTo>
                <a:lnTo>
                  <a:pt x="316" y="270"/>
                </a:lnTo>
                <a:lnTo>
                  <a:pt x="317" y="279"/>
                </a:lnTo>
                <a:lnTo>
                  <a:pt x="318" y="288"/>
                </a:lnTo>
                <a:lnTo>
                  <a:pt x="319" y="297"/>
                </a:lnTo>
                <a:lnTo>
                  <a:pt x="320" y="305"/>
                </a:lnTo>
                <a:lnTo>
                  <a:pt x="321" y="312"/>
                </a:lnTo>
                <a:lnTo>
                  <a:pt x="323" y="318"/>
                </a:lnTo>
                <a:lnTo>
                  <a:pt x="325" y="324"/>
                </a:lnTo>
                <a:lnTo>
                  <a:pt x="327" y="329"/>
                </a:lnTo>
                <a:lnTo>
                  <a:pt x="329" y="333"/>
                </a:lnTo>
                <a:lnTo>
                  <a:pt x="331" y="336"/>
                </a:lnTo>
                <a:lnTo>
                  <a:pt x="334" y="338"/>
                </a:lnTo>
                <a:lnTo>
                  <a:pt x="337" y="339"/>
                </a:lnTo>
                <a:lnTo>
                  <a:pt x="338" y="338"/>
                </a:lnTo>
                <a:lnTo>
                  <a:pt x="339" y="338"/>
                </a:lnTo>
                <a:lnTo>
                  <a:pt x="340" y="338"/>
                </a:lnTo>
                <a:lnTo>
                  <a:pt x="341" y="337"/>
                </a:lnTo>
                <a:lnTo>
                  <a:pt x="342" y="336"/>
                </a:lnTo>
                <a:lnTo>
                  <a:pt x="343" y="336"/>
                </a:lnTo>
                <a:lnTo>
                  <a:pt x="343" y="335"/>
                </a:lnTo>
                <a:lnTo>
                  <a:pt x="344" y="334"/>
                </a:lnTo>
                <a:lnTo>
                  <a:pt x="345" y="333"/>
                </a:lnTo>
                <a:lnTo>
                  <a:pt x="345" y="332"/>
                </a:lnTo>
                <a:lnTo>
                  <a:pt x="346" y="331"/>
                </a:lnTo>
                <a:lnTo>
                  <a:pt x="346" y="330"/>
                </a:lnTo>
                <a:lnTo>
                  <a:pt x="347" y="329"/>
                </a:lnTo>
                <a:lnTo>
                  <a:pt x="348" y="327"/>
                </a:lnTo>
                <a:lnTo>
                  <a:pt x="348" y="326"/>
                </a:lnTo>
                <a:lnTo>
                  <a:pt x="349" y="324"/>
                </a:lnTo>
                <a:lnTo>
                  <a:pt x="350" y="321"/>
                </a:lnTo>
                <a:lnTo>
                  <a:pt x="351" y="320"/>
                </a:lnTo>
                <a:lnTo>
                  <a:pt x="352" y="318"/>
                </a:lnTo>
                <a:lnTo>
                  <a:pt x="352" y="317"/>
                </a:lnTo>
                <a:lnTo>
                  <a:pt x="353" y="316"/>
                </a:lnTo>
                <a:lnTo>
                  <a:pt x="354" y="315"/>
                </a:lnTo>
                <a:lnTo>
                  <a:pt x="354" y="313"/>
                </a:lnTo>
                <a:lnTo>
                  <a:pt x="355" y="312"/>
                </a:lnTo>
                <a:lnTo>
                  <a:pt x="356" y="311"/>
                </a:lnTo>
                <a:lnTo>
                  <a:pt x="357" y="310"/>
                </a:lnTo>
                <a:lnTo>
                  <a:pt x="358" y="309"/>
                </a:lnTo>
                <a:lnTo>
                  <a:pt x="359" y="308"/>
                </a:lnTo>
                <a:lnTo>
                  <a:pt x="360" y="307"/>
                </a:lnTo>
                <a:lnTo>
                  <a:pt x="367" y="307"/>
                </a:lnTo>
                <a:lnTo>
                  <a:pt x="373" y="307"/>
                </a:lnTo>
                <a:lnTo>
                  <a:pt x="379" y="307"/>
                </a:lnTo>
                <a:lnTo>
                  <a:pt x="385" y="306"/>
                </a:lnTo>
                <a:lnTo>
                  <a:pt x="391" y="306"/>
                </a:lnTo>
                <a:lnTo>
                  <a:pt x="396" y="305"/>
                </a:lnTo>
                <a:lnTo>
                  <a:pt x="401" y="304"/>
                </a:lnTo>
                <a:lnTo>
                  <a:pt x="406" y="303"/>
                </a:lnTo>
                <a:lnTo>
                  <a:pt x="410" y="302"/>
                </a:lnTo>
                <a:lnTo>
                  <a:pt x="415" y="301"/>
                </a:lnTo>
                <a:lnTo>
                  <a:pt x="419" y="299"/>
                </a:lnTo>
                <a:lnTo>
                  <a:pt x="422" y="298"/>
                </a:lnTo>
                <a:lnTo>
                  <a:pt x="426" y="296"/>
                </a:lnTo>
                <a:lnTo>
                  <a:pt x="429" y="295"/>
                </a:lnTo>
                <a:lnTo>
                  <a:pt x="433" y="293"/>
                </a:lnTo>
                <a:lnTo>
                  <a:pt x="436" y="292"/>
                </a:lnTo>
                <a:lnTo>
                  <a:pt x="439" y="290"/>
                </a:lnTo>
                <a:lnTo>
                  <a:pt x="441" y="289"/>
                </a:lnTo>
                <a:lnTo>
                  <a:pt x="444" y="287"/>
                </a:lnTo>
                <a:lnTo>
                  <a:pt x="446" y="285"/>
                </a:lnTo>
                <a:lnTo>
                  <a:pt x="448" y="284"/>
                </a:lnTo>
                <a:lnTo>
                  <a:pt x="450" y="282"/>
                </a:lnTo>
                <a:lnTo>
                  <a:pt x="452" y="281"/>
                </a:lnTo>
                <a:lnTo>
                  <a:pt x="454" y="280"/>
                </a:lnTo>
                <a:lnTo>
                  <a:pt x="455" y="279"/>
                </a:lnTo>
                <a:lnTo>
                  <a:pt x="457" y="278"/>
                </a:lnTo>
                <a:lnTo>
                  <a:pt x="458" y="277"/>
                </a:lnTo>
                <a:lnTo>
                  <a:pt x="460" y="276"/>
                </a:lnTo>
                <a:lnTo>
                  <a:pt x="461" y="275"/>
                </a:lnTo>
                <a:lnTo>
                  <a:pt x="462" y="275"/>
                </a:lnTo>
                <a:lnTo>
                  <a:pt x="463" y="274"/>
                </a:lnTo>
                <a:lnTo>
                  <a:pt x="464" y="274"/>
                </a:lnTo>
                <a:lnTo>
                  <a:pt x="465" y="274"/>
                </a:lnTo>
                <a:lnTo>
                  <a:pt x="466" y="275"/>
                </a:lnTo>
                <a:lnTo>
                  <a:pt x="467" y="275"/>
                </a:lnTo>
                <a:lnTo>
                  <a:pt x="468" y="275"/>
                </a:lnTo>
                <a:lnTo>
                  <a:pt x="469" y="276"/>
                </a:lnTo>
                <a:lnTo>
                  <a:pt x="470" y="277"/>
                </a:lnTo>
                <a:lnTo>
                  <a:pt x="471" y="277"/>
                </a:lnTo>
                <a:lnTo>
                  <a:pt x="472" y="278"/>
                </a:lnTo>
                <a:lnTo>
                  <a:pt x="476" y="282"/>
                </a:lnTo>
                <a:lnTo>
                  <a:pt x="481" y="286"/>
                </a:lnTo>
                <a:lnTo>
                  <a:pt x="482" y="287"/>
                </a:lnTo>
                <a:lnTo>
                  <a:pt x="484" y="288"/>
                </a:lnTo>
                <a:lnTo>
                  <a:pt x="485" y="289"/>
                </a:lnTo>
                <a:lnTo>
                  <a:pt x="487" y="291"/>
                </a:lnTo>
                <a:lnTo>
                  <a:pt x="488" y="292"/>
                </a:lnTo>
                <a:lnTo>
                  <a:pt x="490" y="293"/>
                </a:lnTo>
                <a:lnTo>
                  <a:pt x="492" y="294"/>
                </a:lnTo>
                <a:lnTo>
                  <a:pt x="494" y="295"/>
                </a:lnTo>
                <a:lnTo>
                  <a:pt x="496" y="296"/>
                </a:lnTo>
                <a:lnTo>
                  <a:pt x="498" y="296"/>
                </a:lnTo>
                <a:lnTo>
                  <a:pt x="500" y="297"/>
                </a:lnTo>
                <a:lnTo>
                  <a:pt x="502" y="298"/>
                </a:lnTo>
                <a:lnTo>
                  <a:pt x="505" y="298"/>
                </a:lnTo>
                <a:lnTo>
                  <a:pt x="507" y="299"/>
                </a:lnTo>
                <a:lnTo>
                  <a:pt x="510" y="299"/>
                </a:lnTo>
                <a:lnTo>
                  <a:pt x="512" y="300"/>
                </a:lnTo>
                <a:lnTo>
                  <a:pt x="516" y="300"/>
                </a:lnTo>
                <a:lnTo>
                  <a:pt x="519" y="300"/>
                </a:lnTo>
                <a:lnTo>
                  <a:pt x="522" y="300"/>
                </a:lnTo>
                <a:lnTo>
                  <a:pt x="525" y="300"/>
                </a:lnTo>
                <a:lnTo>
                  <a:pt x="527" y="300"/>
                </a:lnTo>
                <a:lnTo>
                  <a:pt x="530" y="300"/>
                </a:lnTo>
                <a:lnTo>
                  <a:pt x="532" y="300"/>
                </a:lnTo>
                <a:lnTo>
                  <a:pt x="534" y="300"/>
                </a:lnTo>
                <a:lnTo>
                  <a:pt x="536" y="300"/>
                </a:lnTo>
                <a:lnTo>
                  <a:pt x="538" y="300"/>
                </a:lnTo>
                <a:lnTo>
                  <a:pt x="539" y="300"/>
                </a:lnTo>
                <a:lnTo>
                  <a:pt x="540" y="300"/>
                </a:lnTo>
                <a:lnTo>
                  <a:pt x="543" y="300"/>
                </a:lnTo>
                <a:lnTo>
                  <a:pt x="545" y="301"/>
                </a:lnTo>
                <a:lnTo>
                  <a:pt x="549" y="301"/>
                </a:lnTo>
                <a:lnTo>
                  <a:pt x="553" y="302"/>
                </a:lnTo>
                <a:lnTo>
                  <a:pt x="554" y="302"/>
                </a:lnTo>
                <a:lnTo>
                  <a:pt x="555" y="302"/>
                </a:lnTo>
                <a:lnTo>
                  <a:pt x="556" y="302"/>
                </a:lnTo>
                <a:lnTo>
                  <a:pt x="557" y="302"/>
                </a:lnTo>
                <a:lnTo>
                  <a:pt x="558" y="302"/>
                </a:lnTo>
                <a:lnTo>
                  <a:pt x="560" y="302"/>
                </a:lnTo>
                <a:lnTo>
                  <a:pt x="561" y="302"/>
                </a:lnTo>
                <a:lnTo>
                  <a:pt x="563" y="302"/>
                </a:lnTo>
                <a:lnTo>
                  <a:pt x="564" y="302"/>
                </a:lnTo>
                <a:lnTo>
                  <a:pt x="566" y="302"/>
                </a:lnTo>
                <a:lnTo>
                  <a:pt x="567" y="302"/>
                </a:lnTo>
                <a:lnTo>
                  <a:pt x="568" y="302"/>
                </a:lnTo>
                <a:lnTo>
                  <a:pt x="569" y="302"/>
                </a:lnTo>
                <a:lnTo>
                  <a:pt x="570" y="302"/>
                </a:lnTo>
                <a:lnTo>
                  <a:pt x="571" y="302"/>
                </a:lnTo>
                <a:lnTo>
                  <a:pt x="572" y="302"/>
                </a:lnTo>
                <a:lnTo>
                  <a:pt x="573" y="302"/>
                </a:lnTo>
                <a:lnTo>
                  <a:pt x="574" y="302"/>
                </a:lnTo>
                <a:lnTo>
                  <a:pt x="575" y="301"/>
                </a:lnTo>
                <a:lnTo>
                  <a:pt x="576" y="301"/>
                </a:lnTo>
                <a:lnTo>
                  <a:pt x="577" y="300"/>
                </a:lnTo>
                <a:lnTo>
                  <a:pt x="578" y="300"/>
                </a:lnTo>
                <a:lnTo>
                  <a:pt x="579" y="299"/>
                </a:lnTo>
                <a:lnTo>
                  <a:pt x="580" y="299"/>
                </a:lnTo>
                <a:lnTo>
                  <a:pt x="581" y="299"/>
                </a:lnTo>
                <a:lnTo>
                  <a:pt x="582" y="299"/>
                </a:lnTo>
                <a:lnTo>
                  <a:pt x="582" y="298"/>
                </a:lnTo>
                <a:lnTo>
                  <a:pt x="583" y="298"/>
                </a:lnTo>
                <a:lnTo>
                  <a:pt x="584" y="298"/>
                </a:lnTo>
                <a:lnTo>
                  <a:pt x="585" y="298"/>
                </a:lnTo>
                <a:lnTo>
                  <a:pt x="586" y="299"/>
                </a:lnTo>
                <a:lnTo>
                  <a:pt x="588" y="299"/>
                </a:lnTo>
                <a:lnTo>
                  <a:pt x="589" y="299"/>
                </a:lnTo>
                <a:lnTo>
                  <a:pt x="591" y="299"/>
                </a:lnTo>
                <a:lnTo>
                  <a:pt x="592" y="299"/>
                </a:lnTo>
                <a:lnTo>
                  <a:pt x="593" y="300"/>
                </a:lnTo>
                <a:lnTo>
                  <a:pt x="595" y="300"/>
                </a:lnTo>
                <a:lnTo>
                  <a:pt x="596" y="301"/>
                </a:lnTo>
                <a:lnTo>
                  <a:pt x="597" y="301"/>
                </a:lnTo>
                <a:lnTo>
                  <a:pt x="599" y="302"/>
                </a:lnTo>
                <a:lnTo>
                  <a:pt x="600" y="303"/>
                </a:lnTo>
                <a:lnTo>
                  <a:pt x="601" y="303"/>
                </a:lnTo>
                <a:lnTo>
                  <a:pt x="602" y="304"/>
                </a:lnTo>
                <a:lnTo>
                  <a:pt x="604" y="306"/>
                </a:lnTo>
                <a:lnTo>
                  <a:pt x="607" y="307"/>
                </a:lnTo>
                <a:lnTo>
                  <a:pt x="608" y="308"/>
                </a:lnTo>
                <a:lnTo>
                  <a:pt x="609" y="309"/>
                </a:lnTo>
                <a:lnTo>
                  <a:pt x="610" y="310"/>
                </a:lnTo>
                <a:lnTo>
                  <a:pt x="611" y="311"/>
                </a:lnTo>
                <a:lnTo>
                  <a:pt x="613" y="311"/>
                </a:lnTo>
                <a:lnTo>
                  <a:pt x="614" y="312"/>
                </a:lnTo>
                <a:lnTo>
                  <a:pt x="615" y="313"/>
                </a:lnTo>
                <a:lnTo>
                  <a:pt x="617" y="313"/>
                </a:lnTo>
                <a:lnTo>
                  <a:pt x="618" y="314"/>
                </a:lnTo>
                <a:lnTo>
                  <a:pt x="619" y="315"/>
                </a:lnTo>
                <a:lnTo>
                  <a:pt x="621" y="315"/>
                </a:lnTo>
                <a:lnTo>
                  <a:pt x="623" y="315"/>
                </a:lnTo>
                <a:lnTo>
                  <a:pt x="624" y="315"/>
                </a:lnTo>
                <a:lnTo>
                  <a:pt x="626" y="316"/>
                </a:lnTo>
                <a:lnTo>
                  <a:pt x="628" y="316"/>
                </a:lnTo>
                <a:lnTo>
                  <a:pt x="630" y="315"/>
                </a:lnTo>
                <a:lnTo>
                  <a:pt x="630" y="312"/>
                </a:lnTo>
                <a:lnTo>
                  <a:pt x="630" y="308"/>
                </a:lnTo>
                <a:lnTo>
                  <a:pt x="630" y="305"/>
                </a:lnTo>
                <a:lnTo>
                  <a:pt x="630" y="301"/>
                </a:lnTo>
                <a:lnTo>
                  <a:pt x="630" y="297"/>
                </a:lnTo>
                <a:lnTo>
                  <a:pt x="630" y="294"/>
                </a:lnTo>
                <a:lnTo>
                  <a:pt x="630" y="290"/>
                </a:lnTo>
                <a:lnTo>
                  <a:pt x="630" y="286"/>
                </a:lnTo>
                <a:lnTo>
                  <a:pt x="629" y="286"/>
                </a:lnTo>
                <a:lnTo>
                  <a:pt x="628" y="285"/>
                </a:lnTo>
                <a:lnTo>
                  <a:pt x="627" y="285"/>
                </a:lnTo>
                <a:lnTo>
                  <a:pt x="626" y="284"/>
                </a:lnTo>
                <a:lnTo>
                  <a:pt x="625" y="284"/>
                </a:lnTo>
                <a:lnTo>
                  <a:pt x="624" y="283"/>
                </a:lnTo>
                <a:lnTo>
                  <a:pt x="623" y="283"/>
                </a:lnTo>
                <a:lnTo>
                  <a:pt x="623" y="282"/>
                </a:lnTo>
                <a:lnTo>
                  <a:pt x="621" y="281"/>
                </a:lnTo>
                <a:lnTo>
                  <a:pt x="619" y="279"/>
                </a:lnTo>
                <a:lnTo>
                  <a:pt x="618" y="278"/>
                </a:lnTo>
                <a:lnTo>
                  <a:pt x="616" y="277"/>
                </a:lnTo>
                <a:lnTo>
                  <a:pt x="616" y="276"/>
                </a:lnTo>
                <a:lnTo>
                  <a:pt x="615" y="276"/>
                </a:lnTo>
                <a:lnTo>
                  <a:pt x="614" y="275"/>
                </a:lnTo>
                <a:lnTo>
                  <a:pt x="613" y="275"/>
                </a:lnTo>
                <a:lnTo>
                  <a:pt x="612" y="274"/>
                </a:lnTo>
                <a:lnTo>
                  <a:pt x="611" y="274"/>
                </a:lnTo>
                <a:lnTo>
                  <a:pt x="610" y="273"/>
                </a:lnTo>
                <a:lnTo>
                  <a:pt x="609" y="273"/>
                </a:lnTo>
                <a:lnTo>
                  <a:pt x="607" y="272"/>
                </a:lnTo>
                <a:lnTo>
                  <a:pt x="606" y="272"/>
                </a:lnTo>
                <a:lnTo>
                  <a:pt x="605" y="272"/>
                </a:lnTo>
                <a:lnTo>
                  <a:pt x="603" y="271"/>
                </a:lnTo>
                <a:lnTo>
                  <a:pt x="602" y="271"/>
                </a:lnTo>
                <a:lnTo>
                  <a:pt x="600" y="271"/>
                </a:lnTo>
                <a:lnTo>
                  <a:pt x="599" y="271"/>
                </a:lnTo>
                <a:lnTo>
                  <a:pt x="597" y="271"/>
                </a:lnTo>
                <a:lnTo>
                  <a:pt x="595" y="271"/>
                </a:lnTo>
                <a:lnTo>
                  <a:pt x="594" y="271"/>
                </a:lnTo>
                <a:lnTo>
                  <a:pt x="592" y="271"/>
                </a:lnTo>
                <a:lnTo>
                  <a:pt x="591" y="271"/>
                </a:lnTo>
                <a:lnTo>
                  <a:pt x="589" y="271"/>
                </a:lnTo>
                <a:lnTo>
                  <a:pt x="588" y="272"/>
                </a:lnTo>
                <a:lnTo>
                  <a:pt x="587" y="272"/>
                </a:lnTo>
                <a:lnTo>
                  <a:pt x="586" y="272"/>
                </a:lnTo>
                <a:lnTo>
                  <a:pt x="584" y="273"/>
                </a:lnTo>
                <a:lnTo>
                  <a:pt x="582" y="273"/>
                </a:lnTo>
                <a:lnTo>
                  <a:pt x="581" y="273"/>
                </a:lnTo>
                <a:lnTo>
                  <a:pt x="579" y="274"/>
                </a:lnTo>
                <a:lnTo>
                  <a:pt x="578" y="274"/>
                </a:lnTo>
                <a:lnTo>
                  <a:pt x="576" y="275"/>
                </a:lnTo>
                <a:lnTo>
                  <a:pt x="575" y="275"/>
                </a:lnTo>
                <a:lnTo>
                  <a:pt x="574" y="275"/>
                </a:lnTo>
                <a:lnTo>
                  <a:pt x="573" y="275"/>
                </a:lnTo>
                <a:lnTo>
                  <a:pt x="572" y="275"/>
                </a:lnTo>
                <a:lnTo>
                  <a:pt x="571" y="276"/>
                </a:lnTo>
                <a:lnTo>
                  <a:pt x="570" y="276"/>
                </a:lnTo>
                <a:lnTo>
                  <a:pt x="569" y="276"/>
                </a:lnTo>
                <a:lnTo>
                  <a:pt x="568" y="276"/>
                </a:lnTo>
                <a:lnTo>
                  <a:pt x="567" y="276"/>
                </a:lnTo>
                <a:lnTo>
                  <a:pt x="566" y="276"/>
                </a:lnTo>
                <a:lnTo>
                  <a:pt x="564" y="276"/>
                </a:lnTo>
                <a:lnTo>
                  <a:pt x="563" y="275"/>
                </a:lnTo>
                <a:lnTo>
                  <a:pt x="561" y="275"/>
                </a:lnTo>
                <a:lnTo>
                  <a:pt x="560" y="274"/>
                </a:lnTo>
                <a:lnTo>
                  <a:pt x="558" y="274"/>
                </a:lnTo>
                <a:lnTo>
                  <a:pt x="557" y="274"/>
                </a:lnTo>
                <a:lnTo>
                  <a:pt x="555" y="274"/>
                </a:lnTo>
                <a:lnTo>
                  <a:pt x="554" y="273"/>
                </a:lnTo>
                <a:lnTo>
                  <a:pt x="552" y="273"/>
                </a:lnTo>
                <a:lnTo>
                  <a:pt x="549" y="273"/>
                </a:lnTo>
                <a:lnTo>
                  <a:pt x="546" y="272"/>
                </a:lnTo>
                <a:lnTo>
                  <a:pt x="543" y="272"/>
                </a:lnTo>
                <a:lnTo>
                  <a:pt x="539" y="272"/>
                </a:lnTo>
                <a:lnTo>
                  <a:pt x="532" y="271"/>
                </a:lnTo>
                <a:lnTo>
                  <a:pt x="526" y="271"/>
                </a:lnTo>
                <a:lnTo>
                  <a:pt x="522" y="270"/>
                </a:lnTo>
                <a:lnTo>
                  <a:pt x="519" y="270"/>
                </a:lnTo>
                <a:lnTo>
                  <a:pt x="515" y="270"/>
                </a:lnTo>
                <a:lnTo>
                  <a:pt x="512" y="269"/>
                </a:lnTo>
                <a:lnTo>
                  <a:pt x="510" y="269"/>
                </a:lnTo>
                <a:lnTo>
                  <a:pt x="508" y="269"/>
                </a:lnTo>
                <a:lnTo>
                  <a:pt x="506" y="268"/>
                </a:lnTo>
                <a:lnTo>
                  <a:pt x="504" y="268"/>
                </a:lnTo>
                <a:lnTo>
                  <a:pt x="502" y="267"/>
                </a:lnTo>
                <a:lnTo>
                  <a:pt x="500" y="266"/>
                </a:lnTo>
                <a:lnTo>
                  <a:pt x="498" y="266"/>
                </a:lnTo>
                <a:lnTo>
                  <a:pt x="496" y="265"/>
                </a:lnTo>
                <a:lnTo>
                  <a:pt x="495" y="264"/>
                </a:lnTo>
                <a:lnTo>
                  <a:pt x="493" y="263"/>
                </a:lnTo>
                <a:lnTo>
                  <a:pt x="492" y="262"/>
                </a:lnTo>
                <a:lnTo>
                  <a:pt x="490" y="261"/>
                </a:lnTo>
                <a:lnTo>
                  <a:pt x="489" y="259"/>
                </a:lnTo>
                <a:lnTo>
                  <a:pt x="487" y="258"/>
                </a:lnTo>
                <a:lnTo>
                  <a:pt x="486" y="257"/>
                </a:lnTo>
                <a:lnTo>
                  <a:pt x="485" y="256"/>
                </a:lnTo>
                <a:lnTo>
                  <a:pt x="482" y="254"/>
                </a:lnTo>
                <a:lnTo>
                  <a:pt x="480" y="252"/>
                </a:lnTo>
                <a:lnTo>
                  <a:pt x="479" y="251"/>
                </a:lnTo>
                <a:lnTo>
                  <a:pt x="478" y="250"/>
                </a:lnTo>
                <a:lnTo>
                  <a:pt x="476" y="249"/>
                </a:lnTo>
                <a:lnTo>
                  <a:pt x="475" y="249"/>
                </a:lnTo>
                <a:lnTo>
                  <a:pt x="474" y="248"/>
                </a:lnTo>
                <a:lnTo>
                  <a:pt x="473" y="247"/>
                </a:lnTo>
                <a:lnTo>
                  <a:pt x="472" y="247"/>
                </a:lnTo>
                <a:lnTo>
                  <a:pt x="470" y="247"/>
                </a:lnTo>
                <a:lnTo>
                  <a:pt x="469" y="246"/>
                </a:lnTo>
                <a:lnTo>
                  <a:pt x="468" y="246"/>
                </a:lnTo>
                <a:lnTo>
                  <a:pt x="466" y="246"/>
                </a:lnTo>
                <a:lnTo>
                  <a:pt x="465" y="247"/>
                </a:lnTo>
                <a:lnTo>
                  <a:pt x="463" y="247"/>
                </a:lnTo>
                <a:lnTo>
                  <a:pt x="460" y="247"/>
                </a:lnTo>
                <a:lnTo>
                  <a:pt x="458" y="248"/>
                </a:lnTo>
                <a:lnTo>
                  <a:pt x="455" y="248"/>
                </a:lnTo>
                <a:lnTo>
                  <a:pt x="453" y="249"/>
                </a:lnTo>
                <a:lnTo>
                  <a:pt x="450" y="250"/>
                </a:lnTo>
                <a:lnTo>
                  <a:pt x="448" y="251"/>
                </a:lnTo>
                <a:lnTo>
                  <a:pt x="446" y="252"/>
                </a:lnTo>
                <a:lnTo>
                  <a:pt x="435" y="258"/>
                </a:lnTo>
                <a:lnTo>
                  <a:pt x="424" y="264"/>
                </a:lnTo>
                <a:lnTo>
                  <a:pt x="421" y="265"/>
                </a:lnTo>
                <a:lnTo>
                  <a:pt x="417" y="267"/>
                </a:lnTo>
                <a:lnTo>
                  <a:pt x="414" y="268"/>
                </a:lnTo>
                <a:lnTo>
                  <a:pt x="410" y="270"/>
                </a:lnTo>
                <a:lnTo>
                  <a:pt x="407" y="271"/>
                </a:lnTo>
                <a:lnTo>
                  <a:pt x="403" y="273"/>
                </a:lnTo>
                <a:lnTo>
                  <a:pt x="399" y="274"/>
                </a:lnTo>
                <a:lnTo>
                  <a:pt x="394" y="275"/>
                </a:lnTo>
                <a:lnTo>
                  <a:pt x="390" y="276"/>
                </a:lnTo>
                <a:lnTo>
                  <a:pt x="385" y="277"/>
                </a:lnTo>
                <a:lnTo>
                  <a:pt x="380" y="278"/>
                </a:lnTo>
                <a:lnTo>
                  <a:pt x="375" y="278"/>
                </a:lnTo>
                <a:lnTo>
                  <a:pt x="370" y="279"/>
                </a:lnTo>
                <a:lnTo>
                  <a:pt x="364" y="279"/>
                </a:lnTo>
                <a:lnTo>
                  <a:pt x="358" y="279"/>
                </a:lnTo>
                <a:lnTo>
                  <a:pt x="352" y="279"/>
                </a:lnTo>
                <a:lnTo>
                  <a:pt x="351" y="279"/>
                </a:lnTo>
                <a:lnTo>
                  <a:pt x="350" y="280"/>
                </a:lnTo>
                <a:lnTo>
                  <a:pt x="349" y="280"/>
                </a:lnTo>
                <a:lnTo>
                  <a:pt x="349" y="281"/>
                </a:lnTo>
                <a:lnTo>
                  <a:pt x="348" y="281"/>
                </a:lnTo>
                <a:lnTo>
                  <a:pt x="348" y="282"/>
                </a:lnTo>
                <a:lnTo>
                  <a:pt x="347" y="282"/>
                </a:lnTo>
                <a:lnTo>
                  <a:pt x="347" y="283"/>
                </a:lnTo>
                <a:lnTo>
                  <a:pt x="346" y="284"/>
                </a:lnTo>
                <a:lnTo>
                  <a:pt x="346" y="285"/>
                </a:lnTo>
                <a:lnTo>
                  <a:pt x="345" y="286"/>
                </a:lnTo>
                <a:lnTo>
                  <a:pt x="344" y="286"/>
                </a:lnTo>
                <a:lnTo>
                  <a:pt x="344" y="287"/>
                </a:lnTo>
                <a:lnTo>
                  <a:pt x="344" y="288"/>
                </a:lnTo>
                <a:lnTo>
                  <a:pt x="343" y="288"/>
                </a:lnTo>
                <a:lnTo>
                  <a:pt x="342" y="288"/>
                </a:lnTo>
                <a:lnTo>
                  <a:pt x="342" y="289"/>
                </a:lnTo>
                <a:lnTo>
                  <a:pt x="341" y="289"/>
                </a:lnTo>
                <a:lnTo>
                  <a:pt x="339" y="285"/>
                </a:lnTo>
                <a:lnTo>
                  <a:pt x="338" y="280"/>
                </a:lnTo>
                <a:lnTo>
                  <a:pt x="337" y="274"/>
                </a:lnTo>
                <a:lnTo>
                  <a:pt x="337" y="267"/>
                </a:lnTo>
                <a:lnTo>
                  <a:pt x="336" y="259"/>
                </a:lnTo>
                <a:lnTo>
                  <a:pt x="335" y="250"/>
                </a:lnTo>
                <a:lnTo>
                  <a:pt x="334" y="241"/>
                </a:lnTo>
                <a:lnTo>
                  <a:pt x="333" y="230"/>
                </a:lnTo>
                <a:lnTo>
                  <a:pt x="333" y="219"/>
                </a:lnTo>
                <a:lnTo>
                  <a:pt x="332" y="208"/>
                </a:lnTo>
                <a:lnTo>
                  <a:pt x="331" y="196"/>
                </a:lnTo>
                <a:lnTo>
                  <a:pt x="330" y="183"/>
                </a:lnTo>
                <a:lnTo>
                  <a:pt x="329" y="158"/>
                </a:lnTo>
                <a:lnTo>
                  <a:pt x="328" y="132"/>
                </a:lnTo>
                <a:lnTo>
                  <a:pt x="327" y="119"/>
                </a:lnTo>
                <a:lnTo>
                  <a:pt x="326" y="107"/>
                </a:lnTo>
                <a:lnTo>
                  <a:pt x="326" y="94"/>
                </a:lnTo>
                <a:lnTo>
                  <a:pt x="325" y="83"/>
                </a:lnTo>
                <a:lnTo>
                  <a:pt x="324" y="71"/>
                </a:lnTo>
                <a:lnTo>
                  <a:pt x="323" y="60"/>
                </a:lnTo>
                <a:lnTo>
                  <a:pt x="322" y="50"/>
                </a:lnTo>
                <a:lnTo>
                  <a:pt x="321" y="40"/>
                </a:lnTo>
                <a:lnTo>
                  <a:pt x="320" y="31"/>
                </a:lnTo>
                <a:lnTo>
                  <a:pt x="319" y="23"/>
                </a:lnTo>
                <a:lnTo>
                  <a:pt x="318" y="16"/>
                </a:lnTo>
                <a:lnTo>
                  <a:pt x="317" y="11"/>
                </a:lnTo>
                <a:lnTo>
                  <a:pt x="316" y="6"/>
                </a:lnTo>
                <a:lnTo>
                  <a:pt x="314" y="2"/>
                </a:lnTo>
                <a:lnTo>
                  <a:pt x="313" y="0"/>
                </a:lnTo>
                <a:lnTo>
                  <a:pt x="311" y="0"/>
                </a:lnTo>
                <a:lnTo>
                  <a:pt x="309" y="1"/>
                </a:lnTo>
                <a:lnTo>
                  <a:pt x="307" y="4"/>
                </a:lnTo>
                <a:lnTo>
                  <a:pt x="305" y="9"/>
                </a:lnTo>
                <a:lnTo>
                  <a:pt x="303" y="14"/>
                </a:lnTo>
                <a:lnTo>
                  <a:pt x="302" y="21"/>
                </a:lnTo>
                <a:lnTo>
                  <a:pt x="300" y="28"/>
                </a:lnTo>
                <a:lnTo>
                  <a:pt x="299" y="37"/>
                </a:lnTo>
                <a:lnTo>
                  <a:pt x="297" y="46"/>
                </a:lnTo>
                <a:lnTo>
                  <a:pt x="296" y="56"/>
                </a:lnTo>
                <a:lnTo>
                  <a:pt x="295" y="66"/>
                </a:lnTo>
                <a:lnTo>
                  <a:pt x="294" y="77"/>
                </a:lnTo>
                <a:lnTo>
                  <a:pt x="293" y="88"/>
                </a:lnTo>
                <a:lnTo>
                  <a:pt x="291" y="112"/>
                </a:lnTo>
                <a:lnTo>
                  <a:pt x="290" y="137"/>
                </a:lnTo>
                <a:lnTo>
                  <a:pt x="289" y="149"/>
                </a:lnTo>
                <a:lnTo>
                  <a:pt x="288" y="161"/>
                </a:lnTo>
                <a:lnTo>
                  <a:pt x="287" y="173"/>
                </a:lnTo>
                <a:lnTo>
                  <a:pt x="285" y="184"/>
                </a:lnTo>
                <a:lnTo>
                  <a:pt x="284" y="195"/>
                </a:lnTo>
                <a:lnTo>
                  <a:pt x="283" y="206"/>
                </a:lnTo>
                <a:lnTo>
                  <a:pt x="281" y="216"/>
                </a:lnTo>
                <a:lnTo>
                  <a:pt x="280" y="225"/>
                </a:lnTo>
                <a:lnTo>
                  <a:pt x="278" y="234"/>
                </a:lnTo>
                <a:lnTo>
                  <a:pt x="276" y="242"/>
                </a:lnTo>
                <a:lnTo>
                  <a:pt x="274" y="249"/>
                </a:lnTo>
                <a:lnTo>
                  <a:pt x="272" y="254"/>
                </a:lnTo>
                <a:lnTo>
                  <a:pt x="269" y="259"/>
                </a:lnTo>
                <a:lnTo>
                  <a:pt x="267" y="262"/>
                </a:lnTo>
                <a:lnTo>
                  <a:pt x="264" y="265"/>
                </a:lnTo>
                <a:lnTo>
                  <a:pt x="260" y="265"/>
                </a:lnTo>
                <a:lnTo>
                  <a:pt x="258" y="265"/>
                </a:lnTo>
                <a:lnTo>
                  <a:pt x="256" y="265"/>
                </a:lnTo>
                <a:lnTo>
                  <a:pt x="254" y="265"/>
                </a:lnTo>
                <a:lnTo>
                  <a:pt x="253" y="264"/>
                </a:lnTo>
                <a:lnTo>
                  <a:pt x="251" y="264"/>
                </a:lnTo>
                <a:lnTo>
                  <a:pt x="249" y="263"/>
                </a:lnTo>
                <a:lnTo>
                  <a:pt x="247" y="262"/>
                </a:lnTo>
                <a:lnTo>
                  <a:pt x="246" y="261"/>
                </a:lnTo>
                <a:lnTo>
                  <a:pt x="244" y="260"/>
                </a:lnTo>
                <a:lnTo>
                  <a:pt x="242" y="259"/>
                </a:lnTo>
                <a:lnTo>
                  <a:pt x="241" y="258"/>
                </a:lnTo>
                <a:lnTo>
                  <a:pt x="239" y="256"/>
                </a:lnTo>
                <a:lnTo>
                  <a:pt x="238" y="255"/>
                </a:lnTo>
                <a:lnTo>
                  <a:pt x="236" y="254"/>
                </a:lnTo>
                <a:lnTo>
                  <a:pt x="235" y="252"/>
                </a:lnTo>
                <a:lnTo>
                  <a:pt x="233" y="251"/>
                </a:lnTo>
                <a:lnTo>
                  <a:pt x="230" y="248"/>
                </a:lnTo>
                <a:lnTo>
                  <a:pt x="228" y="246"/>
                </a:lnTo>
                <a:lnTo>
                  <a:pt x="226" y="245"/>
                </a:lnTo>
                <a:lnTo>
                  <a:pt x="225" y="243"/>
                </a:lnTo>
                <a:lnTo>
                  <a:pt x="223" y="242"/>
                </a:lnTo>
                <a:lnTo>
                  <a:pt x="222" y="241"/>
                </a:lnTo>
                <a:lnTo>
                  <a:pt x="220" y="241"/>
                </a:lnTo>
                <a:lnTo>
                  <a:pt x="219" y="240"/>
                </a:lnTo>
                <a:lnTo>
                  <a:pt x="217" y="239"/>
                </a:lnTo>
                <a:lnTo>
                  <a:pt x="215" y="239"/>
                </a:lnTo>
                <a:lnTo>
                  <a:pt x="214" y="238"/>
                </a:lnTo>
                <a:lnTo>
                  <a:pt x="212" y="238"/>
                </a:lnTo>
                <a:lnTo>
                  <a:pt x="210" y="238"/>
                </a:lnTo>
                <a:lnTo>
                  <a:pt x="209" y="238"/>
                </a:lnTo>
                <a:lnTo>
                  <a:pt x="206" y="239"/>
                </a:lnTo>
                <a:lnTo>
                  <a:pt x="204" y="240"/>
                </a:lnTo>
                <a:lnTo>
                  <a:pt x="201" y="241"/>
                </a:lnTo>
                <a:lnTo>
                  <a:pt x="199" y="242"/>
                </a:lnTo>
                <a:lnTo>
                  <a:pt x="197" y="243"/>
                </a:lnTo>
                <a:lnTo>
                  <a:pt x="195" y="244"/>
                </a:lnTo>
                <a:lnTo>
                  <a:pt x="193" y="245"/>
                </a:lnTo>
                <a:lnTo>
                  <a:pt x="191" y="246"/>
                </a:lnTo>
                <a:lnTo>
                  <a:pt x="190" y="247"/>
                </a:lnTo>
                <a:lnTo>
                  <a:pt x="188" y="248"/>
                </a:lnTo>
                <a:lnTo>
                  <a:pt x="187" y="249"/>
                </a:lnTo>
                <a:lnTo>
                  <a:pt x="185" y="250"/>
                </a:lnTo>
                <a:lnTo>
                  <a:pt x="184" y="251"/>
                </a:lnTo>
                <a:lnTo>
                  <a:pt x="183" y="251"/>
                </a:lnTo>
                <a:lnTo>
                  <a:pt x="181" y="252"/>
                </a:lnTo>
                <a:lnTo>
                  <a:pt x="180" y="253"/>
                </a:lnTo>
                <a:lnTo>
                  <a:pt x="176" y="257"/>
                </a:lnTo>
                <a:lnTo>
                  <a:pt x="172" y="260"/>
                </a:lnTo>
                <a:lnTo>
                  <a:pt x="171" y="261"/>
                </a:lnTo>
                <a:lnTo>
                  <a:pt x="170" y="262"/>
                </a:lnTo>
                <a:lnTo>
                  <a:pt x="169" y="262"/>
                </a:lnTo>
                <a:lnTo>
                  <a:pt x="168" y="263"/>
                </a:lnTo>
                <a:lnTo>
                  <a:pt x="166" y="264"/>
                </a:lnTo>
                <a:lnTo>
                  <a:pt x="165" y="264"/>
                </a:lnTo>
                <a:lnTo>
                  <a:pt x="164" y="265"/>
                </a:lnTo>
                <a:lnTo>
                  <a:pt x="163" y="266"/>
                </a:lnTo>
                <a:lnTo>
                  <a:pt x="161" y="266"/>
                </a:lnTo>
                <a:lnTo>
                  <a:pt x="159" y="266"/>
                </a:lnTo>
                <a:lnTo>
                  <a:pt x="158" y="266"/>
                </a:lnTo>
                <a:lnTo>
                  <a:pt x="157" y="266"/>
                </a:lnTo>
                <a:lnTo>
                  <a:pt x="156" y="265"/>
                </a:lnTo>
                <a:lnTo>
                  <a:pt x="155" y="265"/>
                </a:lnTo>
                <a:lnTo>
                  <a:pt x="154" y="265"/>
                </a:lnTo>
                <a:lnTo>
                  <a:pt x="153" y="265"/>
                </a:lnTo>
                <a:lnTo>
                  <a:pt x="152" y="264"/>
                </a:lnTo>
                <a:lnTo>
                  <a:pt x="151" y="264"/>
                </a:lnTo>
                <a:lnTo>
                  <a:pt x="150" y="264"/>
                </a:lnTo>
                <a:lnTo>
                  <a:pt x="149" y="264"/>
                </a:lnTo>
                <a:lnTo>
                  <a:pt x="148" y="264"/>
                </a:lnTo>
                <a:lnTo>
                  <a:pt x="147" y="264"/>
                </a:lnTo>
                <a:lnTo>
                  <a:pt x="145" y="263"/>
                </a:lnTo>
                <a:lnTo>
                  <a:pt x="143" y="263"/>
                </a:lnTo>
                <a:lnTo>
                  <a:pt x="142" y="263"/>
                </a:lnTo>
                <a:lnTo>
                  <a:pt x="141" y="264"/>
                </a:lnTo>
                <a:lnTo>
                  <a:pt x="139" y="264"/>
                </a:lnTo>
                <a:lnTo>
                  <a:pt x="137" y="264"/>
                </a:lnTo>
                <a:lnTo>
                  <a:pt x="133" y="264"/>
                </a:lnTo>
                <a:lnTo>
                  <a:pt x="128" y="265"/>
                </a:lnTo>
                <a:lnTo>
                  <a:pt x="116" y="267"/>
                </a:lnTo>
                <a:lnTo>
                  <a:pt x="100" y="269"/>
                </a:lnTo>
                <a:lnTo>
                  <a:pt x="91" y="270"/>
                </a:lnTo>
                <a:lnTo>
                  <a:pt x="81" y="272"/>
                </a:lnTo>
                <a:lnTo>
                  <a:pt x="70" y="273"/>
                </a:lnTo>
                <a:lnTo>
                  <a:pt x="58" y="275"/>
                </a:lnTo>
                <a:lnTo>
                  <a:pt x="45" y="277"/>
                </a:lnTo>
                <a:lnTo>
                  <a:pt x="31" y="278"/>
                </a:lnTo>
                <a:lnTo>
                  <a:pt x="24" y="279"/>
                </a:lnTo>
                <a:lnTo>
                  <a:pt x="16" y="280"/>
                </a:lnTo>
                <a:lnTo>
                  <a:pt x="8" y="281"/>
                </a:lnTo>
                <a:lnTo>
                  <a:pt x="0" y="282"/>
                </a:lnTo>
                <a:lnTo>
                  <a:pt x="0" y="283"/>
                </a:lnTo>
                <a:lnTo>
                  <a:pt x="0" y="284"/>
                </a:lnTo>
                <a:lnTo>
                  <a:pt x="1" y="284"/>
                </a:lnTo>
                <a:lnTo>
                  <a:pt x="1" y="285"/>
                </a:lnTo>
                <a:lnTo>
                  <a:pt x="1" y="286"/>
                </a:lnTo>
                <a:lnTo>
                  <a:pt x="1" y="287"/>
                </a:lnTo>
                <a:lnTo>
                  <a:pt x="1" y="288"/>
                </a:lnTo>
                <a:lnTo>
                  <a:pt x="2" y="290"/>
                </a:lnTo>
                <a:lnTo>
                  <a:pt x="2" y="291"/>
                </a:lnTo>
                <a:lnTo>
                  <a:pt x="2" y="292"/>
                </a:lnTo>
                <a:lnTo>
                  <a:pt x="2" y="294"/>
                </a:lnTo>
                <a:lnTo>
                  <a:pt x="2" y="295"/>
                </a:lnTo>
                <a:lnTo>
                  <a:pt x="2" y="296"/>
                </a:lnTo>
                <a:lnTo>
                  <a:pt x="2" y="298"/>
                </a:lnTo>
                <a:lnTo>
                  <a:pt x="3" y="298"/>
                </a:lnTo>
                <a:lnTo>
                  <a:pt x="3" y="299"/>
                </a:lnTo>
                <a:lnTo>
                  <a:pt x="3" y="300"/>
                </a:lnTo>
                <a:lnTo>
                  <a:pt x="3" y="301"/>
                </a:lnTo>
                <a:lnTo>
                  <a:pt x="4" y="302"/>
                </a:lnTo>
                <a:lnTo>
                  <a:pt x="4" y="303"/>
                </a:lnTo>
              </a:path>
            </a:pathLst>
          </a:custGeom>
          <a:solidFill>
            <a:srgbClr val="FF0000"/>
          </a:solidFill>
          <a:ln w="12700" cap="rnd" cmpd="sng">
            <a:solidFill>
              <a:srgbClr val="FF0000"/>
            </a:solidFill>
            <a:prstDash val="solid"/>
            <a:round/>
            <a:headEnd/>
            <a:tailEnd/>
          </a:ln>
          <a:effectLst>
            <a:outerShdw dist="35921" dir="2700000" algn="ctr" rotWithShape="0">
              <a:schemeClr val="bg2"/>
            </a:outerShdw>
          </a:effectLst>
        </p:spPr>
        <p:txBody>
          <a:bodyPr/>
          <a:lstStyle/>
          <a:p>
            <a:pPr>
              <a:defRPr/>
            </a:pPr>
            <a:endParaRPr lang="fr-CA"/>
          </a:p>
        </p:txBody>
      </p:sp>
      <p:sp>
        <p:nvSpPr>
          <p:cNvPr id="69669" name="Freeform 42"/>
          <p:cNvSpPr>
            <a:spLocks/>
          </p:cNvSpPr>
          <p:nvPr/>
        </p:nvSpPr>
        <p:spPr bwMode="auto">
          <a:xfrm>
            <a:off x="192088" y="6256338"/>
            <a:ext cx="190500" cy="279400"/>
          </a:xfrm>
          <a:custGeom>
            <a:avLst/>
            <a:gdLst>
              <a:gd name="T0" fmla="*/ 151333200 w 135"/>
              <a:gd name="T1" fmla="*/ 100806250 h 176"/>
              <a:gd name="T2" fmla="*/ 123456700 w 135"/>
              <a:gd name="T3" fmla="*/ 126007813 h 176"/>
              <a:gd name="T4" fmla="*/ 97569867 w 135"/>
              <a:gd name="T5" fmla="*/ 156249688 h 176"/>
              <a:gd name="T6" fmla="*/ 77657678 w 135"/>
              <a:gd name="T7" fmla="*/ 196572188 h 176"/>
              <a:gd name="T8" fmla="*/ 63720133 w 135"/>
              <a:gd name="T9" fmla="*/ 249496263 h 176"/>
              <a:gd name="T10" fmla="*/ 59736567 w 135"/>
              <a:gd name="T11" fmla="*/ 292338125 h 176"/>
              <a:gd name="T12" fmla="*/ 63720133 w 135"/>
              <a:gd name="T13" fmla="*/ 312499375 h 176"/>
              <a:gd name="T14" fmla="*/ 71684444 w 135"/>
              <a:gd name="T15" fmla="*/ 330141263 h 176"/>
              <a:gd name="T16" fmla="*/ 81641244 w 135"/>
              <a:gd name="T17" fmla="*/ 345262200 h 176"/>
              <a:gd name="T18" fmla="*/ 97569867 w 135"/>
              <a:gd name="T19" fmla="*/ 355342825 h 176"/>
              <a:gd name="T20" fmla="*/ 121465622 w 135"/>
              <a:gd name="T21" fmla="*/ 357862188 h 176"/>
              <a:gd name="T22" fmla="*/ 153325689 w 135"/>
              <a:gd name="T23" fmla="*/ 342741250 h 176"/>
              <a:gd name="T24" fmla="*/ 173237878 w 135"/>
              <a:gd name="T25" fmla="*/ 327620313 h 176"/>
              <a:gd name="T26" fmla="*/ 191158989 w 135"/>
              <a:gd name="T27" fmla="*/ 309980013 h 176"/>
              <a:gd name="T28" fmla="*/ 203105456 w 135"/>
              <a:gd name="T29" fmla="*/ 299899388 h 176"/>
              <a:gd name="T30" fmla="*/ 219035489 w 135"/>
              <a:gd name="T31" fmla="*/ 297378438 h 176"/>
              <a:gd name="T32" fmla="*/ 228992289 w 135"/>
              <a:gd name="T33" fmla="*/ 297378438 h 176"/>
              <a:gd name="T34" fmla="*/ 236956600 w 135"/>
              <a:gd name="T35" fmla="*/ 302418750 h 176"/>
              <a:gd name="T36" fmla="*/ 242931244 w 135"/>
              <a:gd name="T37" fmla="*/ 309980013 h 176"/>
              <a:gd name="T38" fmla="*/ 246913400 w 135"/>
              <a:gd name="T39" fmla="*/ 320060638 h 176"/>
              <a:gd name="T40" fmla="*/ 250895556 w 135"/>
              <a:gd name="T41" fmla="*/ 335181575 h 176"/>
              <a:gd name="T42" fmla="*/ 238947678 w 135"/>
              <a:gd name="T43" fmla="*/ 362902500 h 176"/>
              <a:gd name="T44" fmla="*/ 219035489 w 135"/>
              <a:gd name="T45" fmla="*/ 388104063 h 176"/>
              <a:gd name="T46" fmla="*/ 197132222 w 135"/>
              <a:gd name="T47" fmla="*/ 410786263 h 176"/>
              <a:gd name="T48" fmla="*/ 169254311 w 135"/>
              <a:gd name="T49" fmla="*/ 425907200 h 176"/>
              <a:gd name="T50" fmla="*/ 135404578 w 135"/>
              <a:gd name="T51" fmla="*/ 435987825 h 176"/>
              <a:gd name="T52" fmla="*/ 97569867 w 135"/>
              <a:gd name="T53" fmla="*/ 435987825 h 176"/>
              <a:gd name="T54" fmla="*/ 63720133 w 135"/>
              <a:gd name="T55" fmla="*/ 423386250 h 176"/>
              <a:gd name="T56" fmla="*/ 37833300 w 135"/>
              <a:gd name="T57" fmla="*/ 400705638 h 176"/>
              <a:gd name="T58" fmla="*/ 15930033 w 135"/>
              <a:gd name="T59" fmla="*/ 367942813 h 176"/>
              <a:gd name="T60" fmla="*/ 3982156 w 135"/>
              <a:gd name="T61" fmla="*/ 325100950 h 176"/>
              <a:gd name="T62" fmla="*/ 0 w 135"/>
              <a:gd name="T63" fmla="*/ 272176875 h 176"/>
              <a:gd name="T64" fmla="*/ 9956800 w 135"/>
              <a:gd name="T65" fmla="*/ 196572188 h 176"/>
              <a:gd name="T66" fmla="*/ 39824378 w 135"/>
              <a:gd name="T67" fmla="*/ 126007813 h 176"/>
              <a:gd name="T68" fmla="*/ 79648756 w 135"/>
              <a:gd name="T69" fmla="*/ 65524063 h 176"/>
              <a:gd name="T70" fmla="*/ 127438856 w 135"/>
              <a:gd name="T71" fmla="*/ 25201563 h 176"/>
              <a:gd name="T72" fmla="*/ 177220033 w 135"/>
              <a:gd name="T73" fmla="*/ 5040313 h 176"/>
              <a:gd name="T74" fmla="*/ 195141144 w 135"/>
              <a:gd name="T75" fmla="*/ 5040313 h 176"/>
              <a:gd name="T76" fmla="*/ 209080100 w 135"/>
              <a:gd name="T77" fmla="*/ 12601575 h 176"/>
              <a:gd name="T78" fmla="*/ 219035489 w 135"/>
              <a:gd name="T79" fmla="*/ 12601575 h 176"/>
              <a:gd name="T80" fmla="*/ 223017644 w 135"/>
              <a:gd name="T81" fmla="*/ 5040313 h 176"/>
              <a:gd name="T82" fmla="*/ 228992289 w 135"/>
              <a:gd name="T83" fmla="*/ 0 h 176"/>
              <a:gd name="T84" fmla="*/ 234965522 w 135"/>
              <a:gd name="T85" fmla="*/ 0 h 176"/>
              <a:gd name="T86" fmla="*/ 244922322 w 135"/>
              <a:gd name="T87" fmla="*/ 0 h 176"/>
              <a:gd name="T88" fmla="*/ 252886633 w 135"/>
              <a:gd name="T89" fmla="*/ 7561263 h 176"/>
              <a:gd name="T90" fmla="*/ 258859867 w 135"/>
              <a:gd name="T91" fmla="*/ 20161250 h 176"/>
              <a:gd name="T92" fmla="*/ 262843433 w 135"/>
              <a:gd name="T93" fmla="*/ 37803138 h 176"/>
              <a:gd name="T94" fmla="*/ 264834511 w 135"/>
              <a:gd name="T95" fmla="*/ 60483750 h 176"/>
              <a:gd name="T96" fmla="*/ 264834511 w 135"/>
              <a:gd name="T97" fmla="*/ 83165950 h 176"/>
              <a:gd name="T98" fmla="*/ 262843433 w 135"/>
              <a:gd name="T99" fmla="*/ 100806250 h 176"/>
              <a:gd name="T100" fmla="*/ 256868789 w 135"/>
              <a:gd name="T101" fmla="*/ 113407825 h 176"/>
              <a:gd name="T102" fmla="*/ 250895556 w 135"/>
              <a:gd name="T103" fmla="*/ 123488450 h 176"/>
              <a:gd name="T104" fmla="*/ 240938756 w 135"/>
              <a:gd name="T105" fmla="*/ 128528763 h 176"/>
              <a:gd name="T106" fmla="*/ 230983367 w 135"/>
              <a:gd name="T107" fmla="*/ 128528763 h 176"/>
              <a:gd name="T108" fmla="*/ 221026567 w 135"/>
              <a:gd name="T109" fmla="*/ 126007813 h 176"/>
              <a:gd name="T110" fmla="*/ 213062256 w 135"/>
              <a:gd name="T111" fmla="*/ 120967500 h 176"/>
              <a:gd name="T112" fmla="*/ 207089022 w 135"/>
              <a:gd name="T113" fmla="*/ 110886875 h 176"/>
              <a:gd name="T114" fmla="*/ 205096533 w 135"/>
              <a:gd name="T115" fmla="*/ 98286888 h 176"/>
              <a:gd name="T116" fmla="*/ 203105456 w 135"/>
              <a:gd name="T117" fmla="*/ 85685313 h 176"/>
              <a:gd name="T118" fmla="*/ 193150067 w 135"/>
              <a:gd name="T119" fmla="*/ 80645000 h 176"/>
              <a:gd name="T120" fmla="*/ 183193267 w 135"/>
              <a:gd name="T121" fmla="*/ 83165950 h 17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35" h="176">
                <a:moveTo>
                  <a:pt x="90" y="33"/>
                </a:moveTo>
                <a:lnTo>
                  <a:pt x="87" y="35"/>
                </a:lnTo>
                <a:lnTo>
                  <a:pt x="84" y="36"/>
                </a:lnTo>
                <a:lnTo>
                  <a:pt x="81" y="37"/>
                </a:lnTo>
                <a:lnTo>
                  <a:pt x="79" y="39"/>
                </a:lnTo>
                <a:lnTo>
                  <a:pt x="76" y="40"/>
                </a:lnTo>
                <a:lnTo>
                  <a:pt x="74" y="41"/>
                </a:lnTo>
                <a:lnTo>
                  <a:pt x="71" y="43"/>
                </a:lnTo>
                <a:lnTo>
                  <a:pt x="69" y="45"/>
                </a:lnTo>
                <a:lnTo>
                  <a:pt x="66" y="46"/>
                </a:lnTo>
                <a:lnTo>
                  <a:pt x="64" y="48"/>
                </a:lnTo>
                <a:lnTo>
                  <a:pt x="62" y="50"/>
                </a:lnTo>
                <a:lnTo>
                  <a:pt x="59" y="52"/>
                </a:lnTo>
                <a:lnTo>
                  <a:pt x="57" y="54"/>
                </a:lnTo>
                <a:lnTo>
                  <a:pt x="55" y="56"/>
                </a:lnTo>
                <a:lnTo>
                  <a:pt x="53" y="58"/>
                </a:lnTo>
                <a:lnTo>
                  <a:pt x="51" y="60"/>
                </a:lnTo>
                <a:lnTo>
                  <a:pt x="49" y="62"/>
                </a:lnTo>
                <a:lnTo>
                  <a:pt x="47" y="65"/>
                </a:lnTo>
                <a:lnTo>
                  <a:pt x="46" y="67"/>
                </a:lnTo>
                <a:lnTo>
                  <a:pt x="44" y="70"/>
                </a:lnTo>
                <a:lnTo>
                  <a:pt x="42" y="73"/>
                </a:lnTo>
                <a:lnTo>
                  <a:pt x="41" y="75"/>
                </a:lnTo>
                <a:lnTo>
                  <a:pt x="39" y="78"/>
                </a:lnTo>
                <a:lnTo>
                  <a:pt x="38" y="81"/>
                </a:lnTo>
                <a:lnTo>
                  <a:pt x="36" y="85"/>
                </a:lnTo>
                <a:lnTo>
                  <a:pt x="35" y="88"/>
                </a:lnTo>
                <a:lnTo>
                  <a:pt x="34" y="92"/>
                </a:lnTo>
                <a:lnTo>
                  <a:pt x="33" y="95"/>
                </a:lnTo>
                <a:lnTo>
                  <a:pt x="32" y="99"/>
                </a:lnTo>
                <a:lnTo>
                  <a:pt x="31" y="103"/>
                </a:lnTo>
                <a:lnTo>
                  <a:pt x="30" y="107"/>
                </a:lnTo>
                <a:lnTo>
                  <a:pt x="30" y="111"/>
                </a:lnTo>
                <a:lnTo>
                  <a:pt x="30" y="113"/>
                </a:lnTo>
                <a:lnTo>
                  <a:pt x="30" y="114"/>
                </a:lnTo>
                <a:lnTo>
                  <a:pt x="30" y="116"/>
                </a:lnTo>
                <a:lnTo>
                  <a:pt x="30" y="117"/>
                </a:lnTo>
                <a:lnTo>
                  <a:pt x="30" y="119"/>
                </a:lnTo>
                <a:lnTo>
                  <a:pt x="31" y="120"/>
                </a:lnTo>
                <a:lnTo>
                  <a:pt x="31" y="122"/>
                </a:lnTo>
                <a:lnTo>
                  <a:pt x="32" y="123"/>
                </a:lnTo>
                <a:lnTo>
                  <a:pt x="32" y="124"/>
                </a:lnTo>
                <a:lnTo>
                  <a:pt x="32" y="126"/>
                </a:lnTo>
                <a:lnTo>
                  <a:pt x="33" y="127"/>
                </a:lnTo>
                <a:lnTo>
                  <a:pt x="34" y="128"/>
                </a:lnTo>
                <a:lnTo>
                  <a:pt x="34" y="129"/>
                </a:lnTo>
                <a:lnTo>
                  <a:pt x="35" y="130"/>
                </a:lnTo>
                <a:lnTo>
                  <a:pt x="36" y="131"/>
                </a:lnTo>
                <a:lnTo>
                  <a:pt x="36" y="132"/>
                </a:lnTo>
                <a:lnTo>
                  <a:pt x="37" y="133"/>
                </a:lnTo>
                <a:lnTo>
                  <a:pt x="38" y="134"/>
                </a:lnTo>
                <a:lnTo>
                  <a:pt x="39" y="135"/>
                </a:lnTo>
                <a:lnTo>
                  <a:pt x="40" y="136"/>
                </a:lnTo>
                <a:lnTo>
                  <a:pt x="41" y="137"/>
                </a:lnTo>
                <a:lnTo>
                  <a:pt x="42" y="138"/>
                </a:lnTo>
                <a:lnTo>
                  <a:pt x="44" y="139"/>
                </a:lnTo>
                <a:lnTo>
                  <a:pt x="45" y="139"/>
                </a:lnTo>
                <a:lnTo>
                  <a:pt x="46" y="140"/>
                </a:lnTo>
                <a:lnTo>
                  <a:pt x="48" y="140"/>
                </a:lnTo>
                <a:lnTo>
                  <a:pt x="49" y="141"/>
                </a:lnTo>
                <a:lnTo>
                  <a:pt x="51" y="142"/>
                </a:lnTo>
                <a:lnTo>
                  <a:pt x="52" y="142"/>
                </a:lnTo>
                <a:lnTo>
                  <a:pt x="54" y="142"/>
                </a:lnTo>
                <a:lnTo>
                  <a:pt x="56" y="143"/>
                </a:lnTo>
                <a:lnTo>
                  <a:pt x="58" y="143"/>
                </a:lnTo>
                <a:lnTo>
                  <a:pt x="61" y="142"/>
                </a:lnTo>
                <a:lnTo>
                  <a:pt x="64" y="141"/>
                </a:lnTo>
                <a:lnTo>
                  <a:pt x="67" y="140"/>
                </a:lnTo>
                <a:lnTo>
                  <a:pt x="70" y="139"/>
                </a:lnTo>
                <a:lnTo>
                  <a:pt x="72" y="138"/>
                </a:lnTo>
                <a:lnTo>
                  <a:pt x="75" y="137"/>
                </a:lnTo>
                <a:lnTo>
                  <a:pt x="77" y="136"/>
                </a:lnTo>
                <a:lnTo>
                  <a:pt x="79" y="135"/>
                </a:lnTo>
                <a:lnTo>
                  <a:pt x="81" y="134"/>
                </a:lnTo>
                <a:lnTo>
                  <a:pt x="83" y="133"/>
                </a:lnTo>
                <a:lnTo>
                  <a:pt x="84" y="132"/>
                </a:lnTo>
                <a:lnTo>
                  <a:pt x="86" y="131"/>
                </a:lnTo>
                <a:lnTo>
                  <a:pt x="87" y="130"/>
                </a:lnTo>
                <a:lnTo>
                  <a:pt x="89" y="129"/>
                </a:lnTo>
                <a:lnTo>
                  <a:pt x="90" y="128"/>
                </a:lnTo>
                <a:lnTo>
                  <a:pt x="91" y="127"/>
                </a:lnTo>
                <a:lnTo>
                  <a:pt x="93" y="126"/>
                </a:lnTo>
                <a:lnTo>
                  <a:pt x="95" y="124"/>
                </a:lnTo>
                <a:lnTo>
                  <a:pt x="96" y="123"/>
                </a:lnTo>
                <a:lnTo>
                  <a:pt x="97" y="122"/>
                </a:lnTo>
                <a:lnTo>
                  <a:pt x="98" y="122"/>
                </a:lnTo>
                <a:lnTo>
                  <a:pt x="99" y="121"/>
                </a:lnTo>
                <a:lnTo>
                  <a:pt x="100" y="120"/>
                </a:lnTo>
                <a:lnTo>
                  <a:pt x="101" y="120"/>
                </a:lnTo>
                <a:lnTo>
                  <a:pt x="102" y="119"/>
                </a:lnTo>
                <a:lnTo>
                  <a:pt x="103" y="119"/>
                </a:lnTo>
                <a:lnTo>
                  <a:pt x="105" y="119"/>
                </a:lnTo>
                <a:lnTo>
                  <a:pt x="106" y="118"/>
                </a:lnTo>
                <a:lnTo>
                  <a:pt x="107" y="118"/>
                </a:lnTo>
                <a:lnTo>
                  <a:pt x="109" y="118"/>
                </a:lnTo>
                <a:lnTo>
                  <a:pt x="110" y="118"/>
                </a:lnTo>
                <a:lnTo>
                  <a:pt x="111" y="118"/>
                </a:lnTo>
                <a:lnTo>
                  <a:pt x="112" y="118"/>
                </a:lnTo>
                <a:lnTo>
                  <a:pt x="113" y="118"/>
                </a:lnTo>
                <a:lnTo>
                  <a:pt x="114" y="118"/>
                </a:lnTo>
                <a:lnTo>
                  <a:pt x="115" y="118"/>
                </a:lnTo>
                <a:lnTo>
                  <a:pt x="116" y="119"/>
                </a:lnTo>
                <a:lnTo>
                  <a:pt x="117" y="119"/>
                </a:lnTo>
                <a:lnTo>
                  <a:pt x="118" y="120"/>
                </a:lnTo>
                <a:lnTo>
                  <a:pt x="119" y="120"/>
                </a:lnTo>
                <a:lnTo>
                  <a:pt x="120" y="121"/>
                </a:lnTo>
                <a:lnTo>
                  <a:pt x="121" y="122"/>
                </a:lnTo>
                <a:lnTo>
                  <a:pt x="122" y="123"/>
                </a:lnTo>
                <a:lnTo>
                  <a:pt x="123" y="124"/>
                </a:lnTo>
                <a:lnTo>
                  <a:pt x="123" y="125"/>
                </a:lnTo>
                <a:lnTo>
                  <a:pt x="124" y="126"/>
                </a:lnTo>
                <a:lnTo>
                  <a:pt x="124" y="127"/>
                </a:lnTo>
                <a:lnTo>
                  <a:pt x="124" y="128"/>
                </a:lnTo>
                <a:lnTo>
                  <a:pt x="125" y="129"/>
                </a:lnTo>
                <a:lnTo>
                  <a:pt x="125" y="130"/>
                </a:lnTo>
                <a:lnTo>
                  <a:pt x="125" y="131"/>
                </a:lnTo>
                <a:lnTo>
                  <a:pt x="125" y="132"/>
                </a:lnTo>
                <a:lnTo>
                  <a:pt x="126" y="133"/>
                </a:lnTo>
                <a:lnTo>
                  <a:pt x="126" y="134"/>
                </a:lnTo>
                <a:lnTo>
                  <a:pt x="125" y="136"/>
                </a:lnTo>
                <a:lnTo>
                  <a:pt x="123" y="138"/>
                </a:lnTo>
                <a:lnTo>
                  <a:pt x="122" y="140"/>
                </a:lnTo>
                <a:lnTo>
                  <a:pt x="121" y="142"/>
                </a:lnTo>
                <a:lnTo>
                  <a:pt x="120" y="144"/>
                </a:lnTo>
                <a:lnTo>
                  <a:pt x="118" y="146"/>
                </a:lnTo>
                <a:lnTo>
                  <a:pt x="117" y="148"/>
                </a:lnTo>
                <a:lnTo>
                  <a:pt x="115" y="149"/>
                </a:lnTo>
                <a:lnTo>
                  <a:pt x="114" y="151"/>
                </a:lnTo>
                <a:lnTo>
                  <a:pt x="112" y="153"/>
                </a:lnTo>
                <a:lnTo>
                  <a:pt x="110" y="154"/>
                </a:lnTo>
                <a:lnTo>
                  <a:pt x="109" y="156"/>
                </a:lnTo>
                <a:lnTo>
                  <a:pt x="107" y="157"/>
                </a:lnTo>
                <a:lnTo>
                  <a:pt x="105" y="159"/>
                </a:lnTo>
                <a:lnTo>
                  <a:pt x="103" y="160"/>
                </a:lnTo>
                <a:lnTo>
                  <a:pt x="101" y="161"/>
                </a:lnTo>
                <a:lnTo>
                  <a:pt x="99" y="163"/>
                </a:lnTo>
                <a:lnTo>
                  <a:pt x="97" y="164"/>
                </a:lnTo>
                <a:lnTo>
                  <a:pt x="94" y="165"/>
                </a:lnTo>
                <a:lnTo>
                  <a:pt x="92" y="166"/>
                </a:lnTo>
                <a:lnTo>
                  <a:pt x="90" y="167"/>
                </a:lnTo>
                <a:lnTo>
                  <a:pt x="87" y="168"/>
                </a:lnTo>
                <a:lnTo>
                  <a:pt x="85" y="169"/>
                </a:lnTo>
                <a:lnTo>
                  <a:pt x="82" y="170"/>
                </a:lnTo>
                <a:lnTo>
                  <a:pt x="79" y="171"/>
                </a:lnTo>
                <a:lnTo>
                  <a:pt x="77" y="171"/>
                </a:lnTo>
                <a:lnTo>
                  <a:pt x="74" y="172"/>
                </a:lnTo>
                <a:lnTo>
                  <a:pt x="71" y="173"/>
                </a:lnTo>
                <a:lnTo>
                  <a:pt x="68" y="173"/>
                </a:lnTo>
                <a:lnTo>
                  <a:pt x="65" y="174"/>
                </a:lnTo>
                <a:lnTo>
                  <a:pt x="62" y="174"/>
                </a:lnTo>
                <a:lnTo>
                  <a:pt x="59" y="175"/>
                </a:lnTo>
                <a:lnTo>
                  <a:pt x="56" y="174"/>
                </a:lnTo>
                <a:lnTo>
                  <a:pt x="52" y="174"/>
                </a:lnTo>
                <a:lnTo>
                  <a:pt x="49" y="173"/>
                </a:lnTo>
                <a:lnTo>
                  <a:pt x="46" y="173"/>
                </a:lnTo>
                <a:lnTo>
                  <a:pt x="43" y="172"/>
                </a:lnTo>
                <a:lnTo>
                  <a:pt x="40" y="171"/>
                </a:lnTo>
                <a:lnTo>
                  <a:pt x="38" y="170"/>
                </a:lnTo>
                <a:lnTo>
                  <a:pt x="35" y="169"/>
                </a:lnTo>
                <a:lnTo>
                  <a:pt x="32" y="168"/>
                </a:lnTo>
                <a:lnTo>
                  <a:pt x="30" y="167"/>
                </a:lnTo>
                <a:lnTo>
                  <a:pt x="27" y="165"/>
                </a:lnTo>
                <a:lnTo>
                  <a:pt x="25" y="164"/>
                </a:lnTo>
                <a:lnTo>
                  <a:pt x="23" y="162"/>
                </a:lnTo>
                <a:lnTo>
                  <a:pt x="21" y="161"/>
                </a:lnTo>
                <a:lnTo>
                  <a:pt x="19" y="159"/>
                </a:lnTo>
                <a:lnTo>
                  <a:pt x="17" y="157"/>
                </a:lnTo>
                <a:lnTo>
                  <a:pt x="15" y="155"/>
                </a:lnTo>
                <a:lnTo>
                  <a:pt x="13" y="153"/>
                </a:lnTo>
                <a:lnTo>
                  <a:pt x="11" y="151"/>
                </a:lnTo>
                <a:lnTo>
                  <a:pt x="10" y="148"/>
                </a:lnTo>
                <a:lnTo>
                  <a:pt x="8" y="146"/>
                </a:lnTo>
                <a:lnTo>
                  <a:pt x="7" y="144"/>
                </a:lnTo>
                <a:lnTo>
                  <a:pt x="6" y="141"/>
                </a:lnTo>
                <a:lnTo>
                  <a:pt x="5" y="138"/>
                </a:lnTo>
                <a:lnTo>
                  <a:pt x="4" y="135"/>
                </a:lnTo>
                <a:lnTo>
                  <a:pt x="3" y="132"/>
                </a:lnTo>
                <a:lnTo>
                  <a:pt x="2" y="129"/>
                </a:lnTo>
                <a:lnTo>
                  <a:pt x="1" y="126"/>
                </a:lnTo>
                <a:lnTo>
                  <a:pt x="1" y="123"/>
                </a:lnTo>
                <a:lnTo>
                  <a:pt x="0" y="120"/>
                </a:lnTo>
                <a:lnTo>
                  <a:pt x="0" y="116"/>
                </a:lnTo>
                <a:lnTo>
                  <a:pt x="0" y="113"/>
                </a:lnTo>
                <a:lnTo>
                  <a:pt x="0" y="108"/>
                </a:lnTo>
                <a:lnTo>
                  <a:pt x="0" y="103"/>
                </a:lnTo>
                <a:lnTo>
                  <a:pt x="0" y="98"/>
                </a:lnTo>
                <a:lnTo>
                  <a:pt x="1" y="93"/>
                </a:lnTo>
                <a:lnTo>
                  <a:pt x="2" y="88"/>
                </a:lnTo>
                <a:lnTo>
                  <a:pt x="4" y="83"/>
                </a:lnTo>
                <a:lnTo>
                  <a:pt x="5" y="78"/>
                </a:lnTo>
                <a:lnTo>
                  <a:pt x="7" y="73"/>
                </a:lnTo>
                <a:lnTo>
                  <a:pt x="9" y="68"/>
                </a:lnTo>
                <a:lnTo>
                  <a:pt x="12" y="63"/>
                </a:lnTo>
                <a:lnTo>
                  <a:pt x="14" y="59"/>
                </a:lnTo>
                <a:lnTo>
                  <a:pt x="17" y="54"/>
                </a:lnTo>
                <a:lnTo>
                  <a:pt x="20" y="50"/>
                </a:lnTo>
                <a:lnTo>
                  <a:pt x="23" y="46"/>
                </a:lnTo>
                <a:lnTo>
                  <a:pt x="26" y="41"/>
                </a:lnTo>
                <a:lnTo>
                  <a:pt x="29" y="37"/>
                </a:lnTo>
                <a:lnTo>
                  <a:pt x="33" y="34"/>
                </a:lnTo>
                <a:lnTo>
                  <a:pt x="37" y="30"/>
                </a:lnTo>
                <a:lnTo>
                  <a:pt x="40" y="26"/>
                </a:lnTo>
                <a:lnTo>
                  <a:pt x="44" y="23"/>
                </a:lnTo>
                <a:lnTo>
                  <a:pt x="48" y="20"/>
                </a:lnTo>
                <a:lnTo>
                  <a:pt x="52" y="17"/>
                </a:lnTo>
                <a:lnTo>
                  <a:pt x="56" y="14"/>
                </a:lnTo>
                <a:lnTo>
                  <a:pt x="60" y="12"/>
                </a:lnTo>
                <a:lnTo>
                  <a:pt x="64" y="10"/>
                </a:lnTo>
                <a:lnTo>
                  <a:pt x="68" y="8"/>
                </a:lnTo>
                <a:lnTo>
                  <a:pt x="73" y="6"/>
                </a:lnTo>
                <a:lnTo>
                  <a:pt x="77" y="4"/>
                </a:lnTo>
                <a:lnTo>
                  <a:pt x="81" y="3"/>
                </a:lnTo>
                <a:lnTo>
                  <a:pt x="85" y="2"/>
                </a:lnTo>
                <a:lnTo>
                  <a:pt x="89" y="2"/>
                </a:lnTo>
                <a:lnTo>
                  <a:pt x="94" y="2"/>
                </a:lnTo>
                <a:lnTo>
                  <a:pt x="95" y="2"/>
                </a:lnTo>
                <a:lnTo>
                  <a:pt x="96" y="2"/>
                </a:lnTo>
                <a:lnTo>
                  <a:pt x="97" y="2"/>
                </a:lnTo>
                <a:lnTo>
                  <a:pt x="98" y="2"/>
                </a:lnTo>
                <a:lnTo>
                  <a:pt x="99" y="3"/>
                </a:lnTo>
                <a:lnTo>
                  <a:pt x="100" y="3"/>
                </a:lnTo>
                <a:lnTo>
                  <a:pt x="101" y="3"/>
                </a:lnTo>
                <a:lnTo>
                  <a:pt x="102" y="4"/>
                </a:lnTo>
                <a:lnTo>
                  <a:pt x="104" y="4"/>
                </a:lnTo>
                <a:lnTo>
                  <a:pt x="105" y="5"/>
                </a:lnTo>
                <a:lnTo>
                  <a:pt x="106" y="5"/>
                </a:lnTo>
                <a:lnTo>
                  <a:pt x="108" y="5"/>
                </a:lnTo>
                <a:lnTo>
                  <a:pt x="109" y="6"/>
                </a:lnTo>
                <a:lnTo>
                  <a:pt x="109" y="5"/>
                </a:lnTo>
                <a:lnTo>
                  <a:pt x="110" y="5"/>
                </a:lnTo>
                <a:lnTo>
                  <a:pt x="110" y="4"/>
                </a:lnTo>
                <a:lnTo>
                  <a:pt x="111" y="4"/>
                </a:lnTo>
                <a:lnTo>
                  <a:pt x="112" y="3"/>
                </a:lnTo>
                <a:lnTo>
                  <a:pt x="112" y="2"/>
                </a:lnTo>
                <a:lnTo>
                  <a:pt x="113" y="2"/>
                </a:lnTo>
                <a:lnTo>
                  <a:pt x="113" y="1"/>
                </a:lnTo>
                <a:lnTo>
                  <a:pt x="114" y="1"/>
                </a:lnTo>
                <a:lnTo>
                  <a:pt x="114" y="0"/>
                </a:lnTo>
                <a:lnTo>
                  <a:pt x="115" y="0"/>
                </a:lnTo>
                <a:lnTo>
                  <a:pt x="116" y="0"/>
                </a:lnTo>
                <a:lnTo>
                  <a:pt x="117" y="0"/>
                </a:lnTo>
                <a:lnTo>
                  <a:pt x="118" y="0"/>
                </a:lnTo>
                <a:lnTo>
                  <a:pt x="119" y="0"/>
                </a:lnTo>
                <a:lnTo>
                  <a:pt x="120" y="0"/>
                </a:lnTo>
                <a:lnTo>
                  <a:pt x="121" y="0"/>
                </a:lnTo>
                <a:lnTo>
                  <a:pt x="122" y="0"/>
                </a:lnTo>
                <a:lnTo>
                  <a:pt x="123" y="0"/>
                </a:lnTo>
                <a:lnTo>
                  <a:pt x="124" y="1"/>
                </a:lnTo>
                <a:lnTo>
                  <a:pt x="125" y="1"/>
                </a:lnTo>
                <a:lnTo>
                  <a:pt x="126" y="2"/>
                </a:lnTo>
                <a:lnTo>
                  <a:pt x="127" y="2"/>
                </a:lnTo>
                <a:lnTo>
                  <a:pt x="127" y="3"/>
                </a:lnTo>
                <a:lnTo>
                  <a:pt x="128" y="4"/>
                </a:lnTo>
                <a:lnTo>
                  <a:pt x="129" y="5"/>
                </a:lnTo>
                <a:lnTo>
                  <a:pt x="129" y="6"/>
                </a:lnTo>
                <a:lnTo>
                  <a:pt x="130" y="7"/>
                </a:lnTo>
                <a:lnTo>
                  <a:pt x="130" y="8"/>
                </a:lnTo>
                <a:lnTo>
                  <a:pt x="131" y="9"/>
                </a:lnTo>
                <a:lnTo>
                  <a:pt x="131" y="10"/>
                </a:lnTo>
                <a:lnTo>
                  <a:pt x="132" y="11"/>
                </a:lnTo>
                <a:lnTo>
                  <a:pt x="132" y="12"/>
                </a:lnTo>
                <a:lnTo>
                  <a:pt x="132" y="13"/>
                </a:lnTo>
                <a:lnTo>
                  <a:pt x="132" y="15"/>
                </a:lnTo>
                <a:lnTo>
                  <a:pt x="133" y="16"/>
                </a:lnTo>
                <a:lnTo>
                  <a:pt x="133" y="17"/>
                </a:lnTo>
                <a:lnTo>
                  <a:pt x="133" y="19"/>
                </a:lnTo>
                <a:lnTo>
                  <a:pt x="133" y="20"/>
                </a:lnTo>
                <a:lnTo>
                  <a:pt x="133" y="22"/>
                </a:lnTo>
                <a:lnTo>
                  <a:pt x="133" y="24"/>
                </a:lnTo>
                <a:lnTo>
                  <a:pt x="134" y="25"/>
                </a:lnTo>
                <a:lnTo>
                  <a:pt x="134" y="27"/>
                </a:lnTo>
                <a:lnTo>
                  <a:pt x="133" y="28"/>
                </a:lnTo>
                <a:lnTo>
                  <a:pt x="133" y="30"/>
                </a:lnTo>
                <a:lnTo>
                  <a:pt x="133" y="31"/>
                </a:lnTo>
                <a:lnTo>
                  <a:pt x="133" y="33"/>
                </a:lnTo>
                <a:lnTo>
                  <a:pt x="133" y="34"/>
                </a:lnTo>
                <a:lnTo>
                  <a:pt x="133" y="35"/>
                </a:lnTo>
                <a:lnTo>
                  <a:pt x="133" y="37"/>
                </a:lnTo>
                <a:lnTo>
                  <a:pt x="132" y="38"/>
                </a:lnTo>
                <a:lnTo>
                  <a:pt x="132" y="39"/>
                </a:lnTo>
                <a:lnTo>
                  <a:pt x="132" y="40"/>
                </a:lnTo>
                <a:lnTo>
                  <a:pt x="132" y="41"/>
                </a:lnTo>
                <a:lnTo>
                  <a:pt x="131" y="42"/>
                </a:lnTo>
                <a:lnTo>
                  <a:pt x="131" y="43"/>
                </a:lnTo>
                <a:lnTo>
                  <a:pt x="130" y="44"/>
                </a:lnTo>
                <a:lnTo>
                  <a:pt x="130" y="45"/>
                </a:lnTo>
                <a:lnTo>
                  <a:pt x="129" y="45"/>
                </a:lnTo>
                <a:lnTo>
                  <a:pt x="129" y="46"/>
                </a:lnTo>
                <a:lnTo>
                  <a:pt x="128" y="47"/>
                </a:lnTo>
                <a:lnTo>
                  <a:pt x="127" y="48"/>
                </a:lnTo>
                <a:lnTo>
                  <a:pt x="127" y="49"/>
                </a:lnTo>
                <a:lnTo>
                  <a:pt x="126" y="49"/>
                </a:lnTo>
                <a:lnTo>
                  <a:pt x="125" y="49"/>
                </a:lnTo>
                <a:lnTo>
                  <a:pt x="124" y="50"/>
                </a:lnTo>
                <a:lnTo>
                  <a:pt x="123" y="50"/>
                </a:lnTo>
                <a:lnTo>
                  <a:pt x="122" y="51"/>
                </a:lnTo>
                <a:lnTo>
                  <a:pt x="121" y="51"/>
                </a:lnTo>
                <a:lnTo>
                  <a:pt x="120" y="51"/>
                </a:lnTo>
                <a:lnTo>
                  <a:pt x="119" y="51"/>
                </a:lnTo>
                <a:lnTo>
                  <a:pt x="118" y="51"/>
                </a:lnTo>
                <a:lnTo>
                  <a:pt x="117" y="51"/>
                </a:lnTo>
                <a:lnTo>
                  <a:pt x="116" y="51"/>
                </a:lnTo>
                <a:lnTo>
                  <a:pt x="115" y="51"/>
                </a:lnTo>
                <a:lnTo>
                  <a:pt x="114" y="51"/>
                </a:lnTo>
                <a:lnTo>
                  <a:pt x="113" y="51"/>
                </a:lnTo>
                <a:lnTo>
                  <a:pt x="112" y="50"/>
                </a:lnTo>
                <a:lnTo>
                  <a:pt x="111" y="50"/>
                </a:lnTo>
                <a:lnTo>
                  <a:pt x="110" y="50"/>
                </a:lnTo>
                <a:lnTo>
                  <a:pt x="109" y="49"/>
                </a:lnTo>
                <a:lnTo>
                  <a:pt x="108" y="49"/>
                </a:lnTo>
                <a:lnTo>
                  <a:pt x="107" y="48"/>
                </a:lnTo>
                <a:lnTo>
                  <a:pt x="106" y="47"/>
                </a:lnTo>
                <a:lnTo>
                  <a:pt x="105" y="46"/>
                </a:lnTo>
                <a:lnTo>
                  <a:pt x="105" y="45"/>
                </a:lnTo>
                <a:lnTo>
                  <a:pt x="104" y="44"/>
                </a:lnTo>
                <a:lnTo>
                  <a:pt x="104" y="43"/>
                </a:lnTo>
                <a:lnTo>
                  <a:pt x="103" y="42"/>
                </a:lnTo>
                <a:lnTo>
                  <a:pt x="103" y="41"/>
                </a:lnTo>
                <a:lnTo>
                  <a:pt x="103" y="40"/>
                </a:lnTo>
                <a:lnTo>
                  <a:pt x="103" y="39"/>
                </a:lnTo>
                <a:lnTo>
                  <a:pt x="102" y="39"/>
                </a:lnTo>
                <a:lnTo>
                  <a:pt x="102" y="38"/>
                </a:lnTo>
                <a:lnTo>
                  <a:pt x="102" y="37"/>
                </a:lnTo>
                <a:lnTo>
                  <a:pt x="102" y="36"/>
                </a:lnTo>
                <a:lnTo>
                  <a:pt x="102" y="34"/>
                </a:lnTo>
                <a:lnTo>
                  <a:pt x="101" y="34"/>
                </a:lnTo>
                <a:lnTo>
                  <a:pt x="100" y="33"/>
                </a:lnTo>
                <a:lnTo>
                  <a:pt x="99" y="33"/>
                </a:lnTo>
                <a:lnTo>
                  <a:pt x="98" y="32"/>
                </a:lnTo>
                <a:lnTo>
                  <a:pt x="97" y="32"/>
                </a:lnTo>
                <a:lnTo>
                  <a:pt x="96" y="32"/>
                </a:lnTo>
                <a:lnTo>
                  <a:pt x="95" y="32"/>
                </a:lnTo>
                <a:lnTo>
                  <a:pt x="94" y="32"/>
                </a:lnTo>
                <a:lnTo>
                  <a:pt x="93" y="32"/>
                </a:lnTo>
                <a:lnTo>
                  <a:pt x="92" y="33"/>
                </a:lnTo>
                <a:lnTo>
                  <a:pt x="91" y="33"/>
                </a:lnTo>
                <a:lnTo>
                  <a:pt x="90" y="33"/>
                </a:lnTo>
              </a:path>
            </a:pathLst>
          </a:custGeom>
          <a:solidFill>
            <a:schemeClr val="tx1"/>
          </a:solidFill>
          <a:ln w="9525" cap="rnd">
            <a:noFill/>
            <a:round/>
            <a:headEnd/>
            <a:tailEnd/>
          </a:ln>
          <a:effectLst>
            <a:outerShdw dist="35921" dir="2700000" algn="ctr" rotWithShape="0">
              <a:schemeClr val="bg2"/>
            </a:outerShdw>
          </a:effectLst>
        </p:spPr>
        <p:txBody>
          <a:bodyPr/>
          <a:lstStyle/>
          <a:p>
            <a:pPr>
              <a:defRPr/>
            </a:pPr>
            <a:endParaRPr lang="fr-CA"/>
          </a:p>
        </p:txBody>
      </p:sp>
      <p:sp>
        <p:nvSpPr>
          <p:cNvPr id="69670" name="Freeform 43"/>
          <p:cNvSpPr>
            <a:spLocks/>
          </p:cNvSpPr>
          <p:nvPr/>
        </p:nvSpPr>
        <p:spPr bwMode="auto">
          <a:xfrm>
            <a:off x="387350" y="6270625"/>
            <a:ext cx="214313" cy="279400"/>
          </a:xfrm>
          <a:custGeom>
            <a:avLst/>
            <a:gdLst>
              <a:gd name="T0" fmla="*/ 42301980 w 151"/>
              <a:gd name="T1" fmla="*/ 0 h 176"/>
              <a:gd name="T2" fmla="*/ 50359297 w 151"/>
              <a:gd name="T3" fmla="*/ 2520950 h 176"/>
              <a:gd name="T4" fmla="*/ 56402640 w 151"/>
              <a:gd name="T5" fmla="*/ 7561263 h 176"/>
              <a:gd name="T6" fmla="*/ 60432008 w 151"/>
              <a:gd name="T7" fmla="*/ 15120938 h 176"/>
              <a:gd name="T8" fmla="*/ 62445983 w 151"/>
              <a:gd name="T9" fmla="*/ 22682200 h 176"/>
              <a:gd name="T10" fmla="*/ 64459957 w 151"/>
              <a:gd name="T11" fmla="*/ 30241875 h 176"/>
              <a:gd name="T12" fmla="*/ 62445983 w 151"/>
              <a:gd name="T13" fmla="*/ 90725625 h 176"/>
              <a:gd name="T14" fmla="*/ 62445983 w 151"/>
              <a:gd name="T15" fmla="*/ 229335013 h 176"/>
              <a:gd name="T16" fmla="*/ 68489325 w 151"/>
              <a:gd name="T17" fmla="*/ 282257500 h 176"/>
              <a:gd name="T18" fmla="*/ 76546643 w 151"/>
              <a:gd name="T19" fmla="*/ 309980013 h 176"/>
              <a:gd name="T20" fmla="*/ 86619354 w 151"/>
              <a:gd name="T21" fmla="*/ 330141263 h 176"/>
              <a:gd name="T22" fmla="*/ 98704620 w 151"/>
              <a:gd name="T23" fmla="*/ 347781563 h 176"/>
              <a:gd name="T24" fmla="*/ 112805280 w 151"/>
              <a:gd name="T25" fmla="*/ 357862188 h 176"/>
              <a:gd name="T26" fmla="*/ 126905940 w 151"/>
              <a:gd name="T27" fmla="*/ 362902500 h 176"/>
              <a:gd name="T28" fmla="*/ 149065336 w 151"/>
              <a:gd name="T29" fmla="*/ 360383138 h 176"/>
              <a:gd name="T30" fmla="*/ 175251262 w 151"/>
              <a:gd name="T31" fmla="*/ 347781563 h 176"/>
              <a:gd name="T32" fmla="*/ 197410659 w 151"/>
              <a:gd name="T33" fmla="*/ 327620313 h 176"/>
              <a:gd name="T34" fmla="*/ 213525293 w 151"/>
              <a:gd name="T35" fmla="*/ 294859075 h 176"/>
              <a:gd name="T36" fmla="*/ 225611979 w 151"/>
              <a:gd name="T37" fmla="*/ 254536575 h 176"/>
              <a:gd name="T38" fmla="*/ 233669296 w 151"/>
              <a:gd name="T39" fmla="*/ 206652813 h 176"/>
              <a:gd name="T40" fmla="*/ 239712639 w 151"/>
              <a:gd name="T41" fmla="*/ 148690013 h 176"/>
              <a:gd name="T42" fmla="*/ 239712639 w 151"/>
              <a:gd name="T43" fmla="*/ 80645000 h 176"/>
              <a:gd name="T44" fmla="*/ 239712639 w 151"/>
              <a:gd name="T45" fmla="*/ 30241875 h 176"/>
              <a:gd name="T46" fmla="*/ 239712639 w 151"/>
              <a:gd name="T47" fmla="*/ 22682200 h 176"/>
              <a:gd name="T48" fmla="*/ 243740588 w 151"/>
              <a:gd name="T49" fmla="*/ 15120938 h 176"/>
              <a:gd name="T50" fmla="*/ 247769956 w 151"/>
              <a:gd name="T51" fmla="*/ 7561263 h 176"/>
              <a:gd name="T52" fmla="*/ 253813299 w 151"/>
              <a:gd name="T53" fmla="*/ 2520950 h 176"/>
              <a:gd name="T54" fmla="*/ 261870616 w 151"/>
              <a:gd name="T55" fmla="*/ 0 h 176"/>
              <a:gd name="T56" fmla="*/ 275971276 w 151"/>
              <a:gd name="T57" fmla="*/ 0 h 176"/>
              <a:gd name="T58" fmla="*/ 282014619 w 151"/>
              <a:gd name="T59" fmla="*/ 0 h 176"/>
              <a:gd name="T60" fmla="*/ 290071936 w 151"/>
              <a:gd name="T61" fmla="*/ 2520950 h 176"/>
              <a:gd name="T62" fmla="*/ 294101304 w 151"/>
              <a:gd name="T63" fmla="*/ 7561263 h 176"/>
              <a:gd name="T64" fmla="*/ 298129253 w 151"/>
              <a:gd name="T65" fmla="*/ 15120938 h 176"/>
              <a:gd name="T66" fmla="*/ 300143228 w 151"/>
              <a:gd name="T67" fmla="*/ 27722513 h 176"/>
              <a:gd name="T68" fmla="*/ 302158621 w 151"/>
              <a:gd name="T69" fmla="*/ 65524063 h 176"/>
              <a:gd name="T70" fmla="*/ 302158621 w 151"/>
              <a:gd name="T71" fmla="*/ 143649700 h 176"/>
              <a:gd name="T72" fmla="*/ 292085910 w 151"/>
              <a:gd name="T73" fmla="*/ 219254388 h 176"/>
              <a:gd name="T74" fmla="*/ 275971276 w 151"/>
              <a:gd name="T75" fmla="*/ 287297813 h 176"/>
              <a:gd name="T76" fmla="*/ 255827273 w 151"/>
              <a:gd name="T77" fmla="*/ 345262200 h 176"/>
              <a:gd name="T78" fmla="*/ 229639928 w 151"/>
              <a:gd name="T79" fmla="*/ 390625013 h 176"/>
              <a:gd name="T80" fmla="*/ 199424633 w 151"/>
              <a:gd name="T81" fmla="*/ 420866888 h 176"/>
              <a:gd name="T82" fmla="*/ 161150602 w 151"/>
              <a:gd name="T83" fmla="*/ 438507188 h 176"/>
              <a:gd name="T84" fmla="*/ 120862597 w 151"/>
              <a:gd name="T85" fmla="*/ 441028138 h 176"/>
              <a:gd name="T86" fmla="*/ 88633328 w 151"/>
              <a:gd name="T87" fmla="*/ 433466875 h 176"/>
              <a:gd name="T88" fmla="*/ 62445983 w 151"/>
              <a:gd name="T89" fmla="*/ 415826575 h 176"/>
              <a:gd name="T90" fmla="*/ 40288005 w 151"/>
              <a:gd name="T91" fmla="*/ 390625013 h 176"/>
              <a:gd name="T92" fmla="*/ 22157977 w 151"/>
              <a:gd name="T93" fmla="*/ 352821875 h 176"/>
              <a:gd name="T94" fmla="*/ 8057317 w 151"/>
              <a:gd name="T95" fmla="*/ 307459063 h 176"/>
              <a:gd name="T96" fmla="*/ 0 w 151"/>
              <a:gd name="T97" fmla="*/ 254536575 h 176"/>
              <a:gd name="T98" fmla="*/ 0 w 151"/>
              <a:gd name="T99" fmla="*/ 115927188 h 176"/>
              <a:gd name="T100" fmla="*/ 0 w 151"/>
              <a:gd name="T101" fmla="*/ 30241875 h 176"/>
              <a:gd name="T102" fmla="*/ 0 w 151"/>
              <a:gd name="T103" fmla="*/ 22682200 h 176"/>
              <a:gd name="T104" fmla="*/ 2013974 w 151"/>
              <a:gd name="T105" fmla="*/ 15120938 h 176"/>
              <a:gd name="T106" fmla="*/ 6043343 w 151"/>
              <a:gd name="T107" fmla="*/ 7561263 h 176"/>
              <a:gd name="T108" fmla="*/ 12086685 w 151"/>
              <a:gd name="T109" fmla="*/ 2520950 h 176"/>
              <a:gd name="T110" fmla="*/ 22157977 w 151"/>
              <a:gd name="T111" fmla="*/ 0 h 176"/>
              <a:gd name="T112" fmla="*/ 34244663 w 151"/>
              <a:gd name="T113" fmla="*/ 0 h 17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51" h="176">
                <a:moveTo>
                  <a:pt x="17" y="0"/>
                </a:moveTo>
                <a:lnTo>
                  <a:pt x="18" y="0"/>
                </a:lnTo>
                <a:lnTo>
                  <a:pt x="19" y="0"/>
                </a:lnTo>
                <a:lnTo>
                  <a:pt x="20" y="0"/>
                </a:lnTo>
                <a:lnTo>
                  <a:pt x="21" y="0"/>
                </a:lnTo>
                <a:lnTo>
                  <a:pt x="22" y="0"/>
                </a:lnTo>
                <a:lnTo>
                  <a:pt x="23" y="1"/>
                </a:lnTo>
                <a:lnTo>
                  <a:pt x="24" y="1"/>
                </a:lnTo>
                <a:lnTo>
                  <a:pt x="25" y="1"/>
                </a:lnTo>
                <a:lnTo>
                  <a:pt x="25" y="2"/>
                </a:lnTo>
                <a:lnTo>
                  <a:pt x="26" y="2"/>
                </a:lnTo>
                <a:lnTo>
                  <a:pt x="27" y="2"/>
                </a:lnTo>
                <a:lnTo>
                  <a:pt x="27" y="3"/>
                </a:lnTo>
                <a:lnTo>
                  <a:pt x="28" y="3"/>
                </a:lnTo>
                <a:lnTo>
                  <a:pt x="28" y="4"/>
                </a:lnTo>
                <a:lnTo>
                  <a:pt x="29" y="4"/>
                </a:lnTo>
                <a:lnTo>
                  <a:pt x="29" y="5"/>
                </a:lnTo>
                <a:lnTo>
                  <a:pt x="30" y="6"/>
                </a:lnTo>
                <a:lnTo>
                  <a:pt x="30" y="7"/>
                </a:lnTo>
                <a:lnTo>
                  <a:pt x="31" y="8"/>
                </a:lnTo>
                <a:lnTo>
                  <a:pt x="31" y="9"/>
                </a:lnTo>
                <a:lnTo>
                  <a:pt x="31" y="10"/>
                </a:lnTo>
                <a:lnTo>
                  <a:pt x="31" y="11"/>
                </a:lnTo>
                <a:lnTo>
                  <a:pt x="31" y="12"/>
                </a:lnTo>
                <a:lnTo>
                  <a:pt x="32" y="12"/>
                </a:lnTo>
                <a:lnTo>
                  <a:pt x="32" y="13"/>
                </a:lnTo>
                <a:lnTo>
                  <a:pt x="31" y="14"/>
                </a:lnTo>
                <a:lnTo>
                  <a:pt x="31" y="25"/>
                </a:lnTo>
                <a:lnTo>
                  <a:pt x="31" y="36"/>
                </a:lnTo>
                <a:lnTo>
                  <a:pt x="31" y="47"/>
                </a:lnTo>
                <a:lnTo>
                  <a:pt x="31" y="58"/>
                </a:lnTo>
                <a:lnTo>
                  <a:pt x="31" y="69"/>
                </a:lnTo>
                <a:lnTo>
                  <a:pt x="31" y="80"/>
                </a:lnTo>
                <a:lnTo>
                  <a:pt x="31" y="91"/>
                </a:lnTo>
                <a:lnTo>
                  <a:pt x="31" y="102"/>
                </a:lnTo>
                <a:lnTo>
                  <a:pt x="32" y="105"/>
                </a:lnTo>
                <a:lnTo>
                  <a:pt x="33" y="107"/>
                </a:lnTo>
                <a:lnTo>
                  <a:pt x="34" y="110"/>
                </a:lnTo>
                <a:lnTo>
                  <a:pt x="34" y="112"/>
                </a:lnTo>
                <a:lnTo>
                  <a:pt x="35" y="114"/>
                </a:lnTo>
                <a:lnTo>
                  <a:pt x="36" y="117"/>
                </a:lnTo>
                <a:lnTo>
                  <a:pt x="37" y="119"/>
                </a:lnTo>
                <a:lnTo>
                  <a:pt x="38" y="121"/>
                </a:lnTo>
                <a:lnTo>
                  <a:pt x="38" y="123"/>
                </a:lnTo>
                <a:lnTo>
                  <a:pt x="39" y="125"/>
                </a:lnTo>
                <a:lnTo>
                  <a:pt x="40" y="126"/>
                </a:lnTo>
                <a:lnTo>
                  <a:pt x="41" y="128"/>
                </a:lnTo>
                <a:lnTo>
                  <a:pt x="42" y="130"/>
                </a:lnTo>
                <a:lnTo>
                  <a:pt x="43" y="131"/>
                </a:lnTo>
                <a:lnTo>
                  <a:pt x="44" y="133"/>
                </a:lnTo>
                <a:lnTo>
                  <a:pt x="46" y="134"/>
                </a:lnTo>
                <a:lnTo>
                  <a:pt x="47" y="135"/>
                </a:lnTo>
                <a:lnTo>
                  <a:pt x="48" y="137"/>
                </a:lnTo>
                <a:lnTo>
                  <a:pt x="49" y="138"/>
                </a:lnTo>
                <a:lnTo>
                  <a:pt x="50" y="139"/>
                </a:lnTo>
                <a:lnTo>
                  <a:pt x="52" y="140"/>
                </a:lnTo>
                <a:lnTo>
                  <a:pt x="53" y="140"/>
                </a:lnTo>
                <a:lnTo>
                  <a:pt x="54" y="141"/>
                </a:lnTo>
                <a:lnTo>
                  <a:pt x="56" y="142"/>
                </a:lnTo>
                <a:lnTo>
                  <a:pt x="57" y="142"/>
                </a:lnTo>
                <a:lnTo>
                  <a:pt x="59" y="143"/>
                </a:lnTo>
                <a:lnTo>
                  <a:pt x="60" y="143"/>
                </a:lnTo>
                <a:lnTo>
                  <a:pt x="62" y="143"/>
                </a:lnTo>
                <a:lnTo>
                  <a:pt x="63" y="144"/>
                </a:lnTo>
                <a:lnTo>
                  <a:pt x="65" y="144"/>
                </a:lnTo>
                <a:lnTo>
                  <a:pt x="66" y="144"/>
                </a:lnTo>
                <a:lnTo>
                  <a:pt x="68" y="143"/>
                </a:lnTo>
                <a:lnTo>
                  <a:pt x="71" y="143"/>
                </a:lnTo>
                <a:lnTo>
                  <a:pt x="74" y="143"/>
                </a:lnTo>
                <a:lnTo>
                  <a:pt x="77" y="142"/>
                </a:lnTo>
                <a:lnTo>
                  <a:pt x="80" y="142"/>
                </a:lnTo>
                <a:lnTo>
                  <a:pt x="82" y="141"/>
                </a:lnTo>
                <a:lnTo>
                  <a:pt x="85" y="140"/>
                </a:lnTo>
                <a:lnTo>
                  <a:pt x="87" y="138"/>
                </a:lnTo>
                <a:lnTo>
                  <a:pt x="90" y="137"/>
                </a:lnTo>
                <a:lnTo>
                  <a:pt x="92" y="135"/>
                </a:lnTo>
                <a:lnTo>
                  <a:pt x="94" y="134"/>
                </a:lnTo>
                <a:lnTo>
                  <a:pt x="96" y="132"/>
                </a:lnTo>
                <a:lnTo>
                  <a:pt x="98" y="130"/>
                </a:lnTo>
                <a:lnTo>
                  <a:pt x="100" y="128"/>
                </a:lnTo>
                <a:lnTo>
                  <a:pt x="101" y="125"/>
                </a:lnTo>
                <a:lnTo>
                  <a:pt x="103" y="123"/>
                </a:lnTo>
                <a:lnTo>
                  <a:pt x="105" y="120"/>
                </a:lnTo>
                <a:lnTo>
                  <a:pt x="106" y="117"/>
                </a:lnTo>
                <a:lnTo>
                  <a:pt x="107" y="114"/>
                </a:lnTo>
                <a:lnTo>
                  <a:pt x="109" y="111"/>
                </a:lnTo>
                <a:lnTo>
                  <a:pt x="110" y="108"/>
                </a:lnTo>
                <a:lnTo>
                  <a:pt x="111" y="104"/>
                </a:lnTo>
                <a:lnTo>
                  <a:pt x="112" y="101"/>
                </a:lnTo>
                <a:lnTo>
                  <a:pt x="113" y="97"/>
                </a:lnTo>
                <a:lnTo>
                  <a:pt x="114" y="94"/>
                </a:lnTo>
                <a:lnTo>
                  <a:pt x="115" y="90"/>
                </a:lnTo>
                <a:lnTo>
                  <a:pt x="116" y="86"/>
                </a:lnTo>
                <a:lnTo>
                  <a:pt x="116" y="82"/>
                </a:lnTo>
                <a:lnTo>
                  <a:pt x="117" y="77"/>
                </a:lnTo>
                <a:lnTo>
                  <a:pt x="117" y="73"/>
                </a:lnTo>
                <a:lnTo>
                  <a:pt x="118" y="68"/>
                </a:lnTo>
                <a:lnTo>
                  <a:pt x="118" y="64"/>
                </a:lnTo>
                <a:lnTo>
                  <a:pt x="119" y="59"/>
                </a:lnTo>
                <a:lnTo>
                  <a:pt x="119" y="54"/>
                </a:lnTo>
                <a:lnTo>
                  <a:pt x="119" y="48"/>
                </a:lnTo>
                <a:lnTo>
                  <a:pt x="119" y="43"/>
                </a:lnTo>
                <a:lnTo>
                  <a:pt x="119" y="37"/>
                </a:lnTo>
                <a:lnTo>
                  <a:pt x="119" y="32"/>
                </a:lnTo>
                <a:lnTo>
                  <a:pt x="119" y="26"/>
                </a:lnTo>
                <a:lnTo>
                  <a:pt x="119" y="20"/>
                </a:lnTo>
                <a:lnTo>
                  <a:pt x="119" y="15"/>
                </a:lnTo>
                <a:lnTo>
                  <a:pt x="119" y="14"/>
                </a:lnTo>
                <a:lnTo>
                  <a:pt x="119" y="12"/>
                </a:lnTo>
                <a:lnTo>
                  <a:pt x="119" y="11"/>
                </a:lnTo>
                <a:lnTo>
                  <a:pt x="119" y="10"/>
                </a:lnTo>
                <a:lnTo>
                  <a:pt x="119" y="9"/>
                </a:lnTo>
                <a:lnTo>
                  <a:pt x="120" y="8"/>
                </a:lnTo>
                <a:lnTo>
                  <a:pt x="120" y="7"/>
                </a:lnTo>
                <a:lnTo>
                  <a:pt x="120" y="6"/>
                </a:lnTo>
                <a:lnTo>
                  <a:pt x="121" y="6"/>
                </a:lnTo>
                <a:lnTo>
                  <a:pt x="121" y="5"/>
                </a:lnTo>
                <a:lnTo>
                  <a:pt x="122" y="4"/>
                </a:lnTo>
                <a:lnTo>
                  <a:pt x="123" y="3"/>
                </a:lnTo>
                <a:lnTo>
                  <a:pt x="124" y="2"/>
                </a:lnTo>
                <a:lnTo>
                  <a:pt x="125" y="1"/>
                </a:lnTo>
                <a:lnTo>
                  <a:pt x="126" y="1"/>
                </a:lnTo>
                <a:lnTo>
                  <a:pt x="127" y="1"/>
                </a:lnTo>
                <a:lnTo>
                  <a:pt x="128" y="0"/>
                </a:lnTo>
                <a:lnTo>
                  <a:pt x="129" y="0"/>
                </a:lnTo>
                <a:lnTo>
                  <a:pt x="130" y="0"/>
                </a:lnTo>
                <a:lnTo>
                  <a:pt x="131" y="0"/>
                </a:lnTo>
                <a:lnTo>
                  <a:pt x="132" y="0"/>
                </a:lnTo>
                <a:lnTo>
                  <a:pt x="134" y="0"/>
                </a:lnTo>
                <a:lnTo>
                  <a:pt x="135" y="0"/>
                </a:lnTo>
                <a:lnTo>
                  <a:pt x="137" y="0"/>
                </a:lnTo>
                <a:lnTo>
                  <a:pt x="138" y="0"/>
                </a:lnTo>
                <a:lnTo>
                  <a:pt x="139" y="0"/>
                </a:lnTo>
                <a:lnTo>
                  <a:pt x="140" y="0"/>
                </a:lnTo>
                <a:lnTo>
                  <a:pt x="141" y="0"/>
                </a:lnTo>
                <a:lnTo>
                  <a:pt x="142" y="0"/>
                </a:lnTo>
                <a:lnTo>
                  <a:pt x="142" y="1"/>
                </a:lnTo>
                <a:lnTo>
                  <a:pt x="143" y="1"/>
                </a:lnTo>
                <a:lnTo>
                  <a:pt x="144" y="1"/>
                </a:lnTo>
                <a:lnTo>
                  <a:pt x="144" y="2"/>
                </a:lnTo>
                <a:lnTo>
                  <a:pt x="145" y="2"/>
                </a:lnTo>
                <a:lnTo>
                  <a:pt x="146" y="3"/>
                </a:lnTo>
                <a:lnTo>
                  <a:pt x="147" y="4"/>
                </a:lnTo>
                <a:lnTo>
                  <a:pt x="148" y="5"/>
                </a:lnTo>
                <a:lnTo>
                  <a:pt x="148" y="6"/>
                </a:lnTo>
                <a:lnTo>
                  <a:pt x="149" y="7"/>
                </a:lnTo>
                <a:lnTo>
                  <a:pt x="149" y="8"/>
                </a:lnTo>
                <a:lnTo>
                  <a:pt x="149" y="9"/>
                </a:lnTo>
                <a:lnTo>
                  <a:pt x="149" y="10"/>
                </a:lnTo>
                <a:lnTo>
                  <a:pt x="149" y="11"/>
                </a:lnTo>
                <a:lnTo>
                  <a:pt x="149" y="12"/>
                </a:lnTo>
                <a:lnTo>
                  <a:pt x="150" y="13"/>
                </a:lnTo>
                <a:lnTo>
                  <a:pt x="150" y="14"/>
                </a:lnTo>
                <a:lnTo>
                  <a:pt x="150" y="20"/>
                </a:lnTo>
                <a:lnTo>
                  <a:pt x="150" y="26"/>
                </a:lnTo>
                <a:lnTo>
                  <a:pt x="150" y="32"/>
                </a:lnTo>
                <a:lnTo>
                  <a:pt x="150" y="38"/>
                </a:lnTo>
                <a:lnTo>
                  <a:pt x="150" y="45"/>
                </a:lnTo>
                <a:lnTo>
                  <a:pt x="150" y="51"/>
                </a:lnTo>
                <a:lnTo>
                  <a:pt x="150" y="57"/>
                </a:lnTo>
                <a:lnTo>
                  <a:pt x="150" y="63"/>
                </a:lnTo>
                <a:lnTo>
                  <a:pt x="148" y="69"/>
                </a:lnTo>
                <a:lnTo>
                  <a:pt x="147" y="75"/>
                </a:lnTo>
                <a:lnTo>
                  <a:pt x="146" y="81"/>
                </a:lnTo>
                <a:lnTo>
                  <a:pt x="145" y="87"/>
                </a:lnTo>
                <a:lnTo>
                  <a:pt x="143" y="93"/>
                </a:lnTo>
                <a:lnTo>
                  <a:pt x="142" y="98"/>
                </a:lnTo>
                <a:lnTo>
                  <a:pt x="140" y="104"/>
                </a:lnTo>
                <a:lnTo>
                  <a:pt x="139" y="109"/>
                </a:lnTo>
                <a:lnTo>
                  <a:pt x="137" y="114"/>
                </a:lnTo>
                <a:lnTo>
                  <a:pt x="135" y="119"/>
                </a:lnTo>
                <a:lnTo>
                  <a:pt x="133" y="124"/>
                </a:lnTo>
                <a:lnTo>
                  <a:pt x="131" y="128"/>
                </a:lnTo>
                <a:lnTo>
                  <a:pt x="129" y="133"/>
                </a:lnTo>
                <a:lnTo>
                  <a:pt x="127" y="137"/>
                </a:lnTo>
                <a:lnTo>
                  <a:pt x="125" y="141"/>
                </a:lnTo>
                <a:lnTo>
                  <a:pt x="122" y="145"/>
                </a:lnTo>
                <a:lnTo>
                  <a:pt x="120" y="148"/>
                </a:lnTo>
                <a:lnTo>
                  <a:pt x="117" y="152"/>
                </a:lnTo>
                <a:lnTo>
                  <a:pt x="114" y="155"/>
                </a:lnTo>
                <a:lnTo>
                  <a:pt x="111" y="158"/>
                </a:lnTo>
                <a:lnTo>
                  <a:pt x="108" y="161"/>
                </a:lnTo>
                <a:lnTo>
                  <a:pt x="105" y="163"/>
                </a:lnTo>
                <a:lnTo>
                  <a:pt x="102" y="165"/>
                </a:lnTo>
                <a:lnTo>
                  <a:pt x="99" y="167"/>
                </a:lnTo>
                <a:lnTo>
                  <a:pt x="95" y="169"/>
                </a:lnTo>
                <a:lnTo>
                  <a:pt x="92" y="171"/>
                </a:lnTo>
                <a:lnTo>
                  <a:pt x="88" y="172"/>
                </a:lnTo>
                <a:lnTo>
                  <a:pt x="84" y="173"/>
                </a:lnTo>
                <a:lnTo>
                  <a:pt x="80" y="174"/>
                </a:lnTo>
                <a:lnTo>
                  <a:pt x="76" y="174"/>
                </a:lnTo>
                <a:lnTo>
                  <a:pt x="72" y="174"/>
                </a:lnTo>
                <a:lnTo>
                  <a:pt x="67" y="174"/>
                </a:lnTo>
                <a:lnTo>
                  <a:pt x="64" y="174"/>
                </a:lnTo>
                <a:lnTo>
                  <a:pt x="60" y="175"/>
                </a:lnTo>
                <a:lnTo>
                  <a:pt x="57" y="174"/>
                </a:lnTo>
                <a:lnTo>
                  <a:pt x="54" y="174"/>
                </a:lnTo>
                <a:lnTo>
                  <a:pt x="50" y="173"/>
                </a:lnTo>
                <a:lnTo>
                  <a:pt x="47" y="173"/>
                </a:lnTo>
                <a:lnTo>
                  <a:pt x="44" y="172"/>
                </a:lnTo>
                <a:lnTo>
                  <a:pt x="42" y="171"/>
                </a:lnTo>
                <a:lnTo>
                  <a:pt x="39" y="170"/>
                </a:lnTo>
                <a:lnTo>
                  <a:pt x="36" y="168"/>
                </a:lnTo>
                <a:lnTo>
                  <a:pt x="34" y="167"/>
                </a:lnTo>
                <a:lnTo>
                  <a:pt x="31" y="165"/>
                </a:lnTo>
                <a:lnTo>
                  <a:pt x="29" y="163"/>
                </a:lnTo>
                <a:lnTo>
                  <a:pt x="26" y="161"/>
                </a:lnTo>
                <a:lnTo>
                  <a:pt x="24" y="159"/>
                </a:lnTo>
                <a:lnTo>
                  <a:pt x="22" y="157"/>
                </a:lnTo>
                <a:lnTo>
                  <a:pt x="20" y="155"/>
                </a:lnTo>
                <a:lnTo>
                  <a:pt x="18" y="152"/>
                </a:lnTo>
                <a:lnTo>
                  <a:pt x="16" y="149"/>
                </a:lnTo>
                <a:lnTo>
                  <a:pt x="15" y="146"/>
                </a:lnTo>
                <a:lnTo>
                  <a:pt x="13" y="143"/>
                </a:lnTo>
                <a:lnTo>
                  <a:pt x="11" y="140"/>
                </a:lnTo>
                <a:lnTo>
                  <a:pt x="10" y="137"/>
                </a:lnTo>
                <a:lnTo>
                  <a:pt x="8" y="133"/>
                </a:lnTo>
                <a:lnTo>
                  <a:pt x="7" y="130"/>
                </a:lnTo>
                <a:lnTo>
                  <a:pt x="6" y="126"/>
                </a:lnTo>
                <a:lnTo>
                  <a:pt x="4" y="122"/>
                </a:lnTo>
                <a:lnTo>
                  <a:pt x="3" y="118"/>
                </a:lnTo>
                <a:lnTo>
                  <a:pt x="2" y="114"/>
                </a:lnTo>
                <a:lnTo>
                  <a:pt x="1" y="110"/>
                </a:lnTo>
                <a:lnTo>
                  <a:pt x="0" y="106"/>
                </a:lnTo>
                <a:lnTo>
                  <a:pt x="0" y="101"/>
                </a:lnTo>
                <a:lnTo>
                  <a:pt x="0" y="90"/>
                </a:lnTo>
                <a:lnTo>
                  <a:pt x="0" y="79"/>
                </a:lnTo>
                <a:lnTo>
                  <a:pt x="0" y="68"/>
                </a:lnTo>
                <a:lnTo>
                  <a:pt x="0" y="57"/>
                </a:lnTo>
                <a:lnTo>
                  <a:pt x="0" y="46"/>
                </a:lnTo>
                <a:lnTo>
                  <a:pt x="0" y="35"/>
                </a:lnTo>
                <a:lnTo>
                  <a:pt x="0" y="24"/>
                </a:lnTo>
                <a:lnTo>
                  <a:pt x="0" y="13"/>
                </a:lnTo>
                <a:lnTo>
                  <a:pt x="0" y="12"/>
                </a:lnTo>
                <a:lnTo>
                  <a:pt x="0" y="11"/>
                </a:lnTo>
                <a:lnTo>
                  <a:pt x="0" y="10"/>
                </a:lnTo>
                <a:lnTo>
                  <a:pt x="0" y="9"/>
                </a:lnTo>
                <a:lnTo>
                  <a:pt x="0" y="8"/>
                </a:lnTo>
                <a:lnTo>
                  <a:pt x="1" y="7"/>
                </a:lnTo>
                <a:lnTo>
                  <a:pt x="1" y="6"/>
                </a:lnTo>
                <a:lnTo>
                  <a:pt x="2" y="5"/>
                </a:lnTo>
                <a:lnTo>
                  <a:pt x="2" y="4"/>
                </a:lnTo>
                <a:lnTo>
                  <a:pt x="3" y="4"/>
                </a:lnTo>
                <a:lnTo>
                  <a:pt x="3" y="3"/>
                </a:lnTo>
                <a:lnTo>
                  <a:pt x="4" y="3"/>
                </a:lnTo>
                <a:lnTo>
                  <a:pt x="4" y="2"/>
                </a:lnTo>
                <a:lnTo>
                  <a:pt x="5" y="2"/>
                </a:lnTo>
                <a:lnTo>
                  <a:pt x="6" y="2"/>
                </a:lnTo>
                <a:lnTo>
                  <a:pt x="6" y="1"/>
                </a:lnTo>
                <a:lnTo>
                  <a:pt x="7" y="1"/>
                </a:lnTo>
                <a:lnTo>
                  <a:pt x="8" y="1"/>
                </a:lnTo>
                <a:lnTo>
                  <a:pt x="9" y="0"/>
                </a:lnTo>
                <a:lnTo>
                  <a:pt x="10" y="0"/>
                </a:lnTo>
                <a:lnTo>
                  <a:pt x="11" y="0"/>
                </a:lnTo>
                <a:lnTo>
                  <a:pt x="12" y="0"/>
                </a:lnTo>
                <a:lnTo>
                  <a:pt x="13" y="0"/>
                </a:lnTo>
                <a:lnTo>
                  <a:pt x="14" y="0"/>
                </a:lnTo>
                <a:lnTo>
                  <a:pt x="15" y="0"/>
                </a:lnTo>
                <a:lnTo>
                  <a:pt x="17" y="0"/>
                </a:lnTo>
              </a:path>
            </a:pathLst>
          </a:custGeom>
          <a:solidFill>
            <a:schemeClr val="tx1"/>
          </a:solidFill>
          <a:ln w="9525" cap="rnd">
            <a:noFill/>
            <a:round/>
            <a:headEnd/>
            <a:tailEnd/>
          </a:ln>
          <a:effectLst/>
        </p:spPr>
        <p:txBody>
          <a:bodyPr/>
          <a:lstStyle/>
          <a:p>
            <a:pPr>
              <a:defRPr/>
            </a:pPr>
            <a:endParaRPr lang="fr-CA"/>
          </a:p>
        </p:txBody>
      </p:sp>
      <p:sp>
        <p:nvSpPr>
          <p:cNvPr id="69671" name="Freeform 44"/>
          <p:cNvSpPr>
            <a:spLocks/>
          </p:cNvSpPr>
          <p:nvPr/>
        </p:nvSpPr>
        <p:spPr bwMode="auto">
          <a:xfrm>
            <a:off x="628650" y="6248400"/>
            <a:ext cx="185738" cy="287338"/>
          </a:xfrm>
          <a:custGeom>
            <a:avLst/>
            <a:gdLst>
              <a:gd name="T0" fmla="*/ 0 w 131"/>
              <a:gd name="T1" fmla="*/ 186491887 h 181"/>
              <a:gd name="T2" fmla="*/ 0 w 131"/>
              <a:gd name="T3" fmla="*/ 35282249 h 181"/>
              <a:gd name="T4" fmla="*/ 2010508 w 131"/>
              <a:gd name="T5" fmla="*/ 22682239 h 181"/>
              <a:gd name="T6" fmla="*/ 8040612 w 131"/>
              <a:gd name="T7" fmla="*/ 12601597 h 181"/>
              <a:gd name="T8" fmla="*/ 20102239 w 131"/>
              <a:gd name="T9" fmla="*/ 5040321 h 181"/>
              <a:gd name="T10" fmla="*/ 34174374 w 131"/>
              <a:gd name="T11" fmla="*/ 0 h 181"/>
              <a:gd name="T12" fmla="*/ 60308136 w 131"/>
              <a:gd name="T13" fmla="*/ 0 h 181"/>
              <a:gd name="T14" fmla="*/ 118607183 w 131"/>
              <a:gd name="T15" fmla="*/ 12601597 h 181"/>
              <a:gd name="T16" fmla="*/ 164843184 w 131"/>
              <a:gd name="T17" fmla="*/ 35282249 h 181"/>
              <a:gd name="T18" fmla="*/ 201029483 w 131"/>
              <a:gd name="T19" fmla="*/ 70564498 h 181"/>
              <a:gd name="T20" fmla="*/ 227163245 w 131"/>
              <a:gd name="T21" fmla="*/ 113408022 h 181"/>
              <a:gd name="T22" fmla="*/ 243245888 w 131"/>
              <a:gd name="T23" fmla="*/ 168851556 h 181"/>
              <a:gd name="T24" fmla="*/ 243245888 w 131"/>
              <a:gd name="T25" fmla="*/ 201612851 h 181"/>
              <a:gd name="T26" fmla="*/ 235203858 w 131"/>
              <a:gd name="T27" fmla="*/ 224295090 h 181"/>
              <a:gd name="T28" fmla="*/ 221131723 w 131"/>
              <a:gd name="T29" fmla="*/ 246975742 h 181"/>
              <a:gd name="T30" fmla="*/ 203039991 w 131"/>
              <a:gd name="T31" fmla="*/ 264617660 h 181"/>
              <a:gd name="T32" fmla="*/ 180925826 w 131"/>
              <a:gd name="T33" fmla="*/ 282257991 h 181"/>
              <a:gd name="T34" fmla="*/ 188967856 w 131"/>
              <a:gd name="T35" fmla="*/ 307459598 h 181"/>
              <a:gd name="T36" fmla="*/ 211080603 w 131"/>
              <a:gd name="T37" fmla="*/ 327620883 h 181"/>
              <a:gd name="T38" fmla="*/ 229173753 w 131"/>
              <a:gd name="T39" fmla="*/ 350303122 h 181"/>
              <a:gd name="T40" fmla="*/ 245254977 w 131"/>
              <a:gd name="T41" fmla="*/ 370464407 h 181"/>
              <a:gd name="T42" fmla="*/ 255307515 w 131"/>
              <a:gd name="T43" fmla="*/ 393145059 h 181"/>
              <a:gd name="T44" fmla="*/ 259327112 w 131"/>
              <a:gd name="T45" fmla="*/ 410786977 h 181"/>
              <a:gd name="T46" fmla="*/ 255307515 w 131"/>
              <a:gd name="T47" fmla="*/ 425907941 h 181"/>
              <a:gd name="T48" fmla="*/ 249275992 w 131"/>
              <a:gd name="T49" fmla="*/ 433467629 h 181"/>
              <a:gd name="T50" fmla="*/ 243245888 w 131"/>
              <a:gd name="T51" fmla="*/ 441028905 h 181"/>
              <a:gd name="T52" fmla="*/ 237214365 w 131"/>
              <a:gd name="T53" fmla="*/ 443548272 h 181"/>
              <a:gd name="T54" fmla="*/ 227163245 w 131"/>
              <a:gd name="T55" fmla="*/ 441028905 h 181"/>
              <a:gd name="T56" fmla="*/ 205049081 w 131"/>
              <a:gd name="T57" fmla="*/ 425907941 h 181"/>
              <a:gd name="T58" fmla="*/ 172885214 w 131"/>
              <a:gd name="T59" fmla="*/ 393145059 h 181"/>
              <a:gd name="T60" fmla="*/ 134689825 w 131"/>
              <a:gd name="T61" fmla="*/ 357862810 h 181"/>
              <a:gd name="T62" fmla="*/ 96494436 w 131"/>
              <a:gd name="T63" fmla="*/ 332661204 h 181"/>
              <a:gd name="T64" fmla="*/ 62318644 w 131"/>
              <a:gd name="T65" fmla="*/ 335182158 h 181"/>
              <a:gd name="T66" fmla="*/ 62318644 w 131"/>
              <a:gd name="T67" fmla="*/ 410786977 h 181"/>
              <a:gd name="T68" fmla="*/ 60308136 w 131"/>
              <a:gd name="T69" fmla="*/ 433467629 h 181"/>
              <a:gd name="T70" fmla="*/ 56288539 w 131"/>
              <a:gd name="T71" fmla="*/ 441028905 h 181"/>
              <a:gd name="T72" fmla="*/ 52267524 w 131"/>
              <a:gd name="T73" fmla="*/ 446069226 h 181"/>
              <a:gd name="T74" fmla="*/ 44226912 w 131"/>
              <a:gd name="T75" fmla="*/ 451109547 h 181"/>
              <a:gd name="T76" fmla="*/ 36184882 w 131"/>
              <a:gd name="T77" fmla="*/ 451109547 h 181"/>
              <a:gd name="T78" fmla="*/ 26133762 w 131"/>
              <a:gd name="T79" fmla="*/ 453628914 h 181"/>
              <a:gd name="T80" fmla="*/ 16082642 w 131"/>
              <a:gd name="T81" fmla="*/ 451109547 h 181"/>
              <a:gd name="T82" fmla="*/ 8040612 w 131"/>
              <a:gd name="T83" fmla="*/ 446069226 h 181"/>
              <a:gd name="T84" fmla="*/ 4021015 w 131"/>
              <a:gd name="T85" fmla="*/ 441028905 h 181"/>
              <a:gd name="T86" fmla="*/ 0 w 131"/>
              <a:gd name="T87" fmla="*/ 433467629 h 181"/>
              <a:gd name="T88" fmla="*/ 108556063 w 131"/>
              <a:gd name="T89" fmla="*/ 241935421 h 181"/>
              <a:gd name="T90" fmla="*/ 130668810 w 131"/>
              <a:gd name="T91" fmla="*/ 234375733 h 181"/>
              <a:gd name="T92" fmla="*/ 146751452 w 131"/>
              <a:gd name="T93" fmla="*/ 224295090 h 181"/>
              <a:gd name="T94" fmla="*/ 160823587 w 131"/>
              <a:gd name="T95" fmla="*/ 214214448 h 181"/>
              <a:gd name="T96" fmla="*/ 172885214 w 131"/>
              <a:gd name="T97" fmla="*/ 196572530 h 181"/>
              <a:gd name="T98" fmla="*/ 182936334 w 131"/>
              <a:gd name="T99" fmla="*/ 176411244 h 181"/>
              <a:gd name="T100" fmla="*/ 172885214 w 131"/>
              <a:gd name="T101" fmla="*/ 148690271 h 181"/>
              <a:gd name="T102" fmla="*/ 158813079 w 131"/>
              <a:gd name="T103" fmla="*/ 123488665 h 181"/>
              <a:gd name="T104" fmla="*/ 140719929 w 131"/>
              <a:gd name="T105" fmla="*/ 103327380 h 181"/>
              <a:gd name="T106" fmla="*/ 116596675 w 131"/>
              <a:gd name="T107" fmla="*/ 88206416 h 181"/>
              <a:gd name="T108" fmla="*/ 88452406 w 131"/>
              <a:gd name="T109" fmla="*/ 80645140 h 181"/>
              <a:gd name="T110" fmla="*/ 70360674 w 131"/>
              <a:gd name="T111" fmla="*/ 78125773 h 181"/>
              <a:gd name="T112" fmla="*/ 62318644 w 131"/>
              <a:gd name="T113" fmla="*/ 118448344 h 181"/>
              <a:gd name="T114" fmla="*/ 62318644 w 131"/>
              <a:gd name="T115" fmla="*/ 241935421 h 181"/>
              <a:gd name="T116" fmla="*/ 96494436 w 131"/>
              <a:gd name="T117" fmla="*/ 241935421 h 1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31" h="181">
                <a:moveTo>
                  <a:pt x="0" y="169"/>
                </a:moveTo>
                <a:lnTo>
                  <a:pt x="0" y="150"/>
                </a:lnTo>
                <a:lnTo>
                  <a:pt x="0" y="131"/>
                </a:lnTo>
                <a:lnTo>
                  <a:pt x="0" y="112"/>
                </a:lnTo>
                <a:lnTo>
                  <a:pt x="0" y="93"/>
                </a:lnTo>
                <a:lnTo>
                  <a:pt x="0" y="74"/>
                </a:lnTo>
                <a:lnTo>
                  <a:pt x="0" y="55"/>
                </a:lnTo>
                <a:lnTo>
                  <a:pt x="0" y="36"/>
                </a:lnTo>
                <a:lnTo>
                  <a:pt x="0" y="17"/>
                </a:lnTo>
                <a:lnTo>
                  <a:pt x="0" y="16"/>
                </a:lnTo>
                <a:lnTo>
                  <a:pt x="0" y="15"/>
                </a:lnTo>
                <a:lnTo>
                  <a:pt x="0" y="14"/>
                </a:lnTo>
                <a:lnTo>
                  <a:pt x="0" y="13"/>
                </a:lnTo>
                <a:lnTo>
                  <a:pt x="0" y="12"/>
                </a:lnTo>
                <a:lnTo>
                  <a:pt x="1" y="11"/>
                </a:lnTo>
                <a:lnTo>
                  <a:pt x="1" y="10"/>
                </a:lnTo>
                <a:lnTo>
                  <a:pt x="1" y="9"/>
                </a:lnTo>
                <a:lnTo>
                  <a:pt x="2" y="8"/>
                </a:lnTo>
                <a:lnTo>
                  <a:pt x="2" y="7"/>
                </a:lnTo>
                <a:lnTo>
                  <a:pt x="3" y="7"/>
                </a:lnTo>
                <a:lnTo>
                  <a:pt x="3" y="6"/>
                </a:lnTo>
                <a:lnTo>
                  <a:pt x="4" y="5"/>
                </a:lnTo>
                <a:lnTo>
                  <a:pt x="5" y="4"/>
                </a:lnTo>
                <a:lnTo>
                  <a:pt x="6" y="4"/>
                </a:lnTo>
                <a:lnTo>
                  <a:pt x="7" y="3"/>
                </a:lnTo>
                <a:lnTo>
                  <a:pt x="8" y="3"/>
                </a:lnTo>
                <a:lnTo>
                  <a:pt x="9" y="2"/>
                </a:lnTo>
                <a:lnTo>
                  <a:pt x="10" y="2"/>
                </a:lnTo>
                <a:lnTo>
                  <a:pt x="11" y="1"/>
                </a:lnTo>
                <a:lnTo>
                  <a:pt x="12" y="1"/>
                </a:lnTo>
                <a:lnTo>
                  <a:pt x="13" y="1"/>
                </a:lnTo>
                <a:lnTo>
                  <a:pt x="14" y="0"/>
                </a:lnTo>
                <a:lnTo>
                  <a:pt x="16" y="0"/>
                </a:lnTo>
                <a:lnTo>
                  <a:pt x="17" y="0"/>
                </a:lnTo>
                <a:lnTo>
                  <a:pt x="19" y="0"/>
                </a:lnTo>
                <a:lnTo>
                  <a:pt x="20" y="0"/>
                </a:lnTo>
                <a:lnTo>
                  <a:pt x="22" y="0"/>
                </a:lnTo>
                <a:lnTo>
                  <a:pt x="23" y="0"/>
                </a:lnTo>
                <a:lnTo>
                  <a:pt x="25" y="0"/>
                </a:lnTo>
                <a:lnTo>
                  <a:pt x="30" y="0"/>
                </a:lnTo>
                <a:lnTo>
                  <a:pt x="36" y="1"/>
                </a:lnTo>
                <a:lnTo>
                  <a:pt x="41" y="1"/>
                </a:lnTo>
                <a:lnTo>
                  <a:pt x="45" y="2"/>
                </a:lnTo>
                <a:lnTo>
                  <a:pt x="50" y="3"/>
                </a:lnTo>
                <a:lnTo>
                  <a:pt x="55" y="4"/>
                </a:lnTo>
                <a:lnTo>
                  <a:pt x="59" y="5"/>
                </a:lnTo>
                <a:lnTo>
                  <a:pt x="63" y="6"/>
                </a:lnTo>
                <a:lnTo>
                  <a:pt x="67" y="8"/>
                </a:lnTo>
                <a:lnTo>
                  <a:pt x="71" y="9"/>
                </a:lnTo>
                <a:lnTo>
                  <a:pt x="75" y="11"/>
                </a:lnTo>
                <a:lnTo>
                  <a:pt x="79" y="13"/>
                </a:lnTo>
                <a:lnTo>
                  <a:pt x="82" y="14"/>
                </a:lnTo>
                <a:lnTo>
                  <a:pt x="86" y="16"/>
                </a:lnTo>
                <a:lnTo>
                  <a:pt x="89" y="18"/>
                </a:lnTo>
                <a:lnTo>
                  <a:pt x="92" y="21"/>
                </a:lnTo>
                <a:lnTo>
                  <a:pt x="95" y="23"/>
                </a:lnTo>
                <a:lnTo>
                  <a:pt x="98" y="25"/>
                </a:lnTo>
                <a:lnTo>
                  <a:pt x="100" y="28"/>
                </a:lnTo>
                <a:lnTo>
                  <a:pt x="103" y="30"/>
                </a:lnTo>
                <a:lnTo>
                  <a:pt x="105" y="33"/>
                </a:lnTo>
                <a:lnTo>
                  <a:pt x="107" y="36"/>
                </a:lnTo>
                <a:lnTo>
                  <a:pt x="109" y="39"/>
                </a:lnTo>
                <a:lnTo>
                  <a:pt x="111" y="42"/>
                </a:lnTo>
                <a:lnTo>
                  <a:pt x="113" y="45"/>
                </a:lnTo>
                <a:lnTo>
                  <a:pt x="115" y="49"/>
                </a:lnTo>
                <a:lnTo>
                  <a:pt x="116" y="52"/>
                </a:lnTo>
                <a:lnTo>
                  <a:pt x="118" y="55"/>
                </a:lnTo>
                <a:lnTo>
                  <a:pt x="119" y="59"/>
                </a:lnTo>
                <a:lnTo>
                  <a:pt x="120" y="63"/>
                </a:lnTo>
                <a:lnTo>
                  <a:pt x="121" y="67"/>
                </a:lnTo>
                <a:lnTo>
                  <a:pt x="122" y="71"/>
                </a:lnTo>
                <a:lnTo>
                  <a:pt x="122" y="72"/>
                </a:lnTo>
                <a:lnTo>
                  <a:pt x="122" y="74"/>
                </a:lnTo>
                <a:lnTo>
                  <a:pt x="122" y="76"/>
                </a:lnTo>
                <a:lnTo>
                  <a:pt x="122" y="78"/>
                </a:lnTo>
                <a:lnTo>
                  <a:pt x="121" y="80"/>
                </a:lnTo>
                <a:lnTo>
                  <a:pt x="121" y="81"/>
                </a:lnTo>
                <a:lnTo>
                  <a:pt x="120" y="83"/>
                </a:lnTo>
                <a:lnTo>
                  <a:pt x="119" y="85"/>
                </a:lnTo>
                <a:lnTo>
                  <a:pt x="119" y="86"/>
                </a:lnTo>
                <a:lnTo>
                  <a:pt x="118" y="88"/>
                </a:lnTo>
                <a:lnTo>
                  <a:pt x="117" y="89"/>
                </a:lnTo>
                <a:lnTo>
                  <a:pt x="116" y="91"/>
                </a:lnTo>
                <a:lnTo>
                  <a:pt x="115" y="92"/>
                </a:lnTo>
                <a:lnTo>
                  <a:pt x="114" y="93"/>
                </a:lnTo>
                <a:lnTo>
                  <a:pt x="113" y="95"/>
                </a:lnTo>
                <a:lnTo>
                  <a:pt x="111" y="96"/>
                </a:lnTo>
                <a:lnTo>
                  <a:pt x="110" y="98"/>
                </a:lnTo>
                <a:lnTo>
                  <a:pt x="109" y="99"/>
                </a:lnTo>
                <a:lnTo>
                  <a:pt x="107" y="100"/>
                </a:lnTo>
                <a:lnTo>
                  <a:pt x="106" y="101"/>
                </a:lnTo>
                <a:lnTo>
                  <a:pt x="104" y="103"/>
                </a:lnTo>
                <a:lnTo>
                  <a:pt x="103" y="104"/>
                </a:lnTo>
                <a:lnTo>
                  <a:pt x="101" y="105"/>
                </a:lnTo>
                <a:lnTo>
                  <a:pt x="99" y="106"/>
                </a:lnTo>
                <a:lnTo>
                  <a:pt x="97" y="107"/>
                </a:lnTo>
                <a:lnTo>
                  <a:pt x="96" y="108"/>
                </a:lnTo>
                <a:lnTo>
                  <a:pt x="94" y="109"/>
                </a:lnTo>
                <a:lnTo>
                  <a:pt x="92" y="111"/>
                </a:lnTo>
                <a:lnTo>
                  <a:pt x="90" y="112"/>
                </a:lnTo>
                <a:lnTo>
                  <a:pt x="88" y="113"/>
                </a:lnTo>
                <a:lnTo>
                  <a:pt x="86" y="114"/>
                </a:lnTo>
                <a:lnTo>
                  <a:pt x="84" y="115"/>
                </a:lnTo>
                <a:lnTo>
                  <a:pt x="88" y="117"/>
                </a:lnTo>
                <a:lnTo>
                  <a:pt x="92" y="120"/>
                </a:lnTo>
                <a:lnTo>
                  <a:pt x="94" y="122"/>
                </a:lnTo>
                <a:lnTo>
                  <a:pt x="96" y="123"/>
                </a:lnTo>
                <a:lnTo>
                  <a:pt x="98" y="124"/>
                </a:lnTo>
                <a:lnTo>
                  <a:pt x="100" y="126"/>
                </a:lnTo>
                <a:lnTo>
                  <a:pt x="101" y="127"/>
                </a:lnTo>
                <a:lnTo>
                  <a:pt x="103" y="129"/>
                </a:lnTo>
                <a:lnTo>
                  <a:pt x="105" y="130"/>
                </a:lnTo>
                <a:lnTo>
                  <a:pt x="106" y="131"/>
                </a:lnTo>
                <a:lnTo>
                  <a:pt x="108" y="133"/>
                </a:lnTo>
                <a:lnTo>
                  <a:pt x="110" y="134"/>
                </a:lnTo>
                <a:lnTo>
                  <a:pt x="111" y="136"/>
                </a:lnTo>
                <a:lnTo>
                  <a:pt x="113" y="137"/>
                </a:lnTo>
                <a:lnTo>
                  <a:pt x="114" y="139"/>
                </a:lnTo>
                <a:lnTo>
                  <a:pt x="115" y="140"/>
                </a:lnTo>
                <a:lnTo>
                  <a:pt x="117" y="141"/>
                </a:lnTo>
                <a:lnTo>
                  <a:pt x="118" y="143"/>
                </a:lnTo>
                <a:lnTo>
                  <a:pt x="119" y="144"/>
                </a:lnTo>
                <a:lnTo>
                  <a:pt x="120" y="146"/>
                </a:lnTo>
                <a:lnTo>
                  <a:pt x="122" y="147"/>
                </a:lnTo>
                <a:lnTo>
                  <a:pt x="123" y="148"/>
                </a:lnTo>
                <a:lnTo>
                  <a:pt x="124" y="150"/>
                </a:lnTo>
                <a:lnTo>
                  <a:pt x="125" y="151"/>
                </a:lnTo>
                <a:lnTo>
                  <a:pt x="126" y="153"/>
                </a:lnTo>
                <a:lnTo>
                  <a:pt x="127" y="154"/>
                </a:lnTo>
                <a:lnTo>
                  <a:pt x="127" y="156"/>
                </a:lnTo>
                <a:lnTo>
                  <a:pt x="128" y="157"/>
                </a:lnTo>
                <a:lnTo>
                  <a:pt x="129" y="158"/>
                </a:lnTo>
                <a:lnTo>
                  <a:pt x="130" y="160"/>
                </a:lnTo>
                <a:lnTo>
                  <a:pt x="129" y="161"/>
                </a:lnTo>
                <a:lnTo>
                  <a:pt x="129" y="162"/>
                </a:lnTo>
                <a:lnTo>
                  <a:pt x="129" y="163"/>
                </a:lnTo>
                <a:lnTo>
                  <a:pt x="129" y="164"/>
                </a:lnTo>
                <a:lnTo>
                  <a:pt x="128" y="165"/>
                </a:lnTo>
                <a:lnTo>
                  <a:pt x="128" y="166"/>
                </a:lnTo>
                <a:lnTo>
                  <a:pt x="128" y="167"/>
                </a:lnTo>
                <a:lnTo>
                  <a:pt x="127" y="168"/>
                </a:lnTo>
                <a:lnTo>
                  <a:pt x="127" y="169"/>
                </a:lnTo>
                <a:lnTo>
                  <a:pt x="126" y="169"/>
                </a:lnTo>
                <a:lnTo>
                  <a:pt x="126" y="170"/>
                </a:lnTo>
                <a:lnTo>
                  <a:pt x="126" y="171"/>
                </a:lnTo>
                <a:lnTo>
                  <a:pt x="125" y="171"/>
                </a:lnTo>
                <a:lnTo>
                  <a:pt x="125" y="172"/>
                </a:lnTo>
                <a:lnTo>
                  <a:pt x="124" y="172"/>
                </a:lnTo>
                <a:lnTo>
                  <a:pt x="124" y="173"/>
                </a:lnTo>
                <a:lnTo>
                  <a:pt x="123" y="173"/>
                </a:lnTo>
                <a:lnTo>
                  <a:pt x="123" y="174"/>
                </a:lnTo>
                <a:lnTo>
                  <a:pt x="122" y="174"/>
                </a:lnTo>
                <a:lnTo>
                  <a:pt x="121" y="175"/>
                </a:lnTo>
                <a:lnTo>
                  <a:pt x="120" y="175"/>
                </a:lnTo>
                <a:lnTo>
                  <a:pt x="119" y="175"/>
                </a:lnTo>
                <a:lnTo>
                  <a:pt x="118" y="175"/>
                </a:lnTo>
                <a:lnTo>
                  <a:pt x="118" y="176"/>
                </a:lnTo>
                <a:lnTo>
                  <a:pt x="117" y="176"/>
                </a:lnTo>
                <a:lnTo>
                  <a:pt x="116" y="176"/>
                </a:lnTo>
                <a:lnTo>
                  <a:pt x="115" y="176"/>
                </a:lnTo>
                <a:lnTo>
                  <a:pt x="115" y="175"/>
                </a:lnTo>
                <a:lnTo>
                  <a:pt x="113" y="175"/>
                </a:lnTo>
                <a:lnTo>
                  <a:pt x="111" y="175"/>
                </a:lnTo>
                <a:lnTo>
                  <a:pt x="110" y="174"/>
                </a:lnTo>
                <a:lnTo>
                  <a:pt x="108" y="173"/>
                </a:lnTo>
                <a:lnTo>
                  <a:pt x="106" y="172"/>
                </a:lnTo>
                <a:lnTo>
                  <a:pt x="104" y="171"/>
                </a:lnTo>
                <a:lnTo>
                  <a:pt x="102" y="169"/>
                </a:lnTo>
                <a:lnTo>
                  <a:pt x="100" y="168"/>
                </a:lnTo>
                <a:lnTo>
                  <a:pt x="98" y="166"/>
                </a:lnTo>
                <a:lnTo>
                  <a:pt x="95" y="164"/>
                </a:lnTo>
                <a:lnTo>
                  <a:pt x="93" y="163"/>
                </a:lnTo>
                <a:lnTo>
                  <a:pt x="91" y="161"/>
                </a:lnTo>
                <a:lnTo>
                  <a:pt x="86" y="156"/>
                </a:lnTo>
                <a:lnTo>
                  <a:pt x="81" y="152"/>
                </a:lnTo>
                <a:lnTo>
                  <a:pt x="78" y="150"/>
                </a:lnTo>
                <a:lnTo>
                  <a:pt x="75" y="148"/>
                </a:lnTo>
                <a:lnTo>
                  <a:pt x="72" y="146"/>
                </a:lnTo>
                <a:lnTo>
                  <a:pt x="70" y="144"/>
                </a:lnTo>
                <a:lnTo>
                  <a:pt x="67" y="142"/>
                </a:lnTo>
                <a:lnTo>
                  <a:pt x="64" y="140"/>
                </a:lnTo>
                <a:lnTo>
                  <a:pt x="61" y="138"/>
                </a:lnTo>
                <a:lnTo>
                  <a:pt x="58" y="136"/>
                </a:lnTo>
                <a:lnTo>
                  <a:pt x="54" y="134"/>
                </a:lnTo>
                <a:lnTo>
                  <a:pt x="51" y="133"/>
                </a:lnTo>
                <a:lnTo>
                  <a:pt x="48" y="132"/>
                </a:lnTo>
                <a:lnTo>
                  <a:pt x="45" y="130"/>
                </a:lnTo>
                <a:lnTo>
                  <a:pt x="41" y="129"/>
                </a:lnTo>
                <a:lnTo>
                  <a:pt x="38" y="129"/>
                </a:lnTo>
                <a:lnTo>
                  <a:pt x="34" y="128"/>
                </a:lnTo>
                <a:lnTo>
                  <a:pt x="31" y="128"/>
                </a:lnTo>
                <a:lnTo>
                  <a:pt x="31" y="133"/>
                </a:lnTo>
                <a:lnTo>
                  <a:pt x="31" y="138"/>
                </a:lnTo>
                <a:lnTo>
                  <a:pt x="31" y="143"/>
                </a:lnTo>
                <a:lnTo>
                  <a:pt x="31" y="148"/>
                </a:lnTo>
                <a:lnTo>
                  <a:pt x="31" y="153"/>
                </a:lnTo>
                <a:lnTo>
                  <a:pt x="31" y="158"/>
                </a:lnTo>
                <a:lnTo>
                  <a:pt x="31" y="163"/>
                </a:lnTo>
                <a:lnTo>
                  <a:pt x="31" y="168"/>
                </a:lnTo>
                <a:lnTo>
                  <a:pt x="30" y="169"/>
                </a:lnTo>
                <a:lnTo>
                  <a:pt x="30" y="170"/>
                </a:lnTo>
                <a:lnTo>
                  <a:pt x="30" y="171"/>
                </a:lnTo>
                <a:lnTo>
                  <a:pt x="30" y="172"/>
                </a:lnTo>
                <a:lnTo>
                  <a:pt x="30" y="173"/>
                </a:lnTo>
                <a:lnTo>
                  <a:pt x="29" y="173"/>
                </a:lnTo>
                <a:lnTo>
                  <a:pt x="29" y="174"/>
                </a:lnTo>
                <a:lnTo>
                  <a:pt x="29" y="175"/>
                </a:lnTo>
                <a:lnTo>
                  <a:pt x="28" y="175"/>
                </a:lnTo>
                <a:lnTo>
                  <a:pt x="28" y="176"/>
                </a:lnTo>
                <a:lnTo>
                  <a:pt x="27" y="176"/>
                </a:lnTo>
                <a:lnTo>
                  <a:pt x="27" y="177"/>
                </a:lnTo>
                <a:lnTo>
                  <a:pt x="26" y="177"/>
                </a:lnTo>
                <a:lnTo>
                  <a:pt x="25" y="178"/>
                </a:lnTo>
                <a:lnTo>
                  <a:pt x="24" y="178"/>
                </a:lnTo>
                <a:lnTo>
                  <a:pt x="23" y="178"/>
                </a:lnTo>
                <a:lnTo>
                  <a:pt x="23" y="179"/>
                </a:lnTo>
                <a:lnTo>
                  <a:pt x="22" y="179"/>
                </a:lnTo>
                <a:lnTo>
                  <a:pt x="21" y="179"/>
                </a:lnTo>
                <a:lnTo>
                  <a:pt x="20" y="179"/>
                </a:lnTo>
                <a:lnTo>
                  <a:pt x="19" y="179"/>
                </a:lnTo>
                <a:lnTo>
                  <a:pt x="18" y="179"/>
                </a:lnTo>
                <a:lnTo>
                  <a:pt x="17" y="180"/>
                </a:lnTo>
                <a:lnTo>
                  <a:pt x="16" y="180"/>
                </a:lnTo>
                <a:lnTo>
                  <a:pt x="15" y="180"/>
                </a:lnTo>
                <a:lnTo>
                  <a:pt x="14" y="180"/>
                </a:lnTo>
                <a:lnTo>
                  <a:pt x="13" y="180"/>
                </a:lnTo>
                <a:lnTo>
                  <a:pt x="12" y="179"/>
                </a:lnTo>
                <a:lnTo>
                  <a:pt x="11" y="179"/>
                </a:lnTo>
                <a:lnTo>
                  <a:pt x="10" y="179"/>
                </a:lnTo>
                <a:lnTo>
                  <a:pt x="9" y="179"/>
                </a:lnTo>
                <a:lnTo>
                  <a:pt x="8" y="179"/>
                </a:lnTo>
                <a:lnTo>
                  <a:pt x="7" y="179"/>
                </a:lnTo>
                <a:lnTo>
                  <a:pt x="7" y="178"/>
                </a:lnTo>
                <a:lnTo>
                  <a:pt x="6" y="178"/>
                </a:lnTo>
                <a:lnTo>
                  <a:pt x="5" y="178"/>
                </a:lnTo>
                <a:lnTo>
                  <a:pt x="4" y="177"/>
                </a:lnTo>
                <a:lnTo>
                  <a:pt x="3" y="176"/>
                </a:lnTo>
                <a:lnTo>
                  <a:pt x="2" y="175"/>
                </a:lnTo>
                <a:lnTo>
                  <a:pt x="1" y="174"/>
                </a:lnTo>
                <a:lnTo>
                  <a:pt x="1" y="173"/>
                </a:lnTo>
                <a:lnTo>
                  <a:pt x="0" y="173"/>
                </a:lnTo>
                <a:lnTo>
                  <a:pt x="0" y="172"/>
                </a:lnTo>
                <a:lnTo>
                  <a:pt x="0" y="171"/>
                </a:lnTo>
                <a:lnTo>
                  <a:pt x="0" y="170"/>
                </a:lnTo>
                <a:lnTo>
                  <a:pt x="0" y="169"/>
                </a:lnTo>
                <a:lnTo>
                  <a:pt x="54" y="96"/>
                </a:lnTo>
                <a:lnTo>
                  <a:pt x="57" y="95"/>
                </a:lnTo>
                <a:lnTo>
                  <a:pt x="60" y="94"/>
                </a:lnTo>
                <a:lnTo>
                  <a:pt x="61" y="94"/>
                </a:lnTo>
                <a:lnTo>
                  <a:pt x="62" y="94"/>
                </a:lnTo>
                <a:lnTo>
                  <a:pt x="64" y="93"/>
                </a:lnTo>
                <a:lnTo>
                  <a:pt x="65" y="93"/>
                </a:lnTo>
                <a:lnTo>
                  <a:pt x="66" y="92"/>
                </a:lnTo>
                <a:lnTo>
                  <a:pt x="68" y="92"/>
                </a:lnTo>
                <a:lnTo>
                  <a:pt x="69" y="91"/>
                </a:lnTo>
                <a:lnTo>
                  <a:pt x="70" y="91"/>
                </a:lnTo>
                <a:lnTo>
                  <a:pt x="71" y="90"/>
                </a:lnTo>
                <a:lnTo>
                  <a:pt x="73" y="89"/>
                </a:lnTo>
                <a:lnTo>
                  <a:pt x="74" y="89"/>
                </a:lnTo>
                <a:lnTo>
                  <a:pt x="75" y="88"/>
                </a:lnTo>
                <a:lnTo>
                  <a:pt x="76" y="87"/>
                </a:lnTo>
                <a:lnTo>
                  <a:pt x="77" y="86"/>
                </a:lnTo>
                <a:lnTo>
                  <a:pt x="79" y="86"/>
                </a:lnTo>
                <a:lnTo>
                  <a:pt x="80" y="85"/>
                </a:lnTo>
                <a:lnTo>
                  <a:pt x="81" y="84"/>
                </a:lnTo>
                <a:lnTo>
                  <a:pt x="82" y="83"/>
                </a:lnTo>
                <a:lnTo>
                  <a:pt x="83" y="82"/>
                </a:lnTo>
                <a:lnTo>
                  <a:pt x="84" y="81"/>
                </a:lnTo>
                <a:lnTo>
                  <a:pt x="85" y="80"/>
                </a:lnTo>
                <a:lnTo>
                  <a:pt x="86" y="78"/>
                </a:lnTo>
                <a:lnTo>
                  <a:pt x="87" y="77"/>
                </a:lnTo>
                <a:lnTo>
                  <a:pt x="88" y="76"/>
                </a:lnTo>
                <a:lnTo>
                  <a:pt x="89" y="74"/>
                </a:lnTo>
                <a:lnTo>
                  <a:pt x="90" y="73"/>
                </a:lnTo>
                <a:lnTo>
                  <a:pt x="90" y="71"/>
                </a:lnTo>
                <a:lnTo>
                  <a:pt x="91" y="70"/>
                </a:lnTo>
                <a:lnTo>
                  <a:pt x="90" y="68"/>
                </a:lnTo>
                <a:lnTo>
                  <a:pt x="90" y="66"/>
                </a:lnTo>
                <a:lnTo>
                  <a:pt x="89" y="64"/>
                </a:lnTo>
                <a:lnTo>
                  <a:pt x="88" y="62"/>
                </a:lnTo>
                <a:lnTo>
                  <a:pt x="87" y="61"/>
                </a:lnTo>
                <a:lnTo>
                  <a:pt x="86" y="59"/>
                </a:lnTo>
                <a:lnTo>
                  <a:pt x="85" y="57"/>
                </a:lnTo>
                <a:lnTo>
                  <a:pt x="84" y="55"/>
                </a:lnTo>
                <a:lnTo>
                  <a:pt x="82" y="54"/>
                </a:lnTo>
                <a:lnTo>
                  <a:pt x="81" y="52"/>
                </a:lnTo>
                <a:lnTo>
                  <a:pt x="80" y="51"/>
                </a:lnTo>
                <a:lnTo>
                  <a:pt x="79" y="49"/>
                </a:lnTo>
                <a:lnTo>
                  <a:pt x="77" y="48"/>
                </a:lnTo>
                <a:lnTo>
                  <a:pt x="76" y="46"/>
                </a:lnTo>
                <a:lnTo>
                  <a:pt x="75" y="45"/>
                </a:lnTo>
                <a:lnTo>
                  <a:pt x="73" y="44"/>
                </a:lnTo>
                <a:lnTo>
                  <a:pt x="71" y="42"/>
                </a:lnTo>
                <a:lnTo>
                  <a:pt x="70" y="41"/>
                </a:lnTo>
                <a:lnTo>
                  <a:pt x="68" y="40"/>
                </a:lnTo>
                <a:lnTo>
                  <a:pt x="66" y="39"/>
                </a:lnTo>
                <a:lnTo>
                  <a:pt x="64" y="38"/>
                </a:lnTo>
                <a:lnTo>
                  <a:pt x="62" y="37"/>
                </a:lnTo>
                <a:lnTo>
                  <a:pt x="60" y="36"/>
                </a:lnTo>
                <a:lnTo>
                  <a:pt x="58" y="35"/>
                </a:lnTo>
                <a:lnTo>
                  <a:pt x="56" y="34"/>
                </a:lnTo>
                <a:lnTo>
                  <a:pt x="54" y="34"/>
                </a:lnTo>
                <a:lnTo>
                  <a:pt x="52" y="33"/>
                </a:lnTo>
                <a:lnTo>
                  <a:pt x="49" y="32"/>
                </a:lnTo>
                <a:lnTo>
                  <a:pt x="47" y="32"/>
                </a:lnTo>
                <a:lnTo>
                  <a:pt x="44" y="32"/>
                </a:lnTo>
                <a:lnTo>
                  <a:pt x="41" y="31"/>
                </a:lnTo>
                <a:lnTo>
                  <a:pt x="39" y="31"/>
                </a:lnTo>
                <a:lnTo>
                  <a:pt x="38" y="31"/>
                </a:lnTo>
                <a:lnTo>
                  <a:pt x="37" y="31"/>
                </a:lnTo>
                <a:lnTo>
                  <a:pt x="36" y="31"/>
                </a:lnTo>
                <a:lnTo>
                  <a:pt x="35" y="31"/>
                </a:lnTo>
                <a:lnTo>
                  <a:pt x="34" y="31"/>
                </a:lnTo>
                <a:lnTo>
                  <a:pt x="33" y="31"/>
                </a:lnTo>
                <a:lnTo>
                  <a:pt x="32" y="31"/>
                </a:lnTo>
                <a:lnTo>
                  <a:pt x="31" y="31"/>
                </a:lnTo>
                <a:lnTo>
                  <a:pt x="31" y="39"/>
                </a:lnTo>
                <a:lnTo>
                  <a:pt x="31" y="47"/>
                </a:lnTo>
                <a:lnTo>
                  <a:pt x="31" y="55"/>
                </a:lnTo>
                <a:lnTo>
                  <a:pt x="31" y="63"/>
                </a:lnTo>
                <a:lnTo>
                  <a:pt x="31" y="71"/>
                </a:lnTo>
                <a:lnTo>
                  <a:pt x="31" y="80"/>
                </a:lnTo>
                <a:lnTo>
                  <a:pt x="31" y="88"/>
                </a:lnTo>
                <a:lnTo>
                  <a:pt x="31" y="96"/>
                </a:lnTo>
                <a:lnTo>
                  <a:pt x="34" y="96"/>
                </a:lnTo>
                <a:lnTo>
                  <a:pt x="37" y="96"/>
                </a:lnTo>
                <a:lnTo>
                  <a:pt x="40" y="96"/>
                </a:lnTo>
                <a:lnTo>
                  <a:pt x="42" y="96"/>
                </a:lnTo>
                <a:lnTo>
                  <a:pt x="45" y="96"/>
                </a:lnTo>
                <a:lnTo>
                  <a:pt x="48" y="96"/>
                </a:lnTo>
                <a:lnTo>
                  <a:pt x="51" y="96"/>
                </a:lnTo>
                <a:lnTo>
                  <a:pt x="54" y="96"/>
                </a:lnTo>
              </a:path>
            </a:pathLst>
          </a:custGeom>
          <a:solidFill>
            <a:schemeClr val="tx1"/>
          </a:solidFill>
          <a:ln w="9525" cap="rnd">
            <a:noFill/>
            <a:round/>
            <a:headEnd type="none" w="sm" len="sm"/>
            <a:tailEnd type="none" w="sm" len="sm"/>
          </a:ln>
          <a:effectLst>
            <a:outerShdw dist="35921" dir="2700000" algn="ctr" rotWithShape="0">
              <a:schemeClr val="bg2"/>
            </a:outerShdw>
          </a:effectLst>
        </p:spPr>
        <p:txBody>
          <a:bodyPr/>
          <a:lstStyle/>
          <a:p>
            <a:pPr>
              <a:defRPr/>
            </a:pPr>
            <a:endParaRPr lang="fr-CA"/>
          </a:p>
        </p:txBody>
      </p:sp>
      <p:sp>
        <p:nvSpPr>
          <p:cNvPr id="69672" name="Freeform 45"/>
          <p:cNvSpPr>
            <a:spLocks/>
          </p:cNvSpPr>
          <p:nvPr/>
        </p:nvSpPr>
        <p:spPr bwMode="auto">
          <a:xfrm>
            <a:off x="846138" y="6249988"/>
            <a:ext cx="184150" cy="296862"/>
          </a:xfrm>
          <a:custGeom>
            <a:avLst/>
            <a:gdLst>
              <a:gd name="T0" fmla="*/ 256842504 w 130"/>
              <a:gd name="T1" fmla="*/ 63003006 h 187"/>
              <a:gd name="T2" fmla="*/ 252829451 w 130"/>
              <a:gd name="T3" fmla="*/ 73083614 h 187"/>
              <a:gd name="T4" fmla="*/ 246809162 w 130"/>
              <a:gd name="T5" fmla="*/ 83164222 h 187"/>
              <a:gd name="T6" fmla="*/ 238783055 w 130"/>
              <a:gd name="T7" fmla="*/ 88204526 h 187"/>
              <a:gd name="T8" fmla="*/ 228749713 w 130"/>
              <a:gd name="T9" fmla="*/ 88204526 h 187"/>
              <a:gd name="T10" fmla="*/ 220723607 w 130"/>
              <a:gd name="T11" fmla="*/ 88204526 h 187"/>
              <a:gd name="T12" fmla="*/ 216710553 w 130"/>
              <a:gd name="T13" fmla="*/ 88204526 h 187"/>
              <a:gd name="T14" fmla="*/ 214704735 w 130"/>
              <a:gd name="T15" fmla="*/ 83164222 h 187"/>
              <a:gd name="T16" fmla="*/ 210691681 w 130"/>
              <a:gd name="T17" fmla="*/ 78123918 h 187"/>
              <a:gd name="T18" fmla="*/ 202664158 w 130"/>
              <a:gd name="T19" fmla="*/ 78123918 h 187"/>
              <a:gd name="T20" fmla="*/ 132435014 w 130"/>
              <a:gd name="T21" fmla="*/ 78123918 h 187"/>
              <a:gd name="T22" fmla="*/ 82269721 w 130"/>
              <a:gd name="T23" fmla="*/ 78123918 h 187"/>
              <a:gd name="T24" fmla="*/ 74243614 w 130"/>
              <a:gd name="T25" fmla="*/ 80644864 h 187"/>
              <a:gd name="T26" fmla="*/ 70230560 w 130"/>
              <a:gd name="T27" fmla="*/ 83164222 h 187"/>
              <a:gd name="T28" fmla="*/ 68223325 w 130"/>
              <a:gd name="T29" fmla="*/ 88204526 h 187"/>
              <a:gd name="T30" fmla="*/ 68223325 w 130"/>
              <a:gd name="T31" fmla="*/ 128526959 h 187"/>
              <a:gd name="T32" fmla="*/ 88290009 w 130"/>
              <a:gd name="T33" fmla="*/ 189010607 h 187"/>
              <a:gd name="T34" fmla="*/ 204671393 w 130"/>
              <a:gd name="T35" fmla="*/ 181450944 h 187"/>
              <a:gd name="T36" fmla="*/ 230756948 w 130"/>
              <a:gd name="T37" fmla="*/ 178929999 h 187"/>
              <a:gd name="T38" fmla="*/ 234770002 w 130"/>
              <a:gd name="T39" fmla="*/ 183970303 h 187"/>
              <a:gd name="T40" fmla="*/ 238783055 w 130"/>
              <a:gd name="T41" fmla="*/ 189010607 h 187"/>
              <a:gd name="T42" fmla="*/ 242796109 w 130"/>
              <a:gd name="T43" fmla="*/ 199091215 h 187"/>
              <a:gd name="T44" fmla="*/ 242796109 w 130"/>
              <a:gd name="T45" fmla="*/ 211692768 h 187"/>
              <a:gd name="T46" fmla="*/ 242796109 w 130"/>
              <a:gd name="T47" fmla="*/ 229333039 h 187"/>
              <a:gd name="T48" fmla="*/ 240790290 w 130"/>
              <a:gd name="T49" fmla="*/ 241934593 h 187"/>
              <a:gd name="T50" fmla="*/ 236777237 w 130"/>
              <a:gd name="T51" fmla="*/ 249494255 h 187"/>
              <a:gd name="T52" fmla="*/ 232762767 w 130"/>
              <a:gd name="T53" fmla="*/ 254534559 h 187"/>
              <a:gd name="T54" fmla="*/ 228749713 w 130"/>
              <a:gd name="T55" fmla="*/ 257055505 h 187"/>
              <a:gd name="T56" fmla="*/ 166546677 w 130"/>
              <a:gd name="T57" fmla="*/ 262095809 h 187"/>
              <a:gd name="T58" fmla="*/ 68223325 w 130"/>
              <a:gd name="T59" fmla="*/ 284776383 h 187"/>
              <a:gd name="T60" fmla="*/ 66217507 w 130"/>
              <a:gd name="T61" fmla="*/ 375501855 h 187"/>
              <a:gd name="T62" fmla="*/ 168552495 w 130"/>
              <a:gd name="T63" fmla="*/ 390622767 h 187"/>
              <a:gd name="T64" fmla="*/ 230756948 w 130"/>
              <a:gd name="T65" fmla="*/ 390622767 h 187"/>
              <a:gd name="T66" fmla="*/ 236777237 w 130"/>
              <a:gd name="T67" fmla="*/ 393143713 h 187"/>
              <a:gd name="T68" fmla="*/ 238783055 w 130"/>
              <a:gd name="T69" fmla="*/ 400703375 h 187"/>
              <a:gd name="T70" fmla="*/ 242796109 w 130"/>
              <a:gd name="T71" fmla="*/ 408264625 h 187"/>
              <a:gd name="T72" fmla="*/ 242796109 w 130"/>
              <a:gd name="T73" fmla="*/ 425904895 h 187"/>
              <a:gd name="T74" fmla="*/ 240790290 w 130"/>
              <a:gd name="T75" fmla="*/ 441025807 h 187"/>
              <a:gd name="T76" fmla="*/ 236777237 w 130"/>
              <a:gd name="T77" fmla="*/ 451106415 h 187"/>
              <a:gd name="T78" fmla="*/ 230756948 w 130"/>
              <a:gd name="T79" fmla="*/ 458667665 h 187"/>
              <a:gd name="T80" fmla="*/ 224736660 w 130"/>
              <a:gd name="T81" fmla="*/ 463707969 h 187"/>
              <a:gd name="T82" fmla="*/ 214704735 w 130"/>
              <a:gd name="T83" fmla="*/ 466227327 h 187"/>
              <a:gd name="T84" fmla="*/ 154506100 w 130"/>
              <a:gd name="T85" fmla="*/ 468748273 h 187"/>
              <a:gd name="T86" fmla="*/ 58191400 w 130"/>
              <a:gd name="T87" fmla="*/ 466227327 h 187"/>
              <a:gd name="T88" fmla="*/ 38124716 w 130"/>
              <a:gd name="T89" fmla="*/ 458667665 h 187"/>
              <a:gd name="T90" fmla="*/ 22072502 w 130"/>
              <a:gd name="T91" fmla="*/ 446066111 h 187"/>
              <a:gd name="T92" fmla="*/ 10033342 w 130"/>
              <a:gd name="T93" fmla="*/ 430945199 h 187"/>
              <a:gd name="T94" fmla="*/ 4013053 w 130"/>
              <a:gd name="T95" fmla="*/ 410783983 h 187"/>
              <a:gd name="T96" fmla="*/ 0 w 130"/>
              <a:gd name="T97" fmla="*/ 388103409 h 187"/>
              <a:gd name="T98" fmla="*/ 4013053 w 130"/>
              <a:gd name="T99" fmla="*/ 156249424 h 187"/>
              <a:gd name="T100" fmla="*/ 6020288 w 130"/>
              <a:gd name="T101" fmla="*/ 15120912 h 187"/>
              <a:gd name="T102" fmla="*/ 10033342 w 130"/>
              <a:gd name="T103" fmla="*/ 7559662 h 187"/>
              <a:gd name="T104" fmla="*/ 14046395 w 130"/>
              <a:gd name="T105" fmla="*/ 2519358 h 187"/>
              <a:gd name="T106" fmla="*/ 20065267 w 130"/>
              <a:gd name="T107" fmla="*/ 0 h 187"/>
              <a:gd name="T108" fmla="*/ 98321935 w 130"/>
              <a:gd name="T109" fmla="*/ 0 h 187"/>
              <a:gd name="T110" fmla="*/ 220723607 w 130"/>
              <a:gd name="T111" fmla="*/ 0 h 187"/>
              <a:gd name="T112" fmla="*/ 232762767 w 130"/>
              <a:gd name="T113" fmla="*/ 5040304 h 187"/>
              <a:gd name="T114" fmla="*/ 242796109 w 130"/>
              <a:gd name="T115" fmla="*/ 12599966 h 187"/>
              <a:gd name="T116" fmla="*/ 250822216 w 130"/>
              <a:gd name="T117" fmla="*/ 20161216 h 187"/>
              <a:gd name="T118" fmla="*/ 256842504 w 130"/>
              <a:gd name="T119" fmla="*/ 32761182 h 187"/>
              <a:gd name="T120" fmla="*/ 258848323 w 130"/>
              <a:gd name="T121" fmla="*/ 47882094 h 18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30" h="187">
                <a:moveTo>
                  <a:pt x="129" y="20"/>
                </a:moveTo>
                <a:lnTo>
                  <a:pt x="128" y="21"/>
                </a:lnTo>
                <a:lnTo>
                  <a:pt x="128" y="22"/>
                </a:lnTo>
                <a:lnTo>
                  <a:pt x="128" y="23"/>
                </a:lnTo>
                <a:lnTo>
                  <a:pt x="128" y="24"/>
                </a:lnTo>
                <a:lnTo>
                  <a:pt x="128" y="25"/>
                </a:lnTo>
                <a:lnTo>
                  <a:pt x="128" y="26"/>
                </a:lnTo>
                <a:lnTo>
                  <a:pt x="127" y="26"/>
                </a:lnTo>
                <a:lnTo>
                  <a:pt x="127" y="27"/>
                </a:lnTo>
                <a:lnTo>
                  <a:pt x="127" y="28"/>
                </a:lnTo>
                <a:lnTo>
                  <a:pt x="126" y="29"/>
                </a:lnTo>
                <a:lnTo>
                  <a:pt x="125" y="30"/>
                </a:lnTo>
                <a:lnTo>
                  <a:pt x="125" y="31"/>
                </a:lnTo>
                <a:lnTo>
                  <a:pt x="124" y="31"/>
                </a:lnTo>
                <a:lnTo>
                  <a:pt x="124" y="32"/>
                </a:lnTo>
                <a:lnTo>
                  <a:pt x="123" y="32"/>
                </a:lnTo>
                <a:lnTo>
                  <a:pt x="123" y="33"/>
                </a:lnTo>
                <a:lnTo>
                  <a:pt x="122" y="33"/>
                </a:lnTo>
                <a:lnTo>
                  <a:pt x="121" y="34"/>
                </a:lnTo>
                <a:lnTo>
                  <a:pt x="120" y="34"/>
                </a:lnTo>
                <a:lnTo>
                  <a:pt x="119" y="35"/>
                </a:lnTo>
                <a:lnTo>
                  <a:pt x="118" y="35"/>
                </a:lnTo>
                <a:lnTo>
                  <a:pt x="117" y="35"/>
                </a:lnTo>
                <a:lnTo>
                  <a:pt x="116" y="35"/>
                </a:lnTo>
                <a:lnTo>
                  <a:pt x="115" y="35"/>
                </a:lnTo>
                <a:lnTo>
                  <a:pt x="114" y="35"/>
                </a:lnTo>
                <a:lnTo>
                  <a:pt x="113" y="35"/>
                </a:lnTo>
                <a:lnTo>
                  <a:pt x="112" y="35"/>
                </a:lnTo>
                <a:lnTo>
                  <a:pt x="111" y="35"/>
                </a:lnTo>
                <a:lnTo>
                  <a:pt x="110" y="35"/>
                </a:lnTo>
                <a:lnTo>
                  <a:pt x="109" y="35"/>
                </a:lnTo>
                <a:lnTo>
                  <a:pt x="108" y="35"/>
                </a:lnTo>
                <a:lnTo>
                  <a:pt x="108" y="34"/>
                </a:lnTo>
                <a:lnTo>
                  <a:pt x="107" y="34"/>
                </a:lnTo>
                <a:lnTo>
                  <a:pt x="107" y="33"/>
                </a:lnTo>
                <a:lnTo>
                  <a:pt x="106" y="33"/>
                </a:lnTo>
                <a:lnTo>
                  <a:pt x="106" y="32"/>
                </a:lnTo>
                <a:lnTo>
                  <a:pt x="105" y="32"/>
                </a:lnTo>
                <a:lnTo>
                  <a:pt x="105" y="31"/>
                </a:lnTo>
                <a:lnTo>
                  <a:pt x="104" y="31"/>
                </a:lnTo>
                <a:lnTo>
                  <a:pt x="103" y="31"/>
                </a:lnTo>
                <a:lnTo>
                  <a:pt x="102" y="31"/>
                </a:lnTo>
                <a:lnTo>
                  <a:pt x="101" y="31"/>
                </a:lnTo>
                <a:lnTo>
                  <a:pt x="94" y="31"/>
                </a:lnTo>
                <a:lnTo>
                  <a:pt x="87" y="31"/>
                </a:lnTo>
                <a:lnTo>
                  <a:pt x="80" y="31"/>
                </a:lnTo>
                <a:lnTo>
                  <a:pt x="73" y="31"/>
                </a:lnTo>
                <a:lnTo>
                  <a:pt x="66" y="31"/>
                </a:lnTo>
                <a:lnTo>
                  <a:pt x="59" y="31"/>
                </a:lnTo>
                <a:lnTo>
                  <a:pt x="52" y="31"/>
                </a:lnTo>
                <a:lnTo>
                  <a:pt x="46" y="31"/>
                </a:lnTo>
                <a:lnTo>
                  <a:pt x="44" y="31"/>
                </a:lnTo>
                <a:lnTo>
                  <a:pt x="42" y="31"/>
                </a:lnTo>
                <a:lnTo>
                  <a:pt x="41" y="31"/>
                </a:lnTo>
                <a:lnTo>
                  <a:pt x="40" y="31"/>
                </a:lnTo>
                <a:lnTo>
                  <a:pt x="39" y="31"/>
                </a:lnTo>
                <a:lnTo>
                  <a:pt x="38" y="31"/>
                </a:lnTo>
                <a:lnTo>
                  <a:pt x="37" y="31"/>
                </a:lnTo>
                <a:lnTo>
                  <a:pt x="37" y="32"/>
                </a:lnTo>
                <a:lnTo>
                  <a:pt x="36" y="32"/>
                </a:lnTo>
                <a:lnTo>
                  <a:pt x="35" y="33"/>
                </a:lnTo>
                <a:lnTo>
                  <a:pt x="34" y="34"/>
                </a:lnTo>
                <a:lnTo>
                  <a:pt x="34" y="35"/>
                </a:lnTo>
                <a:lnTo>
                  <a:pt x="34" y="36"/>
                </a:lnTo>
                <a:lnTo>
                  <a:pt x="34" y="41"/>
                </a:lnTo>
                <a:lnTo>
                  <a:pt x="34" y="46"/>
                </a:lnTo>
                <a:lnTo>
                  <a:pt x="34" y="51"/>
                </a:lnTo>
                <a:lnTo>
                  <a:pt x="34" y="56"/>
                </a:lnTo>
                <a:lnTo>
                  <a:pt x="34" y="61"/>
                </a:lnTo>
                <a:lnTo>
                  <a:pt x="34" y="66"/>
                </a:lnTo>
                <a:lnTo>
                  <a:pt x="34" y="71"/>
                </a:lnTo>
                <a:lnTo>
                  <a:pt x="34" y="76"/>
                </a:lnTo>
                <a:lnTo>
                  <a:pt x="44" y="75"/>
                </a:lnTo>
                <a:lnTo>
                  <a:pt x="53" y="74"/>
                </a:lnTo>
                <a:lnTo>
                  <a:pt x="63" y="74"/>
                </a:lnTo>
                <a:lnTo>
                  <a:pt x="73" y="73"/>
                </a:lnTo>
                <a:lnTo>
                  <a:pt x="83" y="73"/>
                </a:lnTo>
                <a:lnTo>
                  <a:pt x="93" y="72"/>
                </a:lnTo>
                <a:lnTo>
                  <a:pt x="102" y="72"/>
                </a:lnTo>
                <a:lnTo>
                  <a:pt x="112" y="71"/>
                </a:lnTo>
                <a:lnTo>
                  <a:pt x="113" y="71"/>
                </a:lnTo>
                <a:lnTo>
                  <a:pt x="114" y="71"/>
                </a:lnTo>
                <a:lnTo>
                  <a:pt x="115" y="71"/>
                </a:lnTo>
                <a:lnTo>
                  <a:pt x="115" y="72"/>
                </a:lnTo>
                <a:lnTo>
                  <a:pt x="116" y="72"/>
                </a:lnTo>
                <a:lnTo>
                  <a:pt x="117" y="73"/>
                </a:lnTo>
                <a:lnTo>
                  <a:pt x="118" y="73"/>
                </a:lnTo>
                <a:lnTo>
                  <a:pt x="118" y="74"/>
                </a:lnTo>
                <a:lnTo>
                  <a:pt x="119" y="74"/>
                </a:lnTo>
                <a:lnTo>
                  <a:pt x="119" y="75"/>
                </a:lnTo>
                <a:lnTo>
                  <a:pt x="120" y="76"/>
                </a:lnTo>
                <a:lnTo>
                  <a:pt x="120" y="77"/>
                </a:lnTo>
                <a:lnTo>
                  <a:pt x="121" y="78"/>
                </a:lnTo>
                <a:lnTo>
                  <a:pt x="121" y="79"/>
                </a:lnTo>
                <a:lnTo>
                  <a:pt x="121" y="80"/>
                </a:lnTo>
                <a:lnTo>
                  <a:pt x="121" y="81"/>
                </a:lnTo>
                <a:lnTo>
                  <a:pt x="121" y="82"/>
                </a:lnTo>
                <a:lnTo>
                  <a:pt x="121" y="83"/>
                </a:lnTo>
                <a:lnTo>
                  <a:pt x="121" y="84"/>
                </a:lnTo>
                <a:lnTo>
                  <a:pt x="121" y="85"/>
                </a:lnTo>
                <a:lnTo>
                  <a:pt x="121" y="86"/>
                </a:lnTo>
                <a:lnTo>
                  <a:pt x="121" y="89"/>
                </a:lnTo>
                <a:lnTo>
                  <a:pt x="121" y="90"/>
                </a:lnTo>
                <a:lnTo>
                  <a:pt x="121" y="91"/>
                </a:lnTo>
                <a:lnTo>
                  <a:pt x="121" y="92"/>
                </a:lnTo>
                <a:lnTo>
                  <a:pt x="121" y="93"/>
                </a:lnTo>
                <a:lnTo>
                  <a:pt x="120" y="94"/>
                </a:lnTo>
                <a:lnTo>
                  <a:pt x="120" y="95"/>
                </a:lnTo>
                <a:lnTo>
                  <a:pt x="120" y="96"/>
                </a:lnTo>
                <a:lnTo>
                  <a:pt x="119" y="97"/>
                </a:lnTo>
                <a:lnTo>
                  <a:pt x="119" y="98"/>
                </a:lnTo>
                <a:lnTo>
                  <a:pt x="118" y="99"/>
                </a:lnTo>
                <a:lnTo>
                  <a:pt x="118" y="100"/>
                </a:lnTo>
                <a:lnTo>
                  <a:pt x="117" y="100"/>
                </a:lnTo>
                <a:lnTo>
                  <a:pt x="117" y="101"/>
                </a:lnTo>
                <a:lnTo>
                  <a:pt x="116" y="101"/>
                </a:lnTo>
                <a:lnTo>
                  <a:pt x="115" y="102"/>
                </a:lnTo>
                <a:lnTo>
                  <a:pt x="114" y="102"/>
                </a:lnTo>
                <a:lnTo>
                  <a:pt x="113" y="102"/>
                </a:lnTo>
                <a:lnTo>
                  <a:pt x="103" y="103"/>
                </a:lnTo>
                <a:lnTo>
                  <a:pt x="93" y="104"/>
                </a:lnTo>
                <a:lnTo>
                  <a:pt x="83" y="104"/>
                </a:lnTo>
                <a:lnTo>
                  <a:pt x="73" y="105"/>
                </a:lnTo>
                <a:lnTo>
                  <a:pt x="63" y="106"/>
                </a:lnTo>
                <a:lnTo>
                  <a:pt x="53" y="106"/>
                </a:lnTo>
                <a:lnTo>
                  <a:pt x="44" y="107"/>
                </a:lnTo>
                <a:lnTo>
                  <a:pt x="34" y="107"/>
                </a:lnTo>
                <a:lnTo>
                  <a:pt x="34" y="113"/>
                </a:lnTo>
                <a:lnTo>
                  <a:pt x="34" y="119"/>
                </a:lnTo>
                <a:lnTo>
                  <a:pt x="34" y="125"/>
                </a:lnTo>
                <a:lnTo>
                  <a:pt x="33" y="131"/>
                </a:lnTo>
                <a:lnTo>
                  <a:pt x="33" y="137"/>
                </a:lnTo>
                <a:lnTo>
                  <a:pt x="33" y="143"/>
                </a:lnTo>
                <a:lnTo>
                  <a:pt x="33" y="149"/>
                </a:lnTo>
                <a:lnTo>
                  <a:pt x="33" y="155"/>
                </a:lnTo>
                <a:lnTo>
                  <a:pt x="43" y="155"/>
                </a:lnTo>
                <a:lnTo>
                  <a:pt x="54" y="155"/>
                </a:lnTo>
                <a:lnTo>
                  <a:pt x="64" y="155"/>
                </a:lnTo>
                <a:lnTo>
                  <a:pt x="74" y="155"/>
                </a:lnTo>
                <a:lnTo>
                  <a:pt x="84" y="155"/>
                </a:lnTo>
                <a:lnTo>
                  <a:pt x="94" y="155"/>
                </a:lnTo>
                <a:lnTo>
                  <a:pt x="104" y="155"/>
                </a:lnTo>
                <a:lnTo>
                  <a:pt x="114" y="155"/>
                </a:lnTo>
                <a:lnTo>
                  <a:pt x="115" y="155"/>
                </a:lnTo>
                <a:lnTo>
                  <a:pt x="116" y="155"/>
                </a:lnTo>
                <a:lnTo>
                  <a:pt x="117" y="155"/>
                </a:lnTo>
                <a:lnTo>
                  <a:pt x="117" y="156"/>
                </a:lnTo>
                <a:lnTo>
                  <a:pt x="118" y="156"/>
                </a:lnTo>
                <a:lnTo>
                  <a:pt x="118" y="157"/>
                </a:lnTo>
                <a:lnTo>
                  <a:pt x="119" y="157"/>
                </a:lnTo>
                <a:lnTo>
                  <a:pt x="119" y="158"/>
                </a:lnTo>
                <a:lnTo>
                  <a:pt x="119" y="159"/>
                </a:lnTo>
                <a:lnTo>
                  <a:pt x="120" y="159"/>
                </a:lnTo>
                <a:lnTo>
                  <a:pt x="120" y="160"/>
                </a:lnTo>
                <a:lnTo>
                  <a:pt x="120" y="161"/>
                </a:lnTo>
                <a:lnTo>
                  <a:pt x="120" y="162"/>
                </a:lnTo>
                <a:lnTo>
                  <a:pt x="121" y="162"/>
                </a:lnTo>
                <a:lnTo>
                  <a:pt x="121" y="163"/>
                </a:lnTo>
                <a:lnTo>
                  <a:pt x="121" y="164"/>
                </a:lnTo>
                <a:lnTo>
                  <a:pt x="121" y="166"/>
                </a:lnTo>
                <a:lnTo>
                  <a:pt x="121" y="167"/>
                </a:lnTo>
                <a:lnTo>
                  <a:pt x="121" y="169"/>
                </a:lnTo>
                <a:lnTo>
                  <a:pt x="121" y="171"/>
                </a:lnTo>
                <a:lnTo>
                  <a:pt x="121" y="172"/>
                </a:lnTo>
                <a:lnTo>
                  <a:pt x="121" y="173"/>
                </a:lnTo>
                <a:lnTo>
                  <a:pt x="121" y="174"/>
                </a:lnTo>
                <a:lnTo>
                  <a:pt x="120" y="174"/>
                </a:lnTo>
                <a:lnTo>
                  <a:pt x="120" y="175"/>
                </a:lnTo>
                <a:lnTo>
                  <a:pt x="120" y="176"/>
                </a:lnTo>
                <a:lnTo>
                  <a:pt x="120" y="177"/>
                </a:lnTo>
                <a:lnTo>
                  <a:pt x="119" y="177"/>
                </a:lnTo>
                <a:lnTo>
                  <a:pt x="119" y="178"/>
                </a:lnTo>
                <a:lnTo>
                  <a:pt x="119" y="179"/>
                </a:lnTo>
                <a:lnTo>
                  <a:pt x="118" y="179"/>
                </a:lnTo>
                <a:lnTo>
                  <a:pt x="118" y="180"/>
                </a:lnTo>
                <a:lnTo>
                  <a:pt x="117" y="180"/>
                </a:lnTo>
                <a:lnTo>
                  <a:pt x="117" y="181"/>
                </a:lnTo>
                <a:lnTo>
                  <a:pt x="116" y="181"/>
                </a:lnTo>
                <a:lnTo>
                  <a:pt x="116" y="182"/>
                </a:lnTo>
                <a:lnTo>
                  <a:pt x="115" y="182"/>
                </a:lnTo>
                <a:lnTo>
                  <a:pt x="115" y="183"/>
                </a:lnTo>
                <a:lnTo>
                  <a:pt x="114" y="183"/>
                </a:lnTo>
                <a:lnTo>
                  <a:pt x="113" y="184"/>
                </a:lnTo>
                <a:lnTo>
                  <a:pt x="112" y="184"/>
                </a:lnTo>
                <a:lnTo>
                  <a:pt x="111" y="184"/>
                </a:lnTo>
                <a:lnTo>
                  <a:pt x="110" y="185"/>
                </a:lnTo>
                <a:lnTo>
                  <a:pt x="109" y="185"/>
                </a:lnTo>
                <a:lnTo>
                  <a:pt x="108" y="185"/>
                </a:lnTo>
                <a:lnTo>
                  <a:pt x="107" y="185"/>
                </a:lnTo>
                <a:lnTo>
                  <a:pt x="106" y="185"/>
                </a:lnTo>
                <a:lnTo>
                  <a:pt x="105" y="186"/>
                </a:lnTo>
                <a:lnTo>
                  <a:pt x="96" y="186"/>
                </a:lnTo>
                <a:lnTo>
                  <a:pt x="86" y="186"/>
                </a:lnTo>
                <a:lnTo>
                  <a:pt x="77" y="186"/>
                </a:lnTo>
                <a:lnTo>
                  <a:pt x="68" y="186"/>
                </a:lnTo>
                <a:lnTo>
                  <a:pt x="58" y="186"/>
                </a:lnTo>
                <a:lnTo>
                  <a:pt x="49" y="186"/>
                </a:lnTo>
                <a:lnTo>
                  <a:pt x="40" y="186"/>
                </a:lnTo>
                <a:lnTo>
                  <a:pt x="30" y="186"/>
                </a:lnTo>
                <a:lnTo>
                  <a:pt x="29" y="185"/>
                </a:lnTo>
                <a:lnTo>
                  <a:pt x="27" y="185"/>
                </a:lnTo>
                <a:lnTo>
                  <a:pt x="25" y="184"/>
                </a:lnTo>
                <a:lnTo>
                  <a:pt x="23" y="184"/>
                </a:lnTo>
                <a:lnTo>
                  <a:pt x="22" y="183"/>
                </a:lnTo>
                <a:lnTo>
                  <a:pt x="20" y="183"/>
                </a:lnTo>
                <a:lnTo>
                  <a:pt x="19" y="182"/>
                </a:lnTo>
                <a:lnTo>
                  <a:pt x="17" y="181"/>
                </a:lnTo>
                <a:lnTo>
                  <a:pt x="16" y="181"/>
                </a:lnTo>
                <a:lnTo>
                  <a:pt x="15" y="180"/>
                </a:lnTo>
                <a:lnTo>
                  <a:pt x="13" y="179"/>
                </a:lnTo>
                <a:lnTo>
                  <a:pt x="12" y="178"/>
                </a:lnTo>
                <a:lnTo>
                  <a:pt x="11" y="177"/>
                </a:lnTo>
                <a:lnTo>
                  <a:pt x="10" y="176"/>
                </a:lnTo>
                <a:lnTo>
                  <a:pt x="9" y="175"/>
                </a:lnTo>
                <a:lnTo>
                  <a:pt x="8" y="174"/>
                </a:lnTo>
                <a:lnTo>
                  <a:pt x="7" y="173"/>
                </a:lnTo>
                <a:lnTo>
                  <a:pt x="6" y="172"/>
                </a:lnTo>
                <a:lnTo>
                  <a:pt x="5" y="171"/>
                </a:lnTo>
                <a:lnTo>
                  <a:pt x="5" y="170"/>
                </a:lnTo>
                <a:lnTo>
                  <a:pt x="4" y="169"/>
                </a:lnTo>
                <a:lnTo>
                  <a:pt x="3" y="167"/>
                </a:lnTo>
                <a:lnTo>
                  <a:pt x="3" y="166"/>
                </a:lnTo>
                <a:lnTo>
                  <a:pt x="2" y="164"/>
                </a:lnTo>
                <a:lnTo>
                  <a:pt x="2" y="163"/>
                </a:lnTo>
                <a:lnTo>
                  <a:pt x="1" y="162"/>
                </a:lnTo>
                <a:lnTo>
                  <a:pt x="1" y="160"/>
                </a:lnTo>
                <a:lnTo>
                  <a:pt x="0" y="159"/>
                </a:lnTo>
                <a:lnTo>
                  <a:pt x="0" y="157"/>
                </a:lnTo>
                <a:lnTo>
                  <a:pt x="0" y="155"/>
                </a:lnTo>
                <a:lnTo>
                  <a:pt x="0" y="154"/>
                </a:lnTo>
                <a:lnTo>
                  <a:pt x="0" y="152"/>
                </a:lnTo>
                <a:lnTo>
                  <a:pt x="0" y="134"/>
                </a:lnTo>
                <a:lnTo>
                  <a:pt x="0" y="116"/>
                </a:lnTo>
                <a:lnTo>
                  <a:pt x="1" y="98"/>
                </a:lnTo>
                <a:lnTo>
                  <a:pt x="1" y="80"/>
                </a:lnTo>
                <a:lnTo>
                  <a:pt x="2" y="62"/>
                </a:lnTo>
                <a:lnTo>
                  <a:pt x="2" y="45"/>
                </a:lnTo>
                <a:lnTo>
                  <a:pt x="3" y="27"/>
                </a:lnTo>
                <a:lnTo>
                  <a:pt x="3" y="9"/>
                </a:lnTo>
                <a:lnTo>
                  <a:pt x="3" y="8"/>
                </a:lnTo>
                <a:lnTo>
                  <a:pt x="3" y="7"/>
                </a:lnTo>
                <a:lnTo>
                  <a:pt x="3" y="6"/>
                </a:lnTo>
                <a:lnTo>
                  <a:pt x="4" y="5"/>
                </a:lnTo>
                <a:lnTo>
                  <a:pt x="4" y="4"/>
                </a:lnTo>
                <a:lnTo>
                  <a:pt x="5" y="4"/>
                </a:lnTo>
                <a:lnTo>
                  <a:pt x="5" y="3"/>
                </a:lnTo>
                <a:lnTo>
                  <a:pt x="6" y="2"/>
                </a:lnTo>
                <a:lnTo>
                  <a:pt x="7" y="2"/>
                </a:lnTo>
                <a:lnTo>
                  <a:pt x="7" y="1"/>
                </a:lnTo>
                <a:lnTo>
                  <a:pt x="8" y="1"/>
                </a:lnTo>
                <a:lnTo>
                  <a:pt x="9" y="1"/>
                </a:lnTo>
                <a:lnTo>
                  <a:pt x="9" y="0"/>
                </a:lnTo>
                <a:lnTo>
                  <a:pt x="10" y="0"/>
                </a:lnTo>
                <a:lnTo>
                  <a:pt x="12" y="0"/>
                </a:lnTo>
                <a:lnTo>
                  <a:pt x="13" y="0"/>
                </a:lnTo>
                <a:lnTo>
                  <a:pt x="25" y="0"/>
                </a:lnTo>
                <a:lnTo>
                  <a:pt x="37" y="0"/>
                </a:lnTo>
                <a:lnTo>
                  <a:pt x="49" y="0"/>
                </a:lnTo>
                <a:lnTo>
                  <a:pt x="61" y="0"/>
                </a:lnTo>
                <a:lnTo>
                  <a:pt x="73" y="0"/>
                </a:lnTo>
                <a:lnTo>
                  <a:pt x="85" y="0"/>
                </a:lnTo>
                <a:lnTo>
                  <a:pt x="97" y="0"/>
                </a:lnTo>
                <a:lnTo>
                  <a:pt x="109" y="0"/>
                </a:lnTo>
                <a:lnTo>
                  <a:pt x="110" y="0"/>
                </a:lnTo>
                <a:lnTo>
                  <a:pt x="111" y="0"/>
                </a:lnTo>
                <a:lnTo>
                  <a:pt x="112" y="0"/>
                </a:lnTo>
                <a:lnTo>
                  <a:pt x="113" y="1"/>
                </a:lnTo>
                <a:lnTo>
                  <a:pt x="114" y="1"/>
                </a:lnTo>
                <a:lnTo>
                  <a:pt x="115" y="2"/>
                </a:lnTo>
                <a:lnTo>
                  <a:pt x="116" y="2"/>
                </a:lnTo>
                <a:lnTo>
                  <a:pt x="117" y="2"/>
                </a:lnTo>
                <a:lnTo>
                  <a:pt x="118" y="3"/>
                </a:lnTo>
                <a:lnTo>
                  <a:pt x="119" y="3"/>
                </a:lnTo>
                <a:lnTo>
                  <a:pt x="120" y="4"/>
                </a:lnTo>
                <a:lnTo>
                  <a:pt x="121" y="5"/>
                </a:lnTo>
                <a:lnTo>
                  <a:pt x="122" y="5"/>
                </a:lnTo>
                <a:lnTo>
                  <a:pt x="123" y="6"/>
                </a:lnTo>
                <a:lnTo>
                  <a:pt x="123" y="7"/>
                </a:lnTo>
                <a:lnTo>
                  <a:pt x="124" y="7"/>
                </a:lnTo>
                <a:lnTo>
                  <a:pt x="125" y="8"/>
                </a:lnTo>
                <a:lnTo>
                  <a:pt x="126" y="9"/>
                </a:lnTo>
                <a:lnTo>
                  <a:pt x="126" y="10"/>
                </a:lnTo>
                <a:lnTo>
                  <a:pt x="126" y="11"/>
                </a:lnTo>
                <a:lnTo>
                  <a:pt x="127" y="11"/>
                </a:lnTo>
                <a:lnTo>
                  <a:pt x="127" y="12"/>
                </a:lnTo>
                <a:lnTo>
                  <a:pt x="128" y="13"/>
                </a:lnTo>
                <a:lnTo>
                  <a:pt x="128" y="14"/>
                </a:lnTo>
                <a:lnTo>
                  <a:pt x="128" y="15"/>
                </a:lnTo>
                <a:lnTo>
                  <a:pt x="128" y="16"/>
                </a:lnTo>
                <a:lnTo>
                  <a:pt x="128" y="17"/>
                </a:lnTo>
                <a:lnTo>
                  <a:pt x="128" y="18"/>
                </a:lnTo>
                <a:lnTo>
                  <a:pt x="129" y="19"/>
                </a:lnTo>
                <a:lnTo>
                  <a:pt x="129" y="20"/>
                </a:lnTo>
              </a:path>
            </a:pathLst>
          </a:custGeom>
          <a:solidFill>
            <a:schemeClr val="tx1"/>
          </a:solidFill>
          <a:ln w="9525" cap="rnd">
            <a:noFill/>
            <a:round/>
            <a:headEnd/>
            <a:tailEnd/>
          </a:ln>
          <a:effectLst>
            <a:outerShdw dist="35921" dir="2700000" algn="ctr" rotWithShape="0">
              <a:schemeClr val="bg2"/>
            </a:outerShdw>
          </a:effectLst>
        </p:spPr>
        <p:txBody>
          <a:bodyPr/>
          <a:lstStyle/>
          <a:p>
            <a:pPr>
              <a:defRPr/>
            </a:pPr>
            <a:endParaRPr lang="fr-CA"/>
          </a:p>
        </p:txBody>
      </p:sp>
      <p:sp>
        <p:nvSpPr>
          <p:cNvPr id="30730" name="Rectangle 34"/>
          <p:cNvSpPr>
            <a:spLocks noGrp="1" noChangeArrowheads="1"/>
          </p:cNvSpPr>
          <p:nvPr>
            <p:ph type="title"/>
          </p:nvPr>
        </p:nvSpPr>
        <p:spPr bwMode="auto">
          <a:xfrm>
            <a:off x="1143000" y="609600"/>
            <a:ext cx="7772400" cy="1143000"/>
          </a:xfrm>
          <a:prstGeom prst="rect">
            <a:avLst/>
          </a:prstGeom>
          <a:noFill/>
          <a:ln w="9525">
            <a:noFill/>
            <a:miter lim="800000"/>
            <a:headEnd/>
            <a:tailEnd/>
          </a:ln>
        </p:spPr>
        <p:txBody>
          <a:bodyPr vert="horz" wrap="square" lIns="92075" tIns="46038" rIns="92075" bIns="46038" numCol="1" anchor="ctr" anchorCtr="0" compatLnSpc="1">
            <a:prstTxWarp prst="textNoShape">
              <a:avLst/>
            </a:prstTxWarp>
          </a:bodyPr>
          <a:lstStyle/>
          <a:p>
            <a:pPr lvl="0"/>
            <a:r>
              <a:rPr lang="en-US" smtClean="0"/>
              <a:t>Cliquez pour modifier le style du titre</a:t>
            </a:r>
          </a:p>
        </p:txBody>
      </p:sp>
      <p:sp>
        <p:nvSpPr>
          <p:cNvPr id="30731" name="Rectangle 38"/>
          <p:cNvSpPr>
            <a:spLocks noGrp="1" noChangeArrowheads="1"/>
          </p:cNvSpPr>
          <p:nvPr>
            <p:ph type="body" idx="1"/>
          </p:nvPr>
        </p:nvSpPr>
        <p:spPr bwMode="auto">
          <a:xfrm>
            <a:off x="1169988" y="1946275"/>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46" name="Date Placeholder 4"/>
          <p:cNvSpPr>
            <a:spLocks noGrp="1"/>
          </p:cNvSpPr>
          <p:nvPr>
            <p:ph type="dt" sz="half" idx="2"/>
          </p:nvPr>
        </p:nvSpPr>
        <p:spPr bwMode="auto">
          <a:xfrm>
            <a:off x="1143000" y="6248400"/>
            <a:ext cx="1905000" cy="457200"/>
          </a:xfrm>
          <a:prstGeom prst="rect">
            <a:avLst/>
          </a:prstGeom>
          <a:extLst/>
        </p:spPr>
        <p:txBody>
          <a:bodyPr vert="horz" wrap="square" lIns="92075" tIns="46038" rIns="92075" bIns="46038" numCol="1" anchor="ctr" anchorCtr="0" compatLnSpc="1">
            <a:prstTxWarp prst="textNoShape">
              <a:avLst/>
            </a:prstTxWarp>
          </a:bodyPr>
          <a:lstStyle>
            <a:lvl1pPr>
              <a:defRPr sz="1400" smtClean="0">
                <a:solidFill>
                  <a:srgbClr val="FFFFFF"/>
                </a:solidFill>
                <a:latin typeface="Calibri" pitchFamily="34" charset="0"/>
              </a:defRPr>
            </a:lvl1pPr>
          </a:lstStyle>
          <a:p>
            <a:pPr>
              <a:defRPr/>
            </a:pPr>
            <a:endParaRPr lang="fr-FR"/>
          </a:p>
        </p:txBody>
      </p:sp>
      <p:sp>
        <p:nvSpPr>
          <p:cNvPr id="47" name="Footer Placeholder 5"/>
          <p:cNvSpPr>
            <a:spLocks noGrp="1"/>
          </p:cNvSpPr>
          <p:nvPr>
            <p:ph type="ftr" sz="quarter" idx="3"/>
          </p:nvPr>
        </p:nvSpPr>
        <p:spPr bwMode="auto">
          <a:xfrm>
            <a:off x="3581400" y="6248400"/>
            <a:ext cx="2895600" cy="457200"/>
          </a:xfrm>
          <a:prstGeom prst="rect">
            <a:avLst/>
          </a:prstGeom>
          <a:extLst/>
        </p:spPr>
        <p:txBody>
          <a:bodyPr vert="horz" wrap="square" lIns="92075" tIns="46038" rIns="92075" bIns="46038" numCol="1" anchor="ctr" anchorCtr="0" compatLnSpc="1">
            <a:prstTxWarp prst="textNoShape">
              <a:avLst/>
            </a:prstTxWarp>
          </a:bodyPr>
          <a:lstStyle>
            <a:lvl1pPr algn="ctr">
              <a:defRPr sz="1400" smtClean="0">
                <a:solidFill>
                  <a:srgbClr val="FFFFFF"/>
                </a:solidFill>
                <a:latin typeface="Calibri" pitchFamily="34" charset="0"/>
              </a:defRPr>
            </a:lvl1pPr>
          </a:lstStyle>
          <a:p>
            <a:pPr>
              <a:defRPr/>
            </a:pPr>
            <a:endParaRPr lang="fr-FR"/>
          </a:p>
        </p:txBody>
      </p:sp>
      <p:sp>
        <p:nvSpPr>
          <p:cNvPr id="48" name="Slide Number Placeholder 6"/>
          <p:cNvSpPr>
            <a:spLocks noGrp="1"/>
          </p:cNvSpPr>
          <p:nvPr>
            <p:ph type="sldNum" sz="quarter" idx="4"/>
          </p:nvPr>
        </p:nvSpPr>
        <p:spPr bwMode="auto">
          <a:xfrm>
            <a:off x="7010400" y="6248400"/>
            <a:ext cx="1905000" cy="457200"/>
          </a:xfrm>
          <a:prstGeom prst="rect">
            <a:avLst/>
          </a:prstGeom>
          <a:extLst/>
        </p:spPr>
        <p:txBody>
          <a:bodyPr vert="horz" wrap="square" lIns="92075" tIns="46038" rIns="92075" bIns="46038" numCol="1" anchor="ctr" anchorCtr="0" compatLnSpc="1">
            <a:prstTxWarp prst="textNoShape">
              <a:avLst/>
            </a:prstTxWarp>
          </a:bodyPr>
          <a:lstStyle>
            <a:lvl1pPr algn="r">
              <a:defRPr sz="1400" smtClean="0">
                <a:solidFill>
                  <a:srgbClr val="FFFFFF"/>
                </a:solidFill>
                <a:latin typeface="Calibri" pitchFamily="34" charset="0"/>
              </a:defRPr>
            </a:lvl1pPr>
          </a:lstStyle>
          <a:p>
            <a:pPr>
              <a:defRPr/>
            </a:pPr>
            <a:fld id="{E94E15E1-7E29-4CC5-9EF9-74C8B43CEBE8}"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431" r:id="rId1"/>
    <p:sldLayoutId id="2147486432" r:id="rId2"/>
    <p:sldLayoutId id="2147486433" r:id="rId3"/>
    <p:sldLayoutId id="2147486434" r:id="rId4"/>
    <p:sldLayoutId id="2147486435" r:id="rId5"/>
    <p:sldLayoutId id="2147486436" r:id="rId6"/>
    <p:sldLayoutId id="2147486437" r:id="rId7"/>
    <p:sldLayoutId id="2147486438" r:id="rId8"/>
    <p:sldLayoutId id="2147486439" r:id="rId9"/>
    <p:sldLayoutId id="2147486440" r:id="rId10"/>
    <p:sldLayoutId id="2147486441" r:id="rId11"/>
  </p:sldLayoutIdLst>
  <p:transition spd="med"/>
  <p:txStyles>
    <p:titleStyle>
      <a:lvl1pPr algn="l" rtl="0" eaLnBrk="0" fontAlgn="base" hangingPunct="0">
        <a:spcBef>
          <a:spcPct val="0"/>
        </a:spcBef>
        <a:spcAft>
          <a:spcPct val="0"/>
        </a:spcAft>
        <a:defRPr sz="4400">
          <a:solidFill>
            <a:schemeClr val="tx2"/>
          </a:solidFill>
          <a:latin typeface="+mj-lt"/>
          <a:ea typeface="+mj-ea"/>
          <a:cs typeface="+mj-cs"/>
        </a:defRPr>
      </a:lvl1pPr>
      <a:lvl2pPr algn="l" rtl="0" eaLnBrk="0" fontAlgn="base" hangingPunct="0">
        <a:spcBef>
          <a:spcPct val="0"/>
        </a:spcBef>
        <a:spcAft>
          <a:spcPct val="0"/>
        </a:spcAft>
        <a:defRPr sz="4400">
          <a:solidFill>
            <a:schemeClr val="tx2"/>
          </a:solidFill>
          <a:latin typeface="Times New Roman" pitchFamily="18" charset="0"/>
        </a:defRPr>
      </a:lvl2pPr>
      <a:lvl3pPr algn="l" rtl="0" eaLnBrk="0" fontAlgn="base" hangingPunct="0">
        <a:spcBef>
          <a:spcPct val="0"/>
        </a:spcBef>
        <a:spcAft>
          <a:spcPct val="0"/>
        </a:spcAft>
        <a:defRPr sz="4400">
          <a:solidFill>
            <a:schemeClr val="tx2"/>
          </a:solidFill>
          <a:latin typeface="Times New Roman" pitchFamily="18" charset="0"/>
        </a:defRPr>
      </a:lvl3pPr>
      <a:lvl4pPr algn="l" rtl="0" eaLnBrk="0" fontAlgn="base" hangingPunct="0">
        <a:spcBef>
          <a:spcPct val="0"/>
        </a:spcBef>
        <a:spcAft>
          <a:spcPct val="0"/>
        </a:spcAft>
        <a:defRPr sz="4400">
          <a:solidFill>
            <a:schemeClr val="tx2"/>
          </a:solidFill>
          <a:latin typeface="Times New Roman" pitchFamily="18" charset="0"/>
        </a:defRPr>
      </a:lvl4pPr>
      <a:lvl5pPr algn="l" rtl="0" eaLnBrk="0" fontAlgn="base" hangingPunct="0">
        <a:spcBef>
          <a:spcPct val="0"/>
        </a:spcBef>
        <a:spcAft>
          <a:spcPct val="0"/>
        </a:spcAft>
        <a:defRPr sz="4400">
          <a:solidFill>
            <a:schemeClr val="tx2"/>
          </a:solidFill>
          <a:latin typeface="Times New Roman" pitchFamily="18" charset="0"/>
        </a:defRPr>
      </a:lvl5pPr>
      <a:lvl6pPr marL="457200" algn="l" rtl="0" eaLnBrk="0" fontAlgn="base" hangingPunct="0">
        <a:spcBef>
          <a:spcPct val="0"/>
        </a:spcBef>
        <a:spcAft>
          <a:spcPct val="0"/>
        </a:spcAft>
        <a:defRPr sz="4400">
          <a:solidFill>
            <a:schemeClr val="tx2"/>
          </a:solidFill>
          <a:latin typeface="Times New Roman" pitchFamily="18" charset="0"/>
        </a:defRPr>
      </a:lvl6pPr>
      <a:lvl7pPr marL="914400" algn="l" rtl="0" eaLnBrk="0" fontAlgn="base" hangingPunct="0">
        <a:spcBef>
          <a:spcPct val="0"/>
        </a:spcBef>
        <a:spcAft>
          <a:spcPct val="0"/>
        </a:spcAft>
        <a:defRPr sz="4400">
          <a:solidFill>
            <a:schemeClr val="tx2"/>
          </a:solidFill>
          <a:latin typeface="Times New Roman" pitchFamily="18" charset="0"/>
        </a:defRPr>
      </a:lvl7pPr>
      <a:lvl8pPr marL="1371600" algn="l" rtl="0" eaLnBrk="0" fontAlgn="base" hangingPunct="0">
        <a:spcBef>
          <a:spcPct val="0"/>
        </a:spcBef>
        <a:spcAft>
          <a:spcPct val="0"/>
        </a:spcAft>
        <a:defRPr sz="4400">
          <a:solidFill>
            <a:schemeClr val="tx2"/>
          </a:solidFill>
          <a:latin typeface="Times New Roman" pitchFamily="18" charset="0"/>
        </a:defRPr>
      </a:lvl8pPr>
      <a:lvl9pPr marL="1828800" algn="l"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lr>
          <a:schemeClr val="tx2"/>
        </a:buClr>
        <a:buSzPct val="75000"/>
        <a:buFont typeface="Wingdings" pitchFamily="2" charset="2"/>
        <a:buChar char="n"/>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folHlink"/>
        </a:buClr>
        <a:buSzPct val="60000"/>
        <a:buFont typeface="Wingdings" pitchFamily="2" charset="2"/>
        <a:buChar char="u"/>
        <a:defRPr sz="3200">
          <a:solidFill>
            <a:schemeClr val="tx1"/>
          </a:solidFill>
          <a:latin typeface="+mn-lt"/>
        </a:defRPr>
      </a:lvl2pPr>
      <a:lvl3pPr marL="1143000" indent="-228600" algn="l" rtl="0" eaLnBrk="0" fontAlgn="base" hangingPunct="0">
        <a:spcBef>
          <a:spcPct val="20000"/>
        </a:spcBef>
        <a:spcAft>
          <a:spcPct val="0"/>
        </a:spcAft>
        <a:buClr>
          <a:schemeClr val="tx2"/>
        </a:buClr>
        <a:buSzPct val="60000"/>
        <a:buFont typeface="Wingdings" pitchFamily="2" charset="2"/>
        <a:buChar char="t"/>
        <a:defRPr sz="3200">
          <a:solidFill>
            <a:schemeClr val="tx1"/>
          </a:solidFill>
          <a:latin typeface="+mn-lt"/>
        </a:defRPr>
      </a:lvl3pPr>
      <a:lvl4pPr marL="1600200" indent="-228600" algn="l" rtl="0" eaLnBrk="0" fontAlgn="base" hangingPunct="0">
        <a:spcBef>
          <a:spcPct val="20000"/>
        </a:spcBef>
        <a:spcAft>
          <a:spcPct val="0"/>
        </a:spcAft>
        <a:buClr>
          <a:schemeClr val="tx1"/>
        </a:buClr>
        <a:buSzPct val="100000"/>
        <a:buChar char="•"/>
        <a:defRPr sz="3200">
          <a:solidFill>
            <a:schemeClr val="tx1"/>
          </a:solidFill>
          <a:latin typeface="+mn-lt"/>
        </a:defRPr>
      </a:lvl4pPr>
      <a:lvl5pPr marL="2057400" indent="-228600" algn="l" rtl="0" eaLnBrk="0" fontAlgn="base" hangingPunct="0">
        <a:spcBef>
          <a:spcPct val="20000"/>
        </a:spcBef>
        <a:spcAft>
          <a:spcPct val="0"/>
        </a:spcAft>
        <a:buClr>
          <a:schemeClr val="tx1"/>
        </a:buClr>
        <a:buSzPct val="100000"/>
        <a:buChar char="–"/>
        <a:defRPr sz="3200">
          <a:solidFill>
            <a:schemeClr val="tx1"/>
          </a:solidFill>
          <a:latin typeface="+mn-lt"/>
        </a:defRPr>
      </a:lvl5pPr>
      <a:lvl6pPr marL="2514600" indent="-228600" algn="l" rtl="0" eaLnBrk="0" fontAlgn="base" hangingPunct="0">
        <a:spcBef>
          <a:spcPct val="20000"/>
        </a:spcBef>
        <a:spcAft>
          <a:spcPct val="0"/>
        </a:spcAft>
        <a:buClr>
          <a:schemeClr val="tx1"/>
        </a:buClr>
        <a:buSzPct val="100000"/>
        <a:buChar char="–"/>
        <a:defRPr sz="3200">
          <a:solidFill>
            <a:schemeClr val="tx1"/>
          </a:solidFill>
          <a:latin typeface="+mn-lt"/>
        </a:defRPr>
      </a:lvl6pPr>
      <a:lvl7pPr marL="2971800" indent="-228600" algn="l" rtl="0" eaLnBrk="0" fontAlgn="base" hangingPunct="0">
        <a:spcBef>
          <a:spcPct val="20000"/>
        </a:spcBef>
        <a:spcAft>
          <a:spcPct val="0"/>
        </a:spcAft>
        <a:buClr>
          <a:schemeClr val="tx1"/>
        </a:buClr>
        <a:buSzPct val="100000"/>
        <a:buChar char="–"/>
        <a:defRPr sz="3200">
          <a:solidFill>
            <a:schemeClr val="tx1"/>
          </a:solidFill>
          <a:latin typeface="+mn-lt"/>
        </a:defRPr>
      </a:lvl7pPr>
      <a:lvl8pPr marL="3429000" indent="-228600" algn="l" rtl="0" eaLnBrk="0" fontAlgn="base" hangingPunct="0">
        <a:spcBef>
          <a:spcPct val="20000"/>
        </a:spcBef>
        <a:spcAft>
          <a:spcPct val="0"/>
        </a:spcAft>
        <a:buClr>
          <a:schemeClr val="tx1"/>
        </a:buClr>
        <a:buSzPct val="100000"/>
        <a:buChar char="–"/>
        <a:defRPr sz="3200">
          <a:solidFill>
            <a:schemeClr val="tx1"/>
          </a:solidFill>
          <a:latin typeface="+mn-lt"/>
        </a:defRPr>
      </a:lvl8pPr>
      <a:lvl9pPr marL="3886200" indent="-228600" algn="l" rtl="0" eaLnBrk="0" fontAlgn="base" hangingPunct="0">
        <a:spcBef>
          <a:spcPct val="20000"/>
        </a:spcBef>
        <a:spcAft>
          <a:spcPct val="0"/>
        </a:spcAft>
        <a:buClr>
          <a:schemeClr val="tx1"/>
        </a:buClr>
        <a:buSzPct val="100000"/>
        <a:buChar char="–"/>
        <a:defRPr sz="32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1746" name="Title Placeholder 1"/>
          <p:cNvSpPr>
            <a:spLocks noGrp="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Cliquez pour modifier le style du titre</a:t>
            </a:r>
          </a:p>
        </p:txBody>
      </p:sp>
      <p:sp>
        <p:nvSpPr>
          <p:cNvPr id="31747" name="Text Placeholder 2"/>
          <p:cNvSpPr>
            <a:spLocks noGrp="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7"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smtClean="0">
                <a:solidFill>
                  <a:srgbClr val="898989"/>
                </a:solidFill>
                <a:latin typeface="Calibri" pitchFamily="34" charset="0"/>
              </a:defRPr>
            </a:lvl1pPr>
          </a:lstStyle>
          <a:p>
            <a:pPr>
              <a:defRPr/>
            </a:pPr>
            <a:fld id="{E61850AB-616C-40A1-9C2A-D365C94F2DF3}" type="datetimeFigureOut">
              <a:rPr lang="en-US"/>
              <a:pPr>
                <a:defRPr/>
              </a:pPr>
              <a:t>5/5/2014</a:t>
            </a:fld>
            <a:endParaRPr lang="en-US"/>
          </a:p>
        </p:txBody>
      </p:sp>
      <p:sp>
        <p:nvSpPr>
          <p:cNvPr id="8"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a:defRPr sz="1200" smtClean="0">
                <a:solidFill>
                  <a:srgbClr val="898989"/>
                </a:solidFill>
                <a:latin typeface="Calibri" pitchFamily="34" charset="0"/>
              </a:defRPr>
            </a:lvl1pPr>
          </a:lstStyle>
          <a:p>
            <a:pPr>
              <a:defRPr/>
            </a:pPr>
            <a:endParaRPr lang="fr-FR"/>
          </a:p>
        </p:txBody>
      </p:sp>
      <p:sp>
        <p:nvSpPr>
          <p:cNvPr id="9"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smtClean="0">
                <a:solidFill>
                  <a:srgbClr val="898989"/>
                </a:solidFill>
                <a:latin typeface="Calibri" pitchFamily="34" charset="0"/>
              </a:defRPr>
            </a:lvl1pPr>
          </a:lstStyle>
          <a:p>
            <a:pPr>
              <a:defRPr/>
            </a:pPr>
            <a:fld id="{FD1A87BE-3A11-486C-9E4A-F92A6D58E21A}"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442" r:id="rId1"/>
    <p:sldLayoutId id="2147486443" r:id="rId2"/>
    <p:sldLayoutId id="2147486444" r:id="rId3"/>
    <p:sldLayoutId id="2147486445" r:id="rId4"/>
    <p:sldLayoutId id="2147486446" r:id="rId5"/>
    <p:sldLayoutId id="2147486447" r:id="rId6"/>
    <p:sldLayoutId id="2147486448" r:id="rId7"/>
    <p:sldLayoutId id="2147486449" r:id="rId8"/>
    <p:sldLayoutId id="2147486450" r:id="rId9"/>
    <p:sldLayoutId id="2147486451" r:id="rId10"/>
    <p:sldLayoutId id="2147486452" r:id="rId11"/>
  </p:sldLayoutIdLst>
  <p:transition spd="med"/>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eaLnBrk="0" fontAlgn="base" hangingPunct="0">
        <a:spcBef>
          <a:spcPct val="0"/>
        </a:spcBef>
        <a:spcAft>
          <a:spcPct val="0"/>
        </a:spcAft>
        <a:defRPr sz="4400">
          <a:solidFill>
            <a:schemeClr val="tx1"/>
          </a:solidFill>
          <a:latin typeface="Calibri" pitchFamily="34" charset="0"/>
        </a:defRPr>
      </a:lvl6pPr>
      <a:lvl7pPr marL="914400" algn="ctr" rtl="0" eaLnBrk="0" fontAlgn="base" hangingPunct="0">
        <a:spcBef>
          <a:spcPct val="0"/>
        </a:spcBef>
        <a:spcAft>
          <a:spcPct val="0"/>
        </a:spcAft>
        <a:defRPr sz="4400">
          <a:solidFill>
            <a:schemeClr val="tx1"/>
          </a:solidFill>
          <a:latin typeface="Calibri" pitchFamily="34" charset="0"/>
        </a:defRPr>
      </a:lvl7pPr>
      <a:lvl8pPr marL="1371600" algn="ctr" rtl="0" eaLnBrk="0" fontAlgn="base" hangingPunct="0">
        <a:spcBef>
          <a:spcPct val="0"/>
        </a:spcBef>
        <a:spcAft>
          <a:spcPct val="0"/>
        </a:spcAft>
        <a:defRPr sz="4400">
          <a:solidFill>
            <a:schemeClr val="tx1"/>
          </a:solidFill>
          <a:latin typeface="Calibri" pitchFamily="34" charset="0"/>
        </a:defRPr>
      </a:lvl8pPr>
      <a:lvl9pPr marL="1828800" algn="ctr" rtl="0" eaLnBrk="0" fontAlgn="base" hangingPunct="0">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pitchFamily="34"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itchFamily="34" charset="0"/>
        <a:buChar char="–"/>
        <a:defRPr sz="2800">
          <a:solidFill>
            <a:schemeClr val="tx1"/>
          </a:solidFill>
          <a:latin typeface="+mn-lt"/>
        </a:defRPr>
      </a:lvl2pPr>
      <a:lvl3pPr marL="1143000" indent="-228600" algn="l" rtl="0" eaLnBrk="0" fontAlgn="base" hangingPunct="0">
        <a:spcBef>
          <a:spcPct val="20000"/>
        </a:spcBef>
        <a:spcAft>
          <a:spcPct val="0"/>
        </a:spcAft>
        <a:buFont typeface="Arial" pitchFamily="34" charset="0"/>
        <a:buChar char="•"/>
        <a:defRPr sz="2400">
          <a:solidFill>
            <a:schemeClr val="tx1"/>
          </a:solidFill>
          <a:latin typeface="+mn-lt"/>
        </a:defRPr>
      </a:lvl3pPr>
      <a:lvl4pPr marL="1600200" indent="-228600" algn="l" rtl="0" eaLnBrk="0" fontAlgn="base" hangingPunct="0">
        <a:spcBef>
          <a:spcPct val="20000"/>
        </a:spcBef>
        <a:spcAft>
          <a:spcPct val="0"/>
        </a:spcAft>
        <a:buFont typeface="Arial" pitchFamily="34" charset="0"/>
        <a:buChar char="–"/>
        <a:defRPr sz="2000">
          <a:solidFill>
            <a:schemeClr val="tx1"/>
          </a:solidFill>
          <a:latin typeface="+mn-lt"/>
        </a:defRPr>
      </a:lvl4pPr>
      <a:lvl5pPr marL="2057400" indent="-228600" algn="l" rtl="0" eaLnBrk="0" fontAlgn="base" hangingPunct="0">
        <a:spcBef>
          <a:spcPct val="20000"/>
        </a:spcBef>
        <a:spcAft>
          <a:spcPct val="0"/>
        </a:spcAft>
        <a:buFont typeface="Arial" pitchFamily="34" charset="0"/>
        <a:buChar char="»"/>
        <a:defRPr sz="2000">
          <a:solidFill>
            <a:schemeClr val="tx1"/>
          </a:solidFill>
          <a:latin typeface="+mn-lt"/>
        </a:defRPr>
      </a:lvl5pPr>
      <a:lvl6pPr marL="2514600" indent="-228600" algn="l" rtl="0" eaLnBrk="0" fontAlgn="base" hangingPunct="0">
        <a:spcBef>
          <a:spcPct val="20000"/>
        </a:spcBef>
        <a:spcAft>
          <a:spcPct val="0"/>
        </a:spcAft>
        <a:buFont typeface="Arial" pitchFamily="34" charset="0"/>
        <a:buChar char="»"/>
        <a:defRPr sz="2000">
          <a:solidFill>
            <a:schemeClr val="tx1"/>
          </a:solidFill>
          <a:latin typeface="+mn-lt"/>
        </a:defRPr>
      </a:lvl6pPr>
      <a:lvl7pPr marL="2971800" indent="-228600" algn="l" rtl="0" eaLnBrk="0" fontAlgn="base" hangingPunct="0">
        <a:spcBef>
          <a:spcPct val="20000"/>
        </a:spcBef>
        <a:spcAft>
          <a:spcPct val="0"/>
        </a:spcAft>
        <a:buFont typeface="Arial" pitchFamily="34" charset="0"/>
        <a:buChar char="»"/>
        <a:defRPr sz="2000">
          <a:solidFill>
            <a:schemeClr val="tx1"/>
          </a:solidFill>
          <a:latin typeface="+mn-lt"/>
        </a:defRPr>
      </a:lvl7pPr>
      <a:lvl8pPr marL="3429000" indent="-228600" algn="l" rtl="0" eaLnBrk="0" fontAlgn="base" hangingPunct="0">
        <a:spcBef>
          <a:spcPct val="20000"/>
        </a:spcBef>
        <a:spcAft>
          <a:spcPct val="0"/>
        </a:spcAft>
        <a:buFont typeface="Arial" pitchFamily="34" charset="0"/>
        <a:buChar char="»"/>
        <a:defRPr sz="2000">
          <a:solidFill>
            <a:schemeClr val="tx1"/>
          </a:solidFill>
          <a:latin typeface="+mn-lt"/>
        </a:defRPr>
      </a:lvl8pPr>
      <a:lvl9pPr marL="3886200" indent="-228600" algn="l" rtl="0" eaLnBrk="0" fontAlgn="base" hangingPunct="0">
        <a:spcBef>
          <a:spcPct val="20000"/>
        </a:spcBef>
        <a:spcAft>
          <a:spcPct val="0"/>
        </a:spcAft>
        <a:buFont typeface="Arial" pitchFamily="34" charset="0"/>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2770" name="Title Placeholder 1"/>
          <p:cNvSpPr>
            <a:spLocks noGrp="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Cliquez pour modifier le style du titre</a:t>
            </a:r>
          </a:p>
        </p:txBody>
      </p:sp>
      <p:sp>
        <p:nvSpPr>
          <p:cNvPr id="32771" name="Text Placeholder 2"/>
          <p:cNvSpPr>
            <a:spLocks noGrp="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7"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smtClean="0">
                <a:solidFill>
                  <a:srgbClr val="898989"/>
                </a:solidFill>
                <a:latin typeface="Calibri" pitchFamily="34" charset="0"/>
              </a:defRPr>
            </a:lvl1pPr>
          </a:lstStyle>
          <a:p>
            <a:pPr>
              <a:defRPr/>
            </a:pPr>
            <a:fld id="{528C032D-E3BD-4D41-949D-99348B1BC86B}" type="datetimeFigureOut">
              <a:rPr lang="en-US"/>
              <a:pPr>
                <a:defRPr/>
              </a:pPr>
              <a:t>5/5/2014</a:t>
            </a:fld>
            <a:endParaRPr lang="en-US"/>
          </a:p>
        </p:txBody>
      </p:sp>
      <p:sp>
        <p:nvSpPr>
          <p:cNvPr id="8"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a:defRPr sz="1200" smtClean="0">
                <a:solidFill>
                  <a:srgbClr val="898989"/>
                </a:solidFill>
                <a:latin typeface="Calibri" pitchFamily="34" charset="0"/>
              </a:defRPr>
            </a:lvl1pPr>
          </a:lstStyle>
          <a:p>
            <a:pPr>
              <a:defRPr/>
            </a:pPr>
            <a:endParaRPr lang="fr-FR"/>
          </a:p>
        </p:txBody>
      </p:sp>
      <p:sp>
        <p:nvSpPr>
          <p:cNvPr id="9"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smtClean="0">
                <a:solidFill>
                  <a:srgbClr val="898989"/>
                </a:solidFill>
                <a:latin typeface="Calibri" pitchFamily="34" charset="0"/>
              </a:defRPr>
            </a:lvl1pPr>
          </a:lstStyle>
          <a:p>
            <a:pPr>
              <a:defRPr/>
            </a:pPr>
            <a:fld id="{8721A097-0210-4D1C-A9ED-64B1C1320118}"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453" r:id="rId1"/>
    <p:sldLayoutId id="2147486454" r:id="rId2"/>
    <p:sldLayoutId id="2147486455" r:id="rId3"/>
    <p:sldLayoutId id="2147486456" r:id="rId4"/>
    <p:sldLayoutId id="2147486457" r:id="rId5"/>
    <p:sldLayoutId id="2147486458" r:id="rId6"/>
    <p:sldLayoutId id="2147486459" r:id="rId7"/>
    <p:sldLayoutId id="2147486460" r:id="rId8"/>
    <p:sldLayoutId id="2147486461" r:id="rId9"/>
    <p:sldLayoutId id="2147486462" r:id="rId10"/>
    <p:sldLayoutId id="2147486463" r:id="rId11"/>
  </p:sldLayoutIdLst>
  <p:transition spd="med"/>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eaLnBrk="0" fontAlgn="base" hangingPunct="0">
        <a:spcBef>
          <a:spcPct val="0"/>
        </a:spcBef>
        <a:spcAft>
          <a:spcPct val="0"/>
        </a:spcAft>
        <a:defRPr sz="4400">
          <a:solidFill>
            <a:schemeClr val="tx1"/>
          </a:solidFill>
          <a:latin typeface="Calibri" pitchFamily="34" charset="0"/>
        </a:defRPr>
      </a:lvl6pPr>
      <a:lvl7pPr marL="914400" algn="ctr" rtl="0" eaLnBrk="0" fontAlgn="base" hangingPunct="0">
        <a:spcBef>
          <a:spcPct val="0"/>
        </a:spcBef>
        <a:spcAft>
          <a:spcPct val="0"/>
        </a:spcAft>
        <a:defRPr sz="4400">
          <a:solidFill>
            <a:schemeClr val="tx1"/>
          </a:solidFill>
          <a:latin typeface="Calibri" pitchFamily="34" charset="0"/>
        </a:defRPr>
      </a:lvl7pPr>
      <a:lvl8pPr marL="1371600" algn="ctr" rtl="0" eaLnBrk="0" fontAlgn="base" hangingPunct="0">
        <a:spcBef>
          <a:spcPct val="0"/>
        </a:spcBef>
        <a:spcAft>
          <a:spcPct val="0"/>
        </a:spcAft>
        <a:defRPr sz="4400">
          <a:solidFill>
            <a:schemeClr val="tx1"/>
          </a:solidFill>
          <a:latin typeface="Calibri" pitchFamily="34" charset="0"/>
        </a:defRPr>
      </a:lvl8pPr>
      <a:lvl9pPr marL="1828800" algn="ctr" rtl="0" eaLnBrk="0" fontAlgn="base" hangingPunct="0">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pitchFamily="34"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itchFamily="34" charset="0"/>
        <a:buChar char="–"/>
        <a:defRPr sz="2800">
          <a:solidFill>
            <a:schemeClr val="tx1"/>
          </a:solidFill>
          <a:latin typeface="+mn-lt"/>
        </a:defRPr>
      </a:lvl2pPr>
      <a:lvl3pPr marL="1143000" indent="-228600" algn="l" rtl="0" eaLnBrk="0" fontAlgn="base" hangingPunct="0">
        <a:spcBef>
          <a:spcPct val="20000"/>
        </a:spcBef>
        <a:spcAft>
          <a:spcPct val="0"/>
        </a:spcAft>
        <a:buFont typeface="Arial" pitchFamily="34" charset="0"/>
        <a:buChar char="•"/>
        <a:defRPr sz="2400">
          <a:solidFill>
            <a:schemeClr val="tx1"/>
          </a:solidFill>
          <a:latin typeface="+mn-lt"/>
        </a:defRPr>
      </a:lvl3pPr>
      <a:lvl4pPr marL="1600200" indent="-228600" algn="l" rtl="0" eaLnBrk="0" fontAlgn="base" hangingPunct="0">
        <a:spcBef>
          <a:spcPct val="20000"/>
        </a:spcBef>
        <a:spcAft>
          <a:spcPct val="0"/>
        </a:spcAft>
        <a:buFont typeface="Arial" pitchFamily="34" charset="0"/>
        <a:buChar char="–"/>
        <a:defRPr sz="2000">
          <a:solidFill>
            <a:schemeClr val="tx1"/>
          </a:solidFill>
          <a:latin typeface="+mn-lt"/>
        </a:defRPr>
      </a:lvl4pPr>
      <a:lvl5pPr marL="2057400" indent="-228600" algn="l" rtl="0" eaLnBrk="0" fontAlgn="base" hangingPunct="0">
        <a:spcBef>
          <a:spcPct val="20000"/>
        </a:spcBef>
        <a:spcAft>
          <a:spcPct val="0"/>
        </a:spcAft>
        <a:buFont typeface="Arial" pitchFamily="34" charset="0"/>
        <a:buChar char="»"/>
        <a:defRPr sz="2000">
          <a:solidFill>
            <a:schemeClr val="tx1"/>
          </a:solidFill>
          <a:latin typeface="+mn-lt"/>
        </a:defRPr>
      </a:lvl5pPr>
      <a:lvl6pPr marL="2514600" indent="-228600" algn="l" rtl="0" eaLnBrk="0" fontAlgn="base" hangingPunct="0">
        <a:spcBef>
          <a:spcPct val="20000"/>
        </a:spcBef>
        <a:spcAft>
          <a:spcPct val="0"/>
        </a:spcAft>
        <a:buFont typeface="Arial" pitchFamily="34" charset="0"/>
        <a:buChar char="»"/>
        <a:defRPr sz="2000">
          <a:solidFill>
            <a:schemeClr val="tx1"/>
          </a:solidFill>
          <a:latin typeface="+mn-lt"/>
        </a:defRPr>
      </a:lvl6pPr>
      <a:lvl7pPr marL="2971800" indent="-228600" algn="l" rtl="0" eaLnBrk="0" fontAlgn="base" hangingPunct="0">
        <a:spcBef>
          <a:spcPct val="20000"/>
        </a:spcBef>
        <a:spcAft>
          <a:spcPct val="0"/>
        </a:spcAft>
        <a:buFont typeface="Arial" pitchFamily="34" charset="0"/>
        <a:buChar char="»"/>
        <a:defRPr sz="2000">
          <a:solidFill>
            <a:schemeClr val="tx1"/>
          </a:solidFill>
          <a:latin typeface="+mn-lt"/>
        </a:defRPr>
      </a:lvl7pPr>
      <a:lvl8pPr marL="3429000" indent="-228600" algn="l" rtl="0" eaLnBrk="0" fontAlgn="base" hangingPunct="0">
        <a:spcBef>
          <a:spcPct val="20000"/>
        </a:spcBef>
        <a:spcAft>
          <a:spcPct val="0"/>
        </a:spcAft>
        <a:buFont typeface="Arial" pitchFamily="34" charset="0"/>
        <a:buChar char="»"/>
        <a:defRPr sz="2000">
          <a:solidFill>
            <a:schemeClr val="tx1"/>
          </a:solidFill>
          <a:latin typeface="+mn-lt"/>
        </a:defRPr>
      </a:lvl8pPr>
      <a:lvl9pPr marL="3886200" indent="-228600" algn="l" rtl="0" eaLnBrk="0" fontAlgn="base" hangingPunct="0">
        <a:spcBef>
          <a:spcPct val="20000"/>
        </a:spcBef>
        <a:spcAft>
          <a:spcPct val="0"/>
        </a:spcAft>
        <a:buFont typeface="Arial" pitchFamily="34" charset="0"/>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3794" name="Title Placeholder 1"/>
          <p:cNvSpPr>
            <a:spLocks noGrp="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Cliquez pour modifier le style du titre</a:t>
            </a:r>
          </a:p>
        </p:txBody>
      </p:sp>
      <p:sp>
        <p:nvSpPr>
          <p:cNvPr id="33795" name="Text Placeholder 2"/>
          <p:cNvSpPr>
            <a:spLocks noGrp="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7"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smtClean="0">
                <a:solidFill>
                  <a:srgbClr val="898989"/>
                </a:solidFill>
                <a:latin typeface="Calibri" pitchFamily="34" charset="0"/>
              </a:defRPr>
            </a:lvl1pPr>
          </a:lstStyle>
          <a:p>
            <a:pPr>
              <a:defRPr/>
            </a:pPr>
            <a:fld id="{CF279EDA-DE9A-4C1A-85D5-36273D613E12}" type="datetimeFigureOut">
              <a:rPr lang="en-US"/>
              <a:pPr>
                <a:defRPr/>
              </a:pPr>
              <a:t>5/5/2014</a:t>
            </a:fld>
            <a:endParaRPr lang="en-US"/>
          </a:p>
        </p:txBody>
      </p:sp>
      <p:sp>
        <p:nvSpPr>
          <p:cNvPr id="8"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a:defRPr sz="1200" smtClean="0">
                <a:solidFill>
                  <a:srgbClr val="898989"/>
                </a:solidFill>
                <a:latin typeface="Calibri" pitchFamily="34" charset="0"/>
              </a:defRPr>
            </a:lvl1pPr>
          </a:lstStyle>
          <a:p>
            <a:pPr>
              <a:defRPr/>
            </a:pPr>
            <a:endParaRPr lang="fr-FR"/>
          </a:p>
        </p:txBody>
      </p:sp>
      <p:sp>
        <p:nvSpPr>
          <p:cNvPr id="9"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smtClean="0">
                <a:solidFill>
                  <a:srgbClr val="898989"/>
                </a:solidFill>
                <a:latin typeface="Calibri" pitchFamily="34" charset="0"/>
              </a:defRPr>
            </a:lvl1pPr>
          </a:lstStyle>
          <a:p>
            <a:pPr>
              <a:defRPr/>
            </a:pPr>
            <a:fld id="{9081C6F5-CC78-4D8C-B928-EE5A07079D44}"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464" r:id="rId1"/>
    <p:sldLayoutId id="2147486465" r:id="rId2"/>
    <p:sldLayoutId id="2147486466" r:id="rId3"/>
    <p:sldLayoutId id="2147486467" r:id="rId4"/>
    <p:sldLayoutId id="2147486468" r:id="rId5"/>
    <p:sldLayoutId id="2147486469" r:id="rId6"/>
    <p:sldLayoutId id="2147486470" r:id="rId7"/>
    <p:sldLayoutId id="2147486471" r:id="rId8"/>
    <p:sldLayoutId id="2147486472" r:id="rId9"/>
    <p:sldLayoutId id="2147486473" r:id="rId10"/>
    <p:sldLayoutId id="2147486474" r:id="rId11"/>
  </p:sldLayoutIdLst>
  <p:transition spd="med"/>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eaLnBrk="0" fontAlgn="base" hangingPunct="0">
        <a:spcBef>
          <a:spcPct val="0"/>
        </a:spcBef>
        <a:spcAft>
          <a:spcPct val="0"/>
        </a:spcAft>
        <a:defRPr sz="4400">
          <a:solidFill>
            <a:schemeClr val="tx1"/>
          </a:solidFill>
          <a:latin typeface="Calibri" pitchFamily="34" charset="0"/>
        </a:defRPr>
      </a:lvl6pPr>
      <a:lvl7pPr marL="914400" algn="ctr" rtl="0" eaLnBrk="0" fontAlgn="base" hangingPunct="0">
        <a:spcBef>
          <a:spcPct val="0"/>
        </a:spcBef>
        <a:spcAft>
          <a:spcPct val="0"/>
        </a:spcAft>
        <a:defRPr sz="4400">
          <a:solidFill>
            <a:schemeClr val="tx1"/>
          </a:solidFill>
          <a:latin typeface="Calibri" pitchFamily="34" charset="0"/>
        </a:defRPr>
      </a:lvl7pPr>
      <a:lvl8pPr marL="1371600" algn="ctr" rtl="0" eaLnBrk="0" fontAlgn="base" hangingPunct="0">
        <a:spcBef>
          <a:spcPct val="0"/>
        </a:spcBef>
        <a:spcAft>
          <a:spcPct val="0"/>
        </a:spcAft>
        <a:defRPr sz="4400">
          <a:solidFill>
            <a:schemeClr val="tx1"/>
          </a:solidFill>
          <a:latin typeface="Calibri" pitchFamily="34" charset="0"/>
        </a:defRPr>
      </a:lvl8pPr>
      <a:lvl9pPr marL="1828800" algn="ctr" rtl="0" eaLnBrk="0" fontAlgn="base" hangingPunct="0">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pitchFamily="34"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itchFamily="34" charset="0"/>
        <a:buChar char="–"/>
        <a:defRPr sz="2800">
          <a:solidFill>
            <a:schemeClr val="tx1"/>
          </a:solidFill>
          <a:latin typeface="+mn-lt"/>
        </a:defRPr>
      </a:lvl2pPr>
      <a:lvl3pPr marL="1143000" indent="-228600" algn="l" rtl="0" eaLnBrk="0" fontAlgn="base" hangingPunct="0">
        <a:spcBef>
          <a:spcPct val="20000"/>
        </a:spcBef>
        <a:spcAft>
          <a:spcPct val="0"/>
        </a:spcAft>
        <a:buFont typeface="Arial" pitchFamily="34" charset="0"/>
        <a:buChar char="•"/>
        <a:defRPr sz="2400">
          <a:solidFill>
            <a:schemeClr val="tx1"/>
          </a:solidFill>
          <a:latin typeface="+mn-lt"/>
        </a:defRPr>
      </a:lvl3pPr>
      <a:lvl4pPr marL="1600200" indent="-228600" algn="l" rtl="0" eaLnBrk="0" fontAlgn="base" hangingPunct="0">
        <a:spcBef>
          <a:spcPct val="20000"/>
        </a:spcBef>
        <a:spcAft>
          <a:spcPct val="0"/>
        </a:spcAft>
        <a:buFont typeface="Arial" pitchFamily="34" charset="0"/>
        <a:buChar char="–"/>
        <a:defRPr sz="2000">
          <a:solidFill>
            <a:schemeClr val="tx1"/>
          </a:solidFill>
          <a:latin typeface="+mn-lt"/>
        </a:defRPr>
      </a:lvl4pPr>
      <a:lvl5pPr marL="2057400" indent="-228600" algn="l" rtl="0" eaLnBrk="0" fontAlgn="base" hangingPunct="0">
        <a:spcBef>
          <a:spcPct val="20000"/>
        </a:spcBef>
        <a:spcAft>
          <a:spcPct val="0"/>
        </a:spcAft>
        <a:buFont typeface="Arial" pitchFamily="34" charset="0"/>
        <a:buChar char="»"/>
        <a:defRPr sz="2000">
          <a:solidFill>
            <a:schemeClr val="tx1"/>
          </a:solidFill>
          <a:latin typeface="+mn-lt"/>
        </a:defRPr>
      </a:lvl5pPr>
      <a:lvl6pPr marL="2514600" indent="-228600" algn="l" rtl="0" eaLnBrk="0" fontAlgn="base" hangingPunct="0">
        <a:spcBef>
          <a:spcPct val="20000"/>
        </a:spcBef>
        <a:spcAft>
          <a:spcPct val="0"/>
        </a:spcAft>
        <a:buFont typeface="Arial" pitchFamily="34" charset="0"/>
        <a:buChar char="»"/>
        <a:defRPr sz="2000">
          <a:solidFill>
            <a:schemeClr val="tx1"/>
          </a:solidFill>
          <a:latin typeface="+mn-lt"/>
        </a:defRPr>
      </a:lvl6pPr>
      <a:lvl7pPr marL="2971800" indent="-228600" algn="l" rtl="0" eaLnBrk="0" fontAlgn="base" hangingPunct="0">
        <a:spcBef>
          <a:spcPct val="20000"/>
        </a:spcBef>
        <a:spcAft>
          <a:spcPct val="0"/>
        </a:spcAft>
        <a:buFont typeface="Arial" pitchFamily="34" charset="0"/>
        <a:buChar char="»"/>
        <a:defRPr sz="2000">
          <a:solidFill>
            <a:schemeClr val="tx1"/>
          </a:solidFill>
          <a:latin typeface="+mn-lt"/>
        </a:defRPr>
      </a:lvl7pPr>
      <a:lvl8pPr marL="3429000" indent="-228600" algn="l" rtl="0" eaLnBrk="0" fontAlgn="base" hangingPunct="0">
        <a:spcBef>
          <a:spcPct val="20000"/>
        </a:spcBef>
        <a:spcAft>
          <a:spcPct val="0"/>
        </a:spcAft>
        <a:buFont typeface="Arial" pitchFamily="34" charset="0"/>
        <a:buChar char="»"/>
        <a:defRPr sz="2000">
          <a:solidFill>
            <a:schemeClr val="tx1"/>
          </a:solidFill>
          <a:latin typeface="+mn-lt"/>
        </a:defRPr>
      </a:lvl8pPr>
      <a:lvl9pPr marL="3886200" indent="-228600" algn="l" rtl="0" eaLnBrk="0" fontAlgn="base" hangingPunct="0">
        <a:spcBef>
          <a:spcPct val="20000"/>
        </a:spcBef>
        <a:spcAft>
          <a:spcPct val="0"/>
        </a:spcAft>
        <a:buFont typeface="Arial" pitchFamily="34" charset="0"/>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4818" name="Title Placeholder 1"/>
          <p:cNvSpPr>
            <a:spLocks noGrp="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Cliquez pour modifier le style du titre</a:t>
            </a:r>
          </a:p>
        </p:txBody>
      </p:sp>
      <p:sp>
        <p:nvSpPr>
          <p:cNvPr id="34819" name="Text Placeholder 2"/>
          <p:cNvSpPr>
            <a:spLocks noGrp="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7" name="Date Placeholder 4"/>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smtClean="0">
                <a:solidFill>
                  <a:srgbClr val="898989"/>
                </a:solidFill>
                <a:latin typeface="Calibri" pitchFamily="34" charset="0"/>
              </a:defRPr>
            </a:lvl1pPr>
          </a:lstStyle>
          <a:p>
            <a:pPr>
              <a:defRPr/>
            </a:pPr>
            <a:fld id="{2745A179-29EE-4B9F-AA15-2831907514D1}" type="datetimeFigureOut">
              <a:rPr lang="en-US"/>
              <a:pPr>
                <a:defRPr/>
              </a:pPr>
              <a:t>5/5/2014</a:t>
            </a:fld>
            <a:endParaRPr lang="en-US"/>
          </a:p>
        </p:txBody>
      </p:sp>
      <p:sp>
        <p:nvSpPr>
          <p:cNvPr id="8" name="Footer Placeholder 5"/>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a:defRPr sz="1200" smtClean="0">
                <a:solidFill>
                  <a:srgbClr val="898989"/>
                </a:solidFill>
                <a:latin typeface="Calibri" pitchFamily="34" charset="0"/>
              </a:defRPr>
            </a:lvl1pPr>
          </a:lstStyle>
          <a:p>
            <a:pPr>
              <a:defRPr/>
            </a:pPr>
            <a:endParaRPr lang="fr-FR"/>
          </a:p>
        </p:txBody>
      </p:sp>
      <p:sp>
        <p:nvSpPr>
          <p:cNvPr id="9" name="Slide Number Placeholder 6"/>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smtClean="0">
                <a:solidFill>
                  <a:srgbClr val="898989"/>
                </a:solidFill>
                <a:latin typeface="Calibri" pitchFamily="34" charset="0"/>
              </a:defRPr>
            </a:lvl1pPr>
          </a:lstStyle>
          <a:p>
            <a:pPr>
              <a:defRPr/>
            </a:pPr>
            <a:fld id="{BE81D673-2CF0-4CD4-A70D-91C10F395EE7}"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475" r:id="rId1"/>
    <p:sldLayoutId id="2147486476" r:id="rId2"/>
    <p:sldLayoutId id="2147486477" r:id="rId3"/>
    <p:sldLayoutId id="2147486478" r:id="rId4"/>
    <p:sldLayoutId id="2147486479" r:id="rId5"/>
    <p:sldLayoutId id="2147486480" r:id="rId6"/>
    <p:sldLayoutId id="2147486481" r:id="rId7"/>
    <p:sldLayoutId id="2147486482" r:id="rId8"/>
    <p:sldLayoutId id="2147486483" r:id="rId9"/>
    <p:sldLayoutId id="2147486484" r:id="rId10"/>
    <p:sldLayoutId id="2147486485" r:id="rId11"/>
  </p:sldLayoutIdLst>
  <p:transition spd="med"/>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eaLnBrk="0" fontAlgn="base" hangingPunct="0">
        <a:spcBef>
          <a:spcPct val="0"/>
        </a:spcBef>
        <a:spcAft>
          <a:spcPct val="0"/>
        </a:spcAft>
        <a:defRPr sz="4400">
          <a:solidFill>
            <a:schemeClr val="tx1"/>
          </a:solidFill>
          <a:latin typeface="Calibri" pitchFamily="34" charset="0"/>
        </a:defRPr>
      </a:lvl6pPr>
      <a:lvl7pPr marL="914400" algn="ctr" rtl="0" eaLnBrk="0" fontAlgn="base" hangingPunct="0">
        <a:spcBef>
          <a:spcPct val="0"/>
        </a:spcBef>
        <a:spcAft>
          <a:spcPct val="0"/>
        </a:spcAft>
        <a:defRPr sz="4400">
          <a:solidFill>
            <a:schemeClr val="tx1"/>
          </a:solidFill>
          <a:latin typeface="Calibri" pitchFamily="34" charset="0"/>
        </a:defRPr>
      </a:lvl7pPr>
      <a:lvl8pPr marL="1371600" algn="ctr" rtl="0" eaLnBrk="0" fontAlgn="base" hangingPunct="0">
        <a:spcBef>
          <a:spcPct val="0"/>
        </a:spcBef>
        <a:spcAft>
          <a:spcPct val="0"/>
        </a:spcAft>
        <a:defRPr sz="4400">
          <a:solidFill>
            <a:schemeClr val="tx1"/>
          </a:solidFill>
          <a:latin typeface="Calibri" pitchFamily="34" charset="0"/>
        </a:defRPr>
      </a:lvl8pPr>
      <a:lvl9pPr marL="1828800" algn="ctr" rtl="0" eaLnBrk="0" fontAlgn="base" hangingPunct="0">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pitchFamily="34"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itchFamily="34" charset="0"/>
        <a:buChar char="–"/>
        <a:defRPr sz="2800">
          <a:solidFill>
            <a:schemeClr val="tx1"/>
          </a:solidFill>
          <a:latin typeface="+mn-lt"/>
        </a:defRPr>
      </a:lvl2pPr>
      <a:lvl3pPr marL="1143000" indent="-228600" algn="l" rtl="0" eaLnBrk="0" fontAlgn="base" hangingPunct="0">
        <a:spcBef>
          <a:spcPct val="20000"/>
        </a:spcBef>
        <a:spcAft>
          <a:spcPct val="0"/>
        </a:spcAft>
        <a:buFont typeface="Arial" pitchFamily="34" charset="0"/>
        <a:buChar char="•"/>
        <a:defRPr sz="2400">
          <a:solidFill>
            <a:schemeClr val="tx1"/>
          </a:solidFill>
          <a:latin typeface="+mn-lt"/>
        </a:defRPr>
      </a:lvl3pPr>
      <a:lvl4pPr marL="1600200" indent="-228600" algn="l" rtl="0" eaLnBrk="0" fontAlgn="base" hangingPunct="0">
        <a:spcBef>
          <a:spcPct val="20000"/>
        </a:spcBef>
        <a:spcAft>
          <a:spcPct val="0"/>
        </a:spcAft>
        <a:buFont typeface="Arial" pitchFamily="34" charset="0"/>
        <a:buChar char="–"/>
        <a:defRPr sz="2000">
          <a:solidFill>
            <a:schemeClr val="tx1"/>
          </a:solidFill>
          <a:latin typeface="+mn-lt"/>
        </a:defRPr>
      </a:lvl4pPr>
      <a:lvl5pPr marL="2057400" indent="-228600" algn="l" rtl="0" eaLnBrk="0" fontAlgn="base" hangingPunct="0">
        <a:spcBef>
          <a:spcPct val="20000"/>
        </a:spcBef>
        <a:spcAft>
          <a:spcPct val="0"/>
        </a:spcAft>
        <a:buFont typeface="Arial" pitchFamily="34" charset="0"/>
        <a:buChar char="»"/>
        <a:defRPr sz="2000">
          <a:solidFill>
            <a:schemeClr val="tx1"/>
          </a:solidFill>
          <a:latin typeface="+mn-lt"/>
        </a:defRPr>
      </a:lvl5pPr>
      <a:lvl6pPr marL="2514600" indent="-228600" algn="l" rtl="0" eaLnBrk="0" fontAlgn="base" hangingPunct="0">
        <a:spcBef>
          <a:spcPct val="20000"/>
        </a:spcBef>
        <a:spcAft>
          <a:spcPct val="0"/>
        </a:spcAft>
        <a:buFont typeface="Arial" pitchFamily="34" charset="0"/>
        <a:buChar char="»"/>
        <a:defRPr sz="2000">
          <a:solidFill>
            <a:schemeClr val="tx1"/>
          </a:solidFill>
          <a:latin typeface="+mn-lt"/>
        </a:defRPr>
      </a:lvl6pPr>
      <a:lvl7pPr marL="2971800" indent="-228600" algn="l" rtl="0" eaLnBrk="0" fontAlgn="base" hangingPunct="0">
        <a:spcBef>
          <a:spcPct val="20000"/>
        </a:spcBef>
        <a:spcAft>
          <a:spcPct val="0"/>
        </a:spcAft>
        <a:buFont typeface="Arial" pitchFamily="34" charset="0"/>
        <a:buChar char="»"/>
        <a:defRPr sz="2000">
          <a:solidFill>
            <a:schemeClr val="tx1"/>
          </a:solidFill>
          <a:latin typeface="+mn-lt"/>
        </a:defRPr>
      </a:lvl7pPr>
      <a:lvl8pPr marL="3429000" indent="-228600" algn="l" rtl="0" eaLnBrk="0" fontAlgn="base" hangingPunct="0">
        <a:spcBef>
          <a:spcPct val="20000"/>
        </a:spcBef>
        <a:spcAft>
          <a:spcPct val="0"/>
        </a:spcAft>
        <a:buFont typeface="Arial" pitchFamily="34" charset="0"/>
        <a:buChar char="»"/>
        <a:defRPr sz="2000">
          <a:solidFill>
            <a:schemeClr val="tx1"/>
          </a:solidFill>
          <a:latin typeface="+mn-lt"/>
        </a:defRPr>
      </a:lvl8pPr>
      <a:lvl9pPr marL="3886200" indent="-228600" algn="l" rtl="0" eaLnBrk="0" fontAlgn="base" hangingPunct="0">
        <a:spcBef>
          <a:spcPct val="20000"/>
        </a:spcBef>
        <a:spcAft>
          <a:spcPct val="0"/>
        </a:spcAft>
        <a:buFont typeface="Arial" pitchFamily="34" charset="0"/>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5842" name="Title Placeholder 1"/>
          <p:cNvSpPr>
            <a:spLocks noGrp="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Cliquez pour modifier le style du titre</a:t>
            </a:r>
          </a:p>
        </p:txBody>
      </p:sp>
      <p:sp>
        <p:nvSpPr>
          <p:cNvPr id="35843" name="Text Placeholder 2"/>
          <p:cNvSpPr>
            <a:spLocks noGrp="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7" name="Date Placeholder 6"/>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smtClean="0">
                <a:solidFill>
                  <a:srgbClr val="898989"/>
                </a:solidFill>
                <a:latin typeface="Calibri" pitchFamily="34" charset="0"/>
              </a:defRPr>
            </a:lvl1pPr>
          </a:lstStyle>
          <a:p>
            <a:pPr>
              <a:defRPr/>
            </a:pPr>
            <a:fld id="{98851550-AFEB-4061-A30B-755972CB1FCB}" type="datetimeFigureOut">
              <a:rPr lang="en-US"/>
              <a:pPr>
                <a:defRPr/>
              </a:pPr>
              <a:t>5/5/2014</a:t>
            </a:fld>
            <a:endParaRPr lang="en-US"/>
          </a:p>
        </p:txBody>
      </p:sp>
      <p:sp>
        <p:nvSpPr>
          <p:cNvPr id="8" name="Footer Placeholder 7"/>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a:defRPr sz="1200" smtClean="0">
                <a:solidFill>
                  <a:srgbClr val="898989"/>
                </a:solidFill>
                <a:latin typeface="Calibri" pitchFamily="34" charset="0"/>
              </a:defRPr>
            </a:lvl1pPr>
          </a:lstStyle>
          <a:p>
            <a:pPr>
              <a:defRPr/>
            </a:pPr>
            <a:endParaRPr lang="fr-FR"/>
          </a:p>
        </p:txBody>
      </p:sp>
      <p:sp>
        <p:nvSpPr>
          <p:cNvPr id="9" name="Slide Number Placeholder 8"/>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smtClean="0">
                <a:solidFill>
                  <a:srgbClr val="898989"/>
                </a:solidFill>
                <a:latin typeface="Calibri" pitchFamily="34" charset="0"/>
              </a:defRPr>
            </a:lvl1pPr>
          </a:lstStyle>
          <a:p>
            <a:pPr>
              <a:defRPr/>
            </a:pPr>
            <a:fld id="{B0881D8C-C0AC-48D9-9F11-D04DDF024ACE}"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486" r:id="rId1"/>
    <p:sldLayoutId id="2147486487" r:id="rId2"/>
    <p:sldLayoutId id="2147486488" r:id="rId3"/>
    <p:sldLayoutId id="2147486489" r:id="rId4"/>
    <p:sldLayoutId id="2147486490" r:id="rId5"/>
    <p:sldLayoutId id="2147486491" r:id="rId6"/>
    <p:sldLayoutId id="2147486492" r:id="rId7"/>
    <p:sldLayoutId id="2147486493" r:id="rId8"/>
    <p:sldLayoutId id="2147486494" r:id="rId9"/>
    <p:sldLayoutId id="2147486495" r:id="rId10"/>
    <p:sldLayoutId id="2147486496" r:id="rId11"/>
  </p:sldLayoutIdLst>
  <p:transition spd="med"/>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eaLnBrk="0" fontAlgn="base" hangingPunct="0">
        <a:spcBef>
          <a:spcPct val="0"/>
        </a:spcBef>
        <a:spcAft>
          <a:spcPct val="0"/>
        </a:spcAft>
        <a:defRPr sz="4400">
          <a:solidFill>
            <a:schemeClr val="tx1"/>
          </a:solidFill>
          <a:latin typeface="Calibri" pitchFamily="34" charset="0"/>
        </a:defRPr>
      </a:lvl6pPr>
      <a:lvl7pPr marL="914400" algn="ctr" rtl="0" eaLnBrk="0" fontAlgn="base" hangingPunct="0">
        <a:spcBef>
          <a:spcPct val="0"/>
        </a:spcBef>
        <a:spcAft>
          <a:spcPct val="0"/>
        </a:spcAft>
        <a:defRPr sz="4400">
          <a:solidFill>
            <a:schemeClr val="tx1"/>
          </a:solidFill>
          <a:latin typeface="Calibri" pitchFamily="34" charset="0"/>
        </a:defRPr>
      </a:lvl7pPr>
      <a:lvl8pPr marL="1371600" algn="ctr" rtl="0" eaLnBrk="0" fontAlgn="base" hangingPunct="0">
        <a:spcBef>
          <a:spcPct val="0"/>
        </a:spcBef>
        <a:spcAft>
          <a:spcPct val="0"/>
        </a:spcAft>
        <a:defRPr sz="4400">
          <a:solidFill>
            <a:schemeClr val="tx1"/>
          </a:solidFill>
          <a:latin typeface="Calibri" pitchFamily="34" charset="0"/>
        </a:defRPr>
      </a:lvl8pPr>
      <a:lvl9pPr marL="1828800" algn="ctr" rtl="0" eaLnBrk="0" fontAlgn="base" hangingPunct="0">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pitchFamily="34"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itchFamily="34" charset="0"/>
        <a:buChar char="–"/>
        <a:defRPr sz="2800">
          <a:solidFill>
            <a:schemeClr val="tx1"/>
          </a:solidFill>
          <a:latin typeface="+mn-lt"/>
        </a:defRPr>
      </a:lvl2pPr>
      <a:lvl3pPr marL="1143000" indent="-228600" algn="l" rtl="0" eaLnBrk="0" fontAlgn="base" hangingPunct="0">
        <a:spcBef>
          <a:spcPct val="20000"/>
        </a:spcBef>
        <a:spcAft>
          <a:spcPct val="0"/>
        </a:spcAft>
        <a:buFont typeface="Arial" pitchFamily="34" charset="0"/>
        <a:buChar char="•"/>
        <a:defRPr sz="2400">
          <a:solidFill>
            <a:schemeClr val="tx1"/>
          </a:solidFill>
          <a:latin typeface="+mn-lt"/>
        </a:defRPr>
      </a:lvl3pPr>
      <a:lvl4pPr marL="1600200" indent="-228600" algn="l" rtl="0" eaLnBrk="0" fontAlgn="base" hangingPunct="0">
        <a:spcBef>
          <a:spcPct val="20000"/>
        </a:spcBef>
        <a:spcAft>
          <a:spcPct val="0"/>
        </a:spcAft>
        <a:buFont typeface="Arial" pitchFamily="34" charset="0"/>
        <a:buChar char="–"/>
        <a:defRPr sz="2000">
          <a:solidFill>
            <a:schemeClr val="tx1"/>
          </a:solidFill>
          <a:latin typeface="+mn-lt"/>
        </a:defRPr>
      </a:lvl4pPr>
      <a:lvl5pPr marL="2057400" indent="-228600" algn="l" rtl="0" eaLnBrk="0" fontAlgn="base" hangingPunct="0">
        <a:spcBef>
          <a:spcPct val="20000"/>
        </a:spcBef>
        <a:spcAft>
          <a:spcPct val="0"/>
        </a:spcAft>
        <a:buFont typeface="Arial" pitchFamily="34" charset="0"/>
        <a:buChar char="»"/>
        <a:defRPr sz="2000">
          <a:solidFill>
            <a:schemeClr val="tx1"/>
          </a:solidFill>
          <a:latin typeface="+mn-lt"/>
        </a:defRPr>
      </a:lvl5pPr>
      <a:lvl6pPr marL="2514600" indent="-228600" algn="l" rtl="0" eaLnBrk="0" fontAlgn="base" hangingPunct="0">
        <a:spcBef>
          <a:spcPct val="20000"/>
        </a:spcBef>
        <a:spcAft>
          <a:spcPct val="0"/>
        </a:spcAft>
        <a:buFont typeface="Arial" pitchFamily="34" charset="0"/>
        <a:buChar char="»"/>
        <a:defRPr sz="2000">
          <a:solidFill>
            <a:schemeClr val="tx1"/>
          </a:solidFill>
          <a:latin typeface="+mn-lt"/>
        </a:defRPr>
      </a:lvl6pPr>
      <a:lvl7pPr marL="2971800" indent="-228600" algn="l" rtl="0" eaLnBrk="0" fontAlgn="base" hangingPunct="0">
        <a:spcBef>
          <a:spcPct val="20000"/>
        </a:spcBef>
        <a:spcAft>
          <a:spcPct val="0"/>
        </a:spcAft>
        <a:buFont typeface="Arial" pitchFamily="34" charset="0"/>
        <a:buChar char="»"/>
        <a:defRPr sz="2000">
          <a:solidFill>
            <a:schemeClr val="tx1"/>
          </a:solidFill>
          <a:latin typeface="+mn-lt"/>
        </a:defRPr>
      </a:lvl7pPr>
      <a:lvl8pPr marL="3429000" indent="-228600" algn="l" rtl="0" eaLnBrk="0" fontAlgn="base" hangingPunct="0">
        <a:spcBef>
          <a:spcPct val="20000"/>
        </a:spcBef>
        <a:spcAft>
          <a:spcPct val="0"/>
        </a:spcAft>
        <a:buFont typeface="Arial" pitchFamily="34" charset="0"/>
        <a:buChar char="»"/>
        <a:defRPr sz="2000">
          <a:solidFill>
            <a:schemeClr val="tx1"/>
          </a:solidFill>
          <a:latin typeface="+mn-lt"/>
        </a:defRPr>
      </a:lvl8pPr>
      <a:lvl9pPr marL="3886200" indent="-228600" algn="l" rtl="0" eaLnBrk="0" fontAlgn="base" hangingPunct="0">
        <a:spcBef>
          <a:spcPct val="20000"/>
        </a:spcBef>
        <a:spcAft>
          <a:spcPct val="0"/>
        </a:spcAft>
        <a:buFont typeface="Arial" pitchFamily="34" charset="0"/>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9218" name="Rectangle 4"/>
          <p:cNvSpPr>
            <a:spLocks noGrp="1" noChangeArrowheads="1"/>
          </p:cNvSpPr>
          <p:nvPr>
            <p:ph type="body" idx="1"/>
          </p:nvPr>
        </p:nvSpPr>
        <p:spPr bwMode="auto">
          <a:xfrm>
            <a:off x="1835150" y="2286000"/>
            <a:ext cx="6265863" cy="4022725"/>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41987" name="Rectangle 9"/>
          <p:cNvSpPr>
            <a:spLocks noChangeArrowheads="1"/>
          </p:cNvSpPr>
          <p:nvPr/>
        </p:nvSpPr>
        <p:spPr bwMode="auto">
          <a:xfrm>
            <a:off x="0" y="6781800"/>
            <a:ext cx="9144000" cy="76200"/>
          </a:xfrm>
          <a:prstGeom prst="rect">
            <a:avLst/>
          </a:prstGeom>
          <a:solidFill>
            <a:srgbClr val="94AF68"/>
          </a:solidFill>
          <a:ln w="0">
            <a:noFill/>
            <a:miter lim="800000"/>
            <a:headEnd/>
            <a:tailEnd/>
          </a:ln>
        </p:spPr>
        <p:txBody>
          <a:bodyPr wrap="none" anchor="ctr"/>
          <a:lstStyle/>
          <a:p>
            <a:pPr algn="ctr" defTabSz="914400">
              <a:defRPr/>
            </a:pPr>
            <a:endParaRPr lang="fr-CA">
              <a:solidFill>
                <a:srgbClr val="94AF68"/>
              </a:solidFill>
            </a:endParaRPr>
          </a:p>
        </p:txBody>
      </p:sp>
      <p:pic>
        <p:nvPicPr>
          <p:cNvPr id="9220" name="Picture 2" descr="P:\PPT\leaf.jpg"/>
          <p:cNvPicPr>
            <a:picLocks noChangeAspect="1" noChangeArrowheads="1"/>
          </p:cNvPicPr>
          <p:nvPr/>
        </p:nvPicPr>
        <p:blipFill>
          <a:blip r:embed="rId13" r:link="rId14"/>
          <a:srcRect/>
          <a:stretch>
            <a:fillRect/>
          </a:stretch>
        </p:blipFill>
        <p:spPr bwMode="auto">
          <a:xfrm>
            <a:off x="152400" y="990600"/>
            <a:ext cx="577850" cy="496888"/>
          </a:xfrm>
          <a:prstGeom prst="rect">
            <a:avLst/>
          </a:prstGeom>
          <a:noFill/>
          <a:ln w="9525">
            <a:noFill/>
            <a:miter lim="800000"/>
            <a:headEnd/>
            <a:tailEnd/>
          </a:ln>
        </p:spPr>
      </p:pic>
      <p:sp>
        <p:nvSpPr>
          <p:cNvPr id="9221" name="Rectangle 3"/>
          <p:cNvSpPr>
            <a:spLocks noGrp="1" noChangeArrowheads="1"/>
          </p:cNvSpPr>
          <p:nvPr>
            <p:ph type="title"/>
          </p:nvPr>
        </p:nvSpPr>
        <p:spPr bwMode="auto">
          <a:xfrm>
            <a:off x="457200" y="1371600"/>
            <a:ext cx="7315200" cy="68580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Cliquez pour modifier le style du titre</a:t>
            </a:r>
          </a:p>
        </p:txBody>
      </p:sp>
      <p:sp>
        <p:nvSpPr>
          <p:cNvPr id="1030" name="Text Box 7"/>
          <p:cNvSpPr txBox="1">
            <a:spLocks noChangeArrowheads="1"/>
          </p:cNvSpPr>
          <p:nvPr/>
        </p:nvSpPr>
        <p:spPr bwMode="auto">
          <a:xfrm>
            <a:off x="8686800" y="152400"/>
            <a:ext cx="304800" cy="425450"/>
          </a:xfrm>
          <a:prstGeom prst="rect">
            <a:avLst/>
          </a:prstGeom>
          <a:noFill/>
          <a:ln>
            <a:noFill/>
          </a:ln>
          <a:extLst/>
        </p:spPr>
        <p:txBody>
          <a:bodyPr lIns="0" tIns="0" rIns="0" bIns="0">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defTabSz="914400">
              <a:spcBef>
                <a:spcPct val="50000"/>
              </a:spcBef>
              <a:defRPr/>
            </a:pPr>
            <a:fld id="{04A0FDE1-7825-4E83-AB7C-4A01A69396C8}" type="slidenum">
              <a:rPr lang="en-US" sz="1400" i="1" smtClean="0">
                <a:solidFill>
                  <a:srgbClr val="FFFFFF"/>
                </a:solidFill>
              </a:rPr>
              <a:pPr defTabSz="914400">
                <a:spcBef>
                  <a:spcPct val="50000"/>
                </a:spcBef>
                <a:defRPr/>
              </a:pPr>
              <a:t>‹#›</a:t>
            </a:fld>
            <a:endParaRPr lang="en-US" sz="1400" smtClean="0">
              <a:solidFill>
                <a:srgbClr val="FFFFFF"/>
              </a:solidFill>
              <a:latin typeface="Times New Roman" pitchFamily="18" charset="0"/>
            </a:endParaRPr>
          </a:p>
        </p:txBody>
      </p:sp>
      <p:pic>
        <p:nvPicPr>
          <p:cNvPr id="9223" name="Picture 7" descr="P:\PPT\header.jpg"/>
          <p:cNvPicPr>
            <a:picLocks noChangeAspect="1" noChangeArrowheads="1"/>
          </p:cNvPicPr>
          <p:nvPr/>
        </p:nvPicPr>
        <p:blipFill>
          <a:blip r:embed="rId15" r:link="rId16"/>
          <a:srcRect/>
          <a:stretch>
            <a:fillRect/>
          </a:stretch>
        </p:blipFill>
        <p:spPr bwMode="auto">
          <a:xfrm>
            <a:off x="0" y="0"/>
            <a:ext cx="9144000" cy="863600"/>
          </a:xfrm>
          <a:prstGeom prst="rect">
            <a:avLst/>
          </a:prstGeom>
          <a:noFill/>
          <a:ln w="9525">
            <a:noFill/>
            <a:miter lim="800000"/>
            <a:headEnd/>
            <a:tailEnd/>
          </a:ln>
        </p:spPr>
      </p:pic>
      <p:sp>
        <p:nvSpPr>
          <p:cNvPr id="1032" name="TextBox 7"/>
          <p:cNvSpPr txBox="1">
            <a:spLocks noChangeArrowheads="1"/>
          </p:cNvSpPr>
          <p:nvPr/>
        </p:nvSpPr>
        <p:spPr bwMode="auto">
          <a:xfrm>
            <a:off x="838200" y="304800"/>
            <a:ext cx="76200" cy="215900"/>
          </a:xfrm>
          <a:prstGeom prst="rect">
            <a:avLst/>
          </a:prstGeom>
          <a:noFill/>
          <a:ln>
            <a:noFill/>
          </a:ln>
          <a:extLst/>
        </p:spPr>
        <p:txBody>
          <a:bodyPr>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defTabSz="914400" eaLnBrk="1" hangingPunct="1">
              <a:defRPr/>
            </a:pPr>
            <a:r>
              <a:rPr lang="en-CA" sz="800" smtClean="0">
                <a:solidFill>
                  <a:srgbClr val="FFFFFF"/>
                </a:solidFill>
              </a:rPr>
              <a:t>®</a:t>
            </a:r>
          </a:p>
        </p:txBody>
      </p:sp>
    </p:spTree>
  </p:cSld>
  <p:clrMap bg1="lt1" tx1="dk1" bg2="lt2" tx2="dk2" accent1="accent1" accent2="accent2" accent3="accent3" accent4="accent4" accent5="accent5" accent6="accent6" hlink="hlink" folHlink="folHlink"/>
  <p:sldLayoutIdLst>
    <p:sldLayoutId id="2147486222" r:id="rId1"/>
    <p:sldLayoutId id="2147486223" r:id="rId2"/>
    <p:sldLayoutId id="2147486224" r:id="rId3"/>
    <p:sldLayoutId id="2147486225" r:id="rId4"/>
    <p:sldLayoutId id="2147486226" r:id="rId5"/>
    <p:sldLayoutId id="2147486227" r:id="rId6"/>
    <p:sldLayoutId id="2147486228" r:id="rId7"/>
    <p:sldLayoutId id="2147486229" r:id="rId8"/>
    <p:sldLayoutId id="2147486230" r:id="rId9"/>
    <p:sldLayoutId id="2147486231" r:id="rId10"/>
    <p:sldLayoutId id="2147486232" r:id="rId11"/>
  </p:sldLayoutIdLst>
  <p:transition spd="med"/>
  <p:txStyles>
    <p:titleStyle>
      <a:lvl1pPr algn="l" rtl="0" eaLnBrk="0" fontAlgn="base" hangingPunct="0">
        <a:spcBef>
          <a:spcPct val="0"/>
        </a:spcBef>
        <a:spcAft>
          <a:spcPct val="0"/>
        </a:spcAft>
        <a:defRPr sz="2800">
          <a:solidFill>
            <a:srgbClr val="CC9915"/>
          </a:solidFill>
          <a:latin typeface="+mj-lt"/>
          <a:ea typeface="+mj-ea"/>
          <a:cs typeface="+mj-cs"/>
        </a:defRPr>
      </a:lvl1pPr>
      <a:lvl2pPr algn="l" rtl="0" eaLnBrk="0" fontAlgn="base" hangingPunct="0">
        <a:spcBef>
          <a:spcPct val="0"/>
        </a:spcBef>
        <a:spcAft>
          <a:spcPct val="0"/>
        </a:spcAft>
        <a:defRPr sz="2800">
          <a:solidFill>
            <a:srgbClr val="CC9915"/>
          </a:solidFill>
          <a:latin typeface="Arial Black" pitchFamily="34" charset="0"/>
        </a:defRPr>
      </a:lvl2pPr>
      <a:lvl3pPr algn="l" rtl="0" eaLnBrk="0" fontAlgn="base" hangingPunct="0">
        <a:spcBef>
          <a:spcPct val="0"/>
        </a:spcBef>
        <a:spcAft>
          <a:spcPct val="0"/>
        </a:spcAft>
        <a:defRPr sz="2800">
          <a:solidFill>
            <a:srgbClr val="CC9915"/>
          </a:solidFill>
          <a:latin typeface="Arial Black" pitchFamily="34" charset="0"/>
        </a:defRPr>
      </a:lvl3pPr>
      <a:lvl4pPr algn="l" rtl="0" eaLnBrk="0" fontAlgn="base" hangingPunct="0">
        <a:spcBef>
          <a:spcPct val="0"/>
        </a:spcBef>
        <a:spcAft>
          <a:spcPct val="0"/>
        </a:spcAft>
        <a:defRPr sz="2800">
          <a:solidFill>
            <a:srgbClr val="CC9915"/>
          </a:solidFill>
          <a:latin typeface="Arial Black" pitchFamily="34" charset="0"/>
        </a:defRPr>
      </a:lvl4pPr>
      <a:lvl5pPr algn="l" rtl="0" eaLnBrk="0" fontAlgn="base" hangingPunct="0">
        <a:spcBef>
          <a:spcPct val="0"/>
        </a:spcBef>
        <a:spcAft>
          <a:spcPct val="0"/>
        </a:spcAft>
        <a:defRPr sz="2800">
          <a:solidFill>
            <a:srgbClr val="CC9915"/>
          </a:solidFill>
          <a:latin typeface="Arial Black" pitchFamily="34" charset="0"/>
        </a:defRPr>
      </a:lvl5pPr>
      <a:lvl6pPr marL="457200" algn="l" rtl="0" eaLnBrk="0" fontAlgn="base" hangingPunct="0">
        <a:spcBef>
          <a:spcPct val="0"/>
        </a:spcBef>
        <a:spcAft>
          <a:spcPct val="0"/>
        </a:spcAft>
        <a:defRPr sz="2800">
          <a:solidFill>
            <a:srgbClr val="CC9915"/>
          </a:solidFill>
          <a:latin typeface="Arial Black" pitchFamily="34" charset="0"/>
        </a:defRPr>
      </a:lvl6pPr>
      <a:lvl7pPr marL="914400" algn="l" rtl="0" eaLnBrk="0" fontAlgn="base" hangingPunct="0">
        <a:spcBef>
          <a:spcPct val="0"/>
        </a:spcBef>
        <a:spcAft>
          <a:spcPct val="0"/>
        </a:spcAft>
        <a:defRPr sz="2800">
          <a:solidFill>
            <a:srgbClr val="CC9915"/>
          </a:solidFill>
          <a:latin typeface="Arial Black" pitchFamily="34" charset="0"/>
        </a:defRPr>
      </a:lvl7pPr>
      <a:lvl8pPr marL="1371600" algn="l" rtl="0" eaLnBrk="0" fontAlgn="base" hangingPunct="0">
        <a:spcBef>
          <a:spcPct val="0"/>
        </a:spcBef>
        <a:spcAft>
          <a:spcPct val="0"/>
        </a:spcAft>
        <a:defRPr sz="2800">
          <a:solidFill>
            <a:srgbClr val="CC9915"/>
          </a:solidFill>
          <a:latin typeface="Arial Black" pitchFamily="34" charset="0"/>
        </a:defRPr>
      </a:lvl8pPr>
      <a:lvl9pPr marL="1828800" algn="l" rtl="0" eaLnBrk="0" fontAlgn="base" hangingPunct="0">
        <a:spcBef>
          <a:spcPct val="0"/>
        </a:spcBef>
        <a:spcAft>
          <a:spcPct val="0"/>
        </a:spcAft>
        <a:defRPr sz="2800">
          <a:solidFill>
            <a:srgbClr val="CC9915"/>
          </a:solidFill>
          <a:latin typeface="Arial Black" pitchFamily="34" charset="0"/>
        </a:defRPr>
      </a:lvl9pPr>
    </p:titleStyle>
    <p:bodyStyle>
      <a:lvl1pPr marL="342900" indent="-342900" algn="l" rtl="0" eaLnBrk="0" fontAlgn="base" hangingPunct="0">
        <a:spcBef>
          <a:spcPct val="20000"/>
        </a:spcBef>
        <a:spcAft>
          <a:spcPct val="0"/>
        </a:spcAft>
        <a:buChar char="•"/>
        <a:defRPr sz="24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000" b="1">
          <a:solidFill>
            <a:schemeClr val="tx1"/>
          </a:solidFill>
          <a:latin typeface="+mn-lt"/>
        </a:defRPr>
      </a:lvl2pPr>
      <a:lvl3pPr marL="1143000" indent="-228600" algn="l" rtl="0" eaLnBrk="0" fontAlgn="base" hangingPunct="0">
        <a:spcBef>
          <a:spcPct val="20000"/>
        </a:spcBef>
        <a:spcAft>
          <a:spcPct val="0"/>
        </a:spcAft>
        <a:buChar char="•"/>
        <a:defRPr sz="2400" b="1">
          <a:solidFill>
            <a:schemeClr val="tx1"/>
          </a:solidFill>
          <a:latin typeface="+mn-lt"/>
        </a:defRPr>
      </a:lvl3pPr>
      <a:lvl4pPr marL="1600200" indent="-228600" algn="l" rtl="0" eaLnBrk="0" fontAlgn="base" hangingPunct="0">
        <a:spcBef>
          <a:spcPct val="20000"/>
        </a:spcBef>
        <a:spcAft>
          <a:spcPct val="0"/>
        </a:spcAft>
        <a:buChar char="–"/>
        <a:defRPr sz="1400" b="1">
          <a:solidFill>
            <a:schemeClr val="tx1"/>
          </a:solidFill>
          <a:latin typeface="+mn-lt"/>
        </a:defRPr>
      </a:lvl4pPr>
      <a:lvl5pPr marL="2057400" indent="-228600" algn="l" rtl="0" eaLnBrk="0" fontAlgn="base" hangingPunct="0">
        <a:spcBef>
          <a:spcPct val="20000"/>
        </a:spcBef>
        <a:spcAft>
          <a:spcPct val="0"/>
        </a:spcAft>
        <a:buChar char="»"/>
        <a:defRPr sz="1200" b="1">
          <a:solidFill>
            <a:schemeClr val="tx1"/>
          </a:solidFill>
          <a:latin typeface="+mn-lt"/>
        </a:defRPr>
      </a:lvl5pPr>
      <a:lvl6pPr marL="2514600" indent="-228600" algn="l" rtl="0" eaLnBrk="0" fontAlgn="base" hangingPunct="0">
        <a:spcBef>
          <a:spcPct val="20000"/>
        </a:spcBef>
        <a:spcAft>
          <a:spcPct val="0"/>
        </a:spcAft>
        <a:buChar char="»"/>
        <a:defRPr sz="1200" b="1">
          <a:solidFill>
            <a:schemeClr val="tx1"/>
          </a:solidFill>
          <a:latin typeface="+mn-lt"/>
        </a:defRPr>
      </a:lvl6pPr>
      <a:lvl7pPr marL="2971800" indent="-228600" algn="l" rtl="0" eaLnBrk="0" fontAlgn="base" hangingPunct="0">
        <a:spcBef>
          <a:spcPct val="20000"/>
        </a:spcBef>
        <a:spcAft>
          <a:spcPct val="0"/>
        </a:spcAft>
        <a:buChar char="»"/>
        <a:defRPr sz="1200" b="1">
          <a:solidFill>
            <a:schemeClr val="tx1"/>
          </a:solidFill>
          <a:latin typeface="+mn-lt"/>
        </a:defRPr>
      </a:lvl7pPr>
      <a:lvl8pPr marL="3429000" indent="-228600" algn="l" rtl="0" eaLnBrk="0" fontAlgn="base" hangingPunct="0">
        <a:spcBef>
          <a:spcPct val="20000"/>
        </a:spcBef>
        <a:spcAft>
          <a:spcPct val="0"/>
        </a:spcAft>
        <a:buChar char="»"/>
        <a:defRPr sz="1200" b="1">
          <a:solidFill>
            <a:schemeClr val="tx1"/>
          </a:solidFill>
          <a:latin typeface="+mn-lt"/>
        </a:defRPr>
      </a:lvl8pPr>
      <a:lvl9pPr marL="3886200" indent="-228600" algn="l" rtl="0" eaLnBrk="0" fontAlgn="base" hangingPunct="0">
        <a:spcBef>
          <a:spcPct val="20000"/>
        </a:spcBef>
        <a:spcAft>
          <a:spcPct val="0"/>
        </a:spcAft>
        <a:buChar char="»"/>
        <a:defRPr sz="1200" b="1">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6866" name="Title Placeholder 1"/>
          <p:cNvSpPr>
            <a:spLocks noGrp="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Cliquez pour modifier le style du titre</a:t>
            </a:r>
          </a:p>
        </p:txBody>
      </p:sp>
      <p:sp>
        <p:nvSpPr>
          <p:cNvPr id="36867" name="Text Placeholder 2"/>
          <p:cNvSpPr>
            <a:spLocks noGrp="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7" name="Date Placeholder 2"/>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smtClean="0">
                <a:solidFill>
                  <a:srgbClr val="898989"/>
                </a:solidFill>
                <a:latin typeface="Calibri" pitchFamily="34" charset="0"/>
              </a:defRPr>
            </a:lvl1pPr>
          </a:lstStyle>
          <a:p>
            <a:pPr>
              <a:defRPr/>
            </a:pPr>
            <a:fld id="{2E810AC8-EC7D-46D5-B376-371386BFF7F6}" type="datetimeFigureOut">
              <a:rPr lang="en-US"/>
              <a:pPr>
                <a:defRPr/>
              </a:pPr>
              <a:t>5/5/2014</a:t>
            </a:fld>
            <a:endParaRPr lang="en-US"/>
          </a:p>
        </p:txBody>
      </p:sp>
      <p:sp>
        <p:nvSpPr>
          <p:cNvPr id="8" name="Footer Placeholder 3"/>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a:defRPr sz="1200" smtClean="0">
                <a:solidFill>
                  <a:srgbClr val="898989"/>
                </a:solidFill>
                <a:latin typeface="Calibri" pitchFamily="34" charset="0"/>
              </a:defRPr>
            </a:lvl1pPr>
          </a:lstStyle>
          <a:p>
            <a:pPr>
              <a:defRPr/>
            </a:pPr>
            <a:endParaRPr lang="fr-FR"/>
          </a:p>
        </p:txBody>
      </p:sp>
      <p:sp>
        <p:nvSpPr>
          <p:cNvPr id="9" name="Slide Number Placeholder 4"/>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smtClean="0">
                <a:solidFill>
                  <a:srgbClr val="898989"/>
                </a:solidFill>
                <a:latin typeface="Calibri" pitchFamily="34" charset="0"/>
              </a:defRPr>
            </a:lvl1pPr>
          </a:lstStyle>
          <a:p>
            <a:pPr>
              <a:defRPr/>
            </a:pPr>
            <a:fld id="{5170A13E-7609-4FFB-ACB2-0A6E3F31173B}"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497" r:id="rId1"/>
    <p:sldLayoutId id="2147486498" r:id="rId2"/>
    <p:sldLayoutId id="2147486499" r:id="rId3"/>
    <p:sldLayoutId id="2147486500" r:id="rId4"/>
    <p:sldLayoutId id="2147486501" r:id="rId5"/>
    <p:sldLayoutId id="2147486502" r:id="rId6"/>
    <p:sldLayoutId id="2147486503" r:id="rId7"/>
    <p:sldLayoutId id="2147486504" r:id="rId8"/>
    <p:sldLayoutId id="2147486505" r:id="rId9"/>
    <p:sldLayoutId id="2147486506" r:id="rId10"/>
    <p:sldLayoutId id="2147486507" r:id="rId11"/>
  </p:sldLayoutIdLst>
  <p:transition spd="med"/>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eaLnBrk="0" fontAlgn="base" hangingPunct="0">
        <a:spcBef>
          <a:spcPct val="0"/>
        </a:spcBef>
        <a:spcAft>
          <a:spcPct val="0"/>
        </a:spcAft>
        <a:defRPr sz="4400">
          <a:solidFill>
            <a:schemeClr val="tx1"/>
          </a:solidFill>
          <a:latin typeface="Calibri" pitchFamily="34" charset="0"/>
        </a:defRPr>
      </a:lvl6pPr>
      <a:lvl7pPr marL="914400" algn="ctr" rtl="0" eaLnBrk="0" fontAlgn="base" hangingPunct="0">
        <a:spcBef>
          <a:spcPct val="0"/>
        </a:spcBef>
        <a:spcAft>
          <a:spcPct val="0"/>
        </a:spcAft>
        <a:defRPr sz="4400">
          <a:solidFill>
            <a:schemeClr val="tx1"/>
          </a:solidFill>
          <a:latin typeface="Calibri" pitchFamily="34" charset="0"/>
        </a:defRPr>
      </a:lvl7pPr>
      <a:lvl8pPr marL="1371600" algn="ctr" rtl="0" eaLnBrk="0" fontAlgn="base" hangingPunct="0">
        <a:spcBef>
          <a:spcPct val="0"/>
        </a:spcBef>
        <a:spcAft>
          <a:spcPct val="0"/>
        </a:spcAft>
        <a:defRPr sz="4400">
          <a:solidFill>
            <a:schemeClr val="tx1"/>
          </a:solidFill>
          <a:latin typeface="Calibri" pitchFamily="34" charset="0"/>
        </a:defRPr>
      </a:lvl8pPr>
      <a:lvl9pPr marL="1828800" algn="ctr" rtl="0" eaLnBrk="0" fontAlgn="base" hangingPunct="0">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pitchFamily="34"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itchFamily="34" charset="0"/>
        <a:buChar char="–"/>
        <a:defRPr sz="2800">
          <a:solidFill>
            <a:schemeClr val="tx1"/>
          </a:solidFill>
          <a:latin typeface="+mn-lt"/>
        </a:defRPr>
      </a:lvl2pPr>
      <a:lvl3pPr marL="1143000" indent="-228600" algn="l" rtl="0" eaLnBrk="0" fontAlgn="base" hangingPunct="0">
        <a:spcBef>
          <a:spcPct val="20000"/>
        </a:spcBef>
        <a:spcAft>
          <a:spcPct val="0"/>
        </a:spcAft>
        <a:buFont typeface="Arial" pitchFamily="34" charset="0"/>
        <a:buChar char="•"/>
        <a:defRPr sz="2400">
          <a:solidFill>
            <a:schemeClr val="tx1"/>
          </a:solidFill>
          <a:latin typeface="+mn-lt"/>
        </a:defRPr>
      </a:lvl3pPr>
      <a:lvl4pPr marL="1600200" indent="-228600" algn="l" rtl="0" eaLnBrk="0" fontAlgn="base" hangingPunct="0">
        <a:spcBef>
          <a:spcPct val="20000"/>
        </a:spcBef>
        <a:spcAft>
          <a:spcPct val="0"/>
        </a:spcAft>
        <a:buFont typeface="Arial" pitchFamily="34" charset="0"/>
        <a:buChar char="–"/>
        <a:defRPr sz="2000">
          <a:solidFill>
            <a:schemeClr val="tx1"/>
          </a:solidFill>
          <a:latin typeface="+mn-lt"/>
        </a:defRPr>
      </a:lvl4pPr>
      <a:lvl5pPr marL="2057400" indent="-228600" algn="l" rtl="0" eaLnBrk="0" fontAlgn="base" hangingPunct="0">
        <a:spcBef>
          <a:spcPct val="20000"/>
        </a:spcBef>
        <a:spcAft>
          <a:spcPct val="0"/>
        </a:spcAft>
        <a:buFont typeface="Arial" pitchFamily="34" charset="0"/>
        <a:buChar char="»"/>
        <a:defRPr sz="2000">
          <a:solidFill>
            <a:schemeClr val="tx1"/>
          </a:solidFill>
          <a:latin typeface="+mn-lt"/>
        </a:defRPr>
      </a:lvl5pPr>
      <a:lvl6pPr marL="2514600" indent="-228600" algn="l" rtl="0" eaLnBrk="0" fontAlgn="base" hangingPunct="0">
        <a:spcBef>
          <a:spcPct val="20000"/>
        </a:spcBef>
        <a:spcAft>
          <a:spcPct val="0"/>
        </a:spcAft>
        <a:buFont typeface="Arial" pitchFamily="34" charset="0"/>
        <a:buChar char="»"/>
        <a:defRPr sz="2000">
          <a:solidFill>
            <a:schemeClr val="tx1"/>
          </a:solidFill>
          <a:latin typeface="+mn-lt"/>
        </a:defRPr>
      </a:lvl6pPr>
      <a:lvl7pPr marL="2971800" indent="-228600" algn="l" rtl="0" eaLnBrk="0" fontAlgn="base" hangingPunct="0">
        <a:spcBef>
          <a:spcPct val="20000"/>
        </a:spcBef>
        <a:spcAft>
          <a:spcPct val="0"/>
        </a:spcAft>
        <a:buFont typeface="Arial" pitchFamily="34" charset="0"/>
        <a:buChar char="»"/>
        <a:defRPr sz="2000">
          <a:solidFill>
            <a:schemeClr val="tx1"/>
          </a:solidFill>
          <a:latin typeface="+mn-lt"/>
        </a:defRPr>
      </a:lvl7pPr>
      <a:lvl8pPr marL="3429000" indent="-228600" algn="l" rtl="0" eaLnBrk="0" fontAlgn="base" hangingPunct="0">
        <a:spcBef>
          <a:spcPct val="20000"/>
        </a:spcBef>
        <a:spcAft>
          <a:spcPct val="0"/>
        </a:spcAft>
        <a:buFont typeface="Arial" pitchFamily="34" charset="0"/>
        <a:buChar char="»"/>
        <a:defRPr sz="2000">
          <a:solidFill>
            <a:schemeClr val="tx1"/>
          </a:solidFill>
          <a:latin typeface="+mn-lt"/>
        </a:defRPr>
      </a:lvl8pPr>
      <a:lvl9pPr marL="3886200" indent="-228600" algn="l" rtl="0" eaLnBrk="0" fontAlgn="base" hangingPunct="0">
        <a:spcBef>
          <a:spcPct val="20000"/>
        </a:spcBef>
        <a:spcAft>
          <a:spcPct val="0"/>
        </a:spcAft>
        <a:buFont typeface="Arial" pitchFamily="34" charset="0"/>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7890" name="Title Placeholder 1"/>
          <p:cNvSpPr>
            <a:spLocks noGrp="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Cliquez pour modifier le style du titre</a:t>
            </a:r>
          </a:p>
        </p:txBody>
      </p:sp>
      <p:sp>
        <p:nvSpPr>
          <p:cNvPr id="37891" name="Text Placeholder 2"/>
          <p:cNvSpPr>
            <a:spLocks noGrp="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7" name="Date Placeholder 1"/>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smtClean="0">
                <a:solidFill>
                  <a:srgbClr val="898989"/>
                </a:solidFill>
                <a:latin typeface="Calibri" pitchFamily="34" charset="0"/>
              </a:defRPr>
            </a:lvl1pPr>
          </a:lstStyle>
          <a:p>
            <a:pPr>
              <a:defRPr/>
            </a:pPr>
            <a:fld id="{8A502ECB-E428-451D-8094-9CD8AB01B69D}" type="datetimeFigureOut">
              <a:rPr lang="en-US"/>
              <a:pPr>
                <a:defRPr/>
              </a:pPr>
              <a:t>5/5/2014</a:t>
            </a:fld>
            <a:endParaRPr lang="en-US"/>
          </a:p>
        </p:txBody>
      </p:sp>
      <p:sp>
        <p:nvSpPr>
          <p:cNvPr id="8" name="Footer Placeholder 2"/>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a:defRPr sz="1200" smtClean="0">
                <a:solidFill>
                  <a:srgbClr val="898989"/>
                </a:solidFill>
                <a:latin typeface="Calibri" pitchFamily="34" charset="0"/>
              </a:defRPr>
            </a:lvl1pPr>
          </a:lstStyle>
          <a:p>
            <a:pPr>
              <a:defRPr/>
            </a:pPr>
            <a:endParaRPr lang="fr-FR"/>
          </a:p>
        </p:txBody>
      </p:sp>
      <p:sp>
        <p:nvSpPr>
          <p:cNvPr id="9" name="Slide Number Placeholder 3"/>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smtClean="0">
                <a:solidFill>
                  <a:srgbClr val="898989"/>
                </a:solidFill>
                <a:latin typeface="Calibri" pitchFamily="34" charset="0"/>
              </a:defRPr>
            </a:lvl1pPr>
          </a:lstStyle>
          <a:p>
            <a:pPr>
              <a:defRPr/>
            </a:pPr>
            <a:fld id="{3924B76F-0814-4A88-B813-BEE03D1442CC}"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508" r:id="rId1"/>
    <p:sldLayoutId id="2147486509" r:id="rId2"/>
    <p:sldLayoutId id="2147486510" r:id="rId3"/>
    <p:sldLayoutId id="2147486511" r:id="rId4"/>
    <p:sldLayoutId id="2147486512" r:id="rId5"/>
    <p:sldLayoutId id="2147486513" r:id="rId6"/>
    <p:sldLayoutId id="2147486514" r:id="rId7"/>
    <p:sldLayoutId id="2147486515" r:id="rId8"/>
    <p:sldLayoutId id="2147486516" r:id="rId9"/>
    <p:sldLayoutId id="2147486517" r:id="rId10"/>
    <p:sldLayoutId id="2147486518" r:id="rId11"/>
  </p:sldLayoutIdLst>
  <p:transition spd="med"/>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eaLnBrk="0" fontAlgn="base" hangingPunct="0">
        <a:spcBef>
          <a:spcPct val="0"/>
        </a:spcBef>
        <a:spcAft>
          <a:spcPct val="0"/>
        </a:spcAft>
        <a:defRPr sz="4400">
          <a:solidFill>
            <a:schemeClr val="tx1"/>
          </a:solidFill>
          <a:latin typeface="Calibri" pitchFamily="34" charset="0"/>
        </a:defRPr>
      </a:lvl6pPr>
      <a:lvl7pPr marL="914400" algn="ctr" rtl="0" eaLnBrk="0" fontAlgn="base" hangingPunct="0">
        <a:spcBef>
          <a:spcPct val="0"/>
        </a:spcBef>
        <a:spcAft>
          <a:spcPct val="0"/>
        </a:spcAft>
        <a:defRPr sz="4400">
          <a:solidFill>
            <a:schemeClr val="tx1"/>
          </a:solidFill>
          <a:latin typeface="Calibri" pitchFamily="34" charset="0"/>
        </a:defRPr>
      </a:lvl7pPr>
      <a:lvl8pPr marL="1371600" algn="ctr" rtl="0" eaLnBrk="0" fontAlgn="base" hangingPunct="0">
        <a:spcBef>
          <a:spcPct val="0"/>
        </a:spcBef>
        <a:spcAft>
          <a:spcPct val="0"/>
        </a:spcAft>
        <a:defRPr sz="4400">
          <a:solidFill>
            <a:schemeClr val="tx1"/>
          </a:solidFill>
          <a:latin typeface="Calibri" pitchFamily="34" charset="0"/>
        </a:defRPr>
      </a:lvl8pPr>
      <a:lvl9pPr marL="1828800" algn="ctr" rtl="0" eaLnBrk="0" fontAlgn="base" hangingPunct="0">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pitchFamily="34"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itchFamily="34" charset="0"/>
        <a:buChar char="–"/>
        <a:defRPr sz="2800">
          <a:solidFill>
            <a:schemeClr val="tx1"/>
          </a:solidFill>
          <a:latin typeface="+mn-lt"/>
        </a:defRPr>
      </a:lvl2pPr>
      <a:lvl3pPr marL="1143000" indent="-228600" algn="l" rtl="0" eaLnBrk="0" fontAlgn="base" hangingPunct="0">
        <a:spcBef>
          <a:spcPct val="20000"/>
        </a:spcBef>
        <a:spcAft>
          <a:spcPct val="0"/>
        </a:spcAft>
        <a:buFont typeface="Arial" pitchFamily="34" charset="0"/>
        <a:buChar char="•"/>
        <a:defRPr sz="2400">
          <a:solidFill>
            <a:schemeClr val="tx1"/>
          </a:solidFill>
          <a:latin typeface="+mn-lt"/>
        </a:defRPr>
      </a:lvl3pPr>
      <a:lvl4pPr marL="1600200" indent="-228600" algn="l" rtl="0" eaLnBrk="0" fontAlgn="base" hangingPunct="0">
        <a:spcBef>
          <a:spcPct val="20000"/>
        </a:spcBef>
        <a:spcAft>
          <a:spcPct val="0"/>
        </a:spcAft>
        <a:buFont typeface="Arial" pitchFamily="34" charset="0"/>
        <a:buChar char="–"/>
        <a:defRPr sz="2000">
          <a:solidFill>
            <a:schemeClr val="tx1"/>
          </a:solidFill>
          <a:latin typeface="+mn-lt"/>
        </a:defRPr>
      </a:lvl4pPr>
      <a:lvl5pPr marL="2057400" indent="-228600" algn="l" rtl="0" eaLnBrk="0" fontAlgn="base" hangingPunct="0">
        <a:spcBef>
          <a:spcPct val="20000"/>
        </a:spcBef>
        <a:spcAft>
          <a:spcPct val="0"/>
        </a:spcAft>
        <a:buFont typeface="Arial" pitchFamily="34" charset="0"/>
        <a:buChar char="»"/>
        <a:defRPr sz="2000">
          <a:solidFill>
            <a:schemeClr val="tx1"/>
          </a:solidFill>
          <a:latin typeface="+mn-lt"/>
        </a:defRPr>
      </a:lvl5pPr>
      <a:lvl6pPr marL="2514600" indent="-228600" algn="l" rtl="0" eaLnBrk="0" fontAlgn="base" hangingPunct="0">
        <a:spcBef>
          <a:spcPct val="20000"/>
        </a:spcBef>
        <a:spcAft>
          <a:spcPct val="0"/>
        </a:spcAft>
        <a:buFont typeface="Arial" pitchFamily="34" charset="0"/>
        <a:buChar char="»"/>
        <a:defRPr sz="2000">
          <a:solidFill>
            <a:schemeClr val="tx1"/>
          </a:solidFill>
          <a:latin typeface="+mn-lt"/>
        </a:defRPr>
      </a:lvl6pPr>
      <a:lvl7pPr marL="2971800" indent="-228600" algn="l" rtl="0" eaLnBrk="0" fontAlgn="base" hangingPunct="0">
        <a:spcBef>
          <a:spcPct val="20000"/>
        </a:spcBef>
        <a:spcAft>
          <a:spcPct val="0"/>
        </a:spcAft>
        <a:buFont typeface="Arial" pitchFamily="34" charset="0"/>
        <a:buChar char="»"/>
        <a:defRPr sz="2000">
          <a:solidFill>
            <a:schemeClr val="tx1"/>
          </a:solidFill>
          <a:latin typeface="+mn-lt"/>
        </a:defRPr>
      </a:lvl7pPr>
      <a:lvl8pPr marL="3429000" indent="-228600" algn="l" rtl="0" eaLnBrk="0" fontAlgn="base" hangingPunct="0">
        <a:spcBef>
          <a:spcPct val="20000"/>
        </a:spcBef>
        <a:spcAft>
          <a:spcPct val="0"/>
        </a:spcAft>
        <a:buFont typeface="Arial" pitchFamily="34" charset="0"/>
        <a:buChar char="»"/>
        <a:defRPr sz="2000">
          <a:solidFill>
            <a:schemeClr val="tx1"/>
          </a:solidFill>
          <a:latin typeface="+mn-lt"/>
        </a:defRPr>
      </a:lvl8pPr>
      <a:lvl9pPr marL="3886200" indent="-228600" algn="l" rtl="0" eaLnBrk="0" fontAlgn="base" hangingPunct="0">
        <a:spcBef>
          <a:spcPct val="20000"/>
        </a:spcBef>
        <a:spcAft>
          <a:spcPct val="0"/>
        </a:spcAft>
        <a:buFont typeface="Arial" pitchFamily="34" charset="0"/>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8914" name="Title Placeholder 1"/>
          <p:cNvSpPr>
            <a:spLocks noGrp="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Cliquez pour modifier le style du titre</a:t>
            </a:r>
          </a:p>
        </p:txBody>
      </p:sp>
      <p:sp>
        <p:nvSpPr>
          <p:cNvPr id="38915" name="Text Placeholder 2"/>
          <p:cNvSpPr>
            <a:spLocks noGrp="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7" name="Date Placeholder 4"/>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smtClean="0">
                <a:solidFill>
                  <a:srgbClr val="898989"/>
                </a:solidFill>
                <a:latin typeface="Calibri" pitchFamily="34" charset="0"/>
              </a:defRPr>
            </a:lvl1pPr>
          </a:lstStyle>
          <a:p>
            <a:pPr>
              <a:defRPr/>
            </a:pPr>
            <a:fld id="{37EE16B3-E5E0-4F24-9D11-901CAA6BE5A8}" type="datetimeFigureOut">
              <a:rPr lang="en-US"/>
              <a:pPr>
                <a:defRPr/>
              </a:pPr>
              <a:t>5/5/2014</a:t>
            </a:fld>
            <a:endParaRPr lang="en-US"/>
          </a:p>
        </p:txBody>
      </p:sp>
      <p:sp>
        <p:nvSpPr>
          <p:cNvPr id="8" name="Footer Placeholder 5"/>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a:defRPr sz="1200" smtClean="0">
                <a:solidFill>
                  <a:srgbClr val="898989"/>
                </a:solidFill>
                <a:latin typeface="Calibri" pitchFamily="34" charset="0"/>
              </a:defRPr>
            </a:lvl1pPr>
          </a:lstStyle>
          <a:p>
            <a:pPr>
              <a:defRPr/>
            </a:pPr>
            <a:endParaRPr lang="fr-FR"/>
          </a:p>
        </p:txBody>
      </p:sp>
      <p:sp>
        <p:nvSpPr>
          <p:cNvPr id="9" name="Slide Number Placeholder 6"/>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smtClean="0">
                <a:solidFill>
                  <a:srgbClr val="898989"/>
                </a:solidFill>
                <a:latin typeface="Calibri" pitchFamily="34" charset="0"/>
              </a:defRPr>
            </a:lvl1pPr>
          </a:lstStyle>
          <a:p>
            <a:pPr>
              <a:defRPr/>
            </a:pPr>
            <a:fld id="{D5629C7A-6B06-486C-9AED-D12D32E1A4C3}"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519" r:id="rId1"/>
    <p:sldLayoutId id="2147486520" r:id="rId2"/>
    <p:sldLayoutId id="2147486521" r:id="rId3"/>
    <p:sldLayoutId id="2147486522" r:id="rId4"/>
    <p:sldLayoutId id="2147486523" r:id="rId5"/>
    <p:sldLayoutId id="2147486524" r:id="rId6"/>
    <p:sldLayoutId id="2147486525" r:id="rId7"/>
    <p:sldLayoutId id="2147486526" r:id="rId8"/>
    <p:sldLayoutId id="2147486527" r:id="rId9"/>
    <p:sldLayoutId id="2147486528" r:id="rId10"/>
    <p:sldLayoutId id="2147486529" r:id="rId11"/>
  </p:sldLayoutIdLst>
  <p:transition spd="med"/>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eaLnBrk="0" fontAlgn="base" hangingPunct="0">
        <a:spcBef>
          <a:spcPct val="0"/>
        </a:spcBef>
        <a:spcAft>
          <a:spcPct val="0"/>
        </a:spcAft>
        <a:defRPr sz="4400">
          <a:solidFill>
            <a:schemeClr val="tx1"/>
          </a:solidFill>
          <a:latin typeface="Calibri" pitchFamily="34" charset="0"/>
        </a:defRPr>
      </a:lvl6pPr>
      <a:lvl7pPr marL="914400" algn="ctr" rtl="0" eaLnBrk="0" fontAlgn="base" hangingPunct="0">
        <a:spcBef>
          <a:spcPct val="0"/>
        </a:spcBef>
        <a:spcAft>
          <a:spcPct val="0"/>
        </a:spcAft>
        <a:defRPr sz="4400">
          <a:solidFill>
            <a:schemeClr val="tx1"/>
          </a:solidFill>
          <a:latin typeface="Calibri" pitchFamily="34" charset="0"/>
        </a:defRPr>
      </a:lvl7pPr>
      <a:lvl8pPr marL="1371600" algn="ctr" rtl="0" eaLnBrk="0" fontAlgn="base" hangingPunct="0">
        <a:spcBef>
          <a:spcPct val="0"/>
        </a:spcBef>
        <a:spcAft>
          <a:spcPct val="0"/>
        </a:spcAft>
        <a:defRPr sz="4400">
          <a:solidFill>
            <a:schemeClr val="tx1"/>
          </a:solidFill>
          <a:latin typeface="Calibri" pitchFamily="34" charset="0"/>
        </a:defRPr>
      </a:lvl8pPr>
      <a:lvl9pPr marL="1828800" algn="ctr" rtl="0" eaLnBrk="0" fontAlgn="base" hangingPunct="0">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pitchFamily="34"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itchFamily="34" charset="0"/>
        <a:buChar char="–"/>
        <a:defRPr sz="2800">
          <a:solidFill>
            <a:schemeClr val="tx1"/>
          </a:solidFill>
          <a:latin typeface="+mn-lt"/>
        </a:defRPr>
      </a:lvl2pPr>
      <a:lvl3pPr marL="1143000" indent="-228600" algn="l" rtl="0" eaLnBrk="0" fontAlgn="base" hangingPunct="0">
        <a:spcBef>
          <a:spcPct val="20000"/>
        </a:spcBef>
        <a:spcAft>
          <a:spcPct val="0"/>
        </a:spcAft>
        <a:buFont typeface="Arial" pitchFamily="34" charset="0"/>
        <a:buChar char="•"/>
        <a:defRPr sz="2400">
          <a:solidFill>
            <a:schemeClr val="tx1"/>
          </a:solidFill>
          <a:latin typeface="+mn-lt"/>
        </a:defRPr>
      </a:lvl3pPr>
      <a:lvl4pPr marL="1600200" indent="-228600" algn="l" rtl="0" eaLnBrk="0" fontAlgn="base" hangingPunct="0">
        <a:spcBef>
          <a:spcPct val="20000"/>
        </a:spcBef>
        <a:spcAft>
          <a:spcPct val="0"/>
        </a:spcAft>
        <a:buFont typeface="Arial" pitchFamily="34" charset="0"/>
        <a:buChar char="–"/>
        <a:defRPr sz="2000">
          <a:solidFill>
            <a:schemeClr val="tx1"/>
          </a:solidFill>
          <a:latin typeface="+mn-lt"/>
        </a:defRPr>
      </a:lvl4pPr>
      <a:lvl5pPr marL="2057400" indent="-228600" algn="l" rtl="0" eaLnBrk="0" fontAlgn="base" hangingPunct="0">
        <a:spcBef>
          <a:spcPct val="20000"/>
        </a:spcBef>
        <a:spcAft>
          <a:spcPct val="0"/>
        </a:spcAft>
        <a:buFont typeface="Arial" pitchFamily="34" charset="0"/>
        <a:buChar char="»"/>
        <a:defRPr sz="2000">
          <a:solidFill>
            <a:schemeClr val="tx1"/>
          </a:solidFill>
          <a:latin typeface="+mn-lt"/>
        </a:defRPr>
      </a:lvl5pPr>
      <a:lvl6pPr marL="2514600" indent="-228600" algn="l" rtl="0" eaLnBrk="0" fontAlgn="base" hangingPunct="0">
        <a:spcBef>
          <a:spcPct val="20000"/>
        </a:spcBef>
        <a:spcAft>
          <a:spcPct val="0"/>
        </a:spcAft>
        <a:buFont typeface="Arial" pitchFamily="34" charset="0"/>
        <a:buChar char="»"/>
        <a:defRPr sz="2000">
          <a:solidFill>
            <a:schemeClr val="tx1"/>
          </a:solidFill>
          <a:latin typeface="+mn-lt"/>
        </a:defRPr>
      </a:lvl6pPr>
      <a:lvl7pPr marL="2971800" indent="-228600" algn="l" rtl="0" eaLnBrk="0" fontAlgn="base" hangingPunct="0">
        <a:spcBef>
          <a:spcPct val="20000"/>
        </a:spcBef>
        <a:spcAft>
          <a:spcPct val="0"/>
        </a:spcAft>
        <a:buFont typeface="Arial" pitchFamily="34" charset="0"/>
        <a:buChar char="»"/>
        <a:defRPr sz="2000">
          <a:solidFill>
            <a:schemeClr val="tx1"/>
          </a:solidFill>
          <a:latin typeface="+mn-lt"/>
        </a:defRPr>
      </a:lvl7pPr>
      <a:lvl8pPr marL="3429000" indent="-228600" algn="l" rtl="0" eaLnBrk="0" fontAlgn="base" hangingPunct="0">
        <a:spcBef>
          <a:spcPct val="20000"/>
        </a:spcBef>
        <a:spcAft>
          <a:spcPct val="0"/>
        </a:spcAft>
        <a:buFont typeface="Arial" pitchFamily="34" charset="0"/>
        <a:buChar char="»"/>
        <a:defRPr sz="2000">
          <a:solidFill>
            <a:schemeClr val="tx1"/>
          </a:solidFill>
          <a:latin typeface="+mn-lt"/>
        </a:defRPr>
      </a:lvl8pPr>
      <a:lvl9pPr marL="3886200" indent="-228600" algn="l" rtl="0" eaLnBrk="0" fontAlgn="base" hangingPunct="0">
        <a:spcBef>
          <a:spcPct val="20000"/>
        </a:spcBef>
        <a:spcAft>
          <a:spcPct val="0"/>
        </a:spcAft>
        <a:buFont typeface="Arial" pitchFamily="34" charset="0"/>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9938" name="Title Placeholder 1"/>
          <p:cNvSpPr>
            <a:spLocks noGrp="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Cliquez pour modifier le style du titre</a:t>
            </a:r>
          </a:p>
        </p:txBody>
      </p:sp>
      <p:sp>
        <p:nvSpPr>
          <p:cNvPr id="39939" name="Text Placeholder 2"/>
          <p:cNvSpPr>
            <a:spLocks noGrp="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7" name="Date Placeholder 4"/>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smtClean="0">
                <a:solidFill>
                  <a:srgbClr val="898989"/>
                </a:solidFill>
                <a:latin typeface="Calibri" pitchFamily="34" charset="0"/>
              </a:defRPr>
            </a:lvl1pPr>
          </a:lstStyle>
          <a:p>
            <a:pPr>
              <a:defRPr/>
            </a:pPr>
            <a:fld id="{BA7E751B-40EA-480C-8094-AB1C9DF89A26}" type="datetimeFigureOut">
              <a:rPr lang="en-US"/>
              <a:pPr>
                <a:defRPr/>
              </a:pPr>
              <a:t>5/5/2014</a:t>
            </a:fld>
            <a:endParaRPr lang="en-US"/>
          </a:p>
        </p:txBody>
      </p:sp>
      <p:sp>
        <p:nvSpPr>
          <p:cNvPr id="8" name="Footer Placeholder 5"/>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a:defRPr sz="1200" smtClean="0">
                <a:solidFill>
                  <a:srgbClr val="898989"/>
                </a:solidFill>
                <a:latin typeface="Calibri" pitchFamily="34" charset="0"/>
              </a:defRPr>
            </a:lvl1pPr>
          </a:lstStyle>
          <a:p>
            <a:pPr>
              <a:defRPr/>
            </a:pPr>
            <a:endParaRPr lang="fr-FR"/>
          </a:p>
        </p:txBody>
      </p:sp>
      <p:sp>
        <p:nvSpPr>
          <p:cNvPr id="9" name="Slide Number Placeholder 6"/>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smtClean="0">
                <a:solidFill>
                  <a:srgbClr val="898989"/>
                </a:solidFill>
                <a:latin typeface="Calibri" pitchFamily="34" charset="0"/>
              </a:defRPr>
            </a:lvl1pPr>
          </a:lstStyle>
          <a:p>
            <a:pPr>
              <a:defRPr/>
            </a:pPr>
            <a:fld id="{45829FD0-04A2-4793-A9D3-756FC985B858}"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530" r:id="rId1"/>
    <p:sldLayoutId id="2147486531" r:id="rId2"/>
    <p:sldLayoutId id="2147486532" r:id="rId3"/>
    <p:sldLayoutId id="2147486533" r:id="rId4"/>
    <p:sldLayoutId id="2147486534" r:id="rId5"/>
    <p:sldLayoutId id="2147486535" r:id="rId6"/>
    <p:sldLayoutId id="2147486536" r:id="rId7"/>
    <p:sldLayoutId id="2147486537" r:id="rId8"/>
    <p:sldLayoutId id="2147486538" r:id="rId9"/>
    <p:sldLayoutId id="2147486539" r:id="rId10"/>
    <p:sldLayoutId id="2147486540" r:id="rId11"/>
  </p:sldLayoutIdLst>
  <p:transition spd="med"/>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eaLnBrk="0" fontAlgn="base" hangingPunct="0">
        <a:spcBef>
          <a:spcPct val="0"/>
        </a:spcBef>
        <a:spcAft>
          <a:spcPct val="0"/>
        </a:spcAft>
        <a:defRPr sz="4400">
          <a:solidFill>
            <a:schemeClr val="tx1"/>
          </a:solidFill>
          <a:latin typeface="Calibri" pitchFamily="34" charset="0"/>
        </a:defRPr>
      </a:lvl6pPr>
      <a:lvl7pPr marL="914400" algn="ctr" rtl="0" eaLnBrk="0" fontAlgn="base" hangingPunct="0">
        <a:spcBef>
          <a:spcPct val="0"/>
        </a:spcBef>
        <a:spcAft>
          <a:spcPct val="0"/>
        </a:spcAft>
        <a:defRPr sz="4400">
          <a:solidFill>
            <a:schemeClr val="tx1"/>
          </a:solidFill>
          <a:latin typeface="Calibri" pitchFamily="34" charset="0"/>
        </a:defRPr>
      </a:lvl7pPr>
      <a:lvl8pPr marL="1371600" algn="ctr" rtl="0" eaLnBrk="0" fontAlgn="base" hangingPunct="0">
        <a:spcBef>
          <a:spcPct val="0"/>
        </a:spcBef>
        <a:spcAft>
          <a:spcPct val="0"/>
        </a:spcAft>
        <a:defRPr sz="4400">
          <a:solidFill>
            <a:schemeClr val="tx1"/>
          </a:solidFill>
          <a:latin typeface="Calibri" pitchFamily="34" charset="0"/>
        </a:defRPr>
      </a:lvl8pPr>
      <a:lvl9pPr marL="1828800" algn="ctr" rtl="0" eaLnBrk="0" fontAlgn="base" hangingPunct="0">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pitchFamily="34"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itchFamily="34" charset="0"/>
        <a:buChar char="–"/>
        <a:defRPr sz="2800">
          <a:solidFill>
            <a:schemeClr val="tx1"/>
          </a:solidFill>
          <a:latin typeface="+mn-lt"/>
        </a:defRPr>
      </a:lvl2pPr>
      <a:lvl3pPr marL="1143000" indent="-228600" algn="l" rtl="0" eaLnBrk="0" fontAlgn="base" hangingPunct="0">
        <a:spcBef>
          <a:spcPct val="20000"/>
        </a:spcBef>
        <a:spcAft>
          <a:spcPct val="0"/>
        </a:spcAft>
        <a:buFont typeface="Arial" pitchFamily="34" charset="0"/>
        <a:buChar char="•"/>
        <a:defRPr sz="2400">
          <a:solidFill>
            <a:schemeClr val="tx1"/>
          </a:solidFill>
          <a:latin typeface="+mn-lt"/>
        </a:defRPr>
      </a:lvl3pPr>
      <a:lvl4pPr marL="1600200" indent="-228600" algn="l" rtl="0" eaLnBrk="0" fontAlgn="base" hangingPunct="0">
        <a:spcBef>
          <a:spcPct val="20000"/>
        </a:spcBef>
        <a:spcAft>
          <a:spcPct val="0"/>
        </a:spcAft>
        <a:buFont typeface="Arial" pitchFamily="34" charset="0"/>
        <a:buChar char="–"/>
        <a:defRPr sz="2000">
          <a:solidFill>
            <a:schemeClr val="tx1"/>
          </a:solidFill>
          <a:latin typeface="+mn-lt"/>
        </a:defRPr>
      </a:lvl4pPr>
      <a:lvl5pPr marL="2057400" indent="-228600" algn="l" rtl="0" eaLnBrk="0" fontAlgn="base" hangingPunct="0">
        <a:spcBef>
          <a:spcPct val="20000"/>
        </a:spcBef>
        <a:spcAft>
          <a:spcPct val="0"/>
        </a:spcAft>
        <a:buFont typeface="Arial" pitchFamily="34" charset="0"/>
        <a:buChar char="»"/>
        <a:defRPr sz="2000">
          <a:solidFill>
            <a:schemeClr val="tx1"/>
          </a:solidFill>
          <a:latin typeface="+mn-lt"/>
        </a:defRPr>
      </a:lvl5pPr>
      <a:lvl6pPr marL="2514600" indent="-228600" algn="l" rtl="0" eaLnBrk="0" fontAlgn="base" hangingPunct="0">
        <a:spcBef>
          <a:spcPct val="20000"/>
        </a:spcBef>
        <a:spcAft>
          <a:spcPct val="0"/>
        </a:spcAft>
        <a:buFont typeface="Arial" pitchFamily="34" charset="0"/>
        <a:buChar char="»"/>
        <a:defRPr sz="2000">
          <a:solidFill>
            <a:schemeClr val="tx1"/>
          </a:solidFill>
          <a:latin typeface="+mn-lt"/>
        </a:defRPr>
      </a:lvl6pPr>
      <a:lvl7pPr marL="2971800" indent="-228600" algn="l" rtl="0" eaLnBrk="0" fontAlgn="base" hangingPunct="0">
        <a:spcBef>
          <a:spcPct val="20000"/>
        </a:spcBef>
        <a:spcAft>
          <a:spcPct val="0"/>
        </a:spcAft>
        <a:buFont typeface="Arial" pitchFamily="34" charset="0"/>
        <a:buChar char="»"/>
        <a:defRPr sz="2000">
          <a:solidFill>
            <a:schemeClr val="tx1"/>
          </a:solidFill>
          <a:latin typeface="+mn-lt"/>
        </a:defRPr>
      </a:lvl7pPr>
      <a:lvl8pPr marL="3429000" indent="-228600" algn="l" rtl="0" eaLnBrk="0" fontAlgn="base" hangingPunct="0">
        <a:spcBef>
          <a:spcPct val="20000"/>
        </a:spcBef>
        <a:spcAft>
          <a:spcPct val="0"/>
        </a:spcAft>
        <a:buFont typeface="Arial" pitchFamily="34" charset="0"/>
        <a:buChar char="»"/>
        <a:defRPr sz="2000">
          <a:solidFill>
            <a:schemeClr val="tx1"/>
          </a:solidFill>
          <a:latin typeface="+mn-lt"/>
        </a:defRPr>
      </a:lvl8pPr>
      <a:lvl9pPr marL="3886200" indent="-228600" algn="l" rtl="0" eaLnBrk="0" fontAlgn="base" hangingPunct="0">
        <a:spcBef>
          <a:spcPct val="20000"/>
        </a:spcBef>
        <a:spcAft>
          <a:spcPct val="0"/>
        </a:spcAft>
        <a:buFont typeface="Arial" pitchFamily="34" charset="0"/>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40962" name="Title Placeholder 1"/>
          <p:cNvSpPr>
            <a:spLocks noGrp="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Cliquez pour modifier le style du titre</a:t>
            </a:r>
          </a:p>
        </p:txBody>
      </p:sp>
      <p:sp>
        <p:nvSpPr>
          <p:cNvPr id="40963" name="Text Placeholder 2"/>
          <p:cNvSpPr>
            <a:spLocks noGrp="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7"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smtClean="0">
                <a:solidFill>
                  <a:srgbClr val="898989"/>
                </a:solidFill>
                <a:latin typeface="Calibri" pitchFamily="34" charset="0"/>
              </a:defRPr>
            </a:lvl1pPr>
          </a:lstStyle>
          <a:p>
            <a:pPr>
              <a:defRPr/>
            </a:pPr>
            <a:fld id="{E6C4EF69-EAE8-4837-90C4-530AEDC03F42}" type="datetimeFigureOut">
              <a:rPr lang="en-US"/>
              <a:pPr>
                <a:defRPr/>
              </a:pPr>
              <a:t>5/5/2014</a:t>
            </a:fld>
            <a:endParaRPr lang="en-US"/>
          </a:p>
        </p:txBody>
      </p:sp>
      <p:sp>
        <p:nvSpPr>
          <p:cNvPr id="8"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a:defRPr sz="1200" smtClean="0">
                <a:solidFill>
                  <a:srgbClr val="898989"/>
                </a:solidFill>
                <a:latin typeface="Calibri" pitchFamily="34" charset="0"/>
              </a:defRPr>
            </a:lvl1pPr>
          </a:lstStyle>
          <a:p>
            <a:pPr>
              <a:defRPr/>
            </a:pPr>
            <a:endParaRPr lang="fr-FR"/>
          </a:p>
        </p:txBody>
      </p:sp>
      <p:sp>
        <p:nvSpPr>
          <p:cNvPr id="9"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smtClean="0">
                <a:solidFill>
                  <a:srgbClr val="898989"/>
                </a:solidFill>
                <a:latin typeface="Calibri" pitchFamily="34" charset="0"/>
              </a:defRPr>
            </a:lvl1pPr>
          </a:lstStyle>
          <a:p>
            <a:pPr>
              <a:defRPr/>
            </a:pPr>
            <a:fld id="{D8FA5A0B-3440-4A83-A919-60E4F439738F}"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541" r:id="rId1"/>
    <p:sldLayoutId id="2147486542" r:id="rId2"/>
    <p:sldLayoutId id="2147486543" r:id="rId3"/>
    <p:sldLayoutId id="2147486544" r:id="rId4"/>
    <p:sldLayoutId id="2147486545" r:id="rId5"/>
    <p:sldLayoutId id="2147486546" r:id="rId6"/>
    <p:sldLayoutId id="2147486547" r:id="rId7"/>
    <p:sldLayoutId id="2147486548" r:id="rId8"/>
    <p:sldLayoutId id="2147486549" r:id="rId9"/>
    <p:sldLayoutId id="2147486550" r:id="rId10"/>
    <p:sldLayoutId id="2147486551" r:id="rId11"/>
  </p:sldLayoutIdLst>
  <p:transition spd="med"/>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eaLnBrk="0" fontAlgn="base" hangingPunct="0">
        <a:spcBef>
          <a:spcPct val="0"/>
        </a:spcBef>
        <a:spcAft>
          <a:spcPct val="0"/>
        </a:spcAft>
        <a:defRPr sz="4400">
          <a:solidFill>
            <a:schemeClr val="tx1"/>
          </a:solidFill>
          <a:latin typeface="Calibri" pitchFamily="34" charset="0"/>
        </a:defRPr>
      </a:lvl6pPr>
      <a:lvl7pPr marL="914400" algn="ctr" rtl="0" eaLnBrk="0" fontAlgn="base" hangingPunct="0">
        <a:spcBef>
          <a:spcPct val="0"/>
        </a:spcBef>
        <a:spcAft>
          <a:spcPct val="0"/>
        </a:spcAft>
        <a:defRPr sz="4400">
          <a:solidFill>
            <a:schemeClr val="tx1"/>
          </a:solidFill>
          <a:latin typeface="Calibri" pitchFamily="34" charset="0"/>
        </a:defRPr>
      </a:lvl7pPr>
      <a:lvl8pPr marL="1371600" algn="ctr" rtl="0" eaLnBrk="0" fontAlgn="base" hangingPunct="0">
        <a:spcBef>
          <a:spcPct val="0"/>
        </a:spcBef>
        <a:spcAft>
          <a:spcPct val="0"/>
        </a:spcAft>
        <a:defRPr sz="4400">
          <a:solidFill>
            <a:schemeClr val="tx1"/>
          </a:solidFill>
          <a:latin typeface="Calibri" pitchFamily="34" charset="0"/>
        </a:defRPr>
      </a:lvl8pPr>
      <a:lvl9pPr marL="1828800" algn="ctr" rtl="0" eaLnBrk="0" fontAlgn="base" hangingPunct="0">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pitchFamily="34"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itchFamily="34" charset="0"/>
        <a:buChar char="–"/>
        <a:defRPr sz="2800">
          <a:solidFill>
            <a:schemeClr val="tx1"/>
          </a:solidFill>
          <a:latin typeface="+mn-lt"/>
        </a:defRPr>
      </a:lvl2pPr>
      <a:lvl3pPr marL="1143000" indent="-228600" algn="l" rtl="0" eaLnBrk="0" fontAlgn="base" hangingPunct="0">
        <a:spcBef>
          <a:spcPct val="20000"/>
        </a:spcBef>
        <a:spcAft>
          <a:spcPct val="0"/>
        </a:spcAft>
        <a:buFont typeface="Arial" pitchFamily="34" charset="0"/>
        <a:buChar char="•"/>
        <a:defRPr sz="2400">
          <a:solidFill>
            <a:schemeClr val="tx1"/>
          </a:solidFill>
          <a:latin typeface="+mn-lt"/>
        </a:defRPr>
      </a:lvl3pPr>
      <a:lvl4pPr marL="1600200" indent="-228600" algn="l" rtl="0" eaLnBrk="0" fontAlgn="base" hangingPunct="0">
        <a:spcBef>
          <a:spcPct val="20000"/>
        </a:spcBef>
        <a:spcAft>
          <a:spcPct val="0"/>
        </a:spcAft>
        <a:buFont typeface="Arial" pitchFamily="34" charset="0"/>
        <a:buChar char="–"/>
        <a:defRPr sz="2000">
          <a:solidFill>
            <a:schemeClr val="tx1"/>
          </a:solidFill>
          <a:latin typeface="+mn-lt"/>
        </a:defRPr>
      </a:lvl4pPr>
      <a:lvl5pPr marL="2057400" indent="-228600" algn="l" rtl="0" eaLnBrk="0" fontAlgn="base" hangingPunct="0">
        <a:spcBef>
          <a:spcPct val="20000"/>
        </a:spcBef>
        <a:spcAft>
          <a:spcPct val="0"/>
        </a:spcAft>
        <a:buFont typeface="Arial" pitchFamily="34" charset="0"/>
        <a:buChar char="»"/>
        <a:defRPr sz="2000">
          <a:solidFill>
            <a:schemeClr val="tx1"/>
          </a:solidFill>
          <a:latin typeface="+mn-lt"/>
        </a:defRPr>
      </a:lvl5pPr>
      <a:lvl6pPr marL="2514600" indent="-228600" algn="l" rtl="0" eaLnBrk="0" fontAlgn="base" hangingPunct="0">
        <a:spcBef>
          <a:spcPct val="20000"/>
        </a:spcBef>
        <a:spcAft>
          <a:spcPct val="0"/>
        </a:spcAft>
        <a:buFont typeface="Arial" pitchFamily="34" charset="0"/>
        <a:buChar char="»"/>
        <a:defRPr sz="2000">
          <a:solidFill>
            <a:schemeClr val="tx1"/>
          </a:solidFill>
          <a:latin typeface="+mn-lt"/>
        </a:defRPr>
      </a:lvl6pPr>
      <a:lvl7pPr marL="2971800" indent="-228600" algn="l" rtl="0" eaLnBrk="0" fontAlgn="base" hangingPunct="0">
        <a:spcBef>
          <a:spcPct val="20000"/>
        </a:spcBef>
        <a:spcAft>
          <a:spcPct val="0"/>
        </a:spcAft>
        <a:buFont typeface="Arial" pitchFamily="34" charset="0"/>
        <a:buChar char="»"/>
        <a:defRPr sz="2000">
          <a:solidFill>
            <a:schemeClr val="tx1"/>
          </a:solidFill>
          <a:latin typeface="+mn-lt"/>
        </a:defRPr>
      </a:lvl7pPr>
      <a:lvl8pPr marL="3429000" indent="-228600" algn="l" rtl="0" eaLnBrk="0" fontAlgn="base" hangingPunct="0">
        <a:spcBef>
          <a:spcPct val="20000"/>
        </a:spcBef>
        <a:spcAft>
          <a:spcPct val="0"/>
        </a:spcAft>
        <a:buFont typeface="Arial" pitchFamily="34" charset="0"/>
        <a:buChar char="»"/>
        <a:defRPr sz="2000">
          <a:solidFill>
            <a:schemeClr val="tx1"/>
          </a:solidFill>
          <a:latin typeface="+mn-lt"/>
        </a:defRPr>
      </a:lvl8pPr>
      <a:lvl9pPr marL="3886200" indent="-228600" algn="l" rtl="0" eaLnBrk="0" fontAlgn="base" hangingPunct="0">
        <a:spcBef>
          <a:spcPct val="20000"/>
        </a:spcBef>
        <a:spcAft>
          <a:spcPct val="0"/>
        </a:spcAft>
        <a:buFont typeface="Arial" pitchFamily="34" charset="0"/>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41986" name="Title Placeholder 1"/>
          <p:cNvSpPr>
            <a:spLocks noGrp="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Cliquez pour modifier le style du titre</a:t>
            </a:r>
          </a:p>
        </p:txBody>
      </p:sp>
      <p:sp>
        <p:nvSpPr>
          <p:cNvPr id="41987" name="Text Placeholder 2"/>
          <p:cNvSpPr>
            <a:spLocks noGrp="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7"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smtClean="0">
                <a:solidFill>
                  <a:srgbClr val="898989"/>
                </a:solidFill>
                <a:latin typeface="Calibri" pitchFamily="34" charset="0"/>
              </a:defRPr>
            </a:lvl1pPr>
          </a:lstStyle>
          <a:p>
            <a:pPr>
              <a:defRPr/>
            </a:pPr>
            <a:fld id="{6DE33E71-1C6B-4602-BDD9-AC09B012FBAF}" type="datetimeFigureOut">
              <a:rPr lang="en-US"/>
              <a:pPr>
                <a:defRPr/>
              </a:pPr>
              <a:t>5/5/2014</a:t>
            </a:fld>
            <a:endParaRPr lang="en-US"/>
          </a:p>
        </p:txBody>
      </p:sp>
      <p:sp>
        <p:nvSpPr>
          <p:cNvPr id="8"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a:defRPr sz="1200" smtClean="0">
                <a:solidFill>
                  <a:srgbClr val="898989"/>
                </a:solidFill>
                <a:latin typeface="Calibri" pitchFamily="34" charset="0"/>
              </a:defRPr>
            </a:lvl1pPr>
          </a:lstStyle>
          <a:p>
            <a:pPr>
              <a:defRPr/>
            </a:pPr>
            <a:endParaRPr lang="fr-FR"/>
          </a:p>
        </p:txBody>
      </p:sp>
      <p:sp>
        <p:nvSpPr>
          <p:cNvPr id="9"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smtClean="0">
                <a:solidFill>
                  <a:srgbClr val="898989"/>
                </a:solidFill>
                <a:latin typeface="Calibri" pitchFamily="34" charset="0"/>
              </a:defRPr>
            </a:lvl1pPr>
          </a:lstStyle>
          <a:p>
            <a:pPr>
              <a:defRPr/>
            </a:pPr>
            <a:fld id="{2FC50D5F-8B27-43C7-9915-4C129B89C0A1}"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552" r:id="rId1"/>
    <p:sldLayoutId id="2147486553" r:id="rId2"/>
    <p:sldLayoutId id="2147486554" r:id="rId3"/>
    <p:sldLayoutId id="2147486555" r:id="rId4"/>
    <p:sldLayoutId id="2147486556" r:id="rId5"/>
    <p:sldLayoutId id="2147486557" r:id="rId6"/>
    <p:sldLayoutId id="2147486558" r:id="rId7"/>
    <p:sldLayoutId id="2147486559" r:id="rId8"/>
    <p:sldLayoutId id="2147486560" r:id="rId9"/>
    <p:sldLayoutId id="2147486561" r:id="rId10"/>
    <p:sldLayoutId id="2147486562" r:id="rId11"/>
  </p:sldLayoutIdLst>
  <p:transition spd="med"/>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eaLnBrk="0" fontAlgn="base" hangingPunct="0">
        <a:spcBef>
          <a:spcPct val="0"/>
        </a:spcBef>
        <a:spcAft>
          <a:spcPct val="0"/>
        </a:spcAft>
        <a:defRPr sz="4400">
          <a:solidFill>
            <a:schemeClr val="tx1"/>
          </a:solidFill>
          <a:latin typeface="Calibri" pitchFamily="34" charset="0"/>
        </a:defRPr>
      </a:lvl6pPr>
      <a:lvl7pPr marL="914400" algn="ctr" rtl="0" eaLnBrk="0" fontAlgn="base" hangingPunct="0">
        <a:spcBef>
          <a:spcPct val="0"/>
        </a:spcBef>
        <a:spcAft>
          <a:spcPct val="0"/>
        </a:spcAft>
        <a:defRPr sz="4400">
          <a:solidFill>
            <a:schemeClr val="tx1"/>
          </a:solidFill>
          <a:latin typeface="Calibri" pitchFamily="34" charset="0"/>
        </a:defRPr>
      </a:lvl7pPr>
      <a:lvl8pPr marL="1371600" algn="ctr" rtl="0" eaLnBrk="0" fontAlgn="base" hangingPunct="0">
        <a:spcBef>
          <a:spcPct val="0"/>
        </a:spcBef>
        <a:spcAft>
          <a:spcPct val="0"/>
        </a:spcAft>
        <a:defRPr sz="4400">
          <a:solidFill>
            <a:schemeClr val="tx1"/>
          </a:solidFill>
          <a:latin typeface="Calibri" pitchFamily="34" charset="0"/>
        </a:defRPr>
      </a:lvl8pPr>
      <a:lvl9pPr marL="1828800" algn="ctr" rtl="0" eaLnBrk="0" fontAlgn="base" hangingPunct="0">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pitchFamily="34"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itchFamily="34" charset="0"/>
        <a:buChar char="–"/>
        <a:defRPr sz="2800">
          <a:solidFill>
            <a:schemeClr val="tx1"/>
          </a:solidFill>
          <a:latin typeface="+mn-lt"/>
        </a:defRPr>
      </a:lvl2pPr>
      <a:lvl3pPr marL="1143000" indent="-228600" algn="l" rtl="0" eaLnBrk="0" fontAlgn="base" hangingPunct="0">
        <a:spcBef>
          <a:spcPct val="20000"/>
        </a:spcBef>
        <a:spcAft>
          <a:spcPct val="0"/>
        </a:spcAft>
        <a:buFont typeface="Arial" pitchFamily="34" charset="0"/>
        <a:buChar char="•"/>
        <a:defRPr sz="2400">
          <a:solidFill>
            <a:schemeClr val="tx1"/>
          </a:solidFill>
          <a:latin typeface="+mn-lt"/>
        </a:defRPr>
      </a:lvl3pPr>
      <a:lvl4pPr marL="1600200" indent="-228600" algn="l" rtl="0" eaLnBrk="0" fontAlgn="base" hangingPunct="0">
        <a:spcBef>
          <a:spcPct val="20000"/>
        </a:spcBef>
        <a:spcAft>
          <a:spcPct val="0"/>
        </a:spcAft>
        <a:buFont typeface="Arial" pitchFamily="34" charset="0"/>
        <a:buChar char="–"/>
        <a:defRPr sz="2000">
          <a:solidFill>
            <a:schemeClr val="tx1"/>
          </a:solidFill>
          <a:latin typeface="+mn-lt"/>
        </a:defRPr>
      </a:lvl4pPr>
      <a:lvl5pPr marL="2057400" indent="-228600" algn="l" rtl="0" eaLnBrk="0" fontAlgn="base" hangingPunct="0">
        <a:spcBef>
          <a:spcPct val="20000"/>
        </a:spcBef>
        <a:spcAft>
          <a:spcPct val="0"/>
        </a:spcAft>
        <a:buFont typeface="Arial" pitchFamily="34" charset="0"/>
        <a:buChar char="»"/>
        <a:defRPr sz="2000">
          <a:solidFill>
            <a:schemeClr val="tx1"/>
          </a:solidFill>
          <a:latin typeface="+mn-lt"/>
        </a:defRPr>
      </a:lvl5pPr>
      <a:lvl6pPr marL="2514600" indent="-228600" algn="l" rtl="0" eaLnBrk="0" fontAlgn="base" hangingPunct="0">
        <a:spcBef>
          <a:spcPct val="20000"/>
        </a:spcBef>
        <a:spcAft>
          <a:spcPct val="0"/>
        </a:spcAft>
        <a:buFont typeface="Arial" pitchFamily="34" charset="0"/>
        <a:buChar char="»"/>
        <a:defRPr sz="2000">
          <a:solidFill>
            <a:schemeClr val="tx1"/>
          </a:solidFill>
          <a:latin typeface="+mn-lt"/>
        </a:defRPr>
      </a:lvl6pPr>
      <a:lvl7pPr marL="2971800" indent="-228600" algn="l" rtl="0" eaLnBrk="0" fontAlgn="base" hangingPunct="0">
        <a:spcBef>
          <a:spcPct val="20000"/>
        </a:spcBef>
        <a:spcAft>
          <a:spcPct val="0"/>
        </a:spcAft>
        <a:buFont typeface="Arial" pitchFamily="34" charset="0"/>
        <a:buChar char="»"/>
        <a:defRPr sz="2000">
          <a:solidFill>
            <a:schemeClr val="tx1"/>
          </a:solidFill>
          <a:latin typeface="+mn-lt"/>
        </a:defRPr>
      </a:lvl7pPr>
      <a:lvl8pPr marL="3429000" indent="-228600" algn="l" rtl="0" eaLnBrk="0" fontAlgn="base" hangingPunct="0">
        <a:spcBef>
          <a:spcPct val="20000"/>
        </a:spcBef>
        <a:spcAft>
          <a:spcPct val="0"/>
        </a:spcAft>
        <a:buFont typeface="Arial" pitchFamily="34" charset="0"/>
        <a:buChar char="»"/>
        <a:defRPr sz="2000">
          <a:solidFill>
            <a:schemeClr val="tx1"/>
          </a:solidFill>
          <a:latin typeface="+mn-lt"/>
        </a:defRPr>
      </a:lvl8pPr>
      <a:lvl9pPr marL="3886200" indent="-228600" algn="l" rtl="0" eaLnBrk="0" fontAlgn="base" hangingPunct="0">
        <a:spcBef>
          <a:spcPct val="20000"/>
        </a:spcBef>
        <a:spcAft>
          <a:spcPct val="0"/>
        </a:spcAft>
        <a:buFont typeface="Arial" pitchFamily="34" charset="0"/>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reserve="1">
  <p:cSld>
    <p:bg>
      <p:bgPr>
        <a:solidFill>
          <a:srgbClr val="002060"/>
        </a:solidFill>
        <a:effectLst/>
      </p:bgPr>
    </p:bg>
    <p:spTree>
      <p:nvGrpSpPr>
        <p:cNvPr id="1" name=""/>
        <p:cNvGrpSpPr/>
        <p:nvPr/>
      </p:nvGrpSpPr>
      <p:grpSpPr>
        <a:xfrm>
          <a:off x="0" y="0"/>
          <a:ext cx="0" cy="0"/>
          <a:chOff x="0" y="0"/>
          <a:chExt cx="0" cy="0"/>
        </a:xfrm>
      </p:grpSpPr>
      <p:pic>
        <p:nvPicPr>
          <p:cNvPr id="43010" name="Picture 10" descr="\\SELUDSFS01VS1\hsm$\!Mallärende\PowerPoint\De allra nyaste dokumenten 2007\AZ-logon 061129\PNG_AZ_B\AZ_40P.png"/>
          <p:cNvPicPr>
            <a:picLocks noChangeAspect="1" noChangeArrowheads="1"/>
          </p:cNvPicPr>
          <p:nvPr/>
        </p:nvPicPr>
        <p:blipFill>
          <a:blip r:embed="rId13"/>
          <a:srcRect/>
          <a:stretch>
            <a:fillRect/>
          </a:stretch>
        </p:blipFill>
        <p:spPr bwMode="auto">
          <a:xfrm>
            <a:off x="7399338" y="6229350"/>
            <a:ext cx="1439862" cy="373063"/>
          </a:xfrm>
          <a:prstGeom prst="rect">
            <a:avLst/>
          </a:prstGeom>
          <a:noFill/>
          <a:ln w="9525">
            <a:noFill/>
            <a:miter lim="800000"/>
            <a:headEnd/>
            <a:tailEnd/>
          </a:ln>
        </p:spPr>
      </p:pic>
      <p:sp>
        <p:nvSpPr>
          <p:cNvPr id="81923" name="AstraBackground"/>
          <p:cNvSpPr>
            <a:spLocks noChangeArrowheads="1"/>
          </p:cNvSpPr>
          <p:nvPr/>
        </p:nvSpPr>
        <p:spPr bwMode="auto">
          <a:xfrm>
            <a:off x="0" y="0"/>
            <a:ext cx="9144000" cy="6858000"/>
          </a:xfrm>
          <a:prstGeom prst="rect">
            <a:avLst/>
          </a:prstGeom>
          <a:noFill/>
          <a:ln w="9525">
            <a:noFill/>
            <a:miter lim="800000"/>
            <a:headEnd/>
            <a:tailEnd/>
          </a:ln>
        </p:spPr>
        <p:txBody>
          <a:bodyPr wrap="none" anchor="ctr"/>
          <a:lstStyle/>
          <a:p>
            <a:pPr defTabSz="914400" eaLnBrk="0" hangingPunct="0">
              <a:defRPr/>
            </a:pPr>
            <a:endParaRPr lang="sv-SE" sz="2400">
              <a:solidFill>
                <a:srgbClr val="442359"/>
              </a:solidFill>
            </a:endParaRPr>
          </a:p>
        </p:txBody>
      </p:sp>
      <p:sp>
        <p:nvSpPr>
          <p:cNvPr id="43012" name="AstraTitle"/>
          <p:cNvSpPr>
            <a:spLocks noGrp="1" noChangeArrowheads="1"/>
          </p:cNvSpPr>
          <p:nvPr>
            <p:ph type="title"/>
          </p:nvPr>
        </p:nvSpPr>
        <p:spPr bwMode="auto">
          <a:xfrm>
            <a:off x="455613" y="304800"/>
            <a:ext cx="8277225" cy="10795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smtClean="0"/>
              <a:t>Klicka här för att ändra format på bakgrundsrubriken</a:t>
            </a:r>
          </a:p>
        </p:txBody>
      </p:sp>
      <p:sp>
        <p:nvSpPr>
          <p:cNvPr id="43013" name="AstraSubtitle"/>
          <p:cNvSpPr>
            <a:spLocks noGrp="1" noChangeArrowheads="1"/>
          </p:cNvSpPr>
          <p:nvPr>
            <p:ph type="body" idx="1"/>
          </p:nvPr>
        </p:nvSpPr>
        <p:spPr bwMode="auto">
          <a:xfrm>
            <a:off x="457200" y="1600200"/>
            <a:ext cx="8277225" cy="434340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smtClean="0"/>
              <a:t>Klicka här för att ändra format på bakgrundstexten</a:t>
            </a:r>
          </a:p>
          <a:p>
            <a:pPr lvl="1"/>
            <a:r>
              <a:rPr lang="en-GB" smtClean="0"/>
              <a:t>Nivå två</a:t>
            </a:r>
          </a:p>
          <a:p>
            <a:pPr lvl="2"/>
            <a:r>
              <a:rPr lang="en-GB" smtClean="0"/>
              <a:t>Nivå tre</a:t>
            </a:r>
          </a:p>
          <a:p>
            <a:pPr lvl="3"/>
            <a:r>
              <a:rPr lang="en-GB" smtClean="0"/>
              <a:t>Nivå fyra</a:t>
            </a:r>
          </a:p>
          <a:p>
            <a:pPr lvl="4"/>
            <a:r>
              <a:rPr lang="en-GB" smtClean="0"/>
              <a:t>Nivå fem</a:t>
            </a:r>
          </a:p>
        </p:txBody>
      </p:sp>
    </p:spTree>
  </p:cSld>
  <p:clrMap bg1="lt1" tx1="dk1" bg2="lt2" tx2="dk2" accent1="accent1" accent2="accent2" accent3="accent3" accent4="accent4" accent5="accent5" accent6="accent6" hlink="hlink" folHlink="folHlink"/>
  <p:sldLayoutIdLst>
    <p:sldLayoutId id="2147486563" r:id="rId1"/>
    <p:sldLayoutId id="2147486564" r:id="rId2"/>
    <p:sldLayoutId id="2147486565" r:id="rId3"/>
    <p:sldLayoutId id="2147486566" r:id="rId4"/>
    <p:sldLayoutId id="2147486567" r:id="rId5"/>
    <p:sldLayoutId id="2147486568" r:id="rId6"/>
    <p:sldLayoutId id="2147486569" r:id="rId7"/>
    <p:sldLayoutId id="2147486570" r:id="rId8"/>
    <p:sldLayoutId id="2147486571" r:id="rId9"/>
    <p:sldLayoutId id="2147486572" r:id="rId10"/>
    <p:sldLayoutId id="2147486573" r:id="rId11"/>
  </p:sldLayoutIdLst>
  <p:transition spd="med"/>
  <p:txStyles>
    <p:titleStyle>
      <a:lvl1pPr algn="l" defTabSz="895350" rtl="0" eaLnBrk="0" fontAlgn="base" hangingPunct="0">
        <a:lnSpc>
          <a:spcPts val="4000"/>
        </a:lnSpc>
        <a:spcBef>
          <a:spcPct val="0"/>
        </a:spcBef>
        <a:spcAft>
          <a:spcPct val="0"/>
        </a:spcAft>
        <a:defRPr sz="3600">
          <a:solidFill>
            <a:schemeClr val="tx1"/>
          </a:solidFill>
          <a:latin typeface="+mj-lt"/>
          <a:ea typeface="+mj-ea"/>
          <a:cs typeface="+mj-cs"/>
        </a:defRPr>
      </a:lvl1pPr>
      <a:lvl2pPr algn="l" defTabSz="895350" rtl="0" eaLnBrk="0" fontAlgn="base" hangingPunct="0">
        <a:lnSpc>
          <a:spcPts val="4000"/>
        </a:lnSpc>
        <a:spcBef>
          <a:spcPct val="0"/>
        </a:spcBef>
        <a:spcAft>
          <a:spcPct val="0"/>
        </a:spcAft>
        <a:defRPr sz="3600">
          <a:solidFill>
            <a:schemeClr val="tx1"/>
          </a:solidFill>
          <a:latin typeface="Arial" pitchFamily="34" charset="0"/>
        </a:defRPr>
      </a:lvl2pPr>
      <a:lvl3pPr algn="l" defTabSz="895350" rtl="0" eaLnBrk="0" fontAlgn="base" hangingPunct="0">
        <a:lnSpc>
          <a:spcPts val="4000"/>
        </a:lnSpc>
        <a:spcBef>
          <a:spcPct val="0"/>
        </a:spcBef>
        <a:spcAft>
          <a:spcPct val="0"/>
        </a:spcAft>
        <a:defRPr sz="3600">
          <a:solidFill>
            <a:schemeClr val="tx1"/>
          </a:solidFill>
          <a:latin typeface="Arial" pitchFamily="34" charset="0"/>
        </a:defRPr>
      </a:lvl3pPr>
      <a:lvl4pPr algn="l" defTabSz="895350" rtl="0" eaLnBrk="0" fontAlgn="base" hangingPunct="0">
        <a:lnSpc>
          <a:spcPts val="4000"/>
        </a:lnSpc>
        <a:spcBef>
          <a:spcPct val="0"/>
        </a:spcBef>
        <a:spcAft>
          <a:spcPct val="0"/>
        </a:spcAft>
        <a:defRPr sz="3600">
          <a:solidFill>
            <a:schemeClr val="tx1"/>
          </a:solidFill>
          <a:latin typeface="Arial" pitchFamily="34" charset="0"/>
        </a:defRPr>
      </a:lvl4pPr>
      <a:lvl5pPr algn="l" defTabSz="895350" rtl="0" eaLnBrk="0" fontAlgn="base" hangingPunct="0">
        <a:lnSpc>
          <a:spcPts val="4000"/>
        </a:lnSpc>
        <a:spcBef>
          <a:spcPct val="0"/>
        </a:spcBef>
        <a:spcAft>
          <a:spcPct val="0"/>
        </a:spcAft>
        <a:defRPr sz="3600">
          <a:solidFill>
            <a:schemeClr val="tx1"/>
          </a:solidFill>
          <a:latin typeface="Arial" pitchFamily="34" charset="0"/>
        </a:defRPr>
      </a:lvl5pPr>
      <a:lvl6pPr marL="457200" algn="l" defTabSz="895350" rtl="0" eaLnBrk="0" fontAlgn="base" hangingPunct="0">
        <a:lnSpc>
          <a:spcPts val="4000"/>
        </a:lnSpc>
        <a:spcBef>
          <a:spcPct val="0"/>
        </a:spcBef>
        <a:spcAft>
          <a:spcPct val="0"/>
        </a:spcAft>
        <a:defRPr sz="3600">
          <a:solidFill>
            <a:schemeClr val="tx1"/>
          </a:solidFill>
          <a:latin typeface="Arial" pitchFamily="34" charset="0"/>
        </a:defRPr>
      </a:lvl6pPr>
      <a:lvl7pPr marL="914400" algn="l" defTabSz="895350" rtl="0" eaLnBrk="0" fontAlgn="base" hangingPunct="0">
        <a:lnSpc>
          <a:spcPts val="4000"/>
        </a:lnSpc>
        <a:spcBef>
          <a:spcPct val="0"/>
        </a:spcBef>
        <a:spcAft>
          <a:spcPct val="0"/>
        </a:spcAft>
        <a:defRPr sz="3600">
          <a:solidFill>
            <a:schemeClr val="tx1"/>
          </a:solidFill>
          <a:latin typeface="Arial" pitchFamily="34" charset="0"/>
        </a:defRPr>
      </a:lvl7pPr>
      <a:lvl8pPr marL="1371600" algn="l" defTabSz="895350" rtl="0" eaLnBrk="0" fontAlgn="base" hangingPunct="0">
        <a:lnSpc>
          <a:spcPts val="4000"/>
        </a:lnSpc>
        <a:spcBef>
          <a:spcPct val="0"/>
        </a:spcBef>
        <a:spcAft>
          <a:spcPct val="0"/>
        </a:spcAft>
        <a:defRPr sz="3600">
          <a:solidFill>
            <a:schemeClr val="tx1"/>
          </a:solidFill>
          <a:latin typeface="Arial" pitchFamily="34" charset="0"/>
        </a:defRPr>
      </a:lvl8pPr>
      <a:lvl9pPr marL="1828800" algn="l" defTabSz="895350" rtl="0" eaLnBrk="0" fontAlgn="base" hangingPunct="0">
        <a:lnSpc>
          <a:spcPts val="4000"/>
        </a:lnSpc>
        <a:spcBef>
          <a:spcPct val="0"/>
        </a:spcBef>
        <a:spcAft>
          <a:spcPct val="0"/>
        </a:spcAft>
        <a:defRPr sz="3600">
          <a:solidFill>
            <a:schemeClr val="tx1"/>
          </a:solidFill>
          <a:latin typeface="Arial" pitchFamily="34" charset="0"/>
        </a:defRPr>
      </a:lvl9pPr>
    </p:titleStyle>
    <p:bodyStyle>
      <a:lvl1pPr marL="288925" indent="-288925" algn="l" defTabSz="881063" rtl="0" eaLnBrk="0" fontAlgn="base" hangingPunct="0">
        <a:spcBef>
          <a:spcPct val="30000"/>
        </a:spcBef>
        <a:spcAft>
          <a:spcPct val="0"/>
        </a:spcAft>
        <a:buClr>
          <a:schemeClr val="tx1"/>
        </a:buClr>
        <a:buSzPct val="110000"/>
        <a:buFont typeface="Wingdings" pitchFamily="2" charset="2"/>
        <a:buChar char="§"/>
        <a:defRPr sz="2400">
          <a:solidFill>
            <a:schemeClr val="tx2"/>
          </a:solidFill>
          <a:latin typeface="+mn-lt"/>
          <a:ea typeface="+mn-ea"/>
          <a:cs typeface="+mn-cs"/>
        </a:defRPr>
      </a:lvl1pPr>
      <a:lvl2pPr marL="765175" indent="-254000" algn="l" defTabSz="881063" rtl="0" eaLnBrk="0" fontAlgn="base" hangingPunct="0">
        <a:spcBef>
          <a:spcPct val="30000"/>
        </a:spcBef>
        <a:spcAft>
          <a:spcPct val="0"/>
        </a:spcAft>
        <a:buClr>
          <a:schemeClr val="tx1"/>
        </a:buClr>
        <a:buSzPct val="110000"/>
        <a:buFont typeface="Wingdings" pitchFamily="2" charset="2"/>
        <a:buChar char="§"/>
        <a:defRPr sz="2000">
          <a:solidFill>
            <a:schemeClr val="tx2"/>
          </a:solidFill>
          <a:latin typeface="+mn-lt"/>
        </a:defRPr>
      </a:lvl2pPr>
      <a:lvl3pPr marL="1327150" indent="-252413" algn="l" defTabSz="881063" rtl="0" eaLnBrk="0" fontAlgn="base" hangingPunct="0">
        <a:spcBef>
          <a:spcPct val="30000"/>
        </a:spcBef>
        <a:spcAft>
          <a:spcPct val="0"/>
        </a:spcAft>
        <a:buClr>
          <a:schemeClr val="tx1"/>
        </a:buClr>
        <a:buSzPct val="110000"/>
        <a:buFont typeface="Wingdings" pitchFamily="2" charset="2"/>
        <a:buChar char="§"/>
        <a:defRPr sz="2000">
          <a:solidFill>
            <a:schemeClr val="tx2"/>
          </a:solidFill>
          <a:latin typeface="+mn-lt"/>
        </a:defRPr>
      </a:lvl3pPr>
      <a:lvl4pPr marL="1552575" indent="-180975" algn="l" defTabSz="881063" rtl="0" eaLnBrk="0" fontAlgn="base" hangingPunct="0">
        <a:spcBef>
          <a:spcPct val="20000"/>
        </a:spcBef>
        <a:spcAft>
          <a:spcPct val="0"/>
        </a:spcAft>
        <a:defRPr sz="2000">
          <a:solidFill>
            <a:schemeClr val="tx2"/>
          </a:solidFill>
          <a:latin typeface="+mn-lt"/>
        </a:defRPr>
      </a:lvl4pPr>
      <a:lvl5pPr marL="1908175" indent="-79375" algn="l" defTabSz="881063" rtl="0" eaLnBrk="0" fontAlgn="base" hangingPunct="0">
        <a:spcBef>
          <a:spcPct val="20000"/>
        </a:spcBef>
        <a:spcAft>
          <a:spcPct val="0"/>
        </a:spcAft>
        <a:defRPr sz="2000">
          <a:solidFill>
            <a:schemeClr val="tx2"/>
          </a:solidFill>
          <a:latin typeface="+mn-lt"/>
        </a:defRPr>
      </a:lvl5pPr>
      <a:lvl6pPr marL="2365375" indent="-79375" algn="l" defTabSz="881063" rtl="0" eaLnBrk="0" fontAlgn="base" hangingPunct="0">
        <a:spcBef>
          <a:spcPct val="20000"/>
        </a:spcBef>
        <a:spcAft>
          <a:spcPct val="0"/>
        </a:spcAft>
        <a:defRPr sz="2000">
          <a:solidFill>
            <a:schemeClr val="tx2"/>
          </a:solidFill>
          <a:latin typeface="+mn-lt"/>
        </a:defRPr>
      </a:lvl6pPr>
      <a:lvl7pPr marL="2822575" indent="-79375" algn="l" defTabSz="881063" rtl="0" eaLnBrk="0" fontAlgn="base" hangingPunct="0">
        <a:spcBef>
          <a:spcPct val="20000"/>
        </a:spcBef>
        <a:spcAft>
          <a:spcPct val="0"/>
        </a:spcAft>
        <a:defRPr sz="2000">
          <a:solidFill>
            <a:schemeClr val="tx2"/>
          </a:solidFill>
          <a:latin typeface="+mn-lt"/>
        </a:defRPr>
      </a:lvl7pPr>
      <a:lvl8pPr marL="3279775" indent="-79375" algn="l" defTabSz="881063" rtl="0" eaLnBrk="0" fontAlgn="base" hangingPunct="0">
        <a:spcBef>
          <a:spcPct val="20000"/>
        </a:spcBef>
        <a:spcAft>
          <a:spcPct val="0"/>
        </a:spcAft>
        <a:defRPr sz="2000">
          <a:solidFill>
            <a:schemeClr val="tx2"/>
          </a:solidFill>
          <a:latin typeface="+mn-lt"/>
        </a:defRPr>
      </a:lvl8pPr>
      <a:lvl9pPr marL="3736975" indent="-79375" algn="l" defTabSz="881063" rtl="0" eaLnBrk="0" fontAlgn="base" hangingPunct="0">
        <a:spcBef>
          <a:spcPct val="20000"/>
        </a:spcBef>
        <a:spcAft>
          <a:spcPct val="0"/>
        </a:spcAft>
        <a:defRPr sz="2000">
          <a:solidFill>
            <a:schemeClr val="tx2"/>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000080"/>
            </a:gs>
            <a:gs pos="100000">
              <a:srgbClr val="000028"/>
            </a:gs>
          </a:gsLst>
          <a:lin ang="5400000" scaled="1"/>
        </a:gradFill>
        <a:effectLst/>
      </p:bgPr>
    </p:bg>
    <p:spTree>
      <p:nvGrpSpPr>
        <p:cNvPr id="1" name=""/>
        <p:cNvGrpSpPr/>
        <p:nvPr/>
      </p:nvGrpSpPr>
      <p:grpSpPr>
        <a:xfrm>
          <a:off x="0" y="0"/>
          <a:ext cx="0" cy="0"/>
          <a:chOff x="0" y="0"/>
          <a:chExt cx="0" cy="0"/>
        </a:xfrm>
      </p:grpSpPr>
      <p:pic>
        <p:nvPicPr>
          <p:cNvPr id="44034" name="Picture 7"/>
          <p:cNvPicPr>
            <a:picLocks noChangeAspect="1" noChangeArrowheads="1"/>
          </p:cNvPicPr>
          <p:nvPr/>
        </p:nvPicPr>
        <p:blipFill>
          <a:blip r:embed="rId13"/>
          <a:srcRect l="4167" r="53195"/>
          <a:stretch>
            <a:fillRect/>
          </a:stretch>
        </p:blipFill>
        <p:spPr bwMode="auto">
          <a:xfrm>
            <a:off x="0" y="0"/>
            <a:ext cx="3898900" cy="1136650"/>
          </a:xfrm>
          <a:prstGeom prst="rect">
            <a:avLst/>
          </a:prstGeom>
          <a:noFill/>
          <a:ln w="9525">
            <a:noFill/>
            <a:miter lim="800000"/>
            <a:headEnd/>
            <a:tailEnd/>
          </a:ln>
        </p:spPr>
      </p:pic>
      <p:sp>
        <p:nvSpPr>
          <p:cNvPr id="44035" name="Rectangle 2"/>
          <p:cNvSpPr>
            <a:spLocks noGrp="1" noChangeArrowheads="1"/>
          </p:cNvSpPr>
          <p:nvPr>
            <p:ph type="title"/>
          </p:nvPr>
        </p:nvSpPr>
        <p:spPr bwMode="auto">
          <a:xfrm>
            <a:off x="4203700" y="0"/>
            <a:ext cx="49403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Cliquez pour modifier le style du titre</a:t>
            </a:r>
          </a:p>
        </p:txBody>
      </p:sp>
      <p:sp>
        <p:nvSpPr>
          <p:cNvPr id="44036"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8" name="Rectangle 4"/>
          <p:cNvSpPr>
            <a:spLocks noGrp="1" noChangeArrowheads="1"/>
          </p:cNvSpPr>
          <p:nvPr>
            <p:ph type="dt" sz="half" idx="2"/>
          </p:nvPr>
        </p:nvSpPr>
        <p:spPr bwMode="auto">
          <a:xfrm>
            <a:off x="6858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9" name="Rectangle 5"/>
          <p:cNvSpPr>
            <a:spLocks noGrp="1" noChangeArrowheads="1"/>
          </p:cNvSpPr>
          <p:nvPr>
            <p:ph type="ftr" sz="quarter" idx="3"/>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10" name="Rectangle 6"/>
          <p:cNvSpPr>
            <a:spLocks noGrp="1" noChangeArrowheads="1"/>
          </p:cNvSpPr>
          <p:nvPr>
            <p:ph type="sldNum" sz="quarter" idx="4"/>
          </p:nvPr>
        </p:nvSpPr>
        <p:spPr bwMode="auto">
          <a:xfrm>
            <a:off x="65532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a:defRPr sz="1400" smtClean="0">
                <a:solidFill>
                  <a:srgbClr val="000000"/>
                </a:solidFill>
              </a:defRPr>
            </a:lvl1pPr>
          </a:lstStyle>
          <a:p>
            <a:pPr>
              <a:defRPr/>
            </a:pPr>
            <a:fld id="{DDA73688-5400-42E6-BC2B-326E5C52F0CD}"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574" r:id="rId1"/>
    <p:sldLayoutId id="2147486575" r:id="rId2"/>
    <p:sldLayoutId id="2147486576" r:id="rId3"/>
    <p:sldLayoutId id="2147486577" r:id="rId4"/>
    <p:sldLayoutId id="2147486578" r:id="rId5"/>
    <p:sldLayoutId id="2147486579" r:id="rId6"/>
    <p:sldLayoutId id="2147486580" r:id="rId7"/>
    <p:sldLayoutId id="2147486581" r:id="rId8"/>
    <p:sldLayoutId id="2147486582" r:id="rId9"/>
    <p:sldLayoutId id="2147486583" r:id="rId10"/>
    <p:sldLayoutId id="2147486584" r:id="rId11"/>
  </p:sldLayoutIdLst>
  <p:transition spd="med"/>
  <p:txStyles>
    <p:titleStyle>
      <a:lvl1pPr algn="ctr" rtl="0" eaLnBrk="0" fontAlgn="base" hangingPunct="0">
        <a:spcBef>
          <a:spcPct val="0"/>
        </a:spcBef>
        <a:spcAft>
          <a:spcPct val="0"/>
        </a:spcAft>
        <a:defRPr sz="3200" b="1">
          <a:solidFill>
            <a:srgbClr val="FFFF00"/>
          </a:solidFill>
          <a:latin typeface="+mj-lt"/>
          <a:ea typeface="+mj-ea"/>
          <a:cs typeface="+mj-cs"/>
        </a:defRPr>
      </a:lvl1pPr>
      <a:lvl2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2pPr>
      <a:lvl3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3pPr>
      <a:lvl4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4pPr>
      <a:lvl5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5pPr>
      <a:lvl6pPr marL="4572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6pPr>
      <a:lvl7pPr marL="9144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7pPr>
      <a:lvl8pPr marL="13716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8pPr>
      <a:lvl9pPr marL="18288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9pPr>
    </p:titleStyle>
    <p:bodyStyle>
      <a:lvl1pPr marL="342900" indent="-342900" algn="l" rtl="0" eaLnBrk="0" fontAlgn="base" hangingPunct="0">
        <a:spcBef>
          <a:spcPct val="20000"/>
        </a:spcBef>
        <a:spcAft>
          <a:spcPct val="0"/>
        </a:spcAft>
        <a:buChar char="•"/>
        <a:defRPr sz="3200">
          <a:solidFill>
            <a:schemeClr val="bg1"/>
          </a:solidFill>
          <a:latin typeface="+mn-lt"/>
          <a:ea typeface="+mn-ea"/>
          <a:cs typeface="+mn-cs"/>
        </a:defRPr>
      </a:lvl1pPr>
      <a:lvl2pPr marL="742950" indent="-285750" algn="l" rtl="0" eaLnBrk="0" fontAlgn="base" hangingPunct="0">
        <a:spcBef>
          <a:spcPct val="20000"/>
        </a:spcBef>
        <a:spcAft>
          <a:spcPct val="0"/>
        </a:spcAft>
        <a:buChar char="–"/>
        <a:defRPr sz="2800">
          <a:solidFill>
            <a:schemeClr val="bg1"/>
          </a:solidFill>
          <a:latin typeface="+mn-lt"/>
          <a:ea typeface="+mn-ea"/>
        </a:defRPr>
      </a:lvl2pPr>
      <a:lvl3pPr marL="1143000" indent="-228600" algn="l" rtl="0" eaLnBrk="0" fontAlgn="base" hangingPunct="0">
        <a:spcBef>
          <a:spcPct val="20000"/>
        </a:spcBef>
        <a:spcAft>
          <a:spcPct val="0"/>
        </a:spcAft>
        <a:buChar char="•"/>
        <a:defRPr sz="2400">
          <a:solidFill>
            <a:schemeClr val="bg1"/>
          </a:solidFill>
          <a:latin typeface="+mn-lt"/>
          <a:ea typeface="+mn-ea"/>
        </a:defRPr>
      </a:lvl3pPr>
      <a:lvl4pPr marL="1600200" indent="-228600" algn="l" rtl="0" eaLnBrk="0" fontAlgn="base" hangingPunct="0">
        <a:spcBef>
          <a:spcPct val="20000"/>
        </a:spcBef>
        <a:spcAft>
          <a:spcPct val="0"/>
        </a:spcAft>
        <a:buChar char="–"/>
        <a:defRPr sz="2000">
          <a:solidFill>
            <a:schemeClr val="bg1"/>
          </a:solidFill>
          <a:latin typeface="+mn-lt"/>
          <a:ea typeface="+mn-ea"/>
        </a:defRPr>
      </a:lvl4pPr>
      <a:lvl5pPr marL="2057400" indent="-228600" algn="l" rtl="0" eaLnBrk="0" fontAlgn="base" hangingPunct="0">
        <a:spcBef>
          <a:spcPct val="20000"/>
        </a:spcBef>
        <a:spcAft>
          <a:spcPct val="0"/>
        </a:spcAft>
        <a:buChar char="»"/>
        <a:defRPr sz="2000">
          <a:solidFill>
            <a:schemeClr val="bg1"/>
          </a:solidFill>
          <a:latin typeface="+mn-lt"/>
          <a:ea typeface="+mn-ea"/>
        </a:defRPr>
      </a:lvl5pPr>
      <a:lvl6pPr marL="2514600" indent="-228600" algn="l" rtl="0" eaLnBrk="0" fontAlgn="base" hangingPunct="0">
        <a:spcBef>
          <a:spcPct val="20000"/>
        </a:spcBef>
        <a:spcAft>
          <a:spcPct val="0"/>
        </a:spcAft>
        <a:buChar char="»"/>
        <a:defRPr sz="2000">
          <a:solidFill>
            <a:schemeClr val="bg1"/>
          </a:solidFill>
          <a:latin typeface="+mn-lt"/>
          <a:ea typeface="+mn-ea"/>
        </a:defRPr>
      </a:lvl6pPr>
      <a:lvl7pPr marL="2971800" indent="-228600" algn="l" rtl="0" eaLnBrk="0" fontAlgn="base" hangingPunct="0">
        <a:spcBef>
          <a:spcPct val="20000"/>
        </a:spcBef>
        <a:spcAft>
          <a:spcPct val="0"/>
        </a:spcAft>
        <a:buChar char="»"/>
        <a:defRPr sz="2000">
          <a:solidFill>
            <a:schemeClr val="bg1"/>
          </a:solidFill>
          <a:latin typeface="+mn-lt"/>
          <a:ea typeface="+mn-ea"/>
        </a:defRPr>
      </a:lvl7pPr>
      <a:lvl8pPr marL="3429000" indent="-228600" algn="l" rtl="0" eaLnBrk="0" fontAlgn="base" hangingPunct="0">
        <a:spcBef>
          <a:spcPct val="20000"/>
        </a:spcBef>
        <a:spcAft>
          <a:spcPct val="0"/>
        </a:spcAft>
        <a:buChar char="»"/>
        <a:defRPr sz="2000">
          <a:solidFill>
            <a:schemeClr val="bg1"/>
          </a:solidFill>
          <a:latin typeface="+mn-lt"/>
          <a:ea typeface="+mn-ea"/>
        </a:defRPr>
      </a:lvl8pPr>
      <a:lvl9pPr marL="3886200" indent="-228600" algn="l" rtl="0" eaLnBrk="0" fontAlgn="base" hangingPunct="0">
        <a:spcBef>
          <a:spcPct val="20000"/>
        </a:spcBef>
        <a:spcAft>
          <a:spcPct val="0"/>
        </a:spcAft>
        <a:buChar char="»"/>
        <a:defRPr sz="2000">
          <a:solidFill>
            <a:schemeClr val="bg1"/>
          </a:solidFill>
          <a:latin typeface="+mn-lt"/>
          <a:ea typeface="+mn-ea"/>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000080"/>
            </a:gs>
            <a:gs pos="100000">
              <a:srgbClr val="000028"/>
            </a:gs>
          </a:gsLst>
          <a:lin ang="5400000" scaled="1"/>
        </a:gradFill>
        <a:effectLst/>
      </p:bgPr>
    </p:bg>
    <p:spTree>
      <p:nvGrpSpPr>
        <p:cNvPr id="1" name=""/>
        <p:cNvGrpSpPr/>
        <p:nvPr/>
      </p:nvGrpSpPr>
      <p:grpSpPr>
        <a:xfrm>
          <a:off x="0" y="0"/>
          <a:ext cx="0" cy="0"/>
          <a:chOff x="0" y="0"/>
          <a:chExt cx="0" cy="0"/>
        </a:xfrm>
      </p:grpSpPr>
      <p:pic>
        <p:nvPicPr>
          <p:cNvPr id="45058" name="Picture 7"/>
          <p:cNvPicPr>
            <a:picLocks noChangeAspect="1" noChangeArrowheads="1"/>
          </p:cNvPicPr>
          <p:nvPr/>
        </p:nvPicPr>
        <p:blipFill>
          <a:blip r:embed="rId13"/>
          <a:srcRect l="4167" r="53195"/>
          <a:stretch>
            <a:fillRect/>
          </a:stretch>
        </p:blipFill>
        <p:spPr bwMode="auto">
          <a:xfrm>
            <a:off x="0" y="0"/>
            <a:ext cx="3898900" cy="1136650"/>
          </a:xfrm>
          <a:prstGeom prst="rect">
            <a:avLst/>
          </a:prstGeom>
          <a:noFill/>
          <a:ln w="9525">
            <a:noFill/>
            <a:miter lim="800000"/>
            <a:headEnd/>
            <a:tailEnd/>
          </a:ln>
        </p:spPr>
      </p:pic>
      <p:sp>
        <p:nvSpPr>
          <p:cNvPr id="45059" name="Rectangle 2"/>
          <p:cNvSpPr>
            <a:spLocks noGrp="1" noChangeArrowheads="1"/>
          </p:cNvSpPr>
          <p:nvPr>
            <p:ph type="title"/>
          </p:nvPr>
        </p:nvSpPr>
        <p:spPr bwMode="auto">
          <a:xfrm>
            <a:off x="4203700" y="0"/>
            <a:ext cx="49403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Cliquez pour modifier le style du titre</a:t>
            </a:r>
          </a:p>
        </p:txBody>
      </p:sp>
      <p:sp>
        <p:nvSpPr>
          <p:cNvPr id="45060"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8" name="Rectangle 4"/>
          <p:cNvSpPr>
            <a:spLocks noGrp="1" noChangeArrowheads="1"/>
          </p:cNvSpPr>
          <p:nvPr>
            <p:ph type="dt" sz="half" idx="2"/>
          </p:nvPr>
        </p:nvSpPr>
        <p:spPr bwMode="auto">
          <a:xfrm>
            <a:off x="6858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9" name="Rectangle 5"/>
          <p:cNvSpPr>
            <a:spLocks noGrp="1" noChangeArrowheads="1"/>
          </p:cNvSpPr>
          <p:nvPr>
            <p:ph type="ftr" sz="quarter" idx="3"/>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10" name="Rectangle 6"/>
          <p:cNvSpPr>
            <a:spLocks noGrp="1" noChangeArrowheads="1"/>
          </p:cNvSpPr>
          <p:nvPr>
            <p:ph type="sldNum" sz="quarter" idx="4"/>
          </p:nvPr>
        </p:nvSpPr>
        <p:spPr bwMode="auto">
          <a:xfrm>
            <a:off x="65532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a:defRPr sz="1400" smtClean="0">
                <a:solidFill>
                  <a:srgbClr val="000000"/>
                </a:solidFill>
              </a:defRPr>
            </a:lvl1pPr>
          </a:lstStyle>
          <a:p>
            <a:pPr>
              <a:defRPr/>
            </a:pPr>
            <a:fld id="{24CCBF84-45F6-46B0-9346-EDC851846FBB}"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585" r:id="rId1"/>
    <p:sldLayoutId id="2147486586" r:id="rId2"/>
    <p:sldLayoutId id="2147486587" r:id="rId3"/>
    <p:sldLayoutId id="2147486588" r:id="rId4"/>
    <p:sldLayoutId id="2147486589" r:id="rId5"/>
    <p:sldLayoutId id="2147486590" r:id="rId6"/>
    <p:sldLayoutId id="2147486591" r:id="rId7"/>
    <p:sldLayoutId id="2147486592" r:id="rId8"/>
    <p:sldLayoutId id="2147486593" r:id="rId9"/>
    <p:sldLayoutId id="2147486594" r:id="rId10"/>
    <p:sldLayoutId id="2147486595" r:id="rId11"/>
  </p:sldLayoutIdLst>
  <p:transition spd="med"/>
  <p:txStyles>
    <p:titleStyle>
      <a:lvl1pPr algn="ctr" rtl="0" eaLnBrk="0" fontAlgn="base" hangingPunct="0">
        <a:spcBef>
          <a:spcPct val="0"/>
        </a:spcBef>
        <a:spcAft>
          <a:spcPct val="0"/>
        </a:spcAft>
        <a:defRPr sz="3200" b="1">
          <a:solidFill>
            <a:srgbClr val="FFFF00"/>
          </a:solidFill>
          <a:latin typeface="+mj-lt"/>
          <a:ea typeface="+mj-ea"/>
          <a:cs typeface="+mj-cs"/>
        </a:defRPr>
      </a:lvl1pPr>
      <a:lvl2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2pPr>
      <a:lvl3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3pPr>
      <a:lvl4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4pPr>
      <a:lvl5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5pPr>
      <a:lvl6pPr marL="4572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6pPr>
      <a:lvl7pPr marL="9144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7pPr>
      <a:lvl8pPr marL="13716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8pPr>
      <a:lvl9pPr marL="18288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9pPr>
    </p:titleStyle>
    <p:bodyStyle>
      <a:lvl1pPr marL="342900" indent="-342900" algn="l" rtl="0" eaLnBrk="0" fontAlgn="base" hangingPunct="0">
        <a:spcBef>
          <a:spcPct val="20000"/>
        </a:spcBef>
        <a:spcAft>
          <a:spcPct val="0"/>
        </a:spcAft>
        <a:buChar char="•"/>
        <a:defRPr sz="3200">
          <a:solidFill>
            <a:schemeClr val="bg1"/>
          </a:solidFill>
          <a:latin typeface="+mn-lt"/>
          <a:ea typeface="+mn-ea"/>
          <a:cs typeface="+mn-cs"/>
        </a:defRPr>
      </a:lvl1pPr>
      <a:lvl2pPr marL="742950" indent="-285750" algn="l" rtl="0" eaLnBrk="0" fontAlgn="base" hangingPunct="0">
        <a:spcBef>
          <a:spcPct val="20000"/>
        </a:spcBef>
        <a:spcAft>
          <a:spcPct val="0"/>
        </a:spcAft>
        <a:buChar char="–"/>
        <a:defRPr sz="2800">
          <a:solidFill>
            <a:schemeClr val="bg1"/>
          </a:solidFill>
          <a:latin typeface="+mn-lt"/>
          <a:ea typeface="+mn-ea"/>
        </a:defRPr>
      </a:lvl2pPr>
      <a:lvl3pPr marL="1143000" indent="-228600" algn="l" rtl="0" eaLnBrk="0" fontAlgn="base" hangingPunct="0">
        <a:spcBef>
          <a:spcPct val="20000"/>
        </a:spcBef>
        <a:spcAft>
          <a:spcPct val="0"/>
        </a:spcAft>
        <a:buChar char="•"/>
        <a:defRPr sz="2400">
          <a:solidFill>
            <a:schemeClr val="bg1"/>
          </a:solidFill>
          <a:latin typeface="+mn-lt"/>
          <a:ea typeface="+mn-ea"/>
        </a:defRPr>
      </a:lvl3pPr>
      <a:lvl4pPr marL="1600200" indent="-228600" algn="l" rtl="0" eaLnBrk="0" fontAlgn="base" hangingPunct="0">
        <a:spcBef>
          <a:spcPct val="20000"/>
        </a:spcBef>
        <a:spcAft>
          <a:spcPct val="0"/>
        </a:spcAft>
        <a:buChar char="–"/>
        <a:defRPr sz="2000">
          <a:solidFill>
            <a:schemeClr val="bg1"/>
          </a:solidFill>
          <a:latin typeface="+mn-lt"/>
          <a:ea typeface="+mn-ea"/>
        </a:defRPr>
      </a:lvl4pPr>
      <a:lvl5pPr marL="2057400" indent="-228600" algn="l" rtl="0" eaLnBrk="0" fontAlgn="base" hangingPunct="0">
        <a:spcBef>
          <a:spcPct val="20000"/>
        </a:spcBef>
        <a:spcAft>
          <a:spcPct val="0"/>
        </a:spcAft>
        <a:buChar char="»"/>
        <a:defRPr sz="2000">
          <a:solidFill>
            <a:schemeClr val="bg1"/>
          </a:solidFill>
          <a:latin typeface="+mn-lt"/>
          <a:ea typeface="+mn-ea"/>
        </a:defRPr>
      </a:lvl5pPr>
      <a:lvl6pPr marL="2514600" indent="-228600" algn="l" rtl="0" eaLnBrk="0" fontAlgn="base" hangingPunct="0">
        <a:spcBef>
          <a:spcPct val="20000"/>
        </a:spcBef>
        <a:spcAft>
          <a:spcPct val="0"/>
        </a:spcAft>
        <a:buChar char="»"/>
        <a:defRPr sz="2000">
          <a:solidFill>
            <a:schemeClr val="bg1"/>
          </a:solidFill>
          <a:latin typeface="+mn-lt"/>
          <a:ea typeface="+mn-ea"/>
        </a:defRPr>
      </a:lvl6pPr>
      <a:lvl7pPr marL="2971800" indent="-228600" algn="l" rtl="0" eaLnBrk="0" fontAlgn="base" hangingPunct="0">
        <a:spcBef>
          <a:spcPct val="20000"/>
        </a:spcBef>
        <a:spcAft>
          <a:spcPct val="0"/>
        </a:spcAft>
        <a:buChar char="»"/>
        <a:defRPr sz="2000">
          <a:solidFill>
            <a:schemeClr val="bg1"/>
          </a:solidFill>
          <a:latin typeface="+mn-lt"/>
          <a:ea typeface="+mn-ea"/>
        </a:defRPr>
      </a:lvl7pPr>
      <a:lvl8pPr marL="3429000" indent="-228600" algn="l" rtl="0" eaLnBrk="0" fontAlgn="base" hangingPunct="0">
        <a:spcBef>
          <a:spcPct val="20000"/>
        </a:spcBef>
        <a:spcAft>
          <a:spcPct val="0"/>
        </a:spcAft>
        <a:buChar char="»"/>
        <a:defRPr sz="2000">
          <a:solidFill>
            <a:schemeClr val="bg1"/>
          </a:solidFill>
          <a:latin typeface="+mn-lt"/>
          <a:ea typeface="+mn-ea"/>
        </a:defRPr>
      </a:lvl8pPr>
      <a:lvl9pPr marL="3886200" indent="-228600" algn="l" rtl="0" eaLnBrk="0" fontAlgn="base" hangingPunct="0">
        <a:spcBef>
          <a:spcPct val="20000"/>
        </a:spcBef>
        <a:spcAft>
          <a:spcPct val="0"/>
        </a:spcAft>
        <a:buChar char="»"/>
        <a:defRPr sz="2000">
          <a:solidFill>
            <a:schemeClr val="bg1"/>
          </a:solidFill>
          <a:latin typeface="+mn-lt"/>
          <a:ea typeface="+mn-ea"/>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000080"/>
            </a:gs>
            <a:gs pos="100000">
              <a:srgbClr val="000028"/>
            </a:gs>
          </a:gsLst>
          <a:lin ang="5400000" scaled="1"/>
        </a:gradFill>
        <a:effectLst/>
      </p:bgPr>
    </p:bg>
    <p:spTree>
      <p:nvGrpSpPr>
        <p:cNvPr id="1" name=""/>
        <p:cNvGrpSpPr/>
        <p:nvPr/>
      </p:nvGrpSpPr>
      <p:grpSpPr>
        <a:xfrm>
          <a:off x="0" y="0"/>
          <a:ext cx="0" cy="0"/>
          <a:chOff x="0" y="0"/>
          <a:chExt cx="0" cy="0"/>
        </a:xfrm>
      </p:grpSpPr>
      <p:pic>
        <p:nvPicPr>
          <p:cNvPr id="46082" name="Picture 7"/>
          <p:cNvPicPr>
            <a:picLocks noChangeAspect="1" noChangeArrowheads="1"/>
          </p:cNvPicPr>
          <p:nvPr/>
        </p:nvPicPr>
        <p:blipFill>
          <a:blip r:embed="rId13"/>
          <a:srcRect l="4167" r="53195"/>
          <a:stretch>
            <a:fillRect/>
          </a:stretch>
        </p:blipFill>
        <p:spPr bwMode="auto">
          <a:xfrm>
            <a:off x="0" y="0"/>
            <a:ext cx="3898900" cy="1136650"/>
          </a:xfrm>
          <a:prstGeom prst="rect">
            <a:avLst/>
          </a:prstGeom>
          <a:noFill/>
          <a:ln w="9525">
            <a:noFill/>
            <a:miter lim="800000"/>
            <a:headEnd/>
            <a:tailEnd/>
          </a:ln>
        </p:spPr>
      </p:pic>
      <p:sp>
        <p:nvSpPr>
          <p:cNvPr id="46083" name="Rectangle 2"/>
          <p:cNvSpPr>
            <a:spLocks noGrp="1" noChangeArrowheads="1"/>
          </p:cNvSpPr>
          <p:nvPr>
            <p:ph type="title"/>
          </p:nvPr>
        </p:nvSpPr>
        <p:spPr bwMode="auto">
          <a:xfrm>
            <a:off x="4203700" y="0"/>
            <a:ext cx="49403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Cliquez pour modifier le style du titre</a:t>
            </a:r>
          </a:p>
        </p:txBody>
      </p:sp>
      <p:sp>
        <p:nvSpPr>
          <p:cNvPr id="46084"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8" name="Rectangle 4"/>
          <p:cNvSpPr>
            <a:spLocks noGrp="1" noChangeArrowheads="1"/>
          </p:cNvSpPr>
          <p:nvPr>
            <p:ph type="dt" sz="half" idx="2"/>
          </p:nvPr>
        </p:nvSpPr>
        <p:spPr bwMode="auto">
          <a:xfrm>
            <a:off x="6858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9" name="Rectangle 5"/>
          <p:cNvSpPr>
            <a:spLocks noGrp="1" noChangeArrowheads="1"/>
          </p:cNvSpPr>
          <p:nvPr>
            <p:ph type="ftr" sz="quarter" idx="3"/>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10" name="Rectangle 6"/>
          <p:cNvSpPr>
            <a:spLocks noGrp="1" noChangeArrowheads="1"/>
          </p:cNvSpPr>
          <p:nvPr>
            <p:ph type="sldNum" sz="quarter" idx="4"/>
          </p:nvPr>
        </p:nvSpPr>
        <p:spPr bwMode="auto">
          <a:xfrm>
            <a:off x="65532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a:defRPr sz="1400" smtClean="0">
                <a:solidFill>
                  <a:srgbClr val="000000"/>
                </a:solidFill>
              </a:defRPr>
            </a:lvl1pPr>
          </a:lstStyle>
          <a:p>
            <a:pPr>
              <a:defRPr/>
            </a:pPr>
            <a:fld id="{8984914D-30F6-4D71-AF7B-BB04810B9BF7}"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596" r:id="rId1"/>
    <p:sldLayoutId id="2147486597" r:id="rId2"/>
    <p:sldLayoutId id="2147486598" r:id="rId3"/>
    <p:sldLayoutId id="2147486599" r:id="rId4"/>
    <p:sldLayoutId id="2147486600" r:id="rId5"/>
    <p:sldLayoutId id="2147486601" r:id="rId6"/>
    <p:sldLayoutId id="2147486602" r:id="rId7"/>
    <p:sldLayoutId id="2147486603" r:id="rId8"/>
    <p:sldLayoutId id="2147486604" r:id="rId9"/>
    <p:sldLayoutId id="2147486605" r:id="rId10"/>
    <p:sldLayoutId id="2147486606" r:id="rId11"/>
  </p:sldLayoutIdLst>
  <p:transition spd="med"/>
  <p:txStyles>
    <p:titleStyle>
      <a:lvl1pPr algn="ctr" rtl="0" eaLnBrk="0" fontAlgn="base" hangingPunct="0">
        <a:spcBef>
          <a:spcPct val="0"/>
        </a:spcBef>
        <a:spcAft>
          <a:spcPct val="0"/>
        </a:spcAft>
        <a:defRPr sz="3200" b="1">
          <a:solidFill>
            <a:srgbClr val="FFFF00"/>
          </a:solidFill>
          <a:latin typeface="+mj-lt"/>
          <a:ea typeface="+mj-ea"/>
          <a:cs typeface="+mj-cs"/>
        </a:defRPr>
      </a:lvl1pPr>
      <a:lvl2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2pPr>
      <a:lvl3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3pPr>
      <a:lvl4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4pPr>
      <a:lvl5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5pPr>
      <a:lvl6pPr marL="4572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6pPr>
      <a:lvl7pPr marL="9144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7pPr>
      <a:lvl8pPr marL="13716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8pPr>
      <a:lvl9pPr marL="18288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9pPr>
    </p:titleStyle>
    <p:bodyStyle>
      <a:lvl1pPr marL="342900" indent="-342900" algn="l" rtl="0" eaLnBrk="0" fontAlgn="base" hangingPunct="0">
        <a:spcBef>
          <a:spcPct val="20000"/>
        </a:spcBef>
        <a:spcAft>
          <a:spcPct val="0"/>
        </a:spcAft>
        <a:buChar char="•"/>
        <a:defRPr sz="3200">
          <a:solidFill>
            <a:schemeClr val="bg1"/>
          </a:solidFill>
          <a:latin typeface="+mn-lt"/>
          <a:ea typeface="+mn-ea"/>
          <a:cs typeface="+mn-cs"/>
        </a:defRPr>
      </a:lvl1pPr>
      <a:lvl2pPr marL="742950" indent="-285750" algn="l" rtl="0" eaLnBrk="0" fontAlgn="base" hangingPunct="0">
        <a:spcBef>
          <a:spcPct val="20000"/>
        </a:spcBef>
        <a:spcAft>
          <a:spcPct val="0"/>
        </a:spcAft>
        <a:buChar char="–"/>
        <a:defRPr sz="2800">
          <a:solidFill>
            <a:schemeClr val="bg1"/>
          </a:solidFill>
          <a:latin typeface="+mn-lt"/>
          <a:ea typeface="+mn-ea"/>
        </a:defRPr>
      </a:lvl2pPr>
      <a:lvl3pPr marL="1143000" indent="-228600" algn="l" rtl="0" eaLnBrk="0" fontAlgn="base" hangingPunct="0">
        <a:spcBef>
          <a:spcPct val="20000"/>
        </a:spcBef>
        <a:spcAft>
          <a:spcPct val="0"/>
        </a:spcAft>
        <a:buChar char="•"/>
        <a:defRPr sz="2400">
          <a:solidFill>
            <a:schemeClr val="bg1"/>
          </a:solidFill>
          <a:latin typeface="+mn-lt"/>
          <a:ea typeface="+mn-ea"/>
        </a:defRPr>
      </a:lvl3pPr>
      <a:lvl4pPr marL="1600200" indent="-228600" algn="l" rtl="0" eaLnBrk="0" fontAlgn="base" hangingPunct="0">
        <a:spcBef>
          <a:spcPct val="20000"/>
        </a:spcBef>
        <a:spcAft>
          <a:spcPct val="0"/>
        </a:spcAft>
        <a:buChar char="–"/>
        <a:defRPr sz="2000">
          <a:solidFill>
            <a:schemeClr val="bg1"/>
          </a:solidFill>
          <a:latin typeface="+mn-lt"/>
          <a:ea typeface="+mn-ea"/>
        </a:defRPr>
      </a:lvl4pPr>
      <a:lvl5pPr marL="2057400" indent="-228600" algn="l" rtl="0" eaLnBrk="0" fontAlgn="base" hangingPunct="0">
        <a:spcBef>
          <a:spcPct val="20000"/>
        </a:spcBef>
        <a:spcAft>
          <a:spcPct val="0"/>
        </a:spcAft>
        <a:buChar char="»"/>
        <a:defRPr sz="2000">
          <a:solidFill>
            <a:schemeClr val="bg1"/>
          </a:solidFill>
          <a:latin typeface="+mn-lt"/>
          <a:ea typeface="+mn-ea"/>
        </a:defRPr>
      </a:lvl5pPr>
      <a:lvl6pPr marL="2514600" indent="-228600" algn="l" rtl="0" eaLnBrk="0" fontAlgn="base" hangingPunct="0">
        <a:spcBef>
          <a:spcPct val="20000"/>
        </a:spcBef>
        <a:spcAft>
          <a:spcPct val="0"/>
        </a:spcAft>
        <a:buChar char="»"/>
        <a:defRPr sz="2000">
          <a:solidFill>
            <a:schemeClr val="bg1"/>
          </a:solidFill>
          <a:latin typeface="+mn-lt"/>
          <a:ea typeface="+mn-ea"/>
        </a:defRPr>
      </a:lvl6pPr>
      <a:lvl7pPr marL="2971800" indent="-228600" algn="l" rtl="0" eaLnBrk="0" fontAlgn="base" hangingPunct="0">
        <a:spcBef>
          <a:spcPct val="20000"/>
        </a:spcBef>
        <a:spcAft>
          <a:spcPct val="0"/>
        </a:spcAft>
        <a:buChar char="»"/>
        <a:defRPr sz="2000">
          <a:solidFill>
            <a:schemeClr val="bg1"/>
          </a:solidFill>
          <a:latin typeface="+mn-lt"/>
          <a:ea typeface="+mn-ea"/>
        </a:defRPr>
      </a:lvl7pPr>
      <a:lvl8pPr marL="3429000" indent="-228600" algn="l" rtl="0" eaLnBrk="0" fontAlgn="base" hangingPunct="0">
        <a:spcBef>
          <a:spcPct val="20000"/>
        </a:spcBef>
        <a:spcAft>
          <a:spcPct val="0"/>
        </a:spcAft>
        <a:buChar char="»"/>
        <a:defRPr sz="2000">
          <a:solidFill>
            <a:schemeClr val="bg1"/>
          </a:solidFill>
          <a:latin typeface="+mn-lt"/>
          <a:ea typeface="+mn-ea"/>
        </a:defRPr>
      </a:lvl8pPr>
      <a:lvl9pPr marL="3886200" indent="-228600" algn="l" rtl="0" eaLnBrk="0" fontAlgn="base" hangingPunct="0">
        <a:spcBef>
          <a:spcPct val="20000"/>
        </a:spcBef>
        <a:spcAft>
          <a:spcPct val="0"/>
        </a:spcAft>
        <a:buChar char="»"/>
        <a:defRPr sz="2000">
          <a:solidFill>
            <a:schemeClr val="bg1"/>
          </a:solidFill>
          <a:latin typeface="+mn-lt"/>
          <a:ea typeface="+mn-ea"/>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rgbClr val="002060"/>
        </a:solidFill>
        <a:effectLst/>
      </p:bgPr>
    </p:bg>
    <p:spTree>
      <p:nvGrpSpPr>
        <p:cNvPr id="1" name=""/>
        <p:cNvGrpSpPr/>
        <p:nvPr/>
      </p:nvGrpSpPr>
      <p:grpSpPr>
        <a:xfrm>
          <a:off x="0" y="0"/>
          <a:ext cx="0" cy="0"/>
          <a:chOff x="0" y="0"/>
          <a:chExt cx="0" cy="0"/>
        </a:xfrm>
      </p:grpSpPr>
      <p:sp>
        <p:nvSpPr>
          <p:cNvPr id="10242" name="AstraTitle"/>
          <p:cNvSpPr>
            <a:spLocks noGrp="1" noChangeArrowheads="1"/>
          </p:cNvSpPr>
          <p:nvPr>
            <p:ph type="title"/>
          </p:nvPr>
        </p:nvSpPr>
        <p:spPr bwMode="auto">
          <a:xfrm>
            <a:off x="455613" y="304800"/>
            <a:ext cx="8277225" cy="10795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smtClean="0"/>
              <a:t>Klicka här för att ändra format på bakgrundsrubriken</a:t>
            </a:r>
          </a:p>
        </p:txBody>
      </p:sp>
      <p:sp>
        <p:nvSpPr>
          <p:cNvPr id="10243" name="AstraSubtitle"/>
          <p:cNvSpPr>
            <a:spLocks noGrp="1" noChangeArrowheads="1"/>
          </p:cNvSpPr>
          <p:nvPr>
            <p:ph type="body" idx="1"/>
          </p:nvPr>
        </p:nvSpPr>
        <p:spPr bwMode="auto">
          <a:xfrm>
            <a:off x="457200" y="1600200"/>
            <a:ext cx="8277225" cy="434340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smtClean="0"/>
              <a:t>Klicka här för att ändra format på bakgrundstexten</a:t>
            </a:r>
          </a:p>
          <a:p>
            <a:pPr lvl="1"/>
            <a:r>
              <a:rPr lang="en-GB" smtClean="0"/>
              <a:t>Nivå två</a:t>
            </a:r>
          </a:p>
          <a:p>
            <a:pPr lvl="2"/>
            <a:r>
              <a:rPr lang="en-GB" smtClean="0"/>
              <a:t>Nivå tre</a:t>
            </a:r>
          </a:p>
          <a:p>
            <a:pPr lvl="3"/>
            <a:r>
              <a:rPr lang="en-GB" smtClean="0"/>
              <a:t>Nivå fyra</a:t>
            </a:r>
          </a:p>
          <a:p>
            <a:pPr lvl="4"/>
            <a:r>
              <a:rPr lang="en-GB" smtClean="0"/>
              <a:t>Nivå fem</a:t>
            </a:r>
          </a:p>
        </p:txBody>
      </p:sp>
      <p:pic>
        <p:nvPicPr>
          <p:cNvPr id="10244" name="Picture 10" descr="\\SELUDSFS01VS1\hsm$\!Mallärende\PowerPoint\De allra nyaste dokumenten 2007\AZ-logon 061129\PNG_AZ_B\AZ_40P.png"/>
          <p:cNvPicPr>
            <a:picLocks noChangeAspect="1" noChangeArrowheads="1"/>
          </p:cNvPicPr>
          <p:nvPr/>
        </p:nvPicPr>
        <p:blipFill>
          <a:blip r:embed="rId13"/>
          <a:srcRect/>
          <a:stretch>
            <a:fillRect/>
          </a:stretch>
        </p:blipFill>
        <p:spPr bwMode="auto">
          <a:xfrm>
            <a:off x="7399338" y="6229350"/>
            <a:ext cx="1439862" cy="373063"/>
          </a:xfrm>
          <a:prstGeom prst="rect">
            <a:avLst/>
          </a:prstGeom>
          <a:noFill/>
          <a:ln w="9525">
            <a:noFill/>
            <a:miter lim="800000"/>
            <a:headEnd/>
            <a:tailEnd/>
          </a:ln>
        </p:spPr>
      </p:pic>
    </p:spTree>
  </p:cSld>
  <p:clrMap bg1="lt1" tx1="dk1" bg2="lt2" tx2="dk2" accent1="accent1" accent2="accent2" accent3="accent3" accent4="accent4" accent5="accent5" accent6="accent6" hlink="hlink" folHlink="folHlink"/>
  <p:sldLayoutIdLst>
    <p:sldLayoutId id="2147486233" r:id="rId1"/>
    <p:sldLayoutId id="2147486234" r:id="rId2"/>
    <p:sldLayoutId id="2147486235" r:id="rId3"/>
    <p:sldLayoutId id="2147486236" r:id="rId4"/>
    <p:sldLayoutId id="2147486237" r:id="rId5"/>
    <p:sldLayoutId id="2147486238" r:id="rId6"/>
    <p:sldLayoutId id="2147486239" r:id="rId7"/>
    <p:sldLayoutId id="2147486240" r:id="rId8"/>
    <p:sldLayoutId id="2147486241" r:id="rId9"/>
    <p:sldLayoutId id="2147486242" r:id="rId10"/>
    <p:sldLayoutId id="2147486243" r:id="rId11"/>
  </p:sldLayoutIdLst>
  <p:transition spd="med"/>
  <p:txStyles>
    <p:titleStyle>
      <a:lvl1pPr algn="l" defTabSz="895350" rtl="0" eaLnBrk="0" fontAlgn="base" hangingPunct="0">
        <a:lnSpc>
          <a:spcPts val="4000"/>
        </a:lnSpc>
        <a:spcBef>
          <a:spcPct val="0"/>
        </a:spcBef>
        <a:spcAft>
          <a:spcPct val="0"/>
        </a:spcAft>
        <a:defRPr sz="3600">
          <a:solidFill>
            <a:schemeClr val="tx1"/>
          </a:solidFill>
          <a:latin typeface="+mj-lt"/>
          <a:ea typeface="+mj-ea"/>
          <a:cs typeface="+mj-cs"/>
        </a:defRPr>
      </a:lvl1pPr>
      <a:lvl2pPr algn="l" defTabSz="895350" rtl="0" eaLnBrk="0" fontAlgn="base" hangingPunct="0">
        <a:lnSpc>
          <a:spcPts val="4000"/>
        </a:lnSpc>
        <a:spcBef>
          <a:spcPct val="0"/>
        </a:spcBef>
        <a:spcAft>
          <a:spcPct val="0"/>
        </a:spcAft>
        <a:defRPr sz="3600">
          <a:solidFill>
            <a:schemeClr val="tx1"/>
          </a:solidFill>
          <a:latin typeface="Arial" pitchFamily="34" charset="0"/>
        </a:defRPr>
      </a:lvl2pPr>
      <a:lvl3pPr algn="l" defTabSz="895350" rtl="0" eaLnBrk="0" fontAlgn="base" hangingPunct="0">
        <a:lnSpc>
          <a:spcPts val="4000"/>
        </a:lnSpc>
        <a:spcBef>
          <a:spcPct val="0"/>
        </a:spcBef>
        <a:spcAft>
          <a:spcPct val="0"/>
        </a:spcAft>
        <a:defRPr sz="3600">
          <a:solidFill>
            <a:schemeClr val="tx1"/>
          </a:solidFill>
          <a:latin typeface="Arial" pitchFamily="34" charset="0"/>
        </a:defRPr>
      </a:lvl3pPr>
      <a:lvl4pPr algn="l" defTabSz="895350" rtl="0" eaLnBrk="0" fontAlgn="base" hangingPunct="0">
        <a:lnSpc>
          <a:spcPts val="4000"/>
        </a:lnSpc>
        <a:spcBef>
          <a:spcPct val="0"/>
        </a:spcBef>
        <a:spcAft>
          <a:spcPct val="0"/>
        </a:spcAft>
        <a:defRPr sz="3600">
          <a:solidFill>
            <a:schemeClr val="tx1"/>
          </a:solidFill>
          <a:latin typeface="Arial" pitchFamily="34" charset="0"/>
        </a:defRPr>
      </a:lvl4pPr>
      <a:lvl5pPr algn="l" defTabSz="895350" rtl="0" eaLnBrk="0" fontAlgn="base" hangingPunct="0">
        <a:lnSpc>
          <a:spcPts val="4000"/>
        </a:lnSpc>
        <a:spcBef>
          <a:spcPct val="0"/>
        </a:spcBef>
        <a:spcAft>
          <a:spcPct val="0"/>
        </a:spcAft>
        <a:defRPr sz="3600">
          <a:solidFill>
            <a:schemeClr val="tx1"/>
          </a:solidFill>
          <a:latin typeface="Arial" pitchFamily="34" charset="0"/>
        </a:defRPr>
      </a:lvl5pPr>
      <a:lvl6pPr marL="457200" algn="l" defTabSz="895350" rtl="0" eaLnBrk="0" fontAlgn="base" hangingPunct="0">
        <a:lnSpc>
          <a:spcPts val="4000"/>
        </a:lnSpc>
        <a:spcBef>
          <a:spcPct val="0"/>
        </a:spcBef>
        <a:spcAft>
          <a:spcPct val="0"/>
        </a:spcAft>
        <a:defRPr sz="3600">
          <a:solidFill>
            <a:schemeClr val="tx1"/>
          </a:solidFill>
          <a:latin typeface="Arial" pitchFamily="34" charset="0"/>
        </a:defRPr>
      </a:lvl6pPr>
      <a:lvl7pPr marL="914400" algn="l" defTabSz="895350" rtl="0" eaLnBrk="0" fontAlgn="base" hangingPunct="0">
        <a:lnSpc>
          <a:spcPts val="4000"/>
        </a:lnSpc>
        <a:spcBef>
          <a:spcPct val="0"/>
        </a:spcBef>
        <a:spcAft>
          <a:spcPct val="0"/>
        </a:spcAft>
        <a:defRPr sz="3600">
          <a:solidFill>
            <a:schemeClr val="tx1"/>
          </a:solidFill>
          <a:latin typeface="Arial" pitchFamily="34" charset="0"/>
        </a:defRPr>
      </a:lvl7pPr>
      <a:lvl8pPr marL="1371600" algn="l" defTabSz="895350" rtl="0" eaLnBrk="0" fontAlgn="base" hangingPunct="0">
        <a:lnSpc>
          <a:spcPts val="4000"/>
        </a:lnSpc>
        <a:spcBef>
          <a:spcPct val="0"/>
        </a:spcBef>
        <a:spcAft>
          <a:spcPct val="0"/>
        </a:spcAft>
        <a:defRPr sz="3600">
          <a:solidFill>
            <a:schemeClr val="tx1"/>
          </a:solidFill>
          <a:latin typeface="Arial" pitchFamily="34" charset="0"/>
        </a:defRPr>
      </a:lvl8pPr>
      <a:lvl9pPr marL="1828800" algn="l" defTabSz="895350" rtl="0" eaLnBrk="0" fontAlgn="base" hangingPunct="0">
        <a:lnSpc>
          <a:spcPts val="4000"/>
        </a:lnSpc>
        <a:spcBef>
          <a:spcPct val="0"/>
        </a:spcBef>
        <a:spcAft>
          <a:spcPct val="0"/>
        </a:spcAft>
        <a:defRPr sz="3600">
          <a:solidFill>
            <a:schemeClr val="tx1"/>
          </a:solidFill>
          <a:latin typeface="Arial" pitchFamily="34" charset="0"/>
        </a:defRPr>
      </a:lvl9pPr>
    </p:titleStyle>
    <p:bodyStyle>
      <a:lvl1pPr marL="288925" indent="-288925" algn="l" defTabSz="881063" rtl="0" eaLnBrk="0" fontAlgn="base" hangingPunct="0">
        <a:spcBef>
          <a:spcPct val="30000"/>
        </a:spcBef>
        <a:spcAft>
          <a:spcPct val="0"/>
        </a:spcAft>
        <a:buClr>
          <a:schemeClr val="tx1"/>
        </a:buClr>
        <a:buSzPct val="110000"/>
        <a:buFont typeface="Wingdings" pitchFamily="2" charset="2"/>
        <a:buChar char="§"/>
        <a:defRPr sz="2400">
          <a:solidFill>
            <a:schemeClr val="tx2"/>
          </a:solidFill>
          <a:latin typeface="+mn-lt"/>
          <a:ea typeface="+mn-ea"/>
          <a:cs typeface="+mn-cs"/>
        </a:defRPr>
      </a:lvl1pPr>
      <a:lvl2pPr marL="765175" indent="-254000" algn="l" defTabSz="881063" rtl="0" eaLnBrk="0" fontAlgn="base" hangingPunct="0">
        <a:spcBef>
          <a:spcPct val="30000"/>
        </a:spcBef>
        <a:spcAft>
          <a:spcPct val="0"/>
        </a:spcAft>
        <a:buClr>
          <a:schemeClr val="tx1"/>
        </a:buClr>
        <a:buSzPct val="110000"/>
        <a:buFont typeface="Wingdings" pitchFamily="2" charset="2"/>
        <a:buChar char="§"/>
        <a:defRPr sz="2000">
          <a:solidFill>
            <a:schemeClr val="tx2"/>
          </a:solidFill>
          <a:latin typeface="+mn-lt"/>
        </a:defRPr>
      </a:lvl2pPr>
      <a:lvl3pPr marL="1327150" indent="-252413" algn="l" defTabSz="881063" rtl="0" eaLnBrk="0" fontAlgn="base" hangingPunct="0">
        <a:spcBef>
          <a:spcPct val="30000"/>
        </a:spcBef>
        <a:spcAft>
          <a:spcPct val="0"/>
        </a:spcAft>
        <a:buClr>
          <a:schemeClr val="tx1"/>
        </a:buClr>
        <a:buSzPct val="110000"/>
        <a:buFont typeface="Wingdings" pitchFamily="2" charset="2"/>
        <a:buChar char="§"/>
        <a:defRPr sz="2000">
          <a:solidFill>
            <a:schemeClr val="tx2"/>
          </a:solidFill>
          <a:latin typeface="+mn-lt"/>
        </a:defRPr>
      </a:lvl3pPr>
      <a:lvl4pPr marL="1552575" indent="-180975" algn="l" defTabSz="881063" rtl="0" eaLnBrk="0" fontAlgn="base" hangingPunct="0">
        <a:spcBef>
          <a:spcPct val="20000"/>
        </a:spcBef>
        <a:spcAft>
          <a:spcPct val="0"/>
        </a:spcAft>
        <a:defRPr sz="2000">
          <a:solidFill>
            <a:schemeClr val="tx2"/>
          </a:solidFill>
          <a:latin typeface="+mn-lt"/>
        </a:defRPr>
      </a:lvl4pPr>
      <a:lvl5pPr marL="1908175" indent="-79375" algn="l" defTabSz="881063" rtl="0" eaLnBrk="0" fontAlgn="base" hangingPunct="0">
        <a:spcBef>
          <a:spcPct val="20000"/>
        </a:spcBef>
        <a:spcAft>
          <a:spcPct val="0"/>
        </a:spcAft>
        <a:defRPr sz="2000">
          <a:solidFill>
            <a:schemeClr val="tx2"/>
          </a:solidFill>
          <a:latin typeface="+mn-lt"/>
        </a:defRPr>
      </a:lvl5pPr>
      <a:lvl6pPr marL="2365375" indent="-79375" algn="l" defTabSz="881063" rtl="0" eaLnBrk="0" fontAlgn="base" hangingPunct="0">
        <a:spcBef>
          <a:spcPct val="20000"/>
        </a:spcBef>
        <a:spcAft>
          <a:spcPct val="0"/>
        </a:spcAft>
        <a:defRPr sz="2000">
          <a:solidFill>
            <a:schemeClr val="tx2"/>
          </a:solidFill>
          <a:latin typeface="+mn-lt"/>
        </a:defRPr>
      </a:lvl6pPr>
      <a:lvl7pPr marL="2822575" indent="-79375" algn="l" defTabSz="881063" rtl="0" eaLnBrk="0" fontAlgn="base" hangingPunct="0">
        <a:spcBef>
          <a:spcPct val="20000"/>
        </a:spcBef>
        <a:spcAft>
          <a:spcPct val="0"/>
        </a:spcAft>
        <a:defRPr sz="2000">
          <a:solidFill>
            <a:schemeClr val="tx2"/>
          </a:solidFill>
          <a:latin typeface="+mn-lt"/>
        </a:defRPr>
      </a:lvl7pPr>
      <a:lvl8pPr marL="3279775" indent="-79375" algn="l" defTabSz="881063" rtl="0" eaLnBrk="0" fontAlgn="base" hangingPunct="0">
        <a:spcBef>
          <a:spcPct val="20000"/>
        </a:spcBef>
        <a:spcAft>
          <a:spcPct val="0"/>
        </a:spcAft>
        <a:defRPr sz="2000">
          <a:solidFill>
            <a:schemeClr val="tx2"/>
          </a:solidFill>
          <a:latin typeface="+mn-lt"/>
        </a:defRPr>
      </a:lvl8pPr>
      <a:lvl9pPr marL="3736975" indent="-79375" algn="l" defTabSz="881063" rtl="0" eaLnBrk="0" fontAlgn="base" hangingPunct="0">
        <a:spcBef>
          <a:spcPct val="20000"/>
        </a:spcBef>
        <a:spcAft>
          <a:spcPct val="0"/>
        </a:spcAft>
        <a:defRPr sz="2000">
          <a:solidFill>
            <a:schemeClr val="tx2"/>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000080"/>
            </a:gs>
            <a:gs pos="100000">
              <a:srgbClr val="000028"/>
            </a:gs>
          </a:gsLst>
          <a:lin ang="5400000" scaled="1"/>
        </a:gradFill>
        <a:effectLst/>
      </p:bgPr>
    </p:bg>
    <p:spTree>
      <p:nvGrpSpPr>
        <p:cNvPr id="1" name=""/>
        <p:cNvGrpSpPr/>
        <p:nvPr/>
      </p:nvGrpSpPr>
      <p:grpSpPr>
        <a:xfrm>
          <a:off x="0" y="0"/>
          <a:ext cx="0" cy="0"/>
          <a:chOff x="0" y="0"/>
          <a:chExt cx="0" cy="0"/>
        </a:xfrm>
      </p:grpSpPr>
      <p:pic>
        <p:nvPicPr>
          <p:cNvPr id="47106" name="Picture 7"/>
          <p:cNvPicPr>
            <a:picLocks noChangeAspect="1" noChangeArrowheads="1"/>
          </p:cNvPicPr>
          <p:nvPr/>
        </p:nvPicPr>
        <p:blipFill>
          <a:blip r:embed="rId13"/>
          <a:srcRect l="4167" r="53195"/>
          <a:stretch>
            <a:fillRect/>
          </a:stretch>
        </p:blipFill>
        <p:spPr bwMode="auto">
          <a:xfrm>
            <a:off x="0" y="0"/>
            <a:ext cx="3898900" cy="1136650"/>
          </a:xfrm>
          <a:prstGeom prst="rect">
            <a:avLst/>
          </a:prstGeom>
          <a:noFill/>
          <a:ln w="9525">
            <a:noFill/>
            <a:miter lim="800000"/>
            <a:headEnd/>
            <a:tailEnd/>
          </a:ln>
        </p:spPr>
      </p:pic>
      <p:sp>
        <p:nvSpPr>
          <p:cNvPr id="47107" name="Rectangle 2"/>
          <p:cNvSpPr>
            <a:spLocks noGrp="1" noChangeArrowheads="1"/>
          </p:cNvSpPr>
          <p:nvPr>
            <p:ph type="title"/>
          </p:nvPr>
        </p:nvSpPr>
        <p:spPr bwMode="auto">
          <a:xfrm>
            <a:off x="4203700" y="0"/>
            <a:ext cx="49403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Cliquez pour modifier le style du titre</a:t>
            </a:r>
          </a:p>
        </p:txBody>
      </p:sp>
      <p:sp>
        <p:nvSpPr>
          <p:cNvPr id="47108"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8" name="Date Placeholder 7"/>
          <p:cNvSpPr>
            <a:spLocks noGrp="1" noChangeArrowheads="1"/>
          </p:cNvSpPr>
          <p:nvPr>
            <p:ph type="dt" sz="half" idx="2"/>
          </p:nvPr>
        </p:nvSpPr>
        <p:spPr bwMode="auto">
          <a:xfrm>
            <a:off x="6858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9" name="Footer Placeholder 8"/>
          <p:cNvSpPr>
            <a:spLocks noGrp="1" noChangeArrowheads="1"/>
          </p:cNvSpPr>
          <p:nvPr>
            <p:ph type="ftr" sz="quarter" idx="3"/>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10" name="Slide Number Placeholder 9"/>
          <p:cNvSpPr>
            <a:spLocks noGrp="1" noChangeArrowheads="1"/>
          </p:cNvSpPr>
          <p:nvPr>
            <p:ph type="sldNum" sz="quarter" idx="4"/>
          </p:nvPr>
        </p:nvSpPr>
        <p:spPr bwMode="auto">
          <a:xfrm>
            <a:off x="65532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a:defRPr sz="1400" smtClean="0">
                <a:solidFill>
                  <a:srgbClr val="000000"/>
                </a:solidFill>
              </a:defRPr>
            </a:lvl1pPr>
          </a:lstStyle>
          <a:p>
            <a:pPr>
              <a:defRPr/>
            </a:pPr>
            <a:fld id="{58E6CD37-3365-40AF-B782-0DFE0334DF90}"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607" r:id="rId1"/>
    <p:sldLayoutId id="2147486608" r:id="rId2"/>
    <p:sldLayoutId id="2147486609" r:id="rId3"/>
    <p:sldLayoutId id="2147486610" r:id="rId4"/>
    <p:sldLayoutId id="2147486611" r:id="rId5"/>
    <p:sldLayoutId id="2147486612" r:id="rId6"/>
    <p:sldLayoutId id="2147486613" r:id="rId7"/>
    <p:sldLayoutId id="2147486614" r:id="rId8"/>
    <p:sldLayoutId id="2147486615" r:id="rId9"/>
    <p:sldLayoutId id="2147486616" r:id="rId10"/>
    <p:sldLayoutId id="2147486617" r:id="rId11"/>
  </p:sldLayoutIdLst>
  <p:transition spd="med"/>
  <p:txStyles>
    <p:titleStyle>
      <a:lvl1pPr algn="ctr" rtl="0" eaLnBrk="0" fontAlgn="base" hangingPunct="0">
        <a:spcBef>
          <a:spcPct val="0"/>
        </a:spcBef>
        <a:spcAft>
          <a:spcPct val="0"/>
        </a:spcAft>
        <a:defRPr sz="3200" b="1">
          <a:solidFill>
            <a:srgbClr val="FFFF00"/>
          </a:solidFill>
          <a:latin typeface="+mj-lt"/>
          <a:ea typeface="+mj-ea"/>
          <a:cs typeface="+mj-cs"/>
        </a:defRPr>
      </a:lvl1pPr>
      <a:lvl2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2pPr>
      <a:lvl3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3pPr>
      <a:lvl4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4pPr>
      <a:lvl5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5pPr>
      <a:lvl6pPr marL="4572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6pPr>
      <a:lvl7pPr marL="9144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7pPr>
      <a:lvl8pPr marL="13716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8pPr>
      <a:lvl9pPr marL="18288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9pPr>
    </p:titleStyle>
    <p:bodyStyle>
      <a:lvl1pPr marL="342900" indent="-342900" algn="l" rtl="0" eaLnBrk="0" fontAlgn="base" hangingPunct="0">
        <a:spcBef>
          <a:spcPct val="20000"/>
        </a:spcBef>
        <a:spcAft>
          <a:spcPct val="0"/>
        </a:spcAft>
        <a:buChar char="•"/>
        <a:defRPr sz="3200">
          <a:solidFill>
            <a:schemeClr val="bg1"/>
          </a:solidFill>
          <a:latin typeface="+mn-lt"/>
          <a:ea typeface="+mn-ea"/>
          <a:cs typeface="+mn-cs"/>
        </a:defRPr>
      </a:lvl1pPr>
      <a:lvl2pPr marL="742950" indent="-285750" algn="l" rtl="0" eaLnBrk="0" fontAlgn="base" hangingPunct="0">
        <a:spcBef>
          <a:spcPct val="20000"/>
        </a:spcBef>
        <a:spcAft>
          <a:spcPct val="0"/>
        </a:spcAft>
        <a:buChar char="–"/>
        <a:defRPr sz="2800">
          <a:solidFill>
            <a:schemeClr val="bg1"/>
          </a:solidFill>
          <a:latin typeface="+mn-lt"/>
          <a:ea typeface="+mn-ea"/>
        </a:defRPr>
      </a:lvl2pPr>
      <a:lvl3pPr marL="1143000" indent="-228600" algn="l" rtl="0" eaLnBrk="0" fontAlgn="base" hangingPunct="0">
        <a:spcBef>
          <a:spcPct val="20000"/>
        </a:spcBef>
        <a:spcAft>
          <a:spcPct val="0"/>
        </a:spcAft>
        <a:buChar char="•"/>
        <a:defRPr sz="2400">
          <a:solidFill>
            <a:schemeClr val="bg1"/>
          </a:solidFill>
          <a:latin typeface="+mn-lt"/>
          <a:ea typeface="+mn-ea"/>
        </a:defRPr>
      </a:lvl3pPr>
      <a:lvl4pPr marL="1600200" indent="-228600" algn="l" rtl="0" eaLnBrk="0" fontAlgn="base" hangingPunct="0">
        <a:spcBef>
          <a:spcPct val="20000"/>
        </a:spcBef>
        <a:spcAft>
          <a:spcPct val="0"/>
        </a:spcAft>
        <a:buChar char="–"/>
        <a:defRPr sz="2000">
          <a:solidFill>
            <a:schemeClr val="bg1"/>
          </a:solidFill>
          <a:latin typeface="+mn-lt"/>
          <a:ea typeface="+mn-ea"/>
        </a:defRPr>
      </a:lvl4pPr>
      <a:lvl5pPr marL="2057400" indent="-228600" algn="l" rtl="0" eaLnBrk="0" fontAlgn="base" hangingPunct="0">
        <a:spcBef>
          <a:spcPct val="20000"/>
        </a:spcBef>
        <a:spcAft>
          <a:spcPct val="0"/>
        </a:spcAft>
        <a:buChar char="»"/>
        <a:defRPr sz="2000">
          <a:solidFill>
            <a:schemeClr val="bg1"/>
          </a:solidFill>
          <a:latin typeface="+mn-lt"/>
          <a:ea typeface="+mn-ea"/>
        </a:defRPr>
      </a:lvl5pPr>
      <a:lvl6pPr marL="2514600" indent="-228600" algn="l" rtl="0" eaLnBrk="0" fontAlgn="base" hangingPunct="0">
        <a:spcBef>
          <a:spcPct val="20000"/>
        </a:spcBef>
        <a:spcAft>
          <a:spcPct val="0"/>
        </a:spcAft>
        <a:buChar char="»"/>
        <a:defRPr sz="2000">
          <a:solidFill>
            <a:schemeClr val="bg1"/>
          </a:solidFill>
          <a:latin typeface="+mn-lt"/>
          <a:ea typeface="+mn-ea"/>
        </a:defRPr>
      </a:lvl6pPr>
      <a:lvl7pPr marL="2971800" indent="-228600" algn="l" rtl="0" eaLnBrk="0" fontAlgn="base" hangingPunct="0">
        <a:spcBef>
          <a:spcPct val="20000"/>
        </a:spcBef>
        <a:spcAft>
          <a:spcPct val="0"/>
        </a:spcAft>
        <a:buChar char="»"/>
        <a:defRPr sz="2000">
          <a:solidFill>
            <a:schemeClr val="bg1"/>
          </a:solidFill>
          <a:latin typeface="+mn-lt"/>
          <a:ea typeface="+mn-ea"/>
        </a:defRPr>
      </a:lvl7pPr>
      <a:lvl8pPr marL="3429000" indent="-228600" algn="l" rtl="0" eaLnBrk="0" fontAlgn="base" hangingPunct="0">
        <a:spcBef>
          <a:spcPct val="20000"/>
        </a:spcBef>
        <a:spcAft>
          <a:spcPct val="0"/>
        </a:spcAft>
        <a:buChar char="»"/>
        <a:defRPr sz="2000">
          <a:solidFill>
            <a:schemeClr val="bg1"/>
          </a:solidFill>
          <a:latin typeface="+mn-lt"/>
          <a:ea typeface="+mn-ea"/>
        </a:defRPr>
      </a:lvl8pPr>
      <a:lvl9pPr marL="3886200" indent="-228600" algn="l" rtl="0" eaLnBrk="0" fontAlgn="base" hangingPunct="0">
        <a:spcBef>
          <a:spcPct val="20000"/>
        </a:spcBef>
        <a:spcAft>
          <a:spcPct val="0"/>
        </a:spcAft>
        <a:buChar char="»"/>
        <a:defRPr sz="2000">
          <a:solidFill>
            <a:schemeClr val="bg1"/>
          </a:solidFill>
          <a:latin typeface="+mn-lt"/>
          <a:ea typeface="+mn-ea"/>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000080"/>
            </a:gs>
            <a:gs pos="100000">
              <a:srgbClr val="000028"/>
            </a:gs>
          </a:gsLst>
          <a:lin ang="5400000" scaled="1"/>
        </a:gradFill>
        <a:effectLst/>
      </p:bgPr>
    </p:bg>
    <p:spTree>
      <p:nvGrpSpPr>
        <p:cNvPr id="1" name=""/>
        <p:cNvGrpSpPr/>
        <p:nvPr/>
      </p:nvGrpSpPr>
      <p:grpSpPr>
        <a:xfrm>
          <a:off x="0" y="0"/>
          <a:ext cx="0" cy="0"/>
          <a:chOff x="0" y="0"/>
          <a:chExt cx="0" cy="0"/>
        </a:xfrm>
      </p:grpSpPr>
      <p:pic>
        <p:nvPicPr>
          <p:cNvPr id="48130" name="Picture 7"/>
          <p:cNvPicPr>
            <a:picLocks noChangeAspect="1" noChangeArrowheads="1"/>
          </p:cNvPicPr>
          <p:nvPr/>
        </p:nvPicPr>
        <p:blipFill>
          <a:blip r:embed="rId13"/>
          <a:srcRect l="4167" r="53195"/>
          <a:stretch>
            <a:fillRect/>
          </a:stretch>
        </p:blipFill>
        <p:spPr bwMode="auto">
          <a:xfrm>
            <a:off x="0" y="0"/>
            <a:ext cx="3898900" cy="1136650"/>
          </a:xfrm>
          <a:prstGeom prst="rect">
            <a:avLst/>
          </a:prstGeom>
          <a:noFill/>
          <a:ln w="9525">
            <a:noFill/>
            <a:miter lim="800000"/>
            <a:headEnd/>
            <a:tailEnd/>
          </a:ln>
        </p:spPr>
      </p:pic>
      <p:sp>
        <p:nvSpPr>
          <p:cNvPr id="48131" name="Rectangle 2"/>
          <p:cNvSpPr>
            <a:spLocks noGrp="1" noChangeArrowheads="1"/>
          </p:cNvSpPr>
          <p:nvPr>
            <p:ph type="title"/>
          </p:nvPr>
        </p:nvSpPr>
        <p:spPr bwMode="auto">
          <a:xfrm>
            <a:off x="4203700" y="0"/>
            <a:ext cx="49403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Cliquez pour modifier le style du titre</a:t>
            </a:r>
          </a:p>
        </p:txBody>
      </p:sp>
      <p:sp>
        <p:nvSpPr>
          <p:cNvPr id="48132"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8" name="Rectangle 4"/>
          <p:cNvSpPr>
            <a:spLocks noGrp="1" noChangeArrowheads="1"/>
          </p:cNvSpPr>
          <p:nvPr>
            <p:ph type="dt" sz="half" idx="2"/>
          </p:nvPr>
        </p:nvSpPr>
        <p:spPr bwMode="auto">
          <a:xfrm>
            <a:off x="6858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9" name="Rectangle 5"/>
          <p:cNvSpPr>
            <a:spLocks noGrp="1" noChangeArrowheads="1"/>
          </p:cNvSpPr>
          <p:nvPr>
            <p:ph type="ftr" sz="quarter" idx="3"/>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10" name="Rectangle 6"/>
          <p:cNvSpPr>
            <a:spLocks noGrp="1" noChangeArrowheads="1"/>
          </p:cNvSpPr>
          <p:nvPr>
            <p:ph type="sldNum" sz="quarter" idx="4"/>
          </p:nvPr>
        </p:nvSpPr>
        <p:spPr bwMode="auto">
          <a:xfrm>
            <a:off x="65532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a:defRPr sz="1400" smtClean="0">
                <a:solidFill>
                  <a:srgbClr val="000000"/>
                </a:solidFill>
              </a:defRPr>
            </a:lvl1pPr>
          </a:lstStyle>
          <a:p>
            <a:pPr>
              <a:defRPr/>
            </a:pPr>
            <a:fld id="{44541AFC-8019-4EFB-949B-D16164A11BBC}"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618" r:id="rId1"/>
    <p:sldLayoutId id="2147486619" r:id="rId2"/>
    <p:sldLayoutId id="2147486620" r:id="rId3"/>
    <p:sldLayoutId id="2147486621" r:id="rId4"/>
    <p:sldLayoutId id="2147486622" r:id="rId5"/>
    <p:sldLayoutId id="2147486623" r:id="rId6"/>
    <p:sldLayoutId id="2147486624" r:id="rId7"/>
    <p:sldLayoutId id="2147486625" r:id="rId8"/>
    <p:sldLayoutId id="2147486626" r:id="rId9"/>
    <p:sldLayoutId id="2147486627" r:id="rId10"/>
    <p:sldLayoutId id="2147486628" r:id="rId11"/>
  </p:sldLayoutIdLst>
  <p:transition spd="med"/>
  <p:txStyles>
    <p:titleStyle>
      <a:lvl1pPr algn="ctr" rtl="0" eaLnBrk="0" fontAlgn="base" hangingPunct="0">
        <a:spcBef>
          <a:spcPct val="0"/>
        </a:spcBef>
        <a:spcAft>
          <a:spcPct val="0"/>
        </a:spcAft>
        <a:defRPr sz="3200" b="1">
          <a:solidFill>
            <a:srgbClr val="FFFF00"/>
          </a:solidFill>
          <a:latin typeface="+mj-lt"/>
          <a:ea typeface="+mj-ea"/>
          <a:cs typeface="+mj-cs"/>
        </a:defRPr>
      </a:lvl1pPr>
      <a:lvl2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2pPr>
      <a:lvl3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3pPr>
      <a:lvl4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4pPr>
      <a:lvl5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5pPr>
      <a:lvl6pPr marL="4572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6pPr>
      <a:lvl7pPr marL="9144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7pPr>
      <a:lvl8pPr marL="13716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8pPr>
      <a:lvl9pPr marL="18288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9pPr>
    </p:titleStyle>
    <p:bodyStyle>
      <a:lvl1pPr marL="342900" indent="-342900" algn="l" rtl="0" eaLnBrk="0" fontAlgn="base" hangingPunct="0">
        <a:spcBef>
          <a:spcPct val="20000"/>
        </a:spcBef>
        <a:spcAft>
          <a:spcPct val="0"/>
        </a:spcAft>
        <a:buChar char="•"/>
        <a:defRPr sz="3200">
          <a:solidFill>
            <a:schemeClr val="bg1"/>
          </a:solidFill>
          <a:latin typeface="+mn-lt"/>
          <a:ea typeface="+mn-ea"/>
          <a:cs typeface="+mn-cs"/>
        </a:defRPr>
      </a:lvl1pPr>
      <a:lvl2pPr marL="742950" indent="-285750" algn="l" rtl="0" eaLnBrk="0" fontAlgn="base" hangingPunct="0">
        <a:spcBef>
          <a:spcPct val="20000"/>
        </a:spcBef>
        <a:spcAft>
          <a:spcPct val="0"/>
        </a:spcAft>
        <a:buChar char="–"/>
        <a:defRPr sz="2800">
          <a:solidFill>
            <a:schemeClr val="bg1"/>
          </a:solidFill>
          <a:latin typeface="+mn-lt"/>
          <a:ea typeface="+mn-ea"/>
        </a:defRPr>
      </a:lvl2pPr>
      <a:lvl3pPr marL="1143000" indent="-228600" algn="l" rtl="0" eaLnBrk="0" fontAlgn="base" hangingPunct="0">
        <a:spcBef>
          <a:spcPct val="20000"/>
        </a:spcBef>
        <a:spcAft>
          <a:spcPct val="0"/>
        </a:spcAft>
        <a:buChar char="•"/>
        <a:defRPr sz="2400">
          <a:solidFill>
            <a:schemeClr val="bg1"/>
          </a:solidFill>
          <a:latin typeface="+mn-lt"/>
          <a:ea typeface="+mn-ea"/>
        </a:defRPr>
      </a:lvl3pPr>
      <a:lvl4pPr marL="1600200" indent="-228600" algn="l" rtl="0" eaLnBrk="0" fontAlgn="base" hangingPunct="0">
        <a:spcBef>
          <a:spcPct val="20000"/>
        </a:spcBef>
        <a:spcAft>
          <a:spcPct val="0"/>
        </a:spcAft>
        <a:buChar char="–"/>
        <a:defRPr sz="2000">
          <a:solidFill>
            <a:schemeClr val="bg1"/>
          </a:solidFill>
          <a:latin typeface="+mn-lt"/>
          <a:ea typeface="+mn-ea"/>
        </a:defRPr>
      </a:lvl4pPr>
      <a:lvl5pPr marL="2057400" indent="-228600" algn="l" rtl="0" eaLnBrk="0" fontAlgn="base" hangingPunct="0">
        <a:spcBef>
          <a:spcPct val="20000"/>
        </a:spcBef>
        <a:spcAft>
          <a:spcPct val="0"/>
        </a:spcAft>
        <a:buChar char="»"/>
        <a:defRPr sz="2000">
          <a:solidFill>
            <a:schemeClr val="bg1"/>
          </a:solidFill>
          <a:latin typeface="+mn-lt"/>
          <a:ea typeface="+mn-ea"/>
        </a:defRPr>
      </a:lvl5pPr>
      <a:lvl6pPr marL="2514600" indent="-228600" algn="l" rtl="0" eaLnBrk="0" fontAlgn="base" hangingPunct="0">
        <a:spcBef>
          <a:spcPct val="20000"/>
        </a:spcBef>
        <a:spcAft>
          <a:spcPct val="0"/>
        </a:spcAft>
        <a:buChar char="»"/>
        <a:defRPr sz="2000">
          <a:solidFill>
            <a:schemeClr val="bg1"/>
          </a:solidFill>
          <a:latin typeface="+mn-lt"/>
          <a:ea typeface="+mn-ea"/>
        </a:defRPr>
      </a:lvl6pPr>
      <a:lvl7pPr marL="2971800" indent="-228600" algn="l" rtl="0" eaLnBrk="0" fontAlgn="base" hangingPunct="0">
        <a:spcBef>
          <a:spcPct val="20000"/>
        </a:spcBef>
        <a:spcAft>
          <a:spcPct val="0"/>
        </a:spcAft>
        <a:buChar char="»"/>
        <a:defRPr sz="2000">
          <a:solidFill>
            <a:schemeClr val="bg1"/>
          </a:solidFill>
          <a:latin typeface="+mn-lt"/>
          <a:ea typeface="+mn-ea"/>
        </a:defRPr>
      </a:lvl7pPr>
      <a:lvl8pPr marL="3429000" indent="-228600" algn="l" rtl="0" eaLnBrk="0" fontAlgn="base" hangingPunct="0">
        <a:spcBef>
          <a:spcPct val="20000"/>
        </a:spcBef>
        <a:spcAft>
          <a:spcPct val="0"/>
        </a:spcAft>
        <a:buChar char="»"/>
        <a:defRPr sz="2000">
          <a:solidFill>
            <a:schemeClr val="bg1"/>
          </a:solidFill>
          <a:latin typeface="+mn-lt"/>
          <a:ea typeface="+mn-ea"/>
        </a:defRPr>
      </a:lvl8pPr>
      <a:lvl9pPr marL="3886200" indent="-228600" algn="l" rtl="0" eaLnBrk="0" fontAlgn="base" hangingPunct="0">
        <a:spcBef>
          <a:spcPct val="20000"/>
        </a:spcBef>
        <a:spcAft>
          <a:spcPct val="0"/>
        </a:spcAft>
        <a:buChar char="»"/>
        <a:defRPr sz="2000">
          <a:solidFill>
            <a:schemeClr val="bg1"/>
          </a:solidFill>
          <a:latin typeface="+mn-lt"/>
          <a:ea typeface="+mn-ea"/>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000080"/>
            </a:gs>
            <a:gs pos="100000">
              <a:srgbClr val="000028"/>
            </a:gs>
          </a:gsLst>
          <a:lin ang="5400000" scaled="1"/>
        </a:gradFill>
        <a:effectLst/>
      </p:bgPr>
    </p:bg>
    <p:spTree>
      <p:nvGrpSpPr>
        <p:cNvPr id="1" name=""/>
        <p:cNvGrpSpPr/>
        <p:nvPr/>
      </p:nvGrpSpPr>
      <p:grpSpPr>
        <a:xfrm>
          <a:off x="0" y="0"/>
          <a:ext cx="0" cy="0"/>
          <a:chOff x="0" y="0"/>
          <a:chExt cx="0" cy="0"/>
        </a:xfrm>
      </p:grpSpPr>
      <p:pic>
        <p:nvPicPr>
          <p:cNvPr id="49154" name="Picture 7"/>
          <p:cNvPicPr>
            <a:picLocks noChangeAspect="1" noChangeArrowheads="1"/>
          </p:cNvPicPr>
          <p:nvPr/>
        </p:nvPicPr>
        <p:blipFill>
          <a:blip r:embed="rId13"/>
          <a:srcRect l="4167" r="53195"/>
          <a:stretch>
            <a:fillRect/>
          </a:stretch>
        </p:blipFill>
        <p:spPr bwMode="auto">
          <a:xfrm>
            <a:off x="0" y="0"/>
            <a:ext cx="3898900" cy="1136650"/>
          </a:xfrm>
          <a:prstGeom prst="rect">
            <a:avLst/>
          </a:prstGeom>
          <a:noFill/>
          <a:ln w="9525">
            <a:noFill/>
            <a:miter lim="800000"/>
            <a:headEnd/>
            <a:tailEnd/>
          </a:ln>
        </p:spPr>
      </p:pic>
      <p:sp>
        <p:nvSpPr>
          <p:cNvPr id="49155" name="Rectangle 2"/>
          <p:cNvSpPr>
            <a:spLocks noGrp="1" noChangeArrowheads="1"/>
          </p:cNvSpPr>
          <p:nvPr>
            <p:ph type="title"/>
          </p:nvPr>
        </p:nvSpPr>
        <p:spPr bwMode="auto">
          <a:xfrm>
            <a:off x="4203700" y="0"/>
            <a:ext cx="49403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Cliquez pour modifier le style du titre</a:t>
            </a:r>
          </a:p>
        </p:txBody>
      </p:sp>
      <p:sp>
        <p:nvSpPr>
          <p:cNvPr id="49156"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8" name="Rectangle 4"/>
          <p:cNvSpPr>
            <a:spLocks noGrp="1" noChangeArrowheads="1"/>
          </p:cNvSpPr>
          <p:nvPr>
            <p:ph type="dt" sz="half" idx="2"/>
          </p:nvPr>
        </p:nvSpPr>
        <p:spPr bwMode="auto">
          <a:xfrm>
            <a:off x="6858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9" name="Rectangle 5"/>
          <p:cNvSpPr>
            <a:spLocks noGrp="1" noChangeArrowheads="1"/>
          </p:cNvSpPr>
          <p:nvPr>
            <p:ph type="ftr" sz="quarter" idx="3"/>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10" name="Rectangle 6"/>
          <p:cNvSpPr>
            <a:spLocks noGrp="1" noChangeArrowheads="1"/>
          </p:cNvSpPr>
          <p:nvPr>
            <p:ph type="sldNum" sz="quarter" idx="4"/>
          </p:nvPr>
        </p:nvSpPr>
        <p:spPr bwMode="auto">
          <a:xfrm>
            <a:off x="65532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a:defRPr sz="1400" smtClean="0">
                <a:solidFill>
                  <a:srgbClr val="000000"/>
                </a:solidFill>
              </a:defRPr>
            </a:lvl1pPr>
          </a:lstStyle>
          <a:p>
            <a:pPr>
              <a:defRPr/>
            </a:pPr>
            <a:fld id="{50C51E57-8FF0-410B-8569-6EB93C106BB4}"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629" r:id="rId1"/>
    <p:sldLayoutId id="2147486630" r:id="rId2"/>
    <p:sldLayoutId id="2147486631" r:id="rId3"/>
    <p:sldLayoutId id="2147486632" r:id="rId4"/>
    <p:sldLayoutId id="2147486633" r:id="rId5"/>
    <p:sldLayoutId id="2147486634" r:id="rId6"/>
    <p:sldLayoutId id="2147486635" r:id="rId7"/>
    <p:sldLayoutId id="2147486636" r:id="rId8"/>
    <p:sldLayoutId id="2147486637" r:id="rId9"/>
    <p:sldLayoutId id="2147486638" r:id="rId10"/>
    <p:sldLayoutId id="2147486639" r:id="rId11"/>
  </p:sldLayoutIdLst>
  <p:transition spd="med"/>
  <p:txStyles>
    <p:titleStyle>
      <a:lvl1pPr algn="ctr" rtl="0" eaLnBrk="0" fontAlgn="base" hangingPunct="0">
        <a:spcBef>
          <a:spcPct val="0"/>
        </a:spcBef>
        <a:spcAft>
          <a:spcPct val="0"/>
        </a:spcAft>
        <a:defRPr sz="3200" b="1">
          <a:solidFill>
            <a:srgbClr val="FFFF00"/>
          </a:solidFill>
          <a:latin typeface="+mj-lt"/>
          <a:ea typeface="+mj-ea"/>
          <a:cs typeface="+mj-cs"/>
        </a:defRPr>
      </a:lvl1pPr>
      <a:lvl2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2pPr>
      <a:lvl3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3pPr>
      <a:lvl4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4pPr>
      <a:lvl5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5pPr>
      <a:lvl6pPr marL="4572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6pPr>
      <a:lvl7pPr marL="9144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7pPr>
      <a:lvl8pPr marL="13716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8pPr>
      <a:lvl9pPr marL="18288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9pPr>
    </p:titleStyle>
    <p:bodyStyle>
      <a:lvl1pPr marL="342900" indent="-342900" algn="l" rtl="0" eaLnBrk="0" fontAlgn="base" hangingPunct="0">
        <a:spcBef>
          <a:spcPct val="20000"/>
        </a:spcBef>
        <a:spcAft>
          <a:spcPct val="0"/>
        </a:spcAft>
        <a:buChar char="•"/>
        <a:defRPr sz="3200">
          <a:solidFill>
            <a:schemeClr val="bg1"/>
          </a:solidFill>
          <a:latin typeface="+mn-lt"/>
          <a:ea typeface="+mn-ea"/>
          <a:cs typeface="+mn-cs"/>
        </a:defRPr>
      </a:lvl1pPr>
      <a:lvl2pPr marL="742950" indent="-285750" algn="l" rtl="0" eaLnBrk="0" fontAlgn="base" hangingPunct="0">
        <a:spcBef>
          <a:spcPct val="20000"/>
        </a:spcBef>
        <a:spcAft>
          <a:spcPct val="0"/>
        </a:spcAft>
        <a:buChar char="–"/>
        <a:defRPr sz="2800">
          <a:solidFill>
            <a:schemeClr val="bg1"/>
          </a:solidFill>
          <a:latin typeface="+mn-lt"/>
          <a:ea typeface="+mn-ea"/>
        </a:defRPr>
      </a:lvl2pPr>
      <a:lvl3pPr marL="1143000" indent="-228600" algn="l" rtl="0" eaLnBrk="0" fontAlgn="base" hangingPunct="0">
        <a:spcBef>
          <a:spcPct val="20000"/>
        </a:spcBef>
        <a:spcAft>
          <a:spcPct val="0"/>
        </a:spcAft>
        <a:buChar char="•"/>
        <a:defRPr sz="2400">
          <a:solidFill>
            <a:schemeClr val="bg1"/>
          </a:solidFill>
          <a:latin typeface="+mn-lt"/>
          <a:ea typeface="+mn-ea"/>
        </a:defRPr>
      </a:lvl3pPr>
      <a:lvl4pPr marL="1600200" indent="-228600" algn="l" rtl="0" eaLnBrk="0" fontAlgn="base" hangingPunct="0">
        <a:spcBef>
          <a:spcPct val="20000"/>
        </a:spcBef>
        <a:spcAft>
          <a:spcPct val="0"/>
        </a:spcAft>
        <a:buChar char="–"/>
        <a:defRPr sz="2000">
          <a:solidFill>
            <a:schemeClr val="bg1"/>
          </a:solidFill>
          <a:latin typeface="+mn-lt"/>
          <a:ea typeface="+mn-ea"/>
        </a:defRPr>
      </a:lvl4pPr>
      <a:lvl5pPr marL="2057400" indent="-228600" algn="l" rtl="0" eaLnBrk="0" fontAlgn="base" hangingPunct="0">
        <a:spcBef>
          <a:spcPct val="20000"/>
        </a:spcBef>
        <a:spcAft>
          <a:spcPct val="0"/>
        </a:spcAft>
        <a:buChar char="»"/>
        <a:defRPr sz="2000">
          <a:solidFill>
            <a:schemeClr val="bg1"/>
          </a:solidFill>
          <a:latin typeface="+mn-lt"/>
          <a:ea typeface="+mn-ea"/>
        </a:defRPr>
      </a:lvl5pPr>
      <a:lvl6pPr marL="2514600" indent="-228600" algn="l" rtl="0" eaLnBrk="0" fontAlgn="base" hangingPunct="0">
        <a:spcBef>
          <a:spcPct val="20000"/>
        </a:spcBef>
        <a:spcAft>
          <a:spcPct val="0"/>
        </a:spcAft>
        <a:buChar char="»"/>
        <a:defRPr sz="2000">
          <a:solidFill>
            <a:schemeClr val="bg1"/>
          </a:solidFill>
          <a:latin typeface="+mn-lt"/>
          <a:ea typeface="+mn-ea"/>
        </a:defRPr>
      </a:lvl6pPr>
      <a:lvl7pPr marL="2971800" indent="-228600" algn="l" rtl="0" eaLnBrk="0" fontAlgn="base" hangingPunct="0">
        <a:spcBef>
          <a:spcPct val="20000"/>
        </a:spcBef>
        <a:spcAft>
          <a:spcPct val="0"/>
        </a:spcAft>
        <a:buChar char="»"/>
        <a:defRPr sz="2000">
          <a:solidFill>
            <a:schemeClr val="bg1"/>
          </a:solidFill>
          <a:latin typeface="+mn-lt"/>
          <a:ea typeface="+mn-ea"/>
        </a:defRPr>
      </a:lvl7pPr>
      <a:lvl8pPr marL="3429000" indent="-228600" algn="l" rtl="0" eaLnBrk="0" fontAlgn="base" hangingPunct="0">
        <a:spcBef>
          <a:spcPct val="20000"/>
        </a:spcBef>
        <a:spcAft>
          <a:spcPct val="0"/>
        </a:spcAft>
        <a:buChar char="»"/>
        <a:defRPr sz="2000">
          <a:solidFill>
            <a:schemeClr val="bg1"/>
          </a:solidFill>
          <a:latin typeface="+mn-lt"/>
          <a:ea typeface="+mn-ea"/>
        </a:defRPr>
      </a:lvl8pPr>
      <a:lvl9pPr marL="3886200" indent="-228600" algn="l" rtl="0" eaLnBrk="0" fontAlgn="base" hangingPunct="0">
        <a:spcBef>
          <a:spcPct val="20000"/>
        </a:spcBef>
        <a:spcAft>
          <a:spcPct val="0"/>
        </a:spcAft>
        <a:buChar char="»"/>
        <a:defRPr sz="2000">
          <a:solidFill>
            <a:schemeClr val="bg1"/>
          </a:solidFill>
          <a:latin typeface="+mn-lt"/>
          <a:ea typeface="+mn-ea"/>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000080"/>
            </a:gs>
            <a:gs pos="100000">
              <a:srgbClr val="000028"/>
            </a:gs>
          </a:gsLst>
          <a:lin ang="5400000" scaled="1"/>
        </a:gradFill>
        <a:effectLst/>
      </p:bgPr>
    </p:bg>
    <p:spTree>
      <p:nvGrpSpPr>
        <p:cNvPr id="1" name=""/>
        <p:cNvGrpSpPr/>
        <p:nvPr/>
      </p:nvGrpSpPr>
      <p:grpSpPr>
        <a:xfrm>
          <a:off x="0" y="0"/>
          <a:ext cx="0" cy="0"/>
          <a:chOff x="0" y="0"/>
          <a:chExt cx="0" cy="0"/>
        </a:xfrm>
      </p:grpSpPr>
      <p:pic>
        <p:nvPicPr>
          <p:cNvPr id="50178" name="Picture 7"/>
          <p:cNvPicPr>
            <a:picLocks noChangeAspect="1" noChangeArrowheads="1"/>
          </p:cNvPicPr>
          <p:nvPr/>
        </p:nvPicPr>
        <p:blipFill>
          <a:blip r:embed="rId13"/>
          <a:srcRect l="4167" r="53195"/>
          <a:stretch>
            <a:fillRect/>
          </a:stretch>
        </p:blipFill>
        <p:spPr bwMode="auto">
          <a:xfrm>
            <a:off x="0" y="0"/>
            <a:ext cx="3898900" cy="1136650"/>
          </a:xfrm>
          <a:prstGeom prst="rect">
            <a:avLst/>
          </a:prstGeom>
          <a:noFill/>
          <a:ln w="9525">
            <a:noFill/>
            <a:miter lim="800000"/>
            <a:headEnd/>
            <a:tailEnd/>
          </a:ln>
        </p:spPr>
      </p:pic>
      <p:sp>
        <p:nvSpPr>
          <p:cNvPr id="50179" name="Rectangle 2"/>
          <p:cNvSpPr>
            <a:spLocks noGrp="1" noChangeArrowheads="1"/>
          </p:cNvSpPr>
          <p:nvPr>
            <p:ph type="title"/>
          </p:nvPr>
        </p:nvSpPr>
        <p:spPr bwMode="auto">
          <a:xfrm>
            <a:off x="4203700" y="0"/>
            <a:ext cx="49403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Cliquez pour modifier le style du titre</a:t>
            </a:r>
          </a:p>
        </p:txBody>
      </p:sp>
      <p:sp>
        <p:nvSpPr>
          <p:cNvPr id="50180"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8" name="Rectangle 4"/>
          <p:cNvSpPr>
            <a:spLocks noGrp="1" noChangeArrowheads="1"/>
          </p:cNvSpPr>
          <p:nvPr>
            <p:ph type="dt" sz="half" idx="2"/>
          </p:nvPr>
        </p:nvSpPr>
        <p:spPr bwMode="auto">
          <a:xfrm>
            <a:off x="6858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9" name="Rectangle 5"/>
          <p:cNvSpPr>
            <a:spLocks noGrp="1" noChangeArrowheads="1"/>
          </p:cNvSpPr>
          <p:nvPr>
            <p:ph type="ftr" sz="quarter" idx="3"/>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10" name="Rectangle 6"/>
          <p:cNvSpPr>
            <a:spLocks noGrp="1" noChangeArrowheads="1"/>
          </p:cNvSpPr>
          <p:nvPr>
            <p:ph type="sldNum" sz="quarter" idx="4"/>
          </p:nvPr>
        </p:nvSpPr>
        <p:spPr bwMode="auto">
          <a:xfrm>
            <a:off x="65532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a:defRPr sz="1400" smtClean="0">
                <a:solidFill>
                  <a:srgbClr val="000000"/>
                </a:solidFill>
              </a:defRPr>
            </a:lvl1pPr>
          </a:lstStyle>
          <a:p>
            <a:pPr>
              <a:defRPr/>
            </a:pPr>
            <a:fld id="{8A485F39-86A5-46C7-A67A-84C2BBF817D7}"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640" r:id="rId1"/>
    <p:sldLayoutId id="2147486641" r:id="rId2"/>
    <p:sldLayoutId id="2147486642" r:id="rId3"/>
    <p:sldLayoutId id="2147486643" r:id="rId4"/>
    <p:sldLayoutId id="2147486644" r:id="rId5"/>
    <p:sldLayoutId id="2147486645" r:id="rId6"/>
    <p:sldLayoutId id="2147486646" r:id="rId7"/>
    <p:sldLayoutId id="2147486647" r:id="rId8"/>
    <p:sldLayoutId id="2147486648" r:id="rId9"/>
    <p:sldLayoutId id="2147486649" r:id="rId10"/>
    <p:sldLayoutId id="2147486650" r:id="rId11"/>
  </p:sldLayoutIdLst>
  <p:transition spd="med"/>
  <p:txStyles>
    <p:titleStyle>
      <a:lvl1pPr algn="ctr" rtl="0" eaLnBrk="0" fontAlgn="base" hangingPunct="0">
        <a:spcBef>
          <a:spcPct val="0"/>
        </a:spcBef>
        <a:spcAft>
          <a:spcPct val="0"/>
        </a:spcAft>
        <a:defRPr sz="3200" b="1">
          <a:solidFill>
            <a:srgbClr val="FFFF00"/>
          </a:solidFill>
          <a:latin typeface="+mj-lt"/>
          <a:ea typeface="+mj-ea"/>
          <a:cs typeface="+mj-cs"/>
        </a:defRPr>
      </a:lvl1pPr>
      <a:lvl2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2pPr>
      <a:lvl3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3pPr>
      <a:lvl4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4pPr>
      <a:lvl5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5pPr>
      <a:lvl6pPr marL="4572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6pPr>
      <a:lvl7pPr marL="9144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7pPr>
      <a:lvl8pPr marL="13716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8pPr>
      <a:lvl9pPr marL="18288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9pPr>
    </p:titleStyle>
    <p:bodyStyle>
      <a:lvl1pPr marL="342900" indent="-342900" algn="l" rtl="0" eaLnBrk="0" fontAlgn="base" hangingPunct="0">
        <a:spcBef>
          <a:spcPct val="20000"/>
        </a:spcBef>
        <a:spcAft>
          <a:spcPct val="0"/>
        </a:spcAft>
        <a:buChar char="•"/>
        <a:defRPr sz="3200">
          <a:solidFill>
            <a:schemeClr val="bg1"/>
          </a:solidFill>
          <a:latin typeface="+mn-lt"/>
          <a:ea typeface="+mn-ea"/>
          <a:cs typeface="+mn-cs"/>
        </a:defRPr>
      </a:lvl1pPr>
      <a:lvl2pPr marL="742950" indent="-285750" algn="l" rtl="0" eaLnBrk="0" fontAlgn="base" hangingPunct="0">
        <a:spcBef>
          <a:spcPct val="20000"/>
        </a:spcBef>
        <a:spcAft>
          <a:spcPct val="0"/>
        </a:spcAft>
        <a:buChar char="–"/>
        <a:defRPr sz="2800">
          <a:solidFill>
            <a:schemeClr val="bg1"/>
          </a:solidFill>
          <a:latin typeface="+mn-lt"/>
          <a:ea typeface="+mn-ea"/>
        </a:defRPr>
      </a:lvl2pPr>
      <a:lvl3pPr marL="1143000" indent="-228600" algn="l" rtl="0" eaLnBrk="0" fontAlgn="base" hangingPunct="0">
        <a:spcBef>
          <a:spcPct val="20000"/>
        </a:spcBef>
        <a:spcAft>
          <a:spcPct val="0"/>
        </a:spcAft>
        <a:buChar char="•"/>
        <a:defRPr sz="2400">
          <a:solidFill>
            <a:schemeClr val="bg1"/>
          </a:solidFill>
          <a:latin typeface="+mn-lt"/>
          <a:ea typeface="+mn-ea"/>
        </a:defRPr>
      </a:lvl3pPr>
      <a:lvl4pPr marL="1600200" indent="-228600" algn="l" rtl="0" eaLnBrk="0" fontAlgn="base" hangingPunct="0">
        <a:spcBef>
          <a:spcPct val="20000"/>
        </a:spcBef>
        <a:spcAft>
          <a:spcPct val="0"/>
        </a:spcAft>
        <a:buChar char="–"/>
        <a:defRPr sz="2000">
          <a:solidFill>
            <a:schemeClr val="bg1"/>
          </a:solidFill>
          <a:latin typeface="+mn-lt"/>
          <a:ea typeface="+mn-ea"/>
        </a:defRPr>
      </a:lvl4pPr>
      <a:lvl5pPr marL="2057400" indent="-228600" algn="l" rtl="0" eaLnBrk="0" fontAlgn="base" hangingPunct="0">
        <a:spcBef>
          <a:spcPct val="20000"/>
        </a:spcBef>
        <a:spcAft>
          <a:spcPct val="0"/>
        </a:spcAft>
        <a:buChar char="»"/>
        <a:defRPr sz="2000">
          <a:solidFill>
            <a:schemeClr val="bg1"/>
          </a:solidFill>
          <a:latin typeface="+mn-lt"/>
          <a:ea typeface="+mn-ea"/>
        </a:defRPr>
      </a:lvl5pPr>
      <a:lvl6pPr marL="2514600" indent="-228600" algn="l" rtl="0" eaLnBrk="0" fontAlgn="base" hangingPunct="0">
        <a:spcBef>
          <a:spcPct val="20000"/>
        </a:spcBef>
        <a:spcAft>
          <a:spcPct val="0"/>
        </a:spcAft>
        <a:buChar char="»"/>
        <a:defRPr sz="2000">
          <a:solidFill>
            <a:schemeClr val="bg1"/>
          </a:solidFill>
          <a:latin typeface="+mn-lt"/>
          <a:ea typeface="+mn-ea"/>
        </a:defRPr>
      </a:lvl6pPr>
      <a:lvl7pPr marL="2971800" indent="-228600" algn="l" rtl="0" eaLnBrk="0" fontAlgn="base" hangingPunct="0">
        <a:spcBef>
          <a:spcPct val="20000"/>
        </a:spcBef>
        <a:spcAft>
          <a:spcPct val="0"/>
        </a:spcAft>
        <a:buChar char="»"/>
        <a:defRPr sz="2000">
          <a:solidFill>
            <a:schemeClr val="bg1"/>
          </a:solidFill>
          <a:latin typeface="+mn-lt"/>
          <a:ea typeface="+mn-ea"/>
        </a:defRPr>
      </a:lvl7pPr>
      <a:lvl8pPr marL="3429000" indent="-228600" algn="l" rtl="0" eaLnBrk="0" fontAlgn="base" hangingPunct="0">
        <a:spcBef>
          <a:spcPct val="20000"/>
        </a:spcBef>
        <a:spcAft>
          <a:spcPct val="0"/>
        </a:spcAft>
        <a:buChar char="»"/>
        <a:defRPr sz="2000">
          <a:solidFill>
            <a:schemeClr val="bg1"/>
          </a:solidFill>
          <a:latin typeface="+mn-lt"/>
          <a:ea typeface="+mn-ea"/>
        </a:defRPr>
      </a:lvl8pPr>
      <a:lvl9pPr marL="3886200" indent="-228600" algn="l" rtl="0" eaLnBrk="0" fontAlgn="base" hangingPunct="0">
        <a:spcBef>
          <a:spcPct val="20000"/>
        </a:spcBef>
        <a:spcAft>
          <a:spcPct val="0"/>
        </a:spcAft>
        <a:buChar char="»"/>
        <a:defRPr sz="2000">
          <a:solidFill>
            <a:schemeClr val="bg1"/>
          </a:solidFill>
          <a:latin typeface="+mn-lt"/>
          <a:ea typeface="+mn-ea"/>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000080"/>
            </a:gs>
            <a:gs pos="100000">
              <a:srgbClr val="000028"/>
            </a:gs>
          </a:gsLst>
          <a:lin ang="5400000" scaled="1"/>
        </a:gradFill>
        <a:effectLst/>
      </p:bgPr>
    </p:bg>
    <p:spTree>
      <p:nvGrpSpPr>
        <p:cNvPr id="1" name=""/>
        <p:cNvGrpSpPr/>
        <p:nvPr/>
      </p:nvGrpSpPr>
      <p:grpSpPr>
        <a:xfrm>
          <a:off x="0" y="0"/>
          <a:ext cx="0" cy="0"/>
          <a:chOff x="0" y="0"/>
          <a:chExt cx="0" cy="0"/>
        </a:xfrm>
      </p:grpSpPr>
      <p:pic>
        <p:nvPicPr>
          <p:cNvPr id="51202" name="Picture 7"/>
          <p:cNvPicPr>
            <a:picLocks noChangeAspect="1" noChangeArrowheads="1"/>
          </p:cNvPicPr>
          <p:nvPr/>
        </p:nvPicPr>
        <p:blipFill>
          <a:blip r:embed="rId13"/>
          <a:srcRect l="4167" r="53195"/>
          <a:stretch>
            <a:fillRect/>
          </a:stretch>
        </p:blipFill>
        <p:spPr bwMode="auto">
          <a:xfrm>
            <a:off x="0" y="0"/>
            <a:ext cx="3898900" cy="1136650"/>
          </a:xfrm>
          <a:prstGeom prst="rect">
            <a:avLst/>
          </a:prstGeom>
          <a:noFill/>
          <a:ln w="9525">
            <a:noFill/>
            <a:miter lim="800000"/>
            <a:headEnd/>
            <a:tailEnd/>
          </a:ln>
        </p:spPr>
      </p:pic>
      <p:sp>
        <p:nvSpPr>
          <p:cNvPr id="51203" name="Rectangle 2"/>
          <p:cNvSpPr>
            <a:spLocks noGrp="1" noChangeArrowheads="1"/>
          </p:cNvSpPr>
          <p:nvPr>
            <p:ph type="title"/>
          </p:nvPr>
        </p:nvSpPr>
        <p:spPr bwMode="auto">
          <a:xfrm>
            <a:off x="4203700" y="0"/>
            <a:ext cx="49403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Cliquez pour modifier le style du titre</a:t>
            </a:r>
          </a:p>
        </p:txBody>
      </p:sp>
      <p:sp>
        <p:nvSpPr>
          <p:cNvPr id="51204"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8" name="Date Placeholder 7"/>
          <p:cNvSpPr>
            <a:spLocks noGrp="1" noChangeArrowheads="1"/>
          </p:cNvSpPr>
          <p:nvPr>
            <p:ph type="dt" sz="half" idx="2"/>
          </p:nvPr>
        </p:nvSpPr>
        <p:spPr bwMode="auto">
          <a:xfrm>
            <a:off x="6858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9" name="Footer Placeholder 8"/>
          <p:cNvSpPr>
            <a:spLocks noGrp="1" noChangeArrowheads="1"/>
          </p:cNvSpPr>
          <p:nvPr>
            <p:ph type="ftr" sz="quarter" idx="3"/>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10" name="Slide Number Placeholder 9"/>
          <p:cNvSpPr>
            <a:spLocks noGrp="1" noChangeArrowheads="1"/>
          </p:cNvSpPr>
          <p:nvPr>
            <p:ph type="sldNum" sz="quarter" idx="4"/>
          </p:nvPr>
        </p:nvSpPr>
        <p:spPr bwMode="auto">
          <a:xfrm>
            <a:off x="65532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a:defRPr sz="1400" smtClean="0">
                <a:solidFill>
                  <a:srgbClr val="000000"/>
                </a:solidFill>
              </a:defRPr>
            </a:lvl1pPr>
          </a:lstStyle>
          <a:p>
            <a:pPr>
              <a:defRPr/>
            </a:pPr>
            <a:fld id="{62162DF1-C956-4E5D-8896-DDFCF7F0A2D8}"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651" r:id="rId1"/>
    <p:sldLayoutId id="2147486652" r:id="rId2"/>
    <p:sldLayoutId id="2147486653" r:id="rId3"/>
    <p:sldLayoutId id="2147486654" r:id="rId4"/>
    <p:sldLayoutId id="2147486655" r:id="rId5"/>
    <p:sldLayoutId id="2147486656" r:id="rId6"/>
    <p:sldLayoutId id="2147486657" r:id="rId7"/>
    <p:sldLayoutId id="2147486658" r:id="rId8"/>
    <p:sldLayoutId id="2147486659" r:id="rId9"/>
    <p:sldLayoutId id="2147486660" r:id="rId10"/>
    <p:sldLayoutId id="2147486661" r:id="rId11"/>
  </p:sldLayoutIdLst>
  <p:transition spd="med"/>
  <p:txStyles>
    <p:titleStyle>
      <a:lvl1pPr algn="ctr" rtl="0" eaLnBrk="0" fontAlgn="base" hangingPunct="0">
        <a:spcBef>
          <a:spcPct val="0"/>
        </a:spcBef>
        <a:spcAft>
          <a:spcPct val="0"/>
        </a:spcAft>
        <a:defRPr sz="3200" b="1">
          <a:solidFill>
            <a:srgbClr val="FFFF00"/>
          </a:solidFill>
          <a:latin typeface="+mj-lt"/>
          <a:ea typeface="+mj-ea"/>
          <a:cs typeface="+mj-cs"/>
        </a:defRPr>
      </a:lvl1pPr>
      <a:lvl2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2pPr>
      <a:lvl3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3pPr>
      <a:lvl4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4pPr>
      <a:lvl5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5pPr>
      <a:lvl6pPr marL="4572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6pPr>
      <a:lvl7pPr marL="9144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7pPr>
      <a:lvl8pPr marL="13716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8pPr>
      <a:lvl9pPr marL="18288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9pPr>
    </p:titleStyle>
    <p:bodyStyle>
      <a:lvl1pPr marL="342900" indent="-342900" algn="l" rtl="0" eaLnBrk="0" fontAlgn="base" hangingPunct="0">
        <a:spcBef>
          <a:spcPct val="20000"/>
        </a:spcBef>
        <a:spcAft>
          <a:spcPct val="0"/>
        </a:spcAft>
        <a:buChar char="•"/>
        <a:defRPr sz="3200">
          <a:solidFill>
            <a:schemeClr val="bg1"/>
          </a:solidFill>
          <a:latin typeface="+mn-lt"/>
          <a:ea typeface="+mn-ea"/>
          <a:cs typeface="+mn-cs"/>
        </a:defRPr>
      </a:lvl1pPr>
      <a:lvl2pPr marL="742950" indent="-285750" algn="l" rtl="0" eaLnBrk="0" fontAlgn="base" hangingPunct="0">
        <a:spcBef>
          <a:spcPct val="20000"/>
        </a:spcBef>
        <a:spcAft>
          <a:spcPct val="0"/>
        </a:spcAft>
        <a:buChar char="–"/>
        <a:defRPr sz="2800">
          <a:solidFill>
            <a:schemeClr val="bg1"/>
          </a:solidFill>
          <a:latin typeface="+mn-lt"/>
          <a:ea typeface="+mn-ea"/>
        </a:defRPr>
      </a:lvl2pPr>
      <a:lvl3pPr marL="1143000" indent="-228600" algn="l" rtl="0" eaLnBrk="0" fontAlgn="base" hangingPunct="0">
        <a:spcBef>
          <a:spcPct val="20000"/>
        </a:spcBef>
        <a:spcAft>
          <a:spcPct val="0"/>
        </a:spcAft>
        <a:buChar char="•"/>
        <a:defRPr sz="2400">
          <a:solidFill>
            <a:schemeClr val="bg1"/>
          </a:solidFill>
          <a:latin typeface="+mn-lt"/>
          <a:ea typeface="+mn-ea"/>
        </a:defRPr>
      </a:lvl3pPr>
      <a:lvl4pPr marL="1600200" indent="-228600" algn="l" rtl="0" eaLnBrk="0" fontAlgn="base" hangingPunct="0">
        <a:spcBef>
          <a:spcPct val="20000"/>
        </a:spcBef>
        <a:spcAft>
          <a:spcPct val="0"/>
        </a:spcAft>
        <a:buChar char="–"/>
        <a:defRPr sz="2000">
          <a:solidFill>
            <a:schemeClr val="bg1"/>
          </a:solidFill>
          <a:latin typeface="+mn-lt"/>
          <a:ea typeface="+mn-ea"/>
        </a:defRPr>
      </a:lvl4pPr>
      <a:lvl5pPr marL="2057400" indent="-228600" algn="l" rtl="0" eaLnBrk="0" fontAlgn="base" hangingPunct="0">
        <a:spcBef>
          <a:spcPct val="20000"/>
        </a:spcBef>
        <a:spcAft>
          <a:spcPct val="0"/>
        </a:spcAft>
        <a:buChar char="»"/>
        <a:defRPr sz="2000">
          <a:solidFill>
            <a:schemeClr val="bg1"/>
          </a:solidFill>
          <a:latin typeface="+mn-lt"/>
          <a:ea typeface="+mn-ea"/>
        </a:defRPr>
      </a:lvl5pPr>
      <a:lvl6pPr marL="2514600" indent="-228600" algn="l" rtl="0" eaLnBrk="0" fontAlgn="base" hangingPunct="0">
        <a:spcBef>
          <a:spcPct val="20000"/>
        </a:spcBef>
        <a:spcAft>
          <a:spcPct val="0"/>
        </a:spcAft>
        <a:buChar char="»"/>
        <a:defRPr sz="2000">
          <a:solidFill>
            <a:schemeClr val="bg1"/>
          </a:solidFill>
          <a:latin typeface="+mn-lt"/>
          <a:ea typeface="+mn-ea"/>
        </a:defRPr>
      </a:lvl6pPr>
      <a:lvl7pPr marL="2971800" indent="-228600" algn="l" rtl="0" eaLnBrk="0" fontAlgn="base" hangingPunct="0">
        <a:spcBef>
          <a:spcPct val="20000"/>
        </a:spcBef>
        <a:spcAft>
          <a:spcPct val="0"/>
        </a:spcAft>
        <a:buChar char="»"/>
        <a:defRPr sz="2000">
          <a:solidFill>
            <a:schemeClr val="bg1"/>
          </a:solidFill>
          <a:latin typeface="+mn-lt"/>
          <a:ea typeface="+mn-ea"/>
        </a:defRPr>
      </a:lvl7pPr>
      <a:lvl8pPr marL="3429000" indent="-228600" algn="l" rtl="0" eaLnBrk="0" fontAlgn="base" hangingPunct="0">
        <a:spcBef>
          <a:spcPct val="20000"/>
        </a:spcBef>
        <a:spcAft>
          <a:spcPct val="0"/>
        </a:spcAft>
        <a:buChar char="»"/>
        <a:defRPr sz="2000">
          <a:solidFill>
            <a:schemeClr val="bg1"/>
          </a:solidFill>
          <a:latin typeface="+mn-lt"/>
          <a:ea typeface="+mn-ea"/>
        </a:defRPr>
      </a:lvl8pPr>
      <a:lvl9pPr marL="3886200" indent="-228600" algn="l" rtl="0" eaLnBrk="0" fontAlgn="base" hangingPunct="0">
        <a:spcBef>
          <a:spcPct val="20000"/>
        </a:spcBef>
        <a:spcAft>
          <a:spcPct val="0"/>
        </a:spcAft>
        <a:buChar char="»"/>
        <a:defRPr sz="2000">
          <a:solidFill>
            <a:schemeClr val="bg1"/>
          </a:solidFill>
          <a:latin typeface="+mn-lt"/>
          <a:ea typeface="+mn-ea"/>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000080"/>
            </a:gs>
            <a:gs pos="100000">
              <a:srgbClr val="000028"/>
            </a:gs>
          </a:gsLst>
          <a:lin ang="5400000" scaled="1"/>
        </a:gradFill>
        <a:effectLst/>
      </p:bgPr>
    </p:bg>
    <p:spTree>
      <p:nvGrpSpPr>
        <p:cNvPr id="1" name=""/>
        <p:cNvGrpSpPr/>
        <p:nvPr/>
      </p:nvGrpSpPr>
      <p:grpSpPr>
        <a:xfrm>
          <a:off x="0" y="0"/>
          <a:ext cx="0" cy="0"/>
          <a:chOff x="0" y="0"/>
          <a:chExt cx="0" cy="0"/>
        </a:xfrm>
      </p:grpSpPr>
      <p:pic>
        <p:nvPicPr>
          <p:cNvPr id="52226" name="Picture 7"/>
          <p:cNvPicPr>
            <a:picLocks noChangeAspect="1" noChangeArrowheads="1"/>
          </p:cNvPicPr>
          <p:nvPr/>
        </p:nvPicPr>
        <p:blipFill>
          <a:blip r:embed="rId13"/>
          <a:srcRect l="4167" r="53195"/>
          <a:stretch>
            <a:fillRect/>
          </a:stretch>
        </p:blipFill>
        <p:spPr bwMode="auto">
          <a:xfrm>
            <a:off x="0" y="0"/>
            <a:ext cx="3898900" cy="1136650"/>
          </a:xfrm>
          <a:prstGeom prst="rect">
            <a:avLst/>
          </a:prstGeom>
          <a:noFill/>
          <a:ln w="9525">
            <a:noFill/>
            <a:miter lim="800000"/>
            <a:headEnd/>
            <a:tailEnd/>
          </a:ln>
        </p:spPr>
      </p:pic>
      <p:sp>
        <p:nvSpPr>
          <p:cNvPr id="52227" name="Rectangle 2"/>
          <p:cNvSpPr>
            <a:spLocks noGrp="1" noChangeArrowheads="1"/>
          </p:cNvSpPr>
          <p:nvPr>
            <p:ph type="title"/>
          </p:nvPr>
        </p:nvSpPr>
        <p:spPr bwMode="auto">
          <a:xfrm>
            <a:off x="4203700" y="0"/>
            <a:ext cx="49403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Cliquez pour modifier le style du titre</a:t>
            </a:r>
          </a:p>
        </p:txBody>
      </p:sp>
      <p:sp>
        <p:nvSpPr>
          <p:cNvPr id="52228"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8" name="Date Placeholder 7"/>
          <p:cNvSpPr>
            <a:spLocks noGrp="1" noChangeArrowheads="1"/>
          </p:cNvSpPr>
          <p:nvPr>
            <p:ph type="dt" sz="half" idx="2"/>
          </p:nvPr>
        </p:nvSpPr>
        <p:spPr bwMode="auto">
          <a:xfrm>
            <a:off x="6858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9" name="Footer Placeholder 8"/>
          <p:cNvSpPr>
            <a:spLocks noGrp="1" noChangeArrowheads="1"/>
          </p:cNvSpPr>
          <p:nvPr>
            <p:ph type="ftr" sz="quarter" idx="3"/>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10" name="Slide Number Placeholder 9"/>
          <p:cNvSpPr>
            <a:spLocks noGrp="1" noChangeArrowheads="1"/>
          </p:cNvSpPr>
          <p:nvPr>
            <p:ph type="sldNum" sz="quarter" idx="4"/>
          </p:nvPr>
        </p:nvSpPr>
        <p:spPr bwMode="auto">
          <a:xfrm>
            <a:off x="65532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a:defRPr sz="1400" smtClean="0">
                <a:solidFill>
                  <a:srgbClr val="000000"/>
                </a:solidFill>
              </a:defRPr>
            </a:lvl1pPr>
          </a:lstStyle>
          <a:p>
            <a:pPr>
              <a:defRPr/>
            </a:pPr>
            <a:fld id="{2E6CB356-F67C-402D-B6CE-221178772636}"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662" r:id="rId1"/>
    <p:sldLayoutId id="2147486663" r:id="rId2"/>
    <p:sldLayoutId id="2147486664" r:id="rId3"/>
    <p:sldLayoutId id="2147486665" r:id="rId4"/>
    <p:sldLayoutId id="2147486666" r:id="rId5"/>
    <p:sldLayoutId id="2147486667" r:id="rId6"/>
    <p:sldLayoutId id="2147486668" r:id="rId7"/>
    <p:sldLayoutId id="2147486669" r:id="rId8"/>
    <p:sldLayoutId id="2147486670" r:id="rId9"/>
    <p:sldLayoutId id="2147486671" r:id="rId10"/>
    <p:sldLayoutId id="2147486672" r:id="rId11"/>
  </p:sldLayoutIdLst>
  <p:transition spd="med"/>
  <p:txStyles>
    <p:titleStyle>
      <a:lvl1pPr algn="ctr" rtl="0" eaLnBrk="0" fontAlgn="base" hangingPunct="0">
        <a:spcBef>
          <a:spcPct val="0"/>
        </a:spcBef>
        <a:spcAft>
          <a:spcPct val="0"/>
        </a:spcAft>
        <a:defRPr sz="3200" b="1">
          <a:solidFill>
            <a:srgbClr val="FFFF00"/>
          </a:solidFill>
          <a:latin typeface="+mj-lt"/>
          <a:ea typeface="+mj-ea"/>
          <a:cs typeface="+mj-cs"/>
        </a:defRPr>
      </a:lvl1pPr>
      <a:lvl2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2pPr>
      <a:lvl3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3pPr>
      <a:lvl4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4pPr>
      <a:lvl5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5pPr>
      <a:lvl6pPr marL="4572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6pPr>
      <a:lvl7pPr marL="9144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7pPr>
      <a:lvl8pPr marL="13716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8pPr>
      <a:lvl9pPr marL="18288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9pPr>
    </p:titleStyle>
    <p:bodyStyle>
      <a:lvl1pPr marL="342900" indent="-342900" algn="l" rtl="0" eaLnBrk="0" fontAlgn="base" hangingPunct="0">
        <a:spcBef>
          <a:spcPct val="20000"/>
        </a:spcBef>
        <a:spcAft>
          <a:spcPct val="0"/>
        </a:spcAft>
        <a:buChar char="•"/>
        <a:defRPr sz="3200">
          <a:solidFill>
            <a:schemeClr val="bg1"/>
          </a:solidFill>
          <a:latin typeface="+mn-lt"/>
          <a:ea typeface="+mn-ea"/>
          <a:cs typeface="+mn-cs"/>
        </a:defRPr>
      </a:lvl1pPr>
      <a:lvl2pPr marL="742950" indent="-285750" algn="l" rtl="0" eaLnBrk="0" fontAlgn="base" hangingPunct="0">
        <a:spcBef>
          <a:spcPct val="20000"/>
        </a:spcBef>
        <a:spcAft>
          <a:spcPct val="0"/>
        </a:spcAft>
        <a:buChar char="–"/>
        <a:defRPr sz="2800">
          <a:solidFill>
            <a:schemeClr val="bg1"/>
          </a:solidFill>
          <a:latin typeface="+mn-lt"/>
          <a:ea typeface="+mn-ea"/>
        </a:defRPr>
      </a:lvl2pPr>
      <a:lvl3pPr marL="1143000" indent="-228600" algn="l" rtl="0" eaLnBrk="0" fontAlgn="base" hangingPunct="0">
        <a:spcBef>
          <a:spcPct val="20000"/>
        </a:spcBef>
        <a:spcAft>
          <a:spcPct val="0"/>
        </a:spcAft>
        <a:buChar char="•"/>
        <a:defRPr sz="2400">
          <a:solidFill>
            <a:schemeClr val="bg1"/>
          </a:solidFill>
          <a:latin typeface="+mn-lt"/>
          <a:ea typeface="+mn-ea"/>
        </a:defRPr>
      </a:lvl3pPr>
      <a:lvl4pPr marL="1600200" indent="-228600" algn="l" rtl="0" eaLnBrk="0" fontAlgn="base" hangingPunct="0">
        <a:spcBef>
          <a:spcPct val="20000"/>
        </a:spcBef>
        <a:spcAft>
          <a:spcPct val="0"/>
        </a:spcAft>
        <a:buChar char="–"/>
        <a:defRPr sz="2000">
          <a:solidFill>
            <a:schemeClr val="bg1"/>
          </a:solidFill>
          <a:latin typeface="+mn-lt"/>
          <a:ea typeface="+mn-ea"/>
        </a:defRPr>
      </a:lvl4pPr>
      <a:lvl5pPr marL="2057400" indent="-228600" algn="l" rtl="0" eaLnBrk="0" fontAlgn="base" hangingPunct="0">
        <a:spcBef>
          <a:spcPct val="20000"/>
        </a:spcBef>
        <a:spcAft>
          <a:spcPct val="0"/>
        </a:spcAft>
        <a:buChar char="»"/>
        <a:defRPr sz="2000">
          <a:solidFill>
            <a:schemeClr val="bg1"/>
          </a:solidFill>
          <a:latin typeface="+mn-lt"/>
          <a:ea typeface="+mn-ea"/>
        </a:defRPr>
      </a:lvl5pPr>
      <a:lvl6pPr marL="2514600" indent="-228600" algn="l" rtl="0" eaLnBrk="0" fontAlgn="base" hangingPunct="0">
        <a:spcBef>
          <a:spcPct val="20000"/>
        </a:spcBef>
        <a:spcAft>
          <a:spcPct val="0"/>
        </a:spcAft>
        <a:buChar char="»"/>
        <a:defRPr sz="2000">
          <a:solidFill>
            <a:schemeClr val="bg1"/>
          </a:solidFill>
          <a:latin typeface="+mn-lt"/>
          <a:ea typeface="+mn-ea"/>
        </a:defRPr>
      </a:lvl6pPr>
      <a:lvl7pPr marL="2971800" indent="-228600" algn="l" rtl="0" eaLnBrk="0" fontAlgn="base" hangingPunct="0">
        <a:spcBef>
          <a:spcPct val="20000"/>
        </a:spcBef>
        <a:spcAft>
          <a:spcPct val="0"/>
        </a:spcAft>
        <a:buChar char="»"/>
        <a:defRPr sz="2000">
          <a:solidFill>
            <a:schemeClr val="bg1"/>
          </a:solidFill>
          <a:latin typeface="+mn-lt"/>
          <a:ea typeface="+mn-ea"/>
        </a:defRPr>
      </a:lvl7pPr>
      <a:lvl8pPr marL="3429000" indent="-228600" algn="l" rtl="0" eaLnBrk="0" fontAlgn="base" hangingPunct="0">
        <a:spcBef>
          <a:spcPct val="20000"/>
        </a:spcBef>
        <a:spcAft>
          <a:spcPct val="0"/>
        </a:spcAft>
        <a:buChar char="»"/>
        <a:defRPr sz="2000">
          <a:solidFill>
            <a:schemeClr val="bg1"/>
          </a:solidFill>
          <a:latin typeface="+mn-lt"/>
          <a:ea typeface="+mn-ea"/>
        </a:defRPr>
      </a:lvl8pPr>
      <a:lvl9pPr marL="3886200" indent="-228600" algn="l" rtl="0" eaLnBrk="0" fontAlgn="base" hangingPunct="0">
        <a:spcBef>
          <a:spcPct val="20000"/>
        </a:spcBef>
        <a:spcAft>
          <a:spcPct val="0"/>
        </a:spcAft>
        <a:buChar char="»"/>
        <a:defRPr sz="2000">
          <a:solidFill>
            <a:schemeClr val="bg1"/>
          </a:solidFill>
          <a:latin typeface="+mn-lt"/>
          <a:ea typeface="+mn-ea"/>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000080"/>
            </a:gs>
            <a:gs pos="100000">
              <a:srgbClr val="000028"/>
            </a:gs>
          </a:gsLst>
          <a:lin ang="5400000" scaled="1"/>
        </a:gradFill>
        <a:effectLst/>
      </p:bgPr>
    </p:bg>
    <p:spTree>
      <p:nvGrpSpPr>
        <p:cNvPr id="1" name=""/>
        <p:cNvGrpSpPr/>
        <p:nvPr/>
      </p:nvGrpSpPr>
      <p:grpSpPr>
        <a:xfrm>
          <a:off x="0" y="0"/>
          <a:ext cx="0" cy="0"/>
          <a:chOff x="0" y="0"/>
          <a:chExt cx="0" cy="0"/>
        </a:xfrm>
      </p:grpSpPr>
      <p:pic>
        <p:nvPicPr>
          <p:cNvPr id="53250" name="Picture 7"/>
          <p:cNvPicPr>
            <a:picLocks noChangeAspect="1" noChangeArrowheads="1"/>
          </p:cNvPicPr>
          <p:nvPr/>
        </p:nvPicPr>
        <p:blipFill>
          <a:blip r:embed="rId13"/>
          <a:srcRect l="4167" r="53195"/>
          <a:stretch>
            <a:fillRect/>
          </a:stretch>
        </p:blipFill>
        <p:spPr bwMode="auto">
          <a:xfrm>
            <a:off x="0" y="0"/>
            <a:ext cx="3898900" cy="1136650"/>
          </a:xfrm>
          <a:prstGeom prst="rect">
            <a:avLst/>
          </a:prstGeom>
          <a:noFill/>
          <a:ln w="9525">
            <a:noFill/>
            <a:miter lim="800000"/>
            <a:headEnd/>
            <a:tailEnd/>
          </a:ln>
        </p:spPr>
      </p:pic>
      <p:sp>
        <p:nvSpPr>
          <p:cNvPr id="53251" name="Rectangle 2"/>
          <p:cNvSpPr>
            <a:spLocks noGrp="1" noChangeArrowheads="1"/>
          </p:cNvSpPr>
          <p:nvPr>
            <p:ph type="title"/>
          </p:nvPr>
        </p:nvSpPr>
        <p:spPr bwMode="auto">
          <a:xfrm>
            <a:off x="4203700" y="0"/>
            <a:ext cx="49403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Cliquez pour modifier le style du titre</a:t>
            </a:r>
          </a:p>
        </p:txBody>
      </p:sp>
      <p:sp>
        <p:nvSpPr>
          <p:cNvPr id="53252"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8" name="Rectangle 4"/>
          <p:cNvSpPr>
            <a:spLocks noGrp="1" noChangeArrowheads="1"/>
          </p:cNvSpPr>
          <p:nvPr>
            <p:ph type="dt" sz="half" idx="2"/>
          </p:nvPr>
        </p:nvSpPr>
        <p:spPr bwMode="auto">
          <a:xfrm>
            <a:off x="6858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9" name="Rectangle 5"/>
          <p:cNvSpPr>
            <a:spLocks noGrp="1" noChangeArrowheads="1"/>
          </p:cNvSpPr>
          <p:nvPr>
            <p:ph type="ftr" sz="quarter" idx="3"/>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10" name="Rectangle 6"/>
          <p:cNvSpPr>
            <a:spLocks noGrp="1" noChangeArrowheads="1"/>
          </p:cNvSpPr>
          <p:nvPr>
            <p:ph type="sldNum" sz="quarter" idx="4"/>
          </p:nvPr>
        </p:nvSpPr>
        <p:spPr bwMode="auto">
          <a:xfrm>
            <a:off x="65532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a:defRPr sz="1400" smtClean="0">
                <a:solidFill>
                  <a:srgbClr val="000000"/>
                </a:solidFill>
              </a:defRPr>
            </a:lvl1pPr>
          </a:lstStyle>
          <a:p>
            <a:pPr>
              <a:defRPr/>
            </a:pPr>
            <a:fld id="{6BB828D0-AE01-4966-81BB-E55F486777EF}"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673" r:id="rId1"/>
    <p:sldLayoutId id="2147486674" r:id="rId2"/>
    <p:sldLayoutId id="2147486675" r:id="rId3"/>
    <p:sldLayoutId id="2147486676" r:id="rId4"/>
    <p:sldLayoutId id="2147486677" r:id="rId5"/>
    <p:sldLayoutId id="2147486678" r:id="rId6"/>
    <p:sldLayoutId id="2147486679" r:id="rId7"/>
    <p:sldLayoutId id="2147486680" r:id="rId8"/>
    <p:sldLayoutId id="2147486681" r:id="rId9"/>
    <p:sldLayoutId id="2147486682" r:id="rId10"/>
    <p:sldLayoutId id="2147486683" r:id="rId11"/>
  </p:sldLayoutIdLst>
  <p:transition spd="med"/>
  <p:txStyles>
    <p:titleStyle>
      <a:lvl1pPr algn="ctr" rtl="0" eaLnBrk="0" fontAlgn="base" hangingPunct="0">
        <a:spcBef>
          <a:spcPct val="0"/>
        </a:spcBef>
        <a:spcAft>
          <a:spcPct val="0"/>
        </a:spcAft>
        <a:defRPr sz="3200" b="1">
          <a:solidFill>
            <a:srgbClr val="FFFF00"/>
          </a:solidFill>
          <a:latin typeface="+mj-lt"/>
          <a:ea typeface="+mj-ea"/>
          <a:cs typeface="+mj-cs"/>
        </a:defRPr>
      </a:lvl1pPr>
      <a:lvl2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2pPr>
      <a:lvl3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3pPr>
      <a:lvl4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4pPr>
      <a:lvl5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5pPr>
      <a:lvl6pPr marL="4572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6pPr>
      <a:lvl7pPr marL="9144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7pPr>
      <a:lvl8pPr marL="13716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8pPr>
      <a:lvl9pPr marL="18288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9pPr>
    </p:titleStyle>
    <p:bodyStyle>
      <a:lvl1pPr marL="342900" indent="-342900" algn="l" rtl="0" eaLnBrk="0" fontAlgn="base" hangingPunct="0">
        <a:spcBef>
          <a:spcPct val="20000"/>
        </a:spcBef>
        <a:spcAft>
          <a:spcPct val="0"/>
        </a:spcAft>
        <a:buChar char="•"/>
        <a:defRPr sz="3200">
          <a:solidFill>
            <a:schemeClr val="bg1"/>
          </a:solidFill>
          <a:latin typeface="+mn-lt"/>
          <a:ea typeface="+mn-ea"/>
          <a:cs typeface="+mn-cs"/>
        </a:defRPr>
      </a:lvl1pPr>
      <a:lvl2pPr marL="742950" indent="-285750" algn="l" rtl="0" eaLnBrk="0" fontAlgn="base" hangingPunct="0">
        <a:spcBef>
          <a:spcPct val="20000"/>
        </a:spcBef>
        <a:spcAft>
          <a:spcPct val="0"/>
        </a:spcAft>
        <a:buChar char="–"/>
        <a:defRPr sz="2800">
          <a:solidFill>
            <a:schemeClr val="bg1"/>
          </a:solidFill>
          <a:latin typeface="+mn-lt"/>
          <a:ea typeface="+mn-ea"/>
        </a:defRPr>
      </a:lvl2pPr>
      <a:lvl3pPr marL="1143000" indent="-228600" algn="l" rtl="0" eaLnBrk="0" fontAlgn="base" hangingPunct="0">
        <a:spcBef>
          <a:spcPct val="20000"/>
        </a:spcBef>
        <a:spcAft>
          <a:spcPct val="0"/>
        </a:spcAft>
        <a:buChar char="•"/>
        <a:defRPr sz="2400">
          <a:solidFill>
            <a:schemeClr val="bg1"/>
          </a:solidFill>
          <a:latin typeface="+mn-lt"/>
          <a:ea typeface="+mn-ea"/>
        </a:defRPr>
      </a:lvl3pPr>
      <a:lvl4pPr marL="1600200" indent="-228600" algn="l" rtl="0" eaLnBrk="0" fontAlgn="base" hangingPunct="0">
        <a:spcBef>
          <a:spcPct val="20000"/>
        </a:spcBef>
        <a:spcAft>
          <a:spcPct val="0"/>
        </a:spcAft>
        <a:buChar char="–"/>
        <a:defRPr sz="2000">
          <a:solidFill>
            <a:schemeClr val="bg1"/>
          </a:solidFill>
          <a:latin typeface="+mn-lt"/>
          <a:ea typeface="+mn-ea"/>
        </a:defRPr>
      </a:lvl4pPr>
      <a:lvl5pPr marL="2057400" indent="-228600" algn="l" rtl="0" eaLnBrk="0" fontAlgn="base" hangingPunct="0">
        <a:spcBef>
          <a:spcPct val="20000"/>
        </a:spcBef>
        <a:spcAft>
          <a:spcPct val="0"/>
        </a:spcAft>
        <a:buChar char="»"/>
        <a:defRPr sz="2000">
          <a:solidFill>
            <a:schemeClr val="bg1"/>
          </a:solidFill>
          <a:latin typeface="+mn-lt"/>
          <a:ea typeface="+mn-ea"/>
        </a:defRPr>
      </a:lvl5pPr>
      <a:lvl6pPr marL="2514600" indent="-228600" algn="l" rtl="0" eaLnBrk="0" fontAlgn="base" hangingPunct="0">
        <a:spcBef>
          <a:spcPct val="20000"/>
        </a:spcBef>
        <a:spcAft>
          <a:spcPct val="0"/>
        </a:spcAft>
        <a:buChar char="»"/>
        <a:defRPr sz="2000">
          <a:solidFill>
            <a:schemeClr val="bg1"/>
          </a:solidFill>
          <a:latin typeface="+mn-lt"/>
          <a:ea typeface="+mn-ea"/>
        </a:defRPr>
      </a:lvl6pPr>
      <a:lvl7pPr marL="2971800" indent="-228600" algn="l" rtl="0" eaLnBrk="0" fontAlgn="base" hangingPunct="0">
        <a:spcBef>
          <a:spcPct val="20000"/>
        </a:spcBef>
        <a:spcAft>
          <a:spcPct val="0"/>
        </a:spcAft>
        <a:buChar char="»"/>
        <a:defRPr sz="2000">
          <a:solidFill>
            <a:schemeClr val="bg1"/>
          </a:solidFill>
          <a:latin typeface="+mn-lt"/>
          <a:ea typeface="+mn-ea"/>
        </a:defRPr>
      </a:lvl7pPr>
      <a:lvl8pPr marL="3429000" indent="-228600" algn="l" rtl="0" eaLnBrk="0" fontAlgn="base" hangingPunct="0">
        <a:spcBef>
          <a:spcPct val="20000"/>
        </a:spcBef>
        <a:spcAft>
          <a:spcPct val="0"/>
        </a:spcAft>
        <a:buChar char="»"/>
        <a:defRPr sz="2000">
          <a:solidFill>
            <a:schemeClr val="bg1"/>
          </a:solidFill>
          <a:latin typeface="+mn-lt"/>
          <a:ea typeface="+mn-ea"/>
        </a:defRPr>
      </a:lvl8pPr>
      <a:lvl9pPr marL="3886200" indent="-228600" algn="l" rtl="0" eaLnBrk="0" fontAlgn="base" hangingPunct="0">
        <a:spcBef>
          <a:spcPct val="20000"/>
        </a:spcBef>
        <a:spcAft>
          <a:spcPct val="0"/>
        </a:spcAft>
        <a:buChar char="»"/>
        <a:defRPr sz="2000">
          <a:solidFill>
            <a:schemeClr val="bg1"/>
          </a:solidFill>
          <a:latin typeface="+mn-lt"/>
          <a:ea typeface="+mn-ea"/>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000080"/>
            </a:gs>
            <a:gs pos="100000">
              <a:srgbClr val="000028"/>
            </a:gs>
          </a:gsLst>
          <a:lin ang="5400000" scaled="1"/>
        </a:gradFill>
        <a:effectLst/>
      </p:bgPr>
    </p:bg>
    <p:spTree>
      <p:nvGrpSpPr>
        <p:cNvPr id="1" name=""/>
        <p:cNvGrpSpPr/>
        <p:nvPr/>
      </p:nvGrpSpPr>
      <p:grpSpPr>
        <a:xfrm>
          <a:off x="0" y="0"/>
          <a:ext cx="0" cy="0"/>
          <a:chOff x="0" y="0"/>
          <a:chExt cx="0" cy="0"/>
        </a:xfrm>
      </p:grpSpPr>
      <p:pic>
        <p:nvPicPr>
          <p:cNvPr id="54274" name="Picture 7"/>
          <p:cNvPicPr>
            <a:picLocks noChangeAspect="1" noChangeArrowheads="1"/>
          </p:cNvPicPr>
          <p:nvPr/>
        </p:nvPicPr>
        <p:blipFill>
          <a:blip r:embed="rId13"/>
          <a:srcRect l="4167" r="53195"/>
          <a:stretch>
            <a:fillRect/>
          </a:stretch>
        </p:blipFill>
        <p:spPr bwMode="auto">
          <a:xfrm>
            <a:off x="0" y="0"/>
            <a:ext cx="3898900" cy="1136650"/>
          </a:xfrm>
          <a:prstGeom prst="rect">
            <a:avLst/>
          </a:prstGeom>
          <a:noFill/>
          <a:ln w="9525">
            <a:noFill/>
            <a:miter lim="800000"/>
            <a:headEnd/>
            <a:tailEnd/>
          </a:ln>
        </p:spPr>
      </p:pic>
      <p:sp>
        <p:nvSpPr>
          <p:cNvPr id="54275" name="Rectangle 2"/>
          <p:cNvSpPr>
            <a:spLocks noGrp="1" noChangeArrowheads="1"/>
          </p:cNvSpPr>
          <p:nvPr>
            <p:ph type="title"/>
          </p:nvPr>
        </p:nvSpPr>
        <p:spPr bwMode="auto">
          <a:xfrm>
            <a:off x="4203700" y="0"/>
            <a:ext cx="49403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Cliquez pour modifier le style du titre</a:t>
            </a:r>
          </a:p>
        </p:txBody>
      </p:sp>
      <p:sp>
        <p:nvSpPr>
          <p:cNvPr id="54276"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8" name="Rectangle 4"/>
          <p:cNvSpPr>
            <a:spLocks noGrp="1" noChangeArrowheads="1"/>
          </p:cNvSpPr>
          <p:nvPr>
            <p:ph type="dt" sz="half" idx="2"/>
          </p:nvPr>
        </p:nvSpPr>
        <p:spPr bwMode="auto">
          <a:xfrm>
            <a:off x="6858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9" name="Rectangle 5"/>
          <p:cNvSpPr>
            <a:spLocks noGrp="1" noChangeArrowheads="1"/>
          </p:cNvSpPr>
          <p:nvPr>
            <p:ph type="ftr" sz="quarter" idx="3"/>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10" name="Rectangle 6"/>
          <p:cNvSpPr>
            <a:spLocks noGrp="1" noChangeArrowheads="1"/>
          </p:cNvSpPr>
          <p:nvPr>
            <p:ph type="sldNum" sz="quarter" idx="4"/>
          </p:nvPr>
        </p:nvSpPr>
        <p:spPr bwMode="auto">
          <a:xfrm>
            <a:off x="65532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a:defRPr sz="1400" smtClean="0">
                <a:solidFill>
                  <a:srgbClr val="000000"/>
                </a:solidFill>
              </a:defRPr>
            </a:lvl1pPr>
          </a:lstStyle>
          <a:p>
            <a:pPr>
              <a:defRPr/>
            </a:pPr>
            <a:fld id="{59D2DB32-3DC6-4592-B5F2-E0E4BFC0994A}"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684" r:id="rId1"/>
    <p:sldLayoutId id="2147486685" r:id="rId2"/>
    <p:sldLayoutId id="2147486686" r:id="rId3"/>
    <p:sldLayoutId id="2147486687" r:id="rId4"/>
    <p:sldLayoutId id="2147486688" r:id="rId5"/>
    <p:sldLayoutId id="2147486689" r:id="rId6"/>
    <p:sldLayoutId id="2147486690" r:id="rId7"/>
    <p:sldLayoutId id="2147486691" r:id="rId8"/>
    <p:sldLayoutId id="2147486692" r:id="rId9"/>
    <p:sldLayoutId id="2147486693" r:id="rId10"/>
    <p:sldLayoutId id="2147486694" r:id="rId11"/>
  </p:sldLayoutIdLst>
  <p:transition spd="med"/>
  <p:txStyles>
    <p:titleStyle>
      <a:lvl1pPr algn="ctr" rtl="0" eaLnBrk="0" fontAlgn="base" hangingPunct="0">
        <a:spcBef>
          <a:spcPct val="0"/>
        </a:spcBef>
        <a:spcAft>
          <a:spcPct val="0"/>
        </a:spcAft>
        <a:defRPr sz="3200" b="1">
          <a:solidFill>
            <a:srgbClr val="FFFF00"/>
          </a:solidFill>
          <a:latin typeface="+mj-lt"/>
          <a:ea typeface="+mj-ea"/>
          <a:cs typeface="+mj-cs"/>
        </a:defRPr>
      </a:lvl1pPr>
      <a:lvl2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2pPr>
      <a:lvl3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3pPr>
      <a:lvl4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4pPr>
      <a:lvl5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5pPr>
      <a:lvl6pPr marL="4572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6pPr>
      <a:lvl7pPr marL="9144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7pPr>
      <a:lvl8pPr marL="13716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8pPr>
      <a:lvl9pPr marL="18288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9pPr>
    </p:titleStyle>
    <p:bodyStyle>
      <a:lvl1pPr marL="342900" indent="-342900" algn="l" rtl="0" eaLnBrk="0" fontAlgn="base" hangingPunct="0">
        <a:spcBef>
          <a:spcPct val="20000"/>
        </a:spcBef>
        <a:spcAft>
          <a:spcPct val="0"/>
        </a:spcAft>
        <a:buChar char="•"/>
        <a:defRPr sz="3200">
          <a:solidFill>
            <a:schemeClr val="bg1"/>
          </a:solidFill>
          <a:latin typeface="+mn-lt"/>
          <a:ea typeface="+mn-ea"/>
          <a:cs typeface="+mn-cs"/>
        </a:defRPr>
      </a:lvl1pPr>
      <a:lvl2pPr marL="742950" indent="-285750" algn="l" rtl="0" eaLnBrk="0" fontAlgn="base" hangingPunct="0">
        <a:spcBef>
          <a:spcPct val="20000"/>
        </a:spcBef>
        <a:spcAft>
          <a:spcPct val="0"/>
        </a:spcAft>
        <a:buChar char="–"/>
        <a:defRPr sz="2800">
          <a:solidFill>
            <a:schemeClr val="bg1"/>
          </a:solidFill>
          <a:latin typeface="+mn-lt"/>
          <a:ea typeface="+mn-ea"/>
        </a:defRPr>
      </a:lvl2pPr>
      <a:lvl3pPr marL="1143000" indent="-228600" algn="l" rtl="0" eaLnBrk="0" fontAlgn="base" hangingPunct="0">
        <a:spcBef>
          <a:spcPct val="20000"/>
        </a:spcBef>
        <a:spcAft>
          <a:spcPct val="0"/>
        </a:spcAft>
        <a:buChar char="•"/>
        <a:defRPr sz="2400">
          <a:solidFill>
            <a:schemeClr val="bg1"/>
          </a:solidFill>
          <a:latin typeface="+mn-lt"/>
          <a:ea typeface="+mn-ea"/>
        </a:defRPr>
      </a:lvl3pPr>
      <a:lvl4pPr marL="1600200" indent="-228600" algn="l" rtl="0" eaLnBrk="0" fontAlgn="base" hangingPunct="0">
        <a:spcBef>
          <a:spcPct val="20000"/>
        </a:spcBef>
        <a:spcAft>
          <a:spcPct val="0"/>
        </a:spcAft>
        <a:buChar char="–"/>
        <a:defRPr sz="2000">
          <a:solidFill>
            <a:schemeClr val="bg1"/>
          </a:solidFill>
          <a:latin typeface="+mn-lt"/>
          <a:ea typeface="+mn-ea"/>
        </a:defRPr>
      </a:lvl4pPr>
      <a:lvl5pPr marL="2057400" indent="-228600" algn="l" rtl="0" eaLnBrk="0" fontAlgn="base" hangingPunct="0">
        <a:spcBef>
          <a:spcPct val="20000"/>
        </a:spcBef>
        <a:spcAft>
          <a:spcPct val="0"/>
        </a:spcAft>
        <a:buChar char="»"/>
        <a:defRPr sz="2000">
          <a:solidFill>
            <a:schemeClr val="bg1"/>
          </a:solidFill>
          <a:latin typeface="+mn-lt"/>
          <a:ea typeface="+mn-ea"/>
        </a:defRPr>
      </a:lvl5pPr>
      <a:lvl6pPr marL="2514600" indent="-228600" algn="l" rtl="0" eaLnBrk="0" fontAlgn="base" hangingPunct="0">
        <a:spcBef>
          <a:spcPct val="20000"/>
        </a:spcBef>
        <a:spcAft>
          <a:spcPct val="0"/>
        </a:spcAft>
        <a:buChar char="»"/>
        <a:defRPr sz="2000">
          <a:solidFill>
            <a:schemeClr val="bg1"/>
          </a:solidFill>
          <a:latin typeface="+mn-lt"/>
          <a:ea typeface="+mn-ea"/>
        </a:defRPr>
      </a:lvl6pPr>
      <a:lvl7pPr marL="2971800" indent="-228600" algn="l" rtl="0" eaLnBrk="0" fontAlgn="base" hangingPunct="0">
        <a:spcBef>
          <a:spcPct val="20000"/>
        </a:spcBef>
        <a:spcAft>
          <a:spcPct val="0"/>
        </a:spcAft>
        <a:buChar char="»"/>
        <a:defRPr sz="2000">
          <a:solidFill>
            <a:schemeClr val="bg1"/>
          </a:solidFill>
          <a:latin typeface="+mn-lt"/>
          <a:ea typeface="+mn-ea"/>
        </a:defRPr>
      </a:lvl7pPr>
      <a:lvl8pPr marL="3429000" indent="-228600" algn="l" rtl="0" eaLnBrk="0" fontAlgn="base" hangingPunct="0">
        <a:spcBef>
          <a:spcPct val="20000"/>
        </a:spcBef>
        <a:spcAft>
          <a:spcPct val="0"/>
        </a:spcAft>
        <a:buChar char="»"/>
        <a:defRPr sz="2000">
          <a:solidFill>
            <a:schemeClr val="bg1"/>
          </a:solidFill>
          <a:latin typeface="+mn-lt"/>
          <a:ea typeface="+mn-ea"/>
        </a:defRPr>
      </a:lvl8pPr>
      <a:lvl9pPr marL="3886200" indent="-228600" algn="l" rtl="0" eaLnBrk="0" fontAlgn="base" hangingPunct="0">
        <a:spcBef>
          <a:spcPct val="20000"/>
        </a:spcBef>
        <a:spcAft>
          <a:spcPct val="0"/>
        </a:spcAft>
        <a:buChar char="»"/>
        <a:defRPr sz="2000">
          <a:solidFill>
            <a:schemeClr val="bg1"/>
          </a:solidFill>
          <a:latin typeface="+mn-lt"/>
          <a:ea typeface="+mn-ea"/>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000080"/>
            </a:gs>
            <a:gs pos="100000">
              <a:srgbClr val="000028"/>
            </a:gs>
          </a:gsLst>
          <a:lin ang="5400000" scaled="1"/>
        </a:gradFill>
        <a:effectLst/>
      </p:bgPr>
    </p:bg>
    <p:spTree>
      <p:nvGrpSpPr>
        <p:cNvPr id="1" name=""/>
        <p:cNvGrpSpPr/>
        <p:nvPr/>
      </p:nvGrpSpPr>
      <p:grpSpPr>
        <a:xfrm>
          <a:off x="0" y="0"/>
          <a:ext cx="0" cy="0"/>
          <a:chOff x="0" y="0"/>
          <a:chExt cx="0" cy="0"/>
        </a:xfrm>
      </p:grpSpPr>
      <p:pic>
        <p:nvPicPr>
          <p:cNvPr id="55298" name="Picture 7"/>
          <p:cNvPicPr>
            <a:picLocks noChangeAspect="1" noChangeArrowheads="1"/>
          </p:cNvPicPr>
          <p:nvPr/>
        </p:nvPicPr>
        <p:blipFill>
          <a:blip r:embed="rId13"/>
          <a:srcRect l="4167" r="53195"/>
          <a:stretch>
            <a:fillRect/>
          </a:stretch>
        </p:blipFill>
        <p:spPr bwMode="auto">
          <a:xfrm>
            <a:off x="0" y="0"/>
            <a:ext cx="3898900" cy="1136650"/>
          </a:xfrm>
          <a:prstGeom prst="rect">
            <a:avLst/>
          </a:prstGeom>
          <a:noFill/>
          <a:ln w="9525">
            <a:noFill/>
            <a:miter lim="800000"/>
            <a:headEnd/>
            <a:tailEnd/>
          </a:ln>
        </p:spPr>
      </p:pic>
      <p:sp>
        <p:nvSpPr>
          <p:cNvPr id="55299" name="Rectangle 2"/>
          <p:cNvSpPr>
            <a:spLocks noGrp="1" noChangeArrowheads="1"/>
          </p:cNvSpPr>
          <p:nvPr>
            <p:ph type="title"/>
          </p:nvPr>
        </p:nvSpPr>
        <p:spPr bwMode="auto">
          <a:xfrm>
            <a:off x="4203700" y="0"/>
            <a:ext cx="49403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Cliquez pour modifier le style du titre</a:t>
            </a:r>
          </a:p>
        </p:txBody>
      </p:sp>
      <p:sp>
        <p:nvSpPr>
          <p:cNvPr id="55300"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8" name="Rectangle 4"/>
          <p:cNvSpPr>
            <a:spLocks noGrp="1" noChangeArrowheads="1"/>
          </p:cNvSpPr>
          <p:nvPr>
            <p:ph type="dt" sz="half" idx="2"/>
          </p:nvPr>
        </p:nvSpPr>
        <p:spPr bwMode="auto">
          <a:xfrm>
            <a:off x="6858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9" name="Rectangle 5"/>
          <p:cNvSpPr>
            <a:spLocks noGrp="1" noChangeArrowheads="1"/>
          </p:cNvSpPr>
          <p:nvPr>
            <p:ph type="ftr" sz="quarter" idx="3"/>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10" name="Rectangle 6"/>
          <p:cNvSpPr>
            <a:spLocks noGrp="1" noChangeArrowheads="1"/>
          </p:cNvSpPr>
          <p:nvPr>
            <p:ph type="sldNum" sz="quarter" idx="4"/>
          </p:nvPr>
        </p:nvSpPr>
        <p:spPr bwMode="auto">
          <a:xfrm>
            <a:off x="65532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a:defRPr sz="1400" smtClean="0">
                <a:solidFill>
                  <a:srgbClr val="000000"/>
                </a:solidFill>
              </a:defRPr>
            </a:lvl1pPr>
          </a:lstStyle>
          <a:p>
            <a:pPr>
              <a:defRPr/>
            </a:pPr>
            <a:fld id="{FA2922AB-D447-4D6A-8493-723B3079504F}"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695" r:id="rId1"/>
    <p:sldLayoutId id="2147486696" r:id="rId2"/>
    <p:sldLayoutId id="2147486697" r:id="rId3"/>
    <p:sldLayoutId id="2147486698" r:id="rId4"/>
    <p:sldLayoutId id="2147486699" r:id="rId5"/>
    <p:sldLayoutId id="2147486700" r:id="rId6"/>
    <p:sldLayoutId id="2147486701" r:id="rId7"/>
    <p:sldLayoutId id="2147486702" r:id="rId8"/>
    <p:sldLayoutId id="2147486703" r:id="rId9"/>
    <p:sldLayoutId id="2147486704" r:id="rId10"/>
    <p:sldLayoutId id="2147486705" r:id="rId11"/>
  </p:sldLayoutIdLst>
  <p:transition spd="med"/>
  <p:txStyles>
    <p:titleStyle>
      <a:lvl1pPr algn="ctr" rtl="0" eaLnBrk="0" fontAlgn="base" hangingPunct="0">
        <a:spcBef>
          <a:spcPct val="0"/>
        </a:spcBef>
        <a:spcAft>
          <a:spcPct val="0"/>
        </a:spcAft>
        <a:defRPr sz="3200" b="1">
          <a:solidFill>
            <a:srgbClr val="FFFF00"/>
          </a:solidFill>
          <a:latin typeface="+mj-lt"/>
          <a:ea typeface="+mj-ea"/>
          <a:cs typeface="+mj-cs"/>
        </a:defRPr>
      </a:lvl1pPr>
      <a:lvl2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2pPr>
      <a:lvl3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3pPr>
      <a:lvl4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4pPr>
      <a:lvl5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5pPr>
      <a:lvl6pPr marL="4572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6pPr>
      <a:lvl7pPr marL="9144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7pPr>
      <a:lvl8pPr marL="13716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8pPr>
      <a:lvl9pPr marL="18288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9pPr>
    </p:titleStyle>
    <p:bodyStyle>
      <a:lvl1pPr marL="342900" indent="-342900" algn="l" rtl="0" eaLnBrk="0" fontAlgn="base" hangingPunct="0">
        <a:spcBef>
          <a:spcPct val="20000"/>
        </a:spcBef>
        <a:spcAft>
          <a:spcPct val="0"/>
        </a:spcAft>
        <a:buChar char="•"/>
        <a:defRPr sz="3200">
          <a:solidFill>
            <a:schemeClr val="bg1"/>
          </a:solidFill>
          <a:latin typeface="+mn-lt"/>
          <a:ea typeface="+mn-ea"/>
          <a:cs typeface="+mn-cs"/>
        </a:defRPr>
      </a:lvl1pPr>
      <a:lvl2pPr marL="742950" indent="-285750" algn="l" rtl="0" eaLnBrk="0" fontAlgn="base" hangingPunct="0">
        <a:spcBef>
          <a:spcPct val="20000"/>
        </a:spcBef>
        <a:spcAft>
          <a:spcPct val="0"/>
        </a:spcAft>
        <a:buChar char="–"/>
        <a:defRPr sz="2800">
          <a:solidFill>
            <a:schemeClr val="bg1"/>
          </a:solidFill>
          <a:latin typeface="+mn-lt"/>
          <a:ea typeface="+mn-ea"/>
        </a:defRPr>
      </a:lvl2pPr>
      <a:lvl3pPr marL="1143000" indent="-228600" algn="l" rtl="0" eaLnBrk="0" fontAlgn="base" hangingPunct="0">
        <a:spcBef>
          <a:spcPct val="20000"/>
        </a:spcBef>
        <a:spcAft>
          <a:spcPct val="0"/>
        </a:spcAft>
        <a:buChar char="•"/>
        <a:defRPr sz="2400">
          <a:solidFill>
            <a:schemeClr val="bg1"/>
          </a:solidFill>
          <a:latin typeface="+mn-lt"/>
          <a:ea typeface="+mn-ea"/>
        </a:defRPr>
      </a:lvl3pPr>
      <a:lvl4pPr marL="1600200" indent="-228600" algn="l" rtl="0" eaLnBrk="0" fontAlgn="base" hangingPunct="0">
        <a:spcBef>
          <a:spcPct val="20000"/>
        </a:spcBef>
        <a:spcAft>
          <a:spcPct val="0"/>
        </a:spcAft>
        <a:buChar char="–"/>
        <a:defRPr sz="2000">
          <a:solidFill>
            <a:schemeClr val="bg1"/>
          </a:solidFill>
          <a:latin typeface="+mn-lt"/>
          <a:ea typeface="+mn-ea"/>
        </a:defRPr>
      </a:lvl4pPr>
      <a:lvl5pPr marL="2057400" indent="-228600" algn="l" rtl="0" eaLnBrk="0" fontAlgn="base" hangingPunct="0">
        <a:spcBef>
          <a:spcPct val="20000"/>
        </a:spcBef>
        <a:spcAft>
          <a:spcPct val="0"/>
        </a:spcAft>
        <a:buChar char="»"/>
        <a:defRPr sz="2000">
          <a:solidFill>
            <a:schemeClr val="bg1"/>
          </a:solidFill>
          <a:latin typeface="+mn-lt"/>
          <a:ea typeface="+mn-ea"/>
        </a:defRPr>
      </a:lvl5pPr>
      <a:lvl6pPr marL="2514600" indent="-228600" algn="l" rtl="0" eaLnBrk="0" fontAlgn="base" hangingPunct="0">
        <a:spcBef>
          <a:spcPct val="20000"/>
        </a:spcBef>
        <a:spcAft>
          <a:spcPct val="0"/>
        </a:spcAft>
        <a:buChar char="»"/>
        <a:defRPr sz="2000">
          <a:solidFill>
            <a:schemeClr val="bg1"/>
          </a:solidFill>
          <a:latin typeface="+mn-lt"/>
          <a:ea typeface="+mn-ea"/>
        </a:defRPr>
      </a:lvl6pPr>
      <a:lvl7pPr marL="2971800" indent="-228600" algn="l" rtl="0" eaLnBrk="0" fontAlgn="base" hangingPunct="0">
        <a:spcBef>
          <a:spcPct val="20000"/>
        </a:spcBef>
        <a:spcAft>
          <a:spcPct val="0"/>
        </a:spcAft>
        <a:buChar char="»"/>
        <a:defRPr sz="2000">
          <a:solidFill>
            <a:schemeClr val="bg1"/>
          </a:solidFill>
          <a:latin typeface="+mn-lt"/>
          <a:ea typeface="+mn-ea"/>
        </a:defRPr>
      </a:lvl7pPr>
      <a:lvl8pPr marL="3429000" indent="-228600" algn="l" rtl="0" eaLnBrk="0" fontAlgn="base" hangingPunct="0">
        <a:spcBef>
          <a:spcPct val="20000"/>
        </a:spcBef>
        <a:spcAft>
          <a:spcPct val="0"/>
        </a:spcAft>
        <a:buChar char="»"/>
        <a:defRPr sz="2000">
          <a:solidFill>
            <a:schemeClr val="bg1"/>
          </a:solidFill>
          <a:latin typeface="+mn-lt"/>
          <a:ea typeface="+mn-ea"/>
        </a:defRPr>
      </a:lvl8pPr>
      <a:lvl9pPr marL="3886200" indent="-228600" algn="l" rtl="0" eaLnBrk="0" fontAlgn="base" hangingPunct="0">
        <a:spcBef>
          <a:spcPct val="20000"/>
        </a:spcBef>
        <a:spcAft>
          <a:spcPct val="0"/>
        </a:spcAft>
        <a:buChar char="»"/>
        <a:defRPr sz="2000">
          <a:solidFill>
            <a:schemeClr val="bg1"/>
          </a:solidFill>
          <a:latin typeface="+mn-lt"/>
          <a:ea typeface="+mn-ea"/>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000080"/>
            </a:gs>
            <a:gs pos="100000">
              <a:srgbClr val="000028"/>
            </a:gs>
          </a:gsLst>
          <a:lin ang="5400000" scaled="1"/>
        </a:gradFill>
        <a:effectLst/>
      </p:bgPr>
    </p:bg>
    <p:spTree>
      <p:nvGrpSpPr>
        <p:cNvPr id="1" name=""/>
        <p:cNvGrpSpPr/>
        <p:nvPr/>
      </p:nvGrpSpPr>
      <p:grpSpPr>
        <a:xfrm>
          <a:off x="0" y="0"/>
          <a:ext cx="0" cy="0"/>
          <a:chOff x="0" y="0"/>
          <a:chExt cx="0" cy="0"/>
        </a:xfrm>
      </p:grpSpPr>
      <p:pic>
        <p:nvPicPr>
          <p:cNvPr id="56322" name="Picture 7"/>
          <p:cNvPicPr>
            <a:picLocks noChangeAspect="1" noChangeArrowheads="1"/>
          </p:cNvPicPr>
          <p:nvPr/>
        </p:nvPicPr>
        <p:blipFill>
          <a:blip r:embed="rId13"/>
          <a:srcRect l="4167" r="53195"/>
          <a:stretch>
            <a:fillRect/>
          </a:stretch>
        </p:blipFill>
        <p:spPr bwMode="auto">
          <a:xfrm>
            <a:off x="0" y="0"/>
            <a:ext cx="3898900" cy="1136650"/>
          </a:xfrm>
          <a:prstGeom prst="rect">
            <a:avLst/>
          </a:prstGeom>
          <a:noFill/>
          <a:ln w="9525">
            <a:noFill/>
            <a:miter lim="800000"/>
            <a:headEnd/>
            <a:tailEnd/>
          </a:ln>
        </p:spPr>
      </p:pic>
      <p:sp>
        <p:nvSpPr>
          <p:cNvPr id="56323" name="Rectangle 2"/>
          <p:cNvSpPr>
            <a:spLocks noGrp="1" noChangeArrowheads="1"/>
          </p:cNvSpPr>
          <p:nvPr>
            <p:ph type="title"/>
          </p:nvPr>
        </p:nvSpPr>
        <p:spPr bwMode="auto">
          <a:xfrm>
            <a:off x="4203700" y="0"/>
            <a:ext cx="49403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Cliquez pour modifier le style du titre</a:t>
            </a:r>
          </a:p>
        </p:txBody>
      </p:sp>
      <p:sp>
        <p:nvSpPr>
          <p:cNvPr id="56324"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8" name="Rectangle 4"/>
          <p:cNvSpPr>
            <a:spLocks noGrp="1" noChangeArrowheads="1"/>
          </p:cNvSpPr>
          <p:nvPr>
            <p:ph type="dt" sz="half" idx="2"/>
          </p:nvPr>
        </p:nvSpPr>
        <p:spPr bwMode="auto">
          <a:xfrm>
            <a:off x="6858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9" name="Rectangle 5"/>
          <p:cNvSpPr>
            <a:spLocks noGrp="1" noChangeArrowheads="1"/>
          </p:cNvSpPr>
          <p:nvPr>
            <p:ph type="ftr" sz="quarter" idx="3"/>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10" name="Rectangle 6"/>
          <p:cNvSpPr>
            <a:spLocks noGrp="1" noChangeArrowheads="1"/>
          </p:cNvSpPr>
          <p:nvPr>
            <p:ph type="sldNum" sz="quarter" idx="4"/>
          </p:nvPr>
        </p:nvSpPr>
        <p:spPr bwMode="auto">
          <a:xfrm>
            <a:off x="65532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a:defRPr sz="1400" smtClean="0">
                <a:solidFill>
                  <a:srgbClr val="000000"/>
                </a:solidFill>
              </a:defRPr>
            </a:lvl1pPr>
          </a:lstStyle>
          <a:p>
            <a:pPr>
              <a:defRPr/>
            </a:pPr>
            <a:fld id="{DA4AA245-49DD-4B7C-B4AC-545A36BF8BEE}"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706" r:id="rId1"/>
    <p:sldLayoutId id="2147486707" r:id="rId2"/>
    <p:sldLayoutId id="2147486708" r:id="rId3"/>
    <p:sldLayoutId id="2147486709" r:id="rId4"/>
    <p:sldLayoutId id="2147486710" r:id="rId5"/>
    <p:sldLayoutId id="2147486711" r:id="rId6"/>
    <p:sldLayoutId id="2147486712" r:id="rId7"/>
    <p:sldLayoutId id="2147486713" r:id="rId8"/>
    <p:sldLayoutId id="2147486714" r:id="rId9"/>
    <p:sldLayoutId id="2147486715" r:id="rId10"/>
    <p:sldLayoutId id="2147486716" r:id="rId11"/>
  </p:sldLayoutIdLst>
  <p:transition spd="med"/>
  <p:txStyles>
    <p:titleStyle>
      <a:lvl1pPr algn="ctr" rtl="0" eaLnBrk="0" fontAlgn="base" hangingPunct="0">
        <a:spcBef>
          <a:spcPct val="0"/>
        </a:spcBef>
        <a:spcAft>
          <a:spcPct val="0"/>
        </a:spcAft>
        <a:defRPr sz="3200" b="1">
          <a:solidFill>
            <a:srgbClr val="FFFF00"/>
          </a:solidFill>
          <a:latin typeface="+mj-lt"/>
          <a:ea typeface="+mj-ea"/>
          <a:cs typeface="+mj-cs"/>
        </a:defRPr>
      </a:lvl1pPr>
      <a:lvl2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2pPr>
      <a:lvl3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3pPr>
      <a:lvl4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4pPr>
      <a:lvl5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5pPr>
      <a:lvl6pPr marL="4572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6pPr>
      <a:lvl7pPr marL="9144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7pPr>
      <a:lvl8pPr marL="13716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8pPr>
      <a:lvl9pPr marL="18288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9pPr>
    </p:titleStyle>
    <p:bodyStyle>
      <a:lvl1pPr marL="342900" indent="-342900" algn="l" rtl="0" eaLnBrk="0" fontAlgn="base" hangingPunct="0">
        <a:spcBef>
          <a:spcPct val="20000"/>
        </a:spcBef>
        <a:spcAft>
          <a:spcPct val="0"/>
        </a:spcAft>
        <a:buChar char="•"/>
        <a:defRPr sz="3200">
          <a:solidFill>
            <a:schemeClr val="bg1"/>
          </a:solidFill>
          <a:latin typeface="+mn-lt"/>
          <a:ea typeface="+mn-ea"/>
          <a:cs typeface="+mn-cs"/>
        </a:defRPr>
      </a:lvl1pPr>
      <a:lvl2pPr marL="742950" indent="-285750" algn="l" rtl="0" eaLnBrk="0" fontAlgn="base" hangingPunct="0">
        <a:spcBef>
          <a:spcPct val="20000"/>
        </a:spcBef>
        <a:spcAft>
          <a:spcPct val="0"/>
        </a:spcAft>
        <a:buChar char="–"/>
        <a:defRPr sz="2800">
          <a:solidFill>
            <a:schemeClr val="bg1"/>
          </a:solidFill>
          <a:latin typeface="+mn-lt"/>
          <a:ea typeface="+mn-ea"/>
        </a:defRPr>
      </a:lvl2pPr>
      <a:lvl3pPr marL="1143000" indent="-228600" algn="l" rtl="0" eaLnBrk="0" fontAlgn="base" hangingPunct="0">
        <a:spcBef>
          <a:spcPct val="20000"/>
        </a:spcBef>
        <a:spcAft>
          <a:spcPct val="0"/>
        </a:spcAft>
        <a:buChar char="•"/>
        <a:defRPr sz="2400">
          <a:solidFill>
            <a:schemeClr val="bg1"/>
          </a:solidFill>
          <a:latin typeface="+mn-lt"/>
          <a:ea typeface="+mn-ea"/>
        </a:defRPr>
      </a:lvl3pPr>
      <a:lvl4pPr marL="1600200" indent="-228600" algn="l" rtl="0" eaLnBrk="0" fontAlgn="base" hangingPunct="0">
        <a:spcBef>
          <a:spcPct val="20000"/>
        </a:spcBef>
        <a:spcAft>
          <a:spcPct val="0"/>
        </a:spcAft>
        <a:buChar char="–"/>
        <a:defRPr sz="2000">
          <a:solidFill>
            <a:schemeClr val="bg1"/>
          </a:solidFill>
          <a:latin typeface="+mn-lt"/>
          <a:ea typeface="+mn-ea"/>
        </a:defRPr>
      </a:lvl4pPr>
      <a:lvl5pPr marL="2057400" indent="-228600" algn="l" rtl="0" eaLnBrk="0" fontAlgn="base" hangingPunct="0">
        <a:spcBef>
          <a:spcPct val="20000"/>
        </a:spcBef>
        <a:spcAft>
          <a:spcPct val="0"/>
        </a:spcAft>
        <a:buChar char="»"/>
        <a:defRPr sz="2000">
          <a:solidFill>
            <a:schemeClr val="bg1"/>
          </a:solidFill>
          <a:latin typeface="+mn-lt"/>
          <a:ea typeface="+mn-ea"/>
        </a:defRPr>
      </a:lvl5pPr>
      <a:lvl6pPr marL="2514600" indent="-228600" algn="l" rtl="0" eaLnBrk="0" fontAlgn="base" hangingPunct="0">
        <a:spcBef>
          <a:spcPct val="20000"/>
        </a:spcBef>
        <a:spcAft>
          <a:spcPct val="0"/>
        </a:spcAft>
        <a:buChar char="»"/>
        <a:defRPr sz="2000">
          <a:solidFill>
            <a:schemeClr val="bg1"/>
          </a:solidFill>
          <a:latin typeface="+mn-lt"/>
          <a:ea typeface="+mn-ea"/>
        </a:defRPr>
      </a:lvl6pPr>
      <a:lvl7pPr marL="2971800" indent="-228600" algn="l" rtl="0" eaLnBrk="0" fontAlgn="base" hangingPunct="0">
        <a:spcBef>
          <a:spcPct val="20000"/>
        </a:spcBef>
        <a:spcAft>
          <a:spcPct val="0"/>
        </a:spcAft>
        <a:buChar char="»"/>
        <a:defRPr sz="2000">
          <a:solidFill>
            <a:schemeClr val="bg1"/>
          </a:solidFill>
          <a:latin typeface="+mn-lt"/>
          <a:ea typeface="+mn-ea"/>
        </a:defRPr>
      </a:lvl7pPr>
      <a:lvl8pPr marL="3429000" indent="-228600" algn="l" rtl="0" eaLnBrk="0" fontAlgn="base" hangingPunct="0">
        <a:spcBef>
          <a:spcPct val="20000"/>
        </a:spcBef>
        <a:spcAft>
          <a:spcPct val="0"/>
        </a:spcAft>
        <a:buChar char="»"/>
        <a:defRPr sz="2000">
          <a:solidFill>
            <a:schemeClr val="bg1"/>
          </a:solidFill>
          <a:latin typeface="+mn-lt"/>
          <a:ea typeface="+mn-ea"/>
        </a:defRPr>
      </a:lvl8pPr>
      <a:lvl9pPr marL="3886200" indent="-228600" algn="l" rtl="0" eaLnBrk="0" fontAlgn="base" hangingPunct="0">
        <a:spcBef>
          <a:spcPct val="20000"/>
        </a:spcBef>
        <a:spcAft>
          <a:spcPct val="0"/>
        </a:spcAft>
        <a:buChar char="»"/>
        <a:defRPr sz="2000">
          <a:solidFill>
            <a:schemeClr val="bg1"/>
          </a:solidFill>
          <a:latin typeface="+mn-lt"/>
          <a:ea typeface="+mn-ea"/>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1266" name="Title Placeholder 1"/>
          <p:cNvSpPr>
            <a:spLocks noGrp="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Cliquez pour modifier le style du titre</a:t>
            </a:r>
          </a:p>
        </p:txBody>
      </p:sp>
      <p:sp>
        <p:nvSpPr>
          <p:cNvPr id="11267" name="Text Placeholder 2"/>
          <p:cNvSpPr>
            <a:spLocks noGrp="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smtClean="0">
                <a:solidFill>
                  <a:srgbClr val="898989"/>
                </a:solidFill>
                <a:latin typeface="Calibri" pitchFamily="34" charset="0"/>
              </a:defRPr>
            </a:lvl1pPr>
          </a:lstStyle>
          <a:p>
            <a:pPr>
              <a:defRPr/>
            </a:pPr>
            <a:fld id="{1CA6E8C8-9760-4402-814A-940B4B56C7E2}" type="datetimeFigureOut">
              <a:rPr lang="en-US"/>
              <a:pPr>
                <a:defRPr/>
              </a:pPr>
              <a:t>5/5/2014</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a:defRPr sz="1200" smtClean="0">
                <a:solidFill>
                  <a:srgbClr val="898989"/>
                </a:solidFill>
                <a:latin typeface="Calibri" pitchFamily="34" charset="0"/>
              </a:defRPr>
            </a:lvl1pPr>
          </a:lstStyle>
          <a:p>
            <a:pPr>
              <a:defRPr/>
            </a:pPr>
            <a:endParaRPr lang="fr-F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smtClean="0">
                <a:solidFill>
                  <a:srgbClr val="898989"/>
                </a:solidFill>
                <a:latin typeface="Calibri" pitchFamily="34" charset="0"/>
              </a:defRPr>
            </a:lvl1pPr>
          </a:lstStyle>
          <a:p>
            <a:pPr>
              <a:defRPr/>
            </a:pPr>
            <a:fld id="{F9AF239F-02E7-4588-B670-73BA3077ABBA}" type="slidenum">
              <a:rPr lang="en-US"/>
              <a:pPr>
                <a:defRPr/>
              </a:pPr>
              <a:t>‹#›</a:t>
            </a:fld>
            <a:endParaRPr lang="en-US"/>
          </a:p>
        </p:txBody>
      </p:sp>
    </p:spTree>
  </p:cSld>
  <p:clrMap bg1="lt1" tx1="dk1" bg2="lt2" tx2="dk2" accent1="accent1" accent2="accent2" accent3="accent3" accent4="accent4" accent5="accent5" accent6="accent6" hlink="hlink" folHlink="folHlink"/>
  <p:transition spd="med"/>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eaLnBrk="0" fontAlgn="base" hangingPunct="0">
        <a:spcBef>
          <a:spcPct val="0"/>
        </a:spcBef>
        <a:spcAft>
          <a:spcPct val="0"/>
        </a:spcAft>
        <a:defRPr sz="4400">
          <a:solidFill>
            <a:schemeClr val="tx1"/>
          </a:solidFill>
          <a:latin typeface="Calibri" pitchFamily="34" charset="0"/>
        </a:defRPr>
      </a:lvl6pPr>
      <a:lvl7pPr marL="914400" algn="ctr" rtl="0" eaLnBrk="0" fontAlgn="base" hangingPunct="0">
        <a:spcBef>
          <a:spcPct val="0"/>
        </a:spcBef>
        <a:spcAft>
          <a:spcPct val="0"/>
        </a:spcAft>
        <a:defRPr sz="4400">
          <a:solidFill>
            <a:schemeClr val="tx1"/>
          </a:solidFill>
          <a:latin typeface="Calibri" pitchFamily="34" charset="0"/>
        </a:defRPr>
      </a:lvl7pPr>
      <a:lvl8pPr marL="1371600" algn="ctr" rtl="0" eaLnBrk="0" fontAlgn="base" hangingPunct="0">
        <a:spcBef>
          <a:spcPct val="0"/>
        </a:spcBef>
        <a:spcAft>
          <a:spcPct val="0"/>
        </a:spcAft>
        <a:defRPr sz="4400">
          <a:solidFill>
            <a:schemeClr val="tx1"/>
          </a:solidFill>
          <a:latin typeface="Calibri" pitchFamily="34" charset="0"/>
        </a:defRPr>
      </a:lvl8pPr>
      <a:lvl9pPr marL="1828800" algn="ctr" rtl="0" eaLnBrk="0" fontAlgn="base" hangingPunct="0">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pitchFamily="34"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itchFamily="34" charset="0"/>
        <a:buChar char="–"/>
        <a:defRPr sz="2800">
          <a:solidFill>
            <a:schemeClr val="tx1"/>
          </a:solidFill>
          <a:latin typeface="+mn-lt"/>
        </a:defRPr>
      </a:lvl2pPr>
      <a:lvl3pPr marL="1143000" indent="-228600" algn="l" rtl="0" eaLnBrk="0" fontAlgn="base" hangingPunct="0">
        <a:spcBef>
          <a:spcPct val="20000"/>
        </a:spcBef>
        <a:spcAft>
          <a:spcPct val="0"/>
        </a:spcAft>
        <a:buFont typeface="Arial" pitchFamily="34" charset="0"/>
        <a:buChar char="•"/>
        <a:defRPr sz="2400">
          <a:solidFill>
            <a:schemeClr val="tx1"/>
          </a:solidFill>
          <a:latin typeface="+mn-lt"/>
        </a:defRPr>
      </a:lvl3pPr>
      <a:lvl4pPr marL="1600200" indent="-228600" algn="l" rtl="0" eaLnBrk="0" fontAlgn="base" hangingPunct="0">
        <a:spcBef>
          <a:spcPct val="20000"/>
        </a:spcBef>
        <a:spcAft>
          <a:spcPct val="0"/>
        </a:spcAft>
        <a:buFont typeface="Arial" pitchFamily="34" charset="0"/>
        <a:buChar char="–"/>
        <a:defRPr sz="2000">
          <a:solidFill>
            <a:schemeClr val="tx1"/>
          </a:solidFill>
          <a:latin typeface="+mn-lt"/>
        </a:defRPr>
      </a:lvl4pPr>
      <a:lvl5pPr marL="2057400" indent="-228600" algn="l" rtl="0" eaLnBrk="0" fontAlgn="base" hangingPunct="0">
        <a:spcBef>
          <a:spcPct val="20000"/>
        </a:spcBef>
        <a:spcAft>
          <a:spcPct val="0"/>
        </a:spcAft>
        <a:buFont typeface="Arial" pitchFamily="34" charset="0"/>
        <a:buChar char="»"/>
        <a:defRPr sz="2000">
          <a:solidFill>
            <a:schemeClr val="tx1"/>
          </a:solidFill>
          <a:latin typeface="+mn-lt"/>
        </a:defRPr>
      </a:lvl5pPr>
      <a:lvl6pPr marL="2514600" indent="-228600" algn="l" rtl="0" eaLnBrk="0" fontAlgn="base" hangingPunct="0">
        <a:spcBef>
          <a:spcPct val="20000"/>
        </a:spcBef>
        <a:spcAft>
          <a:spcPct val="0"/>
        </a:spcAft>
        <a:buFont typeface="Arial" pitchFamily="34" charset="0"/>
        <a:buChar char="»"/>
        <a:defRPr sz="2000">
          <a:solidFill>
            <a:schemeClr val="tx1"/>
          </a:solidFill>
          <a:latin typeface="+mn-lt"/>
        </a:defRPr>
      </a:lvl6pPr>
      <a:lvl7pPr marL="2971800" indent="-228600" algn="l" rtl="0" eaLnBrk="0" fontAlgn="base" hangingPunct="0">
        <a:spcBef>
          <a:spcPct val="20000"/>
        </a:spcBef>
        <a:spcAft>
          <a:spcPct val="0"/>
        </a:spcAft>
        <a:buFont typeface="Arial" pitchFamily="34" charset="0"/>
        <a:buChar char="»"/>
        <a:defRPr sz="2000">
          <a:solidFill>
            <a:schemeClr val="tx1"/>
          </a:solidFill>
          <a:latin typeface="+mn-lt"/>
        </a:defRPr>
      </a:lvl7pPr>
      <a:lvl8pPr marL="3429000" indent="-228600" algn="l" rtl="0" eaLnBrk="0" fontAlgn="base" hangingPunct="0">
        <a:spcBef>
          <a:spcPct val="20000"/>
        </a:spcBef>
        <a:spcAft>
          <a:spcPct val="0"/>
        </a:spcAft>
        <a:buFont typeface="Arial" pitchFamily="34" charset="0"/>
        <a:buChar char="»"/>
        <a:defRPr sz="2000">
          <a:solidFill>
            <a:schemeClr val="tx1"/>
          </a:solidFill>
          <a:latin typeface="+mn-lt"/>
        </a:defRPr>
      </a:lvl8pPr>
      <a:lvl9pPr marL="3886200" indent="-228600" algn="l" rtl="0" eaLnBrk="0" fontAlgn="base" hangingPunct="0">
        <a:spcBef>
          <a:spcPct val="20000"/>
        </a:spcBef>
        <a:spcAft>
          <a:spcPct val="0"/>
        </a:spcAft>
        <a:buFont typeface="Arial" pitchFamily="34" charset="0"/>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000080"/>
            </a:gs>
            <a:gs pos="100000">
              <a:srgbClr val="000028"/>
            </a:gs>
          </a:gsLst>
          <a:lin ang="5400000" scaled="1"/>
        </a:gradFill>
        <a:effectLst/>
      </p:bgPr>
    </p:bg>
    <p:spTree>
      <p:nvGrpSpPr>
        <p:cNvPr id="1" name=""/>
        <p:cNvGrpSpPr/>
        <p:nvPr/>
      </p:nvGrpSpPr>
      <p:grpSpPr>
        <a:xfrm>
          <a:off x="0" y="0"/>
          <a:ext cx="0" cy="0"/>
          <a:chOff x="0" y="0"/>
          <a:chExt cx="0" cy="0"/>
        </a:xfrm>
      </p:grpSpPr>
      <p:pic>
        <p:nvPicPr>
          <p:cNvPr id="57346" name="Picture 7"/>
          <p:cNvPicPr>
            <a:picLocks noChangeAspect="1" noChangeArrowheads="1"/>
          </p:cNvPicPr>
          <p:nvPr/>
        </p:nvPicPr>
        <p:blipFill>
          <a:blip r:embed="rId13"/>
          <a:srcRect l="4167" r="53195"/>
          <a:stretch>
            <a:fillRect/>
          </a:stretch>
        </p:blipFill>
        <p:spPr bwMode="auto">
          <a:xfrm>
            <a:off x="0" y="0"/>
            <a:ext cx="3898900" cy="1136650"/>
          </a:xfrm>
          <a:prstGeom prst="rect">
            <a:avLst/>
          </a:prstGeom>
          <a:noFill/>
          <a:ln w="9525">
            <a:noFill/>
            <a:miter lim="800000"/>
            <a:headEnd/>
            <a:tailEnd/>
          </a:ln>
        </p:spPr>
      </p:pic>
      <p:sp>
        <p:nvSpPr>
          <p:cNvPr id="57347" name="Rectangle 2"/>
          <p:cNvSpPr>
            <a:spLocks noGrp="1" noChangeArrowheads="1"/>
          </p:cNvSpPr>
          <p:nvPr>
            <p:ph type="title"/>
          </p:nvPr>
        </p:nvSpPr>
        <p:spPr bwMode="auto">
          <a:xfrm>
            <a:off x="4203700" y="0"/>
            <a:ext cx="49403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Cliquez pour modifier le style du titre</a:t>
            </a:r>
          </a:p>
        </p:txBody>
      </p:sp>
      <p:sp>
        <p:nvSpPr>
          <p:cNvPr id="57348"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8" name="Rectangle 4"/>
          <p:cNvSpPr>
            <a:spLocks noGrp="1" noChangeArrowheads="1"/>
          </p:cNvSpPr>
          <p:nvPr>
            <p:ph type="dt" sz="half" idx="2"/>
          </p:nvPr>
        </p:nvSpPr>
        <p:spPr bwMode="auto">
          <a:xfrm>
            <a:off x="6858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9" name="Rectangle 5"/>
          <p:cNvSpPr>
            <a:spLocks noGrp="1" noChangeArrowheads="1"/>
          </p:cNvSpPr>
          <p:nvPr>
            <p:ph type="ftr" sz="quarter" idx="3"/>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10" name="Rectangle 6"/>
          <p:cNvSpPr>
            <a:spLocks noGrp="1" noChangeArrowheads="1"/>
          </p:cNvSpPr>
          <p:nvPr>
            <p:ph type="sldNum" sz="quarter" idx="4"/>
          </p:nvPr>
        </p:nvSpPr>
        <p:spPr bwMode="auto">
          <a:xfrm>
            <a:off x="65532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a:defRPr sz="1400" smtClean="0">
                <a:solidFill>
                  <a:srgbClr val="000000"/>
                </a:solidFill>
              </a:defRPr>
            </a:lvl1pPr>
          </a:lstStyle>
          <a:p>
            <a:pPr>
              <a:defRPr/>
            </a:pPr>
            <a:fld id="{A2CA9111-9619-4E41-B258-71C292410926}"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717" r:id="rId1"/>
    <p:sldLayoutId id="2147486718" r:id="rId2"/>
    <p:sldLayoutId id="2147486719" r:id="rId3"/>
    <p:sldLayoutId id="2147486720" r:id="rId4"/>
    <p:sldLayoutId id="2147486721" r:id="rId5"/>
    <p:sldLayoutId id="2147486722" r:id="rId6"/>
    <p:sldLayoutId id="2147486723" r:id="rId7"/>
    <p:sldLayoutId id="2147486724" r:id="rId8"/>
    <p:sldLayoutId id="2147486725" r:id="rId9"/>
    <p:sldLayoutId id="2147486726" r:id="rId10"/>
    <p:sldLayoutId id="2147486727" r:id="rId11"/>
  </p:sldLayoutIdLst>
  <p:transition spd="med"/>
  <p:txStyles>
    <p:titleStyle>
      <a:lvl1pPr algn="ctr" rtl="0" eaLnBrk="0" fontAlgn="base" hangingPunct="0">
        <a:spcBef>
          <a:spcPct val="0"/>
        </a:spcBef>
        <a:spcAft>
          <a:spcPct val="0"/>
        </a:spcAft>
        <a:defRPr sz="3200" b="1">
          <a:solidFill>
            <a:srgbClr val="FFFF00"/>
          </a:solidFill>
          <a:latin typeface="+mj-lt"/>
          <a:ea typeface="+mj-ea"/>
          <a:cs typeface="+mj-cs"/>
        </a:defRPr>
      </a:lvl1pPr>
      <a:lvl2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2pPr>
      <a:lvl3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3pPr>
      <a:lvl4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4pPr>
      <a:lvl5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5pPr>
      <a:lvl6pPr marL="4572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6pPr>
      <a:lvl7pPr marL="9144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7pPr>
      <a:lvl8pPr marL="13716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8pPr>
      <a:lvl9pPr marL="18288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9pPr>
    </p:titleStyle>
    <p:bodyStyle>
      <a:lvl1pPr marL="342900" indent="-342900" algn="l" rtl="0" eaLnBrk="0" fontAlgn="base" hangingPunct="0">
        <a:spcBef>
          <a:spcPct val="20000"/>
        </a:spcBef>
        <a:spcAft>
          <a:spcPct val="0"/>
        </a:spcAft>
        <a:buChar char="•"/>
        <a:defRPr sz="3200">
          <a:solidFill>
            <a:schemeClr val="bg1"/>
          </a:solidFill>
          <a:latin typeface="+mn-lt"/>
          <a:ea typeface="+mn-ea"/>
          <a:cs typeface="+mn-cs"/>
        </a:defRPr>
      </a:lvl1pPr>
      <a:lvl2pPr marL="742950" indent="-285750" algn="l" rtl="0" eaLnBrk="0" fontAlgn="base" hangingPunct="0">
        <a:spcBef>
          <a:spcPct val="20000"/>
        </a:spcBef>
        <a:spcAft>
          <a:spcPct val="0"/>
        </a:spcAft>
        <a:buChar char="–"/>
        <a:defRPr sz="2800">
          <a:solidFill>
            <a:schemeClr val="bg1"/>
          </a:solidFill>
          <a:latin typeface="+mn-lt"/>
          <a:ea typeface="+mn-ea"/>
        </a:defRPr>
      </a:lvl2pPr>
      <a:lvl3pPr marL="1143000" indent="-228600" algn="l" rtl="0" eaLnBrk="0" fontAlgn="base" hangingPunct="0">
        <a:spcBef>
          <a:spcPct val="20000"/>
        </a:spcBef>
        <a:spcAft>
          <a:spcPct val="0"/>
        </a:spcAft>
        <a:buChar char="•"/>
        <a:defRPr sz="2400">
          <a:solidFill>
            <a:schemeClr val="bg1"/>
          </a:solidFill>
          <a:latin typeface="+mn-lt"/>
          <a:ea typeface="+mn-ea"/>
        </a:defRPr>
      </a:lvl3pPr>
      <a:lvl4pPr marL="1600200" indent="-228600" algn="l" rtl="0" eaLnBrk="0" fontAlgn="base" hangingPunct="0">
        <a:spcBef>
          <a:spcPct val="20000"/>
        </a:spcBef>
        <a:spcAft>
          <a:spcPct val="0"/>
        </a:spcAft>
        <a:buChar char="–"/>
        <a:defRPr sz="2000">
          <a:solidFill>
            <a:schemeClr val="bg1"/>
          </a:solidFill>
          <a:latin typeface="+mn-lt"/>
          <a:ea typeface="+mn-ea"/>
        </a:defRPr>
      </a:lvl4pPr>
      <a:lvl5pPr marL="2057400" indent="-228600" algn="l" rtl="0" eaLnBrk="0" fontAlgn="base" hangingPunct="0">
        <a:spcBef>
          <a:spcPct val="20000"/>
        </a:spcBef>
        <a:spcAft>
          <a:spcPct val="0"/>
        </a:spcAft>
        <a:buChar char="»"/>
        <a:defRPr sz="2000">
          <a:solidFill>
            <a:schemeClr val="bg1"/>
          </a:solidFill>
          <a:latin typeface="+mn-lt"/>
          <a:ea typeface="+mn-ea"/>
        </a:defRPr>
      </a:lvl5pPr>
      <a:lvl6pPr marL="2514600" indent="-228600" algn="l" rtl="0" eaLnBrk="0" fontAlgn="base" hangingPunct="0">
        <a:spcBef>
          <a:spcPct val="20000"/>
        </a:spcBef>
        <a:spcAft>
          <a:spcPct val="0"/>
        </a:spcAft>
        <a:buChar char="»"/>
        <a:defRPr sz="2000">
          <a:solidFill>
            <a:schemeClr val="bg1"/>
          </a:solidFill>
          <a:latin typeface="+mn-lt"/>
          <a:ea typeface="+mn-ea"/>
        </a:defRPr>
      </a:lvl6pPr>
      <a:lvl7pPr marL="2971800" indent="-228600" algn="l" rtl="0" eaLnBrk="0" fontAlgn="base" hangingPunct="0">
        <a:spcBef>
          <a:spcPct val="20000"/>
        </a:spcBef>
        <a:spcAft>
          <a:spcPct val="0"/>
        </a:spcAft>
        <a:buChar char="»"/>
        <a:defRPr sz="2000">
          <a:solidFill>
            <a:schemeClr val="bg1"/>
          </a:solidFill>
          <a:latin typeface="+mn-lt"/>
          <a:ea typeface="+mn-ea"/>
        </a:defRPr>
      </a:lvl7pPr>
      <a:lvl8pPr marL="3429000" indent="-228600" algn="l" rtl="0" eaLnBrk="0" fontAlgn="base" hangingPunct="0">
        <a:spcBef>
          <a:spcPct val="20000"/>
        </a:spcBef>
        <a:spcAft>
          <a:spcPct val="0"/>
        </a:spcAft>
        <a:buChar char="»"/>
        <a:defRPr sz="2000">
          <a:solidFill>
            <a:schemeClr val="bg1"/>
          </a:solidFill>
          <a:latin typeface="+mn-lt"/>
          <a:ea typeface="+mn-ea"/>
        </a:defRPr>
      </a:lvl8pPr>
      <a:lvl9pPr marL="3886200" indent="-228600" algn="l" rtl="0" eaLnBrk="0" fontAlgn="base" hangingPunct="0">
        <a:spcBef>
          <a:spcPct val="20000"/>
        </a:spcBef>
        <a:spcAft>
          <a:spcPct val="0"/>
        </a:spcAft>
        <a:buChar char="»"/>
        <a:defRPr sz="2000">
          <a:solidFill>
            <a:schemeClr val="bg1"/>
          </a:solidFill>
          <a:latin typeface="+mn-lt"/>
          <a:ea typeface="+mn-ea"/>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000080"/>
            </a:gs>
            <a:gs pos="100000">
              <a:srgbClr val="000028"/>
            </a:gs>
          </a:gsLst>
          <a:lin ang="5400000" scaled="1"/>
        </a:gradFill>
        <a:effectLst/>
      </p:bgPr>
    </p:bg>
    <p:spTree>
      <p:nvGrpSpPr>
        <p:cNvPr id="1" name=""/>
        <p:cNvGrpSpPr/>
        <p:nvPr/>
      </p:nvGrpSpPr>
      <p:grpSpPr>
        <a:xfrm>
          <a:off x="0" y="0"/>
          <a:ext cx="0" cy="0"/>
          <a:chOff x="0" y="0"/>
          <a:chExt cx="0" cy="0"/>
        </a:xfrm>
      </p:grpSpPr>
      <p:pic>
        <p:nvPicPr>
          <p:cNvPr id="58370" name="Picture 7"/>
          <p:cNvPicPr>
            <a:picLocks noChangeAspect="1" noChangeArrowheads="1"/>
          </p:cNvPicPr>
          <p:nvPr/>
        </p:nvPicPr>
        <p:blipFill>
          <a:blip r:embed="rId13"/>
          <a:srcRect l="4167" r="53195"/>
          <a:stretch>
            <a:fillRect/>
          </a:stretch>
        </p:blipFill>
        <p:spPr bwMode="auto">
          <a:xfrm>
            <a:off x="0" y="0"/>
            <a:ext cx="3898900" cy="1136650"/>
          </a:xfrm>
          <a:prstGeom prst="rect">
            <a:avLst/>
          </a:prstGeom>
          <a:noFill/>
          <a:ln w="9525">
            <a:noFill/>
            <a:miter lim="800000"/>
            <a:headEnd/>
            <a:tailEnd/>
          </a:ln>
        </p:spPr>
      </p:pic>
      <p:sp>
        <p:nvSpPr>
          <p:cNvPr id="58371" name="Rectangle 2"/>
          <p:cNvSpPr>
            <a:spLocks noGrp="1" noChangeArrowheads="1"/>
          </p:cNvSpPr>
          <p:nvPr>
            <p:ph type="title"/>
          </p:nvPr>
        </p:nvSpPr>
        <p:spPr bwMode="auto">
          <a:xfrm>
            <a:off x="4203700" y="0"/>
            <a:ext cx="49403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Cliquez pour modifier le style du titre</a:t>
            </a:r>
          </a:p>
        </p:txBody>
      </p:sp>
      <p:sp>
        <p:nvSpPr>
          <p:cNvPr id="58372"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8" name="Rectangle 4"/>
          <p:cNvSpPr>
            <a:spLocks noGrp="1" noChangeArrowheads="1"/>
          </p:cNvSpPr>
          <p:nvPr>
            <p:ph type="dt" sz="half" idx="2"/>
          </p:nvPr>
        </p:nvSpPr>
        <p:spPr bwMode="auto">
          <a:xfrm>
            <a:off x="6858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9" name="Rectangle 5"/>
          <p:cNvSpPr>
            <a:spLocks noGrp="1" noChangeArrowheads="1"/>
          </p:cNvSpPr>
          <p:nvPr>
            <p:ph type="ftr" sz="quarter" idx="3"/>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10" name="Rectangle 6"/>
          <p:cNvSpPr>
            <a:spLocks noGrp="1" noChangeArrowheads="1"/>
          </p:cNvSpPr>
          <p:nvPr>
            <p:ph type="sldNum" sz="quarter" idx="4"/>
          </p:nvPr>
        </p:nvSpPr>
        <p:spPr bwMode="auto">
          <a:xfrm>
            <a:off x="65532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a:defRPr sz="1400" smtClean="0">
                <a:solidFill>
                  <a:srgbClr val="000000"/>
                </a:solidFill>
              </a:defRPr>
            </a:lvl1pPr>
          </a:lstStyle>
          <a:p>
            <a:pPr>
              <a:defRPr/>
            </a:pPr>
            <a:fld id="{AC7AB430-A1B1-4CCE-8647-57BC797BA192}"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728" r:id="rId1"/>
    <p:sldLayoutId id="2147486729" r:id="rId2"/>
    <p:sldLayoutId id="2147486730" r:id="rId3"/>
    <p:sldLayoutId id="2147486731" r:id="rId4"/>
    <p:sldLayoutId id="2147486732" r:id="rId5"/>
    <p:sldLayoutId id="2147486733" r:id="rId6"/>
    <p:sldLayoutId id="2147486734" r:id="rId7"/>
    <p:sldLayoutId id="2147486735" r:id="rId8"/>
    <p:sldLayoutId id="2147486736" r:id="rId9"/>
    <p:sldLayoutId id="2147486737" r:id="rId10"/>
    <p:sldLayoutId id="2147486738" r:id="rId11"/>
  </p:sldLayoutIdLst>
  <p:transition spd="med"/>
  <p:txStyles>
    <p:titleStyle>
      <a:lvl1pPr algn="ctr" rtl="0" eaLnBrk="0" fontAlgn="base" hangingPunct="0">
        <a:spcBef>
          <a:spcPct val="0"/>
        </a:spcBef>
        <a:spcAft>
          <a:spcPct val="0"/>
        </a:spcAft>
        <a:defRPr sz="3200" b="1">
          <a:solidFill>
            <a:srgbClr val="FFFF00"/>
          </a:solidFill>
          <a:latin typeface="+mj-lt"/>
          <a:ea typeface="+mj-ea"/>
          <a:cs typeface="+mj-cs"/>
        </a:defRPr>
      </a:lvl1pPr>
      <a:lvl2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2pPr>
      <a:lvl3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3pPr>
      <a:lvl4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4pPr>
      <a:lvl5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5pPr>
      <a:lvl6pPr marL="4572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6pPr>
      <a:lvl7pPr marL="9144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7pPr>
      <a:lvl8pPr marL="13716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8pPr>
      <a:lvl9pPr marL="18288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9pPr>
    </p:titleStyle>
    <p:bodyStyle>
      <a:lvl1pPr marL="342900" indent="-342900" algn="l" rtl="0" eaLnBrk="0" fontAlgn="base" hangingPunct="0">
        <a:spcBef>
          <a:spcPct val="20000"/>
        </a:spcBef>
        <a:spcAft>
          <a:spcPct val="0"/>
        </a:spcAft>
        <a:buChar char="•"/>
        <a:defRPr sz="3200">
          <a:solidFill>
            <a:schemeClr val="bg1"/>
          </a:solidFill>
          <a:latin typeface="+mn-lt"/>
          <a:ea typeface="+mn-ea"/>
          <a:cs typeface="+mn-cs"/>
        </a:defRPr>
      </a:lvl1pPr>
      <a:lvl2pPr marL="742950" indent="-285750" algn="l" rtl="0" eaLnBrk="0" fontAlgn="base" hangingPunct="0">
        <a:spcBef>
          <a:spcPct val="20000"/>
        </a:spcBef>
        <a:spcAft>
          <a:spcPct val="0"/>
        </a:spcAft>
        <a:buChar char="–"/>
        <a:defRPr sz="2800">
          <a:solidFill>
            <a:schemeClr val="bg1"/>
          </a:solidFill>
          <a:latin typeface="+mn-lt"/>
          <a:ea typeface="+mn-ea"/>
        </a:defRPr>
      </a:lvl2pPr>
      <a:lvl3pPr marL="1143000" indent="-228600" algn="l" rtl="0" eaLnBrk="0" fontAlgn="base" hangingPunct="0">
        <a:spcBef>
          <a:spcPct val="20000"/>
        </a:spcBef>
        <a:spcAft>
          <a:spcPct val="0"/>
        </a:spcAft>
        <a:buChar char="•"/>
        <a:defRPr sz="2400">
          <a:solidFill>
            <a:schemeClr val="bg1"/>
          </a:solidFill>
          <a:latin typeface="+mn-lt"/>
          <a:ea typeface="+mn-ea"/>
        </a:defRPr>
      </a:lvl3pPr>
      <a:lvl4pPr marL="1600200" indent="-228600" algn="l" rtl="0" eaLnBrk="0" fontAlgn="base" hangingPunct="0">
        <a:spcBef>
          <a:spcPct val="20000"/>
        </a:spcBef>
        <a:spcAft>
          <a:spcPct val="0"/>
        </a:spcAft>
        <a:buChar char="–"/>
        <a:defRPr sz="2000">
          <a:solidFill>
            <a:schemeClr val="bg1"/>
          </a:solidFill>
          <a:latin typeface="+mn-lt"/>
          <a:ea typeface="+mn-ea"/>
        </a:defRPr>
      </a:lvl4pPr>
      <a:lvl5pPr marL="2057400" indent="-228600" algn="l" rtl="0" eaLnBrk="0" fontAlgn="base" hangingPunct="0">
        <a:spcBef>
          <a:spcPct val="20000"/>
        </a:spcBef>
        <a:spcAft>
          <a:spcPct val="0"/>
        </a:spcAft>
        <a:buChar char="»"/>
        <a:defRPr sz="2000">
          <a:solidFill>
            <a:schemeClr val="bg1"/>
          </a:solidFill>
          <a:latin typeface="+mn-lt"/>
          <a:ea typeface="+mn-ea"/>
        </a:defRPr>
      </a:lvl5pPr>
      <a:lvl6pPr marL="2514600" indent="-228600" algn="l" rtl="0" eaLnBrk="0" fontAlgn="base" hangingPunct="0">
        <a:spcBef>
          <a:spcPct val="20000"/>
        </a:spcBef>
        <a:spcAft>
          <a:spcPct val="0"/>
        </a:spcAft>
        <a:buChar char="»"/>
        <a:defRPr sz="2000">
          <a:solidFill>
            <a:schemeClr val="bg1"/>
          </a:solidFill>
          <a:latin typeface="+mn-lt"/>
          <a:ea typeface="+mn-ea"/>
        </a:defRPr>
      </a:lvl6pPr>
      <a:lvl7pPr marL="2971800" indent="-228600" algn="l" rtl="0" eaLnBrk="0" fontAlgn="base" hangingPunct="0">
        <a:spcBef>
          <a:spcPct val="20000"/>
        </a:spcBef>
        <a:spcAft>
          <a:spcPct val="0"/>
        </a:spcAft>
        <a:buChar char="»"/>
        <a:defRPr sz="2000">
          <a:solidFill>
            <a:schemeClr val="bg1"/>
          </a:solidFill>
          <a:latin typeface="+mn-lt"/>
          <a:ea typeface="+mn-ea"/>
        </a:defRPr>
      </a:lvl7pPr>
      <a:lvl8pPr marL="3429000" indent="-228600" algn="l" rtl="0" eaLnBrk="0" fontAlgn="base" hangingPunct="0">
        <a:spcBef>
          <a:spcPct val="20000"/>
        </a:spcBef>
        <a:spcAft>
          <a:spcPct val="0"/>
        </a:spcAft>
        <a:buChar char="»"/>
        <a:defRPr sz="2000">
          <a:solidFill>
            <a:schemeClr val="bg1"/>
          </a:solidFill>
          <a:latin typeface="+mn-lt"/>
          <a:ea typeface="+mn-ea"/>
        </a:defRPr>
      </a:lvl8pPr>
      <a:lvl9pPr marL="3886200" indent="-228600" algn="l" rtl="0" eaLnBrk="0" fontAlgn="base" hangingPunct="0">
        <a:spcBef>
          <a:spcPct val="20000"/>
        </a:spcBef>
        <a:spcAft>
          <a:spcPct val="0"/>
        </a:spcAft>
        <a:buChar char="»"/>
        <a:defRPr sz="2000">
          <a:solidFill>
            <a:schemeClr val="bg1"/>
          </a:solidFill>
          <a:latin typeface="+mn-lt"/>
          <a:ea typeface="+mn-ea"/>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000080"/>
            </a:gs>
            <a:gs pos="100000">
              <a:srgbClr val="000028"/>
            </a:gs>
          </a:gsLst>
          <a:lin ang="5400000" scaled="1"/>
        </a:gradFill>
        <a:effectLst/>
      </p:bgPr>
    </p:bg>
    <p:spTree>
      <p:nvGrpSpPr>
        <p:cNvPr id="1" name=""/>
        <p:cNvGrpSpPr/>
        <p:nvPr/>
      </p:nvGrpSpPr>
      <p:grpSpPr>
        <a:xfrm>
          <a:off x="0" y="0"/>
          <a:ext cx="0" cy="0"/>
          <a:chOff x="0" y="0"/>
          <a:chExt cx="0" cy="0"/>
        </a:xfrm>
      </p:grpSpPr>
      <p:pic>
        <p:nvPicPr>
          <p:cNvPr id="59394" name="Picture 7"/>
          <p:cNvPicPr>
            <a:picLocks noChangeAspect="1" noChangeArrowheads="1"/>
          </p:cNvPicPr>
          <p:nvPr/>
        </p:nvPicPr>
        <p:blipFill>
          <a:blip r:embed="rId13"/>
          <a:srcRect l="4167" r="53195"/>
          <a:stretch>
            <a:fillRect/>
          </a:stretch>
        </p:blipFill>
        <p:spPr bwMode="auto">
          <a:xfrm>
            <a:off x="0" y="0"/>
            <a:ext cx="3898900" cy="1136650"/>
          </a:xfrm>
          <a:prstGeom prst="rect">
            <a:avLst/>
          </a:prstGeom>
          <a:noFill/>
          <a:ln w="9525">
            <a:noFill/>
            <a:miter lim="800000"/>
            <a:headEnd/>
            <a:tailEnd/>
          </a:ln>
        </p:spPr>
      </p:pic>
      <p:sp>
        <p:nvSpPr>
          <p:cNvPr id="59395" name="Rectangle 2"/>
          <p:cNvSpPr>
            <a:spLocks noGrp="1" noChangeArrowheads="1"/>
          </p:cNvSpPr>
          <p:nvPr>
            <p:ph type="title"/>
          </p:nvPr>
        </p:nvSpPr>
        <p:spPr bwMode="auto">
          <a:xfrm>
            <a:off x="4203700" y="0"/>
            <a:ext cx="49403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Cliquez pour modifier le style du titre</a:t>
            </a:r>
          </a:p>
        </p:txBody>
      </p:sp>
      <p:sp>
        <p:nvSpPr>
          <p:cNvPr id="59396"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8" name="Date Placeholder 7"/>
          <p:cNvSpPr>
            <a:spLocks noGrp="1" noChangeArrowheads="1"/>
          </p:cNvSpPr>
          <p:nvPr>
            <p:ph type="dt" sz="half" idx="2"/>
          </p:nvPr>
        </p:nvSpPr>
        <p:spPr bwMode="auto">
          <a:xfrm>
            <a:off x="6858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9" name="Footer Placeholder 8"/>
          <p:cNvSpPr>
            <a:spLocks noGrp="1" noChangeArrowheads="1"/>
          </p:cNvSpPr>
          <p:nvPr>
            <p:ph type="ftr" sz="quarter" idx="3"/>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10" name="Slide Number Placeholder 9"/>
          <p:cNvSpPr>
            <a:spLocks noGrp="1" noChangeArrowheads="1"/>
          </p:cNvSpPr>
          <p:nvPr>
            <p:ph type="sldNum" sz="quarter" idx="4"/>
          </p:nvPr>
        </p:nvSpPr>
        <p:spPr bwMode="auto">
          <a:xfrm>
            <a:off x="65532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a:defRPr sz="1400" smtClean="0">
                <a:solidFill>
                  <a:srgbClr val="000000"/>
                </a:solidFill>
              </a:defRPr>
            </a:lvl1pPr>
          </a:lstStyle>
          <a:p>
            <a:pPr>
              <a:defRPr/>
            </a:pPr>
            <a:fld id="{4A3CDC28-0AA4-48ED-8D1C-2F76869E5E4A}"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739" r:id="rId1"/>
    <p:sldLayoutId id="2147486740" r:id="rId2"/>
    <p:sldLayoutId id="2147486741" r:id="rId3"/>
    <p:sldLayoutId id="2147486742" r:id="rId4"/>
    <p:sldLayoutId id="2147486743" r:id="rId5"/>
    <p:sldLayoutId id="2147486744" r:id="rId6"/>
    <p:sldLayoutId id="2147486745" r:id="rId7"/>
    <p:sldLayoutId id="2147486746" r:id="rId8"/>
    <p:sldLayoutId id="2147486747" r:id="rId9"/>
    <p:sldLayoutId id="2147486748" r:id="rId10"/>
    <p:sldLayoutId id="2147486749" r:id="rId11"/>
  </p:sldLayoutIdLst>
  <p:transition spd="med"/>
  <p:txStyles>
    <p:titleStyle>
      <a:lvl1pPr algn="ctr" rtl="0" eaLnBrk="0" fontAlgn="base" hangingPunct="0">
        <a:spcBef>
          <a:spcPct val="0"/>
        </a:spcBef>
        <a:spcAft>
          <a:spcPct val="0"/>
        </a:spcAft>
        <a:defRPr sz="3200" b="1">
          <a:solidFill>
            <a:srgbClr val="FFFF00"/>
          </a:solidFill>
          <a:latin typeface="+mj-lt"/>
          <a:ea typeface="+mj-ea"/>
          <a:cs typeface="+mj-cs"/>
        </a:defRPr>
      </a:lvl1pPr>
      <a:lvl2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2pPr>
      <a:lvl3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3pPr>
      <a:lvl4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4pPr>
      <a:lvl5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5pPr>
      <a:lvl6pPr marL="4572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6pPr>
      <a:lvl7pPr marL="9144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7pPr>
      <a:lvl8pPr marL="13716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8pPr>
      <a:lvl9pPr marL="18288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9pPr>
    </p:titleStyle>
    <p:bodyStyle>
      <a:lvl1pPr marL="342900" indent="-342900" algn="l" rtl="0" eaLnBrk="0" fontAlgn="base" hangingPunct="0">
        <a:spcBef>
          <a:spcPct val="20000"/>
        </a:spcBef>
        <a:spcAft>
          <a:spcPct val="0"/>
        </a:spcAft>
        <a:buChar char="•"/>
        <a:defRPr sz="3200">
          <a:solidFill>
            <a:schemeClr val="bg1"/>
          </a:solidFill>
          <a:latin typeface="+mn-lt"/>
          <a:ea typeface="+mn-ea"/>
          <a:cs typeface="+mn-cs"/>
        </a:defRPr>
      </a:lvl1pPr>
      <a:lvl2pPr marL="742950" indent="-285750" algn="l" rtl="0" eaLnBrk="0" fontAlgn="base" hangingPunct="0">
        <a:spcBef>
          <a:spcPct val="20000"/>
        </a:spcBef>
        <a:spcAft>
          <a:spcPct val="0"/>
        </a:spcAft>
        <a:buChar char="–"/>
        <a:defRPr sz="2800">
          <a:solidFill>
            <a:schemeClr val="bg1"/>
          </a:solidFill>
          <a:latin typeface="+mn-lt"/>
          <a:ea typeface="+mn-ea"/>
        </a:defRPr>
      </a:lvl2pPr>
      <a:lvl3pPr marL="1143000" indent="-228600" algn="l" rtl="0" eaLnBrk="0" fontAlgn="base" hangingPunct="0">
        <a:spcBef>
          <a:spcPct val="20000"/>
        </a:spcBef>
        <a:spcAft>
          <a:spcPct val="0"/>
        </a:spcAft>
        <a:buChar char="•"/>
        <a:defRPr sz="2400">
          <a:solidFill>
            <a:schemeClr val="bg1"/>
          </a:solidFill>
          <a:latin typeface="+mn-lt"/>
          <a:ea typeface="+mn-ea"/>
        </a:defRPr>
      </a:lvl3pPr>
      <a:lvl4pPr marL="1600200" indent="-228600" algn="l" rtl="0" eaLnBrk="0" fontAlgn="base" hangingPunct="0">
        <a:spcBef>
          <a:spcPct val="20000"/>
        </a:spcBef>
        <a:spcAft>
          <a:spcPct val="0"/>
        </a:spcAft>
        <a:buChar char="–"/>
        <a:defRPr sz="2000">
          <a:solidFill>
            <a:schemeClr val="bg1"/>
          </a:solidFill>
          <a:latin typeface="+mn-lt"/>
          <a:ea typeface="+mn-ea"/>
        </a:defRPr>
      </a:lvl4pPr>
      <a:lvl5pPr marL="2057400" indent="-228600" algn="l" rtl="0" eaLnBrk="0" fontAlgn="base" hangingPunct="0">
        <a:spcBef>
          <a:spcPct val="20000"/>
        </a:spcBef>
        <a:spcAft>
          <a:spcPct val="0"/>
        </a:spcAft>
        <a:buChar char="»"/>
        <a:defRPr sz="2000">
          <a:solidFill>
            <a:schemeClr val="bg1"/>
          </a:solidFill>
          <a:latin typeface="+mn-lt"/>
          <a:ea typeface="+mn-ea"/>
        </a:defRPr>
      </a:lvl5pPr>
      <a:lvl6pPr marL="2514600" indent="-228600" algn="l" rtl="0" eaLnBrk="0" fontAlgn="base" hangingPunct="0">
        <a:spcBef>
          <a:spcPct val="20000"/>
        </a:spcBef>
        <a:spcAft>
          <a:spcPct val="0"/>
        </a:spcAft>
        <a:buChar char="»"/>
        <a:defRPr sz="2000">
          <a:solidFill>
            <a:schemeClr val="bg1"/>
          </a:solidFill>
          <a:latin typeface="+mn-lt"/>
          <a:ea typeface="+mn-ea"/>
        </a:defRPr>
      </a:lvl6pPr>
      <a:lvl7pPr marL="2971800" indent="-228600" algn="l" rtl="0" eaLnBrk="0" fontAlgn="base" hangingPunct="0">
        <a:spcBef>
          <a:spcPct val="20000"/>
        </a:spcBef>
        <a:spcAft>
          <a:spcPct val="0"/>
        </a:spcAft>
        <a:buChar char="»"/>
        <a:defRPr sz="2000">
          <a:solidFill>
            <a:schemeClr val="bg1"/>
          </a:solidFill>
          <a:latin typeface="+mn-lt"/>
          <a:ea typeface="+mn-ea"/>
        </a:defRPr>
      </a:lvl7pPr>
      <a:lvl8pPr marL="3429000" indent="-228600" algn="l" rtl="0" eaLnBrk="0" fontAlgn="base" hangingPunct="0">
        <a:spcBef>
          <a:spcPct val="20000"/>
        </a:spcBef>
        <a:spcAft>
          <a:spcPct val="0"/>
        </a:spcAft>
        <a:buChar char="»"/>
        <a:defRPr sz="2000">
          <a:solidFill>
            <a:schemeClr val="bg1"/>
          </a:solidFill>
          <a:latin typeface="+mn-lt"/>
          <a:ea typeface="+mn-ea"/>
        </a:defRPr>
      </a:lvl8pPr>
      <a:lvl9pPr marL="3886200" indent="-228600" algn="l" rtl="0" eaLnBrk="0" fontAlgn="base" hangingPunct="0">
        <a:spcBef>
          <a:spcPct val="20000"/>
        </a:spcBef>
        <a:spcAft>
          <a:spcPct val="0"/>
        </a:spcAft>
        <a:buChar char="»"/>
        <a:defRPr sz="2000">
          <a:solidFill>
            <a:schemeClr val="bg1"/>
          </a:solidFill>
          <a:latin typeface="+mn-lt"/>
          <a:ea typeface="+mn-ea"/>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000080"/>
            </a:gs>
            <a:gs pos="100000">
              <a:srgbClr val="000028"/>
            </a:gs>
          </a:gsLst>
          <a:lin ang="5400000" scaled="1"/>
        </a:gradFill>
        <a:effectLst/>
      </p:bgPr>
    </p:bg>
    <p:spTree>
      <p:nvGrpSpPr>
        <p:cNvPr id="1" name=""/>
        <p:cNvGrpSpPr/>
        <p:nvPr/>
      </p:nvGrpSpPr>
      <p:grpSpPr>
        <a:xfrm>
          <a:off x="0" y="0"/>
          <a:ext cx="0" cy="0"/>
          <a:chOff x="0" y="0"/>
          <a:chExt cx="0" cy="0"/>
        </a:xfrm>
      </p:grpSpPr>
      <p:pic>
        <p:nvPicPr>
          <p:cNvPr id="60418" name="Picture 7"/>
          <p:cNvPicPr>
            <a:picLocks noChangeAspect="1" noChangeArrowheads="1"/>
          </p:cNvPicPr>
          <p:nvPr/>
        </p:nvPicPr>
        <p:blipFill>
          <a:blip r:embed="rId13"/>
          <a:srcRect l="4167" r="53195"/>
          <a:stretch>
            <a:fillRect/>
          </a:stretch>
        </p:blipFill>
        <p:spPr bwMode="auto">
          <a:xfrm>
            <a:off x="0" y="0"/>
            <a:ext cx="3898900" cy="1136650"/>
          </a:xfrm>
          <a:prstGeom prst="rect">
            <a:avLst/>
          </a:prstGeom>
          <a:noFill/>
          <a:ln w="9525">
            <a:noFill/>
            <a:miter lim="800000"/>
            <a:headEnd/>
            <a:tailEnd/>
          </a:ln>
        </p:spPr>
      </p:pic>
      <p:sp>
        <p:nvSpPr>
          <p:cNvPr id="60419" name="Rectangle 2"/>
          <p:cNvSpPr>
            <a:spLocks noGrp="1" noChangeArrowheads="1"/>
          </p:cNvSpPr>
          <p:nvPr>
            <p:ph type="title"/>
          </p:nvPr>
        </p:nvSpPr>
        <p:spPr bwMode="auto">
          <a:xfrm>
            <a:off x="4203700" y="0"/>
            <a:ext cx="49403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Cliquez pour modifier le style du titre</a:t>
            </a:r>
          </a:p>
        </p:txBody>
      </p:sp>
      <p:sp>
        <p:nvSpPr>
          <p:cNvPr id="60420"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8" name="Rectangle 4"/>
          <p:cNvSpPr>
            <a:spLocks noGrp="1" noChangeArrowheads="1"/>
          </p:cNvSpPr>
          <p:nvPr>
            <p:ph type="dt" sz="half" idx="2"/>
          </p:nvPr>
        </p:nvSpPr>
        <p:spPr bwMode="auto">
          <a:xfrm>
            <a:off x="6858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9" name="Rectangle 5"/>
          <p:cNvSpPr>
            <a:spLocks noGrp="1" noChangeArrowheads="1"/>
          </p:cNvSpPr>
          <p:nvPr>
            <p:ph type="ftr" sz="quarter" idx="3"/>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10" name="Rectangle 6"/>
          <p:cNvSpPr>
            <a:spLocks noGrp="1" noChangeArrowheads="1"/>
          </p:cNvSpPr>
          <p:nvPr>
            <p:ph type="sldNum" sz="quarter" idx="4"/>
          </p:nvPr>
        </p:nvSpPr>
        <p:spPr bwMode="auto">
          <a:xfrm>
            <a:off x="65532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a:defRPr sz="1400" smtClean="0">
                <a:solidFill>
                  <a:srgbClr val="000000"/>
                </a:solidFill>
              </a:defRPr>
            </a:lvl1pPr>
          </a:lstStyle>
          <a:p>
            <a:pPr>
              <a:defRPr/>
            </a:pPr>
            <a:fld id="{60E776D5-D3CE-490A-860E-84D7B07AC960}"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750" r:id="rId1"/>
    <p:sldLayoutId id="2147486751" r:id="rId2"/>
    <p:sldLayoutId id="2147486752" r:id="rId3"/>
    <p:sldLayoutId id="2147486753" r:id="rId4"/>
    <p:sldLayoutId id="2147486754" r:id="rId5"/>
    <p:sldLayoutId id="2147486755" r:id="rId6"/>
    <p:sldLayoutId id="2147486756" r:id="rId7"/>
    <p:sldLayoutId id="2147486757" r:id="rId8"/>
    <p:sldLayoutId id="2147486758" r:id="rId9"/>
    <p:sldLayoutId id="2147486759" r:id="rId10"/>
    <p:sldLayoutId id="2147486760" r:id="rId11"/>
  </p:sldLayoutIdLst>
  <p:transition spd="med"/>
  <p:txStyles>
    <p:titleStyle>
      <a:lvl1pPr algn="ctr" rtl="0" eaLnBrk="0" fontAlgn="base" hangingPunct="0">
        <a:spcBef>
          <a:spcPct val="0"/>
        </a:spcBef>
        <a:spcAft>
          <a:spcPct val="0"/>
        </a:spcAft>
        <a:defRPr sz="3200" b="1">
          <a:solidFill>
            <a:srgbClr val="FFFF00"/>
          </a:solidFill>
          <a:latin typeface="+mj-lt"/>
          <a:ea typeface="+mj-ea"/>
          <a:cs typeface="+mj-cs"/>
        </a:defRPr>
      </a:lvl1pPr>
      <a:lvl2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2pPr>
      <a:lvl3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3pPr>
      <a:lvl4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4pPr>
      <a:lvl5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5pPr>
      <a:lvl6pPr marL="4572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6pPr>
      <a:lvl7pPr marL="9144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7pPr>
      <a:lvl8pPr marL="13716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8pPr>
      <a:lvl9pPr marL="18288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9pPr>
    </p:titleStyle>
    <p:bodyStyle>
      <a:lvl1pPr marL="342900" indent="-342900" algn="l" rtl="0" eaLnBrk="0" fontAlgn="base" hangingPunct="0">
        <a:spcBef>
          <a:spcPct val="20000"/>
        </a:spcBef>
        <a:spcAft>
          <a:spcPct val="0"/>
        </a:spcAft>
        <a:buChar char="•"/>
        <a:defRPr sz="3200">
          <a:solidFill>
            <a:schemeClr val="bg1"/>
          </a:solidFill>
          <a:latin typeface="+mn-lt"/>
          <a:ea typeface="+mn-ea"/>
          <a:cs typeface="+mn-cs"/>
        </a:defRPr>
      </a:lvl1pPr>
      <a:lvl2pPr marL="742950" indent="-285750" algn="l" rtl="0" eaLnBrk="0" fontAlgn="base" hangingPunct="0">
        <a:spcBef>
          <a:spcPct val="20000"/>
        </a:spcBef>
        <a:spcAft>
          <a:spcPct val="0"/>
        </a:spcAft>
        <a:buChar char="–"/>
        <a:defRPr sz="2800">
          <a:solidFill>
            <a:schemeClr val="bg1"/>
          </a:solidFill>
          <a:latin typeface="+mn-lt"/>
          <a:ea typeface="+mn-ea"/>
        </a:defRPr>
      </a:lvl2pPr>
      <a:lvl3pPr marL="1143000" indent="-228600" algn="l" rtl="0" eaLnBrk="0" fontAlgn="base" hangingPunct="0">
        <a:spcBef>
          <a:spcPct val="20000"/>
        </a:spcBef>
        <a:spcAft>
          <a:spcPct val="0"/>
        </a:spcAft>
        <a:buChar char="•"/>
        <a:defRPr sz="2400">
          <a:solidFill>
            <a:schemeClr val="bg1"/>
          </a:solidFill>
          <a:latin typeface="+mn-lt"/>
          <a:ea typeface="+mn-ea"/>
        </a:defRPr>
      </a:lvl3pPr>
      <a:lvl4pPr marL="1600200" indent="-228600" algn="l" rtl="0" eaLnBrk="0" fontAlgn="base" hangingPunct="0">
        <a:spcBef>
          <a:spcPct val="20000"/>
        </a:spcBef>
        <a:spcAft>
          <a:spcPct val="0"/>
        </a:spcAft>
        <a:buChar char="–"/>
        <a:defRPr sz="2000">
          <a:solidFill>
            <a:schemeClr val="bg1"/>
          </a:solidFill>
          <a:latin typeface="+mn-lt"/>
          <a:ea typeface="+mn-ea"/>
        </a:defRPr>
      </a:lvl4pPr>
      <a:lvl5pPr marL="2057400" indent="-228600" algn="l" rtl="0" eaLnBrk="0" fontAlgn="base" hangingPunct="0">
        <a:spcBef>
          <a:spcPct val="20000"/>
        </a:spcBef>
        <a:spcAft>
          <a:spcPct val="0"/>
        </a:spcAft>
        <a:buChar char="»"/>
        <a:defRPr sz="2000">
          <a:solidFill>
            <a:schemeClr val="bg1"/>
          </a:solidFill>
          <a:latin typeface="+mn-lt"/>
          <a:ea typeface="+mn-ea"/>
        </a:defRPr>
      </a:lvl5pPr>
      <a:lvl6pPr marL="2514600" indent="-228600" algn="l" rtl="0" eaLnBrk="0" fontAlgn="base" hangingPunct="0">
        <a:spcBef>
          <a:spcPct val="20000"/>
        </a:spcBef>
        <a:spcAft>
          <a:spcPct val="0"/>
        </a:spcAft>
        <a:buChar char="»"/>
        <a:defRPr sz="2000">
          <a:solidFill>
            <a:schemeClr val="bg1"/>
          </a:solidFill>
          <a:latin typeface="+mn-lt"/>
          <a:ea typeface="+mn-ea"/>
        </a:defRPr>
      </a:lvl6pPr>
      <a:lvl7pPr marL="2971800" indent="-228600" algn="l" rtl="0" eaLnBrk="0" fontAlgn="base" hangingPunct="0">
        <a:spcBef>
          <a:spcPct val="20000"/>
        </a:spcBef>
        <a:spcAft>
          <a:spcPct val="0"/>
        </a:spcAft>
        <a:buChar char="»"/>
        <a:defRPr sz="2000">
          <a:solidFill>
            <a:schemeClr val="bg1"/>
          </a:solidFill>
          <a:latin typeface="+mn-lt"/>
          <a:ea typeface="+mn-ea"/>
        </a:defRPr>
      </a:lvl7pPr>
      <a:lvl8pPr marL="3429000" indent="-228600" algn="l" rtl="0" eaLnBrk="0" fontAlgn="base" hangingPunct="0">
        <a:spcBef>
          <a:spcPct val="20000"/>
        </a:spcBef>
        <a:spcAft>
          <a:spcPct val="0"/>
        </a:spcAft>
        <a:buChar char="»"/>
        <a:defRPr sz="2000">
          <a:solidFill>
            <a:schemeClr val="bg1"/>
          </a:solidFill>
          <a:latin typeface="+mn-lt"/>
          <a:ea typeface="+mn-ea"/>
        </a:defRPr>
      </a:lvl8pPr>
      <a:lvl9pPr marL="3886200" indent="-228600" algn="l" rtl="0" eaLnBrk="0" fontAlgn="base" hangingPunct="0">
        <a:spcBef>
          <a:spcPct val="20000"/>
        </a:spcBef>
        <a:spcAft>
          <a:spcPct val="0"/>
        </a:spcAft>
        <a:buChar char="»"/>
        <a:defRPr sz="2000">
          <a:solidFill>
            <a:schemeClr val="bg1"/>
          </a:solidFill>
          <a:latin typeface="+mn-lt"/>
          <a:ea typeface="+mn-ea"/>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000080"/>
            </a:gs>
            <a:gs pos="100000">
              <a:srgbClr val="000028"/>
            </a:gs>
          </a:gsLst>
          <a:lin ang="5400000" scaled="1"/>
        </a:gradFill>
        <a:effectLst/>
      </p:bgPr>
    </p:bg>
    <p:spTree>
      <p:nvGrpSpPr>
        <p:cNvPr id="1" name=""/>
        <p:cNvGrpSpPr/>
        <p:nvPr/>
      </p:nvGrpSpPr>
      <p:grpSpPr>
        <a:xfrm>
          <a:off x="0" y="0"/>
          <a:ext cx="0" cy="0"/>
          <a:chOff x="0" y="0"/>
          <a:chExt cx="0" cy="0"/>
        </a:xfrm>
      </p:grpSpPr>
      <p:pic>
        <p:nvPicPr>
          <p:cNvPr id="61442" name="Picture 7"/>
          <p:cNvPicPr>
            <a:picLocks noChangeAspect="1" noChangeArrowheads="1"/>
          </p:cNvPicPr>
          <p:nvPr/>
        </p:nvPicPr>
        <p:blipFill>
          <a:blip r:embed="rId13"/>
          <a:srcRect l="4167" r="53195"/>
          <a:stretch>
            <a:fillRect/>
          </a:stretch>
        </p:blipFill>
        <p:spPr bwMode="auto">
          <a:xfrm>
            <a:off x="0" y="0"/>
            <a:ext cx="3898900" cy="1136650"/>
          </a:xfrm>
          <a:prstGeom prst="rect">
            <a:avLst/>
          </a:prstGeom>
          <a:noFill/>
          <a:ln w="9525">
            <a:noFill/>
            <a:miter lim="800000"/>
            <a:headEnd/>
            <a:tailEnd/>
          </a:ln>
        </p:spPr>
      </p:pic>
      <p:sp>
        <p:nvSpPr>
          <p:cNvPr id="61443" name="Rectangle 2"/>
          <p:cNvSpPr>
            <a:spLocks noGrp="1" noChangeArrowheads="1"/>
          </p:cNvSpPr>
          <p:nvPr>
            <p:ph type="title"/>
          </p:nvPr>
        </p:nvSpPr>
        <p:spPr bwMode="auto">
          <a:xfrm>
            <a:off x="4203700" y="0"/>
            <a:ext cx="49403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Cliquez pour modifier le style du titre</a:t>
            </a:r>
          </a:p>
        </p:txBody>
      </p:sp>
      <p:sp>
        <p:nvSpPr>
          <p:cNvPr id="61444"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8" name="Rectangle 4"/>
          <p:cNvSpPr>
            <a:spLocks noGrp="1" noChangeArrowheads="1"/>
          </p:cNvSpPr>
          <p:nvPr>
            <p:ph type="dt" sz="half" idx="2"/>
          </p:nvPr>
        </p:nvSpPr>
        <p:spPr bwMode="auto">
          <a:xfrm>
            <a:off x="6858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9" name="Rectangle 5"/>
          <p:cNvSpPr>
            <a:spLocks noGrp="1" noChangeArrowheads="1"/>
          </p:cNvSpPr>
          <p:nvPr>
            <p:ph type="ftr" sz="quarter" idx="3"/>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10" name="Rectangle 6"/>
          <p:cNvSpPr>
            <a:spLocks noGrp="1" noChangeArrowheads="1"/>
          </p:cNvSpPr>
          <p:nvPr>
            <p:ph type="sldNum" sz="quarter" idx="4"/>
          </p:nvPr>
        </p:nvSpPr>
        <p:spPr bwMode="auto">
          <a:xfrm>
            <a:off x="65532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a:defRPr sz="1400" smtClean="0">
                <a:solidFill>
                  <a:srgbClr val="000000"/>
                </a:solidFill>
              </a:defRPr>
            </a:lvl1pPr>
          </a:lstStyle>
          <a:p>
            <a:pPr>
              <a:defRPr/>
            </a:pPr>
            <a:fld id="{08D0E780-6B85-4D10-8916-B80D4D8452B7}"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761" r:id="rId1"/>
    <p:sldLayoutId id="2147486762" r:id="rId2"/>
    <p:sldLayoutId id="2147486763" r:id="rId3"/>
    <p:sldLayoutId id="2147486764" r:id="rId4"/>
    <p:sldLayoutId id="2147486765" r:id="rId5"/>
    <p:sldLayoutId id="2147486766" r:id="rId6"/>
    <p:sldLayoutId id="2147486767" r:id="rId7"/>
    <p:sldLayoutId id="2147486768" r:id="rId8"/>
    <p:sldLayoutId id="2147486769" r:id="rId9"/>
    <p:sldLayoutId id="2147486770" r:id="rId10"/>
    <p:sldLayoutId id="2147486771" r:id="rId11"/>
  </p:sldLayoutIdLst>
  <p:transition spd="med"/>
  <p:txStyles>
    <p:titleStyle>
      <a:lvl1pPr algn="ctr" rtl="0" eaLnBrk="0" fontAlgn="base" hangingPunct="0">
        <a:spcBef>
          <a:spcPct val="0"/>
        </a:spcBef>
        <a:spcAft>
          <a:spcPct val="0"/>
        </a:spcAft>
        <a:defRPr sz="3200" b="1">
          <a:solidFill>
            <a:srgbClr val="FFFF00"/>
          </a:solidFill>
          <a:latin typeface="+mj-lt"/>
          <a:ea typeface="+mj-ea"/>
          <a:cs typeface="+mj-cs"/>
        </a:defRPr>
      </a:lvl1pPr>
      <a:lvl2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2pPr>
      <a:lvl3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3pPr>
      <a:lvl4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4pPr>
      <a:lvl5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5pPr>
      <a:lvl6pPr marL="4572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6pPr>
      <a:lvl7pPr marL="9144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7pPr>
      <a:lvl8pPr marL="13716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8pPr>
      <a:lvl9pPr marL="18288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9pPr>
    </p:titleStyle>
    <p:bodyStyle>
      <a:lvl1pPr marL="342900" indent="-342900" algn="l" rtl="0" eaLnBrk="0" fontAlgn="base" hangingPunct="0">
        <a:spcBef>
          <a:spcPct val="20000"/>
        </a:spcBef>
        <a:spcAft>
          <a:spcPct val="0"/>
        </a:spcAft>
        <a:buChar char="•"/>
        <a:defRPr sz="3200">
          <a:solidFill>
            <a:schemeClr val="bg1"/>
          </a:solidFill>
          <a:latin typeface="+mn-lt"/>
          <a:ea typeface="+mn-ea"/>
          <a:cs typeface="+mn-cs"/>
        </a:defRPr>
      </a:lvl1pPr>
      <a:lvl2pPr marL="742950" indent="-285750" algn="l" rtl="0" eaLnBrk="0" fontAlgn="base" hangingPunct="0">
        <a:spcBef>
          <a:spcPct val="20000"/>
        </a:spcBef>
        <a:spcAft>
          <a:spcPct val="0"/>
        </a:spcAft>
        <a:buChar char="–"/>
        <a:defRPr sz="2800">
          <a:solidFill>
            <a:schemeClr val="bg1"/>
          </a:solidFill>
          <a:latin typeface="+mn-lt"/>
          <a:ea typeface="+mn-ea"/>
        </a:defRPr>
      </a:lvl2pPr>
      <a:lvl3pPr marL="1143000" indent="-228600" algn="l" rtl="0" eaLnBrk="0" fontAlgn="base" hangingPunct="0">
        <a:spcBef>
          <a:spcPct val="20000"/>
        </a:spcBef>
        <a:spcAft>
          <a:spcPct val="0"/>
        </a:spcAft>
        <a:buChar char="•"/>
        <a:defRPr sz="2400">
          <a:solidFill>
            <a:schemeClr val="bg1"/>
          </a:solidFill>
          <a:latin typeface="+mn-lt"/>
          <a:ea typeface="+mn-ea"/>
        </a:defRPr>
      </a:lvl3pPr>
      <a:lvl4pPr marL="1600200" indent="-228600" algn="l" rtl="0" eaLnBrk="0" fontAlgn="base" hangingPunct="0">
        <a:spcBef>
          <a:spcPct val="20000"/>
        </a:spcBef>
        <a:spcAft>
          <a:spcPct val="0"/>
        </a:spcAft>
        <a:buChar char="–"/>
        <a:defRPr sz="2000">
          <a:solidFill>
            <a:schemeClr val="bg1"/>
          </a:solidFill>
          <a:latin typeface="+mn-lt"/>
          <a:ea typeface="+mn-ea"/>
        </a:defRPr>
      </a:lvl4pPr>
      <a:lvl5pPr marL="2057400" indent="-228600" algn="l" rtl="0" eaLnBrk="0" fontAlgn="base" hangingPunct="0">
        <a:spcBef>
          <a:spcPct val="20000"/>
        </a:spcBef>
        <a:spcAft>
          <a:spcPct val="0"/>
        </a:spcAft>
        <a:buChar char="»"/>
        <a:defRPr sz="2000">
          <a:solidFill>
            <a:schemeClr val="bg1"/>
          </a:solidFill>
          <a:latin typeface="+mn-lt"/>
          <a:ea typeface="+mn-ea"/>
        </a:defRPr>
      </a:lvl5pPr>
      <a:lvl6pPr marL="2514600" indent="-228600" algn="l" rtl="0" eaLnBrk="0" fontAlgn="base" hangingPunct="0">
        <a:spcBef>
          <a:spcPct val="20000"/>
        </a:spcBef>
        <a:spcAft>
          <a:spcPct val="0"/>
        </a:spcAft>
        <a:buChar char="»"/>
        <a:defRPr sz="2000">
          <a:solidFill>
            <a:schemeClr val="bg1"/>
          </a:solidFill>
          <a:latin typeface="+mn-lt"/>
          <a:ea typeface="+mn-ea"/>
        </a:defRPr>
      </a:lvl6pPr>
      <a:lvl7pPr marL="2971800" indent="-228600" algn="l" rtl="0" eaLnBrk="0" fontAlgn="base" hangingPunct="0">
        <a:spcBef>
          <a:spcPct val="20000"/>
        </a:spcBef>
        <a:spcAft>
          <a:spcPct val="0"/>
        </a:spcAft>
        <a:buChar char="»"/>
        <a:defRPr sz="2000">
          <a:solidFill>
            <a:schemeClr val="bg1"/>
          </a:solidFill>
          <a:latin typeface="+mn-lt"/>
          <a:ea typeface="+mn-ea"/>
        </a:defRPr>
      </a:lvl7pPr>
      <a:lvl8pPr marL="3429000" indent="-228600" algn="l" rtl="0" eaLnBrk="0" fontAlgn="base" hangingPunct="0">
        <a:spcBef>
          <a:spcPct val="20000"/>
        </a:spcBef>
        <a:spcAft>
          <a:spcPct val="0"/>
        </a:spcAft>
        <a:buChar char="»"/>
        <a:defRPr sz="2000">
          <a:solidFill>
            <a:schemeClr val="bg1"/>
          </a:solidFill>
          <a:latin typeface="+mn-lt"/>
          <a:ea typeface="+mn-ea"/>
        </a:defRPr>
      </a:lvl8pPr>
      <a:lvl9pPr marL="3886200" indent="-228600" algn="l" rtl="0" eaLnBrk="0" fontAlgn="base" hangingPunct="0">
        <a:spcBef>
          <a:spcPct val="20000"/>
        </a:spcBef>
        <a:spcAft>
          <a:spcPct val="0"/>
        </a:spcAft>
        <a:buChar char="»"/>
        <a:defRPr sz="2000">
          <a:solidFill>
            <a:schemeClr val="bg1"/>
          </a:solidFill>
          <a:latin typeface="+mn-lt"/>
          <a:ea typeface="+mn-ea"/>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000080"/>
            </a:gs>
            <a:gs pos="100000">
              <a:srgbClr val="000028"/>
            </a:gs>
          </a:gsLst>
          <a:lin ang="5400000" scaled="1"/>
        </a:gradFill>
        <a:effectLst/>
      </p:bgPr>
    </p:bg>
    <p:spTree>
      <p:nvGrpSpPr>
        <p:cNvPr id="1" name=""/>
        <p:cNvGrpSpPr/>
        <p:nvPr/>
      </p:nvGrpSpPr>
      <p:grpSpPr>
        <a:xfrm>
          <a:off x="0" y="0"/>
          <a:ext cx="0" cy="0"/>
          <a:chOff x="0" y="0"/>
          <a:chExt cx="0" cy="0"/>
        </a:xfrm>
      </p:grpSpPr>
      <p:pic>
        <p:nvPicPr>
          <p:cNvPr id="62466" name="Picture 7"/>
          <p:cNvPicPr>
            <a:picLocks noChangeAspect="1" noChangeArrowheads="1"/>
          </p:cNvPicPr>
          <p:nvPr/>
        </p:nvPicPr>
        <p:blipFill>
          <a:blip r:embed="rId13"/>
          <a:srcRect l="4167" r="53195"/>
          <a:stretch>
            <a:fillRect/>
          </a:stretch>
        </p:blipFill>
        <p:spPr bwMode="auto">
          <a:xfrm>
            <a:off x="0" y="0"/>
            <a:ext cx="3898900" cy="1136650"/>
          </a:xfrm>
          <a:prstGeom prst="rect">
            <a:avLst/>
          </a:prstGeom>
          <a:noFill/>
          <a:ln w="9525">
            <a:noFill/>
            <a:miter lim="800000"/>
            <a:headEnd/>
            <a:tailEnd/>
          </a:ln>
        </p:spPr>
      </p:pic>
      <p:sp>
        <p:nvSpPr>
          <p:cNvPr id="62467" name="Rectangle 2"/>
          <p:cNvSpPr>
            <a:spLocks noGrp="1" noChangeArrowheads="1"/>
          </p:cNvSpPr>
          <p:nvPr>
            <p:ph type="title"/>
          </p:nvPr>
        </p:nvSpPr>
        <p:spPr bwMode="auto">
          <a:xfrm>
            <a:off x="4203700" y="0"/>
            <a:ext cx="49403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Cliquez pour modifier le style du titre</a:t>
            </a:r>
          </a:p>
        </p:txBody>
      </p:sp>
      <p:sp>
        <p:nvSpPr>
          <p:cNvPr id="62468"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8" name="Rectangle 4"/>
          <p:cNvSpPr>
            <a:spLocks noGrp="1" noChangeArrowheads="1"/>
          </p:cNvSpPr>
          <p:nvPr>
            <p:ph type="dt" sz="half" idx="2"/>
          </p:nvPr>
        </p:nvSpPr>
        <p:spPr bwMode="auto">
          <a:xfrm>
            <a:off x="6858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9" name="Rectangle 5"/>
          <p:cNvSpPr>
            <a:spLocks noGrp="1" noChangeArrowheads="1"/>
          </p:cNvSpPr>
          <p:nvPr>
            <p:ph type="ftr" sz="quarter" idx="3"/>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10" name="Rectangle 6"/>
          <p:cNvSpPr>
            <a:spLocks noGrp="1" noChangeArrowheads="1"/>
          </p:cNvSpPr>
          <p:nvPr>
            <p:ph type="sldNum" sz="quarter" idx="4"/>
          </p:nvPr>
        </p:nvSpPr>
        <p:spPr bwMode="auto">
          <a:xfrm>
            <a:off x="65532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a:defRPr sz="1400" smtClean="0">
                <a:solidFill>
                  <a:srgbClr val="000000"/>
                </a:solidFill>
              </a:defRPr>
            </a:lvl1pPr>
          </a:lstStyle>
          <a:p>
            <a:pPr>
              <a:defRPr/>
            </a:pPr>
            <a:fld id="{C3573762-D3E7-4F47-A0AD-C18DE3D68444}"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772" r:id="rId1"/>
    <p:sldLayoutId id="2147486773" r:id="rId2"/>
    <p:sldLayoutId id="2147486774" r:id="rId3"/>
    <p:sldLayoutId id="2147486775" r:id="rId4"/>
    <p:sldLayoutId id="2147486776" r:id="rId5"/>
    <p:sldLayoutId id="2147486777" r:id="rId6"/>
    <p:sldLayoutId id="2147486778" r:id="rId7"/>
    <p:sldLayoutId id="2147486779" r:id="rId8"/>
    <p:sldLayoutId id="2147486780" r:id="rId9"/>
    <p:sldLayoutId id="2147486781" r:id="rId10"/>
    <p:sldLayoutId id="2147486782" r:id="rId11"/>
  </p:sldLayoutIdLst>
  <p:transition spd="med"/>
  <p:txStyles>
    <p:titleStyle>
      <a:lvl1pPr algn="ctr" rtl="0" eaLnBrk="0" fontAlgn="base" hangingPunct="0">
        <a:spcBef>
          <a:spcPct val="0"/>
        </a:spcBef>
        <a:spcAft>
          <a:spcPct val="0"/>
        </a:spcAft>
        <a:defRPr sz="3200" b="1">
          <a:solidFill>
            <a:srgbClr val="FFFF00"/>
          </a:solidFill>
          <a:latin typeface="+mj-lt"/>
          <a:ea typeface="+mj-ea"/>
          <a:cs typeface="+mj-cs"/>
        </a:defRPr>
      </a:lvl1pPr>
      <a:lvl2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2pPr>
      <a:lvl3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3pPr>
      <a:lvl4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4pPr>
      <a:lvl5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5pPr>
      <a:lvl6pPr marL="4572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6pPr>
      <a:lvl7pPr marL="9144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7pPr>
      <a:lvl8pPr marL="13716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8pPr>
      <a:lvl9pPr marL="18288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9pPr>
    </p:titleStyle>
    <p:bodyStyle>
      <a:lvl1pPr marL="342900" indent="-342900" algn="l" rtl="0" eaLnBrk="0" fontAlgn="base" hangingPunct="0">
        <a:spcBef>
          <a:spcPct val="20000"/>
        </a:spcBef>
        <a:spcAft>
          <a:spcPct val="0"/>
        </a:spcAft>
        <a:buChar char="•"/>
        <a:defRPr sz="3200">
          <a:solidFill>
            <a:schemeClr val="bg1"/>
          </a:solidFill>
          <a:latin typeface="+mn-lt"/>
          <a:ea typeface="+mn-ea"/>
          <a:cs typeface="+mn-cs"/>
        </a:defRPr>
      </a:lvl1pPr>
      <a:lvl2pPr marL="742950" indent="-285750" algn="l" rtl="0" eaLnBrk="0" fontAlgn="base" hangingPunct="0">
        <a:spcBef>
          <a:spcPct val="20000"/>
        </a:spcBef>
        <a:spcAft>
          <a:spcPct val="0"/>
        </a:spcAft>
        <a:buChar char="–"/>
        <a:defRPr sz="2800">
          <a:solidFill>
            <a:schemeClr val="bg1"/>
          </a:solidFill>
          <a:latin typeface="+mn-lt"/>
          <a:ea typeface="+mn-ea"/>
        </a:defRPr>
      </a:lvl2pPr>
      <a:lvl3pPr marL="1143000" indent="-228600" algn="l" rtl="0" eaLnBrk="0" fontAlgn="base" hangingPunct="0">
        <a:spcBef>
          <a:spcPct val="20000"/>
        </a:spcBef>
        <a:spcAft>
          <a:spcPct val="0"/>
        </a:spcAft>
        <a:buChar char="•"/>
        <a:defRPr sz="2400">
          <a:solidFill>
            <a:schemeClr val="bg1"/>
          </a:solidFill>
          <a:latin typeface="+mn-lt"/>
          <a:ea typeface="+mn-ea"/>
        </a:defRPr>
      </a:lvl3pPr>
      <a:lvl4pPr marL="1600200" indent="-228600" algn="l" rtl="0" eaLnBrk="0" fontAlgn="base" hangingPunct="0">
        <a:spcBef>
          <a:spcPct val="20000"/>
        </a:spcBef>
        <a:spcAft>
          <a:spcPct val="0"/>
        </a:spcAft>
        <a:buChar char="–"/>
        <a:defRPr sz="2000">
          <a:solidFill>
            <a:schemeClr val="bg1"/>
          </a:solidFill>
          <a:latin typeface="+mn-lt"/>
          <a:ea typeface="+mn-ea"/>
        </a:defRPr>
      </a:lvl4pPr>
      <a:lvl5pPr marL="2057400" indent="-228600" algn="l" rtl="0" eaLnBrk="0" fontAlgn="base" hangingPunct="0">
        <a:spcBef>
          <a:spcPct val="20000"/>
        </a:spcBef>
        <a:spcAft>
          <a:spcPct val="0"/>
        </a:spcAft>
        <a:buChar char="»"/>
        <a:defRPr sz="2000">
          <a:solidFill>
            <a:schemeClr val="bg1"/>
          </a:solidFill>
          <a:latin typeface="+mn-lt"/>
          <a:ea typeface="+mn-ea"/>
        </a:defRPr>
      </a:lvl5pPr>
      <a:lvl6pPr marL="2514600" indent="-228600" algn="l" rtl="0" eaLnBrk="0" fontAlgn="base" hangingPunct="0">
        <a:spcBef>
          <a:spcPct val="20000"/>
        </a:spcBef>
        <a:spcAft>
          <a:spcPct val="0"/>
        </a:spcAft>
        <a:buChar char="»"/>
        <a:defRPr sz="2000">
          <a:solidFill>
            <a:schemeClr val="bg1"/>
          </a:solidFill>
          <a:latin typeface="+mn-lt"/>
          <a:ea typeface="+mn-ea"/>
        </a:defRPr>
      </a:lvl6pPr>
      <a:lvl7pPr marL="2971800" indent="-228600" algn="l" rtl="0" eaLnBrk="0" fontAlgn="base" hangingPunct="0">
        <a:spcBef>
          <a:spcPct val="20000"/>
        </a:spcBef>
        <a:spcAft>
          <a:spcPct val="0"/>
        </a:spcAft>
        <a:buChar char="»"/>
        <a:defRPr sz="2000">
          <a:solidFill>
            <a:schemeClr val="bg1"/>
          </a:solidFill>
          <a:latin typeface="+mn-lt"/>
          <a:ea typeface="+mn-ea"/>
        </a:defRPr>
      </a:lvl7pPr>
      <a:lvl8pPr marL="3429000" indent="-228600" algn="l" rtl="0" eaLnBrk="0" fontAlgn="base" hangingPunct="0">
        <a:spcBef>
          <a:spcPct val="20000"/>
        </a:spcBef>
        <a:spcAft>
          <a:spcPct val="0"/>
        </a:spcAft>
        <a:buChar char="»"/>
        <a:defRPr sz="2000">
          <a:solidFill>
            <a:schemeClr val="bg1"/>
          </a:solidFill>
          <a:latin typeface="+mn-lt"/>
          <a:ea typeface="+mn-ea"/>
        </a:defRPr>
      </a:lvl8pPr>
      <a:lvl9pPr marL="3886200" indent="-228600" algn="l" rtl="0" eaLnBrk="0" fontAlgn="base" hangingPunct="0">
        <a:spcBef>
          <a:spcPct val="20000"/>
        </a:spcBef>
        <a:spcAft>
          <a:spcPct val="0"/>
        </a:spcAft>
        <a:buChar char="»"/>
        <a:defRPr sz="2000">
          <a:solidFill>
            <a:schemeClr val="bg1"/>
          </a:solidFill>
          <a:latin typeface="+mn-lt"/>
          <a:ea typeface="+mn-ea"/>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000080"/>
            </a:gs>
            <a:gs pos="100000">
              <a:srgbClr val="000028"/>
            </a:gs>
          </a:gsLst>
          <a:lin ang="5400000" scaled="1"/>
        </a:gradFill>
        <a:effectLst/>
      </p:bgPr>
    </p:bg>
    <p:spTree>
      <p:nvGrpSpPr>
        <p:cNvPr id="1" name=""/>
        <p:cNvGrpSpPr/>
        <p:nvPr/>
      </p:nvGrpSpPr>
      <p:grpSpPr>
        <a:xfrm>
          <a:off x="0" y="0"/>
          <a:ext cx="0" cy="0"/>
          <a:chOff x="0" y="0"/>
          <a:chExt cx="0" cy="0"/>
        </a:xfrm>
      </p:grpSpPr>
      <p:pic>
        <p:nvPicPr>
          <p:cNvPr id="63490" name="Picture 7"/>
          <p:cNvPicPr>
            <a:picLocks noChangeAspect="1" noChangeArrowheads="1"/>
          </p:cNvPicPr>
          <p:nvPr/>
        </p:nvPicPr>
        <p:blipFill>
          <a:blip r:embed="rId13"/>
          <a:srcRect l="4167" r="53195"/>
          <a:stretch>
            <a:fillRect/>
          </a:stretch>
        </p:blipFill>
        <p:spPr bwMode="auto">
          <a:xfrm>
            <a:off x="0" y="0"/>
            <a:ext cx="3898900" cy="1136650"/>
          </a:xfrm>
          <a:prstGeom prst="rect">
            <a:avLst/>
          </a:prstGeom>
          <a:noFill/>
          <a:ln w="9525">
            <a:noFill/>
            <a:miter lim="800000"/>
            <a:headEnd/>
            <a:tailEnd/>
          </a:ln>
        </p:spPr>
      </p:pic>
      <p:sp>
        <p:nvSpPr>
          <p:cNvPr id="63491" name="Rectangle 2"/>
          <p:cNvSpPr>
            <a:spLocks noGrp="1" noChangeArrowheads="1"/>
          </p:cNvSpPr>
          <p:nvPr>
            <p:ph type="title"/>
          </p:nvPr>
        </p:nvSpPr>
        <p:spPr bwMode="auto">
          <a:xfrm>
            <a:off x="4203700" y="0"/>
            <a:ext cx="49403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Cliquez pour modifier le style du titre</a:t>
            </a:r>
          </a:p>
        </p:txBody>
      </p:sp>
      <p:sp>
        <p:nvSpPr>
          <p:cNvPr id="63492"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8" name="Date Placeholder 7"/>
          <p:cNvSpPr>
            <a:spLocks noGrp="1" noChangeArrowheads="1"/>
          </p:cNvSpPr>
          <p:nvPr>
            <p:ph type="dt" sz="half" idx="2"/>
          </p:nvPr>
        </p:nvSpPr>
        <p:spPr bwMode="auto">
          <a:xfrm>
            <a:off x="6858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9" name="Footer Placeholder 8"/>
          <p:cNvSpPr>
            <a:spLocks noGrp="1" noChangeArrowheads="1"/>
          </p:cNvSpPr>
          <p:nvPr>
            <p:ph type="ftr" sz="quarter" idx="3"/>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10" name="Slide Number Placeholder 9"/>
          <p:cNvSpPr>
            <a:spLocks noGrp="1" noChangeArrowheads="1"/>
          </p:cNvSpPr>
          <p:nvPr>
            <p:ph type="sldNum" sz="quarter" idx="4"/>
          </p:nvPr>
        </p:nvSpPr>
        <p:spPr bwMode="auto">
          <a:xfrm>
            <a:off x="65532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a:defRPr sz="1400" smtClean="0">
                <a:solidFill>
                  <a:srgbClr val="000000"/>
                </a:solidFill>
              </a:defRPr>
            </a:lvl1pPr>
          </a:lstStyle>
          <a:p>
            <a:pPr>
              <a:defRPr/>
            </a:pPr>
            <a:fld id="{02F03C29-32E5-488A-9A4C-3921F7939D6A}"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783" r:id="rId1"/>
    <p:sldLayoutId id="2147486784" r:id="rId2"/>
    <p:sldLayoutId id="2147486785" r:id="rId3"/>
    <p:sldLayoutId id="2147486786" r:id="rId4"/>
    <p:sldLayoutId id="2147486787" r:id="rId5"/>
    <p:sldLayoutId id="2147486788" r:id="rId6"/>
    <p:sldLayoutId id="2147486789" r:id="rId7"/>
    <p:sldLayoutId id="2147486790" r:id="rId8"/>
    <p:sldLayoutId id="2147486791" r:id="rId9"/>
    <p:sldLayoutId id="2147486792" r:id="rId10"/>
    <p:sldLayoutId id="2147486793" r:id="rId11"/>
  </p:sldLayoutIdLst>
  <p:transition spd="med"/>
  <p:txStyles>
    <p:titleStyle>
      <a:lvl1pPr algn="ctr" rtl="0" eaLnBrk="0" fontAlgn="base" hangingPunct="0">
        <a:spcBef>
          <a:spcPct val="0"/>
        </a:spcBef>
        <a:spcAft>
          <a:spcPct val="0"/>
        </a:spcAft>
        <a:defRPr sz="3200" b="1">
          <a:solidFill>
            <a:srgbClr val="FFFF00"/>
          </a:solidFill>
          <a:latin typeface="+mj-lt"/>
          <a:ea typeface="+mj-ea"/>
          <a:cs typeface="+mj-cs"/>
        </a:defRPr>
      </a:lvl1pPr>
      <a:lvl2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2pPr>
      <a:lvl3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3pPr>
      <a:lvl4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4pPr>
      <a:lvl5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5pPr>
      <a:lvl6pPr marL="4572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6pPr>
      <a:lvl7pPr marL="9144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7pPr>
      <a:lvl8pPr marL="13716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8pPr>
      <a:lvl9pPr marL="18288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9pPr>
    </p:titleStyle>
    <p:bodyStyle>
      <a:lvl1pPr marL="342900" indent="-342900" algn="l" rtl="0" eaLnBrk="0" fontAlgn="base" hangingPunct="0">
        <a:spcBef>
          <a:spcPct val="20000"/>
        </a:spcBef>
        <a:spcAft>
          <a:spcPct val="0"/>
        </a:spcAft>
        <a:buChar char="•"/>
        <a:defRPr sz="3200">
          <a:solidFill>
            <a:schemeClr val="bg1"/>
          </a:solidFill>
          <a:latin typeface="+mn-lt"/>
          <a:ea typeface="+mn-ea"/>
          <a:cs typeface="+mn-cs"/>
        </a:defRPr>
      </a:lvl1pPr>
      <a:lvl2pPr marL="742950" indent="-285750" algn="l" rtl="0" eaLnBrk="0" fontAlgn="base" hangingPunct="0">
        <a:spcBef>
          <a:spcPct val="20000"/>
        </a:spcBef>
        <a:spcAft>
          <a:spcPct val="0"/>
        </a:spcAft>
        <a:buChar char="–"/>
        <a:defRPr sz="2800">
          <a:solidFill>
            <a:schemeClr val="bg1"/>
          </a:solidFill>
          <a:latin typeface="+mn-lt"/>
          <a:ea typeface="+mn-ea"/>
        </a:defRPr>
      </a:lvl2pPr>
      <a:lvl3pPr marL="1143000" indent="-228600" algn="l" rtl="0" eaLnBrk="0" fontAlgn="base" hangingPunct="0">
        <a:spcBef>
          <a:spcPct val="20000"/>
        </a:spcBef>
        <a:spcAft>
          <a:spcPct val="0"/>
        </a:spcAft>
        <a:buChar char="•"/>
        <a:defRPr sz="2400">
          <a:solidFill>
            <a:schemeClr val="bg1"/>
          </a:solidFill>
          <a:latin typeface="+mn-lt"/>
          <a:ea typeface="+mn-ea"/>
        </a:defRPr>
      </a:lvl3pPr>
      <a:lvl4pPr marL="1600200" indent="-228600" algn="l" rtl="0" eaLnBrk="0" fontAlgn="base" hangingPunct="0">
        <a:spcBef>
          <a:spcPct val="20000"/>
        </a:spcBef>
        <a:spcAft>
          <a:spcPct val="0"/>
        </a:spcAft>
        <a:buChar char="–"/>
        <a:defRPr sz="2000">
          <a:solidFill>
            <a:schemeClr val="bg1"/>
          </a:solidFill>
          <a:latin typeface="+mn-lt"/>
          <a:ea typeface="+mn-ea"/>
        </a:defRPr>
      </a:lvl4pPr>
      <a:lvl5pPr marL="2057400" indent="-228600" algn="l" rtl="0" eaLnBrk="0" fontAlgn="base" hangingPunct="0">
        <a:spcBef>
          <a:spcPct val="20000"/>
        </a:spcBef>
        <a:spcAft>
          <a:spcPct val="0"/>
        </a:spcAft>
        <a:buChar char="»"/>
        <a:defRPr sz="2000">
          <a:solidFill>
            <a:schemeClr val="bg1"/>
          </a:solidFill>
          <a:latin typeface="+mn-lt"/>
          <a:ea typeface="+mn-ea"/>
        </a:defRPr>
      </a:lvl5pPr>
      <a:lvl6pPr marL="2514600" indent="-228600" algn="l" rtl="0" eaLnBrk="0" fontAlgn="base" hangingPunct="0">
        <a:spcBef>
          <a:spcPct val="20000"/>
        </a:spcBef>
        <a:spcAft>
          <a:spcPct val="0"/>
        </a:spcAft>
        <a:buChar char="»"/>
        <a:defRPr sz="2000">
          <a:solidFill>
            <a:schemeClr val="bg1"/>
          </a:solidFill>
          <a:latin typeface="+mn-lt"/>
          <a:ea typeface="+mn-ea"/>
        </a:defRPr>
      </a:lvl6pPr>
      <a:lvl7pPr marL="2971800" indent="-228600" algn="l" rtl="0" eaLnBrk="0" fontAlgn="base" hangingPunct="0">
        <a:spcBef>
          <a:spcPct val="20000"/>
        </a:spcBef>
        <a:spcAft>
          <a:spcPct val="0"/>
        </a:spcAft>
        <a:buChar char="»"/>
        <a:defRPr sz="2000">
          <a:solidFill>
            <a:schemeClr val="bg1"/>
          </a:solidFill>
          <a:latin typeface="+mn-lt"/>
          <a:ea typeface="+mn-ea"/>
        </a:defRPr>
      </a:lvl7pPr>
      <a:lvl8pPr marL="3429000" indent="-228600" algn="l" rtl="0" eaLnBrk="0" fontAlgn="base" hangingPunct="0">
        <a:spcBef>
          <a:spcPct val="20000"/>
        </a:spcBef>
        <a:spcAft>
          <a:spcPct val="0"/>
        </a:spcAft>
        <a:buChar char="»"/>
        <a:defRPr sz="2000">
          <a:solidFill>
            <a:schemeClr val="bg1"/>
          </a:solidFill>
          <a:latin typeface="+mn-lt"/>
          <a:ea typeface="+mn-ea"/>
        </a:defRPr>
      </a:lvl8pPr>
      <a:lvl9pPr marL="3886200" indent="-228600" algn="l" rtl="0" eaLnBrk="0" fontAlgn="base" hangingPunct="0">
        <a:spcBef>
          <a:spcPct val="20000"/>
        </a:spcBef>
        <a:spcAft>
          <a:spcPct val="0"/>
        </a:spcAft>
        <a:buChar char="»"/>
        <a:defRPr sz="2000">
          <a:solidFill>
            <a:schemeClr val="bg1"/>
          </a:solidFill>
          <a:latin typeface="+mn-lt"/>
          <a:ea typeface="+mn-ea"/>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000080"/>
            </a:gs>
            <a:gs pos="100000">
              <a:srgbClr val="000028"/>
            </a:gs>
          </a:gsLst>
          <a:lin ang="5400000" scaled="1"/>
        </a:gradFill>
        <a:effectLst/>
      </p:bgPr>
    </p:bg>
    <p:spTree>
      <p:nvGrpSpPr>
        <p:cNvPr id="1" name=""/>
        <p:cNvGrpSpPr/>
        <p:nvPr/>
      </p:nvGrpSpPr>
      <p:grpSpPr>
        <a:xfrm>
          <a:off x="0" y="0"/>
          <a:ext cx="0" cy="0"/>
          <a:chOff x="0" y="0"/>
          <a:chExt cx="0" cy="0"/>
        </a:xfrm>
      </p:grpSpPr>
      <p:pic>
        <p:nvPicPr>
          <p:cNvPr id="64514" name="Picture 7"/>
          <p:cNvPicPr>
            <a:picLocks noChangeAspect="1" noChangeArrowheads="1"/>
          </p:cNvPicPr>
          <p:nvPr/>
        </p:nvPicPr>
        <p:blipFill>
          <a:blip r:embed="rId13"/>
          <a:srcRect l="4167" r="53195"/>
          <a:stretch>
            <a:fillRect/>
          </a:stretch>
        </p:blipFill>
        <p:spPr bwMode="auto">
          <a:xfrm>
            <a:off x="0" y="0"/>
            <a:ext cx="3898900" cy="1136650"/>
          </a:xfrm>
          <a:prstGeom prst="rect">
            <a:avLst/>
          </a:prstGeom>
          <a:noFill/>
          <a:ln w="9525">
            <a:noFill/>
            <a:miter lim="800000"/>
            <a:headEnd/>
            <a:tailEnd/>
          </a:ln>
        </p:spPr>
      </p:pic>
      <p:sp>
        <p:nvSpPr>
          <p:cNvPr id="64515" name="Rectangle 2"/>
          <p:cNvSpPr>
            <a:spLocks noGrp="1" noChangeArrowheads="1"/>
          </p:cNvSpPr>
          <p:nvPr>
            <p:ph type="title"/>
          </p:nvPr>
        </p:nvSpPr>
        <p:spPr bwMode="auto">
          <a:xfrm>
            <a:off x="4203700" y="0"/>
            <a:ext cx="49403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Cliquez pour modifier le style du titre</a:t>
            </a:r>
          </a:p>
        </p:txBody>
      </p:sp>
      <p:sp>
        <p:nvSpPr>
          <p:cNvPr id="64516"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8" name="Rectangle 4"/>
          <p:cNvSpPr>
            <a:spLocks noGrp="1" noChangeArrowheads="1"/>
          </p:cNvSpPr>
          <p:nvPr>
            <p:ph type="dt" sz="half" idx="2"/>
          </p:nvPr>
        </p:nvSpPr>
        <p:spPr bwMode="auto">
          <a:xfrm>
            <a:off x="6858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9" name="Rectangle 5"/>
          <p:cNvSpPr>
            <a:spLocks noGrp="1" noChangeArrowheads="1"/>
          </p:cNvSpPr>
          <p:nvPr>
            <p:ph type="ftr" sz="quarter" idx="3"/>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10" name="Rectangle 6"/>
          <p:cNvSpPr>
            <a:spLocks noGrp="1" noChangeArrowheads="1"/>
          </p:cNvSpPr>
          <p:nvPr>
            <p:ph type="sldNum" sz="quarter" idx="4"/>
          </p:nvPr>
        </p:nvSpPr>
        <p:spPr bwMode="auto">
          <a:xfrm>
            <a:off x="65532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a:defRPr sz="1400" smtClean="0">
                <a:solidFill>
                  <a:srgbClr val="000000"/>
                </a:solidFill>
              </a:defRPr>
            </a:lvl1pPr>
          </a:lstStyle>
          <a:p>
            <a:pPr>
              <a:defRPr/>
            </a:pPr>
            <a:fld id="{1C77C36B-BD41-4601-9876-B0BB1FDB878C}"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794" r:id="rId1"/>
    <p:sldLayoutId id="2147486795" r:id="rId2"/>
    <p:sldLayoutId id="2147486796" r:id="rId3"/>
    <p:sldLayoutId id="2147486797" r:id="rId4"/>
    <p:sldLayoutId id="2147486798" r:id="rId5"/>
    <p:sldLayoutId id="2147486799" r:id="rId6"/>
    <p:sldLayoutId id="2147486800" r:id="rId7"/>
    <p:sldLayoutId id="2147486801" r:id="rId8"/>
    <p:sldLayoutId id="2147486802" r:id="rId9"/>
    <p:sldLayoutId id="2147486803" r:id="rId10"/>
    <p:sldLayoutId id="2147486804" r:id="rId11"/>
  </p:sldLayoutIdLst>
  <p:transition spd="med"/>
  <p:txStyles>
    <p:titleStyle>
      <a:lvl1pPr algn="ctr" rtl="0" eaLnBrk="0" fontAlgn="base" hangingPunct="0">
        <a:spcBef>
          <a:spcPct val="0"/>
        </a:spcBef>
        <a:spcAft>
          <a:spcPct val="0"/>
        </a:spcAft>
        <a:defRPr sz="3200" b="1">
          <a:solidFill>
            <a:srgbClr val="FFFF00"/>
          </a:solidFill>
          <a:latin typeface="+mj-lt"/>
          <a:ea typeface="+mj-ea"/>
          <a:cs typeface="+mj-cs"/>
        </a:defRPr>
      </a:lvl1pPr>
      <a:lvl2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2pPr>
      <a:lvl3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3pPr>
      <a:lvl4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4pPr>
      <a:lvl5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5pPr>
      <a:lvl6pPr marL="4572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6pPr>
      <a:lvl7pPr marL="9144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7pPr>
      <a:lvl8pPr marL="13716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8pPr>
      <a:lvl9pPr marL="18288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9pPr>
    </p:titleStyle>
    <p:bodyStyle>
      <a:lvl1pPr marL="342900" indent="-342900" algn="l" rtl="0" eaLnBrk="0" fontAlgn="base" hangingPunct="0">
        <a:spcBef>
          <a:spcPct val="20000"/>
        </a:spcBef>
        <a:spcAft>
          <a:spcPct val="0"/>
        </a:spcAft>
        <a:buChar char="•"/>
        <a:defRPr sz="3200">
          <a:solidFill>
            <a:schemeClr val="bg1"/>
          </a:solidFill>
          <a:latin typeface="+mn-lt"/>
          <a:ea typeface="+mn-ea"/>
          <a:cs typeface="+mn-cs"/>
        </a:defRPr>
      </a:lvl1pPr>
      <a:lvl2pPr marL="742950" indent="-285750" algn="l" rtl="0" eaLnBrk="0" fontAlgn="base" hangingPunct="0">
        <a:spcBef>
          <a:spcPct val="20000"/>
        </a:spcBef>
        <a:spcAft>
          <a:spcPct val="0"/>
        </a:spcAft>
        <a:buChar char="–"/>
        <a:defRPr sz="2800">
          <a:solidFill>
            <a:schemeClr val="bg1"/>
          </a:solidFill>
          <a:latin typeface="+mn-lt"/>
          <a:ea typeface="+mn-ea"/>
        </a:defRPr>
      </a:lvl2pPr>
      <a:lvl3pPr marL="1143000" indent="-228600" algn="l" rtl="0" eaLnBrk="0" fontAlgn="base" hangingPunct="0">
        <a:spcBef>
          <a:spcPct val="20000"/>
        </a:spcBef>
        <a:spcAft>
          <a:spcPct val="0"/>
        </a:spcAft>
        <a:buChar char="•"/>
        <a:defRPr sz="2400">
          <a:solidFill>
            <a:schemeClr val="bg1"/>
          </a:solidFill>
          <a:latin typeface="+mn-lt"/>
          <a:ea typeface="+mn-ea"/>
        </a:defRPr>
      </a:lvl3pPr>
      <a:lvl4pPr marL="1600200" indent="-228600" algn="l" rtl="0" eaLnBrk="0" fontAlgn="base" hangingPunct="0">
        <a:spcBef>
          <a:spcPct val="20000"/>
        </a:spcBef>
        <a:spcAft>
          <a:spcPct val="0"/>
        </a:spcAft>
        <a:buChar char="–"/>
        <a:defRPr sz="2000">
          <a:solidFill>
            <a:schemeClr val="bg1"/>
          </a:solidFill>
          <a:latin typeface="+mn-lt"/>
          <a:ea typeface="+mn-ea"/>
        </a:defRPr>
      </a:lvl4pPr>
      <a:lvl5pPr marL="2057400" indent="-228600" algn="l" rtl="0" eaLnBrk="0" fontAlgn="base" hangingPunct="0">
        <a:spcBef>
          <a:spcPct val="20000"/>
        </a:spcBef>
        <a:spcAft>
          <a:spcPct val="0"/>
        </a:spcAft>
        <a:buChar char="»"/>
        <a:defRPr sz="2000">
          <a:solidFill>
            <a:schemeClr val="bg1"/>
          </a:solidFill>
          <a:latin typeface="+mn-lt"/>
          <a:ea typeface="+mn-ea"/>
        </a:defRPr>
      </a:lvl5pPr>
      <a:lvl6pPr marL="2514600" indent="-228600" algn="l" rtl="0" eaLnBrk="0" fontAlgn="base" hangingPunct="0">
        <a:spcBef>
          <a:spcPct val="20000"/>
        </a:spcBef>
        <a:spcAft>
          <a:spcPct val="0"/>
        </a:spcAft>
        <a:buChar char="»"/>
        <a:defRPr sz="2000">
          <a:solidFill>
            <a:schemeClr val="bg1"/>
          </a:solidFill>
          <a:latin typeface="+mn-lt"/>
          <a:ea typeface="+mn-ea"/>
        </a:defRPr>
      </a:lvl6pPr>
      <a:lvl7pPr marL="2971800" indent="-228600" algn="l" rtl="0" eaLnBrk="0" fontAlgn="base" hangingPunct="0">
        <a:spcBef>
          <a:spcPct val="20000"/>
        </a:spcBef>
        <a:spcAft>
          <a:spcPct val="0"/>
        </a:spcAft>
        <a:buChar char="»"/>
        <a:defRPr sz="2000">
          <a:solidFill>
            <a:schemeClr val="bg1"/>
          </a:solidFill>
          <a:latin typeface="+mn-lt"/>
          <a:ea typeface="+mn-ea"/>
        </a:defRPr>
      </a:lvl7pPr>
      <a:lvl8pPr marL="3429000" indent="-228600" algn="l" rtl="0" eaLnBrk="0" fontAlgn="base" hangingPunct="0">
        <a:spcBef>
          <a:spcPct val="20000"/>
        </a:spcBef>
        <a:spcAft>
          <a:spcPct val="0"/>
        </a:spcAft>
        <a:buChar char="»"/>
        <a:defRPr sz="2000">
          <a:solidFill>
            <a:schemeClr val="bg1"/>
          </a:solidFill>
          <a:latin typeface="+mn-lt"/>
          <a:ea typeface="+mn-ea"/>
        </a:defRPr>
      </a:lvl8pPr>
      <a:lvl9pPr marL="3886200" indent="-228600" algn="l" rtl="0" eaLnBrk="0" fontAlgn="base" hangingPunct="0">
        <a:spcBef>
          <a:spcPct val="20000"/>
        </a:spcBef>
        <a:spcAft>
          <a:spcPct val="0"/>
        </a:spcAft>
        <a:buChar char="»"/>
        <a:defRPr sz="2000">
          <a:solidFill>
            <a:schemeClr val="bg1"/>
          </a:solidFill>
          <a:latin typeface="+mn-lt"/>
          <a:ea typeface="+mn-ea"/>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000080"/>
            </a:gs>
            <a:gs pos="100000">
              <a:srgbClr val="000028"/>
            </a:gs>
          </a:gsLst>
          <a:lin ang="5400000" scaled="1"/>
        </a:gradFill>
        <a:effectLst/>
      </p:bgPr>
    </p:bg>
    <p:spTree>
      <p:nvGrpSpPr>
        <p:cNvPr id="1" name=""/>
        <p:cNvGrpSpPr/>
        <p:nvPr/>
      </p:nvGrpSpPr>
      <p:grpSpPr>
        <a:xfrm>
          <a:off x="0" y="0"/>
          <a:ext cx="0" cy="0"/>
          <a:chOff x="0" y="0"/>
          <a:chExt cx="0" cy="0"/>
        </a:xfrm>
      </p:grpSpPr>
      <p:pic>
        <p:nvPicPr>
          <p:cNvPr id="65538" name="Picture 7"/>
          <p:cNvPicPr>
            <a:picLocks noChangeAspect="1" noChangeArrowheads="1"/>
          </p:cNvPicPr>
          <p:nvPr/>
        </p:nvPicPr>
        <p:blipFill>
          <a:blip r:embed="rId13"/>
          <a:srcRect l="4167" r="53195"/>
          <a:stretch>
            <a:fillRect/>
          </a:stretch>
        </p:blipFill>
        <p:spPr bwMode="auto">
          <a:xfrm>
            <a:off x="0" y="0"/>
            <a:ext cx="3898900" cy="1136650"/>
          </a:xfrm>
          <a:prstGeom prst="rect">
            <a:avLst/>
          </a:prstGeom>
          <a:noFill/>
          <a:ln w="9525">
            <a:noFill/>
            <a:miter lim="800000"/>
            <a:headEnd/>
            <a:tailEnd/>
          </a:ln>
        </p:spPr>
      </p:pic>
      <p:sp>
        <p:nvSpPr>
          <p:cNvPr id="65539" name="Rectangle 2"/>
          <p:cNvSpPr>
            <a:spLocks noGrp="1" noChangeArrowheads="1"/>
          </p:cNvSpPr>
          <p:nvPr>
            <p:ph type="title"/>
          </p:nvPr>
        </p:nvSpPr>
        <p:spPr bwMode="auto">
          <a:xfrm>
            <a:off x="4203700" y="0"/>
            <a:ext cx="49403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Cliquez pour modifier le style du titre</a:t>
            </a:r>
          </a:p>
        </p:txBody>
      </p:sp>
      <p:sp>
        <p:nvSpPr>
          <p:cNvPr id="65540"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8" name="Rectangle 4"/>
          <p:cNvSpPr>
            <a:spLocks noGrp="1" noChangeArrowheads="1"/>
          </p:cNvSpPr>
          <p:nvPr>
            <p:ph type="dt" sz="half" idx="2"/>
          </p:nvPr>
        </p:nvSpPr>
        <p:spPr bwMode="auto">
          <a:xfrm>
            <a:off x="6858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9" name="Rectangle 5"/>
          <p:cNvSpPr>
            <a:spLocks noGrp="1" noChangeArrowheads="1"/>
          </p:cNvSpPr>
          <p:nvPr>
            <p:ph type="ftr" sz="quarter" idx="3"/>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10" name="Rectangle 6"/>
          <p:cNvSpPr>
            <a:spLocks noGrp="1" noChangeArrowheads="1"/>
          </p:cNvSpPr>
          <p:nvPr>
            <p:ph type="sldNum" sz="quarter" idx="4"/>
          </p:nvPr>
        </p:nvSpPr>
        <p:spPr bwMode="auto">
          <a:xfrm>
            <a:off x="65532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a:defRPr sz="1400" smtClean="0">
                <a:solidFill>
                  <a:srgbClr val="000000"/>
                </a:solidFill>
              </a:defRPr>
            </a:lvl1pPr>
          </a:lstStyle>
          <a:p>
            <a:pPr>
              <a:defRPr/>
            </a:pPr>
            <a:fld id="{86F1B801-35A5-4DD7-B4CB-FA85BB98B6FF}"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805" r:id="rId1"/>
    <p:sldLayoutId id="2147486806" r:id="rId2"/>
    <p:sldLayoutId id="2147486807" r:id="rId3"/>
    <p:sldLayoutId id="2147486808" r:id="rId4"/>
    <p:sldLayoutId id="2147486809" r:id="rId5"/>
    <p:sldLayoutId id="2147486810" r:id="rId6"/>
    <p:sldLayoutId id="2147486811" r:id="rId7"/>
    <p:sldLayoutId id="2147486812" r:id="rId8"/>
    <p:sldLayoutId id="2147486813" r:id="rId9"/>
    <p:sldLayoutId id="2147486814" r:id="rId10"/>
    <p:sldLayoutId id="2147486815" r:id="rId11"/>
  </p:sldLayoutIdLst>
  <p:transition spd="med"/>
  <p:txStyles>
    <p:titleStyle>
      <a:lvl1pPr algn="ctr" rtl="0" eaLnBrk="0" fontAlgn="base" hangingPunct="0">
        <a:spcBef>
          <a:spcPct val="0"/>
        </a:spcBef>
        <a:spcAft>
          <a:spcPct val="0"/>
        </a:spcAft>
        <a:defRPr sz="3200" b="1">
          <a:solidFill>
            <a:srgbClr val="FFFF00"/>
          </a:solidFill>
          <a:latin typeface="+mj-lt"/>
          <a:ea typeface="+mj-ea"/>
          <a:cs typeface="+mj-cs"/>
        </a:defRPr>
      </a:lvl1pPr>
      <a:lvl2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2pPr>
      <a:lvl3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3pPr>
      <a:lvl4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4pPr>
      <a:lvl5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5pPr>
      <a:lvl6pPr marL="4572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6pPr>
      <a:lvl7pPr marL="9144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7pPr>
      <a:lvl8pPr marL="13716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8pPr>
      <a:lvl9pPr marL="18288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9pPr>
    </p:titleStyle>
    <p:bodyStyle>
      <a:lvl1pPr marL="342900" indent="-342900" algn="l" rtl="0" eaLnBrk="0" fontAlgn="base" hangingPunct="0">
        <a:spcBef>
          <a:spcPct val="20000"/>
        </a:spcBef>
        <a:spcAft>
          <a:spcPct val="0"/>
        </a:spcAft>
        <a:buChar char="•"/>
        <a:defRPr sz="3200">
          <a:solidFill>
            <a:schemeClr val="bg1"/>
          </a:solidFill>
          <a:latin typeface="+mn-lt"/>
          <a:ea typeface="+mn-ea"/>
          <a:cs typeface="+mn-cs"/>
        </a:defRPr>
      </a:lvl1pPr>
      <a:lvl2pPr marL="742950" indent="-285750" algn="l" rtl="0" eaLnBrk="0" fontAlgn="base" hangingPunct="0">
        <a:spcBef>
          <a:spcPct val="20000"/>
        </a:spcBef>
        <a:spcAft>
          <a:spcPct val="0"/>
        </a:spcAft>
        <a:buChar char="–"/>
        <a:defRPr sz="2800">
          <a:solidFill>
            <a:schemeClr val="bg1"/>
          </a:solidFill>
          <a:latin typeface="+mn-lt"/>
          <a:ea typeface="+mn-ea"/>
        </a:defRPr>
      </a:lvl2pPr>
      <a:lvl3pPr marL="1143000" indent="-228600" algn="l" rtl="0" eaLnBrk="0" fontAlgn="base" hangingPunct="0">
        <a:spcBef>
          <a:spcPct val="20000"/>
        </a:spcBef>
        <a:spcAft>
          <a:spcPct val="0"/>
        </a:spcAft>
        <a:buChar char="•"/>
        <a:defRPr sz="2400">
          <a:solidFill>
            <a:schemeClr val="bg1"/>
          </a:solidFill>
          <a:latin typeface="+mn-lt"/>
          <a:ea typeface="+mn-ea"/>
        </a:defRPr>
      </a:lvl3pPr>
      <a:lvl4pPr marL="1600200" indent="-228600" algn="l" rtl="0" eaLnBrk="0" fontAlgn="base" hangingPunct="0">
        <a:spcBef>
          <a:spcPct val="20000"/>
        </a:spcBef>
        <a:spcAft>
          <a:spcPct val="0"/>
        </a:spcAft>
        <a:buChar char="–"/>
        <a:defRPr sz="2000">
          <a:solidFill>
            <a:schemeClr val="bg1"/>
          </a:solidFill>
          <a:latin typeface="+mn-lt"/>
          <a:ea typeface="+mn-ea"/>
        </a:defRPr>
      </a:lvl4pPr>
      <a:lvl5pPr marL="2057400" indent="-228600" algn="l" rtl="0" eaLnBrk="0" fontAlgn="base" hangingPunct="0">
        <a:spcBef>
          <a:spcPct val="20000"/>
        </a:spcBef>
        <a:spcAft>
          <a:spcPct val="0"/>
        </a:spcAft>
        <a:buChar char="»"/>
        <a:defRPr sz="2000">
          <a:solidFill>
            <a:schemeClr val="bg1"/>
          </a:solidFill>
          <a:latin typeface="+mn-lt"/>
          <a:ea typeface="+mn-ea"/>
        </a:defRPr>
      </a:lvl5pPr>
      <a:lvl6pPr marL="2514600" indent="-228600" algn="l" rtl="0" eaLnBrk="0" fontAlgn="base" hangingPunct="0">
        <a:spcBef>
          <a:spcPct val="20000"/>
        </a:spcBef>
        <a:spcAft>
          <a:spcPct val="0"/>
        </a:spcAft>
        <a:buChar char="»"/>
        <a:defRPr sz="2000">
          <a:solidFill>
            <a:schemeClr val="bg1"/>
          </a:solidFill>
          <a:latin typeface="+mn-lt"/>
          <a:ea typeface="+mn-ea"/>
        </a:defRPr>
      </a:lvl6pPr>
      <a:lvl7pPr marL="2971800" indent="-228600" algn="l" rtl="0" eaLnBrk="0" fontAlgn="base" hangingPunct="0">
        <a:spcBef>
          <a:spcPct val="20000"/>
        </a:spcBef>
        <a:spcAft>
          <a:spcPct val="0"/>
        </a:spcAft>
        <a:buChar char="»"/>
        <a:defRPr sz="2000">
          <a:solidFill>
            <a:schemeClr val="bg1"/>
          </a:solidFill>
          <a:latin typeface="+mn-lt"/>
          <a:ea typeface="+mn-ea"/>
        </a:defRPr>
      </a:lvl7pPr>
      <a:lvl8pPr marL="3429000" indent="-228600" algn="l" rtl="0" eaLnBrk="0" fontAlgn="base" hangingPunct="0">
        <a:spcBef>
          <a:spcPct val="20000"/>
        </a:spcBef>
        <a:spcAft>
          <a:spcPct val="0"/>
        </a:spcAft>
        <a:buChar char="»"/>
        <a:defRPr sz="2000">
          <a:solidFill>
            <a:schemeClr val="bg1"/>
          </a:solidFill>
          <a:latin typeface="+mn-lt"/>
          <a:ea typeface="+mn-ea"/>
        </a:defRPr>
      </a:lvl8pPr>
      <a:lvl9pPr marL="3886200" indent="-228600" algn="l" rtl="0" eaLnBrk="0" fontAlgn="base" hangingPunct="0">
        <a:spcBef>
          <a:spcPct val="20000"/>
        </a:spcBef>
        <a:spcAft>
          <a:spcPct val="0"/>
        </a:spcAft>
        <a:buChar char="»"/>
        <a:defRPr sz="2000">
          <a:solidFill>
            <a:schemeClr val="bg1"/>
          </a:solidFill>
          <a:latin typeface="+mn-lt"/>
          <a:ea typeface="+mn-ea"/>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000080"/>
            </a:gs>
            <a:gs pos="100000">
              <a:srgbClr val="000028"/>
            </a:gs>
          </a:gsLst>
          <a:lin ang="5400000" scaled="1"/>
        </a:gradFill>
        <a:effectLst/>
      </p:bgPr>
    </p:bg>
    <p:spTree>
      <p:nvGrpSpPr>
        <p:cNvPr id="1" name=""/>
        <p:cNvGrpSpPr/>
        <p:nvPr/>
      </p:nvGrpSpPr>
      <p:grpSpPr>
        <a:xfrm>
          <a:off x="0" y="0"/>
          <a:ext cx="0" cy="0"/>
          <a:chOff x="0" y="0"/>
          <a:chExt cx="0" cy="0"/>
        </a:xfrm>
      </p:grpSpPr>
      <p:pic>
        <p:nvPicPr>
          <p:cNvPr id="66562" name="Picture 7"/>
          <p:cNvPicPr>
            <a:picLocks noChangeAspect="1" noChangeArrowheads="1"/>
          </p:cNvPicPr>
          <p:nvPr/>
        </p:nvPicPr>
        <p:blipFill>
          <a:blip r:embed="rId13"/>
          <a:srcRect l="4167" r="53195"/>
          <a:stretch>
            <a:fillRect/>
          </a:stretch>
        </p:blipFill>
        <p:spPr bwMode="auto">
          <a:xfrm>
            <a:off x="0" y="0"/>
            <a:ext cx="3898900" cy="1136650"/>
          </a:xfrm>
          <a:prstGeom prst="rect">
            <a:avLst/>
          </a:prstGeom>
          <a:noFill/>
          <a:ln w="9525">
            <a:noFill/>
            <a:miter lim="800000"/>
            <a:headEnd/>
            <a:tailEnd/>
          </a:ln>
        </p:spPr>
      </p:pic>
      <p:sp>
        <p:nvSpPr>
          <p:cNvPr id="66563" name="Rectangle 2"/>
          <p:cNvSpPr>
            <a:spLocks noGrp="1" noChangeArrowheads="1"/>
          </p:cNvSpPr>
          <p:nvPr>
            <p:ph type="title"/>
          </p:nvPr>
        </p:nvSpPr>
        <p:spPr bwMode="auto">
          <a:xfrm>
            <a:off x="4203700" y="0"/>
            <a:ext cx="49403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Cliquez pour modifier le style du titre</a:t>
            </a:r>
          </a:p>
        </p:txBody>
      </p:sp>
      <p:sp>
        <p:nvSpPr>
          <p:cNvPr id="66564"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8" name="Rectangle 4"/>
          <p:cNvSpPr>
            <a:spLocks noGrp="1" noChangeArrowheads="1"/>
          </p:cNvSpPr>
          <p:nvPr>
            <p:ph type="dt" sz="half" idx="2"/>
          </p:nvPr>
        </p:nvSpPr>
        <p:spPr bwMode="auto">
          <a:xfrm>
            <a:off x="6858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9" name="Rectangle 5"/>
          <p:cNvSpPr>
            <a:spLocks noGrp="1" noChangeArrowheads="1"/>
          </p:cNvSpPr>
          <p:nvPr>
            <p:ph type="ftr" sz="quarter" idx="3"/>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10" name="Rectangle 6"/>
          <p:cNvSpPr>
            <a:spLocks noGrp="1" noChangeArrowheads="1"/>
          </p:cNvSpPr>
          <p:nvPr>
            <p:ph type="sldNum" sz="quarter" idx="4"/>
          </p:nvPr>
        </p:nvSpPr>
        <p:spPr bwMode="auto">
          <a:xfrm>
            <a:off x="65532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a:defRPr sz="1400" smtClean="0">
                <a:solidFill>
                  <a:srgbClr val="000000"/>
                </a:solidFill>
              </a:defRPr>
            </a:lvl1pPr>
          </a:lstStyle>
          <a:p>
            <a:pPr>
              <a:defRPr/>
            </a:pPr>
            <a:fld id="{2080746A-9FFE-4429-BD95-38B8B112268D}"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816" r:id="rId1"/>
    <p:sldLayoutId id="2147486817" r:id="rId2"/>
    <p:sldLayoutId id="2147486818" r:id="rId3"/>
    <p:sldLayoutId id="2147486819" r:id="rId4"/>
    <p:sldLayoutId id="2147486820" r:id="rId5"/>
    <p:sldLayoutId id="2147486821" r:id="rId6"/>
    <p:sldLayoutId id="2147486822" r:id="rId7"/>
    <p:sldLayoutId id="2147486823" r:id="rId8"/>
    <p:sldLayoutId id="2147486824" r:id="rId9"/>
    <p:sldLayoutId id="2147486825" r:id="rId10"/>
    <p:sldLayoutId id="2147486826" r:id="rId11"/>
  </p:sldLayoutIdLst>
  <p:transition spd="med"/>
  <p:txStyles>
    <p:titleStyle>
      <a:lvl1pPr algn="ctr" rtl="0" eaLnBrk="0" fontAlgn="base" hangingPunct="0">
        <a:spcBef>
          <a:spcPct val="0"/>
        </a:spcBef>
        <a:spcAft>
          <a:spcPct val="0"/>
        </a:spcAft>
        <a:defRPr sz="3200" b="1">
          <a:solidFill>
            <a:srgbClr val="FFFF00"/>
          </a:solidFill>
          <a:latin typeface="+mj-lt"/>
          <a:ea typeface="+mj-ea"/>
          <a:cs typeface="+mj-cs"/>
        </a:defRPr>
      </a:lvl1pPr>
      <a:lvl2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2pPr>
      <a:lvl3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3pPr>
      <a:lvl4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4pPr>
      <a:lvl5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5pPr>
      <a:lvl6pPr marL="4572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6pPr>
      <a:lvl7pPr marL="9144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7pPr>
      <a:lvl8pPr marL="13716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8pPr>
      <a:lvl9pPr marL="18288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9pPr>
    </p:titleStyle>
    <p:bodyStyle>
      <a:lvl1pPr marL="342900" indent="-342900" algn="l" rtl="0" eaLnBrk="0" fontAlgn="base" hangingPunct="0">
        <a:spcBef>
          <a:spcPct val="20000"/>
        </a:spcBef>
        <a:spcAft>
          <a:spcPct val="0"/>
        </a:spcAft>
        <a:buChar char="•"/>
        <a:defRPr sz="3200">
          <a:solidFill>
            <a:schemeClr val="bg1"/>
          </a:solidFill>
          <a:latin typeface="+mn-lt"/>
          <a:ea typeface="+mn-ea"/>
          <a:cs typeface="+mn-cs"/>
        </a:defRPr>
      </a:lvl1pPr>
      <a:lvl2pPr marL="742950" indent="-285750" algn="l" rtl="0" eaLnBrk="0" fontAlgn="base" hangingPunct="0">
        <a:spcBef>
          <a:spcPct val="20000"/>
        </a:spcBef>
        <a:spcAft>
          <a:spcPct val="0"/>
        </a:spcAft>
        <a:buChar char="–"/>
        <a:defRPr sz="2800">
          <a:solidFill>
            <a:schemeClr val="bg1"/>
          </a:solidFill>
          <a:latin typeface="+mn-lt"/>
          <a:ea typeface="+mn-ea"/>
        </a:defRPr>
      </a:lvl2pPr>
      <a:lvl3pPr marL="1143000" indent="-228600" algn="l" rtl="0" eaLnBrk="0" fontAlgn="base" hangingPunct="0">
        <a:spcBef>
          <a:spcPct val="20000"/>
        </a:spcBef>
        <a:spcAft>
          <a:spcPct val="0"/>
        </a:spcAft>
        <a:buChar char="•"/>
        <a:defRPr sz="2400">
          <a:solidFill>
            <a:schemeClr val="bg1"/>
          </a:solidFill>
          <a:latin typeface="+mn-lt"/>
          <a:ea typeface="+mn-ea"/>
        </a:defRPr>
      </a:lvl3pPr>
      <a:lvl4pPr marL="1600200" indent="-228600" algn="l" rtl="0" eaLnBrk="0" fontAlgn="base" hangingPunct="0">
        <a:spcBef>
          <a:spcPct val="20000"/>
        </a:spcBef>
        <a:spcAft>
          <a:spcPct val="0"/>
        </a:spcAft>
        <a:buChar char="–"/>
        <a:defRPr sz="2000">
          <a:solidFill>
            <a:schemeClr val="bg1"/>
          </a:solidFill>
          <a:latin typeface="+mn-lt"/>
          <a:ea typeface="+mn-ea"/>
        </a:defRPr>
      </a:lvl4pPr>
      <a:lvl5pPr marL="2057400" indent="-228600" algn="l" rtl="0" eaLnBrk="0" fontAlgn="base" hangingPunct="0">
        <a:spcBef>
          <a:spcPct val="20000"/>
        </a:spcBef>
        <a:spcAft>
          <a:spcPct val="0"/>
        </a:spcAft>
        <a:buChar char="»"/>
        <a:defRPr sz="2000">
          <a:solidFill>
            <a:schemeClr val="bg1"/>
          </a:solidFill>
          <a:latin typeface="+mn-lt"/>
          <a:ea typeface="+mn-ea"/>
        </a:defRPr>
      </a:lvl5pPr>
      <a:lvl6pPr marL="2514600" indent="-228600" algn="l" rtl="0" eaLnBrk="0" fontAlgn="base" hangingPunct="0">
        <a:spcBef>
          <a:spcPct val="20000"/>
        </a:spcBef>
        <a:spcAft>
          <a:spcPct val="0"/>
        </a:spcAft>
        <a:buChar char="»"/>
        <a:defRPr sz="2000">
          <a:solidFill>
            <a:schemeClr val="bg1"/>
          </a:solidFill>
          <a:latin typeface="+mn-lt"/>
          <a:ea typeface="+mn-ea"/>
        </a:defRPr>
      </a:lvl6pPr>
      <a:lvl7pPr marL="2971800" indent="-228600" algn="l" rtl="0" eaLnBrk="0" fontAlgn="base" hangingPunct="0">
        <a:spcBef>
          <a:spcPct val="20000"/>
        </a:spcBef>
        <a:spcAft>
          <a:spcPct val="0"/>
        </a:spcAft>
        <a:buChar char="»"/>
        <a:defRPr sz="2000">
          <a:solidFill>
            <a:schemeClr val="bg1"/>
          </a:solidFill>
          <a:latin typeface="+mn-lt"/>
          <a:ea typeface="+mn-ea"/>
        </a:defRPr>
      </a:lvl7pPr>
      <a:lvl8pPr marL="3429000" indent="-228600" algn="l" rtl="0" eaLnBrk="0" fontAlgn="base" hangingPunct="0">
        <a:spcBef>
          <a:spcPct val="20000"/>
        </a:spcBef>
        <a:spcAft>
          <a:spcPct val="0"/>
        </a:spcAft>
        <a:buChar char="»"/>
        <a:defRPr sz="2000">
          <a:solidFill>
            <a:schemeClr val="bg1"/>
          </a:solidFill>
          <a:latin typeface="+mn-lt"/>
          <a:ea typeface="+mn-ea"/>
        </a:defRPr>
      </a:lvl8pPr>
      <a:lvl9pPr marL="3886200" indent="-228600" algn="l" rtl="0" eaLnBrk="0" fontAlgn="base" hangingPunct="0">
        <a:spcBef>
          <a:spcPct val="20000"/>
        </a:spcBef>
        <a:spcAft>
          <a:spcPct val="0"/>
        </a:spcAft>
        <a:buChar char="»"/>
        <a:defRPr sz="2000">
          <a:solidFill>
            <a:schemeClr val="bg1"/>
          </a:solidFill>
          <a:latin typeface="+mn-lt"/>
          <a:ea typeface="+mn-ea"/>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bwMode="invGray">
      <p:bgPr>
        <a:solidFill>
          <a:srgbClr val="000026"/>
        </a:solidFill>
        <a:effectLst/>
      </p:bgPr>
    </p:bg>
    <p:spTree>
      <p:nvGrpSpPr>
        <p:cNvPr id="1" name=""/>
        <p:cNvGrpSpPr/>
        <p:nvPr/>
      </p:nvGrpSpPr>
      <p:grpSpPr>
        <a:xfrm>
          <a:off x="0" y="0"/>
          <a:ext cx="0" cy="0"/>
          <a:chOff x="0" y="0"/>
          <a:chExt cx="0" cy="0"/>
        </a:xfrm>
      </p:grpSpPr>
      <p:pic>
        <p:nvPicPr>
          <p:cNvPr id="12290" name="Picture 2" descr="TASC-Global-Slide"/>
          <p:cNvPicPr preferRelativeResize="0">
            <a:picLocks noChangeArrowheads="1"/>
          </p:cNvPicPr>
          <p:nvPr/>
        </p:nvPicPr>
        <p:blipFill>
          <a:blip r:embed="rId13"/>
          <a:srcRect/>
          <a:stretch>
            <a:fillRect/>
          </a:stretch>
        </p:blipFill>
        <p:spPr bwMode="invGray">
          <a:xfrm>
            <a:off x="0" y="0"/>
            <a:ext cx="9144000" cy="6854825"/>
          </a:xfrm>
          <a:prstGeom prst="rect">
            <a:avLst/>
          </a:prstGeom>
          <a:noFill/>
          <a:ln w="9525">
            <a:noFill/>
            <a:miter lim="800000"/>
            <a:headEnd/>
            <a:tailEnd/>
          </a:ln>
        </p:spPr>
      </p:pic>
      <p:sp>
        <p:nvSpPr>
          <p:cNvPr id="12291" name="Rectangle 3"/>
          <p:cNvSpPr>
            <a:spLocks noGrp="1" noChangeArrowheads="1"/>
          </p:cNvSpPr>
          <p:nvPr>
            <p:ph type="body" idx="1"/>
          </p:nvPr>
        </p:nvSpPr>
        <p:spPr bwMode="auto">
          <a:xfrm>
            <a:off x="793750" y="1598613"/>
            <a:ext cx="7688263" cy="3497262"/>
          </a:xfrm>
          <a:prstGeom prst="rect">
            <a:avLst/>
          </a:prstGeom>
          <a:noFill/>
          <a:ln w="12700">
            <a:noFill/>
            <a:miter lim="800000"/>
            <a:headEnd/>
            <a:tailEnd/>
          </a:ln>
        </p:spPr>
        <p:txBody>
          <a:bodyPr vert="horz" wrap="square" lIns="0" tIns="0" rIns="0" bIns="0" numCol="1" anchor="t" anchorCtr="0" compatLnSpc="1">
            <a:prstTxWarp prst="textNoShape">
              <a:avLst/>
            </a:prstTxWarp>
          </a:bodyPr>
          <a:lstStyle/>
          <a:p>
            <a:pPr lvl="0"/>
            <a:r>
              <a:rPr lang="en-US" smtClean="0"/>
              <a:t>First Level</a:t>
            </a:r>
          </a:p>
          <a:p>
            <a:pPr lvl="1"/>
            <a:r>
              <a:rPr lang="en-US" smtClean="0"/>
              <a:t>Second Level</a:t>
            </a:r>
          </a:p>
          <a:p>
            <a:pPr lvl="2"/>
            <a:r>
              <a:rPr lang="en-US" smtClean="0"/>
              <a:t>Third Level</a:t>
            </a:r>
          </a:p>
          <a:p>
            <a:pPr lvl="0"/>
            <a:r>
              <a:rPr lang="en-US" smtClean="0"/>
              <a:t>First Level</a:t>
            </a:r>
          </a:p>
        </p:txBody>
      </p:sp>
      <p:sp>
        <p:nvSpPr>
          <p:cNvPr id="12292" name="Rectangle 4"/>
          <p:cNvSpPr>
            <a:spLocks noGrp="1" noChangeArrowheads="1"/>
          </p:cNvSpPr>
          <p:nvPr>
            <p:ph type="title"/>
          </p:nvPr>
        </p:nvSpPr>
        <p:spPr bwMode="auto">
          <a:xfrm>
            <a:off x="793750" y="577850"/>
            <a:ext cx="7688263" cy="498475"/>
          </a:xfrm>
          <a:prstGeom prst="rect">
            <a:avLst/>
          </a:prstGeom>
          <a:noFill/>
          <a:ln w="9525">
            <a:noFill/>
            <a:miter lim="800000"/>
            <a:headEnd/>
            <a:tailEnd/>
          </a:ln>
        </p:spPr>
        <p:txBody>
          <a:bodyPr vert="horz" wrap="square" lIns="0" tIns="0" rIns="0" bIns="0" numCol="1" anchor="b" anchorCtr="0" compatLnSpc="1">
            <a:prstTxWarp prst="textNoShape">
              <a:avLst/>
            </a:prstTxWarp>
            <a:spAutoFit/>
          </a:bodyPr>
          <a:lstStyle/>
          <a:p>
            <a:pPr lvl="0"/>
            <a:r>
              <a:rPr lang="en-US" smtClean="0"/>
              <a:t>Click to Edit Master Title Style</a:t>
            </a:r>
          </a:p>
        </p:txBody>
      </p:sp>
    </p:spTree>
  </p:cSld>
  <p:clrMap bg1="dk2" tx1="lt1" bg2="dk1" tx2="lt2" accent1="accent1" accent2="accent2" accent3="accent3" accent4="accent4" accent5="accent5" accent6="accent6" hlink="hlink" folHlink="folHlink"/>
  <p:sldLayoutIdLst>
    <p:sldLayoutId id="2147486244" r:id="rId1"/>
    <p:sldLayoutId id="2147486245" r:id="rId2"/>
    <p:sldLayoutId id="2147486246" r:id="rId3"/>
    <p:sldLayoutId id="2147486247" r:id="rId4"/>
    <p:sldLayoutId id="2147486248" r:id="rId5"/>
    <p:sldLayoutId id="2147486249" r:id="rId6"/>
    <p:sldLayoutId id="2147486250" r:id="rId7"/>
    <p:sldLayoutId id="2147486251" r:id="rId8"/>
    <p:sldLayoutId id="2147486252" r:id="rId9"/>
    <p:sldLayoutId id="2147486253" r:id="rId10"/>
    <p:sldLayoutId id="2147486254" r:id="rId11"/>
  </p:sldLayoutIdLst>
  <p:transition spd="med"/>
  <p:txStyles>
    <p:titleStyle>
      <a:lvl1pPr algn="l" defTabSz="973138" rtl="0" eaLnBrk="0" fontAlgn="base" hangingPunct="0">
        <a:lnSpc>
          <a:spcPct val="90000"/>
        </a:lnSpc>
        <a:spcBef>
          <a:spcPct val="0"/>
        </a:spcBef>
        <a:spcAft>
          <a:spcPct val="0"/>
        </a:spcAft>
        <a:defRPr sz="3600" b="1">
          <a:solidFill>
            <a:srgbClr val="FFFF00"/>
          </a:solidFill>
          <a:latin typeface="+mj-lt"/>
          <a:ea typeface="+mj-ea"/>
          <a:cs typeface="+mj-cs"/>
        </a:defRPr>
      </a:lvl1pPr>
      <a:lvl2pPr algn="l" defTabSz="973138" rtl="0" eaLnBrk="0" fontAlgn="base" hangingPunct="0">
        <a:lnSpc>
          <a:spcPct val="90000"/>
        </a:lnSpc>
        <a:spcBef>
          <a:spcPct val="0"/>
        </a:spcBef>
        <a:spcAft>
          <a:spcPct val="0"/>
        </a:spcAft>
        <a:defRPr sz="3600" b="1">
          <a:solidFill>
            <a:srgbClr val="FFFF00"/>
          </a:solidFill>
          <a:latin typeface="Arial" pitchFamily="34" charset="0"/>
        </a:defRPr>
      </a:lvl2pPr>
      <a:lvl3pPr algn="l" defTabSz="973138" rtl="0" eaLnBrk="0" fontAlgn="base" hangingPunct="0">
        <a:lnSpc>
          <a:spcPct val="90000"/>
        </a:lnSpc>
        <a:spcBef>
          <a:spcPct val="0"/>
        </a:spcBef>
        <a:spcAft>
          <a:spcPct val="0"/>
        </a:spcAft>
        <a:defRPr sz="3600" b="1">
          <a:solidFill>
            <a:srgbClr val="FFFF00"/>
          </a:solidFill>
          <a:latin typeface="Arial" pitchFamily="34" charset="0"/>
        </a:defRPr>
      </a:lvl3pPr>
      <a:lvl4pPr algn="l" defTabSz="973138" rtl="0" eaLnBrk="0" fontAlgn="base" hangingPunct="0">
        <a:lnSpc>
          <a:spcPct val="90000"/>
        </a:lnSpc>
        <a:spcBef>
          <a:spcPct val="0"/>
        </a:spcBef>
        <a:spcAft>
          <a:spcPct val="0"/>
        </a:spcAft>
        <a:defRPr sz="3600" b="1">
          <a:solidFill>
            <a:srgbClr val="FFFF00"/>
          </a:solidFill>
          <a:latin typeface="Arial" pitchFamily="34" charset="0"/>
        </a:defRPr>
      </a:lvl4pPr>
      <a:lvl5pPr algn="l" defTabSz="973138" rtl="0" eaLnBrk="0" fontAlgn="base" hangingPunct="0">
        <a:lnSpc>
          <a:spcPct val="90000"/>
        </a:lnSpc>
        <a:spcBef>
          <a:spcPct val="0"/>
        </a:spcBef>
        <a:spcAft>
          <a:spcPct val="0"/>
        </a:spcAft>
        <a:defRPr sz="3600" b="1">
          <a:solidFill>
            <a:srgbClr val="FFFF00"/>
          </a:solidFill>
          <a:latin typeface="Arial" pitchFamily="34" charset="0"/>
        </a:defRPr>
      </a:lvl5pPr>
      <a:lvl6pPr marL="457200" algn="l" defTabSz="973138" rtl="0" eaLnBrk="0" fontAlgn="base" hangingPunct="0">
        <a:lnSpc>
          <a:spcPct val="90000"/>
        </a:lnSpc>
        <a:spcBef>
          <a:spcPct val="0"/>
        </a:spcBef>
        <a:spcAft>
          <a:spcPct val="0"/>
        </a:spcAft>
        <a:defRPr sz="3600" b="1">
          <a:solidFill>
            <a:srgbClr val="FFFF00"/>
          </a:solidFill>
          <a:latin typeface="Arial" pitchFamily="34" charset="0"/>
        </a:defRPr>
      </a:lvl6pPr>
      <a:lvl7pPr marL="914400" algn="l" defTabSz="973138" rtl="0" eaLnBrk="0" fontAlgn="base" hangingPunct="0">
        <a:lnSpc>
          <a:spcPct val="90000"/>
        </a:lnSpc>
        <a:spcBef>
          <a:spcPct val="0"/>
        </a:spcBef>
        <a:spcAft>
          <a:spcPct val="0"/>
        </a:spcAft>
        <a:defRPr sz="3600" b="1">
          <a:solidFill>
            <a:srgbClr val="FFFF00"/>
          </a:solidFill>
          <a:latin typeface="Arial" pitchFamily="34" charset="0"/>
        </a:defRPr>
      </a:lvl7pPr>
      <a:lvl8pPr marL="1371600" algn="l" defTabSz="973138" rtl="0" eaLnBrk="0" fontAlgn="base" hangingPunct="0">
        <a:lnSpc>
          <a:spcPct val="90000"/>
        </a:lnSpc>
        <a:spcBef>
          <a:spcPct val="0"/>
        </a:spcBef>
        <a:spcAft>
          <a:spcPct val="0"/>
        </a:spcAft>
        <a:defRPr sz="3600" b="1">
          <a:solidFill>
            <a:srgbClr val="FFFF00"/>
          </a:solidFill>
          <a:latin typeface="Arial" pitchFamily="34" charset="0"/>
        </a:defRPr>
      </a:lvl8pPr>
      <a:lvl9pPr marL="1828800" algn="l" defTabSz="973138" rtl="0" eaLnBrk="0" fontAlgn="base" hangingPunct="0">
        <a:lnSpc>
          <a:spcPct val="90000"/>
        </a:lnSpc>
        <a:spcBef>
          <a:spcPct val="0"/>
        </a:spcBef>
        <a:spcAft>
          <a:spcPct val="0"/>
        </a:spcAft>
        <a:defRPr sz="3600" b="1">
          <a:solidFill>
            <a:srgbClr val="FFFF00"/>
          </a:solidFill>
          <a:latin typeface="Arial" pitchFamily="34" charset="0"/>
        </a:defRPr>
      </a:lvl9pPr>
    </p:titleStyle>
    <p:bodyStyle>
      <a:lvl1pPr marL="173038" indent="-173038" algn="l" defTabSz="1020763" rtl="0" eaLnBrk="0" fontAlgn="base" hangingPunct="0">
        <a:lnSpc>
          <a:spcPct val="90000"/>
        </a:lnSpc>
        <a:spcBef>
          <a:spcPct val="30000"/>
        </a:spcBef>
        <a:spcAft>
          <a:spcPct val="0"/>
        </a:spcAft>
        <a:buClr>
          <a:srgbClr val="FF0000"/>
        </a:buClr>
        <a:buFont typeface="Arial" pitchFamily="34" charset="0"/>
        <a:buChar char="▪"/>
        <a:defRPr sz="2400" b="1">
          <a:solidFill>
            <a:srgbClr val="FFFFFF"/>
          </a:solidFill>
          <a:latin typeface="+mn-lt"/>
          <a:ea typeface="+mn-ea"/>
          <a:cs typeface="+mn-cs"/>
        </a:defRPr>
      </a:lvl1pPr>
      <a:lvl2pPr marL="517525" indent="-230188" algn="l" defTabSz="1020763" rtl="0" eaLnBrk="0" fontAlgn="base" hangingPunct="0">
        <a:lnSpc>
          <a:spcPct val="90000"/>
        </a:lnSpc>
        <a:spcBef>
          <a:spcPct val="30000"/>
        </a:spcBef>
        <a:spcAft>
          <a:spcPct val="0"/>
        </a:spcAft>
        <a:buClr>
          <a:srgbClr val="FF0000"/>
        </a:buClr>
        <a:buFont typeface="Arial" pitchFamily="34" charset="0"/>
        <a:buChar char="–"/>
        <a:defRPr sz="2000" b="1">
          <a:solidFill>
            <a:srgbClr val="FFFFFF"/>
          </a:solidFill>
          <a:latin typeface="+mn-lt"/>
        </a:defRPr>
      </a:lvl2pPr>
      <a:lvl3pPr marL="804863" indent="-173038" algn="l" defTabSz="1020763" rtl="0" eaLnBrk="0" fontAlgn="base" hangingPunct="0">
        <a:lnSpc>
          <a:spcPct val="90000"/>
        </a:lnSpc>
        <a:spcBef>
          <a:spcPct val="30000"/>
        </a:spcBef>
        <a:spcAft>
          <a:spcPct val="0"/>
        </a:spcAft>
        <a:buClr>
          <a:srgbClr val="FF0000"/>
        </a:buClr>
        <a:buFont typeface="Arial" pitchFamily="34" charset="0"/>
        <a:buChar char="•"/>
        <a:defRPr sz="2000">
          <a:solidFill>
            <a:srgbClr val="FFFFFF"/>
          </a:solidFill>
          <a:latin typeface="+mn-lt"/>
        </a:defRPr>
      </a:lvl3pPr>
      <a:lvl4pPr marL="1376363" indent="-269875" algn="l" defTabSz="1020763" rtl="0" eaLnBrk="0" fontAlgn="base" hangingPunct="0">
        <a:spcBef>
          <a:spcPct val="0"/>
        </a:spcBef>
        <a:spcAft>
          <a:spcPct val="0"/>
        </a:spcAft>
        <a:buClr>
          <a:srgbClr val="FFCC00"/>
        </a:buClr>
        <a:buChar char="•"/>
        <a:defRPr sz="2800">
          <a:solidFill>
            <a:schemeClr val="tx1"/>
          </a:solidFill>
          <a:latin typeface="+mn-lt"/>
        </a:defRPr>
      </a:lvl4pPr>
      <a:lvl5pPr marL="2481263" indent="-381000" algn="l" defTabSz="1020763" rtl="0" eaLnBrk="0" fontAlgn="base" hangingPunct="0">
        <a:spcBef>
          <a:spcPct val="20000"/>
        </a:spcBef>
        <a:spcAft>
          <a:spcPct val="0"/>
        </a:spcAft>
        <a:buChar char="»"/>
        <a:defRPr sz="2200">
          <a:solidFill>
            <a:schemeClr val="tx1"/>
          </a:solidFill>
          <a:latin typeface="+mn-lt"/>
        </a:defRPr>
      </a:lvl5pPr>
      <a:lvl6pPr marL="2938463" indent="-381000" algn="l" defTabSz="1020763" rtl="0" eaLnBrk="0" fontAlgn="base" hangingPunct="0">
        <a:spcBef>
          <a:spcPct val="20000"/>
        </a:spcBef>
        <a:spcAft>
          <a:spcPct val="0"/>
        </a:spcAft>
        <a:buChar char="»"/>
        <a:defRPr sz="2200">
          <a:solidFill>
            <a:schemeClr val="tx1"/>
          </a:solidFill>
          <a:latin typeface="+mn-lt"/>
        </a:defRPr>
      </a:lvl6pPr>
      <a:lvl7pPr marL="3395663" indent="-381000" algn="l" defTabSz="1020763" rtl="0" eaLnBrk="0" fontAlgn="base" hangingPunct="0">
        <a:spcBef>
          <a:spcPct val="20000"/>
        </a:spcBef>
        <a:spcAft>
          <a:spcPct val="0"/>
        </a:spcAft>
        <a:buChar char="»"/>
        <a:defRPr sz="2200">
          <a:solidFill>
            <a:schemeClr val="tx1"/>
          </a:solidFill>
          <a:latin typeface="+mn-lt"/>
        </a:defRPr>
      </a:lvl7pPr>
      <a:lvl8pPr marL="3852863" indent="-381000" algn="l" defTabSz="1020763" rtl="0" eaLnBrk="0" fontAlgn="base" hangingPunct="0">
        <a:spcBef>
          <a:spcPct val="20000"/>
        </a:spcBef>
        <a:spcAft>
          <a:spcPct val="0"/>
        </a:spcAft>
        <a:buChar char="»"/>
        <a:defRPr sz="2200">
          <a:solidFill>
            <a:schemeClr val="tx1"/>
          </a:solidFill>
          <a:latin typeface="+mn-lt"/>
        </a:defRPr>
      </a:lvl8pPr>
      <a:lvl9pPr marL="4310063" indent="-381000" algn="l" defTabSz="1020763" rtl="0" eaLnBrk="0" fontAlgn="base" hangingPunct="0">
        <a:spcBef>
          <a:spcPct val="20000"/>
        </a:spcBef>
        <a:spcAft>
          <a:spcPct val="0"/>
        </a:spcAft>
        <a:buChar char="»"/>
        <a:defRPr sz="22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reserve="1">
  <p:cSld>
    <p:bg bwMode="invGray">
      <p:bgPr>
        <a:solidFill>
          <a:srgbClr val="000026"/>
        </a:solidFill>
        <a:effectLst/>
      </p:bgPr>
    </p:bg>
    <p:spTree>
      <p:nvGrpSpPr>
        <p:cNvPr id="1" name=""/>
        <p:cNvGrpSpPr/>
        <p:nvPr/>
      </p:nvGrpSpPr>
      <p:grpSpPr>
        <a:xfrm>
          <a:off x="0" y="0"/>
          <a:ext cx="0" cy="0"/>
          <a:chOff x="0" y="0"/>
          <a:chExt cx="0" cy="0"/>
        </a:xfrm>
      </p:grpSpPr>
      <p:pic>
        <p:nvPicPr>
          <p:cNvPr id="67586" name="Picture 2" descr="TASC-Global-Title"/>
          <p:cNvPicPr>
            <a:picLocks noChangeArrowheads="1"/>
          </p:cNvPicPr>
          <p:nvPr/>
        </p:nvPicPr>
        <p:blipFill>
          <a:blip r:embed="rId13"/>
          <a:srcRect/>
          <a:stretch>
            <a:fillRect/>
          </a:stretch>
        </p:blipFill>
        <p:spPr bwMode="invGray">
          <a:xfrm>
            <a:off x="0" y="0"/>
            <a:ext cx="9144000" cy="6854825"/>
          </a:xfrm>
          <a:prstGeom prst="rect">
            <a:avLst/>
          </a:prstGeom>
          <a:noFill/>
          <a:ln w="9525">
            <a:noFill/>
            <a:miter lim="800000"/>
            <a:headEnd/>
            <a:tailEnd/>
          </a:ln>
        </p:spPr>
      </p:pic>
      <p:sp>
        <p:nvSpPr>
          <p:cNvPr id="67587" name="Rectangle 3"/>
          <p:cNvSpPr>
            <a:spLocks noGrp="1" noChangeArrowheads="1"/>
          </p:cNvSpPr>
          <p:nvPr>
            <p:ph type="body" idx="1"/>
          </p:nvPr>
        </p:nvSpPr>
        <p:spPr bwMode="auto">
          <a:xfrm>
            <a:off x="793750" y="1598613"/>
            <a:ext cx="7688263" cy="3497262"/>
          </a:xfrm>
          <a:prstGeom prst="rect">
            <a:avLst/>
          </a:prstGeom>
          <a:noFill/>
          <a:ln w="12700">
            <a:noFill/>
            <a:miter lim="800000"/>
            <a:headEnd/>
            <a:tailEnd/>
          </a:ln>
        </p:spPr>
        <p:txBody>
          <a:bodyPr vert="horz" wrap="square" lIns="0" tIns="0" rIns="0" bIns="0" numCol="1" anchor="t" anchorCtr="0" compatLnSpc="1">
            <a:prstTxWarp prst="textNoShape">
              <a:avLst/>
            </a:prstTxWarp>
          </a:bodyPr>
          <a:lstStyle/>
          <a:p>
            <a:pPr lvl="0"/>
            <a:r>
              <a:rPr lang="en-US" smtClean="0"/>
              <a:t>First Level</a:t>
            </a:r>
          </a:p>
          <a:p>
            <a:pPr lvl="1"/>
            <a:r>
              <a:rPr lang="en-US" smtClean="0"/>
              <a:t>Second Level</a:t>
            </a:r>
          </a:p>
          <a:p>
            <a:pPr lvl="2"/>
            <a:r>
              <a:rPr lang="en-US" smtClean="0"/>
              <a:t>Third Level</a:t>
            </a:r>
          </a:p>
          <a:p>
            <a:pPr lvl="0"/>
            <a:r>
              <a:rPr lang="en-US" smtClean="0"/>
              <a:t>First Level</a:t>
            </a:r>
          </a:p>
        </p:txBody>
      </p:sp>
      <p:sp>
        <p:nvSpPr>
          <p:cNvPr id="67588" name="Rectangle 4"/>
          <p:cNvSpPr>
            <a:spLocks noGrp="1" noChangeArrowheads="1"/>
          </p:cNvSpPr>
          <p:nvPr>
            <p:ph type="title"/>
          </p:nvPr>
        </p:nvSpPr>
        <p:spPr bwMode="auto">
          <a:xfrm>
            <a:off x="793750" y="577850"/>
            <a:ext cx="7688263" cy="498475"/>
          </a:xfrm>
          <a:prstGeom prst="rect">
            <a:avLst/>
          </a:prstGeom>
          <a:noFill/>
          <a:ln w="9525">
            <a:noFill/>
            <a:miter lim="800000"/>
            <a:headEnd/>
            <a:tailEnd/>
          </a:ln>
        </p:spPr>
        <p:txBody>
          <a:bodyPr vert="horz" wrap="square" lIns="0" tIns="0" rIns="0" bIns="0" numCol="1" anchor="b" anchorCtr="0" compatLnSpc="1">
            <a:prstTxWarp prst="textNoShape">
              <a:avLst/>
            </a:prstTxWarp>
            <a:spAutoFit/>
          </a:bodyPr>
          <a:lstStyle/>
          <a:p>
            <a:pPr lvl="0"/>
            <a:r>
              <a:rPr lang="en-US" smtClean="0"/>
              <a:t>Click to Edit Master Title Style</a:t>
            </a:r>
          </a:p>
        </p:txBody>
      </p:sp>
    </p:spTree>
  </p:cSld>
  <p:clrMap bg1="dk2" tx1="lt1" bg2="dk1" tx2="lt2" accent1="accent1" accent2="accent2" accent3="accent3" accent4="accent4" accent5="accent5" accent6="accent6" hlink="hlink" folHlink="folHlink"/>
  <p:sldLayoutIdLst>
    <p:sldLayoutId id="2147486827" r:id="rId1"/>
    <p:sldLayoutId id="2147486828" r:id="rId2"/>
    <p:sldLayoutId id="2147486829" r:id="rId3"/>
    <p:sldLayoutId id="2147486830" r:id="rId4"/>
    <p:sldLayoutId id="2147486831" r:id="rId5"/>
    <p:sldLayoutId id="2147486832" r:id="rId6"/>
    <p:sldLayoutId id="2147486833" r:id="rId7"/>
    <p:sldLayoutId id="2147486834" r:id="rId8"/>
    <p:sldLayoutId id="2147486835" r:id="rId9"/>
    <p:sldLayoutId id="2147486836" r:id="rId10"/>
    <p:sldLayoutId id="2147486837" r:id="rId11"/>
  </p:sldLayoutIdLst>
  <p:transition spd="med"/>
  <p:txStyles>
    <p:titleStyle>
      <a:lvl1pPr algn="l" defTabSz="973138" rtl="0" eaLnBrk="0" fontAlgn="base" hangingPunct="0">
        <a:lnSpc>
          <a:spcPct val="90000"/>
        </a:lnSpc>
        <a:spcBef>
          <a:spcPct val="0"/>
        </a:spcBef>
        <a:spcAft>
          <a:spcPct val="0"/>
        </a:spcAft>
        <a:defRPr sz="3600" b="1">
          <a:solidFill>
            <a:srgbClr val="FFFF00"/>
          </a:solidFill>
          <a:latin typeface="+mj-lt"/>
          <a:ea typeface="+mj-ea"/>
          <a:cs typeface="+mj-cs"/>
        </a:defRPr>
      </a:lvl1pPr>
      <a:lvl2pPr algn="l" defTabSz="973138" rtl="0" eaLnBrk="0" fontAlgn="base" hangingPunct="0">
        <a:lnSpc>
          <a:spcPct val="90000"/>
        </a:lnSpc>
        <a:spcBef>
          <a:spcPct val="0"/>
        </a:spcBef>
        <a:spcAft>
          <a:spcPct val="0"/>
        </a:spcAft>
        <a:defRPr sz="3600" b="1">
          <a:solidFill>
            <a:srgbClr val="FFFF00"/>
          </a:solidFill>
          <a:latin typeface="Arial" pitchFamily="34" charset="0"/>
        </a:defRPr>
      </a:lvl2pPr>
      <a:lvl3pPr algn="l" defTabSz="973138" rtl="0" eaLnBrk="0" fontAlgn="base" hangingPunct="0">
        <a:lnSpc>
          <a:spcPct val="90000"/>
        </a:lnSpc>
        <a:spcBef>
          <a:spcPct val="0"/>
        </a:spcBef>
        <a:spcAft>
          <a:spcPct val="0"/>
        </a:spcAft>
        <a:defRPr sz="3600" b="1">
          <a:solidFill>
            <a:srgbClr val="FFFF00"/>
          </a:solidFill>
          <a:latin typeface="Arial" pitchFamily="34" charset="0"/>
        </a:defRPr>
      </a:lvl3pPr>
      <a:lvl4pPr algn="l" defTabSz="973138" rtl="0" eaLnBrk="0" fontAlgn="base" hangingPunct="0">
        <a:lnSpc>
          <a:spcPct val="90000"/>
        </a:lnSpc>
        <a:spcBef>
          <a:spcPct val="0"/>
        </a:spcBef>
        <a:spcAft>
          <a:spcPct val="0"/>
        </a:spcAft>
        <a:defRPr sz="3600" b="1">
          <a:solidFill>
            <a:srgbClr val="FFFF00"/>
          </a:solidFill>
          <a:latin typeface="Arial" pitchFamily="34" charset="0"/>
        </a:defRPr>
      </a:lvl4pPr>
      <a:lvl5pPr algn="l" defTabSz="973138" rtl="0" eaLnBrk="0" fontAlgn="base" hangingPunct="0">
        <a:lnSpc>
          <a:spcPct val="90000"/>
        </a:lnSpc>
        <a:spcBef>
          <a:spcPct val="0"/>
        </a:spcBef>
        <a:spcAft>
          <a:spcPct val="0"/>
        </a:spcAft>
        <a:defRPr sz="3600" b="1">
          <a:solidFill>
            <a:srgbClr val="FFFF00"/>
          </a:solidFill>
          <a:latin typeface="Arial" pitchFamily="34" charset="0"/>
        </a:defRPr>
      </a:lvl5pPr>
      <a:lvl6pPr marL="457200" algn="l" defTabSz="973138" rtl="0" eaLnBrk="0" fontAlgn="base" hangingPunct="0">
        <a:lnSpc>
          <a:spcPct val="90000"/>
        </a:lnSpc>
        <a:spcBef>
          <a:spcPct val="0"/>
        </a:spcBef>
        <a:spcAft>
          <a:spcPct val="0"/>
        </a:spcAft>
        <a:defRPr sz="3600" b="1">
          <a:solidFill>
            <a:srgbClr val="FFFF00"/>
          </a:solidFill>
          <a:latin typeface="Arial" pitchFamily="34" charset="0"/>
        </a:defRPr>
      </a:lvl6pPr>
      <a:lvl7pPr marL="914400" algn="l" defTabSz="973138" rtl="0" eaLnBrk="0" fontAlgn="base" hangingPunct="0">
        <a:lnSpc>
          <a:spcPct val="90000"/>
        </a:lnSpc>
        <a:spcBef>
          <a:spcPct val="0"/>
        </a:spcBef>
        <a:spcAft>
          <a:spcPct val="0"/>
        </a:spcAft>
        <a:defRPr sz="3600" b="1">
          <a:solidFill>
            <a:srgbClr val="FFFF00"/>
          </a:solidFill>
          <a:latin typeface="Arial" pitchFamily="34" charset="0"/>
        </a:defRPr>
      </a:lvl7pPr>
      <a:lvl8pPr marL="1371600" algn="l" defTabSz="973138" rtl="0" eaLnBrk="0" fontAlgn="base" hangingPunct="0">
        <a:lnSpc>
          <a:spcPct val="90000"/>
        </a:lnSpc>
        <a:spcBef>
          <a:spcPct val="0"/>
        </a:spcBef>
        <a:spcAft>
          <a:spcPct val="0"/>
        </a:spcAft>
        <a:defRPr sz="3600" b="1">
          <a:solidFill>
            <a:srgbClr val="FFFF00"/>
          </a:solidFill>
          <a:latin typeface="Arial" pitchFamily="34" charset="0"/>
        </a:defRPr>
      </a:lvl8pPr>
      <a:lvl9pPr marL="1828800" algn="l" defTabSz="973138" rtl="0" eaLnBrk="0" fontAlgn="base" hangingPunct="0">
        <a:lnSpc>
          <a:spcPct val="90000"/>
        </a:lnSpc>
        <a:spcBef>
          <a:spcPct val="0"/>
        </a:spcBef>
        <a:spcAft>
          <a:spcPct val="0"/>
        </a:spcAft>
        <a:defRPr sz="3600" b="1">
          <a:solidFill>
            <a:srgbClr val="FFFF00"/>
          </a:solidFill>
          <a:latin typeface="Arial" pitchFamily="34" charset="0"/>
        </a:defRPr>
      </a:lvl9pPr>
    </p:titleStyle>
    <p:bodyStyle>
      <a:lvl1pPr marL="173038" indent="-173038" algn="l" defTabSz="1020763" rtl="0" eaLnBrk="0" fontAlgn="base" hangingPunct="0">
        <a:lnSpc>
          <a:spcPct val="90000"/>
        </a:lnSpc>
        <a:spcBef>
          <a:spcPct val="30000"/>
        </a:spcBef>
        <a:spcAft>
          <a:spcPct val="0"/>
        </a:spcAft>
        <a:buClr>
          <a:srgbClr val="FF0000"/>
        </a:buClr>
        <a:buFont typeface="Arial" pitchFamily="34" charset="0"/>
        <a:buChar char="▪"/>
        <a:defRPr sz="2400" b="1">
          <a:solidFill>
            <a:srgbClr val="FFFFFF"/>
          </a:solidFill>
          <a:latin typeface="+mn-lt"/>
          <a:ea typeface="+mn-ea"/>
          <a:cs typeface="+mn-cs"/>
        </a:defRPr>
      </a:lvl1pPr>
      <a:lvl2pPr marL="517525" indent="-230188" algn="l" defTabSz="1020763" rtl="0" eaLnBrk="0" fontAlgn="base" hangingPunct="0">
        <a:lnSpc>
          <a:spcPct val="90000"/>
        </a:lnSpc>
        <a:spcBef>
          <a:spcPct val="30000"/>
        </a:spcBef>
        <a:spcAft>
          <a:spcPct val="0"/>
        </a:spcAft>
        <a:buClr>
          <a:srgbClr val="FF0000"/>
        </a:buClr>
        <a:buFont typeface="Arial" pitchFamily="34" charset="0"/>
        <a:buChar char="–"/>
        <a:defRPr sz="2000" b="1">
          <a:solidFill>
            <a:srgbClr val="FFFFFF"/>
          </a:solidFill>
          <a:latin typeface="+mn-lt"/>
        </a:defRPr>
      </a:lvl2pPr>
      <a:lvl3pPr marL="804863" indent="-173038" algn="l" defTabSz="1020763" rtl="0" eaLnBrk="0" fontAlgn="base" hangingPunct="0">
        <a:lnSpc>
          <a:spcPct val="90000"/>
        </a:lnSpc>
        <a:spcBef>
          <a:spcPct val="30000"/>
        </a:spcBef>
        <a:spcAft>
          <a:spcPct val="0"/>
        </a:spcAft>
        <a:buClr>
          <a:srgbClr val="FF0000"/>
        </a:buClr>
        <a:buFont typeface="Arial" pitchFamily="34" charset="0"/>
        <a:buChar char="•"/>
        <a:defRPr sz="2000">
          <a:solidFill>
            <a:srgbClr val="FFFFFF"/>
          </a:solidFill>
          <a:latin typeface="+mn-lt"/>
        </a:defRPr>
      </a:lvl3pPr>
      <a:lvl4pPr marL="1376363" indent="-269875" algn="l" defTabSz="1020763" rtl="0" eaLnBrk="0" fontAlgn="base" hangingPunct="0">
        <a:spcBef>
          <a:spcPct val="0"/>
        </a:spcBef>
        <a:spcAft>
          <a:spcPct val="0"/>
        </a:spcAft>
        <a:buClr>
          <a:srgbClr val="FFCC00"/>
        </a:buClr>
        <a:buChar char="•"/>
        <a:defRPr sz="2800">
          <a:solidFill>
            <a:schemeClr val="tx1"/>
          </a:solidFill>
          <a:latin typeface="+mn-lt"/>
        </a:defRPr>
      </a:lvl4pPr>
      <a:lvl5pPr marL="2481263" indent="-381000" algn="l" defTabSz="1020763" rtl="0" eaLnBrk="0" fontAlgn="base" hangingPunct="0">
        <a:spcBef>
          <a:spcPct val="20000"/>
        </a:spcBef>
        <a:spcAft>
          <a:spcPct val="0"/>
        </a:spcAft>
        <a:buChar char="»"/>
        <a:defRPr sz="2200">
          <a:solidFill>
            <a:schemeClr val="tx1"/>
          </a:solidFill>
          <a:latin typeface="+mn-lt"/>
        </a:defRPr>
      </a:lvl5pPr>
      <a:lvl6pPr marL="2938463" indent="-381000" algn="l" defTabSz="1020763" rtl="0" eaLnBrk="0" fontAlgn="base" hangingPunct="0">
        <a:spcBef>
          <a:spcPct val="20000"/>
        </a:spcBef>
        <a:spcAft>
          <a:spcPct val="0"/>
        </a:spcAft>
        <a:buChar char="»"/>
        <a:defRPr sz="2200">
          <a:solidFill>
            <a:schemeClr val="tx1"/>
          </a:solidFill>
          <a:latin typeface="+mn-lt"/>
        </a:defRPr>
      </a:lvl6pPr>
      <a:lvl7pPr marL="3395663" indent="-381000" algn="l" defTabSz="1020763" rtl="0" eaLnBrk="0" fontAlgn="base" hangingPunct="0">
        <a:spcBef>
          <a:spcPct val="20000"/>
        </a:spcBef>
        <a:spcAft>
          <a:spcPct val="0"/>
        </a:spcAft>
        <a:buChar char="»"/>
        <a:defRPr sz="2200">
          <a:solidFill>
            <a:schemeClr val="tx1"/>
          </a:solidFill>
          <a:latin typeface="+mn-lt"/>
        </a:defRPr>
      </a:lvl7pPr>
      <a:lvl8pPr marL="3852863" indent="-381000" algn="l" defTabSz="1020763" rtl="0" eaLnBrk="0" fontAlgn="base" hangingPunct="0">
        <a:spcBef>
          <a:spcPct val="20000"/>
        </a:spcBef>
        <a:spcAft>
          <a:spcPct val="0"/>
        </a:spcAft>
        <a:buChar char="»"/>
        <a:defRPr sz="2200">
          <a:solidFill>
            <a:schemeClr val="tx1"/>
          </a:solidFill>
          <a:latin typeface="+mn-lt"/>
        </a:defRPr>
      </a:lvl8pPr>
      <a:lvl9pPr marL="4310063" indent="-381000" algn="l" defTabSz="1020763" rtl="0" eaLnBrk="0" fontAlgn="base" hangingPunct="0">
        <a:spcBef>
          <a:spcPct val="20000"/>
        </a:spcBef>
        <a:spcAft>
          <a:spcPct val="0"/>
        </a:spcAft>
        <a:buChar char="»"/>
        <a:defRPr sz="22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7522" name="Rectangle 9"/>
          <p:cNvSpPr>
            <a:spLocks noChangeArrowheads="1"/>
          </p:cNvSpPr>
          <p:nvPr/>
        </p:nvSpPr>
        <p:spPr bwMode="auto">
          <a:xfrm>
            <a:off x="0" y="6781800"/>
            <a:ext cx="9144000" cy="76200"/>
          </a:xfrm>
          <a:prstGeom prst="rect">
            <a:avLst/>
          </a:prstGeom>
          <a:solidFill>
            <a:srgbClr val="94AF68"/>
          </a:solidFill>
          <a:ln w="0">
            <a:noFill/>
            <a:miter lim="800000"/>
            <a:headEnd/>
            <a:tailEnd/>
          </a:ln>
        </p:spPr>
        <p:txBody>
          <a:bodyPr wrap="none" anchor="ctr"/>
          <a:lstStyle/>
          <a:p>
            <a:pPr algn="ctr" defTabSz="914400">
              <a:defRPr/>
            </a:pPr>
            <a:endParaRPr lang="fr-CA">
              <a:solidFill>
                <a:srgbClr val="94AF68"/>
              </a:solidFill>
            </a:endParaRPr>
          </a:p>
        </p:txBody>
      </p:sp>
      <p:pic>
        <p:nvPicPr>
          <p:cNvPr id="68611" name="Picture 2" descr="P:\PPT\leaf.jpg"/>
          <p:cNvPicPr>
            <a:picLocks noChangeAspect="1" noChangeArrowheads="1"/>
          </p:cNvPicPr>
          <p:nvPr/>
        </p:nvPicPr>
        <p:blipFill>
          <a:blip r:embed="rId13" r:link="rId14"/>
          <a:srcRect/>
          <a:stretch>
            <a:fillRect/>
          </a:stretch>
        </p:blipFill>
        <p:spPr bwMode="auto">
          <a:xfrm>
            <a:off x="152400" y="990600"/>
            <a:ext cx="577850" cy="496888"/>
          </a:xfrm>
          <a:prstGeom prst="rect">
            <a:avLst/>
          </a:prstGeom>
          <a:noFill/>
          <a:ln w="9525">
            <a:noFill/>
            <a:miter lim="800000"/>
            <a:headEnd/>
            <a:tailEnd/>
          </a:ln>
        </p:spPr>
      </p:pic>
      <p:sp>
        <p:nvSpPr>
          <p:cNvPr id="1030" name="Text Box 7"/>
          <p:cNvSpPr txBox="1">
            <a:spLocks noChangeArrowheads="1"/>
          </p:cNvSpPr>
          <p:nvPr/>
        </p:nvSpPr>
        <p:spPr bwMode="auto">
          <a:xfrm>
            <a:off x="8686800" y="152400"/>
            <a:ext cx="304800" cy="425450"/>
          </a:xfrm>
          <a:prstGeom prst="rect">
            <a:avLst/>
          </a:prstGeom>
          <a:noFill/>
          <a:ln>
            <a:noFill/>
          </a:ln>
          <a:extLst/>
        </p:spPr>
        <p:txBody>
          <a:bodyPr lIns="0" tIns="0" rIns="0" bIns="0">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defTabSz="914400">
              <a:spcBef>
                <a:spcPct val="50000"/>
              </a:spcBef>
              <a:defRPr/>
            </a:pPr>
            <a:fld id="{E5972521-33FF-40C6-B6FD-482B0F29DF9E}" type="slidenum">
              <a:rPr lang="en-US" sz="1400" i="1" smtClean="0">
                <a:solidFill>
                  <a:srgbClr val="FFFFFF"/>
                </a:solidFill>
              </a:rPr>
              <a:pPr defTabSz="914400">
                <a:spcBef>
                  <a:spcPct val="50000"/>
                </a:spcBef>
                <a:defRPr/>
              </a:pPr>
              <a:t>‹#›</a:t>
            </a:fld>
            <a:endParaRPr lang="en-US" sz="1400" smtClean="0">
              <a:solidFill>
                <a:srgbClr val="FFFFFF"/>
              </a:solidFill>
              <a:latin typeface="Times New Roman" pitchFamily="18" charset="0"/>
            </a:endParaRPr>
          </a:p>
        </p:txBody>
      </p:sp>
      <p:pic>
        <p:nvPicPr>
          <p:cNvPr id="68613" name="Picture 7" descr="P:\PPT\header.jpg"/>
          <p:cNvPicPr>
            <a:picLocks noChangeAspect="1" noChangeArrowheads="1"/>
          </p:cNvPicPr>
          <p:nvPr/>
        </p:nvPicPr>
        <p:blipFill>
          <a:blip r:embed="rId15" r:link="rId16"/>
          <a:srcRect/>
          <a:stretch>
            <a:fillRect/>
          </a:stretch>
        </p:blipFill>
        <p:spPr bwMode="auto">
          <a:xfrm>
            <a:off x="0" y="0"/>
            <a:ext cx="9144000" cy="863600"/>
          </a:xfrm>
          <a:prstGeom prst="rect">
            <a:avLst/>
          </a:prstGeom>
          <a:noFill/>
          <a:ln w="9525">
            <a:noFill/>
            <a:miter lim="800000"/>
            <a:headEnd/>
            <a:tailEnd/>
          </a:ln>
        </p:spPr>
      </p:pic>
      <p:sp>
        <p:nvSpPr>
          <p:cNvPr id="1032" name="TextBox 7"/>
          <p:cNvSpPr txBox="1">
            <a:spLocks noChangeArrowheads="1"/>
          </p:cNvSpPr>
          <p:nvPr/>
        </p:nvSpPr>
        <p:spPr bwMode="auto">
          <a:xfrm>
            <a:off x="838200" y="304800"/>
            <a:ext cx="76200" cy="215900"/>
          </a:xfrm>
          <a:prstGeom prst="rect">
            <a:avLst/>
          </a:prstGeom>
          <a:noFill/>
          <a:ln>
            <a:noFill/>
          </a:ln>
          <a:extLst/>
        </p:spPr>
        <p:txBody>
          <a:bodyPr>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defTabSz="914400" eaLnBrk="1" hangingPunct="1">
              <a:defRPr/>
            </a:pPr>
            <a:r>
              <a:rPr lang="en-CA" sz="800" smtClean="0">
                <a:solidFill>
                  <a:srgbClr val="FFFFFF"/>
                </a:solidFill>
              </a:rPr>
              <a:t>®</a:t>
            </a:r>
          </a:p>
        </p:txBody>
      </p:sp>
      <p:sp>
        <p:nvSpPr>
          <p:cNvPr id="9" name="TextBox 8"/>
          <p:cNvSpPr txBox="1">
            <a:spLocks noChangeArrowheads="1"/>
          </p:cNvSpPr>
          <p:nvPr/>
        </p:nvSpPr>
        <p:spPr bwMode="auto">
          <a:xfrm>
            <a:off x="838200" y="304800"/>
            <a:ext cx="76200" cy="215900"/>
          </a:xfrm>
          <a:prstGeom prst="rect">
            <a:avLst/>
          </a:prstGeom>
          <a:noFill/>
          <a:ln>
            <a:noFill/>
          </a:ln>
          <a:extLst/>
        </p:spPr>
        <p:txBody>
          <a:bodyPr>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defTabSz="914400" eaLnBrk="1" hangingPunct="1">
              <a:defRPr/>
            </a:pPr>
            <a:r>
              <a:rPr lang="en-CA" sz="800" smtClean="0">
                <a:solidFill>
                  <a:srgbClr val="FFFFFF"/>
                </a:solidFill>
              </a:rPr>
              <a:t>®</a:t>
            </a:r>
          </a:p>
        </p:txBody>
      </p:sp>
      <p:sp>
        <p:nvSpPr>
          <p:cNvPr id="68616" name="Rectangle 4"/>
          <p:cNvSpPr>
            <a:spLocks noGrp="1" noChangeArrowheads="1"/>
          </p:cNvSpPr>
          <p:nvPr>
            <p:ph type="body" idx="1"/>
          </p:nvPr>
        </p:nvSpPr>
        <p:spPr bwMode="auto">
          <a:xfrm>
            <a:off x="1835150" y="2286000"/>
            <a:ext cx="6265863" cy="4022725"/>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68617" name="Rectangle 3"/>
          <p:cNvSpPr>
            <a:spLocks noGrp="1" noChangeArrowheads="1"/>
          </p:cNvSpPr>
          <p:nvPr>
            <p:ph type="title"/>
          </p:nvPr>
        </p:nvSpPr>
        <p:spPr bwMode="auto">
          <a:xfrm>
            <a:off x="457200" y="1371600"/>
            <a:ext cx="7315200" cy="68580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Cliquez pour modifier le style du titre</a:t>
            </a:r>
          </a:p>
        </p:txBody>
      </p:sp>
      <p:sp>
        <p:nvSpPr>
          <p:cNvPr id="10"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t" anchorCtr="0" compatLnSpc="1">
            <a:prstTxWarp prst="textNoShape">
              <a:avLst/>
            </a:prstTxWarp>
          </a:bodyPr>
          <a:lstStyle>
            <a:lvl1pPr>
              <a:defRPr smtClean="0">
                <a:solidFill>
                  <a:srgbClr val="000000"/>
                </a:solidFill>
              </a:defRPr>
            </a:lvl1pPr>
          </a:lstStyle>
          <a:p>
            <a:pPr>
              <a:defRPr/>
            </a:pPr>
            <a:fld id="{E640E8BF-8E82-49E7-8CF3-4D72CC3F8122}" type="datetimeFigureOut">
              <a:rPr lang="en-CA"/>
              <a:pPr>
                <a:defRPr/>
              </a:pPr>
              <a:t>05/05/2014</a:t>
            </a:fld>
            <a:endParaRPr lang="en-CA"/>
          </a:p>
        </p:txBody>
      </p:sp>
      <p:sp>
        <p:nvSpPr>
          <p:cNvPr id="11"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t" anchorCtr="0" compatLnSpc="1">
            <a:prstTxWarp prst="textNoShape">
              <a:avLst/>
            </a:prstTxWarp>
          </a:bodyPr>
          <a:lstStyle>
            <a:lvl1pPr>
              <a:defRPr smtClean="0">
                <a:solidFill>
                  <a:srgbClr val="000000"/>
                </a:solidFill>
              </a:defRPr>
            </a:lvl1pPr>
          </a:lstStyle>
          <a:p>
            <a:pPr>
              <a:defRPr/>
            </a:pPr>
            <a:endParaRPr lang="en-CA"/>
          </a:p>
        </p:txBody>
      </p:sp>
      <p:sp>
        <p:nvSpPr>
          <p:cNvPr id="12"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t" anchorCtr="0" compatLnSpc="1">
            <a:prstTxWarp prst="textNoShape">
              <a:avLst/>
            </a:prstTxWarp>
          </a:bodyPr>
          <a:lstStyle>
            <a:lvl1pPr>
              <a:defRPr smtClean="0">
                <a:solidFill>
                  <a:srgbClr val="000000"/>
                </a:solidFill>
              </a:defRPr>
            </a:lvl1pPr>
          </a:lstStyle>
          <a:p>
            <a:pPr>
              <a:defRPr/>
            </a:pPr>
            <a:fld id="{6786C7D7-BA76-401B-971A-14DD29F6857C}" type="slidenum">
              <a:rPr lang="en-CA"/>
              <a:pPr>
                <a:defRPr/>
              </a:pPr>
              <a:t>‹#›</a:t>
            </a:fld>
            <a:endParaRPr lang="en-CA"/>
          </a:p>
        </p:txBody>
      </p:sp>
    </p:spTree>
  </p:cSld>
  <p:clrMap bg1="lt1" tx1="dk1" bg2="lt2" tx2="dk2" accent1="accent1" accent2="accent2" accent3="accent3" accent4="accent4" accent5="accent5" accent6="accent6" hlink="hlink" folHlink="folHlink"/>
  <p:sldLayoutIdLst>
    <p:sldLayoutId id="2147486838" r:id="rId1"/>
    <p:sldLayoutId id="2147486839" r:id="rId2"/>
    <p:sldLayoutId id="2147486840" r:id="rId3"/>
    <p:sldLayoutId id="2147486841" r:id="rId4"/>
    <p:sldLayoutId id="2147486842" r:id="rId5"/>
    <p:sldLayoutId id="2147486843" r:id="rId6"/>
    <p:sldLayoutId id="2147486844" r:id="rId7"/>
    <p:sldLayoutId id="2147486845" r:id="rId8"/>
    <p:sldLayoutId id="2147486846" r:id="rId9"/>
    <p:sldLayoutId id="2147486847" r:id="rId10"/>
    <p:sldLayoutId id="2147486848" r:id="rId11"/>
  </p:sldLayoutIdLst>
  <p:transition spd="med"/>
  <p:txStyles>
    <p:titleStyle>
      <a:lvl1pPr algn="l" rtl="0" eaLnBrk="0" fontAlgn="base" hangingPunct="0">
        <a:spcBef>
          <a:spcPct val="0"/>
        </a:spcBef>
        <a:spcAft>
          <a:spcPct val="0"/>
        </a:spcAft>
        <a:defRPr sz="2800">
          <a:solidFill>
            <a:srgbClr val="CC9915"/>
          </a:solidFill>
          <a:latin typeface="+mj-lt"/>
          <a:ea typeface="+mj-ea"/>
          <a:cs typeface="+mj-cs"/>
        </a:defRPr>
      </a:lvl1pPr>
      <a:lvl2pPr algn="l" rtl="0" eaLnBrk="0" fontAlgn="base" hangingPunct="0">
        <a:spcBef>
          <a:spcPct val="0"/>
        </a:spcBef>
        <a:spcAft>
          <a:spcPct val="0"/>
        </a:spcAft>
        <a:defRPr sz="2800">
          <a:solidFill>
            <a:srgbClr val="CC9915"/>
          </a:solidFill>
          <a:latin typeface="Arial Black" pitchFamily="34" charset="0"/>
        </a:defRPr>
      </a:lvl2pPr>
      <a:lvl3pPr algn="l" rtl="0" eaLnBrk="0" fontAlgn="base" hangingPunct="0">
        <a:spcBef>
          <a:spcPct val="0"/>
        </a:spcBef>
        <a:spcAft>
          <a:spcPct val="0"/>
        </a:spcAft>
        <a:defRPr sz="2800">
          <a:solidFill>
            <a:srgbClr val="CC9915"/>
          </a:solidFill>
          <a:latin typeface="Arial Black" pitchFamily="34" charset="0"/>
        </a:defRPr>
      </a:lvl3pPr>
      <a:lvl4pPr algn="l" rtl="0" eaLnBrk="0" fontAlgn="base" hangingPunct="0">
        <a:spcBef>
          <a:spcPct val="0"/>
        </a:spcBef>
        <a:spcAft>
          <a:spcPct val="0"/>
        </a:spcAft>
        <a:defRPr sz="2800">
          <a:solidFill>
            <a:srgbClr val="CC9915"/>
          </a:solidFill>
          <a:latin typeface="Arial Black" pitchFamily="34" charset="0"/>
        </a:defRPr>
      </a:lvl4pPr>
      <a:lvl5pPr algn="l" rtl="0" eaLnBrk="0" fontAlgn="base" hangingPunct="0">
        <a:spcBef>
          <a:spcPct val="0"/>
        </a:spcBef>
        <a:spcAft>
          <a:spcPct val="0"/>
        </a:spcAft>
        <a:defRPr sz="2800">
          <a:solidFill>
            <a:srgbClr val="CC9915"/>
          </a:solidFill>
          <a:latin typeface="Arial Black" pitchFamily="34" charset="0"/>
        </a:defRPr>
      </a:lvl5pPr>
      <a:lvl6pPr marL="457200" algn="l" rtl="0" eaLnBrk="0" fontAlgn="base" hangingPunct="0">
        <a:spcBef>
          <a:spcPct val="0"/>
        </a:spcBef>
        <a:spcAft>
          <a:spcPct val="0"/>
        </a:spcAft>
        <a:defRPr sz="2800">
          <a:solidFill>
            <a:srgbClr val="CC9915"/>
          </a:solidFill>
          <a:latin typeface="Arial Black" pitchFamily="34" charset="0"/>
        </a:defRPr>
      </a:lvl6pPr>
      <a:lvl7pPr marL="914400" algn="l" rtl="0" eaLnBrk="0" fontAlgn="base" hangingPunct="0">
        <a:spcBef>
          <a:spcPct val="0"/>
        </a:spcBef>
        <a:spcAft>
          <a:spcPct val="0"/>
        </a:spcAft>
        <a:defRPr sz="2800">
          <a:solidFill>
            <a:srgbClr val="CC9915"/>
          </a:solidFill>
          <a:latin typeface="Arial Black" pitchFamily="34" charset="0"/>
        </a:defRPr>
      </a:lvl7pPr>
      <a:lvl8pPr marL="1371600" algn="l" rtl="0" eaLnBrk="0" fontAlgn="base" hangingPunct="0">
        <a:spcBef>
          <a:spcPct val="0"/>
        </a:spcBef>
        <a:spcAft>
          <a:spcPct val="0"/>
        </a:spcAft>
        <a:defRPr sz="2800">
          <a:solidFill>
            <a:srgbClr val="CC9915"/>
          </a:solidFill>
          <a:latin typeface="Arial Black" pitchFamily="34" charset="0"/>
        </a:defRPr>
      </a:lvl8pPr>
      <a:lvl9pPr marL="1828800" algn="l" rtl="0" eaLnBrk="0" fontAlgn="base" hangingPunct="0">
        <a:spcBef>
          <a:spcPct val="0"/>
        </a:spcBef>
        <a:spcAft>
          <a:spcPct val="0"/>
        </a:spcAft>
        <a:defRPr sz="2800">
          <a:solidFill>
            <a:srgbClr val="CC9915"/>
          </a:solidFill>
          <a:latin typeface="Arial Black" pitchFamily="34" charset="0"/>
        </a:defRPr>
      </a:lvl9pPr>
    </p:titleStyle>
    <p:bodyStyle>
      <a:lvl1pPr marL="342900" indent="-342900" algn="l" rtl="0" eaLnBrk="0" fontAlgn="base" hangingPunct="0">
        <a:spcBef>
          <a:spcPct val="20000"/>
        </a:spcBef>
        <a:spcAft>
          <a:spcPct val="0"/>
        </a:spcAft>
        <a:buChar char="•"/>
        <a:defRPr sz="24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000" b="1">
          <a:solidFill>
            <a:schemeClr val="tx1"/>
          </a:solidFill>
          <a:latin typeface="+mn-lt"/>
        </a:defRPr>
      </a:lvl2pPr>
      <a:lvl3pPr marL="1143000" indent="-228600" algn="l" rtl="0" eaLnBrk="0" fontAlgn="base" hangingPunct="0">
        <a:spcBef>
          <a:spcPct val="20000"/>
        </a:spcBef>
        <a:spcAft>
          <a:spcPct val="0"/>
        </a:spcAft>
        <a:buChar char="•"/>
        <a:defRPr sz="2400" b="1">
          <a:solidFill>
            <a:schemeClr val="tx1"/>
          </a:solidFill>
          <a:latin typeface="+mn-lt"/>
        </a:defRPr>
      </a:lvl3pPr>
      <a:lvl4pPr marL="1600200" indent="-228600" algn="l" rtl="0" eaLnBrk="0" fontAlgn="base" hangingPunct="0">
        <a:spcBef>
          <a:spcPct val="20000"/>
        </a:spcBef>
        <a:spcAft>
          <a:spcPct val="0"/>
        </a:spcAft>
        <a:buChar char="–"/>
        <a:defRPr sz="1400" b="1">
          <a:solidFill>
            <a:schemeClr val="tx1"/>
          </a:solidFill>
          <a:latin typeface="+mn-lt"/>
        </a:defRPr>
      </a:lvl4pPr>
      <a:lvl5pPr marL="2057400" indent="-228600" algn="l" rtl="0" eaLnBrk="0" fontAlgn="base" hangingPunct="0">
        <a:spcBef>
          <a:spcPct val="20000"/>
        </a:spcBef>
        <a:spcAft>
          <a:spcPct val="0"/>
        </a:spcAft>
        <a:buChar char="»"/>
        <a:defRPr sz="1200" b="1">
          <a:solidFill>
            <a:schemeClr val="tx1"/>
          </a:solidFill>
          <a:latin typeface="+mn-lt"/>
        </a:defRPr>
      </a:lvl5pPr>
      <a:lvl6pPr marL="2514600" indent="-228600" algn="l" rtl="0" eaLnBrk="0" fontAlgn="base" hangingPunct="0">
        <a:spcBef>
          <a:spcPct val="20000"/>
        </a:spcBef>
        <a:spcAft>
          <a:spcPct val="0"/>
        </a:spcAft>
        <a:buChar char="»"/>
        <a:defRPr sz="1200" b="1">
          <a:solidFill>
            <a:schemeClr val="tx1"/>
          </a:solidFill>
          <a:latin typeface="+mn-lt"/>
        </a:defRPr>
      </a:lvl6pPr>
      <a:lvl7pPr marL="2971800" indent="-228600" algn="l" rtl="0" eaLnBrk="0" fontAlgn="base" hangingPunct="0">
        <a:spcBef>
          <a:spcPct val="20000"/>
        </a:spcBef>
        <a:spcAft>
          <a:spcPct val="0"/>
        </a:spcAft>
        <a:buChar char="»"/>
        <a:defRPr sz="1200" b="1">
          <a:solidFill>
            <a:schemeClr val="tx1"/>
          </a:solidFill>
          <a:latin typeface="+mn-lt"/>
        </a:defRPr>
      </a:lvl7pPr>
      <a:lvl8pPr marL="3429000" indent="-228600" algn="l" rtl="0" eaLnBrk="0" fontAlgn="base" hangingPunct="0">
        <a:spcBef>
          <a:spcPct val="20000"/>
        </a:spcBef>
        <a:spcAft>
          <a:spcPct val="0"/>
        </a:spcAft>
        <a:buChar char="»"/>
        <a:defRPr sz="1200" b="1">
          <a:solidFill>
            <a:schemeClr val="tx1"/>
          </a:solidFill>
          <a:latin typeface="+mn-lt"/>
        </a:defRPr>
      </a:lvl8pPr>
      <a:lvl9pPr marL="3886200" indent="-228600" algn="l" rtl="0" eaLnBrk="0" fontAlgn="base" hangingPunct="0">
        <a:spcBef>
          <a:spcPct val="20000"/>
        </a:spcBef>
        <a:spcAft>
          <a:spcPct val="0"/>
        </a:spcAft>
        <a:buChar char="»"/>
        <a:defRPr sz="1200" b="1">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9" name="Text Box 5"/>
          <p:cNvSpPr txBox="1">
            <a:spLocks noChangeArrowheads="1"/>
          </p:cNvSpPr>
          <p:nvPr/>
        </p:nvSpPr>
        <p:spPr bwMode="auto">
          <a:xfrm>
            <a:off x="3200400" y="6354763"/>
            <a:ext cx="5562600" cy="212725"/>
          </a:xfrm>
          <a:prstGeom prst="rect">
            <a:avLst/>
          </a:prstGeom>
          <a:noFill/>
          <a:ln>
            <a:noFill/>
          </a:ln>
          <a:extLst/>
        </p:spPr>
        <p:txBody>
          <a:bodyPr lIns="0" tIns="0" rIns="0" bIns="0">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r" defTabSz="914400">
              <a:spcBef>
                <a:spcPct val="50000"/>
              </a:spcBef>
              <a:defRPr/>
            </a:pPr>
            <a:r>
              <a:rPr lang="en-US" sz="1400" i="1" smtClean="0">
                <a:solidFill>
                  <a:srgbClr val="ABC29A"/>
                </a:solidFill>
              </a:rPr>
              <a:t>Leadership. Knowledge. Community.</a:t>
            </a:r>
            <a:endParaRPr lang="en-US" sz="1400" smtClean="0">
              <a:solidFill>
                <a:srgbClr val="ABC29A"/>
              </a:solidFill>
              <a:latin typeface="Times New Roman" pitchFamily="18" charset="0"/>
            </a:endParaRPr>
          </a:p>
        </p:txBody>
      </p:sp>
      <p:pic>
        <p:nvPicPr>
          <p:cNvPr id="69635" name="Picture 6" descr="P:\CCS_PPT\ppt\cover.jpg"/>
          <p:cNvPicPr>
            <a:picLocks noChangeAspect="1" noChangeArrowheads="1"/>
          </p:cNvPicPr>
          <p:nvPr/>
        </p:nvPicPr>
        <p:blipFill>
          <a:blip r:embed="rId13" r:link="rId14"/>
          <a:srcRect/>
          <a:stretch>
            <a:fillRect/>
          </a:stretch>
        </p:blipFill>
        <p:spPr bwMode="auto">
          <a:xfrm>
            <a:off x="0" y="1219200"/>
            <a:ext cx="9145588" cy="1998663"/>
          </a:xfrm>
          <a:prstGeom prst="rect">
            <a:avLst/>
          </a:prstGeom>
          <a:noFill/>
          <a:ln w="9525">
            <a:noFill/>
            <a:miter lim="800000"/>
            <a:headEnd/>
            <a:tailEnd/>
          </a:ln>
        </p:spPr>
      </p:pic>
      <p:pic>
        <p:nvPicPr>
          <p:cNvPr id="69636" name="Picture 8" descr="1line-tagENG185k.jpg"/>
          <p:cNvPicPr>
            <a:picLocks noChangeAspect="1"/>
          </p:cNvPicPr>
          <p:nvPr/>
        </p:nvPicPr>
        <p:blipFill>
          <a:blip r:embed="rId15"/>
          <a:srcRect/>
          <a:stretch>
            <a:fillRect/>
          </a:stretch>
        </p:blipFill>
        <p:spPr bwMode="auto">
          <a:xfrm>
            <a:off x="228600" y="304800"/>
            <a:ext cx="4291013" cy="590550"/>
          </a:xfrm>
          <a:prstGeom prst="rect">
            <a:avLst/>
          </a:prstGeom>
          <a:noFill/>
          <a:ln w="9525">
            <a:noFill/>
            <a:miter lim="800000"/>
            <a:headEnd/>
            <a:tailEnd/>
          </a:ln>
        </p:spPr>
      </p:pic>
      <p:sp>
        <p:nvSpPr>
          <p:cNvPr id="69637" name="Rectangle 4"/>
          <p:cNvSpPr>
            <a:spLocks noGrp="1" noChangeArrowheads="1"/>
          </p:cNvSpPr>
          <p:nvPr>
            <p:ph type="body" idx="1"/>
          </p:nvPr>
        </p:nvSpPr>
        <p:spPr bwMode="auto">
          <a:xfrm>
            <a:off x="1835150" y="2286000"/>
            <a:ext cx="6265863" cy="4022725"/>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69638" name="Rectangle 3"/>
          <p:cNvSpPr>
            <a:spLocks noGrp="1" noChangeArrowheads="1"/>
          </p:cNvSpPr>
          <p:nvPr>
            <p:ph type="title"/>
          </p:nvPr>
        </p:nvSpPr>
        <p:spPr bwMode="auto">
          <a:xfrm>
            <a:off x="457200" y="1371600"/>
            <a:ext cx="7315200" cy="68580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title style</a:t>
            </a:r>
          </a:p>
        </p:txBody>
      </p:sp>
    </p:spTree>
  </p:cSld>
  <p:clrMap bg1="lt1" tx1="dk1" bg2="lt2" tx2="dk2" accent1="accent1" accent2="accent2" accent3="accent3" accent4="accent4" accent5="accent5" accent6="accent6" hlink="hlink" folHlink="folHlink"/>
  <p:sldLayoutIdLst>
    <p:sldLayoutId id="2147487299" r:id="rId1"/>
    <p:sldLayoutId id="2147486849" r:id="rId2"/>
    <p:sldLayoutId id="2147486850" r:id="rId3"/>
    <p:sldLayoutId id="2147486851" r:id="rId4"/>
    <p:sldLayoutId id="2147486852" r:id="rId5"/>
    <p:sldLayoutId id="2147486853" r:id="rId6"/>
    <p:sldLayoutId id="2147486854" r:id="rId7"/>
    <p:sldLayoutId id="2147486855" r:id="rId8"/>
    <p:sldLayoutId id="2147486856" r:id="rId9"/>
    <p:sldLayoutId id="2147486857" r:id="rId10"/>
    <p:sldLayoutId id="2147486858" r:id="rId11"/>
  </p:sldLayoutIdLst>
  <p:transition spd="med"/>
  <p:txStyles>
    <p:titleStyle>
      <a:lvl1pPr algn="l" rtl="0" eaLnBrk="0" fontAlgn="base" hangingPunct="0">
        <a:spcBef>
          <a:spcPct val="0"/>
        </a:spcBef>
        <a:spcAft>
          <a:spcPct val="0"/>
        </a:spcAft>
        <a:defRPr sz="2800">
          <a:solidFill>
            <a:srgbClr val="CC9915"/>
          </a:solidFill>
          <a:latin typeface="+mj-lt"/>
          <a:ea typeface="+mj-ea"/>
          <a:cs typeface="+mj-cs"/>
        </a:defRPr>
      </a:lvl1pPr>
      <a:lvl2pPr algn="l" rtl="0" eaLnBrk="0" fontAlgn="base" hangingPunct="0">
        <a:spcBef>
          <a:spcPct val="0"/>
        </a:spcBef>
        <a:spcAft>
          <a:spcPct val="0"/>
        </a:spcAft>
        <a:defRPr sz="2800">
          <a:solidFill>
            <a:srgbClr val="CC9915"/>
          </a:solidFill>
          <a:latin typeface="Arial Black" pitchFamily="34" charset="0"/>
        </a:defRPr>
      </a:lvl2pPr>
      <a:lvl3pPr algn="l" rtl="0" eaLnBrk="0" fontAlgn="base" hangingPunct="0">
        <a:spcBef>
          <a:spcPct val="0"/>
        </a:spcBef>
        <a:spcAft>
          <a:spcPct val="0"/>
        </a:spcAft>
        <a:defRPr sz="2800">
          <a:solidFill>
            <a:srgbClr val="CC9915"/>
          </a:solidFill>
          <a:latin typeface="Arial Black" pitchFamily="34" charset="0"/>
        </a:defRPr>
      </a:lvl3pPr>
      <a:lvl4pPr algn="l" rtl="0" eaLnBrk="0" fontAlgn="base" hangingPunct="0">
        <a:spcBef>
          <a:spcPct val="0"/>
        </a:spcBef>
        <a:spcAft>
          <a:spcPct val="0"/>
        </a:spcAft>
        <a:defRPr sz="2800">
          <a:solidFill>
            <a:srgbClr val="CC9915"/>
          </a:solidFill>
          <a:latin typeface="Arial Black" pitchFamily="34" charset="0"/>
        </a:defRPr>
      </a:lvl4pPr>
      <a:lvl5pPr algn="l" rtl="0" eaLnBrk="0" fontAlgn="base" hangingPunct="0">
        <a:spcBef>
          <a:spcPct val="0"/>
        </a:spcBef>
        <a:spcAft>
          <a:spcPct val="0"/>
        </a:spcAft>
        <a:defRPr sz="2800">
          <a:solidFill>
            <a:srgbClr val="CC9915"/>
          </a:solidFill>
          <a:latin typeface="Arial Black" pitchFamily="34" charset="0"/>
        </a:defRPr>
      </a:lvl5pPr>
      <a:lvl6pPr marL="457200" algn="l" rtl="0" eaLnBrk="0" fontAlgn="base" hangingPunct="0">
        <a:spcBef>
          <a:spcPct val="0"/>
        </a:spcBef>
        <a:spcAft>
          <a:spcPct val="0"/>
        </a:spcAft>
        <a:defRPr sz="2800">
          <a:solidFill>
            <a:srgbClr val="CC9915"/>
          </a:solidFill>
          <a:latin typeface="Arial Black" pitchFamily="34" charset="0"/>
        </a:defRPr>
      </a:lvl6pPr>
      <a:lvl7pPr marL="914400" algn="l" rtl="0" eaLnBrk="0" fontAlgn="base" hangingPunct="0">
        <a:spcBef>
          <a:spcPct val="0"/>
        </a:spcBef>
        <a:spcAft>
          <a:spcPct val="0"/>
        </a:spcAft>
        <a:defRPr sz="2800">
          <a:solidFill>
            <a:srgbClr val="CC9915"/>
          </a:solidFill>
          <a:latin typeface="Arial Black" pitchFamily="34" charset="0"/>
        </a:defRPr>
      </a:lvl7pPr>
      <a:lvl8pPr marL="1371600" algn="l" rtl="0" eaLnBrk="0" fontAlgn="base" hangingPunct="0">
        <a:spcBef>
          <a:spcPct val="0"/>
        </a:spcBef>
        <a:spcAft>
          <a:spcPct val="0"/>
        </a:spcAft>
        <a:defRPr sz="2800">
          <a:solidFill>
            <a:srgbClr val="CC9915"/>
          </a:solidFill>
          <a:latin typeface="Arial Black" pitchFamily="34" charset="0"/>
        </a:defRPr>
      </a:lvl8pPr>
      <a:lvl9pPr marL="1828800" algn="l" rtl="0" eaLnBrk="0" fontAlgn="base" hangingPunct="0">
        <a:spcBef>
          <a:spcPct val="0"/>
        </a:spcBef>
        <a:spcAft>
          <a:spcPct val="0"/>
        </a:spcAft>
        <a:defRPr sz="2800">
          <a:solidFill>
            <a:srgbClr val="CC9915"/>
          </a:solidFill>
          <a:latin typeface="Arial Black" pitchFamily="34" charset="0"/>
        </a:defRPr>
      </a:lvl9pPr>
    </p:titleStyle>
    <p:bodyStyle>
      <a:lvl1pPr marL="342900" indent="-342900" algn="l" rtl="0" eaLnBrk="0" fontAlgn="base" hangingPunct="0">
        <a:spcBef>
          <a:spcPct val="20000"/>
        </a:spcBef>
        <a:spcAft>
          <a:spcPct val="0"/>
        </a:spcAft>
        <a:buChar char="•"/>
        <a:defRPr sz="24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000" b="1">
          <a:solidFill>
            <a:schemeClr val="tx1"/>
          </a:solidFill>
          <a:latin typeface="+mn-lt"/>
        </a:defRPr>
      </a:lvl2pPr>
      <a:lvl3pPr marL="1143000" indent="-228600" algn="l" rtl="0" eaLnBrk="0" fontAlgn="base" hangingPunct="0">
        <a:spcBef>
          <a:spcPct val="20000"/>
        </a:spcBef>
        <a:spcAft>
          <a:spcPct val="0"/>
        </a:spcAft>
        <a:buChar char="•"/>
        <a:defRPr sz="2400" b="1">
          <a:solidFill>
            <a:schemeClr val="tx1"/>
          </a:solidFill>
          <a:latin typeface="+mn-lt"/>
        </a:defRPr>
      </a:lvl3pPr>
      <a:lvl4pPr marL="1600200" indent="-228600" algn="l" rtl="0" eaLnBrk="0" fontAlgn="base" hangingPunct="0">
        <a:spcBef>
          <a:spcPct val="20000"/>
        </a:spcBef>
        <a:spcAft>
          <a:spcPct val="0"/>
        </a:spcAft>
        <a:buChar char="–"/>
        <a:defRPr sz="1400" b="1">
          <a:solidFill>
            <a:schemeClr val="tx1"/>
          </a:solidFill>
          <a:latin typeface="+mn-lt"/>
        </a:defRPr>
      </a:lvl4pPr>
      <a:lvl5pPr marL="2057400" indent="-228600" algn="l" rtl="0" eaLnBrk="0" fontAlgn="base" hangingPunct="0">
        <a:spcBef>
          <a:spcPct val="20000"/>
        </a:spcBef>
        <a:spcAft>
          <a:spcPct val="0"/>
        </a:spcAft>
        <a:buChar char="»"/>
        <a:defRPr sz="1200" b="1">
          <a:solidFill>
            <a:schemeClr val="tx1"/>
          </a:solidFill>
          <a:latin typeface="+mn-lt"/>
        </a:defRPr>
      </a:lvl5pPr>
      <a:lvl6pPr marL="2514600" indent="-228600" algn="l" rtl="0" eaLnBrk="0" fontAlgn="base" hangingPunct="0">
        <a:spcBef>
          <a:spcPct val="20000"/>
        </a:spcBef>
        <a:spcAft>
          <a:spcPct val="0"/>
        </a:spcAft>
        <a:buChar char="»"/>
        <a:defRPr sz="1200" b="1">
          <a:solidFill>
            <a:schemeClr val="tx1"/>
          </a:solidFill>
          <a:latin typeface="+mn-lt"/>
        </a:defRPr>
      </a:lvl6pPr>
      <a:lvl7pPr marL="2971800" indent="-228600" algn="l" rtl="0" eaLnBrk="0" fontAlgn="base" hangingPunct="0">
        <a:spcBef>
          <a:spcPct val="20000"/>
        </a:spcBef>
        <a:spcAft>
          <a:spcPct val="0"/>
        </a:spcAft>
        <a:buChar char="»"/>
        <a:defRPr sz="1200" b="1">
          <a:solidFill>
            <a:schemeClr val="tx1"/>
          </a:solidFill>
          <a:latin typeface="+mn-lt"/>
        </a:defRPr>
      </a:lvl7pPr>
      <a:lvl8pPr marL="3429000" indent="-228600" algn="l" rtl="0" eaLnBrk="0" fontAlgn="base" hangingPunct="0">
        <a:spcBef>
          <a:spcPct val="20000"/>
        </a:spcBef>
        <a:spcAft>
          <a:spcPct val="0"/>
        </a:spcAft>
        <a:buChar char="»"/>
        <a:defRPr sz="1200" b="1">
          <a:solidFill>
            <a:schemeClr val="tx1"/>
          </a:solidFill>
          <a:latin typeface="+mn-lt"/>
        </a:defRPr>
      </a:lvl8pPr>
      <a:lvl9pPr marL="3886200" indent="-228600" algn="l" rtl="0" eaLnBrk="0" fontAlgn="base" hangingPunct="0">
        <a:spcBef>
          <a:spcPct val="20000"/>
        </a:spcBef>
        <a:spcAft>
          <a:spcPct val="0"/>
        </a:spcAft>
        <a:buChar char="»"/>
        <a:defRPr sz="1200" b="1">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10594" name="Rectangle 9"/>
          <p:cNvSpPr>
            <a:spLocks noChangeArrowheads="1"/>
          </p:cNvSpPr>
          <p:nvPr/>
        </p:nvSpPr>
        <p:spPr bwMode="auto">
          <a:xfrm>
            <a:off x="0" y="6781800"/>
            <a:ext cx="9144000" cy="76200"/>
          </a:xfrm>
          <a:prstGeom prst="rect">
            <a:avLst/>
          </a:prstGeom>
          <a:solidFill>
            <a:srgbClr val="94AF68"/>
          </a:solidFill>
          <a:ln w="0">
            <a:noFill/>
            <a:miter lim="800000"/>
            <a:headEnd/>
            <a:tailEnd/>
          </a:ln>
        </p:spPr>
        <p:txBody>
          <a:bodyPr wrap="none" anchor="ctr"/>
          <a:lstStyle/>
          <a:p>
            <a:pPr algn="ctr" defTabSz="914400">
              <a:defRPr/>
            </a:pPr>
            <a:endParaRPr lang="fr-CA">
              <a:solidFill>
                <a:srgbClr val="94AF68"/>
              </a:solidFill>
            </a:endParaRPr>
          </a:p>
        </p:txBody>
      </p:sp>
      <p:pic>
        <p:nvPicPr>
          <p:cNvPr id="70659" name="Picture 2" descr="P:\PPT\leaf.jpg"/>
          <p:cNvPicPr>
            <a:picLocks noChangeAspect="1" noChangeArrowheads="1"/>
          </p:cNvPicPr>
          <p:nvPr/>
        </p:nvPicPr>
        <p:blipFill>
          <a:blip r:embed="rId13" r:link="rId14"/>
          <a:srcRect/>
          <a:stretch>
            <a:fillRect/>
          </a:stretch>
        </p:blipFill>
        <p:spPr bwMode="auto">
          <a:xfrm>
            <a:off x="152400" y="990600"/>
            <a:ext cx="577850" cy="496888"/>
          </a:xfrm>
          <a:prstGeom prst="rect">
            <a:avLst/>
          </a:prstGeom>
          <a:noFill/>
          <a:ln w="9525">
            <a:noFill/>
            <a:miter lim="800000"/>
            <a:headEnd/>
            <a:tailEnd/>
          </a:ln>
        </p:spPr>
      </p:pic>
      <p:sp>
        <p:nvSpPr>
          <p:cNvPr id="1030" name="Text Box 7"/>
          <p:cNvSpPr txBox="1">
            <a:spLocks noChangeArrowheads="1"/>
          </p:cNvSpPr>
          <p:nvPr/>
        </p:nvSpPr>
        <p:spPr bwMode="auto">
          <a:xfrm>
            <a:off x="8686800" y="152400"/>
            <a:ext cx="304800" cy="425450"/>
          </a:xfrm>
          <a:prstGeom prst="rect">
            <a:avLst/>
          </a:prstGeom>
          <a:noFill/>
          <a:ln>
            <a:noFill/>
          </a:ln>
          <a:extLst/>
        </p:spPr>
        <p:txBody>
          <a:bodyPr lIns="0" tIns="0" rIns="0" bIns="0">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defTabSz="914400">
              <a:spcBef>
                <a:spcPct val="50000"/>
              </a:spcBef>
              <a:defRPr/>
            </a:pPr>
            <a:fld id="{A0DE9632-AD29-4A36-9F10-BFA0D685CE8E}" type="slidenum">
              <a:rPr lang="en-US" sz="1400" i="1" smtClean="0">
                <a:solidFill>
                  <a:srgbClr val="FFFFFF"/>
                </a:solidFill>
              </a:rPr>
              <a:pPr defTabSz="914400">
                <a:spcBef>
                  <a:spcPct val="50000"/>
                </a:spcBef>
                <a:defRPr/>
              </a:pPr>
              <a:t>‹#›</a:t>
            </a:fld>
            <a:endParaRPr lang="en-US" sz="1400" smtClean="0">
              <a:solidFill>
                <a:srgbClr val="FFFFFF"/>
              </a:solidFill>
              <a:latin typeface="Times New Roman" pitchFamily="18" charset="0"/>
            </a:endParaRPr>
          </a:p>
        </p:txBody>
      </p:sp>
      <p:pic>
        <p:nvPicPr>
          <p:cNvPr id="70661" name="Picture 7" descr="P:\PPT\header.jpg"/>
          <p:cNvPicPr>
            <a:picLocks noChangeAspect="1" noChangeArrowheads="1"/>
          </p:cNvPicPr>
          <p:nvPr/>
        </p:nvPicPr>
        <p:blipFill>
          <a:blip r:embed="rId15" r:link="rId16"/>
          <a:srcRect/>
          <a:stretch>
            <a:fillRect/>
          </a:stretch>
        </p:blipFill>
        <p:spPr bwMode="auto">
          <a:xfrm>
            <a:off x="0" y="0"/>
            <a:ext cx="9144000" cy="863600"/>
          </a:xfrm>
          <a:prstGeom prst="rect">
            <a:avLst/>
          </a:prstGeom>
          <a:noFill/>
          <a:ln w="9525">
            <a:noFill/>
            <a:miter lim="800000"/>
            <a:headEnd/>
            <a:tailEnd/>
          </a:ln>
        </p:spPr>
      </p:pic>
      <p:sp>
        <p:nvSpPr>
          <p:cNvPr id="1032" name="TextBox 7"/>
          <p:cNvSpPr txBox="1">
            <a:spLocks noChangeArrowheads="1"/>
          </p:cNvSpPr>
          <p:nvPr/>
        </p:nvSpPr>
        <p:spPr bwMode="auto">
          <a:xfrm>
            <a:off x="838200" y="304800"/>
            <a:ext cx="76200" cy="215900"/>
          </a:xfrm>
          <a:prstGeom prst="rect">
            <a:avLst/>
          </a:prstGeom>
          <a:noFill/>
          <a:ln>
            <a:noFill/>
          </a:ln>
          <a:extLst/>
        </p:spPr>
        <p:txBody>
          <a:bodyPr>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defTabSz="914400" eaLnBrk="1" hangingPunct="1">
              <a:defRPr/>
            </a:pPr>
            <a:r>
              <a:rPr lang="en-CA" sz="800" smtClean="0">
                <a:solidFill>
                  <a:srgbClr val="FFFFFF"/>
                </a:solidFill>
              </a:rPr>
              <a:t>®</a:t>
            </a:r>
          </a:p>
        </p:txBody>
      </p:sp>
      <p:sp>
        <p:nvSpPr>
          <p:cNvPr id="9" name="TextBox 8"/>
          <p:cNvSpPr txBox="1">
            <a:spLocks noChangeArrowheads="1"/>
          </p:cNvSpPr>
          <p:nvPr/>
        </p:nvSpPr>
        <p:spPr bwMode="auto">
          <a:xfrm>
            <a:off x="838200" y="304800"/>
            <a:ext cx="76200" cy="215900"/>
          </a:xfrm>
          <a:prstGeom prst="rect">
            <a:avLst/>
          </a:prstGeom>
          <a:noFill/>
          <a:ln>
            <a:noFill/>
          </a:ln>
          <a:extLst/>
        </p:spPr>
        <p:txBody>
          <a:bodyPr>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defTabSz="914400" eaLnBrk="1" hangingPunct="1">
              <a:defRPr/>
            </a:pPr>
            <a:r>
              <a:rPr lang="en-CA" sz="800" smtClean="0">
                <a:solidFill>
                  <a:srgbClr val="FFFFFF"/>
                </a:solidFill>
              </a:rPr>
              <a:t>®</a:t>
            </a:r>
          </a:p>
        </p:txBody>
      </p:sp>
      <p:sp>
        <p:nvSpPr>
          <p:cNvPr id="70664" name="Rectangle 4"/>
          <p:cNvSpPr>
            <a:spLocks noGrp="1" noChangeArrowheads="1"/>
          </p:cNvSpPr>
          <p:nvPr>
            <p:ph type="body" idx="1"/>
          </p:nvPr>
        </p:nvSpPr>
        <p:spPr bwMode="auto">
          <a:xfrm>
            <a:off x="1835150" y="2286000"/>
            <a:ext cx="6265863" cy="4022725"/>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70665" name="Rectangle 3"/>
          <p:cNvSpPr>
            <a:spLocks noGrp="1" noChangeArrowheads="1"/>
          </p:cNvSpPr>
          <p:nvPr>
            <p:ph type="title"/>
          </p:nvPr>
        </p:nvSpPr>
        <p:spPr bwMode="auto">
          <a:xfrm>
            <a:off x="457200" y="1371600"/>
            <a:ext cx="7315200" cy="68580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Cliquez pour modifier le style du titre</a:t>
            </a:r>
          </a:p>
        </p:txBody>
      </p:sp>
      <p:sp>
        <p:nvSpPr>
          <p:cNvPr id="10"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t" anchorCtr="0" compatLnSpc="1">
            <a:prstTxWarp prst="textNoShape">
              <a:avLst/>
            </a:prstTxWarp>
          </a:bodyPr>
          <a:lstStyle>
            <a:lvl1pPr>
              <a:defRPr smtClean="0">
                <a:solidFill>
                  <a:srgbClr val="000000"/>
                </a:solidFill>
              </a:defRPr>
            </a:lvl1pPr>
          </a:lstStyle>
          <a:p>
            <a:pPr>
              <a:defRPr/>
            </a:pPr>
            <a:fld id="{28D9A593-BE78-422F-A729-6F9320F21BD7}" type="datetimeFigureOut">
              <a:rPr lang="en-CA"/>
              <a:pPr>
                <a:defRPr/>
              </a:pPr>
              <a:t>05/05/2014</a:t>
            </a:fld>
            <a:endParaRPr lang="en-CA"/>
          </a:p>
        </p:txBody>
      </p:sp>
      <p:sp>
        <p:nvSpPr>
          <p:cNvPr id="11"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t" anchorCtr="0" compatLnSpc="1">
            <a:prstTxWarp prst="textNoShape">
              <a:avLst/>
            </a:prstTxWarp>
          </a:bodyPr>
          <a:lstStyle>
            <a:lvl1pPr>
              <a:defRPr smtClean="0">
                <a:solidFill>
                  <a:srgbClr val="000000"/>
                </a:solidFill>
              </a:defRPr>
            </a:lvl1pPr>
          </a:lstStyle>
          <a:p>
            <a:pPr>
              <a:defRPr/>
            </a:pPr>
            <a:endParaRPr lang="en-CA"/>
          </a:p>
        </p:txBody>
      </p:sp>
      <p:sp>
        <p:nvSpPr>
          <p:cNvPr id="12"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t" anchorCtr="0" compatLnSpc="1">
            <a:prstTxWarp prst="textNoShape">
              <a:avLst/>
            </a:prstTxWarp>
          </a:bodyPr>
          <a:lstStyle>
            <a:lvl1pPr>
              <a:defRPr smtClean="0">
                <a:solidFill>
                  <a:srgbClr val="000000"/>
                </a:solidFill>
              </a:defRPr>
            </a:lvl1pPr>
          </a:lstStyle>
          <a:p>
            <a:pPr>
              <a:defRPr/>
            </a:pPr>
            <a:fld id="{841C4679-2420-4540-92D3-AF9B7F82BF99}" type="slidenum">
              <a:rPr lang="en-CA"/>
              <a:pPr>
                <a:defRPr/>
              </a:pPr>
              <a:t>‹#›</a:t>
            </a:fld>
            <a:endParaRPr lang="en-CA"/>
          </a:p>
        </p:txBody>
      </p:sp>
    </p:spTree>
  </p:cSld>
  <p:clrMap bg1="lt1" tx1="dk1" bg2="lt2" tx2="dk2" accent1="accent1" accent2="accent2" accent3="accent3" accent4="accent4" accent5="accent5" accent6="accent6" hlink="hlink" folHlink="folHlink"/>
  <p:sldLayoutIdLst>
    <p:sldLayoutId id="2147486859" r:id="rId1"/>
    <p:sldLayoutId id="2147486860" r:id="rId2"/>
    <p:sldLayoutId id="2147486861" r:id="rId3"/>
    <p:sldLayoutId id="2147486862" r:id="rId4"/>
    <p:sldLayoutId id="2147486863" r:id="rId5"/>
    <p:sldLayoutId id="2147486864" r:id="rId6"/>
    <p:sldLayoutId id="2147486865" r:id="rId7"/>
    <p:sldLayoutId id="2147486866" r:id="rId8"/>
    <p:sldLayoutId id="2147486867" r:id="rId9"/>
    <p:sldLayoutId id="2147486868" r:id="rId10"/>
    <p:sldLayoutId id="2147486869" r:id="rId11"/>
  </p:sldLayoutIdLst>
  <p:transition spd="med"/>
  <p:txStyles>
    <p:titleStyle>
      <a:lvl1pPr algn="l" rtl="0" eaLnBrk="0" fontAlgn="base" hangingPunct="0">
        <a:spcBef>
          <a:spcPct val="0"/>
        </a:spcBef>
        <a:spcAft>
          <a:spcPct val="0"/>
        </a:spcAft>
        <a:defRPr sz="2800">
          <a:solidFill>
            <a:srgbClr val="CC9915"/>
          </a:solidFill>
          <a:latin typeface="+mj-lt"/>
          <a:ea typeface="+mj-ea"/>
          <a:cs typeface="+mj-cs"/>
        </a:defRPr>
      </a:lvl1pPr>
      <a:lvl2pPr algn="l" rtl="0" eaLnBrk="0" fontAlgn="base" hangingPunct="0">
        <a:spcBef>
          <a:spcPct val="0"/>
        </a:spcBef>
        <a:spcAft>
          <a:spcPct val="0"/>
        </a:spcAft>
        <a:defRPr sz="2800">
          <a:solidFill>
            <a:srgbClr val="CC9915"/>
          </a:solidFill>
          <a:latin typeface="Arial Black" pitchFamily="34" charset="0"/>
        </a:defRPr>
      </a:lvl2pPr>
      <a:lvl3pPr algn="l" rtl="0" eaLnBrk="0" fontAlgn="base" hangingPunct="0">
        <a:spcBef>
          <a:spcPct val="0"/>
        </a:spcBef>
        <a:spcAft>
          <a:spcPct val="0"/>
        </a:spcAft>
        <a:defRPr sz="2800">
          <a:solidFill>
            <a:srgbClr val="CC9915"/>
          </a:solidFill>
          <a:latin typeface="Arial Black" pitchFamily="34" charset="0"/>
        </a:defRPr>
      </a:lvl3pPr>
      <a:lvl4pPr algn="l" rtl="0" eaLnBrk="0" fontAlgn="base" hangingPunct="0">
        <a:spcBef>
          <a:spcPct val="0"/>
        </a:spcBef>
        <a:spcAft>
          <a:spcPct val="0"/>
        </a:spcAft>
        <a:defRPr sz="2800">
          <a:solidFill>
            <a:srgbClr val="CC9915"/>
          </a:solidFill>
          <a:latin typeface="Arial Black" pitchFamily="34" charset="0"/>
        </a:defRPr>
      </a:lvl4pPr>
      <a:lvl5pPr algn="l" rtl="0" eaLnBrk="0" fontAlgn="base" hangingPunct="0">
        <a:spcBef>
          <a:spcPct val="0"/>
        </a:spcBef>
        <a:spcAft>
          <a:spcPct val="0"/>
        </a:spcAft>
        <a:defRPr sz="2800">
          <a:solidFill>
            <a:srgbClr val="CC9915"/>
          </a:solidFill>
          <a:latin typeface="Arial Black" pitchFamily="34" charset="0"/>
        </a:defRPr>
      </a:lvl5pPr>
      <a:lvl6pPr marL="457200" algn="l" rtl="0" eaLnBrk="0" fontAlgn="base" hangingPunct="0">
        <a:spcBef>
          <a:spcPct val="0"/>
        </a:spcBef>
        <a:spcAft>
          <a:spcPct val="0"/>
        </a:spcAft>
        <a:defRPr sz="2800">
          <a:solidFill>
            <a:srgbClr val="CC9915"/>
          </a:solidFill>
          <a:latin typeface="Arial Black" pitchFamily="34" charset="0"/>
        </a:defRPr>
      </a:lvl6pPr>
      <a:lvl7pPr marL="914400" algn="l" rtl="0" eaLnBrk="0" fontAlgn="base" hangingPunct="0">
        <a:spcBef>
          <a:spcPct val="0"/>
        </a:spcBef>
        <a:spcAft>
          <a:spcPct val="0"/>
        </a:spcAft>
        <a:defRPr sz="2800">
          <a:solidFill>
            <a:srgbClr val="CC9915"/>
          </a:solidFill>
          <a:latin typeface="Arial Black" pitchFamily="34" charset="0"/>
        </a:defRPr>
      </a:lvl7pPr>
      <a:lvl8pPr marL="1371600" algn="l" rtl="0" eaLnBrk="0" fontAlgn="base" hangingPunct="0">
        <a:spcBef>
          <a:spcPct val="0"/>
        </a:spcBef>
        <a:spcAft>
          <a:spcPct val="0"/>
        </a:spcAft>
        <a:defRPr sz="2800">
          <a:solidFill>
            <a:srgbClr val="CC9915"/>
          </a:solidFill>
          <a:latin typeface="Arial Black" pitchFamily="34" charset="0"/>
        </a:defRPr>
      </a:lvl8pPr>
      <a:lvl9pPr marL="1828800" algn="l" rtl="0" eaLnBrk="0" fontAlgn="base" hangingPunct="0">
        <a:spcBef>
          <a:spcPct val="0"/>
        </a:spcBef>
        <a:spcAft>
          <a:spcPct val="0"/>
        </a:spcAft>
        <a:defRPr sz="2800">
          <a:solidFill>
            <a:srgbClr val="CC9915"/>
          </a:solidFill>
          <a:latin typeface="Arial Black" pitchFamily="34" charset="0"/>
        </a:defRPr>
      </a:lvl9pPr>
    </p:titleStyle>
    <p:bodyStyle>
      <a:lvl1pPr marL="342900" indent="-342900" algn="l" rtl="0" eaLnBrk="0" fontAlgn="base" hangingPunct="0">
        <a:spcBef>
          <a:spcPct val="20000"/>
        </a:spcBef>
        <a:spcAft>
          <a:spcPct val="0"/>
        </a:spcAft>
        <a:buChar char="•"/>
        <a:defRPr sz="24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000" b="1">
          <a:solidFill>
            <a:schemeClr val="tx1"/>
          </a:solidFill>
          <a:latin typeface="+mn-lt"/>
        </a:defRPr>
      </a:lvl2pPr>
      <a:lvl3pPr marL="1143000" indent="-228600" algn="l" rtl="0" eaLnBrk="0" fontAlgn="base" hangingPunct="0">
        <a:spcBef>
          <a:spcPct val="20000"/>
        </a:spcBef>
        <a:spcAft>
          <a:spcPct val="0"/>
        </a:spcAft>
        <a:buChar char="•"/>
        <a:defRPr sz="2400" b="1">
          <a:solidFill>
            <a:schemeClr val="tx1"/>
          </a:solidFill>
          <a:latin typeface="+mn-lt"/>
        </a:defRPr>
      </a:lvl3pPr>
      <a:lvl4pPr marL="1600200" indent="-228600" algn="l" rtl="0" eaLnBrk="0" fontAlgn="base" hangingPunct="0">
        <a:spcBef>
          <a:spcPct val="20000"/>
        </a:spcBef>
        <a:spcAft>
          <a:spcPct val="0"/>
        </a:spcAft>
        <a:buChar char="–"/>
        <a:defRPr sz="1400" b="1">
          <a:solidFill>
            <a:schemeClr val="tx1"/>
          </a:solidFill>
          <a:latin typeface="+mn-lt"/>
        </a:defRPr>
      </a:lvl4pPr>
      <a:lvl5pPr marL="2057400" indent="-228600" algn="l" rtl="0" eaLnBrk="0" fontAlgn="base" hangingPunct="0">
        <a:spcBef>
          <a:spcPct val="20000"/>
        </a:spcBef>
        <a:spcAft>
          <a:spcPct val="0"/>
        </a:spcAft>
        <a:buChar char="»"/>
        <a:defRPr sz="1200" b="1">
          <a:solidFill>
            <a:schemeClr val="tx1"/>
          </a:solidFill>
          <a:latin typeface="+mn-lt"/>
        </a:defRPr>
      </a:lvl5pPr>
      <a:lvl6pPr marL="2514600" indent="-228600" algn="l" rtl="0" eaLnBrk="0" fontAlgn="base" hangingPunct="0">
        <a:spcBef>
          <a:spcPct val="20000"/>
        </a:spcBef>
        <a:spcAft>
          <a:spcPct val="0"/>
        </a:spcAft>
        <a:buChar char="»"/>
        <a:defRPr sz="1200" b="1">
          <a:solidFill>
            <a:schemeClr val="tx1"/>
          </a:solidFill>
          <a:latin typeface="+mn-lt"/>
        </a:defRPr>
      </a:lvl6pPr>
      <a:lvl7pPr marL="2971800" indent="-228600" algn="l" rtl="0" eaLnBrk="0" fontAlgn="base" hangingPunct="0">
        <a:spcBef>
          <a:spcPct val="20000"/>
        </a:spcBef>
        <a:spcAft>
          <a:spcPct val="0"/>
        </a:spcAft>
        <a:buChar char="»"/>
        <a:defRPr sz="1200" b="1">
          <a:solidFill>
            <a:schemeClr val="tx1"/>
          </a:solidFill>
          <a:latin typeface="+mn-lt"/>
        </a:defRPr>
      </a:lvl7pPr>
      <a:lvl8pPr marL="3429000" indent="-228600" algn="l" rtl="0" eaLnBrk="0" fontAlgn="base" hangingPunct="0">
        <a:spcBef>
          <a:spcPct val="20000"/>
        </a:spcBef>
        <a:spcAft>
          <a:spcPct val="0"/>
        </a:spcAft>
        <a:buChar char="»"/>
        <a:defRPr sz="1200" b="1">
          <a:solidFill>
            <a:schemeClr val="tx1"/>
          </a:solidFill>
          <a:latin typeface="+mn-lt"/>
        </a:defRPr>
      </a:lvl8pPr>
      <a:lvl9pPr marL="3886200" indent="-228600" algn="l" rtl="0" eaLnBrk="0" fontAlgn="base" hangingPunct="0">
        <a:spcBef>
          <a:spcPct val="20000"/>
        </a:spcBef>
        <a:spcAft>
          <a:spcPct val="0"/>
        </a:spcAft>
        <a:buChar char="»"/>
        <a:defRPr sz="1200" b="1">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reserve="1">
  <p:cSld>
    <p:bg>
      <p:bgPr>
        <a:solidFill>
          <a:srgbClr val="00004C"/>
        </a:solidFill>
        <a:effectLst/>
      </p:bgPr>
    </p:bg>
    <p:spTree>
      <p:nvGrpSpPr>
        <p:cNvPr id="1" name=""/>
        <p:cNvGrpSpPr/>
        <p:nvPr/>
      </p:nvGrpSpPr>
      <p:grpSpPr>
        <a:xfrm>
          <a:off x="0" y="0"/>
          <a:ext cx="0" cy="0"/>
          <a:chOff x="0" y="0"/>
          <a:chExt cx="0" cy="0"/>
        </a:xfrm>
      </p:grpSpPr>
      <p:pic>
        <p:nvPicPr>
          <p:cNvPr id="71682" name="Picture 71" descr="PLATO_LOGO"/>
          <p:cNvPicPr>
            <a:picLocks noChangeAspect="1" noChangeArrowheads="1"/>
          </p:cNvPicPr>
          <p:nvPr/>
        </p:nvPicPr>
        <p:blipFill>
          <a:blip r:embed="rId13"/>
          <a:srcRect/>
          <a:stretch>
            <a:fillRect/>
          </a:stretch>
        </p:blipFill>
        <p:spPr bwMode="auto">
          <a:xfrm>
            <a:off x="1579563" y="271463"/>
            <a:ext cx="3038475" cy="1047750"/>
          </a:xfrm>
          <a:prstGeom prst="rect">
            <a:avLst/>
          </a:prstGeom>
          <a:noFill/>
          <a:ln w="9525">
            <a:noFill/>
            <a:miter lim="800000"/>
            <a:headEnd/>
            <a:tailEnd/>
          </a:ln>
        </p:spPr>
      </p:pic>
      <p:sp>
        <p:nvSpPr>
          <p:cNvPr id="71683" name="Rectangle 3"/>
          <p:cNvSpPr>
            <a:spLocks noGrp="1" noChangeArrowheads="1"/>
          </p:cNvSpPr>
          <p:nvPr>
            <p:ph type="body" idx="1"/>
          </p:nvPr>
        </p:nvSpPr>
        <p:spPr bwMode="auto">
          <a:xfrm>
            <a:off x="485775" y="1006475"/>
            <a:ext cx="8058150" cy="503555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71684" name="Rectangle 11"/>
          <p:cNvSpPr>
            <a:spLocks noGrp="1" noChangeArrowheads="1"/>
          </p:cNvSpPr>
          <p:nvPr>
            <p:ph type="title"/>
          </p:nvPr>
        </p:nvSpPr>
        <p:spPr bwMode="auto">
          <a:xfrm>
            <a:off x="495300" y="152400"/>
            <a:ext cx="8048625" cy="457200"/>
          </a:xfrm>
          <a:prstGeom prst="rect">
            <a:avLst/>
          </a:prstGeom>
          <a:noFill/>
          <a:ln w="9525" algn="ctr">
            <a:noFill/>
            <a:miter lim="800000"/>
            <a:headEnd/>
            <a:tailEnd/>
          </a:ln>
        </p:spPr>
        <p:txBody>
          <a:bodyPr vert="horz" wrap="square" lIns="91440" tIns="45720" rIns="91440" bIns="45720" numCol="1" anchor="t" anchorCtr="0" compatLnSpc="1">
            <a:prstTxWarp prst="textNoShape">
              <a:avLst/>
            </a:prstTxWarp>
            <a:spAutoFit/>
          </a:bodyPr>
          <a:lstStyle/>
          <a:p>
            <a:pPr lvl="0"/>
            <a:r>
              <a:rPr lang="en-US" smtClean="0"/>
              <a:t>Cliquez pour modifier le style du titre</a:t>
            </a:r>
          </a:p>
        </p:txBody>
      </p:sp>
    </p:spTree>
  </p:cSld>
  <p:clrMap bg1="lt1" tx1="dk1" bg2="lt2" tx2="dk2" accent1="accent1" accent2="accent2" accent3="accent3" accent4="accent4" accent5="accent5" accent6="accent6" hlink="hlink" folHlink="folHlink"/>
  <p:sldLayoutIdLst>
    <p:sldLayoutId id="2147486870" r:id="rId1"/>
    <p:sldLayoutId id="2147486871" r:id="rId2"/>
    <p:sldLayoutId id="2147486872" r:id="rId3"/>
    <p:sldLayoutId id="2147486873" r:id="rId4"/>
    <p:sldLayoutId id="2147486874" r:id="rId5"/>
    <p:sldLayoutId id="2147486875" r:id="rId6"/>
    <p:sldLayoutId id="2147486876" r:id="rId7"/>
    <p:sldLayoutId id="2147486877" r:id="rId8"/>
    <p:sldLayoutId id="2147486878" r:id="rId9"/>
    <p:sldLayoutId id="2147486879" r:id="rId10"/>
    <p:sldLayoutId id="2147486880" r:id="rId11"/>
  </p:sldLayoutIdLst>
  <p:transition spd="med"/>
  <p:txStyles>
    <p:titleStyle>
      <a:lvl1pPr algn="l" rtl="0" eaLnBrk="0" fontAlgn="base" hangingPunct="0">
        <a:spcBef>
          <a:spcPct val="50000"/>
        </a:spcBef>
        <a:spcAft>
          <a:spcPct val="0"/>
        </a:spcAft>
        <a:defRPr sz="2400" b="1">
          <a:solidFill>
            <a:schemeClr val="bg1"/>
          </a:solidFill>
          <a:latin typeface="+mj-lt"/>
          <a:ea typeface="+mj-ea"/>
          <a:cs typeface="+mj-cs"/>
        </a:defRPr>
      </a:lvl1pPr>
      <a:lvl2pPr algn="l" rtl="0" eaLnBrk="0" fontAlgn="base" hangingPunct="0">
        <a:spcBef>
          <a:spcPct val="50000"/>
        </a:spcBef>
        <a:spcAft>
          <a:spcPct val="0"/>
        </a:spcAft>
        <a:defRPr sz="2400" b="1">
          <a:solidFill>
            <a:schemeClr val="bg1"/>
          </a:solidFill>
          <a:latin typeface="Arial" pitchFamily="34" charset="0"/>
        </a:defRPr>
      </a:lvl2pPr>
      <a:lvl3pPr algn="l" rtl="0" eaLnBrk="0" fontAlgn="base" hangingPunct="0">
        <a:spcBef>
          <a:spcPct val="50000"/>
        </a:spcBef>
        <a:spcAft>
          <a:spcPct val="0"/>
        </a:spcAft>
        <a:defRPr sz="2400" b="1">
          <a:solidFill>
            <a:schemeClr val="bg1"/>
          </a:solidFill>
          <a:latin typeface="Arial" pitchFamily="34" charset="0"/>
        </a:defRPr>
      </a:lvl3pPr>
      <a:lvl4pPr algn="l" rtl="0" eaLnBrk="0" fontAlgn="base" hangingPunct="0">
        <a:spcBef>
          <a:spcPct val="50000"/>
        </a:spcBef>
        <a:spcAft>
          <a:spcPct val="0"/>
        </a:spcAft>
        <a:defRPr sz="2400" b="1">
          <a:solidFill>
            <a:schemeClr val="bg1"/>
          </a:solidFill>
          <a:latin typeface="Arial" pitchFamily="34" charset="0"/>
        </a:defRPr>
      </a:lvl4pPr>
      <a:lvl5pPr algn="l" rtl="0" eaLnBrk="0" fontAlgn="base" hangingPunct="0">
        <a:spcBef>
          <a:spcPct val="50000"/>
        </a:spcBef>
        <a:spcAft>
          <a:spcPct val="0"/>
        </a:spcAft>
        <a:defRPr sz="2400" b="1">
          <a:solidFill>
            <a:schemeClr val="bg1"/>
          </a:solidFill>
          <a:latin typeface="Arial" pitchFamily="34" charset="0"/>
        </a:defRPr>
      </a:lvl5pPr>
      <a:lvl6pPr marL="457200" algn="l" rtl="0" eaLnBrk="0" fontAlgn="base" hangingPunct="0">
        <a:spcBef>
          <a:spcPct val="50000"/>
        </a:spcBef>
        <a:spcAft>
          <a:spcPct val="0"/>
        </a:spcAft>
        <a:defRPr sz="2400" b="1">
          <a:solidFill>
            <a:schemeClr val="bg1"/>
          </a:solidFill>
          <a:latin typeface="Arial" pitchFamily="34" charset="0"/>
        </a:defRPr>
      </a:lvl6pPr>
      <a:lvl7pPr marL="914400" algn="l" rtl="0" eaLnBrk="0" fontAlgn="base" hangingPunct="0">
        <a:spcBef>
          <a:spcPct val="50000"/>
        </a:spcBef>
        <a:spcAft>
          <a:spcPct val="0"/>
        </a:spcAft>
        <a:defRPr sz="2400" b="1">
          <a:solidFill>
            <a:schemeClr val="bg1"/>
          </a:solidFill>
          <a:latin typeface="Arial" pitchFamily="34" charset="0"/>
        </a:defRPr>
      </a:lvl7pPr>
      <a:lvl8pPr marL="1371600" algn="l" rtl="0" eaLnBrk="0" fontAlgn="base" hangingPunct="0">
        <a:spcBef>
          <a:spcPct val="50000"/>
        </a:spcBef>
        <a:spcAft>
          <a:spcPct val="0"/>
        </a:spcAft>
        <a:defRPr sz="2400" b="1">
          <a:solidFill>
            <a:schemeClr val="bg1"/>
          </a:solidFill>
          <a:latin typeface="Arial" pitchFamily="34" charset="0"/>
        </a:defRPr>
      </a:lvl8pPr>
      <a:lvl9pPr marL="1828800" algn="l" rtl="0" eaLnBrk="0" fontAlgn="base" hangingPunct="0">
        <a:spcBef>
          <a:spcPct val="50000"/>
        </a:spcBef>
        <a:spcAft>
          <a:spcPct val="0"/>
        </a:spcAft>
        <a:defRPr sz="2400" b="1">
          <a:solidFill>
            <a:schemeClr val="bg1"/>
          </a:solidFill>
          <a:latin typeface="Arial" pitchFamily="34" charset="0"/>
        </a:defRPr>
      </a:lvl9pPr>
    </p:titleStyle>
    <p:bodyStyle>
      <a:lvl1pPr marL="282575" indent="-282575" algn="l" rtl="0" eaLnBrk="0" fontAlgn="base" hangingPunct="0">
        <a:spcBef>
          <a:spcPct val="0"/>
        </a:spcBef>
        <a:spcAft>
          <a:spcPct val="20000"/>
        </a:spcAft>
        <a:buClr>
          <a:srgbClr val="F0AD28"/>
        </a:buClr>
        <a:buSzPct val="110000"/>
        <a:buChar char="•"/>
        <a:defRPr sz="2000">
          <a:solidFill>
            <a:schemeClr val="bg1"/>
          </a:solidFill>
          <a:latin typeface="+mn-lt"/>
          <a:ea typeface="+mn-ea"/>
          <a:cs typeface="+mn-cs"/>
        </a:defRPr>
      </a:lvl1pPr>
      <a:lvl2pPr marL="541338" indent="-257175" algn="l" rtl="0" eaLnBrk="0" fontAlgn="base" hangingPunct="0">
        <a:spcBef>
          <a:spcPct val="0"/>
        </a:spcBef>
        <a:spcAft>
          <a:spcPct val="20000"/>
        </a:spcAft>
        <a:buClr>
          <a:schemeClr val="bg1"/>
        </a:buClr>
        <a:buFont typeface="Times" pitchFamily="18" charset="0"/>
        <a:buChar char="–"/>
        <a:defRPr sz="2800">
          <a:solidFill>
            <a:schemeClr val="bg1"/>
          </a:solidFill>
          <a:latin typeface="+mn-lt"/>
        </a:defRPr>
      </a:lvl2pPr>
      <a:lvl3pPr marL="809625" indent="-266700" algn="l" rtl="0" eaLnBrk="0" fontAlgn="base" hangingPunct="0">
        <a:spcBef>
          <a:spcPct val="0"/>
        </a:spcBef>
        <a:spcAft>
          <a:spcPct val="20000"/>
        </a:spcAft>
        <a:buClr>
          <a:schemeClr val="bg1"/>
        </a:buClr>
        <a:buFont typeface="Times" pitchFamily="18" charset="0"/>
        <a:buChar char="•"/>
        <a:defRPr sz="1600">
          <a:solidFill>
            <a:schemeClr val="bg1"/>
          </a:solidFill>
          <a:latin typeface="+mn-lt"/>
        </a:defRPr>
      </a:lvl3pPr>
      <a:lvl4pPr marL="1081088" indent="-269875" algn="l" rtl="0" eaLnBrk="0" fontAlgn="base" hangingPunct="0">
        <a:spcBef>
          <a:spcPct val="0"/>
        </a:spcBef>
        <a:spcAft>
          <a:spcPct val="20000"/>
        </a:spcAft>
        <a:buClr>
          <a:schemeClr val="bg1"/>
        </a:buClr>
        <a:buFont typeface="Times" pitchFamily="18" charset="0"/>
        <a:buChar char="•"/>
        <a:defRPr sz="1400">
          <a:solidFill>
            <a:schemeClr val="bg1"/>
          </a:solidFill>
          <a:latin typeface="+mn-lt"/>
        </a:defRPr>
      </a:lvl4pPr>
      <a:lvl5pPr marL="1352550" indent="-269875" algn="l" rtl="0" eaLnBrk="0" fontAlgn="base" hangingPunct="0">
        <a:spcBef>
          <a:spcPct val="0"/>
        </a:spcBef>
        <a:spcAft>
          <a:spcPct val="20000"/>
        </a:spcAft>
        <a:buClr>
          <a:schemeClr val="bg1"/>
        </a:buClr>
        <a:buFont typeface="Times" pitchFamily="18" charset="0"/>
        <a:buChar char="•"/>
        <a:defRPr sz="1200">
          <a:solidFill>
            <a:schemeClr val="bg1"/>
          </a:solidFill>
          <a:latin typeface="+mn-lt"/>
        </a:defRPr>
      </a:lvl5pPr>
      <a:lvl6pPr marL="1809750" indent="-269875" algn="l" rtl="0" eaLnBrk="0" fontAlgn="base" hangingPunct="0">
        <a:spcBef>
          <a:spcPct val="0"/>
        </a:spcBef>
        <a:spcAft>
          <a:spcPct val="20000"/>
        </a:spcAft>
        <a:buClr>
          <a:schemeClr val="bg1"/>
        </a:buClr>
        <a:buFont typeface="Times" pitchFamily="18" charset="0"/>
        <a:buChar char="•"/>
        <a:defRPr sz="1200">
          <a:solidFill>
            <a:schemeClr val="bg1"/>
          </a:solidFill>
          <a:latin typeface="+mn-lt"/>
        </a:defRPr>
      </a:lvl6pPr>
      <a:lvl7pPr marL="2266950" indent="-269875" algn="l" rtl="0" eaLnBrk="0" fontAlgn="base" hangingPunct="0">
        <a:spcBef>
          <a:spcPct val="0"/>
        </a:spcBef>
        <a:spcAft>
          <a:spcPct val="20000"/>
        </a:spcAft>
        <a:buClr>
          <a:schemeClr val="bg1"/>
        </a:buClr>
        <a:buFont typeface="Times" pitchFamily="18" charset="0"/>
        <a:buChar char="•"/>
        <a:defRPr sz="1200">
          <a:solidFill>
            <a:schemeClr val="bg1"/>
          </a:solidFill>
          <a:latin typeface="+mn-lt"/>
        </a:defRPr>
      </a:lvl7pPr>
      <a:lvl8pPr marL="2724150" indent="-269875" algn="l" rtl="0" eaLnBrk="0" fontAlgn="base" hangingPunct="0">
        <a:spcBef>
          <a:spcPct val="0"/>
        </a:spcBef>
        <a:spcAft>
          <a:spcPct val="20000"/>
        </a:spcAft>
        <a:buClr>
          <a:schemeClr val="bg1"/>
        </a:buClr>
        <a:buFont typeface="Times" pitchFamily="18" charset="0"/>
        <a:buChar char="•"/>
        <a:defRPr sz="1200">
          <a:solidFill>
            <a:schemeClr val="bg1"/>
          </a:solidFill>
          <a:latin typeface="+mn-lt"/>
        </a:defRPr>
      </a:lvl8pPr>
      <a:lvl9pPr marL="3181350" indent="-269875" algn="l" rtl="0" eaLnBrk="0" fontAlgn="base" hangingPunct="0">
        <a:spcBef>
          <a:spcPct val="0"/>
        </a:spcBef>
        <a:spcAft>
          <a:spcPct val="20000"/>
        </a:spcAft>
        <a:buClr>
          <a:schemeClr val="bg1"/>
        </a:buClr>
        <a:buFont typeface="Times" pitchFamily="18" charset="0"/>
        <a:buChar char="•"/>
        <a:defRPr sz="1200">
          <a:solidFill>
            <a:schemeClr val="bg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000080"/>
            </a:gs>
            <a:gs pos="100000">
              <a:srgbClr val="000028"/>
            </a:gs>
          </a:gsLst>
          <a:lin ang="5400000" scaled="1"/>
        </a:gradFill>
        <a:effectLst/>
      </p:bgPr>
    </p:bg>
    <p:spTree>
      <p:nvGrpSpPr>
        <p:cNvPr id="1" name=""/>
        <p:cNvGrpSpPr/>
        <p:nvPr/>
      </p:nvGrpSpPr>
      <p:grpSpPr>
        <a:xfrm>
          <a:off x="0" y="0"/>
          <a:ext cx="0" cy="0"/>
          <a:chOff x="0" y="0"/>
          <a:chExt cx="0" cy="0"/>
        </a:xfrm>
      </p:grpSpPr>
      <p:pic>
        <p:nvPicPr>
          <p:cNvPr id="72706" name="Picture 7"/>
          <p:cNvPicPr>
            <a:picLocks noChangeAspect="1" noChangeArrowheads="1"/>
          </p:cNvPicPr>
          <p:nvPr/>
        </p:nvPicPr>
        <p:blipFill>
          <a:blip r:embed="rId13"/>
          <a:srcRect l="4167" r="53195"/>
          <a:stretch>
            <a:fillRect/>
          </a:stretch>
        </p:blipFill>
        <p:spPr bwMode="auto">
          <a:xfrm>
            <a:off x="0" y="0"/>
            <a:ext cx="3898900" cy="1136650"/>
          </a:xfrm>
          <a:prstGeom prst="rect">
            <a:avLst/>
          </a:prstGeom>
          <a:noFill/>
          <a:ln w="9525">
            <a:noFill/>
            <a:miter lim="800000"/>
            <a:headEnd/>
            <a:tailEnd/>
          </a:ln>
        </p:spPr>
      </p:pic>
      <p:sp>
        <p:nvSpPr>
          <p:cNvPr id="72707" name="Rectangle 2"/>
          <p:cNvSpPr>
            <a:spLocks noGrp="1" noChangeArrowheads="1"/>
          </p:cNvSpPr>
          <p:nvPr>
            <p:ph type="title"/>
          </p:nvPr>
        </p:nvSpPr>
        <p:spPr bwMode="auto">
          <a:xfrm>
            <a:off x="4203700" y="0"/>
            <a:ext cx="49403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Cliquez pour modifier le style du titre</a:t>
            </a:r>
          </a:p>
        </p:txBody>
      </p:sp>
      <p:sp>
        <p:nvSpPr>
          <p:cNvPr id="72708"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8" name="Rectangle 4"/>
          <p:cNvSpPr>
            <a:spLocks noGrp="1" noChangeArrowheads="1"/>
          </p:cNvSpPr>
          <p:nvPr>
            <p:ph type="dt" sz="half" idx="2"/>
          </p:nvPr>
        </p:nvSpPr>
        <p:spPr bwMode="auto">
          <a:xfrm>
            <a:off x="6858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9" name="Rectangle 5"/>
          <p:cNvSpPr>
            <a:spLocks noGrp="1" noChangeArrowheads="1"/>
          </p:cNvSpPr>
          <p:nvPr>
            <p:ph type="ftr" sz="quarter" idx="3"/>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10" name="Rectangle 6"/>
          <p:cNvSpPr>
            <a:spLocks noGrp="1" noChangeArrowheads="1"/>
          </p:cNvSpPr>
          <p:nvPr>
            <p:ph type="sldNum" sz="quarter" idx="4"/>
          </p:nvPr>
        </p:nvSpPr>
        <p:spPr bwMode="auto">
          <a:xfrm>
            <a:off x="65532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a:defRPr sz="1400" smtClean="0">
                <a:solidFill>
                  <a:srgbClr val="000000"/>
                </a:solidFill>
              </a:defRPr>
            </a:lvl1pPr>
          </a:lstStyle>
          <a:p>
            <a:pPr>
              <a:defRPr/>
            </a:pPr>
            <a:fld id="{8CF01772-10B7-42BD-8E09-2B1CF3F04D85}"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881" r:id="rId1"/>
    <p:sldLayoutId id="2147486882" r:id="rId2"/>
    <p:sldLayoutId id="2147486883" r:id="rId3"/>
    <p:sldLayoutId id="2147486884" r:id="rId4"/>
    <p:sldLayoutId id="2147486885" r:id="rId5"/>
    <p:sldLayoutId id="2147486886" r:id="rId6"/>
    <p:sldLayoutId id="2147486887" r:id="rId7"/>
    <p:sldLayoutId id="2147486888" r:id="rId8"/>
    <p:sldLayoutId id="2147486889" r:id="rId9"/>
    <p:sldLayoutId id="2147486890" r:id="rId10"/>
    <p:sldLayoutId id="2147486891" r:id="rId11"/>
  </p:sldLayoutIdLst>
  <p:transition spd="med"/>
  <p:txStyles>
    <p:titleStyle>
      <a:lvl1pPr algn="ctr" rtl="0" eaLnBrk="0" fontAlgn="base" hangingPunct="0">
        <a:spcBef>
          <a:spcPct val="0"/>
        </a:spcBef>
        <a:spcAft>
          <a:spcPct val="0"/>
        </a:spcAft>
        <a:defRPr sz="3200" b="1">
          <a:solidFill>
            <a:srgbClr val="FFFF00"/>
          </a:solidFill>
          <a:latin typeface="+mj-lt"/>
          <a:ea typeface="+mj-ea"/>
          <a:cs typeface="+mj-cs"/>
        </a:defRPr>
      </a:lvl1pPr>
      <a:lvl2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2pPr>
      <a:lvl3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3pPr>
      <a:lvl4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4pPr>
      <a:lvl5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5pPr>
      <a:lvl6pPr marL="4572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6pPr>
      <a:lvl7pPr marL="9144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7pPr>
      <a:lvl8pPr marL="13716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8pPr>
      <a:lvl9pPr marL="18288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9pPr>
    </p:titleStyle>
    <p:bodyStyle>
      <a:lvl1pPr marL="342900" indent="-342900" algn="l" rtl="0" eaLnBrk="0" fontAlgn="base" hangingPunct="0">
        <a:spcBef>
          <a:spcPct val="20000"/>
        </a:spcBef>
        <a:spcAft>
          <a:spcPct val="0"/>
        </a:spcAft>
        <a:buChar char="•"/>
        <a:defRPr sz="3200">
          <a:solidFill>
            <a:schemeClr val="bg1"/>
          </a:solidFill>
          <a:latin typeface="+mn-lt"/>
          <a:ea typeface="+mn-ea"/>
          <a:cs typeface="+mn-cs"/>
        </a:defRPr>
      </a:lvl1pPr>
      <a:lvl2pPr marL="742950" indent="-285750" algn="l" rtl="0" eaLnBrk="0" fontAlgn="base" hangingPunct="0">
        <a:spcBef>
          <a:spcPct val="20000"/>
        </a:spcBef>
        <a:spcAft>
          <a:spcPct val="0"/>
        </a:spcAft>
        <a:buChar char="–"/>
        <a:defRPr sz="2800">
          <a:solidFill>
            <a:schemeClr val="bg1"/>
          </a:solidFill>
          <a:latin typeface="+mn-lt"/>
          <a:ea typeface="+mn-ea"/>
        </a:defRPr>
      </a:lvl2pPr>
      <a:lvl3pPr marL="1143000" indent="-228600" algn="l" rtl="0" eaLnBrk="0" fontAlgn="base" hangingPunct="0">
        <a:spcBef>
          <a:spcPct val="20000"/>
        </a:spcBef>
        <a:spcAft>
          <a:spcPct val="0"/>
        </a:spcAft>
        <a:buChar char="•"/>
        <a:defRPr sz="2400">
          <a:solidFill>
            <a:schemeClr val="bg1"/>
          </a:solidFill>
          <a:latin typeface="+mn-lt"/>
          <a:ea typeface="+mn-ea"/>
        </a:defRPr>
      </a:lvl3pPr>
      <a:lvl4pPr marL="1600200" indent="-228600" algn="l" rtl="0" eaLnBrk="0" fontAlgn="base" hangingPunct="0">
        <a:spcBef>
          <a:spcPct val="20000"/>
        </a:spcBef>
        <a:spcAft>
          <a:spcPct val="0"/>
        </a:spcAft>
        <a:buChar char="–"/>
        <a:defRPr sz="2000">
          <a:solidFill>
            <a:schemeClr val="bg1"/>
          </a:solidFill>
          <a:latin typeface="+mn-lt"/>
          <a:ea typeface="+mn-ea"/>
        </a:defRPr>
      </a:lvl4pPr>
      <a:lvl5pPr marL="2057400" indent="-228600" algn="l" rtl="0" eaLnBrk="0" fontAlgn="base" hangingPunct="0">
        <a:spcBef>
          <a:spcPct val="20000"/>
        </a:spcBef>
        <a:spcAft>
          <a:spcPct val="0"/>
        </a:spcAft>
        <a:buChar char="»"/>
        <a:defRPr sz="2000">
          <a:solidFill>
            <a:schemeClr val="bg1"/>
          </a:solidFill>
          <a:latin typeface="+mn-lt"/>
          <a:ea typeface="+mn-ea"/>
        </a:defRPr>
      </a:lvl5pPr>
      <a:lvl6pPr marL="2514600" indent="-228600" algn="l" rtl="0" eaLnBrk="0" fontAlgn="base" hangingPunct="0">
        <a:spcBef>
          <a:spcPct val="20000"/>
        </a:spcBef>
        <a:spcAft>
          <a:spcPct val="0"/>
        </a:spcAft>
        <a:buChar char="»"/>
        <a:defRPr sz="2000">
          <a:solidFill>
            <a:schemeClr val="bg1"/>
          </a:solidFill>
          <a:latin typeface="+mn-lt"/>
          <a:ea typeface="+mn-ea"/>
        </a:defRPr>
      </a:lvl6pPr>
      <a:lvl7pPr marL="2971800" indent="-228600" algn="l" rtl="0" eaLnBrk="0" fontAlgn="base" hangingPunct="0">
        <a:spcBef>
          <a:spcPct val="20000"/>
        </a:spcBef>
        <a:spcAft>
          <a:spcPct val="0"/>
        </a:spcAft>
        <a:buChar char="»"/>
        <a:defRPr sz="2000">
          <a:solidFill>
            <a:schemeClr val="bg1"/>
          </a:solidFill>
          <a:latin typeface="+mn-lt"/>
          <a:ea typeface="+mn-ea"/>
        </a:defRPr>
      </a:lvl7pPr>
      <a:lvl8pPr marL="3429000" indent="-228600" algn="l" rtl="0" eaLnBrk="0" fontAlgn="base" hangingPunct="0">
        <a:spcBef>
          <a:spcPct val="20000"/>
        </a:spcBef>
        <a:spcAft>
          <a:spcPct val="0"/>
        </a:spcAft>
        <a:buChar char="»"/>
        <a:defRPr sz="2000">
          <a:solidFill>
            <a:schemeClr val="bg1"/>
          </a:solidFill>
          <a:latin typeface="+mn-lt"/>
          <a:ea typeface="+mn-ea"/>
        </a:defRPr>
      </a:lvl8pPr>
      <a:lvl9pPr marL="3886200" indent="-228600" algn="l" rtl="0" eaLnBrk="0" fontAlgn="base" hangingPunct="0">
        <a:spcBef>
          <a:spcPct val="20000"/>
        </a:spcBef>
        <a:spcAft>
          <a:spcPct val="0"/>
        </a:spcAft>
        <a:buChar char="»"/>
        <a:defRPr sz="2000">
          <a:solidFill>
            <a:schemeClr val="bg1"/>
          </a:solidFill>
          <a:latin typeface="+mn-lt"/>
          <a:ea typeface="+mn-ea"/>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000080"/>
            </a:gs>
            <a:gs pos="100000">
              <a:srgbClr val="000028"/>
            </a:gs>
          </a:gsLst>
          <a:lin ang="5400000" scaled="1"/>
        </a:gradFill>
        <a:effectLst/>
      </p:bgPr>
    </p:bg>
    <p:spTree>
      <p:nvGrpSpPr>
        <p:cNvPr id="1" name=""/>
        <p:cNvGrpSpPr/>
        <p:nvPr/>
      </p:nvGrpSpPr>
      <p:grpSpPr>
        <a:xfrm>
          <a:off x="0" y="0"/>
          <a:ext cx="0" cy="0"/>
          <a:chOff x="0" y="0"/>
          <a:chExt cx="0" cy="0"/>
        </a:xfrm>
      </p:grpSpPr>
      <p:pic>
        <p:nvPicPr>
          <p:cNvPr id="73730" name="Picture 7"/>
          <p:cNvPicPr>
            <a:picLocks noChangeAspect="1" noChangeArrowheads="1"/>
          </p:cNvPicPr>
          <p:nvPr/>
        </p:nvPicPr>
        <p:blipFill>
          <a:blip r:embed="rId13"/>
          <a:srcRect l="4167" r="53195"/>
          <a:stretch>
            <a:fillRect/>
          </a:stretch>
        </p:blipFill>
        <p:spPr bwMode="auto">
          <a:xfrm>
            <a:off x="0" y="0"/>
            <a:ext cx="3898900" cy="1136650"/>
          </a:xfrm>
          <a:prstGeom prst="rect">
            <a:avLst/>
          </a:prstGeom>
          <a:noFill/>
          <a:ln w="9525">
            <a:noFill/>
            <a:miter lim="800000"/>
            <a:headEnd/>
            <a:tailEnd/>
          </a:ln>
        </p:spPr>
      </p:pic>
      <p:sp>
        <p:nvSpPr>
          <p:cNvPr id="73731" name="Rectangle 2"/>
          <p:cNvSpPr>
            <a:spLocks noGrp="1" noChangeArrowheads="1"/>
          </p:cNvSpPr>
          <p:nvPr>
            <p:ph type="title"/>
          </p:nvPr>
        </p:nvSpPr>
        <p:spPr bwMode="auto">
          <a:xfrm>
            <a:off x="4203700" y="0"/>
            <a:ext cx="49403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Cliquez pour modifier le style du titre</a:t>
            </a:r>
          </a:p>
        </p:txBody>
      </p:sp>
      <p:sp>
        <p:nvSpPr>
          <p:cNvPr id="73732"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8" name="Rectangle 4"/>
          <p:cNvSpPr>
            <a:spLocks noGrp="1" noChangeArrowheads="1"/>
          </p:cNvSpPr>
          <p:nvPr>
            <p:ph type="dt" sz="half" idx="2"/>
          </p:nvPr>
        </p:nvSpPr>
        <p:spPr bwMode="auto">
          <a:xfrm>
            <a:off x="6858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9" name="Rectangle 5"/>
          <p:cNvSpPr>
            <a:spLocks noGrp="1" noChangeArrowheads="1"/>
          </p:cNvSpPr>
          <p:nvPr>
            <p:ph type="ftr" sz="quarter" idx="3"/>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10" name="Rectangle 6"/>
          <p:cNvSpPr>
            <a:spLocks noGrp="1" noChangeArrowheads="1"/>
          </p:cNvSpPr>
          <p:nvPr>
            <p:ph type="sldNum" sz="quarter" idx="4"/>
          </p:nvPr>
        </p:nvSpPr>
        <p:spPr bwMode="auto">
          <a:xfrm>
            <a:off x="65532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a:defRPr sz="1400" smtClean="0">
                <a:solidFill>
                  <a:srgbClr val="000000"/>
                </a:solidFill>
              </a:defRPr>
            </a:lvl1pPr>
          </a:lstStyle>
          <a:p>
            <a:pPr>
              <a:defRPr/>
            </a:pPr>
            <a:fld id="{0EEF1523-7834-4ABB-9317-18E9D76583B6}"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892" r:id="rId1"/>
    <p:sldLayoutId id="2147486893" r:id="rId2"/>
    <p:sldLayoutId id="2147486894" r:id="rId3"/>
    <p:sldLayoutId id="2147486895" r:id="rId4"/>
    <p:sldLayoutId id="2147486896" r:id="rId5"/>
    <p:sldLayoutId id="2147486897" r:id="rId6"/>
    <p:sldLayoutId id="2147486898" r:id="rId7"/>
    <p:sldLayoutId id="2147486899" r:id="rId8"/>
    <p:sldLayoutId id="2147486900" r:id="rId9"/>
    <p:sldLayoutId id="2147486901" r:id="rId10"/>
    <p:sldLayoutId id="2147486902" r:id="rId11"/>
  </p:sldLayoutIdLst>
  <p:transition spd="med"/>
  <p:txStyles>
    <p:titleStyle>
      <a:lvl1pPr algn="ctr" rtl="0" eaLnBrk="0" fontAlgn="base" hangingPunct="0">
        <a:spcBef>
          <a:spcPct val="0"/>
        </a:spcBef>
        <a:spcAft>
          <a:spcPct val="0"/>
        </a:spcAft>
        <a:defRPr sz="3200" b="1">
          <a:solidFill>
            <a:srgbClr val="FFFF00"/>
          </a:solidFill>
          <a:latin typeface="+mj-lt"/>
          <a:ea typeface="+mj-ea"/>
          <a:cs typeface="+mj-cs"/>
        </a:defRPr>
      </a:lvl1pPr>
      <a:lvl2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2pPr>
      <a:lvl3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3pPr>
      <a:lvl4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4pPr>
      <a:lvl5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5pPr>
      <a:lvl6pPr marL="4572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6pPr>
      <a:lvl7pPr marL="9144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7pPr>
      <a:lvl8pPr marL="13716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8pPr>
      <a:lvl9pPr marL="18288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9pPr>
    </p:titleStyle>
    <p:bodyStyle>
      <a:lvl1pPr marL="342900" indent="-342900" algn="l" rtl="0" eaLnBrk="0" fontAlgn="base" hangingPunct="0">
        <a:spcBef>
          <a:spcPct val="20000"/>
        </a:spcBef>
        <a:spcAft>
          <a:spcPct val="0"/>
        </a:spcAft>
        <a:buChar char="•"/>
        <a:defRPr sz="3200">
          <a:solidFill>
            <a:schemeClr val="bg1"/>
          </a:solidFill>
          <a:latin typeface="+mn-lt"/>
          <a:ea typeface="+mn-ea"/>
          <a:cs typeface="+mn-cs"/>
        </a:defRPr>
      </a:lvl1pPr>
      <a:lvl2pPr marL="742950" indent="-285750" algn="l" rtl="0" eaLnBrk="0" fontAlgn="base" hangingPunct="0">
        <a:spcBef>
          <a:spcPct val="20000"/>
        </a:spcBef>
        <a:spcAft>
          <a:spcPct val="0"/>
        </a:spcAft>
        <a:buChar char="–"/>
        <a:defRPr sz="2800">
          <a:solidFill>
            <a:schemeClr val="bg1"/>
          </a:solidFill>
          <a:latin typeface="+mn-lt"/>
          <a:ea typeface="+mn-ea"/>
        </a:defRPr>
      </a:lvl2pPr>
      <a:lvl3pPr marL="1143000" indent="-228600" algn="l" rtl="0" eaLnBrk="0" fontAlgn="base" hangingPunct="0">
        <a:spcBef>
          <a:spcPct val="20000"/>
        </a:spcBef>
        <a:spcAft>
          <a:spcPct val="0"/>
        </a:spcAft>
        <a:buChar char="•"/>
        <a:defRPr sz="2400">
          <a:solidFill>
            <a:schemeClr val="bg1"/>
          </a:solidFill>
          <a:latin typeface="+mn-lt"/>
          <a:ea typeface="+mn-ea"/>
        </a:defRPr>
      </a:lvl3pPr>
      <a:lvl4pPr marL="1600200" indent="-228600" algn="l" rtl="0" eaLnBrk="0" fontAlgn="base" hangingPunct="0">
        <a:spcBef>
          <a:spcPct val="20000"/>
        </a:spcBef>
        <a:spcAft>
          <a:spcPct val="0"/>
        </a:spcAft>
        <a:buChar char="–"/>
        <a:defRPr sz="2000">
          <a:solidFill>
            <a:schemeClr val="bg1"/>
          </a:solidFill>
          <a:latin typeface="+mn-lt"/>
          <a:ea typeface="+mn-ea"/>
        </a:defRPr>
      </a:lvl4pPr>
      <a:lvl5pPr marL="2057400" indent="-228600" algn="l" rtl="0" eaLnBrk="0" fontAlgn="base" hangingPunct="0">
        <a:spcBef>
          <a:spcPct val="20000"/>
        </a:spcBef>
        <a:spcAft>
          <a:spcPct val="0"/>
        </a:spcAft>
        <a:buChar char="»"/>
        <a:defRPr sz="2000">
          <a:solidFill>
            <a:schemeClr val="bg1"/>
          </a:solidFill>
          <a:latin typeface="+mn-lt"/>
          <a:ea typeface="+mn-ea"/>
        </a:defRPr>
      </a:lvl5pPr>
      <a:lvl6pPr marL="2514600" indent="-228600" algn="l" rtl="0" eaLnBrk="0" fontAlgn="base" hangingPunct="0">
        <a:spcBef>
          <a:spcPct val="20000"/>
        </a:spcBef>
        <a:spcAft>
          <a:spcPct val="0"/>
        </a:spcAft>
        <a:buChar char="»"/>
        <a:defRPr sz="2000">
          <a:solidFill>
            <a:schemeClr val="bg1"/>
          </a:solidFill>
          <a:latin typeface="+mn-lt"/>
          <a:ea typeface="+mn-ea"/>
        </a:defRPr>
      </a:lvl6pPr>
      <a:lvl7pPr marL="2971800" indent="-228600" algn="l" rtl="0" eaLnBrk="0" fontAlgn="base" hangingPunct="0">
        <a:spcBef>
          <a:spcPct val="20000"/>
        </a:spcBef>
        <a:spcAft>
          <a:spcPct val="0"/>
        </a:spcAft>
        <a:buChar char="»"/>
        <a:defRPr sz="2000">
          <a:solidFill>
            <a:schemeClr val="bg1"/>
          </a:solidFill>
          <a:latin typeface="+mn-lt"/>
          <a:ea typeface="+mn-ea"/>
        </a:defRPr>
      </a:lvl7pPr>
      <a:lvl8pPr marL="3429000" indent="-228600" algn="l" rtl="0" eaLnBrk="0" fontAlgn="base" hangingPunct="0">
        <a:spcBef>
          <a:spcPct val="20000"/>
        </a:spcBef>
        <a:spcAft>
          <a:spcPct val="0"/>
        </a:spcAft>
        <a:buChar char="»"/>
        <a:defRPr sz="2000">
          <a:solidFill>
            <a:schemeClr val="bg1"/>
          </a:solidFill>
          <a:latin typeface="+mn-lt"/>
          <a:ea typeface="+mn-ea"/>
        </a:defRPr>
      </a:lvl8pPr>
      <a:lvl9pPr marL="3886200" indent="-228600" algn="l" rtl="0" eaLnBrk="0" fontAlgn="base" hangingPunct="0">
        <a:spcBef>
          <a:spcPct val="20000"/>
        </a:spcBef>
        <a:spcAft>
          <a:spcPct val="0"/>
        </a:spcAft>
        <a:buChar char="»"/>
        <a:defRPr sz="2000">
          <a:solidFill>
            <a:schemeClr val="bg1"/>
          </a:solidFill>
          <a:latin typeface="+mn-lt"/>
          <a:ea typeface="+mn-ea"/>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000080"/>
            </a:gs>
            <a:gs pos="100000">
              <a:srgbClr val="000028"/>
            </a:gs>
          </a:gsLst>
          <a:lin ang="5400000" scaled="1"/>
        </a:gradFill>
        <a:effectLst/>
      </p:bgPr>
    </p:bg>
    <p:spTree>
      <p:nvGrpSpPr>
        <p:cNvPr id="1" name=""/>
        <p:cNvGrpSpPr/>
        <p:nvPr/>
      </p:nvGrpSpPr>
      <p:grpSpPr>
        <a:xfrm>
          <a:off x="0" y="0"/>
          <a:ext cx="0" cy="0"/>
          <a:chOff x="0" y="0"/>
          <a:chExt cx="0" cy="0"/>
        </a:xfrm>
      </p:grpSpPr>
      <p:pic>
        <p:nvPicPr>
          <p:cNvPr id="74754" name="Picture 7"/>
          <p:cNvPicPr>
            <a:picLocks noChangeAspect="1" noChangeArrowheads="1"/>
          </p:cNvPicPr>
          <p:nvPr/>
        </p:nvPicPr>
        <p:blipFill>
          <a:blip r:embed="rId13"/>
          <a:srcRect l="4167" r="53195"/>
          <a:stretch>
            <a:fillRect/>
          </a:stretch>
        </p:blipFill>
        <p:spPr bwMode="auto">
          <a:xfrm>
            <a:off x="0" y="0"/>
            <a:ext cx="3898900" cy="1136650"/>
          </a:xfrm>
          <a:prstGeom prst="rect">
            <a:avLst/>
          </a:prstGeom>
          <a:noFill/>
          <a:ln w="9525">
            <a:noFill/>
            <a:miter lim="800000"/>
            <a:headEnd/>
            <a:tailEnd/>
          </a:ln>
        </p:spPr>
      </p:pic>
      <p:sp>
        <p:nvSpPr>
          <p:cNvPr id="74755" name="Rectangle 2"/>
          <p:cNvSpPr>
            <a:spLocks noGrp="1" noChangeArrowheads="1"/>
          </p:cNvSpPr>
          <p:nvPr>
            <p:ph type="title"/>
          </p:nvPr>
        </p:nvSpPr>
        <p:spPr bwMode="auto">
          <a:xfrm>
            <a:off x="4203700" y="0"/>
            <a:ext cx="49403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Cliquez pour modifier le style du titre</a:t>
            </a:r>
          </a:p>
        </p:txBody>
      </p:sp>
      <p:sp>
        <p:nvSpPr>
          <p:cNvPr id="74756"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8" name="Rectangle 4"/>
          <p:cNvSpPr>
            <a:spLocks noGrp="1" noChangeArrowheads="1"/>
          </p:cNvSpPr>
          <p:nvPr>
            <p:ph type="dt" sz="half" idx="2"/>
          </p:nvPr>
        </p:nvSpPr>
        <p:spPr bwMode="auto">
          <a:xfrm>
            <a:off x="6858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9" name="Rectangle 5"/>
          <p:cNvSpPr>
            <a:spLocks noGrp="1" noChangeArrowheads="1"/>
          </p:cNvSpPr>
          <p:nvPr>
            <p:ph type="ftr" sz="quarter" idx="3"/>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10" name="Rectangle 6"/>
          <p:cNvSpPr>
            <a:spLocks noGrp="1" noChangeArrowheads="1"/>
          </p:cNvSpPr>
          <p:nvPr>
            <p:ph type="sldNum" sz="quarter" idx="4"/>
          </p:nvPr>
        </p:nvSpPr>
        <p:spPr bwMode="auto">
          <a:xfrm>
            <a:off x="65532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a:defRPr sz="1400" smtClean="0">
                <a:solidFill>
                  <a:srgbClr val="000000"/>
                </a:solidFill>
              </a:defRPr>
            </a:lvl1pPr>
          </a:lstStyle>
          <a:p>
            <a:pPr>
              <a:defRPr/>
            </a:pPr>
            <a:fld id="{46F3815E-4A21-4F06-9BAC-C10DFB50F59B}"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903" r:id="rId1"/>
    <p:sldLayoutId id="2147486904" r:id="rId2"/>
    <p:sldLayoutId id="2147486905" r:id="rId3"/>
    <p:sldLayoutId id="2147486906" r:id="rId4"/>
    <p:sldLayoutId id="2147486907" r:id="rId5"/>
    <p:sldLayoutId id="2147486908" r:id="rId6"/>
    <p:sldLayoutId id="2147486909" r:id="rId7"/>
    <p:sldLayoutId id="2147486910" r:id="rId8"/>
    <p:sldLayoutId id="2147486911" r:id="rId9"/>
    <p:sldLayoutId id="2147486912" r:id="rId10"/>
    <p:sldLayoutId id="2147486913" r:id="rId11"/>
  </p:sldLayoutIdLst>
  <p:transition spd="med"/>
  <p:txStyles>
    <p:titleStyle>
      <a:lvl1pPr algn="ctr" rtl="0" eaLnBrk="0" fontAlgn="base" hangingPunct="0">
        <a:spcBef>
          <a:spcPct val="0"/>
        </a:spcBef>
        <a:spcAft>
          <a:spcPct val="0"/>
        </a:spcAft>
        <a:defRPr sz="3200" b="1">
          <a:solidFill>
            <a:srgbClr val="FFFF00"/>
          </a:solidFill>
          <a:latin typeface="+mj-lt"/>
          <a:ea typeface="+mj-ea"/>
          <a:cs typeface="+mj-cs"/>
        </a:defRPr>
      </a:lvl1pPr>
      <a:lvl2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2pPr>
      <a:lvl3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3pPr>
      <a:lvl4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4pPr>
      <a:lvl5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5pPr>
      <a:lvl6pPr marL="4572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6pPr>
      <a:lvl7pPr marL="9144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7pPr>
      <a:lvl8pPr marL="13716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8pPr>
      <a:lvl9pPr marL="18288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9pPr>
    </p:titleStyle>
    <p:bodyStyle>
      <a:lvl1pPr marL="342900" indent="-342900" algn="l" rtl="0" eaLnBrk="0" fontAlgn="base" hangingPunct="0">
        <a:spcBef>
          <a:spcPct val="20000"/>
        </a:spcBef>
        <a:spcAft>
          <a:spcPct val="0"/>
        </a:spcAft>
        <a:buChar char="•"/>
        <a:defRPr sz="3200">
          <a:solidFill>
            <a:schemeClr val="bg1"/>
          </a:solidFill>
          <a:latin typeface="+mn-lt"/>
          <a:ea typeface="+mn-ea"/>
          <a:cs typeface="+mn-cs"/>
        </a:defRPr>
      </a:lvl1pPr>
      <a:lvl2pPr marL="742950" indent="-285750" algn="l" rtl="0" eaLnBrk="0" fontAlgn="base" hangingPunct="0">
        <a:spcBef>
          <a:spcPct val="20000"/>
        </a:spcBef>
        <a:spcAft>
          <a:spcPct val="0"/>
        </a:spcAft>
        <a:buChar char="–"/>
        <a:defRPr sz="2800">
          <a:solidFill>
            <a:schemeClr val="bg1"/>
          </a:solidFill>
          <a:latin typeface="+mn-lt"/>
          <a:ea typeface="+mn-ea"/>
        </a:defRPr>
      </a:lvl2pPr>
      <a:lvl3pPr marL="1143000" indent="-228600" algn="l" rtl="0" eaLnBrk="0" fontAlgn="base" hangingPunct="0">
        <a:spcBef>
          <a:spcPct val="20000"/>
        </a:spcBef>
        <a:spcAft>
          <a:spcPct val="0"/>
        </a:spcAft>
        <a:buChar char="•"/>
        <a:defRPr sz="2400">
          <a:solidFill>
            <a:schemeClr val="bg1"/>
          </a:solidFill>
          <a:latin typeface="+mn-lt"/>
          <a:ea typeface="+mn-ea"/>
        </a:defRPr>
      </a:lvl3pPr>
      <a:lvl4pPr marL="1600200" indent="-228600" algn="l" rtl="0" eaLnBrk="0" fontAlgn="base" hangingPunct="0">
        <a:spcBef>
          <a:spcPct val="20000"/>
        </a:spcBef>
        <a:spcAft>
          <a:spcPct val="0"/>
        </a:spcAft>
        <a:buChar char="–"/>
        <a:defRPr sz="2000">
          <a:solidFill>
            <a:schemeClr val="bg1"/>
          </a:solidFill>
          <a:latin typeface="+mn-lt"/>
          <a:ea typeface="+mn-ea"/>
        </a:defRPr>
      </a:lvl4pPr>
      <a:lvl5pPr marL="2057400" indent="-228600" algn="l" rtl="0" eaLnBrk="0" fontAlgn="base" hangingPunct="0">
        <a:spcBef>
          <a:spcPct val="20000"/>
        </a:spcBef>
        <a:spcAft>
          <a:spcPct val="0"/>
        </a:spcAft>
        <a:buChar char="»"/>
        <a:defRPr sz="2000">
          <a:solidFill>
            <a:schemeClr val="bg1"/>
          </a:solidFill>
          <a:latin typeface="+mn-lt"/>
          <a:ea typeface="+mn-ea"/>
        </a:defRPr>
      </a:lvl5pPr>
      <a:lvl6pPr marL="2514600" indent="-228600" algn="l" rtl="0" eaLnBrk="0" fontAlgn="base" hangingPunct="0">
        <a:spcBef>
          <a:spcPct val="20000"/>
        </a:spcBef>
        <a:spcAft>
          <a:spcPct val="0"/>
        </a:spcAft>
        <a:buChar char="»"/>
        <a:defRPr sz="2000">
          <a:solidFill>
            <a:schemeClr val="bg1"/>
          </a:solidFill>
          <a:latin typeface="+mn-lt"/>
          <a:ea typeface="+mn-ea"/>
        </a:defRPr>
      </a:lvl6pPr>
      <a:lvl7pPr marL="2971800" indent="-228600" algn="l" rtl="0" eaLnBrk="0" fontAlgn="base" hangingPunct="0">
        <a:spcBef>
          <a:spcPct val="20000"/>
        </a:spcBef>
        <a:spcAft>
          <a:spcPct val="0"/>
        </a:spcAft>
        <a:buChar char="»"/>
        <a:defRPr sz="2000">
          <a:solidFill>
            <a:schemeClr val="bg1"/>
          </a:solidFill>
          <a:latin typeface="+mn-lt"/>
          <a:ea typeface="+mn-ea"/>
        </a:defRPr>
      </a:lvl7pPr>
      <a:lvl8pPr marL="3429000" indent="-228600" algn="l" rtl="0" eaLnBrk="0" fontAlgn="base" hangingPunct="0">
        <a:spcBef>
          <a:spcPct val="20000"/>
        </a:spcBef>
        <a:spcAft>
          <a:spcPct val="0"/>
        </a:spcAft>
        <a:buChar char="»"/>
        <a:defRPr sz="2000">
          <a:solidFill>
            <a:schemeClr val="bg1"/>
          </a:solidFill>
          <a:latin typeface="+mn-lt"/>
          <a:ea typeface="+mn-ea"/>
        </a:defRPr>
      </a:lvl8pPr>
      <a:lvl9pPr marL="3886200" indent="-228600" algn="l" rtl="0" eaLnBrk="0" fontAlgn="base" hangingPunct="0">
        <a:spcBef>
          <a:spcPct val="20000"/>
        </a:spcBef>
        <a:spcAft>
          <a:spcPct val="0"/>
        </a:spcAft>
        <a:buChar char="»"/>
        <a:defRPr sz="2000">
          <a:solidFill>
            <a:schemeClr val="bg1"/>
          </a:solidFill>
          <a:latin typeface="+mn-lt"/>
          <a:ea typeface="+mn-ea"/>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000080"/>
            </a:gs>
            <a:gs pos="100000">
              <a:srgbClr val="000028"/>
            </a:gs>
          </a:gsLst>
          <a:lin ang="5400000" scaled="1"/>
        </a:gradFill>
        <a:effectLst/>
      </p:bgPr>
    </p:bg>
    <p:spTree>
      <p:nvGrpSpPr>
        <p:cNvPr id="1" name=""/>
        <p:cNvGrpSpPr/>
        <p:nvPr/>
      </p:nvGrpSpPr>
      <p:grpSpPr>
        <a:xfrm>
          <a:off x="0" y="0"/>
          <a:ext cx="0" cy="0"/>
          <a:chOff x="0" y="0"/>
          <a:chExt cx="0" cy="0"/>
        </a:xfrm>
      </p:grpSpPr>
      <p:pic>
        <p:nvPicPr>
          <p:cNvPr id="75778" name="Picture 7"/>
          <p:cNvPicPr>
            <a:picLocks noChangeAspect="1" noChangeArrowheads="1"/>
          </p:cNvPicPr>
          <p:nvPr/>
        </p:nvPicPr>
        <p:blipFill>
          <a:blip r:embed="rId13"/>
          <a:srcRect l="4167" r="53195"/>
          <a:stretch>
            <a:fillRect/>
          </a:stretch>
        </p:blipFill>
        <p:spPr bwMode="auto">
          <a:xfrm>
            <a:off x="0" y="0"/>
            <a:ext cx="3898900" cy="1136650"/>
          </a:xfrm>
          <a:prstGeom prst="rect">
            <a:avLst/>
          </a:prstGeom>
          <a:noFill/>
          <a:ln w="9525">
            <a:noFill/>
            <a:miter lim="800000"/>
            <a:headEnd/>
            <a:tailEnd/>
          </a:ln>
        </p:spPr>
      </p:pic>
      <p:sp>
        <p:nvSpPr>
          <p:cNvPr id="75779" name="Rectangle 2"/>
          <p:cNvSpPr>
            <a:spLocks noGrp="1" noChangeArrowheads="1"/>
          </p:cNvSpPr>
          <p:nvPr>
            <p:ph type="title"/>
          </p:nvPr>
        </p:nvSpPr>
        <p:spPr bwMode="auto">
          <a:xfrm>
            <a:off x="4203700" y="0"/>
            <a:ext cx="49403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Cliquez pour modifier le style du titre</a:t>
            </a:r>
          </a:p>
        </p:txBody>
      </p:sp>
      <p:sp>
        <p:nvSpPr>
          <p:cNvPr id="75780"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8" name="Date Placeholder 7"/>
          <p:cNvSpPr>
            <a:spLocks noGrp="1" noChangeArrowheads="1"/>
          </p:cNvSpPr>
          <p:nvPr>
            <p:ph type="dt" sz="half" idx="2"/>
          </p:nvPr>
        </p:nvSpPr>
        <p:spPr bwMode="auto">
          <a:xfrm>
            <a:off x="6858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9" name="Footer Placeholder 8"/>
          <p:cNvSpPr>
            <a:spLocks noGrp="1" noChangeArrowheads="1"/>
          </p:cNvSpPr>
          <p:nvPr>
            <p:ph type="ftr" sz="quarter" idx="3"/>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10" name="Slide Number Placeholder 9"/>
          <p:cNvSpPr>
            <a:spLocks noGrp="1" noChangeArrowheads="1"/>
          </p:cNvSpPr>
          <p:nvPr>
            <p:ph type="sldNum" sz="quarter" idx="4"/>
          </p:nvPr>
        </p:nvSpPr>
        <p:spPr bwMode="auto">
          <a:xfrm>
            <a:off x="65532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a:defRPr sz="1400" smtClean="0">
                <a:solidFill>
                  <a:srgbClr val="000000"/>
                </a:solidFill>
              </a:defRPr>
            </a:lvl1pPr>
          </a:lstStyle>
          <a:p>
            <a:pPr>
              <a:defRPr/>
            </a:pPr>
            <a:fld id="{CDB0F510-C8D6-4F7D-A34B-D9D16FF503D4}"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914" r:id="rId1"/>
    <p:sldLayoutId id="2147486915" r:id="rId2"/>
    <p:sldLayoutId id="2147486916" r:id="rId3"/>
    <p:sldLayoutId id="2147486917" r:id="rId4"/>
    <p:sldLayoutId id="2147486918" r:id="rId5"/>
    <p:sldLayoutId id="2147486919" r:id="rId6"/>
    <p:sldLayoutId id="2147486920" r:id="rId7"/>
    <p:sldLayoutId id="2147486921" r:id="rId8"/>
    <p:sldLayoutId id="2147486922" r:id="rId9"/>
    <p:sldLayoutId id="2147486923" r:id="rId10"/>
    <p:sldLayoutId id="2147486924" r:id="rId11"/>
  </p:sldLayoutIdLst>
  <p:transition spd="med"/>
  <p:txStyles>
    <p:titleStyle>
      <a:lvl1pPr algn="ctr" rtl="0" eaLnBrk="0" fontAlgn="base" hangingPunct="0">
        <a:spcBef>
          <a:spcPct val="0"/>
        </a:spcBef>
        <a:spcAft>
          <a:spcPct val="0"/>
        </a:spcAft>
        <a:defRPr sz="3200" b="1">
          <a:solidFill>
            <a:srgbClr val="FFFF00"/>
          </a:solidFill>
          <a:latin typeface="+mj-lt"/>
          <a:ea typeface="+mj-ea"/>
          <a:cs typeface="+mj-cs"/>
        </a:defRPr>
      </a:lvl1pPr>
      <a:lvl2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2pPr>
      <a:lvl3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3pPr>
      <a:lvl4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4pPr>
      <a:lvl5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5pPr>
      <a:lvl6pPr marL="4572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6pPr>
      <a:lvl7pPr marL="9144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7pPr>
      <a:lvl8pPr marL="13716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8pPr>
      <a:lvl9pPr marL="18288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9pPr>
    </p:titleStyle>
    <p:bodyStyle>
      <a:lvl1pPr marL="342900" indent="-342900" algn="l" rtl="0" eaLnBrk="0" fontAlgn="base" hangingPunct="0">
        <a:spcBef>
          <a:spcPct val="20000"/>
        </a:spcBef>
        <a:spcAft>
          <a:spcPct val="0"/>
        </a:spcAft>
        <a:buChar char="•"/>
        <a:defRPr sz="3200">
          <a:solidFill>
            <a:schemeClr val="bg1"/>
          </a:solidFill>
          <a:latin typeface="+mn-lt"/>
          <a:ea typeface="+mn-ea"/>
          <a:cs typeface="+mn-cs"/>
        </a:defRPr>
      </a:lvl1pPr>
      <a:lvl2pPr marL="742950" indent="-285750" algn="l" rtl="0" eaLnBrk="0" fontAlgn="base" hangingPunct="0">
        <a:spcBef>
          <a:spcPct val="20000"/>
        </a:spcBef>
        <a:spcAft>
          <a:spcPct val="0"/>
        </a:spcAft>
        <a:buChar char="–"/>
        <a:defRPr sz="2800">
          <a:solidFill>
            <a:schemeClr val="bg1"/>
          </a:solidFill>
          <a:latin typeface="+mn-lt"/>
          <a:ea typeface="+mn-ea"/>
        </a:defRPr>
      </a:lvl2pPr>
      <a:lvl3pPr marL="1143000" indent="-228600" algn="l" rtl="0" eaLnBrk="0" fontAlgn="base" hangingPunct="0">
        <a:spcBef>
          <a:spcPct val="20000"/>
        </a:spcBef>
        <a:spcAft>
          <a:spcPct val="0"/>
        </a:spcAft>
        <a:buChar char="•"/>
        <a:defRPr sz="2400">
          <a:solidFill>
            <a:schemeClr val="bg1"/>
          </a:solidFill>
          <a:latin typeface="+mn-lt"/>
          <a:ea typeface="+mn-ea"/>
        </a:defRPr>
      </a:lvl3pPr>
      <a:lvl4pPr marL="1600200" indent="-228600" algn="l" rtl="0" eaLnBrk="0" fontAlgn="base" hangingPunct="0">
        <a:spcBef>
          <a:spcPct val="20000"/>
        </a:spcBef>
        <a:spcAft>
          <a:spcPct val="0"/>
        </a:spcAft>
        <a:buChar char="–"/>
        <a:defRPr sz="2000">
          <a:solidFill>
            <a:schemeClr val="bg1"/>
          </a:solidFill>
          <a:latin typeface="+mn-lt"/>
          <a:ea typeface="+mn-ea"/>
        </a:defRPr>
      </a:lvl4pPr>
      <a:lvl5pPr marL="2057400" indent="-228600" algn="l" rtl="0" eaLnBrk="0" fontAlgn="base" hangingPunct="0">
        <a:spcBef>
          <a:spcPct val="20000"/>
        </a:spcBef>
        <a:spcAft>
          <a:spcPct val="0"/>
        </a:spcAft>
        <a:buChar char="»"/>
        <a:defRPr sz="2000">
          <a:solidFill>
            <a:schemeClr val="bg1"/>
          </a:solidFill>
          <a:latin typeface="+mn-lt"/>
          <a:ea typeface="+mn-ea"/>
        </a:defRPr>
      </a:lvl5pPr>
      <a:lvl6pPr marL="2514600" indent="-228600" algn="l" rtl="0" eaLnBrk="0" fontAlgn="base" hangingPunct="0">
        <a:spcBef>
          <a:spcPct val="20000"/>
        </a:spcBef>
        <a:spcAft>
          <a:spcPct val="0"/>
        </a:spcAft>
        <a:buChar char="»"/>
        <a:defRPr sz="2000">
          <a:solidFill>
            <a:schemeClr val="bg1"/>
          </a:solidFill>
          <a:latin typeface="+mn-lt"/>
          <a:ea typeface="+mn-ea"/>
        </a:defRPr>
      </a:lvl6pPr>
      <a:lvl7pPr marL="2971800" indent="-228600" algn="l" rtl="0" eaLnBrk="0" fontAlgn="base" hangingPunct="0">
        <a:spcBef>
          <a:spcPct val="20000"/>
        </a:spcBef>
        <a:spcAft>
          <a:spcPct val="0"/>
        </a:spcAft>
        <a:buChar char="»"/>
        <a:defRPr sz="2000">
          <a:solidFill>
            <a:schemeClr val="bg1"/>
          </a:solidFill>
          <a:latin typeface="+mn-lt"/>
          <a:ea typeface="+mn-ea"/>
        </a:defRPr>
      </a:lvl7pPr>
      <a:lvl8pPr marL="3429000" indent="-228600" algn="l" rtl="0" eaLnBrk="0" fontAlgn="base" hangingPunct="0">
        <a:spcBef>
          <a:spcPct val="20000"/>
        </a:spcBef>
        <a:spcAft>
          <a:spcPct val="0"/>
        </a:spcAft>
        <a:buChar char="»"/>
        <a:defRPr sz="2000">
          <a:solidFill>
            <a:schemeClr val="bg1"/>
          </a:solidFill>
          <a:latin typeface="+mn-lt"/>
          <a:ea typeface="+mn-ea"/>
        </a:defRPr>
      </a:lvl8pPr>
      <a:lvl9pPr marL="3886200" indent="-228600" algn="l" rtl="0" eaLnBrk="0" fontAlgn="base" hangingPunct="0">
        <a:spcBef>
          <a:spcPct val="20000"/>
        </a:spcBef>
        <a:spcAft>
          <a:spcPct val="0"/>
        </a:spcAft>
        <a:buChar char="»"/>
        <a:defRPr sz="2000">
          <a:solidFill>
            <a:schemeClr val="bg1"/>
          </a:solidFill>
          <a:latin typeface="+mn-lt"/>
          <a:ea typeface="+mn-ea"/>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000080"/>
            </a:gs>
            <a:gs pos="100000">
              <a:srgbClr val="000028"/>
            </a:gs>
          </a:gsLst>
          <a:lin ang="5400000" scaled="1"/>
        </a:gradFill>
        <a:effectLst/>
      </p:bgPr>
    </p:bg>
    <p:spTree>
      <p:nvGrpSpPr>
        <p:cNvPr id="1" name=""/>
        <p:cNvGrpSpPr/>
        <p:nvPr/>
      </p:nvGrpSpPr>
      <p:grpSpPr>
        <a:xfrm>
          <a:off x="0" y="0"/>
          <a:ext cx="0" cy="0"/>
          <a:chOff x="0" y="0"/>
          <a:chExt cx="0" cy="0"/>
        </a:xfrm>
      </p:grpSpPr>
      <p:pic>
        <p:nvPicPr>
          <p:cNvPr id="76802" name="Picture 7"/>
          <p:cNvPicPr>
            <a:picLocks noChangeAspect="1" noChangeArrowheads="1"/>
          </p:cNvPicPr>
          <p:nvPr/>
        </p:nvPicPr>
        <p:blipFill>
          <a:blip r:embed="rId13"/>
          <a:srcRect l="4167" r="53195"/>
          <a:stretch>
            <a:fillRect/>
          </a:stretch>
        </p:blipFill>
        <p:spPr bwMode="auto">
          <a:xfrm>
            <a:off x="0" y="0"/>
            <a:ext cx="3898900" cy="1136650"/>
          </a:xfrm>
          <a:prstGeom prst="rect">
            <a:avLst/>
          </a:prstGeom>
          <a:noFill/>
          <a:ln w="9525">
            <a:noFill/>
            <a:miter lim="800000"/>
            <a:headEnd/>
            <a:tailEnd/>
          </a:ln>
        </p:spPr>
      </p:pic>
      <p:sp>
        <p:nvSpPr>
          <p:cNvPr id="76803" name="Rectangle 2"/>
          <p:cNvSpPr>
            <a:spLocks noGrp="1" noChangeArrowheads="1"/>
          </p:cNvSpPr>
          <p:nvPr>
            <p:ph type="title"/>
          </p:nvPr>
        </p:nvSpPr>
        <p:spPr bwMode="auto">
          <a:xfrm>
            <a:off x="4203700" y="0"/>
            <a:ext cx="49403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Cliquez pour modifier le style du titre</a:t>
            </a:r>
          </a:p>
        </p:txBody>
      </p:sp>
      <p:sp>
        <p:nvSpPr>
          <p:cNvPr id="76804"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8" name="Rectangle 4"/>
          <p:cNvSpPr>
            <a:spLocks noGrp="1" noChangeArrowheads="1"/>
          </p:cNvSpPr>
          <p:nvPr>
            <p:ph type="dt" sz="half" idx="2"/>
          </p:nvPr>
        </p:nvSpPr>
        <p:spPr bwMode="auto">
          <a:xfrm>
            <a:off x="6858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9" name="Rectangle 5"/>
          <p:cNvSpPr>
            <a:spLocks noGrp="1" noChangeArrowheads="1"/>
          </p:cNvSpPr>
          <p:nvPr>
            <p:ph type="ftr" sz="quarter" idx="3"/>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10" name="Rectangle 6"/>
          <p:cNvSpPr>
            <a:spLocks noGrp="1" noChangeArrowheads="1"/>
          </p:cNvSpPr>
          <p:nvPr>
            <p:ph type="sldNum" sz="quarter" idx="4"/>
          </p:nvPr>
        </p:nvSpPr>
        <p:spPr bwMode="auto">
          <a:xfrm>
            <a:off x="65532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a:defRPr sz="1400" smtClean="0">
                <a:solidFill>
                  <a:srgbClr val="000000"/>
                </a:solidFill>
              </a:defRPr>
            </a:lvl1pPr>
          </a:lstStyle>
          <a:p>
            <a:pPr>
              <a:defRPr/>
            </a:pPr>
            <a:fld id="{A7C90F0C-FB48-4FF9-9762-F6FE022B1F88}"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925" r:id="rId1"/>
    <p:sldLayoutId id="2147486926" r:id="rId2"/>
    <p:sldLayoutId id="2147486927" r:id="rId3"/>
    <p:sldLayoutId id="2147486928" r:id="rId4"/>
    <p:sldLayoutId id="2147486929" r:id="rId5"/>
    <p:sldLayoutId id="2147486930" r:id="rId6"/>
    <p:sldLayoutId id="2147486931" r:id="rId7"/>
    <p:sldLayoutId id="2147486932" r:id="rId8"/>
    <p:sldLayoutId id="2147486933" r:id="rId9"/>
    <p:sldLayoutId id="2147486934" r:id="rId10"/>
    <p:sldLayoutId id="2147486935" r:id="rId11"/>
  </p:sldLayoutIdLst>
  <p:transition spd="med"/>
  <p:txStyles>
    <p:titleStyle>
      <a:lvl1pPr algn="ctr" rtl="0" eaLnBrk="0" fontAlgn="base" hangingPunct="0">
        <a:spcBef>
          <a:spcPct val="0"/>
        </a:spcBef>
        <a:spcAft>
          <a:spcPct val="0"/>
        </a:spcAft>
        <a:defRPr sz="3200" b="1">
          <a:solidFill>
            <a:srgbClr val="FFFF00"/>
          </a:solidFill>
          <a:latin typeface="+mj-lt"/>
          <a:ea typeface="+mj-ea"/>
          <a:cs typeface="+mj-cs"/>
        </a:defRPr>
      </a:lvl1pPr>
      <a:lvl2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2pPr>
      <a:lvl3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3pPr>
      <a:lvl4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4pPr>
      <a:lvl5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5pPr>
      <a:lvl6pPr marL="4572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6pPr>
      <a:lvl7pPr marL="9144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7pPr>
      <a:lvl8pPr marL="13716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8pPr>
      <a:lvl9pPr marL="18288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9pPr>
    </p:titleStyle>
    <p:bodyStyle>
      <a:lvl1pPr marL="342900" indent="-342900" algn="l" rtl="0" eaLnBrk="0" fontAlgn="base" hangingPunct="0">
        <a:spcBef>
          <a:spcPct val="20000"/>
        </a:spcBef>
        <a:spcAft>
          <a:spcPct val="0"/>
        </a:spcAft>
        <a:buChar char="•"/>
        <a:defRPr sz="3200">
          <a:solidFill>
            <a:schemeClr val="bg1"/>
          </a:solidFill>
          <a:latin typeface="+mn-lt"/>
          <a:ea typeface="+mn-ea"/>
          <a:cs typeface="+mn-cs"/>
        </a:defRPr>
      </a:lvl1pPr>
      <a:lvl2pPr marL="742950" indent="-285750" algn="l" rtl="0" eaLnBrk="0" fontAlgn="base" hangingPunct="0">
        <a:spcBef>
          <a:spcPct val="20000"/>
        </a:spcBef>
        <a:spcAft>
          <a:spcPct val="0"/>
        </a:spcAft>
        <a:buChar char="–"/>
        <a:defRPr sz="2800">
          <a:solidFill>
            <a:schemeClr val="bg1"/>
          </a:solidFill>
          <a:latin typeface="+mn-lt"/>
          <a:ea typeface="+mn-ea"/>
        </a:defRPr>
      </a:lvl2pPr>
      <a:lvl3pPr marL="1143000" indent="-228600" algn="l" rtl="0" eaLnBrk="0" fontAlgn="base" hangingPunct="0">
        <a:spcBef>
          <a:spcPct val="20000"/>
        </a:spcBef>
        <a:spcAft>
          <a:spcPct val="0"/>
        </a:spcAft>
        <a:buChar char="•"/>
        <a:defRPr sz="2400">
          <a:solidFill>
            <a:schemeClr val="bg1"/>
          </a:solidFill>
          <a:latin typeface="+mn-lt"/>
          <a:ea typeface="+mn-ea"/>
        </a:defRPr>
      </a:lvl3pPr>
      <a:lvl4pPr marL="1600200" indent="-228600" algn="l" rtl="0" eaLnBrk="0" fontAlgn="base" hangingPunct="0">
        <a:spcBef>
          <a:spcPct val="20000"/>
        </a:spcBef>
        <a:spcAft>
          <a:spcPct val="0"/>
        </a:spcAft>
        <a:buChar char="–"/>
        <a:defRPr sz="2000">
          <a:solidFill>
            <a:schemeClr val="bg1"/>
          </a:solidFill>
          <a:latin typeface="+mn-lt"/>
          <a:ea typeface="+mn-ea"/>
        </a:defRPr>
      </a:lvl4pPr>
      <a:lvl5pPr marL="2057400" indent="-228600" algn="l" rtl="0" eaLnBrk="0" fontAlgn="base" hangingPunct="0">
        <a:spcBef>
          <a:spcPct val="20000"/>
        </a:spcBef>
        <a:spcAft>
          <a:spcPct val="0"/>
        </a:spcAft>
        <a:buChar char="»"/>
        <a:defRPr sz="2000">
          <a:solidFill>
            <a:schemeClr val="bg1"/>
          </a:solidFill>
          <a:latin typeface="+mn-lt"/>
          <a:ea typeface="+mn-ea"/>
        </a:defRPr>
      </a:lvl5pPr>
      <a:lvl6pPr marL="2514600" indent="-228600" algn="l" rtl="0" eaLnBrk="0" fontAlgn="base" hangingPunct="0">
        <a:spcBef>
          <a:spcPct val="20000"/>
        </a:spcBef>
        <a:spcAft>
          <a:spcPct val="0"/>
        </a:spcAft>
        <a:buChar char="»"/>
        <a:defRPr sz="2000">
          <a:solidFill>
            <a:schemeClr val="bg1"/>
          </a:solidFill>
          <a:latin typeface="+mn-lt"/>
          <a:ea typeface="+mn-ea"/>
        </a:defRPr>
      </a:lvl6pPr>
      <a:lvl7pPr marL="2971800" indent="-228600" algn="l" rtl="0" eaLnBrk="0" fontAlgn="base" hangingPunct="0">
        <a:spcBef>
          <a:spcPct val="20000"/>
        </a:spcBef>
        <a:spcAft>
          <a:spcPct val="0"/>
        </a:spcAft>
        <a:buChar char="»"/>
        <a:defRPr sz="2000">
          <a:solidFill>
            <a:schemeClr val="bg1"/>
          </a:solidFill>
          <a:latin typeface="+mn-lt"/>
          <a:ea typeface="+mn-ea"/>
        </a:defRPr>
      </a:lvl7pPr>
      <a:lvl8pPr marL="3429000" indent="-228600" algn="l" rtl="0" eaLnBrk="0" fontAlgn="base" hangingPunct="0">
        <a:spcBef>
          <a:spcPct val="20000"/>
        </a:spcBef>
        <a:spcAft>
          <a:spcPct val="0"/>
        </a:spcAft>
        <a:buChar char="»"/>
        <a:defRPr sz="2000">
          <a:solidFill>
            <a:schemeClr val="bg1"/>
          </a:solidFill>
          <a:latin typeface="+mn-lt"/>
          <a:ea typeface="+mn-ea"/>
        </a:defRPr>
      </a:lvl8pPr>
      <a:lvl9pPr marL="3886200" indent="-228600" algn="l" rtl="0" eaLnBrk="0" fontAlgn="base" hangingPunct="0">
        <a:spcBef>
          <a:spcPct val="20000"/>
        </a:spcBef>
        <a:spcAft>
          <a:spcPct val="0"/>
        </a:spcAft>
        <a:buChar char="»"/>
        <a:defRPr sz="2000">
          <a:solidFill>
            <a:schemeClr val="bg1"/>
          </a:solidFill>
          <a:latin typeface="+mn-lt"/>
          <a:ea typeface="+mn-ea"/>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3314" name="Rectangle 4"/>
          <p:cNvSpPr>
            <a:spLocks noGrp="1" noChangeArrowheads="1"/>
          </p:cNvSpPr>
          <p:nvPr>
            <p:ph type="body" idx="1"/>
          </p:nvPr>
        </p:nvSpPr>
        <p:spPr bwMode="auto">
          <a:xfrm>
            <a:off x="1835150" y="2286000"/>
            <a:ext cx="6265863" cy="4022725"/>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50179" name="Rectangle 9"/>
          <p:cNvSpPr>
            <a:spLocks noChangeArrowheads="1"/>
          </p:cNvSpPr>
          <p:nvPr/>
        </p:nvSpPr>
        <p:spPr bwMode="auto">
          <a:xfrm>
            <a:off x="0" y="6781800"/>
            <a:ext cx="9144000" cy="76200"/>
          </a:xfrm>
          <a:prstGeom prst="rect">
            <a:avLst/>
          </a:prstGeom>
          <a:solidFill>
            <a:srgbClr val="94AF68"/>
          </a:solidFill>
          <a:ln w="0">
            <a:noFill/>
            <a:miter lim="800000"/>
            <a:headEnd/>
            <a:tailEnd/>
          </a:ln>
        </p:spPr>
        <p:txBody>
          <a:bodyPr wrap="none" anchor="ctr"/>
          <a:lstStyle/>
          <a:p>
            <a:pPr algn="ctr" defTabSz="914400">
              <a:defRPr/>
            </a:pPr>
            <a:endParaRPr lang="fr-CA">
              <a:solidFill>
                <a:srgbClr val="94AF68"/>
              </a:solidFill>
            </a:endParaRPr>
          </a:p>
        </p:txBody>
      </p:sp>
      <p:pic>
        <p:nvPicPr>
          <p:cNvPr id="13316" name="Picture 2" descr="P:\PPT\leaf.jpg"/>
          <p:cNvPicPr>
            <a:picLocks noChangeAspect="1" noChangeArrowheads="1"/>
          </p:cNvPicPr>
          <p:nvPr/>
        </p:nvPicPr>
        <p:blipFill>
          <a:blip r:embed="rId13" r:link="rId14"/>
          <a:srcRect/>
          <a:stretch>
            <a:fillRect/>
          </a:stretch>
        </p:blipFill>
        <p:spPr bwMode="auto">
          <a:xfrm>
            <a:off x="152400" y="990600"/>
            <a:ext cx="577850" cy="496888"/>
          </a:xfrm>
          <a:prstGeom prst="rect">
            <a:avLst/>
          </a:prstGeom>
          <a:noFill/>
          <a:ln w="9525">
            <a:noFill/>
            <a:miter lim="800000"/>
            <a:headEnd/>
            <a:tailEnd/>
          </a:ln>
        </p:spPr>
      </p:pic>
      <p:sp>
        <p:nvSpPr>
          <p:cNvPr id="13317" name="Rectangle 3"/>
          <p:cNvSpPr>
            <a:spLocks noGrp="1" noChangeArrowheads="1"/>
          </p:cNvSpPr>
          <p:nvPr>
            <p:ph type="title"/>
          </p:nvPr>
        </p:nvSpPr>
        <p:spPr bwMode="auto">
          <a:xfrm>
            <a:off x="457200" y="1371600"/>
            <a:ext cx="7315200" cy="68580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Cliquez pour modifier le style du titre</a:t>
            </a:r>
          </a:p>
        </p:txBody>
      </p:sp>
      <p:sp>
        <p:nvSpPr>
          <p:cNvPr id="1030" name="Text Box 7"/>
          <p:cNvSpPr txBox="1">
            <a:spLocks noChangeArrowheads="1"/>
          </p:cNvSpPr>
          <p:nvPr/>
        </p:nvSpPr>
        <p:spPr bwMode="auto">
          <a:xfrm>
            <a:off x="8686800" y="152400"/>
            <a:ext cx="304800" cy="425450"/>
          </a:xfrm>
          <a:prstGeom prst="rect">
            <a:avLst/>
          </a:prstGeom>
          <a:noFill/>
          <a:ln>
            <a:noFill/>
          </a:ln>
          <a:extLst/>
        </p:spPr>
        <p:txBody>
          <a:bodyPr lIns="0" tIns="0" rIns="0" bIns="0">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defTabSz="914400">
              <a:spcBef>
                <a:spcPct val="50000"/>
              </a:spcBef>
              <a:defRPr/>
            </a:pPr>
            <a:fld id="{5B0CF8DC-2493-407C-9BEC-17C540D2E5D5}" type="slidenum">
              <a:rPr lang="en-US" sz="1400" i="1" smtClean="0">
                <a:solidFill>
                  <a:srgbClr val="FFFFFF"/>
                </a:solidFill>
              </a:rPr>
              <a:pPr defTabSz="914400">
                <a:spcBef>
                  <a:spcPct val="50000"/>
                </a:spcBef>
                <a:defRPr/>
              </a:pPr>
              <a:t>‹#›</a:t>
            </a:fld>
            <a:endParaRPr lang="en-US" sz="1400" smtClean="0">
              <a:solidFill>
                <a:srgbClr val="FFFFFF"/>
              </a:solidFill>
              <a:latin typeface="Times New Roman" pitchFamily="18" charset="0"/>
            </a:endParaRPr>
          </a:p>
        </p:txBody>
      </p:sp>
      <p:pic>
        <p:nvPicPr>
          <p:cNvPr id="13319" name="Picture 7" descr="P:\PPT\header.jpg"/>
          <p:cNvPicPr>
            <a:picLocks noChangeAspect="1" noChangeArrowheads="1"/>
          </p:cNvPicPr>
          <p:nvPr/>
        </p:nvPicPr>
        <p:blipFill>
          <a:blip r:embed="rId15" r:link="rId16"/>
          <a:srcRect/>
          <a:stretch>
            <a:fillRect/>
          </a:stretch>
        </p:blipFill>
        <p:spPr bwMode="auto">
          <a:xfrm>
            <a:off x="0" y="0"/>
            <a:ext cx="9144000" cy="863600"/>
          </a:xfrm>
          <a:prstGeom prst="rect">
            <a:avLst/>
          </a:prstGeom>
          <a:noFill/>
          <a:ln w="9525">
            <a:noFill/>
            <a:miter lim="800000"/>
            <a:headEnd/>
            <a:tailEnd/>
          </a:ln>
        </p:spPr>
      </p:pic>
      <p:sp>
        <p:nvSpPr>
          <p:cNvPr id="1032" name="TextBox 7"/>
          <p:cNvSpPr txBox="1">
            <a:spLocks noChangeArrowheads="1"/>
          </p:cNvSpPr>
          <p:nvPr/>
        </p:nvSpPr>
        <p:spPr bwMode="auto">
          <a:xfrm>
            <a:off x="838200" y="304800"/>
            <a:ext cx="76200" cy="215900"/>
          </a:xfrm>
          <a:prstGeom prst="rect">
            <a:avLst/>
          </a:prstGeom>
          <a:noFill/>
          <a:ln>
            <a:noFill/>
          </a:ln>
          <a:extLst/>
        </p:spPr>
        <p:txBody>
          <a:bodyPr>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defTabSz="914400" eaLnBrk="1" hangingPunct="1">
              <a:defRPr/>
            </a:pPr>
            <a:r>
              <a:rPr lang="en-CA" sz="800" smtClean="0">
                <a:solidFill>
                  <a:srgbClr val="FFFFFF"/>
                </a:solidFill>
              </a:rPr>
              <a:t>®</a:t>
            </a:r>
          </a:p>
        </p:txBody>
      </p:sp>
    </p:spTree>
  </p:cSld>
  <p:clrMap bg1="lt1" tx1="dk1" bg2="lt2" tx2="dk2" accent1="accent1" accent2="accent2" accent3="accent3" accent4="accent4" accent5="accent5" accent6="accent6" hlink="hlink" folHlink="folHlink"/>
  <p:sldLayoutIdLst>
    <p:sldLayoutId id="2147486255" r:id="rId1"/>
    <p:sldLayoutId id="2147486256" r:id="rId2"/>
    <p:sldLayoutId id="2147486257" r:id="rId3"/>
    <p:sldLayoutId id="2147486258" r:id="rId4"/>
    <p:sldLayoutId id="2147486259" r:id="rId5"/>
    <p:sldLayoutId id="2147486260" r:id="rId6"/>
    <p:sldLayoutId id="2147486261" r:id="rId7"/>
    <p:sldLayoutId id="2147486262" r:id="rId8"/>
    <p:sldLayoutId id="2147486263" r:id="rId9"/>
    <p:sldLayoutId id="2147486264" r:id="rId10"/>
    <p:sldLayoutId id="2147486265" r:id="rId11"/>
  </p:sldLayoutIdLst>
  <p:transition spd="med"/>
  <p:txStyles>
    <p:titleStyle>
      <a:lvl1pPr algn="l" rtl="0" eaLnBrk="0" fontAlgn="base" hangingPunct="0">
        <a:spcBef>
          <a:spcPct val="0"/>
        </a:spcBef>
        <a:spcAft>
          <a:spcPct val="0"/>
        </a:spcAft>
        <a:defRPr sz="2800">
          <a:solidFill>
            <a:srgbClr val="CC9915"/>
          </a:solidFill>
          <a:latin typeface="+mj-lt"/>
          <a:ea typeface="+mj-ea"/>
          <a:cs typeface="+mj-cs"/>
        </a:defRPr>
      </a:lvl1pPr>
      <a:lvl2pPr algn="l" rtl="0" eaLnBrk="0" fontAlgn="base" hangingPunct="0">
        <a:spcBef>
          <a:spcPct val="0"/>
        </a:spcBef>
        <a:spcAft>
          <a:spcPct val="0"/>
        </a:spcAft>
        <a:defRPr sz="2800">
          <a:solidFill>
            <a:srgbClr val="CC9915"/>
          </a:solidFill>
          <a:latin typeface="Arial Black" pitchFamily="34" charset="0"/>
        </a:defRPr>
      </a:lvl2pPr>
      <a:lvl3pPr algn="l" rtl="0" eaLnBrk="0" fontAlgn="base" hangingPunct="0">
        <a:spcBef>
          <a:spcPct val="0"/>
        </a:spcBef>
        <a:spcAft>
          <a:spcPct val="0"/>
        </a:spcAft>
        <a:defRPr sz="2800">
          <a:solidFill>
            <a:srgbClr val="CC9915"/>
          </a:solidFill>
          <a:latin typeface="Arial Black" pitchFamily="34" charset="0"/>
        </a:defRPr>
      </a:lvl3pPr>
      <a:lvl4pPr algn="l" rtl="0" eaLnBrk="0" fontAlgn="base" hangingPunct="0">
        <a:spcBef>
          <a:spcPct val="0"/>
        </a:spcBef>
        <a:spcAft>
          <a:spcPct val="0"/>
        </a:spcAft>
        <a:defRPr sz="2800">
          <a:solidFill>
            <a:srgbClr val="CC9915"/>
          </a:solidFill>
          <a:latin typeface="Arial Black" pitchFamily="34" charset="0"/>
        </a:defRPr>
      </a:lvl4pPr>
      <a:lvl5pPr algn="l" rtl="0" eaLnBrk="0" fontAlgn="base" hangingPunct="0">
        <a:spcBef>
          <a:spcPct val="0"/>
        </a:spcBef>
        <a:spcAft>
          <a:spcPct val="0"/>
        </a:spcAft>
        <a:defRPr sz="2800">
          <a:solidFill>
            <a:srgbClr val="CC9915"/>
          </a:solidFill>
          <a:latin typeface="Arial Black" pitchFamily="34" charset="0"/>
        </a:defRPr>
      </a:lvl5pPr>
      <a:lvl6pPr marL="457200" algn="l" rtl="0" eaLnBrk="0" fontAlgn="base" hangingPunct="0">
        <a:spcBef>
          <a:spcPct val="0"/>
        </a:spcBef>
        <a:spcAft>
          <a:spcPct val="0"/>
        </a:spcAft>
        <a:defRPr sz="2800">
          <a:solidFill>
            <a:srgbClr val="CC9915"/>
          </a:solidFill>
          <a:latin typeface="Arial Black" pitchFamily="34" charset="0"/>
        </a:defRPr>
      </a:lvl6pPr>
      <a:lvl7pPr marL="914400" algn="l" rtl="0" eaLnBrk="0" fontAlgn="base" hangingPunct="0">
        <a:spcBef>
          <a:spcPct val="0"/>
        </a:spcBef>
        <a:spcAft>
          <a:spcPct val="0"/>
        </a:spcAft>
        <a:defRPr sz="2800">
          <a:solidFill>
            <a:srgbClr val="CC9915"/>
          </a:solidFill>
          <a:latin typeface="Arial Black" pitchFamily="34" charset="0"/>
        </a:defRPr>
      </a:lvl7pPr>
      <a:lvl8pPr marL="1371600" algn="l" rtl="0" eaLnBrk="0" fontAlgn="base" hangingPunct="0">
        <a:spcBef>
          <a:spcPct val="0"/>
        </a:spcBef>
        <a:spcAft>
          <a:spcPct val="0"/>
        </a:spcAft>
        <a:defRPr sz="2800">
          <a:solidFill>
            <a:srgbClr val="CC9915"/>
          </a:solidFill>
          <a:latin typeface="Arial Black" pitchFamily="34" charset="0"/>
        </a:defRPr>
      </a:lvl8pPr>
      <a:lvl9pPr marL="1828800" algn="l" rtl="0" eaLnBrk="0" fontAlgn="base" hangingPunct="0">
        <a:spcBef>
          <a:spcPct val="0"/>
        </a:spcBef>
        <a:spcAft>
          <a:spcPct val="0"/>
        </a:spcAft>
        <a:defRPr sz="2800">
          <a:solidFill>
            <a:srgbClr val="CC9915"/>
          </a:solidFill>
          <a:latin typeface="Arial Black" pitchFamily="34" charset="0"/>
        </a:defRPr>
      </a:lvl9pPr>
    </p:titleStyle>
    <p:bodyStyle>
      <a:lvl1pPr marL="342900" indent="-342900" algn="l" rtl="0" eaLnBrk="0" fontAlgn="base" hangingPunct="0">
        <a:spcBef>
          <a:spcPct val="20000"/>
        </a:spcBef>
        <a:spcAft>
          <a:spcPct val="0"/>
        </a:spcAft>
        <a:buChar char="•"/>
        <a:defRPr sz="24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000" b="1">
          <a:solidFill>
            <a:schemeClr val="tx1"/>
          </a:solidFill>
          <a:latin typeface="+mn-lt"/>
        </a:defRPr>
      </a:lvl2pPr>
      <a:lvl3pPr marL="1143000" indent="-228600" algn="l" rtl="0" eaLnBrk="0" fontAlgn="base" hangingPunct="0">
        <a:spcBef>
          <a:spcPct val="20000"/>
        </a:spcBef>
        <a:spcAft>
          <a:spcPct val="0"/>
        </a:spcAft>
        <a:buChar char="•"/>
        <a:defRPr sz="2400" b="1">
          <a:solidFill>
            <a:schemeClr val="tx1"/>
          </a:solidFill>
          <a:latin typeface="+mn-lt"/>
        </a:defRPr>
      </a:lvl3pPr>
      <a:lvl4pPr marL="1600200" indent="-228600" algn="l" rtl="0" eaLnBrk="0" fontAlgn="base" hangingPunct="0">
        <a:spcBef>
          <a:spcPct val="20000"/>
        </a:spcBef>
        <a:spcAft>
          <a:spcPct val="0"/>
        </a:spcAft>
        <a:buChar char="–"/>
        <a:defRPr sz="1400" b="1">
          <a:solidFill>
            <a:schemeClr val="tx1"/>
          </a:solidFill>
          <a:latin typeface="+mn-lt"/>
        </a:defRPr>
      </a:lvl4pPr>
      <a:lvl5pPr marL="2057400" indent="-228600" algn="l" rtl="0" eaLnBrk="0" fontAlgn="base" hangingPunct="0">
        <a:spcBef>
          <a:spcPct val="20000"/>
        </a:spcBef>
        <a:spcAft>
          <a:spcPct val="0"/>
        </a:spcAft>
        <a:buChar char="»"/>
        <a:defRPr sz="1200" b="1">
          <a:solidFill>
            <a:schemeClr val="tx1"/>
          </a:solidFill>
          <a:latin typeface="+mn-lt"/>
        </a:defRPr>
      </a:lvl5pPr>
      <a:lvl6pPr marL="2514600" indent="-228600" algn="l" rtl="0" eaLnBrk="0" fontAlgn="base" hangingPunct="0">
        <a:spcBef>
          <a:spcPct val="20000"/>
        </a:spcBef>
        <a:spcAft>
          <a:spcPct val="0"/>
        </a:spcAft>
        <a:buChar char="»"/>
        <a:defRPr sz="1200" b="1">
          <a:solidFill>
            <a:schemeClr val="tx1"/>
          </a:solidFill>
          <a:latin typeface="+mn-lt"/>
        </a:defRPr>
      </a:lvl6pPr>
      <a:lvl7pPr marL="2971800" indent="-228600" algn="l" rtl="0" eaLnBrk="0" fontAlgn="base" hangingPunct="0">
        <a:spcBef>
          <a:spcPct val="20000"/>
        </a:spcBef>
        <a:spcAft>
          <a:spcPct val="0"/>
        </a:spcAft>
        <a:buChar char="»"/>
        <a:defRPr sz="1200" b="1">
          <a:solidFill>
            <a:schemeClr val="tx1"/>
          </a:solidFill>
          <a:latin typeface="+mn-lt"/>
        </a:defRPr>
      </a:lvl7pPr>
      <a:lvl8pPr marL="3429000" indent="-228600" algn="l" rtl="0" eaLnBrk="0" fontAlgn="base" hangingPunct="0">
        <a:spcBef>
          <a:spcPct val="20000"/>
        </a:spcBef>
        <a:spcAft>
          <a:spcPct val="0"/>
        </a:spcAft>
        <a:buChar char="»"/>
        <a:defRPr sz="1200" b="1">
          <a:solidFill>
            <a:schemeClr val="tx1"/>
          </a:solidFill>
          <a:latin typeface="+mn-lt"/>
        </a:defRPr>
      </a:lvl8pPr>
      <a:lvl9pPr marL="3886200" indent="-228600" algn="l" rtl="0" eaLnBrk="0" fontAlgn="base" hangingPunct="0">
        <a:spcBef>
          <a:spcPct val="20000"/>
        </a:spcBef>
        <a:spcAft>
          <a:spcPct val="0"/>
        </a:spcAft>
        <a:buChar char="»"/>
        <a:defRPr sz="1200" b="1">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000080"/>
            </a:gs>
            <a:gs pos="100000">
              <a:srgbClr val="000028"/>
            </a:gs>
          </a:gsLst>
          <a:lin ang="5400000" scaled="1"/>
        </a:gradFill>
        <a:effectLst/>
      </p:bgPr>
    </p:bg>
    <p:spTree>
      <p:nvGrpSpPr>
        <p:cNvPr id="1" name=""/>
        <p:cNvGrpSpPr/>
        <p:nvPr/>
      </p:nvGrpSpPr>
      <p:grpSpPr>
        <a:xfrm>
          <a:off x="0" y="0"/>
          <a:ext cx="0" cy="0"/>
          <a:chOff x="0" y="0"/>
          <a:chExt cx="0" cy="0"/>
        </a:xfrm>
      </p:grpSpPr>
      <p:pic>
        <p:nvPicPr>
          <p:cNvPr id="77826" name="Picture 7"/>
          <p:cNvPicPr>
            <a:picLocks noChangeAspect="1" noChangeArrowheads="1"/>
          </p:cNvPicPr>
          <p:nvPr/>
        </p:nvPicPr>
        <p:blipFill>
          <a:blip r:embed="rId13"/>
          <a:srcRect l="4167" r="53195"/>
          <a:stretch>
            <a:fillRect/>
          </a:stretch>
        </p:blipFill>
        <p:spPr bwMode="auto">
          <a:xfrm>
            <a:off x="0" y="0"/>
            <a:ext cx="3898900" cy="1136650"/>
          </a:xfrm>
          <a:prstGeom prst="rect">
            <a:avLst/>
          </a:prstGeom>
          <a:noFill/>
          <a:ln w="9525">
            <a:noFill/>
            <a:miter lim="800000"/>
            <a:headEnd/>
            <a:tailEnd/>
          </a:ln>
        </p:spPr>
      </p:pic>
      <p:sp>
        <p:nvSpPr>
          <p:cNvPr id="77827" name="Rectangle 2"/>
          <p:cNvSpPr>
            <a:spLocks noGrp="1" noChangeArrowheads="1"/>
          </p:cNvSpPr>
          <p:nvPr>
            <p:ph type="title"/>
          </p:nvPr>
        </p:nvSpPr>
        <p:spPr bwMode="auto">
          <a:xfrm>
            <a:off x="4203700" y="0"/>
            <a:ext cx="49403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Cliquez pour modifier le style du titre</a:t>
            </a:r>
          </a:p>
        </p:txBody>
      </p:sp>
      <p:sp>
        <p:nvSpPr>
          <p:cNvPr id="77828"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8" name="Rectangle 4"/>
          <p:cNvSpPr>
            <a:spLocks noGrp="1" noChangeArrowheads="1"/>
          </p:cNvSpPr>
          <p:nvPr>
            <p:ph type="dt" sz="half" idx="2"/>
          </p:nvPr>
        </p:nvSpPr>
        <p:spPr bwMode="auto">
          <a:xfrm>
            <a:off x="6858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9" name="Rectangle 5"/>
          <p:cNvSpPr>
            <a:spLocks noGrp="1" noChangeArrowheads="1"/>
          </p:cNvSpPr>
          <p:nvPr>
            <p:ph type="ftr" sz="quarter" idx="3"/>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10" name="Rectangle 6"/>
          <p:cNvSpPr>
            <a:spLocks noGrp="1" noChangeArrowheads="1"/>
          </p:cNvSpPr>
          <p:nvPr>
            <p:ph type="sldNum" sz="quarter" idx="4"/>
          </p:nvPr>
        </p:nvSpPr>
        <p:spPr bwMode="auto">
          <a:xfrm>
            <a:off x="65532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a:defRPr sz="1400" smtClean="0">
                <a:solidFill>
                  <a:srgbClr val="000000"/>
                </a:solidFill>
              </a:defRPr>
            </a:lvl1pPr>
          </a:lstStyle>
          <a:p>
            <a:pPr>
              <a:defRPr/>
            </a:pPr>
            <a:fld id="{A050089D-AF34-4AA6-9601-6E6D574ECF67}"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936" r:id="rId1"/>
    <p:sldLayoutId id="2147486937" r:id="rId2"/>
    <p:sldLayoutId id="2147486938" r:id="rId3"/>
    <p:sldLayoutId id="2147486939" r:id="rId4"/>
    <p:sldLayoutId id="2147486940" r:id="rId5"/>
    <p:sldLayoutId id="2147486941" r:id="rId6"/>
    <p:sldLayoutId id="2147486942" r:id="rId7"/>
    <p:sldLayoutId id="2147486943" r:id="rId8"/>
    <p:sldLayoutId id="2147486944" r:id="rId9"/>
    <p:sldLayoutId id="2147486945" r:id="rId10"/>
    <p:sldLayoutId id="2147486946" r:id="rId11"/>
  </p:sldLayoutIdLst>
  <p:transition spd="med"/>
  <p:txStyles>
    <p:titleStyle>
      <a:lvl1pPr algn="ctr" rtl="0" eaLnBrk="0" fontAlgn="base" hangingPunct="0">
        <a:spcBef>
          <a:spcPct val="0"/>
        </a:spcBef>
        <a:spcAft>
          <a:spcPct val="0"/>
        </a:spcAft>
        <a:defRPr sz="3200" b="1">
          <a:solidFill>
            <a:srgbClr val="FFFF00"/>
          </a:solidFill>
          <a:latin typeface="+mj-lt"/>
          <a:ea typeface="+mj-ea"/>
          <a:cs typeface="+mj-cs"/>
        </a:defRPr>
      </a:lvl1pPr>
      <a:lvl2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2pPr>
      <a:lvl3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3pPr>
      <a:lvl4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4pPr>
      <a:lvl5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5pPr>
      <a:lvl6pPr marL="4572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6pPr>
      <a:lvl7pPr marL="9144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7pPr>
      <a:lvl8pPr marL="13716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8pPr>
      <a:lvl9pPr marL="18288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9pPr>
    </p:titleStyle>
    <p:bodyStyle>
      <a:lvl1pPr marL="342900" indent="-342900" algn="l" rtl="0" eaLnBrk="0" fontAlgn="base" hangingPunct="0">
        <a:spcBef>
          <a:spcPct val="20000"/>
        </a:spcBef>
        <a:spcAft>
          <a:spcPct val="0"/>
        </a:spcAft>
        <a:buChar char="•"/>
        <a:defRPr sz="3200">
          <a:solidFill>
            <a:schemeClr val="bg1"/>
          </a:solidFill>
          <a:latin typeface="+mn-lt"/>
          <a:ea typeface="+mn-ea"/>
          <a:cs typeface="+mn-cs"/>
        </a:defRPr>
      </a:lvl1pPr>
      <a:lvl2pPr marL="742950" indent="-285750" algn="l" rtl="0" eaLnBrk="0" fontAlgn="base" hangingPunct="0">
        <a:spcBef>
          <a:spcPct val="20000"/>
        </a:spcBef>
        <a:spcAft>
          <a:spcPct val="0"/>
        </a:spcAft>
        <a:buChar char="–"/>
        <a:defRPr sz="2800">
          <a:solidFill>
            <a:schemeClr val="bg1"/>
          </a:solidFill>
          <a:latin typeface="+mn-lt"/>
          <a:ea typeface="+mn-ea"/>
        </a:defRPr>
      </a:lvl2pPr>
      <a:lvl3pPr marL="1143000" indent="-228600" algn="l" rtl="0" eaLnBrk="0" fontAlgn="base" hangingPunct="0">
        <a:spcBef>
          <a:spcPct val="20000"/>
        </a:spcBef>
        <a:spcAft>
          <a:spcPct val="0"/>
        </a:spcAft>
        <a:buChar char="•"/>
        <a:defRPr sz="2400">
          <a:solidFill>
            <a:schemeClr val="bg1"/>
          </a:solidFill>
          <a:latin typeface="+mn-lt"/>
          <a:ea typeface="+mn-ea"/>
        </a:defRPr>
      </a:lvl3pPr>
      <a:lvl4pPr marL="1600200" indent="-228600" algn="l" rtl="0" eaLnBrk="0" fontAlgn="base" hangingPunct="0">
        <a:spcBef>
          <a:spcPct val="20000"/>
        </a:spcBef>
        <a:spcAft>
          <a:spcPct val="0"/>
        </a:spcAft>
        <a:buChar char="–"/>
        <a:defRPr sz="2000">
          <a:solidFill>
            <a:schemeClr val="bg1"/>
          </a:solidFill>
          <a:latin typeface="+mn-lt"/>
          <a:ea typeface="+mn-ea"/>
        </a:defRPr>
      </a:lvl4pPr>
      <a:lvl5pPr marL="2057400" indent="-228600" algn="l" rtl="0" eaLnBrk="0" fontAlgn="base" hangingPunct="0">
        <a:spcBef>
          <a:spcPct val="20000"/>
        </a:spcBef>
        <a:spcAft>
          <a:spcPct val="0"/>
        </a:spcAft>
        <a:buChar char="»"/>
        <a:defRPr sz="2000">
          <a:solidFill>
            <a:schemeClr val="bg1"/>
          </a:solidFill>
          <a:latin typeface="+mn-lt"/>
          <a:ea typeface="+mn-ea"/>
        </a:defRPr>
      </a:lvl5pPr>
      <a:lvl6pPr marL="2514600" indent="-228600" algn="l" rtl="0" eaLnBrk="0" fontAlgn="base" hangingPunct="0">
        <a:spcBef>
          <a:spcPct val="20000"/>
        </a:spcBef>
        <a:spcAft>
          <a:spcPct val="0"/>
        </a:spcAft>
        <a:buChar char="»"/>
        <a:defRPr sz="2000">
          <a:solidFill>
            <a:schemeClr val="bg1"/>
          </a:solidFill>
          <a:latin typeface="+mn-lt"/>
          <a:ea typeface="+mn-ea"/>
        </a:defRPr>
      </a:lvl6pPr>
      <a:lvl7pPr marL="2971800" indent="-228600" algn="l" rtl="0" eaLnBrk="0" fontAlgn="base" hangingPunct="0">
        <a:spcBef>
          <a:spcPct val="20000"/>
        </a:spcBef>
        <a:spcAft>
          <a:spcPct val="0"/>
        </a:spcAft>
        <a:buChar char="»"/>
        <a:defRPr sz="2000">
          <a:solidFill>
            <a:schemeClr val="bg1"/>
          </a:solidFill>
          <a:latin typeface="+mn-lt"/>
          <a:ea typeface="+mn-ea"/>
        </a:defRPr>
      </a:lvl7pPr>
      <a:lvl8pPr marL="3429000" indent="-228600" algn="l" rtl="0" eaLnBrk="0" fontAlgn="base" hangingPunct="0">
        <a:spcBef>
          <a:spcPct val="20000"/>
        </a:spcBef>
        <a:spcAft>
          <a:spcPct val="0"/>
        </a:spcAft>
        <a:buChar char="»"/>
        <a:defRPr sz="2000">
          <a:solidFill>
            <a:schemeClr val="bg1"/>
          </a:solidFill>
          <a:latin typeface="+mn-lt"/>
          <a:ea typeface="+mn-ea"/>
        </a:defRPr>
      </a:lvl8pPr>
      <a:lvl9pPr marL="3886200" indent="-228600" algn="l" rtl="0" eaLnBrk="0" fontAlgn="base" hangingPunct="0">
        <a:spcBef>
          <a:spcPct val="20000"/>
        </a:spcBef>
        <a:spcAft>
          <a:spcPct val="0"/>
        </a:spcAft>
        <a:buChar char="»"/>
        <a:defRPr sz="2000">
          <a:solidFill>
            <a:schemeClr val="bg1"/>
          </a:solidFill>
          <a:latin typeface="+mn-lt"/>
          <a:ea typeface="+mn-ea"/>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000080"/>
            </a:gs>
            <a:gs pos="100000">
              <a:srgbClr val="000028"/>
            </a:gs>
          </a:gsLst>
          <a:lin ang="5400000" scaled="1"/>
        </a:gradFill>
        <a:effectLst/>
      </p:bgPr>
    </p:bg>
    <p:spTree>
      <p:nvGrpSpPr>
        <p:cNvPr id="1" name=""/>
        <p:cNvGrpSpPr/>
        <p:nvPr/>
      </p:nvGrpSpPr>
      <p:grpSpPr>
        <a:xfrm>
          <a:off x="0" y="0"/>
          <a:ext cx="0" cy="0"/>
          <a:chOff x="0" y="0"/>
          <a:chExt cx="0" cy="0"/>
        </a:xfrm>
      </p:grpSpPr>
      <p:pic>
        <p:nvPicPr>
          <p:cNvPr id="78850" name="Picture 7"/>
          <p:cNvPicPr>
            <a:picLocks noChangeAspect="1" noChangeArrowheads="1"/>
          </p:cNvPicPr>
          <p:nvPr/>
        </p:nvPicPr>
        <p:blipFill>
          <a:blip r:embed="rId13"/>
          <a:srcRect l="4167" r="53195"/>
          <a:stretch>
            <a:fillRect/>
          </a:stretch>
        </p:blipFill>
        <p:spPr bwMode="auto">
          <a:xfrm>
            <a:off x="0" y="0"/>
            <a:ext cx="3898900" cy="1136650"/>
          </a:xfrm>
          <a:prstGeom prst="rect">
            <a:avLst/>
          </a:prstGeom>
          <a:noFill/>
          <a:ln w="9525">
            <a:noFill/>
            <a:miter lim="800000"/>
            <a:headEnd/>
            <a:tailEnd/>
          </a:ln>
        </p:spPr>
      </p:pic>
      <p:sp>
        <p:nvSpPr>
          <p:cNvPr id="78851" name="Rectangle 2"/>
          <p:cNvSpPr>
            <a:spLocks noGrp="1" noChangeArrowheads="1"/>
          </p:cNvSpPr>
          <p:nvPr>
            <p:ph type="title"/>
          </p:nvPr>
        </p:nvSpPr>
        <p:spPr bwMode="auto">
          <a:xfrm>
            <a:off x="4203700" y="0"/>
            <a:ext cx="49403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Cliquez pour modifier le style du titre</a:t>
            </a:r>
          </a:p>
        </p:txBody>
      </p:sp>
      <p:sp>
        <p:nvSpPr>
          <p:cNvPr id="78852"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8" name="Rectangle 4"/>
          <p:cNvSpPr>
            <a:spLocks noGrp="1" noChangeArrowheads="1"/>
          </p:cNvSpPr>
          <p:nvPr>
            <p:ph type="dt" sz="half" idx="2"/>
          </p:nvPr>
        </p:nvSpPr>
        <p:spPr bwMode="auto">
          <a:xfrm>
            <a:off x="6858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9" name="Rectangle 5"/>
          <p:cNvSpPr>
            <a:spLocks noGrp="1" noChangeArrowheads="1"/>
          </p:cNvSpPr>
          <p:nvPr>
            <p:ph type="ftr" sz="quarter" idx="3"/>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10" name="Rectangle 6"/>
          <p:cNvSpPr>
            <a:spLocks noGrp="1" noChangeArrowheads="1"/>
          </p:cNvSpPr>
          <p:nvPr>
            <p:ph type="sldNum" sz="quarter" idx="4"/>
          </p:nvPr>
        </p:nvSpPr>
        <p:spPr bwMode="auto">
          <a:xfrm>
            <a:off x="65532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a:defRPr sz="1400" smtClean="0">
                <a:solidFill>
                  <a:srgbClr val="000000"/>
                </a:solidFill>
              </a:defRPr>
            </a:lvl1pPr>
          </a:lstStyle>
          <a:p>
            <a:pPr>
              <a:defRPr/>
            </a:pPr>
            <a:fld id="{23DC790A-743B-4CB9-AF2B-847E9341A75A}"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947" r:id="rId1"/>
    <p:sldLayoutId id="2147486948" r:id="rId2"/>
    <p:sldLayoutId id="2147486949" r:id="rId3"/>
    <p:sldLayoutId id="2147486950" r:id="rId4"/>
    <p:sldLayoutId id="2147486951" r:id="rId5"/>
    <p:sldLayoutId id="2147486952" r:id="rId6"/>
    <p:sldLayoutId id="2147486953" r:id="rId7"/>
    <p:sldLayoutId id="2147486954" r:id="rId8"/>
    <p:sldLayoutId id="2147486955" r:id="rId9"/>
    <p:sldLayoutId id="2147486956" r:id="rId10"/>
    <p:sldLayoutId id="2147486957" r:id="rId11"/>
  </p:sldLayoutIdLst>
  <p:transition spd="med"/>
  <p:txStyles>
    <p:titleStyle>
      <a:lvl1pPr algn="ctr" rtl="0" eaLnBrk="0" fontAlgn="base" hangingPunct="0">
        <a:spcBef>
          <a:spcPct val="0"/>
        </a:spcBef>
        <a:spcAft>
          <a:spcPct val="0"/>
        </a:spcAft>
        <a:defRPr sz="3200" b="1">
          <a:solidFill>
            <a:srgbClr val="FFFF00"/>
          </a:solidFill>
          <a:latin typeface="+mj-lt"/>
          <a:ea typeface="+mj-ea"/>
          <a:cs typeface="+mj-cs"/>
        </a:defRPr>
      </a:lvl1pPr>
      <a:lvl2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2pPr>
      <a:lvl3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3pPr>
      <a:lvl4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4pPr>
      <a:lvl5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5pPr>
      <a:lvl6pPr marL="4572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6pPr>
      <a:lvl7pPr marL="9144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7pPr>
      <a:lvl8pPr marL="13716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8pPr>
      <a:lvl9pPr marL="18288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9pPr>
    </p:titleStyle>
    <p:bodyStyle>
      <a:lvl1pPr marL="342900" indent="-342900" algn="l" rtl="0" eaLnBrk="0" fontAlgn="base" hangingPunct="0">
        <a:spcBef>
          <a:spcPct val="20000"/>
        </a:spcBef>
        <a:spcAft>
          <a:spcPct val="0"/>
        </a:spcAft>
        <a:buChar char="•"/>
        <a:defRPr sz="3200">
          <a:solidFill>
            <a:schemeClr val="bg1"/>
          </a:solidFill>
          <a:latin typeface="+mn-lt"/>
          <a:ea typeface="+mn-ea"/>
          <a:cs typeface="+mn-cs"/>
        </a:defRPr>
      </a:lvl1pPr>
      <a:lvl2pPr marL="742950" indent="-285750" algn="l" rtl="0" eaLnBrk="0" fontAlgn="base" hangingPunct="0">
        <a:spcBef>
          <a:spcPct val="20000"/>
        </a:spcBef>
        <a:spcAft>
          <a:spcPct val="0"/>
        </a:spcAft>
        <a:buChar char="–"/>
        <a:defRPr sz="2800">
          <a:solidFill>
            <a:schemeClr val="bg1"/>
          </a:solidFill>
          <a:latin typeface="+mn-lt"/>
          <a:ea typeface="+mn-ea"/>
        </a:defRPr>
      </a:lvl2pPr>
      <a:lvl3pPr marL="1143000" indent="-228600" algn="l" rtl="0" eaLnBrk="0" fontAlgn="base" hangingPunct="0">
        <a:spcBef>
          <a:spcPct val="20000"/>
        </a:spcBef>
        <a:spcAft>
          <a:spcPct val="0"/>
        </a:spcAft>
        <a:buChar char="•"/>
        <a:defRPr sz="2400">
          <a:solidFill>
            <a:schemeClr val="bg1"/>
          </a:solidFill>
          <a:latin typeface="+mn-lt"/>
          <a:ea typeface="+mn-ea"/>
        </a:defRPr>
      </a:lvl3pPr>
      <a:lvl4pPr marL="1600200" indent="-228600" algn="l" rtl="0" eaLnBrk="0" fontAlgn="base" hangingPunct="0">
        <a:spcBef>
          <a:spcPct val="20000"/>
        </a:spcBef>
        <a:spcAft>
          <a:spcPct val="0"/>
        </a:spcAft>
        <a:buChar char="–"/>
        <a:defRPr sz="2000">
          <a:solidFill>
            <a:schemeClr val="bg1"/>
          </a:solidFill>
          <a:latin typeface="+mn-lt"/>
          <a:ea typeface="+mn-ea"/>
        </a:defRPr>
      </a:lvl4pPr>
      <a:lvl5pPr marL="2057400" indent="-228600" algn="l" rtl="0" eaLnBrk="0" fontAlgn="base" hangingPunct="0">
        <a:spcBef>
          <a:spcPct val="20000"/>
        </a:spcBef>
        <a:spcAft>
          <a:spcPct val="0"/>
        </a:spcAft>
        <a:buChar char="»"/>
        <a:defRPr sz="2000">
          <a:solidFill>
            <a:schemeClr val="bg1"/>
          </a:solidFill>
          <a:latin typeface="+mn-lt"/>
          <a:ea typeface="+mn-ea"/>
        </a:defRPr>
      </a:lvl5pPr>
      <a:lvl6pPr marL="2514600" indent="-228600" algn="l" rtl="0" eaLnBrk="0" fontAlgn="base" hangingPunct="0">
        <a:spcBef>
          <a:spcPct val="20000"/>
        </a:spcBef>
        <a:spcAft>
          <a:spcPct val="0"/>
        </a:spcAft>
        <a:buChar char="»"/>
        <a:defRPr sz="2000">
          <a:solidFill>
            <a:schemeClr val="bg1"/>
          </a:solidFill>
          <a:latin typeface="+mn-lt"/>
          <a:ea typeface="+mn-ea"/>
        </a:defRPr>
      </a:lvl6pPr>
      <a:lvl7pPr marL="2971800" indent="-228600" algn="l" rtl="0" eaLnBrk="0" fontAlgn="base" hangingPunct="0">
        <a:spcBef>
          <a:spcPct val="20000"/>
        </a:spcBef>
        <a:spcAft>
          <a:spcPct val="0"/>
        </a:spcAft>
        <a:buChar char="»"/>
        <a:defRPr sz="2000">
          <a:solidFill>
            <a:schemeClr val="bg1"/>
          </a:solidFill>
          <a:latin typeface="+mn-lt"/>
          <a:ea typeface="+mn-ea"/>
        </a:defRPr>
      </a:lvl7pPr>
      <a:lvl8pPr marL="3429000" indent="-228600" algn="l" rtl="0" eaLnBrk="0" fontAlgn="base" hangingPunct="0">
        <a:spcBef>
          <a:spcPct val="20000"/>
        </a:spcBef>
        <a:spcAft>
          <a:spcPct val="0"/>
        </a:spcAft>
        <a:buChar char="»"/>
        <a:defRPr sz="2000">
          <a:solidFill>
            <a:schemeClr val="bg1"/>
          </a:solidFill>
          <a:latin typeface="+mn-lt"/>
          <a:ea typeface="+mn-ea"/>
        </a:defRPr>
      </a:lvl8pPr>
      <a:lvl9pPr marL="3886200" indent="-228600" algn="l" rtl="0" eaLnBrk="0" fontAlgn="base" hangingPunct="0">
        <a:spcBef>
          <a:spcPct val="20000"/>
        </a:spcBef>
        <a:spcAft>
          <a:spcPct val="0"/>
        </a:spcAft>
        <a:buChar char="»"/>
        <a:defRPr sz="2000">
          <a:solidFill>
            <a:schemeClr val="bg1"/>
          </a:solidFill>
          <a:latin typeface="+mn-lt"/>
          <a:ea typeface="+mn-ea"/>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000080"/>
            </a:gs>
            <a:gs pos="100000">
              <a:srgbClr val="000028"/>
            </a:gs>
          </a:gsLst>
          <a:lin ang="5400000" scaled="1"/>
        </a:gradFill>
        <a:effectLst/>
      </p:bgPr>
    </p:bg>
    <p:spTree>
      <p:nvGrpSpPr>
        <p:cNvPr id="1" name=""/>
        <p:cNvGrpSpPr/>
        <p:nvPr/>
      </p:nvGrpSpPr>
      <p:grpSpPr>
        <a:xfrm>
          <a:off x="0" y="0"/>
          <a:ext cx="0" cy="0"/>
          <a:chOff x="0" y="0"/>
          <a:chExt cx="0" cy="0"/>
        </a:xfrm>
      </p:grpSpPr>
      <p:pic>
        <p:nvPicPr>
          <p:cNvPr id="79874" name="Picture 7"/>
          <p:cNvPicPr>
            <a:picLocks noChangeAspect="1" noChangeArrowheads="1"/>
          </p:cNvPicPr>
          <p:nvPr/>
        </p:nvPicPr>
        <p:blipFill>
          <a:blip r:embed="rId13"/>
          <a:srcRect l="4167" r="53195"/>
          <a:stretch>
            <a:fillRect/>
          </a:stretch>
        </p:blipFill>
        <p:spPr bwMode="auto">
          <a:xfrm>
            <a:off x="0" y="0"/>
            <a:ext cx="3898900" cy="1136650"/>
          </a:xfrm>
          <a:prstGeom prst="rect">
            <a:avLst/>
          </a:prstGeom>
          <a:noFill/>
          <a:ln w="9525">
            <a:noFill/>
            <a:miter lim="800000"/>
            <a:headEnd/>
            <a:tailEnd/>
          </a:ln>
        </p:spPr>
      </p:pic>
      <p:sp>
        <p:nvSpPr>
          <p:cNvPr id="79875" name="Rectangle 2"/>
          <p:cNvSpPr>
            <a:spLocks noGrp="1" noChangeArrowheads="1"/>
          </p:cNvSpPr>
          <p:nvPr>
            <p:ph type="title"/>
          </p:nvPr>
        </p:nvSpPr>
        <p:spPr bwMode="auto">
          <a:xfrm>
            <a:off x="4203700" y="0"/>
            <a:ext cx="49403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Cliquez pour modifier le style du titre</a:t>
            </a:r>
          </a:p>
        </p:txBody>
      </p:sp>
      <p:sp>
        <p:nvSpPr>
          <p:cNvPr id="79876"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8" name="Date Placeholder 7"/>
          <p:cNvSpPr>
            <a:spLocks noGrp="1" noChangeArrowheads="1"/>
          </p:cNvSpPr>
          <p:nvPr>
            <p:ph type="dt" sz="half" idx="2"/>
          </p:nvPr>
        </p:nvSpPr>
        <p:spPr bwMode="auto">
          <a:xfrm>
            <a:off x="6858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9" name="Footer Placeholder 8"/>
          <p:cNvSpPr>
            <a:spLocks noGrp="1" noChangeArrowheads="1"/>
          </p:cNvSpPr>
          <p:nvPr>
            <p:ph type="ftr" sz="quarter" idx="3"/>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10" name="Slide Number Placeholder 9"/>
          <p:cNvSpPr>
            <a:spLocks noGrp="1" noChangeArrowheads="1"/>
          </p:cNvSpPr>
          <p:nvPr>
            <p:ph type="sldNum" sz="quarter" idx="4"/>
          </p:nvPr>
        </p:nvSpPr>
        <p:spPr bwMode="auto">
          <a:xfrm>
            <a:off x="65532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a:defRPr sz="1400" smtClean="0">
                <a:solidFill>
                  <a:srgbClr val="000000"/>
                </a:solidFill>
              </a:defRPr>
            </a:lvl1pPr>
          </a:lstStyle>
          <a:p>
            <a:pPr>
              <a:defRPr/>
            </a:pPr>
            <a:fld id="{C8F4A98A-F37E-4D14-967F-1A54701524DA}"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958" r:id="rId1"/>
    <p:sldLayoutId id="2147486959" r:id="rId2"/>
    <p:sldLayoutId id="2147486960" r:id="rId3"/>
    <p:sldLayoutId id="2147486961" r:id="rId4"/>
    <p:sldLayoutId id="2147486962" r:id="rId5"/>
    <p:sldLayoutId id="2147486963" r:id="rId6"/>
    <p:sldLayoutId id="2147486964" r:id="rId7"/>
    <p:sldLayoutId id="2147486965" r:id="rId8"/>
    <p:sldLayoutId id="2147486966" r:id="rId9"/>
    <p:sldLayoutId id="2147486967" r:id="rId10"/>
    <p:sldLayoutId id="2147486968" r:id="rId11"/>
  </p:sldLayoutIdLst>
  <p:transition spd="med"/>
  <p:txStyles>
    <p:titleStyle>
      <a:lvl1pPr algn="ctr" rtl="0" eaLnBrk="0" fontAlgn="base" hangingPunct="0">
        <a:spcBef>
          <a:spcPct val="0"/>
        </a:spcBef>
        <a:spcAft>
          <a:spcPct val="0"/>
        </a:spcAft>
        <a:defRPr sz="3200" b="1">
          <a:solidFill>
            <a:srgbClr val="FFFF00"/>
          </a:solidFill>
          <a:latin typeface="+mj-lt"/>
          <a:ea typeface="+mj-ea"/>
          <a:cs typeface="+mj-cs"/>
        </a:defRPr>
      </a:lvl1pPr>
      <a:lvl2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2pPr>
      <a:lvl3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3pPr>
      <a:lvl4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4pPr>
      <a:lvl5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5pPr>
      <a:lvl6pPr marL="4572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6pPr>
      <a:lvl7pPr marL="9144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7pPr>
      <a:lvl8pPr marL="13716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8pPr>
      <a:lvl9pPr marL="18288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9pPr>
    </p:titleStyle>
    <p:bodyStyle>
      <a:lvl1pPr marL="342900" indent="-342900" algn="l" rtl="0" eaLnBrk="0" fontAlgn="base" hangingPunct="0">
        <a:spcBef>
          <a:spcPct val="20000"/>
        </a:spcBef>
        <a:spcAft>
          <a:spcPct val="0"/>
        </a:spcAft>
        <a:buChar char="•"/>
        <a:defRPr sz="3200">
          <a:solidFill>
            <a:schemeClr val="bg1"/>
          </a:solidFill>
          <a:latin typeface="+mn-lt"/>
          <a:ea typeface="+mn-ea"/>
          <a:cs typeface="+mn-cs"/>
        </a:defRPr>
      </a:lvl1pPr>
      <a:lvl2pPr marL="742950" indent="-285750" algn="l" rtl="0" eaLnBrk="0" fontAlgn="base" hangingPunct="0">
        <a:spcBef>
          <a:spcPct val="20000"/>
        </a:spcBef>
        <a:spcAft>
          <a:spcPct val="0"/>
        </a:spcAft>
        <a:buChar char="–"/>
        <a:defRPr sz="2800">
          <a:solidFill>
            <a:schemeClr val="bg1"/>
          </a:solidFill>
          <a:latin typeface="+mn-lt"/>
          <a:ea typeface="+mn-ea"/>
        </a:defRPr>
      </a:lvl2pPr>
      <a:lvl3pPr marL="1143000" indent="-228600" algn="l" rtl="0" eaLnBrk="0" fontAlgn="base" hangingPunct="0">
        <a:spcBef>
          <a:spcPct val="20000"/>
        </a:spcBef>
        <a:spcAft>
          <a:spcPct val="0"/>
        </a:spcAft>
        <a:buChar char="•"/>
        <a:defRPr sz="2400">
          <a:solidFill>
            <a:schemeClr val="bg1"/>
          </a:solidFill>
          <a:latin typeface="+mn-lt"/>
          <a:ea typeface="+mn-ea"/>
        </a:defRPr>
      </a:lvl3pPr>
      <a:lvl4pPr marL="1600200" indent="-228600" algn="l" rtl="0" eaLnBrk="0" fontAlgn="base" hangingPunct="0">
        <a:spcBef>
          <a:spcPct val="20000"/>
        </a:spcBef>
        <a:spcAft>
          <a:spcPct val="0"/>
        </a:spcAft>
        <a:buChar char="–"/>
        <a:defRPr sz="2000">
          <a:solidFill>
            <a:schemeClr val="bg1"/>
          </a:solidFill>
          <a:latin typeface="+mn-lt"/>
          <a:ea typeface="+mn-ea"/>
        </a:defRPr>
      </a:lvl4pPr>
      <a:lvl5pPr marL="2057400" indent="-228600" algn="l" rtl="0" eaLnBrk="0" fontAlgn="base" hangingPunct="0">
        <a:spcBef>
          <a:spcPct val="20000"/>
        </a:spcBef>
        <a:spcAft>
          <a:spcPct val="0"/>
        </a:spcAft>
        <a:buChar char="»"/>
        <a:defRPr sz="2000">
          <a:solidFill>
            <a:schemeClr val="bg1"/>
          </a:solidFill>
          <a:latin typeface="+mn-lt"/>
          <a:ea typeface="+mn-ea"/>
        </a:defRPr>
      </a:lvl5pPr>
      <a:lvl6pPr marL="2514600" indent="-228600" algn="l" rtl="0" eaLnBrk="0" fontAlgn="base" hangingPunct="0">
        <a:spcBef>
          <a:spcPct val="20000"/>
        </a:spcBef>
        <a:spcAft>
          <a:spcPct val="0"/>
        </a:spcAft>
        <a:buChar char="»"/>
        <a:defRPr sz="2000">
          <a:solidFill>
            <a:schemeClr val="bg1"/>
          </a:solidFill>
          <a:latin typeface="+mn-lt"/>
          <a:ea typeface="+mn-ea"/>
        </a:defRPr>
      </a:lvl6pPr>
      <a:lvl7pPr marL="2971800" indent="-228600" algn="l" rtl="0" eaLnBrk="0" fontAlgn="base" hangingPunct="0">
        <a:spcBef>
          <a:spcPct val="20000"/>
        </a:spcBef>
        <a:spcAft>
          <a:spcPct val="0"/>
        </a:spcAft>
        <a:buChar char="»"/>
        <a:defRPr sz="2000">
          <a:solidFill>
            <a:schemeClr val="bg1"/>
          </a:solidFill>
          <a:latin typeface="+mn-lt"/>
          <a:ea typeface="+mn-ea"/>
        </a:defRPr>
      </a:lvl7pPr>
      <a:lvl8pPr marL="3429000" indent="-228600" algn="l" rtl="0" eaLnBrk="0" fontAlgn="base" hangingPunct="0">
        <a:spcBef>
          <a:spcPct val="20000"/>
        </a:spcBef>
        <a:spcAft>
          <a:spcPct val="0"/>
        </a:spcAft>
        <a:buChar char="»"/>
        <a:defRPr sz="2000">
          <a:solidFill>
            <a:schemeClr val="bg1"/>
          </a:solidFill>
          <a:latin typeface="+mn-lt"/>
          <a:ea typeface="+mn-ea"/>
        </a:defRPr>
      </a:lvl8pPr>
      <a:lvl9pPr marL="3886200" indent="-228600" algn="l" rtl="0" eaLnBrk="0" fontAlgn="base" hangingPunct="0">
        <a:spcBef>
          <a:spcPct val="20000"/>
        </a:spcBef>
        <a:spcAft>
          <a:spcPct val="0"/>
        </a:spcAft>
        <a:buChar char="»"/>
        <a:defRPr sz="2000">
          <a:solidFill>
            <a:schemeClr val="bg1"/>
          </a:solidFill>
          <a:latin typeface="+mn-lt"/>
          <a:ea typeface="+mn-ea"/>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000080"/>
            </a:gs>
            <a:gs pos="100000">
              <a:srgbClr val="000028"/>
            </a:gs>
          </a:gsLst>
          <a:lin ang="5400000" scaled="1"/>
        </a:gradFill>
        <a:effectLst/>
      </p:bgPr>
    </p:bg>
    <p:spTree>
      <p:nvGrpSpPr>
        <p:cNvPr id="1" name=""/>
        <p:cNvGrpSpPr/>
        <p:nvPr/>
      </p:nvGrpSpPr>
      <p:grpSpPr>
        <a:xfrm>
          <a:off x="0" y="0"/>
          <a:ext cx="0" cy="0"/>
          <a:chOff x="0" y="0"/>
          <a:chExt cx="0" cy="0"/>
        </a:xfrm>
      </p:grpSpPr>
      <p:pic>
        <p:nvPicPr>
          <p:cNvPr id="80898" name="Picture 7"/>
          <p:cNvPicPr>
            <a:picLocks noChangeAspect="1" noChangeArrowheads="1"/>
          </p:cNvPicPr>
          <p:nvPr/>
        </p:nvPicPr>
        <p:blipFill>
          <a:blip r:embed="rId13"/>
          <a:srcRect l="4167" r="53195"/>
          <a:stretch>
            <a:fillRect/>
          </a:stretch>
        </p:blipFill>
        <p:spPr bwMode="auto">
          <a:xfrm>
            <a:off x="0" y="0"/>
            <a:ext cx="3898900" cy="1136650"/>
          </a:xfrm>
          <a:prstGeom prst="rect">
            <a:avLst/>
          </a:prstGeom>
          <a:noFill/>
          <a:ln w="9525">
            <a:noFill/>
            <a:miter lim="800000"/>
            <a:headEnd/>
            <a:tailEnd/>
          </a:ln>
        </p:spPr>
      </p:pic>
      <p:sp>
        <p:nvSpPr>
          <p:cNvPr id="80899" name="Rectangle 2"/>
          <p:cNvSpPr>
            <a:spLocks noGrp="1" noChangeArrowheads="1"/>
          </p:cNvSpPr>
          <p:nvPr>
            <p:ph type="title"/>
          </p:nvPr>
        </p:nvSpPr>
        <p:spPr bwMode="auto">
          <a:xfrm>
            <a:off x="4203700" y="0"/>
            <a:ext cx="49403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Cliquez pour modifier le style du titre</a:t>
            </a:r>
          </a:p>
        </p:txBody>
      </p:sp>
      <p:sp>
        <p:nvSpPr>
          <p:cNvPr id="80900"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8" name="Date Placeholder 7"/>
          <p:cNvSpPr>
            <a:spLocks noGrp="1" noChangeArrowheads="1"/>
          </p:cNvSpPr>
          <p:nvPr>
            <p:ph type="dt" sz="half" idx="2"/>
          </p:nvPr>
        </p:nvSpPr>
        <p:spPr bwMode="auto">
          <a:xfrm>
            <a:off x="6858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9" name="Footer Placeholder 8"/>
          <p:cNvSpPr>
            <a:spLocks noGrp="1" noChangeArrowheads="1"/>
          </p:cNvSpPr>
          <p:nvPr>
            <p:ph type="ftr" sz="quarter" idx="3"/>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10" name="Slide Number Placeholder 9"/>
          <p:cNvSpPr>
            <a:spLocks noGrp="1" noChangeArrowheads="1"/>
          </p:cNvSpPr>
          <p:nvPr>
            <p:ph type="sldNum" sz="quarter" idx="4"/>
          </p:nvPr>
        </p:nvSpPr>
        <p:spPr bwMode="auto">
          <a:xfrm>
            <a:off x="65532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a:defRPr sz="1400" smtClean="0">
                <a:solidFill>
                  <a:srgbClr val="000000"/>
                </a:solidFill>
              </a:defRPr>
            </a:lvl1pPr>
          </a:lstStyle>
          <a:p>
            <a:pPr>
              <a:defRPr/>
            </a:pPr>
            <a:fld id="{C5F474A5-83E6-47AC-9BC0-86A30797AC81}"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969" r:id="rId1"/>
    <p:sldLayoutId id="2147486970" r:id="rId2"/>
    <p:sldLayoutId id="2147486971" r:id="rId3"/>
    <p:sldLayoutId id="2147486972" r:id="rId4"/>
    <p:sldLayoutId id="2147486973" r:id="rId5"/>
    <p:sldLayoutId id="2147486974" r:id="rId6"/>
    <p:sldLayoutId id="2147486975" r:id="rId7"/>
    <p:sldLayoutId id="2147486976" r:id="rId8"/>
    <p:sldLayoutId id="2147486977" r:id="rId9"/>
    <p:sldLayoutId id="2147486978" r:id="rId10"/>
    <p:sldLayoutId id="2147486979" r:id="rId11"/>
  </p:sldLayoutIdLst>
  <p:transition spd="med"/>
  <p:txStyles>
    <p:titleStyle>
      <a:lvl1pPr algn="ctr" rtl="0" eaLnBrk="0" fontAlgn="base" hangingPunct="0">
        <a:spcBef>
          <a:spcPct val="0"/>
        </a:spcBef>
        <a:spcAft>
          <a:spcPct val="0"/>
        </a:spcAft>
        <a:defRPr sz="3200" b="1">
          <a:solidFill>
            <a:srgbClr val="FFFF00"/>
          </a:solidFill>
          <a:latin typeface="+mj-lt"/>
          <a:ea typeface="+mj-ea"/>
          <a:cs typeface="+mj-cs"/>
        </a:defRPr>
      </a:lvl1pPr>
      <a:lvl2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2pPr>
      <a:lvl3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3pPr>
      <a:lvl4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4pPr>
      <a:lvl5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5pPr>
      <a:lvl6pPr marL="4572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6pPr>
      <a:lvl7pPr marL="9144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7pPr>
      <a:lvl8pPr marL="13716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8pPr>
      <a:lvl9pPr marL="18288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9pPr>
    </p:titleStyle>
    <p:bodyStyle>
      <a:lvl1pPr marL="342900" indent="-342900" algn="l" rtl="0" eaLnBrk="0" fontAlgn="base" hangingPunct="0">
        <a:spcBef>
          <a:spcPct val="20000"/>
        </a:spcBef>
        <a:spcAft>
          <a:spcPct val="0"/>
        </a:spcAft>
        <a:buChar char="•"/>
        <a:defRPr sz="3200">
          <a:solidFill>
            <a:schemeClr val="bg1"/>
          </a:solidFill>
          <a:latin typeface="+mn-lt"/>
          <a:ea typeface="+mn-ea"/>
          <a:cs typeface="+mn-cs"/>
        </a:defRPr>
      </a:lvl1pPr>
      <a:lvl2pPr marL="742950" indent="-285750" algn="l" rtl="0" eaLnBrk="0" fontAlgn="base" hangingPunct="0">
        <a:spcBef>
          <a:spcPct val="20000"/>
        </a:spcBef>
        <a:spcAft>
          <a:spcPct val="0"/>
        </a:spcAft>
        <a:buChar char="–"/>
        <a:defRPr sz="2800">
          <a:solidFill>
            <a:schemeClr val="bg1"/>
          </a:solidFill>
          <a:latin typeface="+mn-lt"/>
          <a:ea typeface="+mn-ea"/>
        </a:defRPr>
      </a:lvl2pPr>
      <a:lvl3pPr marL="1143000" indent="-228600" algn="l" rtl="0" eaLnBrk="0" fontAlgn="base" hangingPunct="0">
        <a:spcBef>
          <a:spcPct val="20000"/>
        </a:spcBef>
        <a:spcAft>
          <a:spcPct val="0"/>
        </a:spcAft>
        <a:buChar char="•"/>
        <a:defRPr sz="2400">
          <a:solidFill>
            <a:schemeClr val="bg1"/>
          </a:solidFill>
          <a:latin typeface="+mn-lt"/>
          <a:ea typeface="+mn-ea"/>
        </a:defRPr>
      </a:lvl3pPr>
      <a:lvl4pPr marL="1600200" indent="-228600" algn="l" rtl="0" eaLnBrk="0" fontAlgn="base" hangingPunct="0">
        <a:spcBef>
          <a:spcPct val="20000"/>
        </a:spcBef>
        <a:spcAft>
          <a:spcPct val="0"/>
        </a:spcAft>
        <a:buChar char="–"/>
        <a:defRPr sz="2000">
          <a:solidFill>
            <a:schemeClr val="bg1"/>
          </a:solidFill>
          <a:latin typeface="+mn-lt"/>
          <a:ea typeface="+mn-ea"/>
        </a:defRPr>
      </a:lvl4pPr>
      <a:lvl5pPr marL="2057400" indent="-228600" algn="l" rtl="0" eaLnBrk="0" fontAlgn="base" hangingPunct="0">
        <a:spcBef>
          <a:spcPct val="20000"/>
        </a:spcBef>
        <a:spcAft>
          <a:spcPct val="0"/>
        </a:spcAft>
        <a:buChar char="»"/>
        <a:defRPr sz="2000">
          <a:solidFill>
            <a:schemeClr val="bg1"/>
          </a:solidFill>
          <a:latin typeface="+mn-lt"/>
          <a:ea typeface="+mn-ea"/>
        </a:defRPr>
      </a:lvl5pPr>
      <a:lvl6pPr marL="2514600" indent="-228600" algn="l" rtl="0" eaLnBrk="0" fontAlgn="base" hangingPunct="0">
        <a:spcBef>
          <a:spcPct val="20000"/>
        </a:spcBef>
        <a:spcAft>
          <a:spcPct val="0"/>
        </a:spcAft>
        <a:buChar char="»"/>
        <a:defRPr sz="2000">
          <a:solidFill>
            <a:schemeClr val="bg1"/>
          </a:solidFill>
          <a:latin typeface="+mn-lt"/>
          <a:ea typeface="+mn-ea"/>
        </a:defRPr>
      </a:lvl6pPr>
      <a:lvl7pPr marL="2971800" indent="-228600" algn="l" rtl="0" eaLnBrk="0" fontAlgn="base" hangingPunct="0">
        <a:spcBef>
          <a:spcPct val="20000"/>
        </a:spcBef>
        <a:spcAft>
          <a:spcPct val="0"/>
        </a:spcAft>
        <a:buChar char="»"/>
        <a:defRPr sz="2000">
          <a:solidFill>
            <a:schemeClr val="bg1"/>
          </a:solidFill>
          <a:latin typeface="+mn-lt"/>
          <a:ea typeface="+mn-ea"/>
        </a:defRPr>
      </a:lvl7pPr>
      <a:lvl8pPr marL="3429000" indent="-228600" algn="l" rtl="0" eaLnBrk="0" fontAlgn="base" hangingPunct="0">
        <a:spcBef>
          <a:spcPct val="20000"/>
        </a:spcBef>
        <a:spcAft>
          <a:spcPct val="0"/>
        </a:spcAft>
        <a:buChar char="»"/>
        <a:defRPr sz="2000">
          <a:solidFill>
            <a:schemeClr val="bg1"/>
          </a:solidFill>
          <a:latin typeface="+mn-lt"/>
          <a:ea typeface="+mn-ea"/>
        </a:defRPr>
      </a:lvl8pPr>
      <a:lvl9pPr marL="3886200" indent="-228600" algn="l" rtl="0" eaLnBrk="0" fontAlgn="base" hangingPunct="0">
        <a:spcBef>
          <a:spcPct val="20000"/>
        </a:spcBef>
        <a:spcAft>
          <a:spcPct val="0"/>
        </a:spcAft>
        <a:buChar char="»"/>
        <a:defRPr sz="2000">
          <a:solidFill>
            <a:schemeClr val="bg1"/>
          </a:solidFill>
          <a:latin typeface="+mn-lt"/>
          <a:ea typeface="+mn-ea"/>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000080"/>
            </a:gs>
            <a:gs pos="100000">
              <a:srgbClr val="000028"/>
            </a:gs>
          </a:gsLst>
          <a:lin ang="5400000" scaled="1"/>
        </a:gradFill>
        <a:effectLst/>
      </p:bgPr>
    </p:bg>
    <p:spTree>
      <p:nvGrpSpPr>
        <p:cNvPr id="1" name=""/>
        <p:cNvGrpSpPr/>
        <p:nvPr/>
      </p:nvGrpSpPr>
      <p:grpSpPr>
        <a:xfrm>
          <a:off x="0" y="0"/>
          <a:ext cx="0" cy="0"/>
          <a:chOff x="0" y="0"/>
          <a:chExt cx="0" cy="0"/>
        </a:xfrm>
      </p:grpSpPr>
      <p:pic>
        <p:nvPicPr>
          <p:cNvPr id="81922" name="Picture 7"/>
          <p:cNvPicPr>
            <a:picLocks noChangeAspect="1" noChangeArrowheads="1"/>
          </p:cNvPicPr>
          <p:nvPr/>
        </p:nvPicPr>
        <p:blipFill>
          <a:blip r:embed="rId13"/>
          <a:srcRect l="4167" r="53195"/>
          <a:stretch>
            <a:fillRect/>
          </a:stretch>
        </p:blipFill>
        <p:spPr bwMode="auto">
          <a:xfrm>
            <a:off x="0" y="0"/>
            <a:ext cx="3898900" cy="1136650"/>
          </a:xfrm>
          <a:prstGeom prst="rect">
            <a:avLst/>
          </a:prstGeom>
          <a:noFill/>
          <a:ln w="9525">
            <a:noFill/>
            <a:miter lim="800000"/>
            <a:headEnd/>
            <a:tailEnd/>
          </a:ln>
        </p:spPr>
      </p:pic>
      <p:sp>
        <p:nvSpPr>
          <p:cNvPr id="81923" name="Rectangle 2"/>
          <p:cNvSpPr>
            <a:spLocks noGrp="1" noChangeArrowheads="1"/>
          </p:cNvSpPr>
          <p:nvPr>
            <p:ph type="title"/>
          </p:nvPr>
        </p:nvSpPr>
        <p:spPr bwMode="auto">
          <a:xfrm>
            <a:off x="4203700" y="0"/>
            <a:ext cx="49403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Cliquez pour modifier le style du titre</a:t>
            </a:r>
          </a:p>
        </p:txBody>
      </p:sp>
      <p:sp>
        <p:nvSpPr>
          <p:cNvPr id="81924"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8" name="Rectangle 4"/>
          <p:cNvSpPr>
            <a:spLocks noGrp="1" noChangeArrowheads="1"/>
          </p:cNvSpPr>
          <p:nvPr>
            <p:ph type="dt" sz="half" idx="2"/>
          </p:nvPr>
        </p:nvSpPr>
        <p:spPr bwMode="auto">
          <a:xfrm>
            <a:off x="6858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9" name="Rectangle 5"/>
          <p:cNvSpPr>
            <a:spLocks noGrp="1" noChangeArrowheads="1"/>
          </p:cNvSpPr>
          <p:nvPr>
            <p:ph type="ftr" sz="quarter" idx="3"/>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10" name="Rectangle 6"/>
          <p:cNvSpPr>
            <a:spLocks noGrp="1" noChangeArrowheads="1"/>
          </p:cNvSpPr>
          <p:nvPr>
            <p:ph type="sldNum" sz="quarter" idx="4"/>
          </p:nvPr>
        </p:nvSpPr>
        <p:spPr bwMode="auto">
          <a:xfrm>
            <a:off x="65532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a:defRPr sz="1400" smtClean="0">
                <a:solidFill>
                  <a:srgbClr val="000000"/>
                </a:solidFill>
              </a:defRPr>
            </a:lvl1pPr>
          </a:lstStyle>
          <a:p>
            <a:pPr>
              <a:defRPr/>
            </a:pPr>
            <a:fld id="{FE02BB79-E383-4978-B0A2-082602E9F27E}"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980" r:id="rId1"/>
    <p:sldLayoutId id="2147486981" r:id="rId2"/>
    <p:sldLayoutId id="2147486982" r:id="rId3"/>
    <p:sldLayoutId id="2147486983" r:id="rId4"/>
    <p:sldLayoutId id="2147486984" r:id="rId5"/>
    <p:sldLayoutId id="2147486985" r:id="rId6"/>
    <p:sldLayoutId id="2147486986" r:id="rId7"/>
    <p:sldLayoutId id="2147486987" r:id="rId8"/>
    <p:sldLayoutId id="2147486988" r:id="rId9"/>
    <p:sldLayoutId id="2147486989" r:id="rId10"/>
    <p:sldLayoutId id="2147486990" r:id="rId11"/>
  </p:sldLayoutIdLst>
  <p:transition spd="med"/>
  <p:txStyles>
    <p:titleStyle>
      <a:lvl1pPr algn="ctr" rtl="0" eaLnBrk="0" fontAlgn="base" hangingPunct="0">
        <a:spcBef>
          <a:spcPct val="0"/>
        </a:spcBef>
        <a:spcAft>
          <a:spcPct val="0"/>
        </a:spcAft>
        <a:defRPr sz="3200" b="1">
          <a:solidFill>
            <a:srgbClr val="FFFF00"/>
          </a:solidFill>
          <a:latin typeface="+mj-lt"/>
          <a:ea typeface="+mj-ea"/>
          <a:cs typeface="+mj-cs"/>
        </a:defRPr>
      </a:lvl1pPr>
      <a:lvl2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2pPr>
      <a:lvl3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3pPr>
      <a:lvl4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4pPr>
      <a:lvl5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5pPr>
      <a:lvl6pPr marL="4572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6pPr>
      <a:lvl7pPr marL="9144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7pPr>
      <a:lvl8pPr marL="13716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8pPr>
      <a:lvl9pPr marL="18288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9pPr>
    </p:titleStyle>
    <p:bodyStyle>
      <a:lvl1pPr marL="342900" indent="-342900" algn="l" rtl="0" eaLnBrk="0" fontAlgn="base" hangingPunct="0">
        <a:spcBef>
          <a:spcPct val="20000"/>
        </a:spcBef>
        <a:spcAft>
          <a:spcPct val="0"/>
        </a:spcAft>
        <a:buChar char="•"/>
        <a:defRPr sz="3200">
          <a:solidFill>
            <a:schemeClr val="bg1"/>
          </a:solidFill>
          <a:latin typeface="+mn-lt"/>
          <a:ea typeface="+mn-ea"/>
          <a:cs typeface="+mn-cs"/>
        </a:defRPr>
      </a:lvl1pPr>
      <a:lvl2pPr marL="742950" indent="-285750" algn="l" rtl="0" eaLnBrk="0" fontAlgn="base" hangingPunct="0">
        <a:spcBef>
          <a:spcPct val="20000"/>
        </a:spcBef>
        <a:spcAft>
          <a:spcPct val="0"/>
        </a:spcAft>
        <a:buChar char="–"/>
        <a:defRPr sz="2800">
          <a:solidFill>
            <a:schemeClr val="bg1"/>
          </a:solidFill>
          <a:latin typeface="+mn-lt"/>
          <a:ea typeface="+mn-ea"/>
        </a:defRPr>
      </a:lvl2pPr>
      <a:lvl3pPr marL="1143000" indent="-228600" algn="l" rtl="0" eaLnBrk="0" fontAlgn="base" hangingPunct="0">
        <a:spcBef>
          <a:spcPct val="20000"/>
        </a:spcBef>
        <a:spcAft>
          <a:spcPct val="0"/>
        </a:spcAft>
        <a:buChar char="•"/>
        <a:defRPr sz="2400">
          <a:solidFill>
            <a:schemeClr val="bg1"/>
          </a:solidFill>
          <a:latin typeface="+mn-lt"/>
          <a:ea typeface="+mn-ea"/>
        </a:defRPr>
      </a:lvl3pPr>
      <a:lvl4pPr marL="1600200" indent="-228600" algn="l" rtl="0" eaLnBrk="0" fontAlgn="base" hangingPunct="0">
        <a:spcBef>
          <a:spcPct val="20000"/>
        </a:spcBef>
        <a:spcAft>
          <a:spcPct val="0"/>
        </a:spcAft>
        <a:buChar char="–"/>
        <a:defRPr sz="2000">
          <a:solidFill>
            <a:schemeClr val="bg1"/>
          </a:solidFill>
          <a:latin typeface="+mn-lt"/>
          <a:ea typeface="+mn-ea"/>
        </a:defRPr>
      </a:lvl4pPr>
      <a:lvl5pPr marL="2057400" indent="-228600" algn="l" rtl="0" eaLnBrk="0" fontAlgn="base" hangingPunct="0">
        <a:spcBef>
          <a:spcPct val="20000"/>
        </a:spcBef>
        <a:spcAft>
          <a:spcPct val="0"/>
        </a:spcAft>
        <a:buChar char="»"/>
        <a:defRPr sz="2000">
          <a:solidFill>
            <a:schemeClr val="bg1"/>
          </a:solidFill>
          <a:latin typeface="+mn-lt"/>
          <a:ea typeface="+mn-ea"/>
        </a:defRPr>
      </a:lvl5pPr>
      <a:lvl6pPr marL="2514600" indent="-228600" algn="l" rtl="0" eaLnBrk="0" fontAlgn="base" hangingPunct="0">
        <a:spcBef>
          <a:spcPct val="20000"/>
        </a:spcBef>
        <a:spcAft>
          <a:spcPct val="0"/>
        </a:spcAft>
        <a:buChar char="»"/>
        <a:defRPr sz="2000">
          <a:solidFill>
            <a:schemeClr val="bg1"/>
          </a:solidFill>
          <a:latin typeface="+mn-lt"/>
          <a:ea typeface="+mn-ea"/>
        </a:defRPr>
      </a:lvl6pPr>
      <a:lvl7pPr marL="2971800" indent="-228600" algn="l" rtl="0" eaLnBrk="0" fontAlgn="base" hangingPunct="0">
        <a:spcBef>
          <a:spcPct val="20000"/>
        </a:spcBef>
        <a:spcAft>
          <a:spcPct val="0"/>
        </a:spcAft>
        <a:buChar char="»"/>
        <a:defRPr sz="2000">
          <a:solidFill>
            <a:schemeClr val="bg1"/>
          </a:solidFill>
          <a:latin typeface="+mn-lt"/>
          <a:ea typeface="+mn-ea"/>
        </a:defRPr>
      </a:lvl7pPr>
      <a:lvl8pPr marL="3429000" indent="-228600" algn="l" rtl="0" eaLnBrk="0" fontAlgn="base" hangingPunct="0">
        <a:spcBef>
          <a:spcPct val="20000"/>
        </a:spcBef>
        <a:spcAft>
          <a:spcPct val="0"/>
        </a:spcAft>
        <a:buChar char="»"/>
        <a:defRPr sz="2000">
          <a:solidFill>
            <a:schemeClr val="bg1"/>
          </a:solidFill>
          <a:latin typeface="+mn-lt"/>
          <a:ea typeface="+mn-ea"/>
        </a:defRPr>
      </a:lvl8pPr>
      <a:lvl9pPr marL="3886200" indent="-228600" algn="l" rtl="0" eaLnBrk="0" fontAlgn="base" hangingPunct="0">
        <a:spcBef>
          <a:spcPct val="20000"/>
        </a:spcBef>
        <a:spcAft>
          <a:spcPct val="0"/>
        </a:spcAft>
        <a:buChar char="»"/>
        <a:defRPr sz="2000">
          <a:solidFill>
            <a:schemeClr val="bg1"/>
          </a:solidFill>
          <a:latin typeface="+mn-lt"/>
          <a:ea typeface="+mn-ea"/>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000080"/>
            </a:gs>
            <a:gs pos="100000">
              <a:srgbClr val="000028"/>
            </a:gs>
          </a:gsLst>
          <a:lin ang="5400000" scaled="1"/>
        </a:gradFill>
        <a:effectLst/>
      </p:bgPr>
    </p:bg>
    <p:spTree>
      <p:nvGrpSpPr>
        <p:cNvPr id="1" name=""/>
        <p:cNvGrpSpPr/>
        <p:nvPr/>
      </p:nvGrpSpPr>
      <p:grpSpPr>
        <a:xfrm>
          <a:off x="0" y="0"/>
          <a:ext cx="0" cy="0"/>
          <a:chOff x="0" y="0"/>
          <a:chExt cx="0" cy="0"/>
        </a:xfrm>
      </p:grpSpPr>
      <p:pic>
        <p:nvPicPr>
          <p:cNvPr id="82946" name="Picture 7"/>
          <p:cNvPicPr>
            <a:picLocks noChangeAspect="1" noChangeArrowheads="1"/>
          </p:cNvPicPr>
          <p:nvPr/>
        </p:nvPicPr>
        <p:blipFill>
          <a:blip r:embed="rId13"/>
          <a:srcRect l="4167" r="53195"/>
          <a:stretch>
            <a:fillRect/>
          </a:stretch>
        </p:blipFill>
        <p:spPr bwMode="auto">
          <a:xfrm>
            <a:off x="0" y="0"/>
            <a:ext cx="3898900" cy="1136650"/>
          </a:xfrm>
          <a:prstGeom prst="rect">
            <a:avLst/>
          </a:prstGeom>
          <a:noFill/>
          <a:ln w="9525">
            <a:noFill/>
            <a:miter lim="800000"/>
            <a:headEnd/>
            <a:tailEnd/>
          </a:ln>
        </p:spPr>
      </p:pic>
      <p:sp>
        <p:nvSpPr>
          <p:cNvPr id="82947" name="Rectangle 2"/>
          <p:cNvSpPr>
            <a:spLocks noGrp="1" noChangeArrowheads="1"/>
          </p:cNvSpPr>
          <p:nvPr>
            <p:ph type="title"/>
          </p:nvPr>
        </p:nvSpPr>
        <p:spPr bwMode="auto">
          <a:xfrm>
            <a:off x="4203700" y="0"/>
            <a:ext cx="49403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Cliquez pour modifier le style du titre</a:t>
            </a:r>
          </a:p>
        </p:txBody>
      </p:sp>
      <p:sp>
        <p:nvSpPr>
          <p:cNvPr id="82948"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8" name="Rectangle 4"/>
          <p:cNvSpPr>
            <a:spLocks noGrp="1" noChangeArrowheads="1"/>
          </p:cNvSpPr>
          <p:nvPr>
            <p:ph type="dt" sz="half" idx="2"/>
          </p:nvPr>
        </p:nvSpPr>
        <p:spPr bwMode="auto">
          <a:xfrm>
            <a:off x="6858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9" name="Rectangle 5"/>
          <p:cNvSpPr>
            <a:spLocks noGrp="1" noChangeArrowheads="1"/>
          </p:cNvSpPr>
          <p:nvPr>
            <p:ph type="ftr" sz="quarter" idx="3"/>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10" name="Rectangle 6"/>
          <p:cNvSpPr>
            <a:spLocks noGrp="1" noChangeArrowheads="1"/>
          </p:cNvSpPr>
          <p:nvPr>
            <p:ph type="sldNum" sz="quarter" idx="4"/>
          </p:nvPr>
        </p:nvSpPr>
        <p:spPr bwMode="auto">
          <a:xfrm>
            <a:off x="65532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a:defRPr sz="1400" smtClean="0">
                <a:solidFill>
                  <a:srgbClr val="000000"/>
                </a:solidFill>
              </a:defRPr>
            </a:lvl1pPr>
          </a:lstStyle>
          <a:p>
            <a:pPr>
              <a:defRPr/>
            </a:pPr>
            <a:fld id="{83A9E477-17C3-4D1F-ACD1-C61A81232F8C}"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991" r:id="rId1"/>
    <p:sldLayoutId id="2147486992" r:id="rId2"/>
    <p:sldLayoutId id="2147486993" r:id="rId3"/>
    <p:sldLayoutId id="2147486994" r:id="rId4"/>
    <p:sldLayoutId id="2147486995" r:id="rId5"/>
    <p:sldLayoutId id="2147486996" r:id="rId6"/>
    <p:sldLayoutId id="2147486997" r:id="rId7"/>
    <p:sldLayoutId id="2147486998" r:id="rId8"/>
    <p:sldLayoutId id="2147486999" r:id="rId9"/>
    <p:sldLayoutId id="2147487000" r:id="rId10"/>
    <p:sldLayoutId id="2147487001" r:id="rId11"/>
  </p:sldLayoutIdLst>
  <p:transition spd="med"/>
  <p:txStyles>
    <p:titleStyle>
      <a:lvl1pPr algn="ctr" rtl="0" eaLnBrk="0" fontAlgn="base" hangingPunct="0">
        <a:spcBef>
          <a:spcPct val="0"/>
        </a:spcBef>
        <a:spcAft>
          <a:spcPct val="0"/>
        </a:spcAft>
        <a:defRPr sz="3200" b="1">
          <a:solidFill>
            <a:srgbClr val="FFFF00"/>
          </a:solidFill>
          <a:latin typeface="+mj-lt"/>
          <a:ea typeface="+mj-ea"/>
          <a:cs typeface="+mj-cs"/>
        </a:defRPr>
      </a:lvl1pPr>
      <a:lvl2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2pPr>
      <a:lvl3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3pPr>
      <a:lvl4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4pPr>
      <a:lvl5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5pPr>
      <a:lvl6pPr marL="4572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6pPr>
      <a:lvl7pPr marL="9144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7pPr>
      <a:lvl8pPr marL="13716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8pPr>
      <a:lvl9pPr marL="18288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9pPr>
    </p:titleStyle>
    <p:bodyStyle>
      <a:lvl1pPr marL="342900" indent="-342900" algn="l" rtl="0" eaLnBrk="0" fontAlgn="base" hangingPunct="0">
        <a:spcBef>
          <a:spcPct val="20000"/>
        </a:spcBef>
        <a:spcAft>
          <a:spcPct val="0"/>
        </a:spcAft>
        <a:buChar char="•"/>
        <a:defRPr sz="3200">
          <a:solidFill>
            <a:schemeClr val="bg1"/>
          </a:solidFill>
          <a:latin typeface="+mn-lt"/>
          <a:ea typeface="+mn-ea"/>
          <a:cs typeface="+mn-cs"/>
        </a:defRPr>
      </a:lvl1pPr>
      <a:lvl2pPr marL="742950" indent="-285750" algn="l" rtl="0" eaLnBrk="0" fontAlgn="base" hangingPunct="0">
        <a:spcBef>
          <a:spcPct val="20000"/>
        </a:spcBef>
        <a:spcAft>
          <a:spcPct val="0"/>
        </a:spcAft>
        <a:buChar char="–"/>
        <a:defRPr sz="2800">
          <a:solidFill>
            <a:schemeClr val="bg1"/>
          </a:solidFill>
          <a:latin typeface="+mn-lt"/>
          <a:ea typeface="+mn-ea"/>
        </a:defRPr>
      </a:lvl2pPr>
      <a:lvl3pPr marL="1143000" indent="-228600" algn="l" rtl="0" eaLnBrk="0" fontAlgn="base" hangingPunct="0">
        <a:spcBef>
          <a:spcPct val="20000"/>
        </a:spcBef>
        <a:spcAft>
          <a:spcPct val="0"/>
        </a:spcAft>
        <a:buChar char="•"/>
        <a:defRPr sz="2400">
          <a:solidFill>
            <a:schemeClr val="bg1"/>
          </a:solidFill>
          <a:latin typeface="+mn-lt"/>
          <a:ea typeface="+mn-ea"/>
        </a:defRPr>
      </a:lvl3pPr>
      <a:lvl4pPr marL="1600200" indent="-228600" algn="l" rtl="0" eaLnBrk="0" fontAlgn="base" hangingPunct="0">
        <a:spcBef>
          <a:spcPct val="20000"/>
        </a:spcBef>
        <a:spcAft>
          <a:spcPct val="0"/>
        </a:spcAft>
        <a:buChar char="–"/>
        <a:defRPr sz="2000">
          <a:solidFill>
            <a:schemeClr val="bg1"/>
          </a:solidFill>
          <a:latin typeface="+mn-lt"/>
          <a:ea typeface="+mn-ea"/>
        </a:defRPr>
      </a:lvl4pPr>
      <a:lvl5pPr marL="2057400" indent="-228600" algn="l" rtl="0" eaLnBrk="0" fontAlgn="base" hangingPunct="0">
        <a:spcBef>
          <a:spcPct val="20000"/>
        </a:spcBef>
        <a:spcAft>
          <a:spcPct val="0"/>
        </a:spcAft>
        <a:buChar char="»"/>
        <a:defRPr sz="2000">
          <a:solidFill>
            <a:schemeClr val="bg1"/>
          </a:solidFill>
          <a:latin typeface="+mn-lt"/>
          <a:ea typeface="+mn-ea"/>
        </a:defRPr>
      </a:lvl5pPr>
      <a:lvl6pPr marL="2514600" indent="-228600" algn="l" rtl="0" eaLnBrk="0" fontAlgn="base" hangingPunct="0">
        <a:spcBef>
          <a:spcPct val="20000"/>
        </a:spcBef>
        <a:spcAft>
          <a:spcPct val="0"/>
        </a:spcAft>
        <a:buChar char="»"/>
        <a:defRPr sz="2000">
          <a:solidFill>
            <a:schemeClr val="bg1"/>
          </a:solidFill>
          <a:latin typeface="+mn-lt"/>
          <a:ea typeface="+mn-ea"/>
        </a:defRPr>
      </a:lvl6pPr>
      <a:lvl7pPr marL="2971800" indent="-228600" algn="l" rtl="0" eaLnBrk="0" fontAlgn="base" hangingPunct="0">
        <a:spcBef>
          <a:spcPct val="20000"/>
        </a:spcBef>
        <a:spcAft>
          <a:spcPct val="0"/>
        </a:spcAft>
        <a:buChar char="»"/>
        <a:defRPr sz="2000">
          <a:solidFill>
            <a:schemeClr val="bg1"/>
          </a:solidFill>
          <a:latin typeface="+mn-lt"/>
          <a:ea typeface="+mn-ea"/>
        </a:defRPr>
      </a:lvl7pPr>
      <a:lvl8pPr marL="3429000" indent="-228600" algn="l" rtl="0" eaLnBrk="0" fontAlgn="base" hangingPunct="0">
        <a:spcBef>
          <a:spcPct val="20000"/>
        </a:spcBef>
        <a:spcAft>
          <a:spcPct val="0"/>
        </a:spcAft>
        <a:buChar char="»"/>
        <a:defRPr sz="2000">
          <a:solidFill>
            <a:schemeClr val="bg1"/>
          </a:solidFill>
          <a:latin typeface="+mn-lt"/>
          <a:ea typeface="+mn-ea"/>
        </a:defRPr>
      </a:lvl8pPr>
      <a:lvl9pPr marL="3886200" indent="-228600" algn="l" rtl="0" eaLnBrk="0" fontAlgn="base" hangingPunct="0">
        <a:spcBef>
          <a:spcPct val="20000"/>
        </a:spcBef>
        <a:spcAft>
          <a:spcPct val="0"/>
        </a:spcAft>
        <a:buChar char="»"/>
        <a:defRPr sz="2000">
          <a:solidFill>
            <a:schemeClr val="bg1"/>
          </a:solidFill>
          <a:latin typeface="+mn-lt"/>
          <a:ea typeface="+mn-ea"/>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000080"/>
            </a:gs>
            <a:gs pos="100000">
              <a:srgbClr val="000028"/>
            </a:gs>
          </a:gsLst>
          <a:lin ang="5400000" scaled="1"/>
        </a:gradFill>
        <a:effectLst/>
      </p:bgPr>
    </p:bg>
    <p:spTree>
      <p:nvGrpSpPr>
        <p:cNvPr id="1" name=""/>
        <p:cNvGrpSpPr/>
        <p:nvPr/>
      </p:nvGrpSpPr>
      <p:grpSpPr>
        <a:xfrm>
          <a:off x="0" y="0"/>
          <a:ext cx="0" cy="0"/>
          <a:chOff x="0" y="0"/>
          <a:chExt cx="0" cy="0"/>
        </a:xfrm>
      </p:grpSpPr>
      <p:pic>
        <p:nvPicPr>
          <p:cNvPr id="83970" name="Picture 7"/>
          <p:cNvPicPr>
            <a:picLocks noChangeAspect="1" noChangeArrowheads="1"/>
          </p:cNvPicPr>
          <p:nvPr/>
        </p:nvPicPr>
        <p:blipFill>
          <a:blip r:embed="rId13"/>
          <a:srcRect l="4167" r="53195"/>
          <a:stretch>
            <a:fillRect/>
          </a:stretch>
        </p:blipFill>
        <p:spPr bwMode="auto">
          <a:xfrm>
            <a:off x="0" y="0"/>
            <a:ext cx="3898900" cy="1136650"/>
          </a:xfrm>
          <a:prstGeom prst="rect">
            <a:avLst/>
          </a:prstGeom>
          <a:noFill/>
          <a:ln w="9525">
            <a:noFill/>
            <a:miter lim="800000"/>
            <a:headEnd/>
            <a:tailEnd/>
          </a:ln>
        </p:spPr>
      </p:pic>
      <p:sp>
        <p:nvSpPr>
          <p:cNvPr id="83971" name="Rectangle 2"/>
          <p:cNvSpPr>
            <a:spLocks noGrp="1" noChangeArrowheads="1"/>
          </p:cNvSpPr>
          <p:nvPr>
            <p:ph type="title"/>
          </p:nvPr>
        </p:nvSpPr>
        <p:spPr bwMode="auto">
          <a:xfrm>
            <a:off x="4203700" y="0"/>
            <a:ext cx="49403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Cliquez pour modifier le style du titre</a:t>
            </a:r>
          </a:p>
        </p:txBody>
      </p:sp>
      <p:sp>
        <p:nvSpPr>
          <p:cNvPr id="83972"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8" name="Rectangle 4"/>
          <p:cNvSpPr>
            <a:spLocks noGrp="1" noChangeArrowheads="1"/>
          </p:cNvSpPr>
          <p:nvPr>
            <p:ph type="dt" sz="half" idx="2"/>
          </p:nvPr>
        </p:nvSpPr>
        <p:spPr bwMode="auto">
          <a:xfrm>
            <a:off x="6858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9" name="Rectangle 5"/>
          <p:cNvSpPr>
            <a:spLocks noGrp="1" noChangeArrowheads="1"/>
          </p:cNvSpPr>
          <p:nvPr>
            <p:ph type="ftr" sz="quarter" idx="3"/>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10" name="Rectangle 6"/>
          <p:cNvSpPr>
            <a:spLocks noGrp="1" noChangeArrowheads="1"/>
          </p:cNvSpPr>
          <p:nvPr>
            <p:ph type="sldNum" sz="quarter" idx="4"/>
          </p:nvPr>
        </p:nvSpPr>
        <p:spPr bwMode="auto">
          <a:xfrm>
            <a:off x="65532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a:defRPr sz="1400" smtClean="0">
                <a:solidFill>
                  <a:srgbClr val="000000"/>
                </a:solidFill>
              </a:defRPr>
            </a:lvl1pPr>
          </a:lstStyle>
          <a:p>
            <a:pPr>
              <a:defRPr/>
            </a:pPr>
            <a:fld id="{11E88E0A-878D-40CF-8BC5-3191BF993400}"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7002" r:id="rId1"/>
    <p:sldLayoutId id="2147487003" r:id="rId2"/>
    <p:sldLayoutId id="2147487004" r:id="rId3"/>
    <p:sldLayoutId id="2147487005" r:id="rId4"/>
    <p:sldLayoutId id="2147487006" r:id="rId5"/>
    <p:sldLayoutId id="2147487007" r:id="rId6"/>
    <p:sldLayoutId id="2147487008" r:id="rId7"/>
    <p:sldLayoutId id="2147487009" r:id="rId8"/>
    <p:sldLayoutId id="2147487010" r:id="rId9"/>
    <p:sldLayoutId id="2147487011" r:id="rId10"/>
    <p:sldLayoutId id="2147487012" r:id="rId11"/>
  </p:sldLayoutIdLst>
  <p:transition spd="med"/>
  <p:txStyles>
    <p:titleStyle>
      <a:lvl1pPr algn="ctr" rtl="0" eaLnBrk="0" fontAlgn="base" hangingPunct="0">
        <a:spcBef>
          <a:spcPct val="0"/>
        </a:spcBef>
        <a:spcAft>
          <a:spcPct val="0"/>
        </a:spcAft>
        <a:defRPr sz="3200" b="1">
          <a:solidFill>
            <a:srgbClr val="FFFF00"/>
          </a:solidFill>
          <a:latin typeface="+mj-lt"/>
          <a:ea typeface="+mj-ea"/>
          <a:cs typeface="+mj-cs"/>
        </a:defRPr>
      </a:lvl1pPr>
      <a:lvl2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2pPr>
      <a:lvl3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3pPr>
      <a:lvl4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4pPr>
      <a:lvl5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5pPr>
      <a:lvl6pPr marL="4572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6pPr>
      <a:lvl7pPr marL="9144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7pPr>
      <a:lvl8pPr marL="13716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8pPr>
      <a:lvl9pPr marL="18288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9pPr>
    </p:titleStyle>
    <p:bodyStyle>
      <a:lvl1pPr marL="342900" indent="-342900" algn="l" rtl="0" eaLnBrk="0" fontAlgn="base" hangingPunct="0">
        <a:spcBef>
          <a:spcPct val="20000"/>
        </a:spcBef>
        <a:spcAft>
          <a:spcPct val="0"/>
        </a:spcAft>
        <a:buChar char="•"/>
        <a:defRPr sz="3200">
          <a:solidFill>
            <a:schemeClr val="bg1"/>
          </a:solidFill>
          <a:latin typeface="+mn-lt"/>
          <a:ea typeface="+mn-ea"/>
          <a:cs typeface="+mn-cs"/>
        </a:defRPr>
      </a:lvl1pPr>
      <a:lvl2pPr marL="742950" indent="-285750" algn="l" rtl="0" eaLnBrk="0" fontAlgn="base" hangingPunct="0">
        <a:spcBef>
          <a:spcPct val="20000"/>
        </a:spcBef>
        <a:spcAft>
          <a:spcPct val="0"/>
        </a:spcAft>
        <a:buChar char="–"/>
        <a:defRPr sz="2800">
          <a:solidFill>
            <a:schemeClr val="bg1"/>
          </a:solidFill>
          <a:latin typeface="+mn-lt"/>
          <a:ea typeface="+mn-ea"/>
        </a:defRPr>
      </a:lvl2pPr>
      <a:lvl3pPr marL="1143000" indent="-228600" algn="l" rtl="0" eaLnBrk="0" fontAlgn="base" hangingPunct="0">
        <a:spcBef>
          <a:spcPct val="20000"/>
        </a:spcBef>
        <a:spcAft>
          <a:spcPct val="0"/>
        </a:spcAft>
        <a:buChar char="•"/>
        <a:defRPr sz="2400">
          <a:solidFill>
            <a:schemeClr val="bg1"/>
          </a:solidFill>
          <a:latin typeface="+mn-lt"/>
          <a:ea typeface="+mn-ea"/>
        </a:defRPr>
      </a:lvl3pPr>
      <a:lvl4pPr marL="1600200" indent="-228600" algn="l" rtl="0" eaLnBrk="0" fontAlgn="base" hangingPunct="0">
        <a:spcBef>
          <a:spcPct val="20000"/>
        </a:spcBef>
        <a:spcAft>
          <a:spcPct val="0"/>
        </a:spcAft>
        <a:buChar char="–"/>
        <a:defRPr sz="2000">
          <a:solidFill>
            <a:schemeClr val="bg1"/>
          </a:solidFill>
          <a:latin typeface="+mn-lt"/>
          <a:ea typeface="+mn-ea"/>
        </a:defRPr>
      </a:lvl4pPr>
      <a:lvl5pPr marL="2057400" indent="-228600" algn="l" rtl="0" eaLnBrk="0" fontAlgn="base" hangingPunct="0">
        <a:spcBef>
          <a:spcPct val="20000"/>
        </a:spcBef>
        <a:spcAft>
          <a:spcPct val="0"/>
        </a:spcAft>
        <a:buChar char="»"/>
        <a:defRPr sz="2000">
          <a:solidFill>
            <a:schemeClr val="bg1"/>
          </a:solidFill>
          <a:latin typeface="+mn-lt"/>
          <a:ea typeface="+mn-ea"/>
        </a:defRPr>
      </a:lvl5pPr>
      <a:lvl6pPr marL="2514600" indent="-228600" algn="l" rtl="0" eaLnBrk="0" fontAlgn="base" hangingPunct="0">
        <a:spcBef>
          <a:spcPct val="20000"/>
        </a:spcBef>
        <a:spcAft>
          <a:spcPct val="0"/>
        </a:spcAft>
        <a:buChar char="»"/>
        <a:defRPr sz="2000">
          <a:solidFill>
            <a:schemeClr val="bg1"/>
          </a:solidFill>
          <a:latin typeface="+mn-lt"/>
          <a:ea typeface="+mn-ea"/>
        </a:defRPr>
      </a:lvl6pPr>
      <a:lvl7pPr marL="2971800" indent="-228600" algn="l" rtl="0" eaLnBrk="0" fontAlgn="base" hangingPunct="0">
        <a:spcBef>
          <a:spcPct val="20000"/>
        </a:spcBef>
        <a:spcAft>
          <a:spcPct val="0"/>
        </a:spcAft>
        <a:buChar char="»"/>
        <a:defRPr sz="2000">
          <a:solidFill>
            <a:schemeClr val="bg1"/>
          </a:solidFill>
          <a:latin typeface="+mn-lt"/>
          <a:ea typeface="+mn-ea"/>
        </a:defRPr>
      </a:lvl7pPr>
      <a:lvl8pPr marL="3429000" indent="-228600" algn="l" rtl="0" eaLnBrk="0" fontAlgn="base" hangingPunct="0">
        <a:spcBef>
          <a:spcPct val="20000"/>
        </a:spcBef>
        <a:spcAft>
          <a:spcPct val="0"/>
        </a:spcAft>
        <a:buChar char="»"/>
        <a:defRPr sz="2000">
          <a:solidFill>
            <a:schemeClr val="bg1"/>
          </a:solidFill>
          <a:latin typeface="+mn-lt"/>
          <a:ea typeface="+mn-ea"/>
        </a:defRPr>
      </a:lvl8pPr>
      <a:lvl9pPr marL="3886200" indent="-228600" algn="l" rtl="0" eaLnBrk="0" fontAlgn="base" hangingPunct="0">
        <a:spcBef>
          <a:spcPct val="20000"/>
        </a:spcBef>
        <a:spcAft>
          <a:spcPct val="0"/>
        </a:spcAft>
        <a:buChar char="»"/>
        <a:defRPr sz="2000">
          <a:solidFill>
            <a:schemeClr val="bg1"/>
          </a:solidFill>
          <a:latin typeface="+mn-lt"/>
          <a:ea typeface="+mn-ea"/>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000080"/>
            </a:gs>
            <a:gs pos="100000">
              <a:srgbClr val="000028"/>
            </a:gs>
          </a:gsLst>
          <a:lin ang="5400000" scaled="1"/>
        </a:gradFill>
        <a:effectLst/>
      </p:bgPr>
    </p:bg>
    <p:spTree>
      <p:nvGrpSpPr>
        <p:cNvPr id="1" name=""/>
        <p:cNvGrpSpPr/>
        <p:nvPr/>
      </p:nvGrpSpPr>
      <p:grpSpPr>
        <a:xfrm>
          <a:off x="0" y="0"/>
          <a:ext cx="0" cy="0"/>
          <a:chOff x="0" y="0"/>
          <a:chExt cx="0" cy="0"/>
        </a:xfrm>
      </p:grpSpPr>
      <p:pic>
        <p:nvPicPr>
          <p:cNvPr id="84994" name="Picture 7"/>
          <p:cNvPicPr>
            <a:picLocks noChangeAspect="1" noChangeArrowheads="1"/>
          </p:cNvPicPr>
          <p:nvPr/>
        </p:nvPicPr>
        <p:blipFill>
          <a:blip r:embed="rId13"/>
          <a:srcRect l="4167" r="53195"/>
          <a:stretch>
            <a:fillRect/>
          </a:stretch>
        </p:blipFill>
        <p:spPr bwMode="auto">
          <a:xfrm>
            <a:off x="0" y="0"/>
            <a:ext cx="3898900" cy="1136650"/>
          </a:xfrm>
          <a:prstGeom prst="rect">
            <a:avLst/>
          </a:prstGeom>
          <a:noFill/>
          <a:ln w="9525">
            <a:noFill/>
            <a:miter lim="800000"/>
            <a:headEnd/>
            <a:tailEnd/>
          </a:ln>
        </p:spPr>
      </p:pic>
      <p:sp>
        <p:nvSpPr>
          <p:cNvPr id="84995" name="Rectangle 2"/>
          <p:cNvSpPr>
            <a:spLocks noGrp="1" noChangeArrowheads="1"/>
          </p:cNvSpPr>
          <p:nvPr>
            <p:ph type="title"/>
          </p:nvPr>
        </p:nvSpPr>
        <p:spPr bwMode="auto">
          <a:xfrm>
            <a:off x="4203700" y="0"/>
            <a:ext cx="49403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Cliquez pour modifier le style du titre</a:t>
            </a:r>
          </a:p>
        </p:txBody>
      </p:sp>
      <p:sp>
        <p:nvSpPr>
          <p:cNvPr id="84996"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8" name="Rectangle 4"/>
          <p:cNvSpPr>
            <a:spLocks noGrp="1" noChangeArrowheads="1"/>
          </p:cNvSpPr>
          <p:nvPr>
            <p:ph type="dt" sz="half" idx="2"/>
          </p:nvPr>
        </p:nvSpPr>
        <p:spPr bwMode="auto">
          <a:xfrm>
            <a:off x="6858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9" name="Rectangle 5"/>
          <p:cNvSpPr>
            <a:spLocks noGrp="1" noChangeArrowheads="1"/>
          </p:cNvSpPr>
          <p:nvPr>
            <p:ph type="ftr" sz="quarter" idx="3"/>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a:defRPr/>
            </a:pPr>
            <a:endParaRPr lang="fr-FR"/>
          </a:p>
        </p:txBody>
      </p:sp>
      <p:sp>
        <p:nvSpPr>
          <p:cNvPr id="10" name="Rectangle 6"/>
          <p:cNvSpPr>
            <a:spLocks noGrp="1" noChangeArrowheads="1"/>
          </p:cNvSpPr>
          <p:nvPr>
            <p:ph type="sldNum" sz="quarter" idx="4"/>
          </p:nvPr>
        </p:nvSpPr>
        <p:spPr bwMode="auto">
          <a:xfrm>
            <a:off x="65532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a:defRPr sz="1400" smtClean="0">
                <a:solidFill>
                  <a:srgbClr val="000000"/>
                </a:solidFill>
              </a:defRPr>
            </a:lvl1pPr>
          </a:lstStyle>
          <a:p>
            <a:pPr>
              <a:defRPr/>
            </a:pPr>
            <a:fld id="{E9B3C4F4-7A42-488F-8256-24BC125C97C8}"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7013" r:id="rId1"/>
    <p:sldLayoutId id="2147487014" r:id="rId2"/>
    <p:sldLayoutId id="2147487015" r:id="rId3"/>
    <p:sldLayoutId id="2147487016" r:id="rId4"/>
    <p:sldLayoutId id="2147487017" r:id="rId5"/>
    <p:sldLayoutId id="2147487018" r:id="rId6"/>
    <p:sldLayoutId id="2147487019" r:id="rId7"/>
    <p:sldLayoutId id="2147487020" r:id="rId8"/>
    <p:sldLayoutId id="2147487021" r:id="rId9"/>
    <p:sldLayoutId id="2147487022" r:id="rId10"/>
    <p:sldLayoutId id="2147487023" r:id="rId11"/>
  </p:sldLayoutIdLst>
  <p:transition spd="med"/>
  <p:txStyles>
    <p:titleStyle>
      <a:lvl1pPr algn="ctr" rtl="0" eaLnBrk="0" fontAlgn="base" hangingPunct="0">
        <a:spcBef>
          <a:spcPct val="0"/>
        </a:spcBef>
        <a:spcAft>
          <a:spcPct val="0"/>
        </a:spcAft>
        <a:defRPr sz="3200" b="1">
          <a:solidFill>
            <a:srgbClr val="FFFF00"/>
          </a:solidFill>
          <a:latin typeface="+mj-lt"/>
          <a:ea typeface="+mj-ea"/>
          <a:cs typeface="+mj-cs"/>
        </a:defRPr>
      </a:lvl1pPr>
      <a:lvl2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2pPr>
      <a:lvl3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3pPr>
      <a:lvl4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4pPr>
      <a:lvl5pPr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5pPr>
      <a:lvl6pPr marL="4572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6pPr>
      <a:lvl7pPr marL="9144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7pPr>
      <a:lvl8pPr marL="13716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8pPr>
      <a:lvl9pPr marL="1828800" algn="ctr" rtl="0" eaLnBrk="0" fontAlgn="base" hangingPunct="0">
        <a:spcBef>
          <a:spcPct val="0"/>
        </a:spcBef>
        <a:spcAft>
          <a:spcPct val="0"/>
        </a:spcAft>
        <a:defRPr sz="3200" b="1">
          <a:solidFill>
            <a:srgbClr val="FFFF00"/>
          </a:solidFill>
          <a:latin typeface="Arial" pitchFamily="34" charset="0"/>
          <a:ea typeface="ＭＳ Ｐゴシック" pitchFamily="34" charset="-128"/>
        </a:defRPr>
      </a:lvl9pPr>
    </p:titleStyle>
    <p:bodyStyle>
      <a:lvl1pPr marL="342900" indent="-342900" algn="l" rtl="0" eaLnBrk="0" fontAlgn="base" hangingPunct="0">
        <a:spcBef>
          <a:spcPct val="20000"/>
        </a:spcBef>
        <a:spcAft>
          <a:spcPct val="0"/>
        </a:spcAft>
        <a:buChar char="•"/>
        <a:defRPr sz="3200">
          <a:solidFill>
            <a:schemeClr val="bg1"/>
          </a:solidFill>
          <a:latin typeface="+mn-lt"/>
          <a:ea typeface="+mn-ea"/>
          <a:cs typeface="+mn-cs"/>
        </a:defRPr>
      </a:lvl1pPr>
      <a:lvl2pPr marL="742950" indent="-285750" algn="l" rtl="0" eaLnBrk="0" fontAlgn="base" hangingPunct="0">
        <a:spcBef>
          <a:spcPct val="20000"/>
        </a:spcBef>
        <a:spcAft>
          <a:spcPct val="0"/>
        </a:spcAft>
        <a:buChar char="–"/>
        <a:defRPr sz="2800">
          <a:solidFill>
            <a:schemeClr val="bg1"/>
          </a:solidFill>
          <a:latin typeface="+mn-lt"/>
          <a:ea typeface="+mn-ea"/>
        </a:defRPr>
      </a:lvl2pPr>
      <a:lvl3pPr marL="1143000" indent="-228600" algn="l" rtl="0" eaLnBrk="0" fontAlgn="base" hangingPunct="0">
        <a:spcBef>
          <a:spcPct val="20000"/>
        </a:spcBef>
        <a:spcAft>
          <a:spcPct val="0"/>
        </a:spcAft>
        <a:buChar char="•"/>
        <a:defRPr sz="2400">
          <a:solidFill>
            <a:schemeClr val="bg1"/>
          </a:solidFill>
          <a:latin typeface="+mn-lt"/>
          <a:ea typeface="+mn-ea"/>
        </a:defRPr>
      </a:lvl3pPr>
      <a:lvl4pPr marL="1600200" indent="-228600" algn="l" rtl="0" eaLnBrk="0" fontAlgn="base" hangingPunct="0">
        <a:spcBef>
          <a:spcPct val="20000"/>
        </a:spcBef>
        <a:spcAft>
          <a:spcPct val="0"/>
        </a:spcAft>
        <a:buChar char="–"/>
        <a:defRPr sz="2000">
          <a:solidFill>
            <a:schemeClr val="bg1"/>
          </a:solidFill>
          <a:latin typeface="+mn-lt"/>
          <a:ea typeface="+mn-ea"/>
        </a:defRPr>
      </a:lvl4pPr>
      <a:lvl5pPr marL="2057400" indent="-228600" algn="l" rtl="0" eaLnBrk="0" fontAlgn="base" hangingPunct="0">
        <a:spcBef>
          <a:spcPct val="20000"/>
        </a:spcBef>
        <a:spcAft>
          <a:spcPct val="0"/>
        </a:spcAft>
        <a:buChar char="»"/>
        <a:defRPr sz="2000">
          <a:solidFill>
            <a:schemeClr val="bg1"/>
          </a:solidFill>
          <a:latin typeface="+mn-lt"/>
          <a:ea typeface="+mn-ea"/>
        </a:defRPr>
      </a:lvl5pPr>
      <a:lvl6pPr marL="2514600" indent="-228600" algn="l" rtl="0" eaLnBrk="0" fontAlgn="base" hangingPunct="0">
        <a:spcBef>
          <a:spcPct val="20000"/>
        </a:spcBef>
        <a:spcAft>
          <a:spcPct val="0"/>
        </a:spcAft>
        <a:buChar char="»"/>
        <a:defRPr sz="2000">
          <a:solidFill>
            <a:schemeClr val="bg1"/>
          </a:solidFill>
          <a:latin typeface="+mn-lt"/>
          <a:ea typeface="+mn-ea"/>
        </a:defRPr>
      </a:lvl6pPr>
      <a:lvl7pPr marL="2971800" indent="-228600" algn="l" rtl="0" eaLnBrk="0" fontAlgn="base" hangingPunct="0">
        <a:spcBef>
          <a:spcPct val="20000"/>
        </a:spcBef>
        <a:spcAft>
          <a:spcPct val="0"/>
        </a:spcAft>
        <a:buChar char="»"/>
        <a:defRPr sz="2000">
          <a:solidFill>
            <a:schemeClr val="bg1"/>
          </a:solidFill>
          <a:latin typeface="+mn-lt"/>
          <a:ea typeface="+mn-ea"/>
        </a:defRPr>
      </a:lvl7pPr>
      <a:lvl8pPr marL="3429000" indent="-228600" algn="l" rtl="0" eaLnBrk="0" fontAlgn="base" hangingPunct="0">
        <a:spcBef>
          <a:spcPct val="20000"/>
        </a:spcBef>
        <a:spcAft>
          <a:spcPct val="0"/>
        </a:spcAft>
        <a:buChar char="»"/>
        <a:defRPr sz="2000">
          <a:solidFill>
            <a:schemeClr val="bg1"/>
          </a:solidFill>
          <a:latin typeface="+mn-lt"/>
          <a:ea typeface="+mn-ea"/>
        </a:defRPr>
      </a:lvl8pPr>
      <a:lvl9pPr marL="3886200" indent="-228600" algn="l" rtl="0" eaLnBrk="0" fontAlgn="base" hangingPunct="0">
        <a:spcBef>
          <a:spcPct val="20000"/>
        </a:spcBef>
        <a:spcAft>
          <a:spcPct val="0"/>
        </a:spcAft>
        <a:buChar char="»"/>
        <a:defRPr sz="2000">
          <a:solidFill>
            <a:schemeClr val="bg1"/>
          </a:solidFill>
          <a:latin typeface="+mn-lt"/>
          <a:ea typeface="+mn-ea"/>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86018" name="Title Placeholder 1"/>
          <p:cNvSpPr>
            <a:spLocks noGrp="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Cliquez pour modifier le style du titre</a:t>
            </a:r>
          </a:p>
        </p:txBody>
      </p:sp>
      <p:sp>
        <p:nvSpPr>
          <p:cNvPr id="86019" name="Text Placeholder 2"/>
          <p:cNvSpPr>
            <a:spLocks noGrp="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smtClean="0">
                <a:solidFill>
                  <a:srgbClr val="898989"/>
                </a:solidFill>
                <a:latin typeface="Calibri" pitchFamily="34" charset="0"/>
              </a:defRPr>
            </a:lvl1pPr>
          </a:lstStyle>
          <a:p>
            <a:pPr>
              <a:defRPr/>
            </a:pPr>
            <a:fld id="{47592C43-6821-44F0-9E9B-3B5B422EF1B6}" type="datetimeFigureOut">
              <a:rPr lang="en-US"/>
              <a:pPr>
                <a:defRPr/>
              </a:pPr>
              <a:t>5/5/2014</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a:defRPr sz="1200" smtClean="0">
                <a:solidFill>
                  <a:srgbClr val="898989"/>
                </a:solidFill>
                <a:latin typeface="Calibri" pitchFamily="34" charset="0"/>
              </a:defRPr>
            </a:lvl1pPr>
          </a:lstStyle>
          <a:p>
            <a:pPr>
              <a:defRPr/>
            </a:pPr>
            <a:endParaRPr lang="fr-F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smtClean="0">
                <a:solidFill>
                  <a:srgbClr val="898989"/>
                </a:solidFill>
                <a:latin typeface="Calibri" pitchFamily="34" charset="0"/>
              </a:defRPr>
            </a:lvl1pPr>
          </a:lstStyle>
          <a:p>
            <a:pPr>
              <a:defRPr/>
            </a:pPr>
            <a:fld id="{DA5F575F-85FC-4256-AAEF-C4D9B74F1765}"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7024" r:id="rId1"/>
    <p:sldLayoutId id="2147487025" r:id="rId2"/>
    <p:sldLayoutId id="2147487026" r:id="rId3"/>
    <p:sldLayoutId id="2147487027" r:id="rId4"/>
    <p:sldLayoutId id="2147487028" r:id="rId5"/>
    <p:sldLayoutId id="2147487029" r:id="rId6"/>
    <p:sldLayoutId id="2147487030" r:id="rId7"/>
    <p:sldLayoutId id="2147487031" r:id="rId8"/>
    <p:sldLayoutId id="2147487032" r:id="rId9"/>
    <p:sldLayoutId id="2147487033" r:id="rId10"/>
    <p:sldLayoutId id="2147487034" r:id="rId11"/>
  </p:sldLayoutIdLst>
  <p:transition spd="med"/>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ea typeface="ＭＳ Ｐゴシック" pitchFamily="34" charset="-128"/>
        </a:defRPr>
      </a:lvl2pPr>
      <a:lvl3pPr algn="ctr" rtl="0" eaLnBrk="0" fontAlgn="base" hangingPunct="0">
        <a:spcBef>
          <a:spcPct val="0"/>
        </a:spcBef>
        <a:spcAft>
          <a:spcPct val="0"/>
        </a:spcAft>
        <a:defRPr sz="4400">
          <a:solidFill>
            <a:schemeClr val="tx1"/>
          </a:solidFill>
          <a:latin typeface="Calibri" pitchFamily="34" charset="0"/>
          <a:ea typeface="ＭＳ Ｐゴシック" pitchFamily="34" charset="-128"/>
        </a:defRPr>
      </a:lvl3pPr>
      <a:lvl4pPr algn="ctr" rtl="0" eaLnBrk="0" fontAlgn="base" hangingPunct="0">
        <a:spcBef>
          <a:spcPct val="0"/>
        </a:spcBef>
        <a:spcAft>
          <a:spcPct val="0"/>
        </a:spcAft>
        <a:defRPr sz="4400">
          <a:solidFill>
            <a:schemeClr val="tx1"/>
          </a:solidFill>
          <a:latin typeface="Calibri" pitchFamily="34" charset="0"/>
          <a:ea typeface="ＭＳ Ｐゴシック" pitchFamily="34" charset="-128"/>
        </a:defRPr>
      </a:lvl4pPr>
      <a:lvl5pPr algn="ctr" rtl="0" eaLnBrk="0" fontAlgn="base" hangingPunct="0">
        <a:spcBef>
          <a:spcPct val="0"/>
        </a:spcBef>
        <a:spcAft>
          <a:spcPct val="0"/>
        </a:spcAft>
        <a:defRPr sz="4400">
          <a:solidFill>
            <a:schemeClr val="tx1"/>
          </a:solidFill>
          <a:latin typeface="Calibri" pitchFamily="34" charset="0"/>
          <a:ea typeface="ＭＳ Ｐゴシック" pitchFamily="34" charset="-128"/>
        </a:defRPr>
      </a:lvl5pPr>
      <a:lvl6pPr marL="457200" algn="ctr" rtl="0" eaLnBrk="0" fontAlgn="base" hangingPunct="0">
        <a:spcBef>
          <a:spcPct val="0"/>
        </a:spcBef>
        <a:spcAft>
          <a:spcPct val="0"/>
        </a:spcAft>
        <a:defRPr sz="4400">
          <a:solidFill>
            <a:schemeClr val="tx1"/>
          </a:solidFill>
          <a:latin typeface="Calibri" pitchFamily="34" charset="0"/>
          <a:ea typeface="ＭＳ Ｐゴシック" pitchFamily="34" charset="-128"/>
        </a:defRPr>
      </a:lvl6pPr>
      <a:lvl7pPr marL="914400" algn="ctr" rtl="0" eaLnBrk="0" fontAlgn="base" hangingPunct="0">
        <a:spcBef>
          <a:spcPct val="0"/>
        </a:spcBef>
        <a:spcAft>
          <a:spcPct val="0"/>
        </a:spcAft>
        <a:defRPr sz="4400">
          <a:solidFill>
            <a:schemeClr val="tx1"/>
          </a:solidFill>
          <a:latin typeface="Calibri" pitchFamily="34" charset="0"/>
          <a:ea typeface="ＭＳ Ｐゴシック" pitchFamily="34" charset="-128"/>
        </a:defRPr>
      </a:lvl7pPr>
      <a:lvl8pPr marL="1371600" algn="ctr" rtl="0" eaLnBrk="0" fontAlgn="base" hangingPunct="0">
        <a:spcBef>
          <a:spcPct val="0"/>
        </a:spcBef>
        <a:spcAft>
          <a:spcPct val="0"/>
        </a:spcAft>
        <a:defRPr sz="4400">
          <a:solidFill>
            <a:schemeClr val="tx1"/>
          </a:solidFill>
          <a:latin typeface="Calibri" pitchFamily="34" charset="0"/>
          <a:ea typeface="ＭＳ Ｐゴシック" pitchFamily="34" charset="-128"/>
        </a:defRPr>
      </a:lvl8pPr>
      <a:lvl9pPr marL="1828800" algn="ctr" rtl="0" eaLnBrk="0" fontAlgn="base" hangingPunct="0">
        <a:spcBef>
          <a:spcPct val="0"/>
        </a:spcBef>
        <a:spcAft>
          <a:spcPct val="0"/>
        </a:spcAft>
        <a:defRPr sz="4400">
          <a:solidFill>
            <a:schemeClr val="tx1"/>
          </a:solidFill>
          <a:latin typeface="Calibri" pitchFamily="34" charset="0"/>
          <a:ea typeface="ＭＳ Ｐゴシック" pitchFamily="34" charset="-128"/>
        </a:defRPr>
      </a:lvl9pPr>
    </p:titleStyle>
    <p:bodyStyle>
      <a:lvl1pPr marL="342900" indent="-342900" algn="l" rtl="0" eaLnBrk="0" fontAlgn="base" hangingPunct="0">
        <a:spcBef>
          <a:spcPct val="20000"/>
        </a:spcBef>
        <a:spcAft>
          <a:spcPct val="0"/>
        </a:spcAft>
        <a:buFont typeface="Arial" pitchFamily="34"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itchFamily="34" charset="0"/>
        <a:buChar char="–"/>
        <a:defRPr sz="2800">
          <a:solidFill>
            <a:schemeClr val="tx1"/>
          </a:solidFill>
          <a:latin typeface="+mn-lt"/>
          <a:ea typeface="+mn-ea"/>
        </a:defRPr>
      </a:lvl2pPr>
      <a:lvl3pPr marL="1143000" indent="-228600" algn="l" rtl="0" eaLnBrk="0" fontAlgn="base" hangingPunct="0">
        <a:spcBef>
          <a:spcPct val="20000"/>
        </a:spcBef>
        <a:spcAft>
          <a:spcPct val="0"/>
        </a:spcAft>
        <a:buFont typeface="Arial" pitchFamily="34" charset="0"/>
        <a:buChar char="•"/>
        <a:defRPr sz="2400">
          <a:solidFill>
            <a:schemeClr val="tx1"/>
          </a:solidFill>
          <a:latin typeface="+mn-lt"/>
          <a:ea typeface="+mn-ea"/>
        </a:defRPr>
      </a:lvl3pPr>
      <a:lvl4pPr marL="1600200" indent="-228600" algn="l" rtl="0" eaLnBrk="0" fontAlgn="base" hangingPunct="0">
        <a:spcBef>
          <a:spcPct val="20000"/>
        </a:spcBef>
        <a:spcAft>
          <a:spcPct val="0"/>
        </a:spcAft>
        <a:buFont typeface="Arial" pitchFamily="34" charset="0"/>
        <a:buChar char="–"/>
        <a:defRPr sz="2000">
          <a:solidFill>
            <a:schemeClr val="tx1"/>
          </a:solidFill>
          <a:latin typeface="+mn-lt"/>
          <a:ea typeface="+mn-ea"/>
        </a:defRPr>
      </a:lvl4pPr>
      <a:lvl5pPr marL="2057400" indent="-228600" algn="l" rtl="0" eaLnBrk="0" fontAlgn="base" hangingPunct="0">
        <a:spcBef>
          <a:spcPct val="20000"/>
        </a:spcBef>
        <a:spcAft>
          <a:spcPct val="0"/>
        </a:spcAft>
        <a:buFont typeface="Arial" pitchFamily="34" charset="0"/>
        <a:buChar char="»"/>
        <a:defRPr sz="2000">
          <a:solidFill>
            <a:schemeClr val="tx1"/>
          </a:solidFill>
          <a:latin typeface="+mn-lt"/>
          <a:ea typeface="+mn-ea"/>
        </a:defRPr>
      </a:lvl5pPr>
      <a:lvl6pPr marL="2514600" indent="-228600" algn="l" rtl="0" eaLnBrk="0" fontAlgn="base" hangingPunct="0">
        <a:spcBef>
          <a:spcPct val="20000"/>
        </a:spcBef>
        <a:spcAft>
          <a:spcPct val="0"/>
        </a:spcAft>
        <a:buFont typeface="Arial" pitchFamily="34" charset="0"/>
        <a:buChar char="»"/>
        <a:defRPr sz="2000">
          <a:solidFill>
            <a:schemeClr val="tx1"/>
          </a:solidFill>
          <a:latin typeface="+mn-lt"/>
          <a:ea typeface="+mn-ea"/>
        </a:defRPr>
      </a:lvl6pPr>
      <a:lvl7pPr marL="2971800" indent="-228600" algn="l" rtl="0" eaLnBrk="0" fontAlgn="base" hangingPunct="0">
        <a:spcBef>
          <a:spcPct val="20000"/>
        </a:spcBef>
        <a:spcAft>
          <a:spcPct val="0"/>
        </a:spcAft>
        <a:buFont typeface="Arial" pitchFamily="34" charset="0"/>
        <a:buChar char="»"/>
        <a:defRPr sz="2000">
          <a:solidFill>
            <a:schemeClr val="tx1"/>
          </a:solidFill>
          <a:latin typeface="+mn-lt"/>
          <a:ea typeface="+mn-ea"/>
        </a:defRPr>
      </a:lvl7pPr>
      <a:lvl8pPr marL="3429000" indent="-228600" algn="l" rtl="0" eaLnBrk="0" fontAlgn="base" hangingPunct="0">
        <a:spcBef>
          <a:spcPct val="20000"/>
        </a:spcBef>
        <a:spcAft>
          <a:spcPct val="0"/>
        </a:spcAft>
        <a:buFont typeface="Arial" pitchFamily="34" charset="0"/>
        <a:buChar char="»"/>
        <a:defRPr sz="2000">
          <a:solidFill>
            <a:schemeClr val="tx1"/>
          </a:solidFill>
          <a:latin typeface="+mn-lt"/>
          <a:ea typeface="+mn-ea"/>
        </a:defRPr>
      </a:lvl8pPr>
      <a:lvl9pPr marL="3886200" indent="-228600" algn="l" rtl="0" eaLnBrk="0" fontAlgn="base" hangingPunct="0">
        <a:spcBef>
          <a:spcPct val="20000"/>
        </a:spcBef>
        <a:spcAft>
          <a:spcPct val="0"/>
        </a:spcAft>
        <a:buFont typeface="Arial" pitchFamily="34" charset="0"/>
        <a:buChar char="»"/>
        <a:defRPr sz="2000">
          <a:solidFill>
            <a:schemeClr val="tx1"/>
          </a:solidFill>
          <a:latin typeface="+mn-lt"/>
          <a:ea typeface="+mn-ea"/>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000000"/>
            </a:gs>
            <a:gs pos="100000">
              <a:schemeClr val="bg1"/>
            </a:gs>
          </a:gsLst>
          <a:lin ang="5400000" scaled="1"/>
        </a:gradFill>
        <a:effectLst/>
      </p:bgPr>
    </p:bg>
    <p:spTree>
      <p:nvGrpSpPr>
        <p:cNvPr id="1" name=""/>
        <p:cNvGrpSpPr/>
        <p:nvPr/>
      </p:nvGrpSpPr>
      <p:grpSpPr>
        <a:xfrm>
          <a:off x="0" y="0"/>
          <a:ext cx="0" cy="0"/>
          <a:chOff x="0" y="0"/>
          <a:chExt cx="0" cy="0"/>
        </a:xfrm>
      </p:grpSpPr>
      <p:sp>
        <p:nvSpPr>
          <p:cNvPr id="87042" name="Rectangle 5"/>
          <p:cNvSpPr>
            <a:spLocks noGrp="1" noChangeArrowheads="1"/>
          </p:cNvSpPr>
          <p:nvPr>
            <p:ph type="title"/>
          </p:nvPr>
        </p:nvSpPr>
        <p:spPr bwMode="auto">
          <a:xfrm>
            <a:off x="0" y="0"/>
            <a:ext cx="9144000" cy="1143000"/>
          </a:xfrm>
          <a:prstGeom prst="rect">
            <a:avLst/>
          </a:prstGeom>
          <a:solidFill>
            <a:srgbClr val="800000"/>
          </a:solidFill>
          <a:ln w="12700">
            <a:noFill/>
            <a:miter lim="800000"/>
            <a:headEnd/>
            <a:tailEnd/>
          </a:ln>
        </p:spPr>
        <p:txBody>
          <a:bodyPr vert="horz" wrap="square" lIns="90487" tIns="44450" rIns="90487" bIns="44450" numCol="1" anchor="ctr" anchorCtr="0" compatLnSpc="1">
            <a:prstTxWarp prst="textNoShape">
              <a:avLst/>
            </a:prstTxWarp>
          </a:bodyPr>
          <a:lstStyle/>
          <a:p>
            <a:pPr lvl="0"/>
            <a:r>
              <a:rPr lang="en-US" smtClean="0"/>
              <a:t>Cliquez pour modifier le style du titre</a:t>
            </a:r>
          </a:p>
        </p:txBody>
      </p:sp>
      <p:sp>
        <p:nvSpPr>
          <p:cNvPr id="87043" name="Rectangle 6"/>
          <p:cNvSpPr>
            <a:spLocks noGrp="1" noChangeArrowheads="1"/>
          </p:cNvSpPr>
          <p:nvPr>
            <p:ph type="body" idx="1"/>
          </p:nvPr>
        </p:nvSpPr>
        <p:spPr bwMode="auto">
          <a:xfrm>
            <a:off x="134938" y="1371600"/>
            <a:ext cx="8940800" cy="5257800"/>
          </a:xfrm>
          <a:prstGeom prst="rect">
            <a:avLst/>
          </a:prstGeom>
          <a:noFill/>
          <a:ln w="12700">
            <a:noFill/>
            <a:miter lim="800000"/>
            <a:headEnd/>
            <a:tailEnd/>
          </a:ln>
        </p:spPr>
        <p:txBody>
          <a:bodyPr vert="horz" wrap="square" lIns="90487" tIns="44450" rIns="90487" bIns="4445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676868" name="Rectangle 7"/>
          <p:cNvSpPr>
            <a:spLocks noChangeArrowheads="1"/>
          </p:cNvSpPr>
          <p:nvPr/>
        </p:nvSpPr>
        <p:spPr bwMode="auto">
          <a:xfrm>
            <a:off x="7993063" y="6629400"/>
            <a:ext cx="1150937" cy="228600"/>
          </a:xfrm>
          <a:prstGeom prst="rect">
            <a:avLst/>
          </a:prstGeom>
          <a:noFill/>
          <a:ln w="12700">
            <a:noFill/>
            <a:miter lim="800000"/>
            <a:headEnd/>
            <a:tailEnd/>
          </a:ln>
        </p:spPr>
        <p:txBody>
          <a:bodyPr lIns="90487" tIns="44450" rIns="90487" bIns="44450" anchor="ctr">
            <a:spAutoFit/>
          </a:bodyPr>
          <a:lstStyle/>
          <a:p>
            <a:pPr algn="r" defTabSz="914400" eaLnBrk="0" hangingPunct="0">
              <a:spcBef>
                <a:spcPct val="50000"/>
              </a:spcBef>
              <a:defRPr/>
            </a:pPr>
            <a:r>
              <a:rPr lang="en-US" sz="900">
                <a:solidFill>
                  <a:srgbClr val="FAFD00"/>
                </a:solidFill>
              </a:rPr>
              <a:t>A. Roussin MD</a:t>
            </a:r>
          </a:p>
        </p:txBody>
      </p:sp>
    </p:spTree>
  </p:cSld>
  <p:clrMap bg1="dk2" tx1="lt1" bg2="dk1" tx2="lt2" accent1="accent1" accent2="accent2" accent3="accent3" accent4="accent4" accent5="accent5" accent6="accent6" hlink="hlink" folHlink="folHlink"/>
  <p:sldLayoutIdLst>
    <p:sldLayoutId id="2147487035" r:id="rId1"/>
    <p:sldLayoutId id="2147487036" r:id="rId2"/>
    <p:sldLayoutId id="2147487037" r:id="rId3"/>
    <p:sldLayoutId id="2147487038" r:id="rId4"/>
    <p:sldLayoutId id="2147487039" r:id="rId5"/>
    <p:sldLayoutId id="2147487040" r:id="rId6"/>
    <p:sldLayoutId id="2147487041" r:id="rId7"/>
    <p:sldLayoutId id="2147487042" r:id="rId8"/>
    <p:sldLayoutId id="2147487043" r:id="rId9"/>
    <p:sldLayoutId id="2147487044" r:id="rId10"/>
    <p:sldLayoutId id="2147487045" r:id="rId11"/>
  </p:sldLayoutIdLst>
  <p:transition spd="med"/>
  <p:hf sldNum="0" hdr="0" ftr="0" dt="0"/>
  <p:txStyles>
    <p:titleStyle>
      <a:lvl1pPr algn="ctr" rtl="0" eaLnBrk="0" fontAlgn="base" hangingPunct="0">
        <a:spcBef>
          <a:spcPct val="0"/>
        </a:spcBef>
        <a:spcAft>
          <a:spcPct val="0"/>
        </a:spcAft>
        <a:defRPr sz="3600" b="1">
          <a:solidFill>
            <a:schemeClr val="accent2"/>
          </a:solidFill>
          <a:latin typeface="+mj-lt"/>
          <a:ea typeface="+mj-ea"/>
          <a:cs typeface="+mj-cs"/>
        </a:defRPr>
      </a:lvl1pPr>
      <a:lvl2pPr algn="ctr" rtl="0" eaLnBrk="0" fontAlgn="base" hangingPunct="0">
        <a:spcBef>
          <a:spcPct val="0"/>
        </a:spcBef>
        <a:spcAft>
          <a:spcPct val="0"/>
        </a:spcAft>
        <a:defRPr sz="3600" b="1">
          <a:solidFill>
            <a:schemeClr val="accent2"/>
          </a:solidFill>
          <a:latin typeface="Arial" pitchFamily="34" charset="0"/>
          <a:ea typeface="ＭＳ Ｐゴシック" pitchFamily="34" charset="-128"/>
        </a:defRPr>
      </a:lvl2pPr>
      <a:lvl3pPr algn="ctr" rtl="0" eaLnBrk="0" fontAlgn="base" hangingPunct="0">
        <a:spcBef>
          <a:spcPct val="0"/>
        </a:spcBef>
        <a:spcAft>
          <a:spcPct val="0"/>
        </a:spcAft>
        <a:defRPr sz="3600" b="1">
          <a:solidFill>
            <a:schemeClr val="accent2"/>
          </a:solidFill>
          <a:latin typeface="Arial" pitchFamily="34" charset="0"/>
          <a:ea typeface="ＭＳ Ｐゴシック" pitchFamily="34" charset="-128"/>
        </a:defRPr>
      </a:lvl3pPr>
      <a:lvl4pPr algn="ctr" rtl="0" eaLnBrk="0" fontAlgn="base" hangingPunct="0">
        <a:spcBef>
          <a:spcPct val="0"/>
        </a:spcBef>
        <a:spcAft>
          <a:spcPct val="0"/>
        </a:spcAft>
        <a:defRPr sz="3600" b="1">
          <a:solidFill>
            <a:schemeClr val="accent2"/>
          </a:solidFill>
          <a:latin typeface="Arial" pitchFamily="34" charset="0"/>
          <a:ea typeface="ＭＳ Ｐゴシック" pitchFamily="34" charset="-128"/>
        </a:defRPr>
      </a:lvl4pPr>
      <a:lvl5pPr algn="ctr" rtl="0" eaLnBrk="0" fontAlgn="base" hangingPunct="0">
        <a:spcBef>
          <a:spcPct val="0"/>
        </a:spcBef>
        <a:spcAft>
          <a:spcPct val="0"/>
        </a:spcAft>
        <a:defRPr sz="3600" b="1">
          <a:solidFill>
            <a:schemeClr val="accent2"/>
          </a:solidFill>
          <a:latin typeface="Arial" pitchFamily="34" charset="0"/>
          <a:ea typeface="ＭＳ Ｐゴシック" pitchFamily="34" charset="-128"/>
        </a:defRPr>
      </a:lvl5pPr>
      <a:lvl6pPr marL="457200" algn="ctr" rtl="0" eaLnBrk="0" fontAlgn="base" hangingPunct="0">
        <a:spcBef>
          <a:spcPct val="0"/>
        </a:spcBef>
        <a:spcAft>
          <a:spcPct val="0"/>
        </a:spcAft>
        <a:defRPr sz="3600" b="1">
          <a:solidFill>
            <a:schemeClr val="accent2"/>
          </a:solidFill>
          <a:latin typeface="Arial" pitchFamily="34" charset="0"/>
          <a:ea typeface="ＭＳ Ｐゴシック" pitchFamily="34" charset="-128"/>
        </a:defRPr>
      </a:lvl6pPr>
      <a:lvl7pPr marL="914400" algn="ctr" rtl="0" eaLnBrk="0" fontAlgn="base" hangingPunct="0">
        <a:spcBef>
          <a:spcPct val="0"/>
        </a:spcBef>
        <a:spcAft>
          <a:spcPct val="0"/>
        </a:spcAft>
        <a:defRPr sz="3600" b="1">
          <a:solidFill>
            <a:schemeClr val="accent2"/>
          </a:solidFill>
          <a:latin typeface="Arial" pitchFamily="34" charset="0"/>
          <a:ea typeface="ＭＳ Ｐゴシック" pitchFamily="34" charset="-128"/>
        </a:defRPr>
      </a:lvl7pPr>
      <a:lvl8pPr marL="1371600" algn="ctr" rtl="0" eaLnBrk="0" fontAlgn="base" hangingPunct="0">
        <a:spcBef>
          <a:spcPct val="0"/>
        </a:spcBef>
        <a:spcAft>
          <a:spcPct val="0"/>
        </a:spcAft>
        <a:defRPr sz="3600" b="1">
          <a:solidFill>
            <a:schemeClr val="accent2"/>
          </a:solidFill>
          <a:latin typeface="Arial" pitchFamily="34" charset="0"/>
          <a:ea typeface="ＭＳ Ｐゴシック" pitchFamily="34" charset="-128"/>
        </a:defRPr>
      </a:lvl8pPr>
      <a:lvl9pPr marL="1828800" algn="ctr" rtl="0" eaLnBrk="0" fontAlgn="base" hangingPunct="0">
        <a:spcBef>
          <a:spcPct val="0"/>
        </a:spcBef>
        <a:spcAft>
          <a:spcPct val="0"/>
        </a:spcAft>
        <a:defRPr sz="3600" b="1">
          <a:solidFill>
            <a:schemeClr val="accent2"/>
          </a:solidFill>
          <a:latin typeface="Arial" pitchFamily="34" charset="0"/>
          <a:ea typeface="ＭＳ Ｐゴシック" pitchFamily="34" charset="-128"/>
        </a:defRPr>
      </a:lvl9pPr>
    </p:titleStyle>
    <p:bodyStyle>
      <a:lvl1pPr marL="342900" indent="-342900" algn="l" rtl="0" eaLnBrk="0" fontAlgn="base" hangingPunct="0">
        <a:spcBef>
          <a:spcPct val="20000"/>
        </a:spcBef>
        <a:spcAft>
          <a:spcPct val="0"/>
        </a:spcAft>
        <a:buClr>
          <a:schemeClr val="accent2"/>
        </a:buClr>
        <a:buSzPct val="75000"/>
        <a:buFont typeface="Monotype Sorts" charset="2"/>
        <a:buChar char="u"/>
        <a:defRPr sz="2800" b="1">
          <a:solidFill>
            <a:schemeClr val="tx1"/>
          </a:solidFill>
          <a:latin typeface="+mn-lt"/>
          <a:ea typeface="+mn-ea"/>
          <a:cs typeface="+mn-cs"/>
        </a:defRPr>
      </a:lvl1pPr>
      <a:lvl2pPr marL="742950" indent="-285750" algn="l" rtl="0" eaLnBrk="0" fontAlgn="base" hangingPunct="0">
        <a:spcBef>
          <a:spcPct val="20000"/>
        </a:spcBef>
        <a:spcAft>
          <a:spcPct val="0"/>
        </a:spcAft>
        <a:buClr>
          <a:schemeClr val="accent2"/>
        </a:buClr>
        <a:buSzPct val="75000"/>
        <a:buFont typeface="Monotype Sorts" charset="2"/>
        <a:buChar char="è"/>
        <a:defRPr sz="2800" b="1">
          <a:solidFill>
            <a:schemeClr val="tx1"/>
          </a:solidFill>
          <a:latin typeface="+mn-lt"/>
          <a:ea typeface="+mn-ea"/>
          <a:cs typeface="+mn-cs"/>
        </a:defRPr>
      </a:lvl2pPr>
      <a:lvl3pPr marL="1143000" indent="-228600" algn="l" rtl="0" eaLnBrk="0" fontAlgn="base" hangingPunct="0">
        <a:spcBef>
          <a:spcPct val="20000"/>
        </a:spcBef>
        <a:spcAft>
          <a:spcPct val="0"/>
        </a:spcAft>
        <a:buClr>
          <a:schemeClr val="accent2"/>
        </a:buClr>
        <a:buSzPct val="75000"/>
        <a:buFont typeface="Monotype Sorts" charset="2"/>
        <a:buChar char="l"/>
        <a:defRPr sz="2800" b="1">
          <a:solidFill>
            <a:schemeClr val="tx1"/>
          </a:solidFill>
          <a:latin typeface="+mn-lt"/>
          <a:ea typeface="+mn-ea"/>
          <a:cs typeface="+mn-cs"/>
        </a:defRPr>
      </a:lvl3pPr>
      <a:lvl4pPr marL="1600200" indent="-228600" algn="l" rtl="0" eaLnBrk="0" fontAlgn="base" hangingPunct="0">
        <a:spcBef>
          <a:spcPct val="20000"/>
        </a:spcBef>
        <a:spcAft>
          <a:spcPct val="0"/>
        </a:spcAft>
        <a:buClr>
          <a:schemeClr val="accent2"/>
        </a:buClr>
        <a:buSzPct val="65000"/>
        <a:buChar char="_"/>
        <a:defRPr sz="2800" b="1">
          <a:solidFill>
            <a:schemeClr val="tx1"/>
          </a:solidFill>
          <a:latin typeface="+mn-lt"/>
          <a:ea typeface="+mn-ea"/>
          <a:cs typeface="+mn-cs"/>
        </a:defRPr>
      </a:lvl4pPr>
      <a:lvl5pPr marL="2057400" indent="-228600" algn="l" rtl="0" eaLnBrk="0" fontAlgn="base" hangingPunct="0">
        <a:spcBef>
          <a:spcPct val="20000"/>
        </a:spcBef>
        <a:spcAft>
          <a:spcPct val="0"/>
        </a:spcAft>
        <a:buClr>
          <a:schemeClr val="accent2"/>
        </a:buClr>
        <a:buSzPct val="100000"/>
        <a:buChar char="-"/>
        <a:defRPr sz="2800" b="1">
          <a:solidFill>
            <a:schemeClr val="tx1"/>
          </a:solidFill>
          <a:latin typeface="+mn-lt"/>
          <a:ea typeface="+mn-ea"/>
          <a:cs typeface="+mn-cs"/>
        </a:defRPr>
      </a:lvl5pPr>
      <a:lvl6pPr marL="2514600" indent="-228600" algn="l" rtl="0" eaLnBrk="0" fontAlgn="base" hangingPunct="0">
        <a:spcBef>
          <a:spcPct val="20000"/>
        </a:spcBef>
        <a:spcAft>
          <a:spcPct val="0"/>
        </a:spcAft>
        <a:buClr>
          <a:schemeClr val="accent2"/>
        </a:buClr>
        <a:buSzPct val="100000"/>
        <a:buChar char="-"/>
        <a:defRPr sz="2800" b="1">
          <a:solidFill>
            <a:schemeClr val="tx1"/>
          </a:solidFill>
          <a:latin typeface="+mn-lt"/>
          <a:ea typeface="+mn-ea"/>
          <a:cs typeface="+mn-cs"/>
        </a:defRPr>
      </a:lvl6pPr>
      <a:lvl7pPr marL="2971800" indent="-228600" algn="l" rtl="0" eaLnBrk="0" fontAlgn="base" hangingPunct="0">
        <a:spcBef>
          <a:spcPct val="20000"/>
        </a:spcBef>
        <a:spcAft>
          <a:spcPct val="0"/>
        </a:spcAft>
        <a:buClr>
          <a:schemeClr val="accent2"/>
        </a:buClr>
        <a:buSzPct val="100000"/>
        <a:buChar char="-"/>
        <a:defRPr sz="2800" b="1">
          <a:solidFill>
            <a:schemeClr val="tx1"/>
          </a:solidFill>
          <a:latin typeface="+mn-lt"/>
          <a:ea typeface="+mn-ea"/>
          <a:cs typeface="+mn-cs"/>
        </a:defRPr>
      </a:lvl7pPr>
      <a:lvl8pPr marL="3429000" indent="-228600" algn="l" rtl="0" eaLnBrk="0" fontAlgn="base" hangingPunct="0">
        <a:spcBef>
          <a:spcPct val="20000"/>
        </a:spcBef>
        <a:spcAft>
          <a:spcPct val="0"/>
        </a:spcAft>
        <a:buClr>
          <a:schemeClr val="accent2"/>
        </a:buClr>
        <a:buSzPct val="100000"/>
        <a:buChar char="-"/>
        <a:defRPr sz="2800" b="1">
          <a:solidFill>
            <a:schemeClr val="tx1"/>
          </a:solidFill>
          <a:latin typeface="+mn-lt"/>
          <a:ea typeface="+mn-ea"/>
          <a:cs typeface="+mn-cs"/>
        </a:defRPr>
      </a:lvl8pPr>
      <a:lvl9pPr marL="3886200" indent="-228600" algn="l" rtl="0" eaLnBrk="0" fontAlgn="base" hangingPunct="0">
        <a:spcBef>
          <a:spcPct val="20000"/>
        </a:spcBef>
        <a:spcAft>
          <a:spcPct val="0"/>
        </a:spcAft>
        <a:buClr>
          <a:schemeClr val="accent2"/>
        </a:buClr>
        <a:buSzPct val="100000"/>
        <a:buChar char="-"/>
        <a:defRPr sz="2800" b="1">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338" name="Rectangle 4"/>
          <p:cNvSpPr>
            <a:spLocks noGrp="1" noChangeArrowheads="1"/>
          </p:cNvSpPr>
          <p:nvPr>
            <p:ph type="body" idx="1"/>
          </p:nvPr>
        </p:nvSpPr>
        <p:spPr bwMode="auto">
          <a:xfrm>
            <a:off x="1835150" y="2286000"/>
            <a:ext cx="6265863" cy="4022725"/>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51203" name="Rectangle 9"/>
          <p:cNvSpPr>
            <a:spLocks noChangeArrowheads="1"/>
          </p:cNvSpPr>
          <p:nvPr/>
        </p:nvSpPr>
        <p:spPr bwMode="auto">
          <a:xfrm>
            <a:off x="0" y="6781800"/>
            <a:ext cx="9144000" cy="76200"/>
          </a:xfrm>
          <a:prstGeom prst="rect">
            <a:avLst/>
          </a:prstGeom>
          <a:solidFill>
            <a:srgbClr val="94AF68"/>
          </a:solidFill>
          <a:ln w="0">
            <a:noFill/>
            <a:miter lim="800000"/>
            <a:headEnd/>
            <a:tailEnd/>
          </a:ln>
        </p:spPr>
        <p:txBody>
          <a:bodyPr wrap="none" anchor="ctr"/>
          <a:lstStyle/>
          <a:p>
            <a:pPr algn="ctr" defTabSz="914400">
              <a:defRPr/>
            </a:pPr>
            <a:endParaRPr lang="fr-CA">
              <a:solidFill>
                <a:srgbClr val="94AF68"/>
              </a:solidFill>
            </a:endParaRPr>
          </a:p>
        </p:txBody>
      </p:sp>
      <p:pic>
        <p:nvPicPr>
          <p:cNvPr id="14340" name="Picture 2" descr="P:\PPT\leaf.jpg"/>
          <p:cNvPicPr>
            <a:picLocks noChangeAspect="1" noChangeArrowheads="1"/>
          </p:cNvPicPr>
          <p:nvPr/>
        </p:nvPicPr>
        <p:blipFill>
          <a:blip r:embed="rId13" r:link="rId14"/>
          <a:srcRect/>
          <a:stretch>
            <a:fillRect/>
          </a:stretch>
        </p:blipFill>
        <p:spPr bwMode="auto">
          <a:xfrm>
            <a:off x="152400" y="990600"/>
            <a:ext cx="577850" cy="496888"/>
          </a:xfrm>
          <a:prstGeom prst="rect">
            <a:avLst/>
          </a:prstGeom>
          <a:noFill/>
          <a:ln w="9525">
            <a:noFill/>
            <a:miter lim="800000"/>
            <a:headEnd/>
            <a:tailEnd/>
          </a:ln>
        </p:spPr>
      </p:pic>
      <p:sp>
        <p:nvSpPr>
          <p:cNvPr id="14341" name="Rectangle 3"/>
          <p:cNvSpPr>
            <a:spLocks noGrp="1" noChangeArrowheads="1"/>
          </p:cNvSpPr>
          <p:nvPr>
            <p:ph type="title"/>
          </p:nvPr>
        </p:nvSpPr>
        <p:spPr bwMode="auto">
          <a:xfrm>
            <a:off x="457200" y="1371600"/>
            <a:ext cx="7315200" cy="68580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Cliquez pour modifier le style du titre</a:t>
            </a:r>
          </a:p>
        </p:txBody>
      </p:sp>
      <p:sp>
        <p:nvSpPr>
          <p:cNvPr id="1030" name="Text Box 7"/>
          <p:cNvSpPr txBox="1">
            <a:spLocks noChangeArrowheads="1"/>
          </p:cNvSpPr>
          <p:nvPr/>
        </p:nvSpPr>
        <p:spPr bwMode="auto">
          <a:xfrm>
            <a:off x="8686800" y="152400"/>
            <a:ext cx="304800" cy="425450"/>
          </a:xfrm>
          <a:prstGeom prst="rect">
            <a:avLst/>
          </a:prstGeom>
          <a:noFill/>
          <a:ln>
            <a:noFill/>
          </a:ln>
          <a:extLst/>
        </p:spPr>
        <p:txBody>
          <a:bodyPr lIns="0" tIns="0" rIns="0" bIns="0">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defTabSz="914400">
              <a:spcBef>
                <a:spcPct val="50000"/>
              </a:spcBef>
              <a:defRPr/>
            </a:pPr>
            <a:fld id="{88BD9EC1-5382-4918-8FBD-C22CC454A1B2}" type="slidenum">
              <a:rPr lang="en-US" sz="1400" i="1" smtClean="0">
                <a:solidFill>
                  <a:srgbClr val="FFFFFF"/>
                </a:solidFill>
              </a:rPr>
              <a:pPr defTabSz="914400">
                <a:spcBef>
                  <a:spcPct val="50000"/>
                </a:spcBef>
                <a:defRPr/>
              </a:pPr>
              <a:t>‹#›</a:t>
            </a:fld>
            <a:endParaRPr lang="en-US" sz="1400" smtClean="0">
              <a:solidFill>
                <a:srgbClr val="FFFFFF"/>
              </a:solidFill>
              <a:latin typeface="Times New Roman" pitchFamily="18" charset="0"/>
            </a:endParaRPr>
          </a:p>
        </p:txBody>
      </p:sp>
      <p:pic>
        <p:nvPicPr>
          <p:cNvPr id="14343" name="Picture 7" descr="P:\PPT\header.jpg"/>
          <p:cNvPicPr>
            <a:picLocks noChangeAspect="1" noChangeArrowheads="1"/>
          </p:cNvPicPr>
          <p:nvPr/>
        </p:nvPicPr>
        <p:blipFill>
          <a:blip r:embed="rId15" r:link="rId16"/>
          <a:srcRect/>
          <a:stretch>
            <a:fillRect/>
          </a:stretch>
        </p:blipFill>
        <p:spPr bwMode="auto">
          <a:xfrm>
            <a:off x="0" y="0"/>
            <a:ext cx="9144000" cy="863600"/>
          </a:xfrm>
          <a:prstGeom prst="rect">
            <a:avLst/>
          </a:prstGeom>
          <a:noFill/>
          <a:ln w="9525">
            <a:noFill/>
            <a:miter lim="800000"/>
            <a:headEnd/>
            <a:tailEnd/>
          </a:ln>
        </p:spPr>
      </p:pic>
      <p:sp>
        <p:nvSpPr>
          <p:cNvPr id="1032" name="TextBox 7"/>
          <p:cNvSpPr txBox="1">
            <a:spLocks noChangeArrowheads="1"/>
          </p:cNvSpPr>
          <p:nvPr/>
        </p:nvSpPr>
        <p:spPr bwMode="auto">
          <a:xfrm>
            <a:off x="838200" y="304800"/>
            <a:ext cx="76200" cy="215900"/>
          </a:xfrm>
          <a:prstGeom prst="rect">
            <a:avLst/>
          </a:prstGeom>
          <a:noFill/>
          <a:ln>
            <a:noFill/>
          </a:ln>
          <a:extLst/>
        </p:spPr>
        <p:txBody>
          <a:bodyPr>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defTabSz="914400" eaLnBrk="1" hangingPunct="1">
              <a:defRPr/>
            </a:pPr>
            <a:r>
              <a:rPr lang="en-CA" sz="800" smtClean="0">
                <a:solidFill>
                  <a:srgbClr val="FFFFFF"/>
                </a:solidFill>
              </a:rPr>
              <a:t>®</a:t>
            </a:r>
          </a:p>
        </p:txBody>
      </p:sp>
    </p:spTree>
  </p:cSld>
  <p:clrMap bg1="lt1" tx1="dk1" bg2="lt2" tx2="dk2" accent1="accent1" accent2="accent2" accent3="accent3" accent4="accent4" accent5="accent5" accent6="accent6" hlink="hlink" folHlink="folHlink"/>
  <p:sldLayoutIdLst>
    <p:sldLayoutId id="2147486266" r:id="rId1"/>
    <p:sldLayoutId id="2147486267" r:id="rId2"/>
    <p:sldLayoutId id="2147486268" r:id="rId3"/>
    <p:sldLayoutId id="2147486269" r:id="rId4"/>
    <p:sldLayoutId id="2147486270" r:id="rId5"/>
    <p:sldLayoutId id="2147486271" r:id="rId6"/>
    <p:sldLayoutId id="2147486272" r:id="rId7"/>
    <p:sldLayoutId id="2147486273" r:id="rId8"/>
    <p:sldLayoutId id="2147486274" r:id="rId9"/>
    <p:sldLayoutId id="2147486275" r:id="rId10"/>
    <p:sldLayoutId id="2147486276" r:id="rId11"/>
  </p:sldLayoutIdLst>
  <p:transition spd="med"/>
  <p:txStyles>
    <p:titleStyle>
      <a:lvl1pPr algn="l" rtl="0" eaLnBrk="0" fontAlgn="base" hangingPunct="0">
        <a:spcBef>
          <a:spcPct val="0"/>
        </a:spcBef>
        <a:spcAft>
          <a:spcPct val="0"/>
        </a:spcAft>
        <a:defRPr sz="2800">
          <a:solidFill>
            <a:srgbClr val="CC9915"/>
          </a:solidFill>
          <a:latin typeface="+mj-lt"/>
          <a:ea typeface="+mj-ea"/>
          <a:cs typeface="+mj-cs"/>
        </a:defRPr>
      </a:lvl1pPr>
      <a:lvl2pPr algn="l" rtl="0" eaLnBrk="0" fontAlgn="base" hangingPunct="0">
        <a:spcBef>
          <a:spcPct val="0"/>
        </a:spcBef>
        <a:spcAft>
          <a:spcPct val="0"/>
        </a:spcAft>
        <a:defRPr sz="2800">
          <a:solidFill>
            <a:srgbClr val="CC9915"/>
          </a:solidFill>
          <a:latin typeface="Arial Black" pitchFamily="34" charset="0"/>
        </a:defRPr>
      </a:lvl2pPr>
      <a:lvl3pPr algn="l" rtl="0" eaLnBrk="0" fontAlgn="base" hangingPunct="0">
        <a:spcBef>
          <a:spcPct val="0"/>
        </a:spcBef>
        <a:spcAft>
          <a:spcPct val="0"/>
        </a:spcAft>
        <a:defRPr sz="2800">
          <a:solidFill>
            <a:srgbClr val="CC9915"/>
          </a:solidFill>
          <a:latin typeface="Arial Black" pitchFamily="34" charset="0"/>
        </a:defRPr>
      </a:lvl3pPr>
      <a:lvl4pPr algn="l" rtl="0" eaLnBrk="0" fontAlgn="base" hangingPunct="0">
        <a:spcBef>
          <a:spcPct val="0"/>
        </a:spcBef>
        <a:spcAft>
          <a:spcPct val="0"/>
        </a:spcAft>
        <a:defRPr sz="2800">
          <a:solidFill>
            <a:srgbClr val="CC9915"/>
          </a:solidFill>
          <a:latin typeface="Arial Black" pitchFamily="34" charset="0"/>
        </a:defRPr>
      </a:lvl4pPr>
      <a:lvl5pPr algn="l" rtl="0" eaLnBrk="0" fontAlgn="base" hangingPunct="0">
        <a:spcBef>
          <a:spcPct val="0"/>
        </a:spcBef>
        <a:spcAft>
          <a:spcPct val="0"/>
        </a:spcAft>
        <a:defRPr sz="2800">
          <a:solidFill>
            <a:srgbClr val="CC9915"/>
          </a:solidFill>
          <a:latin typeface="Arial Black" pitchFamily="34" charset="0"/>
        </a:defRPr>
      </a:lvl5pPr>
      <a:lvl6pPr marL="457200" algn="l" rtl="0" eaLnBrk="0" fontAlgn="base" hangingPunct="0">
        <a:spcBef>
          <a:spcPct val="0"/>
        </a:spcBef>
        <a:spcAft>
          <a:spcPct val="0"/>
        </a:spcAft>
        <a:defRPr sz="2800">
          <a:solidFill>
            <a:srgbClr val="CC9915"/>
          </a:solidFill>
          <a:latin typeface="Arial Black" pitchFamily="34" charset="0"/>
        </a:defRPr>
      </a:lvl6pPr>
      <a:lvl7pPr marL="914400" algn="l" rtl="0" eaLnBrk="0" fontAlgn="base" hangingPunct="0">
        <a:spcBef>
          <a:spcPct val="0"/>
        </a:spcBef>
        <a:spcAft>
          <a:spcPct val="0"/>
        </a:spcAft>
        <a:defRPr sz="2800">
          <a:solidFill>
            <a:srgbClr val="CC9915"/>
          </a:solidFill>
          <a:latin typeface="Arial Black" pitchFamily="34" charset="0"/>
        </a:defRPr>
      </a:lvl7pPr>
      <a:lvl8pPr marL="1371600" algn="l" rtl="0" eaLnBrk="0" fontAlgn="base" hangingPunct="0">
        <a:spcBef>
          <a:spcPct val="0"/>
        </a:spcBef>
        <a:spcAft>
          <a:spcPct val="0"/>
        </a:spcAft>
        <a:defRPr sz="2800">
          <a:solidFill>
            <a:srgbClr val="CC9915"/>
          </a:solidFill>
          <a:latin typeface="Arial Black" pitchFamily="34" charset="0"/>
        </a:defRPr>
      </a:lvl8pPr>
      <a:lvl9pPr marL="1828800" algn="l" rtl="0" eaLnBrk="0" fontAlgn="base" hangingPunct="0">
        <a:spcBef>
          <a:spcPct val="0"/>
        </a:spcBef>
        <a:spcAft>
          <a:spcPct val="0"/>
        </a:spcAft>
        <a:defRPr sz="2800">
          <a:solidFill>
            <a:srgbClr val="CC9915"/>
          </a:solidFill>
          <a:latin typeface="Arial Black" pitchFamily="34" charset="0"/>
        </a:defRPr>
      </a:lvl9pPr>
    </p:titleStyle>
    <p:bodyStyle>
      <a:lvl1pPr marL="342900" indent="-342900" algn="l" rtl="0" eaLnBrk="0" fontAlgn="base" hangingPunct="0">
        <a:spcBef>
          <a:spcPct val="20000"/>
        </a:spcBef>
        <a:spcAft>
          <a:spcPct val="0"/>
        </a:spcAft>
        <a:buChar char="•"/>
        <a:defRPr sz="24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000" b="1">
          <a:solidFill>
            <a:schemeClr val="tx1"/>
          </a:solidFill>
          <a:latin typeface="+mn-lt"/>
        </a:defRPr>
      </a:lvl2pPr>
      <a:lvl3pPr marL="1143000" indent="-228600" algn="l" rtl="0" eaLnBrk="0" fontAlgn="base" hangingPunct="0">
        <a:spcBef>
          <a:spcPct val="20000"/>
        </a:spcBef>
        <a:spcAft>
          <a:spcPct val="0"/>
        </a:spcAft>
        <a:buChar char="•"/>
        <a:defRPr sz="2400" b="1">
          <a:solidFill>
            <a:schemeClr val="tx1"/>
          </a:solidFill>
          <a:latin typeface="+mn-lt"/>
        </a:defRPr>
      </a:lvl3pPr>
      <a:lvl4pPr marL="1600200" indent="-228600" algn="l" rtl="0" eaLnBrk="0" fontAlgn="base" hangingPunct="0">
        <a:spcBef>
          <a:spcPct val="20000"/>
        </a:spcBef>
        <a:spcAft>
          <a:spcPct val="0"/>
        </a:spcAft>
        <a:buChar char="–"/>
        <a:defRPr sz="1400" b="1">
          <a:solidFill>
            <a:schemeClr val="tx1"/>
          </a:solidFill>
          <a:latin typeface="+mn-lt"/>
        </a:defRPr>
      </a:lvl4pPr>
      <a:lvl5pPr marL="2057400" indent="-228600" algn="l" rtl="0" eaLnBrk="0" fontAlgn="base" hangingPunct="0">
        <a:spcBef>
          <a:spcPct val="20000"/>
        </a:spcBef>
        <a:spcAft>
          <a:spcPct val="0"/>
        </a:spcAft>
        <a:buChar char="»"/>
        <a:defRPr sz="1200" b="1">
          <a:solidFill>
            <a:schemeClr val="tx1"/>
          </a:solidFill>
          <a:latin typeface="+mn-lt"/>
        </a:defRPr>
      </a:lvl5pPr>
      <a:lvl6pPr marL="2514600" indent="-228600" algn="l" rtl="0" eaLnBrk="0" fontAlgn="base" hangingPunct="0">
        <a:spcBef>
          <a:spcPct val="20000"/>
        </a:spcBef>
        <a:spcAft>
          <a:spcPct val="0"/>
        </a:spcAft>
        <a:buChar char="»"/>
        <a:defRPr sz="1200" b="1">
          <a:solidFill>
            <a:schemeClr val="tx1"/>
          </a:solidFill>
          <a:latin typeface="+mn-lt"/>
        </a:defRPr>
      </a:lvl6pPr>
      <a:lvl7pPr marL="2971800" indent="-228600" algn="l" rtl="0" eaLnBrk="0" fontAlgn="base" hangingPunct="0">
        <a:spcBef>
          <a:spcPct val="20000"/>
        </a:spcBef>
        <a:spcAft>
          <a:spcPct val="0"/>
        </a:spcAft>
        <a:buChar char="»"/>
        <a:defRPr sz="1200" b="1">
          <a:solidFill>
            <a:schemeClr val="tx1"/>
          </a:solidFill>
          <a:latin typeface="+mn-lt"/>
        </a:defRPr>
      </a:lvl7pPr>
      <a:lvl8pPr marL="3429000" indent="-228600" algn="l" rtl="0" eaLnBrk="0" fontAlgn="base" hangingPunct="0">
        <a:spcBef>
          <a:spcPct val="20000"/>
        </a:spcBef>
        <a:spcAft>
          <a:spcPct val="0"/>
        </a:spcAft>
        <a:buChar char="»"/>
        <a:defRPr sz="1200" b="1">
          <a:solidFill>
            <a:schemeClr val="tx1"/>
          </a:solidFill>
          <a:latin typeface="+mn-lt"/>
        </a:defRPr>
      </a:lvl8pPr>
      <a:lvl9pPr marL="3886200" indent="-228600" algn="l" rtl="0" eaLnBrk="0" fontAlgn="base" hangingPunct="0">
        <a:spcBef>
          <a:spcPct val="20000"/>
        </a:spcBef>
        <a:spcAft>
          <a:spcPct val="0"/>
        </a:spcAft>
        <a:buChar char="»"/>
        <a:defRPr sz="1200" b="1">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000000"/>
            </a:gs>
            <a:gs pos="100000">
              <a:schemeClr val="bg1"/>
            </a:gs>
          </a:gsLst>
          <a:lin ang="5400000" scaled="1"/>
        </a:gradFill>
        <a:effectLst/>
      </p:bgPr>
    </p:bg>
    <p:spTree>
      <p:nvGrpSpPr>
        <p:cNvPr id="1" name=""/>
        <p:cNvGrpSpPr/>
        <p:nvPr/>
      </p:nvGrpSpPr>
      <p:grpSpPr>
        <a:xfrm>
          <a:off x="0" y="0"/>
          <a:ext cx="0" cy="0"/>
          <a:chOff x="0" y="0"/>
          <a:chExt cx="0" cy="0"/>
        </a:xfrm>
      </p:grpSpPr>
      <p:sp>
        <p:nvSpPr>
          <p:cNvPr id="88066" name="Rectangle 5"/>
          <p:cNvSpPr>
            <a:spLocks noGrp="1" noChangeArrowheads="1"/>
          </p:cNvSpPr>
          <p:nvPr>
            <p:ph type="title"/>
          </p:nvPr>
        </p:nvSpPr>
        <p:spPr bwMode="auto">
          <a:xfrm>
            <a:off x="0" y="0"/>
            <a:ext cx="9144000" cy="1219200"/>
          </a:xfrm>
          <a:prstGeom prst="rect">
            <a:avLst/>
          </a:prstGeom>
          <a:solidFill>
            <a:srgbClr val="950006"/>
          </a:solidFill>
          <a:ln w="12700">
            <a:noFill/>
            <a:miter lim="800000"/>
            <a:headEnd/>
            <a:tailEnd/>
          </a:ln>
        </p:spPr>
        <p:txBody>
          <a:bodyPr vert="horz" wrap="square" lIns="90487" tIns="44450" rIns="90487" bIns="44450" numCol="1" anchor="ctr" anchorCtr="0" compatLnSpc="1">
            <a:prstTxWarp prst="textNoShape">
              <a:avLst/>
            </a:prstTxWarp>
          </a:bodyPr>
          <a:lstStyle/>
          <a:p>
            <a:pPr lvl="0"/>
            <a:r>
              <a:rPr lang="en-US" smtClean="0"/>
              <a:t>Cliquez pour modifier le style du titre</a:t>
            </a:r>
          </a:p>
        </p:txBody>
      </p:sp>
      <p:sp>
        <p:nvSpPr>
          <p:cNvPr id="88067" name="Rectangle 6"/>
          <p:cNvSpPr>
            <a:spLocks noGrp="1" noChangeArrowheads="1"/>
          </p:cNvSpPr>
          <p:nvPr>
            <p:ph type="body" idx="1"/>
          </p:nvPr>
        </p:nvSpPr>
        <p:spPr bwMode="auto">
          <a:xfrm>
            <a:off x="236538" y="1752600"/>
            <a:ext cx="8737600" cy="4724400"/>
          </a:xfrm>
          <a:prstGeom prst="rect">
            <a:avLst/>
          </a:prstGeom>
          <a:noFill/>
          <a:ln w="12700">
            <a:noFill/>
            <a:miter lim="800000"/>
            <a:headEnd/>
            <a:tailEnd/>
          </a:ln>
        </p:spPr>
        <p:txBody>
          <a:bodyPr vert="horz" wrap="square" lIns="90487" tIns="44450" rIns="90487" bIns="4445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1033" name="Text Box 9"/>
          <p:cNvSpPr txBox="1">
            <a:spLocks noChangeArrowheads="1"/>
          </p:cNvSpPr>
          <p:nvPr/>
        </p:nvSpPr>
        <p:spPr bwMode="auto">
          <a:xfrm>
            <a:off x="7721600" y="6583363"/>
            <a:ext cx="1422400" cy="274637"/>
          </a:xfrm>
          <a:prstGeom prst="rect">
            <a:avLst/>
          </a:prstGeom>
          <a:noFill/>
          <a:ln w="12700">
            <a:noFill/>
            <a:miter lim="800000"/>
            <a:headEnd/>
            <a:tailEnd/>
          </a:ln>
          <a:effectLst/>
        </p:spPr>
        <p:txBody>
          <a:bodyPr anchor="ctr">
            <a:spAutoFit/>
          </a:bodyPr>
          <a:lstStyle>
            <a:lvl1pPr eaLnBrk="0" hangingPunct="0">
              <a:defRPr sz="2400">
                <a:solidFill>
                  <a:schemeClr val="tx1"/>
                </a:solidFill>
                <a:latin typeface="Calibri" pitchFamily="34" charset="0"/>
                <a:ea typeface="ＭＳ Ｐゴシック" charset="-128"/>
              </a:defRPr>
            </a:lvl1pPr>
            <a:lvl2pPr marL="742950" indent="-285750" eaLnBrk="0" hangingPunct="0">
              <a:defRPr sz="2400">
                <a:solidFill>
                  <a:schemeClr val="tx1"/>
                </a:solidFill>
                <a:latin typeface="Calibri" pitchFamily="34" charset="0"/>
                <a:ea typeface="ＭＳ Ｐゴシック" charset="-128"/>
              </a:defRPr>
            </a:lvl2pPr>
            <a:lvl3pPr marL="1143000" indent="-228600" eaLnBrk="0" hangingPunct="0">
              <a:defRPr sz="2400">
                <a:solidFill>
                  <a:schemeClr val="tx1"/>
                </a:solidFill>
                <a:latin typeface="Calibri" pitchFamily="34" charset="0"/>
                <a:ea typeface="ＭＳ Ｐゴシック" charset="-128"/>
              </a:defRPr>
            </a:lvl3pPr>
            <a:lvl4pPr marL="1600200" indent="-228600" eaLnBrk="0" hangingPunct="0">
              <a:defRPr sz="2400">
                <a:solidFill>
                  <a:schemeClr val="tx1"/>
                </a:solidFill>
                <a:latin typeface="Calibri" pitchFamily="34" charset="0"/>
                <a:ea typeface="ＭＳ Ｐゴシック" charset="-128"/>
              </a:defRPr>
            </a:lvl4pPr>
            <a:lvl5pPr marL="2057400" indent="-228600" eaLnBrk="0" hangingPunct="0">
              <a:defRPr sz="2400">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sz="2400">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sz="2400">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sz="2400">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sz="2400">
                <a:solidFill>
                  <a:schemeClr val="tx1"/>
                </a:solidFill>
                <a:latin typeface="Calibri" pitchFamily="34" charset="0"/>
                <a:ea typeface="ＭＳ Ｐゴシック" charset="-128"/>
              </a:defRPr>
            </a:lvl9pPr>
          </a:lstStyle>
          <a:p>
            <a:pPr algn="r" defTabSz="914400">
              <a:spcBef>
                <a:spcPct val="50000"/>
              </a:spcBef>
              <a:defRPr/>
            </a:pPr>
            <a:r>
              <a:rPr lang="en-US" sz="1200" b="1" smtClean="0">
                <a:solidFill>
                  <a:srgbClr val="FFFFFF"/>
                </a:solidFill>
                <a:effectLst>
                  <a:outerShdw blurRad="38100" dist="38100" dir="2700000" algn="tl">
                    <a:srgbClr val="474747"/>
                  </a:outerShdw>
                </a:effectLst>
                <a:latin typeface="Helvetica" charset="0"/>
                <a:cs typeface="+mn-cs"/>
              </a:rPr>
              <a:t>A Roussin</a:t>
            </a:r>
          </a:p>
        </p:txBody>
      </p:sp>
    </p:spTree>
  </p:cSld>
  <p:clrMap bg1="dk2" tx1="lt1" bg2="dk1" tx2="lt2" accent1="accent1" accent2="accent2" accent3="accent3" accent4="accent4" accent5="accent5" accent6="accent6" hlink="hlink" folHlink="folHlink"/>
  <p:sldLayoutIdLst>
    <p:sldLayoutId id="2147487046" r:id="rId1"/>
    <p:sldLayoutId id="2147487047" r:id="rId2"/>
    <p:sldLayoutId id="2147487048" r:id="rId3"/>
    <p:sldLayoutId id="2147487049" r:id="rId4"/>
    <p:sldLayoutId id="2147487050" r:id="rId5"/>
    <p:sldLayoutId id="2147487051" r:id="rId6"/>
    <p:sldLayoutId id="2147487052" r:id="rId7"/>
    <p:sldLayoutId id="2147487053" r:id="rId8"/>
    <p:sldLayoutId id="2147487054" r:id="rId9"/>
    <p:sldLayoutId id="2147487055" r:id="rId10"/>
    <p:sldLayoutId id="2147487056" r:id="rId11"/>
  </p:sldLayoutIdLst>
  <p:transition spd="med"/>
  <p:hf sldNum="0" hdr="0" ftr="0" dt="0"/>
  <p:txStyles>
    <p:titleStyle>
      <a:lvl1pPr algn="ctr" rtl="0" eaLnBrk="0" fontAlgn="base" hangingPunct="0">
        <a:spcBef>
          <a:spcPct val="0"/>
        </a:spcBef>
        <a:spcAft>
          <a:spcPct val="0"/>
        </a:spcAft>
        <a:defRPr sz="4400" b="1">
          <a:solidFill>
            <a:schemeClr val="accent2"/>
          </a:solidFill>
          <a:latin typeface="+mj-lt"/>
          <a:ea typeface="+mj-ea"/>
          <a:cs typeface="+mj-cs"/>
        </a:defRPr>
      </a:lvl1pPr>
      <a:lvl2pPr algn="ctr" rtl="0" eaLnBrk="0" fontAlgn="base" hangingPunct="0">
        <a:spcBef>
          <a:spcPct val="0"/>
        </a:spcBef>
        <a:spcAft>
          <a:spcPct val="0"/>
        </a:spcAft>
        <a:defRPr sz="4400" b="1">
          <a:solidFill>
            <a:schemeClr val="accent2"/>
          </a:solidFill>
          <a:latin typeface="Helvetica" charset="0"/>
          <a:ea typeface="ＭＳ Ｐゴシック" pitchFamily="34" charset="-128"/>
        </a:defRPr>
      </a:lvl2pPr>
      <a:lvl3pPr algn="ctr" rtl="0" eaLnBrk="0" fontAlgn="base" hangingPunct="0">
        <a:spcBef>
          <a:spcPct val="0"/>
        </a:spcBef>
        <a:spcAft>
          <a:spcPct val="0"/>
        </a:spcAft>
        <a:defRPr sz="4400" b="1">
          <a:solidFill>
            <a:schemeClr val="accent2"/>
          </a:solidFill>
          <a:latin typeface="Helvetica" charset="0"/>
          <a:ea typeface="ＭＳ Ｐゴシック" pitchFamily="34" charset="-128"/>
        </a:defRPr>
      </a:lvl3pPr>
      <a:lvl4pPr algn="ctr" rtl="0" eaLnBrk="0" fontAlgn="base" hangingPunct="0">
        <a:spcBef>
          <a:spcPct val="0"/>
        </a:spcBef>
        <a:spcAft>
          <a:spcPct val="0"/>
        </a:spcAft>
        <a:defRPr sz="4400" b="1">
          <a:solidFill>
            <a:schemeClr val="accent2"/>
          </a:solidFill>
          <a:latin typeface="Helvetica" charset="0"/>
          <a:ea typeface="ＭＳ Ｐゴシック" pitchFamily="34" charset="-128"/>
        </a:defRPr>
      </a:lvl4pPr>
      <a:lvl5pPr algn="ctr" rtl="0" eaLnBrk="0" fontAlgn="base" hangingPunct="0">
        <a:spcBef>
          <a:spcPct val="0"/>
        </a:spcBef>
        <a:spcAft>
          <a:spcPct val="0"/>
        </a:spcAft>
        <a:defRPr sz="4400" b="1">
          <a:solidFill>
            <a:schemeClr val="accent2"/>
          </a:solidFill>
          <a:latin typeface="Helvetica" charset="0"/>
          <a:ea typeface="ＭＳ Ｐゴシック" pitchFamily="34" charset="-128"/>
        </a:defRPr>
      </a:lvl5pPr>
      <a:lvl6pPr marL="457200" algn="ctr" rtl="0" eaLnBrk="0" fontAlgn="base" hangingPunct="0">
        <a:spcBef>
          <a:spcPct val="0"/>
        </a:spcBef>
        <a:spcAft>
          <a:spcPct val="0"/>
        </a:spcAft>
        <a:defRPr sz="4400" b="1">
          <a:solidFill>
            <a:schemeClr val="accent2"/>
          </a:solidFill>
          <a:latin typeface="Helvetica" charset="0"/>
          <a:ea typeface="ＭＳ Ｐゴシック" pitchFamily="34" charset="-128"/>
        </a:defRPr>
      </a:lvl6pPr>
      <a:lvl7pPr marL="914400" algn="ctr" rtl="0" eaLnBrk="0" fontAlgn="base" hangingPunct="0">
        <a:spcBef>
          <a:spcPct val="0"/>
        </a:spcBef>
        <a:spcAft>
          <a:spcPct val="0"/>
        </a:spcAft>
        <a:defRPr sz="4400" b="1">
          <a:solidFill>
            <a:schemeClr val="accent2"/>
          </a:solidFill>
          <a:latin typeface="Helvetica" charset="0"/>
          <a:ea typeface="ＭＳ Ｐゴシック" pitchFamily="34" charset="-128"/>
        </a:defRPr>
      </a:lvl7pPr>
      <a:lvl8pPr marL="1371600" algn="ctr" rtl="0" eaLnBrk="0" fontAlgn="base" hangingPunct="0">
        <a:spcBef>
          <a:spcPct val="0"/>
        </a:spcBef>
        <a:spcAft>
          <a:spcPct val="0"/>
        </a:spcAft>
        <a:defRPr sz="4400" b="1">
          <a:solidFill>
            <a:schemeClr val="accent2"/>
          </a:solidFill>
          <a:latin typeface="Helvetica" charset="0"/>
          <a:ea typeface="ＭＳ Ｐゴシック" pitchFamily="34" charset="-128"/>
        </a:defRPr>
      </a:lvl8pPr>
      <a:lvl9pPr marL="1828800" algn="ctr" rtl="0" eaLnBrk="0" fontAlgn="base" hangingPunct="0">
        <a:spcBef>
          <a:spcPct val="0"/>
        </a:spcBef>
        <a:spcAft>
          <a:spcPct val="0"/>
        </a:spcAft>
        <a:defRPr sz="4400" b="1">
          <a:solidFill>
            <a:schemeClr val="accent2"/>
          </a:solidFill>
          <a:latin typeface="Helvetica" charset="0"/>
          <a:ea typeface="ＭＳ Ｐゴシック" pitchFamily="34" charset="-128"/>
        </a:defRPr>
      </a:lvl9pPr>
    </p:titleStyle>
    <p:bodyStyle>
      <a:lvl1pPr marL="342900" indent="-342900" algn="l" rtl="0" eaLnBrk="0" fontAlgn="base" hangingPunct="0">
        <a:spcBef>
          <a:spcPct val="20000"/>
        </a:spcBef>
        <a:spcAft>
          <a:spcPct val="0"/>
        </a:spcAft>
        <a:buClr>
          <a:schemeClr val="accent2"/>
        </a:buClr>
        <a:buSzPct val="75000"/>
        <a:buFont typeface="Monotype Sorts" charset="2"/>
        <a:buChar char="u"/>
        <a:defRPr sz="3200" b="1">
          <a:solidFill>
            <a:schemeClr val="tx1"/>
          </a:solidFill>
          <a:latin typeface="+mn-lt"/>
          <a:ea typeface="+mn-ea"/>
          <a:cs typeface="+mn-cs"/>
        </a:defRPr>
      </a:lvl1pPr>
      <a:lvl2pPr marL="742950" indent="-285750" algn="l" rtl="0" eaLnBrk="0" fontAlgn="base" hangingPunct="0">
        <a:spcBef>
          <a:spcPct val="20000"/>
        </a:spcBef>
        <a:spcAft>
          <a:spcPct val="0"/>
        </a:spcAft>
        <a:buClr>
          <a:schemeClr val="accent2"/>
        </a:buClr>
        <a:buSzPct val="75000"/>
        <a:buFont typeface="Monotype Sorts" charset="2"/>
        <a:buChar char="è"/>
        <a:defRPr sz="3200" b="1">
          <a:solidFill>
            <a:schemeClr val="tx1"/>
          </a:solidFill>
          <a:latin typeface="+mn-lt"/>
          <a:ea typeface="+mn-ea"/>
        </a:defRPr>
      </a:lvl2pPr>
      <a:lvl3pPr marL="1143000" indent="-228600" algn="l" rtl="0" eaLnBrk="0" fontAlgn="base" hangingPunct="0">
        <a:spcBef>
          <a:spcPct val="20000"/>
        </a:spcBef>
        <a:spcAft>
          <a:spcPct val="0"/>
        </a:spcAft>
        <a:buClr>
          <a:schemeClr val="accent2"/>
        </a:buClr>
        <a:buSzPct val="75000"/>
        <a:buFont typeface="Monotype Sorts" charset="2"/>
        <a:buChar char="l"/>
        <a:defRPr sz="3200" b="1">
          <a:solidFill>
            <a:schemeClr val="tx1"/>
          </a:solidFill>
          <a:latin typeface="+mn-lt"/>
          <a:ea typeface="+mn-ea"/>
        </a:defRPr>
      </a:lvl3pPr>
      <a:lvl4pPr marL="1600200" indent="-228600" algn="l" rtl="0" eaLnBrk="0" fontAlgn="base" hangingPunct="0">
        <a:spcBef>
          <a:spcPct val="20000"/>
        </a:spcBef>
        <a:spcAft>
          <a:spcPct val="0"/>
        </a:spcAft>
        <a:buClr>
          <a:schemeClr val="accent2"/>
        </a:buClr>
        <a:buSzPct val="65000"/>
        <a:buChar char="_"/>
        <a:defRPr sz="3200" b="1">
          <a:solidFill>
            <a:schemeClr val="tx1"/>
          </a:solidFill>
          <a:latin typeface="+mn-lt"/>
          <a:ea typeface="+mn-ea"/>
        </a:defRPr>
      </a:lvl4pPr>
      <a:lvl5pPr marL="2057400" indent="-228600" algn="l" rtl="0" eaLnBrk="0" fontAlgn="base" hangingPunct="0">
        <a:spcBef>
          <a:spcPct val="20000"/>
        </a:spcBef>
        <a:spcAft>
          <a:spcPct val="0"/>
        </a:spcAft>
        <a:buClr>
          <a:schemeClr val="accent2"/>
        </a:buClr>
        <a:buSzPct val="100000"/>
        <a:buChar char="-"/>
        <a:defRPr sz="3200" b="1">
          <a:solidFill>
            <a:schemeClr val="tx1"/>
          </a:solidFill>
          <a:latin typeface="+mn-lt"/>
          <a:ea typeface="+mn-ea"/>
        </a:defRPr>
      </a:lvl5pPr>
      <a:lvl6pPr marL="2514600" indent="-228600" algn="l" rtl="0" eaLnBrk="0" fontAlgn="base" hangingPunct="0">
        <a:spcBef>
          <a:spcPct val="20000"/>
        </a:spcBef>
        <a:spcAft>
          <a:spcPct val="0"/>
        </a:spcAft>
        <a:buClr>
          <a:schemeClr val="accent2"/>
        </a:buClr>
        <a:buSzPct val="100000"/>
        <a:buChar char="-"/>
        <a:defRPr sz="3200" b="1">
          <a:solidFill>
            <a:schemeClr val="tx1"/>
          </a:solidFill>
          <a:latin typeface="+mn-lt"/>
          <a:ea typeface="+mn-ea"/>
        </a:defRPr>
      </a:lvl6pPr>
      <a:lvl7pPr marL="2971800" indent="-228600" algn="l" rtl="0" eaLnBrk="0" fontAlgn="base" hangingPunct="0">
        <a:spcBef>
          <a:spcPct val="20000"/>
        </a:spcBef>
        <a:spcAft>
          <a:spcPct val="0"/>
        </a:spcAft>
        <a:buClr>
          <a:schemeClr val="accent2"/>
        </a:buClr>
        <a:buSzPct val="100000"/>
        <a:buChar char="-"/>
        <a:defRPr sz="3200" b="1">
          <a:solidFill>
            <a:schemeClr val="tx1"/>
          </a:solidFill>
          <a:latin typeface="+mn-lt"/>
          <a:ea typeface="+mn-ea"/>
        </a:defRPr>
      </a:lvl7pPr>
      <a:lvl8pPr marL="3429000" indent="-228600" algn="l" rtl="0" eaLnBrk="0" fontAlgn="base" hangingPunct="0">
        <a:spcBef>
          <a:spcPct val="20000"/>
        </a:spcBef>
        <a:spcAft>
          <a:spcPct val="0"/>
        </a:spcAft>
        <a:buClr>
          <a:schemeClr val="accent2"/>
        </a:buClr>
        <a:buSzPct val="100000"/>
        <a:buChar char="-"/>
        <a:defRPr sz="3200" b="1">
          <a:solidFill>
            <a:schemeClr val="tx1"/>
          </a:solidFill>
          <a:latin typeface="+mn-lt"/>
          <a:ea typeface="+mn-ea"/>
        </a:defRPr>
      </a:lvl8pPr>
      <a:lvl9pPr marL="3886200" indent="-228600" algn="l" rtl="0" eaLnBrk="0" fontAlgn="base" hangingPunct="0">
        <a:spcBef>
          <a:spcPct val="20000"/>
        </a:spcBef>
        <a:spcAft>
          <a:spcPct val="0"/>
        </a:spcAft>
        <a:buClr>
          <a:schemeClr val="accent2"/>
        </a:buClr>
        <a:buSzPct val="100000"/>
        <a:buChar char="-"/>
        <a:defRPr sz="3200" b="1">
          <a:solidFill>
            <a:schemeClr val="tx1"/>
          </a:solidFill>
          <a:latin typeface="+mn-lt"/>
          <a:ea typeface="+mn-ea"/>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000000"/>
            </a:gs>
            <a:gs pos="100000">
              <a:schemeClr val="bg1"/>
            </a:gs>
          </a:gsLst>
          <a:lin ang="5400000" scaled="1"/>
        </a:gradFill>
        <a:effectLst/>
      </p:bgPr>
    </p:bg>
    <p:spTree>
      <p:nvGrpSpPr>
        <p:cNvPr id="1" name=""/>
        <p:cNvGrpSpPr/>
        <p:nvPr/>
      </p:nvGrpSpPr>
      <p:grpSpPr>
        <a:xfrm>
          <a:off x="0" y="0"/>
          <a:ext cx="0" cy="0"/>
          <a:chOff x="0" y="0"/>
          <a:chExt cx="0" cy="0"/>
        </a:xfrm>
      </p:grpSpPr>
      <p:sp>
        <p:nvSpPr>
          <p:cNvPr id="89090" name="Rectangle 5"/>
          <p:cNvSpPr>
            <a:spLocks noGrp="1" noChangeArrowheads="1"/>
          </p:cNvSpPr>
          <p:nvPr>
            <p:ph type="title"/>
          </p:nvPr>
        </p:nvSpPr>
        <p:spPr bwMode="auto">
          <a:xfrm>
            <a:off x="0" y="0"/>
            <a:ext cx="9144000" cy="1219200"/>
          </a:xfrm>
          <a:prstGeom prst="rect">
            <a:avLst/>
          </a:prstGeom>
          <a:solidFill>
            <a:srgbClr val="950006"/>
          </a:solidFill>
          <a:ln w="12700">
            <a:noFill/>
            <a:miter lim="800000"/>
            <a:headEnd/>
            <a:tailEnd/>
          </a:ln>
        </p:spPr>
        <p:txBody>
          <a:bodyPr vert="horz" wrap="square" lIns="90487" tIns="44450" rIns="90487" bIns="44450" numCol="1" anchor="ctr" anchorCtr="0" compatLnSpc="1">
            <a:prstTxWarp prst="textNoShape">
              <a:avLst/>
            </a:prstTxWarp>
          </a:bodyPr>
          <a:lstStyle/>
          <a:p>
            <a:pPr lvl="0"/>
            <a:r>
              <a:rPr lang="en-US" smtClean="0"/>
              <a:t>Cliquez pour modifier le style du titre</a:t>
            </a:r>
          </a:p>
        </p:txBody>
      </p:sp>
      <p:sp>
        <p:nvSpPr>
          <p:cNvPr id="89091" name="Rectangle 6"/>
          <p:cNvSpPr>
            <a:spLocks noGrp="1" noChangeArrowheads="1"/>
          </p:cNvSpPr>
          <p:nvPr>
            <p:ph type="body" idx="1"/>
          </p:nvPr>
        </p:nvSpPr>
        <p:spPr bwMode="auto">
          <a:xfrm>
            <a:off x="236538" y="1752600"/>
            <a:ext cx="8737600" cy="4724400"/>
          </a:xfrm>
          <a:prstGeom prst="rect">
            <a:avLst/>
          </a:prstGeom>
          <a:noFill/>
          <a:ln w="12700">
            <a:noFill/>
            <a:miter lim="800000"/>
            <a:headEnd/>
            <a:tailEnd/>
          </a:ln>
        </p:spPr>
        <p:txBody>
          <a:bodyPr vert="horz" wrap="square" lIns="90487" tIns="44450" rIns="90487" bIns="4445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1033" name="Text Box 9"/>
          <p:cNvSpPr txBox="1">
            <a:spLocks noChangeArrowheads="1"/>
          </p:cNvSpPr>
          <p:nvPr/>
        </p:nvSpPr>
        <p:spPr bwMode="auto">
          <a:xfrm>
            <a:off x="7721600" y="6583363"/>
            <a:ext cx="1422400" cy="274637"/>
          </a:xfrm>
          <a:prstGeom prst="rect">
            <a:avLst/>
          </a:prstGeom>
          <a:noFill/>
          <a:ln w="12700">
            <a:noFill/>
            <a:miter lim="800000"/>
            <a:headEnd/>
            <a:tailEnd/>
          </a:ln>
          <a:effectLst/>
        </p:spPr>
        <p:txBody>
          <a:bodyPr anchor="ctr">
            <a:spAutoFit/>
          </a:bodyPr>
          <a:lstStyle>
            <a:lvl1pPr eaLnBrk="0" hangingPunct="0">
              <a:defRPr sz="2400">
                <a:solidFill>
                  <a:schemeClr val="tx1"/>
                </a:solidFill>
                <a:latin typeface="Calibri" pitchFamily="34" charset="0"/>
                <a:ea typeface="ＭＳ Ｐゴシック" charset="-128"/>
              </a:defRPr>
            </a:lvl1pPr>
            <a:lvl2pPr marL="742950" indent="-285750" eaLnBrk="0" hangingPunct="0">
              <a:defRPr sz="2400">
                <a:solidFill>
                  <a:schemeClr val="tx1"/>
                </a:solidFill>
                <a:latin typeface="Calibri" pitchFamily="34" charset="0"/>
                <a:ea typeface="ＭＳ Ｐゴシック" charset="-128"/>
              </a:defRPr>
            </a:lvl2pPr>
            <a:lvl3pPr marL="1143000" indent="-228600" eaLnBrk="0" hangingPunct="0">
              <a:defRPr sz="2400">
                <a:solidFill>
                  <a:schemeClr val="tx1"/>
                </a:solidFill>
                <a:latin typeface="Calibri" pitchFamily="34" charset="0"/>
                <a:ea typeface="ＭＳ Ｐゴシック" charset="-128"/>
              </a:defRPr>
            </a:lvl3pPr>
            <a:lvl4pPr marL="1600200" indent="-228600" eaLnBrk="0" hangingPunct="0">
              <a:defRPr sz="2400">
                <a:solidFill>
                  <a:schemeClr val="tx1"/>
                </a:solidFill>
                <a:latin typeface="Calibri" pitchFamily="34" charset="0"/>
                <a:ea typeface="ＭＳ Ｐゴシック" charset="-128"/>
              </a:defRPr>
            </a:lvl4pPr>
            <a:lvl5pPr marL="2057400" indent="-228600" eaLnBrk="0" hangingPunct="0">
              <a:defRPr sz="2400">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sz="2400">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sz="2400">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sz="2400">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sz="2400">
                <a:solidFill>
                  <a:schemeClr val="tx1"/>
                </a:solidFill>
                <a:latin typeface="Calibri" pitchFamily="34" charset="0"/>
                <a:ea typeface="ＭＳ Ｐゴシック" charset="-128"/>
              </a:defRPr>
            </a:lvl9pPr>
          </a:lstStyle>
          <a:p>
            <a:pPr algn="r" defTabSz="914400">
              <a:spcBef>
                <a:spcPct val="50000"/>
              </a:spcBef>
              <a:defRPr/>
            </a:pPr>
            <a:r>
              <a:rPr lang="en-US" sz="1200" b="1" smtClean="0">
                <a:solidFill>
                  <a:srgbClr val="FFFFFF"/>
                </a:solidFill>
                <a:effectLst>
                  <a:outerShdw blurRad="38100" dist="38100" dir="2700000" algn="tl">
                    <a:srgbClr val="474747"/>
                  </a:outerShdw>
                </a:effectLst>
                <a:latin typeface="Helvetica" charset="0"/>
                <a:cs typeface="+mn-cs"/>
              </a:rPr>
              <a:t>A Roussin</a:t>
            </a:r>
          </a:p>
        </p:txBody>
      </p:sp>
    </p:spTree>
  </p:cSld>
  <p:clrMap bg1="dk2" tx1="lt1" bg2="dk1" tx2="lt2" accent1="accent1" accent2="accent2" accent3="accent3" accent4="accent4" accent5="accent5" accent6="accent6" hlink="hlink" folHlink="folHlink"/>
  <p:sldLayoutIdLst>
    <p:sldLayoutId id="2147487057" r:id="rId1"/>
    <p:sldLayoutId id="2147487058" r:id="rId2"/>
    <p:sldLayoutId id="2147487059" r:id="rId3"/>
    <p:sldLayoutId id="2147487060" r:id="rId4"/>
    <p:sldLayoutId id="2147487061" r:id="rId5"/>
    <p:sldLayoutId id="2147487062" r:id="rId6"/>
    <p:sldLayoutId id="2147487063" r:id="rId7"/>
    <p:sldLayoutId id="2147487064" r:id="rId8"/>
    <p:sldLayoutId id="2147487065" r:id="rId9"/>
    <p:sldLayoutId id="2147487066" r:id="rId10"/>
    <p:sldLayoutId id="2147487067" r:id="rId11"/>
  </p:sldLayoutIdLst>
  <p:transition spd="med"/>
  <p:hf sldNum="0" hdr="0" ftr="0" dt="0"/>
  <p:txStyles>
    <p:titleStyle>
      <a:lvl1pPr algn="ctr" rtl="0" eaLnBrk="0" fontAlgn="base" hangingPunct="0">
        <a:spcBef>
          <a:spcPct val="0"/>
        </a:spcBef>
        <a:spcAft>
          <a:spcPct val="0"/>
        </a:spcAft>
        <a:defRPr sz="4400" b="1">
          <a:solidFill>
            <a:schemeClr val="accent2"/>
          </a:solidFill>
          <a:latin typeface="+mj-lt"/>
          <a:ea typeface="+mj-ea"/>
          <a:cs typeface="+mj-cs"/>
        </a:defRPr>
      </a:lvl1pPr>
      <a:lvl2pPr algn="ctr" rtl="0" eaLnBrk="0" fontAlgn="base" hangingPunct="0">
        <a:spcBef>
          <a:spcPct val="0"/>
        </a:spcBef>
        <a:spcAft>
          <a:spcPct val="0"/>
        </a:spcAft>
        <a:defRPr sz="4400" b="1">
          <a:solidFill>
            <a:schemeClr val="accent2"/>
          </a:solidFill>
          <a:latin typeface="Helvetica" charset="0"/>
          <a:ea typeface="ＭＳ Ｐゴシック" pitchFamily="34" charset="-128"/>
        </a:defRPr>
      </a:lvl2pPr>
      <a:lvl3pPr algn="ctr" rtl="0" eaLnBrk="0" fontAlgn="base" hangingPunct="0">
        <a:spcBef>
          <a:spcPct val="0"/>
        </a:spcBef>
        <a:spcAft>
          <a:spcPct val="0"/>
        </a:spcAft>
        <a:defRPr sz="4400" b="1">
          <a:solidFill>
            <a:schemeClr val="accent2"/>
          </a:solidFill>
          <a:latin typeface="Helvetica" charset="0"/>
          <a:ea typeface="ＭＳ Ｐゴシック" pitchFamily="34" charset="-128"/>
        </a:defRPr>
      </a:lvl3pPr>
      <a:lvl4pPr algn="ctr" rtl="0" eaLnBrk="0" fontAlgn="base" hangingPunct="0">
        <a:spcBef>
          <a:spcPct val="0"/>
        </a:spcBef>
        <a:spcAft>
          <a:spcPct val="0"/>
        </a:spcAft>
        <a:defRPr sz="4400" b="1">
          <a:solidFill>
            <a:schemeClr val="accent2"/>
          </a:solidFill>
          <a:latin typeface="Helvetica" charset="0"/>
          <a:ea typeface="ＭＳ Ｐゴシック" pitchFamily="34" charset="-128"/>
        </a:defRPr>
      </a:lvl4pPr>
      <a:lvl5pPr algn="ctr" rtl="0" eaLnBrk="0" fontAlgn="base" hangingPunct="0">
        <a:spcBef>
          <a:spcPct val="0"/>
        </a:spcBef>
        <a:spcAft>
          <a:spcPct val="0"/>
        </a:spcAft>
        <a:defRPr sz="4400" b="1">
          <a:solidFill>
            <a:schemeClr val="accent2"/>
          </a:solidFill>
          <a:latin typeface="Helvetica" charset="0"/>
          <a:ea typeface="ＭＳ Ｐゴシック" pitchFamily="34" charset="-128"/>
        </a:defRPr>
      </a:lvl5pPr>
      <a:lvl6pPr marL="457200" algn="ctr" rtl="0" eaLnBrk="0" fontAlgn="base" hangingPunct="0">
        <a:spcBef>
          <a:spcPct val="0"/>
        </a:spcBef>
        <a:spcAft>
          <a:spcPct val="0"/>
        </a:spcAft>
        <a:defRPr sz="4400" b="1">
          <a:solidFill>
            <a:schemeClr val="accent2"/>
          </a:solidFill>
          <a:latin typeface="Helvetica" charset="0"/>
          <a:ea typeface="ＭＳ Ｐゴシック" pitchFamily="34" charset="-128"/>
        </a:defRPr>
      </a:lvl6pPr>
      <a:lvl7pPr marL="914400" algn="ctr" rtl="0" eaLnBrk="0" fontAlgn="base" hangingPunct="0">
        <a:spcBef>
          <a:spcPct val="0"/>
        </a:spcBef>
        <a:spcAft>
          <a:spcPct val="0"/>
        </a:spcAft>
        <a:defRPr sz="4400" b="1">
          <a:solidFill>
            <a:schemeClr val="accent2"/>
          </a:solidFill>
          <a:latin typeface="Helvetica" charset="0"/>
          <a:ea typeface="ＭＳ Ｐゴシック" pitchFamily="34" charset="-128"/>
        </a:defRPr>
      </a:lvl7pPr>
      <a:lvl8pPr marL="1371600" algn="ctr" rtl="0" eaLnBrk="0" fontAlgn="base" hangingPunct="0">
        <a:spcBef>
          <a:spcPct val="0"/>
        </a:spcBef>
        <a:spcAft>
          <a:spcPct val="0"/>
        </a:spcAft>
        <a:defRPr sz="4400" b="1">
          <a:solidFill>
            <a:schemeClr val="accent2"/>
          </a:solidFill>
          <a:latin typeface="Helvetica" charset="0"/>
          <a:ea typeface="ＭＳ Ｐゴシック" pitchFamily="34" charset="-128"/>
        </a:defRPr>
      </a:lvl8pPr>
      <a:lvl9pPr marL="1828800" algn="ctr" rtl="0" eaLnBrk="0" fontAlgn="base" hangingPunct="0">
        <a:spcBef>
          <a:spcPct val="0"/>
        </a:spcBef>
        <a:spcAft>
          <a:spcPct val="0"/>
        </a:spcAft>
        <a:defRPr sz="4400" b="1">
          <a:solidFill>
            <a:schemeClr val="accent2"/>
          </a:solidFill>
          <a:latin typeface="Helvetica" charset="0"/>
          <a:ea typeface="ＭＳ Ｐゴシック" pitchFamily="34" charset="-128"/>
        </a:defRPr>
      </a:lvl9pPr>
    </p:titleStyle>
    <p:bodyStyle>
      <a:lvl1pPr marL="342900" indent="-342900" algn="l" rtl="0" eaLnBrk="0" fontAlgn="base" hangingPunct="0">
        <a:spcBef>
          <a:spcPct val="20000"/>
        </a:spcBef>
        <a:spcAft>
          <a:spcPct val="0"/>
        </a:spcAft>
        <a:buClr>
          <a:schemeClr val="accent2"/>
        </a:buClr>
        <a:buSzPct val="75000"/>
        <a:buFont typeface="Monotype Sorts" charset="2"/>
        <a:buChar char="u"/>
        <a:defRPr sz="3200" b="1">
          <a:solidFill>
            <a:schemeClr val="tx1"/>
          </a:solidFill>
          <a:latin typeface="+mn-lt"/>
          <a:ea typeface="+mn-ea"/>
          <a:cs typeface="+mn-cs"/>
        </a:defRPr>
      </a:lvl1pPr>
      <a:lvl2pPr marL="742950" indent="-285750" algn="l" rtl="0" eaLnBrk="0" fontAlgn="base" hangingPunct="0">
        <a:spcBef>
          <a:spcPct val="20000"/>
        </a:spcBef>
        <a:spcAft>
          <a:spcPct val="0"/>
        </a:spcAft>
        <a:buClr>
          <a:schemeClr val="accent2"/>
        </a:buClr>
        <a:buSzPct val="75000"/>
        <a:buFont typeface="Monotype Sorts" charset="2"/>
        <a:buChar char="è"/>
        <a:defRPr sz="3200" b="1">
          <a:solidFill>
            <a:schemeClr val="tx1"/>
          </a:solidFill>
          <a:latin typeface="+mn-lt"/>
          <a:ea typeface="+mn-ea"/>
        </a:defRPr>
      </a:lvl2pPr>
      <a:lvl3pPr marL="1143000" indent="-228600" algn="l" rtl="0" eaLnBrk="0" fontAlgn="base" hangingPunct="0">
        <a:spcBef>
          <a:spcPct val="20000"/>
        </a:spcBef>
        <a:spcAft>
          <a:spcPct val="0"/>
        </a:spcAft>
        <a:buClr>
          <a:schemeClr val="accent2"/>
        </a:buClr>
        <a:buSzPct val="75000"/>
        <a:buFont typeface="Monotype Sorts" charset="2"/>
        <a:buChar char="l"/>
        <a:defRPr sz="3200" b="1">
          <a:solidFill>
            <a:schemeClr val="tx1"/>
          </a:solidFill>
          <a:latin typeface="+mn-lt"/>
          <a:ea typeface="+mn-ea"/>
        </a:defRPr>
      </a:lvl3pPr>
      <a:lvl4pPr marL="1600200" indent="-228600" algn="l" rtl="0" eaLnBrk="0" fontAlgn="base" hangingPunct="0">
        <a:spcBef>
          <a:spcPct val="20000"/>
        </a:spcBef>
        <a:spcAft>
          <a:spcPct val="0"/>
        </a:spcAft>
        <a:buClr>
          <a:schemeClr val="accent2"/>
        </a:buClr>
        <a:buSzPct val="65000"/>
        <a:buChar char="_"/>
        <a:defRPr sz="3200" b="1">
          <a:solidFill>
            <a:schemeClr val="tx1"/>
          </a:solidFill>
          <a:latin typeface="+mn-lt"/>
          <a:ea typeface="+mn-ea"/>
        </a:defRPr>
      </a:lvl4pPr>
      <a:lvl5pPr marL="2057400" indent="-228600" algn="l" rtl="0" eaLnBrk="0" fontAlgn="base" hangingPunct="0">
        <a:spcBef>
          <a:spcPct val="20000"/>
        </a:spcBef>
        <a:spcAft>
          <a:spcPct val="0"/>
        </a:spcAft>
        <a:buClr>
          <a:schemeClr val="accent2"/>
        </a:buClr>
        <a:buSzPct val="100000"/>
        <a:buChar char="-"/>
        <a:defRPr sz="3200" b="1">
          <a:solidFill>
            <a:schemeClr val="tx1"/>
          </a:solidFill>
          <a:latin typeface="+mn-lt"/>
          <a:ea typeface="+mn-ea"/>
        </a:defRPr>
      </a:lvl5pPr>
      <a:lvl6pPr marL="2514600" indent="-228600" algn="l" rtl="0" eaLnBrk="0" fontAlgn="base" hangingPunct="0">
        <a:spcBef>
          <a:spcPct val="20000"/>
        </a:spcBef>
        <a:spcAft>
          <a:spcPct val="0"/>
        </a:spcAft>
        <a:buClr>
          <a:schemeClr val="accent2"/>
        </a:buClr>
        <a:buSzPct val="100000"/>
        <a:buChar char="-"/>
        <a:defRPr sz="3200" b="1">
          <a:solidFill>
            <a:schemeClr val="tx1"/>
          </a:solidFill>
          <a:latin typeface="+mn-lt"/>
          <a:ea typeface="+mn-ea"/>
        </a:defRPr>
      </a:lvl6pPr>
      <a:lvl7pPr marL="2971800" indent="-228600" algn="l" rtl="0" eaLnBrk="0" fontAlgn="base" hangingPunct="0">
        <a:spcBef>
          <a:spcPct val="20000"/>
        </a:spcBef>
        <a:spcAft>
          <a:spcPct val="0"/>
        </a:spcAft>
        <a:buClr>
          <a:schemeClr val="accent2"/>
        </a:buClr>
        <a:buSzPct val="100000"/>
        <a:buChar char="-"/>
        <a:defRPr sz="3200" b="1">
          <a:solidFill>
            <a:schemeClr val="tx1"/>
          </a:solidFill>
          <a:latin typeface="+mn-lt"/>
          <a:ea typeface="+mn-ea"/>
        </a:defRPr>
      </a:lvl7pPr>
      <a:lvl8pPr marL="3429000" indent="-228600" algn="l" rtl="0" eaLnBrk="0" fontAlgn="base" hangingPunct="0">
        <a:spcBef>
          <a:spcPct val="20000"/>
        </a:spcBef>
        <a:spcAft>
          <a:spcPct val="0"/>
        </a:spcAft>
        <a:buClr>
          <a:schemeClr val="accent2"/>
        </a:buClr>
        <a:buSzPct val="100000"/>
        <a:buChar char="-"/>
        <a:defRPr sz="3200" b="1">
          <a:solidFill>
            <a:schemeClr val="tx1"/>
          </a:solidFill>
          <a:latin typeface="+mn-lt"/>
          <a:ea typeface="+mn-ea"/>
        </a:defRPr>
      </a:lvl8pPr>
      <a:lvl9pPr marL="3886200" indent="-228600" algn="l" rtl="0" eaLnBrk="0" fontAlgn="base" hangingPunct="0">
        <a:spcBef>
          <a:spcPct val="20000"/>
        </a:spcBef>
        <a:spcAft>
          <a:spcPct val="0"/>
        </a:spcAft>
        <a:buClr>
          <a:schemeClr val="accent2"/>
        </a:buClr>
        <a:buSzPct val="100000"/>
        <a:buChar char="-"/>
        <a:defRPr sz="3200" b="1">
          <a:solidFill>
            <a:schemeClr val="tx1"/>
          </a:solidFill>
          <a:latin typeface="+mn-lt"/>
          <a:ea typeface="+mn-ea"/>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000000"/>
            </a:gs>
            <a:gs pos="100000">
              <a:schemeClr val="bg1"/>
            </a:gs>
          </a:gsLst>
          <a:lin ang="5400000" scaled="1"/>
        </a:gradFill>
        <a:effectLst/>
      </p:bgPr>
    </p:bg>
    <p:spTree>
      <p:nvGrpSpPr>
        <p:cNvPr id="1" name=""/>
        <p:cNvGrpSpPr/>
        <p:nvPr/>
      </p:nvGrpSpPr>
      <p:grpSpPr>
        <a:xfrm>
          <a:off x="0" y="0"/>
          <a:ext cx="0" cy="0"/>
          <a:chOff x="0" y="0"/>
          <a:chExt cx="0" cy="0"/>
        </a:xfrm>
      </p:grpSpPr>
      <p:sp>
        <p:nvSpPr>
          <p:cNvPr id="90114" name="Rectangle 5"/>
          <p:cNvSpPr>
            <a:spLocks noGrp="1" noChangeArrowheads="1"/>
          </p:cNvSpPr>
          <p:nvPr>
            <p:ph type="title"/>
          </p:nvPr>
        </p:nvSpPr>
        <p:spPr bwMode="auto">
          <a:xfrm>
            <a:off x="0" y="0"/>
            <a:ext cx="9144000" cy="1219200"/>
          </a:xfrm>
          <a:prstGeom prst="rect">
            <a:avLst/>
          </a:prstGeom>
          <a:solidFill>
            <a:srgbClr val="950006"/>
          </a:solidFill>
          <a:ln w="12700">
            <a:noFill/>
            <a:miter lim="800000"/>
            <a:headEnd/>
            <a:tailEnd/>
          </a:ln>
        </p:spPr>
        <p:txBody>
          <a:bodyPr vert="horz" wrap="square" lIns="90487" tIns="44450" rIns="90487" bIns="44450" numCol="1" anchor="ctr" anchorCtr="0" compatLnSpc="1">
            <a:prstTxWarp prst="textNoShape">
              <a:avLst/>
            </a:prstTxWarp>
          </a:bodyPr>
          <a:lstStyle/>
          <a:p>
            <a:pPr lvl="0"/>
            <a:r>
              <a:rPr lang="en-US" smtClean="0"/>
              <a:t>Cliquez pour modifier le style du titre</a:t>
            </a:r>
          </a:p>
        </p:txBody>
      </p:sp>
      <p:sp>
        <p:nvSpPr>
          <p:cNvPr id="90115" name="Rectangle 6"/>
          <p:cNvSpPr>
            <a:spLocks noGrp="1" noChangeArrowheads="1"/>
          </p:cNvSpPr>
          <p:nvPr>
            <p:ph type="body" idx="1"/>
          </p:nvPr>
        </p:nvSpPr>
        <p:spPr bwMode="auto">
          <a:xfrm>
            <a:off x="236538" y="1752600"/>
            <a:ext cx="8737600" cy="4724400"/>
          </a:xfrm>
          <a:prstGeom prst="rect">
            <a:avLst/>
          </a:prstGeom>
          <a:noFill/>
          <a:ln w="12700">
            <a:noFill/>
            <a:miter lim="800000"/>
            <a:headEnd/>
            <a:tailEnd/>
          </a:ln>
        </p:spPr>
        <p:txBody>
          <a:bodyPr vert="horz" wrap="square" lIns="90487" tIns="44450" rIns="90487" bIns="4445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1033" name="Text Box 9"/>
          <p:cNvSpPr txBox="1">
            <a:spLocks noChangeArrowheads="1"/>
          </p:cNvSpPr>
          <p:nvPr/>
        </p:nvSpPr>
        <p:spPr bwMode="auto">
          <a:xfrm>
            <a:off x="7721600" y="6583363"/>
            <a:ext cx="1422400" cy="274637"/>
          </a:xfrm>
          <a:prstGeom prst="rect">
            <a:avLst/>
          </a:prstGeom>
          <a:noFill/>
          <a:ln w="12700">
            <a:noFill/>
            <a:miter lim="800000"/>
            <a:headEnd/>
            <a:tailEnd/>
          </a:ln>
          <a:effectLst/>
        </p:spPr>
        <p:txBody>
          <a:bodyPr anchor="ctr">
            <a:spAutoFit/>
          </a:bodyPr>
          <a:lstStyle>
            <a:lvl1pPr eaLnBrk="0" hangingPunct="0">
              <a:defRPr sz="2400">
                <a:solidFill>
                  <a:schemeClr val="tx1"/>
                </a:solidFill>
                <a:latin typeface="Calibri" pitchFamily="34" charset="0"/>
                <a:ea typeface="ＭＳ Ｐゴシック" charset="-128"/>
              </a:defRPr>
            </a:lvl1pPr>
            <a:lvl2pPr marL="742950" indent="-285750" eaLnBrk="0" hangingPunct="0">
              <a:defRPr sz="2400">
                <a:solidFill>
                  <a:schemeClr val="tx1"/>
                </a:solidFill>
                <a:latin typeface="Calibri" pitchFamily="34" charset="0"/>
                <a:ea typeface="ＭＳ Ｐゴシック" charset="-128"/>
              </a:defRPr>
            </a:lvl2pPr>
            <a:lvl3pPr marL="1143000" indent="-228600" eaLnBrk="0" hangingPunct="0">
              <a:defRPr sz="2400">
                <a:solidFill>
                  <a:schemeClr val="tx1"/>
                </a:solidFill>
                <a:latin typeface="Calibri" pitchFamily="34" charset="0"/>
                <a:ea typeface="ＭＳ Ｐゴシック" charset="-128"/>
              </a:defRPr>
            </a:lvl3pPr>
            <a:lvl4pPr marL="1600200" indent="-228600" eaLnBrk="0" hangingPunct="0">
              <a:defRPr sz="2400">
                <a:solidFill>
                  <a:schemeClr val="tx1"/>
                </a:solidFill>
                <a:latin typeface="Calibri" pitchFamily="34" charset="0"/>
                <a:ea typeface="ＭＳ Ｐゴシック" charset="-128"/>
              </a:defRPr>
            </a:lvl4pPr>
            <a:lvl5pPr marL="2057400" indent="-228600" eaLnBrk="0" hangingPunct="0">
              <a:defRPr sz="2400">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sz="2400">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sz="2400">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sz="2400">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sz="2400">
                <a:solidFill>
                  <a:schemeClr val="tx1"/>
                </a:solidFill>
                <a:latin typeface="Calibri" pitchFamily="34" charset="0"/>
                <a:ea typeface="ＭＳ Ｐゴシック" charset="-128"/>
              </a:defRPr>
            </a:lvl9pPr>
          </a:lstStyle>
          <a:p>
            <a:pPr algn="r" defTabSz="914400">
              <a:spcBef>
                <a:spcPct val="50000"/>
              </a:spcBef>
              <a:defRPr/>
            </a:pPr>
            <a:r>
              <a:rPr lang="en-US" sz="1200" b="1" smtClean="0">
                <a:solidFill>
                  <a:srgbClr val="FFFFFF"/>
                </a:solidFill>
                <a:effectLst>
                  <a:outerShdw blurRad="38100" dist="38100" dir="2700000" algn="tl">
                    <a:srgbClr val="474747"/>
                  </a:outerShdw>
                </a:effectLst>
                <a:latin typeface="Helvetica" charset="0"/>
                <a:cs typeface="+mn-cs"/>
              </a:rPr>
              <a:t>A Roussin</a:t>
            </a:r>
          </a:p>
        </p:txBody>
      </p:sp>
    </p:spTree>
  </p:cSld>
  <p:clrMap bg1="dk2" tx1="lt1" bg2="dk1" tx2="lt2" accent1="accent1" accent2="accent2" accent3="accent3" accent4="accent4" accent5="accent5" accent6="accent6" hlink="hlink" folHlink="folHlink"/>
  <p:sldLayoutIdLst>
    <p:sldLayoutId id="2147487068" r:id="rId1"/>
    <p:sldLayoutId id="2147487069" r:id="rId2"/>
    <p:sldLayoutId id="2147487070" r:id="rId3"/>
    <p:sldLayoutId id="2147487071" r:id="rId4"/>
    <p:sldLayoutId id="2147487072" r:id="rId5"/>
    <p:sldLayoutId id="2147487073" r:id="rId6"/>
    <p:sldLayoutId id="2147487074" r:id="rId7"/>
    <p:sldLayoutId id="2147487075" r:id="rId8"/>
    <p:sldLayoutId id="2147487076" r:id="rId9"/>
    <p:sldLayoutId id="2147487077" r:id="rId10"/>
    <p:sldLayoutId id="2147487078" r:id="rId11"/>
  </p:sldLayoutIdLst>
  <p:transition spd="med"/>
  <p:hf sldNum="0" hdr="0" ftr="0" dt="0"/>
  <p:txStyles>
    <p:titleStyle>
      <a:lvl1pPr algn="ctr" rtl="0" eaLnBrk="0" fontAlgn="base" hangingPunct="0">
        <a:spcBef>
          <a:spcPct val="0"/>
        </a:spcBef>
        <a:spcAft>
          <a:spcPct val="0"/>
        </a:spcAft>
        <a:defRPr sz="4400" b="1">
          <a:solidFill>
            <a:schemeClr val="accent2"/>
          </a:solidFill>
          <a:latin typeface="+mj-lt"/>
          <a:ea typeface="+mj-ea"/>
          <a:cs typeface="+mj-cs"/>
        </a:defRPr>
      </a:lvl1pPr>
      <a:lvl2pPr algn="ctr" rtl="0" eaLnBrk="0" fontAlgn="base" hangingPunct="0">
        <a:spcBef>
          <a:spcPct val="0"/>
        </a:spcBef>
        <a:spcAft>
          <a:spcPct val="0"/>
        </a:spcAft>
        <a:defRPr sz="4400" b="1">
          <a:solidFill>
            <a:schemeClr val="accent2"/>
          </a:solidFill>
          <a:latin typeface="Helvetica" charset="0"/>
          <a:ea typeface="ＭＳ Ｐゴシック" pitchFamily="34" charset="-128"/>
        </a:defRPr>
      </a:lvl2pPr>
      <a:lvl3pPr algn="ctr" rtl="0" eaLnBrk="0" fontAlgn="base" hangingPunct="0">
        <a:spcBef>
          <a:spcPct val="0"/>
        </a:spcBef>
        <a:spcAft>
          <a:spcPct val="0"/>
        </a:spcAft>
        <a:defRPr sz="4400" b="1">
          <a:solidFill>
            <a:schemeClr val="accent2"/>
          </a:solidFill>
          <a:latin typeface="Helvetica" charset="0"/>
          <a:ea typeface="ＭＳ Ｐゴシック" pitchFamily="34" charset="-128"/>
        </a:defRPr>
      </a:lvl3pPr>
      <a:lvl4pPr algn="ctr" rtl="0" eaLnBrk="0" fontAlgn="base" hangingPunct="0">
        <a:spcBef>
          <a:spcPct val="0"/>
        </a:spcBef>
        <a:spcAft>
          <a:spcPct val="0"/>
        </a:spcAft>
        <a:defRPr sz="4400" b="1">
          <a:solidFill>
            <a:schemeClr val="accent2"/>
          </a:solidFill>
          <a:latin typeface="Helvetica" charset="0"/>
          <a:ea typeface="ＭＳ Ｐゴシック" pitchFamily="34" charset="-128"/>
        </a:defRPr>
      </a:lvl4pPr>
      <a:lvl5pPr algn="ctr" rtl="0" eaLnBrk="0" fontAlgn="base" hangingPunct="0">
        <a:spcBef>
          <a:spcPct val="0"/>
        </a:spcBef>
        <a:spcAft>
          <a:spcPct val="0"/>
        </a:spcAft>
        <a:defRPr sz="4400" b="1">
          <a:solidFill>
            <a:schemeClr val="accent2"/>
          </a:solidFill>
          <a:latin typeface="Helvetica" charset="0"/>
          <a:ea typeface="ＭＳ Ｐゴシック" pitchFamily="34" charset="-128"/>
        </a:defRPr>
      </a:lvl5pPr>
      <a:lvl6pPr marL="457200" algn="ctr" rtl="0" eaLnBrk="0" fontAlgn="base" hangingPunct="0">
        <a:spcBef>
          <a:spcPct val="0"/>
        </a:spcBef>
        <a:spcAft>
          <a:spcPct val="0"/>
        </a:spcAft>
        <a:defRPr sz="4400" b="1">
          <a:solidFill>
            <a:schemeClr val="accent2"/>
          </a:solidFill>
          <a:latin typeface="Helvetica" charset="0"/>
          <a:ea typeface="ＭＳ Ｐゴシック" pitchFamily="34" charset="-128"/>
        </a:defRPr>
      </a:lvl6pPr>
      <a:lvl7pPr marL="914400" algn="ctr" rtl="0" eaLnBrk="0" fontAlgn="base" hangingPunct="0">
        <a:spcBef>
          <a:spcPct val="0"/>
        </a:spcBef>
        <a:spcAft>
          <a:spcPct val="0"/>
        </a:spcAft>
        <a:defRPr sz="4400" b="1">
          <a:solidFill>
            <a:schemeClr val="accent2"/>
          </a:solidFill>
          <a:latin typeface="Helvetica" charset="0"/>
          <a:ea typeface="ＭＳ Ｐゴシック" pitchFamily="34" charset="-128"/>
        </a:defRPr>
      </a:lvl7pPr>
      <a:lvl8pPr marL="1371600" algn="ctr" rtl="0" eaLnBrk="0" fontAlgn="base" hangingPunct="0">
        <a:spcBef>
          <a:spcPct val="0"/>
        </a:spcBef>
        <a:spcAft>
          <a:spcPct val="0"/>
        </a:spcAft>
        <a:defRPr sz="4400" b="1">
          <a:solidFill>
            <a:schemeClr val="accent2"/>
          </a:solidFill>
          <a:latin typeface="Helvetica" charset="0"/>
          <a:ea typeface="ＭＳ Ｐゴシック" pitchFamily="34" charset="-128"/>
        </a:defRPr>
      </a:lvl8pPr>
      <a:lvl9pPr marL="1828800" algn="ctr" rtl="0" eaLnBrk="0" fontAlgn="base" hangingPunct="0">
        <a:spcBef>
          <a:spcPct val="0"/>
        </a:spcBef>
        <a:spcAft>
          <a:spcPct val="0"/>
        </a:spcAft>
        <a:defRPr sz="4400" b="1">
          <a:solidFill>
            <a:schemeClr val="accent2"/>
          </a:solidFill>
          <a:latin typeface="Helvetica" charset="0"/>
          <a:ea typeface="ＭＳ Ｐゴシック" pitchFamily="34" charset="-128"/>
        </a:defRPr>
      </a:lvl9pPr>
    </p:titleStyle>
    <p:bodyStyle>
      <a:lvl1pPr marL="342900" indent="-342900" algn="l" rtl="0" eaLnBrk="0" fontAlgn="base" hangingPunct="0">
        <a:spcBef>
          <a:spcPct val="20000"/>
        </a:spcBef>
        <a:spcAft>
          <a:spcPct val="0"/>
        </a:spcAft>
        <a:buClr>
          <a:schemeClr val="accent2"/>
        </a:buClr>
        <a:buSzPct val="75000"/>
        <a:buFont typeface="Monotype Sorts" charset="2"/>
        <a:buChar char="u"/>
        <a:defRPr sz="3200" b="1">
          <a:solidFill>
            <a:schemeClr val="tx1"/>
          </a:solidFill>
          <a:latin typeface="+mn-lt"/>
          <a:ea typeface="+mn-ea"/>
          <a:cs typeface="+mn-cs"/>
        </a:defRPr>
      </a:lvl1pPr>
      <a:lvl2pPr marL="742950" indent="-285750" algn="l" rtl="0" eaLnBrk="0" fontAlgn="base" hangingPunct="0">
        <a:spcBef>
          <a:spcPct val="20000"/>
        </a:spcBef>
        <a:spcAft>
          <a:spcPct val="0"/>
        </a:spcAft>
        <a:buClr>
          <a:schemeClr val="accent2"/>
        </a:buClr>
        <a:buSzPct val="75000"/>
        <a:buFont typeface="Monotype Sorts" charset="2"/>
        <a:buChar char="è"/>
        <a:defRPr sz="3200" b="1">
          <a:solidFill>
            <a:schemeClr val="tx1"/>
          </a:solidFill>
          <a:latin typeface="+mn-lt"/>
          <a:ea typeface="+mn-ea"/>
        </a:defRPr>
      </a:lvl2pPr>
      <a:lvl3pPr marL="1143000" indent="-228600" algn="l" rtl="0" eaLnBrk="0" fontAlgn="base" hangingPunct="0">
        <a:spcBef>
          <a:spcPct val="20000"/>
        </a:spcBef>
        <a:spcAft>
          <a:spcPct val="0"/>
        </a:spcAft>
        <a:buClr>
          <a:schemeClr val="accent2"/>
        </a:buClr>
        <a:buSzPct val="75000"/>
        <a:buFont typeface="Monotype Sorts" charset="2"/>
        <a:buChar char="l"/>
        <a:defRPr sz="3200" b="1">
          <a:solidFill>
            <a:schemeClr val="tx1"/>
          </a:solidFill>
          <a:latin typeface="+mn-lt"/>
          <a:ea typeface="+mn-ea"/>
        </a:defRPr>
      </a:lvl3pPr>
      <a:lvl4pPr marL="1600200" indent="-228600" algn="l" rtl="0" eaLnBrk="0" fontAlgn="base" hangingPunct="0">
        <a:spcBef>
          <a:spcPct val="20000"/>
        </a:spcBef>
        <a:spcAft>
          <a:spcPct val="0"/>
        </a:spcAft>
        <a:buClr>
          <a:schemeClr val="accent2"/>
        </a:buClr>
        <a:buSzPct val="65000"/>
        <a:buChar char="_"/>
        <a:defRPr sz="3200" b="1">
          <a:solidFill>
            <a:schemeClr val="tx1"/>
          </a:solidFill>
          <a:latin typeface="+mn-lt"/>
          <a:ea typeface="+mn-ea"/>
        </a:defRPr>
      </a:lvl4pPr>
      <a:lvl5pPr marL="2057400" indent="-228600" algn="l" rtl="0" eaLnBrk="0" fontAlgn="base" hangingPunct="0">
        <a:spcBef>
          <a:spcPct val="20000"/>
        </a:spcBef>
        <a:spcAft>
          <a:spcPct val="0"/>
        </a:spcAft>
        <a:buClr>
          <a:schemeClr val="accent2"/>
        </a:buClr>
        <a:buSzPct val="100000"/>
        <a:buChar char="-"/>
        <a:defRPr sz="3200" b="1">
          <a:solidFill>
            <a:schemeClr val="tx1"/>
          </a:solidFill>
          <a:latin typeface="+mn-lt"/>
          <a:ea typeface="+mn-ea"/>
        </a:defRPr>
      </a:lvl5pPr>
      <a:lvl6pPr marL="2514600" indent="-228600" algn="l" rtl="0" eaLnBrk="0" fontAlgn="base" hangingPunct="0">
        <a:spcBef>
          <a:spcPct val="20000"/>
        </a:spcBef>
        <a:spcAft>
          <a:spcPct val="0"/>
        </a:spcAft>
        <a:buClr>
          <a:schemeClr val="accent2"/>
        </a:buClr>
        <a:buSzPct val="100000"/>
        <a:buChar char="-"/>
        <a:defRPr sz="3200" b="1">
          <a:solidFill>
            <a:schemeClr val="tx1"/>
          </a:solidFill>
          <a:latin typeface="+mn-lt"/>
          <a:ea typeface="+mn-ea"/>
        </a:defRPr>
      </a:lvl6pPr>
      <a:lvl7pPr marL="2971800" indent="-228600" algn="l" rtl="0" eaLnBrk="0" fontAlgn="base" hangingPunct="0">
        <a:spcBef>
          <a:spcPct val="20000"/>
        </a:spcBef>
        <a:spcAft>
          <a:spcPct val="0"/>
        </a:spcAft>
        <a:buClr>
          <a:schemeClr val="accent2"/>
        </a:buClr>
        <a:buSzPct val="100000"/>
        <a:buChar char="-"/>
        <a:defRPr sz="3200" b="1">
          <a:solidFill>
            <a:schemeClr val="tx1"/>
          </a:solidFill>
          <a:latin typeface="+mn-lt"/>
          <a:ea typeface="+mn-ea"/>
        </a:defRPr>
      </a:lvl7pPr>
      <a:lvl8pPr marL="3429000" indent="-228600" algn="l" rtl="0" eaLnBrk="0" fontAlgn="base" hangingPunct="0">
        <a:spcBef>
          <a:spcPct val="20000"/>
        </a:spcBef>
        <a:spcAft>
          <a:spcPct val="0"/>
        </a:spcAft>
        <a:buClr>
          <a:schemeClr val="accent2"/>
        </a:buClr>
        <a:buSzPct val="100000"/>
        <a:buChar char="-"/>
        <a:defRPr sz="3200" b="1">
          <a:solidFill>
            <a:schemeClr val="tx1"/>
          </a:solidFill>
          <a:latin typeface="+mn-lt"/>
          <a:ea typeface="+mn-ea"/>
        </a:defRPr>
      </a:lvl8pPr>
      <a:lvl9pPr marL="3886200" indent="-228600" algn="l" rtl="0" eaLnBrk="0" fontAlgn="base" hangingPunct="0">
        <a:spcBef>
          <a:spcPct val="20000"/>
        </a:spcBef>
        <a:spcAft>
          <a:spcPct val="0"/>
        </a:spcAft>
        <a:buClr>
          <a:schemeClr val="accent2"/>
        </a:buClr>
        <a:buSzPct val="100000"/>
        <a:buChar char="-"/>
        <a:defRPr sz="3200" b="1">
          <a:solidFill>
            <a:schemeClr val="tx1"/>
          </a:solidFill>
          <a:latin typeface="+mn-lt"/>
          <a:ea typeface="+mn-ea"/>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000000"/>
            </a:gs>
            <a:gs pos="100000">
              <a:schemeClr val="bg1"/>
            </a:gs>
          </a:gsLst>
          <a:lin ang="5400000" scaled="1"/>
        </a:gradFill>
        <a:effectLst/>
      </p:bgPr>
    </p:bg>
    <p:spTree>
      <p:nvGrpSpPr>
        <p:cNvPr id="1" name=""/>
        <p:cNvGrpSpPr/>
        <p:nvPr/>
      </p:nvGrpSpPr>
      <p:grpSpPr>
        <a:xfrm>
          <a:off x="0" y="0"/>
          <a:ext cx="0" cy="0"/>
          <a:chOff x="0" y="0"/>
          <a:chExt cx="0" cy="0"/>
        </a:xfrm>
      </p:grpSpPr>
      <p:sp>
        <p:nvSpPr>
          <p:cNvPr id="91138" name="Rectangle 5"/>
          <p:cNvSpPr>
            <a:spLocks noGrp="1" noChangeArrowheads="1"/>
          </p:cNvSpPr>
          <p:nvPr>
            <p:ph type="title"/>
          </p:nvPr>
        </p:nvSpPr>
        <p:spPr bwMode="auto">
          <a:xfrm>
            <a:off x="0" y="0"/>
            <a:ext cx="9144000" cy="1219200"/>
          </a:xfrm>
          <a:prstGeom prst="rect">
            <a:avLst/>
          </a:prstGeom>
          <a:solidFill>
            <a:srgbClr val="950006"/>
          </a:solidFill>
          <a:ln w="12700">
            <a:noFill/>
            <a:miter lim="800000"/>
            <a:headEnd/>
            <a:tailEnd/>
          </a:ln>
        </p:spPr>
        <p:txBody>
          <a:bodyPr vert="horz" wrap="square" lIns="90487" tIns="44450" rIns="90487" bIns="44450" numCol="1" anchor="ctr" anchorCtr="0" compatLnSpc="1">
            <a:prstTxWarp prst="textNoShape">
              <a:avLst/>
            </a:prstTxWarp>
          </a:bodyPr>
          <a:lstStyle/>
          <a:p>
            <a:pPr lvl="0"/>
            <a:r>
              <a:rPr lang="en-US" smtClean="0"/>
              <a:t>Cliquez pour modifier le style du titre</a:t>
            </a:r>
          </a:p>
        </p:txBody>
      </p:sp>
      <p:sp>
        <p:nvSpPr>
          <p:cNvPr id="91139" name="Rectangle 6"/>
          <p:cNvSpPr>
            <a:spLocks noGrp="1" noChangeArrowheads="1"/>
          </p:cNvSpPr>
          <p:nvPr>
            <p:ph type="body" idx="1"/>
          </p:nvPr>
        </p:nvSpPr>
        <p:spPr bwMode="auto">
          <a:xfrm>
            <a:off x="236538" y="1752600"/>
            <a:ext cx="8737600" cy="4724400"/>
          </a:xfrm>
          <a:prstGeom prst="rect">
            <a:avLst/>
          </a:prstGeom>
          <a:noFill/>
          <a:ln w="12700">
            <a:noFill/>
            <a:miter lim="800000"/>
            <a:headEnd/>
            <a:tailEnd/>
          </a:ln>
        </p:spPr>
        <p:txBody>
          <a:bodyPr vert="horz" wrap="square" lIns="90487" tIns="44450" rIns="90487" bIns="4445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1033" name="Text Box 9"/>
          <p:cNvSpPr txBox="1">
            <a:spLocks noChangeArrowheads="1"/>
          </p:cNvSpPr>
          <p:nvPr/>
        </p:nvSpPr>
        <p:spPr bwMode="auto">
          <a:xfrm>
            <a:off x="7721600" y="6583363"/>
            <a:ext cx="1422400" cy="274637"/>
          </a:xfrm>
          <a:prstGeom prst="rect">
            <a:avLst/>
          </a:prstGeom>
          <a:noFill/>
          <a:ln w="12700">
            <a:noFill/>
            <a:miter lim="800000"/>
            <a:headEnd/>
            <a:tailEnd/>
          </a:ln>
          <a:effectLst/>
        </p:spPr>
        <p:txBody>
          <a:bodyPr anchor="ctr">
            <a:spAutoFit/>
          </a:bodyPr>
          <a:lstStyle>
            <a:lvl1pPr eaLnBrk="0" hangingPunct="0">
              <a:defRPr sz="2400">
                <a:solidFill>
                  <a:schemeClr val="tx1"/>
                </a:solidFill>
                <a:latin typeface="Calibri" pitchFamily="34" charset="0"/>
                <a:ea typeface="ＭＳ Ｐゴシック" charset="-128"/>
              </a:defRPr>
            </a:lvl1pPr>
            <a:lvl2pPr marL="742950" indent="-285750" eaLnBrk="0" hangingPunct="0">
              <a:defRPr sz="2400">
                <a:solidFill>
                  <a:schemeClr val="tx1"/>
                </a:solidFill>
                <a:latin typeface="Calibri" pitchFamily="34" charset="0"/>
                <a:ea typeface="ＭＳ Ｐゴシック" charset="-128"/>
              </a:defRPr>
            </a:lvl2pPr>
            <a:lvl3pPr marL="1143000" indent="-228600" eaLnBrk="0" hangingPunct="0">
              <a:defRPr sz="2400">
                <a:solidFill>
                  <a:schemeClr val="tx1"/>
                </a:solidFill>
                <a:latin typeface="Calibri" pitchFamily="34" charset="0"/>
                <a:ea typeface="ＭＳ Ｐゴシック" charset="-128"/>
              </a:defRPr>
            </a:lvl3pPr>
            <a:lvl4pPr marL="1600200" indent="-228600" eaLnBrk="0" hangingPunct="0">
              <a:defRPr sz="2400">
                <a:solidFill>
                  <a:schemeClr val="tx1"/>
                </a:solidFill>
                <a:latin typeface="Calibri" pitchFamily="34" charset="0"/>
                <a:ea typeface="ＭＳ Ｐゴシック" charset="-128"/>
              </a:defRPr>
            </a:lvl4pPr>
            <a:lvl5pPr marL="2057400" indent="-228600" eaLnBrk="0" hangingPunct="0">
              <a:defRPr sz="2400">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sz="2400">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sz="2400">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sz="2400">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sz="2400">
                <a:solidFill>
                  <a:schemeClr val="tx1"/>
                </a:solidFill>
                <a:latin typeface="Calibri" pitchFamily="34" charset="0"/>
                <a:ea typeface="ＭＳ Ｐゴシック" charset="-128"/>
              </a:defRPr>
            </a:lvl9pPr>
          </a:lstStyle>
          <a:p>
            <a:pPr algn="r" defTabSz="914400">
              <a:spcBef>
                <a:spcPct val="50000"/>
              </a:spcBef>
              <a:defRPr/>
            </a:pPr>
            <a:r>
              <a:rPr lang="en-US" sz="1200" b="1" smtClean="0">
                <a:solidFill>
                  <a:srgbClr val="FFFFFF"/>
                </a:solidFill>
                <a:effectLst>
                  <a:outerShdw blurRad="38100" dist="38100" dir="2700000" algn="tl">
                    <a:srgbClr val="474747"/>
                  </a:outerShdw>
                </a:effectLst>
                <a:latin typeface="Helvetica" charset="0"/>
                <a:cs typeface="+mn-cs"/>
              </a:rPr>
              <a:t>A Roussin</a:t>
            </a:r>
          </a:p>
        </p:txBody>
      </p:sp>
    </p:spTree>
  </p:cSld>
  <p:clrMap bg1="dk2" tx1="lt1" bg2="dk1" tx2="lt2" accent1="accent1" accent2="accent2" accent3="accent3" accent4="accent4" accent5="accent5" accent6="accent6" hlink="hlink" folHlink="folHlink"/>
  <p:sldLayoutIdLst>
    <p:sldLayoutId id="2147487079" r:id="rId1"/>
    <p:sldLayoutId id="2147487080" r:id="rId2"/>
    <p:sldLayoutId id="2147487081" r:id="rId3"/>
    <p:sldLayoutId id="2147487082" r:id="rId4"/>
    <p:sldLayoutId id="2147487083" r:id="rId5"/>
    <p:sldLayoutId id="2147487084" r:id="rId6"/>
    <p:sldLayoutId id="2147487085" r:id="rId7"/>
    <p:sldLayoutId id="2147487086" r:id="rId8"/>
    <p:sldLayoutId id="2147487087" r:id="rId9"/>
    <p:sldLayoutId id="2147487088" r:id="rId10"/>
    <p:sldLayoutId id="2147487089" r:id="rId11"/>
  </p:sldLayoutIdLst>
  <p:transition spd="med"/>
  <p:hf sldNum="0" hdr="0" ftr="0" dt="0"/>
  <p:txStyles>
    <p:titleStyle>
      <a:lvl1pPr algn="ctr" rtl="0" eaLnBrk="0" fontAlgn="base" hangingPunct="0">
        <a:spcBef>
          <a:spcPct val="0"/>
        </a:spcBef>
        <a:spcAft>
          <a:spcPct val="0"/>
        </a:spcAft>
        <a:defRPr sz="4400" b="1">
          <a:solidFill>
            <a:schemeClr val="accent2"/>
          </a:solidFill>
          <a:latin typeface="+mj-lt"/>
          <a:ea typeface="+mj-ea"/>
          <a:cs typeface="+mj-cs"/>
        </a:defRPr>
      </a:lvl1pPr>
      <a:lvl2pPr algn="ctr" rtl="0" eaLnBrk="0" fontAlgn="base" hangingPunct="0">
        <a:spcBef>
          <a:spcPct val="0"/>
        </a:spcBef>
        <a:spcAft>
          <a:spcPct val="0"/>
        </a:spcAft>
        <a:defRPr sz="4400" b="1">
          <a:solidFill>
            <a:schemeClr val="accent2"/>
          </a:solidFill>
          <a:latin typeface="Helvetica" charset="0"/>
          <a:ea typeface="ＭＳ Ｐゴシック" pitchFamily="34" charset="-128"/>
        </a:defRPr>
      </a:lvl2pPr>
      <a:lvl3pPr algn="ctr" rtl="0" eaLnBrk="0" fontAlgn="base" hangingPunct="0">
        <a:spcBef>
          <a:spcPct val="0"/>
        </a:spcBef>
        <a:spcAft>
          <a:spcPct val="0"/>
        </a:spcAft>
        <a:defRPr sz="4400" b="1">
          <a:solidFill>
            <a:schemeClr val="accent2"/>
          </a:solidFill>
          <a:latin typeface="Helvetica" charset="0"/>
          <a:ea typeface="ＭＳ Ｐゴシック" pitchFamily="34" charset="-128"/>
        </a:defRPr>
      </a:lvl3pPr>
      <a:lvl4pPr algn="ctr" rtl="0" eaLnBrk="0" fontAlgn="base" hangingPunct="0">
        <a:spcBef>
          <a:spcPct val="0"/>
        </a:spcBef>
        <a:spcAft>
          <a:spcPct val="0"/>
        </a:spcAft>
        <a:defRPr sz="4400" b="1">
          <a:solidFill>
            <a:schemeClr val="accent2"/>
          </a:solidFill>
          <a:latin typeface="Helvetica" charset="0"/>
          <a:ea typeface="ＭＳ Ｐゴシック" pitchFamily="34" charset="-128"/>
        </a:defRPr>
      </a:lvl4pPr>
      <a:lvl5pPr algn="ctr" rtl="0" eaLnBrk="0" fontAlgn="base" hangingPunct="0">
        <a:spcBef>
          <a:spcPct val="0"/>
        </a:spcBef>
        <a:spcAft>
          <a:spcPct val="0"/>
        </a:spcAft>
        <a:defRPr sz="4400" b="1">
          <a:solidFill>
            <a:schemeClr val="accent2"/>
          </a:solidFill>
          <a:latin typeface="Helvetica" charset="0"/>
          <a:ea typeface="ＭＳ Ｐゴシック" pitchFamily="34" charset="-128"/>
        </a:defRPr>
      </a:lvl5pPr>
      <a:lvl6pPr marL="457200" algn="ctr" rtl="0" eaLnBrk="0" fontAlgn="base" hangingPunct="0">
        <a:spcBef>
          <a:spcPct val="0"/>
        </a:spcBef>
        <a:spcAft>
          <a:spcPct val="0"/>
        </a:spcAft>
        <a:defRPr sz="4400" b="1">
          <a:solidFill>
            <a:schemeClr val="accent2"/>
          </a:solidFill>
          <a:latin typeface="Helvetica" charset="0"/>
          <a:ea typeface="ＭＳ Ｐゴシック" pitchFamily="34" charset="-128"/>
        </a:defRPr>
      </a:lvl6pPr>
      <a:lvl7pPr marL="914400" algn="ctr" rtl="0" eaLnBrk="0" fontAlgn="base" hangingPunct="0">
        <a:spcBef>
          <a:spcPct val="0"/>
        </a:spcBef>
        <a:spcAft>
          <a:spcPct val="0"/>
        </a:spcAft>
        <a:defRPr sz="4400" b="1">
          <a:solidFill>
            <a:schemeClr val="accent2"/>
          </a:solidFill>
          <a:latin typeface="Helvetica" charset="0"/>
          <a:ea typeface="ＭＳ Ｐゴシック" pitchFamily="34" charset="-128"/>
        </a:defRPr>
      </a:lvl7pPr>
      <a:lvl8pPr marL="1371600" algn="ctr" rtl="0" eaLnBrk="0" fontAlgn="base" hangingPunct="0">
        <a:spcBef>
          <a:spcPct val="0"/>
        </a:spcBef>
        <a:spcAft>
          <a:spcPct val="0"/>
        </a:spcAft>
        <a:defRPr sz="4400" b="1">
          <a:solidFill>
            <a:schemeClr val="accent2"/>
          </a:solidFill>
          <a:latin typeface="Helvetica" charset="0"/>
          <a:ea typeface="ＭＳ Ｐゴシック" pitchFamily="34" charset="-128"/>
        </a:defRPr>
      </a:lvl8pPr>
      <a:lvl9pPr marL="1828800" algn="ctr" rtl="0" eaLnBrk="0" fontAlgn="base" hangingPunct="0">
        <a:spcBef>
          <a:spcPct val="0"/>
        </a:spcBef>
        <a:spcAft>
          <a:spcPct val="0"/>
        </a:spcAft>
        <a:defRPr sz="4400" b="1">
          <a:solidFill>
            <a:schemeClr val="accent2"/>
          </a:solidFill>
          <a:latin typeface="Helvetica" charset="0"/>
          <a:ea typeface="ＭＳ Ｐゴシック" pitchFamily="34" charset="-128"/>
        </a:defRPr>
      </a:lvl9pPr>
    </p:titleStyle>
    <p:bodyStyle>
      <a:lvl1pPr marL="342900" indent="-342900" algn="l" rtl="0" eaLnBrk="0" fontAlgn="base" hangingPunct="0">
        <a:spcBef>
          <a:spcPct val="20000"/>
        </a:spcBef>
        <a:spcAft>
          <a:spcPct val="0"/>
        </a:spcAft>
        <a:buClr>
          <a:schemeClr val="accent2"/>
        </a:buClr>
        <a:buSzPct val="75000"/>
        <a:buFont typeface="Monotype Sorts" charset="2"/>
        <a:buChar char="u"/>
        <a:defRPr sz="3200" b="1">
          <a:solidFill>
            <a:schemeClr val="tx1"/>
          </a:solidFill>
          <a:latin typeface="+mn-lt"/>
          <a:ea typeface="+mn-ea"/>
          <a:cs typeface="+mn-cs"/>
        </a:defRPr>
      </a:lvl1pPr>
      <a:lvl2pPr marL="742950" indent="-285750" algn="l" rtl="0" eaLnBrk="0" fontAlgn="base" hangingPunct="0">
        <a:spcBef>
          <a:spcPct val="20000"/>
        </a:spcBef>
        <a:spcAft>
          <a:spcPct val="0"/>
        </a:spcAft>
        <a:buClr>
          <a:schemeClr val="accent2"/>
        </a:buClr>
        <a:buSzPct val="75000"/>
        <a:buFont typeface="Monotype Sorts" charset="2"/>
        <a:buChar char="è"/>
        <a:defRPr sz="3200" b="1">
          <a:solidFill>
            <a:schemeClr val="tx1"/>
          </a:solidFill>
          <a:latin typeface="+mn-lt"/>
          <a:ea typeface="+mn-ea"/>
        </a:defRPr>
      </a:lvl2pPr>
      <a:lvl3pPr marL="1143000" indent="-228600" algn="l" rtl="0" eaLnBrk="0" fontAlgn="base" hangingPunct="0">
        <a:spcBef>
          <a:spcPct val="20000"/>
        </a:spcBef>
        <a:spcAft>
          <a:spcPct val="0"/>
        </a:spcAft>
        <a:buClr>
          <a:schemeClr val="accent2"/>
        </a:buClr>
        <a:buSzPct val="75000"/>
        <a:buFont typeface="Monotype Sorts" charset="2"/>
        <a:buChar char="l"/>
        <a:defRPr sz="3200" b="1">
          <a:solidFill>
            <a:schemeClr val="tx1"/>
          </a:solidFill>
          <a:latin typeface="+mn-lt"/>
          <a:ea typeface="+mn-ea"/>
        </a:defRPr>
      </a:lvl3pPr>
      <a:lvl4pPr marL="1600200" indent="-228600" algn="l" rtl="0" eaLnBrk="0" fontAlgn="base" hangingPunct="0">
        <a:spcBef>
          <a:spcPct val="20000"/>
        </a:spcBef>
        <a:spcAft>
          <a:spcPct val="0"/>
        </a:spcAft>
        <a:buClr>
          <a:schemeClr val="accent2"/>
        </a:buClr>
        <a:buSzPct val="65000"/>
        <a:buChar char="_"/>
        <a:defRPr sz="3200" b="1">
          <a:solidFill>
            <a:schemeClr val="tx1"/>
          </a:solidFill>
          <a:latin typeface="+mn-lt"/>
          <a:ea typeface="+mn-ea"/>
        </a:defRPr>
      </a:lvl4pPr>
      <a:lvl5pPr marL="2057400" indent="-228600" algn="l" rtl="0" eaLnBrk="0" fontAlgn="base" hangingPunct="0">
        <a:spcBef>
          <a:spcPct val="20000"/>
        </a:spcBef>
        <a:spcAft>
          <a:spcPct val="0"/>
        </a:spcAft>
        <a:buClr>
          <a:schemeClr val="accent2"/>
        </a:buClr>
        <a:buSzPct val="100000"/>
        <a:buChar char="-"/>
        <a:defRPr sz="3200" b="1">
          <a:solidFill>
            <a:schemeClr val="tx1"/>
          </a:solidFill>
          <a:latin typeface="+mn-lt"/>
          <a:ea typeface="+mn-ea"/>
        </a:defRPr>
      </a:lvl5pPr>
      <a:lvl6pPr marL="2514600" indent="-228600" algn="l" rtl="0" eaLnBrk="0" fontAlgn="base" hangingPunct="0">
        <a:spcBef>
          <a:spcPct val="20000"/>
        </a:spcBef>
        <a:spcAft>
          <a:spcPct val="0"/>
        </a:spcAft>
        <a:buClr>
          <a:schemeClr val="accent2"/>
        </a:buClr>
        <a:buSzPct val="100000"/>
        <a:buChar char="-"/>
        <a:defRPr sz="3200" b="1">
          <a:solidFill>
            <a:schemeClr val="tx1"/>
          </a:solidFill>
          <a:latin typeface="+mn-lt"/>
          <a:ea typeface="+mn-ea"/>
        </a:defRPr>
      </a:lvl6pPr>
      <a:lvl7pPr marL="2971800" indent="-228600" algn="l" rtl="0" eaLnBrk="0" fontAlgn="base" hangingPunct="0">
        <a:spcBef>
          <a:spcPct val="20000"/>
        </a:spcBef>
        <a:spcAft>
          <a:spcPct val="0"/>
        </a:spcAft>
        <a:buClr>
          <a:schemeClr val="accent2"/>
        </a:buClr>
        <a:buSzPct val="100000"/>
        <a:buChar char="-"/>
        <a:defRPr sz="3200" b="1">
          <a:solidFill>
            <a:schemeClr val="tx1"/>
          </a:solidFill>
          <a:latin typeface="+mn-lt"/>
          <a:ea typeface="+mn-ea"/>
        </a:defRPr>
      </a:lvl7pPr>
      <a:lvl8pPr marL="3429000" indent="-228600" algn="l" rtl="0" eaLnBrk="0" fontAlgn="base" hangingPunct="0">
        <a:spcBef>
          <a:spcPct val="20000"/>
        </a:spcBef>
        <a:spcAft>
          <a:spcPct val="0"/>
        </a:spcAft>
        <a:buClr>
          <a:schemeClr val="accent2"/>
        </a:buClr>
        <a:buSzPct val="100000"/>
        <a:buChar char="-"/>
        <a:defRPr sz="3200" b="1">
          <a:solidFill>
            <a:schemeClr val="tx1"/>
          </a:solidFill>
          <a:latin typeface="+mn-lt"/>
          <a:ea typeface="+mn-ea"/>
        </a:defRPr>
      </a:lvl8pPr>
      <a:lvl9pPr marL="3886200" indent="-228600" algn="l" rtl="0" eaLnBrk="0" fontAlgn="base" hangingPunct="0">
        <a:spcBef>
          <a:spcPct val="20000"/>
        </a:spcBef>
        <a:spcAft>
          <a:spcPct val="0"/>
        </a:spcAft>
        <a:buClr>
          <a:schemeClr val="accent2"/>
        </a:buClr>
        <a:buSzPct val="100000"/>
        <a:buChar char="-"/>
        <a:defRPr sz="3200" b="1">
          <a:solidFill>
            <a:schemeClr val="tx1"/>
          </a:solidFill>
          <a:latin typeface="+mn-lt"/>
          <a:ea typeface="+mn-ea"/>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000000"/>
            </a:gs>
            <a:gs pos="100000">
              <a:schemeClr val="bg1"/>
            </a:gs>
          </a:gsLst>
          <a:lin ang="5400000" scaled="1"/>
        </a:gradFill>
        <a:effectLst/>
      </p:bgPr>
    </p:bg>
    <p:spTree>
      <p:nvGrpSpPr>
        <p:cNvPr id="1" name=""/>
        <p:cNvGrpSpPr/>
        <p:nvPr/>
      </p:nvGrpSpPr>
      <p:grpSpPr>
        <a:xfrm>
          <a:off x="0" y="0"/>
          <a:ext cx="0" cy="0"/>
          <a:chOff x="0" y="0"/>
          <a:chExt cx="0" cy="0"/>
        </a:xfrm>
      </p:grpSpPr>
      <p:sp>
        <p:nvSpPr>
          <p:cNvPr id="92162" name="Rectangle 5"/>
          <p:cNvSpPr>
            <a:spLocks noGrp="1" noChangeArrowheads="1"/>
          </p:cNvSpPr>
          <p:nvPr>
            <p:ph type="title"/>
          </p:nvPr>
        </p:nvSpPr>
        <p:spPr bwMode="auto">
          <a:xfrm>
            <a:off x="0" y="0"/>
            <a:ext cx="9144000" cy="1219200"/>
          </a:xfrm>
          <a:prstGeom prst="rect">
            <a:avLst/>
          </a:prstGeom>
          <a:solidFill>
            <a:srgbClr val="950006"/>
          </a:solidFill>
          <a:ln w="12700">
            <a:noFill/>
            <a:miter lim="800000"/>
            <a:headEnd/>
            <a:tailEnd/>
          </a:ln>
        </p:spPr>
        <p:txBody>
          <a:bodyPr vert="horz" wrap="square" lIns="90487" tIns="44450" rIns="90487" bIns="44450" numCol="1" anchor="ctr" anchorCtr="0" compatLnSpc="1">
            <a:prstTxWarp prst="textNoShape">
              <a:avLst/>
            </a:prstTxWarp>
          </a:bodyPr>
          <a:lstStyle/>
          <a:p>
            <a:pPr lvl="0"/>
            <a:r>
              <a:rPr lang="en-US" smtClean="0"/>
              <a:t>Cliquez pour modifier le style du titre</a:t>
            </a:r>
          </a:p>
        </p:txBody>
      </p:sp>
      <p:sp>
        <p:nvSpPr>
          <p:cNvPr id="92163" name="Rectangle 6"/>
          <p:cNvSpPr>
            <a:spLocks noGrp="1" noChangeArrowheads="1"/>
          </p:cNvSpPr>
          <p:nvPr>
            <p:ph type="body" idx="1"/>
          </p:nvPr>
        </p:nvSpPr>
        <p:spPr bwMode="auto">
          <a:xfrm>
            <a:off x="236538" y="1752600"/>
            <a:ext cx="8737600" cy="4724400"/>
          </a:xfrm>
          <a:prstGeom prst="rect">
            <a:avLst/>
          </a:prstGeom>
          <a:noFill/>
          <a:ln w="12700">
            <a:noFill/>
            <a:miter lim="800000"/>
            <a:headEnd/>
            <a:tailEnd/>
          </a:ln>
        </p:spPr>
        <p:txBody>
          <a:bodyPr vert="horz" wrap="square" lIns="90487" tIns="44450" rIns="90487" bIns="4445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1033" name="Text Box 9"/>
          <p:cNvSpPr txBox="1">
            <a:spLocks noChangeArrowheads="1"/>
          </p:cNvSpPr>
          <p:nvPr/>
        </p:nvSpPr>
        <p:spPr bwMode="auto">
          <a:xfrm>
            <a:off x="7721600" y="6583363"/>
            <a:ext cx="1422400" cy="274637"/>
          </a:xfrm>
          <a:prstGeom prst="rect">
            <a:avLst/>
          </a:prstGeom>
          <a:noFill/>
          <a:ln w="12700">
            <a:noFill/>
            <a:miter lim="800000"/>
            <a:headEnd/>
            <a:tailEnd/>
          </a:ln>
          <a:effectLst/>
        </p:spPr>
        <p:txBody>
          <a:bodyPr anchor="ctr">
            <a:spAutoFit/>
          </a:bodyPr>
          <a:lstStyle>
            <a:lvl1pPr eaLnBrk="0" hangingPunct="0">
              <a:defRPr sz="2400">
                <a:solidFill>
                  <a:schemeClr val="tx1"/>
                </a:solidFill>
                <a:latin typeface="Calibri" pitchFamily="34" charset="0"/>
                <a:ea typeface="ＭＳ Ｐゴシック" charset="-128"/>
              </a:defRPr>
            </a:lvl1pPr>
            <a:lvl2pPr marL="742950" indent="-285750" eaLnBrk="0" hangingPunct="0">
              <a:defRPr sz="2400">
                <a:solidFill>
                  <a:schemeClr val="tx1"/>
                </a:solidFill>
                <a:latin typeface="Calibri" pitchFamily="34" charset="0"/>
                <a:ea typeface="ＭＳ Ｐゴシック" charset="-128"/>
              </a:defRPr>
            </a:lvl2pPr>
            <a:lvl3pPr marL="1143000" indent="-228600" eaLnBrk="0" hangingPunct="0">
              <a:defRPr sz="2400">
                <a:solidFill>
                  <a:schemeClr val="tx1"/>
                </a:solidFill>
                <a:latin typeface="Calibri" pitchFamily="34" charset="0"/>
                <a:ea typeface="ＭＳ Ｐゴシック" charset="-128"/>
              </a:defRPr>
            </a:lvl3pPr>
            <a:lvl4pPr marL="1600200" indent="-228600" eaLnBrk="0" hangingPunct="0">
              <a:defRPr sz="2400">
                <a:solidFill>
                  <a:schemeClr val="tx1"/>
                </a:solidFill>
                <a:latin typeface="Calibri" pitchFamily="34" charset="0"/>
                <a:ea typeface="ＭＳ Ｐゴシック" charset="-128"/>
              </a:defRPr>
            </a:lvl4pPr>
            <a:lvl5pPr marL="2057400" indent="-228600" eaLnBrk="0" hangingPunct="0">
              <a:defRPr sz="2400">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sz="2400">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sz="2400">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sz="2400">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sz="2400">
                <a:solidFill>
                  <a:schemeClr val="tx1"/>
                </a:solidFill>
                <a:latin typeface="Calibri" pitchFamily="34" charset="0"/>
                <a:ea typeface="ＭＳ Ｐゴシック" charset="-128"/>
              </a:defRPr>
            </a:lvl9pPr>
          </a:lstStyle>
          <a:p>
            <a:pPr algn="r" defTabSz="914400">
              <a:spcBef>
                <a:spcPct val="50000"/>
              </a:spcBef>
              <a:defRPr/>
            </a:pPr>
            <a:r>
              <a:rPr lang="en-US" sz="1200" b="1" smtClean="0">
                <a:solidFill>
                  <a:srgbClr val="FFFFFF"/>
                </a:solidFill>
                <a:effectLst>
                  <a:outerShdw blurRad="38100" dist="38100" dir="2700000" algn="tl">
                    <a:srgbClr val="474747"/>
                  </a:outerShdw>
                </a:effectLst>
                <a:latin typeface="Helvetica" charset="0"/>
                <a:cs typeface="+mn-cs"/>
              </a:rPr>
              <a:t>A Roussin</a:t>
            </a:r>
          </a:p>
        </p:txBody>
      </p:sp>
    </p:spTree>
  </p:cSld>
  <p:clrMap bg1="dk2" tx1="lt1" bg2="dk1" tx2="lt2" accent1="accent1" accent2="accent2" accent3="accent3" accent4="accent4" accent5="accent5" accent6="accent6" hlink="hlink" folHlink="folHlink"/>
  <p:sldLayoutIdLst>
    <p:sldLayoutId id="2147487090" r:id="rId1"/>
    <p:sldLayoutId id="2147487091" r:id="rId2"/>
    <p:sldLayoutId id="2147487092" r:id="rId3"/>
    <p:sldLayoutId id="2147487093" r:id="rId4"/>
    <p:sldLayoutId id="2147487094" r:id="rId5"/>
    <p:sldLayoutId id="2147487095" r:id="rId6"/>
    <p:sldLayoutId id="2147487096" r:id="rId7"/>
    <p:sldLayoutId id="2147487097" r:id="rId8"/>
    <p:sldLayoutId id="2147487098" r:id="rId9"/>
    <p:sldLayoutId id="2147487099" r:id="rId10"/>
    <p:sldLayoutId id="2147487100" r:id="rId11"/>
  </p:sldLayoutIdLst>
  <p:transition spd="med"/>
  <p:hf sldNum="0" hdr="0" ftr="0" dt="0"/>
  <p:txStyles>
    <p:titleStyle>
      <a:lvl1pPr algn="ctr" rtl="0" eaLnBrk="0" fontAlgn="base" hangingPunct="0">
        <a:spcBef>
          <a:spcPct val="0"/>
        </a:spcBef>
        <a:spcAft>
          <a:spcPct val="0"/>
        </a:spcAft>
        <a:defRPr sz="4400" b="1">
          <a:solidFill>
            <a:schemeClr val="accent2"/>
          </a:solidFill>
          <a:latin typeface="+mj-lt"/>
          <a:ea typeface="+mj-ea"/>
          <a:cs typeface="+mj-cs"/>
        </a:defRPr>
      </a:lvl1pPr>
      <a:lvl2pPr algn="ctr" rtl="0" eaLnBrk="0" fontAlgn="base" hangingPunct="0">
        <a:spcBef>
          <a:spcPct val="0"/>
        </a:spcBef>
        <a:spcAft>
          <a:spcPct val="0"/>
        </a:spcAft>
        <a:defRPr sz="4400" b="1">
          <a:solidFill>
            <a:schemeClr val="accent2"/>
          </a:solidFill>
          <a:latin typeface="Helvetica" charset="0"/>
          <a:ea typeface="ＭＳ Ｐゴシック" pitchFamily="34" charset="-128"/>
        </a:defRPr>
      </a:lvl2pPr>
      <a:lvl3pPr algn="ctr" rtl="0" eaLnBrk="0" fontAlgn="base" hangingPunct="0">
        <a:spcBef>
          <a:spcPct val="0"/>
        </a:spcBef>
        <a:spcAft>
          <a:spcPct val="0"/>
        </a:spcAft>
        <a:defRPr sz="4400" b="1">
          <a:solidFill>
            <a:schemeClr val="accent2"/>
          </a:solidFill>
          <a:latin typeface="Helvetica" charset="0"/>
          <a:ea typeface="ＭＳ Ｐゴシック" pitchFamily="34" charset="-128"/>
        </a:defRPr>
      </a:lvl3pPr>
      <a:lvl4pPr algn="ctr" rtl="0" eaLnBrk="0" fontAlgn="base" hangingPunct="0">
        <a:spcBef>
          <a:spcPct val="0"/>
        </a:spcBef>
        <a:spcAft>
          <a:spcPct val="0"/>
        </a:spcAft>
        <a:defRPr sz="4400" b="1">
          <a:solidFill>
            <a:schemeClr val="accent2"/>
          </a:solidFill>
          <a:latin typeface="Helvetica" charset="0"/>
          <a:ea typeface="ＭＳ Ｐゴシック" pitchFamily="34" charset="-128"/>
        </a:defRPr>
      </a:lvl4pPr>
      <a:lvl5pPr algn="ctr" rtl="0" eaLnBrk="0" fontAlgn="base" hangingPunct="0">
        <a:spcBef>
          <a:spcPct val="0"/>
        </a:spcBef>
        <a:spcAft>
          <a:spcPct val="0"/>
        </a:spcAft>
        <a:defRPr sz="4400" b="1">
          <a:solidFill>
            <a:schemeClr val="accent2"/>
          </a:solidFill>
          <a:latin typeface="Helvetica" charset="0"/>
          <a:ea typeface="ＭＳ Ｐゴシック" pitchFamily="34" charset="-128"/>
        </a:defRPr>
      </a:lvl5pPr>
      <a:lvl6pPr marL="457200" algn="ctr" rtl="0" eaLnBrk="0" fontAlgn="base" hangingPunct="0">
        <a:spcBef>
          <a:spcPct val="0"/>
        </a:spcBef>
        <a:spcAft>
          <a:spcPct val="0"/>
        </a:spcAft>
        <a:defRPr sz="4400" b="1">
          <a:solidFill>
            <a:schemeClr val="accent2"/>
          </a:solidFill>
          <a:latin typeface="Helvetica" charset="0"/>
          <a:ea typeface="ＭＳ Ｐゴシック" pitchFamily="34" charset="-128"/>
        </a:defRPr>
      </a:lvl6pPr>
      <a:lvl7pPr marL="914400" algn="ctr" rtl="0" eaLnBrk="0" fontAlgn="base" hangingPunct="0">
        <a:spcBef>
          <a:spcPct val="0"/>
        </a:spcBef>
        <a:spcAft>
          <a:spcPct val="0"/>
        </a:spcAft>
        <a:defRPr sz="4400" b="1">
          <a:solidFill>
            <a:schemeClr val="accent2"/>
          </a:solidFill>
          <a:latin typeface="Helvetica" charset="0"/>
          <a:ea typeface="ＭＳ Ｐゴシック" pitchFamily="34" charset="-128"/>
        </a:defRPr>
      </a:lvl7pPr>
      <a:lvl8pPr marL="1371600" algn="ctr" rtl="0" eaLnBrk="0" fontAlgn="base" hangingPunct="0">
        <a:spcBef>
          <a:spcPct val="0"/>
        </a:spcBef>
        <a:spcAft>
          <a:spcPct val="0"/>
        </a:spcAft>
        <a:defRPr sz="4400" b="1">
          <a:solidFill>
            <a:schemeClr val="accent2"/>
          </a:solidFill>
          <a:latin typeface="Helvetica" charset="0"/>
          <a:ea typeface="ＭＳ Ｐゴシック" pitchFamily="34" charset="-128"/>
        </a:defRPr>
      </a:lvl8pPr>
      <a:lvl9pPr marL="1828800" algn="ctr" rtl="0" eaLnBrk="0" fontAlgn="base" hangingPunct="0">
        <a:spcBef>
          <a:spcPct val="0"/>
        </a:spcBef>
        <a:spcAft>
          <a:spcPct val="0"/>
        </a:spcAft>
        <a:defRPr sz="4400" b="1">
          <a:solidFill>
            <a:schemeClr val="accent2"/>
          </a:solidFill>
          <a:latin typeface="Helvetica" charset="0"/>
          <a:ea typeface="ＭＳ Ｐゴシック" pitchFamily="34" charset="-128"/>
        </a:defRPr>
      </a:lvl9pPr>
    </p:titleStyle>
    <p:bodyStyle>
      <a:lvl1pPr marL="342900" indent="-342900" algn="l" rtl="0" eaLnBrk="0" fontAlgn="base" hangingPunct="0">
        <a:spcBef>
          <a:spcPct val="20000"/>
        </a:spcBef>
        <a:spcAft>
          <a:spcPct val="0"/>
        </a:spcAft>
        <a:buClr>
          <a:schemeClr val="accent2"/>
        </a:buClr>
        <a:buSzPct val="75000"/>
        <a:buFont typeface="Monotype Sorts" charset="2"/>
        <a:buChar char="u"/>
        <a:defRPr sz="3200" b="1">
          <a:solidFill>
            <a:schemeClr val="tx1"/>
          </a:solidFill>
          <a:latin typeface="+mn-lt"/>
          <a:ea typeface="+mn-ea"/>
          <a:cs typeface="+mn-cs"/>
        </a:defRPr>
      </a:lvl1pPr>
      <a:lvl2pPr marL="742950" indent="-285750" algn="l" rtl="0" eaLnBrk="0" fontAlgn="base" hangingPunct="0">
        <a:spcBef>
          <a:spcPct val="20000"/>
        </a:spcBef>
        <a:spcAft>
          <a:spcPct val="0"/>
        </a:spcAft>
        <a:buClr>
          <a:schemeClr val="accent2"/>
        </a:buClr>
        <a:buSzPct val="75000"/>
        <a:buFont typeface="Monotype Sorts" charset="2"/>
        <a:buChar char="è"/>
        <a:defRPr sz="3200" b="1">
          <a:solidFill>
            <a:schemeClr val="tx1"/>
          </a:solidFill>
          <a:latin typeface="+mn-lt"/>
          <a:ea typeface="+mn-ea"/>
        </a:defRPr>
      </a:lvl2pPr>
      <a:lvl3pPr marL="1143000" indent="-228600" algn="l" rtl="0" eaLnBrk="0" fontAlgn="base" hangingPunct="0">
        <a:spcBef>
          <a:spcPct val="20000"/>
        </a:spcBef>
        <a:spcAft>
          <a:spcPct val="0"/>
        </a:spcAft>
        <a:buClr>
          <a:schemeClr val="accent2"/>
        </a:buClr>
        <a:buSzPct val="75000"/>
        <a:buFont typeface="Monotype Sorts" charset="2"/>
        <a:buChar char="l"/>
        <a:defRPr sz="3200" b="1">
          <a:solidFill>
            <a:schemeClr val="tx1"/>
          </a:solidFill>
          <a:latin typeface="+mn-lt"/>
          <a:ea typeface="+mn-ea"/>
        </a:defRPr>
      </a:lvl3pPr>
      <a:lvl4pPr marL="1600200" indent="-228600" algn="l" rtl="0" eaLnBrk="0" fontAlgn="base" hangingPunct="0">
        <a:spcBef>
          <a:spcPct val="20000"/>
        </a:spcBef>
        <a:spcAft>
          <a:spcPct val="0"/>
        </a:spcAft>
        <a:buClr>
          <a:schemeClr val="accent2"/>
        </a:buClr>
        <a:buSzPct val="65000"/>
        <a:buChar char="_"/>
        <a:defRPr sz="3200" b="1">
          <a:solidFill>
            <a:schemeClr val="tx1"/>
          </a:solidFill>
          <a:latin typeface="+mn-lt"/>
          <a:ea typeface="+mn-ea"/>
        </a:defRPr>
      </a:lvl4pPr>
      <a:lvl5pPr marL="2057400" indent="-228600" algn="l" rtl="0" eaLnBrk="0" fontAlgn="base" hangingPunct="0">
        <a:spcBef>
          <a:spcPct val="20000"/>
        </a:spcBef>
        <a:spcAft>
          <a:spcPct val="0"/>
        </a:spcAft>
        <a:buClr>
          <a:schemeClr val="accent2"/>
        </a:buClr>
        <a:buSzPct val="100000"/>
        <a:buChar char="-"/>
        <a:defRPr sz="3200" b="1">
          <a:solidFill>
            <a:schemeClr val="tx1"/>
          </a:solidFill>
          <a:latin typeface="+mn-lt"/>
          <a:ea typeface="+mn-ea"/>
        </a:defRPr>
      </a:lvl5pPr>
      <a:lvl6pPr marL="2514600" indent="-228600" algn="l" rtl="0" eaLnBrk="0" fontAlgn="base" hangingPunct="0">
        <a:spcBef>
          <a:spcPct val="20000"/>
        </a:spcBef>
        <a:spcAft>
          <a:spcPct val="0"/>
        </a:spcAft>
        <a:buClr>
          <a:schemeClr val="accent2"/>
        </a:buClr>
        <a:buSzPct val="100000"/>
        <a:buChar char="-"/>
        <a:defRPr sz="3200" b="1">
          <a:solidFill>
            <a:schemeClr val="tx1"/>
          </a:solidFill>
          <a:latin typeface="+mn-lt"/>
          <a:ea typeface="+mn-ea"/>
        </a:defRPr>
      </a:lvl6pPr>
      <a:lvl7pPr marL="2971800" indent="-228600" algn="l" rtl="0" eaLnBrk="0" fontAlgn="base" hangingPunct="0">
        <a:spcBef>
          <a:spcPct val="20000"/>
        </a:spcBef>
        <a:spcAft>
          <a:spcPct val="0"/>
        </a:spcAft>
        <a:buClr>
          <a:schemeClr val="accent2"/>
        </a:buClr>
        <a:buSzPct val="100000"/>
        <a:buChar char="-"/>
        <a:defRPr sz="3200" b="1">
          <a:solidFill>
            <a:schemeClr val="tx1"/>
          </a:solidFill>
          <a:latin typeface="+mn-lt"/>
          <a:ea typeface="+mn-ea"/>
        </a:defRPr>
      </a:lvl7pPr>
      <a:lvl8pPr marL="3429000" indent="-228600" algn="l" rtl="0" eaLnBrk="0" fontAlgn="base" hangingPunct="0">
        <a:spcBef>
          <a:spcPct val="20000"/>
        </a:spcBef>
        <a:spcAft>
          <a:spcPct val="0"/>
        </a:spcAft>
        <a:buClr>
          <a:schemeClr val="accent2"/>
        </a:buClr>
        <a:buSzPct val="100000"/>
        <a:buChar char="-"/>
        <a:defRPr sz="3200" b="1">
          <a:solidFill>
            <a:schemeClr val="tx1"/>
          </a:solidFill>
          <a:latin typeface="+mn-lt"/>
          <a:ea typeface="+mn-ea"/>
        </a:defRPr>
      </a:lvl8pPr>
      <a:lvl9pPr marL="3886200" indent="-228600" algn="l" rtl="0" eaLnBrk="0" fontAlgn="base" hangingPunct="0">
        <a:spcBef>
          <a:spcPct val="20000"/>
        </a:spcBef>
        <a:spcAft>
          <a:spcPct val="0"/>
        </a:spcAft>
        <a:buClr>
          <a:schemeClr val="accent2"/>
        </a:buClr>
        <a:buSzPct val="100000"/>
        <a:buChar char="-"/>
        <a:defRPr sz="3200" b="1">
          <a:solidFill>
            <a:schemeClr val="tx1"/>
          </a:solidFill>
          <a:latin typeface="+mn-lt"/>
          <a:ea typeface="+mn-ea"/>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93186" name="Title Placeholder 1"/>
          <p:cNvSpPr>
            <a:spLocks noGrp="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Cliquez pour modifier le style du titre</a:t>
            </a:r>
          </a:p>
        </p:txBody>
      </p:sp>
      <p:sp>
        <p:nvSpPr>
          <p:cNvPr id="93187" name="Text Placeholder 2"/>
          <p:cNvSpPr>
            <a:spLocks noGrp="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smtClean="0">
                <a:solidFill>
                  <a:srgbClr val="898989"/>
                </a:solidFill>
                <a:latin typeface="Calibri" pitchFamily="34" charset="0"/>
              </a:defRPr>
            </a:lvl1pPr>
          </a:lstStyle>
          <a:p>
            <a:pPr>
              <a:defRPr/>
            </a:pPr>
            <a:fld id="{7DEDC5E8-CAEC-4502-9AE3-271E173BFA37}" type="datetimeFigureOut">
              <a:rPr lang="en-US"/>
              <a:pPr>
                <a:defRPr/>
              </a:pPr>
              <a:t>5/5/2014</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a:defRPr sz="1200" smtClean="0">
                <a:solidFill>
                  <a:srgbClr val="898989"/>
                </a:solidFill>
                <a:latin typeface="Calibri" pitchFamily="34" charset="0"/>
              </a:defRPr>
            </a:lvl1pPr>
          </a:lstStyle>
          <a:p>
            <a:pPr>
              <a:defRPr/>
            </a:pPr>
            <a:endParaRPr lang="fr-F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smtClean="0">
                <a:solidFill>
                  <a:srgbClr val="898989"/>
                </a:solidFill>
                <a:latin typeface="Calibri" pitchFamily="34" charset="0"/>
              </a:defRPr>
            </a:lvl1pPr>
          </a:lstStyle>
          <a:p>
            <a:pPr>
              <a:defRPr/>
            </a:pPr>
            <a:fld id="{1CDFFE26-4928-44BF-BC83-0A993EFAD5D1}"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7101" r:id="rId1"/>
    <p:sldLayoutId id="2147487102" r:id="rId2"/>
    <p:sldLayoutId id="2147487103" r:id="rId3"/>
    <p:sldLayoutId id="2147487104" r:id="rId4"/>
    <p:sldLayoutId id="2147487105" r:id="rId5"/>
    <p:sldLayoutId id="2147487106" r:id="rId6"/>
    <p:sldLayoutId id="2147487107" r:id="rId7"/>
    <p:sldLayoutId id="2147487108" r:id="rId8"/>
    <p:sldLayoutId id="2147487109" r:id="rId9"/>
    <p:sldLayoutId id="2147487110" r:id="rId10"/>
    <p:sldLayoutId id="2147487111" r:id="rId11"/>
  </p:sldLayoutIdLst>
  <p:transition spd="med"/>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eaLnBrk="0" fontAlgn="base" hangingPunct="0">
        <a:spcBef>
          <a:spcPct val="0"/>
        </a:spcBef>
        <a:spcAft>
          <a:spcPct val="0"/>
        </a:spcAft>
        <a:defRPr sz="4400">
          <a:solidFill>
            <a:schemeClr val="tx1"/>
          </a:solidFill>
          <a:latin typeface="Calibri" pitchFamily="34" charset="0"/>
        </a:defRPr>
      </a:lvl6pPr>
      <a:lvl7pPr marL="914400" algn="ctr" rtl="0" eaLnBrk="0" fontAlgn="base" hangingPunct="0">
        <a:spcBef>
          <a:spcPct val="0"/>
        </a:spcBef>
        <a:spcAft>
          <a:spcPct val="0"/>
        </a:spcAft>
        <a:defRPr sz="4400">
          <a:solidFill>
            <a:schemeClr val="tx1"/>
          </a:solidFill>
          <a:latin typeface="Calibri" pitchFamily="34" charset="0"/>
        </a:defRPr>
      </a:lvl7pPr>
      <a:lvl8pPr marL="1371600" algn="ctr" rtl="0" eaLnBrk="0" fontAlgn="base" hangingPunct="0">
        <a:spcBef>
          <a:spcPct val="0"/>
        </a:spcBef>
        <a:spcAft>
          <a:spcPct val="0"/>
        </a:spcAft>
        <a:defRPr sz="4400">
          <a:solidFill>
            <a:schemeClr val="tx1"/>
          </a:solidFill>
          <a:latin typeface="Calibri" pitchFamily="34" charset="0"/>
        </a:defRPr>
      </a:lvl8pPr>
      <a:lvl9pPr marL="1828800" algn="ctr" rtl="0" eaLnBrk="0" fontAlgn="base" hangingPunct="0">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pitchFamily="34"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itchFamily="34" charset="0"/>
        <a:buChar char="–"/>
        <a:defRPr sz="2800">
          <a:solidFill>
            <a:schemeClr val="tx1"/>
          </a:solidFill>
          <a:latin typeface="+mn-lt"/>
        </a:defRPr>
      </a:lvl2pPr>
      <a:lvl3pPr marL="1143000" indent="-228600" algn="l" rtl="0" eaLnBrk="0" fontAlgn="base" hangingPunct="0">
        <a:spcBef>
          <a:spcPct val="20000"/>
        </a:spcBef>
        <a:spcAft>
          <a:spcPct val="0"/>
        </a:spcAft>
        <a:buFont typeface="Arial" pitchFamily="34" charset="0"/>
        <a:buChar char="•"/>
        <a:defRPr sz="2400">
          <a:solidFill>
            <a:schemeClr val="tx1"/>
          </a:solidFill>
          <a:latin typeface="+mn-lt"/>
        </a:defRPr>
      </a:lvl3pPr>
      <a:lvl4pPr marL="1600200" indent="-228600" algn="l" rtl="0" eaLnBrk="0" fontAlgn="base" hangingPunct="0">
        <a:spcBef>
          <a:spcPct val="20000"/>
        </a:spcBef>
        <a:spcAft>
          <a:spcPct val="0"/>
        </a:spcAft>
        <a:buFont typeface="Arial" pitchFamily="34" charset="0"/>
        <a:buChar char="–"/>
        <a:defRPr sz="2000">
          <a:solidFill>
            <a:schemeClr val="tx1"/>
          </a:solidFill>
          <a:latin typeface="+mn-lt"/>
        </a:defRPr>
      </a:lvl4pPr>
      <a:lvl5pPr marL="2057400" indent="-228600" algn="l" rtl="0" eaLnBrk="0" fontAlgn="base" hangingPunct="0">
        <a:spcBef>
          <a:spcPct val="20000"/>
        </a:spcBef>
        <a:spcAft>
          <a:spcPct val="0"/>
        </a:spcAft>
        <a:buFont typeface="Arial" pitchFamily="34" charset="0"/>
        <a:buChar char="»"/>
        <a:defRPr sz="2000">
          <a:solidFill>
            <a:schemeClr val="tx1"/>
          </a:solidFill>
          <a:latin typeface="+mn-lt"/>
        </a:defRPr>
      </a:lvl5pPr>
      <a:lvl6pPr marL="2514600" indent="-228600" algn="l" rtl="0" eaLnBrk="0" fontAlgn="base" hangingPunct="0">
        <a:spcBef>
          <a:spcPct val="20000"/>
        </a:spcBef>
        <a:spcAft>
          <a:spcPct val="0"/>
        </a:spcAft>
        <a:buFont typeface="Arial" pitchFamily="34" charset="0"/>
        <a:buChar char="»"/>
        <a:defRPr sz="2000">
          <a:solidFill>
            <a:schemeClr val="tx1"/>
          </a:solidFill>
          <a:latin typeface="+mn-lt"/>
        </a:defRPr>
      </a:lvl6pPr>
      <a:lvl7pPr marL="2971800" indent="-228600" algn="l" rtl="0" eaLnBrk="0" fontAlgn="base" hangingPunct="0">
        <a:spcBef>
          <a:spcPct val="20000"/>
        </a:spcBef>
        <a:spcAft>
          <a:spcPct val="0"/>
        </a:spcAft>
        <a:buFont typeface="Arial" pitchFamily="34" charset="0"/>
        <a:buChar char="»"/>
        <a:defRPr sz="2000">
          <a:solidFill>
            <a:schemeClr val="tx1"/>
          </a:solidFill>
          <a:latin typeface="+mn-lt"/>
        </a:defRPr>
      </a:lvl7pPr>
      <a:lvl8pPr marL="3429000" indent="-228600" algn="l" rtl="0" eaLnBrk="0" fontAlgn="base" hangingPunct="0">
        <a:spcBef>
          <a:spcPct val="20000"/>
        </a:spcBef>
        <a:spcAft>
          <a:spcPct val="0"/>
        </a:spcAft>
        <a:buFont typeface="Arial" pitchFamily="34" charset="0"/>
        <a:buChar char="»"/>
        <a:defRPr sz="2000">
          <a:solidFill>
            <a:schemeClr val="tx1"/>
          </a:solidFill>
          <a:latin typeface="+mn-lt"/>
        </a:defRPr>
      </a:lvl8pPr>
      <a:lvl9pPr marL="3886200" indent="-228600" algn="l" rtl="0" eaLnBrk="0" fontAlgn="base" hangingPunct="0">
        <a:spcBef>
          <a:spcPct val="20000"/>
        </a:spcBef>
        <a:spcAft>
          <a:spcPct val="0"/>
        </a:spcAft>
        <a:buFont typeface="Arial" pitchFamily="34" charset="0"/>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94210" name="Rectangle 4"/>
          <p:cNvSpPr>
            <a:spLocks noGrp="1" noChangeArrowheads="1"/>
          </p:cNvSpPr>
          <p:nvPr>
            <p:ph type="body" idx="1"/>
          </p:nvPr>
        </p:nvSpPr>
        <p:spPr bwMode="auto">
          <a:xfrm>
            <a:off x="1835150" y="2286000"/>
            <a:ext cx="6265863" cy="4022725"/>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690179" name="Rectangle 9"/>
          <p:cNvSpPr>
            <a:spLocks noChangeArrowheads="1"/>
          </p:cNvSpPr>
          <p:nvPr/>
        </p:nvSpPr>
        <p:spPr bwMode="auto">
          <a:xfrm>
            <a:off x="0" y="6781800"/>
            <a:ext cx="9144000" cy="76200"/>
          </a:xfrm>
          <a:prstGeom prst="rect">
            <a:avLst/>
          </a:prstGeom>
          <a:solidFill>
            <a:srgbClr val="94AF68"/>
          </a:solidFill>
          <a:ln w="0">
            <a:noFill/>
            <a:miter lim="800000"/>
            <a:headEnd/>
            <a:tailEnd/>
          </a:ln>
        </p:spPr>
        <p:txBody>
          <a:bodyPr wrap="none" anchor="ctr"/>
          <a:lstStyle/>
          <a:p>
            <a:pPr algn="ctr" defTabSz="914400">
              <a:defRPr/>
            </a:pPr>
            <a:endParaRPr lang="fr-CA">
              <a:solidFill>
                <a:srgbClr val="94AF68"/>
              </a:solidFill>
            </a:endParaRPr>
          </a:p>
        </p:txBody>
      </p:sp>
      <p:pic>
        <p:nvPicPr>
          <p:cNvPr id="94212" name="Picture 2" descr="P:\PPT\leaf.jpg"/>
          <p:cNvPicPr>
            <a:picLocks noChangeAspect="1" noChangeArrowheads="1"/>
          </p:cNvPicPr>
          <p:nvPr/>
        </p:nvPicPr>
        <p:blipFill>
          <a:blip r:embed="rId13" r:link="rId14"/>
          <a:srcRect/>
          <a:stretch>
            <a:fillRect/>
          </a:stretch>
        </p:blipFill>
        <p:spPr bwMode="auto">
          <a:xfrm>
            <a:off x="152400" y="990600"/>
            <a:ext cx="577850" cy="496888"/>
          </a:xfrm>
          <a:prstGeom prst="rect">
            <a:avLst/>
          </a:prstGeom>
          <a:noFill/>
          <a:ln w="9525">
            <a:noFill/>
            <a:miter lim="800000"/>
            <a:headEnd/>
            <a:tailEnd/>
          </a:ln>
        </p:spPr>
      </p:pic>
      <p:sp>
        <p:nvSpPr>
          <p:cNvPr id="94213" name="Rectangle 3"/>
          <p:cNvSpPr>
            <a:spLocks noGrp="1" noChangeArrowheads="1"/>
          </p:cNvSpPr>
          <p:nvPr>
            <p:ph type="title"/>
          </p:nvPr>
        </p:nvSpPr>
        <p:spPr bwMode="auto">
          <a:xfrm>
            <a:off x="457200" y="1371600"/>
            <a:ext cx="7315200" cy="68580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Cliquez pour modifier le style du titre</a:t>
            </a:r>
          </a:p>
        </p:txBody>
      </p:sp>
      <p:sp>
        <p:nvSpPr>
          <p:cNvPr id="1030" name="Text Box 7"/>
          <p:cNvSpPr txBox="1">
            <a:spLocks noChangeArrowheads="1"/>
          </p:cNvSpPr>
          <p:nvPr/>
        </p:nvSpPr>
        <p:spPr bwMode="auto">
          <a:xfrm>
            <a:off x="8686800" y="152400"/>
            <a:ext cx="304800" cy="212725"/>
          </a:xfrm>
          <a:prstGeom prst="rect">
            <a:avLst/>
          </a:prstGeom>
          <a:noFill/>
          <a:ln>
            <a:noFill/>
          </a:ln>
          <a:extLst/>
        </p:spPr>
        <p:txBody>
          <a:bodyPr lIns="0" tIns="0" rIns="0" bIns="0">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defTabSz="914400">
              <a:spcBef>
                <a:spcPct val="50000"/>
              </a:spcBef>
              <a:defRPr/>
            </a:pPr>
            <a:fld id="{E8BD4C18-8A39-4ACA-8330-1D49AC6A10DD}" type="slidenum">
              <a:rPr lang="en-US" sz="1400" i="1" smtClean="0">
                <a:solidFill>
                  <a:srgbClr val="FFFFFF"/>
                </a:solidFill>
              </a:rPr>
              <a:pPr defTabSz="914400">
                <a:spcBef>
                  <a:spcPct val="50000"/>
                </a:spcBef>
                <a:defRPr/>
              </a:pPr>
              <a:t>‹#›</a:t>
            </a:fld>
            <a:endParaRPr lang="en-US" sz="1400" smtClean="0">
              <a:solidFill>
                <a:srgbClr val="FFFFFF"/>
              </a:solidFill>
              <a:latin typeface="Times New Roman" pitchFamily="18" charset="0"/>
            </a:endParaRPr>
          </a:p>
        </p:txBody>
      </p:sp>
      <p:pic>
        <p:nvPicPr>
          <p:cNvPr id="94215" name="Picture 7" descr="P:\PPT\header.jpg"/>
          <p:cNvPicPr>
            <a:picLocks noChangeAspect="1" noChangeArrowheads="1"/>
          </p:cNvPicPr>
          <p:nvPr/>
        </p:nvPicPr>
        <p:blipFill>
          <a:blip r:embed="rId15" r:link="rId16"/>
          <a:srcRect/>
          <a:stretch>
            <a:fillRect/>
          </a:stretch>
        </p:blipFill>
        <p:spPr bwMode="auto">
          <a:xfrm>
            <a:off x="0" y="0"/>
            <a:ext cx="9144000" cy="863600"/>
          </a:xfrm>
          <a:prstGeom prst="rect">
            <a:avLst/>
          </a:prstGeom>
          <a:noFill/>
          <a:ln w="9525">
            <a:noFill/>
            <a:miter lim="800000"/>
            <a:headEnd/>
            <a:tailEnd/>
          </a:ln>
        </p:spPr>
      </p:pic>
      <p:sp>
        <p:nvSpPr>
          <p:cNvPr id="1032" name="TextBox 7"/>
          <p:cNvSpPr txBox="1">
            <a:spLocks noChangeArrowheads="1"/>
          </p:cNvSpPr>
          <p:nvPr/>
        </p:nvSpPr>
        <p:spPr bwMode="auto">
          <a:xfrm>
            <a:off x="838200" y="304800"/>
            <a:ext cx="76200" cy="215900"/>
          </a:xfrm>
          <a:prstGeom prst="rect">
            <a:avLst/>
          </a:prstGeom>
          <a:noFill/>
          <a:ln>
            <a:noFill/>
          </a:ln>
          <a:extLst/>
        </p:spPr>
        <p:txBody>
          <a:bodyPr>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defTabSz="914400" eaLnBrk="1" hangingPunct="1">
              <a:defRPr/>
            </a:pPr>
            <a:r>
              <a:rPr lang="en-CA" sz="800" smtClean="0">
                <a:solidFill>
                  <a:srgbClr val="FFFFFF"/>
                </a:solidFill>
              </a:rPr>
              <a:t>®</a:t>
            </a:r>
          </a:p>
        </p:txBody>
      </p:sp>
    </p:spTree>
  </p:cSld>
  <p:clrMap bg1="lt1" tx1="dk1" bg2="lt2" tx2="dk2" accent1="accent1" accent2="accent2" accent3="accent3" accent4="accent4" accent5="accent5" accent6="accent6" hlink="hlink" folHlink="folHlink"/>
  <p:sldLayoutIdLst>
    <p:sldLayoutId id="2147487112" r:id="rId1"/>
    <p:sldLayoutId id="2147487113" r:id="rId2"/>
    <p:sldLayoutId id="2147487114" r:id="rId3"/>
    <p:sldLayoutId id="2147487115" r:id="rId4"/>
    <p:sldLayoutId id="2147487116" r:id="rId5"/>
    <p:sldLayoutId id="2147487117" r:id="rId6"/>
    <p:sldLayoutId id="2147487118" r:id="rId7"/>
    <p:sldLayoutId id="2147487119" r:id="rId8"/>
    <p:sldLayoutId id="2147487120" r:id="rId9"/>
    <p:sldLayoutId id="2147487121" r:id="rId10"/>
    <p:sldLayoutId id="2147487122" r:id="rId11"/>
  </p:sldLayoutIdLst>
  <p:transition spd="med"/>
  <p:txStyles>
    <p:titleStyle>
      <a:lvl1pPr algn="l" rtl="0" eaLnBrk="0" fontAlgn="base" hangingPunct="0">
        <a:spcBef>
          <a:spcPct val="0"/>
        </a:spcBef>
        <a:spcAft>
          <a:spcPct val="0"/>
        </a:spcAft>
        <a:defRPr sz="2800">
          <a:solidFill>
            <a:srgbClr val="CC9915"/>
          </a:solidFill>
          <a:latin typeface="+mj-lt"/>
          <a:ea typeface="+mj-ea"/>
          <a:cs typeface="+mj-cs"/>
        </a:defRPr>
      </a:lvl1pPr>
      <a:lvl2pPr algn="l" rtl="0" eaLnBrk="0" fontAlgn="base" hangingPunct="0">
        <a:spcBef>
          <a:spcPct val="0"/>
        </a:spcBef>
        <a:spcAft>
          <a:spcPct val="0"/>
        </a:spcAft>
        <a:defRPr sz="2800">
          <a:solidFill>
            <a:srgbClr val="CC9915"/>
          </a:solidFill>
          <a:latin typeface="Arial Black" pitchFamily="34" charset="0"/>
        </a:defRPr>
      </a:lvl2pPr>
      <a:lvl3pPr algn="l" rtl="0" eaLnBrk="0" fontAlgn="base" hangingPunct="0">
        <a:spcBef>
          <a:spcPct val="0"/>
        </a:spcBef>
        <a:spcAft>
          <a:spcPct val="0"/>
        </a:spcAft>
        <a:defRPr sz="2800">
          <a:solidFill>
            <a:srgbClr val="CC9915"/>
          </a:solidFill>
          <a:latin typeface="Arial Black" pitchFamily="34" charset="0"/>
        </a:defRPr>
      </a:lvl3pPr>
      <a:lvl4pPr algn="l" rtl="0" eaLnBrk="0" fontAlgn="base" hangingPunct="0">
        <a:spcBef>
          <a:spcPct val="0"/>
        </a:spcBef>
        <a:spcAft>
          <a:spcPct val="0"/>
        </a:spcAft>
        <a:defRPr sz="2800">
          <a:solidFill>
            <a:srgbClr val="CC9915"/>
          </a:solidFill>
          <a:latin typeface="Arial Black" pitchFamily="34" charset="0"/>
        </a:defRPr>
      </a:lvl4pPr>
      <a:lvl5pPr algn="l" rtl="0" eaLnBrk="0" fontAlgn="base" hangingPunct="0">
        <a:spcBef>
          <a:spcPct val="0"/>
        </a:spcBef>
        <a:spcAft>
          <a:spcPct val="0"/>
        </a:spcAft>
        <a:defRPr sz="2800">
          <a:solidFill>
            <a:srgbClr val="CC9915"/>
          </a:solidFill>
          <a:latin typeface="Arial Black" pitchFamily="34" charset="0"/>
        </a:defRPr>
      </a:lvl5pPr>
      <a:lvl6pPr marL="457200" algn="l" rtl="0" eaLnBrk="0" fontAlgn="base" hangingPunct="0">
        <a:spcBef>
          <a:spcPct val="0"/>
        </a:spcBef>
        <a:spcAft>
          <a:spcPct val="0"/>
        </a:spcAft>
        <a:defRPr sz="2800">
          <a:solidFill>
            <a:srgbClr val="CC9915"/>
          </a:solidFill>
          <a:latin typeface="Arial Black" pitchFamily="34" charset="0"/>
        </a:defRPr>
      </a:lvl6pPr>
      <a:lvl7pPr marL="914400" algn="l" rtl="0" eaLnBrk="0" fontAlgn="base" hangingPunct="0">
        <a:spcBef>
          <a:spcPct val="0"/>
        </a:spcBef>
        <a:spcAft>
          <a:spcPct val="0"/>
        </a:spcAft>
        <a:defRPr sz="2800">
          <a:solidFill>
            <a:srgbClr val="CC9915"/>
          </a:solidFill>
          <a:latin typeface="Arial Black" pitchFamily="34" charset="0"/>
        </a:defRPr>
      </a:lvl7pPr>
      <a:lvl8pPr marL="1371600" algn="l" rtl="0" eaLnBrk="0" fontAlgn="base" hangingPunct="0">
        <a:spcBef>
          <a:spcPct val="0"/>
        </a:spcBef>
        <a:spcAft>
          <a:spcPct val="0"/>
        </a:spcAft>
        <a:defRPr sz="2800">
          <a:solidFill>
            <a:srgbClr val="CC9915"/>
          </a:solidFill>
          <a:latin typeface="Arial Black" pitchFamily="34" charset="0"/>
        </a:defRPr>
      </a:lvl8pPr>
      <a:lvl9pPr marL="1828800" algn="l" rtl="0" eaLnBrk="0" fontAlgn="base" hangingPunct="0">
        <a:spcBef>
          <a:spcPct val="0"/>
        </a:spcBef>
        <a:spcAft>
          <a:spcPct val="0"/>
        </a:spcAft>
        <a:defRPr sz="2800">
          <a:solidFill>
            <a:srgbClr val="CC9915"/>
          </a:solidFill>
          <a:latin typeface="Arial Black" pitchFamily="34" charset="0"/>
        </a:defRPr>
      </a:lvl9pPr>
    </p:titleStyle>
    <p:bodyStyle>
      <a:lvl1pPr marL="342900" indent="-342900" algn="l" rtl="0" eaLnBrk="0" fontAlgn="base" hangingPunct="0">
        <a:spcBef>
          <a:spcPct val="20000"/>
        </a:spcBef>
        <a:spcAft>
          <a:spcPct val="0"/>
        </a:spcAft>
        <a:buChar char="•"/>
        <a:defRPr sz="24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000" b="1">
          <a:solidFill>
            <a:schemeClr val="tx1"/>
          </a:solidFill>
          <a:latin typeface="+mn-lt"/>
        </a:defRPr>
      </a:lvl2pPr>
      <a:lvl3pPr marL="1143000" indent="-228600" algn="l" rtl="0" eaLnBrk="0" fontAlgn="base" hangingPunct="0">
        <a:spcBef>
          <a:spcPct val="20000"/>
        </a:spcBef>
        <a:spcAft>
          <a:spcPct val="0"/>
        </a:spcAft>
        <a:buChar char="•"/>
        <a:defRPr sz="2400" b="1">
          <a:solidFill>
            <a:schemeClr val="tx1"/>
          </a:solidFill>
          <a:latin typeface="+mn-lt"/>
        </a:defRPr>
      </a:lvl3pPr>
      <a:lvl4pPr marL="1600200" indent="-228600" algn="l" rtl="0" eaLnBrk="0" fontAlgn="base" hangingPunct="0">
        <a:spcBef>
          <a:spcPct val="20000"/>
        </a:spcBef>
        <a:spcAft>
          <a:spcPct val="0"/>
        </a:spcAft>
        <a:buChar char="–"/>
        <a:defRPr sz="1400" b="1">
          <a:solidFill>
            <a:schemeClr val="tx1"/>
          </a:solidFill>
          <a:latin typeface="+mn-lt"/>
        </a:defRPr>
      </a:lvl4pPr>
      <a:lvl5pPr marL="2057400" indent="-228600" algn="l" rtl="0" eaLnBrk="0" fontAlgn="base" hangingPunct="0">
        <a:spcBef>
          <a:spcPct val="20000"/>
        </a:spcBef>
        <a:spcAft>
          <a:spcPct val="0"/>
        </a:spcAft>
        <a:buChar char="»"/>
        <a:defRPr sz="1200" b="1">
          <a:solidFill>
            <a:schemeClr val="tx1"/>
          </a:solidFill>
          <a:latin typeface="+mn-lt"/>
        </a:defRPr>
      </a:lvl5pPr>
      <a:lvl6pPr marL="2514600" indent="-228600" algn="l" rtl="0" eaLnBrk="0" fontAlgn="base" hangingPunct="0">
        <a:spcBef>
          <a:spcPct val="20000"/>
        </a:spcBef>
        <a:spcAft>
          <a:spcPct val="0"/>
        </a:spcAft>
        <a:buChar char="»"/>
        <a:defRPr sz="1200" b="1">
          <a:solidFill>
            <a:schemeClr val="tx1"/>
          </a:solidFill>
          <a:latin typeface="+mn-lt"/>
        </a:defRPr>
      </a:lvl6pPr>
      <a:lvl7pPr marL="2971800" indent="-228600" algn="l" rtl="0" eaLnBrk="0" fontAlgn="base" hangingPunct="0">
        <a:spcBef>
          <a:spcPct val="20000"/>
        </a:spcBef>
        <a:spcAft>
          <a:spcPct val="0"/>
        </a:spcAft>
        <a:buChar char="»"/>
        <a:defRPr sz="1200" b="1">
          <a:solidFill>
            <a:schemeClr val="tx1"/>
          </a:solidFill>
          <a:latin typeface="+mn-lt"/>
        </a:defRPr>
      </a:lvl7pPr>
      <a:lvl8pPr marL="3429000" indent="-228600" algn="l" rtl="0" eaLnBrk="0" fontAlgn="base" hangingPunct="0">
        <a:spcBef>
          <a:spcPct val="20000"/>
        </a:spcBef>
        <a:spcAft>
          <a:spcPct val="0"/>
        </a:spcAft>
        <a:buChar char="»"/>
        <a:defRPr sz="1200" b="1">
          <a:solidFill>
            <a:schemeClr val="tx1"/>
          </a:solidFill>
          <a:latin typeface="+mn-lt"/>
        </a:defRPr>
      </a:lvl8pPr>
      <a:lvl9pPr marL="3886200" indent="-228600" algn="l" rtl="0" eaLnBrk="0" fontAlgn="base" hangingPunct="0">
        <a:spcBef>
          <a:spcPct val="20000"/>
        </a:spcBef>
        <a:spcAft>
          <a:spcPct val="0"/>
        </a:spcAft>
        <a:buChar char="»"/>
        <a:defRPr sz="1200" b="1">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95234" name="Picture 1026" descr="Plavix-plain.pct                                               00003A3AWork in Progress               B68CDA7F:"/>
          <p:cNvPicPr>
            <a:picLocks noChangeAspect="1" noChangeArrowheads="1"/>
          </p:cNvPicPr>
          <p:nvPr/>
        </p:nvPicPr>
        <p:blipFill>
          <a:blip r:embed="rId13"/>
          <a:srcRect/>
          <a:stretch>
            <a:fillRect/>
          </a:stretch>
        </p:blipFill>
        <p:spPr bwMode="auto">
          <a:xfrm>
            <a:off x="0" y="0"/>
            <a:ext cx="9144000" cy="6858000"/>
          </a:xfrm>
          <a:prstGeom prst="rect">
            <a:avLst/>
          </a:prstGeom>
          <a:noFill/>
          <a:ln w="9525">
            <a:noFill/>
            <a:miter lim="800000"/>
            <a:headEnd/>
            <a:tailEnd/>
          </a:ln>
        </p:spPr>
      </p:pic>
      <p:sp>
        <p:nvSpPr>
          <p:cNvPr id="95235" name="Rectangle 1027"/>
          <p:cNvSpPr>
            <a:spLocks noGrp="1" noChangeArrowheads="1"/>
          </p:cNvSpPr>
          <p:nvPr>
            <p:ph type="title"/>
          </p:nvPr>
        </p:nvSpPr>
        <p:spPr bwMode="auto">
          <a:xfrm>
            <a:off x="685800" y="2159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Cliquez pour modifier le style du titre</a:t>
            </a:r>
          </a:p>
        </p:txBody>
      </p:sp>
      <p:sp>
        <p:nvSpPr>
          <p:cNvPr id="95236" name="Rectangle 1028"/>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Tree>
  </p:cSld>
  <p:clrMap bg1="lt1" tx1="dk1" bg2="lt2" tx2="dk2" accent1="accent1" accent2="accent2" accent3="accent3" accent4="accent4" accent5="accent5" accent6="accent6" hlink="hlink" folHlink="folHlink"/>
  <p:sldLayoutIdLst>
    <p:sldLayoutId id="2147487123" r:id="rId1"/>
    <p:sldLayoutId id="2147487124" r:id="rId2"/>
    <p:sldLayoutId id="2147487125" r:id="rId3"/>
    <p:sldLayoutId id="2147487126" r:id="rId4"/>
    <p:sldLayoutId id="2147487127" r:id="rId5"/>
    <p:sldLayoutId id="2147487128" r:id="rId6"/>
    <p:sldLayoutId id="2147487129" r:id="rId7"/>
    <p:sldLayoutId id="2147487130" r:id="rId8"/>
    <p:sldLayoutId id="2147487131" r:id="rId9"/>
    <p:sldLayoutId id="2147487132" r:id="rId10"/>
    <p:sldLayoutId id="2147487133" r:id="rId11"/>
  </p:sldLayoutIdLst>
  <p:transition spd="med"/>
  <p:txStyles>
    <p:titleStyle>
      <a:lvl1pPr algn="ctr" rtl="0" eaLnBrk="0" fontAlgn="base" hangingPunct="0">
        <a:spcBef>
          <a:spcPct val="0"/>
        </a:spcBef>
        <a:spcAft>
          <a:spcPct val="0"/>
        </a:spcAft>
        <a:defRPr sz="3600">
          <a:solidFill>
            <a:srgbClr val="FFFF00"/>
          </a:solidFill>
          <a:latin typeface="+mj-lt"/>
          <a:ea typeface="+mj-ea"/>
          <a:cs typeface="+mj-cs"/>
        </a:defRPr>
      </a:lvl1pPr>
      <a:lvl2pPr algn="ctr" rtl="0" eaLnBrk="0" fontAlgn="base" hangingPunct="0">
        <a:spcBef>
          <a:spcPct val="0"/>
        </a:spcBef>
        <a:spcAft>
          <a:spcPct val="0"/>
        </a:spcAft>
        <a:defRPr sz="3600">
          <a:solidFill>
            <a:srgbClr val="FFFF00"/>
          </a:solidFill>
          <a:latin typeface="Times New Roman" pitchFamily="18" charset="0"/>
        </a:defRPr>
      </a:lvl2pPr>
      <a:lvl3pPr algn="ctr" rtl="0" eaLnBrk="0" fontAlgn="base" hangingPunct="0">
        <a:spcBef>
          <a:spcPct val="0"/>
        </a:spcBef>
        <a:spcAft>
          <a:spcPct val="0"/>
        </a:spcAft>
        <a:defRPr sz="3600">
          <a:solidFill>
            <a:srgbClr val="FFFF00"/>
          </a:solidFill>
          <a:latin typeface="Times New Roman" pitchFamily="18" charset="0"/>
        </a:defRPr>
      </a:lvl3pPr>
      <a:lvl4pPr algn="ctr" rtl="0" eaLnBrk="0" fontAlgn="base" hangingPunct="0">
        <a:spcBef>
          <a:spcPct val="0"/>
        </a:spcBef>
        <a:spcAft>
          <a:spcPct val="0"/>
        </a:spcAft>
        <a:defRPr sz="3600">
          <a:solidFill>
            <a:srgbClr val="FFFF00"/>
          </a:solidFill>
          <a:latin typeface="Times New Roman" pitchFamily="18" charset="0"/>
        </a:defRPr>
      </a:lvl4pPr>
      <a:lvl5pPr algn="ctr" rtl="0" eaLnBrk="0" fontAlgn="base" hangingPunct="0">
        <a:spcBef>
          <a:spcPct val="0"/>
        </a:spcBef>
        <a:spcAft>
          <a:spcPct val="0"/>
        </a:spcAft>
        <a:defRPr sz="3600">
          <a:solidFill>
            <a:srgbClr val="FFFF00"/>
          </a:solidFill>
          <a:latin typeface="Times New Roman" pitchFamily="18" charset="0"/>
        </a:defRPr>
      </a:lvl5pPr>
      <a:lvl6pPr marL="457200" algn="ctr" rtl="0" eaLnBrk="0" fontAlgn="base" hangingPunct="0">
        <a:spcBef>
          <a:spcPct val="0"/>
        </a:spcBef>
        <a:spcAft>
          <a:spcPct val="0"/>
        </a:spcAft>
        <a:defRPr sz="3600">
          <a:solidFill>
            <a:srgbClr val="FFFF00"/>
          </a:solidFill>
          <a:latin typeface="Times New Roman" pitchFamily="18" charset="0"/>
        </a:defRPr>
      </a:lvl6pPr>
      <a:lvl7pPr marL="914400" algn="ctr" rtl="0" eaLnBrk="0" fontAlgn="base" hangingPunct="0">
        <a:spcBef>
          <a:spcPct val="0"/>
        </a:spcBef>
        <a:spcAft>
          <a:spcPct val="0"/>
        </a:spcAft>
        <a:defRPr sz="3600">
          <a:solidFill>
            <a:srgbClr val="FFFF00"/>
          </a:solidFill>
          <a:latin typeface="Times New Roman" pitchFamily="18" charset="0"/>
        </a:defRPr>
      </a:lvl7pPr>
      <a:lvl8pPr marL="1371600" algn="ctr" rtl="0" eaLnBrk="0" fontAlgn="base" hangingPunct="0">
        <a:spcBef>
          <a:spcPct val="0"/>
        </a:spcBef>
        <a:spcAft>
          <a:spcPct val="0"/>
        </a:spcAft>
        <a:defRPr sz="3600">
          <a:solidFill>
            <a:srgbClr val="FFFF00"/>
          </a:solidFill>
          <a:latin typeface="Times New Roman" pitchFamily="18" charset="0"/>
        </a:defRPr>
      </a:lvl8pPr>
      <a:lvl9pPr marL="1828800" algn="ctr" rtl="0" eaLnBrk="0" fontAlgn="base" hangingPunct="0">
        <a:spcBef>
          <a:spcPct val="0"/>
        </a:spcBef>
        <a:spcAft>
          <a:spcPct val="0"/>
        </a:spcAft>
        <a:defRPr sz="3600">
          <a:solidFill>
            <a:srgbClr val="FFFF00"/>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rgbClr val="00B5EF"/>
          </a:solidFill>
          <a:latin typeface="+mn-lt"/>
          <a:ea typeface="+mn-ea"/>
          <a:cs typeface="+mn-cs"/>
        </a:defRPr>
      </a:lvl1pPr>
      <a:lvl2pPr marL="742950" indent="-285750" algn="l" rtl="0" eaLnBrk="0" fontAlgn="base" hangingPunct="0">
        <a:spcBef>
          <a:spcPct val="20000"/>
        </a:spcBef>
        <a:spcAft>
          <a:spcPct val="0"/>
        </a:spcAft>
        <a:buChar char="–"/>
        <a:defRPr sz="2800">
          <a:solidFill>
            <a:srgbClr val="00B5EF"/>
          </a:solidFill>
          <a:latin typeface="+mn-lt"/>
        </a:defRPr>
      </a:lvl2pPr>
      <a:lvl3pPr marL="1143000" indent="-228600" algn="l" rtl="0" eaLnBrk="0" fontAlgn="base" hangingPunct="0">
        <a:spcBef>
          <a:spcPct val="20000"/>
        </a:spcBef>
        <a:spcAft>
          <a:spcPct val="0"/>
        </a:spcAft>
        <a:buChar char="•"/>
        <a:defRPr sz="2400">
          <a:solidFill>
            <a:srgbClr val="00B5EF"/>
          </a:solidFill>
          <a:latin typeface="+mn-lt"/>
        </a:defRPr>
      </a:lvl3pPr>
      <a:lvl4pPr marL="1600200" indent="-228600" algn="l" rtl="0" eaLnBrk="0" fontAlgn="base" hangingPunct="0">
        <a:spcBef>
          <a:spcPct val="20000"/>
        </a:spcBef>
        <a:spcAft>
          <a:spcPct val="0"/>
        </a:spcAft>
        <a:buChar char="–"/>
        <a:defRPr sz="2000">
          <a:solidFill>
            <a:srgbClr val="00B5EF"/>
          </a:solidFill>
          <a:latin typeface="+mn-lt"/>
        </a:defRPr>
      </a:lvl4pPr>
      <a:lvl5pPr marL="2057400" indent="-228600" algn="l" rtl="0" eaLnBrk="0" fontAlgn="base" hangingPunct="0">
        <a:spcBef>
          <a:spcPct val="20000"/>
        </a:spcBef>
        <a:spcAft>
          <a:spcPct val="0"/>
        </a:spcAft>
        <a:buChar char="»"/>
        <a:defRPr sz="2000">
          <a:solidFill>
            <a:srgbClr val="00B5EF"/>
          </a:solidFill>
          <a:latin typeface="+mn-lt"/>
        </a:defRPr>
      </a:lvl5pPr>
      <a:lvl6pPr marL="2514600" indent="-228600" algn="l" rtl="0" eaLnBrk="0" fontAlgn="base" hangingPunct="0">
        <a:spcBef>
          <a:spcPct val="20000"/>
        </a:spcBef>
        <a:spcAft>
          <a:spcPct val="0"/>
        </a:spcAft>
        <a:buChar char="»"/>
        <a:defRPr sz="2000">
          <a:solidFill>
            <a:srgbClr val="00B5EF"/>
          </a:solidFill>
          <a:latin typeface="+mn-lt"/>
        </a:defRPr>
      </a:lvl6pPr>
      <a:lvl7pPr marL="2971800" indent="-228600" algn="l" rtl="0" eaLnBrk="0" fontAlgn="base" hangingPunct="0">
        <a:spcBef>
          <a:spcPct val="20000"/>
        </a:spcBef>
        <a:spcAft>
          <a:spcPct val="0"/>
        </a:spcAft>
        <a:buChar char="»"/>
        <a:defRPr sz="2000">
          <a:solidFill>
            <a:srgbClr val="00B5EF"/>
          </a:solidFill>
          <a:latin typeface="+mn-lt"/>
        </a:defRPr>
      </a:lvl7pPr>
      <a:lvl8pPr marL="3429000" indent="-228600" algn="l" rtl="0" eaLnBrk="0" fontAlgn="base" hangingPunct="0">
        <a:spcBef>
          <a:spcPct val="20000"/>
        </a:spcBef>
        <a:spcAft>
          <a:spcPct val="0"/>
        </a:spcAft>
        <a:buChar char="»"/>
        <a:defRPr sz="2000">
          <a:solidFill>
            <a:srgbClr val="00B5EF"/>
          </a:solidFill>
          <a:latin typeface="+mn-lt"/>
        </a:defRPr>
      </a:lvl8pPr>
      <a:lvl9pPr marL="3886200" indent="-228600" algn="l" rtl="0" eaLnBrk="0" fontAlgn="base" hangingPunct="0">
        <a:spcBef>
          <a:spcPct val="20000"/>
        </a:spcBef>
        <a:spcAft>
          <a:spcPct val="0"/>
        </a:spcAft>
        <a:buChar char="»"/>
        <a:defRPr sz="2000">
          <a:solidFill>
            <a:srgbClr val="00B5EF"/>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96258" name="Rectangle 2"/>
          <p:cNvSpPr>
            <a:spLocks noGrp="1" noChangeArrowheads="1"/>
          </p:cNvSpPr>
          <p:nvPr>
            <p:ph type="title"/>
          </p:nvPr>
        </p:nvSpPr>
        <p:spPr bwMode="auto">
          <a:xfrm>
            <a:off x="304800" y="228600"/>
            <a:ext cx="84582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Cliquez pour modifier le style du titre</a:t>
            </a:r>
          </a:p>
        </p:txBody>
      </p:sp>
      <p:sp>
        <p:nvSpPr>
          <p:cNvPr id="96259" name="Rectangle 3"/>
          <p:cNvSpPr>
            <a:spLocks noGrp="1" noChangeArrowheads="1"/>
          </p:cNvSpPr>
          <p:nvPr>
            <p:ph type="body" idx="1"/>
          </p:nvPr>
        </p:nvSpPr>
        <p:spPr bwMode="auto">
          <a:xfrm>
            <a:off x="304800" y="1600200"/>
            <a:ext cx="8458200" cy="5029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Tree>
  </p:cSld>
  <p:clrMap bg1="lt1" tx1="dk1" bg2="lt2" tx2="dk2" accent1="accent1" accent2="accent2" accent3="accent3" accent4="accent4" accent5="accent5" accent6="accent6" hlink="hlink" folHlink="folHlink"/>
  <p:sldLayoutIdLst>
    <p:sldLayoutId id="2147487134" r:id="rId1"/>
    <p:sldLayoutId id="2147487135" r:id="rId2"/>
    <p:sldLayoutId id="2147487136" r:id="rId3"/>
    <p:sldLayoutId id="2147487137" r:id="rId4"/>
    <p:sldLayoutId id="2147487138" r:id="rId5"/>
    <p:sldLayoutId id="2147487139" r:id="rId6"/>
    <p:sldLayoutId id="2147487140" r:id="rId7"/>
    <p:sldLayoutId id="2147487141" r:id="rId8"/>
    <p:sldLayoutId id="2147487142" r:id="rId9"/>
    <p:sldLayoutId id="2147487143" r:id="rId10"/>
    <p:sldLayoutId id="2147487144" r:id="rId11"/>
  </p:sldLayoutIdLst>
  <p:transition spd="med"/>
  <p:txStyles>
    <p:titleStyle>
      <a:lvl1pPr algn="l" rtl="0" eaLnBrk="0" fontAlgn="base" hangingPunct="0">
        <a:spcBef>
          <a:spcPct val="0"/>
        </a:spcBef>
        <a:spcAft>
          <a:spcPct val="0"/>
        </a:spcAft>
        <a:defRPr sz="3600" b="1">
          <a:solidFill>
            <a:srgbClr val="FFFF00"/>
          </a:solidFill>
          <a:latin typeface="+mj-lt"/>
          <a:ea typeface="+mj-ea"/>
          <a:cs typeface="+mj-cs"/>
        </a:defRPr>
      </a:lvl1pPr>
      <a:lvl2pPr algn="l" rtl="0" eaLnBrk="0" fontAlgn="base" hangingPunct="0">
        <a:spcBef>
          <a:spcPct val="0"/>
        </a:spcBef>
        <a:spcAft>
          <a:spcPct val="0"/>
        </a:spcAft>
        <a:defRPr sz="3600" b="1">
          <a:solidFill>
            <a:srgbClr val="FFFF00"/>
          </a:solidFill>
          <a:latin typeface="Arial" pitchFamily="34" charset="0"/>
        </a:defRPr>
      </a:lvl2pPr>
      <a:lvl3pPr algn="l" rtl="0" eaLnBrk="0" fontAlgn="base" hangingPunct="0">
        <a:spcBef>
          <a:spcPct val="0"/>
        </a:spcBef>
        <a:spcAft>
          <a:spcPct val="0"/>
        </a:spcAft>
        <a:defRPr sz="3600" b="1">
          <a:solidFill>
            <a:srgbClr val="FFFF00"/>
          </a:solidFill>
          <a:latin typeface="Arial" pitchFamily="34" charset="0"/>
        </a:defRPr>
      </a:lvl3pPr>
      <a:lvl4pPr algn="l" rtl="0" eaLnBrk="0" fontAlgn="base" hangingPunct="0">
        <a:spcBef>
          <a:spcPct val="0"/>
        </a:spcBef>
        <a:spcAft>
          <a:spcPct val="0"/>
        </a:spcAft>
        <a:defRPr sz="3600" b="1">
          <a:solidFill>
            <a:srgbClr val="FFFF00"/>
          </a:solidFill>
          <a:latin typeface="Arial" pitchFamily="34" charset="0"/>
        </a:defRPr>
      </a:lvl4pPr>
      <a:lvl5pPr algn="l" rtl="0" eaLnBrk="0" fontAlgn="base" hangingPunct="0">
        <a:spcBef>
          <a:spcPct val="0"/>
        </a:spcBef>
        <a:spcAft>
          <a:spcPct val="0"/>
        </a:spcAft>
        <a:defRPr sz="3600" b="1">
          <a:solidFill>
            <a:srgbClr val="FFFF00"/>
          </a:solidFill>
          <a:latin typeface="Arial" pitchFamily="34" charset="0"/>
        </a:defRPr>
      </a:lvl5pPr>
      <a:lvl6pPr marL="457200" algn="l" rtl="0" eaLnBrk="0" fontAlgn="base" hangingPunct="0">
        <a:spcBef>
          <a:spcPct val="0"/>
        </a:spcBef>
        <a:spcAft>
          <a:spcPct val="0"/>
        </a:spcAft>
        <a:defRPr sz="3600" b="1">
          <a:solidFill>
            <a:srgbClr val="FFFF00"/>
          </a:solidFill>
          <a:latin typeface="Arial" pitchFamily="34" charset="0"/>
        </a:defRPr>
      </a:lvl6pPr>
      <a:lvl7pPr marL="914400" algn="l" rtl="0" eaLnBrk="0" fontAlgn="base" hangingPunct="0">
        <a:spcBef>
          <a:spcPct val="0"/>
        </a:spcBef>
        <a:spcAft>
          <a:spcPct val="0"/>
        </a:spcAft>
        <a:defRPr sz="3600" b="1">
          <a:solidFill>
            <a:srgbClr val="FFFF00"/>
          </a:solidFill>
          <a:latin typeface="Arial" pitchFamily="34" charset="0"/>
        </a:defRPr>
      </a:lvl7pPr>
      <a:lvl8pPr marL="1371600" algn="l" rtl="0" eaLnBrk="0" fontAlgn="base" hangingPunct="0">
        <a:spcBef>
          <a:spcPct val="0"/>
        </a:spcBef>
        <a:spcAft>
          <a:spcPct val="0"/>
        </a:spcAft>
        <a:defRPr sz="3600" b="1">
          <a:solidFill>
            <a:srgbClr val="FFFF00"/>
          </a:solidFill>
          <a:latin typeface="Arial" pitchFamily="34" charset="0"/>
        </a:defRPr>
      </a:lvl8pPr>
      <a:lvl9pPr marL="1828800" algn="l" rtl="0" eaLnBrk="0" fontAlgn="base" hangingPunct="0">
        <a:spcBef>
          <a:spcPct val="0"/>
        </a:spcBef>
        <a:spcAft>
          <a:spcPct val="0"/>
        </a:spcAft>
        <a:defRPr sz="3600" b="1">
          <a:solidFill>
            <a:srgbClr val="FFFF00"/>
          </a:solidFill>
          <a:latin typeface="Arial" pitchFamily="34" charset="0"/>
        </a:defRPr>
      </a:lvl9pPr>
    </p:titleStyle>
    <p:bodyStyle>
      <a:lvl1pPr marL="342900" indent="-342900" algn="l" rtl="0" eaLnBrk="0" fontAlgn="base" hangingPunct="0">
        <a:spcBef>
          <a:spcPct val="20000"/>
        </a:spcBef>
        <a:spcAft>
          <a:spcPct val="0"/>
        </a:spcAft>
        <a:buChar char="•"/>
        <a:defRPr sz="2400" b="1">
          <a:solidFill>
            <a:schemeClr val="bg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bg1"/>
          </a:solidFill>
          <a:latin typeface="+mn-lt"/>
        </a:defRPr>
      </a:lvl2pPr>
      <a:lvl3pPr marL="1143000" indent="-228600" algn="l" rtl="0" eaLnBrk="0" fontAlgn="base" hangingPunct="0">
        <a:spcBef>
          <a:spcPct val="20000"/>
        </a:spcBef>
        <a:spcAft>
          <a:spcPct val="0"/>
        </a:spcAft>
        <a:buChar char="•"/>
        <a:defRPr sz="2400" b="1">
          <a:solidFill>
            <a:schemeClr val="bg1"/>
          </a:solidFill>
          <a:latin typeface="+mn-lt"/>
        </a:defRPr>
      </a:lvl3pPr>
      <a:lvl4pPr marL="1600200" indent="-228600" algn="l" rtl="0" eaLnBrk="0" fontAlgn="base" hangingPunct="0">
        <a:spcBef>
          <a:spcPct val="20000"/>
        </a:spcBef>
        <a:spcAft>
          <a:spcPct val="0"/>
        </a:spcAft>
        <a:buChar char="–"/>
        <a:defRPr sz="2400" b="1">
          <a:solidFill>
            <a:schemeClr val="bg1"/>
          </a:solidFill>
          <a:latin typeface="+mn-lt"/>
        </a:defRPr>
      </a:lvl4pPr>
      <a:lvl5pPr marL="2057400" indent="-228600" algn="l" rtl="0" eaLnBrk="0" fontAlgn="base" hangingPunct="0">
        <a:spcBef>
          <a:spcPct val="20000"/>
        </a:spcBef>
        <a:spcAft>
          <a:spcPct val="0"/>
        </a:spcAft>
        <a:buChar char="»"/>
        <a:defRPr sz="2400" b="1">
          <a:solidFill>
            <a:schemeClr val="bg1"/>
          </a:solidFill>
          <a:latin typeface="+mn-lt"/>
        </a:defRPr>
      </a:lvl5pPr>
      <a:lvl6pPr marL="2514600" indent="-228600" algn="l" rtl="0" eaLnBrk="0" fontAlgn="base" hangingPunct="0">
        <a:spcBef>
          <a:spcPct val="20000"/>
        </a:spcBef>
        <a:spcAft>
          <a:spcPct val="0"/>
        </a:spcAft>
        <a:buChar char="»"/>
        <a:defRPr sz="2400" b="1">
          <a:solidFill>
            <a:schemeClr val="bg1"/>
          </a:solidFill>
          <a:latin typeface="+mn-lt"/>
        </a:defRPr>
      </a:lvl6pPr>
      <a:lvl7pPr marL="2971800" indent="-228600" algn="l" rtl="0" eaLnBrk="0" fontAlgn="base" hangingPunct="0">
        <a:spcBef>
          <a:spcPct val="20000"/>
        </a:spcBef>
        <a:spcAft>
          <a:spcPct val="0"/>
        </a:spcAft>
        <a:buChar char="»"/>
        <a:defRPr sz="2400" b="1">
          <a:solidFill>
            <a:schemeClr val="bg1"/>
          </a:solidFill>
          <a:latin typeface="+mn-lt"/>
        </a:defRPr>
      </a:lvl7pPr>
      <a:lvl8pPr marL="3429000" indent="-228600" algn="l" rtl="0" eaLnBrk="0" fontAlgn="base" hangingPunct="0">
        <a:spcBef>
          <a:spcPct val="20000"/>
        </a:spcBef>
        <a:spcAft>
          <a:spcPct val="0"/>
        </a:spcAft>
        <a:buChar char="»"/>
        <a:defRPr sz="2400" b="1">
          <a:solidFill>
            <a:schemeClr val="bg1"/>
          </a:solidFill>
          <a:latin typeface="+mn-lt"/>
        </a:defRPr>
      </a:lvl8pPr>
      <a:lvl9pPr marL="3886200" indent="-228600" algn="l" rtl="0" eaLnBrk="0" fontAlgn="base" hangingPunct="0">
        <a:spcBef>
          <a:spcPct val="20000"/>
        </a:spcBef>
        <a:spcAft>
          <a:spcPct val="0"/>
        </a:spcAft>
        <a:buChar char="»"/>
        <a:defRPr sz="2400" b="1">
          <a:solidFill>
            <a:schemeClr val="bg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reserve="1">
  <p:cSld>
    <p:bg bwMode="invGray">
      <p:bgPr>
        <a:solidFill>
          <a:srgbClr val="000026"/>
        </a:solidFill>
        <a:effectLst/>
      </p:bgPr>
    </p:bg>
    <p:spTree>
      <p:nvGrpSpPr>
        <p:cNvPr id="1" name=""/>
        <p:cNvGrpSpPr/>
        <p:nvPr/>
      </p:nvGrpSpPr>
      <p:grpSpPr>
        <a:xfrm>
          <a:off x="0" y="0"/>
          <a:ext cx="0" cy="0"/>
          <a:chOff x="0" y="0"/>
          <a:chExt cx="0" cy="0"/>
        </a:xfrm>
      </p:grpSpPr>
      <p:pic>
        <p:nvPicPr>
          <p:cNvPr id="97282" name="Picture 2" descr="TASC-Global-Slide"/>
          <p:cNvPicPr preferRelativeResize="0">
            <a:picLocks noChangeArrowheads="1"/>
          </p:cNvPicPr>
          <p:nvPr/>
        </p:nvPicPr>
        <p:blipFill>
          <a:blip r:embed="rId13"/>
          <a:srcRect/>
          <a:stretch>
            <a:fillRect/>
          </a:stretch>
        </p:blipFill>
        <p:spPr bwMode="invGray">
          <a:xfrm>
            <a:off x="0" y="0"/>
            <a:ext cx="9144000" cy="6854825"/>
          </a:xfrm>
          <a:prstGeom prst="rect">
            <a:avLst/>
          </a:prstGeom>
          <a:noFill/>
          <a:ln w="9525">
            <a:noFill/>
            <a:miter lim="800000"/>
            <a:headEnd/>
            <a:tailEnd/>
          </a:ln>
        </p:spPr>
      </p:pic>
      <p:sp>
        <p:nvSpPr>
          <p:cNvPr id="97283" name="Rectangle 3"/>
          <p:cNvSpPr>
            <a:spLocks noGrp="1" noChangeArrowheads="1"/>
          </p:cNvSpPr>
          <p:nvPr>
            <p:ph type="body" idx="1"/>
          </p:nvPr>
        </p:nvSpPr>
        <p:spPr bwMode="auto">
          <a:xfrm>
            <a:off x="793750" y="1598613"/>
            <a:ext cx="7688263" cy="3497262"/>
          </a:xfrm>
          <a:prstGeom prst="rect">
            <a:avLst/>
          </a:prstGeom>
          <a:noFill/>
          <a:ln w="12700">
            <a:noFill/>
            <a:miter lim="800000"/>
            <a:headEnd/>
            <a:tailEnd/>
          </a:ln>
        </p:spPr>
        <p:txBody>
          <a:bodyPr vert="horz" wrap="square" lIns="0" tIns="0" rIns="0" bIns="0" numCol="1" anchor="t" anchorCtr="0" compatLnSpc="1">
            <a:prstTxWarp prst="textNoShape">
              <a:avLst/>
            </a:prstTxWarp>
          </a:bodyPr>
          <a:lstStyle/>
          <a:p>
            <a:pPr lvl="0"/>
            <a:r>
              <a:rPr lang="en-US" smtClean="0"/>
              <a:t>First Level</a:t>
            </a:r>
          </a:p>
          <a:p>
            <a:pPr lvl="1"/>
            <a:r>
              <a:rPr lang="en-US" smtClean="0"/>
              <a:t>Second Level</a:t>
            </a:r>
          </a:p>
          <a:p>
            <a:pPr lvl="2"/>
            <a:r>
              <a:rPr lang="en-US" smtClean="0"/>
              <a:t>Third Level</a:t>
            </a:r>
          </a:p>
          <a:p>
            <a:pPr lvl="0"/>
            <a:r>
              <a:rPr lang="en-US" smtClean="0"/>
              <a:t>First Level</a:t>
            </a:r>
          </a:p>
        </p:txBody>
      </p:sp>
      <p:sp>
        <p:nvSpPr>
          <p:cNvPr id="97284" name="Rectangle 4"/>
          <p:cNvSpPr>
            <a:spLocks noGrp="1" noChangeArrowheads="1"/>
          </p:cNvSpPr>
          <p:nvPr>
            <p:ph type="title"/>
          </p:nvPr>
        </p:nvSpPr>
        <p:spPr bwMode="auto">
          <a:xfrm>
            <a:off x="793750" y="577850"/>
            <a:ext cx="7688263" cy="498475"/>
          </a:xfrm>
          <a:prstGeom prst="rect">
            <a:avLst/>
          </a:prstGeom>
          <a:noFill/>
          <a:ln w="9525">
            <a:noFill/>
            <a:miter lim="800000"/>
            <a:headEnd/>
            <a:tailEnd/>
          </a:ln>
        </p:spPr>
        <p:txBody>
          <a:bodyPr vert="horz" wrap="square" lIns="0" tIns="0" rIns="0" bIns="0" numCol="1" anchor="b" anchorCtr="0" compatLnSpc="1">
            <a:prstTxWarp prst="textNoShape">
              <a:avLst/>
            </a:prstTxWarp>
            <a:spAutoFit/>
          </a:bodyPr>
          <a:lstStyle/>
          <a:p>
            <a:pPr lvl="0"/>
            <a:r>
              <a:rPr lang="en-US" smtClean="0"/>
              <a:t>Click to Edit Master Title Style</a:t>
            </a:r>
          </a:p>
        </p:txBody>
      </p:sp>
    </p:spTree>
  </p:cSld>
  <p:clrMap bg1="dk2" tx1="lt1" bg2="dk1" tx2="lt2" accent1="accent1" accent2="accent2" accent3="accent3" accent4="accent4" accent5="accent5" accent6="accent6" hlink="hlink" folHlink="folHlink"/>
  <p:sldLayoutIdLst>
    <p:sldLayoutId id="2147487145" r:id="rId1"/>
    <p:sldLayoutId id="2147487146" r:id="rId2"/>
    <p:sldLayoutId id="2147487147" r:id="rId3"/>
    <p:sldLayoutId id="2147487148" r:id="rId4"/>
    <p:sldLayoutId id="2147487149" r:id="rId5"/>
    <p:sldLayoutId id="2147487150" r:id="rId6"/>
    <p:sldLayoutId id="2147487151" r:id="rId7"/>
    <p:sldLayoutId id="2147487152" r:id="rId8"/>
    <p:sldLayoutId id="2147487153" r:id="rId9"/>
    <p:sldLayoutId id="2147487154" r:id="rId10"/>
    <p:sldLayoutId id="2147487155" r:id="rId11"/>
  </p:sldLayoutIdLst>
  <p:transition spd="med"/>
  <p:txStyles>
    <p:titleStyle>
      <a:lvl1pPr algn="l" defTabSz="973138" rtl="0" eaLnBrk="0" fontAlgn="base" hangingPunct="0">
        <a:lnSpc>
          <a:spcPct val="90000"/>
        </a:lnSpc>
        <a:spcBef>
          <a:spcPct val="0"/>
        </a:spcBef>
        <a:spcAft>
          <a:spcPct val="0"/>
        </a:spcAft>
        <a:defRPr sz="3600" b="1">
          <a:solidFill>
            <a:srgbClr val="FFFF00"/>
          </a:solidFill>
          <a:latin typeface="+mj-lt"/>
          <a:ea typeface="+mj-ea"/>
          <a:cs typeface="+mj-cs"/>
        </a:defRPr>
      </a:lvl1pPr>
      <a:lvl2pPr algn="l" defTabSz="973138" rtl="0" eaLnBrk="0" fontAlgn="base" hangingPunct="0">
        <a:lnSpc>
          <a:spcPct val="90000"/>
        </a:lnSpc>
        <a:spcBef>
          <a:spcPct val="0"/>
        </a:spcBef>
        <a:spcAft>
          <a:spcPct val="0"/>
        </a:spcAft>
        <a:defRPr sz="3600" b="1">
          <a:solidFill>
            <a:srgbClr val="FFFF00"/>
          </a:solidFill>
          <a:latin typeface="Arial" pitchFamily="34" charset="0"/>
        </a:defRPr>
      </a:lvl2pPr>
      <a:lvl3pPr algn="l" defTabSz="973138" rtl="0" eaLnBrk="0" fontAlgn="base" hangingPunct="0">
        <a:lnSpc>
          <a:spcPct val="90000"/>
        </a:lnSpc>
        <a:spcBef>
          <a:spcPct val="0"/>
        </a:spcBef>
        <a:spcAft>
          <a:spcPct val="0"/>
        </a:spcAft>
        <a:defRPr sz="3600" b="1">
          <a:solidFill>
            <a:srgbClr val="FFFF00"/>
          </a:solidFill>
          <a:latin typeface="Arial" pitchFamily="34" charset="0"/>
        </a:defRPr>
      </a:lvl3pPr>
      <a:lvl4pPr algn="l" defTabSz="973138" rtl="0" eaLnBrk="0" fontAlgn="base" hangingPunct="0">
        <a:lnSpc>
          <a:spcPct val="90000"/>
        </a:lnSpc>
        <a:spcBef>
          <a:spcPct val="0"/>
        </a:spcBef>
        <a:spcAft>
          <a:spcPct val="0"/>
        </a:spcAft>
        <a:defRPr sz="3600" b="1">
          <a:solidFill>
            <a:srgbClr val="FFFF00"/>
          </a:solidFill>
          <a:latin typeface="Arial" pitchFamily="34" charset="0"/>
        </a:defRPr>
      </a:lvl4pPr>
      <a:lvl5pPr algn="l" defTabSz="973138" rtl="0" eaLnBrk="0" fontAlgn="base" hangingPunct="0">
        <a:lnSpc>
          <a:spcPct val="90000"/>
        </a:lnSpc>
        <a:spcBef>
          <a:spcPct val="0"/>
        </a:spcBef>
        <a:spcAft>
          <a:spcPct val="0"/>
        </a:spcAft>
        <a:defRPr sz="3600" b="1">
          <a:solidFill>
            <a:srgbClr val="FFFF00"/>
          </a:solidFill>
          <a:latin typeface="Arial" pitchFamily="34" charset="0"/>
        </a:defRPr>
      </a:lvl5pPr>
      <a:lvl6pPr marL="457200" algn="l" defTabSz="973138" rtl="0" eaLnBrk="0" fontAlgn="base" hangingPunct="0">
        <a:lnSpc>
          <a:spcPct val="90000"/>
        </a:lnSpc>
        <a:spcBef>
          <a:spcPct val="0"/>
        </a:spcBef>
        <a:spcAft>
          <a:spcPct val="0"/>
        </a:spcAft>
        <a:defRPr sz="3600" b="1">
          <a:solidFill>
            <a:srgbClr val="FFFF00"/>
          </a:solidFill>
          <a:latin typeface="Arial" pitchFamily="34" charset="0"/>
        </a:defRPr>
      </a:lvl6pPr>
      <a:lvl7pPr marL="914400" algn="l" defTabSz="973138" rtl="0" eaLnBrk="0" fontAlgn="base" hangingPunct="0">
        <a:lnSpc>
          <a:spcPct val="90000"/>
        </a:lnSpc>
        <a:spcBef>
          <a:spcPct val="0"/>
        </a:spcBef>
        <a:spcAft>
          <a:spcPct val="0"/>
        </a:spcAft>
        <a:defRPr sz="3600" b="1">
          <a:solidFill>
            <a:srgbClr val="FFFF00"/>
          </a:solidFill>
          <a:latin typeface="Arial" pitchFamily="34" charset="0"/>
        </a:defRPr>
      </a:lvl7pPr>
      <a:lvl8pPr marL="1371600" algn="l" defTabSz="973138" rtl="0" eaLnBrk="0" fontAlgn="base" hangingPunct="0">
        <a:lnSpc>
          <a:spcPct val="90000"/>
        </a:lnSpc>
        <a:spcBef>
          <a:spcPct val="0"/>
        </a:spcBef>
        <a:spcAft>
          <a:spcPct val="0"/>
        </a:spcAft>
        <a:defRPr sz="3600" b="1">
          <a:solidFill>
            <a:srgbClr val="FFFF00"/>
          </a:solidFill>
          <a:latin typeface="Arial" pitchFamily="34" charset="0"/>
        </a:defRPr>
      </a:lvl8pPr>
      <a:lvl9pPr marL="1828800" algn="l" defTabSz="973138" rtl="0" eaLnBrk="0" fontAlgn="base" hangingPunct="0">
        <a:lnSpc>
          <a:spcPct val="90000"/>
        </a:lnSpc>
        <a:spcBef>
          <a:spcPct val="0"/>
        </a:spcBef>
        <a:spcAft>
          <a:spcPct val="0"/>
        </a:spcAft>
        <a:defRPr sz="3600" b="1">
          <a:solidFill>
            <a:srgbClr val="FFFF00"/>
          </a:solidFill>
          <a:latin typeface="Arial" pitchFamily="34" charset="0"/>
        </a:defRPr>
      </a:lvl9pPr>
    </p:titleStyle>
    <p:bodyStyle>
      <a:lvl1pPr marL="173038" indent="-173038" algn="l" defTabSz="1020763" rtl="0" eaLnBrk="0" fontAlgn="base" hangingPunct="0">
        <a:lnSpc>
          <a:spcPct val="90000"/>
        </a:lnSpc>
        <a:spcBef>
          <a:spcPct val="30000"/>
        </a:spcBef>
        <a:spcAft>
          <a:spcPct val="0"/>
        </a:spcAft>
        <a:buClr>
          <a:srgbClr val="FF0000"/>
        </a:buClr>
        <a:buFont typeface="Arial" pitchFamily="34" charset="0"/>
        <a:buChar char="▪"/>
        <a:defRPr sz="2400" b="1">
          <a:solidFill>
            <a:srgbClr val="FFFFFF"/>
          </a:solidFill>
          <a:latin typeface="+mn-lt"/>
          <a:ea typeface="+mn-ea"/>
          <a:cs typeface="+mn-cs"/>
        </a:defRPr>
      </a:lvl1pPr>
      <a:lvl2pPr marL="517525" indent="-230188" algn="l" defTabSz="1020763" rtl="0" eaLnBrk="0" fontAlgn="base" hangingPunct="0">
        <a:lnSpc>
          <a:spcPct val="90000"/>
        </a:lnSpc>
        <a:spcBef>
          <a:spcPct val="30000"/>
        </a:spcBef>
        <a:spcAft>
          <a:spcPct val="0"/>
        </a:spcAft>
        <a:buClr>
          <a:srgbClr val="FF0000"/>
        </a:buClr>
        <a:buFont typeface="Arial" pitchFamily="34" charset="0"/>
        <a:buChar char="–"/>
        <a:defRPr sz="2000" b="1">
          <a:solidFill>
            <a:srgbClr val="FFFFFF"/>
          </a:solidFill>
          <a:latin typeface="+mn-lt"/>
        </a:defRPr>
      </a:lvl2pPr>
      <a:lvl3pPr marL="804863" indent="-173038" algn="l" defTabSz="1020763" rtl="0" eaLnBrk="0" fontAlgn="base" hangingPunct="0">
        <a:lnSpc>
          <a:spcPct val="90000"/>
        </a:lnSpc>
        <a:spcBef>
          <a:spcPct val="30000"/>
        </a:spcBef>
        <a:spcAft>
          <a:spcPct val="0"/>
        </a:spcAft>
        <a:buClr>
          <a:srgbClr val="FF0000"/>
        </a:buClr>
        <a:buFont typeface="Arial" pitchFamily="34" charset="0"/>
        <a:buChar char="•"/>
        <a:defRPr sz="2000">
          <a:solidFill>
            <a:srgbClr val="FFFFFF"/>
          </a:solidFill>
          <a:latin typeface="+mn-lt"/>
        </a:defRPr>
      </a:lvl3pPr>
      <a:lvl4pPr marL="1376363" indent="-269875" algn="l" defTabSz="1020763" rtl="0" eaLnBrk="0" fontAlgn="base" hangingPunct="0">
        <a:spcBef>
          <a:spcPct val="0"/>
        </a:spcBef>
        <a:spcAft>
          <a:spcPct val="0"/>
        </a:spcAft>
        <a:buClr>
          <a:srgbClr val="FFCC00"/>
        </a:buClr>
        <a:buChar char="•"/>
        <a:defRPr sz="2800">
          <a:solidFill>
            <a:schemeClr val="tx1"/>
          </a:solidFill>
          <a:latin typeface="+mn-lt"/>
        </a:defRPr>
      </a:lvl4pPr>
      <a:lvl5pPr marL="2481263" indent="-381000" algn="l" defTabSz="1020763" rtl="0" eaLnBrk="0" fontAlgn="base" hangingPunct="0">
        <a:spcBef>
          <a:spcPct val="20000"/>
        </a:spcBef>
        <a:spcAft>
          <a:spcPct val="0"/>
        </a:spcAft>
        <a:buChar char="»"/>
        <a:defRPr sz="2200">
          <a:solidFill>
            <a:schemeClr val="tx1"/>
          </a:solidFill>
          <a:latin typeface="+mn-lt"/>
        </a:defRPr>
      </a:lvl5pPr>
      <a:lvl6pPr marL="2938463" indent="-381000" algn="l" defTabSz="1020763" rtl="0" eaLnBrk="0" fontAlgn="base" hangingPunct="0">
        <a:spcBef>
          <a:spcPct val="20000"/>
        </a:spcBef>
        <a:spcAft>
          <a:spcPct val="0"/>
        </a:spcAft>
        <a:buChar char="»"/>
        <a:defRPr sz="2200">
          <a:solidFill>
            <a:schemeClr val="tx1"/>
          </a:solidFill>
          <a:latin typeface="+mn-lt"/>
        </a:defRPr>
      </a:lvl6pPr>
      <a:lvl7pPr marL="3395663" indent="-381000" algn="l" defTabSz="1020763" rtl="0" eaLnBrk="0" fontAlgn="base" hangingPunct="0">
        <a:spcBef>
          <a:spcPct val="20000"/>
        </a:spcBef>
        <a:spcAft>
          <a:spcPct val="0"/>
        </a:spcAft>
        <a:buChar char="»"/>
        <a:defRPr sz="2200">
          <a:solidFill>
            <a:schemeClr val="tx1"/>
          </a:solidFill>
          <a:latin typeface="+mn-lt"/>
        </a:defRPr>
      </a:lvl7pPr>
      <a:lvl8pPr marL="3852863" indent="-381000" algn="l" defTabSz="1020763" rtl="0" eaLnBrk="0" fontAlgn="base" hangingPunct="0">
        <a:spcBef>
          <a:spcPct val="20000"/>
        </a:spcBef>
        <a:spcAft>
          <a:spcPct val="0"/>
        </a:spcAft>
        <a:buChar char="»"/>
        <a:defRPr sz="2200">
          <a:solidFill>
            <a:schemeClr val="tx1"/>
          </a:solidFill>
          <a:latin typeface="+mn-lt"/>
        </a:defRPr>
      </a:lvl8pPr>
      <a:lvl9pPr marL="4310063" indent="-381000" algn="l" defTabSz="1020763" rtl="0" eaLnBrk="0" fontAlgn="base" hangingPunct="0">
        <a:spcBef>
          <a:spcPct val="20000"/>
        </a:spcBef>
        <a:spcAft>
          <a:spcPct val="0"/>
        </a:spcAft>
        <a:buChar char="»"/>
        <a:defRPr sz="22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rgbClr val="00004C"/>
        </a:solidFill>
        <a:effectLst/>
      </p:bgPr>
    </p:bg>
    <p:spTree>
      <p:nvGrpSpPr>
        <p:cNvPr id="1" name=""/>
        <p:cNvGrpSpPr/>
        <p:nvPr/>
      </p:nvGrpSpPr>
      <p:grpSpPr>
        <a:xfrm>
          <a:off x="0" y="0"/>
          <a:ext cx="0" cy="0"/>
          <a:chOff x="0" y="0"/>
          <a:chExt cx="0" cy="0"/>
        </a:xfrm>
      </p:grpSpPr>
      <p:sp>
        <p:nvSpPr>
          <p:cNvPr id="15362" name="Rectangle 3"/>
          <p:cNvSpPr>
            <a:spLocks noGrp="1" noChangeArrowheads="1"/>
          </p:cNvSpPr>
          <p:nvPr>
            <p:ph type="body" idx="1"/>
          </p:nvPr>
        </p:nvSpPr>
        <p:spPr bwMode="auto">
          <a:xfrm>
            <a:off x="485775" y="1006475"/>
            <a:ext cx="8058150" cy="503555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15363" name="Rectangle 11"/>
          <p:cNvSpPr>
            <a:spLocks noGrp="1" noChangeArrowheads="1"/>
          </p:cNvSpPr>
          <p:nvPr>
            <p:ph type="title"/>
          </p:nvPr>
        </p:nvSpPr>
        <p:spPr bwMode="auto">
          <a:xfrm>
            <a:off x="495300" y="152400"/>
            <a:ext cx="8048625" cy="457200"/>
          </a:xfrm>
          <a:prstGeom prst="rect">
            <a:avLst/>
          </a:prstGeom>
          <a:noFill/>
          <a:ln w="9525" algn="ctr">
            <a:noFill/>
            <a:miter lim="800000"/>
            <a:headEnd/>
            <a:tailEnd/>
          </a:ln>
        </p:spPr>
        <p:txBody>
          <a:bodyPr vert="horz" wrap="square" lIns="91440" tIns="45720" rIns="91440" bIns="45720" numCol="1" anchor="t" anchorCtr="0" compatLnSpc="1">
            <a:prstTxWarp prst="textNoShape">
              <a:avLst/>
            </a:prstTxWarp>
            <a:spAutoFit/>
          </a:bodyPr>
          <a:lstStyle/>
          <a:p>
            <a:pPr lvl="0"/>
            <a:r>
              <a:rPr lang="en-US" smtClean="0"/>
              <a:t>Cliquez pour modifier le style du titre</a:t>
            </a:r>
          </a:p>
        </p:txBody>
      </p:sp>
      <p:sp>
        <p:nvSpPr>
          <p:cNvPr id="52228" name="Rectangle 16"/>
          <p:cNvSpPr>
            <a:spLocks noChangeArrowheads="1"/>
          </p:cNvSpPr>
          <p:nvPr/>
        </p:nvSpPr>
        <p:spPr bwMode="auto">
          <a:xfrm>
            <a:off x="206375" y="6381750"/>
            <a:ext cx="2133600" cy="331788"/>
          </a:xfrm>
          <a:prstGeom prst="rect">
            <a:avLst/>
          </a:prstGeom>
          <a:noFill/>
          <a:ln w="9525">
            <a:noFill/>
            <a:miter lim="800000"/>
            <a:headEnd/>
            <a:tailEnd/>
          </a:ln>
        </p:spPr>
        <p:txBody>
          <a:bodyPr/>
          <a:lstStyle/>
          <a:p>
            <a:pPr defTabSz="914400" eaLnBrk="0" hangingPunct="0">
              <a:defRPr/>
            </a:pPr>
            <a:endParaRPr lang="en-GB" sz="1400">
              <a:solidFill>
                <a:srgbClr val="939905"/>
              </a:solidFill>
            </a:endParaRPr>
          </a:p>
        </p:txBody>
      </p:sp>
      <p:pic>
        <p:nvPicPr>
          <p:cNvPr id="15365" name="Picture 96" descr="PLATO_LOGO"/>
          <p:cNvPicPr>
            <a:picLocks noChangeAspect="1" noChangeArrowheads="1"/>
          </p:cNvPicPr>
          <p:nvPr/>
        </p:nvPicPr>
        <p:blipFill>
          <a:blip r:embed="rId13"/>
          <a:srcRect/>
          <a:stretch>
            <a:fillRect/>
          </a:stretch>
        </p:blipFill>
        <p:spPr bwMode="auto">
          <a:xfrm>
            <a:off x="7677150" y="6350"/>
            <a:ext cx="1454150" cy="501650"/>
          </a:xfrm>
          <a:prstGeom prst="rect">
            <a:avLst/>
          </a:prstGeom>
          <a:noFill/>
          <a:ln w="9525">
            <a:noFill/>
            <a:miter lim="800000"/>
            <a:headEnd/>
            <a:tailEnd/>
          </a:ln>
        </p:spPr>
      </p:pic>
      <p:sp>
        <p:nvSpPr>
          <p:cNvPr id="52230" name="Text Box 98"/>
          <p:cNvSpPr txBox="1">
            <a:spLocks noChangeArrowheads="1"/>
          </p:cNvSpPr>
          <p:nvPr/>
        </p:nvSpPr>
        <p:spPr bwMode="auto">
          <a:xfrm>
            <a:off x="7369175" y="450850"/>
            <a:ext cx="1592263" cy="366713"/>
          </a:xfrm>
          <a:prstGeom prst="rect">
            <a:avLst/>
          </a:prstGeom>
          <a:noFill/>
          <a:ln w="9525" algn="ctr">
            <a:noFill/>
            <a:miter lim="800000"/>
            <a:headEnd/>
            <a:tailEnd/>
          </a:ln>
        </p:spPr>
        <p:txBody>
          <a:bodyPr>
            <a:spAutoFit/>
          </a:bodyPr>
          <a:lstStyle/>
          <a:p>
            <a:pPr algn="ctr" defTabSz="914400">
              <a:spcBef>
                <a:spcPct val="50000"/>
              </a:spcBef>
              <a:defRPr/>
            </a:pPr>
            <a:r>
              <a:rPr lang="en-GB" b="1">
                <a:solidFill>
                  <a:srgbClr val="FFFFFF"/>
                </a:solidFill>
              </a:rPr>
              <a:t>STEMI</a:t>
            </a:r>
          </a:p>
        </p:txBody>
      </p:sp>
    </p:spTree>
  </p:cSld>
  <p:clrMap bg1="lt1" tx1="dk1" bg2="lt2" tx2="dk2" accent1="accent1" accent2="accent2" accent3="accent3" accent4="accent4" accent5="accent5" accent6="accent6" hlink="hlink" folHlink="folHlink"/>
  <p:sldLayoutIdLst>
    <p:sldLayoutId id="2147486277" r:id="rId1"/>
    <p:sldLayoutId id="2147486278" r:id="rId2"/>
    <p:sldLayoutId id="2147486279" r:id="rId3"/>
    <p:sldLayoutId id="2147486280" r:id="rId4"/>
    <p:sldLayoutId id="2147486281" r:id="rId5"/>
    <p:sldLayoutId id="2147486282" r:id="rId6"/>
    <p:sldLayoutId id="2147486283" r:id="rId7"/>
    <p:sldLayoutId id="2147486284" r:id="rId8"/>
    <p:sldLayoutId id="2147486285" r:id="rId9"/>
    <p:sldLayoutId id="2147486286" r:id="rId10"/>
    <p:sldLayoutId id="2147486287" r:id="rId11"/>
  </p:sldLayoutIdLst>
  <p:transition spd="med"/>
  <p:txStyles>
    <p:titleStyle>
      <a:lvl1pPr algn="l" rtl="0" eaLnBrk="0" fontAlgn="base" hangingPunct="0">
        <a:spcBef>
          <a:spcPct val="50000"/>
        </a:spcBef>
        <a:spcAft>
          <a:spcPct val="0"/>
        </a:spcAft>
        <a:defRPr sz="2400" b="1">
          <a:solidFill>
            <a:schemeClr val="bg1"/>
          </a:solidFill>
          <a:latin typeface="+mj-lt"/>
          <a:ea typeface="+mj-ea"/>
          <a:cs typeface="+mj-cs"/>
        </a:defRPr>
      </a:lvl1pPr>
      <a:lvl2pPr algn="l" rtl="0" eaLnBrk="0" fontAlgn="base" hangingPunct="0">
        <a:spcBef>
          <a:spcPct val="50000"/>
        </a:spcBef>
        <a:spcAft>
          <a:spcPct val="0"/>
        </a:spcAft>
        <a:defRPr sz="2400" b="1">
          <a:solidFill>
            <a:schemeClr val="bg1"/>
          </a:solidFill>
          <a:latin typeface="Arial" pitchFamily="34" charset="0"/>
        </a:defRPr>
      </a:lvl2pPr>
      <a:lvl3pPr algn="l" rtl="0" eaLnBrk="0" fontAlgn="base" hangingPunct="0">
        <a:spcBef>
          <a:spcPct val="50000"/>
        </a:spcBef>
        <a:spcAft>
          <a:spcPct val="0"/>
        </a:spcAft>
        <a:defRPr sz="2400" b="1">
          <a:solidFill>
            <a:schemeClr val="bg1"/>
          </a:solidFill>
          <a:latin typeface="Arial" pitchFamily="34" charset="0"/>
        </a:defRPr>
      </a:lvl3pPr>
      <a:lvl4pPr algn="l" rtl="0" eaLnBrk="0" fontAlgn="base" hangingPunct="0">
        <a:spcBef>
          <a:spcPct val="50000"/>
        </a:spcBef>
        <a:spcAft>
          <a:spcPct val="0"/>
        </a:spcAft>
        <a:defRPr sz="2400" b="1">
          <a:solidFill>
            <a:schemeClr val="bg1"/>
          </a:solidFill>
          <a:latin typeface="Arial" pitchFamily="34" charset="0"/>
        </a:defRPr>
      </a:lvl4pPr>
      <a:lvl5pPr algn="l" rtl="0" eaLnBrk="0" fontAlgn="base" hangingPunct="0">
        <a:spcBef>
          <a:spcPct val="50000"/>
        </a:spcBef>
        <a:spcAft>
          <a:spcPct val="0"/>
        </a:spcAft>
        <a:defRPr sz="2400" b="1">
          <a:solidFill>
            <a:schemeClr val="bg1"/>
          </a:solidFill>
          <a:latin typeface="Arial" pitchFamily="34" charset="0"/>
        </a:defRPr>
      </a:lvl5pPr>
      <a:lvl6pPr marL="457200" algn="l" rtl="0" eaLnBrk="0" fontAlgn="base" hangingPunct="0">
        <a:spcBef>
          <a:spcPct val="50000"/>
        </a:spcBef>
        <a:spcAft>
          <a:spcPct val="0"/>
        </a:spcAft>
        <a:defRPr sz="2400" b="1">
          <a:solidFill>
            <a:schemeClr val="bg1"/>
          </a:solidFill>
          <a:latin typeface="Arial" pitchFamily="34" charset="0"/>
        </a:defRPr>
      </a:lvl6pPr>
      <a:lvl7pPr marL="914400" algn="l" rtl="0" eaLnBrk="0" fontAlgn="base" hangingPunct="0">
        <a:spcBef>
          <a:spcPct val="50000"/>
        </a:spcBef>
        <a:spcAft>
          <a:spcPct val="0"/>
        </a:spcAft>
        <a:defRPr sz="2400" b="1">
          <a:solidFill>
            <a:schemeClr val="bg1"/>
          </a:solidFill>
          <a:latin typeface="Arial" pitchFamily="34" charset="0"/>
        </a:defRPr>
      </a:lvl7pPr>
      <a:lvl8pPr marL="1371600" algn="l" rtl="0" eaLnBrk="0" fontAlgn="base" hangingPunct="0">
        <a:spcBef>
          <a:spcPct val="50000"/>
        </a:spcBef>
        <a:spcAft>
          <a:spcPct val="0"/>
        </a:spcAft>
        <a:defRPr sz="2400" b="1">
          <a:solidFill>
            <a:schemeClr val="bg1"/>
          </a:solidFill>
          <a:latin typeface="Arial" pitchFamily="34" charset="0"/>
        </a:defRPr>
      </a:lvl8pPr>
      <a:lvl9pPr marL="1828800" algn="l" rtl="0" eaLnBrk="0" fontAlgn="base" hangingPunct="0">
        <a:spcBef>
          <a:spcPct val="50000"/>
        </a:spcBef>
        <a:spcAft>
          <a:spcPct val="0"/>
        </a:spcAft>
        <a:defRPr sz="2400" b="1">
          <a:solidFill>
            <a:schemeClr val="bg1"/>
          </a:solidFill>
          <a:latin typeface="Arial" pitchFamily="34" charset="0"/>
        </a:defRPr>
      </a:lvl9pPr>
    </p:titleStyle>
    <p:bodyStyle>
      <a:lvl1pPr marL="282575" indent="-282575" algn="l" rtl="0" eaLnBrk="0" fontAlgn="base" hangingPunct="0">
        <a:spcBef>
          <a:spcPct val="0"/>
        </a:spcBef>
        <a:spcAft>
          <a:spcPct val="20000"/>
        </a:spcAft>
        <a:buClr>
          <a:srgbClr val="F0AD28"/>
        </a:buClr>
        <a:buSzPct val="110000"/>
        <a:buChar char="•"/>
        <a:defRPr sz="2000">
          <a:solidFill>
            <a:schemeClr val="bg1"/>
          </a:solidFill>
          <a:latin typeface="+mn-lt"/>
          <a:ea typeface="+mn-ea"/>
          <a:cs typeface="+mn-cs"/>
        </a:defRPr>
      </a:lvl1pPr>
      <a:lvl2pPr marL="541338" indent="-257175" algn="l" rtl="0" eaLnBrk="0" fontAlgn="base" hangingPunct="0">
        <a:spcBef>
          <a:spcPct val="0"/>
        </a:spcBef>
        <a:spcAft>
          <a:spcPct val="20000"/>
        </a:spcAft>
        <a:buClr>
          <a:schemeClr val="bg1"/>
        </a:buClr>
        <a:buFont typeface="Times" pitchFamily="18" charset="0"/>
        <a:buChar char="–"/>
        <a:defRPr sz="2800">
          <a:solidFill>
            <a:schemeClr val="bg1"/>
          </a:solidFill>
          <a:latin typeface="+mn-lt"/>
        </a:defRPr>
      </a:lvl2pPr>
      <a:lvl3pPr marL="809625" indent="-266700" algn="l" rtl="0" eaLnBrk="0" fontAlgn="base" hangingPunct="0">
        <a:spcBef>
          <a:spcPct val="0"/>
        </a:spcBef>
        <a:spcAft>
          <a:spcPct val="20000"/>
        </a:spcAft>
        <a:buClr>
          <a:schemeClr val="bg1"/>
        </a:buClr>
        <a:buFont typeface="Times" pitchFamily="18" charset="0"/>
        <a:buChar char="•"/>
        <a:defRPr sz="1600">
          <a:solidFill>
            <a:schemeClr val="bg1"/>
          </a:solidFill>
          <a:latin typeface="+mn-lt"/>
        </a:defRPr>
      </a:lvl3pPr>
      <a:lvl4pPr marL="1081088" indent="-269875" algn="l" rtl="0" eaLnBrk="0" fontAlgn="base" hangingPunct="0">
        <a:spcBef>
          <a:spcPct val="0"/>
        </a:spcBef>
        <a:spcAft>
          <a:spcPct val="20000"/>
        </a:spcAft>
        <a:buClr>
          <a:schemeClr val="bg1"/>
        </a:buClr>
        <a:buFont typeface="Times" pitchFamily="18" charset="0"/>
        <a:buChar char="•"/>
        <a:defRPr sz="1400">
          <a:solidFill>
            <a:schemeClr val="bg1"/>
          </a:solidFill>
          <a:latin typeface="+mn-lt"/>
        </a:defRPr>
      </a:lvl4pPr>
      <a:lvl5pPr marL="1352550" indent="-269875" algn="l" rtl="0" eaLnBrk="0" fontAlgn="base" hangingPunct="0">
        <a:spcBef>
          <a:spcPct val="0"/>
        </a:spcBef>
        <a:spcAft>
          <a:spcPct val="20000"/>
        </a:spcAft>
        <a:buClr>
          <a:schemeClr val="bg1"/>
        </a:buClr>
        <a:buFont typeface="Times" pitchFamily="18" charset="0"/>
        <a:buChar char="•"/>
        <a:defRPr sz="1200">
          <a:solidFill>
            <a:schemeClr val="bg1"/>
          </a:solidFill>
          <a:latin typeface="+mn-lt"/>
        </a:defRPr>
      </a:lvl5pPr>
      <a:lvl6pPr marL="1809750" indent="-269875" algn="l" rtl="0" eaLnBrk="0" fontAlgn="base" hangingPunct="0">
        <a:spcBef>
          <a:spcPct val="0"/>
        </a:spcBef>
        <a:spcAft>
          <a:spcPct val="20000"/>
        </a:spcAft>
        <a:buClr>
          <a:schemeClr val="bg1"/>
        </a:buClr>
        <a:buFont typeface="Times" pitchFamily="18" charset="0"/>
        <a:buChar char="•"/>
        <a:defRPr sz="1200">
          <a:solidFill>
            <a:schemeClr val="bg1"/>
          </a:solidFill>
          <a:latin typeface="+mn-lt"/>
        </a:defRPr>
      </a:lvl6pPr>
      <a:lvl7pPr marL="2266950" indent="-269875" algn="l" rtl="0" eaLnBrk="0" fontAlgn="base" hangingPunct="0">
        <a:spcBef>
          <a:spcPct val="0"/>
        </a:spcBef>
        <a:spcAft>
          <a:spcPct val="20000"/>
        </a:spcAft>
        <a:buClr>
          <a:schemeClr val="bg1"/>
        </a:buClr>
        <a:buFont typeface="Times" pitchFamily="18" charset="0"/>
        <a:buChar char="•"/>
        <a:defRPr sz="1200">
          <a:solidFill>
            <a:schemeClr val="bg1"/>
          </a:solidFill>
          <a:latin typeface="+mn-lt"/>
        </a:defRPr>
      </a:lvl7pPr>
      <a:lvl8pPr marL="2724150" indent="-269875" algn="l" rtl="0" eaLnBrk="0" fontAlgn="base" hangingPunct="0">
        <a:spcBef>
          <a:spcPct val="0"/>
        </a:spcBef>
        <a:spcAft>
          <a:spcPct val="20000"/>
        </a:spcAft>
        <a:buClr>
          <a:schemeClr val="bg1"/>
        </a:buClr>
        <a:buFont typeface="Times" pitchFamily="18" charset="0"/>
        <a:buChar char="•"/>
        <a:defRPr sz="1200">
          <a:solidFill>
            <a:schemeClr val="bg1"/>
          </a:solidFill>
          <a:latin typeface="+mn-lt"/>
        </a:defRPr>
      </a:lvl8pPr>
      <a:lvl9pPr marL="3181350" indent="-269875" algn="l" rtl="0" eaLnBrk="0" fontAlgn="base" hangingPunct="0">
        <a:spcBef>
          <a:spcPct val="0"/>
        </a:spcBef>
        <a:spcAft>
          <a:spcPct val="20000"/>
        </a:spcAft>
        <a:buClr>
          <a:schemeClr val="bg1"/>
        </a:buClr>
        <a:buFont typeface="Times" pitchFamily="18" charset="0"/>
        <a:buChar char="•"/>
        <a:defRPr sz="1200">
          <a:solidFill>
            <a:schemeClr val="bg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98306" name="Rectangle 4"/>
          <p:cNvSpPr>
            <a:spLocks noGrp="1" noChangeArrowheads="1"/>
          </p:cNvSpPr>
          <p:nvPr>
            <p:ph type="body" idx="1"/>
          </p:nvPr>
        </p:nvSpPr>
        <p:spPr bwMode="auto">
          <a:xfrm>
            <a:off x="1835150" y="2286000"/>
            <a:ext cx="6265863" cy="4022725"/>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694275" name="Rectangle 9"/>
          <p:cNvSpPr>
            <a:spLocks noChangeArrowheads="1"/>
          </p:cNvSpPr>
          <p:nvPr/>
        </p:nvSpPr>
        <p:spPr bwMode="auto">
          <a:xfrm>
            <a:off x="0" y="6781800"/>
            <a:ext cx="9144000" cy="76200"/>
          </a:xfrm>
          <a:prstGeom prst="rect">
            <a:avLst/>
          </a:prstGeom>
          <a:solidFill>
            <a:srgbClr val="94AF68"/>
          </a:solidFill>
          <a:ln w="0">
            <a:noFill/>
            <a:miter lim="800000"/>
            <a:headEnd/>
            <a:tailEnd/>
          </a:ln>
        </p:spPr>
        <p:txBody>
          <a:bodyPr wrap="none" anchor="ctr"/>
          <a:lstStyle/>
          <a:p>
            <a:pPr algn="ctr" defTabSz="914400">
              <a:defRPr/>
            </a:pPr>
            <a:endParaRPr lang="fr-CA">
              <a:solidFill>
                <a:srgbClr val="94AF68"/>
              </a:solidFill>
            </a:endParaRPr>
          </a:p>
        </p:txBody>
      </p:sp>
      <p:pic>
        <p:nvPicPr>
          <p:cNvPr id="98308" name="Picture 2" descr="P:\PPT\leaf.jpg"/>
          <p:cNvPicPr>
            <a:picLocks noChangeAspect="1" noChangeArrowheads="1"/>
          </p:cNvPicPr>
          <p:nvPr/>
        </p:nvPicPr>
        <p:blipFill>
          <a:blip r:embed="rId13" r:link="rId14"/>
          <a:srcRect/>
          <a:stretch>
            <a:fillRect/>
          </a:stretch>
        </p:blipFill>
        <p:spPr bwMode="auto">
          <a:xfrm>
            <a:off x="152400" y="990600"/>
            <a:ext cx="577850" cy="496888"/>
          </a:xfrm>
          <a:prstGeom prst="rect">
            <a:avLst/>
          </a:prstGeom>
          <a:noFill/>
          <a:ln w="9525">
            <a:noFill/>
            <a:miter lim="800000"/>
            <a:headEnd/>
            <a:tailEnd/>
          </a:ln>
        </p:spPr>
      </p:pic>
      <p:sp>
        <p:nvSpPr>
          <p:cNvPr id="98309" name="Rectangle 3"/>
          <p:cNvSpPr>
            <a:spLocks noGrp="1" noChangeArrowheads="1"/>
          </p:cNvSpPr>
          <p:nvPr>
            <p:ph type="title"/>
          </p:nvPr>
        </p:nvSpPr>
        <p:spPr bwMode="auto">
          <a:xfrm>
            <a:off x="457200" y="1371600"/>
            <a:ext cx="7315200" cy="68580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Cliquez pour modifier le style du titre</a:t>
            </a:r>
          </a:p>
        </p:txBody>
      </p:sp>
      <p:sp>
        <p:nvSpPr>
          <p:cNvPr id="1030" name="Text Box 7"/>
          <p:cNvSpPr txBox="1">
            <a:spLocks noChangeArrowheads="1"/>
          </p:cNvSpPr>
          <p:nvPr/>
        </p:nvSpPr>
        <p:spPr bwMode="auto">
          <a:xfrm>
            <a:off x="8686800" y="152400"/>
            <a:ext cx="304800" cy="212725"/>
          </a:xfrm>
          <a:prstGeom prst="rect">
            <a:avLst/>
          </a:prstGeom>
          <a:noFill/>
          <a:ln>
            <a:noFill/>
          </a:ln>
          <a:extLst/>
        </p:spPr>
        <p:txBody>
          <a:bodyPr lIns="0" tIns="0" rIns="0" bIns="0">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defTabSz="914400">
              <a:spcBef>
                <a:spcPct val="50000"/>
              </a:spcBef>
              <a:defRPr/>
            </a:pPr>
            <a:fld id="{DD66C8E7-2A89-47D4-ADE2-7F608E386377}" type="slidenum">
              <a:rPr lang="en-US" sz="1400" i="1" smtClean="0">
                <a:solidFill>
                  <a:srgbClr val="FFFFFF"/>
                </a:solidFill>
              </a:rPr>
              <a:pPr defTabSz="914400">
                <a:spcBef>
                  <a:spcPct val="50000"/>
                </a:spcBef>
                <a:defRPr/>
              </a:pPr>
              <a:t>‹#›</a:t>
            </a:fld>
            <a:endParaRPr lang="en-US" sz="1400" smtClean="0">
              <a:solidFill>
                <a:srgbClr val="FFFFFF"/>
              </a:solidFill>
              <a:latin typeface="Times New Roman" pitchFamily="18" charset="0"/>
            </a:endParaRPr>
          </a:p>
        </p:txBody>
      </p:sp>
      <p:pic>
        <p:nvPicPr>
          <p:cNvPr id="98311" name="Picture 7" descr="P:\PPT\header.jpg"/>
          <p:cNvPicPr>
            <a:picLocks noChangeAspect="1" noChangeArrowheads="1"/>
          </p:cNvPicPr>
          <p:nvPr/>
        </p:nvPicPr>
        <p:blipFill>
          <a:blip r:embed="rId15" r:link="rId16"/>
          <a:srcRect/>
          <a:stretch>
            <a:fillRect/>
          </a:stretch>
        </p:blipFill>
        <p:spPr bwMode="auto">
          <a:xfrm>
            <a:off x="0" y="0"/>
            <a:ext cx="9144000" cy="863600"/>
          </a:xfrm>
          <a:prstGeom prst="rect">
            <a:avLst/>
          </a:prstGeom>
          <a:noFill/>
          <a:ln w="9525">
            <a:noFill/>
            <a:miter lim="800000"/>
            <a:headEnd/>
            <a:tailEnd/>
          </a:ln>
        </p:spPr>
      </p:pic>
      <p:sp>
        <p:nvSpPr>
          <p:cNvPr id="1032" name="TextBox 7"/>
          <p:cNvSpPr txBox="1">
            <a:spLocks noChangeArrowheads="1"/>
          </p:cNvSpPr>
          <p:nvPr/>
        </p:nvSpPr>
        <p:spPr bwMode="auto">
          <a:xfrm>
            <a:off x="838200" y="304800"/>
            <a:ext cx="76200" cy="215900"/>
          </a:xfrm>
          <a:prstGeom prst="rect">
            <a:avLst/>
          </a:prstGeom>
          <a:noFill/>
          <a:ln>
            <a:noFill/>
          </a:ln>
          <a:extLst/>
        </p:spPr>
        <p:txBody>
          <a:bodyPr>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defTabSz="914400" eaLnBrk="1" hangingPunct="1">
              <a:defRPr/>
            </a:pPr>
            <a:r>
              <a:rPr lang="en-CA" sz="800" smtClean="0">
                <a:solidFill>
                  <a:srgbClr val="FFFFFF"/>
                </a:solidFill>
              </a:rPr>
              <a:t>®</a:t>
            </a:r>
          </a:p>
        </p:txBody>
      </p:sp>
    </p:spTree>
  </p:cSld>
  <p:clrMap bg1="lt1" tx1="dk1" bg2="lt2" tx2="dk2" accent1="accent1" accent2="accent2" accent3="accent3" accent4="accent4" accent5="accent5" accent6="accent6" hlink="hlink" folHlink="folHlink"/>
  <p:sldLayoutIdLst>
    <p:sldLayoutId id="2147487156" r:id="rId1"/>
    <p:sldLayoutId id="2147487157" r:id="rId2"/>
    <p:sldLayoutId id="2147487158" r:id="rId3"/>
    <p:sldLayoutId id="2147487159" r:id="rId4"/>
    <p:sldLayoutId id="2147487160" r:id="rId5"/>
    <p:sldLayoutId id="2147487161" r:id="rId6"/>
    <p:sldLayoutId id="2147487162" r:id="rId7"/>
    <p:sldLayoutId id="2147487163" r:id="rId8"/>
    <p:sldLayoutId id="2147487164" r:id="rId9"/>
    <p:sldLayoutId id="2147487165" r:id="rId10"/>
    <p:sldLayoutId id="2147487166" r:id="rId11"/>
  </p:sldLayoutIdLst>
  <p:transition spd="med"/>
  <p:txStyles>
    <p:titleStyle>
      <a:lvl1pPr algn="l" rtl="0" eaLnBrk="0" fontAlgn="base" hangingPunct="0">
        <a:spcBef>
          <a:spcPct val="0"/>
        </a:spcBef>
        <a:spcAft>
          <a:spcPct val="0"/>
        </a:spcAft>
        <a:defRPr sz="2800">
          <a:solidFill>
            <a:srgbClr val="CC9915"/>
          </a:solidFill>
          <a:latin typeface="+mj-lt"/>
          <a:ea typeface="+mj-ea"/>
          <a:cs typeface="+mj-cs"/>
        </a:defRPr>
      </a:lvl1pPr>
      <a:lvl2pPr algn="l" rtl="0" eaLnBrk="0" fontAlgn="base" hangingPunct="0">
        <a:spcBef>
          <a:spcPct val="0"/>
        </a:spcBef>
        <a:spcAft>
          <a:spcPct val="0"/>
        </a:spcAft>
        <a:defRPr sz="2800">
          <a:solidFill>
            <a:srgbClr val="CC9915"/>
          </a:solidFill>
          <a:latin typeface="Arial Black" pitchFamily="34" charset="0"/>
        </a:defRPr>
      </a:lvl2pPr>
      <a:lvl3pPr algn="l" rtl="0" eaLnBrk="0" fontAlgn="base" hangingPunct="0">
        <a:spcBef>
          <a:spcPct val="0"/>
        </a:spcBef>
        <a:spcAft>
          <a:spcPct val="0"/>
        </a:spcAft>
        <a:defRPr sz="2800">
          <a:solidFill>
            <a:srgbClr val="CC9915"/>
          </a:solidFill>
          <a:latin typeface="Arial Black" pitchFamily="34" charset="0"/>
        </a:defRPr>
      </a:lvl3pPr>
      <a:lvl4pPr algn="l" rtl="0" eaLnBrk="0" fontAlgn="base" hangingPunct="0">
        <a:spcBef>
          <a:spcPct val="0"/>
        </a:spcBef>
        <a:spcAft>
          <a:spcPct val="0"/>
        </a:spcAft>
        <a:defRPr sz="2800">
          <a:solidFill>
            <a:srgbClr val="CC9915"/>
          </a:solidFill>
          <a:latin typeface="Arial Black" pitchFamily="34" charset="0"/>
        </a:defRPr>
      </a:lvl4pPr>
      <a:lvl5pPr algn="l" rtl="0" eaLnBrk="0" fontAlgn="base" hangingPunct="0">
        <a:spcBef>
          <a:spcPct val="0"/>
        </a:spcBef>
        <a:spcAft>
          <a:spcPct val="0"/>
        </a:spcAft>
        <a:defRPr sz="2800">
          <a:solidFill>
            <a:srgbClr val="CC9915"/>
          </a:solidFill>
          <a:latin typeface="Arial Black" pitchFamily="34" charset="0"/>
        </a:defRPr>
      </a:lvl5pPr>
      <a:lvl6pPr marL="457200" algn="l" rtl="0" eaLnBrk="0" fontAlgn="base" hangingPunct="0">
        <a:spcBef>
          <a:spcPct val="0"/>
        </a:spcBef>
        <a:spcAft>
          <a:spcPct val="0"/>
        </a:spcAft>
        <a:defRPr sz="2800">
          <a:solidFill>
            <a:srgbClr val="CC9915"/>
          </a:solidFill>
          <a:latin typeface="Arial Black" pitchFamily="34" charset="0"/>
        </a:defRPr>
      </a:lvl6pPr>
      <a:lvl7pPr marL="914400" algn="l" rtl="0" eaLnBrk="0" fontAlgn="base" hangingPunct="0">
        <a:spcBef>
          <a:spcPct val="0"/>
        </a:spcBef>
        <a:spcAft>
          <a:spcPct val="0"/>
        </a:spcAft>
        <a:defRPr sz="2800">
          <a:solidFill>
            <a:srgbClr val="CC9915"/>
          </a:solidFill>
          <a:latin typeface="Arial Black" pitchFamily="34" charset="0"/>
        </a:defRPr>
      </a:lvl7pPr>
      <a:lvl8pPr marL="1371600" algn="l" rtl="0" eaLnBrk="0" fontAlgn="base" hangingPunct="0">
        <a:spcBef>
          <a:spcPct val="0"/>
        </a:spcBef>
        <a:spcAft>
          <a:spcPct val="0"/>
        </a:spcAft>
        <a:defRPr sz="2800">
          <a:solidFill>
            <a:srgbClr val="CC9915"/>
          </a:solidFill>
          <a:latin typeface="Arial Black" pitchFamily="34" charset="0"/>
        </a:defRPr>
      </a:lvl8pPr>
      <a:lvl9pPr marL="1828800" algn="l" rtl="0" eaLnBrk="0" fontAlgn="base" hangingPunct="0">
        <a:spcBef>
          <a:spcPct val="0"/>
        </a:spcBef>
        <a:spcAft>
          <a:spcPct val="0"/>
        </a:spcAft>
        <a:defRPr sz="2800">
          <a:solidFill>
            <a:srgbClr val="CC9915"/>
          </a:solidFill>
          <a:latin typeface="Arial Black" pitchFamily="34" charset="0"/>
        </a:defRPr>
      </a:lvl9pPr>
    </p:titleStyle>
    <p:bodyStyle>
      <a:lvl1pPr marL="342900" indent="-342900" algn="l" rtl="0" eaLnBrk="0" fontAlgn="base" hangingPunct="0">
        <a:spcBef>
          <a:spcPct val="20000"/>
        </a:spcBef>
        <a:spcAft>
          <a:spcPct val="0"/>
        </a:spcAft>
        <a:buChar char="•"/>
        <a:defRPr sz="24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000" b="1">
          <a:solidFill>
            <a:schemeClr val="tx1"/>
          </a:solidFill>
          <a:latin typeface="+mn-lt"/>
        </a:defRPr>
      </a:lvl2pPr>
      <a:lvl3pPr marL="1143000" indent="-228600" algn="l" rtl="0" eaLnBrk="0" fontAlgn="base" hangingPunct="0">
        <a:spcBef>
          <a:spcPct val="20000"/>
        </a:spcBef>
        <a:spcAft>
          <a:spcPct val="0"/>
        </a:spcAft>
        <a:buChar char="•"/>
        <a:defRPr sz="2400" b="1">
          <a:solidFill>
            <a:schemeClr val="tx1"/>
          </a:solidFill>
          <a:latin typeface="+mn-lt"/>
        </a:defRPr>
      </a:lvl3pPr>
      <a:lvl4pPr marL="1600200" indent="-228600" algn="l" rtl="0" eaLnBrk="0" fontAlgn="base" hangingPunct="0">
        <a:spcBef>
          <a:spcPct val="20000"/>
        </a:spcBef>
        <a:spcAft>
          <a:spcPct val="0"/>
        </a:spcAft>
        <a:buChar char="–"/>
        <a:defRPr sz="1400" b="1">
          <a:solidFill>
            <a:schemeClr val="tx1"/>
          </a:solidFill>
          <a:latin typeface="+mn-lt"/>
        </a:defRPr>
      </a:lvl4pPr>
      <a:lvl5pPr marL="2057400" indent="-228600" algn="l" rtl="0" eaLnBrk="0" fontAlgn="base" hangingPunct="0">
        <a:spcBef>
          <a:spcPct val="20000"/>
        </a:spcBef>
        <a:spcAft>
          <a:spcPct val="0"/>
        </a:spcAft>
        <a:buChar char="»"/>
        <a:defRPr sz="1200" b="1">
          <a:solidFill>
            <a:schemeClr val="tx1"/>
          </a:solidFill>
          <a:latin typeface="+mn-lt"/>
        </a:defRPr>
      </a:lvl5pPr>
      <a:lvl6pPr marL="2514600" indent="-228600" algn="l" rtl="0" eaLnBrk="0" fontAlgn="base" hangingPunct="0">
        <a:spcBef>
          <a:spcPct val="20000"/>
        </a:spcBef>
        <a:spcAft>
          <a:spcPct val="0"/>
        </a:spcAft>
        <a:buChar char="»"/>
        <a:defRPr sz="1200" b="1">
          <a:solidFill>
            <a:schemeClr val="tx1"/>
          </a:solidFill>
          <a:latin typeface="+mn-lt"/>
        </a:defRPr>
      </a:lvl6pPr>
      <a:lvl7pPr marL="2971800" indent="-228600" algn="l" rtl="0" eaLnBrk="0" fontAlgn="base" hangingPunct="0">
        <a:spcBef>
          <a:spcPct val="20000"/>
        </a:spcBef>
        <a:spcAft>
          <a:spcPct val="0"/>
        </a:spcAft>
        <a:buChar char="»"/>
        <a:defRPr sz="1200" b="1">
          <a:solidFill>
            <a:schemeClr val="tx1"/>
          </a:solidFill>
          <a:latin typeface="+mn-lt"/>
        </a:defRPr>
      </a:lvl7pPr>
      <a:lvl8pPr marL="3429000" indent="-228600" algn="l" rtl="0" eaLnBrk="0" fontAlgn="base" hangingPunct="0">
        <a:spcBef>
          <a:spcPct val="20000"/>
        </a:spcBef>
        <a:spcAft>
          <a:spcPct val="0"/>
        </a:spcAft>
        <a:buChar char="»"/>
        <a:defRPr sz="1200" b="1">
          <a:solidFill>
            <a:schemeClr val="tx1"/>
          </a:solidFill>
          <a:latin typeface="+mn-lt"/>
        </a:defRPr>
      </a:lvl8pPr>
      <a:lvl9pPr marL="3886200" indent="-228600" algn="l" rtl="0" eaLnBrk="0" fontAlgn="base" hangingPunct="0">
        <a:spcBef>
          <a:spcPct val="20000"/>
        </a:spcBef>
        <a:spcAft>
          <a:spcPct val="0"/>
        </a:spcAft>
        <a:buChar char="»"/>
        <a:defRPr sz="1200" b="1">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001745"/>
            </a:gs>
            <a:gs pos="100000">
              <a:srgbClr val="002B82"/>
            </a:gs>
          </a:gsLst>
          <a:lin ang="5400000" scaled="1"/>
        </a:gradFill>
        <a:effectLst/>
      </p:bgPr>
    </p:bg>
    <p:spTree>
      <p:nvGrpSpPr>
        <p:cNvPr id="1" name=""/>
        <p:cNvGrpSpPr/>
        <p:nvPr/>
      </p:nvGrpSpPr>
      <p:grpSpPr>
        <a:xfrm>
          <a:off x="0" y="0"/>
          <a:ext cx="0" cy="0"/>
          <a:chOff x="0" y="0"/>
          <a:chExt cx="0" cy="0"/>
        </a:xfrm>
      </p:grpSpPr>
      <p:sp>
        <p:nvSpPr>
          <p:cNvPr id="99330" name="Rectangle 2"/>
          <p:cNvSpPr>
            <a:spLocks noGrp="1" noChangeArrowheads="1"/>
          </p:cNvSpPr>
          <p:nvPr>
            <p:ph type="title"/>
          </p:nvPr>
        </p:nvSpPr>
        <p:spPr bwMode="auto">
          <a:xfrm>
            <a:off x="304800" y="228600"/>
            <a:ext cx="84582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Cliquez pour modifier le style du titre</a:t>
            </a:r>
          </a:p>
        </p:txBody>
      </p:sp>
      <p:sp>
        <p:nvSpPr>
          <p:cNvPr id="99331" name="Rectangle 3"/>
          <p:cNvSpPr>
            <a:spLocks noGrp="1" noChangeArrowheads="1"/>
          </p:cNvSpPr>
          <p:nvPr>
            <p:ph type="body" idx="1"/>
          </p:nvPr>
        </p:nvSpPr>
        <p:spPr bwMode="auto">
          <a:xfrm>
            <a:off x="304800" y="1600200"/>
            <a:ext cx="8458200" cy="5029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Tree>
  </p:cSld>
  <p:clrMap bg1="lt1" tx1="dk1" bg2="lt2" tx2="dk2" accent1="accent1" accent2="accent2" accent3="accent3" accent4="accent4" accent5="accent5" accent6="accent6" hlink="hlink" folHlink="folHlink"/>
  <p:sldLayoutIdLst>
    <p:sldLayoutId id="2147487167" r:id="rId1"/>
    <p:sldLayoutId id="2147487168" r:id="rId2"/>
    <p:sldLayoutId id="2147487169" r:id="rId3"/>
    <p:sldLayoutId id="2147487170" r:id="rId4"/>
    <p:sldLayoutId id="2147487171" r:id="rId5"/>
    <p:sldLayoutId id="2147487172" r:id="rId6"/>
    <p:sldLayoutId id="2147487173" r:id="rId7"/>
    <p:sldLayoutId id="2147487174" r:id="rId8"/>
    <p:sldLayoutId id="2147487175" r:id="rId9"/>
    <p:sldLayoutId id="2147487176" r:id="rId10"/>
    <p:sldLayoutId id="2147487177" r:id="rId11"/>
  </p:sldLayoutIdLst>
  <p:transition spd="med"/>
  <p:timing>
    <p:tnLst>
      <p:par>
        <p:cTn id="1" dur="indefinite" restart="never" nodeType="tmRoot"/>
      </p:par>
    </p:tnLst>
  </p:timing>
  <p:txStyles>
    <p:titleStyle>
      <a:lvl1pPr algn="ctr" rtl="0" eaLnBrk="0" fontAlgn="base" hangingPunct="0">
        <a:spcBef>
          <a:spcPct val="0"/>
        </a:spcBef>
        <a:spcAft>
          <a:spcPct val="0"/>
        </a:spcAft>
        <a:defRPr sz="3600" b="1">
          <a:solidFill>
            <a:srgbClr val="FFFF00"/>
          </a:solidFill>
          <a:latin typeface="+mj-lt"/>
          <a:ea typeface="+mj-ea"/>
          <a:cs typeface="+mj-cs"/>
        </a:defRPr>
      </a:lvl1pPr>
      <a:lvl2pPr algn="ctr" rtl="0" eaLnBrk="0" fontAlgn="base" hangingPunct="0">
        <a:spcBef>
          <a:spcPct val="0"/>
        </a:spcBef>
        <a:spcAft>
          <a:spcPct val="0"/>
        </a:spcAft>
        <a:defRPr sz="3600" b="1">
          <a:solidFill>
            <a:srgbClr val="FFFF00"/>
          </a:solidFill>
          <a:latin typeface="Arial" pitchFamily="34" charset="0"/>
        </a:defRPr>
      </a:lvl2pPr>
      <a:lvl3pPr algn="ctr" rtl="0" eaLnBrk="0" fontAlgn="base" hangingPunct="0">
        <a:spcBef>
          <a:spcPct val="0"/>
        </a:spcBef>
        <a:spcAft>
          <a:spcPct val="0"/>
        </a:spcAft>
        <a:defRPr sz="3600" b="1">
          <a:solidFill>
            <a:srgbClr val="FFFF00"/>
          </a:solidFill>
          <a:latin typeface="Arial" pitchFamily="34" charset="0"/>
        </a:defRPr>
      </a:lvl3pPr>
      <a:lvl4pPr algn="ctr" rtl="0" eaLnBrk="0" fontAlgn="base" hangingPunct="0">
        <a:spcBef>
          <a:spcPct val="0"/>
        </a:spcBef>
        <a:spcAft>
          <a:spcPct val="0"/>
        </a:spcAft>
        <a:defRPr sz="3600" b="1">
          <a:solidFill>
            <a:srgbClr val="FFFF00"/>
          </a:solidFill>
          <a:latin typeface="Arial" pitchFamily="34" charset="0"/>
        </a:defRPr>
      </a:lvl4pPr>
      <a:lvl5pPr algn="ctr" rtl="0" eaLnBrk="0" fontAlgn="base" hangingPunct="0">
        <a:spcBef>
          <a:spcPct val="0"/>
        </a:spcBef>
        <a:spcAft>
          <a:spcPct val="0"/>
        </a:spcAft>
        <a:defRPr sz="3600" b="1">
          <a:solidFill>
            <a:srgbClr val="FFFF00"/>
          </a:solidFill>
          <a:latin typeface="Arial" pitchFamily="34" charset="0"/>
        </a:defRPr>
      </a:lvl5pPr>
      <a:lvl6pPr marL="457200" algn="ctr" rtl="0" eaLnBrk="0" fontAlgn="base" hangingPunct="0">
        <a:spcBef>
          <a:spcPct val="0"/>
        </a:spcBef>
        <a:spcAft>
          <a:spcPct val="0"/>
        </a:spcAft>
        <a:defRPr sz="3600" b="1">
          <a:solidFill>
            <a:srgbClr val="FFFF00"/>
          </a:solidFill>
          <a:latin typeface="Arial" pitchFamily="34" charset="0"/>
        </a:defRPr>
      </a:lvl6pPr>
      <a:lvl7pPr marL="914400" algn="ctr" rtl="0" eaLnBrk="0" fontAlgn="base" hangingPunct="0">
        <a:spcBef>
          <a:spcPct val="0"/>
        </a:spcBef>
        <a:spcAft>
          <a:spcPct val="0"/>
        </a:spcAft>
        <a:defRPr sz="3600" b="1">
          <a:solidFill>
            <a:srgbClr val="FFFF00"/>
          </a:solidFill>
          <a:latin typeface="Arial" pitchFamily="34" charset="0"/>
        </a:defRPr>
      </a:lvl7pPr>
      <a:lvl8pPr marL="1371600" algn="ctr" rtl="0" eaLnBrk="0" fontAlgn="base" hangingPunct="0">
        <a:spcBef>
          <a:spcPct val="0"/>
        </a:spcBef>
        <a:spcAft>
          <a:spcPct val="0"/>
        </a:spcAft>
        <a:defRPr sz="3600" b="1">
          <a:solidFill>
            <a:srgbClr val="FFFF00"/>
          </a:solidFill>
          <a:latin typeface="Arial" pitchFamily="34" charset="0"/>
        </a:defRPr>
      </a:lvl8pPr>
      <a:lvl9pPr marL="1828800" algn="ctr" rtl="0" eaLnBrk="0" fontAlgn="base" hangingPunct="0">
        <a:spcBef>
          <a:spcPct val="0"/>
        </a:spcBef>
        <a:spcAft>
          <a:spcPct val="0"/>
        </a:spcAft>
        <a:defRPr sz="3600" b="1">
          <a:solidFill>
            <a:srgbClr val="FFFF00"/>
          </a:solidFill>
          <a:latin typeface="Arial" pitchFamily="34" charset="0"/>
        </a:defRPr>
      </a:lvl9pPr>
    </p:titleStyle>
    <p:bodyStyle>
      <a:lvl1pPr marL="342900" indent="-342900" algn="l" rtl="0" eaLnBrk="0" fontAlgn="base" hangingPunct="0">
        <a:spcBef>
          <a:spcPct val="20000"/>
        </a:spcBef>
        <a:spcAft>
          <a:spcPct val="0"/>
        </a:spcAft>
        <a:buChar char="•"/>
        <a:defRPr sz="2400" b="1">
          <a:solidFill>
            <a:schemeClr val="bg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bg1"/>
          </a:solidFill>
          <a:latin typeface="+mn-lt"/>
        </a:defRPr>
      </a:lvl2pPr>
      <a:lvl3pPr marL="1143000" indent="-228600" algn="l" rtl="0" eaLnBrk="0" fontAlgn="base" hangingPunct="0">
        <a:spcBef>
          <a:spcPct val="20000"/>
        </a:spcBef>
        <a:spcAft>
          <a:spcPct val="0"/>
        </a:spcAft>
        <a:buChar char="•"/>
        <a:defRPr sz="2400" b="1">
          <a:solidFill>
            <a:schemeClr val="bg1"/>
          </a:solidFill>
          <a:latin typeface="+mn-lt"/>
        </a:defRPr>
      </a:lvl3pPr>
      <a:lvl4pPr marL="1600200" indent="-228600" algn="l" rtl="0" eaLnBrk="0" fontAlgn="base" hangingPunct="0">
        <a:spcBef>
          <a:spcPct val="20000"/>
        </a:spcBef>
        <a:spcAft>
          <a:spcPct val="0"/>
        </a:spcAft>
        <a:buChar char="–"/>
        <a:defRPr sz="2400" b="1">
          <a:solidFill>
            <a:schemeClr val="bg1"/>
          </a:solidFill>
          <a:latin typeface="+mn-lt"/>
        </a:defRPr>
      </a:lvl4pPr>
      <a:lvl5pPr marL="2057400" indent="-228600" algn="l" rtl="0" eaLnBrk="0" fontAlgn="base" hangingPunct="0">
        <a:spcBef>
          <a:spcPct val="20000"/>
        </a:spcBef>
        <a:spcAft>
          <a:spcPct val="0"/>
        </a:spcAft>
        <a:buChar char="»"/>
        <a:defRPr sz="2400" b="1">
          <a:solidFill>
            <a:schemeClr val="bg1"/>
          </a:solidFill>
          <a:latin typeface="+mn-lt"/>
        </a:defRPr>
      </a:lvl5pPr>
      <a:lvl6pPr marL="2514600" indent="-228600" algn="l" rtl="0" eaLnBrk="0" fontAlgn="base" hangingPunct="0">
        <a:spcBef>
          <a:spcPct val="20000"/>
        </a:spcBef>
        <a:spcAft>
          <a:spcPct val="0"/>
        </a:spcAft>
        <a:buChar char="»"/>
        <a:defRPr sz="2400" b="1">
          <a:solidFill>
            <a:schemeClr val="bg1"/>
          </a:solidFill>
          <a:latin typeface="+mn-lt"/>
        </a:defRPr>
      </a:lvl6pPr>
      <a:lvl7pPr marL="2971800" indent="-228600" algn="l" rtl="0" eaLnBrk="0" fontAlgn="base" hangingPunct="0">
        <a:spcBef>
          <a:spcPct val="20000"/>
        </a:spcBef>
        <a:spcAft>
          <a:spcPct val="0"/>
        </a:spcAft>
        <a:buChar char="»"/>
        <a:defRPr sz="2400" b="1">
          <a:solidFill>
            <a:schemeClr val="bg1"/>
          </a:solidFill>
          <a:latin typeface="+mn-lt"/>
        </a:defRPr>
      </a:lvl7pPr>
      <a:lvl8pPr marL="3429000" indent="-228600" algn="l" rtl="0" eaLnBrk="0" fontAlgn="base" hangingPunct="0">
        <a:spcBef>
          <a:spcPct val="20000"/>
        </a:spcBef>
        <a:spcAft>
          <a:spcPct val="0"/>
        </a:spcAft>
        <a:buChar char="»"/>
        <a:defRPr sz="2400" b="1">
          <a:solidFill>
            <a:schemeClr val="bg1"/>
          </a:solidFill>
          <a:latin typeface="+mn-lt"/>
        </a:defRPr>
      </a:lvl8pPr>
      <a:lvl9pPr marL="3886200" indent="-228600" algn="l" rtl="0" eaLnBrk="0" fontAlgn="base" hangingPunct="0">
        <a:spcBef>
          <a:spcPct val="20000"/>
        </a:spcBef>
        <a:spcAft>
          <a:spcPct val="0"/>
        </a:spcAft>
        <a:buChar char="»"/>
        <a:defRPr sz="2400" b="1">
          <a:solidFill>
            <a:schemeClr val="bg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696322" name="Rectangle 9"/>
          <p:cNvSpPr>
            <a:spLocks noChangeArrowheads="1"/>
          </p:cNvSpPr>
          <p:nvPr/>
        </p:nvSpPr>
        <p:spPr bwMode="auto">
          <a:xfrm>
            <a:off x="0" y="6781800"/>
            <a:ext cx="9144000" cy="76200"/>
          </a:xfrm>
          <a:prstGeom prst="rect">
            <a:avLst/>
          </a:prstGeom>
          <a:solidFill>
            <a:srgbClr val="94AF68"/>
          </a:solidFill>
          <a:ln w="0">
            <a:noFill/>
            <a:miter lim="800000"/>
            <a:headEnd/>
            <a:tailEnd/>
          </a:ln>
        </p:spPr>
        <p:txBody>
          <a:bodyPr wrap="none" anchor="ctr"/>
          <a:lstStyle/>
          <a:p>
            <a:pPr algn="ctr" defTabSz="914400">
              <a:defRPr/>
            </a:pPr>
            <a:endParaRPr lang="fr-CA">
              <a:solidFill>
                <a:srgbClr val="94AF68"/>
              </a:solidFill>
            </a:endParaRPr>
          </a:p>
        </p:txBody>
      </p:sp>
      <p:pic>
        <p:nvPicPr>
          <p:cNvPr id="100355" name="Picture 2" descr="P:\PPT\leaf.jpg"/>
          <p:cNvPicPr>
            <a:picLocks noChangeAspect="1" noChangeArrowheads="1"/>
          </p:cNvPicPr>
          <p:nvPr/>
        </p:nvPicPr>
        <p:blipFill>
          <a:blip r:embed="rId13" r:link="rId14"/>
          <a:srcRect/>
          <a:stretch>
            <a:fillRect/>
          </a:stretch>
        </p:blipFill>
        <p:spPr bwMode="auto">
          <a:xfrm>
            <a:off x="152400" y="990600"/>
            <a:ext cx="577850" cy="496888"/>
          </a:xfrm>
          <a:prstGeom prst="rect">
            <a:avLst/>
          </a:prstGeom>
          <a:noFill/>
          <a:ln w="9525">
            <a:noFill/>
            <a:miter lim="800000"/>
            <a:headEnd/>
            <a:tailEnd/>
          </a:ln>
        </p:spPr>
      </p:pic>
      <p:sp>
        <p:nvSpPr>
          <p:cNvPr id="1030" name="Text Box 7"/>
          <p:cNvSpPr txBox="1">
            <a:spLocks noChangeArrowheads="1"/>
          </p:cNvSpPr>
          <p:nvPr/>
        </p:nvSpPr>
        <p:spPr bwMode="auto">
          <a:xfrm>
            <a:off x="8686800" y="152400"/>
            <a:ext cx="304800" cy="212725"/>
          </a:xfrm>
          <a:prstGeom prst="rect">
            <a:avLst/>
          </a:prstGeom>
          <a:noFill/>
          <a:ln>
            <a:noFill/>
          </a:ln>
          <a:extLst/>
        </p:spPr>
        <p:txBody>
          <a:bodyPr lIns="0" tIns="0" rIns="0" bIns="0">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defTabSz="914400">
              <a:spcBef>
                <a:spcPct val="50000"/>
              </a:spcBef>
              <a:defRPr/>
            </a:pPr>
            <a:fld id="{8F999AC8-BE63-4E0C-B42D-19627C553C0C}" type="slidenum">
              <a:rPr lang="en-US" sz="1400" i="1" smtClean="0">
                <a:solidFill>
                  <a:srgbClr val="FFFFFF"/>
                </a:solidFill>
              </a:rPr>
              <a:pPr defTabSz="914400">
                <a:spcBef>
                  <a:spcPct val="50000"/>
                </a:spcBef>
                <a:defRPr/>
              </a:pPr>
              <a:t>‹#›</a:t>
            </a:fld>
            <a:endParaRPr lang="en-US" sz="1400" smtClean="0">
              <a:solidFill>
                <a:srgbClr val="FFFFFF"/>
              </a:solidFill>
              <a:latin typeface="Times New Roman" pitchFamily="18" charset="0"/>
            </a:endParaRPr>
          </a:p>
        </p:txBody>
      </p:sp>
      <p:pic>
        <p:nvPicPr>
          <p:cNvPr id="100357" name="Picture 7" descr="P:\PPT\header.jpg"/>
          <p:cNvPicPr>
            <a:picLocks noChangeAspect="1" noChangeArrowheads="1"/>
          </p:cNvPicPr>
          <p:nvPr/>
        </p:nvPicPr>
        <p:blipFill>
          <a:blip r:embed="rId15" r:link="rId16"/>
          <a:srcRect/>
          <a:stretch>
            <a:fillRect/>
          </a:stretch>
        </p:blipFill>
        <p:spPr bwMode="auto">
          <a:xfrm>
            <a:off x="0" y="0"/>
            <a:ext cx="9144000" cy="863600"/>
          </a:xfrm>
          <a:prstGeom prst="rect">
            <a:avLst/>
          </a:prstGeom>
          <a:noFill/>
          <a:ln w="9525">
            <a:noFill/>
            <a:miter lim="800000"/>
            <a:headEnd/>
            <a:tailEnd/>
          </a:ln>
        </p:spPr>
      </p:pic>
      <p:sp>
        <p:nvSpPr>
          <p:cNvPr id="1032" name="TextBox 7"/>
          <p:cNvSpPr txBox="1">
            <a:spLocks noChangeArrowheads="1"/>
          </p:cNvSpPr>
          <p:nvPr/>
        </p:nvSpPr>
        <p:spPr bwMode="auto">
          <a:xfrm>
            <a:off x="838200" y="304800"/>
            <a:ext cx="76200" cy="215900"/>
          </a:xfrm>
          <a:prstGeom prst="rect">
            <a:avLst/>
          </a:prstGeom>
          <a:noFill/>
          <a:ln>
            <a:noFill/>
          </a:ln>
          <a:extLst/>
        </p:spPr>
        <p:txBody>
          <a:bodyPr>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defTabSz="914400" eaLnBrk="1" hangingPunct="1">
              <a:defRPr/>
            </a:pPr>
            <a:r>
              <a:rPr lang="en-CA" sz="800" smtClean="0">
                <a:solidFill>
                  <a:srgbClr val="FFFFFF"/>
                </a:solidFill>
              </a:rPr>
              <a:t>®</a:t>
            </a:r>
          </a:p>
        </p:txBody>
      </p:sp>
      <p:sp>
        <p:nvSpPr>
          <p:cNvPr id="9" name="TextBox 8"/>
          <p:cNvSpPr txBox="1">
            <a:spLocks noChangeArrowheads="1"/>
          </p:cNvSpPr>
          <p:nvPr/>
        </p:nvSpPr>
        <p:spPr bwMode="auto">
          <a:xfrm>
            <a:off x="838200" y="304800"/>
            <a:ext cx="76200" cy="215900"/>
          </a:xfrm>
          <a:prstGeom prst="rect">
            <a:avLst/>
          </a:prstGeom>
          <a:noFill/>
          <a:ln>
            <a:noFill/>
          </a:ln>
          <a:extLst/>
        </p:spPr>
        <p:txBody>
          <a:bodyPr>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defTabSz="914400" eaLnBrk="1" hangingPunct="1">
              <a:defRPr/>
            </a:pPr>
            <a:r>
              <a:rPr lang="en-CA" sz="800" smtClean="0">
                <a:solidFill>
                  <a:srgbClr val="FFFFFF"/>
                </a:solidFill>
              </a:rPr>
              <a:t>®</a:t>
            </a:r>
          </a:p>
        </p:txBody>
      </p:sp>
      <p:sp>
        <p:nvSpPr>
          <p:cNvPr id="100360" name="Rectangle 4"/>
          <p:cNvSpPr>
            <a:spLocks noGrp="1" noChangeArrowheads="1"/>
          </p:cNvSpPr>
          <p:nvPr>
            <p:ph type="body" idx="1"/>
          </p:nvPr>
        </p:nvSpPr>
        <p:spPr bwMode="auto">
          <a:xfrm>
            <a:off x="1835150" y="2286000"/>
            <a:ext cx="6265863" cy="4022725"/>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100361" name="Rectangle 3"/>
          <p:cNvSpPr>
            <a:spLocks noGrp="1" noChangeArrowheads="1"/>
          </p:cNvSpPr>
          <p:nvPr>
            <p:ph type="title"/>
          </p:nvPr>
        </p:nvSpPr>
        <p:spPr bwMode="auto">
          <a:xfrm>
            <a:off x="457200" y="1371600"/>
            <a:ext cx="7315200" cy="68580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Cliquez pour modifier le style du titre</a:t>
            </a:r>
          </a:p>
        </p:txBody>
      </p:sp>
      <p:sp>
        <p:nvSpPr>
          <p:cNvPr id="10"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t" anchorCtr="0" compatLnSpc="1">
            <a:prstTxWarp prst="textNoShape">
              <a:avLst/>
            </a:prstTxWarp>
          </a:bodyPr>
          <a:lstStyle>
            <a:lvl1pPr>
              <a:defRPr smtClean="0">
                <a:solidFill>
                  <a:srgbClr val="000000"/>
                </a:solidFill>
              </a:defRPr>
            </a:lvl1pPr>
          </a:lstStyle>
          <a:p>
            <a:pPr>
              <a:defRPr/>
            </a:pPr>
            <a:fld id="{9F18DFD0-D09A-4484-B057-963A087FC232}" type="datetimeFigureOut">
              <a:rPr lang="en-CA"/>
              <a:pPr>
                <a:defRPr/>
              </a:pPr>
              <a:t>05/05/2014</a:t>
            </a:fld>
            <a:endParaRPr lang="en-CA"/>
          </a:p>
        </p:txBody>
      </p:sp>
      <p:sp>
        <p:nvSpPr>
          <p:cNvPr id="11"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t" anchorCtr="0" compatLnSpc="1">
            <a:prstTxWarp prst="textNoShape">
              <a:avLst/>
            </a:prstTxWarp>
          </a:bodyPr>
          <a:lstStyle>
            <a:lvl1pPr>
              <a:defRPr smtClean="0">
                <a:solidFill>
                  <a:srgbClr val="000000"/>
                </a:solidFill>
              </a:defRPr>
            </a:lvl1pPr>
          </a:lstStyle>
          <a:p>
            <a:pPr>
              <a:defRPr/>
            </a:pPr>
            <a:endParaRPr lang="en-CA"/>
          </a:p>
        </p:txBody>
      </p:sp>
      <p:sp>
        <p:nvSpPr>
          <p:cNvPr id="12"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t" anchorCtr="0" compatLnSpc="1">
            <a:prstTxWarp prst="textNoShape">
              <a:avLst/>
            </a:prstTxWarp>
          </a:bodyPr>
          <a:lstStyle>
            <a:lvl1pPr>
              <a:defRPr smtClean="0">
                <a:solidFill>
                  <a:srgbClr val="000000"/>
                </a:solidFill>
              </a:defRPr>
            </a:lvl1pPr>
          </a:lstStyle>
          <a:p>
            <a:pPr>
              <a:defRPr/>
            </a:pPr>
            <a:fld id="{218F7DC1-BBCA-418F-AB1A-497414AA884A}" type="slidenum">
              <a:rPr lang="en-CA"/>
              <a:pPr>
                <a:defRPr/>
              </a:pPr>
              <a:t>‹#›</a:t>
            </a:fld>
            <a:endParaRPr lang="en-CA"/>
          </a:p>
        </p:txBody>
      </p:sp>
    </p:spTree>
  </p:cSld>
  <p:clrMap bg1="lt1" tx1="dk1" bg2="lt2" tx2="dk2" accent1="accent1" accent2="accent2" accent3="accent3" accent4="accent4" accent5="accent5" accent6="accent6" hlink="hlink" folHlink="folHlink"/>
  <p:sldLayoutIdLst>
    <p:sldLayoutId id="2147487178" r:id="rId1"/>
    <p:sldLayoutId id="2147487179" r:id="rId2"/>
    <p:sldLayoutId id="2147487180" r:id="rId3"/>
    <p:sldLayoutId id="2147487181" r:id="rId4"/>
    <p:sldLayoutId id="2147487182" r:id="rId5"/>
    <p:sldLayoutId id="2147487183" r:id="rId6"/>
    <p:sldLayoutId id="2147487184" r:id="rId7"/>
    <p:sldLayoutId id="2147487185" r:id="rId8"/>
    <p:sldLayoutId id="2147487186" r:id="rId9"/>
    <p:sldLayoutId id="2147487187" r:id="rId10"/>
    <p:sldLayoutId id="2147487188" r:id="rId11"/>
  </p:sldLayoutIdLst>
  <p:transition spd="med"/>
  <p:txStyles>
    <p:titleStyle>
      <a:lvl1pPr algn="l" rtl="0" eaLnBrk="0" fontAlgn="base" hangingPunct="0">
        <a:spcBef>
          <a:spcPct val="0"/>
        </a:spcBef>
        <a:spcAft>
          <a:spcPct val="0"/>
        </a:spcAft>
        <a:defRPr sz="2800">
          <a:solidFill>
            <a:srgbClr val="CC9915"/>
          </a:solidFill>
          <a:latin typeface="+mj-lt"/>
          <a:ea typeface="+mj-ea"/>
          <a:cs typeface="+mj-cs"/>
        </a:defRPr>
      </a:lvl1pPr>
      <a:lvl2pPr algn="l" rtl="0" eaLnBrk="0" fontAlgn="base" hangingPunct="0">
        <a:spcBef>
          <a:spcPct val="0"/>
        </a:spcBef>
        <a:spcAft>
          <a:spcPct val="0"/>
        </a:spcAft>
        <a:defRPr sz="2800">
          <a:solidFill>
            <a:srgbClr val="CC9915"/>
          </a:solidFill>
          <a:latin typeface="Arial Black" pitchFamily="34" charset="0"/>
        </a:defRPr>
      </a:lvl2pPr>
      <a:lvl3pPr algn="l" rtl="0" eaLnBrk="0" fontAlgn="base" hangingPunct="0">
        <a:spcBef>
          <a:spcPct val="0"/>
        </a:spcBef>
        <a:spcAft>
          <a:spcPct val="0"/>
        </a:spcAft>
        <a:defRPr sz="2800">
          <a:solidFill>
            <a:srgbClr val="CC9915"/>
          </a:solidFill>
          <a:latin typeface="Arial Black" pitchFamily="34" charset="0"/>
        </a:defRPr>
      </a:lvl3pPr>
      <a:lvl4pPr algn="l" rtl="0" eaLnBrk="0" fontAlgn="base" hangingPunct="0">
        <a:spcBef>
          <a:spcPct val="0"/>
        </a:spcBef>
        <a:spcAft>
          <a:spcPct val="0"/>
        </a:spcAft>
        <a:defRPr sz="2800">
          <a:solidFill>
            <a:srgbClr val="CC9915"/>
          </a:solidFill>
          <a:latin typeface="Arial Black" pitchFamily="34" charset="0"/>
        </a:defRPr>
      </a:lvl4pPr>
      <a:lvl5pPr algn="l" rtl="0" eaLnBrk="0" fontAlgn="base" hangingPunct="0">
        <a:spcBef>
          <a:spcPct val="0"/>
        </a:spcBef>
        <a:spcAft>
          <a:spcPct val="0"/>
        </a:spcAft>
        <a:defRPr sz="2800">
          <a:solidFill>
            <a:srgbClr val="CC9915"/>
          </a:solidFill>
          <a:latin typeface="Arial Black" pitchFamily="34" charset="0"/>
        </a:defRPr>
      </a:lvl5pPr>
      <a:lvl6pPr marL="457200" algn="l" rtl="0" eaLnBrk="0" fontAlgn="base" hangingPunct="0">
        <a:spcBef>
          <a:spcPct val="0"/>
        </a:spcBef>
        <a:spcAft>
          <a:spcPct val="0"/>
        </a:spcAft>
        <a:defRPr sz="2800">
          <a:solidFill>
            <a:srgbClr val="CC9915"/>
          </a:solidFill>
          <a:latin typeface="Arial Black" pitchFamily="34" charset="0"/>
        </a:defRPr>
      </a:lvl6pPr>
      <a:lvl7pPr marL="914400" algn="l" rtl="0" eaLnBrk="0" fontAlgn="base" hangingPunct="0">
        <a:spcBef>
          <a:spcPct val="0"/>
        </a:spcBef>
        <a:spcAft>
          <a:spcPct val="0"/>
        </a:spcAft>
        <a:defRPr sz="2800">
          <a:solidFill>
            <a:srgbClr val="CC9915"/>
          </a:solidFill>
          <a:latin typeface="Arial Black" pitchFamily="34" charset="0"/>
        </a:defRPr>
      </a:lvl7pPr>
      <a:lvl8pPr marL="1371600" algn="l" rtl="0" eaLnBrk="0" fontAlgn="base" hangingPunct="0">
        <a:spcBef>
          <a:spcPct val="0"/>
        </a:spcBef>
        <a:spcAft>
          <a:spcPct val="0"/>
        </a:spcAft>
        <a:defRPr sz="2800">
          <a:solidFill>
            <a:srgbClr val="CC9915"/>
          </a:solidFill>
          <a:latin typeface="Arial Black" pitchFamily="34" charset="0"/>
        </a:defRPr>
      </a:lvl8pPr>
      <a:lvl9pPr marL="1828800" algn="l" rtl="0" eaLnBrk="0" fontAlgn="base" hangingPunct="0">
        <a:spcBef>
          <a:spcPct val="0"/>
        </a:spcBef>
        <a:spcAft>
          <a:spcPct val="0"/>
        </a:spcAft>
        <a:defRPr sz="2800">
          <a:solidFill>
            <a:srgbClr val="CC9915"/>
          </a:solidFill>
          <a:latin typeface="Arial Black" pitchFamily="34" charset="0"/>
        </a:defRPr>
      </a:lvl9pPr>
    </p:titleStyle>
    <p:bodyStyle>
      <a:lvl1pPr marL="342900" indent="-342900" algn="l" rtl="0" eaLnBrk="0" fontAlgn="base" hangingPunct="0">
        <a:spcBef>
          <a:spcPct val="20000"/>
        </a:spcBef>
        <a:spcAft>
          <a:spcPct val="0"/>
        </a:spcAft>
        <a:buChar char="•"/>
        <a:defRPr sz="24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000" b="1">
          <a:solidFill>
            <a:schemeClr val="tx1"/>
          </a:solidFill>
          <a:latin typeface="+mn-lt"/>
        </a:defRPr>
      </a:lvl2pPr>
      <a:lvl3pPr marL="1143000" indent="-228600" algn="l" rtl="0" eaLnBrk="0" fontAlgn="base" hangingPunct="0">
        <a:spcBef>
          <a:spcPct val="20000"/>
        </a:spcBef>
        <a:spcAft>
          <a:spcPct val="0"/>
        </a:spcAft>
        <a:buChar char="•"/>
        <a:defRPr sz="2400" b="1">
          <a:solidFill>
            <a:schemeClr val="tx1"/>
          </a:solidFill>
          <a:latin typeface="+mn-lt"/>
        </a:defRPr>
      </a:lvl3pPr>
      <a:lvl4pPr marL="1600200" indent="-228600" algn="l" rtl="0" eaLnBrk="0" fontAlgn="base" hangingPunct="0">
        <a:spcBef>
          <a:spcPct val="20000"/>
        </a:spcBef>
        <a:spcAft>
          <a:spcPct val="0"/>
        </a:spcAft>
        <a:buChar char="–"/>
        <a:defRPr sz="1400" b="1">
          <a:solidFill>
            <a:schemeClr val="tx1"/>
          </a:solidFill>
          <a:latin typeface="+mn-lt"/>
        </a:defRPr>
      </a:lvl4pPr>
      <a:lvl5pPr marL="2057400" indent="-228600" algn="l" rtl="0" eaLnBrk="0" fontAlgn="base" hangingPunct="0">
        <a:spcBef>
          <a:spcPct val="20000"/>
        </a:spcBef>
        <a:spcAft>
          <a:spcPct val="0"/>
        </a:spcAft>
        <a:buChar char="»"/>
        <a:defRPr sz="1200" b="1">
          <a:solidFill>
            <a:schemeClr val="tx1"/>
          </a:solidFill>
          <a:latin typeface="+mn-lt"/>
        </a:defRPr>
      </a:lvl5pPr>
      <a:lvl6pPr marL="2514600" indent="-228600" algn="l" rtl="0" eaLnBrk="0" fontAlgn="base" hangingPunct="0">
        <a:spcBef>
          <a:spcPct val="20000"/>
        </a:spcBef>
        <a:spcAft>
          <a:spcPct val="0"/>
        </a:spcAft>
        <a:buChar char="»"/>
        <a:defRPr sz="1200" b="1">
          <a:solidFill>
            <a:schemeClr val="tx1"/>
          </a:solidFill>
          <a:latin typeface="+mn-lt"/>
        </a:defRPr>
      </a:lvl6pPr>
      <a:lvl7pPr marL="2971800" indent="-228600" algn="l" rtl="0" eaLnBrk="0" fontAlgn="base" hangingPunct="0">
        <a:spcBef>
          <a:spcPct val="20000"/>
        </a:spcBef>
        <a:spcAft>
          <a:spcPct val="0"/>
        </a:spcAft>
        <a:buChar char="»"/>
        <a:defRPr sz="1200" b="1">
          <a:solidFill>
            <a:schemeClr val="tx1"/>
          </a:solidFill>
          <a:latin typeface="+mn-lt"/>
        </a:defRPr>
      </a:lvl7pPr>
      <a:lvl8pPr marL="3429000" indent="-228600" algn="l" rtl="0" eaLnBrk="0" fontAlgn="base" hangingPunct="0">
        <a:spcBef>
          <a:spcPct val="20000"/>
        </a:spcBef>
        <a:spcAft>
          <a:spcPct val="0"/>
        </a:spcAft>
        <a:buChar char="»"/>
        <a:defRPr sz="1200" b="1">
          <a:solidFill>
            <a:schemeClr val="tx1"/>
          </a:solidFill>
          <a:latin typeface="+mn-lt"/>
        </a:defRPr>
      </a:lvl8pPr>
      <a:lvl9pPr marL="3886200" indent="-228600" algn="l" rtl="0" eaLnBrk="0" fontAlgn="base" hangingPunct="0">
        <a:spcBef>
          <a:spcPct val="20000"/>
        </a:spcBef>
        <a:spcAft>
          <a:spcPct val="0"/>
        </a:spcAft>
        <a:buChar char="»"/>
        <a:defRPr sz="1200" b="1">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reserve="1">
  <p:cSld>
    <p:bg bwMode="invGray">
      <p:bgPr>
        <a:solidFill>
          <a:srgbClr val="000026"/>
        </a:solidFill>
        <a:effectLst/>
      </p:bgPr>
    </p:bg>
    <p:spTree>
      <p:nvGrpSpPr>
        <p:cNvPr id="1" name=""/>
        <p:cNvGrpSpPr/>
        <p:nvPr/>
      </p:nvGrpSpPr>
      <p:grpSpPr>
        <a:xfrm>
          <a:off x="0" y="0"/>
          <a:ext cx="0" cy="0"/>
          <a:chOff x="0" y="0"/>
          <a:chExt cx="0" cy="0"/>
        </a:xfrm>
      </p:grpSpPr>
      <p:pic>
        <p:nvPicPr>
          <p:cNvPr id="101378" name="Picture 2" descr="TASC-Global-Title"/>
          <p:cNvPicPr>
            <a:picLocks noChangeArrowheads="1"/>
          </p:cNvPicPr>
          <p:nvPr/>
        </p:nvPicPr>
        <p:blipFill>
          <a:blip r:embed="rId13"/>
          <a:srcRect/>
          <a:stretch>
            <a:fillRect/>
          </a:stretch>
        </p:blipFill>
        <p:spPr bwMode="invGray">
          <a:xfrm>
            <a:off x="0" y="0"/>
            <a:ext cx="9144000" cy="6854825"/>
          </a:xfrm>
          <a:prstGeom prst="rect">
            <a:avLst/>
          </a:prstGeom>
          <a:noFill/>
          <a:ln w="9525">
            <a:noFill/>
            <a:miter lim="800000"/>
            <a:headEnd/>
            <a:tailEnd/>
          </a:ln>
        </p:spPr>
      </p:pic>
      <p:sp>
        <p:nvSpPr>
          <p:cNvPr id="101379" name="Rectangle 3"/>
          <p:cNvSpPr>
            <a:spLocks noGrp="1" noChangeArrowheads="1"/>
          </p:cNvSpPr>
          <p:nvPr>
            <p:ph type="body" idx="1"/>
          </p:nvPr>
        </p:nvSpPr>
        <p:spPr bwMode="auto">
          <a:xfrm>
            <a:off x="793750" y="1598613"/>
            <a:ext cx="7688263" cy="3497262"/>
          </a:xfrm>
          <a:prstGeom prst="rect">
            <a:avLst/>
          </a:prstGeom>
          <a:noFill/>
          <a:ln w="12700">
            <a:noFill/>
            <a:miter lim="800000"/>
            <a:headEnd/>
            <a:tailEnd/>
          </a:ln>
        </p:spPr>
        <p:txBody>
          <a:bodyPr vert="horz" wrap="square" lIns="0" tIns="0" rIns="0" bIns="0" numCol="1" anchor="t" anchorCtr="0" compatLnSpc="1">
            <a:prstTxWarp prst="textNoShape">
              <a:avLst/>
            </a:prstTxWarp>
          </a:bodyPr>
          <a:lstStyle/>
          <a:p>
            <a:pPr lvl="0"/>
            <a:r>
              <a:rPr lang="en-US" smtClean="0"/>
              <a:t>First Level</a:t>
            </a:r>
          </a:p>
          <a:p>
            <a:pPr lvl="1"/>
            <a:r>
              <a:rPr lang="en-US" smtClean="0"/>
              <a:t>Second Level</a:t>
            </a:r>
          </a:p>
          <a:p>
            <a:pPr lvl="2"/>
            <a:r>
              <a:rPr lang="en-US" smtClean="0"/>
              <a:t>Third Level</a:t>
            </a:r>
          </a:p>
          <a:p>
            <a:pPr lvl="0"/>
            <a:r>
              <a:rPr lang="en-US" smtClean="0"/>
              <a:t>First Level</a:t>
            </a:r>
          </a:p>
        </p:txBody>
      </p:sp>
      <p:sp>
        <p:nvSpPr>
          <p:cNvPr id="101380" name="Rectangle 4"/>
          <p:cNvSpPr>
            <a:spLocks noGrp="1" noChangeArrowheads="1"/>
          </p:cNvSpPr>
          <p:nvPr>
            <p:ph type="title"/>
          </p:nvPr>
        </p:nvSpPr>
        <p:spPr bwMode="auto">
          <a:xfrm>
            <a:off x="793750" y="577850"/>
            <a:ext cx="7688263" cy="498475"/>
          </a:xfrm>
          <a:prstGeom prst="rect">
            <a:avLst/>
          </a:prstGeom>
          <a:noFill/>
          <a:ln w="9525">
            <a:noFill/>
            <a:miter lim="800000"/>
            <a:headEnd/>
            <a:tailEnd/>
          </a:ln>
        </p:spPr>
        <p:txBody>
          <a:bodyPr vert="horz" wrap="square" lIns="0" tIns="0" rIns="0" bIns="0" numCol="1" anchor="b" anchorCtr="0" compatLnSpc="1">
            <a:prstTxWarp prst="textNoShape">
              <a:avLst/>
            </a:prstTxWarp>
            <a:spAutoFit/>
          </a:bodyPr>
          <a:lstStyle/>
          <a:p>
            <a:pPr lvl="0"/>
            <a:r>
              <a:rPr lang="en-US" smtClean="0"/>
              <a:t>Click to Edit Master Title Style</a:t>
            </a:r>
          </a:p>
        </p:txBody>
      </p:sp>
    </p:spTree>
  </p:cSld>
  <p:clrMap bg1="dk2" tx1="lt1" bg2="dk1" tx2="lt2" accent1="accent1" accent2="accent2" accent3="accent3" accent4="accent4" accent5="accent5" accent6="accent6" hlink="hlink" folHlink="folHlink"/>
  <p:sldLayoutIdLst>
    <p:sldLayoutId id="2147487189" r:id="rId1"/>
    <p:sldLayoutId id="2147487190" r:id="rId2"/>
    <p:sldLayoutId id="2147487191" r:id="rId3"/>
    <p:sldLayoutId id="2147487192" r:id="rId4"/>
    <p:sldLayoutId id="2147487193" r:id="rId5"/>
    <p:sldLayoutId id="2147487194" r:id="rId6"/>
    <p:sldLayoutId id="2147487195" r:id="rId7"/>
    <p:sldLayoutId id="2147487196" r:id="rId8"/>
    <p:sldLayoutId id="2147487197" r:id="rId9"/>
    <p:sldLayoutId id="2147487198" r:id="rId10"/>
    <p:sldLayoutId id="2147487199" r:id="rId11"/>
  </p:sldLayoutIdLst>
  <p:transition spd="med"/>
  <p:txStyles>
    <p:titleStyle>
      <a:lvl1pPr algn="l" defTabSz="973138" rtl="0" eaLnBrk="0" fontAlgn="base" hangingPunct="0">
        <a:lnSpc>
          <a:spcPct val="90000"/>
        </a:lnSpc>
        <a:spcBef>
          <a:spcPct val="0"/>
        </a:spcBef>
        <a:spcAft>
          <a:spcPct val="0"/>
        </a:spcAft>
        <a:defRPr sz="3600" b="1">
          <a:solidFill>
            <a:srgbClr val="FFFF00"/>
          </a:solidFill>
          <a:latin typeface="+mj-lt"/>
          <a:ea typeface="+mj-ea"/>
          <a:cs typeface="+mj-cs"/>
        </a:defRPr>
      </a:lvl1pPr>
      <a:lvl2pPr algn="l" defTabSz="973138" rtl="0" eaLnBrk="0" fontAlgn="base" hangingPunct="0">
        <a:lnSpc>
          <a:spcPct val="90000"/>
        </a:lnSpc>
        <a:spcBef>
          <a:spcPct val="0"/>
        </a:spcBef>
        <a:spcAft>
          <a:spcPct val="0"/>
        </a:spcAft>
        <a:defRPr sz="3600" b="1">
          <a:solidFill>
            <a:srgbClr val="FFFF00"/>
          </a:solidFill>
          <a:latin typeface="Arial" pitchFamily="34" charset="0"/>
        </a:defRPr>
      </a:lvl2pPr>
      <a:lvl3pPr algn="l" defTabSz="973138" rtl="0" eaLnBrk="0" fontAlgn="base" hangingPunct="0">
        <a:lnSpc>
          <a:spcPct val="90000"/>
        </a:lnSpc>
        <a:spcBef>
          <a:spcPct val="0"/>
        </a:spcBef>
        <a:spcAft>
          <a:spcPct val="0"/>
        </a:spcAft>
        <a:defRPr sz="3600" b="1">
          <a:solidFill>
            <a:srgbClr val="FFFF00"/>
          </a:solidFill>
          <a:latin typeface="Arial" pitchFamily="34" charset="0"/>
        </a:defRPr>
      </a:lvl3pPr>
      <a:lvl4pPr algn="l" defTabSz="973138" rtl="0" eaLnBrk="0" fontAlgn="base" hangingPunct="0">
        <a:lnSpc>
          <a:spcPct val="90000"/>
        </a:lnSpc>
        <a:spcBef>
          <a:spcPct val="0"/>
        </a:spcBef>
        <a:spcAft>
          <a:spcPct val="0"/>
        </a:spcAft>
        <a:defRPr sz="3600" b="1">
          <a:solidFill>
            <a:srgbClr val="FFFF00"/>
          </a:solidFill>
          <a:latin typeface="Arial" pitchFamily="34" charset="0"/>
        </a:defRPr>
      </a:lvl4pPr>
      <a:lvl5pPr algn="l" defTabSz="973138" rtl="0" eaLnBrk="0" fontAlgn="base" hangingPunct="0">
        <a:lnSpc>
          <a:spcPct val="90000"/>
        </a:lnSpc>
        <a:spcBef>
          <a:spcPct val="0"/>
        </a:spcBef>
        <a:spcAft>
          <a:spcPct val="0"/>
        </a:spcAft>
        <a:defRPr sz="3600" b="1">
          <a:solidFill>
            <a:srgbClr val="FFFF00"/>
          </a:solidFill>
          <a:latin typeface="Arial" pitchFamily="34" charset="0"/>
        </a:defRPr>
      </a:lvl5pPr>
      <a:lvl6pPr marL="457200" algn="l" defTabSz="973138" rtl="0" eaLnBrk="0" fontAlgn="base" hangingPunct="0">
        <a:lnSpc>
          <a:spcPct val="90000"/>
        </a:lnSpc>
        <a:spcBef>
          <a:spcPct val="0"/>
        </a:spcBef>
        <a:spcAft>
          <a:spcPct val="0"/>
        </a:spcAft>
        <a:defRPr sz="3600" b="1">
          <a:solidFill>
            <a:srgbClr val="FFFF00"/>
          </a:solidFill>
          <a:latin typeface="Arial" pitchFamily="34" charset="0"/>
        </a:defRPr>
      </a:lvl6pPr>
      <a:lvl7pPr marL="914400" algn="l" defTabSz="973138" rtl="0" eaLnBrk="0" fontAlgn="base" hangingPunct="0">
        <a:lnSpc>
          <a:spcPct val="90000"/>
        </a:lnSpc>
        <a:spcBef>
          <a:spcPct val="0"/>
        </a:spcBef>
        <a:spcAft>
          <a:spcPct val="0"/>
        </a:spcAft>
        <a:defRPr sz="3600" b="1">
          <a:solidFill>
            <a:srgbClr val="FFFF00"/>
          </a:solidFill>
          <a:latin typeface="Arial" pitchFamily="34" charset="0"/>
        </a:defRPr>
      </a:lvl7pPr>
      <a:lvl8pPr marL="1371600" algn="l" defTabSz="973138" rtl="0" eaLnBrk="0" fontAlgn="base" hangingPunct="0">
        <a:lnSpc>
          <a:spcPct val="90000"/>
        </a:lnSpc>
        <a:spcBef>
          <a:spcPct val="0"/>
        </a:spcBef>
        <a:spcAft>
          <a:spcPct val="0"/>
        </a:spcAft>
        <a:defRPr sz="3600" b="1">
          <a:solidFill>
            <a:srgbClr val="FFFF00"/>
          </a:solidFill>
          <a:latin typeface="Arial" pitchFamily="34" charset="0"/>
        </a:defRPr>
      </a:lvl8pPr>
      <a:lvl9pPr marL="1828800" algn="l" defTabSz="973138" rtl="0" eaLnBrk="0" fontAlgn="base" hangingPunct="0">
        <a:lnSpc>
          <a:spcPct val="90000"/>
        </a:lnSpc>
        <a:spcBef>
          <a:spcPct val="0"/>
        </a:spcBef>
        <a:spcAft>
          <a:spcPct val="0"/>
        </a:spcAft>
        <a:defRPr sz="3600" b="1">
          <a:solidFill>
            <a:srgbClr val="FFFF00"/>
          </a:solidFill>
          <a:latin typeface="Arial" pitchFamily="34" charset="0"/>
        </a:defRPr>
      </a:lvl9pPr>
    </p:titleStyle>
    <p:bodyStyle>
      <a:lvl1pPr marL="173038" indent="-173038" algn="l" defTabSz="1020763" rtl="0" eaLnBrk="0" fontAlgn="base" hangingPunct="0">
        <a:lnSpc>
          <a:spcPct val="90000"/>
        </a:lnSpc>
        <a:spcBef>
          <a:spcPct val="30000"/>
        </a:spcBef>
        <a:spcAft>
          <a:spcPct val="0"/>
        </a:spcAft>
        <a:buClr>
          <a:srgbClr val="FF0000"/>
        </a:buClr>
        <a:buFont typeface="Arial" pitchFamily="34" charset="0"/>
        <a:buChar char="▪"/>
        <a:defRPr sz="2400" b="1">
          <a:solidFill>
            <a:srgbClr val="FFFFFF"/>
          </a:solidFill>
          <a:latin typeface="+mn-lt"/>
          <a:ea typeface="+mn-ea"/>
          <a:cs typeface="+mn-cs"/>
        </a:defRPr>
      </a:lvl1pPr>
      <a:lvl2pPr marL="517525" indent="-230188" algn="l" defTabSz="1020763" rtl="0" eaLnBrk="0" fontAlgn="base" hangingPunct="0">
        <a:lnSpc>
          <a:spcPct val="90000"/>
        </a:lnSpc>
        <a:spcBef>
          <a:spcPct val="30000"/>
        </a:spcBef>
        <a:spcAft>
          <a:spcPct val="0"/>
        </a:spcAft>
        <a:buClr>
          <a:srgbClr val="FF0000"/>
        </a:buClr>
        <a:buFont typeface="Arial" pitchFamily="34" charset="0"/>
        <a:buChar char="–"/>
        <a:defRPr sz="2000" b="1">
          <a:solidFill>
            <a:srgbClr val="FFFFFF"/>
          </a:solidFill>
          <a:latin typeface="+mn-lt"/>
        </a:defRPr>
      </a:lvl2pPr>
      <a:lvl3pPr marL="804863" indent="-173038" algn="l" defTabSz="1020763" rtl="0" eaLnBrk="0" fontAlgn="base" hangingPunct="0">
        <a:lnSpc>
          <a:spcPct val="90000"/>
        </a:lnSpc>
        <a:spcBef>
          <a:spcPct val="30000"/>
        </a:spcBef>
        <a:spcAft>
          <a:spcPct val="0"/>
        </a:spcAft>
        <a:buClr>
          <a:srgbClr val="FF0000"/>
        </a:buClr>
        <a:buFont typeface="Arial" pitchFamily="34" charset="0"/>
        <a:buChar char="•"/>
        <a:defRPr sz="2000">
          <a:solidFill>
            <a:srgbClr val="FFFFFF"/>
          </a:solidFill>
          <a:latin typeface="+mn-lt"/>
        </a:defRPr>
      </a:lvl3pPr>
      <a:lvl4pPr marL="1376363" indent="-269875" algn="l" defTabSz="1020763" rtl="0" eaLnBrk="0" fontAlgn="base" hangingPunct="0">
        <a:spcBef>
          <a:spcPct val="0"/>
        </a:spcBef>
        <a:spcAft>
          <a:spcPct val="0"/>
        </a:spcAft>
        <a:buClr>
          <a:srgbClr val="FFCC00"/>
        </a:buClr>
        <a:buChar char="•"/>
        <a:defRPr sz="2800">
          <a:solidFill>
            <a:schemeClr val="tx1"/>
          </a:solidFill>
          <a:latin typeface="+mn-lt"/>
        </a:defRPr>
      </a:lvl4pPr>
      <a:lvl5pPr marL="2481263" indent="-381000" algn="l" defTabSz="1020763" rtl="0" eaLnBrk="0" fontAlgn="base" hangingPunct="0">
        <a:spcBef>
          <a:spcPct val="20000"/>
        </a:spcBef>
        <a:spcAft>
          <a:spcPct val="0"/>
        </a:spcAft>
        <a:buChar char="»"/>
        <a:defRPr sz="2200">
          <a:solidFill>
            <a:schemeClr val="tx1"/>
          </a:solidFill>
          <a:latin typeface="+mn-lt"/>
        </a:defRPr>
      </a:lvl5pPr>
      <a:lvl6pPr marL="2938463" indent="-381000" algn="l" defTabSz="1020763" rtl="0" eaLnBrk="0" fontAlgn="base" hangingPunct="0">
        <a:spcBef>
          <a:spcPct val="20000"/>
        </a:spcBef>
        <a:spcAft>
          <a:spcPct val="0"/>
        </a:spcAft>
        <a:buChar char="»"/>
        <a:defRPr sz="2200">
          <a:solidFill>
            <a:schemeClr val="tx1"/>
          </a:solidFill>
          <a:latin typeface="+mn-lt"/>
        </a:defRPr>
      </a:lvl6pPr>
      <a:lvl7pPr marL="3395663" indent="-381000" algn="l" defTabSz="1020763" rtl="0" eaLnBrk="0" fontAlgn="base" hangingPunct="0">
        <a:spcBef>
          <a:spcPct val="20000"/>
        </a:spcBef>
        <a:spcAft>
          <a:spcPct val="0"/>
        </a:spcAft>
        <a:buChar char="»"/>
        <a:defRPr sz="2200">
          <a:solidFill>
            <a:schemeClr val="tx1"/>
          </a:solidFill>
          <a:latin typeface="+mn-lt"/>
        </a:defRPr>
      </a:lvl7pPr>
      <a:lvl8pPr marL="3852863" indent="-381000" algn="l" defTabSz="1020763" rtl="0" eaLnBrk="0" fontAlgn="base" hangingPunct="0">
        <a:spcBef>
          <a:spcPct val="20000"/>
        </a:spcBef>
        <a:spcAft>
          <a:spcPct val="0"/>
        </a:spcAft>
        <a:buChar char="»"/>
        <a:defRPr sz="2200">
          <a:solidFill>
            <a:schemeClr val="tx1"/>
          </a:solidFill>
          <a:latin typeface="+mn-lt"/>
        </a:defRPr>
      </a:lvl8pPr>
      <a:lvl9pPr marL="4310063" indent="-381000" algn="l" defTabSz="1020763" rtl="0" eaLnBrk="0" fontAlgn="base" hangingPunct="0">
        <a:spcBef>
          <a:spcPct val="20000"/>
        </a:spcBef>
        <a:spcAft>
          <a:spcPct val="0"/>
        </a:spcAft>
        <a:buChar char="»"/>
        <a:defRPr sz="22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9" name="Text Box 5"/>
          <p:cNvSpPr txBox="1">
            <a:spLocks noChangeArrowheads="1"/>
          </p:cNvSpPr>
          <p:nvPr/>
        </p:nvSpPr>
        <p:spPr bwMode="auto">
          <a:xfrm>
            <a:off x="3200400" y="6354763"/>
            <a:ext cx="5562600" cy="212725"/>
          </a:xfrm>
          <a:prstGeom prst="rect">
            <a:avLst/>
          </a:prstGeom>
          <a:noFill/>
          <a:ln>
            <a:noFill/>
          </a:ln>
          <a:extLst/>
        </p:spPr>
        <p:txBody>
          <a:bodyPr lIns="0" tIns="0" rIns="0" bIns="0">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r" defTabSz="914400">
              <a:spcBef>
                <a:spcPct val="50000"/>
              </a:spcBef>
              <a:defRPr/>
            </a:pPr>
            <a:r>
              <a:rPr lang="en-US" sz="1400" i="1" smtClean="0">
                <a:solidFill>
                  <a:srgbClr val="ABC29A"/>
                </a:solidFill>
              </a:rPr>
              <a:t>Leadership. Knowledge. Community.</a:t>
            </a:r>
            <a:endParaRPr lang="en-US" sz="1400" smtClean="0">
              <a:solidFill>
                <a:srgbClr val="ABC29A"/>
              </a:solidFill>
              <a:latin typeface="Times New Roman" pitchFamily="18" charset="0"/>
            </a:endParaRPr>
          </a:p>
        </p:txBody>
      </p:sp>
      <p:pic>
        <p:nvPicPr>
          <p:cNvPr id="102403" name="Picture 6" descr="P:\CCS_PPT\ppt\cover.jpg"/>
          <p:cNvPicPr>
            <a:picLocks noChangeAspect="1" noChangeArrowheads="1"/>
          </p:cNvPicPr>
          <p:nvPr/>
        </p:nvPicPr>
        <p:blipFill>
          <a:blip r:embed="rId13" r:link="rId14"/>
          <a:srcRect/>
          <a:stretch>
            <a:fillRect/>
          </a:stretch>
        </p:blipFill>
        <p:spPr bwMode="auto">
          <a:xfrm>
            <a:off x="0" y="1219200"/>
            <a:ext cx="9145588" cy="1998663"/>
          </a:xfrm>
          <a:prstGeom prst="rect">
            <a:avLst/>
          </a:prstGeom>
          <a:noFill/>
          <a:ln w="9525">
            <a:noFill/>
            <a:miter lim="800000"/>
            <a:headEnd/>
            <a:tailEnd/>
          </a:ln>
        </p:spPr>
      </p:pic>
      <p:pic>
        <p:nvPicPr>
          <p:cNvPr id="102404" name="Picture 8" descr="1line-tagENG185k.jpg"/>
          <p:cNvPicPr>
            <a:picLocks noChangeAspect="1"/>
          </p:cNvPicPr>
          <p:nvPr/>
        </p:nvPicPr>
        <p:blipFill>
          <a:blip r:embed="rId15"/>
          <a:srcRect/>
          <a:stretch>
            <a:fillRect/>
          </a:stretch>
        </p:blipFill>
        <p:spPr bwMode="auto">
          <a:xfrm>
            <a:off x="228600" y="304800"/>
            <a:ext cx="4291013" cy="590550"/>
          </a:xfrm>
          <a:prstGeom prst="rect">
            <a:avLst/>
          </a:prstGeom>
          <a:noFill/>
          <a:ln w="9525">
            <a:noFill/>
            <a:miter lim="800000"/>
            <a:headEnd/>
            <a:tailEnd/>
          </a:ln>
        </p:spPr>
      </p:pic>
      <p:sp>
        <p:nvSpPr>
          <p:cNvPr id="102405" name="Rectangle 4"/>
          <p:cNvSpPr>
            <a:spLocks noGrp="1" noChangeArrowheads="1"/>
          </p:cNvSpPr>
          <p:nvPr>
            <p:ph type="body" idx="1"/>
          </p:nvPr>
        </p:nvSpPr>
        <p:spPr bwMode="auto">
          <a:xfrm>
            <a:off x="1835150" y="2286000"/>
            <a:ext cx="6265863" cy="4022725"/>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102406" name="Rectangle 3"/>
          <p:cNvSpPr>
            <a:spLocks noGrp="1" noChangeArrowheads="1"/>
          </p:cNvSpPr>
          <p:nvPr>
            <p:ph type="title"/>
          </p:nvPr>
        </p:nvSpPr>
        <p:spPr bwMode="auto">
          <a:xfrm>
            <a:off x="457200" y="1371600"/>
            <a:ext cx="7315200" cy="68580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Cliquez pour modifier le style du titre</a:t>
            </a:r>
          </a:p>
        </p:txBody>
      </p:sp>
    </p:spTree>
  </p:cSld>
  <p:clrMap bg1="lt1" tx1="dk1" bg2="lt2" tx2="dk2" accent1="accent1" accent2="accent2" accent3="accent3" accent4="accent4" accent5="accent5" accent6="accent6" hlink="hlink" folHlink="folHlink"/>
  <p:sldLayoutIdLst>
    <p:sldLayoutId id="2147487200" r:id="rId1"/>
    <p:sldLayoutId id="2147487201" r:id="rId2"/>
    <p:sldLayoutId id="2147487202" r:id="rId3"/>
    <p:sldLayoutId id="2147487203" r:id="rId4"/>
    <p:sldLayoutId id="2147487204" r:id="rId5"/>
    <p:sldLayoutId id="2147487205" r:id="rId6"/>
    <p:sldLayoutId id="2147487206" r:id="rId7"/>
    <p:sldLayoutId id="2147487207" r:id="rId8"/>
    <p:sldLayoutId id="2147487208" r:id="rId9"/>
    <p:sldLayoutId id="2147487209" r:id="rId10"/>
    <p:sldLayoutId id="2147487210" r:id="rId11"/>
  </p:sldLayoutIdLst>
  <p:transition spd="med"/>
  <p:txStyles>
    <p:titleStyle>
      <a:lvl1pPr algn="l" rtl="0" eaLnBrk="0" fontAlgn="base" hangingPunct="0">
        <a:spcBef>
          <a:spcPct val="0"/>
        </a:spcBef>
        <a:spcAft>
          <a:spcPct val="0"/>
        </a:spcAft>
        <a:defRPr sz="2800">
          <a:solidFill>
            <a:srgbClr val="CC9915"/>
          </a:solidFill>
          <a:latin typeface="+mj-lt"/>
          <a:ea typeface="+mj-ea"/>
          <a:cs typeface="+mj-cs"/>
        </a:defRPr>
      </a:lvl1pPr>
      <a:lvl2pPr algn="l" rtl="0" eaLnBrk="0" fontAlgn="base" hangingPunct="0">
        <a:spcBef>
          <a:spcPct val="0"/>
        </a:spcBef>
        <a:spcAft>
          <a:spcPct val="0"/>
        </a:spcAft>
        <a:defRPr sz="2800">
          <a:solidFill>
            <a:srgbClr val="CC9915"/>
          </a:solidFill>
          <a:latin typeface="Arial Black" pitchFamily="34" charset="0"/>
        </a:defRPr>
      </a:lvl2pPr>
      <a:lvl3pPr algn="l" rtl="0" eaLnBrk="0" fontAlgn="base" hangingPunct="0">
        <a:spcBef>
          <a:spcPct val="0"/>
        </a:spcBef>
        <a:spcAft>
          <a:spcPct val="0"/>
        </a:spcAft>
        <a:defRPr sz="2800">
          <a:solidFill>
            <a:srgbClr val="CC9915"/>
          </a:solidFill>
          <a:latin typeface="Arial Black" pitchFamily="34" charset="0"/>
        </a:defRPr>
      </a:lvl3pPr>
      <a:lvl4pPr algn="l" rtl="0" eaLnBrk="0" fontAlgn="base" hangingPunct="0">
        <a:spcBef>
          <a:spcPct val="0"/>
        </a:spcBef>
        <a:spcAft>
          <a:spcPct val="0"/>
        </a:spcAft>
        <a:defRPr sz="2800">
          <a:solidFill>
            <a:srgbClr val="CC9915"/>
          </a:solidFill>
          <a:latin typeface="Arial Black" pitchFamily="34" charset="0"/>
        </a:defRPr>
      </a:lvl4pPr>
      <a:lvl5pPr algn="l" rtl="0" eaLnBrk="0" fontAlgn="base" hangingPunct="0">
        <a:spcBef>
          <a:spcPct val="0"/>
        </a:spcBef>
        <a:spcAft>
          <a:spcPct val="0"/>
        </a:spcAft>
        <a:defRPr sz="2800">
          <a:solidFill>
            <a:srgbClr val="CC9915"/>
          </a:solidFill>
          <a:latin typeface="Arial Black" pitchFamily="34" charset="0"/>
        </a:defRPr>
      </a:lvl5pPr>
      <a:lvl6pPr marL="457200" algn="l" rtl="0" eaLnBrk="0" fontAlgn="base" hangingPunct="0">
        <a:spcBef>
          <a:spcPct val="0"/>
        </a:spcBef>
        <a:spcAft>
          <a:spcPct val="0"/>
        </a:spcAft>
        <a:defRPr sz="2800">
          <a:solidFill>
            <a:srgbClr val="CC9915"/>
          </a:solidFill>
          <a:latin typeface="Arial Black" pitchFamily="34" charset="0"/>
        </a:defRPr>
      </a:lvl6pPr>
      <a:lvl7pPr marL="914400" algn="l" rtl="0" eaLnBrk="0" fontAlgn="base" hangingPunct="0">
        <a:spcBef>
          <a:spcPct val="0"/>
        </a:spcBef>
        <a:spcAft>
          <a:spcPct val="0"/>
        </a:spcAft>
        <a:defRPr sz="2800">
          <a:solidFill>
            <a:srgbClr val="CC9915"/>
          </a:solidFill>
          <a:latin typeface="Arial Black" pitchFamily="34" charset="0"/>
        </a:defRPr>
      </a:lvl7pPr>
      <a:lvl8pPr marL="1371600" algn="l" rtl="0" eaLnBrk="0" fontAlgn="base" hangingPunct="0">
        <a:spcBef>
          <a:spcPct val="0"/>
        </a:spcBef>
        <a:spcAft>
          <a:spcPct val="0"/>
        </a:spcAft>
        <a:defRPr sz="2800">
          <a:solidFill>
            <a:srgbClr val="CC9915"/>
          </a:solidFill>
          <a:latin typeface="Arial Black" pitchFamily="34" charset="0"/>
        </a:defRPr>
      </a:lvl8pPr>
      <a:lvl9pPr marL="1828800" algn="l" rtl="0" eaLnBrk="0" fontAlgn="base" hangingPunct="0">
        <a:spcBef>
          <a:spcPct val="0"/>
        </a:spcBef>
        <a:spcAft>
          <a:spcPct val="0"/>
        </a:spcAft>
        <a:defRPr sz="2800">
          <a:solidFill>
            <a:srgbClr val="CC9915"/>
          </a:solidFill>
          <a:latin typeface="Arial Black" pitchFamily="34" charset="0"/>
        </a:defRPr>
      </a:lvl9pPr>
    </p:titleStyle>
    <p:bodyStyle>
      <a:lvl1pPr marL="342900" indent="-342900" algn="l" rtl="0" eaLnBrk="0" fontAlgn="base" hangingPunct="0">
        <a:spcBef>
          <a:spcPct val="20000"/>
        </a:spcBef>
        <a:spcAft>
          <a:spcPct val="0"/>
        </a:spcAft>
        <a:buChar char="•"/>
        <a:defRPr sz="24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000" b="1">
          <a:solidFill>
            <a:schemeClr val="tx1"/>
          </a:solidFill>
          <a:latin typeface="+mn-lt"/>
        </a:defRPr>
      </a:lvl2pPr>
      <a:lvl3pPr marL="1143000" indent="-228600" algn="l" rtl="0" eaLnBrk="0" fontAlgn="base" hangingPunct="0">
        <a:spcBef>
          <a:spcPct val="20000"/>
        </a:spcBef>
        <a:spcAft>
          <a:spcPct val="0"/>
        </a:spcAft>
        <a:buChar char="•"/>
        <a:defRPr sz="2400" b="1">
          <a:solidFill>
            <a:schemeClr val="tx1"/>
          </a:solidFill>
          <a:latin typeface="+mn-lt"/>
        </a:defRPr>
      </a:lvl3pPr>
      <a:lvl4pPr marL="1600200" indent="-228600" algn="l" rtl="0" eaLnBrk="0" fontAlgn="base" hangingPunct="0">
        <a:spcBef>
          <a:spcPct val="20000"/>
        </a:spcBef>
        <a:spcAft>
          <a:spcPct val="0"/>
        </a:spcAft>
        <a:buChar char="–"/>
        <a:defRPr sz="1400" b="1">
          <a:solidFill>
            <a:schemeClr val="tx1"/>
          </a:solidFill>
          <a:latin typeface="+mn-lt"/>
        </a:defRPr>
      </a:lvl4pPr>
      <a:lvl5pPr marL="2057400" indent="-228600" algn="l" rtl="0" eaLnBrk="0" fontAlgn="base" hangingPunct="0">
        <a:spcBef>
          <a:spcPct val="20000"/>
        </a:spcBef>
        <a:spcAft>
          <a:spcPct val="0"/>
        </a:spcAft>
        <a:buChar char="»"/>
        <a:defRPr sz="1200" b="1">
          <a:solidFill>
            <a:schemeClr val="tx1"/>
          </a:solidFill>
          <a:latin typeface="+mn-lt"/>
        </a:defRPr>
      </a:lvl5pPr>
      <a:lvl6pPr marL="2514600" indent="-228600" algn="l" rtl="0" eaLnBrk="0" fontAlgn="base" hangingPunct="0">
        <a:spcBef>
          <a:spcPct val="20000"/>
        </a:spcBef>
        <a:spcAft>
          <a:spcPct val="0"/>
        </a:spcAft>
        <a:buChar char="»"/>
        <a:defRPr sz="1200" b="1">
          <a:solidFill>
            <a:schemeClr val="tx1"/>
          </a:solidFill>
          <a:latin typeface="+mn-lt"/>
        </a:defRPr>
      </a:lvl6pPr>
      <a:lvl7pPr marL="2971800" indent="-228600" algn="l" rtl="0" eaLnBrk="0" fontAlgn="base" hangingPunct="0">
        <a:spcBef>
          <a:spcPct val="20000"/>
        </a:spcBef>
        <a:spcAft>
          <a:spcPct val="0"/>
        </a:spcAft>
        <a:buChar char="»"/>
        <a:defRPr sz="1200" b="1">
          <a:solidFill>
            <a:schemeClr val="tx1"/>
          </a:solidFill>
          <a:latin typeface="+mn-lt"/>
        </a:defRPr>
      </a:lvl7pPr>
      <a:lvl8pPr marL="3429000" indent="-228600" algn="l" rtl="0" eaLnBrk="0" fontAlgn="base" hangingPunct="0">
        <a:spcBef>
          <a:spcPct val="20000"/>
        </a:spcBef>
        <a:spcAft>
          <a:spcPct val="0"/>
        </a:spcAft>
        <a:buChar char="»"/>
        <a:defRPr sz="1200" b="1">
          <a:solidFill>
            <a:schemeClr val="tx1"/>
          </a:solidFill>
          <a:latin typeface="+mn-lt"/>
        </a:defRPr>
      </a:lvl8pPr>
      <a:lvl9pPr marL="3886200" indent="-228600" algn="l" rtl="0" eaLnBrk="0" fontAlgn="base" hangingPunct="0">
        <a:spcBef>
          <a:spcPct val="20000"/>
        </a:spcBef>
        <a:spcAft>
          <a:spcPct val="0"/>
        </a:spcAft>
        <a:buChar char="»"/>
        <a:defRPr sz="1200" b="1">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699394" name="Rectangle 9"/>
          <p:cNvSpPr>
            <a:spLocks noChangeArrowheads="1"/>
          </p:cNvSpPr>
          <p:nvPr/>
        </p:nvSpPr>
        <p:spPr bwMode="auto">
          <a:xfrm>
            <a:off x="0" y="6781800"/>
            <a:ext cx="9144000" cy="76200"/>
          </a:xfrm>
          <a:prstGeom prst="rect">
            <a:avLst/>
          </a:prstGeom>
          <a:solidFill>
            <a:srgbClr val="94AF68"/>
          </a:solidFill>
          <a:ln w="0">
            <a:noFill/>
            <a:miter lim="800000"/>
            <a:headEnd/>
            <a:tailEnd/>
          </a:ln>
        </p:spPr>
        <p:txBody>
          <a:bodyPr wrap="none" anchor="ctr"/>
          <a:lstStyle/>
          <a:p>
            <a:pPr algn="ctr" defTabSz="914400">
              <a:defRPr/>
            </a:pPr>
            <a:endParaRPr lang="fr-CA">
              <a:solidFill>
                <a:srgbClr val="94AF68"/>
              </a:solidFill>
            </a:endParaRPr>
          </a:p>
        </p:txBody>
      </p:sp>
      <p:pic>
        <p:nvPicPr>
          <p:cNvPr id="103427" name="Picture 2" descr="P:\PPT\leaf.jpg"/>
          <p:cNvPicPr>
            <a:picLocks noChangeAspect="1" noChangeArrowheads="1"/>
          </p:cNvPicPr>
          <p:nvPr/>
        </p:nvPicPr>
        <p:blipFill>
          <a:blip r:embed="rId13" r:link="rId14"/>
          <a:srcRect/>
          <a:stretch>
            <a:fillRect/>
          </a:stretch>
        </p:blipFill>
        <p:spPr bwMode="auto">
          <a:xfrm>
            <a:off x="152400" y="990600"/>
            <a:ext cx="577850" cy="496888"/>
          </a:xfrm>
          <a:prstGeom prst="rect">
            <a:avLst/>
          </a:prstGeom>
          <a:noFill/>
          <a:ln w="9525">
            <a:noFill/>
            <a:miter lim="800000"/>
            <a:headEnd/>
            <a:tailEnd/>
          </a:ln>
        </p:spPr>
      </p:pic>
      <p:sp>
        <p:nvSpPr>
          <p:cNvPr id="1030" name="Text Box 7"/>
          <p:cNvSpPr txBox="1">
            <a:spLocks noChangeArrowheads="1"/>
          </p:cNvSpPr>
          <p:nvPr/>
        </p:nvSpPr>
        <p:spPr bwMode="auto">
          <a:xfrm>
            <a:off x="8686800" y="152400"/>
            <a:ext cx="304800" cy="212725"/>
          </a:xfrm>
          <a:prstGeom prst="rect">
            <a:avLst/>
          </a:prstGeom>
          <a:noFill/>
          <a:ln>
            <a:noFill/>
          </a:ln>
          <a:extLst/>
        </p:spPr>
        <p:txBody>
          <a:bodyPr lIns="0" tIns="0" rIns="0" bIns="0">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defTabSz="914400">
              <a:spcBef>
                <a:spcPct val="50000"/>
              </a:spcBef>
              <a:defRPr/>
            </a:pPr>
            <a:fld id="{369F4194-D830-443E-AE32-AAF291DA1083}" type="slidenum">
              <a:rPr lang="en-US" sz="1400" i="1" smtClean="0">
                <a:solidFill>
                  <a:srgbClr val="FFFFFF"/>
                </a:solidFill>
              </a:rPr>
              <a:pPr defTabSz="914400">
                <a:spcBef>
                  <a:spcPct val="50000"/>
                </a:spcBef>
                <a:defRPr/>
              </a:pPr>
              <a:t>‹#›</a:t>
            </a:fld>
            <a:endParaRPr lang="en-US" sz="1400" smtClean="0">
              <a:solidFill>
                <a:srgbClr val="FFFFFF"/>
              </a:solidFill>
              <a:latin typeface="Times New Roman" pitchFamily="18" charset="0"/>
            </a:endParaRPr>
          </a:p>
        </p:txBody>
      </p:sp>
      <p:pic>
        <p:nvPicPr>
          <p:cNvPr id="103429" name="Picture 7" descr="P:\PPT\header.jpg"/>
          <p:cNvPicPr>
            <a:picLocks noChangeAspect="1" noChangeArrowheads="1"/>
          </p:cNvPicPr>
          <p:nvPr/>
        </p:nvPicPr>
        <p:blipFill>
          <a:blip r:embed="rId15" r:link="rId16"/>
          <a:srcRect/>
          <a:stretch>
            <a:fillRect/>
          </a:stretch>
        </p:blipFill>
        <p:spPr bwMode="auto">
          <a:xfrm>
            <a:off x="0" y="0"/>
            <a:ext cx="9144000" cy="863600"/>
          </a:xfrm>
          <a:prstGeom prst="rect">
            <a:avLst/>
          </a:prstGeom>
          <a:noFill/>
          <a:ln w="9525">
            <a:noFill/>
            <a:miter lim="800000"/>
            <a:headEnd/>
            <a:tailEnd/>
          </a:ln>
        </p:spPr>
      </p:pic>
      <p:sp>
        <p:nvSpPr>
          <p:cNvPr id="1032" name="TextBox 7"/>
          <p:cNvSpPr txBox="1">
            <a:spLocks noChangeArrowheads="1"/>
          </p:cNvSpPr>
          <p:nvPr/>
        </p:nvSpPr>
        <p:spPr bwMode="auto">
          <a:xfrm>
            <a:off x="838200" y="304800"/>
            <a:ext cx="76200" cy="215900"/>
          </a:xfrm>
          <a:prstGeom prst="rect">
            <a:avLst/>
          </a:prstGeom>
          <a:noFill/>
          <a:ln>
            <a:noFill/>
          </a:ln>
          <a:extLst/>
        </p:spPr>
        <p:txBody>
          <a:bodyPr>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defTabSz="914400" eaLnBrk="1" hangingPunct="1">
              <a:defRPr/>
            </a:pPr>
            <a:r>
              <a:rPr lang="en-CA" sz="800" smtClean="0">
                <a:solidFill>
                  <a:srgbClr val="FFFFFF"/>
                </a:solidFill>
              </a:rPr>
              <a:t>®</a:t>
            </a:r>
          </a:p>
        </p:txBody>
      </p:sp>
      <p:sp>
        <p:nvSpPr>
          <p:cNvPr id="9" name="TextBox 8"/>
          <p:cNvSpPr txBox="1">
            <a:spLocks noChangeArrowheads="1"/>
          </p:cNvSpPr>
          <p:nvPr/>
        </p:nvSpPr>
        <p:spPr bwMode="auto">
          <a:xfrm>
            <a:off x="838200" y="304800"/>
            <a:ext cx="76200" cy="215900"/>
          </a:xfrm>
          <a:prstGeom prst="rect">
            <a:avLst/>
          </a:prstGeom>
          <a:noFill/>
          <a:ln>
            <a:noFill/>
          </a:ln>
          <a:extLst/>
        </p:spPr>
        <p:txBody>
          <a:bodyPr>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defTabSz="914400" eaLnBrk="1" hangingPunct="1">
              <a:defRPr/>
            </a:pPr>
            <a:r>
              <a:rPr lang="en-CA" sz="800" smtClean="0">
                <a:solidFill>
                  <a:srgbClr val="FFFFFF"/>
                </a:solidFill>
              </a:rPr>
              <a:t>®</a:t>
            </a:r>
          </a:p>
        </p:txBody>
      </p:sp>
      <p:sp>
        <p:nvSpPr>
          <p:cNvPr id="103432" name="Rectangle 4"/>
          <p:cNvSpPr>
            <a:spLocks noGrp="1" noChangeArrowheads="1"/>
          </p:cNvSpPr>
          <p:nvPr>
            <p:ph type="body" idx="1"/>
          </p:nvPr>
        </p:nvSpPr>
        <p:spPr bwMode="auto">
          <a:xfrm>
            <a:off x="1835150" y="2286000"/>
            <a:ext cx="6265863" cy="4022725"/>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103433" name="Rectangle 3"/>
          <p:cNvSpPr>
            <a:spLocks noGrp="1" noChangeArrowheads="1"/>
          </p:cNvSpPr>
          <p:nvPr>
            <p:ph type="title"/>
          </p:nvPr>
        </p:nvSpPr>
        <p:spPr bwMode="auto">
          <a:xfrm>
            <a:off x="457200" y="1371600"/>
            <a:ext cx="7315200" cy="68580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Cliquez pour modifier le style du titre</a:t>
            </a:r>
          </a:p>
        </p:txBody>
      </p:sp>
      <p:sp>
        <p:nvSpPr>
          <p:cNvPr id="10"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t" anchorCtr="0" compatLnSpc="1">
            <a:prstTxWarp prst="textNoShape">
              <a:avLst/>
            </a:prstTxWarp>
          </a:bodyPr>
          <a:lstStyle>
            <a:lvl1pPr>
              <a:defRPr smtClean="0">
                <a:solidFill>
                  <a:srgbClr val="000000"/>
                </a:solidFill>
              </a:defRPr>
            </a:lvl1pPr>
          </a:lstStyle>
          <a:p>
            <a:pPr>
              <a:defRPr/>
            </a:pPr>
            <a:fld id="{649E8D5F-FBA3-4F3C-AAFF-89597E5AE77B}" type="datetimeFigureOut">
              <a:rPr lang="en-CA"/>
              <a:pPr>
                <a:defRPr/>
              </a:pPr>
              <a:t>05/05/2014</a:t>
            </a:fld>
            <a:endParaRPr lang="en-CA"/>
          </a:p>
        </p:txBody>
      </p:sp>
      <p:sp>
        <p:nvSpPr>
          <p:cNvPr id="11"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t" anchorCtr="0" compatLnSpc="1">
            <a:prstTxWarp prst="textNoShape">
              <a:avLst/>
            </a:prstTxWarp>
          </a:bodyPr>
          <a:lstStyle>
            <a:lvl1pPr>
              <a:defRPr smtClean="0">
                <a:solidFill>
                  <a:srgbClr val="000000"/>
                </a:solidFill>
              </a:defRPr>
            </a:lvl1pPr>
          </a:lstStyle>
          <a:p>
            <a:pPr>
              <a:defRPr/>
            </a:pPr>
            <a:endParaRPr lang="en-CA"/>
          </a:p>
        </p:txBody>
      </p:sp>
      <p:sp>
        <p:nvSpPr>
          <p:cNvPr id="12"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t" anchorCtr="0" compatLnSpc="1">
            <a:prstTxWarp prst="textNoShape">
              <a:avLst/>
            </a:prstTxWarp>
          </a:bodyPr>
          <a:lstStyle>
            <a:lvl1pPr>
              <a:defRPr smtClean="0">
                <a:solidFill>
                  <a:srgbClr val="000000"/>
                </a:solidFill>
              </a:defRPr>
            </a:lvl1pPr>
          </a:lstStyle>
          <a:p>
            <a:pPr>
              <a:defRPr/>
            </a:pPr>
            <a:fld id="{B369FC0B-02FE-4F7E-9D37-511331582DB2}" type="slidenum">
              <a:rPr lang="en-CA"/>
              <a:pPr>
                <a:defRPr/>
              </a:pPr>
              <a:t>‹#›</a:t>
            </a:fld>
            <a:endParaRPr lang="en-CA"/>
          </a:p>
        </p:txBody>
      </p:sp>
    </p:spTree>
  </p:cSld>
  <p:clrMap bg1="lt1" tx1="dk1" bg2="lt2" tx2="dk2" accent1="accent1" accent2="accent2" accent3="accent3" accent4="accent4" accent5="accent5" accent6="accent6" hlink="hlink" folHlink="folHlink"/>
  <p:sldLayoutIdLst>
    <p:sldLayoutId id="2147487211" r:id="rId1"/>
    <p:sldLayoutId id="2147487212" r:id="rId2"/>
    <p:sldLayoutId id="2147487213" r:id="rId3"/>
    <p:sldLayoutId id="2147487214" r:id="rId4"/>
    <p:sldLayoutId id="2147487215" r:id="rId5"/>
    <p:sldLayoutId id="2147487216" r:id="rId6"/>
    <p:sldLayoutId id="2147487217" r:id="rId7"/>
    <p:sldLayoutId id="2147487218" r:id="rId8"/>
    <p:sldLayoutId id="2147487219" r:id="rId9"/>
    <p:sldLayoutId id="2147487220" r:id="rId10"/>
    <p:sldLayoutId id="2147487221" r:id="rId11"/>
  </p:sldLayoutIdLst>
  <p:transition spd="med"/>
  <p:txStyles>
    <p:titleStyle>
      <a:lvl1pPr algn="l" rtl="0" eaLnBrk="0" fontAlgn="base" hangingPunct="0">
        <a:spcBef>
          <a:spcPct val="0"/>
        </a:spcBef>
        <a:spcAft>
          <a:spcPct val="0"/>
        </a:spcAft>
        <a:defRPr sz="2800">
          <a:solidFill>
            <a:srgbClr val="CC9915"/>
          </a:solidFill>
          <a:latin typeface="+mj-lt"/>
          <a:ea typeface="+mj-ea"/>
          <a:cs typeface="+mj-cs"/>
        </a:defRPr>
      </a:lvl1pPr>
      <a:lvl2pPr algn="l" rtl="0" eaLnBrk="0" fontAlgn="base" hangingPunct="0">
        <a:spcBef>
          <a:spcPct val="0"/>
        </a:spcBef>
        <a:spcAft>
          <a:spcPct val="0"/>
        </a:spcAft>
        <a:defRPr sz="2800">
          <a:solidFill>
            <a:srgbClr val="CC9915"/>
          </a:solidFill>
          <a:latin typeface="Arial Black" pitchFamily="34" charset="0"/>
        </a:defRPr>
      </a:lvl2pPr>
      <a:lvl3pPr algn="l" rtl="0" eaLnBrk="0" fontAlgn="base" hangingPunct="0">
        <a:spcBef>
          <a:spcPct val="0"/>
        </a:spcBef>
        <a:spcAft>
          <a:spcPct val="0"/>
        </a:spcAft>
        <a:defRPr sz="2800">
          <a:solidFill>
            <a:srgbClr val="CC9915"/>
          </a:solidFill>
          <a:latin typeface="Arial Black" pitchFamily="34" charset="0"/>
        </a:defRPr>
      </a:lvl3pPr>
      <a:lvl4pPr algn="l" rtl="0" eaLnBrk="0" fontAlgn="base" hangingPunct="0">
        <a:spcBef>
          <a:spcPct val="0"/>
        </a:spcBef>
        <a:spcAft>
          <a:spcPct val="0"/>
        </a:spcAft>
        <a:defRPr sz="2800">
          <a:solidFill>
            <a:srgbClr val="CC9915"/>
          </a:solidFill>
          <a:latin typeface="Arial Black" pitchFamily="34" charset="0"/>
        </a:defRPr>
      </a:lvl4pPr>
      <a:lvl5pPr algn="l" rtl="0" eaLnBrk="0" fontAlgn="base" hangingPunct="0">
        <a:spcBef>
          <a:spcPct val="0"/>
        </a:spcBef>
        <a:spcAft>
          <a:spcPct val="0"/>
        </a:spcAft>
        <a:defRPr sz="2800">
          <a:solidFill>
            <a:srgbClr val="CC9915"/>
          </a:solidFill>
          <a:latin typeface="Arial Black" pitchFamily="34" charset="0"/>
        </a:defRPr>
      </a:lvl5pPr>
      <a:lvl6pPr marL="457200" algn="l" rtl="0" eaLnBrk="0" fontAlgn="base" hangingPunct="0">
        <a:spcBef>
          <a:spcPct val="0"/>
        </a:spcBef>
        <a:spcAft>
          <a:spcPct val="0"/>
        </a:spcAft>
        <a:defRPr sz="2800">
          <a:solidFill>
            <a:srgbClr val="CC9915"/>
          </a:solidFill>
          <a:latin typeface="Arial Black" pitchFamily="34" charset="0"/>
        </a:defRPr>
      </a:lvl6pPr>
      <a:lvl7pPr marL="914400" algn="l" rtl="0" eaLnBrk="0" fontAlgn="base" hangingPunct="0">
        <a:spcBef>
          <a:spcPct val="0"/>
        </a:spcBef>
        <a:spcAft>
          <a:spcPct val="0"/>
        </a:spcAft>
        <a:defRPr sz="2800">
          <a:solidFill>
            <a:srgbClr val="CC9915"/>
          </a:solidFill>
          <a:latin typeface="Arial Black" pitchFamily="34" charset="0"/>
        </a:defRPr>
      </a:lvl7pPr>
      <a:lvl8pPr marL="1371600" algn="l" rtl="0" eaLnBrk="0" fontAlgn="base" hangingPunct="0">
        <a:spcBef>
          <a:spcPct val="0"/>
        </a:spcBef>
        <a:spcAft>
          <a:spcPct val="0"/>
        </a:spcAft>
        <a:defRPr sz="2800">
          <a:solidFill>
            <a:srgbClr val="CC9915"/>
          </a:solidFill>
          <a:latin typeface="Arial Black" pitchFamily="34" charset="0"/>
        </a:defRPr>
      </a:lvl8pPr>
      <a:lvl9pPr marL="1828800" algn="l" rtl="0" eaLnBrk="0" fontAlgn="base" hangingPunct="0">
        <a:spcBef>
          <a:spcPct val="0"/>
        </a:spcBef>
        <a:spcAft>
          <a:spcPct val="0"/>
        </a:spcAft>
        <a:defRPr sz="2800">
          <a:solidFill>
            <a:srgbClr val="CC9915"/>
          </a:solidFill>
          <a:latin typeface="Arial Black" pitchFamily="34" charset="0"/>
        </a:defRPr>
      </a:lvl9pPr>
    </p:titleStyle>
    <p:bodyStyle>
      <a:lvl1pPr marL="342900" indent="-342900" algn="l" rtl="0" eaLnBrk="0" fontAlgn="base" hangingPunct="0">
        <a:spcBef>
          <a:spcPct val="20000"/>
        </a:spcBef>
        <a:spcAft>
          <a:spcPct val="0"/>
        </a:spcAft>
        <a:buChar char="•"/>
        <a:defRPr sz="24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000" b="1">
          <a:solidFill>
            <a:schemeClr val="tx1"/>
          </a:solidFill>
          <a:latin typeface="+mn-lt"/>
        </a:defRPr>
      </a:lvl2pPr>
      <a:lvl3pPr marL="1143000" indent="-228600" algn="l" rtl="0" eaLnBrk="0" fontAlgn="base" hangingPunct="0">
        <a:spcBef>
          <a:spcPct val="20000"/>
        </a:spcBef>
        <a:spcAft>
          <a:spcPct val="0"/>
        </a:spcAft>
        <a:buChar char="•"/>
        <a:defRPr sz="2400" b="1">
          <a:solidFill>
            <a:schemeClr val="tx1"/>
          </a:solidFill>
          <a:latin typeface="+mn-lt"/>
        </a:defRPr>
      </a:lvl3pPr>
      <a:lvl4pPr marL="1600200" indent="-228600" algn="l" rtl="0" eaLnBrk="0" fontAlgn="base" hangingPunct="0">
        <a:spcBef>
          <a:spcPct val="20000"/>
        </a:spcBef>
        <a:spcAft>
          <a:spcPct val="0"/>
        </a:spcAft>
        <a:buChar char="–"/>
        <a:defRPr sz="1400" b="1">
          <a:solidFill>
            <a:schemeClr val="tx1"/>
          </a:solidFill>
          <a:latin typeface="+mn-lt"/>
        </a:defRPr>
      </a:lvl4pPr>
      <a:lvl5pPr marL="2057400" indent="-228600" algn="l" rtl="0" eaLnBrk="0" fontAlgn="base" hangingPunct="0">
        <a:spcBef>
          <a:spcPct val="20000"/>
        </a:spcBef>
        <a:spcAft>
          <a:spcPct val="0"/>
        </a:spcAft>
        <a:buChar char="»"/>
        <a:defRPr sz="1200" b="1">
          <a:solidFill>
            <a:schemeClr val="tx1"/>
          </a:solidFill>
          <a:latin typeface="+mn-lt"/>
        </a:defRPr>
      </a:lvl5pPr>
      <a:lvl6pPr marL="2514600" indent="-228600" algn="l" rtl="0" eaLnBrk="0" fontAlgn="base" hangingPunct="0">
        <a:spcBef>
          <a:spcPct val="20000"/>
        </a:spcBef>
        <a:spcAft>
          <a:spcPct val="0"/>
        </a:spcAft>
        <a:buChar char="»"/>
        <a:defRPr sz="1200" b="1">
          <a:solidFill>
            <a:schemeClr val="tx1"/>
          </a:solidFill>
          <a:latin typeface="+mn-lt"/>
        </a:defRPr>
      </a:lvl6pPr>
      <a:lvl7pPr marL="2971800" indent="-228600" algn="l" rtl="0" eaLnBrk="0" fontAlgn="base" hangingPunct="0">
        <a:spcBef>
          <a:spcPct val="20000"/>
        </a:spcBef>
        <a:spcAft>
          <a:spcPct val="0"/>
        </a:spcAft>
        <a:buChar char="»"/>
        <a:defRPr sz="1200" b="1">
          <a:solidFill>
            <a:schemeClr val="tx1"/>
          </a:solidFill>
          <a:latin typeface="+mn-lt"/>
        </a:defRPr>
      </a:lvl7pPr>
      <a:lvl8pPr marL="3429000" indent="-228600" algn="l" rtl="0" eaLnBrk="0" fontAlgn="base" hangingPunct="0">
        <a:spcBef>
          <a:spcPct val="20000"/>
        </a:spcBef>
        <a:spcAft>
          <a:spcPct val="0"/>
        </a:spcAft>
        <a:buChar char="»"/>
        <a:defRPr sz="1200" b="1">
          <a:solidFill>
            <a:schemeClr val="tx1"/>
          </a:solidFill>
          <a:latin typeface="+mn-lt"/>
        </a:defRPr>
      </a:lvl8pPr>
      <a:lvl9pPr marL="3886200" indent="-228600" algn="l" rtl="0" eaLnBrk="0" fontAlgn="base" hangingPunct="0">
        <a:spcBef>
          <a:spcPct val="20000"/>
        </a:spcBef>
        <a:spcAft>
          <a:spcPct val="0"/>
        </a:spcAft>
        <a:buChar char="»"/>
        <a:defRPr sz="1200" b="1">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4450" name="Title Placeholder 1"/>
          <p:cNvSpPr>
            <a:spLocks noGrp="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Cliquez pour modifier le style du titre</a:t>
            </a:r>
          </a:p>
        </p:txBody>
      </p:sp>
      <p:sp>
        <p:nvSpPr>
          <p:cNvPr id="104451" name="Text Placeholder 2"/>
          <p:cNvSpPr>
            <a:spLocks noGrp="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latin typeface="+mn-lt"/>
                <a:ea typeface="+mn-ea"/>
              </a:defRPr>
            </a:lvl1pPr>
          </a:lstStyle>
          <a:p>
            <a:pPr>
              <a:defRPr/>
            </a:pPr>
            <a:fld id="{B88873D6-60AE-4547-BF8A-ADE7F986578D}" type="datetimeFigureOut">
              <a:rPr lang="fr-FR"/>
              <a:pPr>
                <a:defRPr/>
              </a:pPr>
              <a:t>05/05/2014</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a:defRPr sz="1200">
                <a:solidFill>
                  <a:srgbClr val="898989"/>
                </a:solidFill>
                <a:latin typeface="+mn-lt"/>
                <a:ea typeface="+mn-ea"/>
              </a:defRPr>
            </a:lvl1pPr>
          </a:lstStyle>
          <a:p>
            <a:pPr>
              <a:defRPr/>
            </a:pPr>
            <a:endParaRPr lang="fr-CA"/>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latin typeface="+mn-lt"/>
                <a:ea typeface="+mn-ea"/>
              </a:defRPr>
            </a:lvl1pPr>
          </a:lstStyle>
          <a:p>
            <a:pPr>
              <a:defRPr/>
            </a:pPr>
            <a:fld id="{9E4E0DE6-2EB3-4681-8E68-6DCB6E6F062A}"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7222" r:id="rId1"/>
    <p:sldLayoutId id="2147487223" r:id="rId2"/>
    <p:sldLayoutId id="2147487224" r:id="rId3"/>
    <p:sldLayoutId id="2147487225" r:id="rId4"/>
    <p:sldLayoutId id="2147487226" r:id="rId5"/>
    <p:sldLayoutId id="2147487227" r:id="rId6"/>
    <p:sldLayoutId id="2147487228" r:id="rId7"/>
    <p:sldLayoutId id="2147487229" r:id="rId8"/>
    <p:sldLayoutId id="2147487230" r:id="rId9"/>
    <p:sldLayoutId id="2147487231" r:id="rId10"/>
    <p:sldLayoutId id="2147487232" r:id="rId11"/>
  </p:sldLayoutIdLst>
  <p:transition spd="med"/>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ea typeface="ＭＳ Ｐゴシック" pitchFamily="34" charset="-128"/>
        </a:defRPr>
      </a:lvl2pPr>
      <a:lvl3pPr algn="ctr" rtl="0" eaLnBrk="0" fontAlgn="base" hangingPunct="0">
        <a:spcBef>
          <a:spcPct val="0"/>
        </a:spcBef>
        <a:spcAft>
          <a:spcPct val="0"/>
        </a:spcAft>
        <a:defRPr sz="4400">
          <a:solidFill>
            <a:schemeClr val="tx1"/>
          </a:solidFill>
          <a:latin typeface="Calibri" pitchFamily="34" charset="0"/>
          <a:ea typeface="ＭＳ Ｐゴシック" pitchFamily="34" charset="-128"/>
        </a:defRPr>
      </a:lvl3pPr>
      <a:lvl4pPr algn="ctr" rtl="0" eaLnBrk="0" fontAlgn="base" hangingPunct="0">
        <a:spcBef>
          <a:spcPct val="0"/>
        </a:spcBef>
        <a:spcAft>
          <a:spcPct val="0"/>
        </a:spcAft>
        <a:defRPr sz="4400">
          <a:solidFill>
            <a:schemeClr val="tx1"/>
          </a:solidFill>
          <a:latin typeface="Calibri" pitchFamily="34" charset="0"/>
          <a:ea typeface="ＭＳ Ｐゴシック" pitchFamily="34" charset="-128"/>
        </a:defRPr>
      </a:lvl4pPr>
      <a:lvl5pPr algn="ctr" rtl="0" eaLnBrk="0" fontAlgn="base" hangingPunct="0">
        <a:spcBef>
          <a:spcPct val="0"/>
        </a:spcBef>
        <a:spcAft>
          <a:spcPct val="0"/>
        </a:spcAft>
        <a:defRPr sz="4400">
          <a:solidFill>
            <a:schemeClr val="tx1"/>
          </a:solidFill>
          <a:latin typeface="Calibri" pitchFamily="34" charset="0"/>
          <a:ea typeface="ＭＳ Ｐゴシック" pitchFamily="34" charset="-128"/>
        </a:defRPr>
      </a:lvl5pPr>
      <a:lvl6pPr marL="457200" algn="ctr" rtl="0" eaLnBrk="0" fontAlgn="base" hangingPunct="0">
        <a:spcBef>
          <a:spcPct val="0"/>
        </a:spcBef>
        <a:spcAft>
          <a:spcPct val="0"/>
        </a:spcAft>
        <a:defRPr sz="4400">
          <a:solidFill>
            <a:schemeClr val="tx1"/>
          </a:solidFill>
          <a:latin typeface="Calibri" pitchFamily="34" charset="0"/>
          <a:ea typeface="ＭＳ Ｐゴシック" pitchFamily="34" charset="-128"/>
        </a:defRPr>
      </a:lvl6pPr>
      <a:lvl7pPr marL="914400" algn="ctr" rtl="0" eaLnBrk="0" fontAlgn="base" hangingPunct="0">
        <a:spcBef>
          <a:spcPct val="0"/>
        </a:spcBef>
        <a:spcAft>
          <a:spcPct val="0"/>
        </a:spcAft>
        <a:defRPr sz="4400">
          <a:solidFill>
            <a:schemeClr val="tx1"/>
          </a:solidFill>
          <a:latin typeface="Calibri" pitchFamily="34" charset="0"/>
          <a:ea typeface="ＭＳ Ｐゴシック" pitchFamily="34" charset="-128"/>
        </a:defRPr>
      </a:lvl7pPr>
      <a:lvl8pPr marL="1371600" algn="ctr" rtl="0" eaLnBrk="0" fontAlgn="base" hangingPunct="0">
        <a:spcBef>
          <a:spcPct val="0"/>
        </a:spcBef>
        <a:spcAft>
          <a:spcPct val="0"/>
        </a:spcAft>
        <a:defRPr sz="4400">
          <a:solidFill>
            <a:schemeClr val="tx1"/>
          </a:solidFill>
          <a:latin typeface="Calibri" pitchFamily="34" charset="0"/>
          <a:ea typeface="ＭＳ Ｐゴシック" pitchFamily="34" charset="-128"/>
        </a:defRPr>
      </a:lvl8pPr>
      <a:lvl9pPr marL="1828800" algn="ctr" rtl="0" eaLnBrk="0" fontAlgn="base" hangingPunct="0">
        <a:spcBef>
          <a:spcPct val="0"/>
        </a:spcBef>
        <a:spcAft>
          <a:spcPct val="0"/>
        </a:spcAft>
        <a:defRPr sz="4400">
          <a:solidFill>
            <a:schemeClr val="tx1"/>
          </a:solidFill>
          <a:latin typeface="Calibri" pitchFamily="34" charset="0"/>
          <a:ea typeface="ＭＳ Ｐゴシック" pitchFamily="34" charset="-128"/>
        </a:defRPr>
      </a:lvl9pPr>
    </p:titleStyle>
    <p:bodyStyle>
      <a:lvl1pPr marL="342900" indent="-342900" algn="l" rtl="0" eaLnBrk="0" fontAlgn="base" hangingPunct="0">
        <a:spcBef>
          <a:spcPct val="20000"/>
        </a:spcBef>
        <a:spcAft>
          <a:spcPct val="0"/>
        </a:spcAft>
        <a:buFont typeface="Arial" pitchFamily="34"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itchFamily="34" charset="0"/>
        <a:buChar char="–"/>
        <a:defRPr sz="2800">
          <a:solidFill>
            <a:schemeClr val="tx1"/>
          </a:solidFill>
          <a:latin typeface="+mn-lt"/>
          <a:ea typeface="+mn-ea"/>
        </a:defRPr>
      </a:lvl2pPr>
      <a:lvl3pPr marL="1143000" indent="-228600" algn="l" rtl="0" eaLnBrk="0" fontAlgn="base" hangingPunct="0">
        <a:spcBef>
          <a:spcPct val="20000"/>
        </a:spcBef>
        <a:spcAft>
          <a:spcPct val="0"/>
        </a:spcAft>
        <a:buFont typeface="Arial" pitchFamily="34" charset="0"/>
        <a:buChar char="•"/>
        <a:defRPr sz="2400">
          <a:solidFill>
            <a:schemeClr val="tx1"/>
          </a:solidFill>
          <a:latin typeface="+mn-lt"/>
          <a:ea typeface="+mn-ea"/>
        </a:defRPr>
      </a:lvl3pPr>
      <a:lvl4pPr marL="1600200" indent="-228600" algn="l" rtl="0" eaLnBrk="0" fontAlgn="base" hangingPunct="0">
        <a:spcBef>
          <a:spcPct val="20000"/>
        </a:spcBef>
        <a:spcAft>
          <a:spcPct val="0"/>
        </a:spcAft>
        <a:buFont typeface="Arial" pitchFamily="34" charset="0"/>
        <a:buChar char="–"/>
        <a:defRPr sz="2000">
          <a:solidFill>
            <a:schemeClr val="tx1"/>
          </a:solidFill>
          <a:latin typeface="+mn-lt"/>
          <a:ea typeface="+mn-ea"/>
        </a:defRPr>
      </a:lvl4pPr>
      <a:lvl5pPr marL="2057400" indent="-228600" algn="l" rtl="0" eaLnBrk="0" fontAlgn="base" hangingPunct="0">
        <a:spcBef>
          <a:spcPct val="20000"/>
        </a:spcBef>
        <a:spcAft>
          <a:spcPct val="0"/>
        </a:spcAft>
        <a:buFont typeface="Arial" pitchFamily="34" charset="0"/>
        <a:buChar char="»"/>
        <a:defRPr sz="2000">
          <a:solidFill>
            <a:schemeClr val="tx1"/>
          </a:solidFill>
          <a:latin typeface="+mn-lt"/>
          <a:ea typeface="+mn-ea"/>
        </a:defRPr>
      </a:lvl5pPr>
      <a:lvl6pPr marL="2514600" indent="-228600" algn="l" rtl="0" eaLnBrk="0" fontAlgn="base" hangingPunct="0">
        <a:spcBef>
          <a:spcPct val="20000"/>
        </a:spcBef>
        <a:spcAft>
          <a:spcPct val="0"/>
        </a:spcAft>
        <a:buFont typeface="Arial" pitchFamily="34" charset="0"/>
        <a:buChar char="»"/>
        <a:defRPr sz="2000">
          <a:solidFill>
            <a:schemeClr val="tx1"/>
          </a:solidFill>
          <a:latin typeface="+mn-lt"/>
          <a:ea typeface="+mn-ea"/>
        </a:defRPr>
      </a:lvl6pPr>
      <a:lvl7pPr marL="2971800" indent="-228600" algn="l" rtl="0" eaLnBrk="0" fontAlgn="base" hangingPunct="0">
        <a:spcBef>
          <a:spcPct val="20000"/>
        </a:spcBef>
        <a:spcAft>
          <a:spcPct val="0"/>
        </a:spcAft>
        <a:buFont typeface="Arial" pitchFamily="34" charset="0"/>
        <a:buChar char="»"/>
        <a:defRPr sz="2000">
          <a:solidFill>
            <a:schemeClr val="tx1"/>
          </a:solidFill>
          <a:latin typeface="+mn-lt"/>
          <a:ea typeface="+mn-ea"/>
        </a:defRPr>
      </a:lvl7pPr>
      <a:lvl8pPr marL="3429000" indent="-228600" algn="l" rtl="0" eaLnBrk="0" fontAlgn="base" hangingPunct="0">
        <a:spcBef>
          <a:spcPct val="20000"/>
        </a:spcBef>
        <a:spcAft>
          <a:spcPct val="0"/>
        </a:spcAft>
        <a:buFont typeface="Arial" pitchFamily="34" charset="0"/>
        <a:buChar char="»"/>
        <a:defRPr sz="2000">
          <a:solidFill>
            <a:schemeClr val="tx1"/>
          </a:solidFill>
          <a:latin typeface="+mn-lt"/>
          <a:ea typeface="+mn-ea"/>
        </a:defRPr>
      </a:lvl8pPr>
      <a:lvl9pPr marL="3886200" indent="-228600" algn="l" rtl="0" eaLnBrk="0" fontAlgn="base" hangingPunct="0">
        <a:spcBef>
          <a:spcPct val="20000"/>
        </a:spcBef>
        <a:spcAft>
          <a:spcPct val="0"/>
        </a:spcAft>
        <a:buFont typeface="Arial" pitchFamily="34" charset="0"/>
        <a:buChar char="»"/>
        <a:defRPr sz="2000">
          <a:solidFill>
            <a:schemeClr val="tx1"/>
          </a:solidFill>
          <a:latin typeface="+mn-lt"/>
          <a:ea typeface="+mn-ea"/>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000000"/>
            </a:gs>
            <a:gs pos="100000">
              <a:schemeClr val="bg1"/>
            </a:gs>
          </a:gsLst>
          <a:lin ang="5400000" scaled="1"/>
        </a:gradFill>
        <a:effectLst/>
      </p:bgPr>
    </p:bg>
    <p:spTree>
      <p:nvGrpSpPr>
        <p:cNvPr id="1" name=""/>
        <p:cNvGrpSpPr/>
        <p:nvPr/>
      </p:nvGrpSpPr>
      <p:grpSpPr>
        <a:xfrm>
          <a:off x="0" y="0"/>
          <a:ext cx="0" cy="0"/>
          <a:chOff x="0" y="0"/>
          <a:chExt cx="0" cy="0"/>
        </a:xfrm>
      </p:grpSpPr>
      <p:sp>
        <p:nvSpPr>
          <p:cNvPr id="105474" name="Rectangle 5"/>
          <p:cNvSpPr>
            <a:spLocks noGrp="1" noChangeArrowheads="1"/>
          </p:cNvSpPr>
          <p:nvPr>
            <p:ph type="title"/>
          </p:nvPr>
        </p:nvSpPr>
        <p:spPr bwMode="auto">
          <a:xfrm>
            <a:off x="0" y="0"/>
            <a:ext cx="9144000" cy="1219200"/>
          </a:xfrm>
          <a:prstGeom prst="rect">
            <a:avLst/>
          </a:prstGeom>
          <a:solidFill>
            <a:srgbClr val="950006"/>
          </a:solidFill>
          <a:ln w="12700">
            <a:noFill/>
            <a:miter lim="800000"/>
            <a:headEnd/>
            <a:tailEnd/>
          </a:ln>
        </p:spPr>
        <p:txBody>
          <a:bodyPr vert="horz" wrap="square" lIns="90487" tIns="44450" rIns="90487" bIns="44450" numCol="1" anchor="ctr" anchorCtr="0" compatLnSpc="1">
            <a:prstTxWarp prst="textNoShape">
              <a:avLst/>
            </a:prstTxWarp>
          </a:bodyPr>
          <a:lstStyle/>
          <a:p>
            <a:pPr lvl="0"/>
            <a:r>
              <a:rPr lang="en-US" smtClean="0"/>
              <a:t>Cliquez pour modifier le style du titre</a:t>
            </a:r>
          </a:p>
        </p:txBody>
      </p:sp>
      <p:sp>
        <p:nvSpPr>
          <p:cNvPr id="105475" name="Rectangle 6"/>
          <p:cNvSpPr>
            <a:spLocks noGrp="1" noChangeArrowheads="1"/>
          </p:cNvSpPr>
          <p:nvPr>
            <p:ph type="body" idx="1"/>
          </p:nvPr>
        </p:nvSpPr>
        <p:spPr bwMode="auto">
          <a:xfrm>
            <a:off x="236538" y="1752600"/>
            <a:ext cx="8737600" cy="4724400"/>
          </a:xfrm>
          <a:prstGeom prst="rect">
            <a:avLst/>
          </a:prstGeom>
          <a:noFill/>
          <a:ln w="12700">
            <a:noFill/>
            <a:miter lim="800000"/>
            <a:headEnd/>
            <a:tailEnd/>
          </a:ln>
        </p:spPr>
        <p:txBody>
          <a:bodyPr vert="horz" wrap="square" lIns="90487" tIns="44450" rIns="90487" bIns="4445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1033" name="Text Box 9"/>
          <p:cNvSpPr txBox="1">
            <a:spLocks noChangeArrowheads="1"/>
          </p:cNvSpPr>
          <p:nvPr/>
        </p:nvSpPr>
        <p:spPr bwMode="auto">
          <a:xfrm>
            <a:off x="7721600" y="6583363"/>
            <a:ext cx="1422400" cy="274637"/>
          </a:xfrm>
          <a:prstGeom prst="rect">
            <a:avLst/>
          </a:prstGeom>
          <a:noFill/>
          <a:ln w="12700">
            <a:noFill/>
            <a:miter lim="800000"/>
            <a:headEnd/>
            <a:tailEnd/>
          </a:ln>
          <a:effectLst/>
        </p:spPr>
        <p:txBody>
          <a:bodyPr anchor="ctr">
            <a:spAutoFit/>
          </a:bodyPr>
          <a:lstStyle>
            <a:lvl1pPr eaLnBrk="0" hangingPunct="0">
              <a:defRPr sz="2400">
                <a:solidFill>
                  <a:schemeClr val="tx1"/>
                </a:solidFill>
                <a:latin typeface="Calibri" pitchFamily="34" charset="0"/>
                <a:ea typeface="ＭＳ Ｐゴシック" charset="-128"/>
              </a:defRPr>
            </a:lvl1pPr>
            <a:lvl2pPr marL="742950" indent="-285750" eaLnBrk="0" hangingPunct="0">
              <a:defRPr sz="2400">
                <a:solidFill>
                  <a:schemeClr val="tx1"/>
                </a:solidFill>
                <a:latin typeface="Calibri" pitchFamily="34" charset="0"/>
                <a:ea typeface="ＭＳ Ｐゴシック" charset="-128"/>
              </a:defRPr>
            </a:lvl2pPr>
            <a:lvl3pPr marL="1143000" indent="-228600" eaLnBrk="0" hangingPunct="0">
              <a:defRPr sz="2400">
                <a:solidFill>
                  <a:schemeClr val="tx1"/>
                </a:solidFill>
                <a:latin typeface="Calibri" pitchFamily="34" charset="0"/>
                <a:ea typeface="ＭＳ Ｐゴシック" charset="-128"/>
              </a:defRPr>
            </a:lvl3pPr>
            <a:lvl4pPr marL="1600200" indent="-228600" eaLnBrk="0" hangingPunct="0">
              <a:defRPr sz="2400">
                <a:solidFill>
                  <a:schemeClr val="tx1"/>
                </a:solidFill>
                <a:latin typeface="Calibri" pitchFamily="34" charset="0"/>
                <a:ea typeface="ＭＳ Ｐゴシック" charset="-128"/>
              </a:defRPr>
            </a:lvl4pPr>
            <a:lvl5pPr marL="2057400" indent="-228600" eaLnBrk="0" hangingPunct="0">
              <a:defRPr sz="2400">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sz="2400">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sz="2400">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sz="2400">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sz="2400">
                <a:solidFill>
                  <a:schemeClr val="tx1"/>
                </a:solidFill>
                <a:latin typeface="Calibri" pitchFamily="34" charset="0"/>
                <a:ea typeface="ＭＳ Ｐゴシック" charset="-128"/>
              </a:defRPr>
            </a:lvl9pPr>
          </a:lstStyle>
          <a:p>
            <a:pPr algn="r" defTabSz="914400">
              <a:spcBef>
                <a:spcPct val="50000"/>
              </a:spcBef>
              <a:defRPr/>
            </a:pPr>
            <a:r>
              <a:rPr lang="en-US" sz="1200" b="1" smtClean="0">
                <a:solidFill>
                  <a:srgbClr val="FFFFFF"/>
                </a:solidFill>
                <a:effectLst>
                  <a:outerShdw blurRad="38100" dist="38100" dir="2700000" algn="tl">
                    <a:srgbClr val="474747"/>
                  </a:outerShdw>
                </a:effectLst>
                <a:latin typeface="Helvetica" charset="0"/>
                <a:cs typeface="+mn-cs"/>
              </a:rPr>
              <a:t>A Roussin</a:t>
            </a:r>
          </a:p>
        </p:txBody>
      </p:sp>
    </p:spTree>
  </p:cSld>
  <p:clrMap bg1="dk2" tx1="lt1" bg2="dk1" tx2="lt2" accent1="accent1" accent2="accent2" accent3="accent3" accent4="accent4" accent5="accent5" accent6="accent6" hlink="hlink" folHlink="folHlink"/>
  <p:sldLayoutIdLst>
    <p:sldLayoutId id="2147487233" r:id="rId1"/>
    <p:sldLayoutId id="2147487234" r:id="rId2"/>
    <p:sldLayoutId id="2147487235" r:id="rId3"/>
    <p:sldLayoutId id="2147487236" r:id="rId4"/>
    <p:sldLayoutId id="2147487237" r:id="rId5"/>
    <p:sldLayoutId id="2147487238" r:id="rId6"/>
    <p:sldLayoutId id="2147487239" r:id="rId7"/>
    <p:sldLayoutId id="2147487240" r:id="rId8"/>
    <p:sldLayoutId id="2147487241" r:id="rId9"/>
    <p:sldLayoutId id="2147487242" r:id="rId10"/>
    <p:sldLayoutId id="2147487243" r:id="rId11"/>
  </p:sldLayoutIdLst>
  <p:transition spd="med"/>
  <p:hf sldNum="0" hdr="0" ftr="0" dt="0"/>
  <p:txStyles>
    <p:titleStyle>
      <a:lvl1pPr algn="ctr" rtl="0" eaLnBrk="0" fontAlgn="base" hangingPunct="0">
        <a:spcBef>
          <a:spcPct val="0"/>
        </a:spcBef>
        <a:spcAft>
          <a:spcPct val="0"/>
        </a:spcAft>
        <a:defRPr sz="4400" b="1">
          <a:solidFill>
            <a:schemeClr val="accent2"/>
          </a:solidFill>
          <a:latin typeface="+mj-lt"/>
          <a:ea typeface="+mj-ea"/>
          <a:cs typeface="+mj-cs"/>
        </a:defRPr>
      </a:lvl1pPr>
      <a:lvl2pPr algn="ctr" rtl="0" eaLnBrk="0" fontAlgn="base" hangingPunct="0">
        <a:spcBef>
          <a:spcPct val="0"/>
        </a:spcBef>
        <a:spcAft>
          <a:spcPct val="0"/>
        </a:spcAft>
        <a:defRPr sz="4400" b="1">
          <a:solidFill>
            <a:schemeClr val="accent2"/>
          </a:solidFill>
          <a:latin typeface="Helvetica" charset="0"/>
          <a:ea typeface="ＭＳ Ｐゴシック" pitchFamily="34" charset="-128"/>
        </a:defRPr>
      </a:lvl2pPr>
      <a:lvl3pPr algn="ctr" rtl="0" eaLnBrk="0" fontAlgn="base" hangingPunct="0">
        <a:spcBef>
          <a:spcPct val="0"/>
        </a:spcBef>
        <a:spcAft>
          <a:spcPct val="0"/>
        </a:spcAft>
        <a:defRPr sz="4400" b="1">
          <a:solidFill>
            <a:schemeClr val="accent2"/>
          </a:solidFill>
          <a:latin typeface="Helvetica" charset="0"/>
          <a:ea typeface="ＭＳ Ｐゴシック" pitchFamily="34" charset="-128"/>
        </a:defRPr>
      </a:lvl3pPr>
      <a:lvl4pPr algn="ctr" rtl="0" eaLnBrk="0" fontAlgn="base" hangingPunct="0">
        <a:spcBef>
          <a:spcPct val="0"/>
        </a:spcBef>
        <a:spcAft>
          <a:spcPct val="0"/>
        </a:spcAft>
        <a:defRPr sz="4400" b="1">
          <a:solidFill>
            <a:schemeClr val="accent2"/>
          </a:solidFill>
          <a:latin typeface="Helvetica" charset="0"/>
          <a:ea typeface="ＭＳ Ｐゴシック" pitchFamily="34" charset="-128"/>
        </a:defRPr>
      </a:lvl4pPr>
      <a:lvl5pPr algn="ctr" rtl="0" eaLnBrk="0" fontAlgn="base" hangingPunct="0">
        <a:spcBef>
          <a:spcPct val="0"/>
        </a:spcBef>
        <a:spcAft>
          <a:spcPct val="0"/>
        </a:spcAft>
        <a:defRPr sz="4400" b="1">
          <a:solidFill>
            <a:schemeClr val="accent2"/>
          </a:solidFill>
          <a:latin typeface="Helvetica" charset="0"/>
          <a:ea typeface="ＭＳ Ｐゴシック" pitchFamily="34" charset="-128"/>
        </a:defRPr>
      </a:lvl5pPr>
      <a:lvl6pPr marL="457200" algn="ctr" rtl="0" eaLnBrk="0" fontAlgn="base" hangingPunct="0">
        <a:spcBef>
          <a:spcPct val="0"/>
        </a:spcBef>
        <a:spcAft>
          <a:spcPct val="0"/>
        </a:spcAft>
        <a:defRPr sz="4400" b="1">
          <a:solidFill>
            <a:schemeClr val="accent2"/>
          </a:solidFill>
          <a:latin typeface="Helvetica" charset="0"/>
          <a:ea typeface="ＭＳ Ｐゴシック" pitchFamily="34" charset="-128"/>
        </a:defRPr>
      </a:lvl6pPr>
      <a:lvl7pPr marL="914400" algn="ctr" rtl="0" eaLnBrk="0" fontAlgn="base" hangingPunct="0">
        <a:spcBef>
          <a:spcPct val="0"/>
        </a:spcBef>
        <a:spcAft>
          <a:spcPct val="0"/>
        </a:spcAft>
        <a:defRPr sz="4400" b="1">
          <a:solidFill>
            <a:schemeClr val="accent2"/>
          </a:solidFill>
          <a:latin typeface="Helvetica" charset="0"/>
          <a:ea typeface="ＭＳ Ｐゴシック" pitchFamily="34" charset="-128"/>
        </a:defRPr>
      </a:lvl7pPr>
      <a:lvl8pPr marL="1371600" algn="ctr" rtl="0" eaLnBrk="0" fontAlgn="base" hangingPunct="0">
        <a:spcBef>
          <a:spcPct val="0"/>
        </a:spcBef>
        <a:spcAft>
          <a:spcPct val="0"/>
        </a:spcAft>
        <a:defRPr sz="4400" b="1">
          <a:solidFill>
            <a:schemeClr val="accent2"/>
          </a:solidFill>
          <a:latin typeface="Helvetica" charset="0"/>
          <a:ea typeface="ＭＳ Ｐゴシック" pitchFamily="34" charset="-128"/>
        </a:defRPr>
      </a:lvl8pPr>
      <a:lvl9pPr marL="1828800" algn="ctr" rtl="0" eaLnBrk="0" fontAlgn="base" hangingPunct="0">
        <a:spcBef>
          <a:spcPct val="0"/>
        </a:spcBef>
        <a:spcAft>
          <a:spcPct val="0"/>
        </a:spcAft>
        <a:defRPr sz="4400" b="1">
          <a:solidFill>
            <a:schemeClr val="accent2"/>
          </a:solidFill>
          <a:latin typeface="Helvetica" charset="0"/>
          <a:ea typeface="ＭＳ Ｐゴシック" pitchFamily="34" charset="-128"/>
        </a:defRPr>
      </a:lvl9pPr>
    </p:titleStyle>
    <p:bodyStyle>
      <a:lvl1pPr marL="342900" indent="-342900" algn="l" rtl="0" eaLnBrk="0" fontAlgn="base" hangingPunct="0">
        <a:spcBef>
          <a:spcPct val="20000"/>
        </a:spcBef>
        <a:spcAft>
          <a:spcPct val="0"/>
        </a:spcAft>
        <a:buClr>
          <a:schemeClr val="accent2"/>
        </a:buClr>
        <a:buSzPct val="75000"/>
        <a:buFont typeface="Monotype Sorts" charset="2"/>
        <a:buChar char="u"/>
        <a:defRPr sz="3200" b="1">
          <a:solidFill>
            <a:schemeClr val="tx1"/>
          </a:solidFill>
          <a:latin typeface="+mn-lt"/>
          <a:ea typeface="+mn-ea"/>
          <a:cs typeface="+mn-cs"/>
        </a:defRPr>
      </a:lvl1pPr>
      <a:lvl2pPr marL="742950" indent="-285750" algn="l" rtl="0" eaLnBrk="0" fontAlgn="base" hangingPunct="0">
        <a:spcBef>
          <a:spcPct val="20000"/>
        </a:spcBef>
        <a:spcAft>
          <a:spcPct val="0"/>
        </a:spcAft>
        <a:buClr>
          <a:schemeClr val="accent2"/>
        </a:buClr>
        <a:buSzPct val="75000"/>
        <a:buFont typeface="Monotype Sorts" charset="2"/>
        <a:buChar char="è"/>
        <a:defRPr sz="3200" b="1">
          <a:solidFill>
            <a:schemeClr val="tx1"/>
          </a:solidFill>
          <a:latin typeface="+mn-lt"/>
          <a:ea typeface="+mn-ea"/>
        </a:defRPr>
      </a:lvl2pPr>
      <a:lvl3pPr marL="1143000" indent="-228600" algn="l" rtl="0" eaLnBrk="0" fontAlgn="base" hangingPunct="0">
        <a:spcBef>
          <a:spcPct val="20000"/>
        </a:spcBef>
        <a:spcAft>
          <a:spcPct val="0"/>
        </a:spcAft>
        <a:buClr>
          <a:schemeClr val="accent2"/>
        </a:buClr>
        <a:buSzPct val="75000"/>
        <a:buFont typeface="Monotype Sorts" charset="2"/>
        <a:buChar char="l"/>
        <a:defRPr sz="3200" b="1">
          <a:solidFill>
            <a:schemeClr val="tx1"/>
          </a:solidFill>
          <a:latin typeface="+mn-lt"/>
          <a:ea typeface="+mn-ea"/>
        </a:defRPr>
      </a:lvl3pPr>
      <a:lvl4pPr marL="1600200" indent="-228600" algn="l" rtl="0" eaLnBrk="0" fontAlgn="base" hangingPunct="0">
        <a:spcBef>
          <a:spcPct val="20000"/>
        </a:spcBef>
        <a:spcAft>
          <a:spcPct val="0"/>
        </a:spcAft>
        <a:buClr>
          <a:schemeClr val="accent2"/>
        </a:buClr>
        <a:buSzPct val="65000"/>
        <a:buChar char="_"/>
        <a:defRPr sz="3200" b="1">
          <a:solidFill>
            <a:schemeClr val="tx1"/>
          </a:solidFill>
          <a:latin typeface="+mn-lt"/>
          <a:ea typeface="+mn-ea"/>
        </a:defRPr>
      </a:lvl4pPr>
      <a:lvl5pPr marL="2057400" indent="-228600" algn="l" rtl="0" eaLnBrk="0" fontAlgn="base" hangingPunct="0">
        <a:spcBef>
          <a:spcPct val="20000"/>
        </a:spcBef>
        <a:spcAft>
          <a:spcPct val="0"/>
        </a:spcAft>
        <a:buClr>
          <a:schemeClr val="accent2"/>
        </a:buClr>
        <a:buSzPct val="100000"/>
        <a:buChar char="-"/>
        <a:defRPr sz="3200" b="1">
          <a:solidFill>
            <a:schemeClr val="tx1"/>
          </a:solidFill>
          <a:latin typeface="+mn-lt"/>
          <a:ea typeface="+mn-ea"/>
        </a:defRPr>
      </a:lvl5pPr>
      <a:lvl6pPr marL="2514600" indent="-228600" algn="l" rtl="0" eaLnBrk="0" fontAlgn="base" hangingPunct="0">
        <a:spcBef>
          <a:spcPct val="20000"/>
        </a:spcBef>
        <a:spcAft>
          <a:spcPct val="0"/>
        </a:spcAft>
        <a:buClr>
          <a:schemeClr val="accent2"/>
        </a:buClr>
        <a:buSzPct val="100000"/>
        <a:buChar char="-"/>
        <a:defRPr sz="3200" b="1">
          <a:solidFill>
            <a:schemeClr val="tx1"/>
          </a:solidFill>
          <a:latin typeface="+mn-lt"/>
          <a:ea typeface="+mn-ea"/>
        </a:defRPr>
      </a:lvl6pPr>
      <a:lvl7pPr marL="2971800" indent="-228600" algn="l" rtl="0" eaLnBrk="0" fontAlgn="base" hangingPunct="0">
        <a:spcBef>
          <a:spcPct val="20000"/>
        </a:spcBef>
        <a:spcAft>
          <a:spcPct val="0"/>
        </a:spcAft>
        <a:buClr>
          <a:schemeClr val="accent2"/>
        </a:buClr>
        <a:buSzPct val="100000"/>
        <a:buChar char="-"/>
        <a:defRPr sz="3200" b="1">
          <a:solidFill>
            <a:schemeClr val="tx1"/>
          </a:solidFill>
          <a:latin typeface="+mn-lt"/>
          <a:ea typeface="+mn-ea"/>
        </a:defRPr>
      </a:lvl7pPr>
      <a:lvl8pPr marL="3429000" indent="-228600" algn="l" rtl="0" eaLnBrk="0" fontAlgn="base" hangingPunct="0">
        <a:spcBef>
          <a:spcPct val="20000"/>
        </a:spcBef>
        <a:spcAft>
          <a:spcPct val="0"/>
        </a:spcAft>
        <a:buClr>
          <a:schemeClr val="accent2"/>
        </a:buClr>
        <a:buSzPct val="100000"/>
        <a:buChar char="-"/>
        <a:defRPr sz="3200" b="1">
          <a:solidFill>
            <a:schemeClr val="tx1"/>
          </a:solidFill>
          <a:latin typeface="+mn-lt"/>
          <a:ea typeface="+mn-ea"/>
        </a:defRPr>
      </a:lvl8pPr>
      <a:lvl9pPr marL="3886200" indent="-228600" algn="l" rtl="0" eaLnBrk="0" fontAlgn="base" hangingPunct="0">
        <a:spcBef>
          <a:spcPct val="20000"/>
        </a:spcBef>
        <a:spcAft>
          <a:spcPct val="0"/>
        </a:spcAft>
        <a:buClr>
          <a:schemeClr val="accent2"/>
        </a:buClr>
        <a:buSzPct val="100000"/>
        <a:buChar char="-"/>
        <a:defRPr sz="3200" b="1">
          <a:solidFill>
            <a:schemeClr val="tx1"/>
          </a:solidFill>
          <a:latin typeface="+mn-lt"/>
          <a:ea typeface="+mn-ea"/>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000000"/>
            </a:gs>
            <a:gs pos="100000">
              <a:schemeClr val="bg1"/>
            </a:gs>
          </a:gsLst>
          <a:lin ang="5400000" scaled="1"/>
        </a:gradFill>
        <a:effectLst/>
      </p:bgPr>
    </p:bg>
    <p:spTree>
      <p:nvGrpSpPr>
        <p:cNvPr id="1" name=""/>
        <p:cNvGrpSpPr/>
        <p:nvPr/>
      </p:nvGrpSpPr>
      <p:grpSpPr>
        <a:xfrm>
          <a:off x="0" y="0"/>
          <a:ext cx="0" cy="0"/>
          <a:chOff x="0" y="0"/>
          <a:chExt cx="0" cy="0"/>
        </a:xfrm>
      </p:grpSpPr>
      <p:sp>
        <p:nvSpPr>
          <p:cNvPr id="106498" name="Rectangle 5"/>
          <p:cNvSpPr>
            <a:spLocks noGrp="1" noChangeArrowheads="1"/>
          </p:cNvSpPr>
          <p:nvPr>
            <p:ph type="title"/>
          </p:nvPr>
        </p:nvSpPr>
        <p:spPr bwMode="auto">
          <a:xfrm>
            <a:off x="0" y="0"/>
            <a:ext cx="9144000" cy="1219200"/>
          </a:xfrm>
          <a:prstGeom prst="rect">
            <a:avLst/>
          </a:prstGeom>
          <a:solidFill>
            <a:srgbClr val="E7042F"/>
          </a:solidFill>
          <a:ln w="12700">
            <a:noFill/>
            <a:miter lim="800000"/>
            <a:headEnd/>
            <a:tailEnd/>
          </a:ln>
        </p:spPr>
        <p:txBody>
          <a:bodyPr vert="horz" wrap="square" lIns="90487" tIns="44450" rIns="90487" bIns="44450" numCol="1" anchor="ctr" anchorCtr="0" compatLnSpc="1">
            <a:prstTxWarp prst="textNoShape">
              <a:avLst/>
            </a:prstTxWarp>
          </a:bodyPr>
          <a:lstStyle/>
          <a:p>
            <a:pPr lvl="0"/>
            <a:r>
              <a:rPr lang="en-US" smtClean="0"/>
              <a:t>Cliquez pour modifier le style du titre</a:t>
            </a:r>
          </a:p>
        </p:txBody>
      </p:sp>
      <p:sp>
        <p:nvSpPr>
          <p:cNvPr id="106499" name="Rectangle 6"/>
          <p:cNvSpPr>
            <a:spLocks noGrp="1" noChangeArrowheads="1"/>
          </p:cNvSpPr>
          <p:nvPr>
            <p:ph type="body" idx="1"/>
          </p:nvPr>
        </p:nvSpPr>
        <p:spPr bwMode="auto">
          <a:xfrm>
            <a:off x="236538" y="1752600"/>
            <a:ext cx="8737600" cy="4724400"/>
          </a:xfrm>
          <a:prstGeom prst="rect">
            <a:avLst/>
          </a:prstGeom>
          <a:noFill/>
          <a:ln w="12700">
            <a:noFill/>
            <a:miter lim="800000"/>
            <a:headEnd/>
            <a:tailEnd/>
          </a:ln>
        </p:spPr>
        <p:txBody>
          <a:bodyPr vert="horz" wrap="square" lIns="90487" tIns="44450" rIns="90487" bIns="44450" numCol="1" anchor="t" anchorCtr="0" compatLnSpc="1">
            <a:prstTxWarp prst="textNoShape">
              <a:avLst/>
            </a:prstTxWarp>
          </a:bodyPr>
          <a:lstStyle/>
          <a:p>
            <a:pPr lvl="0"/>
            <a:r>
              <a:rPr lang="en-US" smtClean="0"/>
              <a:t>Cliquez pour modifier les styles du texte du masque</a:t>
            </a:r>
          </a:p>
          <a:p>
            <a:pPr lvl="1"/>
            <a:r>
              <a:rPr lang="en-US" smtClean="0"/>
              <a:t>Deuxième niveau</a:t>
            </a:r>
          </a:p>
          <a:p>
            <a:pPr lvl="2"/>
            <a:r>
              <a:rPr lang="en-US" smtClean="0"/>
              <a:t>Troisième niveau</a:t>
            </a:r>
          </a:p>
          <a:p>
            <a:pPr lvl="3"/>
            <a:r>
              <a:rPr lang="en-US" smtClean="0"/>
              <a:t>Quatrième niveau</a:t>
            </a:r>
          </a:p>
          <a:p>
            <a:pPr lvl="4"/>
            <a:r>
              <a:rPr lang="en-US" smtClean="0"/>
              <a:t>Cinquième niveau</a:t>
            </a:r>
          </a:p>
        </p:txBody>
      </p:sp>
      <p:sp>
        <p:nvSpPr>
          <p:cNvPr id="1033" name="Text Box 9"/>
          <p:cNvSpPr txBox="1">
            <a:spLocks noChangeArrowheads="1"/>
          </p:cNvSpPr>
          <p:nvPr/>
        </p:nvSpPr>
        <p:spPr bwMode="auto">
          <a:xfrm>
            <a:off x="7721600" y="6597650"/>
            <a:ext cx="1422400" cy="244475"/>
          </a:xfrm>
          <a:prstGeom prst="rect">
            <a:avLst/>
          </a:prstGeom>
          <a:noFill/>
          <a:ln w="12700">
            <a:noFill/>
            <a:miter lim="800000"/>
            <a:headEnd/>
            <a:tailEnd/>
          </a:ln>
          <a:effectLst/>
        </p:spPr>
        <p:txBody>
          <a:bodyPr anchor="ctr">
            <a:spAutoFit/>
          </a:bodyPr>
          <a:lstStyle>
            <a:lvl1pPr eaLnBrk="0" hangingPunct="0">
              <a:defRPr sz="2400">
                <a:solidFill>
                  <a:schemeClr val="tx1"/>
                </a:solidFill>
                <a:latin typeface="Calibri" pitchFamily="34" charset="0"/>
                <a:ea typeface="ＭＳ Ｐゴシック" charset="-128"/>
              </a:defRPr>
            </a:lvl1pPr>
            <a:lvl2pPr marL="742950" indent="-285750" eaLnBrk="0" hangingPunct="0">
              <a:defRPr sz="2400">
                <a:solidFill>
                  <a:schemeClr val="tx1"/>
                </a:solidFill>
                <a:latin typeface="Calibri" pitchFamily="34" charset="0"/>
                <a:ea typeface="ＭＳ Ｐゴシック" charset="-128"/>
              </a:defRPr>
            </a:lvl2pPr>
            <a:lvl3pPr marL="1143000" indent="-228600" eaLnBrk="0" hangingPunct="0">
              <a:defRPr sz="2400">
                <a:solidFill>
                  <a:schemeClr val="tx1"/>
                </a:solidFill>
                <a:latin typeface="Calibri" pitchFamily="34" charset="0"/>
                <a:ea typeface="ＭＳ Ｐゴシック" charset="-128"/>
              </a:defRPr>
            </a:lvl3pPr>
            <a:lvl4pPr marL="1600200" indent="-228600" eaLnBrk="0" hangingPunct="0">
              <a:defRPr sz="2400">
                <a:solidFill>
                  <a:schemeClr val="tx1"/>
                </a:solidFill>
                <a:latin typeface="Calibri" pitchFamily="34" charset="0"/>
                <a:ea typeface="ＭＳ Ｐゴシック" charset="-128"/>
              </a:defRPr>
            </a:lvl4pPr>
            <a:lvl5pPr marL="2057400" indent="-228600" eaLnBrk="0" hangingPunct="0">
              <a:defRPr sz="2400">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sz="2400">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sz="2400">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sz="2400">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sz="2400">
                <a:solidFill>
                  <a:schemeClr val="tx1"/>
                </a:solidFill>
                <a:latin typeface="Calibri" pitchFamily="34" charset="0"/>
                <a:ea typeface="ＭＳ Ｐゴシック" charset="-128"/>
              </a:defRPr>
            </a:lvl9pPr>
          </a:lstStyle>
          <a:p>
            <a:pPr algn="r" defTabSz="914400" eaLnBrk="1" hangingPunct="1">
              <a:spcBef>
                <a:spcPct val="50000"/>
              </a:spcBef>
              <a:defRPr/>
            </a:pPr>
            <a:r>
              <a:rPr lang="en-US" sz="1000" b="1" smtClean="0">
                <a:solidFill>
                  <a:srgbClr val="000000"/>
                </a:solidFill>
                <a:effectLst>
                  <a:outerShdw blurRad="38100" dist="38100" dir="2700000" algn="tl">
                    <a:srgbClr val="FFFFFF"/>
                  </a:outerShdw>
                </a:effectLst>
                <a:latin typeface="Arial" pitchFamily="34" charset="0"/>
                <a:cs typeface="+mn-cs"/>
              </a:rPr>
              <a:t>A Roussin</a:t>
            </a:r>
          </a:p>
        </p:txBody>
      </p:sp>
    </p:spTree>
  </p:cSld>
  <p:clrMap bg1="dk2" tx1="lt1" bg2="dk1" tx2="lt2" accent1="accent1" accent2="accent2" accent3="accent3" accent4="accent4" accent5="accent5" accent6="accent6" hlink="hlink" folHlink="folHlink"/>
  <p:sldLayoutIdLst>
    <p:sldLayoutId id="2147487244" r:id="rId1"/>
    <p:sldLayoutId id="2147487245" r:id="rId2"/>
    <p:sldLayoutId id="2147487246" r:id="rId3"/>
    <p:sldLayoutId id="2147487247" r:id="rId4"/>
    <p:sldLayoutId id="2147487248" r:id="rId5"/>
    <p:sldLayoutId id="2147487249" r:id="rId6"/>
    <p:sldLayoutId id="2147487250" r:id="rId7"/>
    <p:sldLayoutId id="2147487251" r:id="rId8"/>
    <p:sldLayoutId id="2147487252" r:id="rId9"/>
    <p:sldLayoutId id="2147487253" r:id="rId10"/>
    <p:sldLayoutId id="2147487254" r:id="rId11"/>
  </p:sldLayoutIdLst>
  <p:transition spd="med"/>
  <p:txStyles>
    <p:titleStyle>
      <a:lvl1pPr algn="ctr" rtl="0" eaLnBrk="0" fontAlgn="base" hangingPunct="0">
        <a:spcBef>
          <a:spcPct val="0"/>
        </a:spcBef>
        <a:spcAft>
          <a:spcPct val="0"/>
        </a:spcAft>
        <a:defRPr sz="4400" b="1">
          <a:solidFill>
            <a:schemeClr val="accent2"/>
          </a:solidFill>
          <a:latin typeface="+mj-lt"/>
          <a:ea typeface="+mj-ea"/>
          <a:cs typeface="+mj-cs"/>
        </a:defRPr>
      </a:lvl1pPr>
      <a:lvl2pPr algn="ctr" rtl="0" eaLnBrk="0" fontAlgn="base" hangingPunct="0">
        <a:spcBef>
          <a:spcPct val="0"/>
        </a:spcBef>
        <a:spcAft>
          <a:spcPct val="0"/>
        </a:spcAft>
        <a:defRPr sz="4400" b="1">
          <a:solidFill>
            <a:schemeClr val="accent2"/>
          </a:solidFill>
          <a:latin typeface="Helvetica" charset="0"/>
          <a:ea typeface="ＭＳ Ｐゴシック" pitchFamily="34" charset="-128"/>
        </a:defRPr>
      </a:lvl2pPr>
      <a:lvl3pPr algn="ctr" rtl="0" eaLnBrk="0" fontAlgn="base" hangingPunct="0">
        <a:spcBef>
          <a:spcPct val="0"/>
        </a:spcBef>
        <a:spcAft>
          <a:spcPct val="0"/>
        </a:spcAft>
        <a:defRPr sz="4400" b="1">
          <a:solidFill>
            <a:schemeClr val="accent2"/>
          </a:solidFill>
          <a:latin typeface="Helvetica" charset="0"/>
          <a:ea typeface="ＭＳ Ｐゴシック" pitchFamily="34" charset="-128"/>
        </a:defRPr>
      </a:lvl3pPr>
      <a:lvl4pPr algn="ctr" rtl="0" eaLnBrk="0" fontAlgn="base" hangingPunct="0">
        <a:spcBef>
          <a:spcPct val="0"/>
        </a:spcBef>
        <a:spcAft>
          <a:spcPct val="0"/>
        </a:spcAft>
        <a:defRPr sz="4400" b="1">
          <a:solidFill>
            <a:schemeClr val="accent2"/>
          </a:solidFill>
          <a:latin typeface="Helvetica" charset="0"/>
          <a:ea typeface="ＭＳ Ｐゴシック" pitchFamily="34" charset="-128"/>
        </a:defRPr>
      </a:lvl4pPr>
      <a:lvl5pPr algn="ctr" rtl="0" eaLnBrk="0" fontAlgn="base" hangingPunct="0">
        <a:spcBef>
          <a:spcPct val="0"/>
        </a:spcBef>
        <a:spcAft>
          <a:spcPct val="0"/>
        </a:spcAft>
        <a:defRPr sz="4400" b="1">
          <a:solidFill>
            <a:schemeClr val="accent2"/>
          </a:solidFill>
          <a:latin typeface="Helvetica" charset="0"/>
          <a:ea typeface="ＭＳ Ｐゴシック" pitchFamily="34" charset="-128"/>
        </a:defRPr>
      </a:lvl5pPr>
      <a:lvl6pPr marL="457200" algn="ctr" rtl="0" eaLnBrk="0" fontAlgn="base" hangingPunct="0">
        <a:spcBef>
          <a:spcPct val="0"/>
        </a:spcBef>
        <a:spcAft>
          <a:spcPct val="0"/>
        </a:spcAft>
        <a:defRPr sz="4400" b="1">
          <a:solidFill>
            <a:schemeClr val="accent2"/>
          </a:solidFill>
          <a:latin typeface="Helvetica" charset="0"/>
          <a:ea typeface="ＭＳ Ｐゴシック" pitchFamily="34" charset="-128"/>
        </a:defRPr>
      </a:lvl6pPr>
      <a:lvl7pPr marL="914400" algn="ctr" rtl="0" eaLnBrk="0" fontAlgn="base" hangingPunct="0">
        <a:spcBef>
          <a:spcPct val="0"/>
        </a:spcBef>
        <a:spcAft>
          <a:spcPct val="0"/>
        </a:spcAft>
        <a:defRPr sz="4400" b="1">
          <a:solidFill>
            <a:schemeClr val="accent2"/>
          </a:solidFill>
          <a:latin typeface="Helvetica" charset="0"/>
          <a:ea typeface="ＭＳ Ｐゴシック" pitchFamily="34" charset="-128"/>
        </a:defRPr>
      </a:lvl7pPr>
      <a:lvl8pPr marL="1371600" algn="ctr" rtl="0" eaLnBrk="0" fontAlgn="base" hangingPunct="0">
        <a:spcBef>
          <a:spcPct val="0"/>
        </a:spcBef>
        <a:spcAft>
          <a:spcPct val="0"/>
        </a:spcAft>
        <a:defRPr sz="4400" b="1">
          <a:solidFill>
            <a:schemeClr val="accent2"/>
          </a:solidFill>
          <a:latin typeface="Helvetica" charset="0"/>
          <a:ea typeface="ＭＳ Ｐゴシック" pitchFamily="34" charset="-128"/>
        </a:defRPr>
      </a:lvl8pPr>
      <a:lvl9pPr marL="1828800" algn="ctr" rtl="0" eaLnBrk="0" fontAlgn="base" hangingPunct="0">
        <a:spcBef>
          <a:spcPct val="0"/>
        </a:spcBef>
        <a:spcAft>
          <a:spcPct val="0"/>
        </a:spcAft>
        <a:defRPr sz="4400" b="1">
          <a:solidFill>
            <a:schemeClr val="accent2"/>
          </a:solidFill>
          <a:latin typeface="Helvetica" charset="0"/>
          <a:ea typeface="ＭＳ Ｐゴシック" pitchFamily="34" charset="-128"/>
        </a:defRPr>
      </a:lvl9pPr>
    </p:titleStyle>
    <p:bodyStyle>
      <a:lvl1pPr marL="342900" indent="-342900" algn="l" rtl="0" eaLnBrk="0" fontAlgn="base" hangingPunct="0">
        <a:spcBef>
          <a:spcPct val="20000"/>
        </a:spcBef>
        <a:spcAft>
          <a:spcPct val="0"/>
        </a:spcAft>
        <a:buClr>
          <a:schemeClr val="accent2"/>
        </a:buClr>
        <a:buSzPct val="75000"/>
        <a:buFont typeface="Monotype Sorts" charset="2"/>
        <a:buChar char="u"/>
        <a:defRPr sz="3200" b="1">
          <a:solidFill>
            <a:schemeClr val="tx1"/>
          </a:solidFill>
          <a:latin typeface="+mn-lt"/>
          <a:ea typeface="+mn-ea"/>
          <a:cs typeface="+mn-cs"/>
        </a:defRPr>
      </a:lvl1pPr>
      <a:lvl2pPr marL="742950" indent="-285750" algn="l" rtl="0" eaLnBrk="0" fontAlgn="base" hangingPunct="0">
        <a:spcBef>
          <a:spcPct val="20000"/>
        </a:spcBef>
        <a:spcAft>
          <a:spcPct val="0"/>
        </a:spcAft>
        <a:buClr>
          <a:schemeClr val="accent2"/>
        </a:buClr>
        <a:buSzPct val="75000"/>
        <a:buFont typeface="Monotype Sorts" charset="2"/>
        <a:buChar char="è"/>
        <a:defRPr sz="3200" b="1">
          <a:solidFill>
            <a:schemeClr val="tx1"/>
          </a:solidFill>
          <a:latin typeface="+mn-lt"/>
          <a:ea typeface="+mn-ea"/>
        </a:defRPr>
      </a:lvl2pPr>
      <a:lvl3pPr marL="1143000" indent="-228600" algn="l" rtl="0" eaLnBrk="0" fontAlgn="base" hangingPunct="0">
        <a:spcBef>
          <a:spcPct val="20000"/>
        </a:spcBef>
        <a:spcAft>
          <a:spcPct val="0"/>
        </a:spcAft>
        <a:buClr>
          <a:schemeClr val="accent2"/>
        </a:buClr>
        <a:buSzPct val="75000"/>
        <a:buFont typeface="Monotype Sorts" charset="2"/>
        <a:buChar char="l"/>
        <a:defRPr sz="3200" b="1">
          <a:solidFill>
            <a:schemeClr val="tx1"/>
          </a:solidFill>
          <a:latin typeface="+mn-lt"/>
          <a:ea typeface="+mn-ea"/>
        </a:defRPr>
      </a:lvl3pPr>
      <a:lvl4pPr marL="1600200" indent="-228600" algn="l" rtl="0" eaLnBrk="0" fontAlgn="base" hangingPunct="0">
        <a:spcBef>
          <a:spcPct val="20000"/>
        </a:spcBef>
        <a:spcAft>
          <a:spcPct val="0"/>
        </a:spcAft>
        <a:buClr>
          <a:schemeClr val="accent2"/>
        </a:buClr>
        <a:buSzPct val="65000"/>
        <a:buChar char="_"/>
        <a:defRPr sz="3200" b="1">
          <a:solidFill>
            <a:schemeClr val="tx1"/>
          </a:solidFill>
          <a:latin typeface="+mn-lt"/>
          <a:ea typeface="+mn-ea"/>
        </a:defRPr>
      </a:lvl4pPr>
      <a:lvl5pPr marL="2057400" indent="-228600" algn="l" rtl="0" eaLnBrk="0" fontAlgn="base" hangingPunct="0">
        <a:spcBef>
          <a:spcPct val="20000"/>
        </a:spcBef>
        <a:spcAft>
          <a:spcPct val="0"/>
        </a:spcAft>
        <a:buClr>
          <a:schemeClr val="accent2"/>
        </a:buClr>
        <a:buSzPct val="100000"/>
        <a:buChar char="-"/>
        <a:defRPr sz="3200" b="1">
          <a:solidFill>
            <a:schemeClr val="tx1"/>
          </a:solidFill>
          <a:latin typeface="+mn-lt"/>
          <a:ea typeface="+mn-ea"/>
        </a:defRPr>
      </a:lvl5pPr>
      <a:lvl6pPr marL="2514600" indent="-228600" algn="l" rtl="0" eaLnBrk="0" fontAlgn="base" hangingPunct="0">
        <a:spcBef>
          <a:spcPct val="20000"/>
        </a:spcBef>
        <a:spcAft>
          <a:spcPct val="0"/>
        </a:spcAft>
        <a:buClr>
          <a:schemeClr val="accent2"/>
        </a:buClr>
        <a:buSzPct val="100000"/>
        <a:buChar char="-"/>
        <a:defRPr sz="3200" b="1">
          <a:solidFill>
            <a:schemeClr val="tx1"/>
          </a:solidFill>
          <a:latin typeface="+mn-lt"/>
          <a:ea typeface="+mn-ea"/>
        </a:defRPr>
      </a:lvl6pPr>
      <a:lvl7pPr marL="2971800" indent="-228600" algn="l" rtl="0" eaLnBrk="0" fontAlgn="base" hangingPunct="0">
        <a:spcBef>
          <a:spcPct val="20000"/>
        </a:spcBef>
        <a:spcAft>
          <a:spcPct val="0"/>
        </a:spcAft>
        <a:buClr>
          <a:schemeClr val="accent2"/>
        </a:buClr>
        <a:buSzPct val="100000"/>
        <a:buChar char="-"/>
        <a:defRPr sz="3200" b="1">
          <a:solidFill>
            <a:schemeClr val="tx1"/>
          </a:solidFill>
          <a:latin typeface="+mn-lt"/>
          <a:ea typeface="+mn-ea"/>
        </a:defRPr>
      </a:lvl7pPr>
      <a:lvl8pPr marL="3429000" indent="-228600" algn="l" rtl="0" eaLnBrk="0" fontAlgn="base" hangingPunct="0">
        <a:spcBef>
          <a:spcPct val="20000"/>
        </a:spcBef>
        <a:spcAft>
          <a:spcPct val="0"/>
        </a:spcAft>
        <a:buClr>
          <a:schemeClr val="accent2"/>
        </a:buClr>
        <a:buSzPct val="100000"/>
        <a:buChar char="-"/>
        <a:defRPr sz="3200" b="1">
          <a:solidFill>
            <a:schemeClr val="tx1"/>
          </a:solidFill>
          <a:latin typeface="+mn-lt"/>
          <a:ea typeface="+mn-ea"/>
        </a:defRPr>
      </a:lvl8pPr>
      <a:lvl9pPr marL="3886200" indent="-228600" algn="l" rtl="0" eaLnBrk="0" fontAlgn="base" hangingPunct="0">
        <a:spcBef>
          <a:spcPct val="20000"/>
        </a:spcBef>
        <a:spcAft>
          <a:spcPct val="0"/>
        </a:spcAft>
        <a:buClr>
          <a:schemeClr val="accent2"/>
        </a:buClr>
        <a:buSzPct val="100000"/>
        <a:buChar char="-"/>
        <a:defRPr sz="3200" b="1">
          <a:solidFill>
            <a:schemeClr val="tx1"/>
          </a:solidFill>
          <a:latin typeface="+mn-lt"/>
          <a:ea typeface="+mn-ea"/>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7522" name="Title Placeholder 1"/>
          <p:cNvSpPr>
            <a:spLocks noGrp="1"/>
          </p:cNvSpPr>
          <p:nvPr>
            <p:ph type="title"/>
          </p:nvPr>
        </p:nvSpPr>
        <p:spPr bwMode="auto">
          <a:xfrm>
            <a:off x="457200" y="274638"/>
            <a:ext cx="8229600" cy="701675"/>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fr-CA" smtClean="0"/>
              <a:t>Click to edit Master title style</a:t>
            </a:r>
            <a:endParaRPr lang="en-US" smtClean="0"/>
          </a:p>
        </p:txBody>
      </p:sp>
      <p:sp>
        <p:nvSpPr>
          <p:cNvPr id="107523" name="Text Placeholder 2"/>
          <p:cNvSpPr>
            <a:spLocks noGrp="1"/>
          </p:cNvSpPr>
          <p:nvPr>
            <p:ph type="body" idx="1"/>
          </p:nvPr>
        </p:nvSpPr>
        <p:spPr bwMode="auto">
          <a:xfrm>
            <a:off x="457200" y="1220788"/>
            <a:ext cx="8229600" cy="49053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fr-CA" smtClean="0"/>
              <a:t>Click to edit Master text styles</a:t>
            </a:r>
          </a:p>
          <a:p>
            <a:pPr lvl="1"/>
            <a:r>
              <a:rPr lang="fr-CA" smtClean="0"/>
              <a:t>Second level</a:t>
            </a:r>
          </a:p>
          <a:p>
            <a:pPr lvl="2"/>
            <a:r>
              <a:rPr lang="fr-CA" smtClean="0"/>
              <a:t>Third level</a:t>
            </a:r>
          </a:p>
        </p:txBody>
      </p:sp>
      <p:sp>
        <p:nvSpPr>
          <p:cNvPr id="5" name="Footer Placeholder 4"/>
          <p:cNvSpPr>
            <a:spLocks noGrp="1"/>
          </p:cNvSpPr>
          <p:nvPr>
            <p:ph type="ftr" sz="quarter" idx="3"/>
          </p:nvPr>
        </p:nvSpPr>
        <p:spPr>
          <a:xfrm>
            <a:off x="4884738" y="6246813"/>
            <a:ext cx="2895600" cy="365125"/>
          </a:xfrm>
          <a:prstGeom prst="rect">
            <a:avLst/>
          </a:prstGeom>
        </p:spPr>
        <p:txBody>
          <a:bodyPr vert="horz" lIns="91440" tIns="45720" rIns="91440" bIns="45720" rtlCol="0" anchor="ctr"/>
          <a:lstStyle>
            <a:lvl1pPr algn="r" fontAlgn="auto">
              <a:spcBef>
                <a:spcPts val="0"/>
              </a:spcBef>
              <a:spcAft>
                <a:spcPts val="0"/>
              </a:spcAft>
              <a:defRPr sz="1000">
                <a:solidFill>
                  <a:schemeClr val="bg2"/>
                </a:solidFill>
                <a:latin typeface="+mn-lt"/>
                <a:cs typeface="+mn-cs"/>
              </a:defRPr>
            </a:lvl1pPr>
          </a:lstStyle>
          <a:p>
            <a:pPr>
              <a:defRPr/>
            </a:pPr>
            <a:r>
              <a:rPr lang="en-US"/>
              <a:t>© 2011 - TIGC</a:t>
            </a:r>
            <a:endParaRPr lang="en-US" dirty="0"/>
          </a:p>
        </p:txBody>
      </p:sp>
      <p:sp>
        <p:nvSpPr>
          <p:cNvPr id="6" name="Slide Number Placeholder 5"/>
          <p:cNvSpPr>
            <a:spLocks noGrp="1"/>
          </p:cNvSpPr>
          <p:nvPr>
            <p:ph type="sldNum" sz="quarter" idx="4"/>
          </p:nvPr>
        </p:nvSpPr>
        <p:spPr>
          <a:xfrm>
            <a:off x="457200" y="6246813"/>
            <a:ext cx="495300" cy="365125"/>
          </a:xfrm>
          <a:prstGeom prst="rect">
            <a:avLst/>
          </a:prstGeom>
        </p:spPr>
        <p:txBody>
          <a:bodyPr vert="horz" lIns="91440" tIns="45720" rIns="91440" bIns="45720" rtlCol="0" anchor="ctr"/>
          <a:lstStyle>
            <a:lvl1pPr algn="l" fontAlgn="auto">
              <a:spcBef>
                <a:spcPts val="0"/>
              </a:spcBef>
              <a:spcAft>
                <a:spcPts val="0"/>
              </a:spcAft>
              <a:defRPr sz="1000">
                <a:solidFill>
                  <a:schemeClr val="bg2"/>
                </a:solidFill>
                <a:latin typeface="+mn-lt"/>
                <a:cs typeface="+mn-cs"/>
              </a:defRPr>
            </a:lvl1pPr>
          </a:lstStyle>
          <a:p>
            <a:pPr>
              <a:defRPr/>
            </a:pPr>
            <a:fld id="{5371E343-F630-44E9-9D8A-D026E227171F}" type="slidenum">
              <a:rPr lang="en-US"/>
              <a:pPr>
                <a:defRPr/>
              </a:pPr>
              <a:t>‹#›</a:t>
            </a:fld>
            <a:endParaRPr lang="en-US" dirty="0"/>
          </a:p>
        </p:txBody>
      </p:sp>
    </p:spTree>
  </p:cSld>
  <p:clrMap bg1="lt1" tx1="dk1" bg2="lt2" tx2="dk2" accent1="accent1" accent2="accent2" accent3="accent3" accent4="accent4" accent5="accent5" accent6="accent6" hlink="hlink" folHlink="folHlink"/>
  <p:sldLayoutIdLst>
    <p:sldLayoutId id="2147487255" r:id="rId1"/>
    <p:sldLayoutId id="2147487256" r:id="rId2"/>
    <p:sldLayoutId id="2147487257" r:id="rId3"/>
    <p:sldLayoutId id="2147487258" r:id="rId4"/>
    <p:sldLayoutId id="2147487259" r:id="rId5"/>
    <p:sldLayoutId id="2147487260" r:id="rId6"/>
    <p:sldLayoutId id="2147487261" r:id="rId7"/>
    <p:sldLayoutId id="2147487262" r:id="rId8"/>
    <p:sldLayoutId id="2147487263" r:id="rId9"/>
    <p:sldLayoutId id="2147487264" r:id="rId10"/>
    <p:sldLayoutId id="2147487265" r:id="rId11"/>
  </p:sldLayoutIdLst>
  <p:transition spd="med"/>
  <p:hf hdr="0" dt="0"/>
  <p:txStyles>
    <p:titleStyle>
      <a:lvl1pPr algn="l" defTabSz="457200" rtl="0" eaLnBrk="0" fontAlgn="base" hangingPunct="0">
        <a:spcBef>
          <a:spcPct val="0"/>
        </a:spcBef>
        <a:spcAft>
          <a:spcPct val="0"/>
        </a:spcAft>
        <a:defRPr sz="3200">
          <a:solidFill>
            <a:srgbClr val="C86400"/>
          </a:solidFill>
          <a:latin typeface="+mj-lt"/>
          <a:ea typeface="+mj-ea"/>
          <a:cs typeface="+mj-cs"/>
        </a:defRPr>
      </a:lvl1pPr>
      <a:lvl2pPr algn="l" defTabSz="457200" rtl="0" eaLnBrk="0" fontAlgn="base" hangingPunct="0">
        <a:spcBef>
          <a:spcPct val="0"/>
        </a:spcBef>
        <a:spcAft>
          <a:spcPct val="0"/>
        </a:spcAft>
        <a:defRPr sz="3200">
          <a:solidFill>
            <a:srgbClr val="C86400"/>
          </a:solidFill>
          <a:latin typeface="Calibri" pitchFamily="34" charset="0"/>
        </a:defRPr>
      </a:lvl2pPr>
      <a:lvl3pPr algn="l" defTabSz="457200" rtl="0" eaLnBrk="0" fontAlgn="base" hangingPunct="0">
        <a:spcBef>
          <a:spcPct val="0"/>
        </a:spcBef>
        <a:spcAft>
          <a:spcPct val="0"/>
        </a:spcAft>
        <a:defRPr sz="3200">
          <a:solidFill>
            <a:srgbClr val="C86400"/>
          </a:solidFill>
          <a:latin typeface="Calibri" pitchFamily="34" charset="0"/>
        </a:defRPr>
      </a:lvl3pPr>
      <a:lvl4pPr algn="l" defTabSz="457200" rtl="0" eaLnBrk="0" fontAlgn="base" hangingPunct="0">
        <a:spcBef>
          <a:spcPct val="0"/>
        </a:spcBef>
        <a:spcAft>
          <a:spcPct val="0"/>
        </a:spcAft>
        <a:defRPr sz="3200">
          <a:solidFill>
            <a:srgbClr val="C86400"/>
          </a:solidFill>
          <a:latin typeface="Calibri" pitchFamily="34" charset="0"/>
        </a:defRPr>
      </a:lvl4pPr>
      <a:lvl5pPr algn="l" defTabSz="457200" rtl="0" eaLnBrk="0" fontAlgn="base" hangingPunct="0">
        <a:spcBef>
          <a:spcPct val="0"/>
        </a:spcBef>
        <a:spcAft>
          <a:spcPct val="0"/>
        </a:spcAft>
        <a:defRPr sz="3200">
          <a:solidFill>
            <a:srgbClr val="C86400"/>
          </a:solidFill>
          <a:latin typeface="Calibri" pitchFamily="34" charset="0"/>
        </a:defRPr>
      </a:lvl5pPr>
      <a:lvl6pPr marL="457200" algn="l" defTabSz="457200" rtl="0" fontAlgn="base">
        <a:spcBef>
          <a:spcPct val="0"/>
        </a:spcBef>
        <a:spcAft>
          <a:spcPct val="0"/>
        </a:spcAft>
        <a:defRPr sz="3200">
          <a:solidFill>
            <a:srgbClr val="C86400"/>
          </a:solidFill>
          <a:latin typeface="Calibri" pitchFamily="34" charset="0"/>
        </a:defRPr>
      </a:lvl6pPr>
      <a:lvl7pPr marL="914400" algn="l" defTabSz="457200" rtl="0" fontAlgn="base">
        <a:spcBef>
          <a:spcPct val="0"/>
        </a:spcBef>
        <a:spcAft>
          <a:spcPct val="0"/>
        </a:spcAft>
        <a:defRPr sz="3200">
          <a:solidFill>
            <a:srgbClr val="C86400"/>
          </a:solidFill>
          <a:latin typeface="Calibri" pitchFamily="34" charset="0"/>
        </a:defRPr>
      </a:lvl7pPr>
      <a:lvl8pPr marL="1371600" algn="l" defTabSz="457200" rtl="0" fontAlgn="base">
        <a:spcBef>
          <a:spcPct val="0"/>
        </a:spcBef>
        <a:spcAft>
          <a:spcPct val="0"/>
        </a:spcAft>
        <a:defRPr sz="3200">
          <a:solidFill>
            <a:srgbClr val="C86400"/>
          </a:solidFill>
          <a:latin typeface="Calibri" pitchFamily="34" charset="0"/>
        </a:defRPr>
      </a:lvl8pPr>
      <a:lvl9pPr marL="1828800" algn="l" defTabSz="457200" rtl="0" fontAlgn="base">
        <a:spcBef>
          <a:spcPct val="0"/>
        </a:spcBef>
        <a:spcAft>
          <a:spcPct val="0"/>
        </a:spcAft>
        <a:defRPr sz="3200">
          <a:solidFill>
            <a:srgbClr val="C86400"/>
          </a:solidFill>
          <a:latin typeface="Calibri" pitchFamily="34" charset="0"/>
        </a:defRPr>
      </a:lvl9pPr>
    </p:titleStyle>
    <p:bodyStyle>
      <a:lvl1pPr marL="342900" indent="-342900" algn="l" defTabSz="457200" rtl="0" eaLnBrk="0" fontAlgn="base" hangingPunct="0">
        <a:spcBef>
          <a:spcPct val="20000"/>
        </a:spcBef>
        <a:spcAft>
          <a:spcPts val="1200"/>
        </a:spcAft>
        <a:buFont typeface="Arial" pitchFamily="34" charset="0"/>
        <a:buChar char="•"/>
        <a:defRPr sz="2400">
          <a:solidFill>
            <a:schemeClr val="bg2"/>
          </a:solidFill>
          <a:latin typeface="+mn-lt"/>
          <a:ea typeface="+mn-ea"/>
          <a:cs typeface="+mn-cs"/>
        </a:defRPr>
      </a:lvl1pPr>
      <a:lvl2pPr marL="742950" indent="-285750" algn="l" defTabSz="457200" rtl="0" eaLnBrk="0" fontAlgn="base" hangingPunct="0">
        <a:spcBef>
          <a:spcPct val="20000"/>
        </a:spcBef>
        <a:spcAft>
          <a:spcPts val="600"/>
        </a:spcAft>
        <a:buFont typeface="Arial" pitchFamily="34" charset="0"/>
        <a:buChar char="–"/>
        <a:defRPr sz="2100">
          <a:solidFill>
            <a:schemeClr val="bg2"/>
          </a:solidFill>
          <a:latin typeface="+mn-lt"/>
        </a:defRPr>
      </a:lvl2pPr>
      <a:lvl3pPr marL="1143000" indent="-228600" algn="l" defTabSz="457200" rtl="0" eaLnBrk="0" fontAlgn="base" hangingPunct="0">
        <a:spcBef>
          <a:spcPct val="20000"/>
        </a:spcBef>
        <a:spcAft>
          <a:spcPct val="0"/>
        </a:spcAft>
        <a:buFont typeface="Arial" pitchFamily="34" charset="0"/>
        <a:buChar char="•"/>
        <a:defRPr>
          <a:solidFill>
            <a:schemeClr val="bg2"/>
          </a:solidFill>
          <a:latin typeface="+mn-lt"/>
        </a:defRPr>
      </a:lvl3pPr>
      <a:lvl4pPr marL="1600200" indent="-228600" algn="l" defTabSz="457200" rtl="0" eaLnBrk="0" fontAlgn="base" hangingPunct="0">
        <a:spcBef>
          <a:spcPct val="20000"/>
        </a:spcBef>
        <a:spcAft>
          <a:spcPct val="0"/>
        </a:spcAft>
        <a:buFont typeface="Arial" pitchFamily="34" charset="0"/>
        <a:buChar char="–"/>
        <a:defRPr sz="2000">
          <a:solidFill>
            <a:schemeClr val="tx1"/>
          </a:solidFill>
          <a:latin typeface="+mn-lt"/>
        </a:defRPr>
      </a:lvl4pPr>
      <a:lvl5pPr marL="2057400" indent="-228600" algn="l" defTabSz="457200" rtl="0" eaLnBrk="0" fontAlgn="base" hangingPunct="0">
        <a:spcBef>
          <a:spcPct val="20000"/>
        </a:spcBef>
        <a:spcAft>
          <a:spcPct val="0"/>
        </a:spcAft>
        <a:buFont typeface="Arial" pitchFamily="34" charset="0"/>
        <a:buChar char="»"/>
        <a:defRPr sz="2000">
          <a:solidFill>
            <a:schemeClr val="tx1"/>
          </a:solidFill>
          <a:latin typeface="+mn-lt"/>
        </a:defRPr>
      </a:lvl5pPr>
      <a:lvl6pPr marL="2514600" indent="-228600" algn="l" defTabSz="457200" rtl="0" fontAlgn="base">
        <a:spcBef>
          <a:spcPct val="20000"/>
        </a:spcBef>
        <a:spcAft>
          <a:spcPct val="0"/>
        </a:spcAft>
        <a:buFont typeface="Arial" pitchFamily="34" charset="0"/>
        <a:buChar char="»"/>
        <a:defRPr sz="2000">
          <a:solidFill>
            <a:schemeClr val="tx1"/>
          </a:solidFill>
          <a:latin typeface="+mn-lt"/>
        </a:defRPr>
      </a:lvl6pPr>
      <a:lvl7pPr marL="2971800" indent="-228600" algn="l" defTabSz="457200" rtl="0" fontAlgn="base">
        <a:spcBef>
          <a:spcPct val="20000"/>
        </a:spcBef>
        <a:spcAft>
          <a:spcPct val="0"/>
        </a:spcAft>
        <a:buFont typeface="Arial" pitchFamily="34" charset="0"/>
        <a:buChar char="»"/>
        <a:defRPr sz="2000">
          <a:solidFill>
            <a:schemeClr val="tx1"/>
          </a:solidFill>
          <a:latin typeface="+mn-lt"/>
        </a:defRPr>
      </a:lvl7pPr>
      <a:lvl8pPr marL="3429000" indent="-228600" algn="l" defTabSz="457200" rtl="0" fontAlgn="base">
        <a:spcBef>
          <a:spcPct val="20000"/>
        </a:spcBef>
        <a:spcAft>
          <a:spcPct val="0"/>
        </a:spcAft>
        <a:buFont typeface="Arial" pitchFamily="34" charset="0"/>
        <a:buChar char="»"/>
        <a:defRPr sz="2000">
          <a:solidFill>
            <a:schemeClr val="tx1"/>
          </a:solidFill>
          <a:latin typeface="+mn-lt"/>
        </a:defRPr>
      </a:lvl8pPr>
      <a:lvl9pPr marL="3886200" indent="-228600" algn="l" defTabSz="457200" rtl="0" fontAlgn="base">
        <a:spcBef>
          <a:spcPct val="20000"/>
        </a:spcBef>
        <a:spcAft>
          <a:spcPct val="0"/>
        </a:spcAft>
        <a:buFont typeface="Arial" pitchFamily="34" charset="0"/>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019.xml"/></Relationships>
</file>

<file path=ppt/slides/_rels/slide11.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5.xml"/><Relationship Id="rId1" Type="http://schemas.openxmlformats.org/officeDocument/2006/relationships/slideLayout" Target="../slideLayouts/slideLayout865.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898.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019.xml"/></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865.xml"/><Relationship Id="rId1" Type="http://schemas.openxmlformats.org/officeDocument/2006/relationships/vmlDrawing" Target="../drawings/vmlDrawing2.vml"/><Relationship Id="rId5" Type="http://schemas.openxmlformats.org/officeDocument/2006/relationships/image" Target="../media/image22.png"/><Relationship Id="rId4" Type="http://schemas.openxmlformats.org/officeDocument/2006/relationships/oleObject" Target="../embeddings/oleObject2.bin"/></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843.xml"/><Relationship Id="rId1" Type="http://schemas.openxmlformats.org/officeDocument/2006/relationships/vmlDrawing" Target="../drawings/vmlDrawing3.vml"/><Relationship Id="rId6" Type="http://schemas.openxmlformats.org/officeDocument/2006/relationships/image" Target="../media/image22.png"/><Relationship Id="rId5" Type="http://schemas.openxmlformats.org/officeDocument/2006/relationships/oleObject" Target="../embeddings/oleObject3.bin"/><Relationship Id="rId4" Type="http://schemas.openxmlformats.org/officeDocument/2006/relationships/image" Target="../media/image23.emf"/></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865.xml"/><Relationship Id="rId1" Type="http://schemas.openxmlformats.org/officeDocument/2006/relationships/vmlDrawing" Target="../drawings/vmlDrawing4.vml"/><Relationship Id="rId6" Type="http://schemas.openxmlformats.org/officeDocument/2006/relationships/image" Target="../media/image22.png"/><Relationship Id="rId5" Type="http://schemas.openxmlformats.org/officeDocument/2006/relationships/oleObject" Target="../embeddings/oleObject4.bin"/><Relationship Id="rId4" Type="http://schemas.openxmlformats.org/officeDocument/2006/relationships/image" Target="../media/image24.emf"/></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865.xml"/><Relationship Id="rId1" Type="http://schemas.openxmlformats.org/officeDocument/2006/relationships/vmlDrawing" Target="../drawings/vmlDrawing5.vml"/><Relationship Id="rId6" Type="http://schemas.openxmlformats.org/officeDocument/2006/relationships/image" Target="../media/image22.png"/><Relationship Id="rId5" Type="http://schemas.openxmlformats.org/officeDocument/2006/relationships/oleObject" Target="../embeddings/oleObject5.bin"/><Relationship Id="rId4" Type="http://schemas.openxmlformats.org/officeDocument/2006/relationships/image" Target="../media/image25.emf"/></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865.xml"/><Relationship Id="rId1" Type="http://schemas.openxmlformats.org/officeDocument/2006/relationships/vmlDrawing" Target="../drawings/vmlDrawing6.vml"/><Relationship Id="rId5" Type="http://schemas.openxmlformats.org/officeDocument/2006/relationships/image" Target="../media/image22.png"/><Relationship Id="rId4" Type="http://schemas.openxmlformats.org/officeDocument/2006/relationships/oleObject" Target="../embeddings/oleObject6.bin"/></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0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074.xml"/></Relationships>
</file>

<file path=ppt/slides/_rels/slide20.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1019.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074.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074.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074.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019.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074.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019.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074.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019.xml"/></Relationships>
</file>

<file path=ppt/slides/_rels/slide29.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101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074.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074.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019.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074.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019.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074.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019.xml"/></Relationships>
</file>

<file path=ppt/slides/_rels/slide36.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20.xml"/><Relationship Id="rId1" Type="http://schemas.openxmlformats.org/officeDocument/2006/relationships/slideLayout" Target="../slideLayouts/slideLayout1074.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074.xml"/></Relationships>
</file>

<file path=ppt/slides/_rels/slide5.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Layout" Target="../slideLayouts/slideLayout1074.xml"/></Relationships>
</file>

<file path=ppt/slides/_rels/slide6.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Layout" Target="../slideLayouts/slideLayout1074.xml"/></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865.xml"/><Relationship Id="rId1" Type="http://schemas.openxmlformats.org/officeDocument/2006/relationships/vmlDrawing" Target="../drawings/vmlDrawing1.vml"/><Relationship Id="rId5" Type="http://schemas.openxmlformats.org/officeDocument/2006/relationships/image" Target="../media/image20.emf"/><Relationship Id="rId4" Type="http://schemas.openxmlformats.org/officeDocument/2006/relationships/oleObject" Target="../embeddings/oleObject1.bin"/></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865.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01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Title 1"/>
          <p:cNvSpPr>
            <a:spLocks noGrp="1"/>
          </p:cNvSpPr>
          <p:nvPr>
            <p:ph type="ctrTitle" idx="4294967295"/>
          </p:nvPr>
        </p:nvSpPr>
        <p:spPr>
          <a:xfrm>
            <a:off x="887413" y="3141663"/>
            <a:ext cx="7772400" cy="1470025"/>
          </a:xfrm>
        </p:spPr>
        <p:txBody>
          <a:bodyPr lIns="91440" tIns="45720" rIns="91440" bIns="45720" anchor="ctr"/>
          <a:lstStyle/>
          <a:p>
            <a:pPr eaLnBrk="1" hangingPunct="1"/>
            <a:r>
              <a:rPr lang="en-US" sz="2500" b="1" dirty="0" smtClean="0"/>
              <a:t>Canadian Cardiovascular Society </a:t>
            </a:r>
            <a:br>
              <a:rPr lang="en-US" sz="2500" b="1" dirty="0" smtClean="0"/>
            </a:br>
            <a:r>
              <a:rPr lang="en-US" sz="2500" b="1" dirty="0" smtClean="0"/>
              <a:t>Antiplatelet Guidelines</a:t>
            </a:r>
          </a:p>
        </p:txBody>
      </p:sp>
      <p:sp>
        <p:nvSpPr>
          <p:cNvPr id="346115" name="Subtitle 2"/>
          <p:cNvSpPr>
            <a:spLocks noGrp="1"/>
          </p:cNvSpPr>
          <p:nvPr>
            <p:ph type="subTitle" idx="4294967295"/>
          </p:nvPr>
        </p:nvSpPr>
        <p:spPr>
          <a:xfrm>
            <a:off x="887412" y="4384447"/>
            <a:ext cx="7342187" cy="1936750"/>
          </a:xfrm>
        </p:spPr>
        <p:txBody>
          <a:bodyPr lIns="91440" tIns="45720" rIns="91440" bIns="45720"/>
          <a:lstStyle/>
          <a:p>
            <a:pPr marL="0" indent="0" eaLnBrk="1" hangingPunct="1">
              <a:buFontTx/>
              <a:buNone/>
              <a:defRPr/>
            </a:pPr>
            <a:r>
              <a:rPr lang="en-CA" altLang="ja-JP" sz="3200" kern="1200" dirty="0" err="1" smtClean="0">
                <a:solidFill>
                  <a:srgbClr val="003399"/>
                </a:solidFill>
                <a:cs typeface="Arial" charset="0"/>
              </a:rPr>
              <a:t>Antiplatelet</a:t>
            </a:r>
            <a:r>
              <a:rPr lang="en-CA" altLang="ja-JP" sz="3200" kern="1200" dirty="0" smtClean="0">
                <a:solidFill>
                  <a:srgbClr val="003399"/>
                </a:solidFill>
                <a:cs typeface="Arial" charset="0"/>
              </a:rPr>
              <a:t> Therapy for </a:t>
            </a:r>
            <a:r>
              <a:rPr lang="en-CA" sz="3200" kern="1200" dirty="0" smtClean="0">
                <a:solidFill>
                  <a:srgbClr val="003399"/>
                </a:solidFill>
                <a:cs typeface="Arial" charset="0"/>
              </a:rPr>
              <a:t>Vascular Prevention in Patients with Peripheral Arterial Disease</a:t>
            </a:r>
            <a:endParaRPr lang="en-US" sz="3600" kern="1200" dirty="0" smtClean="0">
              <a:solidFill>
                <a:srgbClr val="003399"/>
              </a:solidFill>
              <a:cs typeface="Arial" charset="0"/>
            </a:endParaRPr>
          </a:p>
        </p:txBody>
      </p:sp>
      <p:sp>
        <p:nvSpPr>
          <p:cNvPr id="4" name="TextBox 3"/>
          <p:cNvSpPr txBox="1"/>
          <p:nvPr/>
        </p:nvSpPr>
        <p:spPr>
          <a:xfrm>
            <a:off x="887412" y="5969447"/>
            <a:ext cx="7342188" cy="369332"/>
          </a:xfrm>
          <a:prstGeom prst="rect">
            <a:avLst/>
          </a:prstGeom>
          <a:noFill/>
        </p:spPr>
        <p:txBody>
          <a:bodyPr wrap="square" rtlCol="0">
            <a:spAutoFit/>
          </a:bodyPr>
          <a:lstStyle/>
          <a:p>
            <a:r>
              <a:rPr lang="fr-CA" b="1" dirty="0" err="1" smtClean="0">
                <a:latin typeface="Calibri" pitchFamily="34" charset="0"/>
              </a:rPr>
              <a:t>Working</a:t>
            </a:r>
            <a:r>
              <a:rPr lang="fr-CA" b="1" dirty="0" smtClean="0">
                <a:latin typeface="Calibri" pitchFamily="34" charset="0"/>
              </a:rPr>
              <a:t> Group</a:t>
            </a:r>
            <a:r>
              <a:rPr lang="fr-CA" dirty="0" smtClean="0">
                <a:latin typeface="Calibri" pitchFamily="34" charset="0"/>
              </a:rPr>
              <a:t>: A. Roussin, MD, FRCP; Thomas F.  Lindsay, MD, CM</a:t>
            </a:r>
            <a:r>
              <a:rPr lang="fr-CA" smtClean="0">
                <a:latin typeface="Calibri" pitchFamily="34" charset="0"/>
              </a:rPr>
              <a:t>, FRCSC</a:t>
            </a:r>
            <a:endParaRPr lang="fr-CA" dirty="0" smtClean="0">
              <a:latin typeface="Calibri" pitchFamily="34" charset="0"/>
            </a:endParaRPr>
          </a:p>
        </p:txBody>
      </p:sp>
    </p:spTree>
  </p:cSld>
  <p:clrMapOvr>
    <a:masterClrMapping/>
  </p:clrMapOvr>
  <p:transition spd="med"/>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Content Placeholder 4"/>
          <p:cNvSpPr>
            <a:spLocks noGrp="1"/>
          </p:cNvSpPr>
          <p:nvPr>
            <p:ph idx="4294967295"/>
          </p:nvPr>
        </p:nvSpPr>
        <p:spPr>
          <a:xfrm>
            <a:off x="603478" y="2090299"/>
            <a:ext cx="7135813" cy="2652712"/>
          </a:xfrm>
        </p:spPr>
        <p:txBody>
          <a:bodyPr anchor="ctr"/>
          <a:lstStyle/>
          <a:p>
            <a:pPr marL="457200" indent="-457200" eaLnBrk="1" hangingPunct="1">
              <a:lnSpc>
                <a:spcPct val="110000"/>
              </a:lnSpc>
              <a:buFont typeface="Arial" pitchFamily="34" charset="0"/>
              <a:buAutoNum type="arabicPeriod" startAt="3"/>
            </a:pPr>
            <a:r>
              <a:rPr lang="en-CA" sz="2000" b="0" i="1" u="sng" dirty="0" smtClean="0"/>
              <a:t>For patients allergic or </a:t>
            </a:r>
            <a:r>
              <a:rPr lang="en-CA" sz="2000" b="0" dirty="0" smtClean="0"/>
              <a:t>intolerant to ASA, use of </a:t>
            </a:r>
            <a:r>
              <a:rPr lang="en-CA" sz="2000" b="0" dirty="0" err="1" smtClean="0"/>
              <a:t>clopidogrel</a:t>
            </a:r>
            <a:r>
              <a:rPr lang="en-CA" sz="2000" b="0" dirty="0" smtClean="0"/>
              <a:t> is suggested (Class </a:t>
            </a:r>
            <a:r>
              <a:rPr lang="en-CA" sz="2000" b="0" dirty="0" err="1" smtClean="0"/>
              <a:t>IIa</a:t>
            </a:r>
            <a:r>
              <a:rPr lang="en-CA" sz="2000" b="0" dirty="0" smtClean="0"/>
              <a:t>, Level B).</a:t>
            </a:r>
          </a:p>
          <a:p>
            <a:pPr marL="457200" indent="-457200" eaLnBrk="1" hangingPunct="1">
              <a:lnSpc>
                <a:spcPct val="110000"/>
              </a:lnSpc>
              <a:buNone/>
            </a:pPr>
            <a:endParaRPr lang="en-US" sz="2000" b="0" dirty="0" smtClean="0"/>
          </a:p>
          <a:p>
            <a:pPr marL="358775" indent="-358775" eaLnBrk="1" hangingPunct="1">
              <a:lnSpc>
                <a:spcPct val="110000"/>
              </a:lnSpc>
              <a:buFont typeface="Arial" pitchFamily="34" charset="0"/>
              <a:buAutoNum type="arabicPeriod" startAt="4"/>
            </a:pPr>
            <a:r>
              <a:rPr lang="en-CA" sz="2000" b="0" dirty="0" smtClean="0"/>
              <a:t>For patients with intermittent </a:t>
            </a:r>
            <a:r>
              <a:rPr lang="en-CA" sz="2000" b="0" dirty="0" err="1" smtClean="0"/>
              <a:t>claudication</a:t>
            </a:r>
            <a:r>
              <a:rPr lang="en-CA" sz="2000" b="0" dirty="0" smtClean="0"/>
              <a:t>, </a:t>
            </a:r>
            <a:r>
              <a:rPr lang="en-CA" sz="2000" b="0" dirty="0" err="1" smtClean="0"/>
              <a:t>dipyridamole</a:t>
            </a:r>
            <a:r>
              <a:rPr lang="en-CA" sz="2000" b="0" dirty="0" smtClean="0"/>
              <a:t> should not be used in addition to ASA (Class III, Level C).</a:t>
            </a:r>
          </a:p>
        </p:txBody>
      </p:sp>
      <p:sp>
        <p:nvSpPr>
          <p:cNvPr id="120835" name="TextBox 3"/>
          <p:cNvSpPr txBox="1">
            <a:spLocks noChangeArrowheads="1"/>
          </p:cNvSpPr>
          <p:nvPr/>
        </p:nvSpPr>
        <p:spPr bwMode="auto">
          <a:xfrm>
            <a:off x="800100" y="1535113"/>
            <a:ext cx="6873875" cy="369887"/>
          </a:xfrm>
          <a:prstGeom prst="rect">
            <a:avLst/>
          </a:prstGeom>
          <a:noFill/>
          <a:ln w="9525">
            <a:noFill/>
            <a:miter lim="800000"/>
            <a:headEnd/>
            <a:tailEnd/>
          </a:ln>
        </p:spPr>
        <p:txBody>
          <a:bodyPr>
            <a:spAutoFit/>
          </a:bodyPr>
          <a:lstStyle/>
          <a:p>
            <a:endParaRPr lang="fr-CA"/>
          </a:p>
        </p:txBody>
      </p:sp>
      <p:sp>
        <p:nvSpPr>
          <p:cNvPr id="7" name="Title 3"/>
          <p:cNvSpPr txBox="1">
            <a:spLocks/>
          </p:cNvSpPr>
          <p:nvPr/>
        </p:nvSpPr>
        <p:spPr bwMode="auto">
          <a:xfrm>
            <a:off x="489176" y="1209017"/>
            <a:ext cx="7772400" cy="919162"/>
          </a:xfrm>
          <a:prstGeom prst="rect">
            <a:avLst/>
          </a:prstGeom>
          <a:noFill/>
          <a:ln w="9525">
            <a:noFill/>
            <a:miter lim="800000"/>
            <a:headEnd/>
            <a:tailEnd/>
          </a:ln>
        </p:spPr>
        <p:txBody>
          <a:bodyPr anchor="ctr"/>
          <a:lstStyle/>
          <a:p>
            <a:pPr>
              <a:defRPr/>
            </a:pPr>
            <a:r>
              <a:rPr lang="en-CA" sz="2400" b="1" dirty="0" err="1" smtClean="0">
                <a:solidFill>
                  <a:srgbClr val="CC9915"/>
                </a:solidFill>
                <a:latin typeface="+mn-lt"/>
                <a:ea typeface="+mj-ea"/>
                <a:cs typeface="+mj-cs"/>
              </a:rPr>
              <a:t>Antiplatelet</a:t>
            </a:r>
            <a:r>
              <a:rPr lang="en-CA" sz="2400" b="1" dirty="0" smtClean="0">
                <a:solidFill>
                  <a:srgbClr val="CC9915"/>
                </a:solidFill>
                <a:latin typeface="+mn-lt"/>
                <a:ea typeface="+mj-ea"/>
                <a:cs typeface="+mj-cs"/>
              </a:rPr>
              <a:t> therapy for vascular prevention                        in patients with peripheral arterial disease</a:t>
            </a:r>
            <a:endParaRPr lang="en-US" sz="2400" b="1" dirty="0" err="1" smtClean="0">
              <a:solidFill>
                <a:srgbClr val="CC9915"/>
              </a:solidFill>
              <a:latin typeface="+mn-lt"/>
              <a:ea typeface="+mj-ea"/>
              <a:cs typeface="+mj-cs"/>
            </a:endParaRPr>
          </a:p>
        </p:txBody>
      </p:sp>
    </p:spTree>
  </p:cSld>
  <p:clrMapOvr>
    <a:masterClrMapping/>
  </p:clrMapOvr>
  <p:transition spd="med"/>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showMasterSp="0">
  <p:cSld>
    <p:bg>
      <p:bgPr>
        <a:solidFill>
          <a:srgbClr val="3A5750"/>
        </a:solidFill>
        <a:effectLst/>
      </p:bgPr>
    </p:bg>
    <p:spTree>
      <p:nvGrpSpPr>
        <p:cNvPr id="1" name=""/>
        <p:cNvGrpSpPr/>
        <p:nvPr/>
      </p:nvGrpSpPr>
      <p:grpSpPr>
        <a:xfrm>
          <a:off x="0" y="0"/>
          <a:ext cx="0" cy="0"/>
          <a:chOff x="0" y="0"/>
          <a:chExt cx="0" cy="0"/>
        </a:xfrm>
      </p:grpSpPr>
      <p:sp>
        <p:nvSpPr>
          <p:cNvPr id="121858" name="Rectangle 2"/>
          <p:cNvSpPr>
            <a:spLocks noGrp="1" noChangeArrowheads="1"/>
          </p:cNvSpPr>
          <p:nvPr>
            <p:ph type="title" idx="4294967295"/>
          </p:nvPr>
        </p:nvSpPr>
        <p:spPr>
          <a:xfrm>
            <a:off x="457200" y="147638"/>
            <a:ext cx="8686800" cy="1143000"/>
          </a:xfrm>
          <a:noFill/>
        </p:spPr>
        <p:txBody>
          <a:bodyPr lIns="91440" tIns="45720" rIns="91440" bIns="45720"/>
          <a:lstStyle/>
          <a:p>
            <a:pPr algn="l" defTabSz="457200" eaLnBrk="1" hangingPunct="1"/>
            <a:r>
              <a:rPr lang="en-GB" altLang="ja-JP" sz="3000" smtClean="0">
                <a:solidFill>
                  <a:schemeClr val="tx1"/>
                </a:solidFill>
                <a:latin typeface="Calibri" pitchFamily="34" charset="0"/>
              </a:rPr>
              <a:t>Overall Population: Primary efficacy outcome</a:t>
            </a:r>
            <a:r>
              <a:rPr lang="en-GB" altLang="ja-JP" sz="3200" smtClean="0">
                <a:solidFill>
                  <a:schemeClr val="tx1"/>
                </a:solidFill>
                <a:latin typeface="Calibri" pitchFamily="34" charset="0"/>
              </a:rPr>
              <a:t/>
            </a:r>
            <a:br>
              <a:rPr lang="en-GB" altLang="ja-JP" sz="3200" smtClean="0">
                <a:solidFill>
                  <a:schemeClr val="tx1"/>
                </a:solidFill>
                <a:latin typeface="Calibri" pitchFamily="34" charset="0"/>
              </a:rPr>
            </a:br>
            <a:r>
              <a:rPr lang="en-GB" altLang="ja-JP" sz="3000" smtClean="0">
                <a:solidFill>
                  <a:schemeClr val="tx1"/>
                </a:solidFill>
                <a:latin typeface="Calibri" pitchFamily="34" charset="0"/>
              </a:rPr>
              <a:t>(MI, stroke, or CV death)</a:t>
            </a:r>
            <a:r>
              <a:rPr lang="en-US" altLang="ja-JP" sz="2800" smtClean="0">
                <a:solidFill>
                  <a:schemeClr val="tx1"/>
                </a:solidFill>
                <a:latin typeface="Calibri" pitchFamily="34" charset="0"/>
              </a:rPr>
              <a:t>†</a:t>
            </a:r>
            <a:endParaRPr lang="en-US" altLang="ja-JP" sz="3000" smtClean="0">
              <a:solidFill>
                <a:schemeClr val="tx1"/>
              </a:solidFill>
              <a:latin typeface="Calibri" pitchFamily="34" charset="0"/>
            </a:endParaRPr>
          </a:p>
        </p:txBody>
      </p:sp>
      <p:sp>
        <p:nvSpPr>
          <p:cNvPr id="121859" name="Rectangle 3"/>
          <p:cNvSpPr>
            <a:spLocks noChangeArrowheads="1"/>
          </p:cNvSpPr>
          <p:nvPr/>
        </p:nvSpPr>
        <p:spPr bwMode="auto">
          <a:xfrm>
            <a:off x="457200" y="5653088"/>
            <a:ext cx="6515100" cy="1187450"/>
          </a:xfrm>
          <a:prstGeom prst="rect">
            <a:avLst/>
          </a:prstGeom>
          <a:noFill/>
          <a:ln w="9525">
            <a:noFill/>
            <a:miter lim="800000"/>
            <a:headEnd/>
            <a:tailEnd/>
          </a:ln>
        </p:spPr>
        <p:txBody>
          <a:bodyPr lIns="86072" tIns="43036" rIns="86072" bIns="43036">
            <a:spAutoFit/>
          </a:bodyPr>
          <a:lstStyle/>
          <a:p>
            <a:pPr defTabSz="854075">
              <a:lnSpc>
                <a:spcPct val="90000"/>
              </a:lnSpc>
            </a:pPr>
            <a:r>
              <a:rPr lang="en-US" baseline="30000">
                <a:latin typeface="Calibri" pitchFamily="34" charset="0"/>
                <a:cs typeface="Times New Roman" pitchFamily="18" charset="0"/>
              </a:rPr>
              <a:t>† </a:t>
            </a:r>
            <a:r>
              <a:rPr lang="en-US">
                <a:latin typeface="Calibri" pitchFamily="34" charset="0"/>
                <a:cs typeface="Times New Roman" pitchFamily="18" charset="0"/>
              </a:rPr>
              <a:t>First Occurrence of </a:t>
            </a:r>
            <a:r>
              <a:rPr lang="fr-FR">
                <a:latin typeface="Calibri" pitchFamily="34" charset="0"/>
                <a:cs typeface="Times New Roman" pitchFamily="18" charset="0"/>
              </a:rPr>
              <a:t>MI (fatal or non-fatal), stroke (fatal or non-fatal), or cardiovascular death</a:t>
            </a:r>
            <a:endParaRPr lang="en-US" baseline="30000">
              <a:latin typeface="Calibri" pitchFamily="34" charset="0"/>
              <a:cs typeface="Times New Roman" pitchFamily="18" charset="0"/>
            </a:endParaRPr>
          </a:p>
          <a:p>
            <a:pPr defTabSz="854075">
              <a:lnSpc>
                <a:spcPct val="90000"/>
              </a:lnSpc>
              <a:spcBef>
                <a:spcPct val="20000"/>
              </a:spcBef>
            </a:pPr>
            <a:r>
              <a:rPr lang="en-US">
                <a:latin typeface="Calibri" pitchFamily="34" charset="0"/>
                <a:cs typeface="Times New Roman" pitchFamily="18" charset="0"/>
              </a:rPr>
              <a:t>*All patients received ASA 75-162mg/day</a:t>
            </a:r>
          </a:p>
          <a:p>
            <a:pPr defTabSz="854075">
              <a:lnSpc>
                <a:spcPct val="90000"/>
              </a:lnSpc>
              <a:spcBef>
                <a:spcPct val="20000"/>
              </a:spcBef>
            </a:pPr>
            <a:r>
              <a:rPr lang="en-US">
                <a:latin typeface="Calibri" pitchFamily="34" charset="0"/>
                <a:cs typeface="Times New Roman" pitchFamily="18" charset="0"/>
              </a:rPr>
              <a:t>Median follow-up was 28 months</a:t>
            </a:r>
          </a:p>
        </p:txBody>
      </p:sp>
      <p:grpSp>
        <p:nvGrpSpPr>
          <p:cNvPr id="121860" name="Group 703"/>
          <p:cNvGrpSpPr>
            <a:grpSpLocks/>
          </p:cNvGrpSpPr>
          <p:nvPr/>
        </p:nvGrpSpPr>
        <p:grpSpPr bwMode="auto">
          <a:xfrm>
            <a:off x="663575" y="1249363"/>
            <a:ext cx="8345488" cy="4471987"/>
            <a:chOff x="470" y="787"/>
            <a:chExt cx="5914" cy="2817"/>
          </a:xfrm>
        </p:grpSpPr>
        <p:sp>
          <p:nvSpPr>
            <p:cNvPr id="121863" name="Line 6"/>
            <p:cNvSpPr>
              <a:spLocks noChangeShapeType="1"/>
            </p:cNvSpPr>
            <p:nvPr/>
          </p:nvSpPr>
          <p:spPr bwMode="auto">
            <a:xfrm>
              <a:off x="949" y="998"/>
              <a:ext cx="1" cy="2014"/>
            </a:xfrm>
            <a:prstGeom prst="line">
              <a:avLst/>
            </a:prstGeom>
            <a:noFill/>
            <a:ln w="38100">
              <a:solidFill>
                <a:schemeClr val="tx1"/>
              </a:solidFill>
              <a:round/>
              <a:headEnd/>
              <a:tailEnd/>
            </a:ln>
          </p:spPr>
          <p:txBody>
            <a:bodyPr/>
            <a:lstStyle/>
            <a:p>
              <a:endParaRPr lang="fr-CA"/>
            </a:p>
          </p:txBody>
        </p:sp>
        <p:sp>
          <p:nvSpPr>
            <p:cNvPr id="121864" name="Line 7"/>
            <p:cNvSpPr>
              <a:spLocks noChangeShapeType="1"/>
            </p:cNvSpPr>
            <p:nvPr/>
          </p:nvSpPr>
          <p:spPr bwMode="auto">
            <a:xfrm flipH="1">
              <a:off x="917" y="2984"/>
              <a:ext cx="31" cy="1"/>
            </a:xfrm>
            <a:prstGeom prst="line">
              <a:avLst/>
            </a:prstGeom>
            <a:noFill/>
            <a:ln w="38100">
              <a:solidFill>
                <a:schemeClr val="tx1"/>
              </a:solidFill>
              <a:round/>
              <a:headEnd/>
              <a:tailEnd/>
            </a:ln>
          </p:spPr>
          <p:txBody>
            <a:bodyPr/>
            <a:lstStyle/>
            <a:p>
              <a:endParaRPr lang="fr-CA"/>
            </a:p>
          </p:txBody>
        </p:sp>
        <p:sp>
          <p:nvSpPr>
            <p:cNvPr id="121865" name="Line 8"/>
            <p:cNvSpPr>
              <a:spLocks noChangeShapeType="1"/>
            </p:cNvSpPr>
            <p:nvPr/>
          </p:nvSpPr>
          <p:spPr bwMode="auto">
            <a:xfrm flipH="1">
              <a:off x="917" y="2495"/>
              <a:ext cx="31" cy="1"/>
            </a:xfrm>
            <a:prstGeom prst="line">
              <a:avLst/>
            </a:prstGeom>
            <a:noFill/>
            <a:ln w="38100">
              <a:solidFill>
                <a:schemeClr val="tx1"/>
              </a:solidFill>
              <a:round/>
              <a:headEnd/>
              <a:tailEnd/>
            </a:ln>
          </p:spPr>
          <p:txBody>
            <a:bodyPr/>
            <a:lstStyle/>
            <a:p>
              <a:endParaRPr lang="fr-CA"/>
            </a:p>
          </p:txBody>
        </p:sp>
        <p:sp>
          <p:nvSpPr>
            <p:cNvPr id="121866" name="Line 9"/>
            <p:cNvSpPr>
              <a:spLocks noChangeShapeType="1"/>
            </p:cNvSpPr>
            <p:nvPr/>
          </p:nvSpPr>
          <p:spPr bwMode="auto">
            <a:xfrm flipH="1">
              <a:off x="917" y="2006"/>
              <a:ext cx="31" cy="1"/>
            </a:xfrm>
            <a:prstGeom prst="line">
              <a:avLst/>
            </a:prstGeom>
            <a:noFill/>
            <a:ln w="38100">
              <a:solidFill>
                <a:schemeClr val="tx1"/>
              </a:solidFill>
              <a:round/>
              <a:headEnd/>
              <a:tailEnd/>
            </a:ln>
          </p:spPr>
          <p:txBody>
            <a:bodyPr/>
            <a:lstStyle/>
            <a:p>
              <a:endParaRPr lang="fr-CA"/>
            </a:p>
          </p:txBody>
        </p:sp>
        <p:sp>
          <p:nvSpPr>
            <p:cNvPr id="121867" name="Line 10"/>
            <p:cNvSpPr>
              <a:spLocks noChangeShapeType="1"/>
            </p:cNvSpPr>
            <p:nvPr/>
          </p:nvSpPr>
          <p:spPr bwMode="auto">
            <a:xfrm flipH="1">
              <a:off x="917" y="1516"/>
              <a:ext cx="31" cy="1"/>
            </a:xfrm>
            <a:prstGeom prst="line">
              <a:avLst/>
            </a:prstGeom>
            <a:noFill/>
            <a:ln w="38100">
              <a:solidFill>
                <a:schemeClr val="tx1"/>
              </a:solidFill>
              <a:round/>
              <a:headEnd/>
              <a:tailEnd/>
            </a:ln>
          </p:spPr>
          <p:txBody>
            <a:bodyPr/>
            <a:lstStyle/>
            <a:p>
              <a:endParaRPr lang="fr-CA"/>
            </a:p>
          </p:txBody>
        </p:sp>
        <p:sp>
          <p:nvSpPr>
            <p:cNvPr id="121868" name="Line 11"/>
            <p:cNvSpPr>
              <a:spLocks noChangeShapeType="1"/>
            </p:cNvSpPr>
            <p:nvPr/>
          </p:nvSpPr>
          <p:spPr bwMode="auto">
            <a:xfrm flipH="1">
              <a:off x="917" y="1027"/>
              <a:ext cx="31" cy="1"/>
            </a:xfrm>
            <a:prstGeom prst="line">
              <a:avLst/>
            </a:prstGeom>
            <a:noFill/>
            <a:ln w="38100">
              <a:solidFill>
                <a:schemeClr val="tx1"/>
              </a:solidFill>
              <a:round/>
              <a:headEnd/>
              <a:tailEnd/>
            </a:ln>
          </p:spPr>
          <p:txBody>
            <a:bodyPr/>
            <a:lstStyle/>
            <a:p>
              <a:endParaRPr lang="fr-CA"/>
            </a:p>
          </p:txBody>
        </p:sp>
        <p:sp>
          <p:nvSpPr>
            <p:cNvPr id="121869" name="Rectangle 12"/>
            <p:cNvSpPr>
              <a:spLocks noChangeArrowheads="1"/>
            </p:cNvSpPr>
            <p:nvPr/>
          </p:nvSpPr>
          <p:spPr bwMode="auto">
            <a:xfrm rot="-5400000">
              <a:off x="-191" y="1852"/>
              <a:ext cx="1495" cy="174"/>
            </a:xfrm>
            <a:prstGeom prst="rect">
              <a:avLst/>
            </a:prstGeom>
            <a:noFill/>
            <a:ln w="9525">
              <a:noFill/>
              <a:miter lim="800000"/>
              <a:headEnd/>
              <a:tailEnd/>
            </a:ln>
          </p:spPr>
          <p:txBody>
            <a:bodyPr wrap="none" lIns="0" tIns="0" rIns="0" bIns="0">
              <a:spAutoFit/>
            </a:bodyPr>
            <a:lstStyle/>
            <a:p>
              <a:pPr algn="ctr" defTabSz="914400"/>
              <a:r>
                <a:rPr lang="en-US" sz="1600">
                  <a:cs typeface="Times New Roman" pitchFamily="18" charset="0"/>
                </a:rPr>
                <a:t>Cumulative event rate (%)</a:t>
              </a:r>
            </a:p>
          </p:txBody>
        </p:sp>
        <p:sp>
          <p:nvSpPr>
            <p:cNvPr id="121870" name="Rectangle 13"/>
            <p:cNvSpPr>
              <a:spLocks noChangeArrowheads="1"/>
            </p:cNvSpPr>
            <p:nvPr/>
          </p:nvSpPr>
          <p:spPr bwMode="auto">
            <a:xfrm>
              <a:off x="772" y="2929"/>
              <a:ext cx="81" cy="155"/>
            </a:xfrm>
            <a:prstGeom prst="rect">
              <a:avLst/>
            </a:prstGeom>
            <a:noFill/>
            <a:ln w="9525">
              <a:noFill/>
              <a:miter lim="800000"/>
              <a:headEnd/>
              <a:tailEnd/>
            </a:ln>
          </p:spPr>
          <p:txBody>
            <a:bodyPr wrap="none" lIns="0" tIns="0" rIns="0" bIns="0">
              <a:spAutoFit/>
            </a:bodyPr>
            <a:lstStyle/>
            <a:p>
              <a:pPr algn="ctr" defTabSz="914400"/>
              <a:r>
                <a:rPr lang="en-US" sz="1600" b="1">
                  <a:cs typeface="Times New Roman" pitchFamily="18" charset="0"/>
                </a:rPr>
                <a:t>0</a:t>
              </a:r>
              <a:endParaRPr lang="en-US" sz="1600" b="1" u="sng">
                <a:cs typeface="Times New Roman" pitchFamily="18" charset="0"/>
              </a:endParaRPr>
            </a:p>
          </p:txBody>
        </p:sp>
        <p:sp>
          <p:nvSpPr>
            <p:cNvPr id="121871" name="Rectangle 14"/>
            <p:cNvSpPr>
              <a:spLocks noChangeArrowheads="1"/>
            </p:cNvSpPr>
            <p:nvPr/>
          </p:nvSpPr>
          <p:spPr bwMode="auto">
            <a:xfrm>
              <a:off x="772" y="2440"/>
              <a:ext cx="81" cy="155"/>
            </a:xfrm>
            <a:prstGeom prst="rect">
              <a:avLst/>
            </a:prstGeom>
            <a:noFill/>
            <a:ln w="9525">
              <a:noFill/>
              <a:miter lim="800000"/>
              <a:headEnd/>
              <a:tailEnd/>
            </a:ln>
          </p:spPr>
          <p:txBody>
            <a:bodyPr wrap="none" lIns="0" tIns="0" rIns="0" bIns="0">
              <a:spAutoFit/>
            </a:bodyPr>
            <a:lstStyle/>
            <a:p>
              <a:pPr algn="ctr" defTabSz="914400"/>
              <a:r>
                <a:rPr lang="en-US" sz="1600" b="1">
                  <a:cs typeface="Times New Roman" pitchFamily="18" charset="0"/>
                </a:rPr>
                <a:t>2</a:t>
              </a:r>
              <a:endParaRPr lang="en-US" sz="1600" b="1" u="sng">
                <a:cs typeface="Times New Roman" pitchFamily="18" charset="0"/>
              </a:endParaRPr>
            </a:p>
          </p:txBody>
        </p:sp>
        <p:sp>
          <p:nvSpPr>
            <p:cNvPr id="121872" name="Rectangle 15"/>
            <p:cNvSpPr>
              <a:spLocks noChangeArrowheads="1"/>
            </p:cNvSpPr>
            <p:nvPr/>
          </p:nvSpPr>
          <p:spPr bwMode="auto">
            <a:xfrm>
              <a:off x="772" y="1950"/>
              <a:ext cx="81" cy="155"/>
            </a:xfrm>
            <a:prstGeom prst="rect">
              <a:avLst/>
            </a:prstGeom>
            <a:noFill/>
            <a:ln w="9525">
              <a:noFill/>
              <a:miter lim="800000"/>
              <a:headEnd/>
              <a:tailEnd/>
            </a:ln>
          </p:spPr>
          <p:txBody>
            <a:bodyPr wrap="none" lIns="0" tIns="0" rIns="0" bIns="0">
              <a:spAutoFit/>
            </a:bodyPr>
            <a:lstStyle/>
            <a:p>
              <a:pPr algn="ctr" defTabSz="914400"/>
              <a:r>
                <a:rPr lang="en-US" sz="1600" b="1">
                  <a:cs typeface="Times New Roman" pitchFamily="18" charset="0"/>
                </a:rPr>
                <a:t>4</a:t>
              </a:r>
              <a:endParaRPr lang="en-US" sz="1600" b="1" u="sng">
                <a:cs typeface="Times New Roman" pitchFamily="18" charset="0"/>
              </a:endParaRPr>
            </a:p>
          </p:txBody>
        </p:sp>
        <p:sp>
          <p:nvSpPr>
            <p:cNvPr id="121873" name="Rectangle 16"/>
            <p:cNvSpPr>
              <a:spLocks noChangeArrowheads="1"/>
            </p:cNvSpPr>
            <p:nvPr/>
          </p:nvSpPr>
          <p:spPr bwMode="auto">
            <a:xfrm>
              <a:off x="772" y="1461"/>
              <a:ext cx="81" cy="155"/>
            </a:xfrm>
            <a:prstGeom prst="rect">
              <a:avLst/>
            </a:prstGeom>
            <a:noFill/>
            <a:ln w="9525">
              <a:noFill/>
              <a:miter lim="800000"/>
              <a:headEnd/>
              <a:tailEnd/>
            </a:ln>
          </p:spPr>
          <p:txBody>
            <a:bodyPr wrap="none" lIns="0" tIns="0" rIns="0" bIns="0">
              <a:spAutoFit/>
            </a:bodyPr>
            <a:lstStyle/>
            <a:p>
              <a:pPr algn="ctr" defTabSz="914400"/>
              <a:r>
                <a:rPr lang="en-US" sz="1600" b="1">
                  <a:cs typeface="Times New Roman" pitchFamily="18" charset="0"/>
                </a:rPr>
                <a:t>6</a:t>
              </a:r>
              <a:endParaRPr lang="en-US" sz="1600" b="1" u="sng">
                <a:cs typeface="Times New Roman" pitchFamily="18" charset="0"/>
              </a:endParaRPr>
            </a:p>
          </p:txBody>
        </p:sp>
        <p:sp>
          <p:nvSpPr>
            <p:cNvPr id="121874" name="Rectangle 17"/>
            <p:cNvSpPr>
              <a:spLocks noChangeArrowheads="1"/>
            </p:cNvSpPr>
            <p:nvPr/>
          </p:nvSpPr>
          <p:spPr bwMode="auto">
            <a:xfrm>
              <a:off x="772" y="972"/>
              <a:ext cx="81" cy="155"/>
            </a:xfrm>
            <a:prstGeom prst="rect">
              <a:avLst/>
            </a:prstGeom>
            <a:noFill/>
            <a:ln w="9525">
              <a:noFill/>
              <a:miter lim="800000"/>
              <a:headEnd/>
              <a:tailEnd/>
            </a:ln>
          </p:spPr>
          <p:txBody>
            <a:bodyPr wrap="none" lIns="0" tIns="0" rIns="0" bIns="0">
              <a:spAutoFit/>
            </a:bodyPr>
            <a:lstStyle/>
            <a:p>
              <a:pPr algn="ctr" defTabSz="914400"/>
              <a:r>
                <a:rPr lang="en-US" sz="1600" b="1">
                  <a:cs typeface="Times New Roman" pitchFamily="18" charset="0"/>
                </a:rPr>
                <a:t>8</a:t>
              </a:r>
              <a:endParaRPr lang="en-US" sz="1600" b="1" u="sng">
                <a:cs typeface="Times New Roman" pitchFamily="18" charset="0"/>
              </a:endParaRPr>
            </a:p>
          </p:txBody>
        </p:sp>
        <p:sp>
          <p:nvSpPr>
            <p:cNvPr id="121875" name="Line 18"/>
            <p:cNvSpPr>
              <a:spLocks noChangeShapeType="1"/>
            </p:cNvSpPr>
            <p:nvPr/>
          </p:nvSpPr>
          <p:spPr bwMode="auto">
            <a:xfrm flipH="1">
              <a:off x="949" y="3012"/>
              <a:ext cx="3781" cy="1"/>
            </a:xfrm>
            <a:prstGeom prst="line">
              <a:avLst/>
            </a:prstGeom>
            <a:noFill/>
            <a:ln w="38100">
              <a:solidFill>
                <a:schemeClr val="tx1"/>
              </a:solidFill>
              <a:round/>
              <a:headEnd/>
              <a:tailEnd/>
            </a:ln>
          </p:spPr>
          <p:txBody>
            <a:bodyPr/>
            <a:lstStyle/>
            <a:p>
              <a:endParaRPr lang="fr-CA"/>
            </a:p>
          </p:txBody>
        </p:sp>
        <p:sp>
          <p:nvSpPr>
            <p:cNvPr id="121876" name="Line 19"/>
            <p:cNvSpPr>
              <a:spLocks noChangeShapeType="1"/>
            </p:cNvSpPr>
            <p:nvPr/>
          </p:nvSpPr>
          <p:spPr bwMode="auto">
            <a:xfrm>
              <a:off x="982" y="3013"/>
              <a:ext cx="1" cy="29"/>
            </a:xfrm>
            <a:prstGeom prst="line">
              <a:avLst/>
            </a:prstGeom>
            <a:noFill/>
            <a:ln w="38100">
              <a:solidFill>
                <a:schemeClr val="tx1"/>
              </a:solidFill>
              <a:round/>
              <a:headEnd/>
              <a:tailEnd/>
            </a:ln>
          </p:spPr>
          <p:txBody>
            <a:bodyPr/>
            <a:lstStyle/>
            <a:p>
              <a:endParaRPr lang="fr-CA"/>
            </a:p>
          </p:txBody>
        </p:sp>
        <p:sp>
          <p:nvSpPr>
            <p:cNvPr id="121877" name="Line 20"/>
            <p:cNvSpPr>
              <a:spLocks noChangeShapeType="1"/>
            </p:cNvSpPr>
            <p:nvPr/>
          </p:nvSpPr>
          <p:spPr bwMode="auto">
            <a:xfrm>
              <a:off x="1724" y="3013"/>
              <a:ext cx="1" cy="29"/>
            </a:xfrm>
            <a:prstGeom prst="line">
              <a:avLst/>
            </a:prstGeom>
            <a:noFill/>
            <a:ln w="38100">
              <a:solidFill>
                <a:schemeClr val="tx1"/>
              </a:solidFill>
              <a:round/>
              <a:headEnd/>
              <a:tailEnd/>
            </a:ln>
          </p:spPr>
          <p:txBody>
            <a:bodyPr/>
            <a:lstStyle/>
            <a:p>
              <a:endParaRPr lang="fr-CA"/>
            </a:p>
          </p:txBody>
        </p:sp>
        <p:sp>
          <p:nvSpPr>
            <p:cNvPr id="121878" name="Line 21"/>
            <p:cNvSpPr>
              <a:spLocks noChangeShapeType="1"/>
            </p:cNvSpPr>
            <p:nvPr/>
          </p:nvSpPr>
          <p:spPr bwMode="auto">
            <a:xfrm>
              <a:off x="2468" y="3013"/>
              <a:ext cx="1" cy="29"/>
            </a:xfrm>
            <a:prstGeom prst="line">
              <a:avLst/>
            </a:prstGeom>
            <a:noFill/>
            <a:ln w="38100">
              <a:solidFill>
                <a:schemeClr val="tx1"/>
              </a:solidFill>
              <a:round/>
              <a:headEnd/>
              <a:tailEnd/>
            </a:ln>
          </p:spPr>
          <p:txBody>
            <a:bodyPr/>
            <a:lstStyle/>
            <a:p>
              <a:endParaRPr lang="fr-CA"/>
            </a:p>
          </p:txBody>
        </p:sp>
        <p:sp>
          <p:nvSpPr>
            <p:cNvPr id="121879" name="Line 22"/>
            <p:cNvSpPr>
              <a:spLocks noChangeShapeType="1"/>
            </p:cNvSpPr>
            <p:nvPr/>
          </p:nvSpPr>
          <p:spPr bwMode="auto">
            <a:xfrm>
              <a:off x="3210" y="3013"/>
              <a:ext cx="2" cy="29"/>
            </a:xfrm>
            <a:prstGeom prst="line">
              <a:avLst/>
            </a:prstGeom>
            <a:noFill/>
            <a:ln w="38100">
              <a:solidFill>
                <a:schemeClr val="tx1"/>
              </a:solidFill>
              <a:round/>
              <a:headEnd/>
              <a:tailEnd/>
            </a:ln>
          </p:spPr>
          <p:txBody>
            <a:bodyPr/>
            <a:lstStyle/>
            <a:p>
              <a:endParaRPr lang="fr-CA"/>
            </a:p>
          </p:txBody>
        </p:sp>
        <p:sp>
          <p:nvSpPr>
            <p:cNvPr id="121880" name="Line 23"/>
            <p:cNvSpPr>
              <a:spLocks noChangeShapeType="1"/>
            </p:cNvSpPr>
            <p:nvPr/>
          </p:nvSpPr>
          <p:spPr bwMode="auto">
            <a:xfrm>
              <a:off x="3954" y="3013"/>
              <a:ext cx="1" cy="29"/>
            </a:xfrm>
            <a:prstGeom prst="line">
              <a:avLst/>
            </a:prstGeom>
            <a:noFill/>
            <a:ln w="38100">
              <a:solidFill>
                <a:schemeClr val="tx1"/>
              </a:solidFill>
              <a:round/>
              <a:headEnd/>
              <a:tailEnd/>
            </a:ln>
          </p:spPr>
          <p:txBody>
            <a:bodyPr/>
            <a:lstStyle/>
            <a:p>
              <a:endParaRPr lang="fr-CA"/>
            </a:p>
          </p:txBody>
        </p:sp>
        <p:sp>
          <p:nvSpPr>
            <p:cNvPr id="121881" name="Line 24"/>
            <p:cNvSpPr>
              <a:spLocks noChangeShapeType="1"/>
            </p:cNvSpPr>
            <p:nvPr/>
          </p:nvSpPr>
          <p:spPr bwMode="auto">
            <a:xfrm>
              <a:off x="4697" y="3013"/>
              <a:ext cx="1" cy="29"/>
            </a:xfrm>
            <a:prstGeom prst="line">
              <a:avLst/>
            </a:prstGeom>
            <a:noFill/>
            <a:ln w="38100">
              <a:solidFill>
                <a:schemeClr val="tx1"/>
              </a:solidFill>
              <a:round/>
              <a:headEnd/>
              <a:tailEnd/>
            </a:ln>
          </p:spPr>
          <p:txBody>
            <a:bodyPr/>
            <a:lstStyle/>
            <a:p>
              <a:endParaRPr lang="fr-CA"/>
            </a:p>
          </p:txBody>
        </p:sp>
        <p:sp>
          <p:nvSpPr>
            <p:cNvPr id="121882" name="Rectangle 25"/>
            <p:cNvSpPr>
              <a:spLocks noChangeArrowheads="1"/>
            </p:cNvSpPr>
            <p:nvPr/>
          </p:nvSpPr>
          <p:spPr bwMode="auto">
            <a:xfrm>
              <a:off x="1950" y="3263"/>
              <a:ext cx="1810" cy="155"/>
            </a:xfrm>
            <a:prstGeom prst="rect">
              <a:avLst/>
            </a:prstGeom>
            <a:noFill/>
            <a:ln w="9525">
              <a:noFill/>
              <a:miter lim="800000"/>
              <a:headEnd/>
              <a:tailEnd/>
            </a:ln>
          </p:spPr>
          <p:txBody>
            <a:bodyPr wrap="none" lIns="0" tIns="0" rIns="0" bIns="0">
              <a:spAutoFit/>
            </a:bodyPr>
            <a:lstStyle/>
            <a:p>
              <a:pPr algn="ctr" defTabSz="914400"/>
              <a:r>
                <a:rPr lang="en-US" sz="1600">
                  <a:cs typeface="Times New Roman" pitchFamily="18" charset="0"/>
                </a:rPr>
                <a:t>Months since randomization</a:t>
              </a:r>
              <a:endParaRPr lang="en-US" sz="1600" u="sng">
                <a:cs typeface="Times New Roman" pitchFamily="18" charset="0"/>
              </a:endParaRPr>
            </a:p>
          </p:txBody>
        </p:sp>
        <p:sp>
          <p:nvSpPr>
            <p:cNvPr id="121883" name="Rectangle 26"/>
            <p:cNvSpPr>
              <a:spLocks noChangeArrowheads="1"/>
            </p:cNvSpPr>
            <p:nvPr/>
          </p:nvSpPr>
          <p:spPr bwMode="auto">
            <a:xfrm>
              <a:off x="922" y="3055"/>
              <a:ext cx="121" cy="155"/>
            </a:xfrm>
            <a:prstGeom prst="rect">
              <a:avLst/>
            </a:prstGeom>
            <a:noFill/>
            <a:ln w="9525">
              <a:noFill/>
              <a:miter lim="800000"/>
              <a:headEnd/>
              <a:tailEnd/>
            </a:ln>
          </p:spPr>
          <p:txBody>
            <a:bodyPr wrap="none" lIns="0" tIns="0" rIns="0" bIns="0">
              <a:spAutoFit/>
            </a:bodyPr>
            <a:lstStyle/>
            <a:p>
              <a:pPr algn="ctr" defTabSz="914400"/>
              <a:r>
                <a:rPr lang="en-US" sz="1600" b="1">
                  <a:cs typeface="Times New Roman" pitchFamily="18" charset="0"/>
                </a:rPr>
                <a:t> 0</a:t>
              </a:r>
              <a:endParaRPr lang="en-US" sz="1600" b="1" u="sng">
                <a:cs typeface="Times New Roman" pitchFamily="18" charset="0"/>
              </a:endParaRPr>
            </a:p>
          </p:txBody>
        </p:sp>
        <p:sp>
          <p:nvSpPr>
            <p:cNvPr id="121884" name="Rectangle 27"/>
            <p:cNvSpPr>
              <a:spLocks noChangeArrowheads="1"/>
            </p:cNvSpPr>
            <p:nvPr/>
          </p:nvSpPr>
          <p:spPr bwMode="auto">
            <a:xfrm>
              <a:off x="1667" y="3055"/>
              <a:ext cx="121" cy="155"/>
            </a:xfrm>
            <a:prstGeom prst="rect">
              <a:avLst/>
            </a:prstGeom>
            <a:noFill/>
            <a:ln w="9525">
              <a:noFill/>
              <a:miter lim="800000"/>
              <a:headEnd/>
              <a:tailEnd/>
            </a:ln>
          </p:spPr>
          <p:txBody>
            <a:bodyPr wrap="none" lIns="0" tIns="0" rIns="0" bIns="0">
              <a:spAutoFit/>
            </a:bodyPr>
            <a:lstStyle/>
            <a:p>
              <a:pPr algn="ctr" defTabSz="914400"/>
              <a:r>
                <a:rPr lang="en-US" sz="1600" b="1">
                  <a:cs typeface="Times New Roman" pitchFamily="18" charset="0"/>
                </a:rPr>
                <a:t> 6</a:t>
              </a:r>
              <a:endParaRPr lang="en-US" sz="1600" b="1" u="sng">
                <a:cs typeface="Times New Roman" pitchFamily="18" charset="0"/>
              </a:endParaRPr>
            </a:p>
          </p:txBody>
        </p:sp>
        <p:sp>
          <p:nvSpPr>
            <p:cNvPr id="121885" name="Rectangle 28"/>
            <p:cNvSpPr>
              <a:spLocks noChangeArrowheads="1"/>
            </p:cNvSpPr>
            <p:nvPr/>
          </p:nvSpPr>
          <p:spPr bwMode="auto">
            <a:xfrm>
              <a:off x="2386" y="3055"/>
              <a:ext cx="162" cy="155"/>
            </a:xfrm>
            <a:prstGeom prst="rect">
              <a:avLst/>
            </a:prstGeom>
            <a:noFill/>
            <a:ln w="9525">
              <a:noFill/>
              <a:miter lim="800000"/>
              <a:headEnd/>
              <a:tailEnd/>
            </a:ln>
          </p:spPr>
          <p:txBody>
            <a:bodyPr wrap="none" lIns="0" tIns="0" rIns="0" bIns="0">
              <a:spAutoFit/>
            </a:bodyPr>
            <a:lstStyle/>
            <a:p>
              <a:pPr algn="ctr" defTabSz="914400"/>
              <a:r>
                <a:rPr lang="en-US" sz="1600" b="1">
                  <a:cs typeface="Times New Roman" pitchFamily="18" charset="0"/>
                </a:rPr>
                <a:t>12</a:t>
              </a:r>
              <a:endParaRPr lang="en-US" sz="1600" b="1" u="sng">
                <a:cs typeface="Times New Roman" pitchFamily="18" charset="0"/>
              </a:endParaRPr>
            </a:p>
          </p:txBody>
        </p:sp>
        <p:sp>
          <p:nvSpPr>
            <p:cNvPr id="121886" name="Rectangle 29"/>
            <p:cNvSpPr>
              <a:spLocks noChangeArrowheads="1"/>
            </p:cNvSpPr>
            <p:nvPr/>
          </p:nvSpPr>
          <p:spPr bwMode="auto">
            <a:xfrm>
              <a:off x="3128" y="3055"/>
              <a:ext cx="162" cy="155"/>
            </a:xfrm>
            <a:prstGeom prst="rect">
              <a:avLst/>
            </a:prstGeom>
            <a:noFill/>
            <a:ln w="9525">
              <a:noFill/>
              <a:miter lim="800000"/>
              <a:headEnd/>
              <a:tailEnd/>
            </a:ln>
          </p:spPr>
          <p:txBody>
            <a:bodyPr wrap="none" lIns="0" tIns="0" rIns="0" bIns="0">
              <a:spAutoFit/>
            </a:bodyPr>
            <a:lstStyle/>
            <a:p>
              <a:pPr algn="ctr" defTabSz="914400"/>
              <a:r>
                <a:rPr lang="en-US" sz="1600" b="1">
                  <a:cs typeface="Times New Roman" pitchFamily="18" charset="0"/>
                </a:rPr>
                <a:t>18</a:t>
              </a:r>
              <a:endParaRPr lang="en-US" sz="1600" b="1" u="sng">
                <a:cs typeface="Times New Roman" pitchFamily="18" charset="0"/>
              </a:endParaRPr>
            </a:p>
          </p:txBody>
        </p:sp>
        <p:sp>
          <p:nvSpPr>
            <p:cNvPr id="121887" name="Rectangle 30"/>
            <p:cNvSpPr>
              <a:spLocks noChangeArrowheads="1"/>
            </p:cNvSpPr>
            <p:nvPr/>
          </p:nvSpPr>
          <p:spPr bwMode="auto">
            <a:xfrm>
              <a:off x="3873" y="3055"/>
              <a:ext cx="162" cy="155"/>
            </a:xfrm>
            <a:prstGeom prst="rect">
              <a:avLst/>
            </a:prstGeom>
            <a:noFill/>
            <a:ln w="9525">
              <a:noFill/>
              <a:miter lim="800000"/>
              <a:headEnd/>
              <a:tailEnd/>
            </a:ln>
          </p:spPr>
          <p:txBody>
            <a:bodyPr wrap="none" lIns="0" tIns="0" rIns="0" bIns="0">
              <a:spAutoFit/>
            </a:bodyPr>
            <a:lstStyle/>
            <a:p>
              <a:pPr algn="ctr" defTabSz="914400"/>
              <a:r>
                <a:rPr lang="en-US" sz="1600" b="1">
                  <a:cs typeface="Times New Roman" pitchFamily="18" charset="0"/>
                </a:rPr>
                <a:t>24</a:t>
              </a:r>
              <a:endParaRPr lang="en-US" sz="1600" b="1" u="sng">
                <a:cs typeface="Times New Roman" pitchFamily="18" charset="0"/>
              </a:endParaRPr>
            </a:p>
          </p:txBody>
        </p:sp>
        <p:sp>
          <p:nvSpPr>
            <p:cNvPr id="121888" name="Rectangle 31"/>
            <p:cNvSpPr>
              <a:spLocks noChangeArrowheads="1"/>
            </p:cNvSpPr>
            <p:nvPr/>
          </p:nvSpPr>
          <p:spPr bwMode="auto">
            <a:xfrm>
              <a:off x="4616" y="3055"/>
              <a:ext cx="159" cy="154"/>
            </a:xfrm>
            <a:prstGeom prst="rect">
              <a:avLst/>
            </a:prstGeom>
            <a:noFill/>
            <a:ln w="9525">
              <a:noFill/>
              <a:miter lim="800000"/>
              <a:headEnd/>
              <a:tailEnd/>
            </a:ln>
          </p:spPr>
          <p:txBody>
            <a:bodyPr wrap="none" lIns="0" tIns="0" rIns="0" bIns="0">
              <a:spAutoFit/>
            </a:bodyPr>
            <a:lstStyle/>
            <a:p>
              <a:pPr algn="ctr" defTabSz="914400"/>
              <a:r>
                <a:rPr lang="en-US" sz="1600" b="1">
                  <a:cs typeface="Times New Roman" pitchFamily="18" charset="0"/>
                </a:rPr>
                <a:t>30</a:t>
              </a:r>
              <a:endParaRPr lang="en-US" sz="1600" b="1" u="sng">
                <a:cs typeface="Times New Roman" pitchFamily="18" charset="0"/>
              </a:endParaRPr>
            </a:p>
          </p:txBody>
        </p:sp>
        <p:grpSp>
          <p:nvGrpSpPr>
            <p:cNvPr id="121889" name="Group 32"/>
            <p:cNvGrpSpPr>
              <a:grpSpLocks/>
            </p:cNvGrpSpPr>
            <p:nvPr/>
          </p:nvGrpSpPr>
          <p:grpSpPr bwMode="auto">
            <a:xfrm>
              <a:off x="982" y="1156"/>
              <a:ext cx="3715" cy="1828"/>
              <a:chOff x="980" y="988"/>
              <a:chExt cx="3302" cy="1828"/>
            </a:xfrm>
          </p:grpSpPr>
          <p:sp>
            <p:nvSpPr>
              <p:cNvPr id="123568" name="Freeform 33"/>
              <p:cNvSpPr>
                <a:spLocks/>
              </p:cNvSpPr>
              <p:nvPr/>
            </p:nvSpPr>
            <p:spPr bwMode="auto">
              <a:xfrm>
                <a:off x="3367" y="1321"/>
                <a:ext cx="325" cy="158"/>
              </a:xfrm>
              <a:custGeom>
                <a:avLst/>
                <a:gdLst>
                  <a:gd name="T0" fmla="*/ 0 w 1300"/>
                  <a:gd name="T1" fmla="*/ 0 h 789"/>
                  <a:gd name="T2" fmla="*/ 0 w 1300"/>
                  <a:gd name="T3" fmla="*/ 0 h 789"/>
                  <a:gd name="T4" fmla="*/ 0 w 1300"/>
                  <a:gd name="T5" fmla="*/ 0 h 789"/>
                  <a:gd name="T6" fmla="*/ 0 w 1300"/>
                  <a:gd name="T7" fmla="*/ 0 h 789"/>
                  <a:gd name="T8" fmla="*/ 0 w 1300"/>
                  <a:gd name="T9" fmla="*/ 0 h 789"/>
                  <a:gd name="T10" fmla="*/ 0 w 1300"/>
                  <a:gd name="T11" fmla="*/ 0 h 789"/>
                  <a:gd name="T12" fmla="*/ 0 w 1300"/>
                  <a:gd name="T13" fmla="*/ 0 h 789"/>
                  <a:gd name="T14" fmla="*/ 0 w 1300"/>
                  <a:gd name="T15" fmla="*/ 0 h 789"/>
                  <a:gd name="T16" fmla="*/ 0 w 1300"/>
                  <a:gd name="T17" fmla="*/ 0 h 789"/>
                  <a:gd name="T18" fmla="*/ 0 w 1300"/>
                  <a:gd name="T19" fmla="*/ 0 h 789"/>
                  <a:gd name="T20" fmla="*/ 0 w 1300"/>
                  <a:gd name="T21" fmla="*/ 0 h 789"/>
                  <a:gd name="T22" fmla="*/ 0 w 1300"/>
                  <a:gd name="T23" fmla="*/ 0 h 789"/>
                  <a:gd name="T24" fmla="*/ 0 w 1300"/>
                  <a:gd name="T25" fmla="*/ 0 h 789"/>
                  <a:gd name="T26" fmla="*/ 0 w 1300"/>
                  <a:gd name="T27" fmla="*/ 0 h 789"/>
                  <a:gd name="T28" fmla="*/ 0 w 1300"/>
                  <a:gd name="T29" fmla="*/ 0 h 789"/>
                  <a:gd name="T30" fmla="*/ 0 w 1300"/>
                  <a:gd name="T31" fmla="*/ 0 h 789"/>
                  <a:gd name="T32" fmla="*/ 0 w 1300"/>
                  <a:gd name="T33" fmla="*/ 0 h 789"/>
                  <a:gd name="T34" fmla="*/ 0 w 1300"/>
                  <a:gd name="T35" fmla="*/ 0 h 789"/>
                  <a:gd name="T36" fmla="*/ 0 w 1300"/>
                  <a:gd name="T37" fmla="*/ 0 h 789"/>
                  <a:gd name="T38" fmla="*/ 0 w 1300"/>
                  <a:gd name="T39" fmla="*/ 0 h 789"/>
                  <a:gd name="T40" fmla="*/ 0 w 1300"/>
                  <a:gd name="T41" fmla="*/ 0 h 789"/>
                  <a:gd name="T42" fmla="*/ 0 w 1300"/>
                  <a:gd name="T43" fmla="*/ 0 h 789"/>
                  <a:gd name="T44" fmla="*/ 0 w 1300"/>
                  <a:gd name="T45" fmla="*/ 0 h 789"/>
                  <a:gd name="T46" fmla="*/ 0 w 1300"/>
                  <a:gd name="T47" fmla="*/ 0 h 789"/>
                  <a:gd name="T48" fmla="*/ 0 w 1300"/>
                  <a:gd name="T49" fmla="*/ 0 h 789"/>
                  <a:gd name="T50" fmla="*/ 0 w 1300"/>
                  <a:gd name="T51" fmla="*/ 0 h 789"/>
                  <a:gd name="T52" fmla="*/ 0 w 1300"/>
                  <a:gd name="T53" fmla="*/ 0 h 789"/>
                  <a:gd name="T54" fmla="*/ 0 w 1300"/>
                  <a:gd name="T55" fmla="*/ 0 h 789"/>
                  <a:gd name="T56" fmla="*/ 0 w 1300"/>
                  <a:gd name="T57" fmla="*/ 0 h 789"/>
                  <a:gd name="T58" fmla="*/ 0 w 1300"/>
                  <a:gd name="T59" fmla="*/ 0 h 789"/>
                  <a:gd name="T60" fmla="*/ 0 w 1300"/>
                  <a:gd name="T61" fmla="*/ 0 h 789"/>
                  <a:gd name="T62" fmla="*/ 0 w 1300"/>
                  <a:gd name="T63" fmla="*/ 0 h 789"/>
                  <a:gd name="T64" fmla="*/ 0 w 1300"/>
                  <a:gd name="T65" fmla="*/ 0 h 789"/>
                  <a:gd name="T66" fmla="*/ 0 w 1300"/>
                  <a:gd name="T67" fmla="*/ 0 h 789"/>
                  <a:gd name="T68" fmla="*/ 0 w 1300"/>
                  <a:gd name="T69" fmla="*/ 0 h 789"/>
                  <a:gd name="T70" fmla="*/ 0 w 1300"/>
                  <a:gd name="T71" fmla="*/ 0 h 789"/>
                  <a:gd name="T72" fmla="*/ 0 w 1300"/>
                  <a:gd name="T73" fmla="*/ 0 h 789"/>
                  <a:gd name="T74" fmla="*/ 0 w 1300"/>
                  <a:gd name="T75" fmla="*/ 0 h 789"/>
                  <a:gd name="T76" fmla="*/ 0 w 1300"/>
                  <a:gd name="T77" fmla="*/ 0 h 789"/>
                  <a:gd name="T78" fmla="*/ 0 w 1300"/>
                  <a:gd name="T79" fmla="*/ 0 h 789"/>
                  <a:gd name="T80" fmla="*/ 0 w 1300"/>
                  <a:gd name="T81" fmla="*/ 0 h 789"/>
                  <a:gd name="T82" fmla="*/ 0 w 1300"/>
                  <a:gd name="T83" fmla="*/ 0 h 789"/>
                  <a:gd name="T84" fmla="*/ 0 w 1300"/>
                  <a:gd name="T85" fmla="*/ 0 h 789"/>
                  <a:gd name="T86" fmla="*/ 0 w 1300"/>
                  <a:gd name="T87" fmla="*/ 0 h 789"/>
                  <a:gd name="T88" fmla="*/ 0 w 1300"/>
                  <a:gd name="T89" fmla="*/ 0 h 789"/>
                  <a:gd name="T90" fmla="*/ 0 w 1300"/>
                  <a:gd name="T91" fmla="*/ 0 h 789"/>
                  <a:gd name="T92" fmla="*/ 0 w 1300"/>
                  <a:gd name="T93" fmla="*/ 0 h 789"/>
                  <a:gd name="T94" fmla="*/ 0 w 1300"/>
                  <a:gd name="T95" fmla="*/ 0 h 789"/>
                  <a:gd name="T96" fmla="*/ 0 w 1300"/>
                  <a:gd name="T97" fmla="*/ 0 h 789"/>
                  <a:gd name="T98" fmla="*/ 0 w 1300"/>
                  <a:gd name="T99" fmla="*/ 0 h 789"/>
                  <a:gd name="T100" fmla="*/ 0 w 1300"/>
                  <a:gd name="T101" fmla="*/ 0 h 789"/>
                  <a:gd name="T102" fmla="*/ 0 w 1300"/>
                  <a:gd name="T103" fmla="*/ 0 h 789"/>
                  <a:gd name="T104" fmla="*/ 0 w 1300"/>
                  <a:gd name="T105" fmla="*/ 0 h 789"/>
                  <a:gd name="T106" fmla="*/ 0 w 1300"/>
                  <a:gd name="T107" fmla="*/ 0 h 789"/>
                  <a:gd name="T108" fmla="*/ 0 w 1300"/>
                  <a:gd name="T109" fmla="*/ 0 h 789"/>
                  <a:gd name="T110" fmla="*/ 0 w 1300"/>
                  <a:gd name="T111" fmla="*/ 0 h 789"/>
                  <a:gd name="T112" fmla="*/ 0 w 1300"/>
                  <a:gd name="T113" fmla="*/ 0 h 789"/>
                  <a:gd name="T114" fmla="*/ 0 w 1300"/>
                  <a:gd name="T115" fmla="*/ 0 h 789"/>
                  <a:gd name="T116" fmla="*/ 0 w 1300"/>
                  <a:gd name="T117" fmla="*/ 0 h 789"/>
                  <a:gd name="T118" fmla="*/ 0 w 1300"/>
                  <a:gd name="T119" fmla="*/ 0 h 789"/>
                  <a:gd name="T120" fmla="*/ 0 w 1300"/>
                  <a:gd name="T121" fmla="*/ 0 h 789"/>
                  <a:gd name="T122" fmla="*/ 0 w 1300"/>
                  <a:gd name="T123" fmla="*/ 0 h 789"/>
                  <a:gd name="T124" fmla="*/ 0 w 1300"/>
                  <a:gd name="T125" fmla="*/ 0 h 78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00"/>
                  <a:gd name="T190" fmla="*/ 0 h 789"/>
                  <a:gd name="T191" fmla="*/ 1300 w 1300"/>
                  <a:gd name="T192" fmla="*/ 789 h 78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00" h="789">
                    <a:moveTo>
                      <a:pt x="0" y="789"/>
                    </a:moveTo>
                    <a:lnTo>
                      <a:pt x="70" y="789"/>
                    </a:lnTo>
                    <a:lnTo>
                      <a:pt x="70" y="772"/>
                    </a:lnTo>
                    <a:lnTo>
                      <a:pt x="87" y="772"/>
                    </a:lnTo>
                    <a:lnTo>
                      <a:pt x="87" y="755"/>
                    </a:lnTo>
                    <a:lnTo>
                      <a:pt x="173" y="755"/>
                    </a:lnTo>
                    <a:lnTo>
                      <a:pt x="173" y="738"/>
                    </a:lnTo>
                    <a:lnTo>
                      <a:pt x="243" y="738"/>
                    </a:lnTo>
                    <a:lnTo>
                      <a:pt x="243" y="718"/>
                    </a:lnTo>
                    <a:lnTo>
                      <a:pt x="260" y="718"/>
                    </a:lnTo>
                    <a:lnTo>
                      <a:pt x="260" y="665"/>
                    </a:lnTo>
                    <a:lnTo>
                      <a:pt x="318" y="665"/>
                    </a:lnTo>
                    <a:lnTo>
                      <a:pt x="318" y="648"/>
                    </a:lnTo>
                    <a:lnTo>
                      <a:pt x="404" y="648"/>
                    </a:lnTo>
                    <a:lnTo>
                      <a:pt x="404" y="593"/>
                    </a:lnTo>
                    <a:lnTo>
                      <a:pt x="491" y="593"/>
                    </a:lnTo>
                    <a:lnTo>
                      <a:pt x="491" y="553"/>
                    </a:lnTo>
                    <a:lnTo>
                      <a:pt x="506" y="553"/>
                    </a:lnTo>
                    <a:lnTo>
                      <a:pt x="506" y="534"/>
                    </a:lnTo>
                    <a:lnTo>
                      <a:pt x="519" y="534"/>
                    </a:lnTo>
                    <a:lnTo>
                      <a:pt x="519" y="514"/>
                    </a:lnTo>
                    <a:lnTo>
                      <a:pt x="577" y="514"/>
                    </a:lnTo>
                    <a:lnTo>
                      <a:pt x="577" y="494"/>
                    </a:lnTo>
                    <a:lnTo>
                      <a:pt x="592" y="494"/>
                    </a:lnTo>
                    <a:lnTo>
                      <a:pt x="592" y="474"/>
                    </a:lnTo>
                    <a:lnTo>
                      <a:pt x="634" y="474"/>
                    </a:lnTo>
                    <a:lnTo>
                      <a:pt x="634" y="455"/>
                    </a:lnTo>
                    <a:lnTo>
                      <a:pt x="663" y="455"/>
                    </a:lnTo>
                    <a:lnTo>
                      <a:pt x="663" y="436"/>
                    </a:lnTo>
                    <a:lnTo>
                      <a:pt x="720" y="436"/>
                    </a:lnTo>
                    <a:lnTo>
                      <a:pt x="720" y="416"/>
                    </a:lnTo>
                    <a:lnTo>
                      <a:pt x="737" y="416"/>
                    </a:lnTo>
                    <a:lnTo>
                      <a:pt x="737" y="396"/>
                    </a:lnTo>
                    <a:lnTo>
                      <a:pt x="852" y="396"/>
                    </a:lnTo>
                    <a:lnTo>
                      <a:pt x="852" y="374"/>
                    </a:lnTo>
                    <a:lnTo>
                      <a:pt x="880" y="374"/>
                    </a:lnTo>
                    <a:lnTo>
                      <a:pt x="880" y="332"/>
                    </a:lnTo>
                    <a:lnTo>
                      <a:pt x="897" y="332"/>
                    </a:lnTo>
                    <a:lnTo>
                      <a:pt x="897" y="313"/>
                    </a:lnTo>
                    <a:lnTo>
                      <a:pt x="966" y="313"/>
                    </a:lnTo>
                    <a:lnTo>
                      <a:pt x="966" y="290"/>
                    </a:lnTo>
                    <a:lnTo>
                      <a:pt x="983" y="290"/>
                    </a:lnTo>
                    <a:lnTo>
                      <a:pt x="983" y="268"/>
                    </a:lnTo>
                    <a:lnTo>
                      <a:pt x="1024" y="268"/>
                    </a:lnTo>
                    <a:lnTo>
                      <a:pt x="1024" y="245"/>
                    </a:lnTo>
                    <a:lnTo>
                      <a:pt x="1041" y="245"/>
                    </a:lnTo>
                    <a:lnTo>
                      <a:pt x="1041" y="181"/>
                    </a:lnTo>
                    <a:lnTo>
                      <a:pt x="1128" y="181"/>
                    </a:lnTo>
                    <a:lnTo>
                      <a:pt x="1128" y="159"/>
                    </a:lnTo>
                    <a:lnTo>
                      <a:pt x="1143" y="159"/>
                    </a:lnTo>
                    <a:lnTo>
                      <a:pt x="1143" y="136"/>
                    </a:lnTo>
                    <a:lnTo>
                      <a:pt x="1184" y="136"/>
                    </a:lnTo>
                    <a:lnTo>
                      <a:pt x="1184" y="113"/>
                    </a:lnTo>
                    <a:lnTo>
                      <a:pt x="1201" y="113"/>
                    </a:lnTo>
                    <a:lnTo>
                      <a:pt x="1201" y="91"/>
                    </a:lnTo>
                    <a:lnTo>
                      <a:pt x="1214" y="91"/>
                    </a:lnTo>
                    <a:lnTo>
                      <a:pt x="1214" y="70"/>
                    </a:lnTo>
                    <a:lnTo>
                      <a:pt x="1229" y="70"/>
                    </a:lnTo>
                    <a:lnTo>
                      <a:pt x="1229" y="47"/>
                    </a:lnTo>
                    <a:lnTo>
                      <a:pt x="1288" y="47"/>
                    </a:lnTo>
                    <a:lnTo>
                      <a:pt x="1288" y="24"/>
                    </a:lnTo>
                    <a:lnTo>
                      <a:pt x="1300" y="24"/>
                    </a:lnTo>
                    <a:lnTo>
                      <a:pt x="1300" y="0"/>
                    </a:lnTo>
                  </a:path>
                </a:pathLst>
              </a:custGeom>
              <a:noFill/>
              <a:ln w="38100" cmpd="sng">
                <a:solidFill>
                  <a:srgbClr val="FFFF00"/>
                </a:solidFill>
                <a:prstDash val="solid"/>
                <a:round/>
                <a:headEnd/>
                <a:tailEnd/>
              </a:ln>
            </p:spPr>
            <p:txBody>
              <a:bodyPr/>
              <a:lstStyle/>
              <a:p>
                <a:endParaRPr lang="fr-CA"/>
              </a:p>
            </p:txBody>
          </p:sp>
          <p:grpSp>
            <p:nvGrpSpPr>
              <p:cNvPr id="123569" name="Group 34"/>
              <p:cNvGrpSpPr>
                <a:grpSpLocks/>
              </p:cNvGrpSpPr>
              <p:nvPr/>
            </p:nvGrpSpPr>
            <p:grpSpPr bwMode="auto">
              <a:xfrm>
                <a:off x="980" y="988"/>
                <a:ext cx="3302" cy="1828"/>
                <a:chOff x="980" y="988"/>
                <a:chExt cx="3302" cy="1828"/>
              </a:xfrm>
            </p:grpSpPr>
            <p:sp>
              <p:nvSpPr>
                <p:cNvPr id="123570" name="Freeform 35"/>
                <p:cNvSpPr>
                  <a:spLocks/>
                </p:cNvSpPr>
                <p:nvPr/>
              </p:nvSpPr>
              <p:spPr bwMode="auto">
                <a:xfrm>
                  <a:off x="980" y="2647"/>
                  <a:ext cx="231" cy="169"/>
                </a:xfrm>
                <a:custGeom>
                  <a:avLst/>
                  <a:gdLst>
                    <a:gd name="T0" fmla="*/ 0 w 926"/>
                    <a:gd name="T1" fmla="*/ 0 h 845"/>
                    <a:gd name="T2" fmla="*/ 0 w 926"/>
                    <a:gd name="T3" fmla="*/ 0 h 845"/>
                    <a:gd name="T4" fmla="*/ 0 w 926"/>
                    <a:gd name="T5" fmla="*/ 0 h 845"/>
                    <a:gd name="T6" fmla="*/ 0 w 926"/>
                    <a:gd name="T7" fmla="*/ 0 h 845"/>
                    <a:gd name="T8" fmla="*/ 0 w 926"/>
                    <a:gd name="T9" fmla="*/ 0 h 845"/>
                    <a:gd name="T10" fmla="*/ 0 w 926"/>
                    <a:gd name="T11" fmla="*/ 0 h 845"/>
                    <a:gd name="T12" fmla="*/ 0 w 926"/>
                    <a:gd name="T13" fmla="*/ 0 h 845"/>
                    <a:gd name="T14" fmla="*/ 0 w 926"/>
                    <a:gd name="T15" fmla="*/ 0 h 845"/>
                    <a:gd name="T16" fmla="*/ 0 w 926"/>
                    <a:gd name="T17" fmla="*/ 0 h 845"/>
                    <a:gd name="T18" fmla="*/ 0 w 926"/>
                    <a:gd name="T19" fmla="*/ 0 h 845"/>
                    <a:gd name="T20" fmla="*/ 0 w 926"/>
                    <a:gd name="T21" fmla="*/ 0 h 845"/>
                    <a:gd name="T22" fmla="*/ 0 w 926"/>
                    <a:gd name="T23" fmla="*/ 0 h 845"/>
                    <a:gd name="T24" fmla="*/ 0 w 926"/>
                    <a:gd name="T25" fmla="*/ 0 h 845"/>
                    <a:gd name="T26" fmla="*/ 0 w 926"/>
                    <a:gd name="T27" fmla="*/ 0 h 845"/>
                    <a:gd name="T28" fmla="*/ 0 w 926"/>
                    <a:gd name="T29" fmla="*/ 0 h 845"/>
                    <a:gd name="T30" fmla="*/ 0 w 926"/>
                    <a:gd name="T31" fmla="*/ 0 h 845"/>
                    <a:gd name="T32" fmla="*/ 0 w 926"/>
                    <a:gd name="T33" fmla="*/ 0 h 845"/>
                    <a:gd name="T34" fmla="*/ 0 w 926"/>
                    <a:gd name="T35" fmla="*/ 0 h 845"/>
                    <a:gd name="T36" fmla="*/ 0 w 926"/>
                    <a:gd name="T37" fmla="*/ 0 h 845"/>
                    <a:gd name="T38" fmla="*/ 0 w 926"/>
                    <a:gd name="T39" fmla="*/ 0 h 845"/>
                    <a:gd name="T40" fmla="*/ 0 w 926"/>
                    <a:gd name="T41" fmla="*/ 0 h 845"/>
                    <a:gd name="T42" fmla="*/ 0 w 926"/>
                    <a:gd name="T43" fmla="*/ 0 h 845"/>
                    <a:gd name="T44" fmla="*/ 0 w 926"/>
                    <a:gd name="T45" fmla="*/ 0 h 845"/>
                    <a:gd name="T46" fmla="*/ 0 w 926"/>
                    <a:gd name="T47" fmla="*/ 0 h 845"/>
                    <a:gd name="T48" fmla="*/ 0 w 926"/>
                    <a:gd name="T49" fmla="*/ 0 h 845"/>
                    <a:gd name="T50" fmla="*/ 0 w 926"/>
                    <a:gd name="T51" fmla="*/ 0 h 845"/>
                    <a:gd name="T52" fmla="*/ 0 w 926"/>
                    <a:gd name="T53" fmla="*/ 0 h 845"/>
                    <a:gd name="T54" fmla="*/ 0 w 926"/>
                    <a:gd name="T55" fmla="*/ 0 h 845"/>
                    <a:gd name="T56" fmla="*/ 0 w 926"/>
                    <a:gd name="T57" fmla="*/ 0 h 845"/>
                    <a:gd name="T58" fmla="*/ 0 w 926"/>
                    <a:gd name="T59" fmla="*/ 0 h 845"/>
                    <a:gd name="T60" fmla="*/ 0 w 926"/>
                    <a:gd name="T61" fmla="*/ 0 h 845"/>
                    <a:gd name="T62" fmla="*/ 0 w 926"/>
                    <a:gd name="T63" fmla="*/ 0 h 845"/>
                    <a:gd name="T64" fmla="*/ 0 w 926"/>
                    <a:gd name="T65" fmla="*/ 0 h 845"/>
                    <a:gd name="T66" fmla="*/ 0 w 926"/>
                    <a:gd name="T67" fmla="*/ 0 h 845"/>
                    <a:gd name="T68" fmla="*/ 0 w 926"/>
                    <a:gd name="T69" fmla="*/ 0 h 845"/>
                    <a:gd name="T70" fmla="*/ 0 w 926"/>
                    <a:gd name="T71" fmla="*/ 0 h 845"/>
                    <a:gd name="T72" fmla="*/ 0 w 926"/>
                    <a:gd name="T73" fmla="*/ 0 h 845"/>
                    <a:gd name="T74" fmla="*/ 0 w 926"/>
                    <a:gd name="T75" fmla="*/ 0 h 845"/>
                    <a:gd name="T76" fmla="*/ 0 w 926"/>
                    <a:gd name="T77" fmla="*/ 0 h 845"/>
                    <a:gd name="T78" fmla="*/ 0 w 926"/>
                    <a:gd name="T79" fmla="*/ 0 h 845"/>
                    <a:gd name="T80" fmla="*/ 0 w 926"/>
                    <a:gd name="T81" fmla="*/ 0 h 845"/>
                    <a:gd name="T82" fmla="*/ 0 w 926"/>
                    <a:gd name="T83" fmla="*/ 0 h 845"/>
                    <a:gd name="T84" fmla="*/ 0 w 926"/>
                    <a:gd name="T85" fmla="*/ 0 h 845"/>
                    <a:gd name="T86" fmla="*/ 0 w 926"/>
                    <a:gd name="T87" fmla="*/ 0 h 845"/>
                    <a:gd name="T88" fmla="*/ 0 w 926"/>
                    <a:gd name="T89" fmla="*/ 0 h 845"/>
                    <a:gd name="T90" fmla="*/ 0 w 926"/>
                    <a:gd name="T91" fmla="*/ 0 h 845"/>
                    <a:gd name="T92" fmla="*/ 0 w 926"/>
                    <a:gd name="T93" fmla="*/ 0 h 845"/>
                    <a:gd name="T94" fmla="*/ 0 w 926"/>
                    <a:gd name="T95" fmla="*/ 0 h 845"/>
                    <a:gd name="T96" fmla="*/ 0 w 926"/>
                    <a:gd name="T97" fmla="*/ 0 h 845"/>
                    <a:gd name="T98" fmla="*/ 0 w 926"/>
                    <a:gd name="T99" fmla="*/ 0 h 845"/>
                    <a:gd name="T100" fmla="*/ 0 w 926"/>
                    <a:gd name="T101" fmla="*/ 0 h 845"/>
                    <a:gd name="T102" fmla="*/ 0 w 926"/>
                    <a:gd name="T103" fmla="*/ 0 h 845"/>
                    <a:gd name="T104" fmla="*/ 0 w 926"/>
                    <a:gd name="T105" fmla="*/ 0 h 845"/>
                    <a:gd name="T106" fmla="*/ 0 w 926"/>
                    <a:gd name="T107" fmla="*/ 0 h 845"/>
                    <a:gd name="T108" fmla="*/ 0 w 926"/>
                    <a:gd name="T109" fmla="*/ 0 h 845"/>
                    <a:gd name="T110" fmla="*/ 0 w 926"/>
                    <a:gd name="T111" fmla="*/ 0 h 845"/>
                    <a:gd name="T112" fmla="*/ 0 w 926"/>
                    <a:gd name="T113" fmla="*/ 0 h 845"/>
                    <a:gd name="T114" fmla="*/ 0 w 926"/>
                    <a:gd name="T115" fmla="*/ 0 h 845"/>
                    <a:gd name="T116" fmla="*/ 0 w 926"/>
                    <a:gd name="T117" fmla="*/ 0 h 845"/>
                    <a:gd name="T118" fmla="*/ 0 w 926"/>
                    <a:gd name="T119" fmla="*/ 0 h 845"/>
                    <a:gd name="T120" fmla="*/ 0 w 926"/>
                    <a:gd name="T121" fmla="*/ 0 h 845"/>
                    <a:gd name="T122" fmla="*/ 0 w 926"/>
                    <a:gd name="T123" fmla="*/ 0 h 845"/>
                    <a:gd name="T124" fmla="*/ 0 w 926"/>
                    <a:gd name="T125" fmla="*/ 0 h 84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26"/>
                    <a:gd name="T190" fmla="*/ 0 h 845"/>
                    <a:gd name="T191" fmla="*/ 926 w 926"/>
                    <a:gd name="T192" fmla="*/ 845 h 84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26" h="845">
                      <a:moveTo>
                        <a:pt x="0" y="845"/>
                      </a:moveTo>
                      <a:lnTo>
                        <a:pt x="17" y="845"/>
                      </a:lnTo>
                      <a:lnTo>
                        <a:pt x="17" y="815"/>
                      </a:lnTo>
                      <a:lnTo>
                        <a:pt x="29" y="815"/>
                      </a:lnTo>
                      <a:lnTo>
                        <a:pt x="29" y="784"/>
                      </a:lnTo>
                      <a:lnTo>
                        <a:pt x="45" y="784"/>
                      </a:lnTo>
                      <a:lnTo>
                        <a:pt x="45" y="753"/>
                      </a:lnTo>
                      <a:lnTo>
                        <a:pt x="86" y="753"/>
                      </a:lnTo>
                      <a:lnTo>
                        <a:pt x="86" y="719"/>
                      </a:lnTo>
                      <a:lnTo>
                        <a:pt x="116" y="719"/>
                      </a:lnTo>
                      <a:lnTo>
                        <a:pt x="116" y="705"/>
                      </a:lnTo>
                      <a:lnTo>
                        <a:pt x="144" y="705"/>
                      </a:lnTo>
                      <a:lnTo>
                        <a:pt x="144" y="688"/>
                      </a:lnTo>
                      <a:lnTo>
                        <a:pt x="160" y="688"/>
                      </a:lnTo>
                      <a:lnTo>
                        <a:pt x="160" y="675"/>
                      </a:lnTo>
                      <a:lnTo>
                        <a:pt x="173" y="675"/>
                      </a:lnTo>
                      <a:lnTo>
                        <a:pt x="173" y="658"/>
                      </a:lnTo>
                      <a:lnTo>
                        <a:pt x="233" y="658"/>
                      </a:lnTo>
                      <a:lnTo>
                        <a:pt x="233" y="579"/>
                      </a:lnTo>
                      <a:lnTo>
                        <a:pt x="246" y="579"/>
                      </a:lnTo>
                      <a:lnTo>
                        <a:pt x="246" y="562"/>
                      </a:lnTo>
                      <a:lnTo>
                        <a:pt x="263" y="562"/>
                      </a:lnTo>
                      <a:lnTo>
                        <a:pt x="263" y="549"/>
                      </a:lnTo>
                      <a:lnTo>
                        <a:pt x="304" y="549"/>
                      </a:lnTo>
                      <a:lnTo>
                        <a:pt x="304" y="532"/>
                      </a:lnTo>
                      <a:lnTo>
                        <a:pt x="349" y="532"/>
                      </a:lnTo>
                      <a:lnTo>
                        <a:pt x="349" y="518"/>
                      </a:lnTo>
                      <a:lnTo>
                        <a:pt x="391" y="518"/>
                      </a:lnTo>
                      <a:lnTo>
                        <a:pt x="391" y="501"/>
                      </a:lnTo>
                      <a:lnTo>
                        <a:pt x="419" y="501"/>
                      </a:lnTo>
                      <a:lnTo>
                        <a:pt x="419" y="484"/>
                      </a:lnTo>
                      <a:lnTo>
                        <a:pt x="436" y="484"/>
                      </a:lnTo>
                      <a:lnTo>
                        <a:pt x="436" y="471"/>
                      </a:lnTo>
                      <a:lnTo>
                        <a:pt x="464" y="471"/>
                      </a:lnTo>
                      <a:lnTo>
                        <a:pt x="464" y="454"/>
                      </a:lnTo>
                      <a:lnTo>
                        <a:pt x="477" y="454"/>
                      </a:lnTo>
                      <a:lnTo>
                        <a:pt x="477" y="422"/>
                      </a:lnTo>
                      <a:lnTo>
                        <a:pt x="492" y="422"/>
                      </a:lnTo>
                      <a:lnTo>
                        <a:pt x="492" y="392"/>
                      </a:lnTo>
                      <a:lnTo>
                        <a:pt x="505" y="392"/>
                      </a:lnTo>
                      <a:lnTo>
                        <a:pt x="505" y="361"/>
                      </a:lnTo>
                      <a:lnTo>
                        <a:pt x="522" y="361"/>
                      </a:lnTo>
                      <a:lnTo>
                        <a:pt x="522" y="328"/>
                      </a:lnTo>
                      <a:lnTo>
                        <a:pt x="550" y="328"/>
                      </a:lnTo>
                      <a:lnTo>
                        <a:pt x="550" y="297"/>
                      </a:lnTo>
                      <a:lnTo>
                        <a:pt x="666" y="297"/>
                      </a:lnTo>
                      <a:lnTo>
                        <a:pt x="666" y="280"/>
                      </a:lnTo>
                      <a:lnTo>
                        <a:pt x="710" y="280"/>
                      </a:lnTo>
                      <a:lnTo>
                        <a:pt x="710" y="266"/>
                      </a:lnTo>
                      <a:lnTo>
                        <a:pt x="740" y="266"/>
                      </a:lnTo>
                      <a:lnTo>
                        <a:pt x="740" y="235"/>
                      </a:lnTo>
                      <a:lnTo>
                        <a:pt x="753" y="235"/>
                      </a:lnTo>
                      <a:lnTo>
                        <a:pt x="753" y="157"/>
                      </a:lnTo>
                      <a:lnTo>
                        <a:pt x="768" y="157"/>
                      </a:lnTo>
                      <a:lnTo>
                        <a:pt x="768" y="141"/>
                      </a:lnTo>
                      <a:lnTo>
                        <a:pt x="781" y="141"/>
                      </a:lnTo>
                      <a:lnTo>
                        <a:pt x="781" y="124"/>
                      </a:lnTo>
                      <a:lnTo>
                        <a:pt x="839" y="124"/>
                      </a:lnTo>
                      <a:lnTo>
                        <a:pt x="839" y="62"/>
                      </a:lnTo>
                      <a:lnTo>
                        <a:pt x="868" y="62"/>
                      </a:lnTo>
                      <a:lnTo>
                        <a:pt x="868" y="14"/>
                      </a:lnTo>
                      <a:lnTo>
                        <a:pt x="926" y="14"/>
                      </a:lnTo>
                      <a:lnTo>
                        <a:pt x="926" y="0"/>
                      </a:lnTo>
                    </a:path>
                  </a:pathLst>
                </a:custGeom>
                <a:noFill/>
                <a:ln w="38100" cmpd="sng">
                  <a:solidFill>
                    <a:srgbClr val="FFFF00"/>
                  </a:solidFill>
                  <a:prstDash val="solid"/>
                  <a:round/>
                  <a:headEnd/>
                  <a:tailEnd/>
                </a:ln>
              </p:spPr>
              <p:txBody>
                <a:bodyPr/>
                <a:lstStyle/>
                <a:p>
                  <a:endParaRPr lang="fr-CA"/>
                </a:p>
              </p:txBody>
            </p:sp>
            <p:sp>
              <p:nvSpPr>
                <p:cNvPr id="123571" name="Freeform 36"/>
                <p:cNvSpPr>
                  <a:spLocks/>
                </p:cNvSpPr>
                <p:nvPr/>
              </p:nvSpPr>
              <p:spPr bwMode="auto">
                <a:xfrm>
                  <a:off x="1211" y="2509"/>
                  <a:ext cx="214" cy="138"/>
                </a:xfrm>
                <a:custGeom>
                  <a:avLst/>
                  <a:gdLst>
                    <a:gd name="T0" fmla="*/ 0 w 853"/>
                    <a:gd name="T1" fmla="*/ 0 h 691"/>
                    <a:gd name="T2" fmla="*/ 0 w 853"/>
                    <a:gd name="T3" fmla="*/ 0 h 691"/>
                    <a:gd name="T4" fmla="*/ 0 w 853"/>
                    <a:gd name="T5" fmla="*/ 0 h 691"/>
                    <a:gd name="T6" fmla="*/ 0 w 853"/>
                    <a:gd name="T7" fmla="*/ 0 h 691"/>
                    <a:gd name="T8" fmla="*/ 0 w 853"/>
                    <a:gd name="T9" fmla="*/ 0 h 691"/>
                    <a:gd name="T10" fmla="*/ 0 w 853"/>
                    <a:gd name="T11" fmla="*/ 0 h 691"/>
                    <a:gd name="T12" fmla="*/ 0 w 853"/>
                    <a:gd name="T13" fmla="*/ 0 h 691"/>
                    <a:gd name="T14" fmla="*/ 0 w 853"/>
                    <a:gd name="T15" fmla="*/ 0 h 691"/>
                    <a:gd name="T16" fmla="*/ 0 w 853"/>
                    <a:gd name="T17" fmla="*/ 0 h 691"/>
                    <a:gd name="T18" fmla="*/ 0 w 853"/>
                    <a:gd name="T19" fmla="*/ 0 h 691"/>
                    <a:gd name="T20" fmla="*/ 0 w 853"/>
                    <a:gd name="T21" fmla="*/ 0 h 691"/>
                    <a:gd name="T22" fmla="*/ 0 w 853"/>
                    <a:gd name="T23" fmla="*/ 0 h 691"/>
                    <a:gd name="T24" fmla="*/ 0 w 853"/>
                    <a:gd name="T25" fmla="*/ 0 h 691"/>
                    <a:gd name="T26" fmla="*/ 0 w 853"/>
                    <a:gd name="T27" fmla="*/ 0 h 691"/>
                    <a:gd name="T28" fmla="*/ 0 w 853"/>
                    <a:gd name="T29" fmla="*/ 0 h 691"/>
                    <a:gd name="T30" fmla="*/ 0 w 853"/>
                    <a:gd name="T31" fmla="*/ 0 h 691"/>
                    <a:gd name="T32" fmla="*/ 0 w 853"/>
                    <a:gd name="T33" fmla="*/ 0 h 691"/>
                    <a:gd name="T34" fmla="*/ 0 w 853"/>
                    <a:gd name="T35" fmla="*/ 0 h 691"/>
                    <a:gd name="T36" fmla="*/ 0 w 853"/>
                    <a:gd name="T37" fmla="*/ 0 h 691"/>
                    <a:gd name="T38" fmla="*/ 0 w 853"/>
                    <a:gd name="T39" fmla="*/ 0 h 691"/>
                    <a:gd name="T40" fmla="*/ 0 w 853"/>
                    <a:gd name="T41" fmla="*/ 0 h 691"/>
                    <a:gd name="T42" fmla="*/ 0 w 853"/>
                    <a:gd name="T43" fmla="*/ 0 h 691"/>
                    <a:gd name="T44" fmla="*/ 0 w 853"/>
                    <a:gd name="T45" fmla="*/ 0 h 691"/>
                    <a:gd name="T46" fmla="*/ 0 w 853"/>
                    <a:gd name="T47" fmla="*/ 0 h 691"/>
                    <a:gd name="T48" fmla="*/ 0 w 853"/>
                    <a:gd name="T49" fmla="*/ 0 h 691"/>
                    <a:gd name="T50" fmla="*/ 0 w 853"/>
                    <a:gd name="T51" fmla="*/ 0 h 691"/>
                    <a:gd name="T52" fmla="*/ 0 w 853"/>
                    <a:gd name="T53" fmla="*/ 0 h 691"/>
                    <a:gd name="T54" fmla="*/ 0 w 853"/>
                    <a:gd name="T55" fmla="*/ 0 h 691"/>
                    <a:gd name="T56" fmla="*/ 0 w 853"/>
                    <a:gd name="T57" fmla="*/ 0 h 691"/>
                    <a:gd name="T58" fmla="*/ 0 w 853"/>
                    <a:gd name="T59" fmla="*/ 0 h 691"/>
                    <a:gd name="T60" fmla="*/ 0 w 853"/>
                    <a:gd name="T61" fmla="*/ 0 h 691"/>
                    <a:gd name="T62" fmla="*/ 0 w 853"/>
                    <a:gd name="T63" fmla="*/ 0 h 69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53"/>
                    <a:gd name="T97" fmla="*/ 0 h 691"/>
                    <a:gd name="T98" fmla="*/ 853 w 853"/>
                    <a:gd name="T99" fmla="*/ 691 h 69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53" h="691">
                      <a:moveTo>
                        <a:pt x="0" y="691"/>
                      </a:moveTo>
                      <a:lnTo>
                        <a:pt x="28" y="691"/>
                      </a:lnTo>
                      <a:lnTo>
                        <a:pt x="28" y="675"/>
                      </a:lnTo>
                      <a:lnTo>
                        <a:pt x="44" y="675"/>
                      </a:lnTo>
                      <a:lnTo>
                        <a:pt x="44" y="643"/>
                      </a:lnTo>
                      <a:lnTo>
                        <a:pt x="60" y="643"/>
                      </a:lnTo>
                      <a:lnTo>
                        <a:pt x="60" y="613"/>
                      </a:lnTo>
                      <a:lnTo>
                        <a:pt x="89" y="613"/>
                      </a:lnTo>
                      <a:lnTo>
                        <a:pt x="89" y="596"/>
                      </a:lnTo>
                      <a:lnTo>
                        <a:pt x="117" y="596"/>
                      </a:lnTo>
                      <a:lnTo>
                        <a:pt x="117" y="549"/>
                      </a:lnTo>
                      <a:lnTo>
                        <a:pt x="147" y="549"/>
                      </a:lnTo>
                      <a:lnTo>
                        <a:pt x="147" y="532"/>
                      </a:lnTo>
                      <a:lnTo>
                        <a:pt x="160" y="532"/>
                      </a:lnTo>
                      <a:lnTo>
                        <a:pt x="160" y="518"/>
                      </a:lnTo>
                      <a:lnTo>
                        <a:pt x="175" y="518"/>
                      </a:lnTo>
                      <a:lnTo>
                        <a:pt x="175" y="501"/>
                      </a:lnTo>
                      <a:lnTo>
                        <a:pt x="216" y="501"/>
                      </a:lnTo>
                      <a:lnTo>
                        <a:pt x="216" y="487"/>
                      </a:lnTo>
                      <a:lnTo>
                        <a:pt x="233" y="487"/>
                      </a:lnTo>
                      <a:lnTo>
                        <a:pt x="233" y="470"/>
                      </a:lnTo>
                      <a:lnTo>
                        <a:pt x="246" y="470"/>
                      </a:lnTo>
                      <a:lnTo>
                        <a:pt x="246" y="454"/>
                      </a:lnTo>
                      <a:lnTo>
                        <a:pt x="320" y="454"/>
                      </a:lnTo>
                      <a:lnTo>
                        <a:pt x="320" y="409"/>
                      </a:lnTo>
                      <a:lnTo>
                        <a:pt x="389" y="409"/>
                      </a:lnTo>
                      <a:lnTo>
                        <a:pt x="389" y="392"/>
                      </a:lnTo>
                      <a:lnTo>
                        <a:pt x="406" y="392"/>
                      </a:lnTo>
                      <a:lnTo>
                        <a:pt x="406" y="375"/>
                      </a:lnTo>
                      <a:lnTo>
                        <a:pt x="419" y="375"/>
                      </a:lnTo>
                      <a:lnTo>
                        <a:pt x="419" y="362"/>
                      </a:lnTo>
                      <a:lnTo>
                        <a:pt x="434" y="362"/>
                      </a:lnTo>
                      <a:lnTo>
                        <a:pt x="434" y="345"/>
                      </a:lnTo>
                      <a:lnTo>
                        <a:pt x="451" y="345"/>
                      </a:lnTo>
                      <a:lnTo>
                        <a:pt x="451" y="330"/>
                      </a:lnTo>
                      <a:lnTo>
                        <a:pt x="464" y="330"/>
                      </a:lnTo>
                      <a:lnTo>
                        <a:pt x="464" y="296"/>
                      </a:lnTo>
                      <a:lnTo>
                        <a:pt x="479" y="296"/>
                      </a:lnTo>
                      <a:lnTo>
                        <a:pt x="479" y="266"/>
                      </a:lnTo>
                      <a:lnTo>
                        <a:pt x="492" y="266"/>
                      </a:lnTo>
                      <a:lnTo>
                        <a:pt x="492" y="252"/>
                      </a:lnTo>
                      <a:lnTo>
                        <a:pt x="508" y="252"/>
                      </a:lnTo>
                      <a:lnTo>
                        <a:pt x="508" y="218"/>
                      </a:lnTo>
                      <a:lnTo>
                        <a:pt x="521" y="218"/>
                      </a:lnTo>
                      <a:lnTo>
                        <a:pt x="521" y="205"/>
                      </a:lnTo>
                      <a:lnTo>
                        <a:pt x="537" y="205"/>
                      </a:lnTo>
                      <a:lnTo>
                        <a:pt x="537" y="188"/>
                      </a:lnTo>
                      <a:lnTo>
                        <a:pt x="607" y="188"/>
                      </a:lnTo>
                      <a:lnTo>
                        <a:pt x="607" y="171"/>
                      </a:lnTo>
                      <a:lnTo>
                        <a:pt x="624" y="171"/>
                      </a:lnTo>
                      <a:lnTo>
                        <a:pt x="624" y="156"/>
                      </a:lnTo>
                      <a:lnTo>
                        <a:pt x="637" y="156"/>
                      </a:lnTo>
                      <a:lnTo>
                        <a:pt x="637" y="126"/>
                      </a:lnTo>
                      <a:lnTo>
                        <a:pt x="665" y="126"/>
                      </a:lnTo>
                      <a:lnTo>
                        <a:pt x="665" y="109"/>
                      </a:lnTo>
                      <a:lnTo>
                        <a:pt x="752" y="109"/>
                      </a:lnTo>
                      <a:lnTo>
                        <a:pt x="752" y="92"/>
                      </a:lnTo>
                      <a:lnTo>
                        <a:pt x="767" y="92"/>
                      </a:lnTo>
                      <a:lnTo>
                        <a:pt x="767" y="79"/>
                      </a:lnTo>
                      <a:lnTo>
                        <a:pt x="780" y="79"/>
                      </a:lnTo>
                      <a:lnTo>
                        <a:pt x="780" y="62"/>
                      </a:lnTo>
                      <a:lnTo>
                        <a:pt x="825" y="62"/>
                      </a:lnTo>
                      <a:lnTo>
                        <a:pt x="825" y="14"/>
                      </a:lnTo>
                      <a:lnTo>
                        <a:pt x="853" y="14"/>
                      </a:lnTo>
                      <a:lnTo>
                        <a:pt x="853" y="0"/>
                      </a:lnTo>
                    </a:path>
                  </a:pathLst>
                </a:custGeom>
                <a:noFill/>
                <a:ln w="38100" cmpd="sng">
                  <a:solidFill>
                    <a:srgbClr val="FFFF00"/>
                  </a:solidFill>
                  <a:prstDash val="solid"/>
                  <a:round/>
                  <a:headEnd/>
                  <a:tailEnd/>
                </a:ln>
              </p:spPr>
              <p:txBody>
                <a:bodyPr/>
                <a:lstStyle/>
                <a:p>
                  <a:endParaRPr lang="fr-CA"/>
                </a:p>
              </p:txBody>
            </p:sp>
            <p:sp>
              <p:nvSpPr>
                <p:cNvPr id="123572" name="Freeform 37"/>
                <p:cNvSpPr>
                  <a:spLocks/>
                </p:cNvSpPr>
                <p:nvPr/>
              </p:nvSpPr>
              <p:spPr bwMode="auto">
                <a:xfrm>
                  <a:off x="1425" y="2389"/>
                  <a:ext cx="242" cy="120"/>
                </a:xfrm>
                <a:custGeom>
                  <a:avLst/>
                  <a:gdLst>
                    <a:gd name="T0" fmla="*/ 0 w 970"/>
                    <a:gd name="T1" fmla="*/ 0 h 599"/>
                    <a:gd name="T2" fmla="*/ 0 w 970"/>
                    <a:gd name="T3" fmla="*/ 0 h 599"/>
                    <a:gd name="T4" fmla="*/ 0 w 970"/>
                    <a:gd name="T5" fmla="*/ 0 h 599"/>
                    <a:gd name="T6" fmla="*/ 0 w 970"/>
                    <a:gd name="T7" fmla="*/ 0 h 599"/>
                    <a:gd name="T8" fmla="*/ 0 w 970"/>
                    <a:gd name="T9" fmla="*/ 0 h 599"/>
                    <a:gd name="T10" fmla="*/ 0 w 970"/>
                    <a:gd name="T11" fmla="*/ 0 h 599"/>
                    <a:gd name="T12" fmla="*/ 0 w 970"/>
                    <a:gd name="T13" fmla="*/ 0 h 599"/>
                    <a:gd name="T14" fmla="*/ 0 w 970"/>
                    <a:gd name="T15" fmla="*/ 0 h 599"/>
                    <a:gd name="T16" fmla="*/ 0 w 970"/>
                    <a:gd name="T17" fmla="*/ 0 h 599"/>
                    <a:gd name="T18" fmla="*/ 0 w 970"/>
                    <a:gd name="T19" fmla="*/ 0 h 599"/>
                    <a:gd name="T20" fmla="*/ 0 w 970"/>
                    <a:gd name="T21" fmla="*/ 0 h 599"/>
                    <a:gd name="T22" fmla="*/ 0 w 970"/>
                    <a:gd name="T23" fmla="*/ 0 h 599"/>
                    <a:gd name="T24" fmla="*/ 0 w 970"/>
                    <a:gd name="T25" fmla="*/ 0 h 599"/>
                    <a:gd name="T26" fmla="*/ 0 w 970"/>
                    <a:gd name="T27" fmla="*/ 0 h 599"/>
                    <a:gd name="T28" fmla="*/ 0 w 970"/>
                    <a:gd name="T29" fmla="*/ 0 h 599"/>
                    <a:gd name="T30" fmla="*/ 0 w 970"/>
                    <a:gd name="T31" fmla="*/ 0 h 599"/>
                    <a:gd name="T32" fmla="*/ 0 w 970"/>
                    <a:gd name="T33" fmla="*/ 0 h 599"/>
                    <a:gd name="T34" fmla="*/ 0 w 970"/>
                    <a:gd name="T35" fmla="*/ 0 h 599"/>
                    <a:gd name="T36" fmla="*/ 0 w 970"/>
                    <a:gd name="T37" fmla="*/ 0 h 599"/>
                    <a:gd name="T38" fmla="*/ 0 w 970"/>
                    <a:gd name="T39" fmla="*/ 0 h 599"/>
                    <a:gd name="T40" fmla="*/ 0 w 970"/>
                    <a:gd name="T41" fmla="*/ 0 h 599"/>
                    <a:gd name="T42" fmla="*/ 0 w 970"/>
                    <a:gd name="T43" fmla="*/ 0 h 599"/>
                    <a:gd name="T44" fmla="*/ 0 w 970"/>
                    <a:gd name="T45" fmla="*/ 0 h 599"/>
                    <a:gd name="T46" fmla="*/ 0 w 970"/>
                    <a:gd name="T47" fmla="*/ 0 h 599"/>
                    <a:gd name="T48" fmla="*/ 0 w 970"/>
                    <a:gd name="T49" fmla="*/ 0 h 599"/>
                    <a:gd name="T50" fmla="*/ 0 w 970"/>
                    <a:gd name="T51" fmla="*/ 0 h 599"/>
                    <a:gd name="T52" fmla="*/ 0 w 970"/>
                    <a:gd name="T53" fmla="*/ 0 h 599"/>
                    <a:gd name="T54" fmla="*/ 0 w 970"/>
                    <a:gd name="T55" fmla="*/ 0 h 599"/>
                    <a:gd name="T56" fmla="*/ 0 w 970"/>
                    <a:gd name="T57" fmla="*/ 0 h 599"/>
                    <a:gd name="T58" fmla="*/ 0 w 970"/>
                    <a:gd name="T59" fmla="*/ 0 h 599"/>
                    <a:gd name="T60" fmla="*/ 0 w 970"/>
                    <a:gd name="T61" fmla="*/ 0 h 599"/>
                    <a:gd name="T62" fmla="*/ 0 w 970"/>
                    <a:gd name="T63" fmla="*/ 0 h 599"/>
                    <a:gd name="T64" fmla="*/ 0 w 970"/>
                    <a:gd name="T65" fmla="*/ 0 h 599"/>
                    <a:gd name="T66" fmla="*/ 0 w 970"/>
                    <a:gd name="T67" fmla="*/ 0 h 599"/>
                    <a:gd name="T68" fmla="*/ 0 w 970"/>
                    <a:gd name="T69" fmla="*/ 0 h 599"/>
                    <a:gd name="T70" fmla="*/ 0 w 970"/>
                    <a:gd name="T71" fmla="*/ 0 h 599"/>
                    <a:gd name="T72" fmla="*/ 0 w 970"/>
                    <a:gd name="T73" fmla="*/ 0 h 599"/>
                    <a:gd name="T74" fmla="*/ 0 w 970"/>
                    <a:gd name="T75" fmla="*/ 0 h 599"/>
                    <a:gd name="T76" fmla="*/ 0 w 970"/>
                    <a:gd name="T77" fmla="*/ 0 h 599"/>
                    <a:gd name="T78" fmla="*/ 0 w 970"/>
                    <a:gd name="T79" fmla="*/ 0 h 599"/>
                    <a:gd name="T80" fmla="*/ 0 w 970"/>
                    <a:gd name="T81" fmla="*/ 0 h 599"/>
                    <a:gd name="T82" fmla="*/ 0 w 970"/>
                    <a:gd name="T83" fmla="*/ 0 h 599"/>
                    <a:gd name="T84" fmla="*/ 0 w 970"/>
                    <a:gd name="T85" fmla="*/ 0 h 599"/>
                    <a:gd name="T86" fmla="*/ 0 w 970"/>
                    <a:gd name="T87" fmla="*/ 0 h 599"/>
                    <a:gd name="T88" fmla="*/ 0 w 970"/>
                    <a:gd name="T89" fmla="*/ 0 h 599"/>
                    <a:gd name="T90" fmla="*/ 0 w 970"/>
                    <a:gd name="T91" fmla="*/ 0 h 599"/>
                    <a:gd name="T92" fmla="*/ 0 w 970"/>
                    <a:gd name="T93" fmla="*/ 0 h 599"/>
                    <a:gd name="T94" fmla="*/ 0 w 970"/>
                    <a:gd name="T95" fmla="*/ 0 h 599"/>
                    <a:gd name="T96" fmla="*/ 0 w 970"/>
                    <a:gd name="T97" fmla="*/ 0 h 599"/>
                    <a:gd name="T98" fmla="*/ 0 w 970"/>
                    <a:gd name="T99" fmla="*/ 0 h 599"/>
                    <a:gd name="T100" fmla="*/ 0 w 970"/>
                    <a:gd name="T101" fmla="*/ 0 h 599"/>
                    <a:gd name="T102" fmla="*/ 0 w 970"/>
                    <a:gd name="T103" fmla="*/ 0 h 599"/>
                    <a:gd name="T104" fmla="*/ 0 w 970"/>
                    <a:gd name="T105" fmla="*/ 0 h 599"/>
                    <a:gd name="T106" fmla="*/ 0 w 970"/>
                    <a:gd name="T107" fmla="*/ 0 h 599"/>
                    <a:gd name="T108" fmla="*/ 0 w 970"/>
                    <a:gd name="T109" fmla="*/ 0 h 599"/>
                    <a:gd name="T110" fmla="*/ 0 w 970"/>
                    <a:gd name="T111" fmla="*/ 0 h 599"/>
                    <a:gd name="T112" fmla="*/ 0 w 970"/>
                    <a:gd name="T113" fmla="*/ 0 h 599"/>
                    <a:gd name="T114" fmla="*/ 0 w 970"/>
                    <a:gd name="T115" fmla="*/ 0 h 599"/>
                    <a:gd name="T116" fmla="*/ 0 w 970"/>
                    <a:gd name="T117" fmla="*/ 0 h 599"/>
                    <a:gd name="T118" fmla="*/ 0 w 970"/>
                    <a:gd name="T119" fmla="*/ 0 h 599"/>
                    <a:gd name="T120" fmla="*/ 0 w 970"/>
                    <a:gd name="T121" fmla="*/ 0 h 599"/>
                    <a:gd name="T122" fmla="*/ 0 w 970"/>
                    <a:gd name="T123" fmla="*/ 0 h 599"/>
                    <a:gd name="T124" fmla="*/ 0 w 970"/>
                    <a:gd name="T125" fmla="*/ 0 h 59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70"/>
                    <a:gd name="T190" fmla="*/ 0 h 599"/>
                    <a:gd name="T191" fmla="*/ 970 w 970"/>
                    <a:gd name="T192" fmla="*/ 599 h 59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70" h="599">
                      <a:moveTo>
                        <a:pt x="0" y="599"/>
                      </a:moveTo>
                      <a:lnTo>
                        <a:pt x="30" y="599"/>
                      </a:lnTo>
                      <a:lnTo>
                        <a:pt x="30" y="582"/>
                      </a:lnTo>
                      <a:lnTo>
                        <a:pt x="58" y="582"/>
                      </a:lnTo>
                      <a:lnTo>
                        <a:pt x="58" y="568"/>
                      </a:lnTo>
                      <a:lnTo>
                        <a:pt x="74" y="568"/>
                      </a:lnTo>
                      <a:lnTo>
                        <a:pt x="74" y="551"/>
                      </a:lnTo>
                      <a:lnTo>
                        <a:pt x="87" y="551"/>
                      </a:lnTo>
                      <a:lnTo>
                        <a:pt x="87" y="534"/>
                      </a:lnTo>
                      <a:lnTo>
                        <a:pt x="132" y="534"/>
                      </a:lnTo>
                      <a:lnTo>
                        <a:pt x="132" y="504"/>
                      </a:lnTo>
                      <a:lnTo>
                        <a:pt x="247" y="504"/>
                      </a:lnTo>
                      <a:lnTo>
                        <a:pt x="247" y="487"/>
                      </a:lnTo>
                      <a:lnTo>
                        <a:pt x="276" y="487"/>
                      </a:lnTo>
                      <a:lnTo>
                        <a:pt x="276" y="457"/>
                      </a:lnTo>
                      <a:lnTo>
                        <a:pt x="305" y="457"/>
                      </a:lnTo>
                      <a:lnTo>
                        <a:pt x="305" y="442"/>
                      </a:lnTo>
                      <a:lnTo>
                        <a:pt x="318" y="442"/>
                      </a:lnTo>
                      <a:lnTo>
                        <a:pt x="318" y="425"/>
                      </a:lnTo>
                      <a:lnTo>
                        <a:pt x="363" y="425"/>
                      </a:lnTo>
                      <a:lnTo>
                        <a:pt x="363" y="409"/>
                      </a:lnTo>
                      <a:lnTo>
                        <a:pt x="408" y="409"/>
                      </a:lnTo>
                      <a:lnTo>
                        <a:pt x="408" y="378"/>
                      </a:lnTo>
                      <a:lnTo>
                        <a:pt x="421" y="378"/>
                      </a:lnTo>
                      <a:lnTo>
                        <a:pt x="421" y="364"/>
                      </a:lnTo>
                      <a:lnTo>
                        <a:pt x="436" y="364"/>
                      </a:lnTo>
                      <a:lnTo>
                        <a:pt x="436" y="347"/>
                      </a:lnTo>
                      <a:lnTo>
                        <a:pt x="449" y="347"/>
                      </a:lnTo>
                      <a:lnTo>
                        <a:pt x="449" y="330"/>
                      </a:lnTo>
                      <a:lnTo>
                        <a:pt x="478" y="330"/>
                      </a:lnTo>
                      <a:lnTo>
                        <a:pt x="478" y="317"/>
                      </a:lnTo>
                      <a:lnTo>
                        <a:pt x="494" y="317"/>
                      </a:lnTo>
                      <a:lnTo>
                        <a:pt x="494" y="300"/>
                      </a:lnTo>
                      <a:lnTo>
                        <a:pt x="507" y="300"/>
                      </a:lnTo>
                      <a:lnTo>
                        <a:pt x="507" y="268"/>
                      </a:lnTo>
                      <a:lnTo>
                        <a:pt x="551" y="268"/>
                      </a:lnTo>
                      <a:lnTo>
                        <a:pt x="551" y="253"/>
                      </a:lnTo>
                      <a:lnTo>
                        <a:pt x="622" y="253"/>
                      </a:lnTo>
                      <a:lnTo>
                        <a:pt x="622" y="238"/>
                      </a:lnTo>
                      <a:lnTo>
                        <a:pt x="650" y="238"/>
                      </a:lnTo>
                      <a:lnTo>
                        <a:pt x="650" y="204"/>
                      </a:lnTo>
                      <a:lnTo>
                        <a:pt x="667" y="204"/>
                      </a:lnTo>
                      <a:lnTo>
                        <a:pt x="667" y="191"/>
                      </a:lnTo>
                      <a:lnTo>
                        <a:pt x="680" y="191"/>
                      </a:lnTo>
                      <a:lnTo>
                        <a:pt x="680" y="160"/>
                      </a:lnTo>
                      <a:lnTo>
                        <a:pt x="724" y="160"/>
                      </a:lnTo>
                      <a:lnTo>
                        <a:pt x="724" y="143"/>
                      </a:lnTo>
                      <a:lnTo>
                        <a:pt x="754" y="143"/>
                      </a:lnTo>
                      <a:lnTo>
                        <a:pt x="754" y="126"/>
                      </a:lnTo>
                      <a:lnTo>
                        <a:pt x="782" y="126"/>
                      </a:lnTo>
                      <a:lnTo>
                        <a:pt x="782" y="112"/>
                      </a:lnTo>
                      <a:lnTo>
                        <a:pt x="840" y="112"/>
                      </a:lnTo>
                      <a:lnTo>
                        <a:pt x="840" y="96"/>
                      </a:lnTo>
                      <a:lnTo>
                        <a:pt x="868" y="96"/>
                      </a:lnTo>
                      <a:lnTo>
                        <a:pt x="868" y="79"/>
                      </a:lnTo>
                      <a:lnTo>
                        <a:pt x="897" y="79"/>
                      </a:lnTo>
                      <a:lnTo>
                        <a:pt x="897" y="48"/>
                      </a:lnTo>
                      <a:lnTo>
                        <a:pt x="914" y="48"/>
                      </a:lnTo>
                      <a:lnTo>
                        <a:pt x="914" y="34"/>
                      </a:lnTo>
                      <a:lnTo>
                        <a:pt x="926" y="34"/>
                      </a:lnTo>
                      <a:lnTo>
                        <a:pt x="926" y="17"/>
                      </a:lnTo>
                      <a:lnTo>
                        <a:pt x="970" y="17"/>
                      </a:lnTo>
                      <a:lnTo>
                        <a:pt x="970" y="0"/>
                      </a:lnTo>
                    </a:path>
                  </a:pathLst>
                </a:custGeom>
                <a:noFill/>
                <a:ln w="38100" cmpd="sng">
                  <a:solidFill>
                    <a:srgbClr val="FFFF00"/>
                  </a:solidFill>
                  <a:prstDash val="solid"/>
                  <a:round/>
                  <a:headEnd/>
                  <a:tailEnd/>
                </a:ln>
              </p:spPr>
              <p:txBody>
                <a:bodyPr/>
                <a:lstStyle/>
                <a:p>
                  <a:endParaRPr lang="fr-CA"/>
                </a:p>
              </p:txBody>
            </p:sp>
            <p:sp>
              <p:nvSpPr>
                <p:cNvPr id="123573" name="Freeform 38"/>
                <p:cNvSpPr>
                  <a:spLocks/>
                </p:cNvSpPr>
                <p:nvPr/>
              </p:nvSpPr>
              <p:spPr bwMode="auto">
                <a:xfrm>
                  <a:off x="1667" y="2251"/>
                  <a:ext cx="265" cy="138"/>
                </a:xfrm>
                <a:custGeom>
                  <a:avLst/>
                  <a:gdLst>
                    <a:gd name="T0" fmla="*/ 0 w 1058"/>
                    <a:gd name="T1" fmla="*/ 0 h 691"/>
                    <a:gd name="T2" fmla="*/ 0 w 1058"/>
                    <a:gd name="T3" fmla="*/ 0 h 691"/>
                    <a:gd name="T4" fmla="*/ 0 w 1058"/>
                    <a:gd name="T5" fmla="*/ 0 h 691"/>
                    <a:gd name="T6" fmla="*/ 0 w 1058"/>
                    <a:gd name="T7" fmla="*/ 0 h 691"/>
                    <a:gd name="T8" fmla="*/ 0 w 1058"/>
                    <a:gd name="T9" fmla="*/ 0 h 691"/>
                    <a:gd name="T10" fmla="*/ 0 w 1058"/>
                    <a:gd name="T11" fmla="*/ 0 h 691"/>
                    <a:gd name="T12" fmla="*/ 0 w 1058"/>
                    <a:gd name="T13" fmla="*/ 0 h 691"/>
                    <a:gd name="T14" fmla="*/ 0 w 1058"/>
                    <a:gd name="T15" fmla="*/ 0 h 691"/>
                    <a:gd name="T16" fmla="*/ 0 w 1058"/>
                    <a:gd name="T17" fmla="*/ 0 h 691"/>
                    <a:gd name="T18" fmla="*/ 0 w 1058"/>
                    <a:gd name="T19" fmla="*/ 0 h 691"/>
                    <a:gd name="T20" fmla="*/ 0 w 1058"/>
                    <a:gd name="T21" fmla="*/ 0 h 691"/>
                    <a:gd name="T22" fmla="*/ 0 w 1058"/>
                    <a:gd name="T23" fmla="*/ 0 h 691"/>
                    <a:gd name="T24" fmla="*/ 0 w 1058"/>
                    <a:gd name="T25" fmla="*/ 0 h 691"/>
                    <a:gd name="T26" fmla="*/ 0 w 1058"/>
                    <a:gd name="T27" fmla="*/ 0 h 691"/>
                    <a:gd name="T28" fmla="*/ 0 w 1058"/>
                    <a:gd name="T29" fmla="*/ 0 h 691"/>
                    <a:gd name="T30" fmla="*/ 0 w 1058"/>
                    <a:gd name="T31" fmla="*/ 0 h 691"/>
                    <a:gd name="T32" fmla="*/ 0 w 1058"/>
                    <a:gd name="T33" fmla="*/ 0 h 691"/>
                    <a:gd name="T34" fmla="*/ 0 w 1058"/>
                    <a:gd name="T35" fmla="*/ 0 h 691"/>
                    <a:gd name="T36" fmla="*/ 0 w 1058"/>
                    <a:gd name="T37" fmla="*/ 0 h 691"/>
                    <a:gd name="T38" fmla="*/ 0 w 1058"/>
                    <a:gd name="T39" fmla="*/ 0 h 691"/>
                    <a:gd name="T40" fmla="*/ 0 w 1058"/>
                    <a:gd name="T41" fmla="*/ 0 h 691"/>
                    <a:gd name="T42" fmla="*/ 0 w 1058"/>
                    <a:gd name="T43" fmla="*/ 0 h 691"/>
                    <a:gd name="T44" fmla="*/ 0 w 1058"/>
                    <a:gd name="T45" fmla="*/ 0 h 691"/>
                    <a:gd name="T46" fmla="*/ 0 w 1058"/>
                    <a:gd name="T47" fmla="*/ 0 h 691"/>
                    <a:gd name="T48" fmla="*/ 0 w 1058"/>
                    <a:gd name="T49" fmla="*/ 0 h 691"/>
                    <a:gd name="T50" fmla="*/ 0 w 1058"/>
                    <a:gd name="T51" fmla="*/ 0 h 691"/>
                    <a:gd name="T52" fmla="*/ 0 w 1058"/>
                    <a:gd name="T53" fmla="*/ 0 h 691"/>
                    <a:gd name="T54" fmla="*/ 0 w 1058"/>
                    <a:gd name="T55" fmla="*/ 0 h 691"/>
                    <a:gd name="T56" fmla="*/ 0 w 1058"/>
                    <a:gd name="T57" fmla="*/ 0 h 691"/>
                    <a:gd name="T58" fmla="*/ 0 w 1058"/>
                    <a:gd name="T59" fmla="*/ 0 h 691"/>
                    <a:gd name="T60" fmla="*/ 0 w 1058"/>
                    <a:gd name="T61" fmla="*/ 0 h 691"/>
                    <a:gd name="T62" fmla="*/ 0 w 1058"/>
                    <a:gd name="T63" fmla="*/ 0 h 69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58"/>
                    <a:gd name="T97" fmla="*/ 0 h 691"/>
                    <a:gd name="T98" fmla="*/ 1058 w 1058"/>
                    <a:gd name="T99" fmla="*/ 691 h 69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58" h="691">
                      <a:moveTo>
                        <a:pt x="0" y="691"/>
                      </a:moveTo>
                      <a:lnTo>
                        <a:pt x="43" y="691"/>
                      </a:lnTo>
                      <a:lnTo>
                        <a:pt x="43" y="678"/>
                      </a:lnTo>
                      <a:lnTo>
                        <a:pt x="58" y="678"/>
                      </a:lnTo>
                      <a:lnTo>
                        <a:pt x="58" y="661"/>
                      </a:lnTo>
                      <a:lnTo>
                        <a:pt x="71" y="661"/>
                      </a:lnTo>
                      <a:lnTo>
                        <a:pt x="71" y="646"/>
                      </a:lnTo>
                      <a:lnTo>
                        <a:pt x="88" y="646"/>
                      </a:lnTo>
                      <a:lnTo>
                        <a:pt x="88" y="630"/>
                      </a:lnTo>
                      <a:lnTo>
                        <a:pt x="100" y="630"/>
                      </a:lnTo>
                      <a:lnTo>
                        <a:pt x="100" y="613"/>
                      </a:lnTo>
                      <a:lnTo>
                        <a:pt x="129" y="613"/>
                      </a:lnTo>
                      <a:lnTo>
                        <a:pt x="129" y="599"/>
                      </a:lnTo>
                      <a:lnTo>
                        <a:pt x="161" y="599"/>
                      </a:lnTo>
                      <a:lnTo>
                        <a:pt x="161" y="551"/>
                      </a:lnTo>
                      <a:lnTo>
                        <a:pt x="190" y="551"/>
                      </a:lnTo>
                      <a:lnTo>
                        <a:pt x="190" y="534"/>
                      </a:lnTo>
                      <a:lnTo>
                        <a:pt x="276" y="534"/>
                      </a:lnTo>
                      <a:lnTo>
                        <a:pt x="276" y="521"/>
                      </a:lnTo>
                      <a:lnTo>
                        <a:pt x="289" y="521"/>
                      </a:lnTo>
                      <a:lnTo>
                        <a:pt x="289" y="474"/>
                      </a:lnTo>
                      <a:lnTo>
                        <a:pt x="305" y="474"/>
                      </a:lnTo>
                      <a:lnTo>
                        <a:pt x="305" y="457"/>
                      </a:lnTo>
                      <a:lnTo>
                        <a:pt x="317" y="457"/>
                      </a:lnTo>
                      <a:lnTo>
                        <a:pt x="317" y="440"/>
                      </a:lnTo>
                      <a:lnTo>
                        <a:pt x="347" y="440"/>
                      </a:lnTo>
                      <a:lnTo>
                        <a:pt x="347" y="425"/>
                      </a:lnTo>
                      <a:lnTo>
                        <a:pt x="404" y="425"/>
                      </a:lnTo>
                      <a:lnTo>
                        <a:pt x="404" y="408"/>
                      </a:lnTo>
                      <a:lnTo>
                        <a:pt x="421" y="408"/>
                      </a:lnTo>
                      <a:lnTo>
                        <a:pt x="421" y="395"/>
                      </a:lnTo>
                      <a:lnTo>
                        <a:pt x="449" y="395"/>
                      </a:lnTo>
                      <a:lnTo>
                        <a:pt x="449" y="361"/>
                      </a:lnTo>
                      <a:lnTo>
                        <a:pt x="490" y="361"/>
                      </a:lnTo>
                      <a:lnTo>
                        <a:pt x="490" y="330"/>
                      </a:lnTo>
                      <a:lnTo>
                        <a:pt x="551" y="330"/>
                      </a:lnTo>
                      <a:lnTo>
                        <a:pt x="551" y="317"/>
                      </a:lnTo>
                      <a:lnTo>
                        <a:pt x="609" y="317"/>
                      </a:lnTo>
                      <a:lnTo>
                        <a:pt x="609" y="283"/>
                      </a:lnTo>
                      <a:lnTo>
                        <a:pt x="637" y="283"/>
                      </a:lnTo>
                      <a:lnTo>
                        <a:pt x="637" y="268"/>
                      </a:lnTo>
                      <a:lnTo>
                        <a:pt x="667" y="268"/>
                      </a:lnTo>
                      <a:lnTo>
                        <a:pt x="667" y="252"/>
                      </a:lnTo>
                      <a:lnTo>
                        <a:pt x="680" y="252"/>
                      </a:lnTo>
                      <a:lnTo>
                        <a:pt x="680" y="236"/>
                      </a:lnTo>
                      <a:lnTo>
                        <a:pt x="753" y="236"/>
                      </a:lnTo>
                      <a:lnTo>
                        <a:pt x="753" y="221"/>
                      </a:lnTo>
                      <a:lnTo>
                        <a:pt x="795" y="221"/>
                      </a:lnTo>
                      <a:lnTo>
                        <a:pt x="795" y="191"/>
                      </a:lnTo>
                      <a:lnTo>
                        <a:pt x="810" y="191"/>
                      </a:lnTo>
                      <a:lnTo>
                        <a:pt x="810" y="143"/>
                      </a:lnTo>
                      <a:lnTo>
                        <a:pt x="868" y="143"/>
                      </a:lnTo>
                      <a:lnTo>
                        <a:pt x="868" y="126"/>
                      </a:lnTo>
                      <a:lnTo>
                        <a:pt x="881" y="126"/>
                      </a:lnTo>
                      <a:lnTo>
                        <a:pt x="881" y="95"/>
                      </a:lnTo>
                      <a:lnTo>
                        <a:pt x="898" y="95"/>
                      </a:lnTo>
                      <a:lnTo>
                        <a:pt x="898" y="79"/>
                      </a:lnTo>
                      <a:lnTo>
                        <a:pt x="955" y="79"/>
                      </a:lnTo>
                      <a:lnTo>
                        <a:pt x="955" y="48"/>
                      </a:lnTo>
                      <a:lnTo>
                        <a:pt x="984" y="48"/>
                      </a:lnTo>
                      <a:lnTo>
                        <a:pt x="984" y="31"/>
                      </a:lnTo>
                      <a:lnTo>
                        <a:pt x="1041" y="31"/>
                      </a:lnTo>
                      <a:lnTo>
                        <a:pt x="1041" y="17"/>
                      </a:lnTo>
                      <a:lnTo>
                        <a:pt x="1058" y="17"/>
                      </a:lnTo>
                      <a:lnTo>
                        <a:pt x="1058" y="0"/>
                      </a:lnTo>
                    </a:path>
                  </a:pathLst>
                </a:custGeom>
                <a:noFill/>
                <a:ln w="38100" cmpd="sng">
                  <a:solidFill>
                    <a:srgbClr val="FFFF00"/>
                  </a:solidFill>
                  <a:prstDash val="solid"/>
                  <a:round/>
                  <a:headEnd/>
                  <a:tailEnd/>
                </a:ln>
              </p:spPr>
              <p:txBody>
                <a:bodyPr/>
                <a:lstStyle/>
                <a:p>
                  <a:endParaRPr lang="fr-CA"/>
                </a:p>
              </p:txBody>
            </p:sp>
            <p:sp>
              <p:nvSpPr>
                <p:cNvPr id="123574" name="Freeform 39"/>
                <p:cNvSpPr>
                  <a:spLocks/>
                </p:cNvSpPr>
                <p:nvPr/>
              </p:nvSpPr>
              <p:spPr bwMode="auto">
                <a:xfrm>
                  <a:off x="1932" y="2119"/>
                  <a:ext cx="216" cy="132"/>
                </a:xfrm>
                <a:custGeom>
                  <a:avLst/>
                  <a:gdLst>
                    <a:gd name="T0" fmla="*/ 0 w 866"/>
                    <a:gd name="T1" fmla="*/ 0 h 660"/>
                    <a:gd name="T2" fmla="*/ 0 w 866"/>
                    <a:gd name="T3" fmla="*/ 0 h 660"/>
                    <a:gd name="T4" fmla="*/ 0 w 866"/>
                    <a:gd name="T5" fmla="*/ 0 h 660"/>
                    <a:gd name="T6" fmla="*/ 0 w 866"/>
                    <a:gd name="T7" fmla="*/ 0 h 660"/>
                    <a:gd name="T8" fmla="*/ 0 w 866"/>
                    <a:gd name="T9" fmla="*/ 0 h 660"/>
                    <a:gd name="T10" fmla="*/ 0 w 866"/>
                    <a:gd name="T11" fmla="*/ 0 h 660"/>
                    <a:gd name="T12" fmla="*/ 0 w 866"/>
                    <a:gd name="T13" fmla="*/ 0 h 660"/>
                    <a:gd name="T14" fmla="*/ 0 w 866"/>
                    <a:gd name="T15" fmla="*/ 0 h 660"/>
                    <a:gd name="T16" fmla="*/ 0 w 866"/>
                    <a:gd name="T17" fmla="*/ 0 h 660"/>
                    <a:gd name="T18" fmla="*/ 0 w 866"/>
                    <a:gd name="T19" fmla="*/ 0 h 660"/>
                    <a:gd name="T20" fmla="*/ 0 w 866"/>
                    <a:gd name="T21" fmla="*/ 0 h 660"/>
                    <a:gd name="T22" fmla="*/ 0 w 866"/>
                    <a:gd name="T23" fmla="*/ 0 h 660"/>
                    <a:gd name="T24" fmla="*/ 0 w 866"/>
                    <a:gd name="T25" fmla="*/ 0 h 660"/>
                    <a:gd name="T26" fmla="*/ 0 w 866"/>
                    <a:gd name="T27" fmla="*/ 0 h 660"/>
                    <a:gd name="T28" fmla="*/ 0 w 866"/>
                    <a:gd name="T29" fmla="*/ 0 h 660"/>
                    <a:gd name="T30" fmla="*/ 0 w 866"/>
                    <a:gd name="T31" fmla="*/ 0 h 660"/>
                    <a:gd name="T32" fmla="*/ 0 w 866"/>
                    <a:gd name="T33" fmla="*/ 0 h 660"/>
                    <a:gd name="T34" fmla="*/ 0 w 866"/>
                    <a:gd name="T35" fmla="*/ 0 h 660"/>
                    <a:gd name="T36" fmla="*/ 0 w 866"/>
                    <a:gd name="T37" fmla="*/ 0 h 660"/>
                    <a:gd name="T38" fmla="*/ 0 w 866"/>
                    <a:gd name="T39" fmla="*/ 0 h 660"/>
                    <a:gd name="T40" fmla="*/ 0 w 866"/>
                    <a:gd name="T41" fmla="*/ 0 h 660"/>
                    <a:gd name="T42" fmla="*/ 0 w 866"/>
                    <a:gd name="T43" fmla="*/ 0 h 660"/>
                    <a:gd name="T44" fmla="*/ 0 w 866"/>
                    <a:gd name="T45" fmla="*/ 0 h 660"/>
                    <a:gd name="T46" fmla="*/ 0 w 866"/>
                    <a:gd name="T47" fmla="*/ 0 h 660"/>
                    <a:gd name="T48" fmla="*/ 0 w 866"/>
                    <a:gd name="T49" fmla="*/ 0 h 660"/>
                    <a:gd name="T50" fmla="*/ 0 w 866"/>
                    <a:gd name="T51" fmla="*/ 0 h 660"/>
                    <a:gd name="T52" fmla="*/ 0 w 866"/>
                    <a:gd name="T53" fmla="*/ 0 h 660"/>
                    <a:gd name="T54" fmla="*/ 0 w 866"/>
                    <a:gd name="T55" fmla="*/ 0 h 660"/>
                    <a:gd name="T56" fmla="*/ 0 w 866"/>
                    <a:gd name="T57" fmla="*/ 0 h 660"/>
                    <a:gd name="T58" fmla="*/ 0 w 866"/>
                    <a:gd name="T59" fmla="*/ 0 h 660"/>
                    <a:gd name="T60" fmla="*/ 0 w 866"/>
                    <a:gd name="T61" fmla="*/ 0 h 660"/>
                    <a:gd name="T62" fmla="*/ 0 w 866"/>
                    <a:gd name="T63" fmla="*/ 0 h 660"/>
                    <a:gd name="T64" fmla="*/ 0 w 866"/>
                    <a:gd name="T65" fmla="*/ 0 h 660"/>
                    <a:gd name="T66" fmla="*/ 0 w 866"/>
                    <a:gd name="T67" fmla="*/ 0 h 660"/>
                    <a:gd name="T68" fmla="*/ 0 w 866"/>
                    <a:gd name="T69" fmla="*/ 0 h 660"/>
                    <a:gd name="T70" fmla="*/ 0 w 866"/>
                    <a:gd name="T71" fmla="*/ 0 h 660"/>
                    <a:gd name="T72" fmla="*/ 0 w 866"/>
                    <a:gd name="T73" fmla="*/ 0 h 660"/>
                    <a:gd name="T74" fmla="*/ 0 w 866"/>
                    <a:gd name="T75" fmla="*/ 0 h 660"/>
                    <a:gd name="T76" fmla="*/ 0 w 866"/>
                    <a:gd name="T77" fmla="*/ 0 h 660"/>
                    <a:gd name="T78" fmla="*/ 0 w 866"/>
                    <a:gd name="T79" fmla="*/ 0 h 660"/>
                    <a:gd name="T80" fmla="*/ 0 w 866"/>
                    <a:gd name="T81" fmla="*/ 0 h 660"/>
                    <a:gd name="T82" fmla="*/ 0 w 866"/>
                    <a:gd name="T83" fmla="*/ 0 h 660"/>
                    <a:gd name="T84" fmla="*/ 0 w 866"/>
                    <a:gd name="T85" fmla="*/ 0 h 660"/>
                    <a:gd name="T86" fmla="*/ 0 w 866"/>
                    <a:gd name="T87" fmla="*/ 0 h 660"/>
                    <a:gd name="T88" fmla="*/ 0 w 866"/>
                    <a:gd name="T89" fmla="*/ 0 h 660"/>
                    <a:gd name="T90" fmla="*/ 0 w 866"/>
                    <a:gd name="T91" fmla="*/ 0 h 660"/>
                    <a:gd name="T92" fmla="*/ 0 w 866"/>
                    <a:gd name="T93" fmla="*/ 0 h 660"/>
                    <a:gd name="T94" fmla="*/ 0 w 866"/>
                    <a:gd name="T95" fmla="*/ 0 h 660"/>
                    <a:gd name="T96" fmla="*/ 0 w 866"/>
                    <a:gd name="T97" fmla="*/ 0 h 660"/>
                    <a:gd name="T98" fmla="*/ 0 w 866"/>
                    <a:gd name="T99" fmla="*/ 0 h 660"/>
                    <a:gd name="T100" fmla="*/ 0 w 866"/>
                    <a:gd name="T101" fmla="*/ 0 h 660"/>
                    <a:gd name="T102" fmla="*/ 0 w 866"/>
                    <a:gd name="T103" fmla="*/ 0 h 660"/>
                    <a:gd name="T104" fmla="*/ 0 w 866"/>
                    <a:gd name="T105" fmla="*/ 0 h 660"/>
                    <a:gd name="T106" fmla="*/ 0 w 866"/>
                    <a:gd name="T107" fmla="*/ 0 h 660"/>
                    <a:gd name="T108" fmla="*/ 0 w 866"/>
                    <a:gd name="T109" fmla="*/ 0 h 660"/>
                    <a:gd name="T110" fmla="*/ 0 w 866"/>
                    <a:gd name="T111" fmla="*/ 0 h 660"/>
                    <a:gd name="T112" fmla="*/ 0 w 866"/>
                    <a:gd name="T113" fmla="*/ 0 h 660"/>
                    <a:gd name="T114" fmla="*/ 0 w 866"/>
                    <a:gd name="T115" fmla="*/ 0 h 660"/>
                    <a:gd name="T116" fmla="*/ 0 w 866"/>
                    <a:gd name="T117" fmla="*/ 0 h 660"/>
                    <a:gd name="T118" fmla="*/ 0 w 866"/>
                    <a:gd name="T119" fmla="*/ 0 h 660"/>
                    <a:gd name="T120" fmla="*/ 0 w 866"/>
                    <a:gd name="T121" fmla="*/ 0 h 660"/>
                    <a:gd name="T122" fmla="*/ 0 w 866"/>
                    <a:gd name="T123" fmla="*/ 0 h 660"/>
                    <a:gd name="T124" fmla="*/ 0 w 866"/>
                    <a:gd name="T125" fmla="*/ 0 h 66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866"/>
                    <a:gd name="T190" fmla="*/ 0 h 660"/>
                    <a:gd name="T191" fmla="*/ 866 w 866"/>
                    <a:gd name="T192" fmla="*/ 660 h 66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866" h="660">
                      <a:moveTo>
                        <a:pt x="0" y="660"/>
                      </a:moveTo>
                      <a:lnTo>
                        <a:pt x="13" y="660"/>
                      </a:lnTo>
                      <a:lnTo>
                        <a:pt x="13" y="630"/>
                      </a:lnTo>
                      <a:lnTo>
                        <a:pt x="56" y="630"/>
                      </a:lnTo>
                      <a:lnTo>
                        <a:pt x="56" y="613"/>
                      </a:lnTo>
                      <a:lnTo>
                        <a:pt x="86" y="613"/>
                      </a:lnTo>
                      <a:lnTo>
                        <a:pt x="86" y="598"/>
                      </a:lnTo>
                      <a:lnTo>
                        <a:pt x="99" y="598"/>
                      </a:lnTo>
                      <a:lnTo>
                        <a:pt x="99" y="582"/>
                      </a:lnTo>
                      <a:lnTo>
                        <a:pt x="127" y="582"/>
                      </a:lnTo>
                      <a:lnTo>
                        <a:pt x="127" y="566"/>
                      </a:lnTo>
                      <a:lnTo>
                        <a:pt x="143" y="566"/>
                      </a:lnTo>
                      <a:lnTo>
                        <a:pt x="143" y="551"/>
                      </a:lnTo>
                      <a:lnTo>
                        <a:pt x="156" y="551"/>
                      </a:lnTo>
                      <a:lnTo>
                        <a:pt x="156" y="534"/>
                      </a:lnTo>
                      <a:lnTo>
                        <a:pt x="185" y="534"/>
                      </a:lnTo>
                      <a:lnTo>
                        <a:pt x="185" y="517"/>
                      </a:lnTo>
                      <a:lnTo>
                        <a:pt x="201" y="517"/>
                      </a:lnTo>
                      <a:lnTo>
                        <a:pt x="201" y="504"/>
                      </a:lnTo>
                      <a:lnTo>
                        <a:pt x="214" y="504"/>
                      </a:lnTo>
                      <a:lnTo>
                        <a:pt x="214" y="487"/>
                      </a:lnTo>
                      <a:lnTo>
                        <a:pt x="242" y="487"/>
                      </a:lnTo>
                      <a:lnTo>
                        <a:pt x="242" y="473"/>
                      </a:lnTo>
                      <a:lnTo>
                        <a:pt x="332" y="473"/>
                      </a:lnTo>
                      <a:lnTo>
                        <a:pt x="332" y="456"/>
                      </a:lnTo>
                      <a:lnTo>
                        <a:pt x="345" y="456"/>
                      </a:lnTo>
                      <a:lnTo>
                        <a:pt x="345" y="439"/>
                      </a:lnTo>
                      <a:lnTo>
                        <a:pt x="389" y="439"/>
                      </a:lnTo>
                      <a:lnTo>
                        <a:pt x="389" y="426"/>
                      </a:lnTo>
                      <a:lnTo>
                        <a:pt x="419" y="426"/>
                      </a:lnTo>
                      <a:lnTo>
                        <a:pt x="419" y="409"/>
                      </a:lnTo>
                      <a:lnTo>
                        <a:pt x="432" y="409"/>
                      </a:lnTo>
                      <a:lnTo>
                        <a:pt x="432" y="392"/>
                      </a:lnTo>
                      <a:lnTo>
                        <a:pt x="447" y="392"/>
                      </a:lnTo>
                      <a:lnTo>
                        <a:pt x="447" y="377"/>
                      </a:lnTo>
                      <a:lnTo>
                        <a:pt x="460" y="377"/>
                      </a:lnTo>
                      <a:lnTo>
                        <a:pt x="460" y="347"/>
                      </a:lnTo>
                      <a:lnTo>
                        <a:pt x="476" y="347"/>
                      </a:lnTo>
                      <a:lnTo>
                        <a:pt x="476" y="330"/>
                      </a:lnTo>
                      <a:lnTo>
                        <a:pt x="505" y="330"/>
                      </a:lnTo>
                      <a:lnTo>
                        <a:pt x="505" y="313"/>
                      </a:lnTo>
                      <a:lnTo>
                        <a:pt x="534" y="313"/>
                      </a:lnTo>
                      <a:lnTo>
                        <a:pt x="534" y="300"/>
                      </a:lnTo>
                      <a:lnTo>
                        <a:pt x="563" y="300"/>
                      </a:lnTo>
                      <a:lnTo>
                        <a:pt x="563" y="266"/>
                      </a:lnTo>
                      <a:lnTo>
                        <a:pt x="633" y="266"/>
                      </a:lnTo>
                      <a:lnTo>
                        <a:pt x="633" y="204"/>
                      </a:lnTo>
                      <a:lnTo>
                        <a:pt x="650" y="204"/>
                      </a:lnTo>
                      <a:lnTo>
                        <a:pt x="650" y="188"/>
                      </a:lnTo>
                      <a:lnTo>
                        <a:pt x="665" y="188"/>
                      </a:lnTo>
                      <a:lnTo>
                        <a:pt x="665" y="173"/>
                      </a:lnTo>
                      <a:lnTo>
                        <a:pt x="678" y="173"/>
                      </a:lnTo>
                      <a:lnTo>
                        <a:pt x="678" y="126"/>
                      </a:lnTo>
                      <a:lnTo>
                        <a:pt x="723" y="126"/>
                      </a:lnTo>
                      <a:lnTo>
                        <a:pt x="723" y="109"/>
                      </a:lnTo>
                      <a:lnTo>
                        <a:pt x="752" y="109"/>
                      </a:lnTo>
                      <a:lnTo>
                        <a:pt x="752" y="47"/>
                      </a:lnTo>
                      <a:lnTo>
                        <a:pt x="780" y="47"/>
                      </a:lnTo>
                      <a:lnTo>
                        <a:pt x="780" y="31"/>
                      </a:lnTo>
                      <a:lnTo>
                        <a:pt x="851" y="31"/>
                      </a:lnTo>
                      <a:lnTo>
                        <a:pt x="851" y="14"/>
                      </a:lnTo>
                      <a:lnTo>
                        <a:pt x="866" y="14"/>
                      </a:lnTo>
                      <a:lnTo>
                        <a:pt x="866" y="0"/>
                      </a:lnTo>
                    </a:path>
                  </a:pathLst>
                </a:custGeom>
                <a:noFill/>
                <a:ln w="38100" cmpd="sng">
                  <a:solidFill>
                    <a:srgbClr val="FFFF00"/>
                  </a:solidFill>
                  <a:prstDash val="solid"/>
                  <a:round/>
                  <a:headEnd/>
                  <a:tailEnd/>
                </a:ln>
              </p:spPr>
              <p:txBody>
                <a:bodyPr/>
                <a:lstStyle/>
                <a:p>
                  <a:endParaRPr lang="fr-CA"/>
                </a:p>
              </p:txBody>
            </p:sp>
            <p:sp>
              <p:nvSpPr>
                <p:cNvPr id="123575" name="Freeform 40"/>
                <p:cNvSpPr>
                  <a:spLocks/>
                </p:cNvSpPr>
                <p:nvPr/>
              </p:nvSpPr>
              <p:spPr bwMode="auto">
                <a:xfrm>
                  <a:off x="2148" y="2002"/>
                  <a:ext cx="224" cy="117"/>
                </a:xfrm>
                <a:custGeom>
                  <a:avLst/>
                  <a:gdLst>
                    <a:gd name="T0" fmla="*/ 0 w 897"/>
                    <a:gd name="T1" fmla="*/ 0 h 585"/>
                    <a:gd name="T2" fmla="*/ 0 w 897"/>
                    <a:gd name="T3" fmla="*/ 0 h 585"/>
                    <a:gd name="T4" fmla="*/ 0 w 897"/>
                    <a:gd name="T5" fmla="*/ 0 h 585"/>
                    <a:gd name="T6" fmla="*/ 0 w 897"/>
                    <a:gd name="T7" fmla="*/ 0 h 585"/>
                    <a:gd name="T8" fmla="*/ 0 w 897"/>
                    <a:gd name="T9" fmla="*/ 0 h 585"/>
                    <a:gd name="T10" fmla="*/ 0 w 897"/>
                    <a:gd name="T11" fmla="*/ 0 h 585"/>
                    <a:gd name="T12" fmla="*/ 0 w 897"/>
                    <a:gd name="T13" fmla="*/ 0 h 585"/>
                    <a:gd name="T14" fmla="*/ 0 w 897"/>
                    <a:gd name="T15" fmla="*/ 0 h 585"/>
                    <a:gd name="T16" fmla="*/ 0 w 897"/>
                    <a:gd name="T17" fmla="*/ 0 h 585"/>
                    <a:gd name="T18" fmla="*/ 0 w 897"/>
                    <a:gd name="T19" fmla="*/ 0 h 585"/>
                    <a:gd name="T20" fmla="*/ 0 w 897"/>
                    <a:gd name="T21" fmla="*/ 0 h 585"/>
                    <a:gd name="T22" fmla="*/ 0 w 897"/>
                    <a:gd name="T23" fmla="*/ 0 h 585"/>
                    <a:gd name="T24" fmla="*/ 0 w 897"/>
                    <a:gd name="T25" fmla="*/ 0 h 585"/>
                    <a:gd name="T26" fmla="*/ 0 w 897"/>
                    <a:gd name="T27" fmla="*/ 0 h 585"/>
                    <a:gd name="T28" fmla="*/ 0 w 897"/>
                    <a:gd name="T29" fmla="*/ 0 h 585"/>
                    <a:gd name="T30" fmla="*/ 0 w 897"/>
                    <a:gd name="T31" fmla="*/ 0 h 585"/>
                    <a:gd name="T32" fmla="*/ 0 w 897"/>
                    <a:gd name="T33" fmla="*/ 0 h 585"/>
                    <a:gd name="T34" fmla="*/ 0 w 897"/>
                    <a:gd name="T35" fmla="*/ 0 h 585"/>
                    <a:gd name="T36" fmla="*/ 0 w 897"/>
                    <a:gd name="T37" fmla="*/ 0 h 585"/>
                    <a:gd name="T38" fmla="*/ 0 w 897"/>
                    <a:gd name="T39" fmla="*/ 0 h 585"/>
                    <a:gd name="T40" fmla="*/ 0 w 897"/>
                    <a:gd name="T41" fmla="*/ 0 h 585"/>
                    <a:gd name="T42" fmla="*/ 0 w 897"/>
                    <a:gd name="T43" fmla="*/ 0 h 585"/>
                    <a:gd name="T44" fmla="*/ 0 w 897"/>
                    <a:gd name="T45" fmla="*/ 0 h 585"/>
                    <a:gd name="T46" fmla="*/ 0 w 897"/>
                    <a:gd name="T47" fmla="*/ 0 h 585"/>
                    <a:gd name="T48" fmla="*/ 0 w 897"/>
                    <a:gd name="T49" fmla="*/ 0 h 585"/>
                    <a:gd name="T50" fmla="*/ 0 w 897"/>
                    <a:gd name="T51" fmla="*/ 0 h 585"/>
                    <a:gd name="T52" fmla="*/ 0 w 897"/>
                    <a:gd name="T53" fmla="*/ 0 h 585"/>
                    <a:gd name="T54" fmla="*/ 0 w 897"/>
                    <a:gd name="T55" fmla="*/ 0 h 585"/>
                    <a:gd name="T56" fmla="*/ 0 w 897"/>
                    <a:gd name="T57" fmla="*/ 0 h 585"/>
                    <a:gd name="T58" fmla="*/ 0 w 897"/>
                    <a:gd name="T59" fmla="*/ 0 h 585"/>
                    <a:gd name="T60" fmla="*/ 0 w 897"/>
                    <a:gd name="T61" fmla="*/ 0 h 585"/>
                    <a:gd name="T62" fmla="*/ 0 w 897"/>
                    <a:gd name="T63" fmla="*/ 0 h 58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97"/>
                    <a:gd name="T97" fmla="*/ 0 h 585"/>
                    <a:gd name="T98" fmla="*/ 897 w 897"/>
                    <a:gd name="T99" fmla="*/ 585 h 58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97" h="585">
                      <a:moveTo>
                        <a:pt x="0" y="585"/>
                      </a:moveTo>
                      <a:lnTo>
                        <a:pt x="13" y="585"/>
                      </a:lnTo>
                      <a:lnTo>
                        <a:pt x="13" y="551"/>
                      </a:lnTo>
                      <a:lnTo>
                        <a:pt x="30" y="551"/>
                      </a:lnTo>
                      <a:lnTo>
                        <a:pt x="30" y="537"/>
                      </a:lnTo>
                      <a:lnTo>
                        <a:pt x="43" y="537"/>
                      </a:lnTo>
                      <a:lnTo>
                        <a:pt x="43" y="520"/>
                      </a:lnTo>
                      <a:lnTo>
                        <a:pt x="100" y="520"/>
                      </a:lnTo>
                      <a:lnTo>
                        <a:pt x="100" y="507"/>
                      </a:lnTo>
                      <a:lnTo>
                        <a:pt x="145" y="507"/>
                      </a:lnTo>
                      <a:lnTo>
                        <a:pt x="145" y="490"/>
                      </a:lnTo>
                      <a:lnTo>
                        <a:pt x="158" y="490"/>
                      </a:lnTo>
                      <a:lnTo>
                        <a:pt x="158" y="473"/>
                      </a:lnTo>
                      <a:lnTo>
                        <a:pt x="173" y="473"/>
                      </a:lnTo>
                      <a:lnTo>
                        <a:pt x="173" y="460"/>
                      </a:lnTo>
                      <a:lnTo>
                        <a:pt x="231" y="460"/>
                      </a:lnTo>
                      <a:lnTo>
                        <a:pt x="231" y="443"/>
                      </a:lnTo>
                      <a:lnTo>
                        <a:pt x="276" y="443"/>
                      </a:lnTo>
                      <a:lnTo>
                        <a:pt x="276" y="426"/>
                      </a:lnTo>
                      <a:lnTo>
                        <a:pt x="305" y="426"/>
                      </a:lnTo>
                      <a:lnTo>
                        <a:pt x="305" y="411"/>
                      </a:lnTo>
                      <a:lnTo>
                        <a:pt x="333" y="411"/>
                      </a:lnTo>
                      <a:lnTo>
                        <a:pt x="333" y="394"/>
                      </a:lnTo>
                      <a:lnTo>
                        <a:pt x="346" y="394"/>
                      </a:lnTo>
                      <a:lnTo>
                        <a:pt x="346" y="381"/>
                      </a:lnTo>
                      <a:lnTo>
                        <a:pt x="376" y="381"/>
                      </a:lnTo>
                      <a:lnTo>
                        <a:pt x="376" y="364"/>
                      </a:lnTo>
                      <a:lnTo>
                        <a:pt x="391" y="364"/>
                      </a:lnTo>
                      <a:lnTo>
                        <a:pt x="391" y="347"/>
                      </a:lnTo>
                      <a:lnTo>
                        <a:pt x="404" y="347"/>
                      </a:lnTo>
                      <a:lnTo>
                        <a:pt x="404" y="333"/>
                      </a:lnTo>
                      <a:lnTo>
                        <a:pt x="421" y="333"/>
                      </a:lnTo>
                      <a:lnTo>
                        <a:pt x="421" y="316"/>
                      </a:lnTo>
                      <a:lnTo>
                        <a:pt x="462" y="316"/>
                      </a:lnTo>
                      <a:lnTo>
                        <a:pt x="462" y="300"/>
                      </a:lnTo>
                      <a:lnTo>
                        <a:pt x="478" y="300"/>
                      </a:lnTo>
                      <a:lnTo>
                        <a:pt x="478" y="269"/>
                      </a:lnTo>
                      <a:lnTo>
                        <a:pt x="519" y="269"/>
                      </a:lnTo>
                      <a:lnTo>
                        <a:pt x="519" y="252"/>
                      </a:lnTo>
                      <a:lnTo>
                        <a:pt x="548" y="252"/>
                      </a:lnTo>
                      <a:lnTo>
                        <a:pt x="548" y="222"/>
                      </a:lnTo>
                      <a:lnTo>
                        <a:pt x="564" y="222"/>
                      </a:lnTo>
                      <a:lnTo>
                        <a:pt x="564" y="207"/>
                      </a:lnTo>
                      <a:lnTo>
                        <a:pt x="581" y="207"/>
                      </a:lnTo>
                      <a:lnTo>
                        <a:pt x="581" y="190"/>
                      </a:lnTo>
                      <a:lnTo>
                        <a:pt x="594" y="190"/>
                      </a:lnTo>
                      <a:lnTo>
                        <a:pt x="594" y="173"/>
                      </a:lnTo>
                      <a:lnTo>
                        <a:pt x="650" y="173"/>
                      </a:lnTo>
                      <a:lnTo>
                        <a:pt x="650" y="160"/>
                      </a:lnTo>
                      <a:lnTo>
                        <a:pt x="680" y="160"/>
                      </a:lnTo>
                      <a:lnTo>
                        <a:pt x="680" y="143"/>
                      </a:lnTo>
                      <a:lnTo>
                        <a:pt x="695" y="143"/>
                      </a:lnTo>
                      <a:lnTo>
                        <a:pt x="695" y="112"/>
                      </a:lnTo>
                      <a:lnTo>
                        <a:pt x="708" y="112"/>
                      </a:lnTo>
                      <a:lnTo>
                        <a:pt x="708" y="95"/>
                      </a:lnTo>
                      <a:lnTo>
                        <a:pt x="766" y="95"/>
                      </a:lnTo>
                      <a:lnTo>
                        <a:pt x="766" y="79"/>
                      </a:lnTo>
                      <a:lnTo>
                        <a:pt x="810" y="79"/>
                      </a:lnTo>
                      <a:lnTo>
                        <a:pt x="810" y="65"/>
                      </a:lnTo>
                      <a:lnTo>
                        <a:pt x="868" y="65"/>
                      </a:lnTo>
                      <a:lnTo>
                        <a:pt x="868" y="34"/>
                      </a:lnTo>
                      <a:lnTo>
                        <a:pt x="881" y="34"/>
                      </a:lnTo>
                      <a:lnTo>
                        <a:pt x="881" y="17"/>
                      </a:lnTo>
                      <a:lnTo>
                        <a:pt x="897" y="17"/>
                      </a:lnTo>
                      <a:lnTo>
                        <a:pt x="897" y="0"/>
                      </a:lnTo>
                    </a:path>
                  </a:pathLst>
                </a:custGeom>
                <a:noFill/>
                <a:ln w="38100" cmpd="sng">
                  <a:solidFill>
                    <a:srgbClr val="FFFF00"/>
                  </a:solidFill>
                  <a:prstDash val="solid"/>
                  <a:round/>
                  <a:headEnd/>
                  <a:tailEnd/>
                </a:ln>
              </p:spPr>
              <p:txBody>
                <a:bodyPr/>
                <a:lstStyle/>
                <a:p>
                  <a:endParaRPr lang="fr-CA"/>
                </a:p>
              </p:txBody>
            </p:sp>
            <p:sp>
              <p:nvSpPr>
                <p:cNvPr id="123576" name="Freeform 41"/>
                <p:cNvSpPr>
                  <a:spLocks/>
                </p:cNvSpPr>
                <p:nvPr/>
              </p:nvSpPr>
              <p:spPr bwMode="auto">
                <a:xfrm>
                  <a:off x="2372" y="1869"/>
                  <a:ext cx="239" cy="133"/>
                </a:xfrm>
                <a:custGeom>
                  <a:avLst/>
                  <a:gdLst>
                    <a:gd name="T0" fmla="*/ 0 w 954"/>
                    <a:gd name="T1" fmla="*/ 0 h 663"/>
                    <a:gd name="T2" fmla="*/ 0 w 954"/>
                    <a:gd name="T3" fmla="*/ 0 h 663"/>
                    <a:gd name="T4" fmla="*/ 0 w 954"/>
                    <a:gd name="T5" fmla="*/ 0 h 663"/>
                    <a:gd name="T6" fmla="*/ 0 w 954"/>
                    <a:gd name="T7" fmla="*/ 0 h 663"/>
                    <a:gd name="T8" fmla="*/ 0 w 954"/>
                    <a:gd name="T9" fmla="*/ 0 h 663"/>
                    <a:gd name="T10" fmla="*/ 0 w 954"/>
                    <a:gd name="T11" fmla="*/ 0 h 663"/>
                    <a:gd name="T12" fmla="*/ 0 w 954"/>
                    <a:gd name="T13" fmla="*/ 0 h 663"/>
                    <a:gd name="T14" fmla="*/ 0 w 954"/>
                    <a:gd name="T15" fmla="*/ 0 h 663"/>
                    <a:gd name="T16" fmla="*/ 0 w 954"/>
                    <a:gd name="T17" fmla="*/ 0 h 663"/>
                    <a:gd name="T18" fmla="*/ 0 w 954"/>
                    <a:gd name="T19" fmla="*/ 0 h 663"/>
                    <a:gd name="T20" fmla="*/ 0 w 954"/>
                    <a:gd name="T21" fmla="*/ 0 h 663"/>
                    <a:gd name="T22" fmla="*/ 0 w 954"/>
                    <a:gd name="T23" fmla="*/ 0 h 663"/>
                    <a:gd name="T24" fmla="*/ 0 w 954"/>
                    <a:gd name="T25" fmla="*/ 0 h 663"/>
                    <a:gd name="T26" fmla="*/ 0 w 954"/>
                    <a:gd name="T27" fmla="*/ 0 h 663"/>
                    <a:gd name="T28" fmla="*/ 0 w 954"/>
                    <a:gd name="T29" fmla="*/ 0 h 663"/>
                    <a:gd name="T30" fmla="*/ 0 w 954"/>
                    <a:gd name="T31" fmla="*/ 0 h 663"/>
                    <a:gd name="T32" fmla="*/ 0 w 954"/>
                    <a:gd name="T33" fmla="*/ 0 h 663"/>
                    <a:gd name="T34" fmla="*/ 0 w 954"/>
                    <a:gd name="T35" fmla="*/ 0 h 663"/>
                    <a:gd name="T36" fmla="*/ 0 w 954"/>
                    <a:gd name="T37" fmla="*/ 0 h 663"/>
                    <a:gd name="T38" fmla="*/ 0 w 954"/>
                    <a:gd name="T39" fmla="*/ 0 h 663"/>
                    <a:gd name="T40" fmla="*/ 0 w 954"/>
                    <a:gd name="T41" fmla="*/ 0 h 663"/>
                    <a:gd name="T42" fmla="*/ 0 w 954"/>
                    <a:gd name="T43" fmla="*/ 0 h 663"/>
                    <a:gd name="T44" fmla="*/ 0 w 954"/>
                    <a:gd name="T45" fmla="*/ 0 h 663"/>
                    <a:gd name="T46" fmla="*/ 0 w 954"/>
                    <a:gd name="T47" fmla="*/ 0 h 663"/>
                    <a:gd name="T48" fmla="*/ 0 w 954"/>
                    <a:gd name="T49" fmla="*/ 0 h 663"/>
                    <a:gd name="T50" fmla="*/ 0 w 954"/>
                    <a:gd name="T51" fmla="*/ 0 h 663"/>
                    <a:gd name="T52" fmla="*/ 0 w 954"/>
                    <a:gd name="T53" fmla="*/ 0 h 663"/>
                    <a:gd name="T54" fmla="*/ 0 w 954"/>
                    <a:gd name="T55" fmla="*/ 0 h 663"/>
                    <a:gd name="T56" fmla="*/ 0 w 954"/>
                    <a:gd name="T57" fmla="*/ 0 h 663"/>
                    <a:gd name="T58" fmla="*/ 0 w 954"/>
                    <a:gd name="T59" fmla="*/ 0 h 663"/>
                    <a:gd name="T60" fmla="*/ 0 w 954"/>
                    <a:gd name="T61" fmla="*/ 0 h 663"/>
                    <a:gd name="T62" fmla="*/ 0 w 954"/>
                    <a:gd name="T63" fmla="*/ 0 h 663"/>
                    <a:gd name="T64" fmla="*/ 0 w 954"/>
                    <a:gd name="T65" fmla="*/ 0 h 663"/>
                    <a:gd name="T66" fmla="*/ 0 w 954"/>
                    <a:gd name="T67" fmla="*/ 0 h 663"/>
                    <a:gd name="T68" fmla="*/ 0 w 954"/>
                    <a:gd name="T69" fmla="*/ 0 h 663"/>
                    <a:gd name="T70" fmla="*/ 0 w 954"/>
                    <a:gd name="T71" fmla="*/ 0 h 663"/>
                    <a:gd name="T72" fmla="*/ 0 w 954"/>
                    <a:gd name="T73" fmla="*/ 0 h 663"/>
                    <a:gd name="T74" fmla="*/ 0 w 954"/>
                    <a:gd name="T75" fmla="*/ 0 h 663"/>
                    <a:gd name="T76" fmla="*/ 0 w 954"/>
                    <a:gd name="T77" fmla="*/ 0 h 663"/>
                    <a:gd name="T78" fmla="*/ 0 w 954"/>
                    <a:gd name="T79" fmla="*/ 0 h 663"/>
                    <a:gd name="T80" fmla="*/ 0 w 954"/>
                    <a:gd name="T81" fmla="*/ 0 h 663"/>
                    <a:gd name="T82" fmla="*/ 0 w 954"/>
                    <a:gd name="T83" fmla="*/ 0 h 663"/>
                    <a:gd name="T84" fmla="*/ 0 w 954"/>
                    <a:gd name="T85" fmla="*/ 0 h 663"/>
                    <a:gd name="T86" fmla="*/ 0 w 954"/>
                    <a:gd name="T87" fmla="*/ 0 h 663"/>
                    <a:gd name="T88" fmla="*/ 0 w 954"/>
                    <a:gd name="T89" fmla="*/ 0 h 663"/>
                    <a:gd name="T90" fmla="*/ 0 w 954"/>
                    <a:gd name="T91" fmla="*/ 0 h 663"/>
                    <a:gd name="T92" fmla="*/ 0 w 954"/>
                    <a:gd name="T93" fmla="*/ 0 h 663"/>
                    <a:gd name="T94" fmla="*/ 0 w 954"/>
                    <a:gd name="T95" fmla="*/ 0 h 663"/>
                    <a:gd name="T96" fmla="*/ 0 w 954"/>
                    <a:gd name="T97" fmla="*/ 0 h 663"/>
                    <a:gd name="T98" fmla="*/ 0 w 954"/>
                    <a:gd name="T99" fmla="*/ 0 h 663"/>
                    <a:gd name="T100" fmla="*/ 0 w 954"/>
                    <a:gd name="T101" fmla="*/ 0 h 663"/>
                    <a:gd name="T102" fmla="*/ 0 w 954"/>
                    <a:gd name="T103" fmla="*/ 0 h 663"/>
                    <a:gd name="T104" fmla="*/ 0 w 954"/>
                    <a:gd name="T105" fmla="*/ 0 h 663"/>
                    <a:gd name="T106" fmla="*/ 0 w 954"/>
                    <a:gd name="T107" fmla="*/ 0 h 663"/>
                    <a:gd name="T108" fmla="*/ 0 w 954"/>
                    <a:gd name="T109" fmla="*/ 0 h 663"/>
                    <a:gd name="T110" fmla="*/ 0 w 954"/>
                    <a:gd name="T111" fmla="*/ 0 h 663"/>
                    <a:gd name="T112" fmla="*/ 0 w 954"/>
                    <a:gd name="T113" fmla="*/ 0 h 663"/>
                    <a:gd name="T114" fmla="*/ 0 w 954"/>
                    <a:gd name="T115" fmla="*/ 0 h 663"/>
                    <a:gd name="T116" fmla="*/ 0 w 954"/>
                    <a:gd name="T117" fmla="*/ 0 h 663"/>
                    <a:gd name="T118" fmla="*/ 0 w 954"/>
                    <a:gd name="T119" fmla="*/ 0 h 663"/>
                    <a:gd name="T120" fmla="*/ 0 w 954"/>
                    <a:gd name="T121" fmla="*/ 0 h 663"/>
                    <a:gd name="T122" fmla="*/ 0 w 954"/>
                    <a:gd name="T123" fmla="*/ 0 h 663"/>
                    <a:gd name="T124" fmla="*/ 0 w 954"/>
                    <a:gd name="T125" fmla="*/ 0 h 66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54"/>
                    <a:gd name="T190" fmla="*/ 0 h 663"/>
                    <a:gd name="T191" fmla="*/ 954 w 954"/>
                    <a:gd name="T192" fmla="*/ 663 h 66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54" h="663">
                      <a:moveTo>
                        <a:pt x="0" y="663"/>
                      </a:moveTo>
                      <a:lnTo>
                        <a:pt x="29" y="663"/>
                      </a:lnTo>
                      <a:lnTo>
                        <a:pt x="29" y="649"/>
                      </a:lnTo>
                      <a:lnTo>
                        <a:pt x="42" y="649"/>
                      </a:lnTo>
                      <a:lnTo>
                        <a:pt x="42" y="632"/>
                      </a:lnTo>
                      <a:lnTo>
                        <a:pt x="73" y="632"/>
                      </a:lnTo>
                      <a:lnTo>
                        <a:pt x="73" y="615"/>
                      </a:lnTo>
                      <a:lnTo>
                        <a:pt x="86" y="615"/>
                      </a:lnTo>
                      <a:lnTo>
                        <a:pt x="86" y="602"/>
                      </a:lnTo>
                      <a:lnTo>
                        <a:pt x="131" y="602"/>
                      </a:lnTo>
                      <a:lnTo>
                        <a:pt x="131" y="585"/>
                      </a:lnTo>
                      <a:lnTo>
                        <a:pt x="144" y="585"/>
                      </a:lnTo>
                      <a:lnTo>
                        <a:pt x="144" y="568"/>
                      </a:lnTo>
                      <a:lnTo>
                        <a:pt x="160" y="568"/>
                      </a:lnTo>
                      <a:lnTo>
                        <a:pt x="160" y="554"/>
                      </a:lnTo>
                      <a:lnTo>
                        <a:pt x="231" y="554"/>
                      </a:lnTo>
                      <a:lnTo>
                        <a:pt x="231" y="506"/>
                      </a:lnTo>
                      <a:lnTo>
                        <a:pt x="276" y="506"/>
                      </a:lnTo>
                      <a:lnTo>
                        <a:pt x="276" y="476"/>
                      </a:lnTo>
                      <a:lnTo>
                        <a:pt x="289" y="476"/>
                      </a:lnTo>
                      <a:lnTo>
                        <a:pt x="289" y="459"/>
                      </a:lnTo>
                      <a:lnTo>
                        <a:pt x="304" y="459"/>
                      </a:lnTo>
                      <a:lnTo>
                        <a:pt x="304" y="442"/>
                      </a:lnTo>
                      <a:lnTo>
                        <a:pt x="334" y="442"/>
                      </a:lnTo>
                      <a:lnTo>
                        <a:pt x="334" y="428"/>
                      </a:lnTo>
                      <a:lnTo>
                        <a:pt x="362" y="428"/>
                      </a:lnTo>
                      <a:lnTo>
                        <a:pt x="362" y="411"/>
                      </a:lnTo>
                      <a:lnTo>
                        <a:pt x="448" y="411"/>
                      </a:lnTo>
                      <a:lnTo>
                        <a:pt x="448" y="394"/>
                      </a:lnTo>
                      <a:lnTo>
                        <a:pt x="506" y="394"/>
                      </a:lnTo>
                      <a:lnTo>
                        <a:pt x="506" y="347"/>
                      </a:lnTo>
                      <a:lnTo>
                        <a:pt x="535" y="347"/>
                      </a:lnTo>
                      <a:lnTo>
                        <a:pt x="535" y="334"/>
                      </a:lnTo>
                      <a:lnTo>
                        <a:pt x="550" y="334"/>
                      </a:lnTo>
                      <a:lnTo>
                        <a:pt x="550" y="317"/>
                      </a:lnTo>
                      <a:lnTo>
                        <a:pt x="580" y="317"/>
                      </a:lnTo>
                      <a:lnTo>
                        <a:pt x="580" y="300"/>
                      </a:lnTo>
                      <a:lnTo>
                        <a:pt x="593" y="300"/>
                      </a:lnTo>
                      <a:lnTo>
                        <a:pt x="593" y="268"/>
                      </a:lnTo>
                      <a:lnTo>
                        <a:pt x="608" y="268"/>
                      </a:lnTo>
                      <a:lnTo>
                        <a:pt x="608" y="252"/>
                      </a:lnTo>
                      <a:lnTo>
                        <a:pt x="650" y="252"/>
                      </a:lnTo>
                      <a:lnTo>
                        <a:pt x="650" y="173"/>
                      </a:lnTo>
                      <a:lnTo>
                        <a:pt x="666" y="173"/>
                      </a:lnTo>
                      <a:lnTo>
                        <a:pt x="666" y="160"/>
                      </a:lnTo>
                      <a:lnTo>
                        <a:pt x="679" y="160"/>
                      </a:lnTo>
                      <a:lnTo>
                        <a:pt x="679" y="143"/>
                      </a:lnTo>
                      <a:lnTo>
                        <a:pt x="723" y="143"/>
                      </a:lnTo>
                      <a:lnTo>
                        <a:pt x="723" y="126"/>
                      </a:lnTo>
                      <a:lnTo>
                        <a:pt x="781" y="126"/>
                      </a:lnTo>
                      <a:lnTo>
                        <a:pt x="781" y="111"/>
                      </a:lnTo>
                      <a:lnTo>
                        <a:pt x="794" y="111"/>
                      </a:lnTo>
                      <a:lnTo>
                        <a:pt x="794" y="96"/>
                      </a:lnTo>
                      <a:lnTo>
                        <a:pt x="868" y="96"/>
                      </a:lnTo>
                      <a:lnTo>
                        <a:pt x="868" y="79"/>
                      </a:lnTo>
                      <a:lnTo>
                        <a:pt x="883" y="79"/>
                      </a:lnTo>
                      <a:lnTo>
                        <a:pt x="883" y="64"/>
                      </a:lnTo>
                      <a:lnTo>
                        <a:pt x="926" y="64"/>
                      </a:lnTo>
                      <a:lnTo>
                        <a:pt x="926" y="30"/>
                      </a:lnTo>
                      <a:lnTo>
                        <a:pt x="941" y="30"/>
                      </a:lnTo>
                      <a:lnTo>
                        <a:pt x="941" y="17"/>
                      </a:lnTo>
                      <a:lnTo>
                        <a:pt x="954" y="17"/>
                      </a:lnTo>
                      <a:lnTo>
                        <a:pt x="954" y="0"/>
                      </a:lnTo>
                    </a:path>
                  </a:pathLst>
                </a:custGeom>
                <a:noFill/>
                <a:ln w="38100" cmpd="sng">
                  <a:solidFill>
                    <a:srgbClr val="FFFF00"/>
                  </a:solidFill>
                  <a:prstDash val="solid"/>
                  <a:round/>
                  <a:headEnd/>
                  <a:tailEnd/>
                </a:ln>
              </p:spPr>
              <p:txBody>
                <a:bodyPr/>
                <a:lstStyle/>
                <a:p>
                  <a:endParaRPr lang="fr-CA"/>
                </a:p>
              </p:txBody>
            </p:sp>
            <p:sp>
              <p:nvSpPr>
                <p:cNvPr id="123577" name="Freeform 42"/>
                <p:cNvSpPr>
                  <a:spLocks/>
                </p:cNvSpPr>
                <p:nvPr/>
              </p:nvSpPr>
              <p:spPr bwMode="auto">
                <a:xfrm>
                  <a:off x="2611" y="1733"/>
                  <a:ext cx="257" cy="136"/>
                </a:xfrm>
                <a:custGeom>
                  <a:avLst/>
                  <a:gdLst>
                    <a:gd name="T0" fmla="*/ 0 w 1028"/>
                    <a:gd name="T1" fmla="*/ 0 h 680"/>
                    <a:gd name="T2" fmla="*/ 0 w 1028"/>
                    <a:gd name="T3" fmla="*/ 0 h 680"/>
                    <a:gd name="T4" fmla="*/ 0 w 1028"/>
                    <a:gd name="T5" fmla="*/ 0 h 680"/>
                    <a:gd name="T6" fmla="*/ 0 w 1028"/>
                    <a:gd name="T7" fmla="*/ 0 h 680"/>
                    <a:gd name="T8" fmla="*/ 0 w 1028"/>
                    <a:gd name="T9" fmla="*/ 0 h 680"/>
                    <a:gd name="T10" fmla="*/ 0 w 1028"/>
                    <a:gd name="T11" fmla="*/ 0 h 680"/>
                    <a:gd name="T12" fmla="*/ 0 w 1028"/>
                    <a:gd name="T13" fmla="*/ 0 h 680"/>
                    <a:gd name="T14" fmla="*/ 0 w 1028"/>
                    <a:gd name="T15" fmla="*/ 0 h 680"/>
                    <a:gd name="T16" fmla="*/ 0 w 1028"/>
                    <a:gd name="T17" fmla="*/ 0 h 680"/>
                    <a:gd name="T18" fmla="*/ 0 w 1028"/>
                    <a:gd name="T19" fmla="*/ 0 h 680"/>
                    <a:gd name="T20" fmla="*/ 0 w 1028"/>
                    <a:gd name="T21" fmla="*/ 0 h 680"/>
                    <a:gd name="T22" fmla="*/ 0 w 1028"/>
                    <a:gd name="T23" fmla="*/ 0 h 680"/>
                    <a:gd name="T24" fmla="*/ 0 w 1028"/>
                    <a:gd name="T25" fmla="*/ 0 h 680"/>
                    <a:gd name="T26" fmla="*/ 0 w 1028"/>
                    <a:gd name="T27" fmla="*/ 0 h 680"/>
                    <a:gd name="T28" fmla="*/ 0 w 1028"/>
                    <a:gd name="T29" fmla="*/ 0 h 680"/>
                    <a:gd name="T30" fmla="*/ 0 w 1028"/>
                    <a:gd name="T31" fmla="*/ 0 h 680"/>
                    <a:gd name="T32" fmla="*/ 0 w 1028"/>
                    <a:gd name="T33" fmla="*/ 0 h 680"/>
                    <a:gd name="T34" fmla="*/ 0 w 1028"/>
                    <a:gd name="T35" fmla="*/ 0 h 680"/>
                    <a:gd name="T36" fmla="*/ 0 w 1028"/>
                    <a:gd name="T37" fmla="*/ 0 h 680"/>
                    <a:gd name="T38" fmla="*/ 0 w 1028"/>
                    <a:gd name="T39" fmla="*/ 0 h 680"/>
                    <a:gd name="T40" fmla="*/ 0 w 1028"/>
                    <a:gd name="T41" fmla="*/ 0 h 680"/>
                    <a:gd name="T42" fmla="*/ 0 w 1028"/>
                    <a:gd name="T43" fmla="*/ 0 h 680"/>
                    <a:gd name="T44" fmla="*/ 0 w 1028"/>
                    <a:gd name="T45" fmla="*/ 0 h 680"/>
                    <a:gd name="T46" fmla="*/ 0 w 1028"/>
                    <a:gd name="T47" fmla="*/ 0 h 680"/>
                    <a:gd name="T48" fmla="*/ 0 w 1028"/>
                    <a:gd name="T49" fmla="*/ 0 h 680"/>
                    <a:gd name="T50" fmla="*/ 0 w 1028"/>
                    <a:gd name="T51" fmla="*/ 0 h 680"/>
                    <a:gd name="T52" fmla="*/ 0 w 1028"/>
                    <a:gd name="T53" fmla="*/ 0 h 680"/>
                    <a:gd name="T54" fmla="*/ 0 w 1028"/>
                    <a:gd name="T55" fmla="*/ 0 h 680"/>
                    <a:gd name="T56" fmla="*/ 0 w 1028"/>
                    <a:gd name="T57" fmla="*/ 0 h 680"/>
                    <a:gd name="T58" fmla="*/ 0 w 1028"/>
                    <a:gd name="T59" fmla="*/ 0 h 680"/>
                    <a:gd name="T60" fmla="*/ 0 w 1028"/>
                    <a:gd name="T61" fmla="*/ 0 h 680"/>
                    <a:gd name="T62" fmla="*/ 0 w 1028"/>
                    <a:gd name="T63" fmla="*/ 0 h 68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28"/>
                    <a:gd name="T97" fmla="*/ 0 h 680"/>
                    <a:gd name="T98" fmla="*/ 1028 w 1028"/>
                    <a:gd name="T99" fmla="*/ 680 h 68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28" h="680">
                      <a:moveTo>
                        <a:pt x="0" y="680"/>
                      </a:moveTo>
                      <a:lnTo>
                        <a:pt x="15" y="680"/>
                      </a:lnTo>
                      <a:lnTo>
                        <a:pt x="15" y="663"/>
                      </a:lnTo>
                      <a:lnTo>
                        <a:pt x="74" y="663"/>
                      </a:lnTo>
                      <a:lnTo>
                        <a:pt x="74" y="649"/>
                      </a:lnTo>
                      <a:lnTo>
                        <a:pt x="103" y="649"/>
                      </a:lnTo>
                      <a:lnTo>
                        <a:pt x="103" y="633"/>
                      </a:lnTo>
                      <a:lnTo>
                        <a:pt x="115" y="633"/>
                      </a:lnTo>
                      <a:lnTo>
                        <a:pt x="115" y="602"/>
                      </a:lnTo>
                      <a:lnTo>
                        <a:pt x="144" y="602"/>
                      </a:lnTo>
                      <a:lnTo>
                        <a:pt x="144" y="571"/>
                      </a:lnTo>
                      <a:lnTo>
                        <a:pt x="160" y="571"/>
                      </a:lnTo>
                      <a:lnTo>
                        <a:pt x="160" y="554"/>
                      </a:lnTo>
                      <a:lnTo>
                        <a:pt x="190" y="554"/>
                      </a:lnTo>
                      <a:lnTo>
                        <a:pt x="190" y="538"/>
                      </a:lnTo>
                      <a:lnTo>
                        <a:pt x="246" y="538"/>
                      </a:lnTo>
                      <a:lnTo>
                        <a:pt x="246" y="523"/>
                      </a:lnTo>
                      <a:lnTo>
                        <a:pt x="259" y="523"/>
                      </a:lnTo>
                      <a:lnTo>
                        <a:pt x="259" y="506"/>
                      </a:lnTo>
                      <a:lnTo>
                        <a:pt x="276" y="506"/>
                      </a:lnTo>
                      <a:lnTo>
                        <a:pt x="276" y="476"/>
                      </a:lnTo>
                      <a:lnTo>
                        <a:pt x="320" y="476"/>
                      </a:lnTo>
                      <a:lnTo>
                        <a:pt x="320" y="459"/>
                      </a:lnTo>
                      <a:lnTo>
                        <a:pt x="333" y="459"/>
                      </a:lnTo>
                      <a:lnTo>
                        <a:pt x="333" y="442"/>
                      </a:lnTo>
                      <a:lnTo>
                        <a:pt x="378" y="442"/>
                      </a:lnTo>
                      <a:lnTo>
                        <a:pt x="378" y="429"/>
                      </a:lnTo>
                      <a:lnTo>
                        <a:pt x="391" y="429"/>
                      </a:lnTo>
                      <a:lnTo>
                        <a:pt x="391" y="412"/>
                      </a:lnTo>
                      <a:lnTo>
                        <a:pt x="419" y="412"/>
                      </a:lnTo>
                      <a:lnTo>
                        <a:pt x="419" y="395"/>
                      </a:lnTo>
                      <a:lnTo>
                        <a:pt x="464" y="395"/>
                      </a:lnTo>
                      <a:lnTo>
                        <a:pt x="464" y="381"/>
                      </a:lnTo>
                      <a:lnTo>
                        <a:pt x="506" y="381"/>
                      </a:lnTo>
                      <a:lnTo>
                        <a:pt x="506" y="364"/>
                      </a:lnTo>
                      <a:lnTo>
                        <a:pt x="535" y="364"/>
                      </a:lnTo>
                      <a:lnTo>
                        <a:pt x="535" y="347"/>
                      </a:lnTo>
                      <a:lnTo>
                        <a:pt x="551" y="347"/>
                      </a:lnTo>
                      <a:lnTo>
                        <a:pt x="551" y="316"/>
                      </a:lnTo>
                      <a:lnTo>
                        <a:pt x="579" y="316"/>
                      </a:lnTo>
                      <a:lnTo>
                        <a:pt x="579" y="300"/>
                      </a:lnTo>
                      <a:lnTo>
                        <a:pt x="592" y="300"/>
                      </a:lnTo>
                      <a:lnTo>
                        <a:pt x="592" y="268"/>
                      </a:lnTo>
                      <a:lnTo>
                        <a:pt x="609" y="268"/>
                      </a:lnTo>
                      <a:lnTo>
                        <a:pt x="609" y="238"/>
                      </a:lnTo>
                      <a:lnTo>
                        <a:pt x="723" y="238"/>
                      </a:lnTo>
                      <a:lnTo>
                        <a:pt x="723" y="204"/>
                      </a:lnTo>
                      <a:lnTo>
                        <a:pt x="769" y="204"/>
                      </a:lnTo>
                      <a:lnTo>
                        <a:pt x="769" y="191"/>
                      </a:lnTo>
                      <a:lnTo>
                        <a:pt x="838" y="191"/>
                      </a:lnTo>
                      <a:lnTo>
                        <a:pt x="838" y="174"/>
                      </a:lnTo>
                      <a:lnTo>
                        <a:pt x="855" y="174"/>
                      </a:lnTo>
                      <a:lnTo>
                        <a:pt x="855" y="126"/>
                      </a:lnTo>
                      <a:lnTo>
                        <a:pt x="868" y="126"/>
                      </a:lnTo>
                      <a:lnTo>
                        <a:pt x="868" y="95"/>
                      </a:lnTo>
                      <a:lnTo>
                        <a:pt x="896" y="95"/>
                      </a:lnTo>
                      <a:lnTo>
                        <a:pt x="896" y="64"/>
                      </a:lnTo>
                      <a:lnTo>
                        <a:pt x="913" y="64"/>
                      </a:lnTo>
                      <a:lnTo>
                        <a:pt x="913" y="48"/>
                      </a:lnTo>
                      <a:lnTo>
                        <a:pt x="999" y="48"/>
                      </a:lnTo>
                      <a:lnTo>
                        <a:pt x="999" y="31"/>
                      </a:lnTo>
                      <a:lnTo>
                        <a:pt x="1011" y="31"/>
                      </a:lnTo>
                      <a:lnTo>
                        <a:pt x="1011" y="17"/>
                      </a:lnTo>
                      <a:lnTo>
                        <a:pt x="1028" y="17"/>
                      </a:lnTo>
                      <a:lnTo>
                        <a:pt x="1028" y="0"/>
                      </a:lnTo>
                    </a:path>
                  </a:pathLst>
                </a:custGeom>
                <a:noFill/>
                <a:ln w="38100" cmpd="sng">
                  <a:solidFill>
                    <a:srgbClr val="FFFF00"/>
                  </a:solidFill>
                  <a:prstDash val="solid"/>
                  <a:round/>
                  <a:headEnd/>
                  <a:tailEnd/>
                </a:ln>
              </p:spPr>
              <p:txBody>
                <a:bodyPr/>
                <a:lstStyle/>
                <a:p>
                  <a:endParaRPr lang="fr-CA"/>
                </a:p>
              </p:txBody>
            </p:sp>
            <p:sp>
              <p:nvSpPr>
                <p:cNvPr id="123578" name="Freeform 43"/>
                <p:cNvSpPr>
                  <a:spLocks/>
                </p:cNvSpPr>
                <p:nvPr/>
              </p:nvSpPr>
              <p:spPr bwMode="auto">
                <a:xfrm>
                  <a:off x="2868" y="1606"/>
                  <a:ext cx="242" cy="127"/>
                </a:xfrm>
                <a:custGeom>
                  <a:avLst/>
                  <a:gdLst>
                    <a:gd name="T0" fmla="*/ 0 w 970"/>
                    <a:gd name="T1" fmla="*/ 0 h 636"/>
                    <a:gd name="T2" fmla="*/ 0 w 970"/>
                    <a:gd name="T3" fmla="*/ 0 h 636"/>
                    <a:gd name="T4" fmla="*/ 0 w 970"/>
                    <a:gd name="T5" fmla="*/ 0 h 636"/>
                    <a:gd name="T6" fmla="*/ 0 w 970"/>
                    <a:gd name="T7" fmla="*/ 0 h 636"/>
                    <a:gd name="T8" fmla="*/ 0 w 970"/>
                    <a:gd name="T9" fmla="*/ 0 h 636"/>
                    <a:gd name="T10" fmla="*/ 0 w 970"/>
                    <a:gd name="T11" fmla="*/ 0 h 636"/>
                    <a:gd name="T12" fmla="*/ 0 w 970"/>
                    <a:gd name="T13" fmla="*/ 0 h 636"/>
                    <a:gd name="T14" fmla="*/ 0 w 970"/>
                    <a:gd name="T15" fmla="*/ 0 h 636"/>
                    <a:gd name="T16" fmla="*/ 0 w 970"/>
                    <a:gd name="T17" fmla="*/ 0 h 636"/>
                    <a:gd name="T18" fmla="*/ 0 w 970"/>
                    <a:gd name="T19" fmla="*/ 0 h 636"/>
                    <a:gd name="T20" fmla="*/ 0 w 970"/>
                    <a:gd name="T21" fmla="*/ 0 h 636"/>
                    <a:gd name="T22" fmla="*/ 0 w 970"/>
                    <a:gd name="T23" fmla="*/ 0 h 636"/>
                    <a:gd name="T24" fmla="*/ 0 w 970"/>
                    <a:gd name="T25" fmla="*/ 0 h 636"/>
                    <a:gd name="T26" fmla="*/ 0 w 970"/>
                    <a:gd name="T27" fmla="*/ 0 h 636"/>
                    <a:gd name="T28" fmla="*/ 0 w 970"/>
                    <a:gd name="T29" fmla="*/ 0 h 636"/>
                    <a:gd name="T30" fmla="*/ 0 w 970"/>
                    <a:gd name="T31" fmla="*/ 0 h 636"/>
                    <a:gd name="T32" fmla="*/ 0 w 970"/>
                    <a:gd name="T33" fmla="*/ 0 h 636"/>
                    <a:gd name="T34" fmla="*/ 0 w 970"/>
                    <a:gd name="T35" fmla="*/ 0 h 636"/>
                    <a:gd name="T36" fmla="*/ 0 w 970"/>
                    <a:gd name="T37" fmla="*/ 0 h 636"/>
                    <a:gd name="T38" fmla="*/ 0 w 970"/>
                    <a:gd name="T39" fmla="*/ 0 h 636"/>
                    <a:gd name="T40" fmla="*/ 0 w 970"/>
                    <a:gd name="T41" fmla="*/ 0 h 636"/>
                    <a:gd name="T42" fmla="*/ 0 w 970"/>
                    <a:gd name="T43" fmla="*/ 0 h 636"/>
                    <a:gd name="T44" fmla="*/ 0 w 970"/>
                    <a:gd name="T45" fmla="*/ 0 h 636"/>
                    <a:gd name="T46" fmla="*/ 0 w 970"/>
                    <a:gd name="T47" fmla="*/ 0 h 636"/>
                    <a:gd name="T48" fmla="*/ 0 w 970"/>
                    <a:gd name="T49" fmla="*/ 0 h 636"/>
                    <a:gd name="T50" fmla="*/ 0 w 970"/>
                    <a:gd name="T51" fmla="*/ 0 h 636"/>
                    <a:gd name="T52" fmla="*/ 0 w 970"/>
                    <a:gd name="T53" fmla="*/ 0 h 636"/>
                    <a:gd name="T54" fmla="*/ 0 w 970"/>
                    <a:gd name="T55" fmla="*/ 0 h 636"/>
                    <a:gd name="T56" fmla="*/ 0 w 970"/>
                    <a:gd name="T57" fmla="*/ 0 h 636"/>
                    <a:gd name="T58" fmla="*/ 0 w 970"/>
                    <a:gd name="T59" fmla="*/ 0 h 636"/>
                    <a:gd name="T60" fmla="*/ 0 w 970"/>
                    <a:gd name="T61" fmla="*/ 0 h 636"/>
                    <a:gd name="T62" fmla="*/ 0 w 970"/>
                    <a:gd name="T63" fmla="*/ 0 h 636"/>
                    <a:gd name="T64" fmla="*/ 0 w 970"/>
                    <a:gd name="T65" fmla="*/ 0 h 636"/>
                    <a:gd name="T66" fmla="*/ 0 w 970"/>
                    <a:gd name="T67" fmla="*/ 0 h 636"/>
                    <a:gd name="T68" fmla="*/ 0 w 970"/>
                    <a:gd name="T69" fmla="*/ 0 h 636"/>
                    <a:gd name="T70" fmla="*/ 0 w 970"/>
                    <a:gd name="T71" fmla="*/ 0 h 636"/>
                    <a:gd name="T72" fmla="*/ 0 w 970"/>
                    <a:gd name="T73" fmla="*/ 0 h 636"/>
                    <a:gd name="T74" fmla="*/ 0 w 970"/>
                    <a:gd name="T75" fmla="*/ 0 h 636"/>
                    <a:gd name="T76" fmla="*/ 0 w 970"/>
                    <a:gd name="T77" fmla="*/ 0 h 636"/>
                    <a:gd name="T78" fmla="*/ 0 w 970"/>
                    <a:gd name="T79" fmla="*/ 0 h 636"/>
                    <a:gd name="T80" fmla="*/ 0 w 970"/>
                    <a:gd name="T81" fmla="*/ 0 h 636"/>
                    <a:gd name="T82" fmla="*/ 0 w 970"/>
                    <a:gd name="T83" fmla="*/ 0 h 636"/>
                    <a:gd name="T84" fmla="*/ 0 w 970"/>
                    <a:gd name="T85" fmla="*/ 0 h 636"/>
                    <a:gd name="T86" fmla="*/ 0 w 970"/>
                    <a:gd name="T87" fmla="*/ 0 h 636"/>
                    <a:gd name="T88" fmla="*/ 0 w 970"/>
                    <a:gd name="T89" fmla="*/ 0 h 636"/>
                    <a:gd name="T90" fmla="*/ 0 w 970"/>
                    <a:gd name="T91" fmla="*/ 0 h 636"/>
                    <a:gd name="T92" fmla="*/ 0 w 970"/>
                    <a:gd name="T93" fmla="*/ 0 h 636"/>
                    <a:gd name="T94" fmla="*/ 0 w 970"/>
                    <a:gd name="T95" fmla="*/ 0 h 636"/>
                    <a:gd name="T96" fmla="*/ 0 w 970"/>
                    <a:gd name="T97" fmla="*/ 0 h 636"/>
                    <a:gd name="T98" fmla="*/ 0 w 970"/>
                    <a:gd name="T99" fmla="*/ 0 h 636"/>
                    <a:gd name="T100" fmla="*/ 0 w 970"/>
                    <a:gd name="T101" fmla="*/ 0 h 636"/>
                    <a:gd name="T102" fmla="*/ 0 w 970"/>
                    <a:gd name="T103" fmla="*/ 0 h 636"/>
                    <a:gd name="T104" fmla="*/ 0 w 970"/>
                    <a:gd name="T105" fmla="*/ 0 h 636"/>
                    <a:gd name="T106" fmla="*/ 0 w 970"/>
                    <a:gd name="T107" fmla="*/ 0 h 636"/>
                    <a:gd name="T108" fmla="*/ 0 w 970"/>
                    <a:gd name="T109" fmla="*/ 0 h 636"/>
                    <a:gd name="T110" fmla="*/ 0 w 970"/>
                    <a:gd name="T111" fmla="*/ 0 h 636"/>
                    <a:gd name="T112" fmla="*/ 0 w 970"/>
                    <a:gd name="T113" fmla="*/ 0 h 636"/>
                    <a:gd name="T114" fmla="*/ 0 w 970"/>
                    <a:gd name="T115" fmla="*/ 0 h 636"/>
                    <a:gd name="T116" fmla="*/ 0 w 970"/>
                    <a:gd name="T117" fmla="*/ 0 h 636"/>
                    <a:gd name="T118" fmla="*/ 0 w 970"/>
                    <a:gd name="T119" fmla="*/ 0 h 636"/>
                    <a:gd name="T120" fmla="*/ 0 w 970"/>
                    <a:gd name="T121" fmla="*/ 0 h 636"/>
                    <a:gd name="T122" fmla="*/ 0 w 970"/>
                    <a:gd name="T123" fmla="*/ 0 h 636"/>
                    <a:gd name="T124" fmla="*/ 0 w 970"/>
                    <a:gd name="T125" fmla="*/ 0 h 6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70"/>
                    <a:gd name="T190" fmla="*/ 0 h 636"/>
                    <a:gd name="T191" fmla="*/ 970 w 970"/>
                    <a:gd name="T192" fmla="*/ 636 h 6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70" h="636">
                      <a:moveTo>
                        <a:pt x="0" y="636"/>
                      </a:moveTo>
                      <a:lnTo>
                        <a:pt x="13" y="636"/>
                      </a:lnTo>
                      <a:lnTo>
                        <a:pt x="13" y="589"/>
                      </a:lnTo>
                      <a:lnTo>
                        <a:pt x="28" y="589"/>
                      </a:lnTo>
                      <a:lnTo>
                        <a:pt x="28" y="572"/>
                      </a:lnTo>
                      <a:lnTo>
                        <a:pt x="45" y="572"/>
                      </a:lnTo>
                      <a:lnTo>
                        <a:pt x="45" y="557"/>
                      </a:lnTo>
                      <a:lnTo>
                        <a:pt x="73" y="557"/>
                      </a:lnTo>
                      <a:lnTo>
                        <a:pt x="73" y="525"/>
                      </a:lnTo>
                      <a:lnTo>
                        <a:pt x="144" y="525"/>
                      </a:lnTo>
                      <a:lnTo>
                        <a:pt x="144" y="510"/>
                      </a:lnTo>
                      <a:lnTo>
                        <a:pt x="160" y="510"/>
                      </a:lnTo>
                      <a:lnTo>
                        <a:pt x="160" y="493"/>
                      </a:lnTo>
                      <a:lnTo>
                        <a:pt x="201" y="493"/>
                      </a:lnTo>
                      <a:lnTo>
                        <a:pt x="201" y="476"/>
                      </a:lnTo>
                      <a:lnTo>
                        <a:pt x="218" y="476"/>
                      </a:lnTo>
                      <a:lnTo>
                        <a:pt x="218" y="463"/>
                      </a:lnTo>
                      <a:lnTo>
                        <a:pt x="317" y="463"/>
                      </a:lnTo>
                      <a:lnTo>
                        <a:pt x="317" y="446"/>
                      </a:lnTo>
                      <a:lnTo>
                        <a:pt x="345" y="446"/>
                      </a:lnTo>
                      <a:lnTo>
                        <a:pt x="345" y="415"/>
                      </a:lnTo>
                      <a:lnTo>
                        <a:pt x="391" y="415"/>
                      </a:lnTo>
                      <a:lnTo>
                        <a:pt x="391" y="398"/>
                      </a:lnTo>
                      <a:lnTo>
                        <a:pt x="434" y="398"/>
                      </a:lnTo>
                      <a:lnTo>
                        <a:pt x="434" y="381"/>
                      </a:lnTo>
                      <a:lnTo>
                        <a:pt x="522" y="381"/>
                      </a:lnTo>
                      <a:lnTo>
                        <a:pt x="522" y="368"/>
                      </a:lnTo>
                      <a:lnTo>
                        <a:pt x="563" y="368"/>
                      </a:lnTo>
                      <a:lnTo>
                        <a:pt x="563" y="351"/>
                      </a:lnTo>
                      <a:lnTo>
                        <a:pt x="609" y="351"/>
                      </a:lnTo>
                      <a:lnTo>
                        <a:pt x="609" y="334"/>
                      </a:lnTo>
                      <a:lnTo>
                        <a:pt x="637" y="334"/>
                      </a:lnTo>
                      <a:lnTo>
                        <a:pt x="637" y="319"/>
                      </a:lnTo>
                      <a:lnTo>
                        <a:pt x="650" y="319"/>
                      </a:lnTo>
                      <a:lnTo>
                        <a:pt x="650" y="304"/>
                      </a:lnTo>
                      <a:lnTo>
                        <a:pt x="665" y="304"/>
                      </a:lnTo>
                      <a:lnTo>
                        <a:pt x="665" y="287"/>
                      </a:lnTo>
                      <a:lnTo>
                        <a:pt x="723" y="287"/>
                      </a:lnTo>
                      <a:lnTo>
                        <a:pt x="723" y="255"/>
                      </a:lnTo>
                      <a:lnTo>
                        <a:pt x="752" y="255"/>
                      </a:lnTo>
                      <a:lnTo>
                        <a:pt x="752" y="238"/>
                      </a:lnTo>
                      <a:lnTo>
                        <a:pt x="765" y="238"/>
                      </a:lnTo>
                      <a:lnTo>
                        <a:pt x="765" y="177"/>
                      </a:lnTo>
                      <a:lnTo>
                        <a:pt x="781" y="177"/>
                      </a:lnTo>
                      <a:lnTo>
                        <a:pt x="781" y="161"/>
                      </a:lnTo>
                      <a:lnTo>
                        <a:pt x="793" y="161"/>
                      </a:lnTo>
                      <a:lnTo>
                        <a:pt x="793" y="144"/>
                      </a:lnTo>
                      <a:lnTo>
                        <a:pt x="825" y="144"/>
                      </a:lnTo>
                      <a:lnTo>
                        <a:pt x="825" y="130"/>
                      </a:lnTo>
                      <a:lnTo>
                        <a:pt x="838" y="130"/>
                      </a:lnTo>
                      <a:lnTo>
                        <a:pt x="838" y="113"/>
                      </a:lnTo>
                      <a:lnTo>
                        <a:pt x="855" y="113"/>
                      </a:lnTo>
                      <a:lnTo>
                        <a:pt x="855" y="96"/>
                      </a:lnTo>
                      <a:lnTo>
                        <a:pt x="868" y="96"/>
                      </a:lnTo>
                      <a:lnTo>
                        <a:pt x="868" y="66"/>
                      </a:lnTo>
                      <a:lnTo>
                        <a:pt x="883" y="66"/>
                      </a:lnTo>
                      <a:lnTo>
                        <a:pt x="883" y="49"/>
                      </a:lnTo>
                      <a:lnTo>
                        <a:pt x="924" y="49"/>
                      </a:lnTo>
                      <a:lnTo>
                        <a:pt x="924" y="34"/>
                      </a:lnTo>
                      <a:lnTo>
                        <a:pt x="954" y="34"/>
                      </a:lnTo>
                      <a:lnTo>
                        <a:pt x="954" y="17"/>
                      </a:lnTo>
                      <a:lnTo>
                        <a:pt x="970" y="17"/>
                      </a:lnTo>
                      <a:lnTo>
                        <a:pt x="970" y="0"/>
                      </a:lnTo>
                    </a:path>
                  </a:pathLst>
                </a:custGeom>
                <a:noFill/>
                <a:ln w="38100" cmpd="sng">
                  <a:solidFill>
                    <a:srgbClr val="FFFF00"/>
                  </a:solidFill>
                  <a:prstDash val="solid"/>
                  <a:round/>
                  <a:headEnd/>
                  <a:tailEnd/>
                </a:ln>
              </p:spPr>
              <p:txBody>
                <a:bodyPr/>
                <a:lstStyle/>
                <a:p>
                  <a:endParaRPr lang="fr-CA"/>
                </a:p>
              </p:txBody>
            </p:sp>
            <p:sp>
              <p:nvSpPr>
                <p:cNvPr id="123579" name="Freeform 44"/>
                <p:cNvSpPr>
                  <a:spLocks/>
                </p:cNvSpPr>
                <p:nvPr/>
              </p:nvSpPr>
              <p:spPr bwMode="auto">
                <a:xfrm>
                  <a:off x="3110" y="1479"/>
                  <a:ext cx="257" cy="127"/>
                </a:xfrm>
                <a:custGeom>
                  <a:avLst/>
                  <a:gdLst>
                    <a:gd name="T0" fmla="*/ 0 w 1027"/>
                    <a:gd name="T1" fmla="*/ 0 h 636"/>
                    <a:gd name="T2" fmla="*/ 0 w 1027"/>
                    <a:gd name="T3" fmla="*/ 0 h 636"/>
                    <a:gd name="T4" fmla="*/ 0 w 1027"/>
                    <a:gd name="T5" fmla="*/ 0 h 636"/>
                    <a:gd name="T6" fmla="*/ 0 w 1027"/>
                    <a:gd name="T7" fmla="*/ 0 h 636"/>
                    <a:gd name="T8" fmla="*/ 0 w 1027"/>
                    <a:gd name="T9" fmla="*/ 0 h 636"/>
                    <a:gd name="T10" fmla="*/ 0 w 1027"/>
                    <a:gd name="T11" fmla="*/ 0 h 636"/>
                    <a:gd name="T12" fmla="*/ 0 w 1027"/>
                    <a:gd name="T13" fmla="*/ 0 h 636"/>
                    <a:gd name="T14" fmla="*/ 0 w 1027"/>
                    <a:gd name="T15" fmla="*/ 0 h 636"/>
                    <a:gd name="T16" fmla="*/ 0 w 1027"/>
                    <a:gd name="T17" fmla="*/ 0 h 636"/>
                    <a:gd name="T18" fmla="*/ 0 w 1027"/>
                    <a:gd name="T19" fmla="*/ 0 h 636"/>
                    <a:gd name="T20" fmla="*/ 0 w 1027"/>
                    <a:gd name="T21" fmla="*/ 0 h 636"/>
                    <a:gd name="T22" fmla="*/ 0 w 1027"/>
                    <a:gd name="T23" fmla="*/ 0 h 636"/>
                    <a:gd name="T24" fmla="*/ 0 w 1027"/>
                    <a:gd name="T25" fmla="*/ 0 h 636"/>
                    <a:gd name="T26" fmla="*/ 0 w 1027"/>
                    <a:gd name="T27" fmla="*/ 0 h 636"/>
                    <a:gd name="T28" fmla="*/ 0 w 1027"/>
                    <a:gd name="T29" fmla="*/ 0 h 636"/>
                    <a:gd name="T30" fmla="*/ 0 w 1027"/>
                    <a:gd name="T31" fmla="*/ 0 h 636"/>
                    <a:gd name="T32" fmla="*/ 0 w 1027"/>
                    <a:gd name="T33" fmla="*/ 0 h 636"/>
                    <a:gd name="T34" fmla="*/ 0 w 1027"/>
                    <a:gd name="T35" fmla="*/ 0 h 636"/>
                    <a:gd name="T36" fmla="*/ 0 w 1027"/>
                    <a:gd name="T37" fmla="*/ 0 h 636"/>
                    <a:gd name="T38" fmla="*/ 0 w 1027"/>
                    <a:gd name="T39" fmla="*/ 0 h 636"/>
                    <a:gd name="T40" fmla="*/ 0 w 1027"/>
                    <a:gd name="T41" fmla="*/ 0 h 636"/>
                    <a:gd name="T42" fmla="*/ 0 w 1027"/>
                    <a:gd name="T43" fmla="*/ 0 h 636"/>
                    <a:gd name="T44" fmla="*/ 0 w 1027"/>
                    <a:gd name="T45" fmla="*/ 0 h 636"/>
                    <a:gd name="T46" fmla="*/ 0 w 1027"/>
                    <a:gd name="T47" fmla="*/ 0 h 636"/>
                    <a:gd name="T48" fmla="*/ 0 w 1027"/>
                    <a:gd name="T49" fmla="*/ 0 h 636"/>
                    <a:gd name="T50" fmla="*/ 0 w 1027"/>
                    <a:gd name="T51" fmla="*/ 0 h 636"/>
                    <a:gd name="T52" fmla="*/ 0 w 1027"/>
                    <a:gd name="T53" fmla="*/ 0 h 636"/>
                    <a:gd name="T54" fmla="*/ 0 w 1027"/>
                    <a:gd name="T55" fmla="*/ 0 h 636"/>
                    <a:gd name="T56" fmla="*/ 0 w 1027"/>
                    <a:gd name="T57" fmla="*/ 0 h 636"/>
                    <a:gd name="T58" fmla="*/ 0 w 1027"/>
                    <a:gd name="T59" fmla="*/ 0 h 636"/>
                    <a:gd name="T60" fmla="*/ 0 w 1027"/>
                    <a:gd name="T61" fmla="*/ 0 h 636"/>
                    <a:gd name="T62" fmla="*/ 0 w 1027"/>
                    <a:gd name="T63" fmla="*/ 0 h 6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27"/>
                    <a:gd name="T97" fmla="*/ 0 h 636"/>
                    <a:gd name="T98" fmla="*/ 1027 w 1027"/>
                    <a:gd name="T99" fmla="*/ 636 h 6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27" h="636">
                      <a:moveTo>
                        <a:pt x="0" y="636"/>
                      </a:moveTo>
                      <a:lnTo>
                        <a:pt x="41" y="636"/>
                      </a:lnTo>
                      <a:lnTo>
                        <a:pt x="41" y="606"/>
                      </a:lnTo>
                      <a:lnTo>
                        <a:pt x="58" y="606"/>
                      </a:lnTo>
                      <a:lnTo>
                        <a:pt x="58" y="589"/>
                      </a:lnTo>
                      <a:lnTo>
                        <a:pt x="71" y="589"/>
                      </a:lnTo>
                      <a:lnTo>
                        <a:pt x="71" y="576"/>
                      </a:lnTo>
                      <a:lnTo>
                        <a:pt x="86" y="576"/>
                      </a:lnTo>
                      <a:lnTo>
                        <a:pt x="86" y="559"/>
                      </a:lnTo>
                      <a:lnTo>
                        <a:pt x="127" y="559"/>
                      </a:lnTo>
                      <a:lnTo>
                        <a:pt x="127" y="542"/>
                      </a:lnTo>
                      <a:lnTo>
                        <a:pt x="172" y="542"/>
                      </a:lnTo>
                      <a:lnTo>
                        <a:pt x="172" y="528"/>
                      </a:lnTo>
                      <a:lnTo>
                        <a:pt x="185" y="528"/>
                      </a:lnTo>
                      <a:lnTo>
                        <a:pt x="185" y="494"/>
                      </a:lnTo>
                      <a:lnTo>
                        <a:pt x="214" y="494"/>
                      </a:lnTo>
                      <a:lnTo>
                        <a:pt x="214" y="478"/>
                      </a:lnTo>
                      <a:lnTo>
                        <a:pt x="230" y="478"/>
                      </a:lnTo>
                      <a:lnTo>
                        <a:pt x="230" y="464"/>
                      </a:lnTo>
                      <a:lnTo>
                        <a:pt x="274" y="464"/>
                      </a:lnTo>
                      <a:lnTo>
                        <a:pt x="274" y="416"/>
                      </a:lnTo>
                      <a:lnTo>
                        <a:pt x="287" y="416"/>
                      </a:lnTo>
                      <a:lnTo>
                        <a:pt x="287" y="399"/>
                      </a:lnTo>
                      <a:lnTo>
                        <a:pt x="304" y="399"/>
                      </a:lnTo>
                      <a:lnTo>
                        <a:pt x="304" y="383"/>
                      </a:lnTo>
                      <a:lnTo>
                        <a:pt x="317" y="383"/>
                      </a:lnTo>
                      <a:lnTo>
                        <a:pt x="317" y="368"/>
                      </a:lnTo>
                      <a:lnTo>
                        <a:pt x="332" y="368"/>
                      </a:lnTo>
                      <a:lnTo>
                        <a:pt x="332" y="351"/>
                      </a:lnTo>
                      <a:lnTo>
                        <a:pt x="345" y="351"/>
                      </a:lnTo>
                      <a:lnTo>
                        <a:pt x="345" y="321"/>
                      </a:lnTo>
                      <a:lnTo>
                        <a:pt x="403" y="321"/>
                      </a:lnTo>
                      <a:lnTo>
                        <a:pt x="403" y="304"/>
                      </a:lnTo>
                      <a:lnTo>
                        <a:pt x="448" y="304"/>
                      </a:lnTo>
                      <a:lnTo>
                        <a:pt x="448" y="287"/>
                      </a:lnTo>
                      <a:lnTo>
                        <a:pt x="505" y="287"/>
                      </a:lnTo>
                      <a:lnTo>
                        <a:pt x="505" y="257"/>
                      </a:lnTo>
                      <a:lnTo>
                        <a:pt x="518" y="257"/>
                      </a:lnTo>
                      <a:lnTo>
                        <a:pt x="518" y="240"/>
                      </a:lnTo>
                      <a:lnTo>
                        <a:pt x="546" y="240"/>
                      </a:lnTo>
                      <a:lnTo>
                        <a:pt x="546" y="226"/>
                      </a:lnTo>
                      <a:lnTo>
                        <a:pt x="563" y="226"/>
                      </a:lnTo>
                      <a:lnTo>
                        <a:pt x="563" y="209"/>
                      </a:lnTo>
                      <a:lnTo>
                        <a:pt x="576" y="209"/>
                      </a:lnTo>
                      <a:lnTo>
                        <a:pt x="576" y="192"/>
                      </a:lnTo>
                      <a:lnTo>
                        <a:pt x="637" y="192"/>
                      </a:lnTo>
                      <a:lnTo>
                        <a:pt x="637" y="178"/>
                      </a:lnTo>
                      <a:lnTo>
                        <a:pt x="650" y="178"/>
                      </a:lnTo>
                      <a:lnTo>
                        <a:pt x="650" y="161"/>
                      </a:lnTo>
                      <a:lnTo>
                        <a:pt x="708" y="161"/>
                      </a:lnTo>
                      <a:lnTo>
                        <a:pt x="708" y="145"/>
                      </a:lnTo>
                      <a:lnTo>
                        <a:pt x="794" y="145"/>
                      </a:lnTo>
                      <a:lnTo>
                        <a:pt x="794" y="113"/>
                      </a:lnTo>
                      <a:lnTo>
                        <a:pt x="822" y="113"/>
                      </a:lnTo>
                      <a:lnTo>
                        <a:pt x="822" y="97"/>
                      </a:lnTo>
                      <a:lnTo>
                        <a:pt x="838" y="97"/>
                      </a:lnTo>
                      <a:lnTo>
                        <a:pt x="838" y="66"/>
                      </a:lnTo>
                      <a:lnTo>
                        <a:pt x="954" y="66"/>
                      </a:lnTo>
                      <a:lnTo>
                        <a:pt x="954" y="49"/>
                      </a:lnTo>
                      <a:lnTo>
                        <a:pt x="967" y="49"/>
                      </a:lnTo>
                      <a:lnTo>
                        <a:pt x="967" y="32"/>
                      </a:lnTo>
                      <a:lnTo>
                        <a:pt x="1011" y="32"/>
                      </a:lnTo>
                      <a:lnTo>
                        <a:pt x="1011" y="15"/>
                      </a:lnTo>
                      <a:lnTo>
                        <a:pt x="1027" y="15"/>
                      </a:lnTo>
                      <a:lnTo>
                        <a:pt x="1027" y="0"/>
                      </a:lnTo>
                    </a:path>
                  </a:pathLst>
                </a:custGeom>
                <a:noFill/>
                <a:ln w="38100" cmpd="sng">
                  <a:solidFill>
                    <a:srgbClr val="FFFF00"/>
                  </a:solidFill>
                  <a:prstDash val="solid"/>
                  <a:round/>
                  <a:headEnd/>
                  <a:tailEnd/>
                </a:ln>
              </p:spPr>
              <p:txBody>
                <a:bodyPr/>
                <a:lstStyle/>
                <a:p>
                  <a:endParaRPr lang="fr-CA"/>
                </a:p>
              </p:txBody>
            </p:sp>
            <p:sp>
              <p:nvSpPr>
                <p:cNvPr id="123580" name="Freeform 45"/>
                <p:cNvSpPr>
                  <a:spLocks/>
                </p:cNvSpPr>
                <p:nvPr/>
              </p:nvSpPr>
              <p:spPr bwMode="auto">
                <a:xfrm>
                  <a:off x="3692" y="1119"/>
                  <a:ext cx="315" cy="202"/>
                </a:xfrm>
                <a:custGeom>
                  <a:avLst/>
                  <a:gdLst>
                    <a:gd name="T0" fmla="*/ 0 w 1258"/>
                    <a:gd name="T1" fmla="*/ 0 h 1008"/>
                    <a:gd name="T2" fmla="*/ 0 w 1258"/>
                    <a:gd name="T3" fmla="*/ 0 h 1008"/>
                    <a:gd name="T4" fmla="*/ 0 w 1258"/>
                    <a:gd name="T5" fmla="*/ 0 h 1008"/>
                    <a:gd name="T6" fmla="*/ 0 w 1258"/>
                    <a:gd name="T7" fmla="*/ 0 h 1008"/>
                    <a:gd name="T8" fmla="*/ 0 w 1258"/>
                    <a:gd name="T9" fmla="*/ 0 h 1008"/>
                    <a:gd name="T10" fmla="*/ 0 w 1258"/>
                    <a:gd name="T11" fmla="*/ 0 h 1008"/>
                    <a:gd name="T12" fmla="*/ 0 w 1258"/>
                    <a:gd name="T13" fmla="*/ 0 h 1008"/>
                    <a:gd name="T14" fmla="*/ 0 w 1258"/>
                    <a:gd name="T15" fmla="*/ 0 h 1008"/>
                    <a:gd name="T16" fmla="*/ 0 w 1258"/>
                    <a:gd name="T17" fmla="*/ 0 h 1008"/>
                    <a:gd name="T18" fmla="*/ 0 w 1258"/>
                    <a:gd name="T19" fmla="*/ 0 h 1008"/>
                    <a:gd name="T20" fmla="*/ 0 w 1258"/>
                    <a:gd name="T21" fmla="*/ 0 h 1008"/>
                    <a:gd name="T22" fmla="*/ 0 w 1258"/>
                    <a:gd name="T23" fmla="*/ 0 h 1008"/>
                    <a:gd name="T24" fmla="*/ 0 w 1258"/>
                    <a:gd name="T25" fmla="*/ 0 h 1008"/>
                    <a:gd name="T26" fmla="*/ 0 w 1258"/>
                    <a:gd name="T27" fmla="*/ 0 h 1008"/>
                    <a:gd name="T28" fmla="*/ 0 w 1258"/>
                    <a:gd name="T29" fmla="*/ 0 h 1008"/>
                    <a:gd name="T30" fmla="*/ 0 w 1258"/>
                    <a:gd name="T31" fmla="*/ 0 h 1008"/>
                    <a:gd name="T32" fmla="*/ 0 w 1258"/>
                    <a:gd name="T33" fmla="*/ 0 h 1008"/>
                    <a:gd name="T34" fmla="*/ 0 w 1258"/>
                    <a:gd name="T35" fmla="*/ 0 h 1008"/>
                    <a:gd name="T36" fmla="*/ 0 w 1258"/>
                    <a:gd name="T37" fmla="*/ 0 h 1008"/>
                    <a:gd name="T38" fmla="*/ 0 w 1258"/>
                    <a:gd name="T39" fmla="*/ 0 h 1008"/>
                    <a:gd name="T40" fmla="*/ 0 w 1258"/>
                    <a:gd name="T41" fmla="*/ 0 h 1008"/>
                    <a:gd name="T42" fmla="*/ 0 w 1258"/>
                    <a:gd name="T43" fmla="*/ 0 h 1008"/>
                    <a:gd name="T44" fmla="*/ 0 w 1258"/>
                    <a:gd name="T45" fmla="*/ 0 h 1008"/>
                    <a:gd name="T46" fmla="*/ 0 w 1258"/>
                    <a:gd name="T47" fmla="*/ 0 h 1008"/>
                    <a:gd name="T48" fmla="*/ 0 w 1258"/>
                    <a:gd name="T49" fmla="*/ 0 h 1008"/>
                    <a:gd name="T50" fmla="*/ 0 w 1258"/>
                    <a:gd name="T51" fmla="*/ 0 h 1008"/>
                    <a:gd name="T52" fmla="*/ 0 w 1258"/>
                    <a:gd name="T53" fmla="*/ 0 h 1008"/>
                    <a:gd name="T54" fmla="*/ 0 w 1258"/>
                    <a:gd name="T55" fmla="*/ 0 h 1008"/>
                    <a:gd name="T56" fmla="*/ 0 w 1258"/>
                    <a:gd name="T57" fmla="*/ 0 h 1008"/>
                    <a:gd name="T58" fmla="*/ 0 w 1258"/>
                    <a:gd name="T59" fmla="*/ 0 h 1008"/>
                    <a:gd name="T60" fmla="*/ 0 w 1258"/>
                    <a:gd name="T61" fmla="*/ 0 h 1008"/>
                    <a:gd name="T62" fmla="*/ 0 w 1258"/>
                    <a:gd name="T63" fmla="*/ 0 h 100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58"/>
                    <a:gd name="T97" fmla="*/ 0 h 1008"/>
                    <a:gd name="T98" fmla="*/ 1258 w 1258"/>
                    <a:gd name="T99" fmla="*/ 1008 h 100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58" h="1008">
                      <a:moveTo>
                        <a:pt x="0" y="1008"/>
                      </a:moveTo>
                      <a:lnTo>
                        <a:pt x="102" y="1008"/>
                      </a:lnTo>
                      <a:lnTo>
                        <a:pt x="102" y="985"/>
                      </a:lnTo>
                      <a:lnTo>
                        <a:pt x="115" y="985"/>
                      </a:lnTo>
                      <a:lnTo>
                        <a:pt x="115" y="963"/>
                      </a:lnTo>
                      <a:lnTo>
                        <a:pt x="160" y="963"/>
                      </a:lnTo>
                      <a:lnTo>
                        <a:pt x="160" y="915"/>
                      </a:lnTo>
                      <a:lnTo>
                        <a:pt x="217" y="915"/>
                      </a:lnTo>
                      <a:lnTo>
                        <a:pt x="217" y="864"/>
                      </a:lnTo>
                      <a:lnTo>
                        <a:pt x="247" y="864"/>
                      </a:lnTo>
                      <a:lnTo>
                        <a:pt x="247" y="842"/>
                      </a:lnTo>
                      <a:lnTo>
                        <a:pt x="262" y="842"/>
                      </a:lnTo>
                      <a:lnTo>
                        <a:pt x="262" y="817"/>
                      </a:lnTo>
                      <a:lnTo>
                        <a:pt x="320" y="817"/>
                      </a:lnTo>
                      <a:lnTo>
                        <a:pt x="320" y="791"/>
                      </a:lnTo>
                      <a:lnTo>
                        <a:pt x="349" y="791"/>
                      </a:lnTo>
                      <a:lnTo>
                        <a:pt x="349" y="742"/>
                      </a:lnTo>
                      <a:lnTo>
                        <a:pt x="362" y="742"/>
                      </a:lnTo>
                      <a:lnTo>
                        <a:pt x="362" y="716"/>
                      </a:lnTo>
                      <a:lnTo>
                        <a:pt x="378" y="716"/>
                      </a:lnTo>
                      <a:lnTo>
                        <a:pt x="378" y="691"/>
                      </a:lnTo>
                      <a:lnTo>
                        <a:pt x="390" y="691"/>
                      </a:lnTo>
                      <a:lnTo>
                        <a:pt x="390" y="666"/>
                      </a:lnTo>
                      <a:lnTo>
                        <a:pt x="435" y="666"/>
                      </a:lnTo>
                      <a:lnTo>
                        <a:pt x="435" y="640"/>
                      </a:lnTo>
                      <a:lnTo>
                        <a:pt x="476" y="640"/>
                      </a:lnTo>
                      <a:lnTo>
                        <a:pt x="476" y="615"/>
                      </a:lnTo>
                      <a:lnTo>
                        <a:pt x="637" y="615"/>
                      </a:lnTo>
                      <a:lnTo>
                        <a:pt x="637" y="587"/>
                      </a:lnTo>
                      <a:lnTo>
                        <a:pt x="681" y="587"/>
                      </a:lnTo>
                      <a:lnTo>
                        <a:pt x="681" y="534"/>
                      </a:lnTo>
                      <a:lnTo>
                        <a:pt x="694" y="534"/>
                      </a:lnTo>
                      <a:lnTo>
                        <a:pt x="694" y="509"/>
                      </a:lnTo>
                      <a:lnTo>
                        <a:pt x="711" y="509"/>
                      </a:lnTo>
                      <a:lnTo>
                        <a:pt x="711" y="481"/>
                      </a:lnTo>
                      <a:lnTo>
                        <a:pt x="724" y="481"/>
                      </a:lnTo>
                      <a:lnTo>
                        <a:pt x="724" y="453"/>
                      </a:lnTo>
                      <a:lnTo>
                        <a:pt x="797" y="453"/>
                      </a:lnTo>
                      <a:lnTo>
                        <a:pt x="797" y="428"/>
                      </a:lnTo>
                      <a:lnTo>
                        <a:pt x="810" y="428"/>
                      </a:lnTo>
                      <a:lnTo>
                        <a:pt x="810" y="400"/>
                      </a:lnTo>
                      <a:lnTo>
                        <a:pt x="867" y="400"/>
                      </a:lnTo>
                      <a:lnTo>
                        <a:pt x="867" y="372"/>
                      </a:lnTo>
                      <a:lnTo>
                        <a:pt x="941" y="372"/>
                      </a:lnTo>
                      <a:lnTo>
                        <a:pt x="941" y="316"/>
                      </a:lnTo>
                      <a:lnTo>
                        <a:pt x="953" y="316"/>
                      </a:lnTo>
                      <a:lnTo>
                        <a:pt x="953" y="288"/>
                      </a:lnTo>
                      <a:lnTo>
                        <a:pt x="970" y="288"/>
                      </a:lnTo>
                      <a:lnTo>
                        <a:pt x="970" y="260"/>
                      </a:lnTo>
                      <a:lnTo>
                        <a:pt x="983" y="260"/>
                      </a:lnTo>
                      <a:lnTo>
                        <a:pt x="983" y="232"/>
                      </a:lnTo>
                      <a:lnTo>
                        <a:pt x="1044" y="232"/>
                      </a:lnTo>
                      <a:lnTo>
                        <a:pt x="1044" y="204"/>
                      </a:lnTo>
                      <a:lnTo>
                        <a:pt x="1085" y="204"/>
                      </a:lnTo>
                      <a:lnTo>
                        <a:pt x="1085" y="145"/>
                      </a:lnTo>
                      <a:lnTo>
                        <a:pt x="1102" y="145"/>
                      </a:lnTo>
                      <a:lnTo>
                        <a:pt x="1102" y="117"/>
                      </a:lnTo>
                      <a:lnTo>
                        <a:pt x="1113" y="117"/>
                      </a:lnTo>
                      <a:lnTo>
                        <a:pt x="1113" y="87"/>
                      </a:lnTo>
                      <a:lnTo>
                        <a:pt x="1229" y="87"/>
                      </a:lnTo>
                      <a:lnTo>
                        <a:pt x="1229" y="59"/>
                      </a:lnTo>
                      <a:lnTo>
                        <a:pt x="1245" y="59"/>
                      </a:lnTo>
                      <a:lnTo>
                        <a:pt x="1245" y="28"/>
                      </a:lnTo>
                      <a:lnTo>
                        <a:pt x="1258" y="28"/>
                      </a:lnTo>
                      <a:lnTo>
                        <a:pt x="1258" y="0"/>
                      </a:lnTo>
                    </a:path>
                  </a:pathLst>
                </a:custGeom>
                <a:noFill/>
                <a:ln w="38100" cmpd="sng">
                  <a:solidFill>
                    <a:srgbClr val="FFFF00"/>
                  </a:solidFill>
                  <a:prstDash val="solid"/>
                  <a:round/>
                  <a:headEnd/>
                  <a:tailEnd/>
                </a:ln>
              </p:spPr>
              <p:txBody>
                <a:bodyPr/>
                <a:lstStyle/>
                <a:p>
                  <a:endParaRPr lang="fr-CA"/>
                </a:p>
              </p:txBody>
            </p:sp>
            <p:sp>
              <p:nvSpPr>
                <p:cNvPr id="123581" name="Freeform 46"/>
                <p:cNvSpPr>
                  <a:spLocks/>
                </p:cNvSpPr>
                <p:nvPr/>
              </p:nvSpPr>
              <p:spPr bwMode="auto">
                <a:xfrm>
                  <a:off x="4007" y="988"/>
                  <a:ext cx="275" cy="131"/>
                </a:xfrm>
                <a:custGeom>
                  <a:avLst/>
                  <a:gdLst>
                    <a:gd name="T0" fmla="*/ 0 w 1101"/>
                    <a:gd name="T1" fmla="*/ 0 h 655"/>
                    <a:gd name="T2" fmla="*/ 0 w 1101"/>
                    <a:gd name="T3" fmla="*/ 0 h 655"/>
                    <a:gd name="T4" fmla="*/ 0 w 1101"/>
                    <a:gd name="T5" fmla="*/ 0 h 655"/>
                    <a:gd name="T6" fmla="*/ 0 w 1101"/>
                    <a:gd name="T7" fmla="*/ 0 h 655"/>
                    <a:gd name="T8" fmla="*/ 0 w 1101"/>
                    <a:gd name="T9" fmla="*/ 0 h 655"/>
                    <a:gd name="T10" fmla="*/ 0 w 1101"/>
                    <a:gd name="T11" fmla="*/ 0 h 655"/>
                    <a:gd name="T12" fmla="*/ 0 w 1101"/>
                    <a:gd name="T13" fmla="*/ 0 h 655"/>
                    <a:gd name="T14" fmla="*/ 0 w 1101"/>
                    <a:gd name="T15" fmla="*/ 0 h 655"/>
                    <a:gd name="T16" fmla="*/ 0 w 1101"/>
                    <a:gd name="T17" fmla="*/ 0 h 655"/>
                    <a:gd name="T18" fmla="*/ 0 w 1101"/>
                    <a:gd name="T19" fmla="*/ 0 h 655"/>
                    <a:gd name="T20" fmla="*/ 0 w 1101"/>
                    <a:gd name="T21" fmla="*/ 0 h 655"/>
                    <a:gd name="T22" fmla="*/ 0 w 1101"/>
                    <a:gd name="T23" fmla="*/ 0 h 655"/>
                    <a:gd name="T24" fmla="*/ 0 w 1101"/>
                    <a:gd name="T25" fmla="*/ 0 h 655"/>
                    <a:gd name="T26" fmla="*/ 0 w 1101"/>
                    <a:gd name="T27" fmla="*/ 0 h 655"/>
                    <a:gd name="T28" fmla="*/ 0 w 1101"/>
                    <a:gd name="T29" fmla="*/ 0 h 655"/>
                    <a:gd name="T30" fmla="*/ 0 w 1101"/>
                    <a:gd name="T31" fmla="*/ 0 h 655"/>
                    <a:gd name="T32" fmla="*/ 0 w 1101"/>
                    <a:gd name="T33" fmla="*/ 0 h 655"/>
                    <a:gd name="T34" fmla="*/ 0 w 1101"/>
                    <a:gd name="T35" fmla="*/ 0 h 655"/>
                    <a:gd name="T36" fmla="*/ 0 w 1101"/>
                    <a:gd name="T37" fmla="*/ 0 h 655"/>
                    <a:gd name="T38" fmla="*/ 0 w 1101"/>
                    <a:gd name="T39" fmla="*/ 0 h 655"/>
                    <a:gd name="T40" fmla="*/ 0 w 1101"/>
                    <a:gd name="T41" fmla="*/ 0 h 655"/>
                    <a:gd name="T42" fmla="*/ 0 w 1101"/>
                    <a:gd name="T43" fmla="*/ 0 h 655"/>
                    <a:gd name="T44" fmla="*/ 0 w 1101"/>
                    <a:gd name="T45" fmla="*/ 0 h 655"/>
                    <a:gd name="T46" fmla="*/ 0 w 1101"/>
                    <a:gd name="T47" fmla="*/ 0 h 655"/>
                    <a:gd name="T48" fmla="*/ 0 w 1101"/>
                    <a:gd name="T49" fmla="*/ 0 h 655"/>
                    <a:gd name="T50" fmla="*/ 0 w 1101"/>
                    <a:gd name="T51" fmla="*/ 0 h 655"/>
                    <a:gd name="T52" fmla="*/ 0 w 1101"/>
                    <a:gd name="T53" fmla="*/ 0 h 655"/>
                    <a:gd name="T54" fmla="*/ 0 w 1101"/>
                    <a:gd name="T55" fmla="*/ 0 h 655"/>
                    <a:gd name="T56" fmla="*/ 0 w 1101"/>
                    <a:gd name="T57" fmla="*/ 0 h 655"/>
                    <a:gd name="T58" fmla="*/ 0 w 1101"/>
                    <a:gd name="T59" fmla="*/ 0 h 655"/>
                    <a:gd name="T60" fmla="*/ 0 w 1101"/>
                    <a:gd name="T61" fmla="*/ 0 h 655"/>
                    <a:gd name="T62" fmla="*/ 0 w 1101"/>
                    <a:gd name="T63" fmla="*/ 0 h 655"/>
                    <a:gd name="T64" fmla="*/ 0 w 1101"/>
                    <a:gd name="T65" fmla="*/ 0 h 655"/>
                    <a:gd name="T66" fmla="*/ 0 w 1101"/>
                    <a:gd name="T67" fmla="*/ 0 h 655"/>
                    <a:gd name="T68" fmla="*/ 0 w 1101"/>
                    <a:gd name="T69" fmla="*/ 0 h 655"/>
                    <a:gd name="T70" fmla="*/ 0 w 1101"/>
                    <a:gd name="T71" fmla="*/ 0 h 655"/>
                    <a:gd name="T72" fmla="*/ 0 w 1101"/>
                    <a:gd name="T73" fmla="*/ 0 h 655"/>
                    <a:gd name="T74" fmla="*/ 0 w 1101"/>
                    <a:gd name="T75" fmla="*/ 0 h 655"/>
                    <a:gd name="T76" fmla="*/ 0 w 1101"/>
                    <a:gd name="T77" fmla="*/ 0 h 655"/>
                    <a:gd name="T78" fmla="*/ 0 w 1101"/>
                    <a:gd name="T79" fmla="*/ 0 h 655"/>
                    <a:gd name="T80" fmla="*/ 0 w 1101"/>
                    <a:gd name="T81" fmla="*/ 0 h 655"/>
                    <a:gd name="T82" fmla="*/ 0 w 1101"/>
                    <a:gd name="T83" fmla="*/ 0 h 655"/>
                    <a:gd name="T84" fmla="*/ 0 w 1101"/>
                    <a:gd name="T85" fmla="*/ 0 h 65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101"/>
                    <a:gd name="T130" fmla="*/ 0 h 655"/>
                    <a:gd name="T131" fmla="*/ 1101 w 1101"/>
                    <a:gd name="T132" fmla="*/ 655 h 65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101" h="655">
                      <a:moveTo>
                        <a:pt x="0" y="655"/>
                      </a:moveTo>
                      <a:lnTo>
                        <a:pt x="17" y="655"/>
                      </a:lnTo>
                      <a:lnTo>
                        <a:pt x="17" y="624"/>
                      </a:lnTo>
                      <a:lnTo>
                        <a:pt x="45" y="624"/>
                      </a:lnTo>
                      <a:lnTo>
                        <a:pt x="45" y="593"/>
                      </a:lnTo>
                      <a:lnTo>
                        <a:pt x="103" y="593"/>
                      </a:lnTo>
                      <a:lnTo>
                        <a:pt x="103" y="563"/>
                      </a:lnTo>
                      <a:lnTo>
                        <a:pt x="131" y="563"/>
                      </a:lnTo>
                      <a:lnTo>
                        <a:pt x="131" y="534"/>
                      </a:lnTo>
                      <a:lnTo>
                        <a:pt x="147" y="534"/>
                      </a:lnTo>
                      <a:lnTo>
                        <a:pt x="147" y="504"/>
                      </a:lnTo>
                      <a:lnTo>
                        <a:pt x="176" y="504"/>
                      </a:lnTo>
                      <a:lnTo>
                        <a:pt x="176" y="473"/>
                      </a:lnTo>
                      <a:lnTo>
                        <a:pt x="205" y="473"/>
                      </a:lnTo>
                      <a:lnTo>
                        <a:pt x="205" y="442"/>
                      </a:lnTo>
                      <a:lnTo>
                        <a:pt x="218" y="442"/>
                      </a:lnTo>
                      <a:lnTo>
                        <a:pt x="218" y="411"/>
                      </a:lnTo>
                      <a:lnTo>
                        <a:pt x="320" y="411"/>
                      </a:lnTo>
                      <a:lnTo>
                        <a:pt x="320" y="381"/>
                      </a:lnTo>
                      <a:lnTo>
                        <a:pt x="378" y="381"/>
                      </a:lnTo>
                      <a:lnTo>
                        <a:pt x="378" y="347"/>
                      </a:lnTo>
                      <a:lnTo>
                        <a:pt x="406" y="347"/>
                      </a:lnTo>
                      <a:lnTo>
                        <a:pt x="406" y="317"/>
                      </a:lnTo>
                      <a:lnTo>
                        <a:pt x="449" y="317"/>
                      </a:lnTo>
                      <a:lnTo>
                        <a:pt x="449" y="283"/>
                      </a:lnTo>
                      <a:lnTo>
                        <a:pt x="464" y="283"/>
                      </a:lnTo>
                      <a:lnTo>
                        <a:pt x="464" y="251"/>
                      </a:lnTo>
                      <a:lnTo>
                        <a:pt x="492" y="251"/>
                      </a:lnTo>
                      <a:lnTo>
                        <a:pt x="492" y="219"/>
                      </a:lnTo>
                      <a:lnTo>
                        <a:pt x="579" y="219"/>
                      </a:lnTo>
                      <a:lnTo>
                        <a:pt x="579" y="185"/>
                      </a:lnTo>
                      <a:lnTo>
                        <a:pt x="740" y="185"/>
                      </a:lnTo>
                      <a:lnTo>
                        <a:pt x="740" y="151"/>
                      </a:lnTo>
                      <a:lnTo>
                        <a:pt x="753" y="151"/>
                      </a:lnTo>
                      <a:lnTo>
                        <a:pt x="753" y="115"/>
                      </a:lnTo>
                      <a:lnTo>
                        <a:pt x="855" y="115"/>
                      </a:lnTo>
                      <a:lnTo>
                        <a:pt x="855" y="79"/>
                      </a:lnTo>
                      <a:lnTo>
                        <a:pt x="957" y="79"/>
                      </a:lnTo>
                      <a:lnTo>
                        <a:pt x="957" y="42"/>
                      </a:lnTo>
                      <a:lnTo>
                        <a:pt x="1073" y="42"/>
                      </a:lnTo>
                      <a:lnTo>
                        <a:pt x="1073" y="0"/>
                      </a:lnTo>
                      <a:lnTo>
                        <a:pt x="1101" y="0"/>
                      </a:lnTo>
                    </a:path>
                  </a:pathLst>
                </a:custGeom>
                <a:noFill/>
                <a:ln w="38100" cmpd="sng">
                  <a:solidFill>
                    <a:srgbClr val="FFFF00"/>
                  </a:solidFill>
                  <a:prstDash val="solid"/>
                  <a:round/>
                  <a:headEnd/>
                  <a:tailEnd/>
                </a:ln>
              </p:spPr>
              <p:txBody>
                <a:bodyPr/>
                <a:lstStyle/>
                <a:p>
                  <a:endParaRPr lang="fr-CA"/>
                </a:p>
              </p:txBody>
            </p:sp>
          </p:grpSp>
        </p:grpSp>
        <p:sp>
          <p:nvSpPr>
            <p:cNvPr id="121890" name="Line 47"/>
            <p:cNvSpPr>
              <a:spLocks noChangeShapeType="1"/>
            </p:cNvSpPr>
            <p:nvPr/>
          </p:nvSpPr>
          <p:spPr bwMode="auto">
            <a:xfrm>
              <a:off x="982" y="2982"/>
              <a:ext cx="1" cy="1"/>
            </a:xfrm>
            <a:prstGeom prst="line">
              <a:avLst/>
            </a:prstGeom>
            <a:noFill/>
            <a:ln w="1588">
              <a:solidFill>
                <a:srgbClr val="000000"/>
              </a:solidFill>
              <a:round/>
              <a:headEnd/>
              <a:tailEnd/>
            </a:ln>
          </p:spPr>
          <p:txBody>
            <a:bodyPr/>
            <a:lstStyle/>
            <a:p>
              <a:endParaRPr lang="fr-CA"/>
            </a:p>
          </p:txBody>
        </p:sp>
        <p:sp>
          <p:nvSpPr>
            <p:cNvPr id="121891" name="Freeform 48"/>
            <p:cNvSpPr>
              <a:spLocks/>
            </p:cNvSpPr>
            <p:nvPr/>
          </p:nvSpPr>
          <p:spPr bwMode="auto">
            <a:xfrm>
              <a:off x="978" y="2982"/>
              <a:ext cx="15" cy="4"/>
            </a:xfrm>
            <a:custGeom>
              <a:avLst/>
              <a:gdLst>
                <a:gd name="T0" fmla="*/ 0 w 54"/>
                <a:gd name="T1" fmla="*/ 0 h 22"/>
                <a:gd name="T2" fmla="*/ 0 w 54"/>
                <a:gd name="T3" fmla="*/ 0 h 22"/>
                <a:gd name="T4" fmla="*/ 0 w 54"/>
                <a:gd name="T5" fmla="*/ 0 h 22"/>
                <a:gd name="T6" fmla="*/ 0 w 54"/>
                <a:gd name="T7" fmla="*/ 0 h 22"/>
                <a:gd name="T8" fmla="*/ 0 w 54"/>
                <a:gd name="T9" fmla="*/ 0 h 22"/>
                <a:gd name="T10" fmla="*/ 0 w 54"/>
                <a:gd name="T11" fmla="*/ 0 h 22"/>
                <a:gd name="T12" fmla="*/ 0 w 54"/>
                <a:gd name="T13" fmla="*/ 0 h 22"/>
                <a:gd name="T14" fmla="*/ 0 w 54"/>
                <a:gd name="T15" fmla="*/ 0 h 22"/>
                <a:gd name="T16" fmla="*/ 0 w 54"/>
                <a:gd name="T17" fmla="*/ 0 h 22"/>
                <a:gd name="T18" fmla="*/ 0 w 54"/>
                <a:gd name="T19" fmla="*/ 0 h 22"/>
                <a:gd name="T20" fmla="*/ 0 w 54"/>
                <a:gd name="T21" fmla="*/ 0 h 22"/>
                <a:gd name="T22" fmla="*/ 0 w 54"/>
                <a:gd name="T23" fmla="*/ 0 h 22"/>
                <a:gd name="T24" fmla="*/ 0 w 54"/>
                <a:gd name="T25" fmla="*/ 0 h 22"/>
                <a:gd name="T26" fmla="*/ 0 w 54"/>
                <a:gd name="T27" fmla="*/ 0 h 22"/>
                <a:gd name="T28" fmla="*/ 0 w 54"/>
                <a:gd name="T29" fmla="*/ 0 h 22"/>
                <a:gd name="T30" fmla="*/ 0 w 54"/>
                <a:gd name="T31" fmla="*/ 0 h 22"/>
                <a:gd name="T32" fmla="*/ 0 w 54"/>
                <a:gd name="T33" fmla="*/ 0 h 22"/>
                <a:gd name="T34" fmla="*/ 0 w 54"/>
                <a:gd name="T35" fmla="*/ 0 h 22"/>
                <a:gd name="T36" fmla="*/ 0 w 54"/>
                <a:gd name="T37" fmla="*/ 0 h 22"/>
                <a:gd name="T38" fmla="*/ 0 w 54"/>
                <a:gd name="T39" fmla="*/ 0 h 22"/>
                <a:gd name="T40" fmla="*/ 0 w 54"/>
                <a:gd name="T41" fmla="*/ 0 h 22"/>
                <a:gd name="T42" fmla="*/ 0 w 54"/>
                <a:gd name="T43" fmla="*/ 0 h 22"/>
                <a:gd name="T44" fmla="*/ 0 w 54"/>
                <a:gd name="T45" fmla="*/ 0 h 22"/>
                <a:gd name="T46" fmla="*/ 0 w 54"/>
                <a:gd name="T47" fmla="*/ 0 h 22"/>
                <a:gd name="T48" fmla="*/ 0 w 54"/>
                <a:gd name="T49" fmla="*/ 0 h 22"/>
                <a:gd name="T50" fmla="*/ 0 w 54"/>
                <a:gd name="T51" fmla="*/ 0 h 22"/>
                <a:gd name="T52" fmla="*/ 0 w 54"/>
                <a:gd name="T53" fmla="*/ 0 h 22"/>
                <a:gd name="T54" fmla="*/ 0 w 54"/>
                <a:gd name="T55" fmla="*/ 0 h 22"/>
                <a:gd name="T56" fmla="*/ 0 w 54"/>
                <a:gd name="T57" fmla="*/ 0 h 22"/>
                <a:gd name="T58" fmla="*/ 0 w 54"/>
                <a:gd name="T59" fmla="*/ 0 h 22"/>
                <a:gd name="T60" fmla="*/ 0 w 54"/>
                <a:gd name="T61" fmla="*/ 0 h 22"/>
                <a:gd name="T62" fmla="*/ 0 w 54"/>
                <a:gd name="T63" fmla="*/ 0 h 22"/>
                <a:gd name="T64" fmla="*/ 0 w 54"/>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2"/>
                <a:gd name="T101" fmla="*/ 54 w 54"/>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2">
                  <a:moveTo>
                    <a:pt x="13" y="0"/>
                  </a:moveTo>
                  <a:lnTo>
                    <a:pt x="10" y="0"/>
                  </a:lnTo>
                  <a:lnTo>
                    <a:pt x="10" y="3"/>
                  </a:lnTo>
                  <a:lnTo>
                    <a:pt x="6" y="3"/>
                  </a:lnTo>
                  <a:lnTo>
                    <a:pt x="4" y="3"/>
                  </a:lnTo>
                  <a:lnTo>
                    <a:pt x="4" y="5"/>
                  </a:lnTo>
                  <a:lnTo>
                    <a:pt x="4" y="9"/>
                  </a:lnTo>
                  <a:lnTo>
                    <a:pt x="0" y="9"/>
                  </a:lnTo>
                  <a:lnTo>
                    <a:pt x="0" y="11"/>
                  </a:lnTo>
                  <a:lnTo>
                    <a:pt x="0" y="14"/>
                  </a:lnTo>
                  <a:lnTo>
                    <a:pt x="4" y="17"/>
                  </a:lnTo>
                  <a:lnTo>
                    <a:pt x="4" y="20"/>
                  </a:lnTo>
                  <a:lnTo>
                    <a:pt x="6" y="22"/>
                  </a:lnTo>
                  <a:lnTo>
                    <a:pt x="10" y="22"/>
                  </a:lnTo>
                  <a:lnTo>
                    <a:pt x="39" y="22"/>
                  </a:lnTo>
                  <a:lnTo>
                    <a:pt x="45" y="22"/>
                  </a:lnTo>
                  <a:lnTo>
                    <a:pt x="49" y="22"/>
                  </a:lnTo>
                  <a:lnTo>
                    <a:pt x="51" y="22"/>
                  </a:lnTo>
                  <a:lnTo>
                    <a:pt x="51" y="20"/>
                  </a:lnTo>
                  <a:lnTo>
                    <a:pt x="54" y="17"/>
                  </a:lnTo>
                  <a:lnTo>
                    <a:pt x="54" y="14"/>
                  </a:lnTo>
                  <a:lnTo>
                    <a:pt x="54" y="11"/>
                  </a:lnTo>
                  <a:lnTo>
                    <a:pt x="54" y="9"/>
                  </a:lnTo>
                  <a:lnTo>
                    <a:pt x="54" y="5"/>
                  </a:lnTo>
                  <a:lnTo>
                    <a:pt x="51" y="3"/>
                  </a:lnTo>
                  <a:lnTo>
                    <a:pt x="49" y="3"/>
                  </a:lnTo>
                  <a:lnTo>
                    <a:pt x="42" y="0"/>
                  </a:lnTo>
                  <a:lnTo>
                    <a:pt x="13" y="0"/>
                  </a:lnTo>
                  <a:close/>
                </a:path>
              </a:pathLst>
            </a:custGeom>
            <a:solidFill>
              <a:srgbClr val="000000"/>
            </a:solidFill>
            <a:ln w="7938">
              <a:solidFill>
                <a:srgbClr val="000000"/>
              </a:solidFill>
              <a:prstDash val="solid"/>
              <a:round/>
              <a:headEnd/>
              <a:tailEnd/>
            </a:ln>
          </p:spPr>
          <p:txBody>
            <a:bodyPr/>
            <a:lstStyle/>
            <a:p>
              <a:endParaRPr lang="fr-CA"/>
            </a:p>
          </p:txBody>
        </p:sp>
        <p:sp>
          <p:nvSpPr>
            <p:cNvPr id="121892" name="Line 49"/>
            <p:cNvSpPr>
              <a:spLocks noChangeShapeType="1"/>
            </p:cNvSpPr>
            <p:nvPr/>
          </p:nvSpPr>
          <p:spPr bwMode="auto">
            <a:xfrm>
              <a:off x="986" y="2984"/>
              <a:ext cx="1" cy="1"/>
            </a:xfrm>
            <a:prstGeom prst="line">
              <a:avLst/>
            </a:prstGeom>
            <a:noFill/>
            <a:ln w="1588">
              <a:solidFill>
                <a:srgbClr val="000000"/>
              </a:solidFill>
              <a:round/>
              <a:headEnd/>
              <a:tailEnd/>
            </a:ln>
          </p:spPr>
          <p:txBody>
            <a:bodyPr/>
            <a:lstStyle/>
            <a:p>
              <a:endParaRPr lang="fr-CA"/>
            </a:p>
          </p:txBody>
        </p:sp>
        <p:sp>
          <p:nvSpPr>
            <p:cNvPr id="121893" name="Freeform 50"/>
            <p:cNvSpPr>
              <a:spLocks/>
            </p:cNvSpPr>
            <p:nvPr/>
          </p:nvSpPr>
          <p:spPr bwMode="auto">
            <a:xfrm>
              <a:off x="986" y="2975"/>
              <a:ext cx="16" cy="5"/>
            </a:xfrm>
            <a:custGeom>
              <a:avLst/>
              <a:gdLst>
                <a:gd name="T0" fmla="*/ 0 w 54"/>
                <a:gd name="T1" fmla="*/ 0 h 23"/>
                <a:gd name="T2" fmla="*/ 0 w 54"/>
                <a:gd name="T3" fmla="*/ 0 h 23"/>
                <a:gd name="T4" fmla="*/ 0 w 54"/>
                <a:gd name="T5" fmla="*/ 0 h 23"/>
                <a:gd name="T6" fmla="*/ 0 w 54"/>
                <a:gd name="T7" fmla="*/ 0 h 23"/>
                <a:gd name="T8" fmla="*/ 0 w 54"/>
                <a:gd name="T9" fmla="*/ 0 h 23"/>
                <a:gd name="T10" fmla="*/ 0 w 54"/>
                <a:gd name="T11" fmla="*/ 0 h 23"/>
                <a:gd name="T12" fmla="*/ 0 w 54"/>
                <a:gd name="T13" fmla="*/ 0 h 23"/>
                <a:gd name="T14" fmla="*/ 0 w 54"/>
                <a:gd name="T15" fmla="*/ 0 h 23"/>
                <a:gd name="T16" fmla="*/ 0 w 54"/>
                <a:gd name="T17" fmla="*/ 0 h 23"/>
                <a:gd name="T18" fmla="*/ 0 w 54"/>
                <a:gd name="T19" fmla="*/ 0 h 23"/>
                <a:gd name="T20" fmla="*/ 0 w 54"/>
                <a:gd name="T21" fmla="*/ 0 h 23"/>
                <a:gd name="T22" fmla="*/ 0 w 54"/>
                <a:gd name="T23" fmla="*/ 0 h 23"/>
                <a:gd name="T24" fmla="*/ 0 w 54"/>
                <a:gd name="T25" fmla="*/ 0 h 23"/>
                <a:gd name="T26" fmla="*/ 0 w 54"/>
                <a:gd name="T27" fmla="*/ 0 h 23"/>
                <a:gd name="T28" fmla="*/ 0 w 54"/>
                <a:gd name="T29" fmla="*/ 0 h 23"/>
                <a:gd name="T30" fmla="*/ 0 w 54"/>
                <a:gd name="T31" fmla="*/ 0 h 23"/>
                <a:gd name="T32" fmla="*/ 0 w 54"/>
                <a:gd name="T33" fmla="*/ 0 h 23"/>
                <a:gd name="T34" fmla="*/ 0 w 54"/>
                <a:gd name="T35" fmla="*/ 0 h 23"/>
                <a:gd name="T36" fmla="*/ 0 w 54"/>
                <a:gd name="T37" fmla="*/ 0 h 23"/>
                <a:gd name="T38" fmla="*/ 0 w 54"/>
                <a:gd name="T39" fmla="*/ 0 h 23"/>
                <a:gd name="T40" fmla="*/ 0 w 54"/>
                <a:gd name="T41" fmla="*/ 0 h 23"/>
                <a:gd name="T42" fmla="*/ 0 w 54"/>
                <a:gd name="T43" fmla="*/ 0 h 23"/>
                <a:gd name="T44" fmla="*/ 0 w 54"/>
                <a:gd name="T45" fmla="*/ 0 h 23"/>
                <a:gd name="T46" fmla="*/ 0 w 54"/>
                <a:gd name="T47" fmla="*/ 0 h 23"/>
                <a:gd name="T48" fmla="*/ 0 w 54"/>
                <a:gd name="T49" fmla="*/ 0 h 23"/>
                <a:gd name="T50" fmla="*/ 0 w 54"/>
                <a:gd name="T51" fmla="*/ 0 h 23"/>
                <a:gd name="T52" fmla="*/ 0 w 54"/>
                <a:gd name="T53" fmla="*/ 0 h 23"/>
                <a:gd name="T54" fmla="*/ 0 w 54"/>
                <a:gd name="T55" fmla="*/ 0 h 23"/>
                <a:gd name="T56" fmla="*/ 0 w 54"/>
                <a:gd name="T57" fmla="*/ 0 h 23"/>
                <a:gd name="T58" fmla="*/ 0 w 54"/>
                <a:gd name="T59" fmla="*/ 0 h 23"/>
                <a:gd name="T60" fmla="*/ 0 w 54"/>
                <a:gd name="T61" fmla="*/ 0 h 23"/>
                <a:gd name="T62" fmla="*/ 0 w 54"/>
                <a:gd name="T63" fmla="*/ 0 h 23"/>
                <a:gd name="T64" fmla="*/ 0 w 54"/>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3"/>
                <a:gd name="T101" fmla="*/ 54 w 54"/>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3">
                  <a:moveTo>
                    <a:pt x="12" y="0"/>
                  </a:moveTo>
                  <a:lnTo>
                    <a:pt x="12" y="0"/>
                  </a:lnTo>
                  <a:lnTo>
                    <a:pt x="9" y="0"/>
                  </a:lnTo>
                  <a:lnTo>
                    <a:pt x="6" y="3"/>
                  </a:lnTo>
                  <a:lnTo>
                    <a:pt x="2" y="3"/>
                  </a:lnTo>
                  <a:lnTo>
                    <a:pt x="2" y="6"/>
                  </a:lnTo>
                  <a:lnTo>
                    <a:pt x="2" y="8"/>
                  </a:lnTo>
                  <a:lnTo>
                    <a:pt x="0" y="8"/>
                  </a:lnTo>
                  <a:lnTo>
                    <a:pt x="0" y="12"/>
                  </a:lnTo>
                  <a:lnTo>
                    <a:pt x="0" y="14"/>
                  </a:lnTo>
                  <a:lnTo>
                    <a:pt x="2" y="17"/>
                  </a:lnTo>
                  <a:lnTo>
                    <a:pt x="2" y="19"/>
                  </a:lnTo>
                  <a:lnTo>
                    <a:pt x="6" y="19"/>
                  </a:lnTo>
                  <a:lnTo>
                    <a:pt x="9" y="23"/>
                  </a:lnTo>
                  <a:lnTo>
                    <a:pt x="12" y="23"/>
                  </a:lnTo>
                  <a:lnTo>
                    <a:pt x="41" y="23"/>
                  </a:lnTo>
                  <a:lnTo>
                    <a:pt x="43" y="23"/>
                  </a:lnTo>
                  <a:lnTo>
                    <a:pt x="47" y="23"/>
                  </a:lnTo>
                  <a:lnTo>
                    <a:pt x="50" y="19"/>
                  </a:lnTo>
                  <a:lnTo>
                    <a:pt x="54" y="17"/>
                  </a:lnTo>
                  <a:lnTo>
                    <a:pt x="54" y="14"/>
                  </a:lnTo>
                  <a:lnTo>
                    <a:pt x="54" y="12"/>
                  </a:lnTo>
                  <a:lnTo>
                    <a:pt x="54" y="8"/>
                  </a:lnTo>
                  <a:lnTo>
                    <a:pt x="54" y="6"/>
                  </a:lnTo>
                  <a:lnTo>
                    <a:pt x="50" y="3"/>
                  </a:lnTo>
                  <a:lnTo>
                    <a:pt x="47" y="0"/>
                  </a:lnTo>
                  <a:lnTo>
                    <a:pt x="41" y="0"/>
                  </a:lnTo>
                  <a:lnTo>
                    <a:pt x="12" y="0"/>
                  </a:lnTo>
                  <a:close/>
                </a:path>
              </a:pathLst>
            </a:custGeom>
            <a:solidFill>
              <a:srgbClr val="000000"/>
            </a:solidFill>
            <a:ln w="7938">
              <a:solidFill>
                <a:srgbClr val="000000"/>
              </a:solidFill>
              <a:prstDash val="solid"/>
              <a:round/>
              <a:headEnd/>
              <a:tailEnd/>
            </a:ln>
          </p:spPr>
          <p:txBody>
            <a:bodyPr/>
            <a:lstStyle/>
            <a:p>
              <a:endParaRPr lang="fr-CA"/>
            </a:p>
          </p:txBody>
        </p:sp>
        <p:sp>
          <p:nvSpPr>
            <p:cNvPr id="121894" name="Freeform 51"/>
            <p:cNvSpPr>
              <a:spLocks/>
            </p:cNvSpPr>
            <p:nvPr/>
          </p:nvSpPr>
          <p:spPr bwMode="auto">
            <a:xfrm>
              <a:off x="994" y="2966"/>
              <a:ext cx="8" cy="14"/>
            </a:xfrm>
            <a:custGeom>
              <a:avLst/>
              <a:gdLst>
                <a:gd name="T0" fmla="*/ 0 w 26"/>
                <a:gd name="T1" fmla="*/ 0 h 70"/>
                <a:gd name="T2" fmla="*/ 0 w 26"/>
                <a:gd name="T3" fmla="*/ 0 h 70"/>
                <a:gd name="T4" fmla="*/ 0 w 26"/>
                <a:gd name="T5" fmla="*/ 0 h 70"/>
                <a:gd name="T6" fmla="*/ 0 w 26"/>
                <a:gd name="T7" fmla="*/ 0 h 70"/>
                <a:gd name="T8" fmla="*/ 0 w 26"/>
                <a:gd name="T9" fmla="*/ 0 h 70"/>
                <a:gd name="T10" fmla="*/ 0 w 26"/>
                <a:gd name="T11" fmla="*/ 0 h 70"/>
                <a:gd name="T12" fmla="*/ 0 w 26"/>
                <a:gd name="T13" fmla="*/ 0 h 70"/>
                <a:gd name="T14" fmla="*/ 0 w 26"/>
                <a:gd name="T15" fmla="*/ 0 h 70"/>
                <a:gd name="T16" fmla="*/ 0 w 26"/>
                <a:gd name="T17" fmla="*/ 0 h 70"/>
                <a:gd name="T18" fmla="*/ 0 w 26"/>
                <a:gd name="T19" fmla="*/ 0 h 70"/>
                <a:gd name="T20" fmla="*/ 0 w 26"/>
                <a:gd name="T21" fmla="*/ 0 h 70"/>
                <a:gd name="T22" fmla="*/ 0 w 26"/>
                <a:gd name="T23" fmla="*/ 0 h 70"/>
                <a:gd name="T24" fmla="*/ 0 w 26"/>
                <a:gd name="T25" fmla="*/ 0 h 70"/>
                <a:gd name="T26" fmla="*/ 0 w 26"/>
                <a:gd name="T27" fmla="*/ 0 h 70"/>
                <a:gd name="T28" fmla="*/ 0 w 26"/>
                <a:gd name="T29" fmla="*/ 0 h 70"/>
                <a:gd name="T30" fmla="*/ 0 w 26"/>
                <a:gd name="T31" fmla="*/ 0 h 70"/>
                <a:gd name="T32" fmla="*/ 0 w 26"/>
                <a:gd name="T33" fmla="*/ 0 h 70"/>
                <a:gd name="T34" fmla="*/ 0 w 26"/>
                <a:gd name="T35" fmla="*/ 0 h 70"/>
                <a:gd name="T36" fmla="*/ 0 w 26"/>
                <a:gd name="T37" fmla="*/ 0 h 70"/>
                <a:gd name="T38" fmla="*/ 0 w 26"/>
                <a:gd name="T39" fmla="*/ 0 h 70"/>
                <a:gd name="T40" fmla="*/ 0 w 26"/>
                <a:gd name="T41" fmla="*/ 0 h 70"/>
                <a:gd name="T42" fmla="*/ 0 w 26"/>
                <a:gd name="T43" fmla="*/ 0 h 70"/>
                <a:gd name="T44" fmla="*/ 0 w 26"/>
                <a:gd name="T45" fmla="*/ 0 h 70"/>
                <a:gd name="T46" fmla="*/ 0 w 26"/>
                <a:gd name="T47" fmla="*/ 0 h 70"/>
                <a:gd name="T48" fmla="*/ 0 w 26"/>
                <a:gd name="T49" fmla="*/ 0 h 70"/>
                <a:gd name="T50" fmla="*/ 0 w 26"/>
                <a:gd name="T51" fmla="*/ 0 h 70"/>
                <a:gd name="T52" fmla="*/ 0 w 26"/>
                <a:gd name="T53" fmla="*/ 0 h 70"/>
                <a:gd name="T54" fmla="*/ 0 w 26"/>
                <a:gd name="T55" fmla="*/ 0 h 70"/>
                <a:gd name="T56" fmla="*/ 0 w 26"/>
                <a:gd name="T57" fmla="*/ 0 h 70"/>
                <a:gd name="T58" fmla="*/ 0 w 26"/>
                <a:gd name="T59" fmla="*/ 0 h 70"/>
                <a:gd name="T60" fmla="*/ 0 w 26"/>
                <a:gd name="T61" fmla="*/ 0 h 70"/>
                <a:gd name="T62" fmla="*/ 0 w 26"/>
                <a:gd name="T63" fmla="*/ 0 h 70"/>
                <a:gd name="T64" fmla="*/ 0 w 26"/>
                <a:gd name="T65" fmla="*/ 0 h 7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70"/>
                <a:gd name="T101" fmla="*/ 26 w 26"/>
                <a:gd name="T102" fmla="*/ 70 h 7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70">
                  <a:moveTo>
                    <a:pt x="0" y="59"/>
                  </a:moveTo>
                  <a:lnTo>
                    <a:pt x="0" y="61"/>
                  </a:lnTo>
                  <a:lnTo>
                    <a:pt x="2" y="64"/>
                  </a:lnTo>
                  <a:lnTo>
                    <a:pt x="6" y="66"/>
                  </a:lnTo>
                  <a:lnTo>
                    <a:pt x="9" y="70"/>
                  </a:lnTo>
                  <a:lnTo>
                    <a:pt x="13" y="70"/>
                  </a:lnTo>
                  <a:lnTo>
                    <a:pt x="15" y="70"/>
                  </a:lnTo>
                  <a:lnTo>
                    <a:pt x="19" y="70"/>
                  </a:lnTo>
                  <a:lnTo>
                    <a:pt x="22" y="66"/>
                  </a:lnTo>
                  <a:lnTo>
                    <a:pt x="26" y="64"/>
                  </a:lnTo>
                  <a:lnTo>
                    <a:pt x="26" y="61"/>
                  </a:lnTo>
                  <a:lnTo>
                    <a:pt x="26" y="17"/>
                  </a:lnTo>
                  <a:lnTo>
                    <a:pt x="26" y="8"/>
                  </a:lnTo>
                  <a:lnTo>
                    <a:pt x="26" y="6"/>
                  </a:lnTo>
                  <a:lnTo>
                    <a:pt x="22" y="2"/>
                  </a:lnTo>
                  <a:lnTo>
                    <a:pt x="19" y="2"/>
                  </a:lnTo>
                  <a:lnTo>
                    <a:pt x="15" y="0"/>
                  </a:lnTo>
                  <a:lnTo>
                    <a:pt x="13" y="0"/>
                  </a:lnTo>
                  <a:lnTo>
                    <a:pt x="9" y="2"/>
                  </a:lnTo>
                  <a:lnTo>
                    <a:pt x="6" y="2"/>
                  </a:lnTo>
                  <a:lnTo>
                    <a:pt x="2" y="6"/>
                  </a:lnTo>
                  <a:lnTo>
                    <a:pt x="2" y="8"/>
                  </a:lnTo>
                  <a:lnTo>
                    <a:pt x="0" y="14"/>
                  </a:lnTo>
                  <a:lnTo>
                    <a:pt x="0" y="59"/>
                  </a:lnTo>
                  <a:close/>
                </a:path>
              </a:pathLst>
            </a:custGeom>
            <a:solidFill>
              <a:srgbClr val="000000"/>
            </a:solidFill>
            <a:ln w="7938">
              <a:solidFill>
                <a:srgbClr val="000000"/>
              </a:solidFill>
              <a:prstDash val="solid"/>
              <a:round/>
              <a:headEnd/>
              <a:tailEnd/>
            </a:ln>
          </p:spPr>
          <p:txBody>
            <a:bodyPr/>
            <a:lstStyle/>
            <a:p>
              <a:endParaRPr lang="fr-CA"/>
            </a:p>
          </p:txBody>
        </p:sp>
        <p:grpSp>
          <p:nvGrpSpPr>
            <p:cNvPr id="121895" name="Group 52"/>
            <p:cNvGrpSpPr>
              <a:grpSpLocks/>
            </p:cNvGrpSpPr>
            <p:nvPr/>
          </p:nvGrpSpPr>
          <p:grpSpPr bwMode="auto">
            <a:xfrm>
              <a:off x="986" y="1050"/>
              <a:ext cx="3714" cy="1936"/>
              <a:chOff x="984" y="882"/>
              <a:chExt cx="3301" cy="1936"/>
            </a:xfrm>
          </p:grpSpPr>
          <p:sp>
            <p:nvSpPr>
              <p:cNvPr id="121900" name="Freeform 53"/>
              <p:cNvSpPr>
                <a:spLocks/>
              </p:cNvSpPr>
              <p:nvPr/>
            </p:nvSpPr>
            <p:spPr bwMode="auto">
              <a:xfrm>
                <a:off x="984" y="2807"/>
                <a:ext cx="6" cy="11"/>
              </a:xfrm>
              <a:custGeom>
                <a:avLst/>
                <a:gdLst>
                  <a:gd name="T0" fmla="*/ 0 w 24"/>
                  <a:gd name="T1" fmla="*/ 0 h 53"/>
                  <a:gd name="T2" fmla="*/ 0 w 24"/>
                  <a:gd name="T3" fmla="*/ 0 h 53"/>
                  <a:gd name="T4" fmla="*/ 0 w 24"/>
                  <a:gd name="T5" fmla="*/ 0 h 53"/>
                  <a:gd name="T6" fmla="*/ 0 w 24"/>
                  <a:gd name="T7" fmla="*/ 0 h 53"/>
                  <a:gd name="T8" fmla="*/ 0 w 24"/>
                  <a:gd name="T9" fmla="*/ 0 h 53"/>
                  <a:gd name="T10" fmla="*/ 0 w 24"/>
                  <a:gd name="T11" fmla="*/ 0 h 53"/>
                  <a:gd name="T12" fmla="*/ 0 w 24"/>
                  <a:gd name="T13" fmla="*/ 0 h 53"/>
                  <a:gd name="T14" fmla="*/ 0 w 24"/>
                  <a:gd name="T15" fmla="*/ 0 h 53"/>
                  <a:gd name="T16" fmla="*/ 0 w 24"/>
                  <a:gd name="T17" fmla="*/ 0 h 53"/>
                  <a:gd name="T18" fmla="*/ 0 w 24"/>
                  <a:gd name="T19" fmla="*/ 0 h 53"/>
                  <a:gd name="T20" fmla="*/ 0 w 24"/>
                  <a:gd name="T21" fmla="*/ 0 h 53"/>
                  <a:gd name="T22" fmla="*/ 0 w 24"/>
                  <a:gd name="T23" fmla="*/ 0 h 53"/>
                  <a:gd name="T24" fmla="*/ 0 w 24"/>
                  <a:gd name="T25" fmla="*/ 0 h 53"/>
                  <a:gd name="T26" fmla="*/ 0 w 24"/>
                  <a:gd name="T27" fmla="*/ 0 h 53"/>
                  <a:gd name="T28" fmla="*/ 0 w 24"/>
                  <a:gd name="T29" fmla="*/ 0 h 53"/>
                  <a:gd name="T30" fmla="*/ 0 w 24"/>
                  <a:gd name="T31" fmla="*/ 0 h 53"/>
                  <a:gd name="T32" fmla="*/ 0 w 24"/>
                  <a:gd name="T33" fmla="*/ 0 h 53"/>
                  <a:gd name="T34" fmla="*/ 0 w 24"/>
                  <a:gd name="T35" fmla="*/ 0 h 53"/>
                  <a:gd name="T36" fmla="*/ 0 w 24"/>
                  <a:gd name="T37" fmla="*/ 0 h 53"/>
                  <a:gd name="T38" fmla="*/ 0 w 24"/>
                  <a:gd name="T39" fmla="*/ 0 h 53"/>
                  <a:gd name="T40" fmla="*/ 0 w 24"/>
                  <a:gd name="T41" fmla="*/ 0 h 53"/>
                  <a:gd name="T42" fmla="*/ 0 w 24"/>
                  <a:gd name="T43" fmla="*/ 0 h 53"/>
                  <a:gd name="T44" fmla="*/ 0 w 24"/>
                  <a:gd name="T45" fmla="*/ 0 h 53"/>
                  <a:gd name="T46" fmla="*/ 0 w 24"/>
                  <a:gd name="T47" fmla="*/ 0 h 53"/>
                  <a:gd name="T48" fmla="*/ 0 w 24"/>
                  <a:gd name="T49" fmla="*/ 0 h 53"/>
                  <a:gd name="T50" fmla="*/ 0 w 24"/>
                  <a:gd name="T51" fmla="*/ 0 h 53"/>
                  <a:gd name="T52" fmla="*/ 0 w 24"/>
                  <a:gd name="T53" fmla="*/ 0 h 53"/>
                  <a:gd name="T54" fmla="*/ 0 w 24"/>
                  <a:gd name="T55" fmla="*/ 0 h 53"/>
                  <a:gd name="T56" fmla="*/ 0 w 24"/>
                  <a:gd name="T57" fmla="*/ 0 h 53"/>
                  <a:gd name="T58" fmla="*/ 0 w 24"/>
                  <a:gd name="T59" fmla="*/ 0 h 53"/>
                  <a:gd name="T60" fmla="*/ 0 w 24"/>
                  <a:gd name="T61" fmla="*/ 0 h 53"/>
                  <a:gd name="T62" fmla="*/ 0 w 24"/>
                  <a:gd name="T63" fmla="*/ 0 h 53"/>
                  <a:gd name="T64" fmla="*/ 0 w 24"/>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
                  <a:gd name="T100" fmla="*/ 0 h 53"/>
                  <a:gd name="T101" fmla="*/ 24 w 24"/>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 h="53">
                    <a:moveTo>
                      <a:pt x="0" y="42"/>
                    </a:moveTo>
                    <a:lnTo>
                      <a:pt x="0" y="45"/>
                    </a:lnTo>
                    <a:lnTo>
                      <a:pt x="2" y="48"/>
                    </a:lnTo>
                    <a:lnTo>
                      <a:pt x="2" y="51"/>
                    </a:lnTo>
                    <a:lnTo>
                      <a:pt x="6" y="53"/>
                    </a:lnTo>
                    <a:lnTo>
                      <a:pt x="9" y="53"/>
                    </a:lnTo>
                    <a:lnTo>
                      <a:pt x="12" y="53"/>
                    </a:lnTo>
                    <a:lnTo>
                      <a:pt x="15" y="53"/>
                    </a:lnTo>
                    <a:lnTo>
                      <a:pt x="19" y="53"/>
                    </a:lnTo>
                    <a:lnTo>
                      <a:pt x="21" y="53"/>
                    </a:lnTo>
                    <a:lnTo>
                      <a:pt x="21" y="51"/>
                    </a:lnTo>
                    <a:lnTo>
                      <a:pt x="24" y="48"/>
                    </a:lnTo>
                    <a:lnTo>
                      <a:pt x="24" y="45"/>
                    </a:lnTo>
                    <a:lnTo>
                      <a:pt x="24" y="14"/>
                    </a:lnTo>
                    <a:lnTo>
                      <a:pt x="24" y="8"/>
                    </a:lnTo>
                    <a:lnTo>
                      <a:pt x="24" y="6"/>
                    </a:lnTo>
                    <a:lnTo>
                      <a:pt x="21" y="3"/>
                    </a:lnTo>
                    <a:lnTo>
                      <a:pt x="19" y="0"/>
                    </a:lnTo>
                    <a:lnTo>
                      <a:pt x="15" y="0"/>
                    </a:lnTo>
                    <a:lnTo>
                      <a:pt x="12" y="0"/>
                    </a:lnTo>
                    <a:lnTo>
                      <a:pt x="9" y="0"/>
                    </a:lnTo>
                    <a:lnTo>
                      <a:pt x="6" y="3"/>
                    </a:lnTo>
                    <a:lnTo>
                      <a:pt x="2" y="3"/>
                    </a:lnTo>
                    <a:lnTo>
                      <a:pt x="2" y="6"/>
                    </a:lnTo>
                    <a:lnTo>
                      <a:pt x="2" y="8"/>
                    </a:lnTo>
                    <a:lnTo>
                      <a:pt x="0" y="12"/>
                    </a:lnTo>
                    <a:lnTo>
                      <a:pt x="0" y="42"/>
                    </a:lnTo>
                    <a:close/>
                  </a:path>
                </a:pathLst>
              </a:custGeom>
              <a:solidFill>
                <a:srgbClr val="000000"/>
              </a:solidFill>
              <a:ln w="28575" cmpd="sng">
                <a:solidFill>
                  <a:schemeClr val="tx1"/>
                </a:solidFill>
                <a:prstDash val="solid"/>
                <a:round/>
                <a:headEnd/>
                <a:tailEnd/>
              </a:ln>
            </p:spPr>
            <p:txBody>
              <a:bodyPr/>
              <a:lstStyle/>
              <a:p>
                <a:endParaRPr lang="fr-CA"/>
              </a:p>
            </p:txBody>
          </p:sp>
          <p:grpSp>
            <p:nvGrpSpPr>
              <p:cNvPr id="121901" name="Group 54"/>
              <p:cNvGrpSpPr>
                <a:grpSpLocks/>
              </p:cNvGrpSpPr>
              <p:nvPr/>
            </p:nvGrpSpPr>
            <p:grpSpPr bwMode="auto">
              <a:xfrm>
                <a:off x="987" y="882"/>
                <a:ext cx="3298" cy="1929"/>
                <a:chOff x="987" y="882"/>
                <a:chExt cx="3298" cy="1929"/>
              </a:xfrm>
            </p:grpSpPr>
            <p:sp>
              <p:nvSpPr>
                <p:cNvPr id="121902" name="Line 55"/>
                <p:cNvSpPr>
                  <a:spLocks noChangeShapeType="1"/>
                </p:cNvSpPr>
                <p:nvPr/>
              </p:nvSpPr>
              <p:spPr bwMode="auto">
                <a:xfrm>
                  <a:off x="987" y="2807"/>
                  <a:ext cx="1" cy="1"/>
                </a:xfrm>
                <a:prstGeom prst="line">
                  <a:avLst/>
                </a:prstGeom>
                <a:noFill/>
                <a:ln w="28575">
                  <a:solidFill>
                    <a:schemeClr val="tx1"/>
                  </a:solidFill>
                  <a:round/>
                  <a:headEnd/>
                  <a:tailEnd/>
                </a:ln>
              </p:spPr>
              <p:txBody>
                <a:bodyPr/>
                <a:lstStyle/>
                <a:p>
                  <a:endParaRPr lang="fr-CA"/>
                </a:p>
              </p:txBody>
            </p:sp>
            <p:sp>
              <p:nvSpPr>
                <p:cNvPr id="121903" name="Line 56"/>
                <p:cNvSpPr>
                  <a:spLocks noChangeShapeType="1"/>
                </p:cNvSpPr>
                <p:nvPr/>
              </p:nvSpPr>
              <p:spPr bwMode="auto">
                <a:xfrm>
                  <a:off x="991" y="2810"/>
                  <a:ext cx="1" cy="1"/>
                </a:xfrm>
                <a:prstGeom prst="line">
                  <a:avLst/>
                </a:prstGeom>
                <a:noFill/>
                <a:ln w="28575">
                  <a:solidFill>
                    <a:schemeClr val="tx1"/>
                  </a:solidFill>
                  <a:round/>
                  <a:headEnd/>
                  <a:tailEnd/>
                </a:ln>
              </p:spPr>
              <p:txBody>
                <a:bodyPr/>
                <a:lstStyle/>
                <a:p>
                  <a:endParaRPr lang="fr-CA"/>
                </a:p>
              </p:txBody>
            </p:sp>
            <p:sp>
              <p:nvSpPr>
                <p:cNvPr id="121904" name="Line 57"/>
                <p:cNvSpPr>
                  <a:spLocks noChangeShapeType="1"/>
                </p:cNvSpPr>
                <p:nvPr/>
              </p:nvSpPr>
              <p:spPr bwMode="auto">
                <a:xfrm>
                  <a:off x="994" y="2798"/>
                  <a:ext cx="1" cy="1"/>
                </a:xfrm>
                <a:prstGeom prst="line">
                  <a:avLst/>
                </a:prstGeom>
                <a:noFill/>
                <a:ln w="28575">
                  <a:solidFill>
                    <a:schemeClr val="tx1"/>
                  </a:solidFill>
                  <a:round/>
                  <a:headEnd/>
                  <a:tailEnd/>
                </a:ln>
              </p:spPr>
              <p:txBody>
                <a:bodyPr/>
                <a:lstStyle/>
                <a:p>
                  <a:endParaRPr lang="fr-CA"/>
                </a:p>
              </p:txBody>
            </p:sp>
            <p:sp>
              <p:nvSpPr>
                <p:cNvPr id="121905" name="Freeform 58"/>
                <p:cNvSpPr>
                  <a:spLocks/>
                </p:cNvSpPr>
                <p:nvPr/>
              </p:nvSpPr>
              <p:spPr bwMode="auto">
                <a:xfrm>
                  <a:off x="991" y="2798"/>
                  <a:ext cx="11" cy="5"/>
                </a:xfrm>
                <a:custGeom>
                  <a:avLst/>
                  <a:gdLst>
                    <a:gd name="T0" fmla="*/ 0 w 41"/>
                    <a:gd name="T1" fmla="*/ 0 h 23"/>
                    <a:gd name="T2" fmla="*/ 0 w 41"/>
                    <a:gd name="T3" fmla="*/ 0 h 23"/>
                    <a:gd name="T4" fmla="*/ 0 w 41"/>
                    <a:gd name="T5" fmla="*/ 0 h 23"/>
                    <a:gd name="T6" fmla="*/ 0 w 41"/>
                    <a:gd name="T7" fmla="*/ 0 h 23"/>
                    <a:gd name="T8" fmla="*/ 0 w 41"/>
                    <a:gd name="T9" fmla="*/ 0 h 23"/>
                    <a:gd name="T10" fmla="*/ 0 w 41"/>
                    <a:gd name="T11" fmla="*/ 0 h 23"/>
                    <a:gd name="T12" fmla="*/ 0 w 41"/>
                    <a:gd name="T13" fmla="*/ 0 h 23"/>
                    <a:gd name="T14" fmla="*/ 0 w 41"/>
                    <a:gd name="T15" fmla="*/ 0 h 23"/>
                    <a:gd name="T16" fmla="*/ 0 w 41"/>
                    <a:gd name="T17" fmla="*/ 0 h 23"/>
                    <a:gd name="T18" fmla="*/ 0 w 41"/>
                    <a:gd name="T19" fmla="*/ 0 h 23"/>
                    <a:gd name="T20" fmla="*/ 0 w 41"/>
                    <a:gd name="T21" fmla="*/ 0 h 23"/>
                    <a:gd name="T22" fmla="*/ 0 w 41"/>
                    <a:gd name="T23" fmla="*/ 0 h 23"/>
                    <a:gd name="T24" fmla="*/ 0 w 41"/>
                    <a:gd name="T25" fmla="*/ 0 h 23"/>
                    <a:gd name="T26" fmla="*/ 0 w 41"/>
                    <a:gd name="T27" fmla="*/ 0 h 23"/>
                    <a:gd name="T28" fmla="*/ 0 w 41"/>
                    <a:gd name="T29" fmla="*/ 0 h 23"/>
                    <a:gd name="T30" fmla="*/ 0 w 41"/>
                    <a:gd name="T31" fmla="*/ 0 h 23"/>
                    <a:gd name="T32" fmla="*/ 0 w 41"/>
                    <a:gd name="T33" fmla="*/ 0 h 23"/>
                    <a:gd name="T34" fmla="*/ 0 w 41"/>
                    <a:gd name="T35" fmla="*/ 0 h 23"/>
                    <a:gd name="T36" fmla="*/ 0 w 41"/>
                    <a:gd name="T37" fmla="*/ 0 h 23"/>
                    <a:gd name="T38" fmla="*/ 0 w 41"/>
                    <a:gd name="T39" fmla="*/ 0 h 23"/>
                    <a:gd name="T40" fmla="*/ 0 w 41"/>
                    <a:gd name="T41" fmla="*/ 0 h 23"/>
                    <a:gd name="T42" fmla="*/ 0 w 41"/>
                    <a:gd name="T43" fmla="*/ 0 h 23"/>
                    <a:gd name="T44" fmla="*/ 0 w 41"/>
                    <a:gd name="T45" fmla="*/ 0 h 23"/>
                    <a:gd name="T46" fmla="*/ 0 w 41"/>
                    <a:gd name="T47" fmla="*/ 0 h 23"/>
                    <a:gd name="T48" fmla="*/ 0 w 41"/>
                    <a:gd name="T49" fmla="*/ 0 h 23"/>
                    <a:gd name="T50" fmla="*/ 0 w 41"/>
                    <a:gd name="T51" fmla="*/ 0 h 23"/>
                    <a:gd name="T52" fmla="*/ 0 w 41"/>
                    <a:gd name="T53" fmla="*/ 0 h 23"/>
                    <a:gd name="T54" fmla="*/ 0 w 41"/>
                    <a:gd name="T55" fmla="*/ 0 h 23"/>
                    <a:gd name="T56" fmla="*/ 0 w 41"/>
                    <a:gd name="T57" fmla="*/ 0 h 23"/>
                    <a:gd name="T58" fmla="*/ 0 w 41"/>
                    <a:gd name="T59" fmla="*/ 0 h 23"/>
                    <a:gd name="T60" fmla="*/ 0 w 41"/>
                    <a:gd name="T61" fmla="*/ 0 h 23"/>
                    <a:gd name="T62" fmla="*/ 0 w 41"/>
                    <a:gd name="T63" fmla="*/ 0 h 23"/>
                    <a:gd name="T64" fmla="*/ 0 w 41"/>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3"/>
                    <a:gd name="T101" fmla="*/ 41 w 41"/>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3">
                      <a:moveTo>
                        <a:pt x="13" y="0"/>
                      </a:moveTo>
                      <a:lnTo>
                        <a:pt x="13" y="0"/>
                      </a:lnTo>
                      <a:lnTo>
                        <a:pt x="9" y="2"/>
                      </a:lnTo>
                      <a:lnTo>
                        <a:pt x="6" y="2"/>
                      </a:lnTo>
                      <a:lnTo>
                        <a:pt x="2" y="6"/>
                      </a:lnTo>
                      <a:lnTo>
                        <a:pt x="2" y="8"/>
                      </a:lnTo>
                      <a:lnTo>
                        <a:pt x="0" y="8"/>
                      </a:lnTo>
                      <a:lnTo>
                        <a:pt x="0" y="11"/>
                      </a:lnTo>
                      <a:lnTo>
                        <a:pt x="0" y="14"/>
                      </a:lnTo>
                      <a:lnTo>
                        <a:pt x="2" y="17"/>
                      </a:lnTo>
                      <a:lnTo>
                        <a:pt x="6" y="19"/>
                      </a:lnTo>
                      <a:lnTo>
                        <a:pt x="6" y="23"/>
                      </a:lnTo>
                      <a:lnTo>
                        <a:pt x="9" y="23"/>
                      </a:lnTo>
                      <a:lnTo>
                        <a:pt x="13" y="23"/>
                      </a:lnTo>
                      <a:lnTo>
                        <a:pt x="26" y="23"/>
                      </a:lnTo>
                      <a:lnTo>
                        <a:pt x="32" y="23"/>
                      </a:lnTo>
                      <a:lnTo>
                        <a:pt x="35" y="23"/>
                      </a:lnTo>
                      <a:lnTo>
                        <a:pt x="39" y="19"/>
                      </a:lnTo>
                      <a:lnTo>
                        <a:pt x="39" y="17"/>
                      </a:lnTo>
                      <a:lnTo>
                        <a:pt x="41" y="17"/>
                      </a:lnTo>
                      <a:lnTo>
                        <a:pt x="41" y="14"/>
                      </a:lnTo>
                      <a:lnTo>
                        <a:pt x="41" y="11"/>
                      </a:lnTo>
                      <a:lnTo>
                        <a:pt x="41" y="8"/>
                      </a:lnTo>
                      <a:lnTo>
                        <a:pt x="39" y="6"/>
                      </a:lnTo>
                      <a:lnTo>
                        <a:pt x="39" y="2"/>
                      </a:lnTo>
                      <a:lnTo>
                        <a:pt x="35" y="2"/>
                      </a:lnTo>
                      <a:lnTo>
                        <a:pt x="32" y="2"/>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1906" name="Line 59"/>
                <p:cNvSpPr>
                  <a:spLocks noChangeShapeType="1"/>
                </p:cNvSpPr>
                <p:nvPr/>
              </p:nvSpPr>
              <p:spPr bwMode="auto">
                <a:xfrm>
                  <a:off x="995" y="2800"/>
                  <a:ext cx="1" cy="1"/>
                </a:xfrm>
                <a:prstGeom prst="line">
                  <a:avLst/>
                </a:prstGeom>
                <a:noFill/>
                <a:ln w="28575">
                  <a:solidFill>
                    <a:schemeClr val="tx1"/>
                  </a:solidFill>
                  <a:round/>
                  <a:headEnd/>
                  <a:tailEnd/>
                </a:ln>
              </p:spPr>
              <p:txBody>
                <a:bodyPr/>
                <a:lstStyle/>
                <a:p>
                  <a:endParaRPr lang="fr-CA"/>
                </a:p>
              </p:txBody>
            </p:sp>
            <p:sp>
              <p:nvSpPr>
                <p:cNvPr id="121907" name="Freeform 60"/>
                <p:cNvSpPr>
                  <a:spLocks/>
                </p:cNvSpPr>
                <p:nvPr/>
              </p:nvSpPr>
              <p:spPr bwMode="auto">
                <a:xfrm>
                  <a:off x="995" y="2795"/>
                  <a:ext cx="7" cy="8"/>
                </a:xfrm>
                <a:custGeom>
                  <a:avLst/>
                  <a:gdLst>
                    <a:gd name="T0" fmla="*/ 0 w 26"/>
                    <a:gd name="T1" fmla="*/ 0 h 38"/>
                    <a:gd name="T2" fmla="*/ 0 w 26"/>
                    <a:gd name="T3" fmla="*/ 0 h 38"/>
                    <a:gd name="T4" fmla="*/ 0 w 26"/>
                    <a:gd name="T5" fmla="*/ 0 h 38"/>
                    <a:gd name="T6" fmla="*/ 0 w 26"/>
                    <a:gd name="T7" fmla="*/ 0 h 38"/>
                    <a:gd name="T8" fmla="*/ 0 w 26"/>
                    <a:gd name="T9" fmla="*/ 0 h 38"/>
                    <a:gd name="T10" fmla="*/ 0 w 26"/>
                    <a:gd name="T11" fmla="*/ 0 h 38"/>
                    <a:gd name="T12" fmla="*/ 0 w 26"/>
                    <a:gd name="T13" fmla="*/ 0 h 38"/>
                    <a:gd name="T14" fmla="*/ 0 w 26"/>
                    <a:gd name="T15" fmla="*/ 0 h 38"/>
                    <a:gd name="T16" fmla="*/ 0 w 26"/>
                    <a:gd name="T17" fmla="*/ 0 h 38"/>
                    <a:gd name="T18" fmla="*/ 0 w 26"/>
                    <a:gd name="T19" fmla="*/ 0 h 38"/>
                    <a:gd name="T20" fmla="*/ 0 w 26"/>
                    <a:gd name="T21" fmla="*/ 0 h 38"/>
                    <a:gd name="T22" fmla="*/ 0 w 26"/>
                    <a:gd name="T23" fmla="*/ 0 h 38"/>
                    <a:gd name="T24" fmla="*/ 0 w 26"/>
                    <a:gd name="T25" fmla="*/ 0 h 38"/>
                    <a:gd name="T26" fmla="*/ 0 w 26"/>
                    <a:gd name="T27" fmla="*/ 0 h 38"/>
                    <a:gd name="T28" fmla="*/ 0 w 26"/>
                    <a:gd name="T29" fmla="*/ 0 h 38"/>
                    <a:gd name="T30" fmla="*/ 0 w 26"/>
                    <a:gd name="T31" fmla="*/ 0 h 38"/>
                    <a:gd name="T32" fmla="*/ 0 w 26"/>
                    <a:gd name="T33" fmla="*/ 0 h 38"/>
                    <a:gd name="T34" fmla="*/ 0 w 26"/>
                    <a:gd name="T35" fmla="*/ 0 h 38"/>
                    <a:gd name="T36" fmla="*/ 0 w 26"/>
                    <a:gd name="T37" fmla="*/ 0 h 38"/>
                    <a:gd name="T38" fmla="*/ 0 w 26"/>
                    <a:gd name="T39" fmla="*/ 0 h 38"/>
                    <a:gd name="T40" fmla="*/ 0 w 26"/>
                    <a:gd name="T41" fmla="*/ 0 h 38"/>
                    <a:gd name="T42" fmla="*/ 0 w 26"/>
                    <a:gd name="T43" fmla="*/ 0 h 38"/>
                    <a:gd name="T44" fmla="*/ 0 w 26"/>
                    <a:gd name="T45" fmla="*/ 0 h 38"/>
                    <a:gd name="T46" fmla="*/ 0 w 26"/>
                    <a:gd name="T47" fmla="*/ 0 h 38"/>
                    <a:gd name="T48" fmla="*/ 0 w 26"/>
                    <a:gd name="T49" fmla="*/ 0 h 38"/>
                    <a:gd name="T50" fmla="*/ 0 w 26"/>
                    <a:gd name="T51" fmla="*/ 0 h 38"/>
                    <a:gd name="T52" fmla="*/ 0 w 26"/>
                    <a:gd name="T53" fmla="*/ 0 h 38"/>
                    <a:gd name="T54" fmla="*/ 0 w 26"/>
                    <a:gd name="T55" fmla="*/ 0 h 38"/>
                    <a:gd name="T56" fmla="*/ 0 w 26"/>
                    <a:gd name="T57" fmla="*/ 0 h 38"/>
                    <a:gd name="T58" fmla="*/ 0 w 26"/>
                    <a:gd name="T59" fmla="*/ 0 h 38"/>
                    <a:gd name="T60" fmla="*/ 0 w 26"/>
                    <a:gd name="T61" fmla="*/ 0 h 38"/>
                    <a:gd name="T62" fmla="*/ 0 w 26"/>
                    <a:gd name="T63" fmla="*/ 0 h 38"/>
                    <a:gd name="T64" fmla="*/ 0 w 26"/>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8"/>
                    <a:gd name="T101" fmla="*/ 26 w 26"/>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8">
                      <a:moveTo>
                        <a:pt x="0" y="26"/>
                      </a:moveTo>
                      <a:lnTo>
                        <a:pt x="0" y="29"/>
                      </a:lnTo>
                      <a:lnTo>
                        <a:pt x="0" y="32"/>
                      </a:lnTo>
                      <a:lnTo>
                        <a:pt x="4" y="32"/>
                      </a:lnTo>
                      <a:lnTo>
                        <a:pt x="4" y="34"/>
                      </a:lnTo>
                      <a:lnTo>
                        <a:pt x="7" y="38"/>
                      </a:lnTo>
                      <a:lnTo>
                        <a:pt x="11" y="38"/>
                      </a:lnTo>
                      <a:lnTo>
                        <a:pt x="13" y="38"/>
                      </a:lnTo>
                      <a:lnTo>
                        <a:pt x="17" y="38"/>
                      </a:lnTo>
                      <a:lnTo>
                        <a:pt x="20" y="38"/>
                      </a:lnTo>
                      <a:lnTo>
                        <a:pt x="24" y="34"/>
                      </a:lnTo>
                      <a:lnTo>
                        <a:pt x="24" y="32"/>
                      </a:lnTo>
                      <a:lnTo>
                        <a:pt x="26" y="32"/>
                      </a:lnTo>
                      <a:lnTo>
                        <a:pt x="26" y="29"/>
                      </a:lnTo>
                      <a:lnTo>
                        <a:pt x="26" y="15"/>
                      </a:lnTo>
                      <a:lnTo>
                        <a:pt x="26" y="9"/>
                      </a:lnTo>
                      <a:lnTo>
                        <a:pt x="26" y="6"/>
                      </a:lnTo>
                      <a:lnTo>
                        <a:pt x="24" y="4"/>
                      </a:lnTo>
                      <a:lnTo>
                        <a:pt x="20" y="0"/>
                      </a:lnTo>
                      <a:lnTo>
                        <a:pt x="17" y="0"/>
                      </a:lnTo>
                      <a:lnTo>
                        <a:pt x="13" y="0"/>
                      </a:lnTo>
                      <a:lnTo>
                        <a:pt x="11" y="0"/>
                      </a:lnTo>
                      <a:lnTo>
                        <a:pt x="7" y="0"/>
                      </a:lnTo>
                      <a:lnTo>
                        <a:pt x="4" y="4"/>
                      </a:lnTo>
                      <a:lnTo>
                        <a:pt x="0" y="6"/>
                      </a:lnTo>
                      <a:lnTo>
                        <a:pt x="0" y="12"/>
                      </a:lnTo>
                      <a:lnTo>
                        <a:pt x="0" y="26"/>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1908" name="Line 61"/>
                <p:cNvSpPr>
                  <a:spLocks noChangeShapeType="1"/>
                </p:cNvSpPr>
                <p:nvPr/>
              </p:nvSpPr>
              <p:spPr bwMode="auto">
                <a:xfrm>
                  <a:off x="998" y="2795"/>
                  <a:ext cx="1" cy="1"/>
                </a:xfrm>
                <a:prstGeom prst="line">
                  <a:avLst/>
                </a:prstGeom>
                <a:noFill/>
                <a:ln w="28575">
                  <a:solidFill>
                    <a:schemeClr val="tx1"/>
                  </a:solidFill>
                  <a:round/>
                  <a:headEnd/>
                  <a:tailEnd/>
                </a:ln>
              </p:spPr>
              <p:txBody>
                <a:bodyPr/>
                <a:lstStyle/>
                <a:p>
                  <a:endParaRPr lang="fr-CA"/>
                </a:p>
              </p:txBody>
            </p:sp>
            <p:sp>
              <p:nvSpPr>
                <p:cNvPr id="121909" name="Freeform 62"/>
                <p:cNvSpPr>
                  <a:spLocks/>
                </p:cNvSpPr>
                <p:nvPr/>
              </p:nvSpPr>
              <p:spPr bwMode="auto">
                <a:xfrm>
                  <a:off x="995" y="2795"/>
                  <a:ext cx="10" cy="5"/>
                </a:xfrm>
                <a:custGeom>
                  <a:avLst/>
                  <a:gdLst>
                    <a:gd name="T0" fmla="*/ 0 w 39"/>
                    <a:gd name="T1" fmla="*/ 0 h 23"/>
                    <a:gd name="T2" fmla="*/ 0 w 39"/>
                    <a:gd name="T3" fmla="*/ 0 h 23"/>
                    <a:gd name="T4" fmla="*/ 0 w 39"/>
                    <a:gd name="T5" fmla="*/ 0 h 23"/>
                    <a:gd name="T6" fmla="*/ 0 w 39"/>
                    <a:gd name="T7" fmla="*/ 0 h 23"/>
                    <a:gd name="T8" fmla="*/ 0 w 39"/>
                    <a:gd name="T9" fmla="*/ 0 h 23"/>
                    <a:gd name="T10" fmla="*/ 0 w 39"/>
                    <a:gd name="T11" fmla="*/ 0 h 23"/>
                    <a:gd name="T12" fmla="*/ 0 w 39"/>
                    <a:gd name="T13" fmla="*/ 0 h 23"/>
                    <a:gd name="T14" fmla="*/ 0 w 39"/>
                    <a:gd name="T15" fmla="*/ 0 h 23"/>
                    <a:gd name="T16" fmla="*/ 0 w 39"/>
                    <a:gd name="T17" fmla="*/ 0 h 23"/>
                    <a:gd name="T18" fmla="*/ 0 w 39"/>
                    <a:gd name="T19" fmla="*/ 0 h 23"/>
                    <a:gd name="T20" fmla="*/ 0 w 39"/>
                    <a:gd name="T21" fmla="*/ 0 h 23"/>
                    <a:gd name="T22" fmla="*/ 0 w 39"/>
                    <a:gd name="T23" fmla="*/ 0 h 23"/>
                    <a:gd name="T24" fmla="*/ 0 w 39"/>
                    <a:gd name="T25" fmla="*/ 0 h 23"/>
                    <a:gd name="T26" fmla="*/ 0 w 39"/>
                    <a:gd name="T27" fmla="*/ 0 h 23"/>
                    <a:gd name="T28" fmla="*/ 0 w 39"/>
                    <a:gd name="T29" fmla="*/ 0 h 23"/>
                    <a:gd name="T30" fmla="*/ 0 w 39"/>
                    <a:gd name="T31" fmla="*/ 0 h 23"/>
                    <a:gd name="T32" fmla="*/ 0 w 39"/>
                    <a:gd name="T33" fmla="*/ 0 h 23"/>
                    <a:gd name="T34" fmla="*/ 0 w 39"/>
                    <a:gd name="T35" fmla="*/ 0 h 23"/>
                    <a:gd name="T36" fmla="*/ 0 w 39"/>
                    <a:gd name="T37" fmla="*/ 0 h 23"/>
                    <a:gd name="T38" fmla="*/ 0 w 39"/>
                    <a:gd name="T39" fmla="*/ 0 h 23"/>
                    <a:gd name="T40" fmla="*/ 0 w 39"/>
                    <a:gd name="T41" fmla="*/ 0 h 23"/>
                    <a:gd name="T42" fmla="*/ 0 w 39"/>
                    <a:gd name="T43" fmla="*/ 0 h 23"/>
                    <a:gd name="T44" fmla="*/ 0 w 39"/>
                    <a:gd name="T45" fmla="*/ 0 h 23"/>
                    <a:gd name="T46" fmla="*/ 0 w 39"/>
                    <a:gd name="T47" fmla="*/ 0 h 23"/>
                    <a:gd name="T48" fmla="*/ 0 w 39"/>
                    <a:gd name="T49" fmla="*/ 0 h 23"/>
                    <a:gd name="T50" fmla="*/ 0 w 39"/>
                    <a:gd name="T51" fmla="*/ 0 h 23"/>
                    <a:gd name="T52" fmla="*/ 0 w 39"/>
                    <a:gd name="T53" fmla="*/ 0 h 23"/>
                    <a:gd name="T54" fmla="*/ 0 w 39"/>
                    <a:gd name="T55" fmla="*/ 0 h 23"/>
                    <a:gd name="T56" fmla="*/ 0 w 39"/>
                    <a:gd name="T57" fmla="*/ 0 h 23"/>
                    <a:gd name="T58" fmla="*/ 0 w 39"/>
                    <a:gd name="T59" fmla="*/ 0 h 23"/>
                    <a:gd name="T60" fmla="*/ 0 w 39"/>
                    <a:gd name="T61" fmla="*/ 0 h 23"/>
                    <a:gd name="T62" fmla="*/ 0 w 39"/>
                    <a:gd name="T63" fmla="*/ 0 h 23"/>
                    <a:gd name="T64" fmla="*/ 0 w 39"/>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
                    <a:gd name="T100" fmla="*/ 0 h 23"/>
                    <a:gd name="T101" fmla="*/ 39 w 39"/>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 h="23">
                      <a:moveTo>
                        <a:pt x="13" y="0"/>
                      </a:moveTo>
                      <a:lnTo>
                        <a:pt x="11" y="0"/>
                      </a:lnTo>
                      <a:lnTo>
                        <a:pt x="7" y="0"/>
                      </a:lnTo>
                      <a:lnTo>
                        <a:pt x="4" y="4"/>
                      </a:lnTo>
                      <a:lnTo>
                        <a:pt x="0" y="6"/>
                      </a:lnTo>
                      <a:lnTo>
                        <a:pt x="0" y="9"/>
                      </a:lnTo>
                      <a:lnTo>
                        <a:pt x="0" y="12"/>
                      </a:lnTo>
                      <a:lnTo>
                        <a:pt x="0" y="15"/>
                      </a:lnTo>
                      <a:lnTo>
                        <a:pt x="4" y="17"/>
                      </a:lnTo>
                      <a:lnTo>
                        <a:pt x="7" y="21"/>
                      </a:lnTo>
                      <a:lnTo>
                        <a:pt x="11" y="23"/>
                      </a:lnTo>
                      <a:lnTo>
                        <a:pt x="24" y="23"/>
                      </a:lnTo>
                      <a:lnTo>
                        <a:pt x="30" y="23"/>
                      </a:lnTo>
                      <a:lnTo>
                        <a:pt x="33" y="21"/>
                      </a:lnTo>
                      <a:lnTo>
                        <a:pt x="36" y="21"/>
                      </a:lnTo>
                      <a:lnTo>
                        <a:pt x="36" y="17"/>
                      </a:lnTo>
                      <a:lnTo>
                        <a:pt x="39" y="17"/>
                      </a:lnTo>
                      <a:lnTo>
                        <a:pt x="39" y="15"/>
                      </a:lnTo>
                      <a:lnTo>
                        <a:pt x="39" y="12"/>
                      </a:lnTo>
                      <a:lnTo>
                        <a:pt x="39" y="9"/>
                      </a:lnTo>
                      <a:lnTo>
                        <a:pt x="39" y="6"/>
                      </a:lnTo>
                      <a:lnTo>
                        <a:pt x="39" y="4"/>
                      </a:lnTo>
                      <a:lnTo>
                        <a:pt x="36" y="4"/>
                      </a:lnTo>
                      <a:lnTo>
                        <a:pt x="36" y="0"/>
                      </a:lnTo>
                      <a:lnTo>
                        <a:pt x="33"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1910" name="Line 63"/>
                <p:cNvSpPr>
                  <a:spLocks noChangeShapeType="1"/>
                </p:cNvSpPr>
                <p:nvPr/>
              </p:nvSpPr>
              <p:spPr bwMode="auto">
                <a:xfrm>
                  <a:off x="998" y="2797"/>
                  <a:ext cx="1" cy="1"/>
                </a:xfrm>
                <a:prstGeom prst="line">
                  <a:avLst/>
                </a:prstGeom>
                <a:noFill/>
                <a:ln w="28575">
                  <a:solidFill>
                    <a:schemeClr val="tx1"/>
                  </a:solidFill>
                  <a:round/>
                  <a:headEnd/>
                  <a:tailEnd/>
                </a:ln>
              </p:spPr>
              <p:txBody>
                <a:bodyPr/>
                <a:lstStyle/>
                <a:p>
                  <a:endParaRPr lang="fr-CA"/>
                </a:p>
              </p:txBody>
            </p:sp>
            <p:sp>
              <p:nvSpPr>
                <p:cNvPr id="121911" name="Freeform 64"/>
                <p:cNvSpPr>
                  <a:spLocks/>
                </p:cNvSpPr>
                <p:nvPr/>
              </p:nvSpPr>
              <p:spPr bwMode="auto">
                <a:xfrm>
                  <a:off x="998" y="2789"/>
                  <a:ext cx="7" cy="11"/>
                </a:xfrm>
                <a:custGeom>
                  <a:avLst/>
                  <a:gdLst>
                    <a:gd name="T0" fmla="*/ 0 w 26"/>
                    <a:gd name="T1" fmla="*/ 0 h 55"/>
                    <a:gd name="T2" fmla="*/ 0 w 26"/>
                    <a:gd name="T3" fmla="*/ 0 h 55"/>
                    <a:gd name="T4" fmla="*/ 0 w 26"/>
                    <a:gd name="T5" fmla="*/ 0 h 55"/>
                    <a:gd name="T6" fmla="*/ 0 w 26"/>
                    <a:gd name="T7" fmla="*/ 0 h 55"/>
                    <a:gd name="T8" fmla="*/ 0 w 26"/>
                    <a:gd name="T9" fmla="*/ 0 h 55"/>
                    <a:gd name="T10" fmla="*/ 0 w 26"/>
                    <a:gd name="T11" fmla="*/ 0 h 55"/>
                    <a:gd name="T12" fmla="*/ 0 w 26"/>
                    <a:gd name="T13" fmla="*/ 0 h 55"/>
                    <a:gd name="T14" fmla="*/ 0 w 26"/>
                    <a:gd name="T15" fmla="*/ 0 h 55"/>
                    <a:gd name="T16" fmla="*/ 0 w 26"/>
                    <a:gd name="T17" fmla="*/ 0 h 55"/>
                    <a:gd name="T18" fmla="*/ 0 w 26"/>
                    <a:gd name="T19" fmla="*/ 0 h 55"/>
                    <a:gd name="T20" fmla="*/ 0 w 26"/>
                    <a:gd name="T21" fmla="*/ 0 h 55"/>
                    <a:gd name="T22" fmla="*/ 0 w 26"/>
                    <a:gd name="T23" fmla="*/ 0 h 55"/>
                    <a:gd name="T24" fmla="*/ 0 w 26"/>
                    <a:gd name="T25" fmla="*/ 0 h 55"/>
                    <a:gd name="T26" fmla="*/ 0 w 26"/>
                    <a:gd name="T27" fmla="*/ 0 h 55"/>
                    <a:gd name="T28" fmla="*/ 0 w 26"/>
                    <a:gd name="T29" fmla="*/ 0 h 55"/>
                    <a:gd name="T30" fmla="*/ 0 w 26"/>
                    <a:gd name="T31" fmla="*/ 0 h 55"/>
                    <a:gd name="T32" fmla="*/ 0 w 26"/>
                    <a:gd name="T33" fmla="*/ 0 h 55"/>
                    <a:gd name="T34" fmla="*/ 0 w 26"/>
                    <a:gd name="T35" fmla="*/ 0 h 55"/>
                    <a:gd name="T36" fmla="*/ 0 w 26"/>
                    <a:gd name="T37" fmla="*/ 0 h 55"/>
                    <a:gd name="T38" fmla="*/ 0 w 26"/>
                    <a:gd name="T39" fmla="*/ 0 h 55"/>
                    <a:gd name="T40" fmla="*/ 0 w 26"/>
                    <a:gd name="T41" fmla="*/ 0 h 55"/>
                    <a:gd name="T42" fmla="*/ 0 w 26"/>
                    <a:gd name="T43" fmla="*/ 0 h 55"/>
                    <a:gd name="T44" fmla="*/ 0 w 26"/>
                    <a:gd name="T45" fmla="*/ 0 h 55"/>
                    <a:gd name="T46" fmla="*/ 0 w 26"/>
                    <a:gd name="T47" fmla="*/ 0 h 55"/>
                    <a:gd name="T48" fmla="*/ 0 w 26"/>
                    <a:gd name="T49" fmla="*/ 0 h 55"/>
                    <a:gd name="T50" fmla="*/ 0 w 26"/>
                    <a:gd name="T51" fmla="*/ 0 h 55"/>
                    <a:gd name="T52" fmla="*/ 0 w 26"/>
                    <a:gd name="T53" fmla="*/ 0 h 55"/>
                    <a:gd name="T54" fmla="*/ 0 w 26"/>
                    <a:gd name="T55" fmla="*/ 0 h 55"/>
                    <a:gd name="T56" fmla="*/ 0 w 26"/>
                    <a:gd name="T57" fmla="*/ 0 h 55"/>
                    <a:gd name="T58" fmla="*/ 0 w 26"/>
                    <a:gd name="T59" fmla="*/ 0 h 55"/>
                    <a:gd name="T60" fmla="*/ 0 w 26"/>
                    <a:gd name="T61" fmla="*/ 0 h 55"/>
                    <a:gd name="T62" fmla="*/ 0 w 26"/>
                    <a:gd name="T63" fmla="*/ 0 h 55"/>
                    <a:gd name="T64" fmla="*/ 0 w 26"/>
                    <a:gd name="T65" fmla="*/ 0 h 5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5"/>
                    <a:gd name="T101" fmla="*/ 26 w 26"/>
                    <a:gd name="T102" fmla="*/ 55 h 5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5">
                      <a:moveTo>
                        <a:pt x="0" y="44"/>
                      </a:moveTo>
                      <a:lnTo>
                        <a:pt x="0" y="44"/>
                      </a:lnTo>
                      <a:lnTo>
                        <a:pt x="4" y="47"/>
                      </a:lnTo>
                      <a:lnTo>
                        <a:pt x="4" y="49"/>
                      </a:lnTo>
                      <a:lnTo>
                        <a:pt x="7" y="49"/>
                      </a:lnTo>
                      <a:lnTo>
                        <a:pt x="7" y="53"/>
                      </a:lnTo>
                      <a:lnTo>
                        <a:pt x="11" y="53"/>
                      </a:lnTo>
                      <a:lnTo>
                        <a:pt x="13" y="55"/>
                      </a:lnTo>
                      <a:lnTo>
                        <a:pt x="17" y="55"/>
                      </a:lnTo>
                      <a:lnTo>
                        <a:pt x="20" y="53"/>
                      </a:lnTo>
                      <a:lnTo>
                        <a:pt x="23" y="53"/>
                      </a:lnTo>
                      <a:lnTo>
                        <a:pt x="23" y="49"/>
                      </a:lnTo>
                      <a:lnTo>
                        <a:pt x="26" y="49"/>
                      </a:lnTo>
                      <a:lnTo>
                        <a:pt x="26" y="47"/>
                      </a:lnTo>
                      <a:lnTo>
                        <a:pt x="26" y="44"/>
                      </a:lnTo>
                      <a:lnTo>
                        <a:pt x="26" y="13"/>
                      </a:lnTo>
                      <a:lnTo>
                        <a:pt x="26" y="10"/>
                      </a:lnTo>
                      <a:lnTo>
                        <a:pt x="26" y="8"/>
                      </a:lnTo>
                      <a:lnTo>
                        <a:pt x="26" y="4"/>
                      </a:lnTo>
                      <a:lnTo>
                        <a:pt x="23" y="4"/>
                      </a:lnTo>
                      <a:lnTo>
                        <a:pt x="23" y="2"/>
                      </a:lnTo>
                      <a:lnTo>
                        <a:pt x="20" y="2"/>
                      </a:lnTo>
                      <a:lnTo>
                        <a:pt x="17" y="2"/>
                      </a:lnTo>
                      <a:lnTo>
                        <a:pt x="13" y="0"/>
                      </a:lnTo>
                      <a:lnTo>
                        <a:pt x="13" y="2"/>
                      </a:lnTo>
                      <a:lnTo>
                        <a:pt x="11" y="2"/>
                      </a:lnTo>
                      <a:lnTo>
                        <a:pt x="7" y="2"/>
                      </a:lnTo>
                      <a:lnTo>
                        <a:pt x="7" y="4"/>
                      </a:lnTo>
                      <a:lnTo>
                        <a:pt x="4" y="4"/>
                      </a:lnTo>
                      <a:lnTo>
                        <a:pt x="4" y="8"/>
                      </a:lnTo>
                      <a:lnTo>
                        <a:pt x="0" y="13"/>
                      </a:lnTo>
                      <a:lnTo>
                        <a:pt x="0" y="44"/>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1912" name="Line 65"/>
                <p:cNvSpPr>
                  <a:spLocks noChangeShapeType="1"/>
                </p:cNvSpPr>
                <p:nvPr/>
              </p:nvSpPr>
              <p:spPr bwMode="auto">
                <a:xfrm>
                  <a:off x="1002" y="2789"/>
                  <a:ext cx="1" cy="1"/>
                </a:xfrm>
                <a:prstGeom prst="line">
                  <a:avLst/>
                </a:prstGeom>
                <a:noFill/>
                <a:ln w="28575">
                  <a:solidFill>
                    <a:schemeClr val="tx1"/>
                  </a:solidFill>
                  <a:round/>
                  <a:headEnd/>
                  <a:tailEnd/>
                </a:ln>
              </p:spPr>
              <p:txBody>
                <a:bodyPr/>
                <a:lstStyle/>
                <a:p>
                  <a:endParaRPr lang="fr-CA"/>
                </a:p>
              </p:txBody>
            </p:sp>
            <p:sp>
              <p:nvSpPr>
                <p:cNvPr id="121913" name="Freeform 66"/>
                <p:cNvSpPr>
                  <a:spLocks/>
                </p:cNvSpPr>
                <p:nvPr/>
              </p:nvSpPr>
              <p:spPr bwMode="auto">
                <a:xfrm>
                  <a:off x="998" y="2789"/>
                  <a:ext cx="11" cy="4"/>
                </a:xfrm>
                <a:custGeom>
                  <a:avLst/>
                  <a:gdLst>
                    <a:gd name="T0" fmla="*/ 0 w 43"/>
                    <a:gd name="T1" fmla="*/ 0 h 21"/>
                    <a:gd name="T2" fmla="*/ 0 w 43"/>
                    <a:gd name="T3" fmla="*/ 0 h 21"/>
                    <a:gd name="T4" fmla="*/ 0 w 43"/>
                    <a:gd name="T5" fmla="*/ 0 h 21"/>
                    <a:gd name="T6" fmla="*/ 0 w 43"/>
                    <a:gd name="T7" fmla="*/ 0 h 21"/>
                    <a:gd name="T8" fmla="*/ 0 w 43"/>
                    <a:gd name="T9" fmla="*/ 0 h 21"/>
                    <a:gd name="T10" fmla="*/ 0 w 43"/>
                    <a:gd name="T11" fmla="*/ 0 h 21"/>
                    <a:gd name="T12" fmla="*/ 0 w 43"/>
                    <a:gd name="T13" fmla="*/ 0 h 21"/>
                    <a:gd name="T14" fmla="*/ 0 w 43"/>
                    <a:gd name="T15" fmla="*/ 0 h 21"/>
                    <a:gd name="T16" fmla="*/ 0 w 43"/>
                    <a:gd name="T17" fmla="*/ 0 h 21"/>
                    <a:gd name="T18" fmla="*/ 0 w 43"/>
                    <a:gd name="T19" fmla="*/ 0 h 21"/>
                    <a:gd name="T20" fmla="*/ 0 w 43"/>
                    <a:gd name="T21" fmla="*/ 0 h 21"/>
                    <a:gd name="T22" fmla="*/ 0 w 43"/>
                    <a:gd name="T23" fmla="*/ 0 h 21"/>
                    <a:gd name="T24" fmla="*/ 0 w 43"/>
                    <a:gd name="T25" fmla="*/ 0 h 21"/>
                    <a:gd name="T26" fmla="*/ 0 w 43"/>
                    <a:gd name="T27" fmla="*/ 0 h 21"/>
                    <a:gd name="T28" fmla="*/ 0 w 43"/>
                    <a:gd name="T29" fmla="*/ 0 h 21"/>
                    <a:gd name="T30" fmla="*/ 0 w 43"/>
                    <a:gd name="T31" fmla="*/ 0 h 21"/>
                    <a:gd name="T32" fmla="*/ 0 w 43"/>
                    <a:gd name="T33" fmla="*/ 0 h 21"/>
                    <a:gd name="T34" fmla="*/ 0 w 43"/>
                    <a:gd name="T35" fmla="*/ 0 h 21"/>
                    <a:gd name="T36" fmla="*/ 0 w 43"/>
                    <a:gd name="T37" fmla="*/ 0 h 21"/>
                    <a:gd name="T38" fmla="*/ 0 w 43"/>
                    <a:gd name="T39" fmla="*/ 0 h 21"/>
                    <a:gd name="T40" fmla="*/ 0 w 43"/>
                    <a:gd name="T41" fmla="*/ 0 h 21"/>
                    <a:gd name="T42" fmla="*/ 0 w 43"/>
                    <a:gd name="T43" fmla="*/ 0 h 21"/>
                    <a:gd name="T44" fmla="*/ 0 w 43"/>
                    <a:gd name="T45" fmla="*/ 0 h 21"/>
                    <a:gd name="T46" fmla="*/ 0 w 43"/>
                    <a:gd name="T47" fmla="*/ 0 h 21"/>
                    <a:gd name="T48" fmla="*/ 0 w 43"/>
                    <a:gd name="T49" fmla="*/ 0 h 21"/>
                    <a:gd name="T50" fmla="*/ 0 w 43"/>
                    <a:gd name="T51" fmla="*/ 0 h 21"/>
                    <a:gd name="T52" fmla="*/ 0 w 43"/>
                    <a:gd name="T53" fmla="*/ 0 h 21"/>
                    <a:gd name="T54" fmla="*/ 0 w 43"/>
                    <a:gd name="T55" fmla="*/ 0 h 21"/>
                    <a:gd name="T56" fmla="*/ 0 w 43"/>
                    <a:gd name="T57" fmla="*/ 0 h 21"/>
                    <a:gd name="T58" fmla="*/ 0 w 43"/>
                    <a:gd name="T59" fmla="*/ 0 h 21"/>
                    <a:gd name="T60" fmla="*/ 0 w 43"/>
                    <a:gd name="T61" fmla="*/ 0 h 21"/>
                    <a:gd name="T62" fmla="*/ 0 w 43"/>
                    <a:gd name="T63" fmla="*/ 0 h 21"/>
                    <a:gd name="T64" fmla="*/ 0 w 43"/>
                    <a:gd name="T65" fmla="*/ 0 h 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3"/>
                    <a:gd name="T100" fmla="*/ 0 h 21"/>
                    <a:gd name="T101" fmla="*/ 43 w 43"/>
                    <a:gd name="T102" fmla="*/ 21 h 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3" h="21">
                      <a:moveTo>
                        <a:pt x="13" y="0"/>
                      </a:moveTo>
                      <a:lnTo>
                        <a:pt x="13" y="2"/>
                      </a:lnTo>
                      <a:lnTo>
                        <a:pt x="11" y="2"/>
                      </a:lnTo>
                      <a:lnTo>
                        <a:pt x="7" y="2"/>
                      </a:lnTo>
                      <a:lnTo>
                        <a:pt x="7" y="4"/>
                      </a:lnTo>
                      <a:lnTo>
                        <a:pt x="4" y="4"/>
                      </a:lnTo>
                      <a:lnTo>
                        <a:pt x="4" y="8"/>
                      </a:lnTo>
                      <a:lnTo>
                        <a:pt x="0" y="10"/>
                      </a:lnTo>
                      <a:lnTo>
                        <a:pt x="0" y="13"/>
                      </a:lnTo>
                      <a:lnTo>
                        <a:pt x="4" y="15"/>
                      </a:lnTo>
                      <a:lnTo>
                        <a:pt x="4" y="19"/>
                      </a:lnTo>
                      <a:lnTo>
                        <a:pt x="7" y="19"/>
                      </a:lnTo>
                      <a:lnTo>
                        <a:pt x="7" y="21"/>
                      </a:lnTo>
                      <a:lnTo>
                        <a:pt x="11" y="21"/>
                      </a:lnTo>
                      <a:lnTo>
                        <a:pt x="13" y="21"/>
                      </a:lnTo>
                      <a:lnTo>
                        <a:pt x="26" y="21"/>
                      </a:lnTo>
                      <a:lnTo>
                        <a:pt x="33" y="21"/>
                      </a:lnTo>
                      <a:lnTo>
                        <a:pt x="36" y="21"/>
                      </a:lnTo>
                      <a:lnTo>
                        <a:pt x="39" y="19"/>
                      </a:lnTo>
                      <a:lnTo>
                        <a:pt x="43" y="15"/>
                      </a:lnTo>
                      <a:lnTo>
                        <a:pt x="43" y="13"/>
                      </a:lnTo>
                      <a:lnTo>
                        <a:pt x="43" y="10"/>
                      </a:lnTo>
                      <a:lnTo>
                        <a:pt x="43" y="8"/>
                      </a:lnTo>
                      <a:lnTo>
                        <a:pt x="39" y="4"/>
                      </a:lnTo>
                      <a:lnTo>
                        <a:pt x="36" y="2"/>
                      </a:lnTo>
                      <a:lnTo>
                        <a:pt x="33" y="2"/>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1914" name="Line 67"/>
                <p:cNvSpPr>
                  <a:spLocks noChangeShapeType="1"/>
                </p:cNvSpPr>
                <p:nvPr/>
              </p:nvSpPr>
              <p:spPr bwMode="auto">
                <a:xfrm>
                  <a:off x="1003" y="2791"/>
                  <a:ext cx="1" cy="1"/>
                </a:xfrm>
                <a:prstGeom prst="line">
                  <a:avLst/>
                </a:prstGeom>
                <a:noFill/>
                <a:ln w="28575">
                  <a:solidFill>
                    <a:schemeClr val="tx1"/>
                  </a:solidFill>
                  <a:round/>
                  <a:headEnd/>
                  <a:tailEnd/>
                </a:ln>
              </p:spPr>
              <p:txBody>
                <a:bodyPr/>
                <a:lstStyle/>
                <a:p>
                  <a:endParaRPr lang="fr-CA"/>
                </a:p>
              </p:txBody>
            </p:sp>
            <p:sp>
              <p:nvSpPr>
                <p:cNvPr id="121915" name="Freeform 68"/>
                <p:cNvSpPr>
                  <a:spLocks/>
                </p:cNvSpPr>
                <p:nvPr/>
              </p:nvSpPr>
              <p:spPr bwMode="auto">
                <a:xfrm>
                  <a:off x="1003" y="2780"/>
                  <a:ext cx="6" cy="13"/>
                </a:xfrm>
                <a:custGeom>
                  <a:avLst/>
                  <a:gdLst>
                    <a:gd name="T0" fmla="*/ 0 w 26"/>
                    <a:gd name="T1" fmla="*/ 0 h 66"/>
                    <a:gd name="T2" fmla="*/ 0 w 26"/>
                    <a:gd name="T3" fmla="*/ 0 h 66"/>
                    <a:gd name="T4" fmla="*/ 0 w 26"/>
                    <a:gd name="T5" fmla="*/ 0 h 66"/>
                    <a:gd name="T6" fmla="*/ 0 w 26"/>
                    <a:gd name="T7" fmla="*/ 0 h 66"/>
                    <a:gd name="T8" fmla="*/ 0 w 26"/>
                    <a:gd name="T9" fmla="*/ 0 h 66"/>
                    <a:gd name="T10" fmla="*/ 0 w 26"/>
                    <a:gd name="T11" fmla="*/ 0 h 66"/>
                    <a:gd name="T12" fmla="*/ 0 w 26"/>
                    <a:gd name="T13" fmla="*/ 0 h 66"/>
                    <a:gd name="T14" fmla="*/ 0 w 26"/>
                    <a:gd name="T15" fmla="*/ 0 h 66"/>
                    <a:gd name="T16" fmla="*/ 0 w 26"/>
                    <a:gd name="T17" fmla="*/ 0 h 66"/>
                    <a:gd name="T18" fmla="*/ 0 w 26"/>
                    <a:gd name="T19" fmla="*/ 0 h 66"/>
                    <a:gd name="T20" fmla="*/ 0 w 26"/>
                    <a:gd name="T21" fmla="*/ 0 h 66"/>
                    <a:gd name="T22" fmla="*/ 0 w 26"/>
                    <a:gd name="T23" fmla="*/ 0 h 66"/>
                    <a:gd name="T24" fmla="*/ 0 w 26"/>
                    <a:gd name="T25" fmla="*/ 0 h 66"/>
                    <a:gd name="T26" fmla="*/ 0 w 26"/>
                    <a:gd name="T27" fmla="*/ 0 h 66"/>
                    <a:gd name="T28" fmla="*/ 0 w 26"/>
                    <a:gd name="T29" fmla="*/ 0 h 66"/>
                    <a:gd name="T30" fmla="*/ 0 w 26"/>
                    <a:gd name="T31" fmla="*/ 0 h 66"/>
                    <a:gd name="T32" fmla="*/ 0 w 26"/>
                    <a:gd name="T33" fmla="*/ 0 h 66"/>
                    <a:gd name="T34" fmla="*/ 0 w 26"/>
                    <a:gd name="T35" fmla="*/ 0 h 66"/>
                    <a:gd name="T36" fmla="*/ 0 w 26"/>
                    <a:gd name="T37" fmla="*/ 0 h 66"/>
                    <a:gd name="T38" fmla="*/ 0 w 26"/>
                    <a:gd name="T39" fmla="*/ 0 h 66"/>
                    <a:gd name="T40" fmla="*/ 0 w 26"/>
                    <a:gd name="T41" fmla="*/ 0 h 66"/>
                    <a:gd name="T42" fmla="*/ 0 w 26"/>
                    <a:gd name="T43" fmla="*/ 0 h 66"/>
                    <a:gd name="T44" fmla="*/ 0 w 26"/>
                    <a:gd name="T45" fmla="*/ 0 h 66"/>
                    <a:gd name="T46" fmla="*/ 0 w 26"/>
                    <a:gd name="T47" fmla="*/ 0 h 66"/>
                    <a:gd name="T48" fmla="*/ 0 w 26"/>
                    <a:gd name="T49" fmla="*/ 0 h 66"/>
                    <a:gd name="T50" fmla="*/ 0 w 26"/>
                    <a:gd name="T51" fmla="*/ 0 h 66"/>
                    <a:gd name="T52" fmla="*/ 0 w 26"/>
                    <a:gd name="T53" fmla="*/ 0 h 66"/>
                    <a:gd name="T54" fmla="*/ 0 w 26"/>
                    <a:gd name="T55" fmla="*/ 0 h 66"/>
                    <a:gd name="T56" fmla="*/ 0 w 26"/>
                    <a:gd name="T57" fmla="*/ 0 h 66"/>
                    <a:gd name="T58" fmla="*/ 0 w 26"/>
                    <a:gd name="T59" fmla="*/ 0 h 66"/>
                    <a:gd name="T60" fmla="*/ 0 w 26"/>
                    <a:gd name="T61" fmla="*/ 0 h 66"/>
                    <a:gd name="T62" fmla="*/ 0 w 26"/>
                    <a:gd name="T63" fmla="*/ 0 h 66"/>
                    <a:gd name="T64" fmla="*/ 0 w 26"/>
                    <a:gd name="T65" fmla="*/ 0 h 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66"/>
                    <a:gd name="T101" fmla="*/ 26 w 26"/>
                    <a:gd name="T102" fmla="*/ 66 h 6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66">
                      <a:moveTo>
                        <a:pt x="0" y="55"/>
                      </a:moveTo>
                      <a:lnTo>
                        <a:pt x="0" y="58"/>
                      </a:lnTo>
                      <a:lnTo>
                        <a:pt x="0" y="60"/>
                      </a:lnTo>
                      <a:lnTo>
                        <a:pt x="3" y="64"/>
                      </a:lnTo>
                      <a:lnTo>
                        <a:pt x="6" y="66"/>
                      </a:lnTo>
                      <a:lnTo>
                        <a:pt x="9" y="66"/>
                      </a:lnTo>
                      <a:lnTo>
                        <a:pt x="13" y="66"/>
                      </a:lnTo>
                      <a:lnTo>
                        <a:pt x="16" y="66"/>
                      </a:lnTo>
                      <a:lnTo>
                        <a:pt x="19" y="66"/>
                      </a:lnTo>
                      <a:lnTo>
                        <a:pt x="22" y="64"/>
                      </a:lnTo>
                      <a:lnTo>
                        <a:pt x="26" y="60"/>
                      </a:lnTo>
                      <a:lnTo>
                        <a:pt x="26" y="58"/>
                      </a:lnTo>
                      <a:lnTo>
                        <a:pt x="26" y="13"/>
                      </a:lnTo>
                      <a:lnTo>
                        <a:pt x="26" y="7"/>
                      </a:lnTo>
                      <a:lnTo>
                        <a:pt x="26" y="5"/>
                      </a:lnTo>
                      <a:lnTo>
                        <a:pt x="22" y="2"/>
                      </a:lnTo>
                      <a:lnTo>
                        <a:pt x="19" y="0"/>
                      </a:lnTo>
                      <a:lnTo>
                        <a:pt x="16" y="0"/>
                      </a:lnTo>
                      <a:lnTo>
                        <a:pt x="13" y="0"/>
                      </a:lnTo>
                      <a:lnTo>
                        <a:pt x="9" y="0"/>
                      </a:lnTo>
                      <a:lnTo>
                        <a:pt x="6" y="0"/>
                      </a:lnTo>
                      <a:lnTo>
                        <a:pt x="3" y="2"/>
                      </a:lnTo>
                      <a:lnTo>
                        <a:pt x="0" y="5"/>
                      </a:lnTo>
                      <a:lnTo>
                        <a:pt x="0" y="11"/>
                      </a:lnTo>
                      <a:lnTo>
                        <a:pt x="0" y="55"/>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1916" name="Line 69"/>
                <p:cNvSpPr>
                  <a:spLocks noChangeShapeType="1"/>
                </p:cNvSpPr>
                <p:nvPr/>
              </p:nvSpPr>
              <p:spPr bwMode="auto">
                <a:xfrm>
                  <a:off x="1006" y="2780"/>
                  <a:ext cx="1" cy="1"/>
                </a:xfrm>
                <a:prstGeom prst="line">
                  <a:avLst/>
                </a:prstGeom>
                <a:noFill/>
                <a:ln w="28575">
                  <a:solidFill>
                    <a:schemeClr val="tx1"/>
                  </a:solidFill>
                  <a:round/>
                  <a:headEnd/>
                  <a:tailEnd/>
                </a:ln>
              </p:spPr>
              <p:txBody>
                <a:bodyPr/>
                <a:lstStyle/>
                <a:p>
                  <a:endParaRPr lang="fr-CA"/>
                </a:p>
              </p:txBody>
            </p:sp>
            <p:sp>
              <p:nvSpPr>
                <p:cNvPr id="121917" name="Freeform 70"/>
                <p:cNvSpPr>
                  <a:spLocks/>
                </p:cNvSpPr>
                <p:nvPr/>
              </p:nvSpPr>
              <p:spPr bwMode="auto">
                <a:xfrm>
                  <a:off x="1003" y="2780"/>
                  <a:ext cx="13" cy="4"/>
                </a:xfrm>
                <a:custGeom>
                  <a:avLst/>
                  <a:gdLst>
                    <a:gd name="T0" fmla="*/ 0 w 54"/>
                    <a:gd name="T1" fmla="*/ 0 h 22"/>
                    <a:gd name="T2" fmla="*/ 0 w 54"/>
                    <a:gd name="T3" fmla="*/ 0 h 22"/>
                    <a:gd name="T4" fmla="*/ 0 w 54"/>
                    <a:gd name="T5" fmla="*/ 0 h 22"/>
                    <a:gd name="T6" fmla="*/ 0 w 54"/>
                    <a:gd name="T7" fmla="*/ 0 h 22"/>
                    <a:gd name="T8" fmla="*/ 0 w 54"/>
                    <a:gd name="T9" fmla="*/ 0 h 22"/>
                    <a:gd name="T10" fmla="*/ 0 w 54"/>
                    <a:gd name="T11" fmla="*/ 0 h 22"/>
                    <a:gd name="T12" fmla="*/ 0 w 54"/>
                    <a:gd name="T13" fmla="*/ 0 h 22"/>
                    <a:gd name="T14" fmla="*/ 0 w 54"/>
                    <a:gd name="T15" fmla="*/ 0 h 22"/>
                    <a:gd name="T16" fmla="*/ 0 w 54"/>
                    <a:gd name="T17" fmla="*/ 0 h 22"/>
                    <a:gd name="T18" fmla="*/ 0 w 54"/>
                    <a:gd name="T19" fmla="*/ 0 h 22"/>
                    <a:gd name="T20" fmla="*/ 0 w 54"/>
                    <a:gd name="T21" fmla="*/ 0 h 22"/>
                    <a:gd name="T22" fmla="*/ 0 w 54"/>
                    <a:gd name="T23" fmla="*/ 0 h 22"/>
                    <a:gd name="T24" fmla="*/ 0 w 54"/>
                    <a:gd name="T25" fmla="*/ 0 h 22"/>
                    <a:gd name="T26" fmla="*/ 0 w 54"/>
                    <a:gd name="T27" fmla="*/ 0 h 22"/>
                    <a:gd name="T28" fmla="*/ 0 w 54"/>
                    <a:gd name="T29" fmla="*/ 0 h 22"/>
                    <a:gd name="T30" fmla="*/ 0 w 54"/>
                    <a:gd name="T31" fmla="*/ 0 h 22"/>
                    <a:gd name="T32" fmla="*/ 0 w 54"/>
                    <a:gd name="T33" fmla="*/ 0 h 22"/>
                    <a:gd name="T34" fmla="*/ 0 w 54"/>
                    <a:gd name="T35" fmla="*/ 0 h 22"/>
                    <a:gd name="T36" fmla="*/ 0 w 54"/>
                    <a:gd name="T37" fmla="*/ 0 h 22"/>
                    <a:gd name="T38" fmla="*/ 0 w 54"/>
                    <a:gd name="T39" fmla="*/ 0 h 22"/>
                    <a:gd name="T40" fmla="*/ 0 w 54"/>
                    <a:gd name="T41" fmla="*/ 0 h 22"/>
                    <a:gd name="T42" fmla="*/ 0 w 54"/>
                    <a:gd name="T43" fmla="*/ 0 h 22"/>
                    <a:gd name="T44" fmla="*/ 0 w 54"/>
                    <a:gd name="T45" fmla="*/ 0 h 22"/>
                    <a:gd name="T46" fmla="*/ 0 w 54"/>
                    <a:gd name="T47" fmla="*/ 0 h 22"/>
                    <a:gd name="T48" fmla="*/ 0 w 54"/>
                    <a:gd name="T49" fmla="*/ 0 h 22"/>
                    <a:gd name="T50" fmla="*/ 0 w 54"/>
                    <a:gd name="T51" fmla="*/ 0 h 22"/>
                    <a:gd name="T52" fmla="*/ 0 w 54"/>
                    <a:gd name="T53" fmla="*/ 0 h 22"/>
                    <a:gd name="T54" fmla="*/ 0 w 54"/>
                    <a:gd name="T55" fmla="*/ 0 h 22"/>
                    <a:gd name="T56" fmla="*/ 0 w 54"/>
                    <a:gd name="T57" fmla="*/ 0 h 22"/>
                    <a:gd name="T58" fmla="*/ 0 w 54"/>
                    <a:gd name="T59" fmla="*/ 0 h 22"/>
                    <a:gd name="T60" fmla="*/ 0 w 54"/>
                    <a:gd name="T61" fmla="*/ 0 h 22"/>
                    <a:gd name="T62" fmla="*/ 0 w 54"/>
                    <a:gd name="T63" fmla="*/ 0 h 22"/>
                    <a:gd name="T64" fmla="*/ 0 w 54"/>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2"/>
                    <a:gd name="T101" fmla="*/ 54 w 54"/>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2">
                      <a:moveTo>
                        <a:pt x="13" y="0"/>
                      </a:moveTo>
                      <a:lnTo>
                        <a:pt x="9" y="0"/>
                      </a:lnTo>
                      <a:lnTo>
                        <a:pt x="6" y="0"/>
                      </a:lnTo>
                      <a:lnTo>
                        <a:pt x="3" y="2"/>
                      </a:lnTo>
                      <a:lnTo>
                        <a:pt x="0" y="5"/>
                      </a:lnTo>
                      <a:lnTo>
                        <a:pt x="0" y="7"/>
                      </a:lnTo>
                      <a:lnTo>
                        <a:pt x="0" y="11"/>
                      </a:lnTo>
                      <a:lnTo>
                        <a:pt x="0" y="13"/>
                      </a:lnTo>
                      <a:lnTo>
                        <a:pt x="3" y="16"/>
                      </a:lnTo>
                      <a:lnTo>
                        <a:pt x="6" y="19"/>
                      </a:lnTo>
                      <a:lnTo>
                        <a:pt x="9" y="22"/>
                      </a:lnTo>
                      <a:lnTo>
                        <a:pt x="39" y="22"/>
                      </a:lnTo>
                      <a:lnTo>
                        <a:pt x="44" y="22"/>
                      </a:lnTo>
                      <a:lnTo>
                        <a:pt x="44" y="19"/>
                      </a:lnTo>
                      <a:lnTo>
                        <a:pt x="48" y="19"/>
                      </a:lnTo>
                      <a:lnTo>
                        <a:pt x="50" y="16"/>
                      </a:lnTo>
                      <a:lnTo>
                        <a:pt x="54" y="13"/>
                      </a:lnTo>
                      <a:lnTo>
                        <a:pt x="54" y="11"/>
                      </a:lnTo>
                      <a:lnTo>
                        <a:pt x="54" y="7"/>
                      </a:lnTo>
                      <a:lnTo>
                        <a:pt x="54" y="5"/>
                      </a:lnTo>
                      <a:lnTo>
                        <a:pt x="50" y="2"/>
                      </a:lnTo>
                      <a:lnTo>
                        <a:pt x="48" y="0"/>
                      </a:lnTo>
                      <a:lnTo>
                        <a:pt x="44" y="0"/>
                      </a:lnTo>
                      <a:lnTo>
                        <a:pt x="41"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1918" name="Line 71"/>
                <p:cNvSpPr>
                  <a:spLocks noChangeShapeType="1"/>
                </p:cNvSpPr>
                <p:nvPr/>
              </p:nvSpPr>
              <p:spPr bwMode="auto">
                <a:xfrm>
                  <a:off x="1010" y="2782"/>
                  <a:ext cx="1" cy="1"/>
                </a:xfrm>
                <a:prstGeom prst="line">
                  <a:avLst/>
                </a:prstGeom>
                <a:noFill/>
                <a:ln w="28575">
                  <a:solidFill>
                    <a:schemeClr val="tx1"/>
                  </a:solidFill>
                  <a:round/>
                  <a:headEnd/>
                  <a:tailEnd/>
                </a:ln>
              </p:spPr>
              <p:txBody>
                <a:bodyPr/>
                <a:lstStyle/>
                <a:p>
                  <a:endParaRPr lang="fr-CA"/>
                </a:p>
              </p:txBody>
            </p:sp>
            <p:sp>
              <p:nvSpPr>
                <p:cNvPr id="121919" name="Freeform 72"/>
                <p:cNvSpPr>
                  <a:spLocks/>
                </p:cNvSpPr>
                <p:nvPr/>
              </p:nvSpPr>
              <p:spPr bwMode="auto">
                <a:xfrm>
                  <a:off x="1010" y="2776"/>
                  <a:ext cx="6" cy="8"/>
                </a:xfrm>
                <a:custGeom>
                  <a:avLst/>
                  <a:gdLst>
                    <a:gd name="T0" fmla="*/ 0 w 26"/>
                    <a:gd name="T1" fmla="*/ 0 h 39"/>
                    <a:gd name="T2" fmla="*/ 0 w 26"/>
                    <a:gd name="T3" fmla="*/ 0 h 39"/>
                    <a:gd name="T4" fmla="*/ 0 w 26"/>
                    <a:gd name="T5" fmla="*/ 0 h 39"/>
                    <a:gd name="T6" fmla="*/ 0 w 26"/>
                    <a:gd name="T7" fmla="*/ 0 h 39"/>
                    <a:gd name="T8" fmla="*/ 0 w 26"/>
                    <a:gd name="T9" fmla="*/ 0 h 39"/>
                    <a:gd name="T10" fmla="*/ 0 w 26"/>
                    <a:gd name="T11" fmla="*/ 0 h 39"/>
                    <a:gd name="T12" fmla="*/ 0 w 26"/>
                    <a:gd name="T13" fmla="*/ 0 h 39"/>
                    <a:gd name="T14" fmla="*/ 0 w 26"/>
                    <a:gd name="T15" fmla="*/ 0 h 39"/>
                    <a:gd name="T16" fmla="*/ 0 w 26"/>
                    <a:gd name="T17" fmla="*/ 0 h 39"/>
                    <a:gd name="T18" fmla="*/ 0 w 26"/>
                    <a:gd name="T19" fmla="*/ 0 h 39"/>
                    <a:gd name="T20" fmla="*/ 0 w 26"/>
                    <a:gd name="T21" fmla="*/ 0 h 39"/>
                    <a:gd name="T22" fmla="*/ 0 w 26"/>
                    <a:gd name="T23" fmla="*/ 0 h 39"/>
                    <a:gd name="T24" fmla="*/ 0 w 26"/>
                    <a:gd name="T25" fmla="*/ 0 h 39"/>
                    <a:gd name="T26" fmla="*/ 0 w 26"/>
                    <a:gd name="T27" fmla="*/ 0 h 39"/>
                    <a:gd name="T28" fmla="*/ 0 w 26"/>
                    <a:gd name="T29" fmla="*/ 0 h 39"/>
                    <a:gd name="T30" fmla="*/ 0 w 26"/>
                    <a:gd name="T31" fmla="*/ 0 h 39"/>
                    <a:gd name="T32" fmla="*/ 0 w 26"/>
                    <a:gd name="T33" fmla="*/ 0 h 39"/>
                    <a:gd name="T34" fmla="*/ 0 w 26"/>
                    <a:gd name="T35" fmla="*/ 0 h 39"/>
                    <a:gd name="T36" fmla="*/ 0 w 26"/>
                    <a:gd name="T37" fmla="*/ 0 h 39"/>
                    <a:gd name="T38" fmla="*/ 0 w 26"/>
                    <a:gd name="T39" fmla="*/ 0 h 39"/>
                    <a:gd name="T40" fmla="*/ 0 w 26"/>
                    <a:gd name="T41" fmla="*/ 0 h 39"/>
                    <a:gd name="T42" fmla="*/ 0 w 26"/>
                    <a:gd name="T43" fmla="*/ 0 h 39"/>
                    <a:gd name="T44" fmla="*/ 0 w 26"/>
                    <a:gd name="T45" fmla="*/ 0 h 39"/>
                    <a:gd name="T46" fmla="*/ 0 w 26"/>
                    <a:gd name="T47" fmla="*/ 0 h 39"/>
                    <a:gd name="T48" fmla="*/ 0 w 26"/>
                    <a:gd name="T49" fmla="*/ 0 h 39"/>
                    <a:gd name="T50" fmla="*/ 0 w 26"/>
                    <a:gd name="T51" fmla="*/ 0 h 39"/>
                    <a:gd name="T52" fmla="*/ 0 w 26"/>
                    <a:gd name="T53" fmla="*/ 0 h 39"/>
                    <a:gd name="T54" fmla="*/ 0 w 26"/>
                    <a:gd name="T55" fmla="*/ 0 h 39"/>
                    <a:gd name="T56" fmla="*/ 0 w 26"/>
                    <a:gd name="T57" fmla="*/ 0 h 39"/>
                    <a:gd name="T58" fmla="*/ 0 w 26"/>
                    <a:gd name="T59" fmla="*/ 0 h 39"/>
                    <a:gd name="T60" fmla="*/ 0 w 26"/>
                    <a:gd name="T61" fmla="*/ 0 h 39"/>
                    <a:gd name="T62" fmla="*/ 0 w 26"/>
                    <a:gd name="T63" fmla="*/ 0 h 39"/>
                    <a:gd name="T64" fmla="*/ 0 w 26"/>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9"/>
                    <a:gd name="T101" fmla="*/ 26 w 26"/>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9">
                      <a:moveTo>
                        <a:pt x="0" y="28"/>
                      </a:moveTo>
                      <a:lnTo>
                        <a:pt x="0" y="28"/>
                      </a:lnTo>
                      <a:lnTo>
                        <a:pt x="0" y="30"/>
                      </a:lnTo>
                      <a:lnTo>
                        <a:pt x="4" y="33"/>
                      </a:lnTo>
                      <a:lnTo>
                        <a:pt x="7" y="36"/>
                      </a:lnTo>
                      <a:lnTo>
                        <a:pt x="11" y="39"/>
                      </a:lnTo>
                      <a:lnTo>
                        <a:pt x="13" y="39"/>
                      </a:lnTo>
                      <a:lnTo>
                        <a:pt x="16" y="39"/>
                      </a:lnTo>
                      <a:lnTo>
                        <a:pt x="16" y="36"/>
                      </a:lnTo>
                      <a:lnTo>
                        <a:pt x="20" y="36"/>
                      </a:lnTo>
                      <a:lnTo>
                        <a:pt x="22" y="33"/>
                      </a:lnTo>
                      <a:lnTo>
                        <a:pt x="26" y="30"/>
                      </a:lnTo>
                      <a:lnTo>
                        <a:pt x="26" y="28"/>
                      </a:lnTo>
                      <a:lnTo>
                        <a:pt x="26" y="13"/>
                      </a:lnTo>
                      <a:lnTo>
                        <a:pt x="26" y="8"/>
                      </a:lnTo>
                      <a:lnTo>
                        <a:pt x="26" y="5"/>
                      </a:lnTo>
                      <a:lnTo>
                        <a:pt x="22" y="5"/>
                      </a:lnTo>
                      <a:lnTo>
                        <a:pt x="22" y="2"/>
                      </a:lnTo>
                      <a:lnTo>
                        <a:pt x="20" y="2"/>
                      </a:lnTo>
                      <a:lnTo>
                        <a:pt x="16" y="0"/>
                      </a:lnTo>
                      <a:lnTo>
                        <a:pt x="13" y="0"/>
                      </a:lnTo>
                      <a:lnTo>
                        <a:pt x="11" y="0"/>
                      </a:lnTo>
                      <a:lnTo>
                        <a:pt x="7" y="0"/>
                      </a:lnTo>
                      <a:lnTo>
                        <a:pt x="7" y="2"/>
                      </a:lnTo>
                      <a:lnTo>
                        <a:pt x="4" y="2"/>
                      </a:lnTo>
                      <a:lnTo>
                        <a:pt x="4" y="5"/>
                      </a:lnTo>
                      <a:lnTo>
                        <a:pt x="0" y="5"/>
                      </a:lnTo>
                      <a:lnTo>
                        <a:pt x="0" y="13"/>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1920" name="Line 73"/>
                <p:cNvSpPr>
                  <a:spLocks noChangeShapeType="1"/>
                </p:cNvSpPr>
                <p:nvPr/>
              </p:nvSpPr>
              <p:spPr bwMode="auto">
                <a:xfrm>
                  <a:off x="1013" y="2776"/>
                  <a:ext cx="1" cy="1"/>
                </a:xfrm>
                <a:prstGeom prst="line">
                  <a:avLst/>
                </a:prstGeom>
                <a:noFill/>
                <a:ln w="28575">
                  <a:solidFill>
                    <a:schemeClr val="tx1"/>
                  </a:solidFill>
                  <a:round/>
                  <a:headEnd/>
                  <a:tailEnd/>
                </a:ln>
              </p:spPr>
              <p:txBody>
                <a:bodyPr/>
                <a:lstStyle/>
                <a:p>
                  <a:endParaRPr lang="fr-CA"/>
                </a:p>
              </p:txBody>
            </p:sp>
            <p:sp>
              <p:nvSpPr>
                <p:cNvPr id="121921" name="Freeform 74"/>
                <p:cNvSpPr>
                  <a:spLocks/>
                </p:cNvSpPr>
                <p:nvPr/>
              </p:nvSpPr>
              <p:spPr bwMode="auto">
                <a:xfrm>
                  <a:off x="1010" y="2776"/>
                  <a:ext cx="16" cy="5"/>
                </a:xfrm>
                <a:custGeom>
                  <a:avLst/>
                  <a:gdLst>
                    <a:gd name="T0" fmla="*/ 0 w 67"/>
                    <a:gd name="T1" fmla="*/ 0 h 22"/>
                    <a:gd name="T2" fmla="*/ 0 w 67"/>
                    <a:gd name="T3" fmla="*/ 0 h 22"/>
                    <a:gd name="T4" fmla="*/ 0 w 67"/>
                    <a:gd name="T5" fmla="*/ 0 h 22"/>
                    <a:gd name="T6" fmla="*/ 0 w 67"/>
                    <a:gd name="T7" fmla="*/ 0 h 22"/>
                    <a:gd name="T8" fmla="*/ 0 w 67"/>
                    <a:gd name="T9" fmla="*/ 0 h 22"/>
                    <a:gd name="T10" fmla="*/ 0 w 67"/>
                    <a:gd name="T11" fmla="*/ 0 h 22"/>
                    <a:gd name="T12" fmla="*/ 0 w 67"/>
                    <a:gd name="T13" fmla="*/ 0 h 22"/>
                    <a:gd name="T14" fmla="*/ 0 w 67"/>
                    <a:gd name="T15" fmla="*/ 0 h 22"/>
                    <a:gd name="T16" fmla="*/ 0 w 67"/>
                    <a:gd name="T17" fmla="*/ 0 h 22"/>
                    <a:gd name="T18" fmla="*/ 0 w 67"/>
                    <a:gd name="T19" fmla="*/ 0 h 22"/>
                    <a:gd name="T20" fmla="*/ 0 w 67"/>
                    <a:gd name="T21" fmla="*/ 0 h 22"/>
                    <a:gd name="T22" fmla="*/ 0 w 67"/>
                    <a:gd name="T23" fmla="*/ 0 h 22"/>
                    <a:gd name="T24" fmla="*/ 0 w 67"/>
                    <a:gd name="T25" fmla="*/ 0 h 22"/>
                    <a:gd name="T26" fmla="*/ 0 w 67"/>
                    <a:gd name="T27" fmla="*/ 0 h 22"/>
                    <a:gd name="T28" fmla="*/ 0 w 67"/>
                    <a:gd name="T29" fmla="*/ 0 h 22"/>
                    <a:gd name="T30" fmla="*/ 0 w 67"/>
                    <a:gd name="T31" fmla="*/ 0 h 22"/>
                    <a:gd name="T32" fmla="*/ 0 w 67"/>
                    <a:gd name="T33" fmla="*/ 0 h 22"/>
                    <a:gd name="T34" fmla="*/ 0 w 67"/>
                    <a:gd name="T35" fmla="*/ 0 h 22"/>
                    <a:gd name="T36" fmla="*/ 0 w 67"/>
                    <a:gd name="T37" fmla="*/ 0 h 22"/>
                    <a:gd name="T38" fmla="*/ 0 w 67"/>
                    <a:gd name="T39" fmla="*/ 0 h 22"/>
                    <a:gd name="T40" fmla="*/ 0 w 67"/>
                    <a:gd name="T41" fmla="*/ 0 h 22"/>
                    <a:gd name="T42" fmla="*/ 0 w 67"/>
                    <a:gd name="T43" fmla="*/ 0 h 22"/>
                    <a:gd name="T44" fmla="*/ 0 w 67"/>
                    <a:gd name="T45" fmla="*/ 0 h 22"/>
                    <a:gd name="T46" fmla="*/ 0 w 67"/>
                    <a:gd name="T47" fmla="*/ 0 h 22"/>
                    <a:gd name="T48" fmla="*/ 0 w 67"/>
                    <a:gd name="T49" fmla="*/ 0 h 22"/>
                    <a:gd name="T50" fmla="*/ 0 w 67"/>
                    <a:gd name="T51" fmla="*/ 0 h 22"/>
                    <a:gd name="T52" fmla="*/ 0 w 67"/>
                    <a:gd name="T53" fmla="*/ 0 h 22"/>
                    <a:gd name="T54" fmla="*/ 0 w 67"/>
                    <a:gd name="T55" fmla="*/ 0 h 22"/>
                    <a:gd name="T56" fmla="*/ 0 w 67"/>
                    <a:gd name="T57" fmla="*/ 0 h 22"/>
                    <a:gd name="T58" fmla="*/ 0 w 67"/>
                    <a:gd name="T59" fmla="*/ 0 h 22"/>
                    <a:gd name="T60" fmla="*/ 0 w 67"/>
                    <a:gd name="T61" fmla="*/ 0 h 22"/>
                    <a:gd name="T62" fmla="*/ 0 w 67"/>
                    <a:gd name="T63" fmla="*/ 0 h 22"/>
                    <a:gd name="T64" fmla="*/ 0 w 67"/>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22"/>
                    <a:gd name="T101" fmla="*/ 67 w 67"/>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22">
                      <a:moveTo>
                        <a:pt x="13" y="0"/>
                      </a:moveTo>
                      <a:lnTo>
                        <a:pt x="11" y="0"/>
                      </a:lnTo>
                      <a:lnTo>
                        <a:pt x="7" y="0"/>
                      </a:lnTo>
                      <a:lnTo>
                        <a:pt x="7" y="2"/>
                      </a:lnTo>
                      <a:lnTo>
                        <a:pt x="4" y="2"/>
                      </a:lnTo>
                      <a:lnTo>
                        <a:pt x="4" y="5"/>
                      </a:lnTo>
                      <a:lnTo>
                        <a:pt x="0" y="5"/>
                      </a:lnTo>
                      <a:lnTo>
                        <a:pt x="0" y="8"/>
                      </a:lnTo>
                      <a:lnTo>
                        <a:pt x="0" y="11"/>
                      </a:lnTo>
                      <a:lnTo>
                        <a:pt x="0" y="13"/>
                      </a:lnTo>
                      <a:lnTo>
                        <a:pt x="0" y="17"/>
                      </a:lnTo>
                      <a:lnTo>
                        <a:pt x="4" y="17"/>
                      </a:lnTo>
                      <a:lnTo>
                        <a:pt x="4" y="19"/>
                      </a:lnTo>
                      <a:lnTo>
                        <a:pt x="7" y="19"/>
                      </a:lnTo>
                      <a:lnTo>
                        <a:pt x="7" y="22"/>
                      </a:lnTo>
                      <a:lnTo>
                        <a:pt x="11" y="22"/>
                      </a:lnTo>
                      <a:lnTo>
                        <a:pt x="52" y="22"/>
                      </a:lnTo>
                      <a:lnTo>
                        <a:pt x="58" y="22"/>
                      </a:lnTo>
                      <a:lnTo>
                        <a:pt x="61" y="22"/>
                      </a:lnTo>
                      <a:lnTo>
                        <a:pt x="65" y="19"/>
                      </a:lnTo>
                      <a:lnTo>
                        <a:pt x="67" y="17"/>
                      </a:lnTo>
                      <a:lnTo>
                        <a:pt x="67" y="13"/>
                      </a:lnTo>
                      <a:lnTo>
                        <a:pt x="67" y="11"/>
                      </a:lnTo>
                      <a:lnTo>
                        <a:pt x="67" y="8"/>
                      </a:lnTo>
                      <a:lnTo>
                        <a:pt x="67" y="5"/>
                      </a:lnTo>
                      <a:lnTo>
                        <a:pt x="65" y="2"/>
                      </a:lnTo>
                      <a:lnTo>
                        <a:pt x="61" y="0"/>
                      </a:lnTo>
                      <a:lnTo>
                        <a:pt x="55"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1922" name="Line 75"/>
                <p:cNvSpPr>
                  <a:spLocks noChangeShapeType="1"/>
                </p:cNvSpPr>
                <p:nvPr/>
              </p:nvSpPr>
              <p:spPr bwMode="auto">
                <a:xfrm>
                  <a:off x="1020" y="2778"/>
                  <a:ext cx="1" cy="1"/>
                </a:xfrm>
                <a:prstGeom prst="line">
                  <a:avLst/>
                </a:prstGeom>
                <a:noFill/>
                <a:ln w="28575">
                  <a:solidFill>
                    <a:schemeClr val="tx1"/>
                  </a:solidFill>
                  <a:round/>
                  <a:headEnd/>
                  <a:tailEnd/>
                </a:ln>
              </p:spPr>
              <p:txBody>
                <a:bodyPr/>
                <a:lstStyle/>
                <a:p>
                  <a:endParaRPr lang="fr-CA"/>
                </a:p>
              </p:txBody>
            </p:sp>
            <p:sp>
              <p:nvSpPr>
                <p:cNvPr id="121923" name="Freeform 76"/>
                <p:cNvSpPr>
                  <a:spLocks/>
                </p:cNvSpPr>
                <p:nvPr/>
              </p:nvSpPr>
              <p:spPr bwMode="auto">
                <a:xfrm>
                  <a:off x="1020" y="2767"/>
                  <a:ext cx="6" cy="14"/>
                </a:xfrm>
                <a:custGeom>
                  <a:avLst/>
                  <a:gdLst>
                    <a:gd name="T0" fmla="*/ 0 w 25"/>
                    <a:gd name="T1" fmla="*/ 0 h 70"/>
                    <a:gd name="T2" fmla="*/ 0 w 25"/>
                    <a:gd name="T3" fmla="*/ 0 h 70"/>
                    <a:gd name="T4" fmla="*/ 0 w 25"/>
                    <a:gd name="T5" fmla="*/ 0 h 70"/>
                    <a:gd name="T6" fmla="*/ 0 w 25"/>
                    <a:gd name="T7" fmla="*/ 0 h 70"/>
                    <a:gd name="T8" fmla="*/ 0 w 25"/>
                    <a:gd name="T9" fmla="*/ 0 h 70"/>
                    <a:gd name="T10" fmla="*/ 0 w 25"/>
                    <a:gd name="T11" fmla="*/ 0 h 70"/>
                    <a:gd name="T12" fmla="*/ 0 w 25"/>
                    <a:gd name="T13" fmla="*/ 0 h 70"/>
                    <a:gd name="T14" fmla="*/ 0 w 25"/>
                    <a:gd name="T15" fmla="*/ 0 h 70"/>
                    <a:gd name="T16" fmla="*/ 0 w 25"/>
                    <a:gd name="T17" fmla="*/ 0 h 70"/>
                    <a:gd name="T18" fmla="*/ 0 w 25"/>
                    <a:gd name="T19" fmla="*/ 0 h 70"/>
                    <a:gd name="T20" fmla="*/ 0 w 25"/>
                    <a:gd name="T21" fmla="*/ 0 h 70"/>
                    <a:gd name="T22" fmla="*/ 0 w 25"/>
                    <a:gd name="T23" fmla="*/ 0 h 70"/>
                    <a:gd name="T24" fmla="*/ 0 w 25"/>
                    <a:gd name="T25" fmla="*/ 0 h 70"/>
                    <a:gd name="T26" fmla="*/ 0 w 25"/>
                    <a:gd name="T27" fmla="*/ 0 h 70"/>
                    <a:gd name="T28" fmla="*/ 0 w 25"/>
                    <a:gd name="T29" fmla="*/ 0 h 70"/>
                    <a:gd name="T30" fmla="*/ 0 w 25"/>
                    <a:gd name="T31" fmla="*/ 0 h 70"/>
                    <a:gd name="T32" fmla="*/ 0 w 25"/>
                    <a:gd name="T33" fmla="*/ 0 h 70"/>
                    <a:gd name="T34" fmla="*/ 0 w 25"/>
                    <a:gd name="T35" fmla="*/ 0 h 70"/>
                    <a:gd name="T36" fmla="*/ 0 w 25"/>
                    <a:gd name="T37" fmla="*/ 0 h 70"/>
                    <a:gd name="T38" fmla="*/ 0 w 25"/>
                    <a:gd name="T39" fmla="*/ 0 h 70"/>
                    <a:gd name="T40" fmla="*/ 0 w 25"/>
                    <a:gd name="T41" fmla="*/ 0 h 70"/>
                    <a:gd name="T42" fmla="*/ 0 w 25"/>
                    <a:gd name="T43" fmla="*/ 0 h 70"/>
                    <a:gd name="T44" fmla="*/ 0 w 25"/>
                    <a:gd name="T45" fmla="*/ 0 h 70"/>
                    <a:gd name="T46" fmla="*/ 0 w 25"/>
                    <a:gd name="T47" fmla="*/ 0 h 70"/>
                    <a:gd name="T48" fmla="*/ 0 w 25"/>
                    <a:gd name="T49" fmla="*/ 0 h 70"/>
                    <a:gd name="T50" fmla="*/ 0 w 25"/>
                    <a:gd name="T51" fmla="*/ 0 h 70"/>
                    <a:gd name="T52" fmla="*/ 0 w 25"/>
                    <a:gd name="T53" fmla="*/ 0 h 70"/>
                    <a:gd name="T54" fmla="*/ 0 w 25"/>
                    <a:gd name="T55" fmla="*/ 0 h 70"/>
                    <a:gd name="T56" fmla="*/ 0 w 25"/>
                    <a:gd name="T57" fmla="*/ 0 h 70"/>
                    <a:gd name="T58" fmla="*/ 0 w 25"/>
                    <a:gd name="T59" fmla="*/ 0 h 70"/>
                    <a:gd name="T60" fmla="*/ 0 w 25"/>
                    <a:gd name="T61" fmla="*/ 0 h 70"/>
                    <a:gd name="T62" fmla="*/ 0 w 25"/>
                    <a:gd name="T63" fmla="*/ 0 h 70"/>
                    <a:gd name="T64" fmla="*/ 0 w 25"/>
                    <a:gd name="T65" fmla="*/ 0 h 7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70"/>
                    <a:gd name="T101" fmla="*/ 25 w 25"/>
                    <a:gd name="T102" fmla="*/ 70 h 7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70">
                      <a:moveTo>
                        <a:pt x="0" y="59"/>
                      </a:moveTo>
                      <a:lnTo>
                        <a:pt x="4" y="61"/>
                      </a:lnTo>
                      <a:lnTo>
                        <a:pt x="4" y="65"/>
                      </a:lnTo>
                      <a:lnTo>
                        <a:pt x="6" y="67"/>
                      </a:lnTo>
                      <a:lnTo>
                        <a:pt x="10" y="70"/>
                      </a:lnTo>
                      <a:lnTo>
                        <a:pt x="13" y="70"/>
                      </a:lnTo>
                      <a:lnTo>
                        <a:pt x="16" y="70"/>
                      </a:lnTo>
                      <a:lnTo>
                        <a:pt x="19" y="70"/>
                      </a:lnTo>
                      <a:lnTo>
                        <a:pt x="23" y="67"/>
                      </a:lnTo>
                      <a:lnTo>
                        <a:pt x="25" y="65"/>
                      </a:lnTo>
                      <a:lnTo>
                        <a:pt x="25" y="61"/>
                      </a:lnTo>
                      <a:lnTo>
                        <a:pt x="25" y="17"/>
                      </a:lnTo>
                      <a:lnTo>
                        <a:pt x="25" y="8"/>
                      </a:lnTo>
                      <a:lnTo>
                        <a:pt x="25" y="6"/>
                      </a:lnTo>
                      <a:lnTo>
                        <a:pt x="23" y="3"/>
                      </a:lnTo>
                      <a:lnTo>
                        <a:pt x="19" y="3"/>
                      </a:lnTo>
                      <a:lnTo>
                        <a:pt x="16" y="0"/>
                      </a:lnTo>
                      <a:lnTo>
                        <a:pt x="13" y="0"/>
                      </a:lnTo>
                      <a:lnTo>
                        <a:pt x="10" y="3"/>
                      </a:lnTo>
                      <a:lnTo>
                        <a:pt x="6" y="3"/>
                      </a:lnTo>
                      <a:lnTo>
                        <a:pt x="4" y="6"/>
                      </a:lnTo>
                      <a:lnTo>
                        <a:pt x="4" y="8"/>
                      </a:lnTo>
                      <a:lnTo>
                        <a:pt x="0" y="14"/>
                      </a:lnTo>
                      <a:lnTo>
                        <a:pt x="0" y="59"/>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1924" name="Line 77"/>
                <p:cNvSpPr>
                  <a:spLocks noChangeShapeType="1"/>
                </p:cNvSpPr>
                <p:nvPr/>
              </p:nvSpPr>
              <p:spPr bwMode="auto">
                <a:xfrm>
                  <a:off x="1023" y="2767"/>
                  <a:ext cx="1" cy="1"/>
                </a:xfrm>
                <a:prstGeom prst="line">
                  <a:avLst/>
                </a:prstGeom>
                <a:noFill/>
                <a:ln w="28575">
                  <a:solidFill>
                    <a:schemeClr val="tx1"/>
                  </a:solidFill>
                  <a:round/>
                  <a:headEnd/>
                  <a:tailEnd/>
                </a:ln>
              </p:spPr>
              <p:txBody>
                <a:bodyPr/>
                <a:lstStyle/>
                <a:p>
                  <a:endParaRPr lang="fr-CA"/>
                </a:p>
              </p:txBody>
            </p:sp>
            <p:sp>
              <p:nvSpPr>
                <p:cNvPr id="121925" name="Freeform 78"/>
                <p:cNvSpPr>
                  <a:spLocks/>
                </p:cNvSpPr>
                <p:nvPr/>
              </p:nvSpPr>
              <p:spPr bwMode="auto">
                <a:xfrm>
                  <a:off x="1020" y="2767"/>
                  <a:ext cx="14" cy="4"/>
                </a:xfrm>
                <a:custGeom>
                  <a:avLst/>
                  <a:gdLst>
                    <a:gd name="T0" fmla="*/ 0 w 58"/>
                    <a:gd name="T1" fmla="*/ 0 h 23"/>
                    <a:gd name="T2" fmla="*/ 0 w 58"/>
                    <a:gd name="T3" fmla="*/ 0 h 23"/>
                    <a:gd name="T4" fmla="*/ 0 w 58"/>
                    <a:gd name="T5" fmla="*/ 0 h 23"/>
                    <a:gd name="T6" fmla="*/ 0 w 58"/>
                    <a:gd name="T7" fmla="*/ 0 h 23"/>
                    <a:gd name="T8" fmla="*/ 0 w 58"/>
                    <a:gd name="T9" fmla="*/ 0 h 23"/>
                    <a:gd name="T10" fmla="*/ 0 w 58"/>
                    <a:gd name="T11" fmla="*/ 0 h 23"/>
                    <a:gd name="T12" fmla="*/ 0 w 58"/>
                    <a:gd name="T13" fmla="*/ 0 h 23"/>
                    <a:gd name="T14" fmla="*/ 0 w 58"/>
                    <a:gd name="T15" fmla="*/ 0 h 23"/>
                    <a:gd name="T16" fmla="*/ 0 w 58"/>
                    <a:gd name="T17" fmla="*/ 0 h 23"/>
                    <a:gd name="T18" fmla="*/ 0 w 58"/>
                    <a:gd name="T19" fmla="*/ 0 h 23"/>
                    <a:gd name="T20" fmla="*/ 0 w 58"/>
                    <a:gd name="T21" fmla="*/ 0 h 23"/>
                    <a:gd name="T22" fmla="*/ 0 w 58"/>
                    <a:gd name="T23" fmla="*/ 0 h 23"/>
                    <a:gd name="T24" fmla="*/ 0 w 58"/>
                    <a:gd name="T25" fmla="*/ 0 h 23"/>
                    <a:gd name="T26" fmla="*/ 0 w 58"/>
                    <a:gd name="T27" fmla="*/ 0 h 23"/>
                    <a:gd name="T28" fmla="*/ 0 w 58"/>
                    <a:gd name="T29" fmla="*/ 0 h 23"/>
                    <a:gd name="T30" fmla="*/ 0 w 58"/>
                    <a:gd name="T31" fmla="*/ 0 h 23"/>
                    <a:gd name="T32" fmla="*/ 0 w 58"/>
                    <a:gd name="T33" fmla="*/ 0 h 23"/>
                    <a:gd name="T34" fmla="*/ 0 w 58"/>
                    <a:gd name="T35" fmla="*/ 0 h 23"/>
                    <a:gd name="T36" fmla="*/ 0 w 58"/>
                    <a:gd name="T37" fmla="*/ 0 h 23"/>
                    <a:gd name="T38" fmla="*/ 0 w 58"/>
                    <a:gd name="T39" fmla="*/ 0 h 23"/>
                    <a:gd name="T40" fmla="*/ 0 w 58"/>
                    <a:gd name="T41" fmla="*/ 0 h 23"/>
                    <a:gd name="T42" fmla="*/ 0 w 58"/>
                    <a:gd name="T43" fmla="*/ 0 h 23"/>
                    <a:gd name="T44" fmla="*/ 0 w 58"/>
                    <a:gd name="T45" fmla="*/ 0 h 23"/>
                    <a:gd name="T46" fmla="*/ 0 w 58"/>
                    <a:gd name="T47" fmla="*/ 0 h 23"/>
                    <a:gd name="T48" fmla="*/ 0 w 58"/>
                    <a:gd name="T49" fmla="*/ 0 h 23"/>
                    <a:gd name="T50" fmla="*/ 0 w 58"/>
                    <a:gd name="T51" fmla="*/ 0 h 23"/>
                    <a:gd name="T52" fmla="*/ 0 w 58"/>
                    <a:gd name="T53" fmla="*/ 0 h 23"/>
                    <a:gd name="T54" fmla="*/ 0 w 58"/>
                    <a:gd name="T55" fmla="*/ 0 h 23"/>
                    <a:gd name="T56" fmla="*/ 0 w 58"/>
                    <a:gd name="T57" fmla="*/ 0 h 23"/>
                    <a:gd name="T58" fmla="*/ 0 w 58"/>
                    <a:gd name="T59" fmla="*/ 0 h 23"/>
                    <a:gd name="T60" fmla="*/ 0 w 58"/>
                    <a:gd name="T61" fmla="*/ 0 h 23"/>
                    <a:gd name="T62" fmla="*/ 0 w 58"/>
                    <a:gd name="T63" fmla="*/ 0 h 23"/>
                    <a:gd name="T64" fmla="*/ 0 w 58"/>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8"/>
                    <a:gd name="T100" fmla="*/ 0 h 23"/>
                    <a:gd name="T101" fmla="*/ 58 w 58"/>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8" h="23">
                      <a:moveTo>
                        <a:pt x="13" y="0"/>
                      </a:moveTo>
                      <a:lnTo>
                        <a:pt x="13" y="0"/>
                      </a:lnTo>
                      <a:lnTo>
                        <a:pt x="10" y="3"/>
                      </a:lnTo>
                      <a:lnTo>
                        <a:pt x="6" y="3"/>
                      </a:lnTo>
                      <a:lnTo>
                        <a:pt x="4" y="6"/>
                      </a:lnTo>
                      <a:lnTo>
                        <a:pt x="4" y="8"/>
                      </a:lnTo>
                      <a:lnTo>
                        <a:pt x="0" y="12"/>
                      </a:lnTo>
                      <a:lnTo>
                        <a:pt x="4" y="14"/>
                      </a:lnTo>
                      <a:lnTo>
                        <a:pt x="4" y="17"/>
                      </a:lnTo>
                      <a:lnTo>
                        <a:pt x="6" y="19"/>
                      </a:lnTo>
                      <a:lnTo>
                        <a:pt x="6" y="23"/>
                      </a:lnTo>
                      <a:lnTo>
                        <a:pt x="10" y="23"/>
                      </a:lnTo>
                      <a:lnTo>
                        <a:pt x="13" y="23"/>
                      </a:lnTo>
                      <a:lnTo>
                        <a:pt x="42" y="23"/>
                      </a:lnTo>
                      <a:lnTo>
                        <a:pt x="45" y="23"/>
                      </a:lnTo>
                      <a:lnTo>
                        <a:pt x="49" y="23"/>
                      </a:lnTo>
                      <a:lnTo>
                        <a:pt x="51" y="23"/>
                      </a:lnTo>
                      <a:lnTo>
                        <a:pt x="51" y="19"/>
                      </a:lnTo>
                      <a:lnTo>
                        <a:pt x="55" y="17"/>
                      </a:lnTo>
                      <a:lnTo>
                        <a:pt x="55" y="14"/>
                      </a:lnTo>
                      <a:lnTo>
                        <a:pt x="58" y="12"/>
                      </a:lnTo>
                      <a:lnTo>
                        <a:pt x="55" y="8"/>
                      </a:lnTo>
                      <a:lnTo>
                        <a:pt x="55" y="6"/>
                      </a:lnTo>
                      <a:lnTo>
                        <a:pt x="51" y="3"/>
                      </a:lnTo>
                      <a:lnTo>
                        <a:pt x="49" y="3"/>
                      </a:lnTo>
                      <a:lnTo>
                        <a:pt x="42"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1926" name="Line 79"/>
                <p:cNvSpPr>
                  <a:spLocks noChangeShapeType="1"/>
                </p:cNvSpPr>
                <p:nvPr/>
              </p:nvSpPr>
              <p:spPr bwMode="auto">
                <a:xfrm>
                  <a:off x="1028" y="2769"/>
                  <a:ext cx="1" cy="1"/>
                </a:xfrm>
                <a:prstGeom prst="line">
                  <a:avLst/>
                </a:prstGeom>
                <a:noFill/>
                <a:ln w="28575">
                  <a:solidFill>
                    <a:schemeClr val="tx1"/>
                  </a:solidFill>
                  <a:round/>
                  <a:headEnd/>
                  <a:tailEnd/>
                </a:ln>
              </p:spPr>
              <p:txBody>
                <a:bodyPr/>
                <a:lstStyle/>
                <a:p>
                  <a:endParaRPr lang="fr-CA"/>
                </a:p>
              </p:txBody>
            </p:sp>
            <p:sp>
              <p:nvSpPr>
                <p:cNvPr id="121927" name="Freeform 80"/>
                <p:cNvSpPr>
                  <a:spLocks/>
                </p:cNvSpPr>
                <p:nvPr/>
              </p:nvSpPr>
              <p:spPr bwMode="auto">
                <a:xfrm>
                  <a:off x="1028" y="2764"/>
                  <a:ext cx="6" cy="7"/>
                </a:xfrm>
                <a:custGeom>
                  <a:avLst/>
                  <a:gdLst>
                    <a:gd name="T0" fmla="*/ 0 w 23"/>
                    <a:gd name="T1" fmla="*/ 0 h 37"/>
                    <a:gd name="T2" fmla="*/ 0 w 23"/>
                    <a:gd name="T3" fmla="*/ 0 h 37"/>
                    <a:gd name="T4" fmla="*/ 0 w 23"/>
                    <a:gd name="T5" fmla="*/ 0 h 37"/>
                    <a:gd name="T6" fmla="*/ 0 w 23"/>
                    <a:gd name="T7" fmla="*/ 0 h 37"/>
                    <a:gd name="T8" fmla="*/ 0 w 23"/>
                    <a:gd name="T9" fmla="*/ 0 h 37"/>
                    <a:gd name="T10" fmla="*/ 0 w 23"/>
                    <a:gd name="T11" fmla="*/ 0 h 37"/>
                    <a:gd name="T12" fmla="*/ 0 w 23"/>
                    <a:gd name="T13" fmla="*/ 0 h 37"/>
                    <a:gd name="T14" fmla="*/ 0 w 23"/>
                    <a:gd name="T15" fmla="*/ 0 h 37"/>
                    <a:gd name="T16" fmla="*/ 0 w 23"/>
                    <a:gd name="T17" fmla="*/ 0 h 37"/>
                    <a:gd name="T18" fmla="*/ 0 w 23"/>
                    <a:gd name="T19" fmla="*/ 0 h 37"/>
                    <a:gd name="T20" fmla="*/ 0 w 23"/>
                    <a:gd name="T21" fmla="*/ 0 h 37"/>
                    <a:gd name="T22" fmla="*/ 0 w 23"/>
                    <a:gd name="T23" fmla="*/ 0 h 37"/>
                    <a:gd name="T24" fmla="*/ 0 w 23"/>
                    <a:gd name="T25" fmla="*/ 0 h 37"/>
                    <a:gd name="T26" fmla="*/ 0 w 23"/>
                    <a:gd name="T27" fmla="*/ 0 h 37"/>
                    <a:gd name="T28" fmla="*/ 0 w 23"/>
                    <a:gd name="T29" fmla="*/ 0 h 37"/>
                    <a:gd name="T30" fmla="*/ 0 w 23"/>
                    <a:gd name="T31" fmla="*/ 0 h 37"/>
                    <a:gd name="T32" fmla="*/ 0 w 23"/>
                    <a:gd name="T33" fmla="*/ 0 h 37"/>
                    <a:gd name="T34" fmla="*/ 0 w 23"/>
                    <a:gd name="T35" fmla="*/ 0 h 37"/>
                    <a:gd name="T36" fmla="*/ 0 w 23"/>
                    <a:gd name="T37" fmla="*/ 0 h 37"/>
                    <a:gd name="T38" fmla="*/ 0 w 23"/>
                    <a:gd name="T39" fmla="*/ 0 h 37"/>
                    <a:gd name="T40" fmla="*/ 0 w 23"/>
                    <a:gd name="T41" fmla="*/ 0 h 37"/>
                    <a:gd name="T42" fmla="*/ 0 w 23"/>
                    <a:gd name="T43" fmla="*/ 0 h 37"/>
                    <a:gd name="T44" fmla="*/ 0 w 23"/>
                    <a:gd name="T45" fmla="*/ 0 h 37"/>
                    <a:gd name="T46" fmla="*/ 0 w 23"/>
                    <a:gd name="T47" fmla="*/ 0 h 37"/>
                    <a:gd name="T48" fmla="*/ 0 w 23"/>
                    <a:gd name="T49" fmla="*/ 0 h 37"/>
                    <a:gd name="T50" fmla="*/ 0 w 23"/>
                    <a:gd name="T51" fmla="*/ 0 h 37"/>
                    <a:gd name="T52" fmla="*/ 0 w 23"/>
                    <a:gd name="T53" fmla="*/ 0 h 37"/>
                    <a:gd name="T54" fmla="*/ 0 w 23"/>
                    <a:gd name="T55" fmla="*/ 0 h 37"/>
                    <a:gd name="T56" fmla="*/ 0 w 23"/>
                    <a:gd name="T57" fmla="*/ 0 h 37"/>
                    <a:gd name="T58" fmla="*/ 0 w 23"/>
                    <a:gd name="T59" fmla="*/ 0 h 37"/>
                    <a:gd name="T60" fmla="*/ 0 w 23"/>
                    <a:gd name="T61" fmla="*/ 0 h 37"/>
                    <a:gd name="T62" fmla="*/ 0 w 23"/>
                    <a:gd name="T63" fmla="*/ 0 h 37"/>
                    <a:gd name="T64" fmla="*/ 0 w 23"/>
                    <a:gd name="T65" fmla="*/ 0 h 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
                    <a:gd name="T100" fmla="*/ 0 h 37"/>
                    <a:gd name="T101" fmla="*/ 23 w 23"/>
                    <a:gd name="T102" fmla="*/ 37 h 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 h="37">
                      <a:moveTo>
                        <a:pt x="0" y="26"/>
                      </a:moveTo>
                      <a:lnTo>
                        <a:pt x="0" y="28"/>
                      </a:lnTo>
                      <a:lnTo>
                        <a:pt x="0" y="31"/>
                      </a:lnTo>
                      <a:lnTo>
                        <a:pt x="4" y="33"/>
                      </a:lnTo>
                      <a:lnTo>
                        <a:pt x="4" y="37"/>
                      </a:lnTo>
                      <a:lnTo>
                        <a:pt x="6" y="37"/>
                      </a:lnTo>
                      <a:lnTo>
                        <a:pt x="10" y="37"/>
                      </a:lnTo>
                      <a:lnTo>
                        <a:pt x="13" y="37"/>
                      </a:lnTo>
                      <a:lnTo>
                        <a:pt x="17" y="37"/>
                      </a:lnTo>
                      <a:lnTo>
                        <a:pt x="19" y="37"/>
                      </a:lnTo>
                      <a:lnTo>
                        <a:pt x="19" y="33"/>
                      </a:lnTo>
                      <a:lnTo>
                        <a:pt x="23" y="31"/>
                      </a:lnTo>
                      <a:lnTo>
                        <a:pt x="23" y="28"/>
                      </a:lnTo>
                      <a:lnTo>
                        <a:pt x="23" y="14"/>
                      </a:lnTo>
                      <a:lnTo>
                        <a:pt x="23" y="9"/>
                      </a:lnTo>
                      <a:lnTo>
                        <a:pt x="23" y="5"/>
                      </a:lnTo>
                      <a:lnTo>
                        <a:pt x="23" y="3"/>
                      </a:lnTo>
                      <a:lnTo>
                        <a:pt x="19" y="3"/>
                      </a:lnTo>
                      <a:lnTo>
                        <a:pt x="19" y="0"/>
                      </a:lnTo>
                      <a:lnTo>
                        <a:pt x="17" y="0"/>
                      </a:lnTo>
                      <a:lnTo>
                        <a:pt x="13" y="0"/>
                      </a:lnTo>
                      <a:lnTo>
                        <a:pt x="10" y="0"/>
                      </a:lnTo>
                      <a:lnTo>
                        <a:pt x="6" y="0"/>
                      </a:lnTo>
                      <a:lnTo>
                        <a:pt x="4" y="0"/>
                      </a:lnTo>
                      <a:lnTo>
                        <a:pt x="4" y="3"/>
                      </a:lnTo>
                      <a:lnTo>
                        <a:pt x="0" y="3"/>
                      </a:lnTo>
                      <a:lnTo>
                        <a:pt x="0" y="5"/>
                      </a:lnTo>
                      <a:lnTo>
                        <a:pt x="0" y="11"/>
                      </a:lnTo>
                      <a:lnTo>
                        <a:pt x="0" y="26"/>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1928" name="Line 81"/>
                <p:cNvSpPr>
                  <a:spLocks noChangeShapeType="1"/>
                </p:cNvSpPr>
                <p:nvPr/>
              </p:nvSpPr>
              <p:spPr bwMode="auto">
                <a:xfrm>
                  <a:off x="1031" y="2764"/>
                  <a:ext cx="1" cy="1"/>
                </a:xfrm>
                <a:prstGeom prst="line">
                  <a:avLst/>
                </a:prstGeom>
                <a:noFill/>
                <a:ln w="28575">
                  <a:solidFill>
                    <a:schemeClr val="tx1"/>
                  </a:solidFill>
                  <a:round/>
                  <a:headEnd/>
                  <a:tailEnd/>
                </a:ln>
              </p:spPr>
              <p:txBody>
                <a:bodyPr/>
                <a:lstStyle/>
                <a:p>
                  <a:endParaRPr lang="fr-CA"/>
                </a:p>
              </p:txBody>
            </p:sp>
            <p:sp>
              <p:nvSpPr>
                <p:cNvPr id="121929" name="Freeform 82"/>
                <p:cNvSpPr>
                  <a:spLocks/>
                </p:cNvSpPr>
                <p:nvPr/>
              </p:nvSpPr>
              <p:spPr bwMode="auto">
                <a:xfrm>
                  <a:off x="1028" y="2764"/>
                  <a:ext cx="17" cy="4"/>
                </a:xfrm>
                <a:custGeom>
                  <a:avLst/>
                  <a:gdLst>
                    <a:gd name="T0" fmla="*/ 0 w 67"/>
                    <a:gd name="T1" fmla="*/ 0 h 22"/>
                    <a:gd name="T2" fmla="*/ 0 w 67"/>
                    <a:gd name="T3" fmla="*/ 0 h 22"/>
                    <a:gd name="T4" fmla="*/ 0 w 67"/>
                    <a:gd name="T5" fmla="*/ 0 h 22"/>
                    <a:gd name="T6" fmla="*/ 0 w 67"/>
                    <a:gd name="T7" fmla="*/ 0 h 22"/>
                    <a:gd name="T8" fmla="*/ 0 w 67"/>
                    <a:gd name="T9" fmla="*/ 0 h 22"/>
                    <a:gd name="T10" fmla="*/ 0 w 67"/>
                    <a:gd name="T11" fmla="*/ 0 h 22"/>
                    <a:gd name="T12" fmla="*/ 0 w 67"/>
                    <a:gd name="T13" fmla="*/ 0 h 22"/>
                    <a:gd name="T14" fmla="*/ 0 w 67"/>
                    <a:gd name="T15" fmla="*/ 0 h 22"/>
                    <a:gd name="T16" fmla="*/ 0 w 67"/>
                    <a:gd name="T17" fmla="*/ 0 h 22"/>
                    <a:gd name="T18" fmla="*/ 0 w 67"/>
                    <a:gd name="T19" fmla="*/ 0 h 22"/>
                    <a:gd name="T20" fmla="*/ 0 w 67"/>
                    <a:gd name="T21" fmla="*/ 0 h 22"/>
                    <a:gd name="T22" fmla="*/ 0 w 67"/>
                    <a:gd name="T23" fmla="*/ 0 h 22"/>
                    <a:gd name="T24" fmla="*/ 0 w 67"/>
                    <a:gd name="T25" fmla="*/ 0 h 22"/>
                    <a:gd name="T26" fmla="*/ 0 w 67"/>
                    <a:gd name="T27" fmla="*/ 0 h 22"/>
                    <a:gd name="T28" fmla="*/ 0 w 67"/>
                    <a:gd name="T29" fmla="*/ 0 h 22"/>
                    <a:gd name="T30" fmla="*/ 0 w 67"/>
                    <a:gd name="T31" fmla="*/ 0 h 22"/>
                    <a:gd name="T32" fmla="*/ 0 w 67"/>
                    <a:gd name="T33" fmla="*/ 0 h 22"/>
                    <a:gd name="T34" fmla="*/ 0 w 67"/>
                    <a:gd name="T35" fmla="*/ 0 h 22"/>
                    <a:gd name="T36" fmla="*/ 0 w 67"/>
                    <a:gd name="T37" fmla="*/ 0 h 22"/>
                    <a:gd name="T38" fmla="*/ 0 w 67"/>
                    <a:gd name="T39" fmla="*/ 0 h 22"/>
                    <a:gd name="T40" fmla="*/ 0 w 67"/>
                    <a:gd name="T41" fmla="*/ 0 h 22"/>
                    <a:gd name="T42" fmla="*/ 0 w 67"/>
                    <a:gd name="T43" fmla="*/ 0 h 22"/>
                    <a:gd name="T44" fmla="*/ 0 w 67"/>
                    <a:gd name="T45" fmla="*/ 0 h 22"/>
                    <a:gd name="T46" fmla="*/ 0 w 67"/>
                    <a:gd name="T47" fmla="*/ 0 h 22"/>
                    <a:gd name="T48" fmla="*/ 0 w 67"/>
                    <a:gd name="T49" fmla="*/ 0 h 22"/>
                    <a:gd name="T50" fmla="*/ 0 w 67"/>
                    <a:gd name="T51" fmla="*/ 0 h 22"/>
                    <a:gd name="T52" fmla="*/ 0 w 67"/>
                    <a:gd name="T53" fmla="*/ 0 h 22"/>
                    <a:gd name="T54" fmla="*/ 0 w 67"/>
                    <a:gd name="T55" fmla="*/ 0 h 22"/>
                    <a:gd name="T56" fmla="*/ 0 w 67"/>
                    <a:gd name="T57" fmla="*/ 0 h 22"/>
                    <a:gd name="T58" fmla="*/ 0 w 67"/>
                    <a:gd name="T59" fmla="*/ 0 h 22"/>
                    <a:gd name="T60" fmla="*/ 0 w 67"/>
                    <a:gd name="T61" fmla="*/ 0 h 22"/>
                    <a:gd name="T62" fmla="*/ 0 w 67"/>
                    <a:gd name="T63" fmla="*/ 0 h 22"/>
                    <a:gd name="T64" fmla="*/ 0 w 67"/>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22"/>
                    <a:gd name="T101" fmla="*/ 67 w 67"/>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22">
                      <a:moveTo>
                        <a:pt x="13" y="0"/>
                      </a:moveTo>
                      <a:lnTo>
                        <a:pt x="10" y="0"/>
                      </a:lnTo>
                      <a:lnTo>
                        <a:pt x="6" y="0"/>
                      </a:lnTo>
                      <a:lnTo>
                        <a:pt x="4" y="0"/>
                      </a:lnTo>
                      <a:lnTo>
                        <a:pt x="4" y="3"/>
                      </a:lnTo>
                      <a:lnTo>
                        <a:pt x="0" y="3"/>
                      </a:lnTo>
                      <a:lnTo>
                        <a:pt x="0" y="5"/>
                      </a:lnTo>
                      <a:lnTo>
                        <a:pt x="0" y="9"/>
                      </a:lnTo>
                      <a:lnTo>
                        <a:pt x="0" y="11"/>
                      </a:lnTo>
                      <a:lnTo>
                        <a:pt x="0" y="14"/>
                      </a:lnTo>
                      <a:lnTo>
                        <a:pt x="0" y="17"/>
                      </a:lnTo>
                      <a:lnTo>
                        <a:pt x="4" y="17"/>
                      </a:lnTo>
                      <a:lnTo>
                        <a:pt x="4" y="20"/>
                      </a:lnTo>
                      <a:lnTo>
                        <a:pt x="6" y="20"/>
                      </a:lnTo>
                      <a:lnTo>
                        <a:pt x="10" y="22"/>
                      </a:lnTo>
                      <a:lnTo>
                        <a:pt x="51" y="22"/>
                      </a:lnTo>
                      <a:lnTo>
                        <a:pt x="58" y="22"/>
                      </a:lnTo>
                      <a:lnTo>
                        <a:pt x="61" y="20"/>
                      </a:lnTo>
                      <a:lnTo>
                        <a:pt x="64" y="17"/>
                      </a:lnTo>
                      <a:lnTo>
                        <a:pt x="67" y="14"/>
                      </a:lnTo>
                      <a:lnTo>
                        <a:pt x="67" y="11"/>
                      </a:lnTo>
                      <a:lnTo>
                        <a:pt x="67" y="9"/>
                      </a:lnTo>
                      <a:lnTo>
                        <a:pt x="67" y="5"/>
                      </a:lnTo>
                      <a:lnTo>
                        <a:pt x="64" y="3"/>
                      </a:lnTo>
                      <a:lnTo>
                        <a:pt x="61" y="0"/>
                      </a:lnTo>
                      <a:lnTo>
                        <a:pt x="54"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1930" name="Line 83"/>
                <p:cNvSpPr>
                  <a:spLocks noChangeShapeType="1"/>
                </p:cNvSpPr>
                <p:nvPr/>
              </p:nvSpPr>
              <p:spPr bwMode="auto">
                <a:xfrm>
                  <a:off x="1038" y="2766"/>
                  <a:ext cx="1" cy="1"/>
                </a:xfrm>
                <a:prstGeom prst="line">
                  <a:avLst/>
                </a:prstGeom>
                <a:noFill/>
                <a:ln w="28575">
                  <a:solidFill>
                    <a:schemeClr val="tx1"/>
                  </a:solidFill>
                  <a:round/>
                  <a:headEnd/>
                  <a:tailEnd/>
                </a:ln>
              </p:spPr>
              <p:txBody>
                <a:bodyPr/>
                <a:lstStyle/>
                <a:p>
                  <a:endParaRPr lang="fr-CA"/>
                </a:p>
              </p:txBody>
            </p:sp>
            <p:sp>
              <p:nvSpPr>
                <p:cNvPr id="121931" name="Freeform 84"/>
                <p:cNvSpPr>
                  <a:spLocks/>
                </p:cNvSpPr>
                <p:nvPr/>
              </p:nvSpPr>
              <p:spPr bwMode="auto">
                <a:xfrm>
                  <a:off x="1038" y="2760"/>
                  <a:ext cx="7" cy="8"/>
                </a:xfrm>
                <a:custGeom>
                  <a:avLst/>
                  <a:gdLst>
                    <a:gd name="T0" fmla="*/ 0 w 26"/>
                    <a:gd name="T1" fmla="*/ 0 h 39"/>
                    <a:gd name="T2" fmla="*/ 0 w 26"/>
                    <a:gd name="T3" fmla="*/ 0 h 39"/>
                    <a:gd name="T4" fmla="*/ 0 w 26"/>
                    <a:gd name="T5" fmla="*/ 0 h 39"/>
                    <a:gd name="T6" fmla="*/ 0 w 26"/>
                    <a:gd name="T7" fmla="*/ 0 h 39"/>
                    <a:gd name="T8" fmla="*/ 0 w 26"/>
                    <a:gd name="T9" fmla="*/ 0 h 39"/>
                    <a:gd name="T10" fmla="*/ 0 w 26"/>
                    <a:gd name="T11" fmla="*/ 0 h 39"/>
                    <a:gd name="T12" fmla="*/ 0 w 26"/>
                    <a:gd name="T13" fmla="*/ 0 h 39"/>
                    <a:gd name="T14" fmla="*/ 0 w 26"/>
                    <a:gd name="T15" fmla="*/ 0 h 39"/>
                    <a:gd name="T16" fmla="*/ 0 w 26"/>
                    <a:gd name="T17" fmla="*/ 0 h 39"/>
                    <a:gd name="T18" fmla="*/ 0 w 26"/>
                    <a:gd name="T19" fmla="*/ 0 h 39"/>
                    <a:gd name="T20" fmla="*/ 0 w 26"/>
                    <a:gd name="T21" fmla="*/ 0 h 39"/>
                    <a:gd name="T22" fmla="*/ 0 w 26"/>
                    <a:gd name="T23" fmla="*/ 0 h 39"/>
                    <a:gd name="T24" fmla="*/ 0 w 26"/>
                    <a:gd name="T25" fmla="*/ 0 h 39"/>
                    <a:gd name="T26" fmla="*/ 0 w 26"/>
                    <a:gd name="T27" fmla="*/ 0 h 39"/>
                    <a:gd name="T28" fmla="*/ 0 w 26"/>
                    <a:gd name="T29" fmla="*/ 0 h 39"/>
                    <a:gd name="T30" fmla="*/ 0 w 26"/>
                    <a:gd name="T31" fmla="*/ 0 h 39"/>
                    <a:gd name="T32" fmla="*/ 0 w 26"/>
                    <a:gd name="T33" fmla="*/ 0 h 39"/>
                    <a:gd name="T34" fmla="*/ 0 w 26"/>
                    <a:gd name="T35" fmla="*/ 0 h 39"/>
                    <a:gd name="T36" fmla="*/ 0 w 26"/>
                    <a:gd name="T37" fmla="*/ 0 h 39"/>
                    <a:gd name="T38" fmla="*/ 0 w 26"/>
                    <a:gd name="T39" fmla="*/ 0 h 39"/>
                    <a:gd name="T40" fmla="*/ 0 w 26"/>
                    <a:gd name="T41" fmla="*/ 0 h 39"/>
                    <a:gd name="T42" fmla="*/ 0 w 26"/>
                    <a:gd name="T43" fmla="*/ 0 h 39"/>
                    <a:gd name="T44" fmla="*/ 0 w 26"/>
                    <a:gd name="T45" fmla="*/ 0 h 39"/>
                    <a:gd name="T46" fmla="*/ 0 w 26"/>
                    <a:gd name="T47" fmla="*/ 0 h 39"/>
                    <a:gd name="T48" fmla="*/ 0 w 26"/>
                    <a:gd name="T49" fmla="*/ 0 h 39"/>
                    <a:gd name="T50" fmla="*/ 0 w 26"/>
                    <a:gd name="T51" fmla="*/ 0 h 39"/>
                    <a:gd name="T52" fmla="*/ 0 w 26"/>
                    <a:gd name="T53" fmla="*/ 0 h 39"/>
                    <a:gd name="T54" fmla="*/ 0 w 26"/>
                    <a:gd name="T55" fmla="*/ 0 h 39"/>
                    <a:gd name="T56" fmla="*/ 0 w 26"/>
                    <a:gd name="T57" fmla="*/ 0 h 39"/>
                    <a:gd name="T58" fmla="*/ 0 w 26"/>
                    <a:gd name="T59" fmla="*/ 0 h 39"/>
                    <a:gd name="T60" fmla="*/ 0 w 26"/>
                    <a:gd name="T61" fmla="*/ 0 h 39"/>
                    <a:gd name="T62" fmla="*/ 0 w 26"/>
                    <a:gd name="T63" fmla="*/ 0 h 39"/>
                    <a:gd name="T64" fmla="*/ 0 w 26"/>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9"/>
                    <a:gd name="T101" fmla="*/ 26 w 26"/>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9">
                      <a:moveTo>
                        <a:pt x="0" y="28"/>
                      </a:moveTo>
                      <a:lnTo>
                        <a:pt x="0" y="28"/>
                      </a:lnTo>
                      <a:lnTo>
                        <a:pt x="0" y="31"/>
                      </a:lnTo>
                      <a:lnTo>
                        <a:pt x="4" y="34"/>
                      </a:lnTo>
                      <a:lnTo>
                        <a:pt x="7" y="37"/>
                      </a:lnTo>
                      <a:lnTo>
                        <a:pt x="10" y="37"/>
                      </a:lnTo>
                      <a:lnTo>
                        <a:pt x="10" y="39"/>
                      </a:lnTo>
                      <a:lnTo>
                        <a:pt x="13" y="39"/>
                      </a:lnTo>
                      <a:lnTo>
                        <a:pt x="17" y="39"/>
                      </a:lnTo>
                      <a:lnTo>
                        <a:pt x="20" y="37"/>
                      </a:lnTo>
                      <a:lnTo>
                        <a:pt x="23" y="34"/>
                      </a:lnTo>
                      <a:lnTo>
                        <a:pt x="26" y="31"/>
                      </a:lnTo>
                      <a:lnTo>
                        <a:pt x="26" y="28"/>
                      </a:lnTo>
                      <a:lnTo>
                        <a:pt x="26" y="14"/>
                      </a:lnTo>
                      <a:lnTo>
                        <a:pt x="26" y="9"/>
                      </a:lnTo>
                      <a:lnTo>
                        <a:pt x="26" y="5"/>
                      </a:lnTo>
                      <a:lnTo>
                        <a:pt x="23" y="5"/>
                      </a:lnTo>
                      <a:lnTo>
                        <a:pt x="23" y="3"/>
                      </a:lnTo>
                      <a:lnTo>
                        <a:pt x="20" y="3"/>
                      </a:lnTo>
                      <a:lnTo>
                        <a:pt x="20" y="0"/>
                      </a:lnTo>
                      <a:lnTo>
                        <a:pt x="17" y="0"/>
                      </a:lnTo>
                      <a:lnTo>
                        <a:pt x="13" y="0"/>
                      </a:lnTo>
                      <a:lnTo>
                        <a:pt x="10" y="0"/>
                      </a:lnTo>
                      <a:lnTo>
                        <a:pt x="7" y="3"/>
                      </a:lnTo>
                      <a:lnTo>
                        <a:pt x="4" y="3"/>
                      </a:lnTo>
                      <a:lnTo>
                        <a:pt x="4" y="5"/>
                      </a:lnTo>
                      <a:lnTo>
                        <a:pt x="0" y="5"/>
                      </a:lnTo>
                      <a:lnTo>
                        <a:pt x="0" y="14"/>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1932" name="Line 85"/>
                <p:cNvSpPr>
                  <a:spLocks noChangeShapeType="1"/>
                </p:cNvSpPr>
                <p:nvPr/>
              </p:nvSpPr>
              <p:spPr bwMode="auto">
                <a:xfrm>
                  <a:off x="1042" y="2760"/>
                  <a:ext cx="1" cy="1"/>
                </a:xfrm>
                <a:prstGeom prst="line">
                  <a:avLst/>
                </a:prstGeom>
                <a:noFill/>
                <a:ln w="28575">
                  <a:solidFill>
                    <a:schemeClr val="tx1"/>
                  </a:solidFill>
                  <a:round/>
                  <a:headEnd/>
                  <a:tailEnd/>
                </a:ln>
              </p:spPr>
              <p:txBody>
                <a:bodyPr/>
                <a:lstStyle/>
                <a:p>
                  <a:endParaRPr lang="fr-CA"/>
                </a:p>
              </p:txBody>
            </p:sp>
            <p:sp>
              <p:nvSpPr>
                <p:cNvPr id="121933" name="Freeform 86"/>
                <p:cNvSpPr>
                  <a:spLocks/>
                </p:cNvSpPr>
                <p:nvPr/>
              </p:nvSpPr>
              <p:spPr bwMode="auto">
                <a:xfrm>
                  <a:off x="1038" y="2760"/>
                  <a:ext cx="14" cy="5"/>
                </a:xfrm>
                <a:custGeom>
                  <a:avLst/>
                  <a:gdLst>
                    <a:gd name="T0" fmla="*/ 0 w 56"/>
                    <a:gd name="T1" fmla="*/ 0 h 22"/>
                    <a:gd name="T2" fmla="*/ 0 w 56"/>
                    <a:gd name="T3" fmla="*/ 0 h 22"/>
                    <a:gd name="T4" fmla="*/ 0 w 56"/>
                    <a:gd name="T5" fmla="*/ 0 h 22"/>
                    <a:gd name="T6" fmla="*/ 0 w 56"/>
                    <a:gd name="T7" fmla="*/ 0 h 22"/>
                    <a:gd name="T8" fmla="*/ 0 w 56"/>
                    <a:gd name="T9" fmla="*/ 0 h 22"/>
                    <a:gd name="T10" fmla="*/ 0 w 56"/>
                    <a:gd name="T11" fmla="*/ 0 h 22"/>
                    <a:gd name="T12" fmla="*/ 0 w 56"/>
                    <a:gd name="T13" fmla="*/ 0 h 22"/>
                    <a:gd name="T14" fmla="*/ 0 w 56"/>
                    <a:gd name="T15" fmla="*/ 0 h 22"/>
                    <a:gd name="T16" fmla="*/ 0 w 56"/>
                    <a:gd name="T17" fmla="*/ 0 h 22"/>
                    <a:gd name="T18" fmla="*/ 0 w 56"/>
                    <a:gd name="T19" fmla="*/ 0 h 22"/>
                    <a:gd name="T20" fmla="*/ 0 w 56"/>
                    <a:gd name="T21" fmla="*/ 0 h 22"/>
                    <a:gd name="T22" fmla="*/ 0 w 56"/>
                    <a:gd name="T23" fmla="*/ 0 h 22"/>
                    <a:gd name="T24" fmla="*/ 0 w 56"/>
                    <a:gd name="T25" fmla="*/ 0 h 22"/>
                    <a:gd name="T26" fmla="*/ 0 w 56"/>
                    <a:gd name="T27" fmla="*/ 0 h 22"/>
                    <a:gd name="T28" fmla="*/ 0 w 56"/>
                    <a:gd name="T29" fmla="*/ 0 h 22"/>
                    <a:gd name="T30" fmla="*/ 0 w 56"/>
                    <a:gd name="T31" fmla="*/ 0 h 22"/>
                    <a:gd name="T32" fmla="*/ 0 w 56"/>
                    <a:gd name="T33" fmla="*/ 0 h 22"/>
                    <a:gd name="T34" fmla="*/ 0 w 56"/>
                    <a:gd name="T35" fmla="*/ 0 h 22"/>
                    <a:gd name="T36" fmla="*/ 0 w 56"/>
                    <a:gd name="T37" fmla="*/ 0 h 22"/>
                    <a:gd name="T38" fmla="*/ 0 w 56"/>
                    <a:gd name="T39" fmla="*/ 0 h 22"/>
                    <a:gd name="T40" fmla="*/ 0 w 56"/>
                    <a:gd name="T41" fmla="*/ 0 h 22"/>
                    <a:gd name="T42" fmla="*/ 0 w 56"/>
                    <a:gd name="T43" fmla="*/ 0 h 22"/>
                    <a:gd name="T44" fmla="*/ 0 w 56"/>
                    <a:gd name="T45" fmla="*/ 0 h 22"/>
                    <a:gd name="T46" fmla="*/ 0 w 56"/>
                    <a:gd name="T47" fmla="*/ 0 h 22"/>
                    <a:gd name="T48" fmla="*/ 0 w 56"/>
                    <a:gd name="T49" fmla="*/ 0 h 22"/>
                    <a:gd name="T50" fmla="*/ 0 w 56"/>
                    <a:gd name="T51" fmla="*/ 0 h 22"/>
                    <a:gd name="T52" fmla="*/ 0 w 56"/>
                    <a:gd name="T53" fmla="*/ 0 h 22"/>
                    <a:gd name="T54" fmla="*/ 0 w 56"/>
                    <a:gd name="T55" fmla="*/ 0 h 22"/>
                    <a:gd name="T56" fmla="*/ 0 w 56"/>
                    <a:gd name="T57" fmla="*/ 0 h 22"/>
                    <a:gd name="T58" fmla="*/ 0 w 56"/>
                    <a:gd name="T59" fmla="*/ 0 h 22"/>
                    <a:gd name="T60" fmla="*/ 0 w 56"/>
                    <a:gd name="T61" fmla="*/ 0 h 22"/>
                    <a:gd name="T62" fmla="*/ 0 w 56"/>
                    <a:gd name="T63" fmla="*/ 0 h 22"/>
                    <a:gd name="T64" fmla="*/ 0 w 56"/>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6"/>
                    <a:gd name="T100" fmla="*/ 0 h 22"/>
                    <a:gd name="T101" fmla="*/ 56 w 56"/>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6" h="22">
                      <a:moveTo>
                        <a:pt x="13" y="0"/>
                      </a:moveTo>
                      <a:lnTo>
                        <a:pt x="10" y="0"/>
                      </a:lnTo>
                      <a:lnTo>
                        <a:pt x="7" y="3"/>
                      </a:lnTo>
                      <a:lnTo>
                        <a:pt x="4" y="3"/>
                      </a:lnTo>
                      <a:lnTo>
                        <a:pt x="4" y="5"/>
                      </a:lnTo>
                      <a:lnTo>
                        <a:pt x="0" y="5"/>
                      </a:lnTo>
                      <a:lnTo>
                        <a:pt x="0" y="9"/>
                      </a:lnTo>
                      <a:lnTo>
                        <a:pt x="0" y="11"/>
                      </a:lnTo>
                      <a:lnTo>
                        <a:pt x="0" y="14"/>
                      </a:lnTo>
                      <a:lnTo>
                        <a:pt x="0" y="17"/>
                      </a:lnTo>
                      <a:lnTo>
                        <a:pt x="4" y="17"/>
                      </a:lnTo>
                      <a:lnTo>
                        <a:pt x="4" y="20"/>
                      </a:lnTo>
                      <a:lnTo>
                        <a:pt x="7" y="20"/>
                      </a:lnTo>
                      <a:lnTo>
                        <a:pt x="10" y="22"/>
                      </a:lnTo>
                      <a:lnTo>
                        <a:pt x="39" y="22"/>
                      </a:lnTo>
                      <a:lnTo>
                        <a:pt x="45" y="22"/>
                      </a:lnTo>
                      <a:lnTo>
                        <a:pt x="49" y="22"/>
                      </a:lnTo>
                      <a:lnTo>
                        <a:pt x="49" y="20"/>
                      </a:lnTo>
                      <a:lnTo>
                        <a:pt x="52" y="20"/>
                      </a:lnTo>
                      <a:lnTo>
                        <a:pt x="52" y="17"/>
                      </a:lnTo>
                      <a:lnTo>
                        <a:pt x="56" y="17"/>
                      </a:lnTo>
                      <a:lnTo>
                        <a:pt x="56" y="14"/>
                      </a:lnTo>
                      <a:lnTo>
                        <a:pt x="56" y="11"/>
                      </a:lnTo>
                      <a:lnTo>
                        <a:pt x="56" y="9"/>
                      </a:lnTo>
                      <a:lnTo>
                        <a:pt x="56" y="5"/>
                      </a:lnTo>
                      <a:lnTo>
                        <a:pt x="52" y="5"/>
                      </a:lnTo>
                      <a:lnTo>
                        <a:pt x="52" y="3"/>
                      </a:lnTo>
                      <a:lnTo>
                        <a:pt x="49" y="3"/>
                      </a:lnTo>
                      <a:lnTo>
                        <a:pt x="49" y="0"/>
                      </a:lnTo>
                      <a:lnTo>
                        <a:pt x="43"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1934" name="Line 87"/>
                <p:cNvSpPr>
                  <a:spLocks noChangeShapeType="1"/>
                </p:cNvSpPr>
                <p:nvPr/>
              </p:nvSpPr>
              <p:spPr bwMode="auto">
                <a:xfrm>
                  <a:off x="1046" y="2763"/>
                  <a:ext cx="1" cy="1"/>
                </a:xfrm>
                <a:prstGeom prst="line">
                  <a:avLst/>
                </a:prstGeom>
                <a:noFill/>
                <a:ln w="28575">
                  <a:solidFill>
                    <a:schemeClr val="tx1"/>
                  </a:solidFill>
                  <a:round/>
                  <a:headEnd/>
                  <a:tailEnd/>
                </a:ln>
              </p:spPr>
              <p:txBody>
                <a:bodyPr/>
                <a:lstStyle/>
                <a:p>
                  <a:endParaRPr lang="fr-CA"/>
                </a:p>
              </p:txBody>
            </p:sp>
            <p:sp>
              <p:nvSpPr>
                <p:cNvPr id="121935" name="Freeform 88"/>
                <p:cNvSpPr>
                  <a:spLocks/>
                </p:cNvSpPr>
                <p:nvPr/>
              </p:nvSpPr>
              <p:spPr bwMode="auto">
                <a:xfrm>
                  <a:off x="1046" y="2754"/>
                  <a:ext cx="6" cy="11"/>
                </a:xfrm>
                <a:custGeom>
                  <a:avLst/>
                  <a:gdLst>
                    <a:gd name="T0" fmla="*/ 0 w 26"/>
                    <a:gd name="T1" fmla="*/ 0 h 53"/>
                    <a:gd name="T2" fmla="*/ 0 w 26"/>
                    <a:gd name="T3" fmla="*/ 0 h 53"/>
                    <a:gd name="T4" fmla="*/ 0 w 26"/>
                    <a:gd name="T5" fmla="*/ 0 h 53"/>
                    <a:gd name="T6" fmla="*/ 0 w 26"/>
                    <a:gd name="T7" fmla="*/ 0 h 53"/>
                    <a:gd name="T8" fmla="*/ 0 w 26"/>
                    <a:gd name="T9" fmla="*/ 0 h 53"/>
                    <a:gd name="T10" fmla="*/ 0 w 26"/>
                    <a:gd name="T11" fmla="*/ 0 h 53"/>
                    <a:gd name="T12" fmla="*/ 0 w 26"/>
                    <a:gd name="T13" fmla="*/ 0 h 53"/>
                    <a:gd name="T14" fmla="*/ 0 w 26"/>
                    <a:gd name="T15" fmla="*/ 0 h 53"/>
                    <a:gd name="T16" fmla="*/ 0 w 26"/>
                    <a:gd name="T17" fmla="*/ 0 h 53"/>
                    <a:gd name="T18" fmla="*/ 0 w 26"/>
                    <a:gd name="T19" fmla="*/ 0 h 53"/>
                    <a:gd name="T20" fmla="*/ 0 w 26"/>
                    <a:gd name="T21" fmla="*/ 0 h 53"/>
                    <a:gd name="T22" fmla="*/ 0 w 26"/>
                    <a:gd name="T23" fmla="*/ 0 h 53"/>
                    <a:gd name="T24" fmla="*/ 0 w 26"/>
                    <a:gd name="T25" fmla="*/ 0 h 53"/>
                    <a:gd name="T26" fmla="*/ 0 w 26"/>
                    <a:gd name="T27" fmla="*/ 0 h 53"/>
                    <a:gd name="T28" fmla="*/ 0 w 26"/>
                    <a:gd name="T29" fmla="*/ 0 h 53"/>
                    <a:gd name="T30" fmla="*/ 0 w 26"/>
                    <a:gd name="T31" fmla="*/ 0 h 53"/>
                    <a:gd name="T32" fmla="*/ 0 w 26"/>
                    <a:gd name="T33" fmla="*/ 0 h 53"/>
                    <a:gd name="T34" fmla="*/ 0 w 26"/>
                    <a:gd name="T35" fmla="*/ 0 h 53"/>
                    <a:gd name="T36" fmla="*/ 0 w 26"/>
                    <a:gd name="T37" fmla="*/ 0 h 53"/>
                    <a:gd name="T38" fmla="*/ 0 w 26"/>
                    <a:gd name="T39" fmla="*/ 0 h 53"/>
                    <a:gd name="T40" fmla="*/ 0 w 26"/>
                    <a:gd name="T41" fmla="*/ 0 h 53"/>
                    <a:gd name="T42" fmla="*/ 0 w 26"/>
                    <a:gd name="T43" fmla="*/ 0 h 53"/>
                    <a:gd name="T44" fmla="*/ 0 w 26"/>
                    <a:gd name="T45" fmla="*/ 0 h 53"/>
                    <a:gd name="T46" fmla="*/ 0 w 26"/>
                    <a:gd name="T47" fmla="*/ 0 h 53"/>
                    <a:gd name="T48" fmla="*/ 0 w 26"/>
                    <a:gd name="T49" fmla="*/ 0 h 53"/>
                    <a:gd name="T50" fmla="*/ 0 w 26"/>
                    <a:gd name="T51" fmla="*/ 0 h 53"/>
                    <a:gd name="T52" fmla="*/ 0 w 26"/>
                    <a:gd name="T53" fmla="*/ 0 h 53"/>
                    <a:gd name="T54" fmla="*/ 0 w 26"/>
                    <a:gd name="T55" fmla="*/ 0 h 53"/>
                    <a:gd name="T56" fmla="*/ 0 w 26"/>
                    <a:gd name="T57" fmla="*/ 0 h 53"/>
                    <a:gd name="T58" fmla="*/ 0 w 26"/>
                    <a:gd name="T59" fmla="*/ 0 h 53"/>
                    <a:gd name="T60" fmla="*/ 0 w 26"/>
                    <a:gd name="T61" fmla="*/ 0 h 53"/>
                    <a:gd name="T62" fmla="*/ 0 w 26"/>
                    <a:gd name="T63" fmla="*/ 0 h 53"/>
                    <a:gd name="T64" fmla="*/ 0 w 26"/>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3"/>
                    <a:gd name="T101" fmla="*/ 26 w 26"/>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3">
                      <a:moveTo>
                        <a:pt x="0" y="42"/>
                      </a:moveTo>
                      <a:lnTo>
                        <a:pt x="0" y="45"/>
                      </a:lnTo>
                      <a:lnTo>
                        <a:pt x="0" y="48"/>
                      </a:lnTo>
                      <a:lnTo>
                        <a:pt x="2" y="48"/>
                      </a:lnTo>
                      <a:lnTo>
                        <a:pt x="2" y="51"/>
                      </a:lnTo>
                      <a:lnTo>
                        <a:pt x="6" y="51"/>
                      </a:lnTo>
                      <a:lnTo>
                        <a:pt x="9" y="53"/>
                      </a:lnTo>
                      <a:lnTo>
                        <a:pt x="13" y="53"/>
                      </a:lnTo>
                      <a:lnTo>
                        <a:pt x="15" y="53"/>
                      </a:lnTo>
                      <a:lnTo>
                        <a:pt x="19" y="53"/>
                      </a:lnTo>
                      <a:lnTo>
                        <a:pt x="19" y="51"/>
                      </a:lnTo>
                      <a:lnTo>
                        <a:pt x="22" y="51"/>
                      </a:lnTo>
                      <a:lnTo>
                        <a:pt x="22" y="48"/>
                      </a:lnTo>
                      <a:lnTo>
                        <a:pt x="26" y="48"/>
                      </a:lnTo>
                      <a:lnTo>
                        <a:pt x="26" y="45"/>
                      </a:lnTo>
                      <a:lnTo>
                        <a:pt x="26" y="15"/>
                      </a:lnTo>
                      <a:lnTo>
                        <a:pt x="26" y="9"/>
                      </a:lnTo>
                      <a:lnTo>
                        <a:pt x="26" y="6"/>
                      </a:lnTo>
                      <a:lnTo>
                        <a:pt x="22" y="6"/>
                      </a:lnTo>
                      <a:lnTo>
                        <a:pt x="22" y="4"/>
                      </a:lnTo>
                      <a:lnTo>
                        <a:pt x="19" y="0"/>
                      </a:lnTo>
                      <a:lnTo>
                        <a:pt x="15" y="0"/>
                      </a:lnTo>
                      <a:lnTo>
                        <a:pt x="13" y="0"/>
                      </a:lnTo>
                      <a:lnTo>
                        <a:pt x="9" y="0"/>
                      </a:lnTo>
                      <a:lnTo>
                        <a:pt x="6" y="0"/>
                      </a:lnTo>
                      <a:lnTo>
                        <a:pt x="2" y="4"/>
                      </a:lnTo>
                      <a:lnTo>
                        <a:pt x="2" y="6"/>
                      </a:lnTo>
                      <a:lnTo>
                        <a:pt x="0" y="6"/>
                      </a:lnTo>
                      <a:lnTo>
                        <a:pt x="0" y="12"/>
                      </a:lnTo>
                      <a:lnTo>
                        <a:pt x="0" y="42"/>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1936" name="Line 89"/>
                <p:cNvSpPr>
                  <a:spLocks noChangeShapeType="1"/>
                </p:cNvSpPr>
                <p:nvPr/>
              </p:nvSpPr>
              <p:spPr bwMode="auto">
                <a:xfrm>
                  <a:off x="1049" y="2754"/>
                  <a:ext cx="1" cy="1"/>
                </a:xfrm>
                <a:prstGeom prst="line">
                  <a:avLst/>
                </a:prstGeom>
                <a:noFill/>
                <a:ln w="28575">
                  <a:solidFill>
                    <a:schemeClr val="tx1"/>
                  </a:solidFill>
                  <a:round/>
                  <a:headEnd/>
                  <a:tailEnd/>
                </a:ln>
              </p:spPr>
              <p:txBody>
                <a:bodyPr/>
                <a:lstStyle/>
                <a:p>
                  <a:endParaRPr lang="fr-CA"/>
                </a:p>
              </p:txBody>
            </p:sp>
            <p:sp>
              <p:nvSpPr>
                <p:cNvPr id="121937" name="Freeform 90"/>
                <p:cNvSpPr>
                  <a:spLocks/>
                </p:cNvSpPr>
                <p:nvPr/>
              </p:nvSpPr>
              <p:spPr bwMode="auto">
                <a:xfrm>
                  <a:off x="1046" y="2754"/>
                  <a:ext cx="13" cy="5"/>
                </a:xfrm>
                <a:custGeom>
                  <a:avLst/>
                  <a:gdLst>
                    <a:gd name="T0" fmla="*/ 0 w 54"/>
                    <a:gd name="T1" fmla="*/ 0 h 23"/>
                    <a:gd name="T2" fmla="*/ 0 w 54"/>
                    <a:gd name="T3" fmla="*/ 0 h 23"/>
                    <a:gd name="T4" fmla="*/ 0 w 54"/>
                    <a:gd name="T5" fmla="*/ 0 h 23"/>
                    <a:gd name="T6" fmla="*/ 0 w 54"/>
                    <a:gd name="T7" fmla="*/ 0 h 23"/>
                    <a:gd name="T8" fmla="*/ 0 w 54"/>
                    <a:gd name="T9" fmla="*/ 0 h 23"/>
                    <a:gd name="T10" fmla="*/ 0 w 54"/>
                    <a:gd name="T11" fmla="*/ 0 h 23"/>
                    <a:gd name="T12" fmla="*/ 0 w 54"/>
                    <a:gd name="T13" fmla="*/ 0 h 23"/>
                    <a:gd name="T14" fmla="*/ 0 w 54"/>
                    <a:gd name="T15" fmla="*/ 0 h 23"/>
                    <a:gd name="T16" fmla="*/ 0 w 54"/>
                    <a:gd name="T17" fmla="*/ 0 h 23"/>
                    <a:gd name="T18" fmla="*/ 0 w 54"/>
                    <a:gd name="T19" fmla="*/ 0 h 23"/>
                    <a:gd name="T20" fmla="*/ 0 w 54"/>
                    <a:gd name="T21" fmla="*/ 0 h 23"/>
                    <a:gd name="T22" fmla="*/ 0 w 54"/>
                    <a:gd name="T23" fmla="*/ 0 h 23"/>
                    <a:gd name="T24" fmla="*/ 0 w 54"/>
                    <a:gd name="T25" fmla="*/ 0 h 23"/>
                    <a:gd name="T26" fmla="*/ 0 w 54"/>
                    <a:gd name="T27" fmla="*/ 0 h 23"/>
                    <a:gd name="T28" fmla="*/ 0 w 54"/>
                    <a:gd name="T29" fmla="*/ 0 h 23"/>
                    <a:gd name="T30" fmla="*/ 0 w 54"/>
                    <a:gd name="T31" fmla="*/ 0 h 23"/>
                    <a:gd name="T32" fmla="*/ 0 w 54"/>
                    <a:gd name="T33" fmla="*/ 0 h 23"/>
                    <a:gd name="T34" fmla="*/ 0 w 54"/>
                    <a:gd name="T35" fmla="*/ 0 h 23"/>
                    <a:gd name="T36" fmla="*/ 0 w 54"/>
                    <a:gd name="T37" fmla="*/ 0 h 23"/>
                    <a:gd name="T38" fmla="*/ 0 w 54"/>
                    <a:gd name="T39" fmla="*/ 0 h 23"/>
                    <a:gd name="T40" fmla="*/ 0 w 54"/>
                    <a:gd name="T41" fmla="*/ 0 h 23"/>
                    <a:gd name="T42" fmla="*/ 0 w 54"/>
                    <a:gd name="T43" fmla="*/ 0 h 23"/>
                    <a:gd name="T44" fmla="*/ 0 w 54"/>
                    <a:gd name="T45" fmla="*/ 0 h 23"/>
                    <a:gd name="T46" fmla="*/ 0 w 54"/>
                    <a:gd name="T47" fmla="*/ 0 h 23"/>
                    <a:gd name="T48" fmla="*/ 0 w 54"/>
                    <a:gd name="T49" fmla="*/ 0 h 23"/>
                    <a:gd name="T50" fmla="*/ 0 w 54"/>
                    <a:gd name="T51" fmla="*/ 0 h 23"/>
                    <a:gd name="T52" fmla="*/ 0 w 54"/>
                    <a:gd name="T53" fmla="*/ 0 h 23"/>
                    <a:gd name="T54" fmla="*/ 0 w 54"/>
                    <a:gd name="T55" fmla="*/ 0 h 23"/>
                    <a:gd name="T56" fmla="*/ 0 w 54"/>
                    <a:gd name="T57" fmla="*/ 0 h 23"/>
                    <a:gd name="T58" fmla="*/ 0 w 54"/>
                    <a:gd name="T59" fmla="*/ 0 h 23"/>
                    <a:gd name="T60" fmla="*/ 0 w 54"/>
                    <a:gd name="T61" fmla="*/ 0 h 23"/>
                    <a:gd name="T62" fmla="*/ 0 w 54"/>
                    <a:gd name="T63" fmla="*/ 0 h 23"/>
                    <a:gd name="T64" fmla="*/ 0 w 54"/>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3"/>
                    <a:gd name="T101" fmla="*/ 54 w 54"/>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3">
                      <a:moveTo>
                        <a:pt x="13" y="0"/>
                      </a:moveTo>
                      <a:lnTo>
                        <a:pt x="9" y="0"/>
                      </a:lnTo>
                      <a:lnTo>
                        <a:pt x="6" y="0"/>
                      </a:lnTo>
                      <a:lnTo>
                        <a:pt x="2" y="4"/>
                      </a:lnTo>
                      <a:lnTo>
                        <a:pt x="2" y="6"/>
                      </a:lnTo>
                      <a:lnTo>
                        <a:pt x="0" y="6"/>
                      </a:lnTo>
                      <a:lnTo>
                        <a:pt x="0" y="9"/>
                      </a:lnTo>
                      <a:lnTo>
                        <a:pt x="0" y="12"/>
                      </a:lnTo>
                      <a:lnTo>
                        <a:pt x="0" y="15"/>
                      </a:lnTo>
                      <a:lnTo>
                        <a:pt x="2" y="17"/>
                      </a:lnTo>
                      <a:lnTo>
                        <a:pt x="2" y="19"/>
                      </a:lnTo>
                      <a:lnTo>
                        <a:pt x="6" y="19"/>
                      </a:lnTo>
                      <a:lnTo>
                        <a:pt x="9" y="19"/>
                      </a:lnTo>
                      <a:lnTo>
                        <a:pt x="9" y="23"/>
                      </a:lnTo>
                      <a:lnTo>
                        <a:pt x="39" y="23"/>
                      </a:lnTo>
                      <a:lnTo>
                        <a:pt x="45" y="23"/>
                      </a:lnTo>
                      <a:lnTo>
                        <a:pt x="48" y="19"/>
                      </a:lnTo>
                      <a:lnTo>
                        <a:pt x="50" y="19"/>
                      </a:lnTo>
                      <a:lnTo>
                        <a:pt x="50" y="17"/>
                      </a:lnTo>
                      <a:lnTo>
                        <a:pt x="54" y="15"/>
                      </a:lnTo>
                      <a:lnTo>
                        <a:pt x="54" y="12"/>
                      </a:lnTo>
                      <a:lnTo>
                        <a:pt x="54" y="9"/>
                      </a:lnTo>
                      <a:lnTo>
                        <a:pt x="54" y="6"/>
                      </a:lnTo>
                      <a:lnTo>
                        <a:pt x="50" y="6"/>
                      </a:lnTo>
                      <a:lnTo>
                        <a:pt x="50" y="4"/>
                      </a:lnTo>
                      <a:lnTo>
                        <a:pt x="48" y="0"/>
                      </a:lnTo>
                      <a:lnTo>
                        <a:pt x="41"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1938" name="Line 91"/>
                <p:cNvSpPr>
                  <a:spLocks noChangeShapeType="1"/>
                </p:cNvSpPr>
                <p:nvPr/>
              </p:nvSpPr>
              <p:spPr bwMode="auto">
                <a:xfrm>
                  <a:off x="1053" y="2757"/>
                  <a:ext cx="1" cy="1"/>
                </a:xfrm>
                <a:prstGeom prst="line">
                  <a:avLst/>
                </a:prstGeom>
                <a:noFill/>
                <a:ln w="28575">
                  <a:solidFill>
                    <a:schemeClr val="tx1"/>
                  </a:solidFill>
                  <a:round/>
                  <a:headEnd/>
                  <a:tailEnd/>
                </a:ln>
              </p:spPr>
              <p:txBody>
                <a:bodyPr/>
                <a:lstStyle/>
                <a:p>
                  <a:endParaRPr lang="fr-CA"/>
                </a:p>
              </p:txBody>
            </p:sp>
            <p:sp>
              <p:nvSpPr>
                <p:cNvPr id="121939" name="Freeform 92"/>
                <p:cNvSpPr>
                  <a:spLocks/>
                </p:cNvSpPr>
                <p:nvPr/>
              </p:nvSpPr>
              <p:spPr bwMode="auto">
                <a:xfrm>
                  <a:off x="1053" y="2751"/>
                  <a:ext cx="6" cy="8"/>
                </a:xfrm>
                <a:custGeom>
                  <a:avLst/>
                  <a:gdLst>
                    <a:gd name="T0" fmla="*/ 0 w 26"/>
                    <a:gd name="T1" fmla="*/ 0 h 40"/>
                    <a:gd name="T2" fmla="*/ 0 w 26"/>
                    <a:gd name="T3" fmla="*/ 0 h 40"/>
                    <a:gd name="T4" fmla="*/ 0 w 26"/>
                    <a:gd name="T5" fmla="*/ 0 h 40"/>
                    <a:gd name="T6" fmla="*/ 0 w 26"/>
                    <a:gd name="T7" fmla="*/ 0 h 40"/>
                    <a:gd name="T8" fmla="*/ 0 w 26"/>
                    <a:gd name="T9" fmla="*/ 0 h 40"/>
                    <a:gd name="T10" fmla="*/ 0 w 26"/>
                    <a:gd name="T11" fmla="*/ 0 h 40"/>
                    <a:gd name="T12" fmla="*/ 0 w 26"/>
                    <a:gd name="T13" fmla="*/ 0 h 40"/>
                    <a:gd name="T14" fmla="*/ 0 w 26"/>
                    <a:gd name="T15" fmla="*/ 0 h 40"/>
                    <a:gd name="T16" fmla="*/ 0 w 26"/>
                    <a:gd name="T17" fmla="*/ 0 h 40"/>
                    <a:gd name="T18" fmla="*/ 0 w 26"/>
                    <a:gd name="T19" fmla="*/ 0 h 40"/>
                    <a:gd name="T20" fmla="*/ 0 w 26"/>
                    <a:gd name="T21" fmla="*/ 0 h 40"/>
                    <a:gd name="T22" fmla="*/ 0 w 26"/>
                    <a:gd name="T23" fmla="*/ 0 h 40"/>
                    <a:gd name="T24" fmla="*/ 0 w 26"/>
                    <a:gd name="T25" fmla="*/ 0 h 40"/>
                    <a:gd name="T26" fmla="*/ 0 w 26"/>
                    <a:gd name="T27" fmla="*/ 0 h 40"/>
                    <a:gd name="T28" fmla="*/ 0 w 26"/>
                    <a:gd name="T29" fmla="*/ 0 h 40"/>
                    <a:gd name="T30" fmla="*/ 0 w 26"/>
                    <a:gd name="T31" fmla="*/ 0 h 40"/>
                    <a:gd name="T32" fmla="*/ 0 w 26"/>
                    <a:gd name="T33" fmla="*/ 0 h 40"/>
                    <a:gd name="T34" fmla="*/ 0 w 26"/>
                    <a:gd name="T35" fmla="*/ 0 h 40"/>
                    <a:gd name="T36" fmla="*/ 0 w 26"/>
                    <a:gd name="T37" fmla="*/ 0 h 40"/>
                    <a:gd name="T38" fmla="*/ 0 w 26"/>
                    <a:gd name="T39" fmla="*/ 0 h 40"/>
                    <a:gd name="T40" fmla="*/ 0 w 26"/>
                    <a:gd name="T41" fmla="*/ 0 h 40"/>
                    <a:gd name="T42" fmla="*/ 0 w 26"/>
                    <a:gd name="T43" fmla="*/ 0 h 40"/>
                    <a:gd name="T44" fmla="*/ 0 w 26"/>
                    <a:gd name="T45" fmla="*/ 0 h 40"/>
                    <a:gd name="T46" fmla="*/ 0 w 26"/>
                    <a:gd name="T47" fmla="*/ 0 h 40"/>
                    <a:gd name="T48" fmla="*/ 0 w 26"/>
                    <a:gd name="T49" fmla="*/ 0 h 40"/>
                    <a:gd name="T50" fmla="*/ 0 w 26"/>
                    <a:gd name="T51" fmla="*/ 0 h 40"/>
                    <a:gd name="T52" fmla="*/ 0 w 26"/>
                    <a:gd name="T53" fmla="*/ 0 h 40"/>
                    <a:gd name="T54" fmla="*/ 0 w 26"/>
                    <a:gd name="T55" fmla="*/ 0 h 40"/>
                    <a:gd name="T56" fmla="*/ 0 w 26"/>
                    <a:gd name="T57" fmla="*/ 0 h 40"/>
                    <a:gd name="T58" fmla="*/ 0 w 26"/>
                    <a:gd name="T59" fmla="*/ 0 h 40"/>
                    <a:gd name="T60" fmla="*/ 0 w 26"/>
                    <a:gd name="T61" fmla="*/ 0 h 40"/>
                    <a:gd name="T62" fmla="*/ 0 w 26"/>
                    <a:gd name="T63" fmla="*/ 0 h 40"/>
                    <a:gd name="T64" fmla="*/ 0 w 26"/>
                    <a:gd name="T65" fmla="*/ 0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40"/>
                    <a:gd name="T101" fmla="*/ 26 w 26"/>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40">
                      <a:moveTo>
                        <a:pt x="0" y="29"/>
                      </a:moveTo>
                      <a:lnTo>
                        <a:pt x="0" y="32"/>
                      </a:lnTo>
                      <a:lnTo>
                        <a:pt x="4" y="34"/>
                      </a:lnTo>
                      <a:lnTo>
                        <a:pt x="4" y="36"/>
                      </a:lnTo>
                      <a:lnTo>
                        <a:pt x="7" y="36"/>
                      </a:lnTo>
                      <a:lnTo>
                        <a:pt x="11" y="36"/>
                      </a:lnTo>
                      <a:lnTo>
                        <a:pt x="11" y="40"/>
                      </a:lnTo>
                      <a:lnTo>
                        <a:pt x="13" y="40"/>
                      </a:lnTo>
                      <a:lnTo>
                        <a:pt x="17" y="40"/>
                      </a:lnTo>
                      <a:lnTo>
                        <a:pt x="20" y="36"/>
                      </a:lnTo>
                      <a:lnTo>
                        <a:pt x="22" y="36"/>
                      </a:lnTo>
                      <a:lnTo>
                        <a:pt x="22" y="34"/>
                      </a:lnTo>
                      <a:lnTo>
                        <a:pt x="26" y="32"/>
                      </a:lnTo>
                      <a:lnTo>
                        <a:pt x="26" y="17"/>
                      </a:lnTo>
                      <a:lnTo>
                        <a:pt x="26" y="9"/>
                      </a:lnTo>
                      <a:lnTo>
                        <a:pt x="22" y="6"/>
                      </a:lnTo>
                      <a:lnTo>
                        <a:pt x="22" y="4"/>
                      </a:lnTo>
                      <a:lnTo>
                        <a:pt x="20" y="4"/>
                      </a:lnTo>
                      <a:lnTo>
                        <a:pt x="20" y="0"/>
                      </a:lnTo>
                      <a:lnTo>
                        <a:pt x="17" y="0"/>
                      </a:lnTo>
                      <a:lnTo>
                        <a:pt x="13" y="0"/>
                      </a:lnTo>
                      <a:lnTo>
                        <a:pt x="11" y="0"/>
                      </a:lnTo>
                      <a:lnTo>
                        <a:pt x="7" y="4"/>
                      </a:lnTo>
                      <a:lnTo>
                        <a:pt x="4" y="4"/>
                      </a:lnTo>
                      <a:lnTo>
                        <a:pt x="4" y="6"/>
                      </a:lnTo>
                      <a:lnTo>
                        <a:pt x="0" y="9"/>
                      </a:lnTo>
                      <a:lnTo>
                        <a:pt x="0" y="15"/>
                      </a:lnTo>
                      <a:lnTo>
                        <a:pt x="0" y="29"/>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1940" name="Line 93"/>
                <p:cNvSpPr>
                  <a:spLocks noChangeShapeType="1"/>
                </p:cNvSpPr>
                <p:nvPr/>
              </p:nvSpPr>
              <p:spPr bwMode="auto">
                <a:xfrm>
                  <a:off x="1056" y="2751"/>
                  <a:ext cx="1" cy="1"/>
                </a:xfrm>
                <a:prstGeom prst="line">
                  <a:avLst/>
                </a:prstGeom>
                <a:noFill/>
                <a:ln w="28575">
                  <a:solidFill>
                    <a:schemeClr val="tx1"/>
                  </a:solidFill>
                  <a:round/>
                  <a:headEnd/>
                  <a:tailEnd/>
                </a:ln>
              </p:spPr>
              <p:txBody>
                <a:bodyPr/>
                <a:lstStyle/>
                <a:p>
                  <a:endParaRPr lang="fr-CA"/>
                </a:p>
              </p:txBody>
            </p:sp>
            <p:sp>
              <p:nvSpPr>
                <p:cNvPr id="121941" name="Freeform 94"/>
                <p:cNvSpPr>
                  <a:spLocks/>
                </p:cNvSpPr>
                <p:nvPr/>
              </p:nvSpPr>
              <p:spPr bwMode="auto">
                <a:xfrm>
                  <a:off x="1053" y="2751"/>
                  <a:ext cx="10" cy="4"/>
                </a:xfrm>
                <a:custGeom>
                  <a:avLst/>
                  <a:gdLst>
                    <a:gd name="T0" fmla="*/ 0 w 41"/>
                    <a:gd name="T1" fmla="*/ 0 h 23"/>
                    <a:gd name="T2" fmla="*/ 0 w 41"/>
                    <a:gd name="T3" fmla="*/ 0 h 23"/>
                    <a:gd name="T4" fmla="*/ 0 w 41"/>
                    <a:gd name="T5" fmla="*/ 0 h 23"/>
                    <a:gd name="T6" fmla="*/ 0 w 41"/>
                    <a:gd name="T7" fmla="*/ 0 h 23"/>
                    <a:gd name="T8" fmla="*/ 0 w 41"/>
                    <a:gd name="T9" fmla="*/ 0 h 23"/>
                    <a:gd name="T10" fmla="*/ 0 w 41"/>
                    <a:gd name="T11" fmla="*/ 0 h 23"/>
                    <a:gd name="T12" fmla="*/ 0 w 41"/>
                    <a:gd name="T13" fmla="*/ 0 h 23"/>
                    <a:gd name="T14" fmla="*/ 0 w 41"/>
                    <a:gd name="T15" fmla="*/ 0 h 23"/>
                    <a:gd name="T16" fmla="*/ 0 w 41"/>
                    <a:gd name="T17" fmla="*/ 0 h 23"/>
                    <a:gd name="T18" fmla="*/ 0 w 41"/>
                    <a:gd name="T19" fmla="*/ 0 h 23"/>
                    <a:gd name="T20" fmla="*/ 0 w 41"/>
                    <a:gd name="T21" fmla="*/ 0 h 23"/>
                    <a:gd name="T22" fmla="*/ 0 w 41"/>
                    <a:gd name="T23" fmla="*/ 0 h 23"/>
                    <a:gd name="T24" fmla="*/ 0 w 41"/>
                    <a:gd name="T25" fmla="*/ 0 h 23"/>
                    <a:gd name="T26" fmla="*/ 0 w 41"/>
                    <a:gd name="T27" fmla="*/ 0 h 23"/>
                    <a:gd name="T28" fmla="*/ 0 w 41"/>
                    <a:gd name="T29" fmla="*/ 0 h 23"/>
                    <a:gd name="T30" fmla="*/ 0 w 41"/>
                    <a:gd name="T31" fmla="*/ 0 h 23"/>
                    <a:gd name="T32" fmla="*/ 0 w 41"/>
                    <a:gd name="T33" fmla="*/ 0 h 23"/>
                    <a:gd name="T34" fmla="*/ 0 w 41"/>
                    <a:gd name="T35" fmla="*/ 0 h 23"/>
                    <a:gd name="T36" fmla="*/ 0 w 41"/>
                    <a:gd name="T37" fmla="*/ 0 h 23"/>
                    <a:gd name="T38" fmla="*/ 0 w 41"/>
                    <a:gd name="T39" fmla="*/ 0 h 23"/>
                    <a:gd name="T40" fmla="*/ 0 w 41"/>
                    <a:gd name="T41" fmla="*/ 0 h 23"/>
                    <a:gd name="T42" fmla="*/ 0 w 41"/>
                    <a:gd name="T43" fmla="*/ 0 h 23"/>
                    <a:gd name="T44" fmla="*/ 0 w 41"/>
                    <a:gd name="T45" fmla="*/ 0 h 23"/>
                    <a:gd name="T46" fmla="*/ 0 w 41"/>
                    <a:gd name="T47" fmla="*/ 0 h 23"/>
                    <a:gd name="T48" fmla="*/ 0 w 41"/>
                    <a:gd name="T49" fmla="*/ 0 h 23"/>
                    <a:gd name="T50" fmla="*/ 0 w 41"/>
                    <a:gd name="T51" fmla="*/ 0 h 23"/>
                    <a:gd name="T52" fmla="*/ 0 w 41"/>
                    <a:gd name="T53" fmla="*/ 0 h 23"/>
                    <a:gd name="T54" fmla="*/ 0 w 41"/>
                    <a:gd name="T55" fmla="*/ 0 h 23"/>
                    <a:gd name="T56" fmla="*/ 0 w 41"/>
                    <a:gd name="T57" fmla="*/ 0 h 23"/>
                    <a:gd name="T58" fmla="*/ 0 w 41"/>
                    <a:gd name="T59" fmla="*/ 0 h 23"/>
                    <a:gd name="T60" fmla="*/ 0 w 41"/>
                    <a:gd name="T61" fmla="*/ 0 h 23"/>
                    <a:gd name="T62" fmla="*/ 0 w 41"/>
                    <a:gd name="T63" fmla="*/ 0 h 23"/>
                    <a:gd name="T64" fmla="*/ 0 w 41"/>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3"/>
                    <a:gd name="T101" fmla="*/ 41 w 41"/>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3">
                      <a:moveTo>
                        <a:pt x="13" y="0"/>
                      </a:moveTo>
                      <a:lnTo>
                        <a:pt x="11" y="0"/>
                      </a:lnTo>
                      <a:lnTo>
                        <a:pt x="7" y="4"/>
                      </a:lnTo>
                      <a:lnTo>
                        <a:pt x="4" y="4"/>
                      </a:lnTo>
                      <a:lnTo>
                        <a:pt x="4" y="6"/>
                      </a:lnTo>
                      <a:lnTo>
                        <a:pt x="0" y="9"/>
                      </a:lnTo>
                      <a:lnTo>
                        <a:pt x="0" y="12"/>
                      </a:lnTo>
                      <a:lnTo>
                        <a:pt x="0" y="15"/>
                      </a:lnTo>
                      <a:lnTo>
                        <a:pt x="0" y="17"/>
                      </a:lnTo>
                      <a:lnTo>
                        <a:pt x="4" y="17"/>
                      </a:lnTo>
                      <a:lnTo>
                        <a:pt x="4" y="21"/>
                      </a:lnTo>
                      <a:lnTo>
                        <a:pt x="7" y="23"/>
                      </a:lnTo>
                      <a:lnTo>
                        <a:pt x="11" y="23"/>
                      </a:lnTo>
                      <a:lnTo>
                        <a:pt x="22" y="23"/>
                      </a:lnTo>
                      <a:lnTo>
                        <a:pt x="29" y="23"/>
                      </a:lnTo>
                      <a:lnTo>
                        <a:pt x="32" y="23"/>
                      </a:lnTo>
                      <a:lnTo>
                        <a:pt x="35" y="23"/>
                      </a:lnTo>
                      <a:lnTo>
                        <a:pt x="39" y="21"/>
                      </a:lnTo>
                      <a:lnTo>
                        <a:pt x="39" y="17"/>
                      </a:lnTo>
                      <a:lnTo>
                        <a:pt x="41" y="15"/>
                      </a:lnTo>
                      <a:lnTo>
                        <a:pt x="41" y="12"/>
                      </a:lnTo>
                      <a:lnTo>
                        <a:pt x="41" y="9"/>
                      </a:lnTo>
                      <a:lnTo>
                        <a:pt x="39" y="9"/>
                      </a:lnTo>
                      <a:lnTo>
                        <a:pt x="39" y="6"/>
                      </a:lnTo>
                      <a:lnTo>
                        <a:pt x="39" y="4"/>
                      </a:lnTo>
                      <a:lnTo>
                        <a:pt x="35" y="4"/>
                      </a:lnTo>
                      <a:lnTo>
                        <a:pt x="32"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1942" name="Line 95"/>
                <p:cNvSpPr>
                  <a:spLocks noChangeShapeType="1"/>
                </p:cNvSpPr>
                <p:nvPr/>
              </p:nvSpPr>
              <p:spPr bwMode="auto">
                <a:xfrm>
                  <a:off x="1057" y="2753"/>
                  <a:ext cx="1" cy="1"/>
                </a:xfrm>
                <a:prstGeom prst="line">
                  <a:avLst/>
                </a:prstGeom>
                <a:noFill/>
                <a:ln w="28575">
                  <a:solidFill>
                    <a:schemeClr val="tx1"/>
                  </a:solidFill>
                  <a:round/>
                  <a:headEnd/>
                  <a:tailEnd/>
                </a:ln>
              </p:spPr>
              <p:txBody>
                <a:bodyPr/>
                <a:lstStyle/>
                <a:p>
                  <a:endParaRPr lang="fr-CA"/>
                </a:p>
              </p:txBody>
            </p:sp>
            <p:sp>
              <p:nvSpPr>
                <p:cNvPr id="121943" name="Freeform 96"/>
                <p:cNvSpPr>
                  <a:spLocks/>
                </p:cNvSpPr>
                <p:nvPr/>
              </p:nvSpPr>
              <p:spPr bwMode="auto">
                <a:xfrm>
                  <a:off x="1057" y="2748"/>
                  <a:ext cx="6" cy="7"/>
                </a:xfrm>
                <a:custGeom>
                  <a:avLst/>
                  <a:gdLst>
                    <a:gd name="T0" fmla="*/ 0 w 24"/>
                    <a:gd name="T1" fmla="*/ 0 h 36"/>
                    <a:gd name="T2" fmla="*/ 0 w 24"/>
                    <a:gd name="T3" fmla="*/ 0 h 36"/>
                    <a:gd name="T4" fmla="*/ 0 w 24"/>
                    <a:gd name="T5" fmla="*/ 0 h 36"/>
                    <a:gd name="T6" fmla="*/ 0 w 24"/>
                    <a:gd name="T7" fmla="*/ 0 h 36"/>
                    <a:gd name="T8" fmla="*/ 0 w 24"/>
                    <a:gd name="T9" fmla="*/ 0 h 36"/>
                    <a:gd name="T10" fmla="*/ 0 w 24"/>
                    <a:gd name="T11" fmla="*/ 0 h 36"/>
                    <a:gd name="T12" fmla="*/ 0 w 24"/>
                    <a:gd name="T13" fmla="*/ 0 h 36"/>
                    <a:gd name="T14" fmla="*/ 0 w 24"/>
                    <a:gd name="T15" fmla="*/ 0 h 36"/>
                    <a:gd name="T16" fmla="*/ 0 w 24"/>
                    <a:gd name="T17" fmla="*/ 0 h 36"/>
                    <a:gd name="T18" fmla="*/ 0 w 24"/>
                    <a:gd name="T19" fmla="*/ 0 h 36"/>
                    <a:gd name="T20" fmla="*/ 0 w 24"/>
                    <a:gd name="T21" fmla="*/ 0 h 36"/>
                    <a:gd name="T22" fmla="*/ 0 w 24"/>
                    <a:gd name="T23" fmla="*/ 0 h 36"/>
                    <a:gd name="T24" fmla="*/ 0 w 24"/>
                    <a:gd name="T25" fmla="*/ 0 h 36"/>
                    <a:gd name="T26" fmla="*/ 0 w 24"/>
                    <a:gd name="T27" fmla="*/ 0 h 36"/>
                    <a:gd name="T28" fmla="*/ 0 w 24"/>
                    <a:gd name="T29" fmla="*/ 0 h 36"/>
                    <a:gd name="T30" fmla="*/ 0 w 24"/>
                    <a:gd name="T31" fmla="*/ 0 h 36"/>
                    <a:gd name="T32" fmla="*/ 0 w 24"/>
                    <a:gd name="T33" fmla="*/ 0 h 36"/>
                    <a:gd name="T34" fmla="*/ 0 w 24"/>
                    <a:gd name="T35" fmla="*/ 0 h 36"/>
                    <a:gd name="T36" fmla="*/ 0 w 24"/>
                    <a:gd name="T37" fmla="*/ 0 h 36"/>
                    <a:gd name="T38" fmla="*/ 0 w 24"/>
                    <a:gd name="T39" fmla="*/ 0 h 36"/>
                    <a:gd name="T40" fmla="*/ 0 w 24"/>
                    <a:gd name="T41" fmla="*/ 0 h 36"/>
                    <a:gd name="T42" fmla="*/ 0 w 24"/>
                    <a:gd name="T43" fmla="*/ 0 h 36"/>
                    <a:gd name="T44" fmla="*/ 0 w 24"/>
                    <a:gd name="T45" fmla="*/ 0 h 36"/>
                    <a:gd name="T46" fmla="*/ 0 w 24"/>
                    <a:gd name="T47" fmla="*/ 0 h 36"/>
                    <a:gd name="T48" fmla="*/ 0 w 24"/>
                    <a:gd name="T49" fmla="*/ 0 h 36"/>
                    <a:gd name="T50" fmla="*/ 0 w 24"/>
                    <a:gd name="T51" fmla="*/ 0 h 36"/>
                    <a:gd name="T52" fmla="*/ 0 w 24"/>
                    <a:gd name="T53" fmla="*/ 0 h 36"/>
                    <a:gd name="T54" fmla="*/ 0 w 24"/>
                    <a:gd name="T55" fmla="*/ 0 h 36"/>
                    <a:gd name="T56" fmla="*/ 0 w 24"/>
                    <a:gd name="T57" fmla="*/ 0 h 36"/>
                    <a:gd name="T58" fmla="*/ 0 w 24"/>
                    <a:gd name="T59" fmla="*/ 0 h 36"/>
                    <a:gd name="T60" fmla="*/ 0 w 24"/>
                    <a:gd name="T61" fmla="*/ 0 h 36"/>
                    <a:gd name="T62" fmla="*/ 0 w 24"/>
                    <a:gd name="T63" fmla="*/ 0 h 36"/>
                    <a:gd name="T64" fmla="*/ 0 w 24"/>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
                    <a:gd name="T100" fmla="*/ 0 h 36"/>
                    <a:gd name="T101" fmla="*/ 24 w 24"/>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 h="36">
                      <a:moveTo>
                        <a:pt x="0" y="25"/>
                      </a:moveTo>
                      <a:lnTo>
                        <a:pt x="0" y="28"/>
                      </a:lnTo>
                      <a:lnTo>
                        <a:pt x="0" y="30"/>
                      </a:lnTo>
                      <a:lnTo>
                        <a:pt x="3" y="34"/>
                      </a:lnTo>
                      <a:lnTo>
                        <a:pt x="3" y="36"/>
                      </a:lnTo>
                      <a:lnTo>
                        <a:pt x="5" y="36"/>
                      </a:lnTo>
                      <a:lnTo>
                        <a:pt x="9" y="36"/>
                      </a:lnTo>
                      <a:lnTo>
                        <a:pt x="12" y="36"/>
                      </a:lnTo>
                      <a:lnTo>
                        <a:pt x="15" y="36"/>
                      </a:lnTo>
                      <a:lnTo>
                        <a:pt x="18" y="36"/>
                      </a:lnTo>
                      <a:lnTo>
                        <a:pt x="22" y="34"/>
                      </a:lnTo>
                      <a:lnTo>
                        <a:pt x="22" y="30"/>
                      </a:lnTo>
                      <a:lnTo>
                        <a:pt x="24" y="28"/>
                      </a:lnTo>
                      <a:lnTo>
                        <a:pt x="24" y="13"/>
                      </a:lnTo>
                      <a:lnTo>
                        <a:pt x="24" y="8"/>
                      </a:lnTo>
                      <a:lnTo>
                        <a:pt x="22" y="6"/>
                      </a:lnTo>
                      <a:lnTo>
                        <a:pt x="22" y="2"/>
                      </a:lnTo>
                      <a:lnTo>
                        <a:pt x="18" y="0"/>
                      </a:lnTo>
                      <a:lnTo>
                        <a:pt x="15" y="0"/>
                      </a:lnTo>
                      <a:lnTo>
                        <a:pt x="12" y="0"/>
                      </a:lnTo>
                      <a:lnTo>
                        <a:pt x="9" y="0"/>
                      </a:lnTo>
                      <a:lnTo>
                        <a:pt x="5" y="0"/>
                      </a:lnTo>
                      <a:lnTo>
                        <a:pt x="3" y="0"/>
                      </a:lnTo>
                      <a:lnTo>
                        <a:pt x="3" y="2"/>
                      </a:lnTo>
                      <a:lnTo>
                        <a:pt x="0" y="2"/>
                      </a:lnTo>
                      <a:lnTo>
                        <a:pt x="0" y="6"/>
                      </a:lnTo>
                      <a:lnTo>
                        <a:pt x="0" y="11"/>
                      </a:lnTo>
                      <a:lnTo>
                        <a:pt x="0" y="25"/>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1944" name="Line 97"/>
                <p:cNvSpPr>
                  <a:spLocks noChangeShapeType="1"/>
                </p:cNvSpPr>
                <p:nvPr/>
              </p:nvSpPr>
              <p:spPr bwMode="auto">
                <a:xfrm>
                  <a:off x="1060" y="2748"/>
                  <a:ext cx="1" cy="1"/>
                </a:xfrm>
                <a:prstGeom prst="line">
                  <a:avLst/>
                </a:prstGeom>
                <a:noFill/>
                <a:ln w="28575">
                  <a:solidFill>
                    <a:schemeClr val="tx1"/>
                  </a:solidFill>
                  <a:round/>
                  <a:headEnd/>
                  <a:tailEnd/>
                </a:ln>
              </p:spPr>
              <p:txBody>
                <a:bodyPr/>
                <a:lstStyle/>
                <a:p>
                  <a:endParaRPr lang="fr-CA"/>
                </a:p>
              </p:txBody>
            </p:sp>
            <p:sp>
              <p:nvSpPr>
                <p:cNvPr id="121945" name="Freeform 98"/>
                <p:cNvSpPr>
                  <a:spLocks/>
                </p:cNvSpPr>
                <p:nvPr/>
              </p:nvSpPr>
              <p:spPr bwMode="auto">
                <a:xfrm>
                  <a:off x="1057" y="2748"/>
                  <a:ext cx="9" cy="5"/>
                </a:xfrm>
                <a:custGeom>
                  <a:avLst/>
                  <a:gdLst>
                    <a:gd name="T0" fmla="*/ 0 w 37"/>
                    <a:gd name="T1" fmla="*/ 0 h 22"/>
                    <a:gd name="T2" fmla="*/ 0 w 37"/>
                    <a:gd name="T3" fmla="*/ 0 h 22"/>
                    <a:gd name="T4" fmla="*/ 0 w 37"/>
                    <a:gd name="T5" fmla="*/ 0 h 22"/>
                    <a:gd name="T6" fmla="*/ 0 w 37"/>
                    <a:gd name="T7" fmla="*/ 0 h 22"/>
                    <a:gd name="T8" fmla="*/ 0 w 37"/>
                    <a:gd name="T9" fmla="*/ 0 h 22"/>
                    <a:gd name="T10" fmla="*/ 0 w 37"/>
                    <a:gd name="T11" fmla="*/ 0 h 22"/>
                    <a:gd name="T12" fmla="*/ 0 w 37"/>
                    <a:gd name="T13" fmla="*/ 0 h 22"/>
                    <a:gd name="T14" fmla="*/ 0 w 37"/>
                    <a:gd name="T15" fmla="*/ 0 h 22"/>
                    <a:gd name="T16" fmla="*/ 0 w 37"/>
                    <a:gd name="T17" fmla="*/ 0 h 22"/>
                    <a:gd name="T18" fmla="*/ 0 w 37"/>
                    <a:gd name="T19" fmla="*/ 0 h 22"/>
                    <a:gd name="T20" fmla="*/ 0 w 37"/>
                    <a:gd name="T21" fmla="*/ 0 h 22"/>
                    <a:gd name="T22" fmla="*/ 0 w 37"/>
                    <a:gd name="T23" fmla="*/ 0 h 22"/>
                    <a:gd name="T24" fmla="*/ 0 w 37"/>
                    <a:gd name="T25" fmla="*/ 0 h 22"/>
                    <a:gd name="T26" fmla="*/ 0 w 37"/>
                    <a:gd name="T27" fmla="*/ 0 h 22"/>
                    <a:gd name="T28" fmla="*/ 0 w 37"/>
                    <a:gd name="T29" fmla="*/ 0 h 22"/>
                    <a:gd name="T30" fmla="*/ 0 w 37"/>
                    <a:gd name="T31" fmla="*/ 0 h 22"/>
                    <a:gd name="T32" fmla="*/ 0 w 37"/>
                    <a:gd name="T33" fmla="*/ 0 h 22"/>
                    <a:gd name="T34" fmla="*/ 0 w 37"/>
                    <a:gd name="T35" fmla="*/ 0 h 22"/>
                    <a:gd name="T36" fmla="*/ 0 w 37"/>
                    <a:gd name="T37" fmla="*/ 0 h 22"/>
                    <a:gd name="T38" fmla="*/ 0 w 37"/>
                    <a:gd name="T39" fmla="*/ 0 h 22"/>
                    <a:gd name="T40" fmla="*/ 0 w 37"/>
                    <a:gd name="T41" fmla="*/ 0 h 22"/>
                    <a:gd name="T42" fmla="*/ 0 w 37"/>
                    <a:gd name="T43" fmla="*/ 0 h 22"/>
                    <a:gd name="T44" fmla="*/ 0 w 37"/>
                    <a:gd name="T45" fmla="*/ 0 h 22"/>
                    <a:gd name="T46" fmla="*/ 0 w 37"/>
                    <a:gd name="T47" fmla="*/ 0 h 22"/>
                    <a:gd name="T48" fmla="*/ 0 w 37"/>
                    <a:gd name="T49" fmla="*/ 0 h 22"/>
                    <a:gd name="T50" fmla="*/ 0 w 37"/>
                    <a:gd name="T51" fmla="*/ 0 h 22"/>
                    <a:gd name="T52" fmla="*/ 0 w 37"/>
                    <a:gd name="T53" fmla="*/ 0 h 22"/>
                    <a:gd name="T54" fmla="*/ 0 w 37"/>
                    <a:gd name="T55" fmla="*/ 0 h 22"/>
                    <a:gd name="T56" fmla="*/ 0 w 37"/>
                    <a:gd name="T57" fmla="*/ 0 h 22"/>
                    <a:gd name="T58" fmla="*/ 0 w 37"/>
                    <a:gd name="T59" fmla="*/ 0 h 22"/>
                    <a:gd name="T60" fmla="*/ 0 w 37"/>
                    <a:gd name="T61" fmla="*/ 0 h 22"/>
                    <a:gd name="T62" fmla="*/ 0 w 37"/>
                    <a:gd name="T63" fmla="*/ 0 h 22"/>
                    <a:gd name="T64" fmla="*/ 0 w 37"/>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22"/>
                    <a:gd name="T101" fmla="*/ 37 w 37"/>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22">
                      <a:moveTo>
                        <a:pt x="12" y="0"/>
                      </a:moveTo>
                      <a:lnTo>
                        <a:pt x="9" y="0"/>
                      </a:lnTo>
                      <a:lnTo>
                        <a:pt x="5" y="0"/>
                      </a:lnTo>
                      <a:lnTo>
                        <a:pt x="3" y="0"/>
                      </a:lnTo>
                      <a:lnTo>
                        <a:pt x="3" y="2"/>
                      </a:lnTo>
                      <a:lnTo>
                        <a:pt x="0" y="2"/>
                      </a:lnTo>
                      <a:lnTo>
                        <a:pt x="0" y="6"/>
                      </a:lnTo>
                      <a:lnTo>
                        <a:pt x="0" y="8"/>
                      </a:lnTo>
                      <a:lnTo>
                        <a:pt x="0" y="11"/>
                      </a:lnTo>
                      <a:lnTo>
                        <a:pt x="0" y="13"/>
                      </a:lnTo>
                      <a:lnTo>
                        <a:pt x="0" y="17"/>
                      </a:lnTo>
                      <a:lnTo>
                        <a:pt x="3" y="17"/>
                      </a:lnTo>
                      <a:lnTo>
                        <a:pt x="3" y="19"/>
                      </a:lnTo>
                      <a:lnTo>
                        <a:pt x="5" y="19"/>
                      </a:lnTo>
                      <a:lnTo>
                        <a:pt x="9" y="22"/>
                      </a:lnTo>
                      <a:lnTo>
                        <a:pt x="22" y="22"/>
                      </a:lnTo>
                      <a:lnTo>
                        <a:pt x="28" y="22"/>
                      </a:lnTo>
                      <a:lnTo>
                        <a:pt x="31" y="19"/>
                      </a:lnTo>
                      <a:lnTo>
                        <a:pt x="35" y="17"/>
                      </a:lnTo>
                      <a:lnTo>
                        <a:pt x="37" y="17"/>
                      </a:lnTo>
                      <a:lnTo>
                        <a:pt x="37" y="13"/>
                      </a:lnTo>
                      <a:lnTo>
                        <a:pt x="37" y="11"/>
                      </a:lnTo>
                      <a:lnTo>
                        <a:pt x="37" y="8"/>
                      </a:lnTo>
                      <a:lnTo>
                        <a:pt x="37" y="6"/>
                      </a:lnTo>
                      <a:lnTo>
                        <a:pt x="37" y="2"/>
                      </a:lnTo>
                      <a:lnTo>
                        <a:pt x="35" y="2"/>
                      </a:lnTo>
                      <a:lnTo>
                        <a:pt x="31" y="0"/>
                      </a:lnTo>
                      <a:lnTo>
                        <a:pt x="24"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1946" name="Line 99"/>
                <p:cNvSpPr>
                  <a:spLocks noChangeShapeType="1"/>
                </p:cNvSpPr>
                <p:nvPr/>
              </p:nvSpPr>
              <p:spPr bwMode="auto">
                <a:xfrm>
                  <a:off x="1060" y="2750"/>
                  <a:ext cx="1" cy="1"/>
                </a:xfrm>
                <a:prstGeom prst="line">
                  <a:avLst/>
                </a:prstGeom>
                <a:noFill/>
                <a:ln w="28575">
                  <a:solidFill>
                    <a:schemeClr val="tx1"/>
                  </a:solidFill>
                  <a:round/>
                  <a:headEnd/>
                  <a:tailEnd/>
                </a:ln>
              </p:spPr>
              <p:txBody>
                <a:bodyPr/>
                <a:lstStyle/>
                <a:p>
                  <a:endParaRPr lang="fr-CA"/>
                </a:p>
              </p:txBody>
            </p:sp>
            <p:sp>
              <p:nvSpPr>
                <p:cNvPr id="121947" name="Freeform 100"/>
                <p:cNvSpPr>
                  <a:spLocks/>
                </p:cNvSpPr>
                <p:nvPr/>
              </p:nvSpPr>
              <p:spPr bwMode="auto">
                <a:xfrm>
                  <a:off x="1060" y="2739"/>
                  <a:ext cx="6" cy="14"/>
                </a:xfrm>
                <a:custGeom>
                  <a:avLst/>
                  <a:gdLst>
                    <a:gd name="T0" fmla="*/ 0 w 25"/>
                    <a:gd name="T1" fmla="*/ 0 h 69"/>
                    <a:gd name="T2" fmla="*/ 0 w 25"/>
                    <a:gd name="T3" fmla="*/ 0 h 69"/>
                    <a:gd name="T4" fmla="*/ 0 w 25"/>
                    <a:gd name="T5" fmla="*/ 0 h 69"/>
                    <a:gd name="T6" fmla="*/ 0 w 25"/>
                    <a:gd name="T7" fmla="*/ 0 h 69"/>
                    <a:gd name="T8" fmla="*/ 0 w 25"/>
                    <a:gd name="T9" fmla="*/ 0 h 69"/>
                    <a:gd name="T10" fmla="*/ 0 w 25"/>
                    <a:gd name="T11" fmla="*/ 0 h 69"/>
                    <a:gd name="T12" fmla="*/ 0 w 25"/>
                    <a:gd name="T13" fmla="*/ 0 h 69"/>
                    <a:gd name="T14" fmla="*/ 0 w 25"/>
                    <a:gd name="T15" fmla="*/ 0 h 69"/>
                    <a:gd name="T16" fmla="*/ 0 w 25"/>
                    <a:gd name="T17" fmla="*/ 0 h 69"/>
                    <a:gd name="T18" fmla="*/ 0 w 25"/>
                    <a:gd name="T19" fmla="*/ 0 h 69"/>
                    <a:gd name="T20" fmla="*/ 0 w 25"/>
                    <a:gd name="T21" fmla="*/ 0 h 69"/>
                    <a:gd name="T22" fmla="*/ 0 w 25"/>
                    <a:gd name="T23" fmla="*/ 0 h 69"/>
                    <a:gd name="T24" fmla="*/ 0 w 25"/>
                    <a:gd name="T25" fmla="*/ 0 h 69"/>
                    <a:gd name="T26" fmla="*/ 0 w 25"/>
                    <a:gd name="T27" fmla="*/ 0 h 69"/>
                    <a:gd name="T28" fmla="*/ 0 w 25"/>
                    <a:gd name="T29" fmla="*/ 0 h 69"/>
                    <a:gd name="T30" fmla="*/ 0 w 25"/>
                    <a:gd name="T31" fmla="*/ 0 h 69"/>
                    <a:gd name="T32" fmla="*/ 0 w 25"/>
                    <a:gd name="T33" fmla="*/ 0 h 69"/>
                    <a:gd name="T34" fmla="*/ 0 w 25"/>
                    <a:gd name="T35" fmla="*/ 0 h 69"/>
                    <a:gd name="T36" fmla="*/ 0 w 25"/>
                    <a:gd name="T37" fmla="*/ 0 h 69"/>
                    <a:gd name="T38" fmla="*/ 0 w 25"/>
                    <a:gd name="T39" fmla="*/ 0 h 69"/>
                    <a:gd name="T40" fmla="*/ 0 w 25"/>
                    <a:gd name="T41" fmla="*/ 0 h 69"/>
                    <a:gd name="T42" fmla="*/ 0 w 25"/>
                    <a:gd name="T43" fmla="*/ 0 h 69"/>
                    <a:gd name="T44" fmla="*/ 0 w 25"/>
                    <a:gd name="T45" fmla="*/ 0 h 69"/>
                    <a:gd name="T46" fmla="*/ 0 w 25"/>
                    <a:gd name="T47" fmla="*/ 0 h 69"/>
                    <a:gd name="T48" fmla="*/ 0 w 25"/>
                    <a:gd name="T49" fmla="*/ 0 h 69"/>
                    <a:gd name="T50" fmla="*/ 0 w 25"/>
                    <a:gd name="T51" fmla="*/ 0 h 69"/>
                    <a:gd name="T52" fmla="*/ 0 w 25"/>
                    <a:gd name="T53" fmla="*/ 0 h 69"/>
                    <a:gd name="T54" fmla="*/ 0 w 25"/>
                    <a:gd name="T55" fmla="*/ 0 h 69"/>
                    <a:gd name="T56" fmla="*/ 0 w 25"/>
                    <a:gd name="T57" fmla="*/ 0 h 69"/>
                    <a:gd name="T58" fmla="*/ 0 w 25"/>
                    <a:gd name="T59" fmla="*/ 0 h 69"/>
                    <a:gd name="T60" fmla="*/ 0 w 25"/>
                    <a:gd name="T61" fmla="*/ 0 h 69"/>
                    <a:gd name="T62" fmla="*/ 0 w 25"/>
                    <a:gd name="T63" fmla="*/ 0 h 69"/>
                    <a:gd name="T64" fmla="*/ 0 w 25"/>
                    <a:gd name="T65" fmla="*/ 0 h 6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69"/>
                    <a:gd name="T101" fmla="*/ 25 w 25"/>
                    <a:gd name="T102" fmla="*/ 69 h 6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69">
                      <a:moveTo>
                        <a:pt x="0" y="58"/>
                      </a:moveTo>
                      <a:lnTo>
                        <a:pt x="0" y="58"/>
                      </a:lnTo>
                      <a:lnTo>
                        <a:pt x="0" y="60"/>
                      </a:lnTo>
                      <a:lnTo>
                        <a:pt x="3" y="64"/>
                      </a:lnTo>
                      <a:lnTo>
                        <a:pt x="6" y="66"/>
                      </a:lnTo>
                      <a:lnTo>
                        <a:pt x="10" y="66"/>
                      </a:lnTo>
                      <a:lnTo>
                        <a:pt x="10" y="69"/>
                      </a:lnTo>
                      <a:lnTo>
                        <a:pt x="12" y="69"/>
                      </a:lnTo>
                      <a:lnTo>
                        <a:pt x="16" y="69"/>
                      </a:lnTo>
                      <a:lnTo>
                        <a:pt x="19" y="66"/>
                      </a:lnTo>
                      <a:lnTo>
                        <a:pt x="23" y="64"/>
                      </a:lnTo>
                      <a:lnTo>
                        <a:pt x="25" y="64"/>
                      </a:lnTo>
                      <a:lnTo>
                        <a:pt x="25" y="60"/>
                      </a:lnTo>
                      <a:lnTo>
                        <a:pt x="25" y="58"/>
                      </a:lnTo>
                      <a:lnTo>
                        <a:pt x="25" y="13"/>
                      </a:lnTo>
                      <a:lnTo>
                        <a:pt x="25" y="7"/>
                      </a:lnTo>
                      <a:lnTo>
                        <a:pt x="25" y="5"/>
                      </a:lnTo>
                      <a:lnTo>
                        <a:pt x="23" y="2"/>
                      </a:lnTo>
                      <a:lnTo>
                        <a:pt x="19" y="0"/>
                      </a:lnTo>
                      <a:lnTo>
                        <a:pt x="16" y="0"/>
                      </a:lnTo>
                      <a:lnTo>
                        <a:pt x="12" y="0"/>
                      </a:lnTo>
                      <a:lnTo>
                        <a:pt x="10" y="0"/>
                      </a:lnTo>
                      <a:lnTo>
                        <a:pt x="6" y="0"/>
                      </a:lnTo>
                      <a:lnTo>
                        <a:pt x="3" y="2"/>
                      </a:lnTo>
                      <a:lnTo>
                        <a:pt x="3" y="5"/>
                      </a:lnTo>
                      <a:lnTo>
                        <a:pt x="0" y="5"/>
                      </a:lnTo>
                      <a:lnTo>
                        <a:pt x="0" y="13"/>
                      </a:lnTo>
                      <a:lnTo>
                        <a:pt x="0" y="5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1948" name="Line 101"/>
                <p:cNvSpPr>
                  <a:spLocks noChangeShapeType="1"/>
                </p:cNvSpPr>
                <p:nvPr/>
              </p:nvSpPr>
              <p:spPr bwMode="auto">
                <a:xfrm>
                  <a:off x="1063" y="2739"/>
                  <a:ext cx="1" cy="1"/>
                </a:xfrm>
                <a:prstGeom prst="line">
                  <a:avLst/>
                </a:prstGeom>
                <a:noFill/>
                <a:ln w="28575">
                  <a:solidFill>
                    <a:schemeClr val="tx1"/>
                  </a:solidFill>
                  <a:round/>
                  <a:headEnd/>
                  <a:tailEnd/>
                </a:ln>
              </p:spPr>
              <p:txBody>
                <a:bodyPr/>
                <a:lstStyle/>
                <a:p>
                  <a:endParaRPr lang="fr-CA"/>
                </a:p>
              </p:txBody>
            </p:sp>
            <p:sp>
              <p:nvSpPr>
                <p:cNvPr id="121949" name="Freeform 102"/>
                <p:cNvSpPr>
                  <a:spLocks/>
                </p:cNvSpPr>
                <p:nvPr/>
              </p:nvSpPr>
              <p:spPr bwMode="auto">
                <a:xfrm>
                  <a:off x="1060" y="2739"/>
                  <a:ext cx="14" cy="4"/>
                </a:xfrm>
                <a:custGeom>
                  <a:avLst/>
                  <a:gdLst>
                    <a:gd name="T0" fmla="*/ 0 w 55"/>
                    <a:gd name="T1" fmla="*/ 0 h 21"/>
                    <a:gd name="T2" fmla="*/ 0 w 55"/>
                    <a:gd name="T3" fmla="*/ 0 h 21"/>
                    <a:gd name="T4" fmla="*/ 0 w 55"/>
                    <a:gd name="T5" fmla="*/ 0 h 21"/>
                    <a:gd name="T6" fmla="*/ 0 w 55"/>
                    <a:gd name="T7" fmla="*/ 0 h 21"/>
                    <a:gd name="T8" fmla="*/ 0 w 55"/>
                    <a:gd name="T9" fmla="*/ 0 h 21"/>
                    <a:gd name="T10" fmla="*/ 0 w 55"/>
                    <a:gd name="T11" fmla="*/ 0 h 21"/>
                    <a:gd name="T12" fmla="*/ 0 w 55"/>
                    <a:gd name="T13" fmla="*/ 0 h 21"/>
                    <a:gd name="T14" fmla="*/ 0 w 55"/>
                    <a:gd name="T15" fmla="*/ 0 h 21"/>
                    <a:gd name="T16" fmla="*/ 0 w 55"/>
                    <a:gd name="T17" fmla="*/ 0 h 21"/>
                    <a:gd name="T18" fmla="*/ 0 w 55"/>
                    <a:gd name="T19" fmla="*/ 0 h 21"/>
                    <a:gd name="T20" fmla="*/ 0 w 55"/>
                    <a:gd name="T21" fmla="*/ 0 h 21"/>
                    <a:gd name="T22" fmla="*/ 0 w 55"/>
                    <a:gd name="T23" fmla="*/ 0 h 21"/>
                    <a:gd name="T24" fmla="*/ 0 w 55"/>
                    <a:gd name="T25" fmla="*/ 0 h 21"/>
                    <a:gd name="T26" fmla="*/ 0 w 55"/>
                    <a:gd name="T27" fmla="*/ 0 h 21"/>
                    <a:gd name="T28" fmla="*/ 0 w 55"/>
                    <a:gd name="T29" fmla="*/ 0 h 21"/>
                    <a:gd name="T30" fmla="*/ 0 w 55"/>
                    <a:gd name="T31" fmla="*/ 0 h 21"/>
                    <a:gd name="T32" fmla="*/ 0 w 55"/>
                    <a:gd name="T33" fmla="*/ 0 h 21"/>
                    <a:gd name="T34" fmla="*/ 0 w 55"/>
                    <a:gd name="T35" fmla="*/ 0 h 21"/>
                    <a:gd name="T36" fmla="*/ 0 w 55"/>
                    <a:gd name="T37" fmla="*/ 0 h 21"/>
                    <a:gd name="T38" fmla="*/ 0 w 55"/>
                    <a:gd name="T39" fmla="*/ 0 h 21"/>
                    <a:gd name="T40" fmla="*/ 0 w 55"/>
                    <a:gd name="T41" fmla="*/ 0 h 21"/>
                    <a:gd name="T42" fmla="*/ 0 w 55"/>
                    <a:gd name="T43" fmla="*/ 0 h 21"/>
                    <a:gd name="T44" fmla="*/ 0 w 55"/>
                    <a:gd name="T45" fmla="*/ 0 h 21"/>
                    <a:gd name="T46" fmla="*/ 0 w 55"/>
                    <a:gd name="T47" fmla="*/ 0 h 21"/>
                    <a:gd name="T48" fmla="*/ 0 w 55"/>
                    <a:gd name="T49" fmla="*/ 0 h 21"/>
                    <a:gd name="T50" fmla="*/ 0 w 55"/>
                    <a:gd name="T51" fmla="*/ 0 h 21"/>
                    <a:gd name="T52" fmla="*/ 0 w 55"/>
                    <a:gd name="T53" fmla="*/ 0 h 21"/>
                    <a:gd name="T54" fmla="*/ 0 w 55"/>
                    <a:gd name="T55" fmla="*/ 0 h 21"/>
                    <a:gd name="T56" fmla="*/ 0 w 55"/>
                    <a:gd name="T57" fmla="*/ 0 h 21"/>
                    <a:gd name="T58" fmla="*/ 0 w 55"/>
                    <a:gd name="T59" fmla="*/ 0 h 21"/>
                    <a:gd name="T60" fmla="*/ 0 w 55"/>
                    <a:gd name="T61" fmla="*/ 0 h 21"/>
                    <a:gd name="T62" fmla="*/ 0 w 55"/>
                    <a:gd name="T63" fmla="*/ 0 h 21"/>
                    <a:gd name="T64" fmla="*/ 0 w 55"/>
                    <a:gd name="T65" fmla="*/ 0 h 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5"/>
                    <a:gd name="T100" fmla="*/ 0 h 21"/>
                    <a:gd name="T101" fmla="*/ 55 w 55"/>
                    <a:gd name="T102" fmla="*/ 21 h 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5" h="21">
                      <a:moveTo>
                        <a:pt x="12" y="0"/>
                      </a:moveTo>
                      <a:lnTo>
                        <a:pt x="10" y="0"/>
                      </a:lnTo>
                      <a:lnTo>
                        <a:pt x="6" y="0"/>
                      </a:lnTo>
                      <a:lnTo>
                        <a:pt x="3" y="2"/>
                      </a:lnTo>
                      <a:lnTo>
                        <a:pt x="3" y="5"/>
                      </a:lnTo>
                      <a:lnTo>
                        <a:pt x="0" y="5"/>
                      </a:lnTo>
                      <a:lnTo>
                        <a:pt x="0" y="7"/>
                      </a:lnTo>
                      <a:lnTo>
                        <a:pt x="0" y="11"/>
                      </a:lnTo>
                      <a:lnTo>
                        <a:pt x="0" y="13"/>
                      </a:lnTo>
                      <a:lnTo>
                        <a:pt x="3" y="15"/>
                      </a:lnTo>
                      <a:lnTo>
                        <a:pt x="3" y="19"/>
                      </a:lnTo>
                      <a:lnTo>
                        <a:pt x="6" y="19"/>
                      </a:lnTo>
                      <a:lnTo>
                        <a:pt x="10" y="19"/>
                      </a:lnTo>
                      <a:lnTo>
                        <a:pt x="10" y="21"/>
                      </a:lnTo>
                      <a:lnTo>
                        <a:pt x="38" y="21"/>
                      </a:lnTo>
                      <a:lnTo>
                        <a:pt x="45" y="21"/>
                      </a:lnTo>
                      <a:lnTo>
                        <a:pt x="49" y="19"/>
                      </a:lnTo>
                      <a:lnTo>
                        <a:pt x="51" y="19"/>
                      </a:lnTo>
                      <a:lnTo>
                        <a:pt x="55" y="15"/>
                      </a:lnTo>
                      <a:lnTo>
                        <a:pt x="55" y="13"/>
                      </a:lnTo>
                      <a:lnTo>
                        <a:pt x="55" y="11"/>
                      </a:lnTo>
                      <a:lnTo>
                        <a:pt x="55" y="7"/>
                      </a:lnTo>
                      <a:lnTo>
                        <a:pt x="55" y="5"/>
                      </a:lnTo>
                      <a:lnTo>
                        <a:pt x="51" y="2"/>
                      </a:lnTo>
                      <a:lnTo>
                        <a:pt x="49" y="0"/>
                      </a:lnTo>
                      <a:lnTo>
                        <a:pt x="42"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1950" name="Line 103"/>
                <p:cNvSpPr>
                  <a:spLocks noChangeShapeType="1"/>
                </p:cNvSpPr>
                <p:nvPr/>
              </p:nvSpPr>
              <p:spPr bwMode="auto">
                <a:xfrm>
                  <a:off x="1067" y="2741"/>
                  <a:ext cx="1" cy="1"/>
                </a:xfrm>
                <a:prstGeom prst="line">
                  <a:avLst/>
                </a:prstGeom>
                <a:noFill/>
                <a:ln w="28575">
                  <a:solidFill>
                    <a:schemeClr val="tx1"/>
                  </a:solidFill>
                  <a:round/>
                  <a:headEnd/>
                  <a:tailEnd/>
                </a:ln>
              </p:spPr>
              <p:txBody>
                <a:bodyPr/>
                <a:lstStyle/>
                <a:p>
                  <a:endParaRPr lang="fr-CA"/>
                </a:p>
              </p:txBody>
            </p:sp>
            <p:sp>
              <p:nvSpPr>
                <p:cNvPr id="121951" name="Freeform 104"/>
                <p:cNvSpPr>
                  <a:spLocks/>
                </p:cNvSpPr>
                <p:nvPr/>
              </p:nvSpPr>
              <p:spPr bwMode="auto">
                <a:xfrm>
                  <a:off x="1067" y="2735"/>
                  <a:ext cx="7" cy="8"/>
                </a:xfrm>
                <a:custGeom>
                  <a:avLst/>
                  <a:gdLst>
                    <a:gd name="T0" fmla="*/ 0 w 26"/>
                    <a:gd name="T1" fmla="*/ 0 h 38"/>
                    <a:gd name="T2" fmla="*/ 0 w 26"/>
                    <a:gd name="T3" fmla="*/ 0 h 38"/>
                    <a:gd name="T4" fmla="*/ 0 w 26"/>
                    <a:gd name="T5" fmla="*/ 0 h 38"/>
                    <a:gd name="T6" fmla="*/ 0 w 26"/>
                    <a:gd name="T7" fmla="*/ 0 h 38"/>
                    <a:gd name="T8" fmla="*/ 0 w 26"/>
                    <a:gd name="T9" fmla="*/ 0 h 38"/>
                    <a:gd name="T10" fmla="*/ 0 w 26"/>
                    <a:gd name="T11" fmla="*/ 0 h 38"/>
                    <a:gd name="T12" fmla="*/ 0 w 26"/>
                    <a:gd name="T13" fmla="*/ 0 h 38"/>
                    <a:gd name="T14" fmla="*/ 0 w 26"/>
                    <a:gd name="T15" fmla="*/ 0 h 38"/>
                    <a:gd name="T16" fmla="*/ 0 w 26"/>
                    <a:gd name="T17" fmla="*/ 0 h 38"/>
                    <a:gd name="T18" fmla="*/ 0 w 26"/>
                    <a:gd name="T19" fmla="*/ 0 h 38"/>
                    <a:gd name="T20" fmla="*/ 0 w 26"/>
                    <a:gd name="T21" fmla="*/ 0 h 38"/>
                    <a:gd name="T22" fmla="*/ 0 w 26"/>
                    <a:gd name="T23" fmla="*/ 0 h 38"/>
                    <a:gd name="T24" fmla="*/ 0 w 26"/>
                    <a:gd name="T25" fmla="*/ 0 h 38"/>
                    <a:gd name="T26" fmla="*/ 0 w 26"/>
                    <a:gd name="T27" fmla="*/ 0 h 38"/>
                    <a:gd name="T28" fmla="*/ 0 w 26"/>
                    <a:gd name="T29" fmla="*/ 0 h 38"/>
                    <a:gd name="T30" fmla="*/ 0 w 26"/>
                    <a:gd name="T31" fmla="*/ 0 h 38"/>
                    <a:gd name="T32" fmla="*/ 0 w 26"/>
                    <a:gd name="T33" fmla="*/ 0 h 38"/>
                    <a:gd name="T34" fmla="*/ 0 w 26"/>
                    <a:gd name="T35" fmla="*/ 0 h 38"/>
                    <a:gd name="T36" fmla="*/ 0 w 26"/>
                    <a:gd name="T37" fmla="*/ 0 h 38"/>
                    <a:gd name="T38" fmla="*/ 0 w 26"/>
                    <a:gd name="T39" fmla="*/ 0 h 38"/>
                    <a:gd name="T40" fmla="*/ 0 w 26"/>
                    <a:gd name="T41" fmla="*/ 0 h 38"/>
                    <a:gd name="T42" fmla="*/ 0 w 26"/>
                    <a:gd name="T43" fmla="*/ 0 h 38"/>
                    <a:gd name="T44" fmla="*/ 0 w 26"/>
                    <a:gd name="T45" fmla="*/ 0 h 38"/>
                    <a:gd name="T46" fmla="*/ 0 w 26"/>
                    <a:gd name="T47" fmla="*/ 0 h 38"/>
                    <a:gd name="T48" fmla="*/ 0 w 26"/>
                    <a:gd name="T49" fmla="*/ 0 h 38"/>
                    <a:gd name="T50" fmla="*/ 0 w 26"/>
                    <a:gd name="T51" fmla="*/ 0 h 38"/>
                    <a:gd name="T52" fmla="*/ 0 w 26"/>
                    <a:gd name="T53" fmla="*/ 0 h 38"/>
                    <a:gd name="T54" fmla="*/ 0 w 26"/>
                    <a:gd name="T55" fmla="*/ 0 h 38"/>
                    <a:gd name="T56" fmla="*/ 0 w 26"/>
                    <a:gd name="T57" fmla="*/ 0 h 38"/>
                    <a:gd name="T58" fmla="*/ 0 w 26"/>
                    <a:gd name="T59" fmla="*/ 0 h 38"/>
                    <a:gd name="T60" fmla="*/ 0 w 26"/>
                    <a:gd name="T61" fmla="*/ 0 h 38"/>
                    <a:gd name="T62" fmla="*/ 0 w 26"/>
                    <a:gd name="T63" fmla="*/ 0 h 38"/>
                    <a:gd name="T64" fmla="*/ 0 w 26"/>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8"/>
                    <a:gd name="T101" fmla="*/ 26 w 26"/>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8">
                      <a:moveTo>
                        <a:pt x="0" y="28"/>
                      </a:moveTo>
                      <a:lnTo>
                        <a:pt x="0" y="30"/>
                      </a:lnTo>
                      <a:lnTo>
                        <a:pt x="3" y="30"/>
                      </a:lnTo>
                      <a:lnTo>
                        <a:pt x="3" y="32"/>
                      </a:lnTo>
                      <a:lnTo>
                        <a:pt x="3" y="36"/>
                      </a:lnTo>
                      <a:lnTo>
                        <a:pt x="7" y="36"/>
                      </a:lnTo>
                      <a:lnTo>
                        <a:pt x="9" y="36"/>
                      </a:lnTo>
                      <a:lnTo>
                        <a:pt x="9" y="38"/>
                      </a:lnTo>
                      <a:lnTo>
                        <a:pt x="13" y="38"/>
                      </a:lnTo>
                      <a:lnTo>
                        <a:pt x="16" y="38"/>
                      </a:lnTo>
                      <a:lnTo>
                        <a:pt x="20" y="36"/>
                      </a:lnTo>
                      <a:lnTo>
                        <a:pt x="22" y="36"/>
                      </a:lnTo>
                      <a:lnTo>
                        <a:pt x="26" y="32"/>
                      </a:lnTo>
                      <a:lnTo>
                        <a:pt x="26" y="30"/>
                      </a:lnTo>
                      <a:lnTo>
                        <a:pt x="26" y="17"/>
                      </a:lnTo>
                      <a:lnTo>
                        <a:pt x="26" y="8"/>
                      </a:lnTo>
                      <a:lnTo>
                        <a:pt x="26" y="5"/>
                      </a:lnTo>
                      <a:lnTo>
                        <a:pt x="22" y="2"/>
                      </a:lnTo>
                      <a:lnTo>
                        <a:pt x="20" y="2"/>
                      </a:lnTo>
                      <a:lnTo>
                        <a:pt x="20" y="0"/>
                      </a:lnTo>
                      <a:lnTo>
                        <a:pt x="16" y="0"/>
                      </a:lnTo>
                      <a:lnTo>
                        <a:pt x="13" y="0"/>
                      </a:lnTo>
                      <a:lnTo>
                        <a:pt x="9" y="0"/>
                      </a:lnTo>
                      <a:lnTo>
                        <a:pt x="7" y="2"/>
                      </a:lnTo>
                      <a:lnTo>
                        <a:pt x="3" y="2"/>
                      </a:lnTo>
                      <a:lnTo>
                        <a:pt x="3" y="5"/>
                      </a:lnTo>
                      <a:lnTo>
                        <a:pt x="3" y="8"/>
                      </a:lnTo>
                      <a:lnTo>
                        <a:pt x="0" y="13"/>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1952" name="Line 105"/>
                <p:cNvSpPr>
                  <a:spLocks noChangeShapeType="1"/>
                </p:cNvSpPr>
                <p:nvPr/>
              </p:nvSpPr>
              <p:spPr bwMode="auto">
                <a:xfrm>
                  <a:off x="1071" y="2735"/>
                  <a:ext cx="1" cy="1"/>
                </a:xfrm>
                <a:prstGeom prst="line">
                  <a:avLst/>
                </a:prstGeom>
                <a:noFill/>
                <a:ln w="28575">
                  <a:solidFill>
                    <a:schemeClr val="tx1"/>
                  </a:solidFill>
                  <a:round/>
                  <a:headEnd/>
                  <a:tailEnd/>
                </a:ln>
              </p:spPr>
              <p:txBody>
                <a:bodyPr/>
                <a:lstStyle/>
                <a:p>
                  <a:endParaRPr lang="fr-CA"/>
                </a:p>
              </p:txBody>
            </p:sp>
            <p:sp>
              <p:nvSpPr>
                <p:cNvPr id="121953" name="Freeform 106"/>
                <p:cNvSpPr>
                  <a:spLocks/>
                </p:cNvSpPr>
                <p:nvPr/>
              </p:nvSpPr>
              <p:spPr bwMode="auto">
                <a:xfrm>
                  <a:off x="1067" y="2735"/>
                  <a:ext cx="11" cy="5"/>
                </a:xfrm>
                <a:custGeom>
                  <a:avLst/>
                  <a:gdLst>
                    <a:gd name="T0" fmla="*/ 0 w 42"/>
                    <a:gd name="T1" fmla="*/ 0 h 22"/>
                    <a:gd name="T2" fmla="*/ 0 w 42"/>
                    <a:gd name="T3" fmla="*/ 0 h 22"/>
                    <a:gd name="T4" fmla="*/ 0 w 42"/>
                    <a:gd name="T5" fmla="*/ 0 h 22"/>
                    <a:gd name="T6" fmla="*/ 0 w 42"/>
                    <a:gd name="T7" fmla="*/ 0 h 22"/>
                    <a:gd name="T8" fmla="*/ 0 w 42"/>
                    <a:gd name="T9" fmla="*/ 0 h 22"/>
                    <a:gd name="T10" fmla="*/ 0 w 42"/>
                    <a:gd name="T11" fmla="*/ 0 h 22"/>
                    <a:gd name="T12" fmla="*/ 0 w 42"/>
                    <a:gd name="T13" fmla="*/ 0 h 22"/>
                    <a:gd name="T14" fmla="*/ 0 w 42"/>
                    <a:gd name="T15" fmla="*/ 0 h 22"/>
                    <a:gd name="T16" fmla="*/ 0 w 42"/>
                    <a:gd name="T17" fmla="*/ 0 h 22"/>
                    <a:gd name="T18" fmla="*/ 0 w 42"/>
                    <a:gd name="T19" fmla="*/ 0 h 22"/>
                    <a:gd name="T20" fmla="*/ 0 w 42"/>
                    <a:gd name="T21" fmla="*/ 0 h 22"/>
                    <a:gd name="T22" fmla="*/ 0 w 42"/>
                    <a:gd name="T23" fmla="*/ 0 h 22"/>
                    <a:gd name="T24" fmla="*/ 0 w 42"/>
                    <a:gd name="T25" fmla="*/ 0 h 22"/>
                    <a:gd name="T26" fmla="*/ 0 w 42"/>
                    <a:gd name="T27" fmla="*/ 0 h 22"/>
                    <a:gd name="T28" fmla="*/ 0 w 42"/>
                    <a:gd name="T29" fmla="*/ 0 h 22"/>
                    <a:gd name="T30" fmla="*/ 0 w 42"/>
                    <a:gd name="T31" fmla="*/ 0 h 22"/>
                    <a:gd name="T32" fmla="*/ 0 w 42"/>
                    <a:gd name="T33" fmla="*/ 0 h 22"/>
                    <a:gd name="T34" fmla="*/ 0 w 42"/>
                    <a:gd name="T35" fmla="*/ 0 h 22"/>
                    <a:gd name="T36" fmla="*/ 0 w 42"/>
                    <a:gd name="T37" fmla="*/ 0 h 22"/>
                    <a:gd name="T38" fmla="*/ 0 w 42"/>
                    <a:gd name="T39" fmla="*/ 0 h 22"/>
                    <a:gd name="T40" fmla="*/ 0 w 42"/>
                    <a:gd name="T41" fmla="*/ 0 h 22"/>
                    <a:gd name="T42" fmla="*/ 0 w 42"/>
                    <a:gd name="T43" fmla="*/ 0 h 22"/>
                    <a:gd name="T44" fmla="*/ 0 w 42"/>
                    <a:gd name="T45" fmla="*/ 0 h 22"/>
                    <a:gd name="T46" fmla="*/ 0 w 42"/>
                    <a:gd name="T47" fmla="*/ 0 h 22"/>
                    <a:gd name="T48" fmla="*/ 0 w 42"/>
                    <a:gd name="T49" fmla="*/ 0 h 22"/>
                    <a:gd name="T50" fmla="*/ 0 w 42"/>
                    <a:gd name="T51" fmla="*/ 0 h 22"/>
                    <a:gd name="T52" fmla="*/ 0 w 42"/>
                    <a:gd name="T53" fmla="*/ 0 h 22"/>
                    <a:gd name="T54" fmla="*/ 0 w 42"/>
                    <a:gd name="T55" fmla="*/ 0 h 22"/>
                    <a:gd name="T56" fmla="*/ 0 w 42"/>
                    <a:gd name="T57" fmla="*/ 0 h 22"/>
                    <a:gd name="T58" fmla="*/ 0 w 42"/>
                    <a:gd name="T59" fmla="*/ 0 h 22"/>
                    <a:gd name="T60" fmla="*/ 0 w 42"/>
                    <a:gd name="T61" fmla="*/ 0 h 22"/>
                    <a:gd name="T62" fmla="*/ 0 w 42"/>
                    <a:gd name="T63" fmla="*/ 0 h 22"/>
                    <a:gd name="T64" fmla="*/ 0 w 42"/>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2"/>
                    <a:gd name="T100" fmla="*/ 0 h 22"/>
                    <a:gd name="T101" fmla="*/ 42 w 42"/>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2" h="22">
                      <a:moveTo>
                        <a:pt x="13" y="0"/>
                      </a:moveTo>
                      <a:lnTo>
                        <a:pt x="9" y="0"/>
                      </a:lnTo>
                      <a:lnTo>
                        <a:pt x="7" y="2"/>
                      </a:lnTo>
                      <a:lnTo>
                        <a:pt x="3" y="2"/>
                      </a:lnTo>
                      <a:lnTo>
                        <a:pt x="3" y="5"/>
                      </a:lnTo>
                      <a:lnTo>
                        <a:pt x="3" y="8"/>
                      </a:lnTo>
                      <a:lnTo>
                        <a:pt x="0" y="8"/>
                      </a:lnTo>
                      <a:lnTo>
                        <a:pt x="0" y="11"/>
                      </a:lnTo>
                      <a:lnTo>
                        <a:pt x="0" y="13"/>
                      </a:lnTo>
                      <a:lnTo>
                        <a:pt x="3" y="17"/>
                      </a:lnTo>
                      <a:lnTo>
                        <a:pt x="3" y="19"/>
                      </a:lnTo>
                      <a:lnTo>
                        <a:pt x="7" y="19"/>
                      </a:lnTo>
                      <a:lnTo>
                        <a:pt x="9" y="22"/>
                      </a:lnTo>
                      <a:lnTo>
                        <a:pt x="22" y="22"/>
                      </a:lnTo>
                      <a:lnTo>
                        <a:pt x="32" y="22"/>
                      </a:lnTo>
                      <a:lnTo>
                        <a:pt x="35" y="19"/>
                      </a:lnTo>
                      <a:lnTo>
                        <a:pt x="39" y="19"/>
                      </a:lnTo>
                      <a:lnTo>
                        <a:pt x="39" y="17"/>
                      </a:lnTo>
                      <a:lnTo>
                        <a:pt x="42" y="13"/>
                      </a:lnTo>
                      <a:lnTo>
                        <a:pt x="42" y="11"/>
                      </a:lnTo>
                      <a:lnTo>
                        <a:pt x="42" y="8"/>
                      </a:lnTo>
                      <a:lnTo>
                        <a:pt x="39" y="8"/>
                      </a:lnTo>
                      <a:lnTo>
                        <a:pt x="39" y="5"/>
                      </a:lnTo>
                      <a:lnTo>
                        <a:pt x="39" y="2"/>
                      </a:lnTo>
                      <a:lnTo>
                        <a:pt x="35" y="2"/>
                      </a:lnTo>
                      <a:lnTo>
                        <a:pt x="32"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1954" name="Line 107"/>
                <p:cNvSpPr>
                  <a:spLocks noChangeShapeType="1"/>
                </p:cNvSpPr>
                <p:nvPr/>
              </p:nvSpPr>
              <p:spPr bwMode="auto">
                <a:xfrm>
                  <a:off x="1071" y="2738"/>
                  <a:ext cx="1" cy="1"/>
                </a:xfrm>
                <a:prstGeom prst="line">
                  <a:avLst/>
                </a:prstGeom>
                <a:noFill/>
                <a:ln w="28575">
                  <a:solidFill>
                    <a:schemeClr val="tx1"/>
                  </a:solidFill>
                  <a:round/>
                  <a:headEnd/>
                  <a:tailEnd/>
                </a:ln>
              </p:spPr>
              <p:txBody>
                <a:bodyPr/>
                <a:lstStyle/>
                <a:p>
                  <a:endParaRPr lang="fr-CA"/>
                </a:p>
              </p:txBody>
            </p:sp>
            <p:sp>
              <p:nvSpPr>
                <p:cNvPr id="121955" name="Freeform 108"/>
                <p:cNvSpPr>
                  <a:spLocks/>
                </p:cNvSpPr>
                <p:nvPr/>
              </p:nvSpPr>
              <p:spPr bwMode="auto">
                <a:xfrm>
                  <a:off x="1071" y="2732"/>
                  <a:ext cx="7" cy="8"/>
                </a:xfrm>
                <a:custGeom>
                  <a:avLst/>
                  <a:gdLst>
                    <a:gd name="T0" fmla="*/ 0 w 26"/>
                    <a:gd name="T1" fmla="*/ 0 h 37"/>
                    <a:gd name="T2" fmla="*/ 0 w 26"/>
                    <a:gd name="T3" fmla="*/ 0 h 37"/>
                    <a:gd name="T4" fmla="*/ 0 w 26"/>
                    <a:gd name="T5" fmla="*/ 0 h 37"/>
                    <a:gd name="T6" fmla="*/ 0 w 26"/>
                    <a:gd name="T7" fmla="*/ 0 h 37"/>
                    <a:gd name="T8" fmla="*/ 0 w 26"/>
                    <a:gd name="T9" fmla="*/ 0 h 37"/>
                    <a:gd name="T10" fmla="*/ 0 w 26"/>
                    <a:gd name="T11" fmla="*/ 0 h 37"/>
                    <a:gd name="T12" fmla="*/ 0 w 26"/>
                    <a:gd name="T13" fmla="*/ 0 h 37"/>
                    <a:gd name="T14" fmla="*/ 0 w 26"/>
                    <a:gd name="T15" fmla="*/ 0 h 37"/>
                    <a:gd name="T16" fmla="*/ 0 w 26"/>
                    <a:gd name="T17" fmla="*/ 0 h 37"/>
                    <a:gd name="T18" fmla="*/ 0 w 26"/>
                    <a:gd name="T19" fmla="*/ 0 h 37"/>
                    <a:gd name="T20" fmla="*/ 0 w 26"/>
                    <a:gd name="T21" fmla="*/ 0 h 37"/>
                    <a:gd name="T22" fmla="*/ 0 w 26"/>
                    <a:gd name="T23" fmla="*/ 0 h 37"/>
                    <a:gd name="T24" fmla="*/ 0 w 26"/>
                    <a:gd name="T25" fmla="*/ 0 h 37"/>
                    <a:gd name="T26" fmla="*/ 0 w 26"/>
                    <a:gd name="T27" fmla="*/ 0 h 37"/>
                    <a:gd name="T28" fmla="*/ 0 w 26"/>
                    <a:gd name="T29" fmla="*/ 0 h 37"/>
                    <a:gd name="T30" fmla="*/ 0 w 26"/>
                    <a:gd name="T31" fmla="*/ 0 h 37"/>
                    <a:gd name="T32" fmla="*/ 0 w 26"/>
                    <a:gd name="T33" fmla="*/ 0 h 37"/>
                    <a:gd name="T34" fmla="*/ 0 w 26"/>
                    <a:gd name="T35" fmla="*/ 0 h 37"/>
                    <a:gd name="T36" fmla="*/ 0 w 26"/>
                    <a:gd name="T37" fmla="*/ 0 h 37"/>
                    <a:gd name="T38" fmla="*/ 0 w 26"/>
                    <a:gd name="T39" fmla="*/ 0 h 37"/>
                    <a:gd name="T40" fmla="*/ 0 w 26"/>
                    <a:gd name="T41" fmla="*/ 0 h 37"/>
                    <a:gd name="T42" fmla="*/ 0 w 26"/>
                    <a:gd name="T43" fmla="*/ 0 h 37"/>
                    <a:gd name="T44" fmla="*/ 0 w 26"/>
                    <a:gd name="T45" fmla="*/ 0 h 37"/>
                    <a:gd name="T46" fmla="*/ 0 w 26"/>
                    <a:gd name="T47" fmla="*/ 0 h 37"/>
                    <a:gd name="T48" fmla="*/ 0 w 26"/>
                    <a:gd name="T49" fmla="*/ 0 h 37"/>
                    <a:gd name="T50" fmla="*/ 0 w 26"/>
                    <a:gd name="T51" fmla="*/ 0 h 37"/>
                    <a:gd name="T52" fmla="*/ 0 w 26"/>
                    <a:gd name="T53" fmla="*/ 0 h 37"/>
                    <a:gd name="T54" fmla="*/ 0 w 26"/>
                    <a:gd name="T55" fmla="*/ 0 h 37"/>
                    <a:gd name="T56" fmla="*/ 0 w 26"/>
                    <a:gd name="T57" fmla="*/ 0 h 37"/>
                    <a:gd name="T58" fmla="*/ 0 w 26"/>
                    <a:gd name="T59" fmla="*/ 0 h 37"/>
                    <a:gd name="T60" fmla="*/ 0 w 26"/>
                    <a:gd name="T61" fmla="*/ 0 h 37"/>
                    <a:gd name="T62" fmla="*/ 0 w 26"/>
                    <a:gd name="T63" fmla="*/ 0 h 37"/>
                    <a:gd name="T64" fmla="*/ 0 w 26"/>
                    <a:gd name="T65" fmla="*/ 0 h 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7"/>
                    <a:gd name="T101" fmla="*/ 26 w 26"/>
                    <a:gd name="T102" fmla="*/ 37 h 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7">
                      <a:moveTo>
                        <a:pt x="0" y="26"/>
                      </a:moveTo>
                      <a:lnTo>
                        <a:pt x="0" y="28"/>
                      </a:lnTo>
                      <a:lnTo>
                        <a:pt x="0" y="32"/>
                      </a:lnTo>
                      <a:lnTo>
                        <a:pt x="4" y="34"/>
                      </a:lnTo>
                      <a:lnTo>
                        <a:pt x="6" y="34"/>
                      </a:lnTo>
                      <a:lnTo>
                        <a:pt x="6" y="37"/>
                      </a:lnTo>
                      <a:lnTo>
                        <a:pt x="10" y="37"/>
                      </a:lnTo>
                      <a:lnTo>
                        <a:pt x="13" y="37"/>
                      </a:lnTo>
                      <a:lnTo>
                        <a:pt x="16" y="37"/>
                      </a:lnTo>
                      <a:lnTo>
                        <a:pt x="19" y="34"/>
                      </a:lnTo>
                      <a:lnTo>
                        <a:pt x="23" y="34"/>
                      </a:lnTo>
                      <a:lnTo>
                        <a:pt x="23" y="32"/>
                      </a:lnTo>
                      <a:lnTo>
                        <a:pt x="26" y="28"/>
                      </a:lnTo>
                      <a:lnTo>
                        <a:pt x="26" y="15"/>
                      </a:lnTo>
                      <a:lnTo>
                        <a:pt x="26" y="9"/>
                      </a:lnTo>
                      <a:lnTo>
                        <a:pt x="23" y="6"/>
                      </a:lnTo>
                      <a:lnTo>
                        <a:pt x="23" y="3"/>
                      </a:lnTo>
                      <a:lnTo>
                        <a:pt x="19" y="0"/>
                      </a:lnTo>
                      <a:lnTo>
                        <a:pt x="16" y="0"/>
                      </a:lnTo>
                      <a:lnTo>
                        <a:pt x="13" y="0"/>
                      </a:lnTo>
                      <a:lnTo>
                        <a:pt x="10" y="0"/>
                      </a:lnTo>
                      <a:lnTo>
                        <a:pt x="6" y="0"/>
                      </a:lnTo>
                      <a:lnTo>
                        <a:pt x="4" y="3"/>
                      </a:lnTo>
                      <a:lnTo>
                        <a:pt x="0" y="3"/>
                      </a:lnTo>
                      <a:lnTo>
                        <a:pt x="0" y="6"/>
                      </a:lnTo>
                      <a:lnTo>
                        <a:pt x="0" y="11"/>
                      </a:lnTo>
                      <a:lnTo>
                        <a:pt x="0" y="26"/>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1956" name="Line 109"/>
                <p:cNvSpPr>
                  <a:spLocks noChangeShapeType="1"/>
                </p:cNvSpPr>
                <p:nvPr/>
              </p:nvSpPr>
              <p:spPr bwMode="auto">
                <a:xfrm>
                  <a:off x="1074" y="2732"/>
                  <a:ext cx="1" cy="1"/>
                </a:xfrm>
                <a:prstGeom prst="line">
                  <a:avLst/>
                </a:prstGeom>
                <a:noFill/>
                <a:ln w="28575">
                  <a:solidFill>
                    <a:schemeClr val="tx1"/>
                  </a:solidFill>
                  <a:round/>
                  <a:headEnd/>
                  <a:tailEnd/>
                </a:ln>
              </p:spPr>
              <p:txBody>
                <a:bodyPr/>
                <a:lstStyle/>
                <a:p>
                  <a:endParaRPr lang="fr-CA"/>
                </a:p>
              </p:txBody>
            </p:sp>
            <p:sp>
              <p:nvSpPr>
                <p:cNvPr id="121957" name="Freeform 110"/>
                <p:cNvSpPr>
                  <a:spLocks/>
                </p:cNvSpPr>
                <p:nvPr/>
              </p:nvSpPr>
              <p:spPr bwMode="auto">
                <a:xfrm>
                  <a:off x="1071" y="2732"/>
                  <a:ext cx="10" cy="4"/>
                </a:xfrm>
                <a:custGeom>
                  <a:avLst/>
                  <a:gdLst>
                    <a:gd name="T0" fmla="*/ 0 w 38"/>
                    <a:gd name="T1" fmla="*/ 0 h 20"/>
                    <a:gd name="T2" fmla="*/ 0 w 38"/>
                    <a:gd name="T3" fmla="*/ 0 h 20"/>
                    <a:gd name="T4" fmla="*/ 0 w 38"/>
                    <a:gd name="T5" fmla="*/ 0 h 20"/>
                    <a:gd name="T6" fmla="*/ 0 w 38"/>
                    <a:gd name="T7" fmla="*/ 0 h 20"/>
                    <a:gd name="T8" fmla="*/ 0 w 38"/>
                    <a:gd name="T9" fmla="*/ 0 h 20"/>
                    <a:gd name="T10" fmla="*/ 0 w 38"/>
                    <a:gd name="T11" fmla="*/ 0 h 20"/>
                    <a:gd name="T12" fmla="*/ 0 w 38"/>
                    <a:gd name="T13" fmla="*/ 0 h 20"/>
                    <a:gd name="T14" fmla="*/ 0 w 38"/>
                    <a:gd name="T15" fmla="*/ 0 h 20"/>
                    <a:gd name="T16" fmla="*/ 0 w 38"/>
                    <a:gd name="T17" fmla="*/ 0 h 20"/>
                    <a:gd name="T18" fmla="*/ 0 w 38"/>
                    <a:gd name="T19" fmla="*/ 0 h 20"/>
                    <a:gd name="T20" fmla="*/ 0 w 38"/>
                    <a:gd name="T21" fmla="*/ 0 h 20"/>
                    <a:gd name="T22" fmla="*/ 0 w 38"/>
                    <a:gd name="T23" fmla="*/ 0 h 20"/>
                    <a:gd name="T24" fmla="*/ 0 w 38"/>
                    <a:gd name="T25" fmla="*/ 0 h 20"/>
                    <a:gd name="T26" fmla="*/ 0 w 38"/>
                    <a:gd name="T27" fmla="*/ 0 h 20"/>
                    <a:gd name="T28" fmla="*/ 0 w 38"/>
                    <a:gd name="T29" fmla="*/ 0 h 20"/>
                    <a:gd name="T30" fmla="*/ 0 w 38"/>
                    <a:gd name="T31" fmla="*/ 0 h 20"/>
                    <a:gd name="T32" fmla="*/ 0 w 38"/>
                    <a:gd name="T33" fmla="*/ 0 h 20"/>
                    <a:gd name="T34" fmla="*/ 0 w 38"/>
                    <a:gd name="T35" fmla="*/ 0 h 20"/>
                    <a:gd name="T36" fmla="*/ 0 w 38"/>
                    <a:gd name="T37" fmla="*/ 0 h 20"/>
                    <a:gd name="T38" fmla="*/ 0 w 38"/>
                    <a:gd name="T39" fmla="*/ 0 h 20"/>
                    <a:gd name="T40" fmla="*/ 0 w 38"/>
                    <a:gd name="T41" fmla="*/ 0 h 20"/>
                    <a:gd name="T42" fmla="*/ 0 w 38"/>
                    <a:gd name="T43" fmla="*/ 0 h 20"/>
                    <a:gd name="T44" fmla="*/ 0 w 38"/>
                    <a:gd name="T45" fmla="*/ 0 h 20"/>
                    <a:gd name="T46" fmla="*/ 0 w 38"/>
                    <a:gd name="T47" fmla="*/ 0 h 20"/>
                    <a:gd name="T48" fmla="*/ 0 w 38"/>
                    <a:gd name="T49" fmla="*/ 0 h 20"/>
                    <a:gd name="T50" fmla="*/ 0 w 38"/>
                    <a:gd name="T51" fmla="*/ 0 h 20"/>
                    <a:gd name="T52" fmla="*/ 0 w 38"/>
                    <a:gd name="T53" fmla="*/ 0 h 20"/>
                    <a:gd name="T54" fmla="*/ 0 w 38"/>
                    <a:gd name="T55" fmla="*/ 0 h 20"/>
                    <a:gd name="T56" fmla="*/ 0 w 38"/>
                    <a:gd name="T57" fmla="*/ 0 h 20"/>
                    <a:gd name="T58" fmla="*/ 0 w 38"/>
                    <a:gd name="T59" fmla="*/ 0 h 20"/>
                    <a:gd name="T60" fmla="*/ 0 w 38"/>
                    <a:gd name="T61" fmla="*/ 0 h 20"/>
                    <a:gd name="T62" fmla="*/ 0 w 38"/>
                    <a:gd name="T63" fmla="*/ 0 h 20"/>
                    <a:gd name="T64" fmla="*/ 0 w 38"/>
                    <a:gd name="T65" fmla="*/ 0 h 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20"/>
                    <a:gd name="T101" fmla="*/ 38 w 38"/>
                    <a:gd name="T102" fmla="*/ 20 h 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20">
                      <a:moveTo>
                        <a:pt x="13" y="0"/>
                      </a:moveTo>
                      <a:lnTo>
                        <a:pt x="10" y="0"/>
                      </a:lnTo>
                      <a:lnTo>
                        <a:pt x="6" y="0"/>
                      </a:lnTo>
                      <a:lnTo>
                        <a:pt x="4" y="3"/>
                      </a:lnTo>
                      <a:lnTo>
                        <a:pt x="0" y="3"/>
                      </a:lnTo>
                      <a:lnTo>
                        <a:pt x="0" y="6"/>
                      </a:lnTo>
                      <a:lnTo>
                        <a:pt x="0" y="9"/>
                      </a:lnTo>
                      <a:lnTo>
                        <a:pt x="0" y="11"/>
                      </a:lnTo>
                      <a:lnTo>
                        <a:pt x="0" y="15"/>
                      </a:lnTo>
                      <a:lnTo>
                        <a:pt x="0" y="17"/>
                      </a:lnTo>
                      <a:lnTo>
                        <a:pt x="4" y="17"/>
                      </a:lnTo>
                      <a:lnTo>
                        <a:pt x="6" y="20"/>
                      </a:lnTo>
                      <a:lnTo>
                        <a:pt x="10" y="20"/>
                      </a:lnTo>
                      <a:lnTo>
                        <a:pt x="23" y="20"/>
                      </a:lnTo>
                      <a:lnTo>
                        <a:pt x="29" y="20"/>
                      </a:lnTo>
                      <a:lnTo>
                        <a:pt x="32" y="20"/>
                      </a:lnTo>
                      <a:lnTo>
                        <a:pt x="35" y="17"/>
                      </a:lnTo>
                      <a:lnTo>
                        <a:pt x="38" y="17"/>
                      </a:lnTo>
                      <a:lnTo>
                        <a:pt x="38" y="15"/>
                      </a:lnTo>
                      <a:lnTo>
                        <a:pt x="38" y="11"/>
                      </a:lnTo>
                      <a:lnTo>
                        <a:pt x="38" y="9"/>
                      </a:lnTo>
                      <a:lnTo>
                        <a:pt x="38" y="6"/>
                      </a:lnTo>
                      <a:lnTo>
                        <a:pt x="38" y="3"/>
                      </a:lnTo>
                      <a:lnTo>
                        <a:pt x="35" y="3"/>
                      </a:lnTo>
                      <a:lnTo>
                        <a:pt x="32"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1958" name="Line 111"/>
                <p:cNvSpPr>
                  <a:spLocks noChangeShapeType="1"/>
                </p:cNvSpPr>
                <p:nvPr/>
              </p:nvSpPr>
              <p:spPr bwMode="auto">
                <a:xfrm>
                  <a:off x="1074" y="2735"/>
                  <a:ext cx="1" cy="1"/>
                </a:xfrm>
                <a:prstGeom prst="line">
                  <a:avLst/>
                </a:prstGeom>
                <a:noFill/>
                <a:ln w="28575">
                  <a:solidFill>
                    <a:schemeClr val="tx1"/>
                  </a:solidFill>
                  <a:round/>
                  <a:headEnd/>
                  <a:tailEnd/>
                </a:ln>
              </p:spPr>
              <p:txBody>
                <a:bodyPr/>
                <a:lstStyle/>
                <a:p>
                  <a:endParaRPr lang="fr-CA"/>
                </a:p>
              </p:txBody>
            </p:sp>
            <p:sp>
              <p:nvSpPr>
                <p:cNvPr id="121959" name="Freeform 112"/>
                <p:cNvSpPr>
                  <a:spLocks/>
                </p:cNvSpPr>
                <p:nvPr/>
              </p:nvSpPr>
              <p:spPr bwMode="auto">
                <a:xfrm>
                  <a:off x="1074" y="2726"/>
                  <a:ext cx="7" cy="11"/>
                </a:xfrm>
                <a:custGeom>
                  <a:avLst/>
                  <a:gdLst>
                    <a:gd name="T0" fmla="*/ 0 w 25"/>
                    <a:gd name="T1" fmla="*/ 0 h 57"/>
                    <a:gd name="T2" fmla="*/ 0 w 25"/>
                    <a:gd name="T3" fmla="*/ 0 h 57"/>
                    <a:gd name="T4" fmla="*/ 0 w 25"/>
                    <a:gd name="T5" fmla="*/ 0 h 57"/>
                    <a:gd name="T6" fmla="*/ 0 w 25"/>
                    <a:gd name="T7" fmla="*/ 0 h 57"/>
                    <a:gd name="T8" fmla="*/ 0 w 25"/>
                    <a:gd name="T9" fmla="*/ 0 h 57"/>
                    <a:gd name="T10" fmla="*/ 0 w 25"/>
                    <a:gd name="T11" fmla="*/ 0 h 57"/>
                    <a:gd name="T12" fmla="*/ 0 w 25"/>
                    <a:gd name="T13" fmla="*/ 0 h 57"/>
                    <a:gd name="T14" fmla="*/ 0 w 25"/>
                    <a:gd name="T15" fmla="*/ 0 h 57"/>
                    <a:gd name="T16" fmla="*/ 0 w 25"/>
                    <a:gd name="T17" fmla="*/ 0 h 57"/>
                    <a:gd name="T18" fmla="*/ 0 w 25"/>
                    <a:gd name="T19" fmla="*/ 0 h 57"/>
                    <a:gd name="T20" fmla="*/ 0 w 25"/>
                    <a:gd name="T21" fmla="*/ 0 h 57"/>
                    <a:gd name="T22" fmla="*/ 0 w 25"/>
                    <a:gd name="T23" fmla="*/ 0 h 57"/>
                    <a:gd name="T24" fmla="*/ 0 w 25"/>
                    <a:gd name="T25" fmla="*/ 0 h 57"/>
                    <a:gd name="T26" fmla="*/ 0 w 25"/>
                    <a:gd name="T27" fmla="*/ 0 h 57"/>
                    <a:gd name="T28" fmla="*/ 0 w 25"/>
                    <a:gd name="T29" fmla="*/ 0 h 57"/>
                    <a:gd name="T30" fmla="*/ 0 w 25"/>
                    <a:gd name="T31" fmla="*/ 0 h 57"/>
                    <a:gd name="T32" fmla="*/ 0 w 25"/>
                    <a:gd name="T33" fmla="*/ 0 h 57"/>
                    <a:gd name="T34" fmla="*/ 0 w 25"/>
                    <a:gd name="T35" fmla="*/ 0 h 57"/>
                    <a:gd name="T36" fmla="*/ 0 w 25"/>
                    <a:gd name="T37" fmla="*/ 0 h 57"/>
                    <a:gd name="T38" fmla="*/ 0 w 25"/>
                    <a:gd name="T39" fmla="*/ 0 h 57"/>
                    <a:gd name="T40" fmla="*/ 0 w 25"/>
                    <a:gd name="T41" fmla="*/ 0 h 57"/>
                    <a:gd name="T42" fmla="*/ 0 w 25"/>
                    <a:gd name="T43" fmla="*/ 0 h 57"/>
                    <a:gd name="T44" fmla="*/ 0 w 25"/>
                    <a:gd name="T45" fmla="*/ 0 h 57"/>
                    <a:gd name="T46" fmla="*/ 0 w 25"/>
                    <a:gd name="T47" fmla="*/ 0 h 57"/>
                    <a:gd name="T48" fmla="*/ 0 w 25"/>
                    <a:gd name="T49" fmla="*/ 0 h 57"/>
                    <a:gd name="T50" fmla="*/ 0 w 25"/>
                    <a:gd name="T51" fmla="*/ 0 h 57"/>
                    <a:gd name="T52" fmla="*/ 0 w 25"/>
                    <a:gd name="T53" fmla="*/ 0 h 57"/>
                    <a:gd name="T54" fmla="*/ 0 w 25"/>
                    <a:gd name="T55" fmla="*/ 0 h 57"/>
                    <a:gd name="T56" fmla="*/ 0 w 25"/>
                    <a:gd name="T57" fmla="*/ 0 h 57"/>
                    <a:gd name="T58" fmla="*/ 0 w 25"/>
                    <a:gd name="T59" fmla="*/ 0 h 57"/>
                    <a:gd name="T60" fmla="*/ 0 w 25"/>
                    <a:gd name="T61" fmla="*/ 0 h 57"/>
                    <a:gd name="T62" fmla="*/ 0 w 25"/>
                    <a:gd name="T63" fmla="*/ 0 h 57"/>
                    <a:gd name="T64" fmla="*/ 0 w 25"/>
                    <a:gd name="T65" fmla="*/ 0 h 5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57"/>
                    <a:gd name="T101" fmla="*/ 25 w 25"/>
                    <a:gd name="T102" fmla="*/ 57 h 5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57">
                      <a:moveTo>
                        <a:pt x="0" y="45"/>
                      </a:moveTo>
                      <a:lnTo>
                        <a:pt x="0" y="45"/>
                      </a:lnTo>
                      <a:lnTo>
                        <a:pt x="3" y="49"/>
                      </a:lnTo>
                      <a:lnTo>
                        <a:pt x="3" y="51"/>
                      </a:lnTo>
                      <a:lnTo>
                        <a:pt x="6" y="54"/>
                      </a:lnTo>
                      <a:lnTo>
                        <a:pt x="10" y="54"/>
                      </a:lnTo>
                      <a:lnTo>
                        <a:pt x="13" y="57"/>
                      </a:lnTo>
                      <a:lnTo>
                        <a:pt x="16" y="54"/>
                      </a:lnTo>
                      <a:lnTo>
                        <a:pt x="19" y="54"/>
                      </a:lnTo>
                      <a:lnTo>
                        <a:pt x="22" y="51"/>
                      </a:lnTo>
                      <a:lnTo>
                        <a:pt x="25" y="51"/>
                      </a:lnTo>
                      <a:lnTo>
                        <a:pt x="25" y="49"/>
                      </a:lnTo>
                      <a:lnTo>
                        <a:pt x="25" y="45"/>
                      </a:lnTo>
                      <a:lnTo>
                        <a:pt x="25" y="15"/>
                      </a:lnTo>
                      <a:lnTo>
                        <a:pt x="25" y="11"/>
                      </a:lnTo>
                      <a:lnTo>
                        <a:pt x="25" y="9"/>
                      </a:lnTo>
                      <a:lnTo>
                        <a:pt x="25" y="6"/>
                      </a:lnTo>
                      <a:lnTo>
                        <a:pt x="22" y="6"/>
                      </a:lnTo>
                      <a:lnTo>
                        <a:pt x="19" y="4"/>
                      </a:lnTo>
                      <a:lnTo>
                        <a:pt x="16" y="0"/>
                      </a:lnTo>
                      <a:lnTo>
                        <a:pt x="13" y="0"/>
                      </a:lnTo>
                      <a:lnTo>
                        <a:pt x="10" y="0"/>
                      </a:lnTo>
                      <a:lnTo>
                        <a:pt x="10" y="4"/>
                      </a:lnTo>
                      <a:lnTo>
                        <a:pt x="6" y="4"/>
                      </a:lnTo>
                      <a:lnTo>
                        <a:pt x="3" y="6"/>
                      </a:lnTo>
                      <a:lnTo>
                        <a:pt x="3" y="9"/>
                      </a:lnTo>
                      <a:lnTo>
                        <a:pt x="0" y="15"/>
                      </a:lnTo>
                      <a:lnTo>
                        <a:pt x="0" y="45"/>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1960" name="Line 113"/>
                <p:cNvSpPr>
                  <a:spLocks noChangeShapeType="1"/>
                </p:cNvSpPr>
                <p:nvPr/>
              </p:nvSpPr>
              <p:spPr bwMode="auto">
                <a:xfrm>
                  <a:off x="1078" y="2726"/>
                  <a:ext cx="1" cy="1"/>
                </a:xfrm>
                <a:prstGeom prst="line">
                  <a:avLst/>
                </a:prstGeom>
                <a:noFill/>
                <a:ln w="28575">
                  <a:solidFill>
                    <a:schemeClr val="tx1"/>
                  </a:solidFill>
                  <a:round/>
                  <a:headEnd/>
                  <a:tailEnd/>
                </a:ln>
              </p:spPr>
              <p:txBody>
                <a:bodyPr/>
                <a:lstStyle/>
                <a:p>
                  <a:endParaRPr lang="fr-CA"/>
                </a:p>
              </p:txBody>
            </p:sp>
            <p:sp>
              <p:nvSpPr>
                <p:cNvPr id="121961" name="Freeform 114"/>
                <p:cNvSpPr>
                  <a:spLocks/>
                </p:cNvSpPr>
                <p:nvPr/>
              </p:nvSpPr>
              <p:spPr bwMode="auto">
                <a:xfrm>
                  <a:off x="1074" y="2726"/>
                  <a:ext cx="21" cy="4"/>
                </a:xfrm>
                <a:custGeom>
                  <a:avLst/>
                  <a:gdLst>
                    <a:gd name="T0" fmla="*/ 0 w 83"/>
                    <a:gd name="T1" fmla="*/ 0 h 23"/>
                    <a:gd name="T2" fmla="*/ 0 w 83"/>
                    <a:gd name="T3" fmla="*/ 0 h 23"/>
                    <a:gd name="T4" fmla="*/ 0 w 83"/>
                    <a:gd name="T5" fmla="*/ 0 h 23"/>
                    <a:gd name="T6" fmla="*/ 0 w 83"/>
                    <a:gd name="T7" fmla="*/ 0 h 23"/>
                    <a:gd name="T8" fmla="*/ 0 w 83"/>
                    <a:gd name="T9" fmla="*/ 0 h 23"/>
                    <a:gd name="T10" fmla="*/ 0 w 83"/>
                    <a:gd name="T11" fmla="*/ 0 h 23"/>
                    <a:gd name="T12" fmla="*/ 0 w 83"/>
                    <a:gd name="T13" fmla="*/ 0 h 23"/>
                    <a:gd name="T14" fmla="*/ 0 w 83"/>
                    <a:gd name="T15" fmla="*/ 0 h 23"/>
                    <a:gd name="T16" fmla="*/ 0 w 83"/>
                    <a:gd name="T17" fmla="*/ 0 h 23"/>
                    <a:gd name="T18" fmla="*/ 0 w 83"/>
                    <a:gd name="T19" fmla="*/ 0 h 23"/>
                    <a:gd name="T20" fmla="*/ 0 w 83"/>
                    <a:gd name="T21" fmla="*/ 0 h 23"/>
                    <a:gd name="T22" fmla="*/ 0 w 83"/>
                    <a:gd name="T23" fmla="*/ 0 h 23"/>
                    <a:gd name="T24" fmla="*/ 0 w 83"/>
                    <a:gd name="T25" fmla="*/ 0 h 23"/>
                    <a:gd name="T26" fmla="*/ 0 w 83"/>
                    <a:gd name="T27" fmla="*/ 0 h 23"/>
                    <a:gd name="T28" fmla="*/ 0 w 83"/>
                    <a:gd name="T29" fmla="*/ 0 h 23"/>
                    <a:gd name="T30" fmla="*/ 0 w 83"/>
                    <a:gd name="T31" fmla="*/ 0 h 23"/>
                    <a:gd name="T32" fmla="*/ 0 w 83"/>
                    <a:gd name="T33" fmla="*/ 0 h 23"/>
                    <a:gd name="T34" fmla="*/ 0 w 83"/>
                    <a:gd name="T35" fmla="*/ 0 h 23"/>
                    <a:gd name="T36" fmla="*/ 0 w 83"/>
                    <a:gd name="T37" fmla="*/ 0 h 23"/>
                    <a:gd name="T38" fmla="*/ 0 w 83"/>
                    <a:gd name="T39" fmla="*/ 0 h 23"/>
                    <a:gd name="T40" fmla="*/ 0 w 83"/>
                    <a:gd name="T41" fmla="*/ 0 h 23"/>
                    <a:gd name="T42" fmla="*/ 0 w 83"/>
                    <a:gd name="T43" fmla="*/ 0 h 23"/>
                    <a:gd name="T44" fmla="*/ 0 w 83"/>
                    <a:gd name="T45" fmla="*/ 0 h 23"/>
                    <a:gd name="T46" fmla="*/ 0 w 83"/>
                    <a:gd name="T47" fmla="*/ 0 h 23"/>
                    <a:gd name="T48" fmla="*/ 0 w 83"/>
                    <a:gd name="T49" fmla="*/ 0 h 23"/>
                    <a:gd name="T50" fmla="*/ 0 w 83"/>
                    <a:gd name="T51" fmla="*/ 0 h 23"/>
                    <a:gd name="T52" fmla="*/ 0 w 83"/>
                    <a:gd name="T53" fmla="*/ 0 h 23"/>
                    <a:gd name="T54" fmla="*/ 0 w 83"/>
                    <a:gd name="T55" fmla="*/ 0 h 23"/>
                    <a:gd name="T56" fmla="*/ 0 w 83"/>
                    <a:gd name="T57" fmla="*/ 0 h 23"/>
                    <a:gd name="T58" fmla="*/ 0 w 83"/>
                    <a:gd name="T59" fmla="*/ 0 h 23"/>
                    <a:gd name="T60" fmla="*/ 0 w 83"/>
                    <a:gd name="T61" fmla="*/ 0 h 23"/>
                    <a:gd name="T62" fmla="*/ 0 w 83"/>
                    <a:gd name="T63" fmla="*/ 0 h 23"/>
                    <a:gd name="T64" fmla="*/ 0 w 83"/>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3"/>
                    <a:gd name="T100" fmla="*/ 0 h 23"/>
                    <a:gd name="T101" fmla="*/ 83 w 83"/>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3" h="23">
                      <a:moveTo>
                        <a:pt x="13" y="0"/>
                      </a:moveTo>
                      <a:lnTo>
                        <a:pt x="10" y="0"/>
                      </a:lnTo>
                      <a:lnTo>
                        <a:pt x="10" y="4"/>
                      </a:lnTo>
                      <a:lnTo>
                        <a:pt x="6" y="4"/>
                      </a:lnTo>
                      <a:lnTo>
                        <a:pt x="3" y="6"/>
                      </a:lnTo>
                      <a:lnTo>
                        <a:pt x="3" y="9"/>
                      </a:lnTo>
                      <a:lnTo>
                        <a:pt x="0" y="11"/>
                      </a:lnTo>
                      <a:lnTo>
                        <a:pt x="0" y="15"/>
                      </a:lnTo>
                      <a:lnTo>
                        <a:pt x="3" y="17"/>
                      </a:lnTo>
                      <a:lnTo>
                        <a:pt x="3" y="20"/>
                      </a:lnTo>
                      <a:lnTo>
                        <a:pt x="6" y="23"/>
                      </a:lnTo>
                      <a:lnTo>
                        <a:pt x="10" y="23"/>
                      </a:lnTo>
                      <a:lnTo>
                        <a:pt x="67" y="23"/>
                      </a:lnTo>
                      <a:lnTo>
                        <a:pt x="73" y="23"/>
                      </a:lnTo>
                      <a:lnTo>
                        <a:pt x="77" y="23"/>
                      </a:lnTo>
                      <a:lnTo>
                        <a:pt x="80" y="23"/>
                      </a:lnTo>
                      <a:lnTo>
                        <a:pt x="80" y="20"/>
                      </a:lnTo>
                      <a:lnTo>
                        <a:pt x="83" y="20"/>
                      </a:lnTo>
                      <a:lnTo>
                        <a:pt x="83" y="17"/>
                      </a:lnTo>
                      <a:lnTo>
                        <a:pt x="83" y="15"/>
                      </a:lnTo>
                      <a:lnTo>
                        <a:pt x="83" y="11"/>
                      </a:lnTo>
                      <a:lnTo>
                        <a:pt x="83" y="9"/>
                      </a:lnTo>
                      <a:lnTo>
                        <a:pt x="83" y="6"/>
                      </a:lnTo>
                      <a:lnTo>
                        <a:pt x="80" y="6"/>
                      </a:lnTo>
                      <a:lnTo>
                        <a:pt x="80" y="4"/>
                      </a:lnTo>
                      <a:lnTo>
                        <a:pt x="77" y="4"/>
                      </a:lnTo>
                      <a:lnTo>
                        <a:pt x="71"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1962" name="Line 115"/>
                <p:cNvSpPr>
                  <a:spLocks noChangeShapeType="1"/>
                </p:cNvSpPr>
                <p:nvPr/>
              </p:nvSpPr>
              <p:spPr bwMode="auto">
                <a:xfrm>
                  <a:off x="1089" y="2728"/>
                  <a:ext cx="1" cy="1"/>
                </a:xfrm>
                <a:prstGeom prst="line">
                  <a:avLst/>
                </a:prstGeom>
                <a:noFill/>
                <a:ln w="28575">
                  <a:solidFill>
                    <a:schemeClr val="tx1"/>
                  </a:solidFill>
                  <a:round/>
                  <a:headEnd/>
                  <a:tailEnd/>
                </a:ln>
              </p:spPr>
              <p:txBody>
                <a:bodyPr/>
                <a:lstStyle/>
                <a:p>
                  <a:endParaRPr lang="fr-CA"/>
                </a:p>
              </p:txBody>
            </p:sp>
            <p:sp>
              <p:nvSpPr>
                <p:cNvPr id="121963" name="Freeform 116"/>
                <p:cNvSpPr>
                  <a:spLocks/>
                </p:cNvSpPr>
                <p:nvPr/>
              </p:nvSpPr>
              <p:spPr bwMode="auto">
                <a:xfrm>
                  <a:off x="1089" y="2723"/>
                  <a:ext cx="6" cy="7"/>
                </a:xfrm>
                <a:custGeom>
                  <a:avLst/>
                  <a:gdLst>
                    <a:gd name="T0" fmla="*/ 0 w 25"/>
                    <a:gd name="T1" fmla="*/ 0 h 36"/>
                    <a:gd name="T2" fmla="*/ 0 w 25"/>
                    <a:gd name="T3" fmla="*/ 0 h 36"/>
                    <a:gd name="T4" fmla="*/ 0 w 25"/>
                    <a:gd name="T5" fmla="*/ 0 h 36"/>
                    <a:gd name="T6" fmla="*/ 0 w 25"/>
                    <a:gd name="T7" fmla="*/ 0 h 36"/>
                    <a:gd name="T8" fmla="*/ 0 w 25"/>
                    <a:gd name="T9" fmla="*/ 0 h 36"/>
                    <a:gd name="T10" fmla="*/ 0 w 25"/>
                    <a:gd name="T11" fmla="*/ 0 h 36"/>
                    <a:gd name="T12" fmla="*/ 0 w 25"/>
                    <a:gd name="T13" fmla="*/ 0 h 36"/>
                    <a:gd name="T14" fmla="*/ 0 w 25"/>
                    <a:gd name="T15" fmla="*/ 0 h 36"/>
                    <a:gd name="T16" fmla="*/ 0 w 25"/>
                    <a:gd name="T17" fmla="*/ 0 h 36"/>
                    <a:gd name="T18" fmla="*/ 0 w 25"/>
                    <a:gd name="T19" fmla="*/ 0 h 36"/>
                    <a:gd name="T20" fmla="*/ 0 w 25"/>
                    <a:gd name="T21" fmla="*/ 0 h 36"/>
                    <a:gd name="T22" fmla="*/ 0 w 25"/>
                    <a:gd name="T23" fmla="*/ 0 h 36"/>
                    <a:gd name="T24" fmla="*/ 0 w 25"/>
                    <a:gd name="T25" fmla="*/ 0 h 36"/>
                    <a:gd name="T26" fmla="*/ 0 w 25"/>
                    <a:gd name="T27" fmla="*/ 0 h 36"/>
                    <a:gd name="T28" fmla="*/ 0 w 25"/>
                    <a:gd name="T29" fmla="*/ 0 h 36"/>
                    <a:gd name="T30" fmla="*/ 0 w 25"/>
                    <a:gd name="T31" fmla="*/ 0 h 36"/>
                    <a:gd name="T32" fmla="*/ 0 w 25"/>
                    <a:gd name="T33" fmla="*/ 0 h 36"/>
                    <a:gd name="T34" fmla="*/ 0 w 25"/>
                    <a:gd name="T35" fmla="*/ 0 h 36"/>
                    <a:gd name="T36" fmla="*/ 0 w 25"/>
                    <a:gd name="T37" fmla="*/ 0 h 36"/>
                    <a:gd name="T38" fmla="*/ 0 w 25"/>
                    <a:gd name="T39" fmla="*/ 0 h 36"/>
                    <a:gd name="T40" fmla="*/ 0 w 25"/>
                    <a:gd name="T41" fmla="*/ 0 h 36"/>
                    <a:gd name="T42" fmla="*/ 0 w 25"/>
                    <a:gd name="T43" fmla="*/ 0 h 36"/>
                    <a:gd name="T44" fmla="*/ 0 w 25"/>
                    <a:gd name="T45" fmla="*/ 0 h 36"/>
                    <a:gd name="T46" fmla="*/ 0 w 25"/>
                    <a:gd name="T47" fmla="*/ 0 h 36"/>
                    <a:gd name="T48" fmla="*/ 0 w 25"/>
                    <a:gd name="T49" fmla="*/ 0 h 36"/>
                    <a:gd name="T50" fmla="*/ 0 w 25"/>
                    <a:gd name="T51" fmla="*/ 0 h 36"/>
                    <a:gd name="T52" fmla="*/ 0 w 25"/>
                    <a:gd name="T53" fmla="*/ 0 h 36"/>
                    <a:gd name="T54" fmla="*/ 0 w 25"/>
                    <a:gd name="T55" fmla="*/ 0 h 36"/>
                    <a:gd name="T56" fmla="*/ 0 w 25"/>
                    <a:gd name="T57" fmla="*/ 0 h 36"/>
                    <a:gd name="T58" fmla="*/ 0 w 25"/>
                    <a:gd name="T59" fmla="*/ 0 h 36"/>
                    <a:gd name="T60" fmla="*/ 0 w 25"/>
                    <a:gd name="T61" fmla="*/ 0 h 36"/>
                    <a:gd name="T62" fmla="*/ 0 w 25"/>
                    <a:gd name="T63" fmla="*/ 0 h 36"/>
                    <a:gd name="T64" fmla="*/ 0 w 25"/>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36"/>
                    <a:gd name="T101" fmla="*/ 25 w 25"/>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36">
                      <a:moveTo>
                        <a:pt x="0" y="24"/>
                      </a:moveTo>
                      <a:lnTo>
                        <a:pt x="0" y="28"/>
                      </a:lnTo>
                      <a:lnTo>
                        <a:pt x="2" y="30"/>
                      </a:lnTo>
                      <a:lnTo>
                        <a:pt x="2" y="33"/>
                      </a:lnTo>
                      <a:lnTo>
                        <a:pt x="6" y="33"/>
                      </a:lnTo>
                      <a:lnTo>
                        <a:pt x="6" y="36"/>
                      </a:lnTo>
                      <a:lnTo>
                        <a:pt x="9" y="36"/>
                      </a:lnTo>
                      <a:lnTo>
                        <a:pt x="13" y="36"/>
                      </a:lnTo>
                      <a:lnTo>
                        <a:pt x="15" y="36"/>
                      </a:lnTo>
                      <a:lnTo>
                        <a:pt x="19" y="36"/>
                      </a:lnTo>
                      <a:lnTo>
                        <a:pt x="22" y="36"/>
                      </a:lnTo>
                      <a:lnTo>
                        <a:pt x="22" y="33"/>
                      </a:lnTo>
                      <a:lnTo>
                        <a:pt x="25" y="33"/>
                      </a:lnTo>
                      <a:lnTo>
                        <a:pt x="25" y="30"/>
                      </a:lnTo>
                      <a:lnTo>
                        <a:pt x="25" y="28"/>
                      </a:lnTo>
                      <a:lnTo>
                        <a:pt x="25" y="13"/>
                      </a:lnTo>
                      <a:lnTo>
                        <a:pt x="25" y="9"/>
                      </a:lnTo>
                      <a:lnTo>
                        <a:pt x="25" y="5"/>
                      </a:lnTo>
                      <a:lnTo>
                        <a:pt x="22" y="3"/>
                      </a:lnTo>
                      <a:lnTo>
                        <a:pt x="22" y="0"/>
                      </a:lnTo>
                      <a:lnTo>
                        <a:pt x="19" y="0"/>
                      </a:lnTo>
                      <a:lnTo>
                        <a:pt x="15" y="0"/>
                      </a:lnTo>
                      <a:lnTo>
                        <a:pt x="13" y="0"/>
                      </a:lnTo>
                      <a:lnTo>
                        <a:pt x="9" y="0"/>
                      </a:lnTo>
                      <a:lnTo>
                        <a:pt x="6" y="0"/>
                      </a:lnTo>
                      <a:lnTo>
                        <a:pt x="6" y="3"/>
                      </a:lnTo>
                      <a:lnTo>
                        <a:pt x="2" y="5"/>
                      </a:lnTo>
                      <a:lnTo>
                        <a:pt x="0" y="11"/>
                      </a:lnTo>
                      <a:lnTo>
                        <a:pt x="0" y="24"/>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1964" name="Line 117"/>
                <p:cNvSpPr>
                  <a:spLocks noChangeShapeType="1"/>
                </p:cNvSpPr>
                <p:nvPr/>
              </p:nvSpPr>
              <p:spPr bwMode="auto">
                <a:xfrm>
                  <a:off x="1092" y="2723"/>
                  <a:ext cx="1" cy="1"/>
                </a:xfrm>
                <a:prstGeom prst="line">
                  <a:avLst/>
                </a:prstGeom>
                <a:noFill/>
                <a:ln w="28575">
                  <a:solidFill>
                    <a:schemeClr val="tx1"/>
                  </a:solidFill>
                  <a:round/>
                  <a:headEnd/>
                  <a:tailEnd/>
                </a:ln>
              </p:spPr>
              <p:txBody>
                <a:bodyPr/>
                <a:lstStyle/>
                <a:p>
                  <a:endParaRPr lang="fr-CA"/>
                </a:p>
              </p:txBody>
            </p:sp>
            <p:sp>
              <p:nvSpPr>
                <p:cNvPr id="121965" name="Freeform 118"/>
                <p:cNvSpPr>
                  <a:spLocks/>
                </p:cNvSpPr>
                <p:nvPr/>
              </p:nvSpPr>
              <p:spPr bwMode="auto">
                <a:xfrm>
                  <a:off x="1089" y="2723"/>
                  <a:ext cx="10" cy="4"/>
                </a:xfrm>
                <a:custGeom>
                  <a:avLst/>
                  <a:gdLst>
                    <a:gd name="T0" fmla="*/ 0 w 41"/>
                    <a:gd name="T1" fmla="*/ 0 h 22"/>
                    <a:gd name="T2" fmla="*/ 0 w 41"/>
                    <a:gd name="T3" fmla="*/ 0 h 22"/>
                    <a:gd name="T4" fmla="*/ 0 w 41"/>
                    <a:gd name="T5" fmla="*/ 0 h 22"/>
                    <a:gd name="T6" fmla="*/ 0 w 41"/>
                    <a:gd name="T7" fmla="*/ 0 h 22"/>
                    <a:gd name="T8" fmla="*/ 0 w 41"/>
                    <a:gd name="T9" fmla="*/ 0 h 22"/>
                    <a:gd name="T10" fmla="*/ 0 w 41"/>
                    <a:gd name="T11" fmla="*/ 0 h 22"/>
                    <a:gd name="T12" fmla="*/ 0 w 41"/>
                    <a:gd name="T13" fmla="*/ 0 h 22"/>
                    <a:gd name="T14" fmla="*/ 0 w 41"/>
                    <a:gd name="T15" fmla="*/ 0 h 22"/>
                    <a:gd name="T16" fmla="*/ 0 w 41"/>
                    <a:gd name="T17" fmla="*/ 0 h 22"/>
                    <a:gd name="T18" fmla="*/ 0 w 41"/>
                    <a:gd name="T19" fmla="*/ 0 h 22"/>
                    <a:gd name="T20" fmla="*/ 0 w 41"/>
                    <a:gd name="T21" fmla="*/ 0 h 22"/>
                    <a:gd name="T22" fmla="*/ 0 w 41"/>
                    <a:gd name="T23" fmla="*/ 0 h 22"/>
                    <a:gd name="T24" fmla="*/ 0 w 41"/>
                    <a:gd name="T25" fmla="*/ 0 h 22"/>
                    <a:gd name="T26" fmla="*/ 0 w 41"/>
                    <a:gd name="T27" fmla="*/ 0 h 22"/>
                    <a:gd name="T28" fmla="*/ 0 w 41"/>
                    <a:gd name="T29" fmla="*/ 0 h 22"/>
                    <a:gd name="T30" fmla="*/ 0 w 41"/>
                    <a:gd name="T31" fmla="*/ 0 h 22"/>
                    <a:gd name="T32" fmla="*/ 0 w 41"/>
                    <a:gd name="T33" fmla="*/ 0 h 22"/>
                    <a:gd name="T34" fmla="*/ 0 w 41"/>
                    <a:gd name="T35" fmla="*/ 0 h 22"/>
                    <a:gd name="T36" fmla="*/ 0 w 41"/>
                    <a:gd name="T37" fmla="*/ 0 h 22"/>
                    <a:gd name="T38" fmla="*/ 0 w 41"/>
                    <a:gd name="T39" fmla="*/ 0 h 22"/>
                    <a:gd name="T40" fmla="*/ 0 w 41"/>
                    <a:gd name="T41" fmla="*/ 0 h 22"/>
                    <a:gd name="T42" fmla="*/ 0 w 41"/>
                    <a:gd name="T43" fmla="*/ 0 h 22"/>
                    <a:gd name="T44" fmla="*/ 0 w 41"/>
                    <a:gd name="T45" fmla="*/ 0 h 22"/>
                    <a:gd name="T46" fmla="*/ 0 w 41"/>
                    <a:gd name="T47" fmla="*/ 0 h 22"/>
                    <a:gd name="T48" fmla="*/ 0 w 41"/>
                    <a:gd name="T49" fmla="*/ 0 h 22"/>
                    <a:gd name="T50" fmla="*/ 0 w 41"/>
                    <a:gd name="T51" fmla="*/ 0 h 22"/>
                    <a:gd name="T52" fmla="*/ 0 w 41"/>
                    <a:gd name="T53" fmla="*/ 0 h 22"/>
                    <a:gd name="T54" fmla="*/ 0 w 41"/>
                    <a:gd name="T55" fmla="*/ 0 h 22"/>
                    <a:gd name="T56" fmla="*/ 0 w 41"/>
                    <a:gd name="T57" fmla="*/ 0 h 22"/>
                    <a:gd name="T58" fmla="*/ 0 w 41"/>
                    <a:gd name="T59" fmla="*/ 0 h 22"/>
                    <a:gd name="T60" fmla="*/ 0 w 41"/>
                    <a:gd name="T61" fmla="*/ 0 h 22"/>
                    <a:gd name="T62" fmla="*/ 0 w 41"/>
                    <a:gd name="T63" fmla="*/ 0 h 22"/>
                    <a:gd name="T64" fmla="*/ 0 w 41"/>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2"/>
                    <a:gd name="T101" fmla="*/ 41 w 41"/>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2">
                      <a:moveTo>
                        <a:pt x="13" y="0"/>
                      </a:moveTo>
                      <a:lnTo>
                        <a:pt x="13" y="0"/>
                      </a:lnTo>
                      <a:lnTo>
                        <a:pt x="9" y="0"/>
                      </a:lnTo>
                      <a:lnTo>
                        <a:pt x="6" y="0"/>
                      </a:lnTo>
                      <a:lnTo>
                        <a:pt x="6" y="3"/>
                      </a:lnTo>
                      <a:lnTo>
                        <a:pt x="2" y="5"/>
                      </a:lnTo>
                      <a:lnTo>
                        <a:pt x="0" y="9"/>
                      </a:lnTo>
                      <a:lnTo>
                        <a:pt x="0" y="11"/>
                      </a:lnTo>
                      <a:lnTo>
                        <a:pt x="0" y="13"/>
                      </a:lnTo>
                      <a:lnTo>
                        <a:pt x="2" y="13"/>
                      </a:lnTo>
                      <a:lnTo>
                        <a:pt x="2" y="17"/>
                      </a:lnTo>
                      <a:lnTo>
                        <a:pt x="6" y="19"/>
                      </a:lnTo>
                      <a:lnTo>
                        <a:pt x="9" y="19"/>
                      </a:lnTo>
                      <a:lnTo>
                        <a:pt x="13" y="22"/>
                      </a:lnTo>
                      <a:lnTo>
                        <a:pt x="25" y="22"/>
                      </a:lnTo>
                      <a:lnTo>
                        <a:pt x="32" y="22"/>
                      </a:lnTo>
                      <a:lnTo>
                        <a:pt x="32" y="19"/>
                      </a:lnTo>
                      <a:lnTo>
                        <a:pt x="34" y="19"/>
                      </a:lnTo>
                      <a:lnTo>
                        <a:pt x="38" y="19"/>
                      </a:lnTo>
                      <a:lnTo>
                        <a:pt x="38" y="17"/>
                      </a:lnTo>
                      <a:lnTo>
                        <a:pt x="41" y="13"/>
                      </a:lnTo>
                      <a:lnTo>
                        <a:pt x="41" y="11"/>
                      </a:lnTo>
                      <a:lnTo>
                        <a:pt x="41" y="9"/>
                      </a:lnTo>
                      <a:lnTo>
                        <a:pt x="41" y="5"/>
                      </a:lnTo>
                      <a:lnTo>
                        <a:pt x="38" y="5"/>
                      </a:lnTo>
                      <a:lnTo>
                        <a:pt x="38" y="3"/>
                      </a:lnTo>
                      <a:lnTo>
                        <a:pt x="34" y="0"/>
                      </a:lnTo>
                      <a:lnTo>
                        <a:pt x="32" y="0"/>
                      </a:lnTo>
                      <a:lnTo>
                        <a:pt x="25"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1966" name="Line 119"/>
                <p:cNvSpPr>
                  <a:spLocks noChangeShapeType="1"/>
                </p:cNvSpPr>
                <p:nvPr/>
              </p:nvSpPr>
              <p:spPr bwMode="auto">
                <a:xfrm>
                  <a:off x="1093" y="2725"/>
                  <a:ext cx="1" cy="1"/>
                </a:xfrm>
                <a:prstGeom prst="line">
                  <a:avLst/>
                </a:prstGeom>
                <a:noFill/>
                <a:ln w="28575">
                  <a:solidFill>
                    <a:schemeClr val="tx1"/>
                  </a:solidFill>
                  <a:round/>
                  <a:headEnd/>
                  <a:tailEnd/>
                </a:ln>
              </p:spPr>
              <p:txBody>
                <a:bodyPr/>
                <a:lstStyle/>
                <a:p>
                  <a:endParaRPr lang="fr-CA"/>
                </a:p>
              </p:txBody>
            </p:sp>
            <p:sp>
              <p:nvSpPr>
                <p:cNvPr id="121967" name="Freeform 120"/>
                <p:cNvSpPr>
                  <a:spLocks/>
                </p:cNvSpPr>
                <p:nvPr/>
              </p:nvSpPr>
              <p:spPr bwMode="auto">
                <a:xfrm>
                  <a:off x="1093" y="2720"/>
                  <a:ext cx="6" cy="7"/>
                </a:xfrm>
                <a:custGeom>
                  <a:avLst/>
                  <a:gdLst>
                    <a:gd name="T0" fmla="*/ 0 w 26"/>
                    <a:gd name="T1" fmla="*/ 0 h 39"/>
                    <a:gd name="T2" fmla="*/ 0 w 26"/>
                    <a:gd name="T3" fmla="*/ 0 h 39"/>
                    <a:gd name="T4" fmla="*/ 0 w 26"/>
                    <a:gd name="T5" fmla="*/ 0 h 39"/>
                    <a:gd name="T6" fmla="*/ 0 w 26"/>
                    <a:gd name="T7" fmla="*/ 0 h 39"/>
                    <a:gd name="T8" fmla="*/ 0 w 26"/>
                    <a:gd name="T9" fmla="*/ 0 h 39"/>
                    <a:gd name="T10" fmla="*/ 0 w 26"/>
                    <a:gd name="T11" fmla="*/ 0 h 39"/>
                    <a:gd name="T12" fmla="*/ 0 w 26"/>
                    <a:gd name="T13" fmla="*/ 0 h 39"/>
                    <a:gd name="T14" fmla="*/ 0 w 26"/>
                    <a:gd name="T15" fmla="*/ 0 h 39"/>
                    <a:gd name="T16" fmla="*/ 0 w 26"/>
                    <a:gd name="T17" fmla="*/ 0 h 39"/>
                    <a:gd name="T18" fmla="*/ 0 w 26"/>
                    <a:gd name="T19" fmla="*/ 0 h 39"/>
                    <a:gd name="T20" fmla="*/ 0 w 26"/>
                    <a:gd name="T21" fmla="*/ 0 h 39"/>
                    <a:gd name="T22" fmla="*/ 0 w 26"/>
                    <a:gd name="T23" fmla="*/ 0 h 39"/>
                    <a:gd name="T24" fmla="*/ 0 w 26"/>
                    <a:gd name="T25" fmla="*/ 0 h 39"/>
                    <a:gd name="T26" fmla="*/ 0 w 26"/>
                    <a:gd name="T27" fmla="*/ 0 h 39"/>
                    <a:gd name="T28" fmla="*/ 0 w 26"/>
                    <a:gd name="T29" fmla="*/ 0 h 39"/>
                    <a:gd name="T30" fmla="*/ 0 w 26"/>
                    <a:gd name="T31" fmla="*/ 0 h 39"/>
                    <a:gd name="T32" fmla="*/ 0 w 26"/>
                    <a:gd name="T33" fmla="*/ 0 h 39"/>
                    <a:gd name="T34" fmla="*/ 0 w 26"/>
                    <a:gd name="T35" fmla="*/ 0 h 39"/>
                    <a:gd name="T36" fmla="*/ 0 w 26"/>
                    <a:gd name="T37" fmla="*/ 0 h 39"/>
                    <a:gd name="T38" fmla="*/ 0 w 26"/>
                    <a:gd name="T39" fmla="*/ 0 h 39"/>
                    <a:gd name="T40" fmla="*/ 0 w 26"/>
                    <a:gd name="T41" fmla="*/ 0 h 39"/>
                    <a:gd name="T42" fmla="*/ 0 w 26"/>
                    <a:gd name="T43" fmla="*/ 0 h 39"/>
                    <a:gd name="T44" fmla="*/ 0 w 26"/>
                    <a:gd name="T45" fmla="*/ 0 h 39"/>
                    <a:gd name="T46" fmla="*/ 0 w 26"/>
                    <a:gd name="T47" fmla="*/ 0 h 39"/>
                    <a:gd name="T48" fmla="*/ 0 w 26"/>
                    <a:gd name="T49" fmla="*/ 0 h 39"/>
                    <a:gd name="T50" fmla="*/ 0 w 26"/>
                    <a:gd name="T51" fmla="*/ 0 h 39"/>
                    <a:gd name="T52" fmla="*/ 0 w 26"/>
                    <a:gd name="T53" fmla="*/ 0 h 39"/>
                    <a:gd name="T54" fmla="*/ 0 w 26"/>
                    <a:gd name="T55" fmla="*/ 0 h 39"/>
                    <a:gd name="T56" fmla="*/ 0 w 26"/>
                    <a:gd name="T57" fmla="*/ 0 h 39"/>
                    <a:gd name="T58" fmla="*/ 0 w 26"/>
                    <a:gd name="T59" fmla="*/ 0 h 39"/>
                    <a:gd name="T60" fmla="*/ 0 w 26"/>
                    <a:gd name="T61" fmla="*/ 0 h 39"/>
                    <a:gd name="T62" fmla="*/ 0 w 26"/>
                    <a:gd name="T63" fmla="*/ 0 h 39"/>
                    <a:gd name="T64" fmla="*/ 0 w 26"/>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9"/>
                    <a:gd name="T101" fmla="*/ 26 w 26"/>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9">
                      <a:moveTo>
                        <a:pt x="0" y="28"/>
                      </a:moveTo>
                      <a:lnTo>
                        <a:pt x="0" y="30"/>
                      </a:lnTo>
                      <a:lnTo>
                        <a:pt x="4" y="34"/>
                      </a:lnTo>
                      <a:lnTo>
                        <a:pt x="4" y="36"/>
                      </a:lnTo>
                      <a:lnTo>
                        <a:pt x="7" y="36"/>
                      </a:lnTo>
                      <a:lnTo>
                        <a:pt x="10" y="39"/>
                      </a:lnTo>
                      <a:lnTo>
                        <a:pt x="13" y="39"/>
                      </a:lnTo>
                      <a:lnTo>
                        <a:pt x="17" y="39"/>
                      </a:lnTo>
                      <a:lnTo>
                        <a:pt x="17" y="36"/>
                      </a:lnTo>
                      <a:lnTo>
                        <a:pt x="19" y="36"/>
                      </a:lnTo>
                      <a:lnTo>
                        <a:pt x="23" y="36"/>
                      </a:lnTo>
                      <a:lnTo>
                        <a:pt x="23" y="34"/>
                      </a:lnTo>
                      <a:lnTo>
                        <a:pt x="26" y="30"/>
                      </a:lnTo>
                      <a:lnTo>
                        <a:pt x="26" y="17"/>
                      </a:lnTo>
                      <a:lnTo>
                        <a:pt x="26" y="9"/>
                      </a:lnTo>
                      <a:lnTo>
                        <a:pt x="23" y="5"/>
                      </a:lnTo>
                      <a:lnTo>
                        <a:pt x="23" y="3"/>
                      </a:lnTo>
                      <a:lnTo>
                        <a:pt x="19" y="3"/>
                      </a:lnTo>
                      <a:lnTo>
                        <a:pt x="17" y="0"/>
                      </a:lnTo>
                      <a:lnTo>
                        <a:pt x="13" y="0"/>
                      </a:lnTo>
                      <a:lnTo>
                        <a:pt x="10" y="0"/>
                      </a:lnTo>
                      <a:lnTo>
                        <a:pt x="7" y="0"/>
                      </a:lnTo>
                      <a:lnTo>
                        <a:pt x="7" y="3"/>
                      </a:lnTo>
                      <a:lnTo>
                        <a:pt x="4" y="3"/>
                      </a:lnTo>
                      <a:lnTo>
                        <a:pt x="4" y="5"/>
                      </a:lnTo>
                      <a:lnTo>
                        <a:pt x="0" y="9"/>
                      </a:lnTo>
                      <a:lnTo>
                        <a:pt x="0" y="14"/>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1968" name="Line 121"/>
                <p:cNvSpPr>
                  <a:spLocks noChangeShapeType="1"/>
                </p:cNvSpPr>
                <p:nvPr/>
              </p:nvSpPr>
              <p:spPr bwMode="auto">
                <a:xfrm>
                  <a:off x="1096" y="2720"/>
                  <a:ext cx="1" cy="1"/>
                </a:xfrm>
                <a:prstGeom prst="line">
                  <a:avLst/>
                </a:prstGeom>
                <a:noFill/>
                <a:ln w="28575">
                  <a:solidFill>
                    <a:schemeClr val="tx1"/>
                  </a:solidFill>
                  <a:round/>
                  <a:headEnd/>
                  <a:tailEnd/>
                </a:ln>
              </p:spPr>
              <p:txBody>
                <a:bodyPr/>
                <a:lstStyle/>
                <a:p>
                  <a:endParaRPr lang="fr-CA"/>
                </a:p>
              </p:txBody>
            </p:sp>
            <p:sp>
              <p:nvSpPr>
                <p:cNvPr id="121969" name="Freeform 122"/>
                <p:cNvSpPr>
                  <a:spLocks/>
                </p:cNvSpPr>
                <p:nvPr/>
              </p:nvSpPr>
              <p:spPr bwMode="auto">
                <a:xfrm>
                  <a:off x="1093" y="2720"/>
                  <a:ext cx="9" cy="4"/>
                </a:xfrm>
                <a:custGeom>
                  <a:avLst/>
                  <a:gdLst>
                    <a:gd name="T0" fmla="*/ 0 w 39"/>
                    <a:gd name="T1" fmla="*/ 0 h 22"/>
                    <a:gd name="T2" fmla="*/ 0 w 39"/>
                    <a:gd name="T3" fmla="*/ 0 h 22"/>
                    <a:gd name="T4" fmla="*/ 0 w 39"/>
                    <a:gd name="T5" fmla="*/ 0 h 22"/>
                    <a:gd name="T6" fmla="*/ 0 w 39"/>
                    <a:gd name="T7" fmla="*/ 0 h 22"/>
                    <a:gd name="T8" fmla="*/ 0 w 39"/>
                    <a:gd name="T9" fmla="*/ 0 h 22"/>
                    <a:gd name="T10" fmla="*/ 0 w 39"/>
                    <a:gd name="T11" fmla="*/ 0 h 22"/>
                    <a:gd name="T12" fmla="*/ 0 w 39"/>
                    <a:gd name="T13" fmla="*/ 0 h 22"/>
                    <a:gd name="T14" fmla="*/ 0 w 39"/>
                    <a:gd name="T15" fmla="*/ 0 h 22"/>
                    <a:gd name="T16" fmla="*/ 0 w 39"/>
                    <a:gd name="T17" fmla="*/ 0 h 22"/>
                    <a:gd name="T18" fmla="*/ 0 w 39"/>
                    <a:gd name="T19" fmla="*/ 0 h 22"/>
                    <a:gd name="T20" fmla="*/ 0 w 39"/>
                    <a:gd name="T21" fmla="*/ 0 h 22"/>
                    <a:gd name="T22" fmla="*/ 0 w 39"/>
                    <a:gd name="T23" fmla="*/ 0 h 22"/>
                    <a:gd name="T24" fmla="*/ 0 w 39"/>
                    <a:gd name="T25" fmla="*/ 0 h 22"/>
                    <a:gd name="T26" fmla="*/ 0 w 39"/>
                    <a:gd name="T27" fmla="*/ 0 h 22"/>
                    <a:gd name="T28" fmla="*/ 0 w 39"/>
                    <a:gd name="T29" fmla="*/ 0 h 22"/>
                    <a:gd name="T30" fmla="*/ 0 w 39"/>
                    <a:gd name="T31" fmla="*/ 0 h 22"/>
                    <a:gd name="T32" fmla="*/ 0 w 39"/>
                    <a:gd name="T33" fmla="*/ 0 h 22"/>
                    <a:gd name="T34" fmla="*/ 0 w 39"/>
                    <a:gd name="T35" fmla="*/ 0 h 22"/>
                    <a:gd name="T36" fmla="*/ 0 w 39"/>
                    <a:gd name="T37" fmla="*/ 0 h 22"/>
                    <a:gd name="T38" fmla="*/ 0 w 39"/>
                    <a:gd name="T39" fmla="*/ 0 h 22"/>
                    <a:gd name="T40" fmla="*/ 0 w 39"/>
                    <a:gd name="T41" fmla="*/ 0 h 22"/>
                    <a:gd name="T42" fmla="*/ 0 w 39"/>
                    <a:gd name="T43" fmla="*/ 0 h 22"/>
                    <a:gd name="T44" fmla="*/ 0 w 39"/>
                    <a:gd name="T45" fmla="*/ 0 h 22"/>
                    <a:gd name="T46" fmla="*/ 0 w 39"/>
                    <a:gd name="T47" fmla="*/ 0 h 22"/>
                    <a:gd name="T48" fmla="*/ 0 w 39"/>
                    <a:gd name="T49" fmla="*/ 0 h 22"/>
                    <a:gd name="T50" fmla="*/ 0 w 39"/>
                    <a:gd name="T51" fmla="*/ 0 h 22"/>
                    <a:gd name="T52" fmla="*/ 0 w 39"/>
                    <a:gd name="T53" fmla="*/ 0 h 22"/>
                    <a:gd name="T54" fmla="*/ 0 w 39"/>
                    <a:gd name="T55" fmla="*/ 0 h 22"/>
                    <a:gd name="T56" fmla="*/ 0 w 39"/>
                    <a:gd name="T57" fmla="*/ 0 h 22"/>
                    <a:gd name="T58" fmla="*/ 0 w 39"/>
                    <a:gd name="T59" fmla="*/ 0 h 22"/>
                    <a:gd name="T60" fmla="*/ 0 w 39"/>
                    <a:gd name="T61" fmla="*/ 0 h 22"/>
                    <a:gd name="T62" fmla="*/ 0 w 39"/>
                    <a:gd name="T63" fmla="*/ 0 h 22"/>
                    <a:gd name="T64" fmla="*/ 0 w 39"/>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
                    <a:gd name="T100" fmla="*/ 0 h 22"/>
                    <a:gd name="T101" fmla="*/ 39 w 39"/>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 h="22">
                      <a:moveTo>
                        <a:pt x="13" y="0"/>
                      </a:moveTo>
                      <a:lnTo>
                        <a:pt x="10" y="0"/>
                      </a:lnTo>
                      <a:lnTo>
                        <a:pt x="7" y="0"/>
                      </a:lnTo>
                      <a:lnTo>
                        <a:pt x="7" y="3"/>
                      </a:lnTo>
                      <a:lnTo>
                        <a:pt x="4" y="3"/>
                      </a:lnTo>
                      <a:lnTo>
                        <a:pt x="4" y="5"/>
                      </a:lnTo>
                      <a:lnTo>
                        <a:pt x="0" y="9"/>
                      </a:lnTo>
                      <a:lnTo>
                        <a:pt x="0" y="11"/>
                      </a:lnTo>
                      <a:lnTo>
                        <a:pt x="0" y="14"/>
                      </a:lnTo>
                      <a:lnTo>
                        <a:pt x="0" y="17"/>
                      </a:lnTo>
                      <a:lnTo>
                        <a:pt x="4" y="17"/>
                      </a:lnTo>
                      <a:lnTo>
                        <a:pt x="4" y="20"/>
                      </a:lnTo>
                      <a:lnTo>
                        <a:pt x="7" y="20"/>
                      </a:lnTo>
                      <a:lnTo>
                        <a:pt x="7" y="22"/>
                      </a:lnTo>
                      <a:lnTo>
                        <a:pt x="10" y="22"/>
                      </a:lnTo>
                      <a:lnTo>
                        <a:pt x="23" y="22"/>
                      </a:lnTo>
                      <a:lnTo>
                        <a:pt x="30" y="22"/>
                      </a:lnTo>
                      <a:lnTo>
                        <a:pt x="32" y="22"/>
                      </a:lnTo>
                      <a:lnTo>
                        <a:pt x="36" y="20"/>
                      </a:lnTo>
                      <a:lnTo>
                        <a:pt x="39" y="17"/>
                      </a:lnTo>
                      <a:lnTo>
                        <a:pt x="39" y="14"/>
                      </a:lnTo>
                      <a:lnTo>
                        <a:pt x="39" y="11"/>
                      </a:lnTo>
                      <a:lnTo>
                        <a:pt x="39" y="9"/>
                      </a:lnTo>
                      <a:lnTo>
                        <a:pt x="39" y="5"/>
                      </a:lnTo>
                      <a:lnTo>
                        <a:pt x="36" y="3"/>
                      </a:lnTo>
                      <a:lnTo>
                        <a:pt x="32"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1970" name="Line 123"/>
                <p:cNvSpPr>
                  <a:spLocks noChangeShapeType="1"/>
                </p:cNvSpPr>
                <p:nvPr/>
              </p:nvSpPr>
              <p:spPr bwMode="auto">
                <a:xfrm>
                  <a:off x="1096" y="2722"/>
                  <a:ext cx="1" cy="1"/>
                </a:xfrm>
                <a:prstGeom prst="line">
                  <a:avLst/>
                </a:prstGeom>
                <a:noFill/>
                <a:ln w="28575">
                  <a:solidFill>
                    <a:schemeClr val="tx1"/>
                  </a:solidFill>
                  <a:round/>
                  <a:headEnd/>
                  <a:tailEnd/>
                </a:ln>
              </p:spPr>
              <p:txBody>
                <a:bodyPr/>
                <a:lstStyle/>
                <a:p>
                  <a:endParaRPr lang="fr-CA"/>
                </a:p>
              </p:txBody>
            </p:sp>
            <p:sp>
              <p:nvSpPr>
                <p:cNvPr id="121971" name="Freeform 124"/>
                <p:cNvSpPr>
                  <a:spLocks/>
                </p:cNvSpPr>
                <p:nvPr/>
              </p:nvSpPr>
              <p:spPr bwMode="auto">
                <a:xfrm>
                  <a:off x="1096" y="2710"/>
                  <a:ext cx="6" cy="14"/>
                </a:xfrm>
                <a:custGeom>
                  <a:avLst/>
                  <a:gdLst>
                    <a:gd name="T0" fmla="*/ 0 w 26"/>
                    <a:gd name="T1" fmla="*/ 0 h 70"/>
                    <a:gd name="T2" fmla="*/ 0 w 26"/>
                    <a:gd name="T3" fmla="*/ 0 h 70"/>
                    <a:gd name="T4" fmla="*/ 0 w 26"/>
                    <a:gd name="T5" fmla="*/ 0 h 70"/>
                    <a:gd name="T6" fmla="*/ 0 w 26"/>
                    <a:gd name="T7" fmla="*/ 0 h 70"/>
                    <a:gd name="T8" fmla="*/ 0 w 26"/>
                    <a:gd name="T9" fmla="*/ 0 h 70"/>
                    <a:gd name="T10" fmla="*/ 0 w 26"/>
                    <a:gd name="T11" fmla="*/ 0 h 70"/>
                    <a:gd name="T12" fmla="*/ 0 w 26"/>
                    <a:gd name="T13" fmla="*/ 0 h 70"/>
                    <a:gd name="T14" fmla="*/ 0 w 26"/>
                    <a:gd name="T15" fmla="*/ 0 h 70"/>
                    <a:gd name="T16" fmla="*/ 0 w 26"/>
                    <a:gd name="T17" fmla="*/ 0 h 70"/>
                    <a:gd name="T18" fmla="*/ 0 w 26"/>
                    <a:gd name="T19" fmla="*/ 0 h 70"/>
                    <a:gd name="T20" fmla="*/ 0 w 26"/>
                    <a:gd name="T21" fmla="*/ 0 h 70"/>
                    <a:gd name="T22" fmla="*/ 0 w 26"/>
                    <a:gd name="T23" fmla="*/ 0 h 70"/>
                    <a:gd name="T24" fmla="*/ 0 w 26"/>
                    <a:gd name="T25" fmla="*/ 0 h 70"/>
                    <a:gd name="T26" fmla="*/ 0 w 26"/>
                    <a:gd name="T27" fmla="*/ 0 h 70"/>
                    <a:gd name="T28" fmla="*/ 0 w 26"/>
                    <a:gd name="T29" fmla="*/ 0 h 70"/>
                    <a:gd name="T30" fmla="*/ 0 w 26"/>
                    <a:gd name="T31" fmla="*/ 0 h 70"/>
                    <a:gd name="T32" fmla="*/ 0 w 26"/>
                    <a:gd name="T33" fmla="*/ 0 h 70"/>
                    <a:gd name="T34" fmla="*/ 0 w 26"/>
                    <a:gd name="T35" fmla="*/ 0 h 70"/>
                    <a:gd name="T36" fmla="*/ 0 w 26"/>
                    <a:gd name="T37" fmla="*/ 0 h 70"/>
                    <a:gd name="T38" fmla="*/ 0 w 26"/>
                    <a:gd name="T39" fmla="*/ 0 h 70"/>
                    <a:gd name="T40" fmla="*/ 0 w 26"/>
                    <a:gd name="T41" fmla="*/ 0 h 70"/>
                    <a:gd name="T42" fmla="*/ 0 w 26"/>
                    <a:gd name="T43" fmla="*/ 0 h 70"/>
                    <a:gd name="T44" fmla="*/ 0 w 26"/>
                    <a:gd name="T45" fmla="*/ 0 h 70"/>
                    <a:gd name="T46" fmla="*/ 0 w 26"/>
                    <a:gd name="T47" fmla="*/ 0 h 70"/>
                    <a:gd name="T48" fmla="*/ 0 w 26"/>
                    <a:gd name="T49" fmla="*/ 0 h 70"/>
                    <a:gd name="T50" fmla="*/ 0 w 26"/>
                    <a:gd name="T51" fmla="*/ 0 h 70"/>
                    <a:gd name="T52" fmla="*/ 0 w 26"/>
                    <a:gd name="T53" fmla="*/ 0 h 70"/>
                    <a:gd name="T54" fmla="*/ 0 w 26"/>
                    <a:gd name="T55" fmla="*/ 0 h 70"/>
                    <a:gd name="T56" fmla="*/ 0 w 26"/>
                    <a:gd name="T57" fmla="*/ 0 h 70"/>
                    <a:gd name="T58" fmla="*/ 0 w 26"/>
                    <a:gd name="T59" fmla="*/ 0 h 70"/>
                    <a:gd name="T60" fmla="*/ 0 w 26"/>
                    <a:gd name="T61" fmla="*/ 0 h 70"/>
                    <a:gd name="T62" fmla="*/ 0 w 26"/>
                    <a:gd name="T63" fmla="*/ 0 h 70"/>
                    <a:gd name="T64" fmla="*/ 0 w 26"/>
                    <a:gd name="T65" fmla="*/ 0 h 7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70"/>
                    <a:gd name="T101" fmla="*/ 26 w 26"/>
                    <a:gd name="T102" fmla="*/ 70 h 7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70">
                      <a:moveTo>
                        <a:pt x="0" y="59"/>
                      </a:moveTo>
                      <a:lnTo>
                        <a:pt x="0" y="62"/>
                      </a:lnTo>
                      <a:lnTo>
                        <a:pt x="4" y="65"/>
                      </a:lnTo>
                      <a:lnTo>
                        <a:pt x="6" y="68"/>
                      </a:lnTo>
                      <a:lnTo>
                        <a:pt x="10" y="70"/>
                      </a:lnTo>
                      <a:lnTo>
                        <a:pt x="13" y="70"/>
                      </a:lnTo>
                      <a:lnTo>
                        <a:pt x="17" y="70"/>
                      </a:lnTo>
                      <a:lnTo>
                        <a:pt x="19" y="70"/>
                      </a:lnTo>
                      <a:lnTo>
                        <a:pt x="23" y="68"/>
                      </a:lnTo>
                      <a:lnTo>
                        <a:pt x="26" y="65"/>
                      </a:lnTo>
                      <a:lnTo>
                        <a:pt x="26" y="62"/>
                      </a:lnTo>
                      <a:lnTo>
                        <a:pt x="26" y="17"/>
                      </a:lnTo>
                      <a:lnTo>
                        <a:pt x="26" y="12"/>
                      </a:lnTo>
                      <a:lnTo>
                        <a:pt x="26" y="8"/>
                      </a:lnTo>
                      <a:lnTo>
                        <a:pt x="26" y="6"/>
                      </a:lnTo>
                      <a:lnTo>
                        <a:pt x="23" y="6"/>
                      </a:lnTo>
                      <a:lnTo>
                        <a:pt x="23" y="3"/>
                      </a:lnTo>
                      <a:lnTo>
                        <a:pt x="19" y="3"/>
                      </a:lnTo>
                      <a:lnTo>
                        <a:pt x="17" y="0"/>
                      </a:lnTo>
                      <a:lnTo>
                        <a:pt x="13" y="0"/>
                      </a:lnTo>
                      <a:lnTo>
                        <a:pt x="10" y="3"/>
                      </a:lnTo>
                      <a:lnTo>
                        <a:pt x="6" y="3"/>
                      </a:lnTo>
                      <a:lnTo>
                        <a:pt x="6" y="6"/>
                      </a:lnTo>
                      <a:lnTo>
                        <a:pt x="4" y="6"/>
                      </a:lnTo>
                      <a:lnTo>
                        <a:pt x="4" y="8"/>
                      </a:lnTo>
                      <a:lnTo>
                        <a:pt x="0" y="14"/>
                      </a:lnTo>
                      <a:lnTo>
                        <a:pt x="0" y="59"/>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1972" name="Line 125"/>
                <p:cNvSpPr>
                  <a:spLocks noChangeShapeType="1"/>
                </p:cNvSpPr>
                <p:nvPr/>
              </p:nvSpPr>
              <p:spPr bwMode="auto">
                <a:xfrm>
                  <a:off x="1099" y="2710"/>
                  <a:ext cx="1" cy="1"/>
                </a:xfrm>
                <a:prstGeom prst="line">
                  <a:avLst/>
                </a:prstGeom>
                <a:noFill/>
                <a:ln w="28575">
                  <a:solidFill>
                    <a:schemeClr val="tx1"/>
                  </a:solidFill>
                  <a:round/>
                  <a:headEnd/>
                  <a:tailEnd/>
                </a:ln>
              </p:spPr>
              <p:txBody>
                <a:bodyPr/>
                <a:lstStyle/>
                <a:p>
                  <a:endParaRPr lang="fr-CA"/>
                </a:p>
              </p:txBody>
            </p:sp>
            <p:sp>
              <p:nvSpPr>
                <p:cNvPr id="121973" name="Freeform 126"/>
                <p:cNvSpPr>
                  <a:spLocks/>
                </p:cNvSpPr>
                <p:nvPr/>
              </p:nvSpPr>
              <p:spPr bwMode="auto">
                <a:xfrm>
                  <a:off x="1096" y="2710"/>
                  <a:ext cx="10" cy="5"/>
                </a:xfrm>
                <a:custGeom>
                  <a:avLst/>
                  <a:gdLst>
                    <a:gd name="T0" fmla="*/ 0 w 41"/>
                    <a:gd name="T1" fmla="*/ 0 h 23"/>
                    <a:gd name="T2" fmla="*/ 0 w 41"/>
                    <a:gd name="T3" fmla="*/ 0 h 23"/>
                    <a:gd name="T4" fmla="*/ 0 w 41"/>
                    <a:gd name="T5" fmla="*/ 0 h 23"/>
                    <a:gd name="T6" fmla="*/ 0 w 41"/>
                    <a:gd name="T7" fmla="*/ 0 h 23"/>
                    <a:gd name="T8" fmla="*/ 0 w 41"/>
                    <a:gd name="T9" fmla="*/ 0 h 23"/>
                    <a:gd name="T10" fmla="*/ 0 w 41"/>
                    <a:gd name="T11" fmla="*/ 0 h 23"/>
                    <a:gd name="T12" fmla="*/ 0 w 41"/>
                    <a:gd name="T13" fmla="*/ 0 h 23"/>
                    <a:gd name="T14" fmla="*/ 0 w 41"/>
                    <a:gd name="T15" fmla="*/ 0 h 23"/>
                    <a:gd name="T16" fmla="*/ 0 w 41"/>
                    <a:gd name="T17" fmla="*/ 0 h 23"/>
                    <a:gd name="T18" fmla="*/ 0 w 41"/>
                    <a:gd name="T19" fmla="*/ 0 h 23"/>
                    <a:gd name="T20" fmla="*/ 0 w 41"/>
                    <a:gd name="T21" fmla="*/ 0 h 23"/>
                    <a:gd name="T22" fmla="*/ 0 w 41"/>
                    <a:gd name="T23" fmla="*/ 0 h 23"/>
                    <a:gd name="T24" fmla="*/ 0 w 41"/>
                    <a:gd name="T25" fmla="*/ 0 h 23"/>
                    <a:gd name="T26" fmla="*/ 0 w 41"/>
                    <a:gd name="T27" fmla="*/ 0 h 23"/>
                    <a:gd name="T28" fmla="*/ 0 w 41"/>
                    <a:gd name="T29" fmla="*/ 0 h 23"/>
                    <a:gd name="T30" fmla="*/ 0 w 41"/>
                    <a:gd name="T31" fmla="*/ 0 h 23"/>
                    <a:gd name="T32" fmla="*/ 0 w 41"/>
                    <a:gd name="T33" fmla="*/ 0 h 23"/>
                    <a:gd name="T34" fmla="*/ 0 w 41"/>
                    <a:gd name="T35" fmla="*/ 0 h 23"/>
                    <a:gd name="T36" fmla="*/ 0 w 41"/>
                    <a:gd name="T37" fmla="*/ 0 h 23"/>
                    <a:gd name="T38" fmla="*/ 0 w 41"/>
                    <a:gd name="T39" fmla="*/ 0 h 23"/>
                    <a:gd name="T40" fmla="*/ 0 w 41"/>
                    <a:gd name="T41" fmla="*/ 0 h 23"/>
                    <a:gd name="T42" fmla="*/ 0 w 41"/>
                    <a:gd name="T43" fmla="*/ 0 h 23"/>
                    <a:gd name="T44" fmla="*/ 0 w 41"/>
                    <a:gd name="T45" fmla="*/ 0 h 23"/>
                    <a:gd name="T46" fmla="*/ 0 w 41"/>
                    <a:gd name="T47" fmla="*/ 0 h 23"/>
                    <a:gd name="T48" fmla="*/ 0 w 41"/>
                    <a:gd name="T49" fmla="*/ 0 h 23"/>
                    <a:gd name="T50" fmla="*/ 0 w 41"/>
                    <a:gd name="T51" fmla="*/ 0 h 23"/>
                    <a:gd name="T52" fmla="*/ 0 w 41"/>
                    <a:gd name="T53" fmla="*/ 0 h 23"/>
                    <a:gd name="T54" fmla="*/ 0 w 41"/>
                    <a:gd name="T55" fmla="*/ 0 h 23"/>
                    <a:gd name="T56" fmla="*/ 0 w 41"/>
                    <a:gd name="T57" fmla="*/ 0 h 23"/>
                    <a:gd name="T58" fmla="*/ 0 w 41"/>
                    <a:gd name="T59" fmla="*/ 0 h 23"/>
                    <a:gd name="T60" fmla="*/ 0 w 41"/>
                    <a:gd name="T61" fmla="*/ 0 h 23"/>
                    <a:gd name="T62" fmla="*/ 0 w 41"/>
                    <a:gd name="T63" fmla="*/ 0 h 23"/>
                    <a:gd name="T64" fmla="*/ 0 w 41"/>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3"/>
                    <a:gd name="T101" fmla="*/ 41 w 41"/>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3">
                      <a:moveTo>
                        <a:pt x="13" y="0"/>
                      </a:moveTo>
                      <a:lnTo>
                        <a:pt x="13" y="0"/>
                      </a:lnTo>
                      <a:lnTo>
                        <a:pt x="10" y="3"/>
                      </a:lnTo>
                      <a:lnTo>
                        <a:pt x="6" y="3"/>
                      </a:lnTo>
                      <a:lnTo>
                        <a:pt x="6" y="6"/>
                      </a:lnTo>
                      <a:lnTo>
                        <a:pt x="4" y="6"/>
                      </a:lnTo>
                      <a:lnTo>
                        <a:pt x="4" y="8"/>
                      </a:lnTo>
                      <a:lnTo>
                        <a:pt x="0" y="12"/>
                      </a:lnTo>
                      <a:lnTo>
                        <a:pt x="0" y="14"/>
                      </a:lnTo>
                      <a:lnTo>
                        <a:pt x="4" y="17"/>
                      </a:lnTo>
                      <a:lnTo>
                        <a:pt x="4" y="20"/>
                      </a:lnTo>
                      <a:lnTo>
                        <a:pt x="6" y="20"/>
                      </a:lnTo>
                      <a:lnTo>
                        <a:pt x="6" y="23"/>
                      </a:lnTo>
                      <a:lnTo>
                        <a:pt x="10" y="23"/>
                      </a:lnTo>
                      <a:lnTo>
                        <a:pt x="13" y="23"/>
                      </a:lnTo>
                      <a:lnTo>
                        <a:pt x="26" y="23"/>
                      </a:lnTo>
                      <a:lnTo>
                        <a:pt x="32" y="23"/>
                      </a:lnTo>
                      <a:lnTo>
                        <a:pt x="35" y="23"/>
                      </a:lnTo>
                      <a:lnTo>
                        <a:pt x="39" y="20"/>
                      </a:lnTo>
                      <a:lnTo>
                        <a:pt x="41" y="17"/>
                      </a:lnTo>
                      <a:lnTo>
                        <a:pt x="41" y="14"/>
                      </a:lnTo>
                      <a:lnTo>
                        <a:pt x="41" y="12"/>
                      </a:lnTo>
                      <a:lnTo>
                        <a:pt x="41" y="8"/>
                      </a:lnTo>
                      <a:lnTo>
                        <a:pt x="39" y="6"/>
                      </a:lnTo>
                      <a:lnTo>
                        <a:pt x="35" y="3"/>
                      </a:lnTo>
                      <a:lnTo>
                        <a:pt x="32" y="3"/>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1974" name="Line 127"/>
                <p:cNvSpPr>
                  <a:spLocks noChangeShapeType="1"/>
                </p:cNvSpPr>
                <p:nvPr/>
              </p:nvSpPr>
              <p:spPr bwMode="auto">
                <a:xfrm>
                  <a:off x="1100" y="2712"/>
                  <a:ext cx="1" cy="1"/>
                </a:xfrm>
                <a:prstGeom prst="line">
                  <a:avLst/>
                </a:prstGeom>
                <a:noFill/>
                <a:ln w="28575">
                  <a:solidFill>
                    <a:schemeClr val="tx1"/>
                  </a:solidFill>
                  <a:round/>
                  <a:headEnd/>
                  <a:tailEnd/>
                </a:ln>
              </p:spPr>
              <p:txBody>
                <a:bodyPr/>
                <a:lstStyle/>
                <a:p>
                  <a:endParaRPr lang="fr-CA"/>
                </a:p>
              </p:txBody>
            </p:sp>
            <p:sp>
              <p:nvSpPr>
                <p:cNvPr id="121975" name="Freeform 128"/>
                <p:cNvSpPr>
                  <a:spLocks/>
                </p:cNvSpPr>
                <p:nvPr/>
              </p:nvSpPr>
              <p:spPr bwMode="auto">
                <a:xfrm>
                  <a:off x="1100" y="2707"/>
                  <a:ext cx="6" cy="8"/>
                </a:xfrm>
                <a:custGeom>
                  <a:avLst/>
                  <a:gdLst>
                    <a:gd name="T0" fmla="*/ 0 w 24"/>
                    <a:gd name="T1" fmla="*/ 0 h 36"/>
                    <a:gd name="T2" fmla="*/ 0 w 24"/>
                    <a:gd name="T3" fmla="*/ 0 h 36"/>
                    <a:gd name="T4" fmla="*/ 0 w 24"/>
                    <a:gd name="T5" fmla="*/ 0 h 36"/>
                    <a:gd name="T6" fmla="*/ 0 w 24"/>
                    <a:gd name="T7" fmla="*/ 0 h 36"/>
                    <a:gd name="T8" fmla="*/ 0 w 24"/>
                    <a:gd name="T9" fmla="*/ 0 h 36"/>
                    <a:gd name="T10" fmla="*/ 0 w 24"/>
                    <a:gd name="T11" fmla="*/ 0 h 36"/>
                    <a:gd name="T12" fmla="*/ 0 w 24"/>
                    <a:gd name="T13" fmla="*/ 0 h 36"/>
                    <a:gd name="T14" fmla="*/ 0 w 24"/>
                    <a:gd name="T15" fmla="*/ 0 h 36"/>
                    <a:gd name="T16" fmla="*/ 0 w 24"/>
                    <a:gd name="T17" fmla="*/ 0 h 36"/>
                    <a:gd name="T18" fmla="*/ 0 w 24"/>
                    <a:gd name="T19" fmla="*/ 0 h 36"/>
                    <a:gd name="T20" fmla="*/ 0 w 24"/>
                    <a:gd name="T21" fmla="*/ 0 h 36"/>
                    <a:gd name="T22" fmla="*/ 0 w 24"/>
                    <a:gd name="T23" fmla="*/ 0 h 36"/>
                    <a:gd name="T24" fmla="*/ 0 w 24"/>
                    <a:gd name="T25" fmla="*/ 0 h 36"/>
                    <a:gd name="T26" fmla="*/ 0 w 24"/>
                    <a:gd name="T27" fmla="*/ 0 h 36"/>
                    <a:gd name="T28" fmla="*/ 0 w 24"/>
                    <a:gd name="T29" fmla="*/ 0 h 36"/>
                    <a:gd name="T30" fmla="*/ 0 w 24"/>
                    <a:gd name="T31" fmla="*/ 0 h 36"/>
                    <a:gd name="T32" fmla="*/ 0 w 24"/>
                    <a:gd name="T33" fmla="*/ 0 h 36"/>
                    <a:gd name="T34" fmla="*/ 0 w 24"/>
                    <a:gd name="T35" fmla="*/ 0 h 36"/>
                    <a:gd name="T36" fmla="*/ 0 w 24"/>
                    <a:gd name="T37" fmla="*/ 0 h 36"/>
                    <a:gd name="T38" fmla="*/ 0 w 24"/>
                    <a:gd name="T39" fmla="*/ 0 h 36"/>
                    <a:gd name="T40" fmla="*/ 0 w 24"/>
                    <a:gd name="T41" fmla="*/ 0 h 36"/>
                    <a:gd name="T42" fmla="*/ 0 w 24"/>
                    <a:gd name="T43" fmla="*/ 0 h 36"/>
                    <a:gd name="T44" fmla="*/ 0 w 24"/>
                    <a:gd name="T45" fmla="*/ 0 h 36"/>
                    <a:gd name="T46" fmla="*/ 0 w 24"/>
                    <a:gd name="T47" fmla="*/ 0 h 36"/>
                    <a:gd name="T48" fmla="*/ 0 w 24"/>
                    <a:gd name="T49" fmla="*/ 0 h 36"/>
                    <a:gd name="T50" fmla="*/ 0 w 24"/>
                    <a:gd name="T51" fmla="*/ 0 h 36"/>
                    <a:gd name="T52" fmla="*/ 0 w 24"/>
                    <a:gd name="T53" fmla="*/ 0 h 36"/>
                    <a:gd name="T54" fmla="*/ 0 w 24"/>
                    <a:gd name="T55" fmla="*/ 0 h 36"/>
                    <a:gd name="T56" fmla="*/ 0 w 24"/>
                    <a:gd name="T57" fmla="*/ 0 h 36"/>
                    <a:gd name="T58" fmla="*/ 0 w 24"/>
                    <a:gd name="T59" fmla="*/ 0 h 36"/>
                    <a:gd name="T60" fmla="*/ 0 w 24"/>
                    <a:gd name="T61" fmla="*/ 0 h 36"/>
                    <a:gd name="T62" fmla="*/ 0 w 24"/>
                    <a:gd name="T63" fmla="*/ 0 h 36"/>
                    <a:gd name="T64" fmla="*/ 0 w 24"/>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
                    <a:gd name="T100" fmla="*/ 0 h 36"/>
                    <a:gd name="T101" fmla="*/ 24 w 24"/>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 h="36">
                      <a:moveTo>
                        <a:pt x="0" y="25"/>
                      </a:moveTo>
                      <a:lnTo>
                        <a:pt x="0" y="27"/>
                      </a:lnTo>
                      <a:lnTo>
                        <a:pt x="0" y="30"/>
                      </a:lnTo>
                      <a:lnTo>
                        <a:pt x="2" y="33"/>
                      </a:lnTo>
                      <a:lnTo>
                        <a:pt x="6" y="36"/>
                      </a:lnTo>
                      <a:lnTo>
                        <a:pt x="9" y="36"/>
                      </a:lnTo>
                      <a:lnTo>
                        <a:pt x="11" y="36"/>
                      </a:lnTo>
                      <a:lnTo>
                        <a:pt x="15" y="36"/>
                      </a:lnTo>
                      <a:lnTo>
                        <a:pt x="18" y="36"/>
                      </a:lnTo>
                      <a:lnTo>
                        <a:pt x="22" y="33"/>
                      </a:lnTo>
                      <a:lnTo>
                        <a:pt x="24" y="30"/>
                      </a:lnTo>
                      <a:lnTo>
                        <a:pt x="24" y="27"/>
                      </a:lnTo>
                      <a:lnTo>
                        <a:pt x="24" y="13"/>
                      </a:lnTo>
                      <a:lnTo>
                        <a:pt x="24" y="8"/>
                      </a:lnTo>
                      <a:lnTo>
                        <a:pt x="24" y="5"/>
                      </a:lnTo>
                      <a:lnTo>
                        <a:pt x="22" y="5"/>
                      </a:lnTo>
                      <a:lnTo>
                        <a:pt x="22" y="2"/>
                      </a:lnTo>
                      <a:lnTo>
                        <a:pt x="18" y="0"/>
                      </a:lnTo>
                      <a:lnTo>
                        <a:pt x="15" y="0"/>
                      </a:lnTo>
                      <a:lnTo>
                        <a:pt x="11" y="0"/>
                      </a:lnTo>
                      <a:lnTo>
                        <a:pt x="9" y="0"/>
                      </a:lnTo>
                      <a:lnTo>
                        <a:pt x="6" y="0"/>
                      </a:lnTo>
                      <a:lnTo>
                        <a:pt x="2" y="2"/>
                      </a:lnTo>
                      <a:lnTo>
                        <a:pt x="2" y="5"/>
                      </a:lnTo>
                      <a:lnTo>
                        <a:pt x="0" y="5"/>
                      </a:lnTo>
                      <a:lnTo>
                        <a:pt x="0" y="11"/>
                      </a:lnTo>
                      <a:lnTo>
                        <a:pt x="0" y="25"/>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1976" name="Line 129"/>
                <p:cNvSpPr>
                  <a:spLocks noChangeShapeType="1"/>
                </p:cNvSpPr>
                <p:nvPr/>
              </p:nvSpPr>
              <p:spPr bwMode="auto">
                <a:xfrm>
                  <a:off x="1103" y="2707"/>
                  <a:ext cx="1" cy="1"/>
                </a:xfrm>
                <a:prstGeom prst="line">
                  <a:avLst/>
                </a:prstGeom>
                <a:noFill/>
                <a:ln w="28575">
                  <a:solidFill>
                    <a:schemeClr val="tx1"/>
                  </a:solidFill>
                  <a:round/>
                  <a:headEnd/>
                  <a:tailEnd/>
                </a:ln>
              </p:spPr>
              <p:txBody>
                <a:bodyPr/>
                <a:lstStyle/>
                <a:p>
                  <a:endParaRPr lang="fr-CA"/>
                </a:p>
              </p:txBody>
            </p:sp>
            <p:sp>
              <p:nvSpPr>
                <p:cNvPr id="121977" name="Freeform 130"/>
                <p:cNvSpPr>
                  <a:spLocks/>
                </p:cNvSpPr>
                <p:nvPr/>
              </p:nvSpPr>
              <p:spPr bwMode="auto">
                <a:xfrm>
                  <a:off x="1100" y="2707"/>
                  <a:ext cx="10" cy="5"/>
                </a:xfrm>
                <a:custGeom>
                  <a:avLst/>
                  <a:gdLst>
                    <a:gd name="T0" fmla="*/ 0 w 37"/>
                    <a:gd name="T1" fmla="*/ 0 h 21"/>
                    <a:gd name="T2" fmla="*/ 0 w 37"/>
                    <a:gd name="T3" fmla="*/ 0 h 21"/>
                    <a:gd name="T4" fmla="*/ 0 w 37"/>
                    <a:gd name="T5" fmla="*/ 0 h 21"/>
                    <a:gd name="T6" fmla="*/ 0 w 37"/>
                    <a:gd name="T7" fmla="*/ 0 h 21"/>
                    <a:gd name="T8" fmla="*/ 0 w 37"/>
                    <a:gd name="T9" fmla="*/ 0 h 21"/>
                    <a:gd name="T10" fmla="*/ 0 w 37"/>
                    <a:gd name="T11" fmla="*/ 0 h 21"/>
                    <a:gd name="T12" fmla="*/ 0 w 37"/>
                    <a:gd name="T13" fmla="*/ 0 h 21"/>
                    <a:gd name="T14" fmla="*/ 0 w 37"/>
                    <a:gd name="T15" fmla="*/ 0 h 21"/>
                    <a:gd name="T16" fmla="*/ 0 w 37"/>
                    <a:gd name="T17" fmla="*/ 0 h 21"/>
                    <a:gd name="T18" fmla="*/ 0 w 37"/>
                    <a:gd name="T19" fmla="*/ 0 h 21"/>
                    <a:gd name="T20" fmla="*/ 0 w 37"/>
                    <a:gd name="T21" fmla="*/ 0 h 21"/>
                    <a:gd name="T22" fmla="*/ 0 w 37"/>
                    <a:gd name="T23" fmla="*/ 0 h 21"/>
                    <a:gd name="T24" fmla="*/ 0 w 37"/>
                    <a:gd name="T25" fmla="*/ 0 h 21"/>
                    <a:gd name="T26" fmla="*/ 0 w 37"/>
                    <a:gd name="T27" fmla="*/ 0 h 21"/>
                    <a:gd name="T28" fmla="*/ 0 w 37"/>
                    <a:gd name="T29" fmla="*/ 0 h 21"/>
                    <a:gd name="T30" fmla="*/ 0 w 37"/>
                    <a:gd name="T31" fmla="*/ 0 h 21"/>
                    <a:gd name="T32" fmla="*/ 0 w 37"/>
                    <a:gd name="T33" fmla="*/ 0 h 21"/>
                    <a:gd name="T34" fmla="*/ 0 w 37"/>
                    <a:gd name="T35" fmla="*/ 0 h 21"/>
                    <a:gd name="T36" fmla="*/ 0 w 37"/>
                    <a:gd name="T37" fmla="*/ 0 h 21"/>
                    <a:gd name="T38" fmla="*/ 0 w 37"/>
                    <a:gd name="T39" fmla="*/ 0 h 21"/>
                    <a:gd name="T40" fmla="*/ 0 w 37"/>
                    <a:gd name="T41" fmla="*/ 0 h 21"/>
                    <a:gd name="T42" fmla="*/ 0 w 37"/>
                    <a:gd name="T43" fmla="*/ 0 h 21"/>
                    <a:gd name="T44" fmla="*/ 0 w 37"/>
                    <a:gd name="T45" fmla="*/ 0 h 21"/>
                    <a:gd name="T46" fmla="*/ 0 w 37"/>
                    <a:gd name="T47" fmla="*/ 0 h 21"/>
                    <a:gd name="T48" fmla="*/ 0 w 37"/>
                    <a:gd name="T49" fmla="*/ 0 h 21"/>
                    <a:gd name="T50" fmla="*/ 0 w 37"/>
                    <a:gd name="T51" fmla="*/ 0 h 21"/>
                    <a:gd name="T52" fmla="*/ 0 w 37"/>
                    <a:gd name="T53" fmla="*/ 0 h 21"/>
                    <a:gd name="T54" fmla="*/ 0 w 37"/>
                    <a:gd name="T55" fmla="*/ 0 h 21"/>
                    <a:gd name="T56" fmla="*/ 0 w 37"/>
                    <a:gd name="T57" fmla="*/ 0 h 21"/>
                    <a:gd name="T58" fmla="*/ 0 w 37"/>
                    <a:gd name="T59" fmla="*/ 0 h 21"/>
                    <a:gd name="T60" fmla="*/ 0 w 37"/>
                    <a:gd name="T61" fmla="*/ 0 h 21"/>
                    <a:gd name="T62" fmla="*/ 0 w 37"/>
                    <a:gd name="T63" fmla="*/ 0 h 21"/>
                    <a:gd name="T64" fmla="*/ 0 w 37"/>
                    <a:gd name="T65" fmla="*/ 0 h 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21"/>
                    <a:gd name="T101" fmla="*/ 37 w 37"/>
                    <a:gd name="T102" fmla="*/ 21 h 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21">
                      <a:moveTo>
                        <a:pt x="11" y="0"/>
                      </a:moveTo>
                      <a:lnTo>
                        <a:pt x="9" y="0"/>
                      </a:lnTo>
                      <a:lnTo>
                        <a:pt x="6" y="0"/>
                      </a:lnTo>
                      <a:lnTo>
                        <a:pt x="2" y="2"/>
                      </a:lnTo>
                      <a:lnTo>
                        <a:pt x="2" y="5"/>
                      </a:lnTo>
                      <a:lnTo>
                        <a:pt x="0" y="5"/>
                      </a:lnTo>
                      <a:lnTo>
                        <a:pt x="0" y="8"/>
                      </a:lnTo>
                      <a:lnTo>
                        <a:pt x="0" y="11"/>
                      </a:lnTo>
                      <a:lnTo>
                        <a:pt x="0" y="13"/>
                      </a:lnTo>
                      <a:lnTo>
                        <a:pt x="2" y="16"/>
                      </a:lnTo>
                      <a:lnTo>
                        <a:pt x="2" y="19"/>
                      </a:lnTo>
                      <a:lnTo>
                        <a:pt x="6" y="19"/>
                      </a:lnTo>
                      <a:lnTo>
                        <a:pt x="9" y="21"/>
                      </a:lnTo>
                      <a:lnTo>
                        <a:pt x="22" y="21"/>
                      </a:lnTo>
                      <a:lnTo>
                        <a:pt x="28" y="21"/>
                      </a:lnTo>
                      <a:lnTo>
                        <a:pt x="31" y="19"/>
                      </a:lnTo>
                      <a:lnTo>
                        <a:pt x="35" y="19"/>
                      </a:lnTo>
                      <a:lnTo>
                        <a:pt x="37" y="16"/>
                      </a:lnTo>
                      <a:lnTo>
                        <a:pt x="37" y="13"/>
                      </a:lnTo>
                      <a:lnTo>
                        <a:pt x="37" y="11"/>
                      </a:lnTo>
                      <a:lnTo>
                        <a:pt x="37" y="8"/>
                      </a:lnTo>
                      <a:lnTo>
                        <a:pt x="37" y="5"/>
                      </a:lnTo>
                      <a:lnTo>
                        <a:pt x="35" y="2"/>
                      </a:lnTo>
                      <a:lnTo>
                        <a:pt x="35" y="0"/>
                      </a:lnTo>
                      <a:lnTo>
                        <a:pt x="31" y="0"/>
                      </a:lnTo>
                      <a:lnTo>
                        <a:pt x="24" y="0"/>
                      </a:lnTo>
                      <a:lnTo>
                        <a:pt x="11"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1978" name="Line 131"/>
                <p:cNvSpPr>
                  <a:spLocks noChangeShapeType="1"/>
                </p:cNvSpPr>
                <p:nvPr/>
              </p:nvSpPr>
              <p:spPr bwMode="auto">
                <a:xfrm>
                  <a:off x="1103" y="2710"/>
                  <a:ext cx="1" cy="1"/>
                </a:xfrm>
                <a:prstGeom prst="line">
                  <a:avLst/>
                </a:prstGeom>
                <a:noFill/>
                <a:ln w="28575">
                  <a:solidFill>
                    <a:schemeClr val="tx1"/>
                  </a:solidFill>
                  <a:round/>
                  <a:headEnd/>
                  <a:tailEnd/>
                </a:ln>
              </p:spPr>
              <p:txBody>
                <a:bodyPr/>
                <a:lstStyle/>
                <a:p>
                  <a:endParaRPr lang="fr-CA"/>
                </a:p>
              </p:txBody>
            </p:sp>
            <p:sp>
              <p:nvSpPr>
                <p:cNvPr id="121979" name="Freeform 132"/>
                <p:cNvSpPr>
                  <a:spLocks/>
                </p:cNvSpPr>
                <p:nvPr/>
              </p:nvSpPr>
              <p:spPr bwMode="auto">
                <a:xfrm>
                  <a:off x="1103" y="2701"/>
                  <a:ext cx="7" cy="11"/>
                </a:xfrm>
                <a:custGeom>
                  <a:avLst/>
                  <a:gdLst>
                    <a:gd name="T0" fmla="*/ 0 w 26"/>
                    <a:gd name="T1" fmla="*/ 0 h 53"/>
                    <a:gd name="T2" fmla="*/ 0 w 26"/>
                    <a:gd name="T3" fmla="*/ 0 h 53"/>
                    <a:gd name="T4" fmla="*/ 0 w 26"/>
                    <a:gd name="T5" fmla="*/ 0 h 53"/>
                    <a:gd name="T6" fmla="*/ 0 w 26"/>
                    <a:gd name="T7" fmla="*/ 0 h 53"/>
                    <a:gd name="T8" fmla="*/ 0 w 26"/>
                    <a:gd name="T9" fmla="*/ 0 h 53"/>
                    <a:gd name="T10" fmla="*/ 0 w 26"/>
                    <a:gd name="T11" fmla="*/ 0 h 53"/>
                    <a:gd name="T12" fmla="*/ 0 w 26"/>
                    <a:gd name="T13" fmla="*/ 0 h 53"/>
                    <a:gd name="T14" fmla="*/ 0 w 26"/>
                    <a:gd name="T15" fmla="*/ 0 h 53"/>
                    <a:gd name="T16" fmla="*/ 0 w 26"/>
                    <a:gd name="T17" fmla="*/ 0 h 53"/>
                    <a:gd name="T18" fmla="*/ 0 w 26"/>
                    <a:gd name="T19" fmla="*/ 0 h 53"/>
                    <a:gd name="T20" fmla="*/ 0 w 26"/>
                    <a:gd name="T21" fmla="*/ 0 h 53"/>
                    <a:gd name="T22" fmla="*/ 0 w 26"/>
                    <a:gd name="T23" fmla="*/ 0 h 53"/>
                    <a:gd name="T24" fmla="*/ 0 w 26"/>
                    <a:gd name="T25" fmla="*/ 0 h 53"/>
                    <a:gd name="T26" fmla="*/ 0 w 26"/>
                    <a:gd name="T27" fmla="*/ 0 h 53"/>
                    <a:gd name="T28" fmla="*/ 0 w 26"/>
                    <a:gd name="T29" fmla="*/ 0 h 53"/>
                    <a:gd name="T30" fmla="*/ 0 w 26"/>
                    <a:gd name="T31" fmla="*/ 0 h 53"/>
                    <a:gd name="T32" fmla="*/ 0 w 26"/>
                    <a:gd name="T33" fmla="*/ 0 h 53"/>
                    <a:gd name="T34" fmla="*/ 0 w 26"/>
                    <a:gd name="T35" fmla="*/ 0 h 53"/>
                    <a:gd name="T36" fmla="*/ 0 w 26"/>
                    <a:gd name="T37" fmla="*/ 0 h 53"/>
                    <a:gd name="T38" fmla="*/ 0 w 26"/>
                    <a:gd name="T39" fmla="*/ 0 h 53"/>
                    <a:gd name="T40" fmla="*/ 0 w 26"/>
                    <a:gd name="T41" fmla="*/ 0 h 53"/>
                    <a:gd name="T42" fmla="*/ 0 w 26"/>
                    <a:gd name="T43" fmla="*/ 0 h 53"/>
                    <a:gd name="T44" fmla="*/ 0 w 26"/>
                    <a:gd name="T45" fmla="*/ 0 h 53"/>
                    <a:gd name="T46" fmla="*/ 0 w 26"/>
                    <a:gd name="T47" fmla="*/ 0 h 53"/>
                    <a:gd name="T48" fmla="*/ 0 w 26"/>
                    <a:gd name="T49" fmla="*/ 0 h 53"/>
                    <a:gd name="T50" fmla="*/ 0 w 26"/>
                    <a:gd name="T51" fmla="*/ 0 h 53"/>
                    <a:gd name="T52" fmla="*/ 0 w 26"/>
                    <a:gd name="T53" fmla="*/ 0 h 53"/>
                    <a:gd name="T54" fmla="*/ 0 w 26"/>
                    <a:gd name="T55" fmla="*/ 0 h 53"/>
                    <a:gd name="T56" fmla="*/ 0 w 26"/>
                    <a:gd name="T57" fmla="*/ 0 h 53"/>
                    <a:gd name="T58" fmla="*/ 0 w 26"/>
                    <a:gd name="T59" fmla="*/ 0 h 53"/>
                    <a:gd name="T60" fmla="*/ 0 w 26"/>
                    <a:gd name="T61" fmla="*/ 0 h 53"/>
                    <a:gd name="T62" fmla="*/ 0 w 26"/>
                    <a:gd name="T63" fmla="*/ 0 h 53"/>
                    <a:gd name="T64" fmla="*/ 0 w 26"/>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3"/>
                    <a:gd name="T101" fmla="*/ 26 w 26"/>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3">
                      <a:moveTo>
                        <a:pt x="0" y="43"/>
                      </a:moveTo>
                      <a:lnTo>
                        <a:pt x="0" y="45"/>
                      </a:lnTo>
                      <a:lnTo>
                        <a:pt x="4" y="45"/>
                      </a:lnTo>
                      <a:lnTo>
                        <a:pt x="4" y="48"/>
                      </a:lnTo>
                      <a:lnTo>
                        <a:pt x="7" y="51"/>
                      </a:lnTo>
                      <a:lnTo>
                        <a:pt x="11" y="51"/>
                      </a:lnTo>
                      <a:lnTo>
                        <a:pt x="13" y="53"/>
                      </a:lnTo>
                      <a:lnTo>
                        <a:pt x="17" y="53"/>
                      </a:lnTo>
                      <a:lnTo>
                        <a:pt x="20" y="51"/>
                      </a:lnTo>
                      <a:lnTo>
                        <a:pt x="24" y="51"/>
                      </a:lnTo>
                      <a:lnTo>
                        <a:pt x="26" y="48"/>
                      </a:lnTo>
                      <a:lnTo>
                        <a:pt x="26" y="45"/>
                      </a:lnTo>
                      <a:lnTo>
                        <a:pt x="26" y="15"/>
                      </a:lnTo>
                      <a:lnTo>
                        <a:pt x="26" y="9"/>
                      </a:lnTo>
                      <a:lnTo>
                        <a:pt x="26" y="6"/>
                      </a:lnTo>
                      <a:lnTo>
                        <a:pt x="26" y="4"/>
                      </a:lnTo>
                      <a:lnTo>
                        <a:pt x="24" y="4"/>
                      </a:lnTo>
                      <a:lnTo>
                        <a:pt x="24" y="0"/>
                      </a:lnTo>
                      <a:lnTo>
                        <a:pt x="20" y="0"/>
                      </a:lnTo>
                      <a:lnTo>
                        <a:pt x="17" y="0"/>
                      </a:lnTo>
                      <a:lnTo>
                        <a:pt x="13" y="0"/>
                      </a:lnTo>
                      <a:lnTo>
                        <a:pt x="11" y="0"/>
                      </a:lnTo>
                      <a:lnTo>
                        <a:pt x="7" y="0"/>
                      </a:lnTo>
                      <a:lnTo>
                        <a:pt x="7" y="4"/>
                      </a:lnTo>
                      <a:lnTo>
                        <a:pt x="4" y="4"/>
                      </a:lnTo>
                      <a:lnTo>
                        <a:pt x="4" y="6"/>
                      </a:lnTo>
                      <a:lnTo>
                        <a:pt x="0" y="12"/>
                      </a:lnTo>
                      <a:lnTo>
                        <a:pt x="0" y="43"/>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1980" name="Line 133"/>
                <p:cNvSpPr>
                  <a:spLocks noChangeShapeType="1"/>
                </p:cNvSpPr>
                <p:nvPr/>
              </p:nvSpPr>
              <p:spPr bwMode="auto">
                <a:xfrm>
                  <a:off x="1106" y="2701"/>
                  <a:ext cx="1" cy="1"/>
                </a:xfrm>
                <a:prstGeom prst="line">
                  <a:avLst/>
                </a:prstGeom>
                <a:noFill/>
                <a:ln w="28575">
                  <a:solidFill>
                    <a:schemeClr val="tx1"/>
                  </a:solidFill>
                  <a:round/>
                  <a:headEnd/>
                  <a:tailEnd/>
                </a:ln>
              </p:spPr>
              <p:txBody>
                <a:bodyPr/>
                <a:lstStyle/>
                <a:p>
                  <a:endParaRPr lang="fr-CA"/>
                </a:p>
              </p:txBody>
            </p:sp>
            <p:sp>
              <p:nvSpPr>
                <p:cNvPr id="121981" name="Freeform 134"/>
                <p:cNvSpPr>
                  <a:spLocks/>
                </p:cNvSpPr>
                <p:nvPr/>
              </p:nvSpPr>
              <p:spPr bwMode="auto">
                <a:xfrm>
                  <a:off x="1103" y="2701"/>
                  <a:ext cx="11" cy="4"/>
                </a:xfrm>
                <a:custGeom>
                  <a:avLst/>
                  <a:gdLst>
                    <a:gd name="T0" fmla="*/ 0 w 43"/>
                    <a:gd name="T1" fmla="*/ 0 h 21"/>
                    <a:gd name="T2" fmla="*/ 0 w 43"/>
                    <a:gd name="T3" fmla="*/ 0 h 21"/>
                    <a:gd name="T4" fmla="*/ 0 w 43"/>
                    <a:gd name="T5" fmla="*/ 0 h 21"/>
                    <a:gd name="T6" fmla="*/ 0 w 43"/>
                    <a:gd name="T7" fmla="*/ 0 h 21"/>
                    <a:gd name="T8" fmla="*/ 0 w 43"/>
                    <a:gd name="T9" fmla="*/ 0 h 21"/>
                    <a:gd name="T10" fmla="*/ 0 w 43"/>
                    <a:gd name="T11" fmla="*/ 0 h 21"/>
                    <a:gd name="T12" fmla="*/ 0 w 43"/>
                    <a:gd name="T13" fmla="*/ 0 h 21"/>
                    <a:gd name="T14" fmla="*/ 0 w 43"/>
                    <a:gd name="T15" fmla="*/ 0 h 21"/>
                    <a:gd name="T16" fmla="*/ 0 w 43"/>
                    <a:gd name="T17" fmla="*/ 0 h 21"/>
                    <a:gd name="T18" fmla="*/ 0 w 43"/>
                    <a:gd name="T19" fmla="*/ 0 h 21"/>
                    <a:gd name="T20" fmla="*/ 0 w 43"/>
                    <a:gd name="T21" fmla="*/ 0 h 21"/>
                    <a:gd name="T22" fmla="*/ 0 w 43"/>
                    <a:gd name="T23" fmla="*/ 0 h 21"/>
                    <a:gd name="T24" fmla="*/ 0 w 43"/>
                    <a:gd name="T25" fmla="*/ 0 h 21"/>
                    <a:gd name="T26" fmla="*/ 0 w 43"/>
                    <a:gd name="T27" fmla="*/ 0 h 21"/>
                    <a:gd name="T28" fmla="*/ 0 w 43"/>
                    <a:gd name="T29" fmla="*/ 0 h 21"/>
                    <a:gd name="T30" fmla="*/ 0 w 43"/>
                    <a:gd name="T31" fmla="*/ 0 h 21"/>
                    <a:gd name="T32" fmla="*/ 0 w 43"/>
                    <a:gd name="T33" fmla="*/ 0 h 21"/>
                    <a:gd name="T34" fmla="*/ 0 w 43"/>
                    <a:gd name="T35" fmla="*/ 0 h 21"/>
                    <a:gd name="T36" fmla="*/ 0 w 43"/>
                    <a:gd name="T37" fmla="*/ 0 h 21"/>
                    <a:gd name="T38" fmla="*/ 0 w 43"/>
                    <a:gd name="T39" fmla="*/ 0 h 21"/>
                    <a:gd name="T40" fmla="*/ 0 w 43"/>
                    <a:gd name="T41" fmla="*/ 0 h 21"/>
                    <a:gd name="T42" fmla="*/ 0 w 43"/>
                    <a:gd name="T43" fmla="*/ 0 h 21"/>
                    <a:gd name="T44" fmla="*/ 0 w 43"/>
                    <a:gd name="T45" fmla="*/ 0 h 21"/>
                    <a:gd name="T46" fmla="*/ 0 w 43"/>
                    <a:gd name="T47" fmla="*/ 0 h 21"/>
                    <a:gd name="T48" fmla="*/ 0 w 43"/>
                    <a:gd name="T49" fmla="*/ 0 h 21"/>
                    <a:gd name="T50" fmla="*/ 0 w 43"/>
                    <a:gd name="T51" fmla="*/ 0 h 21"/>
                    <a:gd name="T52" fmla="*/ 0 w 43"/>
                    <a:gd name="T53" fmla="*/ 0 h 21"/>
                    <a:gd name="T54" fmla="*/ 0 w 43"/>
                    <a:gd name="T55" fmla="*/ 0 h 21"/>
                    <a:gd name="T56" fmla="*/ 0 w 43"/>
                    <a:gd name="T57" fmla="*/ 0 h 21"/>
                    <a:gd name="T58" fmla="*/ 0 w 43"/>
                    <a:gd name="T59" fmla="*/ 0 h 21"/>
                    <a:gd name="T60" fmla="*/ 0 w 43"/>
                    <a:gd name="T61" fmla="*/ 0 h 21"/>
                    <a:gd name="T62" fmla="*/ 0 w 43"/>
                    <a:gd name="T63" fmla="*/ 0 h 21"/>
                    <a:gd name="T64" fmla="*/ 0 w 43"/>
                    <a:gd name="T65" fmla="*/ 0 h 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3"/>
                    <a:gd name="T100" fmla="*/ 0 h 21"/>
                    <a:gd name="T101" fmla="*/ 43 w 43"/>
                    <a:gd name="T102" fmla="*/ 21 h 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3" h="21">
                      <a:moveTo>
                        <a:pt x="13" y="0"/>
                      </a:moveTo>
                      <a:lnTo>
                        <a:pt x="13" y="0"/>
                      </a:lnTo>
                      <a:lnTo>
                        <a:pt x="11" y="0"/>
                      </a:lnTo>
                      <a:lnTo>
                        <a:pt x="7" y="0"/>
                      </a:lnTo>
                      <a:lnTo>
                        <a:pt x="7" y="4"/>
                      </a:lnTo>
                      <a:lnTo>
                        <a:pt x="4" y="4"/>
                      </a:lnTo>
                      <a:lnTo>
                        <a:pt x="4" y="6"/>
                      </a:lnTo>
                      <a:lnTo>
                        <a:pt x="0" y="9"/>
                      </a:lnTo>
                      <a:lnTo>
                        <a:pt x="0" y="12"/>
                      </a:lnTo>
                      <a:lnTo>
                        <a:pt x="4" y="15"/>
                      </a:lnTo>
                      <a:lnTo>
                        <a:pt x="4" y="17"/>
                      </a:lnTo>
                      <a:lnTo>
                        <a:pt x="7" y="17"/>
                      </a:lnTo>
                      <a:lnTo>
                        <a:pt x="7" y="21"/>
                      </a:lnTo>
                      <a:lnTo>
                        <a:pt x="11" y="21"/>
                      </a:lnTo>
                      <a:lnTo>
                        <a:pt x="13" y="21"/>
                      </a:lnTo>
                      <a:lnTo>
                        <a:pt x="26" y="21"/>
                      </a:lnTo>
                      <a:lnTo>
                        <a:pt x="33" y="21"/>
                      </a:lnTo>
                      <a:lnTo>
                        <a:pt x="37" y="21"/>
                      </a:lnTo>
                      <a:lnTo>
                        <a:pt x="39" y="17"/>
                      </a:lnTo>
                      <a:lnTo>
                        <a:pt x="43" y="15"/>
                      </a:lnTo>
                      <a:lnTo>
                        <a:pt x="43" y="12"/>
                      </a:lnTo>
                      <a:lnTo>
                        <a:pt x="43" y="9"/>
                      </a:lnTo>
                      <a:lnTo>
                        <a:pt x="43" y="6"/>
                      </a:lnTo>
                      <a:lnTo>
                        <a:pt x="39" y="4"/>
                      </a:lnTo>
                      <a:lnTo>
                        <a:pt x="37" y="0"/>
                      </a:lnTo>
                      <a:lnTo>
                        <a:pt x="33"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1982" name="Line 135"/>
                <p:cNvSpPr>
                  <a:spLocks noChangeShapeType="1"/>
                </p:cNvSpPr>
                <p:nvPr/>
              </p:nvSpPr>
              <p:spPr bwMode="auto">
                <a:xfrm>
                  <a:off x="1107" y="2703"/>
                  <a:ext cx="1" cy="1"/>
                </a:xfrm>
                <a:prstGeom prst="line">
                  <a:avLst/>
                </a:prstGeom>
                <a:noFill/>
                <a:ln w="28575">
                  <a:solidFill>
                    <a:schemeClr val="tx1"/>
                  </a:solidFill>
                  <a:round/>
                  <a:headEnd/>
                  <a:tailEnd/>
                </a:ln>
              </p:spPr>
              <p:txBody>
                <a:bodyPr/>
                <a:lstStyle/>
                <a:p>
                  <a:endParaRPr lang="fr-CA"/>
                </a:p>
              </p:txBody>
            </p:sp>
            <p:sp>
              <p:nvSpPr>
                <p:cNvPr id="121983" name="Freeform 136"/>
                <p:cNvSpPr>
                  <a:spLocks/>
                </p:cNvSpPr>
                <p:nvPr/>
              </p:nvSpPr>
              <p:spPr bwMode="auto">
                <a:xfrm>
                  <a:off x="1107" y="2694"/>
                  <a:ext cx="7" cy="12"/>
                </a:xfrm>
                <a:custGeom>
                  <a:avLst/>
                  <a:gdLst>
                    <a:gd name="T0" fmla="*/ 0 w 26"/>
                    <a:gd name="T1" fmla="*/ 0 h 57"/>
                    <a:gd name="T2" fmla="*/ 0 w 26"/>
                    <a:gd name="T3" fmla="*/ 0 h 57"/>
                    <a:gd name="T4" fmla="*/ 0 w 26"/>
                    <a:gd name="T5" fmla="*/ 0 h 57"/>
                    <a:gd name="T6" fmla="*/ 0 w 26"/>
                    <a:gd name="T7" fmla="*/ 0 h 57"/>
                    <a:gd name="T8" fmla="*/ 0 w 26"/>
                    <a:gd name="T9" fmla="*/ 0 h 57"/>
                    <a:gd name="T10" fmla="*/ 0 w 26"/>
                    <a:gd name="T11" fmla="*/ 0 h 57"/>
                    <a:gd name="T12" fmla="*/ 0 w 26"/>
                    <a:gd name="T13" fmla="*/ 0 h 57"/>
                    <a:gd name="T14" fmla="*/ 0 w 26"/>
                    <a:gd name="T15" fmla="*/ 0 h 57"/>
                    <a:gd name="T16" fmla="*/ 0 w 26"/>
                    <a:gd name="T17" fmla="*/ 0 h 57"/>
                    <a:gd name="T18" fmla="*/ 0 w 26"/>
                    <a:gd name="T19" fmla="*/ 0 h 57"/>
                    <a:gd name="T20" fmla="*/ 0 w 26"/>
                    <a:gd name="T21" fmla="*/ 0 h 57"/>
                    <a:gd name="T22" fmla="*/ 0 w 26"/>
                    <a:gd name="T23" fmla="*/ 0 h 57"/>
                    <a:gd name="T24" fmla="*/ 0 w 26"/>
                    <a:gd name="T25" fmla="*/ 0 h 57"/>
                    <a:gd name="T26" fmla="*/ 0 w 26"/>
                    <a:gd name="T27" fmla="*/ 0 h 57"/>
                    <a:gd name="T28" fmla="*/ 0 w 26"/>
                    <a:gd name="T29" fmla="*/ 0 h 57"/>
                    <a:gd name="T30" fmla="*/ 0 w 26"/>
                    <a:gd name="T31" fmla="*/ 0 h 57"/>
                    <a:gd name="T32" fmla="*/ 0 w 26"/>
                    <a:gd name="T33" fmla="*/ 0 h 57"/>
                    <a:gd name="T34" fmla="*/ 0 w 26"/>
                    <a:gd name="T35" fmla="*/ 0 h 57"/>
                    <a:gd name="T36" fmla="*/ 0 w 26"/>
                    <a:gd name="T37" fmla="*/ 0 h 57"/>
                    <a:gd name="T38" fmla="*/ 0 w 26"/>
                    <a:gd name="T39" fmla="*/ 0 h 57"/>
                    <a:gd name="T40" fmla="*/ 0 w 26"/>
                    <a:gd name="T41" fmla="*/ 0 h 57"/>
                    <a:gd name="T42" fmla="*/ 0 w 26"/>
                    <a:gd name="T43" fmla="*/ 0 h 57"/>
                    <a:gd name="T44" fmla="*/ 0 w 26"/>
                    <a:gd name="T45" fmla="*/ 0 h 57"/>
                    <a:gd name="T46" fmla="*/ 0 w 26"/>
                    <a:gd name="T47" fmla="*/ 0 h 57"/>
                    <a:gd name="T48" fmla="*/ 0 w 26"/>
                    <a:gd name="T49" fmla="*/ 0 h 57"/>
                    <a:gd name="T50" fmla="*/ 0 w 26"/>
                    <a:gd name="T51" fmla="*/ 0 h 57"/>
                    <a:gd name="T52" fmla="*/ 0 w 26"/>
                    <a:gd name="T53" fmla="*/ 0 h 57"/>
                    <a:gd name="T54" fmla="*/ 0 w 26"/>
                    <a:gd name="T55" fmla="*/ 0 h 57"/>
                    <a:gd name="T56" fmla="*/ 0 w 26"/>
                    <a:gd name="T57" fmla="*/ 0 h 57"/>
                    <a:gd name="T58" fmla="*/ 0 w 26"/>
                    <a:gd name="T59" fmla="*/ 0 h 57"/>
                    <a:gd name="T60" fmla="*/ 0 w 26"/>
                    <a:gd name="T61" fmla="*/ 0 h 57"/>
                    <a:gd name="T62" fmla="*/ 0 w 26"/>
                    <a:gd name="T63" fmla="*/ 0 h 57"/>
                    <a:gd name="T64" fmla="*/ 0 w 26"/>
                    <a:gd name="T65" fmla="*/ 0 h 5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7"/>
                    <a:gd name="T101" fmla="*/ 26 w 26"/>
                    <a:gd name="T102" fmla="*/ 57 h 5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7">
                      <a:moveTo>
                        <a:pt x="0" y="46"/>
                      </a:moveTo>
                      <a:lnTo>
                        <a:pt x="0" y="46"/>
                      </a:lnTo>
                      <a:lnTo>
                        <a:pt x="0" y="49"/>
                      </a:lnTo>
                      <a:lnTo>
                        <a:pt x="3" y="51"/>
                      </a:lnTo>
                      <a:lnTo>
                        <a:pt x="7" y="55"/>
                      </a:lnTo>
                      <a:lnTo>
                        <a:pt x="9" y="55"/>
                      </a:lnTo>
                      <a:lnTo>
                        <a:pt x="13" y="57"/>
                      </a:lnTo>
                      <a:lnTo>
                        <a:pt x="16" y="55"/>
                      </a:lnTo>
                      <a:lnTo>
                        <a:pt x="20" y="55"/>
                      </a:lnTo>
                      <a:lnTo>
                        <a:pt x="22" y="51"/>
                      </a:lnTo>
                      <a:lnTo>
                        <a:pt x="26" y="49"/>
                      </a:lnTo>
                      <a:lnTo>
                        <a:pt x="26" y="46"/>
                      </a:lnTo>
                      <a:lnTo>
                        <a:pt x="26" y="15"/>
                      </a:lnTo>
                      <a:lnTo>
                        <a:pt x="26" y="12"/>
                      </a:lnTo>
                      <a:lnTo>
                        <a:pt x="26" y="10"/>
                      </a:lnTo>
                      <a:lnTo>
                        <a:pt x="22" y="6"/>
                      </a:lnTo>
                      <a:lnTo>
                        <a:pt x="22" y="4"/>
                      </a:lnTo>
                      <a:lnTo>
                        <a:pt x="20" y="4"/>
                      </a:lnTo>
                      <a:lnTo>
                        <a:pt x="16" y="4"/>
                      </a:lnTo>
                      <a:lnTo>
                        <a:pt x="16" y="0"/>
                      </a:lnTo>
                      <a:lnTo>
                        <a:pt x="13" y="0"/>
                      </a:lnTo>
                      <a:lnTo>
                        <a:pt x="9" y="0"/>
                      </a:lnTo>
                      <a:lnTo>
                        <a:pt x="7" y="4"/>
                      </a:lnTo>
                      <a:lnTo>
                        <a:pt x="3" y="4"/>
                      </a:lnTo>
                      <a:lnTo>
                        <a:pt x="3" y="6"/>
                      </a:lnTo>
                      <a:lnTo>
                        <a:pt x="0" y="10"/>
                      </a:lnTo>
                      <a:lnTo>
                        <a:pt x="0" y="15"/>
                      </a:lnTo>
                      <a:lnTo>
                        <a:pt x="0" y="46"/>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1984" name="Line 137"/>
                <p:cNvSpPr>
                  <a:spLocks noChangeShapeType="1"/>
                </p:cNvSpPr>
                <p:nvPr/>
              </p:nvSpPr>
              <p:spPr bwMode="auto">
                <a:xfrm>
                  <a:off x="1111" y="2694"/>
                  <a:ext cx="1" cy="1"/>
                </a:xfrm>
                <a:prstGeom prst="line">
                  <a:avLst/>
                </a:prstGeom>
                <a:noFill/>
                <a:ln w="28575">
                  <a:solidFill>
                    <a:schemeClr val="tx1"/>
                  </a:solidFill>
                  <a:round/>
                  <a:headEnd/>
                  <a:tailEnd/>
                </a:ln>
              </p:spPr>
              <p:txBody>
                <a:bodyPr/>
                <a:lstStyle/>
                <a:p>
                  <a:endParaRPr lang="fr-CA"/>
                </a:p>
              </p:txBody>
            </p:sp>
            <p:sp>
              <p:nvSpPr>
                <p:cNvPr id="121985" name="Freeform 138"/>
                <p:cNvSpPr>
                  <a:spLocks/>
                </p:cNvSpPr>
                <p:nvPr/>
              </p:nvSpPr>
              <p:spPr bwMode="auto">
                <a:xfrm>
                  <a:off x="1107" y="2694"/>
                  <a:ext cx="14" cy="5"/>
                </a:xfrm>
                <a:custGeom>
                  <a:avLst/>
                  <a:gdLst>
                    <a:gd name="T0" fmla="*/ 0 w 54"/>
                    <a:gd name="T1" fmla="*/ 0 h 23"/>
                    <a:gd name="T2" fmla="*/ 0 w 54"/>
                    <a:gd name="T3" fmla="*/ 0 h 23"/>
                    <a:gd name="T4" fmla="*/ 0 w 54"/>
                    <a:gd name="T5" fmla="*/ 0 h 23"/>
                    <a:gd name="T6" fmla="*/ 0 w 54"/>
                    <a:gd name="T7" fmla="*/ 0 h 23"/>
                    <a:gd name="T8" fmla="*/ 0 w 54"/>
                    <a:gd name="T9" fmla="*/ 0 h 23"/>
                    <a:gd name="T10" fmla="*/ 0 w 54"/>
                    <a:gd name="T11" fmla="*/ 0 h 23"/>
                    <a:gd name="T12" fmla="*/ 0 w 54"/>
                    <a:gd name="T13" fmla="*/ 0 h 23"/>
                    <a:gd name="T14" fmla="*/ 0 w 54"/>
                    <a:gd name="T15" fmla="*/ 0 h 23"/>
                    <a:gd name="T16" fmla="*/ 0 w 54"/>
                    <a:gd name="T17" fmla="*/ 0 h 23"/>
                    <a:gd name="T18" fmla="*/ 0 w 54"/>
                    <a:gd name="T19" fmla="*/ 0 h 23"/>
                    <a:gd name="T20" fmla="*/ 0 w 54"/>
                    <a:gd name="T21" fmla="*/ 0 h 23"/>
                    <a:gd name="T22" fmla="*/ 0 w 54"/>
                    <a:gd name="T23" fmla="*/ 0 h 23"/>
                    <a:gd name="T24" fmla="*/ 0 w 54"/>
                    <a:gd name="T25" fmla="*/ 0 h 23"/>
                    <a:gd name="T26" fmla="*/ 0 w 54"/>
                    <a:gd name="T27" fmla="*/ 0 h 23"/>
                    <a:gd name="T28" fmla="*/ 0 w 54"/>
                    <a:gd name="T29" fmla="*/ 0 h 23"/>
                    <a:gd name="T30" fmla="*/ 0 w 54"/>
                    <a:gd name="T31" fmla="*/ 0 h 23"/>
                    <a:gd name="T32" fmla="*/ 0 w 54"/>
                    <a:gd name="T33" fmla="*/ 0 h 23"/>
                    <a:gd name="T34" fmla="*/ 0 w 54"/>
                    <a:gd name="T35" fmla="*/ 0 h 23"/>
                    <a:gd name="T36" fmla="*/ 0 w 54"/>
                    <a:gd name="T37" fmla="*/ 0 h 23"/>
                    <a:gd name="T38" fmla="*/ 0 w 54"/>
                    <a:gd name="T39" fmla="*/ 0 h 23"/>
                    <a:gd name="T40" fmla="*/ 0 w 54"/>
                    <a:gd name="T41" fmla="*/ 0 h 23"/>
                    <a:gd name="T42" fmla="*/ 0 w 54"/>
                    <a:gd name="T43" fmla="*/ 0 h 23"/>
                    <a:gd name="T44" fmla="*/ 0 w 54"/>
                    <a:gd name="T45" fmla="*/ 0 h 23"/>
                    <a:gd name="T46" fmla="*/ 0 w 54"/>
                    <a:gd name="T47" fmla="*/ 0 h 23"/>
                    <a:gd name="T48" fmla="*/ 0 w 54"/>
                    <a:gd name="T49" fmla="*/ 0 h 23"/>
                    <a:gd name="T50" fmla="*/ 0 w 54"/>
                    <a:gd name="T51" fmla="*/ 0 h 23"/>
                    <a:gd name="T52" fmla="*/ 0 w 54"/>
                    <a:gd name="T53" fmla="*/ 0 h 23"/>
                    <a:gd name="T54" fmla="*/ 0 w 54"/>
                    <a:gd name="T55" fmla="*/ 0 h 23"/>
                    <a:gd name="T56" fmla="*/ 0 w 54"/>
                    <a:gd name="T57" fmla="*/ 0 h 23"/>
                    <a:gd name="T58" fmla="*/ 0 w 54"/>
                    <a:gd name="T59" fmla="*/ 0 h 23"/>
                    <a:gd name="T60" fmla="*/ 0 w 54"/>
                    <a:gd name="T61" fmla="*/ 0 h 23"/>
                    <a:gd name="T62" fmla="*/ 0 w 54"/>
                    <a:gd name="T63" fmla="*/ 0 h 23"/>
                    <a:gd name="T64" fmla="*/ 0 w 54"/>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3"/>
                    <a:gd name="T101" fmla="*/ 54 w 54"/>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3">
                      <a:moveTo>
                        <a:pt x="13" y="0"/>
                      </a:moveTo>
                      <a:lnTo>
                        <a:pt x="9" y="0"/>
                      </a:lnTo>
                      <a:lnTo>
                        <a:pt x="7" y="4"/>
                      </a:lnTo>
                      <a:lnTo>
                        <a:pt x="3" y="4"/>
                      </a:lnTo>
                      <a:lnTo>
                        <a:pt x="3" y="6"/>
                      </a:lnTo>
                      <a:lnTo>
                        <a:pt x="0" y="10"/>
                      </a:lnTo>
                      <a:lnTo>
                        <a:pt x="0" y="12"/>
                      </a:lnTo>
                      <a:lnTo>
                        <a:pt x="0" y="15"/>
                      </a:lnTo>
                      <a:lnTo>
                        <a:pt x="0" y="17"/>
                      </a:lnTo>
                      <a:lnTo>
                        <a:pt x="3" y="21"/>
                      </a:lnTo>
                      <a:lnTo>
                        <a:pt x="7" y="23"/>
                      </a:lnTo>
                      <a:lnTo>
                        <a:pt x="9" y="23"/>
                      </a:lnTo>
                      <a:lnTo>
                        <a:pt x="39" y="23"/>
                      </a:lnTo>
                      <a:lnTo>
                        <a:pt x="45" y="23"/>
                      </a:lnTo>
                      <a:lnTo>
                        <a:pt x="48" y="23"/>
                      </a:lnTo>
                      <a:lnTo>
                        <a:pt x="52" y="21"/>
                      </a:lnTo>
                      <a:lnTo>
                        <a:pt x="54" y="17"/>
                      </a:lnTo>
                      <a:lnTo>
                        <a:pt x="54" y="15"/>
                      </a:lnTo>
                      <a:lnTo>
                        <a:pt x="54" y="12"/>
                      </a:lnTo>
                      <a:lnTo>
                        <a:pt x="54" y="10"/>
                      </a:lnTo>
                      <a:lnTo>
                        <a:pt x="52" y="6"/>
                      </a:lnTo>
                      <a:lnTo>
                        <a:pt x="52" y="4"/>
                      </a:lnTo>
                      <a:lnTo>
                        <a:pt x="48" y="4"/>
                      </a:lnTo>
                      <a:lnTo>
                        <a:pt x="41"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1986" name="Line 139"/>
                <p:cNvSpPr>
                  <a:spLocks noChangeShapeType="1"/>
                </p:cNvSpPr>
                <p:nvPr/>
              </p:nvSpPr>
              <p:spPr bwMode="auto">
                <a:xfrm>
                  <a:off x="1114" y="2697"/>
                  <a:ext cx="1" cy="1"/>
                </a:xfrm>
                <a:prstGeom prst="line">
                  <a:avLst/>
                </a:prstGeom>
                <a:noFill/>
                <a:ln w="28575">
                  <a:solidFill>
                    <a:schemeClr val="tx1"/>
                  </a:solidFill>
                  <a:round/>
                  <a:headEnd/>
                  <a:tailEnd/>
                </a:ln>
              </p:spPr>
              <p:txBody>
                <a:bodyPr/>
                <a:lstStyle/>
                <a:p>
                  <a:endParaRPr lang="fr-CA"/>
                </a:p>
              </p:txBody>
            </p:sp>
            <p:sp>
              <p:nvSpPr>
                <p:cNvPr id="121987" name="Freeform 140"/>
                <p:cNvSpPr>
                  <a:spLocks/>
                </p:cNvSpPr>
                <p:nvPr/>
              </p:nvSpPr>
              <p:spPr bwMode="auto">
                <a:xfrm>
                  <a:off x="1114" y="2692"/>
                  <a:ext cx="7" cy="7"/>
                </a:xfrm>
                <a:custGeom>
                  <a:avLst/>
                  <a:gdLst>
                    <a:gd name="T0" fmla="*/ 0 w 25"/>
                    <a:gd name="T1" fmla="*/ 0 h 36"/>
                    <a:gd name="T2" fmla="*/ 0 w 25"/>
                    <a:gd name="T3" fmla="*/ 0 h 36"/>
                    <a:gd name="T4" fmla="*/ 0 w 25"/>
                    <a:gd name="T5" fmla="*/ 0 h 36"/>
                    <a:gd name="T6" fmla="*/ 0 w 25"/>
                    <a:gd name="T7" fmla="*/ 0 h 36"/>
                    <a:gd name="T8" fmla="*/ 0 w 25"/>
                    <a:gd name="T9" fmla="*/ 0 h 36"/>
                    <a:gd name="T10" fmla="*/ 0 w 25"/>
                    <a:gd name="T11" fmla="*/ 0 h 36"/>
                    <a:gd name="T12" fmla="*/ 0 w 25"/>
                    <a:gd name="T13" fmla="*/ 0 h 36"/>
                    <a:gd name="T14" fmla="*/ 0 w 25"/>
                    <a:gd name="T15" fmla="*/ 0 h 36"/>
                    <a:gd name="T16" fmla="*/ 0 w 25"/>
                    <a:gd name="T17" fmla="*/ 0 h 36"/>
                    <a:gd name="T18" fmla="*/ 0 w 25"/>
                    <a:gd name="T19" fmla="*/ 0 h 36"/>
                    <a:gd name="T20" fmla="*/ 0 w 25"/>
                    <a:gd name="T21" fmla="*/ 0 h 36"/>
                    <a:gd name="T22" fmla="*/ 0 w 25"/>
                    <a:gd name="T23" fmla="*/ 0 h 36"/>
                    <a:gd name="T24" fmla="*/ 0 w 25"/>
                    <a:gd name="T25" fmla="*/ 0 h 36"/>
                    <a:gd name="T26" fmla="*/ 0 w 25"/>
                    <a:gd name="T27" fmla="*/ 0 h 36"/>
                    <a:gd name="T28" fmla="*/ 0 w 25"/>
                    <a:gd name="T29" fmla="*/ 0 h 36"/>
                    <a:gd name="T30" fmla="*/ 0 w 25"/>
                    <a:gd name="T31" fmla="*/ 0 h 36"/>
                    <a:gd name="T32" fmla="*/ 0 w 25"/>
                    <a:gd name="T33" fmla="*/ 0 h 36"/>
                    <a:gd name="T34" fmla="*/ 0 w 25"/>
                    <a:gd name="T35" fmla="*/ 0 h 36"/>
                    <a:gd name="T36" fmla="*/ 0 w 25"/>
                    <a:gd name="T37" fmla="*/ 0 h 36"/>
                    <a:gd name="T38" fmla="*/ 0 w 25"/>
                    <a:gd name="T39" fmla="*/ 0 h 36"/>
                    <a:gd name="T40" fmla="*/ 0 w 25"/>
                    <a:gd name="T41" fmla="*/ 0 h 36"/>
                    <a:gd name="T42" fmla="*/ 0 w 25"/>
                    <a:gd name="T43" fmla="*/ 0 h 36"/>
                    <a:gd name="T44" fmla="*/ 0 w 25"/>
                    <a:gd name="T45" fmla="*/ 0 h 36"/>
                    <a:gd name="T46" fmla="*/ 0 w 25"/>
                    <a:gd name="T47" fmla="*/ 0 h 36"/>
                    <a:gd name="T48" fmla="*/ 0 w 25"/>
                    <a:gd name="T49" fmla="*/ 0 h 36"/>
                    <a:gd name="T50" fmla="*/ 0 w 25"/>
                    <a:gd name="T51" fmla="*/ 0 h 36"/>
                    <a:gd name="T52" fmla="*/ 0 w 25"/>
                    <a:gd name="T53" fmla="*/ 0 h 36"/>
                    <a:gd name="T54" fmla="*/ 0 w 25"/>
                    <a:gd name="T55" fmla="*/ 0 h 36"/>
                    <a:gd name="T56" fmla="*/ 0 w 25"/>
                    <a:gd name="T57" fmla="*/ 0 h 36"/>
                    <a:gd name="T58" fmla="*/ 0 w 25"/>
                    <a:gd name="T59" fmla="*/ 0 h 36"/>
                    <a:gd name="T60" fmla="*/ 0 w 25"/>
                    <a:gd name="T61" fmla="*/ 0 h 36"/>
                    <a:gd name="T62" fmla="*/ 0 w 25"/>
                    <a:gd name="T63" fmla="*/ 0 h 36"/>
                    <a:gd name="T64" fmla="*/ 0 w 25"/>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36"/>
                    <a:gd name="T101" fmla="*/ 25 w 25"/>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36">
                      <a:moveTo>
                        <a:pt x="0" y="25"/>
                      </a:moveTo>
                      <a:lnTo>
                        <a:pt x="0" y="28"/>
                      </a:lnTo>
                      <a:lnTo>
                        <a:pt x="0" y="30"/>
                      </a:lnTo>
                      <a:lnTo>
                        <a:pt x="3" y="34"/>
                      </a:lnTo>
                      <a:lnTo>
                        <a:pt x="6" y="36"/>
                      </a:lnTo>
                      <a:lnTo>
                        <a:pt x="10" y="36"/>
                      </a:lnTo>
                      <a:lnTo>
                        <a:pt x="12" y="36"/>
                      </a:lnTo>
                      <a:lnTo>
                        <a:pt x="16" y="36"/>
                      </a:lnTo>
                      <a:lnTo>
                        <a:pt x="19" y="36"/>
                      </a:lnTo>
                      <a:lnTo>
                        <a:pt x="23" y="34"/>
                      </a:lnTo>
                      <a:lnTo>
                        <a:pt x="25" y="30"/>
                      </a:lnTo>
                      <a:lnTo>
                        <a:pt x="25" y="28"/>
                      </a:lnTo>
                      <a:lnTo>
                        <a:pt x="25" y="13"/>
                      </a:lnTo>
                      <a:lnTo>
                        <a:pt x="25" y="9"/>
                      </a:lnTo>
                      <a:lnTo>
                        <a:pt x="25" y="6"/>
                      </a:lnTo>
                      <a:lnTo>
                        <a:pt x="23" y="3"/>
                      </a:lnTo>
                      <a:lnTo>
                        <a:pt x="19" y="0"/>
                      </a:lnTo>
                      <a:lnTo>
                        <a:pt x="16" y="0"/>
                      </a:lnTo>
                      <a:lnTo>
                        <a:pt x="12" y="0"/>
                      </a:lnTo>
                      <a:lnTo>
                        <a:pt x="10" y="0"/>
                      </a:lnTo>
                      <a:lnTo>
                        <a:pt x="6" y="0"/>
                      </a:lnTo>
                      <a:lnTo>
                        <a:pt x="3" y="3"/>
                      </a:lnTo>
                      <a:lnTo>
                        <a:pt x="0" y="6"/>
                      </a:lnTo>
                      <a:lnTo>
                        <a:pt x="0" y="11"/>
                      </a:lnTo>
                      <a:lnTo>
                        <a:pt x="0" y="25"/>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1988" name="Line 141"/>
                <p:cNvSpPr>
                  <a:spLocks noChangeShapeType="1"/>
                </p:cNvSpPr>
                <p:nvPr/>
              </p:nvSpPr>
              <p:spPr bwMode="auto">
                <a:xfrm>
                  <a:off x="1118" y="2692"/>
                  <a:ext cx="1" cy="1"/>
                </a:xfrm>
                <a:prstGeom prst="line">
                  <a:avLst/>
                </a:prstGeom>
                <a:noFill/>
                <a:ln w="28575">
                  <a:solidFill>
                    <a:schemeClr val="tx1"/>
                  </a:solidFill>
                  <a:round/>
                  <a:headEnd/>
                  <a:tailEnd/>
                </a:ln>
              </p:spPr>
              <p:txBody>
                <a:bodyPr/>
                <a:lstStyle/>
                <a:p>
                  <a:endParaRPr lang="fr-CA"/>
                </a:p>
              </p:txBody>
            </p:sp>
            <p:sp>
              <p:nvSpPr>
                <p:cNvPr id="121989" name="Freeform 142"/>
                <p:cNvSpPr>
                  <a:spLocks/>
                </p:cNvSpPr>
                <p:nvPr/>
              </p:nvSpPr>
              <p:spPr bwMode="auto">
                <a:xfrm>
                  <a:off x="1114" y="2692"/>
                  <a:ext cx="10" cy="4"/>
                </a:xfrm>
                <a:custGeom>
                  <a:avLst/>
                  <a:gdLst>
                    <a:gd name="T0" fmla="*/ 0 w 38"/>
                    <a:gd name="T1" fmla="*/ 0 h 23"/>
                    <a:gd name="T2" fmla="*/ 0 w 38"/>
                    <a:gd name="T3" fmla="*/ 0 h 23"/>
                    <a:gd name="T4" fmla="*/ 0 w 38"/>
                    <a:gd name="T5" fmla="*/ 0 h 23"/>
                    <a:gd name="T6" fmla="*/ 0 w 38"/>
                    <a:gd name="T7" fmla="*/ 0 h 23"/>
                    <a:gd name="T8" fmla="*/ 0 w 38"/>
                    <a:gd name="T9" fmla="*/ 0 h 23"/>
                    <a:gd name="T10" fmla="*/ 0 w 38"/>
                    <a:gd name="T11" fmla="*/ 0 h 23"/>
                    <a:gd name="T12" fmla="*/ 0 w 38"/>
                    <a:gd name="T13" fmla="*/ 0 h 23"/>
                    <a:gd name="T14" fmla="*/ 0 w 38"/>
                    <a:gd name="T15" fmla="*/ 0 h 23"/>
                    <a:gd name="T16" fmla="*/ 0 w 38"/>
                    <a:gd name="T17" fmla="*/ 0 h 23"/>
                    <a:gd name="T18" fmla="*/ 0 w 38"/>
                    <a:gd name="T19" fmla="*/ 0 h 23"/>
                    <a:gd name="T20" fmla="*/ 0 w 38"/>
                    <a:gd name="T21" fmla="*/ 0 h 23"/>
                    <a:gd name="T22" fmla="*/ 0 w 38"/>
                    <a:gd name="T23" fmla="*/ 0 h 23"/>
                    <a:gd name="T24" fmla="*/ 0 w 38"/>
                    <a:gd name="T25" fmla="*/ 0 h 23"/>
                    <a:gd name="T26" fmla="*/ 0 w 38"/>
                    <a:gd name="T27" fmla="*/ 0 h 23"/>
                    <a:gd name="T28" fmla="*/ 0 w 38"/>
                    <a:gd name="T29" fmla="*/ 0 h 23"/>
                    <a:gd name="T30" fmla="*/ 0 w 38"/>
                    <a:gd name="T31" fmla="*/ 0 h 23"/>
                    <a:gd name="T32" fmla="*/ 0 w 38"/>
                    <a:gd name="T33" fmla="*/ 0 h 23"/>
                    <a:gd name="T34" fmla="*/ 0 w 38"/>
                    <a:gd name="T35" fmla="*/ 0 h 23"/>
                    <a:gd name="T36" fmla="*/ 0 w 38"/>
                    <a:gd name="T37" fmla="*/ 0 h 23"/>
                    <a:gd name="T38" fmla="*/ 0 w 38"/>
                    <a:gd name="T39" fmla="*/ 0 h 23"/>
                    <a:gd name="T40" fmla="*/ 0 w 38"/>
                    <a:gd name="T41" fmla="*/ 0 h 23"/>
                    <a:gd name="T42" fmla="*/ 0 w 38"/>
                    <a:gd name="T43" fmla="*/ 0 h 23"/>
                    <a:gd name="T44" fmla="*/ 0 w 38"/>
                    <a:gd name="T45" fmla="*/ 0 h 23"/>
                    <a:gd name="T46" fmla="*/ 0 w 38"/>
                    <a:gd name="T47" fmla="*/ 0 h 23"/>
                    <a:gd name="T48" fmla="*/ 0 w 38"/>
                    <a:gd name="T49" fmla="*/ 0 h 23"/>
                    <a:gd name="T50" fmla="*/ 0 w 38"/>
                    <a:gd name="T51" fmla="*/ 0 h 23"/>
                    <a:gd name="T52" fmla="*/ 0 w 38"/>
                    <a:gd name="T53" fmla="*/ 0 h 23"/>
                    <a:gd name="T54" fmla="*/ 0 w 38"/>
                    <a:gd name="T55" fmla="*/ 0 h 23"/>
                    <a:gd name="T56" fmla="*/ 0 w 38"/>
                    <a:gd name="T57" fmla="*/ 0 h 23"/>
                    <a:gd name="T58" fmla="*/ 0 w 38"/>
                    <a:gd name="T59" fmla="*/ 0 h 23"/>
                    <a:gd name="T60" fmla="*/ 0 w 38"/>
                    <a:gd name="T61" fmla="*/ 0 h 23"/>
                    <a:gd name="T62" fmla="*/ 0 w 38"/>
                    <a:gd name="T63" fmla="*/ 0 h 23"/>
                    <a:gd name="T64" fmla="*/ 0 w 38"/>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23"/>
                    <a:gd name="T101" fmla="*/ 38 w 38"/>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23">
                      <a:moveTo>
                        <a:pt x="12" y="0"/>
                      </a:moveTo>
                      <a:lnTo>
                        <a:pt x="10" y="0"/>
                      </a:lnTo>
                      <a:lnTo>
                        <a:pt x="6" y="0"/>
                      </a:lnTo>
                      <a:lnTo>
                        <a:pt x="3" y="3"/>
                      </a:lnTo>
                      <a:lnTo>
                        <a:pt x="0" y="6"/>
                      </a:lnTo>
                      <a:lnTo>
                        <a:pt x="0" y="9"/>
                      </a:lnTo>
                      <a:lnTo>
                        <a:pt x="0" y="11"/>
                      </a:lnTo>
                      <a:lnTo>
                        <a:pt x="0" y="13"/>
                      </a:lnTo>
                      <a:lnTo>
                        <a:pt x="3" y="17"/>
                      </a:lnTo>
                      <a:lnTo>
                        <a:pt x="3" y="19"/>
                      </a:lnTo>
                      <a:lnTo>
                        <a:pt x="6" y="19"/>
                      </a:lnTo>
                      <a:lnTo>
                        <a:pt x="10" y="23"/>
                      </a:lnTo>
                      <a:lnTo>
                        <a:pt x="23" y="23"/>
                      </a:lnTo>
                      <a:lnTo>
                        <a:pt x="29" y="23"/>
                      </a:lnTo>
                      <a:lnTo>
                        <a:pt x="32" y="19"/>
                      </a:lnTo>
                      <a:lnTo>
                        <a:pt x="36" y="19"/>
                      </a:lnTo>
                      <a:lnTo>
                        <a:pt x="38" y="17"/>
                      </a:lnTo>
                      <a:lnTo>
                        <a:pt x="38" y="13"/>
                      </a:lnTo>
                      <a:lnTo>
                        <a:pt x="38" y="11"/>
                      </a:lnTo>
                      <a:lnTo>
                        <a:pt x="38" y="9"/>
                      </a:lnTo>
                      <a:lnTo>
                        <a:pt x="38" y="6"/>
                      </a:lnTo>
                      <a:lnTo>
                        <a:pt x="38" y="3"/>
                      </a:lnTo>
                      <a:lnTo>
                        <a:pt x="36" y="3"/>
                      </a:lnTo>
                      <a:lnTo>
                        <a:pt x="36" y="0"/>
                      </a:lnTo>
                      <a:lnTo>
                        <a:pt x="32" y="0"/>
                      </a:lnTo>
                      <a:lnTo>
                        <a:pt x="25"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1990" name="Line 143"/>
                <p:cNvSpPr>
                  <a:spLocks noChangeShapeType="1"/>
                </p:cNvSpPr>
                <p:nvPr/>
              </p:nvSpPr>
              <p:spPr bwMode="auto">
                <a:xfrm>
                  <a:off x="1118" y="2694"/>
                  <a:ext cx="1" cy="1"/>
                </a:xfrm>
                <a:prstGeom prst="line">
                  <a:avLst/>
                </a:prstGeom>
                <a:noFill/>
                <a:ln w="28575">
                  <a:solidFill>
                    <a:schemeClr val="tx1"/>
                  </a:solidFill>
                  <a:round/>
                  <a:headEnd/>
                  <a:tailEnd/>
                </a:ln>
              </p:spPr>
              <p:txBody>
                <a:bodyPr/>
                <a:lstStyle/>
                <a:p>
                  <a:endParaRPr lang="fr-CA"/>
                </a:p>
              </p:txBody>
            </p:sp>
            <p:sp>
              <p:nvSpPr>
                <p:cNvPr id="121991" name="Freeform 144"/>
                <p:cNvSpPr>
                  <a:spLocks/>
                </p:cNvSpPr>
                <p:nvPr/>
              </p:nvSpPr>
              <p:spPr bwMode="auto">
                <a:xfrm>
                  <a:off x="1118" y="2688"/>
                  <a:ext cx="6" cy="8"/>
                </a:xfrm>
                <a:custGeom>
                  <a:avLst/>
                  <a:gdLst>
                    <a:gd name="T0" fmla="*/ 0 w 26"/>
                    <a:gd name="T1" fmla="*/ 0 h 40"/>
                    <a:gd name="T2" fmla="*/ 0 w 26"/>
                    <a:gd name="T3" fmla="*/ 0 h 40"/>
                    <a:gd name="T4" fmla="*/ 0 w 26"/>
                    <a:gd name="T5" fmla="*/ 0 h 40"/>
                    <a:gd name="T6" fmla="*/ 0 w 26"/>
                    <a:gd name="T7" fmla="*/ 0 h 40"/>
                    <a:gd name="T8" fmla="*/ 0 w 26"/>
                    <a:gd name="T9" fmla="*/ 0 h 40"/>
                    <a:gd name="T10" fmla="*/ 0 w 26"/>
                    <a:gd name="T11" fmla="*/ 0 h 40"/>
                    <a:gd name="T12" fmla="*/ 0 w 26"/>
                    <a:gd name="T13" fmla="*/ 0 h 40"/>
                    <a:gd name="T14" fmla="*/ 0 w 26"/>
                    <a:gd name="T15" fmla="*/ 0 h 40"/>
                    <a:gd name="T16" fmla="*/ 0 w 26"/>
                    <a:gd name="T17" fmla="*/ 0 h 40"/>
                    <a:gd name="T18" fmla="*/ 0 w 26"/>
                    <a:gd name="T19" fmla="*/ 0 h 40"/>
                    <a:gd name="T20" fmla="*/ 0 w 26"/>
                    <a:gd name="T21" fmla="*/ 0 h 40"/>
                    <a:gd name="T22" fmla="*/ 0 w 26"/>
                    <a:gd name="T23" fmla="*/ 0 h 40"/>
                    <a:gd name="T24" fmla="*/ 0 w 26"/>
                    <a:gd name="T25" fmla="*/ 0 h 40"/>
                    <a:gd name="T26" fmla="*/ 0 w 26"/>
                    <a:gd name="T27" fmla="*/ 0 h 40"/>
                    <a:gd name="T28" fmla="*/ 0 w 26"/>
                    <a:gd name="T29" fmla="*/ 0 h 40"/>
                    <a:gd name="T30" fmla="*/ 0 w 26"/>
                    <a:gd name="T31" fmla="*/ 0 h 40"/>
                    <a:gd name="T32" fmla="*/ 0 w 26"/>
                    <a:gd name="T33" fmla="*/ 0 h 40"/>
                    <a:gd name="T34" fmla="*/ 0 w 26"/>
                    <a:gd name="T35" fmla="*/ 0 h 40"/>
                    <a:gd name="T36" fmla="*/ 0 w 26"/>
                    <a:gd name="T37" fmla="*/ 0 h 40"/>
                    <a:gd name="T38" fmla="*/ 0 w 26"/>
                    <a:gd name="T39" fmla="*/ 0 h 40"/>
                    <a:gd name="T40" fmla="*/ 0 w 26"/>
                    <a:gd name="T41" fmla="*/ 0 h 40"/>
                    <a:gd name="T42" fmla="*/ 0 w 26"/>
                    <a:gd name="T43" fmla="*/ 0 h 40"/>
                    <a:gd name="T44" fmla="*/ 0 w 26"/>
                    <a:gd name="T45" fmla="*/ 0 h 40"/>
                    <a:gd name="T46" fmla="*/ 0 w 26"/>
                    <a:gd name="T47" fmla="*/ 0 h 40"/>
                    <a:gd name="T48" fmla="*/ 0 w 26"/>
                    <a:gd name="T49" fmla="*/ 0 h 40"/>
                    <a:gd name="T50" fmla="*/ 0 w 26"/>
                    <a:gd name="T51" fmla="*/ 0 h 40"/>
                    <a:gd name="T52" fmla="*/ 0 w 26"/>
                    <a:gd name="T53" fmla="*/ 0 h 40"/>
                    <a:gd name="T54" fmla="*/ 0 w 26"/>
                    <a:gd name="T55" fmla="*/ 0 h 40"/>
                    <a:gd name="T56" fmla="*/ 0 w 26"/>
                    <a:gd name="T57" fmla="*/ 0 h 40"/>
                    <a:gd name="T58" fmla="*/ 0 w 26"/>
                    <a:gd name="T59" fmla="*/ 0 h 40"/>
                    <a:gd name="T60" fmla="*/ 0 w 26"/>
                    <a:gd name="T61" fmla="*/ 0 h 40"/>
                    <a:gd name="T62" fmla="*/ 0 w 26"/>
                    <a:gd name="T63" fmla="*/ 0 h 40"/>
                    <a:gd name="T64" fmla="*/ 0 w 26"/>
                    <a:gd name="T65" fmla="*/ 0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40"/>
                    <a:gd name="T101" fmla="*/ 26 w 26"/>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40">
                      <a:moveTo>
                        <a:pt x="0" y="28"/>
                      </a:moveTo>
                      <a:lnTo>
                        <a:pt x="4" y="28"/>
                      </a:lnTo>
                      <a:lnTo>
                        <a:pt x="4" y="30"/>
                      </a:lnTo>
                      <a:lnTo>
                        <a:pt x="4" y="34"/>
                      </a:lnTo>
                      <a:lnTo>
                        <a:pt x="7" y="36"/>
                      </a:lnTo>
                      <a:lnTo>
                        <a:pt x="11" y="36"/>
                      </a:lnTo>
                      <a:lnTo>
                        <a:pt x="13" y="40"/>
                      </a:lnTo>
                      <a:lnTo>
                        <a:pt x="17" y="40"/>
                      </a:lnTo>
                      <a:lnTo>
                        <a:pt x="20" y="36"/>
                      </a:lnTo>
                      <a:lnTo>
                        <a:pt x="24" y="36"/>
                      </a:lnTo>
                      <a:lnTo>
                        <a:pt x="26" y="34"/>
                      </a:lnTo>
                      <a:lnTo>
                        <a:pt x="26" y="30"/>
                      </a:lnTo>
                      <a:lnTo>
                        <a:pt x="26" y="28"/>
                      </a:lnTo>
                      <a:lnTo>
                        <a:pt x="26" y="15"/>
                      </a:lnTo>
                      <a:lnTo>
                        <a:pt x="26" y="9"/>
                      </a:lnTo>
                      <a:lnTo>
                        <a:pt x="26" y="6"/>
                      </a:lnTo>
                      <a:lnTo>
                        <a:pt x="24" y="3"/>
                      </a:lnTo>
                      <a:lnTo>
                        <a:pt x="20" y="0"/>
                      </a:lnTo>
                      <a:lnTo>
                        <a:pt x="17" y="0"/>
                      </a:lnTo>
                      <a:lnTo>
                        <a:pt x="13" y="0"/>
                      </a:lnTo>
                      <a:lnTo>
                        <a:pt x="11" y="0"/>
                      </a:lnTo>
                      <a:lnTo>
                        <a:pt x="7" y="3"/>
                      </a:lnTo>
                      <a:lnTo>
                        <a:pt x="4" y="6"/>
                      </a:lnTo>
                      <a:lnTo>
                        <a:pt x="4" y="9"/>
                      </a:lnTo>
                      <a:lnTo>
                        <a:pt x="0" y="15"/>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1992" name="Line 145"/>
                <p:cNvSpPr>
                  <a:spLocks noChangeShapeType="1"/>
                </p:cNvSpPr>
                <p:nvPr/>
              </p:nvSpPr>
              <p:spPr bwMode="auto">
                <a:xfrm>
                  <a:off x="1121" y="2688"/>
                  <a:ext cx="1" cy="1"/>
                </a:xfrm>
                <a:prstGeom prst="line">
                  <a:avLst/>
                </a:prstGeom>
                <a:noFill/>
                <a:ln w="28575">
                  <a:solidFill>
                    <a:schemeClr val="tx1"/>
                  </a:solidFill>
                  <a:round/>
                  <a:headEnd/>
                  <a:tailEnd/>
                </a:ln>
              </p:spPr>
              <p:txBody>
                <a:bodyPr/>
                <a:lstStyle/>
                <a:p>
                  <a:endParaRPr lang="fr-CA"/>
                </a:p>
              </p:txBody>
            </p:sp>
            <p:sp>
              <p:nvSpPr>
                <p:cNvPr id="121993" name="Freeform 146"/>
                <p:cNvSpPr>
                  <a:spLocks/>
                </p:cNvSpPr>
                <p:nvPr/>
              </p:nvSpPr>
              <p:spPr bwMode="auto">
                <a:xfrm>
                  <a:off x="1118" y="2688"/>
                  <a:ext cx="10" cy="5"/>
                </a:xfrm>
                <a:custGeom>
                  <a:avLst/>
                  <a:gdLst>
                    <a:gd name="T0" fmla="*/ 0 w 42"/>
                    <a:gd name="T1" fmla="*/ 0 h 23"/>
                    <a:gd name="T2" fmla="*/ 0 w 42"/>
                    <a:gd name="T3" fmla="*/ 0 h 23"/>
                    <a:gd name="T4" fmla="*/ 0 w 42"/>
                    <a:gd name="T5" fmla="*/ 0 h 23"/>
                    <a:gd name="T6" fmla="*/ 0 w 42"/>
                    <a:gd name="T7" fmla="*/ 0 h 23"/>
                    <a:gd name="T8" fmla="*/ 0 w 42"/>
                    <a:gd name="T9" fmla="*/ 0 h 23"/>
                    <a:gd name="T10" fmla="*/ 0 w 42"/>
                    <a:gd name="T11" fmla="*/ 0 h 23"/>
                    <a:gd name="T12" fmla="*/ 0 w 42"/>
                    <a:gd name="T13" fmla="*/ 0 h 23"/>
                    <a:gd name="T14" fmla="*/ 0 w 42"/>
                    <a:gd name="T15" fmla="*/ 0 h 23"/>
                    <a:gd name="T16" fmla="*/ 0 w 42"/>
                    <a:gd name="T17" fmla="*/ 0 h 23"/>
                    <a:gd name="T18" fmla="*/ 0 w 42"/>
                    <a:gd name="T19" fmla="*/ 0 h 23"/>
                    <a:gd name="T20" fmla="*/ 0 w 42"/>
                    <a:gd name="T21" fmla="*/ 0 h 23"/>
                    <a:gd name="T22" fmla="*/ 0 w 42"/>
                    <a:gd name="T23" fmla="*/ 0 h 23"/>
                    <a:gd name="T24" fmla="*/ 0 w 42"/>
                    <a:gd name="T25" fmla="*/ 0 h 23"/>
                    <a:gd name="T26" fmla="*/ 0 w 42"/>
                    <a:gd name="T27" fmla="*/ 0 h 23"/>
                    <a:gd name="T28" fmla="*/ 0 w 42"/>
                    <a:gd name="T29" fmla="*/ 0 h 23"/>
                    <a:gd name="T30" fmla="*/ 0 w 42"/>
                    <a:gd name="T31" fmla="*/ 0 h 23"/>
                    <a:gd name="T32" fmla="*/ 0 w 42"/>
                    <a:gd name="T33" fmla="*/ 0 h 23"/>
                    <a:gd name="T34" fmla="*/ 0 w 42"/>
                    <a:gd name="T35" fmla="*/ 0 h 23"/>
                    <a:gd name="T36" fmla="*/ 0 w 42"/>
                    <a:gd name="T37" fmla="*/ 0 h 23"/>
                    <a:gd name="T38" fmla="*/ 0 w 42"/>
                    <a:gd name="T39" fmla="*/ 0 h 23"/>
                    <a:gd name="T40" fmla="*/ 0 w 42"/>
                    <a:gd name="T41" fmla="*/ 0 h 23"/>
                    <a:gd name="T42" fmla="*/ 0 w 42"/>
                    <a:gd name="T43" fmla="*/ 0 h 23"/>
                    <a:gd name="T44" fmla="*/ 0 w 42"/>
                    <a:gd name="T45" fmla="*/ 0 h 23"/>
                    <a:gd name="T46" fmla="*/ 0 w 42"/>
                    <a:gd name="T47" fmla="*/ 0 h 23"/>
                    <a:gd name="T48" fmla="*/ 0 w 42"/>
                    <a:gd name="T49" fmla="*/ 0 h 23"/>
                    <a:gd name="T50" fmla="*/ 0 w 42"/>
                    <a:gd name="T51" fmla="*/ 0 h 23"/>
                    <a:gd name="T52" fmla="*/ 0 w 42"/>
                    <a:gd name="T53" fmla="*/ 0 h 23"/>
                    <a:gd name="T54" fmla="*/ 0 w 42"/>
                    <a:gd name="T55" fmla="*/ 0 h 23"/>
                    <a:gd name="T56" fmla="*/ 0 w 42"/>
                    <a:gd name="T57" fmla="*/ 0 h 23"/>
                    <a:gd name="T58" fmla="*/ 0 w 42"/>
                    <a:gd name="T59" fmla="*/ 0 h 23"/>
                    <a:gd name="T60" fmla="*/ 0 w 42"/>
                    <a:gd name="T61" fmla="*/ 0 h 23"/>
                    <a:gd name="T62" fmla="*/ 0 w 42"/>
                    <a:gd name="T63" fmla="*/ 0 h 23"/>
                    <a:gd name="T64" fmla="*/ 0 w 42"/>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2"/>
                    <a:gd name="T100" fmla="*/ 0 h 23"/>
                    <a:gd name="T101" fmla="*/ 42 w 42"/>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2" h="23">
                      <a:moveTo>
                        <a:pt x="13" y="0"/>
                      </a:moveTo>
                      <a:lnTo>
                        <a:pt x="13" y="0"/>
                      </a:lnTo>
                      <a:lnTo>
                        <a:pt x="11" y="0"/>
                      </a:lnTo>
                      <a:lnTo>
                        <a:pt x="7" y="3"/>
                      </a:lnTo>
                      <a:lnTo>
                        <a:pt x="4" y="6"/>
                      </a:lnTo>
                      <a:lnTo>
                        <a:pt x="4" y="9"/>
                      </a:lnTo>
                      <a:lnTo>
                        <a:pt x="0" y="11"/>
                      </a:lnTo>
                      <a:lnTo>
                        <a:pt x="4" y="15"/>
                      </a:lnTo>
                      <a:lnTo>
                        <a:pt x="4" y="17"/>
                      </a:lnTo>
                      <a:lnTo>
                        <a:pt x="7" y="20"/>
                      </a:lnTo>
                      <a:lnTo>
                        <a:pt x="11" y="23"/>
                      </a:lnTo>
                      <a:lnTo>
                        <a:pt x="13" y="23"/>
                      </a:lnTo>
                      <a:lnTo>
                        <a:pt x="26" y="23"/>
                      </a:lnTo>
                      <a:lnTo>
                        <a:pt x="33" y="23"/>
                      </a:lnTo>
                      <a:lnTo>
                        <a:pt x="35" y="23"/>
                      </a:lnTo>
                      <a:lnTo>
                        <a:pt x="35" y="20"/>
                      </a:lnTo>
                      <a:lnTo>
                        <a:pt x="39" y="20"/>
                      </a:lnTo>
                      <a:lnTo>
                        <a:pt x="39" y="17"/>
                      </a:lnTo>
                      <a:lnTo>
                        <a:pt x="42" y="17"/>
                      </a:lnTo>
                      <a:lnTo>
                        <a:pt x="42" y="15"/>
                      </a:lnTo>
                      <a:lnTo>
                        <a:pt x="42" y="11"/>
                      </a:lnTo>
                      <a:lnTo>
                        <a:pt x="42" y="9"/>
                      </a:lnTo>
                      <a:lnTo>
                        <a:pt x="39" y="6"/>
                      </a:lnTo>
                      <a:lnTo>
                        <a:pt x="39" y="3"/>
                      </a:lnTo>
                      <a:lnTo>
                        <a:pt x="35" y="3"/>
                      </a:lnTo>
                      <a:lnTo>
                        <a:pt x="35"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1994" name="Line 147"/>
                <p:cNvSpPr>
                  <a:spLocks noChangeShapeType="1"/>
                </p:cNvSpPr>
                <p:nvPr/>
              </p:nvSpPr>
              <p:spPr bwMode="auto">
                <a:xfrm>
                  <a:off x="1122" y="2690"/>
                  <a:ext cx="1" cy="1"/>
                </a:xfrm>
                <a:prstGeom prst="line">
                  <a:avLst/>
                </a:prstGeom>
                <a:noFill/>
                <a:ln w="28575">
                  <a:solidFill>
                    <a:schemeClr val="tx1"/>
                  </a:solidFill>
                  <a:round/>
                  <a:headEnd/>
                  <a:tailEnd/>
                </a:ln>
              </p:spPr>
              <p:txBody>
                <a:bodyPr/>
                <a:lstStyle/>
                <a:p>
                  <a:endParaRPr lang="fr-CA"/>
                </a:p>
              </p:txBody>
            </p:sp>
            <p:sp>
              <p:nvSpPr>
                <p:cNvPr id="121995" name="Freeform 148"/>
                <p:cNvSpPr>
                  <a:spLocks/>
                </p:cNvSpPr>
                <p:nvPr/>
              </p:nvSpPr>
              <p:spPr bwMode="auto">
                <a:xfrm>
                  <a:off x="1122" y="2686"/>
                  <a:ext cx="6" cy="7"/>
                </a:xfrm>
                <a:custGeom>
                  <a:avLst/>
                  <a:gdLst>
                    <a:gd name="T0" fmla="*/ 0 w 25"/>
                    <a:gd name="T1" fmla="*/ 0 h 36"/>
                    <a:gd name="T2" fmla="*/ 0 w 25"/>
                    <a:gd name="T3" fmla="*/ 0 h 36"/>
                    <a:gd name="T4" fmla="*/ 0 w 25"/>
                    <a:gd name="T5" fmla="*/ 0 h 36"/>
                    <a:gd name="T6" fmla="*/ 0 w 25"/>
                    <a:gd name="T7" fmla="*/ 0 h 36"/>
                    <a:gd name="T8" fmla="*/ 0 w 25"/>
                    <a:gd name="T9" fmla="*/ 0 h 36"/>
                    <a:gd name="T10" fmla="*/ 0 w 25"/>
                    <a:gd name="T11" fmla="*/ 0 h 36"/>
                    <a:gd name="T12" fmla="*/ 0 w 25"/>
                    <a:gd name="T13" fmla="*/ 0 h 36"/>
                    <a:gd name="T14" fmla="*/ 0 w 25"/>
                    <a:gd name="T15" fmla="*/ 0 h 36"/>
                    <a:gd name="T16" fmla="*/ 0 w 25"/>
                    <a:gd name="T17" fmla="*/ 0 h 36"/>
                    <a:gd name="T18" fmla="*/ 0 w 25"/>
                    <a:gd name="T19" fmla="*/ 0 h 36"/>
                    <a:gd name="T20" fmla="*/ 0 w 25"/>
                    <a:gd name="T21" fmla="*/ 0 h 36"/>
                    <a:gd name="T22" fmla="*/ 0 w 25"/>
                    <a:gd name="T23" fmla="*/ 0 h 36"/>
                    <a:gd name="T24" fmla="*/ 0 w 25"/>
                    <a:gd name="T25" fmla="*/ 0 h 36"/>
                    <a:gd name="T26" fmla="*/ 0 w 25"/>
                    <a:gd name="T27" fmla="*/ 0 h 36"/>
                    <a:gd name="T28" fmla="*/ 0 w 25"/>
                    <a:gd name="T29" fmla="*/ 0 h 36"/>
                    <a:gd name="T30" fmla="*/ 0 w 25"/>
                    <a:gd name="T31" fmla="*/ 0 h 36"/>
                    <a:gd name="T32" fmla="*/ 0 w 25"/>
                    <a:gd name="T33" fmla="*/ 0 h 36"/>
                    <a:gd name="T34" fmla="*/ 0 w 25"/>
                    <a:gd name="T35" fmla="*/ 0 h 36"/>
                    <a:gd name="T36" fmla="*/ 0 w 25"/>
                    <a:gd name="T37" fmla="*/ 0 h 36"/>
                    <a:gd name="T38" fmla="*/ 0 w 25"/>
                    <a:gd name="T39" fmla="*/ 0 h 36"/>
                    <a:gd name="T40" fmla="*/ 0 w 25"/>
                    <a:gd name="T41" fmla="*/ 0 h 36"/>
                    <a:gd name="T42" fmla="*/ 0 w 25"/>
                    <a:gd name="T43" fmla="*/ 0 h 36"/>
                    <a:gd name="T44" fmla="*/ 0 w 25"/>
                    <a:gd name="T45" fmla="*/ 0 h 36"/>
                    <a:gd name="T46" fmla="*/ 0 w 25"/>
                    <a:gd name="T47" fmla="*/ 0 h 36"/>
                    <a:gd name="T48" fmla="*/ 0 w 25"/>
                    <a:gd name="T49" fmla="*/ 0 h 36"/>
                    <a:gd name="T50" fmla="*/ 0 w 25"/>
                    <a:gd name="T51" fmla="*/ 0 h 36"/>
                    <a:gd name="T52" fmla="*/ 0 w 25"/>
                    <a:gd name="T53" fmla="*/ 0 h 36"/>
                    <a:gd name="T54" fmla="*/ 0 w 25"/>
                    <a:gd name="T55" fmla="*/ 0 h 36"/>
                    <a:gd name="T56" fmla="*/ 0 w 25"/>
                    <a:gd name="T57" fmla="*/ 0 h 36"/>
                    <a:gd name="T58" fmla="*/ 0 w 25"/>
                    <a:gd name="T59" fmla="*/ 0 h 36"/>
                    <a:gd name="T60" fmla="*/ 0 w 25"/>
                    <a:gd name="T61" fmla="*/ 0 h 36"/>
                    <a:gd name="T62" fmla="*/ 0 w 25"/>
                    <a:gd name="T63" fmla="*/ 0 h 36"/>
                    <a:gd name="T64" fmla="*/ 0 w 25"/>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36"/>
                    <a:gd name="T101" fmla="*/ 25 w 25"/>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36">
                      <a:moveTo>
                        <a:pt x="0" y="24"/>
                      </a:moveTo>
                      <a:lnTo>
                        <a:pt x="0" y="28"/>
                      </a:lnTo>
                      <a:lnTo>
                        <a:pt x="0" y="30"/>
                      </a:lnTo>
                      <a:lnTo>
                        <a:pt x="3" y="30"/>
                      </a:lnTo>
                      <a:lnTo>
                        <a:pt x="3" y="33"/>
                      </a:lnTo>
                      <a:lnTo>
                        <a:pt x="7" y="33"/>
                      </a:lnTo>
                      <a:lnTo>
                        <a:pt x="7" y="36"/>
                      </a:lnTo>
                      <a:lnTo>
                        <a:pt x="9" y="36"/>
                      </a:lnTo>
                      <a:lnTo>
                        <a:pt x="13" y="36"/>
                      </a:lnTo>
                      <a:lnTo>
                        <a:pt x="16" y="36"/>
                      </a:lnTo>
                      <a:lnTo>
                        <a:pt x="18" y="36"/>
                      </a:lnTo>
                      <a:lnTo>
                        <a:pt x="18" y="33"/>
                      </a:lnTo>
                      <a:lnTo>
                        <a:pt x="22" y="33"/>
                      </a:lnTo>
                      <a:lnTo>
                        <a:pt x="22" y="30"/>
                      </a:lnTo>
                      <a:lnTo>
                        <a:pt x="25" y="30"/>
                      </a:lnTo>
                      <a:lnTo>
                        <a:pt x="25" y="28"/>
                      </a:lnTo>
                      <a:lnTo>
                        <a:pt x="25" y="13"/>
                      </a:lnTo>
                      <a:lnTo>
                        <a:pt x="25" y="7"/>
                      </a:lnTo>
                      <a:lnTo>
                        <a:pt x="25" y="5"/>
                      </a:lnTo>
                      <a:lnTo>
                        <a:pt x="22" y="2"/>
                      </a:lnTo>
                      <a:lnTo>
                        <a:pt x="18" y="0"/>
                      </a:lnTo>
                      <a:lnTo>
                        <a:pt x="16" y="0"/>
                      </a:lnTo>
                      <a:lnTo>
                        <a:pt x="13" y="0"/>
                      </a:lnTo>
                      <a:lnTo>
                        <a:pt x="9" y="0"/>
                      </a:lnTo>
                      <a:lnTo>
                        <a:pt x="7" y="0"/>
                      </a:lnTo>
                      <a:lnTo>
                        <a:pt x="3" y="2"/>
                      </a:lnTo>
                      <a:lnTo>
                        <a:pt x="0" y="5"/>
                      </a:lnTo>
                      <a:lnTo>
                        <a:pt x="0" y="11"/>
                      </a:lnTo>
                      <a:lnTo>
                        <a:pt x="0" y="24"/>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1996" name="Line 149"/>
                <p:cNvSpPr>
                  <a:spLocks noChangeShapeType="1"/>
                </p:cNvSpPr>
                <p:nvPr/>
              </p:nvSpPr>
              <p:spPr bwMode="auto">
                <a:xfrm>
                  <a:off x="1125" y="2686"/>
                  <a:ext cx="1" cy="1"/>
                </a:xfrm>
                <a:prstGeom prst="line">
                  <a:avLst/>
                </a:prstGeom>
                <a:noFill/>
                <a:ln w="28575">
                  <a:solidFill>
                    <a:schemeClr val="tx1"/>
                  </a:solidFill>
                  <a:round/>
                  <a:headEnd/>
                  <a:tailEnd/>
                </a:ln>
              </p:spPr>
              <p:txBody>
                <a:bodyPr/>
                <a:lstStyle/>
                <a:p>
                  <a:endParaRPr lang="fr-CA"/>
                </a:p>
              </p:txBody>
            </p:sp>
            <p:sp>
              <p:nvSpPr>
                <p:cNvPr id="121997" name="Freeform 150"/>
                <p:cNvSpPr>
                  <a:spLocks/>
                </p:cNvSpPr>
                <p:nvPr/>
              </p:nvSpPr>
              <p:spPr bwMode="auto">
                <a:xfrm>
                  <a:off x="1122" y="2686"/>
                  <a:ext cx="17" cy="3"/>
                </a:xfrm>
                <a:custGeom>
                  <a:avLst/>
                  <a:gdLst>
                    <a:gd name="T0" fmla="*/ 0 w 70"/>
                    <a:gd name="T1" fmla="*/ 0 h 19"/>
                    <a:gd name="T2" fmla="*/ 0 w 70"/>
                    <a:gd name="T3" fmla="*/ 0 h 19"/>
                    <a:gd name="T4" fmla="*/ 0 w 70"/>
                    <a:gd name="T5" fmla="*/ 0 h 19"/>
                    <a:gd name="T6" fmla="*/ 0 w 70"/>
                    <a:gd name="T7" fmla="*/ 0 h 19"/>
                    <a:gd name="T8" fmla="*/ 0 w 70"/>
                    <a:gd name="T9" fmla="*/ 0 h 19"/>
                    <a:gd name="T10" fmla="*/ 0 w 70"/>
                    <a:gd name="T11" fmla="*/ 0 h 19"/>
                    <a:gd name="T12" fmla="*/ 0 w 70"/>
                    <a:gd name="T13" fmla="*/ 0 h 19"/>
                    <a:gd name="T14" fmla="*/ 0 w 70"/>
                    <a:gd name="T15" fmla="*/ 0 h 19"/>
                    <a:gd name="T16" fmla="*/ 0 w 70"/>
                    <a:gd name="T17" fmla="*/ 0 h 19"/>
                    <a:gd name="T18" fmla="*/ 0 w 70"/>
                    <a:gd name="T19" fmla="*/ 0 h 19"/>
                    <a:gd name="T20" fmla="*/ 0 w 70"/>
                    <a:gd name="T21" fmla="*/ 0 h 19"/>
                    <a:gd name="T22" fmla="*/ 0 w 70"/>
                    <a:gd name="T23" fmla="*/ 0 h 19"/>
                    <a:gd name="T24" fmla="*/ 0 w 70"/>
                    <a:gd name="T25" fmla="*/ 0 h 19"/>
                    <a:gd name="T26" fmla="*/ 0 w 70"/>
                    <a:gd name="T27" fmla="*/ 0 h 19"/>
                    <a:gd name="T28" fmla="*/ 0 w 70"/>
                    <a:gd name="T29" fmla="*/ 0 h 19"/>
                    <a:gd name="T30" fmla="*/ 0 w 70"/>
                    <a:gd name="T31" fmla="*/ 0 h 19"/>
                    <a:gd name="T32" fmla="*/ 0 w 70"/>
                    <a:gd name="T33" fmla="*/ 0 h 19"/>
                    <a:gd name="T34" fmla="*/ 0 w 70"/>
                    <a:gd name="T35" fmla="*/ 0 h 19"/>
                    <a:gd name="T36" fmla="*/ 0 w 70"/>
                    <a:gd name="T37" fmla="*/ 0 h 19"/>
                    <a:gd name="T38" fmla="*/ 0 w 70"/>
                    <a:gd name="T39" fmla="*/ 0 h 19"/>
                    <a:gd name="T40" fmla="*/ 0 w 70"/>
                    <a:gd name="T41" fmla="*/ 0 h 19"/>
                    <a:gd name="T42" fmla="*/ 0 w 70"/>
                    <a:gd name="T43" fmla="*/ 0 h 19"/>
                    <a:gd name="T44" fmla="*/ 0 w 70"/>
                    <a:gd name="T45" fmla="*/ 0 h 19"/>
                    <a:gd name="T46" fmla="*/ 0 w 70"/>
                    <a:gd name="T47" fmla="*/ 0 h 19"/>
                    <a:gd name="T48" fmla="*/ 0 w 70"/>
                    <a:gd name="T49" fmla="*/ 0 h 19"/>
                    <a:gd name="T50" fmla="*/ 0 w 70"/>
                    <a:gd name="T51" fmla="*/ 0 h 19"/>
                    <a:gd name="T52" fmla="*/ 0 w 70"/>
                    <a:gd name="T53" fmla="*/ 0 h 19"/>
                    <a:gd name="T54" fmla="*/ 0 w 70"/>
                    <a:gd name="T55" fmla="*/ 0 h 19"/>
                    <a:gd name="T56" fmla="*/ 0 w 70"/>
                    <a:gd name="T57" fmla="*/ 0 h 19"/>
                    <a:gd name="T58" fmla="*/ 0 w 70"/>
                    <a:gd name="T59" fmla="*/ 0 h 19"/>
                    <a:gd name="T60" fmla="*/ 0 w 70"/>
                    <a:gd name="T61" fmla="*/ 0 h 19"/>
                    <a:gd name="T62" fmla="*/ 0 w 70"/>
                    <a:gd name="T63" fmla="*/ 0 h 19"/>
                    <a:gd name="T64" fmla="*/ 0 w 70"/>
                    <a:gd name="T65" fmla="*/ 0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0"/>
                    <a:gd name="T100" fmla="*/ 0 h 19"/>
                    <a:gd name="T101" fmla="*/ 70 w 70"/>
                    <a:gd name="T102" fmla="*/ 19 h 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0" h="19">
                      <a:moveTo>
                        <a:pt x="13" y="0"/>
                      </a:moveTo>
                      <a:lnTo>
                        <a:pt x="9" y="0"/>
                      </a:lnTo>
                      <a:lnTo>
                        <a:pt x="7" y="0"/>
                      </a:lnTo>
                      <a:lnTo>
                        <a:pt x="3" y="2"/>
                      </a:lnTo>
                      <a:lnTo>
                        <a:pt x="0" y="5"/>
                      </a:lnTo>
                      <a:lnTo>
                        <a:pt x="0" y="7"/>
                      </a:lnTo>
                      <a:lnTo>
                        <a:pt x="0" y="11"/>
                      </a:lnTo>
                      <a:lnTo>
                        <a:pt x="0" y="13"/>
                      </a:lnTo>
                      <a:lnTo>
                        <a:pt x="3" y="16"/>
                      </a:lnTo>
                      <a:lnTo>
                        <a:pt x="7" y="19"/>
                      </a:lnTo>
                      <a:lnTo>
                        <a:pt x="9" y="19"/>
                      </a:lnTo>
                      <a:lnTo>
                        <a:pt x="50" y="19"/>
                      </a:lnTo>
                      <a:lnTo>
                        <a:pt x="57" y="19"/>
                      </a:lnTo>
                      <a:lnTo>
                        <a:pt x="61" y="19"/>
                      </a:lnTo>
                      <a:lnTo>
                        <a:pt x="63" y="19"/>
                      </a:lnTo>
                      <a:lnTo>
                        <a:pt x="63" y="16"/>
                      </a:lnTo>
                      <a:lnTo>
                        <a:pt x="67" y="16"/>
                      </a:lnTo>
                      <a:lnTo>
                        <a:pt x="67" y="13"/>
                      </a:lnTo>
                      <a:lnTo>
                        <a:pt x="67" y="11"/>
                      </a:lnTo>
                      <a:lnTo>
                        <a:pt x="70" y="11"/>
                      </a:lnTo>
                      <a:lnTo>
                        <a:pt x="67" y="7"/>
                      </a:lnTo>
                      <a:lnTo>
                        <a:pt x="67" y="5"/>
                      </a:lnTo>
                      <a:lnTo>
                        <a:pt x="67" y="2"/>
                      </a:lnTo>
                      <a:lnTo>
                        <a:pt x="63" y="2"/>
                      </a:lnTo>
                      <a:lnTo>
                        <a:pt x="63" y="0"/>
                      </a:lnTo>
                      <a:lnTo>
                        <a:pt x="61" y="0"/>
                      </a:lnTo>
                      <a:lnTo>
                        <a:pt x="54"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1998" name="Line 151"/>
                <p:cNvSpPr>
                  <a:spLocks noChangeShapeType="1"/>
                </p:cNvSpPr>
                <p:nvPr/>
              </p:nvSpPr>
              <p:spPr bwMode="auto">
                <a:xfrm>
                  <a:off x="1133" y="2688"/>
                  <a:ext cx="1" cy="1"/>
                </a:xfrm>
                <a:prstGeom prst="line">
                  <a:avLst/>
                </a:prstGeom>
                <a:noFill/>
                <a:ln w="28575">
                  <a:solidFill>
                    <a:schemeClr val="tx1"/>
                  </a:solidFill>
                  <a:round/>
                  <a:headEnd/>
                  <a:tailEnd/>
                </a:ln>
              </p:spPr>
              <p:txBody>
                <a:bodyPr/>
                <a:lstStyle/>
                <a:p>
                  <a:endParaRPr lang="fr-CA"/>
                </a:p>
              </p:txBody>
            </p:sp>
            <p:sp>
              <p:nvSpPr>
                <p:cNvPr id="121999" name="Freeform 152"/>
                <p:cNvSpPr>
                  <a:spLocks/>
                </p:cNvSpPr>
                <p:nvPr/>
              </p:nvSpPr>
              <p:spPr bwMode="auto">
                <a:xfrm>
                  <a:off x="1133" y="2682"/>
                  <a:ext cx="6" cy="8"/>
                </a:xfrm>
                <a:custGeom>
                  <a:avLst/>
                  <a:gdLst>
                    <a:gd name="T0" fmla="*/ 0 w 23"/>
                    <a:gd name="T1" fmla="*/ 0 h 39"/>
                    <a:gd name="T2" fmla="*/ 0 w 23"/>
                    <a:gd name="T3" fmla="*/ 0 h 39"/>
                    <a:gd name="T4" fmla="*/ 0 w 23"/>
                    <a:gd name="T5" fmla="*/ 0 h 39"/>
                    <a:gd name="T6" fmla="*/ 0 w 23"/>
                    <a:gd name="T7" fmla="*/ 0 h 39"/>
                    <a:gd name="T8" fmla="*/ 0 w 23"/>
                    <a:gd name="T9" fmla="*/ 0 h 39"/>
                    <a:gd name="T10" fmla="*/ 0 w 23"/>
                    <a:gd name="T11" fmla="*/ 0 h 39"/>
                    <a:gd name="T12" fmla="*/ 0 w 23"/>
                    <a:gd name="T13" fmla="*/ 0 h 39"/>
                    <a:gd name="T14" fmla="*/ 0 w 23"/>
                    <a:gd name="T15" fmla="*/ 0 h 39"/>
                    <a:gd name="T16" fmla="*/ 0 w 23"/>
                    <a:gd name="T17" fmla="*/ 0 h 39"/>
                    <a:gd name="T18" fmla="*/ 0 w 23"/>
                    <a:gd name="T19" fmla="*/ 0 h 39"/>
                    <a:gd name="T20" fmla="*/ 0 w 23"/>
                    <a:gd name="T21" fmla="*/ 0 h 39"/>
                    <a:gd name="T22" fmla="*/ 0 w 23"/>
                    <a:gd name="T23" fmla="*/ 0 h 39"/>
                    <a:gd name="T24" fmla="*/ 0 w 23"/>
                    <a:gd name="T25" fmla="*/ 0 h 39"/>
                    <a:gd name="T26" fmla="*/ 0 w 23"/>
                    <a:gd name="T27" fmla="*/ 0 h 39"/>
                    <a:gd name="T28" fmla="*/ 0 w 23"/>
                    <a:gd name="T29" fmla="*/ 0 h 39"/>
                    <a:gd name="T30" fmla="*/ 0 w 23"/>
                    <a:gd name="T31" fmla="*/ 0 h 39"/>
                    <a:gd name="T32" fmla="*/ 0 w 23"/>
                    <a:gd name="T33" fmla="*/ 0 h 39"/>
                    <a:gd name="T34" fmla="*/ 0 w 23"/>
                    <a:gd name="T35" fmla="*/ 0 h 39"/>
                    <a:gd name="T36" fmla="*/ 0 w 23"/>
                    <a:gd name="T37" fmla="*/ 0 h 39"/>
                    <a:gd name="T38" fmla="*/ 0 w 23"/>
                    <a:gd name="T39" fmla="*/ 0 h 39"/>
                    <a:gd name="T40" fmla="*/ 0 w 23"/>
                    <a:gd name="T41" fmla="*/ 0 h 39"/>
                    <a:gd name="T42" fmla="*/ 0 w 23"/>
                    <a:gd name="T43" fmla="*/ 0 h 39"/>
                    <a:gd name="T44" fmla="*/ 0 w 23"/>
                    <a:gd name="T45" fmla="*/ 0 h 39"/>
                    <a:gd name="T46" fmla="*/ 0 w 23"/>
                    <a:gd name="T47" fmla="*/ 0 h 39"/>
                    <a:gd name="T48" fmla="*/ 0 w 23"/>
                    <a:gd name="T49" fmla="*/ 0 h 39"/>
                    <a:gd name="T50" fmla="*/ 0 w 23"/>
                    <a:gd name="T51" fmla="*/ 0 h 39"/>
                    <a:gd name="T52" fmla="*/ 0 w 23"/>
                    <a:gd name="T53" fmla="*/ 0 h 39"/>
                    <a:gd name="T54" fmla="*/ 0 w 23"/>
                    <a:gd name="T55" fmla="*/ 0 h 39"/>
                    <a:gd name="T56" fmla="*/ 0 w 23"/>
                    <a:gd name="T57" fmla="*/ 0 h 39"/>
                    <a:gd name="T58" fmla="*/ 0 w 23"/>
                    <a:gd name="T59" fmla="*/ 0 h 39"/>
                    <a:gd name="T60" fmla="*/ 0 w 23"/>
                    <a:gd name="T61" fmla="*/ 0 h 39"/>
                    <a:gd name="T62" fmla="*/ 0 w 23"/>
                    <a:gd name="T63" fmla="*/ 0 h 39"/>
                    <a:gd name="T64" fmla="*/ 0 w 23"/>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
                    <a:gd name="T100" fmla="*/ 0 h 39"/>
                    <a:gd name="T101" fmla="*/ 23 w 23"/>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 h="39">
                      <a:moveTo>
                        <a:pt x="0" y="28"/>
                      </a:moveTo>
                      <a:lnTo>
                        <a:pt x="0" y="28"/>
                      </a:lnTo>
                      <a:lnTo>
                        <a:pt x="0" y="30"/>
                      </a:lnTo>
                      <a:lnTo>
                        <a:pt x="0" y="33"/>
                      </a:lnTo>
                      <a:lnTo>
                        <a:pt x="4" y="33"/>
                      </a:lnTo>
                      <a:lnTo>
                        <a:pt x="4" y="36"/>
                      </a:lnTo>
                      <a:lnTo>
                        <a:pt x="6" y="36"/>
                      </a:lnTo>
                      <a:lnTo>
                        <a:pt x="10" y="36"/>
                      </a:lnTo>
                      <a:lnTo>
                        <a:pt x="13" y="39"/>
                      </a:lnTo>
                      <a:lnTo>
                        <a:pt x="13" y="36"/>
                      </a:lnTo>
                      <a:lnTo>
                        <a:pt x="17" y="36"/>
                      </a:lnTo>
                      <a:lnTo>
                        <a:pt x="19" y="36"/>
                      </a:lnTo>
                      <a:lnTo>
                        <a:pt x="19" y="33"/>
                      </a:lnTo>
                      <a:lnTo>
                        <a:pt x="23" y="33"/>
                      </a:lnTo>
                      <a:lnTo>
                        <a:pt x="23" y="30"/>
                      </a:lnTo>
                      <a:lnTo>
                        <a:pt x="23" y="28"/>
                      </a:lnTo>
                      <a:lnTo>
                        <a:pt x="23" y="13"/>
                      </a:lnTo>
                      <a:lnTo>
                        <a:pt x="23" y="8"/>
                      </a:lnTo>
                      <a:lnTo>
                        <a:pt x="23" y="5"/>
                      </a:lnTo>
                      <a:lnTo>
                        <a:pt x="19" y="2"/>
                      </a:lnTo>
                      <a:lnTo>
                        <a:pt x="17" y="0"/>
                      </a:lnTo>
                      <a:lnTo>
                        <a:pt x="13" y="0"/>
                      </a:lnTo>
                      <a:lnTo>
                        <a:pt x="10" y="0"/>
                      </a:lnTo>
                      <a:lnTo>
                        <a:pt x="6" y="0"/>
                      </a:lnTo>
                      <a:lnTo>
                        <a:pt x="4" y="2"/>
                      </a:lnTo>
                      <a:lnTo>
                        <a:pt x="0" y="5"/>
                      </a:lnTo>
                      <a:lnTo>
                        <a:pt x="0" y="13"/>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000" name="Line 153"/>
                <p:cNvSpPr>
                  <a:spLocks noChangeShapeType="1"/>
                </p:cNvSpPr>
                <p:nvPr/>
              </p:nvSpPr>
              <p:spPr bwMode="auto">
                <a:xfrm>
                  <a:off x="1136" y="2682"/>
                  <a:ext cx="1" cy="1"/>
                </a:xfrm>
                <a:prstGeom prst="line">
                  <a:avLst/>
                </a:prstGeom>
                <a:noFill/>
                <a:ln w="28575">
                  <a:solidFill>
                    <a:schemeClr val="tx1"/>
                  </a:solidFill>
                  <a:round/>
                  <a:headEnd/>
                  <a:tailEnd/>
                </a:ln>
              </p:spPr>
              <p:txBody>
                <a:bodyPr/>
                <a:lstStyle/>
                <a:p>
                  <a:endParaRPr lang="fr-CA"/>
                </a:p>
              </p:txBody>
            </p:sp>
            <p:sp>
              <p:nvSpPr>
                <p:cNvPr id="122001" name="Freeform 154"/>
                <p:cNvSpPr>
                  <a:spLocks/>
                </p:cNvSpPr>
                <p:nvPr/>
              </p:nvSpPr>
              <p:spPr bwMode="auto">
                <a:xfrm>
                  <a:off x="1133" y="2682"/>
                  <a:ext cx="17" cy="5"/>
                </a:xfrm>
                <a:custGeom>
                  <a:avLst/>
                  <a:gdLst>
                    <a:gd name="T0" fmla="*/ 0 w 67"/>
                    <a:gd name="T1" fmla="*/ 0 h 22"/>
                    <a:gd name="T2" fmla="*/ 0 w 67"/>
                    <a:gd name="T3" fmla="*/ 0 h 22"/>
                    <a:gd name="T4" fmla="*/ 0 w 67"/>
                    <a:gd name="T5" fmla="*/ 0 h 22"/>
                    <a:gd name="T6" fmla="*/ 0 w 67"/>
                    <a:gd name="T7" fmla="*/ 0 h 22"/>
                    <a:gd name="T8" fmla="*/ 0 w 67"/>
                    <a:gd name="T9" fmla="*/ 0 h 22"/>
                    <a:gd name="T10" fmla="*/ 0 w 67"/>
                    <a:gd name="T11" fmla="*/ 0 h 22"/>
                    <a:gd name="T12" fmla="*/ 0 w 67"/>
                    <a:gd name="T13" fmla="*/ 0 h 22"/>
                    <a:gd name="T14" fmla="*/ 0 w 67"/>
                    <a:gd name="T15" fmla="*/ 0 h 22"/>
                    <a:gd name="T16" fmla="*/ 0 w 67"/>
                    <a:gd name="T17" fmla="*/ 0 h 22"/>
                    <a:gd name="T18" fmla="*/ 0 w 67"/>
                    <a:gd name="T19" fmla="*/ 0 h 22"/>
                    <a:gd name="T20" fmla="*/ 0 w 67"/>
                    <a:gd name="T21" fmla="*/ 0 h 22"/>
                    <a:gd name="T22" fmla="*/ 0 w 67"/>
                    <a:gd name="T23" fmla="*/ 0 h 22"/>
                    <a:gd name="T24" fmla="*/ 0 w 67"/>
                    <a:gd name="T25" fmla="*/ 0 h 22"/>
                    <a:gd name="T26" fmla="*/ 0 w 67"/>
                    <a:gd name="T27" fmla="*/ 0 h 22"/>
                    <a:gd name="T28" fmla="*/ 0 w 67"/>
                    <a:gd name="T29" fmla="*/ 0 h 22"/>
                    <a:gd name="T30" fmla="*/ 0 w 67"/>
                    <a:gd name="T31" fmla="*/ 0 h 22"/>
                    <a:gd name="T32" fmla="*/ 0 w 67"/>
                    <a:gd name="T33" fmla="*/ 0 h 22"/>
                    <a:gd name="T34" fmla="*/ 0 w 67"/>
                    <a:gd name="T35" fmla="*/ 0 h 22"/>
                    <a:gd name="T36" fmla="*/ 0 w 67"/>
                    <a:gd name="T37" fmla="*/ 0 h 22"/>
                    <a:gd name="T38" fmla="*/ 0 w 67"/>
                    <a:gd name="T39" fmla="*/ 0 h 22"/>
                    <a:gd name="T40" fmla="*/ 0 w 67"/>
                    <a:gd name="T41" fmla="*/ 0 h 22"/>
                    <a:gd name="T42" fmla="*/ 0 w 67"/>
                    <a:gd name="T43" fmla="*/ 0 h 22"/>
                    <a:gd name="T44" fmla="*/ 0 w 67"/>
                    <a:gd name="T45" fmla="*/ 0 h 22"/>
                    <a:gd name="T46" fmla="*/ 0 w 67"/>
                    <a:gd name="T47" fmla="*/ 0 h 22"/>
                    <a:gd name="T48" fmla="*/ 0 w 67"/>
                    <a:gd name="T49" fmla="*/ 0 h 22"/>
                    <a:gd name="T50" fmla="*/ 0 w 67"/>
                    <a:gd name="T51" fmla="*/ 0 h 22"/>
                    <a:gd name="T52" fmla="*/ 0 w 67"/>
                    <a:gd name="T53" fmla="*/ 0 h 22"/>
                    <a:gd name="T54" fmla="*/ 0 w 67"/>
                    <a:gd name="T55" fmla="*/ 0 h 22"/>
                    <a:gd name="T56" fmla="*/ 0 w 67"/>
                    <a:gd name="T57" fmla="*/ 0 h 22"/>
                    <a:gd name="T58" fmla="*/ 0 w 67"/>
                    <a:gd name="T59" fmla="*/ 0 h 22"/>
                    <a:gd name="T60" fmla="*/ 0 w 67"/>
                    <a:gd name="T61" fmla="*/ 0 h 22"/>
                    <a:gd name="T62" fmla="*/ 0 w 67"/>
                    <a:gd name="T63" fmla="*/ 0 h 22"/>
                    <a:gd name="T64" fmla="*/ 0 w 67"/>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22"/>
                    <a:gd name="T101" fmla="*/ 67 w 67"/>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22">
                      <a:moveTo>
                        <a:pt x="13" y="0"/>
                      </a:moveTo>
                      <a:lnTo>
                        <a:pt x="10" y="0"/>
                      </a:lnTo>
                      <a:lnTo>
                        <a:pt x="6" y="0"/>
                      </a:lnTo>
                      <a:lnTo>
                        <a:pt x="4" y="2"/>
                      </a:lnTo>
                      <a:lnTo>
                        <a:pt x="0" y="5"/>
                      </a:lnTo>
                      <a:lnTo>
                        <a:pt x="0" y="8"/>
                      </a:lnTo>
                      <a:lnTo>
                        <a:pt x="0" y="11"/>
                      </a:lnTo>
                      <a:lnTo>
                        <a:pt x="0" y="13"/>
                      </a:lnTo>
                      <a:lnTo>
                        <a:pt x="0" y="17"/>
                      </a:lnTo>
                      <a:lnTo>
                        <a:pt x="4" y="19"/>
                      </a:lnTo>
                      <a:lnTo>
                        <a:pt x="6" y="22"/>
                      </a:lnTo>
                      <a:lnTo>
                        <a:pt x="10" y="22"/>
                      </a:lnTo>
                      <a:lnTo>
                        <a:pt x="52" y="22"/>
                      </a:lnTo>
                      <a:lnTo>
                        <a:pt x="58" y="22"/>
                      </a:lnTo>
                      <a:lnTo>
                        <a:pt x="61" y="22"/>
                      </a:lnTo>
                      <a:lnTo>
                        <a:pt x="61" y="19"/>
                      </a:lnTo>
                      <a:lnTo>
                        <a:pt x="65" y="19"/>
                      </a:lnTo>
                      <a:lnTo>
                        <a:pt x="65" y="17"/>
                      </a:lnTo>
                      <a:lnTo>
                        <a:pt x="67" y="13"/>
                      </a:lnTo>
                      <a:lnTo>
                        <a:pt x="67" y="11"/>
                      </a:lnTo>
                      <a:lnTo>
                        <a:pt x="67" y="8"/>
                      </a:lnTo>
                      <a:lnTo>
                        <a:pt x="67" y="5"/>
                      </a:lnTo>
                      <a:lnTo>
                        <a:pt x="65" y="5"/>
                      </a:lnTo>
                      <a:lnTo>
                        <a:pt x="65" y="2"/>
                      </a:lnTo>
                      <a:lnTo>
                        <a:pt x="61" y="2"/>
                      </a:lnTo>
                      <a:lnTo>
                        <a:pt x="61" y="0"/>
                      </a:lnTo>
                      <a:lnTo>
                        <a:pt x="55"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002" name="Line 155"/>
                <p:cNvSpPr>
                  <a:spLocks noChangeShapeType="1"/>
                </p:cNvSpPr>
                <p:nvPr/>
              </p:nvSpPr>
              <p:spPr bwMode="auto">
                <a:xfrm>
                  <a:off x="1143" y="2684"/>
                  <a:ext cx="1" cy="1"/>
                </a:xfrm>
                <a:prstGeom prst="line">
                  <a:avLst/>
                </a:prstGeom>
                <a:noFill/>
                <a:ln w="28575">
                  <a:solidFill>
                    <a:schemeClr val="tx1"/>
                  </a:solidFill>
                  <a:round/>
                  <a:headEnd/>
                  <a:tailEnd/>
                </a:ln>
              </p:spPr>
              <p:txBody>
                <a:bodyPr/>
                <a:lstStyle/>
                <a:p>
                  <a:endParaRPr lang="fr-CA"/>
                </a:p>
              </p:txBody>
            </p:sp>
            <p:sp>
              <p:nvSpPr>
                <p:cNvPr id="122003" name="Freeform 156"/>
                <p:cNvSpPr>
                  <a:spLocks/>
                </p:cNvSpPr>
                <p:nvPr/>
              </p:nvSpPr>
              <p:spPr bwMode="auto">
                <a:xfrm>
                  <a:off x="1143" y="2679"/>
                  <a:ext cx="7" cy="8"/>
                </a:xfrm>
                <a:custGeom>
                  <a:avLst/>
                  <a:gdLst>
                    <a:gd name="T0" fmla="*/ 0 w 24"/>
                    <a:gd name="T1" fmla="*/ 0 h 39"/>
                    <a:gd name="T2" fmla="*/ 0 w 24"/>
                    <a:gd name="T3" fmla="*/ 0 h 39"/>
                    <a:gd name="T4" fmla="*/ 0 w 24"/>
                    <a:gd name="T5" fmla="*/ 0 h 39"/>
                    <a:gd name="T6" fmla="*/ 0 w 24"/>
                    <a:gd name="T7" fmla="*/ 0 h 39"/>
                    <a:gd name="T8" fmla="*/ 0 w 24"/>
                    <a:gd name="T9" fmla="*/ 0 h 39"/>
                    <a:gd name="T10" fmla="*/ 0 w 24"/>
                    <a:gd name="T11" fmla="*/ 0 h 39"/>
                    <a:gd name="T12" fmla="*/ 0 w 24"/>
                    <a:gd name="T13" fmla="*/ 0 h 39"/>
                    <a:gd name="T14" fmla="*/ 0 w 24"/>
                    <a:gd name="T15" fmla="*/ 0 h 39"/>
                    <a:gd name="T16" fmla="*/ 0 w 24"/>
                    <a:gd name="T17" fmla="*/ 0 h 39"/>
                    <a:gd name="T18" fmla="*/ 0 w 24"/>
                    <a:gd name="T19" fmla="*/ 0 h 39"/>
                    <a:gd name="T20" fmla="*/ 0 w 24"/>
                    <a:gd name="T21" fmla="*/ 0 h 39"/>
                    <a:gd name="T22" fmla="*/ 0 w 24"/>
                    <a:gd name="T23" fmla="*/ 0 h 39"/>
                    <a:gd name="T24" fmla="*/ 0 w 24"/>
                    <a:gd name="T25" fmla="*/ 0 h 39"/>
                    <a:gd name="T26" fmla="*/ 0 w 24"/>
                    <a:gd name="T27" fmla="*/ 0 h 39"/>
                    <a:gd name="T28" fmla="*/ 0 w 24"/>
                    <a:gd name="T29" fmla="*/ 0 h 39"/>
                    <a:gd name="T30" fmla="*/ 0 w 24"/>
                    <a:gd name="T31" fmla="*/ 0 h 39"/>
                    <a:gd name="T32" fmla="*/ 0 w 24"/>
                    <a:gd name="T33" fmla="*/ 0 h 39"/>
                    <a:gd name="T34" fmla="*/ 0 w 24"/>
                    <a:gd name="T35" fmla="*/ 0 h 39"/>
                    <a:gd name="T36" fmla="*/ 0 w 24"/>
                    <a:gd name="T37" fmla="*/ 0 h 39"/>
                    <a:gd name="T38" fmla="*/ 0 w 24"/>
                    <a:gd name="T39" fmla="*/ 0 h 39"/>
                    <a:gd name="T40" fmla="*/ 0 w 24"/>
                    <a:gd name="T41" fmla="*/ 0 h 39"/>
                    <a:gd name="T42" fmla="*/ 0 w 24"/>
                    <a:gd name="T43" fmla="*/ 0 h 39"/>
                    <a:gd name="T44" fmla="*/ 0 w 24"/>
                    <a:gd name="T45" fmla="*/ 0 h 39"/>
                    <a:gd name="T46" fmla="*/ 0 w 24"/>
                    <a:gd name="T47" fmla="*/ 0 h 39"/>
                    <a:gd name="T48" fmla="*/ 0 w 24"/>
                    <a:gd name="T49" fmla="*/ 0 h 39"/>
                    <a:gd name="T50" fmla="*/ 0 w 24"/>
                    <a:gd name="T51" fmla="*/ 0 h 39"/>
                    <a:gd name="T52" fmla="*/ 0 w 24"/>
                    <a:gd name="T53" fmla="*/ 0 h 39"/>
                    <a:gd name="T54" fmla="*/ 0 w 24"/>
                    <a:gd name="T55" fmla="*/ 0 h 39"/>
                    <a:gd name="T56" fmla="*/ 0 w 24"/>
                    <a:gd name="T57" fmla="*/ 0 h 39"/>
                    <a:gd name="T58" fmla="*/ 0 w 24"/>
                    <a:gd name="T59" fmla="*/ 0 h 39"/>
                    <a:gd name="T60" fmla="*/ 0 w 24"/>
                    <a:gd name="T61" fmla="*/ 0 h 39"/>
                    <a:gd name="T62" fmla="*/ 0 w 24"/>
                    <a:gd name="T63" fmla="*/ 0 h 39"/>
                    <a:gd name="T64" fmla="*/ 0 w 24"/>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
                    <a:gd name="T100" fmla="*/ 0 h 39"/>
                    <a:gd name="T101" fmla="*/ 24 w 24"/>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 h="39">
                      <a:moveTo>
                        <a:pt x="0" y="28"/>
                      </a:moveTo>
                      <a:lnTo>
                        <a:pt x="0" y="30"/>
                      </a:lnTo>
                      <a:lnTo>
                        <a:pt x="2" y="34"/>
                      </a:lnTo>
                      <a:lnTo>
                        <a:pt x="2" y="36"/>
                      </a:lnTo>
                      <a:lnTo>
                        <a:pt x="6" y="36"/>
                      </a:lnTo>
                      <a:lnTo>
                        <a:pt x="9" y="39"/>
                      </a:lnTo>
                      <a:lnTo>
                        <a:pt x="12" y="39"/>
                      </a:lnTo>
                      <a:lnTo>
                        <a:pt x="15" y="39"/>
                      </a:lnTo>
                      <a:lnTo>
                        <a:pt x="18" y="39"/>
                      </a:lnTo>
                      <a:lnTo>
                        <a:pt x="18" y="36"/>
                      </a:lnTo>
                      <a:lnTo>
                        <a:pt x="22" y="36"/>
                      </a:lnTo>
                      <a:lnTo>
                        <a:pt x="22" y="34"/>
                      </a:lnTo>
                      <a:lnTo>
                        <a:pt x="24" y="30"/>
                      </a:lnTo>
                      <a:lnTo>
                        <a:pt x="24" y="17"/>
                      </a:lnTo>
                      <a:lnTo>
                        <a:pt x="24" y="11"/>
                      </a:lnTo>
                      <a:lnTo>
                        <a:pt x="24" y="8"/>
                      </a:lnTo>
                      <a:lnTo>
                        <a:pt x="22" y="5"/>
                      </a:lnTo>
                      <a:lnTo>
                        <a:pt x="22" y="2"/>
                      </a:lnTo>
                      <a:lnTo>
                        <a:pt x="18" y="2"/>
                      </a:lnTo>
                      <a:lnTo>
                        <a:pt x="15" y="0"/>
                      </a:lnTo>
                      <a:lnTo>
                        <a:pt x="12" y="0"/>
                      </a:lnTo>
                      <a:lnTo>
                        <a:pt x="9" y="0"/>
                      </a:lnTo>
                      <a:lnTo>
                        <a:pt x="9" y="2"/>
                      </a:lnTo>
                      <a:lnTo>
                        <a:pt x="6" y="2"/>
                      </a:lnTo>
                      <a:lnTo>
                        <a:pt x="2" y="2"/>
                      </a:lnTo>
                      <a:lnTo>
                        <a:pt x="2" y="5"/>
                      </a:lnTo>
                      <a:lnTo>
                        <a:pt x="0" y="8"/>
                      </a:lnTo>
                      <a:lnTo>
                        <a:pt x="0" y="13"/>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004" name="Line 157"/>
                <p:cNvSpPr>
                  <a:spLocks noChangeShapeType="1"/>
                </p:cNvSpPr>
                <p:nvPr/>
              </p:nvSpPr>
              <p:spPr bwMode="auto">
                <a:xfrm>
                  <a:off x="1147" y="2679"/>
                  <a:ext cx="1" cy="1"/>
                </a:xfrm>
                <a:prstGeom prst="line">
                  <a:avLst/>
                </a:prstGeom>
                <a:noFill/>
                <a:ln w="28575">
                  <a:solidFill>
                    <a:schemeClr val="tx1"/>
                  </a:solidFill>
                  <a:round/>
                  <a:headEnd/>
                  <a:tailEnd/>
                </a:ln>
              </p:spPr>
              <p:txBody>
                <a:bodyPr/>
                <a:lstStyle/>
                <a:p>
                  <a:endParaRPr lang="fr-CA"/>
                </a:p>
              </p:txBody>
            </p:sp>
            <p:sp>
              <p:nvSpPr>
                <p:cNvPr id="122005" name="Freeform 158"/>
                <p:cNvSpPr>
                  <a:spLocks/>
                </p:cNvSpPr>
                <p:nvPr/>
              </p:nvSpPr>
              <p:spPr bwMode="auto">
                <a:xfrm>
                  <a:off x="1143" y="2679"/>
                  <a:ext cx="11" cy="4"/>
                </a:xfrm>
                <a:custGeom>
                  <a:avLst/>
                  <a:gdLst>
                    <a:gd name="T0" fmla="*/ 0 w 41"/>
                    <a:gd name="T1" fmla="*/ 0 h 22"/>
                    <a:gd name="T2" fmla="*/ 0 w 41"/>
                    <a:gd name="T3" fmla="*/ 0 h 22"/>
                    <a:gd name="T4" fmla="*/ 0 w 41"/>
                    <a:gd name="T5" fmla="*/ 0 h 22"/>
                    <a:gd name="T6" fmla="*/ 0 w 41"/>
                    <a:gd name="T7" fmla="*/ 0 h 22"/>
                    <a:gd name="T8" fmla="*/ 0 w 41"/>
                    <a:gd name="T9" fmla="*/ 0 h 22"/>
                    <a:gd name="T10" fmla="*/ 0 w 41"/>
                    <a:gd name="T11" fmla="*/ 0 h 22"/>
                    <a:gd name="T12" fmla="*/ 0 w 41"/>
                    <a:gd name="T13" fmla="*/ 0 h 22"/>
                    <a:gd name="T14" fmla="*/ 0 w 41"/>
                    <a:gd name="T15" fmla="*/ 0 h 22"/>
                    <a:gd name="T16" fmla="*/ 0 w 41"/>
                    <a:gd name="T17" fmla="*/ 0 h 22"/>
                    <a:gd name="T18" fmla="*/ 0 w 41"/>
                    <a:gd name="T19" fmla="*/ 0 h 22"/>
                    <a:gd name="T20" fmla="*/ 0 w 41"/>
                    <a:gd name="T21" fmla="*/ 0 h 22"/>
                    <a:gd name="T22" fmla="*/ 0 w 41"/>
                    <a:gd name="T23" fmla="*/ 0 h 22"/>
                    <a:gd name="T24" fmla="*/ 0 w 41"/>
                    <a:gd name="T25" fmla="*/ 0 h 22"/>
                    <a:gd name="T26" fmla="*/ 0 w 41"/>
                    <a:gd name="T27" fmla="*/ 0 h 22"/>
                    <a:gd name="T28" fmla="*/ 0 w 41"/>
                    <a:gd name="T29" fmla="*/ 0 h 22"/>
                    <a:gd name="T30" fmla="*/ 0 w 41"/>
                    <a:gd name="T31" fmla="*/ 0 h 22"/>
                    <a:gd name="T32" fmla="*/ 0 w 41"/>
                    <a:gd name="T33" fmla="*/ 0 h 22"/>
                    <a:gd name="T34" fmla="*/ 0 w 41"/>
                    <a:gd name="T35" fmla="*/ 0 h 22"/>
                    <a:gd name="T36" fmla="*/ 0 w 41"/>
                    <a:gd name="T37" fmla="*/ 0 h 22"/>
                    <a:gd name="T38" fmla="*/ 0 w 41"/>
                    <a:gd name="T39" fmla="*/ 0 h 22"/>
                    <a:gd name="T40" fmla="*/ 0 w 41"/>
                    <a:gd name="T41" fmla="*/ 0 h 22"/>
                    <a:gd name="T42" fmla="*/ 0 w 41"/>
                    <a:gd name="T43" fmla="*/ 0 h 22"/>
                    <a:gd name="T44" fmla="*/ 0 w 41"/>
                    <a:gd name="T45" fmla="*/ 0 h 22"/>
                    <a:gd name="T46" fmla="*/ 0 w 41"/>
                    <a:gd name="T47" fmla="*/ 0 h 22"/>
                    <a:gd name="T48" fmla="*/ 0 w 41"/>
                    <a:gd name="T49" fmla="*/ 0 h 22"/>
                    <a:gd name="T50" fmla="*/ 0 w 41"/>
                    <a:gd name="T51" fmla="*/ 0 h 22"/>
                    <a:gd name="T52" fmla="*/ 0 w 41"/>
                    <a:gd name="T53" fmla="*/ 0 h 22"/>
                    <a:gd name="T54" fmla="*/ 0 w 41"/>
                    <a:gd name="T55" fmla="*/ 0 h 22"/>
                    <a:gd name="T56" fmla="*/ 0 w 41"/>
                    <a:gd name="T57" fmla="*/ 0 h 22"/>
                    <a:gd name="T58" fmla="*/ 0 w 41"/>
                    <a:gd name="T59" fmla="*/ 0 h 22"/>
                    <a:gd name="T60" fmla="*/ 0 w 41"/>
                    <a:gd name="T61" fmla="*/ 0 h 22"/>
                    <a:gd name="T62" fmla="*/ 0 w 41"/>
                    <a:gd name="T63" fmla="*/ 0 h 22"/>
                    <a:gd name="T64" fmla="*/ 0 w 41"/>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2"/>
                    <a:gd name="T101" fmla="*/ 41 w 41"/>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2">
                      <a:moveTo>
                        <a:pt x="12" y="0"/>
                      </a:moveTo>
                      <a:lnTo>
                        <a:pt x="9" y="0"/>
                      </a:lnTo>
                      <a:lnTo>
                        <a:pt x="9" y="2"/>
                      </a:lnTo>
                      <a:lnTo>
                        <a:pt x="6" y="2"/>
                      </a:lnTo>
                      <a:lnTo>
                        <a:pt x="2" y="2"/>
                      </a:lnTo>
                      <a:lnTo>
                        <a:pt x="2" y="5"/>
                      </a:lnTo>
                      <a:lnTo>
                        <a:pt x="0" y="8"/>
                      </a:lnTo>
                      <a:lnTo>
                        <a:pt x="0" y="11"/>
                      </a:lnTo>
                      <a:lnTo>
                        <a:pt x="0" y="13"/>
                      </a:lnTo>
                      <a:lnTo>
                        <a:pt x="0" y="17"/>
                      </a:lnTo>
                      <a:lnTo>
                        <a:pt x="2" y="19"/>
                      </a:lnTo>
                      <a:lnTo>
                        <a:pt x="6" y="22"/>
                      </a:lnTo>
                      <a:lnTo>
                        <a:pt x="9" y="22"/>
                      </a:lnTo>
                      <a:lnTo>
                        <a:pt x="22" y="22"/>
                      </a:lnTo>
                      <a:lnTo>
                        <a:pt x="28" y="22"/>
                      </a:lnTo>
                      <a:lnTo>
                        <a:pt x="31" y="22"/>
                      </a:lnTo>
                      <a:lnTo>
                        <a:pt x="34" y="22"/>
                      </a:lnTo>
                      <a:lnTo>
                        <a:pt x="34" y="19"/>
                      </a:lnTo>
                      <a:lnTo>
                        <a:pt x="37" y="19"/>
                      </a:lnTo>
                      <a:lnTo>
                        <a:pt x="37" y="17"/>
                      </a:lnTo>
                      <a:lnTo>
                        <a:pt x="41" y="13"/>
                      </a:lnTo>
                      <a:lnTo>
                        <a:pt x="41" y="11"/>
                      </a:lnTo>
                      <a:lnTo>
                        <a:pt x="37" y="8"/>
                      </a:lnTo>
                      <a:lnTo>
                        <a:pt x="37" y="5"/>
                      </a:lnTo>
                      <a:lnTo>
                        <a:pt x="34" y="2"/>
                      </a:lnTo>
                      <a:lnTo>
                        <a:pt x="31" y="2"/>
                      </a:lnTo>
                      <a:lnTo>
                        <a:pt x="24"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006" name="Line 159"/>
                <p:cNvSpPr>
                  <a:spLocks noChangeShapeType="1"/>
                </p:cNvSpPr>
                <p:nvPr/>
              </p:nvSpPr>
              <p:spPr bwMode="auto">
                <a:xfrm>
                  <a:off x="1147" y="2681"/>
                  <a:ext cx="1" cy="1"/>
                </a:xfrm>
                <a:prstGeom prst="line">
                  <a:avLst/>
                </a:prstGeom>
                <a:noFill/>
                <a:ln w="28575">
                  <a:solidFill>
                    <a:schemeClr val="tx1"/>
                  </a:solidFill>
                  <a:round/>
                  <a:headEnd/>
                  <a:tailEnd/>
                </a:ln>
              </p:spPr>
              <p:txBody>
                <a:bodyPr/>
                <a:lstStyle/>
                <a:p>
                  <a:endParaRPr lang="fr-CA"/>
                </a:p>
              </p:txBody>
            </p:sp>
            <p:sp>
              <p:nvSpPr>
                <p:cNvPr id="122007" name="Freeform 160"/>
                <p:cNvSpPr>
                  <a:spLocks/>
                </p:cNvSpPr>
                <p:nvPr/>
              </p:nvSpPr>
              <p:spPr bwMode="auto">
                <a:xfrm>
                  <a:off x="1147" y="2669"/>
                  <a:ext cx="7" cy="14"/>
                </a:xfrm>
                <a:custGeom>
                  <a:avLst/>
                  <a:gdLst>
                    <a:gd name="T0" fmla="*/ 0 w 26"/>
                    <a:gd name="T1" fmla="*/ 0 h 70"/>
                    <a:gd name="T2" fmla="*/ 0 w 26"/>
                    <a:gd name="T3" fmla="*/ 0 h 70"/>
                    <a:gd name="T4" fmla="*/ 0 w 26"/>
                    <a:gd name="T5" fmla="*/ 0 h 70"/>
                    <a:gd name="T6" fmla="*/ 0 w 26"/>
                    <a:gd name="T7" fmla="*/ 0 h 70"/>
                    <a:gd name="T8" fmla="*/ 0 w 26"/>
                    <a:gd name="T9" fmla="*/ 0 h 70"/>
                    <a:gd name="T10" fmla="*/ 0 w 26"/>
                    <a:gd name="T11" fmla="*/ 0 h 70"/>
                    <a:gd name="T12" fmla="*/ 0 w 26"/>
                    <a:gd name="T13" fmla="*/ 0 h 70"/>
                    <a:gd name="T14" fmla="*/ 0 w 26"/>
                    <a:gd name="T15" fmla="*/ 0 h 70"/>
                    <a:gd name="T16" fmla="*/ 0 w 26"/>
                    <a:gd name="T17" fmla="*/ 0 h 70"/>
                    <a:gd name="T18" fmla="*/ 0 w 26"/>
                    <a:gd name="T19" fmla="*/ 0 h 70"/>
                    <a:gd name="T20" fmla="*/ 0 w 26"/>
                    <a:gd name="T21" fmla="*/ 0 h 70"/>
                    <a:gd name="T22" fmla="*/ 0 w 26"/>
                    <a:gd name="T23" fmla="*/ 0 h 70"/>
                    <a:gd name="T24" fmla="*/ 0 w 26"/>
                    <a:gd name="T25" fmla="*/ 0 h 70"/>
                    <a:gd name="T26" fmla="*/ 0 w 26"/>
                    <a:gd name="T27" fmla="*/ 0 h 70"/>
                    <a:gd name="T28" fmla="*/ 0 w 26"/>
                    <a:gd name="T29" fmla="*/ 0 h 70"/>
                    <a:gd name="T30" fmla="*/ 0 w 26"/>
                    <a:gd name="T31" fmla="*/ 0 h 70"/>
                    <a:gd name="T32" fmla="*/ 0 w 26"/>
                    <a:gd name="T33" fmla="*/ 0 h 70"/>
                    <a:gd name="T34" fmla="*/ 0 w 26"/>
                    <a:gd name="T35" fmla="*/ 0 h 70"/>
                    <a:gd name="T36" fmla="*/ 0 w 26"/>
                    <a:gd name="T37" fmla="*/ 0 h 70"/>
                    <a:gd name="T38" fmla="*/ 0 w 26"/>
                    <a:gd name="T39" fmla="*/ 0 h 70"/>
                    <a:gd name="T40" fmla="*/ 0 w 26"/>
                    <a:gd name="T41" fmla="*/ 0 h 70"/>
                    <a:gd name="T42" fmla="*/ 0 w 26"/>
                    <a:gd name="T43" fmla="*/ 0 h 70"/>
                    <a:gd name="T44" fmla="*/ 0 w 26"/>
                    <a:gd name="T45" fmla="*/ 0 h 70"/>
                    <a:gd name="T46" fmla="*/ 0 w 26"/>
                    <a:gd name="T47" fmla="*/ 0 h 70"/>
                    <a:gd name="T48" fmla="*/ 0 w 26"/>
                    <a:gd name="T49" fmla="*/ 0 h 70"/>
                    <a:gd name="T50" fmla="*/ 0 w 26"/>
                    <a:gd name="T51" fmla="*/ 0 h 70"/>
                    <a:gd name="T52" fmla="*/ 0 w 26"/>
                    <a:gd name="T53" fmla="*/ 0 h 70"/>
                    <a:gd name="T54" fmla="*/ 0 w 26"/>
                    <a:gd name="T55" fmla="*/ 0 h 70"/>
                    <a:gd name="T56" fmla="*/ 0 w 26"/>
                    <a:gd name="T57" fmla="*/ 0 h 70"/>
                    <a:gd name="T58" fmla="*/ 0 w 26"/>
                    <a:gd name="T59" fmla="*/ 0 h 70"/>
                    <a:gd name="T60" fmla="*/ 0 w 26"/>
                    <a:gd name="T61" fmla="*/ 0 h 70"/>
                    <a:gd name="T62" fmla="*/ 0 w 26"/>
                    <a:gd name="T63" fmla="*/ 0 h 70"/>
                    <a:gd name="T64" fmla="*/ 0 w 26"/>
                    <a:gd name="T65" fmla="*/ 0 h 7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70"/>
                    <a:gd name="T101" fmla="*/ 26 w 26"/>
                    <a:gd name="T102" fmla="*/ 70 h 7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70">
                      <a:moveTo>
                        <a:pt x="0" y="59"/>
                      </a:moveTo>
                      <a:lnTo>
                        <a:pt x="0" y="61"/>
                      </a:lnTo>
                      <a:lnTo>
                        <a:pt x="0" y="65"/>
                      </a:lnTo>
                      <a:lnTo>
                        <a:pt x="0" y="67"/>
                      </a:lnTo>
                      <a:lnTo>
                        <a:pt x="3" y="67"/>
                      </a:lnTo>
                      <a:lnTo>
                        <a:pt x="3" y="70"/>
                      </a:lnTo>
                      <a:lnTo>
                        <a:pt x="7" y="70"/>
                      </a:lnTo>
                      <a:lnTo>
                        <a:pt x="9" y="70"/>
                      </a:lnTo>
                      <a:lnTo>
                        <a:pt x="13" y="70"/>
                      </a:lnTo>
                      <a:lnTo>
                        <a:pt x="16" y="70"/>
                      </a:lnTo>
                      <a:lnTo>
                        <a:pt x="19" y="70"/>
                      </a:lnTo>
                      <a:lnTo>
                        <a:pt x="19" y="67"/>
                      </a:lnTo>
                      <a:lnTo>
                        <a:pt x="22" y="67"/>
                      </a:lnTo>
                      <a:lnTo>
                        <a:pt x="22" y="65"/>
                      </a:lnTo>
                      <a:lnTo>
                        <a:pt x="26" y="61"/>
                      </a:lnTo>
                      <a:lnTo>
                        <a:pt x="26" y="17"/>
                      </a:lnTo>
                      <a:lnTo>
                        <a:pt x="26" y="12"/>
                      </a:lnTo>
                      <a:lnTo>
                        <a:pt x="22" y="8"/>
                      </a:lnTo>
                      <a:lnTo>
                        <a:pt x="22" y="6"/>
                      </a:lnTo>
                      <a:lnTo>
                        <a:pt x="19" y="6"/>
                      </a:lnTo>
                      <a:lnTo>
                        <a:pt x="19" y="3"/>
                      </a:lnTo>
                      <a:lnTo>
                        <a:pt x="16" y="3"/>
                      </a:lnTo>
                      <a:lnTo>
                        <a:pt x="13" y="3"/>
                      </a:lnTo>
                      <a:lnTo>
                        <a:pt x="13" y="0"/>
                      </a:lnTo>
                      <a:lnTo>
                        <a:pt x="9" y="3"/>
                      </a:lnTo>
                      <a:lnTo>
                        <a:pt x="7" y="3"/>
                      </a:lnTo>
                      <a:lnTo>
                        <a:pt x="3" y="3"/>
                      </a:lnTo>
                      <a:lnTo>
                        <a:pt x="3" y="6"/>
                      </a:lnTo>
                      <a:lnTo>
                        <a:pt x="0" y="6"/>
                      </a:lnTo>
                      <a:lnTo>
                        <a:pt x="0" y="8"/>
                      </a:lnTo>
                      <a:lnTo>
                        <a:pt x="0" y="14"/>
                      </a:lnTo>
                      <a:lnTo>
                        <a:pt x="0" y="59"/>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008" name="Line 161"/>
                <p:cNvSpPr>
                  <a:spLocks noChangeShapeType="1"/>
                </p:cNvSpPr>
                <p:nvPr/>
              </p:nvSpPr>
              <p:spPr bwMode="auto">
                <a:xfrm>
                  <a:off x="1150" y="2669"/>
                  <a:ext cx="1" cy="1"/>
                </a:xfrm>
                <a:prstGeom prst="line">
                  <a:avLst/>
                </a:prstGeom>
                <a:noFill/>
                <a:ln w="28575">
                  <a:solidFill>
                    <a:schemeClr val="tx1"/>
                  </a:solidFill>
                  <a:round/>
                  <a:headEnd/>
                  <a:tailEnd/>
                </a:ln>
              </p:spPr>
              <p:txBody>
                <a:bodyPr/>
                <a:lstStyle/>
                <a:p>
                  <a:endParaRPr lang="fr-CA"/>
                </a:p>
              </p:txBody>
            </p:sp>
            <p:sp>
              <p:nvSpPr>
                <p:cNvPr id="122009" name="Freeform 162"/>
                <p:cNvSpPr>
                  <a:spLocks/>
                </p:cNvSpPr>
                <p:nvPr/>
              </p:nvSpPr>
              <p:spPr bwMode="auto">
                <a:xfrm>
                  <a:off x="1147" y="2669"/>
                  <a:ext cx="10" cy="5"/>
                </a:xfrm>
                <a:custGeom>
                  <a:avLst/>
                  <a:gdLst>
                    <a:gd name="T0" fmla="*/ 0 w 39"/>
                    <a:gd name="T1" fmla="*/ 0 h 23"/>
                    <a:gd name="T2" fmla="*/ 0 w 39"/>
                    <a:gd name="T3" fmla="*/ 0 h 23"/>
                    <a:gd name="T4" fmla="*/ 0 w 39"/>
                    <a:gd name="T5" fmla="*/ 0 h 23"/>
                    <a:gd name="T6" fmla="*/ 0 w 39"/>
                    <a:gd name="T7" fmla="*/ 0 h 23"/>
                    <a:gd name="T8" fmla="*/ 0 w 39"/>
                    <a:gd name="T9" fmla="*/ 0 h 23"/>
                    <a:gd name="T10" fmla="*/ 0 w 39"/>
                    <a:gd name="T11" fmla="*/ 0 h 23"/>
                    <a:gd name="T12" fmla="*/ 0 w 39"/>
                    <a:gd name="T13" fmla="*/ 0 h 23"/>
                    <a:gd name="T14" fmla="*/ 0 w 39"/>
                    <a:gd name="T15" fmla="*/ 0 h 23"/>
                    <a:gd name="T16" fmla="*/ 0 w 39"/>
                    <a:gd name="T17" fmla="*/ 0 h 23"/>
                    <a:gd name="T18" fmla="*/ 0 w 39"/>
                    <a:gd name="T19" fmla="*/ 0 h 23"/>
                    <a:gd name="T20" fmla="*/ 0 w 39"/>
                    <a:gd name="T21" fmla="*/ 0 h 23"/>
                    <a:gd name="T22" fmla="*/ 0 w 39"/>
                    <a:gd name="T23" fmla="*/ 0 h 23"/>
                    <a:gd name="T24" fmla="*/ 0 w 39"/>
                    <a:gd name="T25" fmla="*/ 0 h 23"/>
                    <a:gd name="T26" fmla="*/ 0 w 39"/>
                    <a:gd name="T27" fmla="*/ 0 h 23"/>
                    <a:gd name="T28" fmla="*/ 0 w 39"/>
                    <a:gd name="T29" fmla="*/ 0 h 23"/>
                    <a:gd name="T30" fmla="*/ 0 w 39"/>
                    <a:gd name="T31" fmla="*/ 0 h 23"/>
                    <a:gd name="T32" fmla="*/ 0 w 39"/>
                    <a:gd name="T33" fmla="*/ 0 h 23"/>
                    <a:gd name="T34" fmla="*/ 0 w 39"/>
                    <a:gd name="T35" fmla="*/ 0 h 23"/>
                    <a:gd name="T36" fmla="*/ 0 w 39"/>
                    <a:gd name="T37" fmla="*/ 0 h 23"/>
                    <a:gd name="T38" fmla="*/ 0 w 39"/>
                    <a:gd name="T39" fmla="*/ 0 h 23"/>
                    <a:gd name="T40" fmla="*/ 0 w 39"/>
                    <a:gd name="T41" fmla="*/ 0 h 23"/>
                    <a:gd name="T42" fmla="*/ 0 w 39"/>
                    <a:gd name="T43" fmla="*/ 0 h 23"/>
                    <a:gd name="T44" fmla="*/ 0 w 39"/>
                    <a:gd name="T45" fmla="*/ 0 h 23"/>
                    <a:gd name="T46" fmla="*/ 0 w 39"/>
                    <a:gd name="T47" fmla="*/ 0 h 23"/>
                    <a:gd name="T48" fmla="*/ 0 w 39"/>
                    <a:gd name="T49" fmla="*/ 0 h 23"/>
                    <a:gd name="T50" fmla="*/ 0 w 39"/>
                    <a:gd name="T51" fmla="*/ 0 h 23"/>
                    <a:gd name="T52" fmla="*/ 0 w 39"/>
                    <a:gd name="T53" fmla="*/ 0 h 23"/>
                    <a:gd name="T54" fmla="*/ 0 w 39"/>
                    <a:gd name="T55" fmla="*/ 0 h 23"/>
                    <a:gd name="T56" fmla="*/ 0 w 39"/>
                    <a:gd name="T57" fmla="*/ 0 h 23"/>
                    <a:gd name="T58" fmla="*/ 0 w 39"/>
                    <a:gd name="T59" fmla="*/ 0 h 23"/>
                    <a:gd name="T60" fmla="*/ 0 w 39"/>
                    <a:gd name="T61" fmla="*/ 0 h 23"/>
                    <a:gd name="T62" fmla="*/ 0 w 39"/>
                    <a:gd name="T63" fmla="*/ 0 h 23"/>
                    <a:gd name="T64" fmla="*/ 0 w 39"/>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
                    <a:gd name="T100" fmla="*/ 0 h 23"/>
                    <a:gd name="T101" fmla="*/ 39 w 39"/>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 h="23">
                      <a:moveTo>
                        <a:pt x="13" y="0"/>
                      </a:moveTo>
                      <a:lnTo>
                        <a:pt x="9" y="3"/>
                      </a:lnTo>
                      <a:lnTo>
                        <a:pt x="7" y="3"/>
                      </a:lnTo>
                      <a:lnTo>
                        <a:pt x="3" y="3"/>
                      </a:lnTo>
                      <a:lnTo>
                        <a:pt x="3" y="6"/>
                      </a:lnTo>
                      <a:lnTo>
                        <a:pt x="0" y="6"/>
                      </a:lnTo>
                      <a:lnTo>
                        <a:pt x="0" y="8"/>
                      </a:lnTo>
                      <a:lnTo>
                        <a:pt x="0" y="12"/>
                      </a:lnTo>
                      <a:lnTo>
                        <a:pt x="0" y="14"/>
                      </a:lnTo>
                      <a:lnTo>
                        <a:pt x="0" y="17"/>
                      </a:lnTo>
                      <a:lnTo>
                        <a:pt x="0" y="20"/>
                      </a:lnTo>
                      <a:lnTo>
                        <a:pt x="3" y="20"/>
                      </a:lnTo>
                      <a:lnTo>
                        <a:pt x="3" y="23"/>
                      </a:lnTo>
                      <a:lnTo>
                        <a:pt x="7" y="23"/>
                      </a:lnTo>
                      <a:lnTo>
                        <a:pt x="9" y="23"/>
                      </a:lnTo>
                      <a:lnTo>
                        <a:pt x="22" y="23"/>
                      </a:lnTo>
                      <a:lnTo>
                        <a:pt x="28" y="23"/>
                      </a:lnTo>
                      <a:lnTo>
                        <a:pt x="32" y="23"/>
                      </a:lnTo>
                      <a:lnTo>
                        <a:pt x="35" y="20"/>
                      </a:lnTo>
                      <a:lnTo>
                        <a:pt x="39" y="17"/>
                      </a:lnTo>
                      <a:lnTo>
                        <a:pt x="39" y="14"/>
                      </a:lnTo>
                      <a:lnTo>
                        <a:pt x="39" y="12"/>
                      </a:lnTo>
                      <a:lnTo>
                        <a:pt x="39" y="8"/>
                      </a:lnTo>
                      <a:lnTo>
                        <a:pt x="35" y="6"/>
                      </a:lnTo>
                      <a:lnTo>
                        <a:pt x="32" y="3"/>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010" name="Line 163"/>
                <p:cNvSpPr>
                  <a:spLocks noChangeShapeType="1"/>
                </p:cNvSpPr>
                <p:nvPr/>
              </p:nvSpPr>
              <p:spPr bwMode="auto">
                <a:xfrm>
                  <a:off x="1150" y="2672"/>
                  <a:ext cx="1" cy="1"/>
                </a:xfrm>
                <a:prstGeom prst="line">
                  <a:avLst/>
                </a:prstGeom>
                <a:noFill/>
                <a:ln w="28575">
                  <a:solidFill>
                    <a:schemeClr val="tx1"/>
                  </a:solidFill>
                  <a:round/>
                  <a:headEnd/>
                  <a:tailEnd/>
                </a:ln>
              </p:spPr>
              <p:txBody>
                <a:bodyPr/>
                <a:lstStyle/>
                <a:p>
                  <a:endParaRPr lang="fr-CA"/>
                </a:p>
              </p:txBody>
            </p:sp>
            <p:sp>
              <p:nvSpPr>
                <p:cNvPr id="122011" name="Freeform 164"/>
                <p:cNvSpPr>
                  <a:spLocks/>
                </p:cNvSpPr>
                <p:nvPr/>
              </p:nvSpPr>
              <p:spPr bwMode="auto">
                <a:xfrm>
                  <a:off x="1150" y="2666"/>
                  <a:ext cx="7" cy="8"/>
                </a:xfrm>
                <a:custGeom>
                  <a:avLst/>
                  <a:gdLst>
                    <a:gd name="T0" fmla="*/ 0 w 26"/>
                    <a:gd name="T1" fmla="*/ 0 h 37"/>
                    <a:gd name="T2" fmla="*/ 0 w 26"/>
                    <a:gd name="T3" fmla="*/ 0 h 37"/>
                    <a:gd name="T4" fmla="*/ 0 w 26"/>
                    <a:gd name="T5" fmla="*/ 0 h 37"/>
                    <a:gd name="T6" fmla="*/ 0 w 26"/>
                    <a:gd name="T7" fmla="*/ 0 h 37"/>
                    <a:gd name="T8" fmla="*/ 0 w 26"/>
                    <a:gd name="T9" fmla="*/ 0 h 37"/>
                    <a:gd name="T10" fmla="*/ 0 w 26"/>
                    <a:gd name="T11" fmla="*/ 0 h 37"/>
                    <a:gd name="T12" fmla="*/ 0 w 26"/>
                    <a:gd name="T13" fmla="*/ 0 h 37"/>
                    <a:gd name="T14" fmla="*/ 0 w 26"/>
                    <a:gd name="T15" fmla="*/ 0 h 37"/>
                    <a:gd name="T16" fmla="*/ 0 w 26"/>
                    <a:gd name="T17" fmla="*/ 0 h 37"/>
                    <a:gd name="T18" fmla="*/ 0 w 26"/>
                    <a:gd name="T19" fmla="*/ 0 h 37"/>
                    <a:gd name="T20" fmla="*/ 0 w 26"/>
                    <a:gd name="T21" fmla="*/ 0 h 37"/>
                    <a:gd name="T22" fmla="*/ 0 w 26"/>
                    <a:gd name="T23" fmla="*/ 0 h 37"/>
                    <a:gd name="T24" fmla="*/ 0 w 26"/>
                    <a:gd name="T25" fmla="*/ 0 h 37"/>
                    <a:gd name="T26" fmla="*/ 0 w 26"/>
                    <a:gd name="T27" fmla="*/ 0 h 37"/>
                    <a:gd name="T28" fmla="*/ 0 w 26"/>
                    <a:gd name="T29" fmla="*/ 0 h 37"/>
                    <a:gd name="T30" fmla="*/ 0 w 26"/>
                    <a:gd name="T31" fmla="*/ 0 h 37"/>
                    <a:gd name="T32" fmla="*/ 0 w 26"/>
                    <a:gd name="T33" fmla="*/ 0 h 37"/>
                    <a:gd name="T34" fmla="*/ 0 w 26"/>
                    <a:gd name="T35" fmla="*/ 0 h 37"/>
                    <a:gd name="T36" fmla="*/ 0 w 26"/>
                    <a:gd name="T37" fmla="*/ 0 h 37"/>
                    <a:gd name="T38" fmla="*/ 0 w 26"/>
                    <a:gd name="T39" fmla="*/ 0 h 37"/>
                    <a:gd name="T40" fmla="*/ 0 w 26"/>
                    <a:gd name="T41" fmla="*/ 0 h 37"/>
                    <a:gd name="T42" fmla="*/ 0 w 26"/>
                    <a:gd name="T43" fmla="*/ 0 h 37"/>
                    <a:gd name="T44" fmla="*/ 0 w 26"/>
                    <a:gd name="T45" fmla="*/ 0 h 37"/>
                    <a:gd name="T46" fmla="*/ 0 w 26"/>
                    <a:gd name="T47" fmla="*/ 0 h 37"/>
                    <a:gd name="T48" fmla="*/ 0 w 26"/>
                    <a:gd name="T49" fmla="*/ 0 h 37"/>
                    <a:gd name="T50" fmla="*/ 0 w 26"/>
                    <a:gd name="T51" fmla="*/ 0 h 37"/>
                    <a:gd name="T52" fmla="*/ 0 w 26"/>
                    <a:gd name="T53" fmla="*/ 0 h 37"/>
                    <a:gd name="T54" fmla="*/ 0 w 26"/>
                    <a:gd name="T55" fmla="*/ 0 h 37"/>
                    <a:gd name="T56" fmla="*/ 0 w 26"/>
                    <a:gd name="T57" fmla="*/ 0 h 37"/>
                    <a:gd name="T58" fmla="*/ 0 w 26"/>
                    <a:gd name="T59" fmla="*/ 0 h 37"/>
                    <a:gd name="T60" fmla="*/ 0 w 26"/>
                    <a:gd name="T61" fmla="*/ 0 h 37"/>
                    <a:gd name="T62" fmla="*/ 0 w 26"/>
                    <a:gd name="T63" fmla="*/ 0 h 37"/>
                    <a:gd name="T64" fmla="*/ 0 w 26"/>
                    <a:gd name="T65" fmla="*/ 0 h 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7"/>
                    <a:gd name="T101" fmla="*/ 26 w 26"/>
                    <a:gd name="T102" fmla="*/ 37 h 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7">
                      <a:moveTo>
                        <a:pt x="0" y="26"/>
                      </a:moveTo>
                      <a:lnTo>
                        <a:pt x="0" y="28"/>
                      </a:lnTo>
                      <a:lnTo>
                        <a:pt x="0" y="31"/>
                      </a:lnTo>
                      <a:lnTo>
                        <a:pt x="3" y="34"/>
                      </a:lnTo>
                      <a:lnTo>
                        <a:pt x="6" y="37"/>
                      </a:lnTo>
                      <a:lnTo>
                        <a:pt x="9" y="37"/>
                      </a:lnTo>
                      <a:lnTo>
                        <a:pt x="13" y="37"/>
                      </a:lnTo>
                      <a:lnTo>
                        <a:pt x="15" y="37"/>
                      </a:lnTo>
                      <a:lnTo>
                        <a:pt x="19" y="37"/>
                      </a:lnTo>
                      <a:lnTo>
                        <a:pt x="22" y="34"/>
                      </a:lnTo>
                      <a:lnTo>
                        <a:pt x="26" y="31"/>
                      </a:lnTo>
                      <a:lnTo>
                        <a:pt x="26" y="28"/>
                      </a:lnTo>
                      <a:lnTo>
                        <a:pt x="26" y="14"/>
                      </a:lnTo>
                      <a:lnTo>
                        <a:pt x="26" y="9"/>
                      </a:lnTo>
                      <a:lnTo>
                        <a:pt x="26" y="5"/>
                      </a:lnTo>
                      <a:lnTo>
                        <a:pt x="22" y="5"/>
                      </a:lnTo>
                      <a:lnTo>
                        <a:pt x="22" y="3"/>
                      </a:lnTo>
                      <a:lnTo>
                        <a:pt x="19" y="3"/>
                      </a:lnTo>
                      <a:lnTo>
                        <a:pt x="19" y="0"/>
                      </a:lnTo>
                      <a:lnTo>
                        <a:pt x="15" y="0"/>
                      </a:lnTo>
                      <a:lnTo>
                        <a:pt x="13" y="0"/>
                      </a:lnTo>
                      <a:lnTo>
                        <a:pt x="9" y="0"/>
                      </a:lnTo>
                      <a:lnTo>
                        <a:pt x="6" y="3"/>
                      </a:lnTo>
                      <a:lnTo>
                        <a:pt x="3" y="3"/>
                      </a:lnTo>
                      <a:lnTo>
                        <a:pt x="3" y="5"/>
                      </a:lnTo>
                      <a:lnTo>
                        <a:pt x="0" y="5"/>
                      </a:lnTo>
                      <a:lnTo>
                        <a:pt x="0" y="11"/>
                      </a:lnTo>
                      <a:lnTo>
                        <a:pt x="0" y="26"/>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012" name="Line 165"/>
                <p:cNvSpPr>
                  <a:spLocks noChangeShapeType="1"/>
                </p:cNvSpPr>
                <p:nvPr/>
              </p:nvSpPr>
              <p:spPr bwMode="auto">
                <a:xfrm>
                  <a:off x="1154" y="2666"/>
                  <a:ext cx="1" cy="1"/>
                </a:xfrm>
                <a:prstGeom prst="line">
                  <a:avLst/>
                </a:prstGeom>
                <a:noFill/>
                <a:ln w="28575">
                  <a:solidFill>
                    <a:schemeClr val="tx1"/>
                  </a:solidFill>
                  <a:round/>
                  <a:headEnd/>
                  <a:tailEnd/>
                </a:ln>
              </p:spPr>
              <p:txBody>
                <a:bodyPr/>
                <a:lstStyle/>
                <a:p>
                  <a:endParaRPr lang="fr-CA"/>
                </a:p>
              </p:txBody>
            </p:sp>
            <p:sp>
              <p:nvSpPr>
                <p:cNvPr id="122013" name="Freeform 166"/>
                <p:cNvSpPr>
                  <a:spLocks/>
                </p:cNvSpPr>
                <p:nvPr/>
              </p:nvSpPr>
              <p:spPr bwMode="auto">
                <a:xfrm>
                  <a:off x="1150" y="2666"/>
                  <a:ext cx="18" cy="5"/>
                </a:xfrm>
                <a:custGeom>
                  <a:avLst/>
                  <a:gdLst>
                    <a:gd name="T0" fmla="*/ 0 w 71"/>
                    <a:gd name="T1" fmla="*/ 0 h 22"/>
                    <a:gd name="T2" fmla="*/ 0 w 71"/>
                    <a:gd name="T3" fmla="*/ 0 h 22"/>
                    <a:gd name="T4" fmla="*/ 0 w 71"/>
                    <a:gd name="T5" fmla="*/ 0 h 22"/>
                    <a:gd name="T6" fmla="*/ 0 w 71"/>
                    <a:gd name="T7" fmla="*/ 0 h 22"/>
                    <a:gd name="T8" fmla="*/ 0 w 71"/>
                    <a:gd name="T9" fmla="*/ 0 h 22"/>
                    <a:gd name="T10" fmla="*/ 0 w 71"/>
                    <a:gd name="T11" fmla="*/ 0 h 22"/>
                    <a:gd name="T12" fmla="*/ 0 w 71"/>
                    <a:gd name="T13" fmla="*/ 0 h 22"/>
                    <a:gd name="T14" fmla="*/ 0 w 71"/>
                    <a:gd name="T15" fmla="*/ 0 h 22"/>
                    <a:gd name="T16" fmla="*/ 0 w 71"/>
                    <a:gd name="T17" fmla="*/ 0 h 22"/>
                    <a:gd name="T18" fmla="*/ 0 w 71"/>
                    <a:gd name="T19" fmla="*/ 0 h 22"/>
                    <a:gd name="T20" fmla="*/ 0 w 71"/>
                    <a:gd name="T21" fmla="*/ 0 h 22"/>
                    <a:gd name="T22" fmla="*/ 0 w 71"/>
                    <a:gd name="T23" fmla="*/ 0 h 22"/>
                    <a:gd name="T24" fmla="*/ 0 w 71"/>
                    <a:gd name="T25" fmla="*/ 0 h 22"/>
                    <a:gd name="T26" fmla="*/ 0 w 71"/>
                    <a:gd name="T27" fmla="*/ 0 h 22"/>
                    <a:gd name="T28" fmla="*/ 0 w 71"/>
                    <a:gd name="T29" fmla="*/ 0 h 22"/>
                    <a:gd name="T30" fmla="*/ 0 w 71"/>
                    <a:gd name="T31" fmla="*/ 0 h 22"/>
                    <a:gd name="T32" fmla="*/ 0 w 71"/>
                    <a:gd name="T33" fmla="*/ 0 h 22"/>
                    <a:gd name="T34" fmla="*/ 0 w 71"/>
                    <a:gd name="T35" fmla="*/ 0 h 22"/>
                    <a:gd name="T36" fmla="*/ 0 w 71"/>
                    <a:gd name="T37" fmla="*/ 0 h 22"/>
                    <a:gd name="T38" fmla="*/ 0 w 71"/>
                    <a:gd name="T39" fmla="*/ 0 h 22"/>
                    <a:gd name="T40" fmla="*/ 0 w 71"/>
                    <a:gd name="T41" fmla="*/ 0 h 22"/>
                    <a:gd name="T42" fmla="*/ 0 w 71"/>
                    <a:gd name="T43" fmla="*/ 0 h 22"/>
                    <a:gd name="T44" fmla="*/ 0 w 71"/>
                    <a:gd name="T45" fmla="*/ 0 h 22"/>
                    <a:gd name="T46" fmla="*/ 0 w 71"/>
                    <a:gd name="T47" fmla="*/ 0 h 22"/>
                    <a:gd name="T48" fmla="*/ 0 w 71"/>
                    <a:gd name="T49" fmla="*/ 0 h 22"/>
                    <a:gd name="T50" fmla="*/ 0 w 71"/>
                    <a:gd name="T51" fmla="*/ 0 h 22"/>
                    <a:gd name="T52" fmla="*/ 0 w 71"/>
                    <a:gd name="T53" fmla="*/ 0 h 22"/>
                    <a:gd name="T54" fmla="*/ 0 w 71"/>
                    <a:gd name="T55" fmla="*/ 0 h 22"/>
                    <a:gd name="T56" fmla="*/ 0 w 71"/>
                    <a:gd name="T57" fmla="*/ 0 h 22"/>
                    <a:gd name="T58" fmla="*/ 0 w 71"/>
                    <a:gd name="T59" fmla="*/ 0 h 22"/>
                    <a:gd name="T60" fmla="*/ 0 w 71"/>
                    <a:gd name="T61" fmla="*/ 0 h 22"/>
                    <a:gd name="T62" fmla="*/ 0 w 71"/>
                    <a:gd name="T63" fmla="*/ 0 h 22"/>
                    <a:gd name="T64" fmla="*/ 0 w 71"/>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1"/>
                    <a:gd name="T100" fmla="*/ 0 h 22"/>
                    <a:gd name="T101" fmla="*/ 71 w 71"/>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1" h="22">
                      <a:moveTo>
                        <a:pt x="13" y="0"/>
                      </a:moveTo>
                      <a:lnTo>
                        <a:pt x="9" y="0"/>
                      </a:lnTo>
                      <a:lnTo>
                        <a:pt x="6" y="3"/>
                      </a:lnTo>
                      <a:lnTo>
                        <a:pt x="3" y="3"/>
                      </a:lnTo>
                      <a:lnTo>
                        <a:pt x="3" y="5"/>
                      </a:lnTo>
                      <a:lnTo>
                        <a:pt x="0" y="5"/>
                      </a:lnTo>
                      <a:lnTo>
                        <a:pt x="0" y="9"/>
                      </a:lnTo>
                      <a:lnTo>
                        <a:pt x="0" y="11"/>
                      </a:lnTo>
                      <a:lnTo>
                        <a:pt x="0" y="14"/>
                      </a:lnTo>
                      <a:lnTo>
                        <a:pt x="3" y="17"/>
                      </a:lnTo>
                      <a:lnTo>
                        <a:pt x="3" y="20"/>
                      </a:lnTo>
                      <a:lnTo>
                        <a:pt x="6" y="20"/>
                      </a:lnTo>
                      <a:lnTo>
                        <a:pt x="9" y="22"/>
                      </a:lnTo>
                      <a:lnTo>
                        <a:pt x="52" y="22"/>
                      </a:lnTo>
                      <a:lnTo>
                        <a:pt x="58" y="22"/>
                      </a:lnTo>
                      <a:lnTo>
                        <a:pt x="61" y="22"/>
                      </a:lnTo>
                      <a:lnTo>
                        <a:pt x="64" y="20"/>
                      </a:lnTo>
                      <a:lnTo>
                        <a:pt x="67" y="20"/>
                      </a:lnTo>
                      <a:lnTo>
                        <a:pt x="67" y="17"/>
                      </a:lnTo>
                      <a:lnTo>
                        <a:pt x="67" y="14"/>
                      </a:lnTo>
                      <a:lnTo>
                        <a:pt x="71" y="14"/>
                      </a:lnTo>
                      <a:lnTo>
                        <a:pt x="71" y="11"/>
                      </a:lnTo>
                      <a:lnTo>
                        <a:pt x="71" y="9"/>
                      </a:lnTo>
                      <a:lnTo>
                        <a:pt x="67" y="5"/>
                      </a:lnTo>
                      <a:lnTo>
                        <a:pt x="67" y="3"/>
                      </a:lnTo>
                      <a:lnTo>
                        <a:pt x="64" y="3"/>
                      </a:lnTo>
                      <a:lnTo>
                        <a:pt x="61" y="0"/>
                      </a:lnTo>
                      <a:lnTo>
                        <a:pt x="54"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014" name="Line 167"/>
                <p:cNvSpPr>
                  <a:spLocks noChangeShapeType="1"/>
                </p:cNvSpPr>
                <p:nvPr/>
              </p:nvSpPr>
              <p:spPr bwMode="auto">
                <a:xfrm>
                  <a:off x="1162" y="2669"/>
                  <a:ext cx="1" cy="1"/>
                </a:xfrm>
                <a:prstGeom prst="line">
                  <a:avLst/>
                </a:prstGeom>
                <a:noFill/>
                <a:ln w="28575">
                  <a:solidFill>
                    <a:schemeClr val="tx1"/>
                  </a:solidFill>
                  <a:round/>
                  <a:headEnd/>
                  <a:tailEnd/>
                </a:ln>
              </p:spPr>
              <p:txBody>
                <a:bodyPr/>
                <a:lstStyle/>
                <a:p>
                  <a:endParaRPr lang="fr-CA"/>
                </a:p>
              </p:txBody>
            </p:sp>
            <p:sp>
              <p:nvSpPr>
                <p:cNvPr id="122015" name="Freeform 168"/>
                <p:cNvSpPr>
                  <a:spLocks/>
                </p:cNvSpPr>
                <p:nvPr/>
              </p:nvSpPr>
              <p:spPr bwMode="auto">
                <a:xfrm>
                  <a:off x="1162" y="2663"/>
                  <a:ext cx="6" cy="8"/>
                </a:xfrm>
                <a:custGeom>
                  <a:avLst/>
                  <a:gdLst>
                    <a:gd name="T0" fmla="*/ 0 w 26"/>
                    <a:gd name="T1" fmla="*/ 0 h 39"/>
                    <a:gd name="T2" fmla="*/ 0 w 26"/>
                    <a:gd name="T3" fmla="*/ 0 h 39"/>
                    <a:gd name="T4" fmla="*/ 0 w 26"/>
                    <a:gd name="T5" fmla="*/ 0 h 39"/>
                    <a:gd name="T6" fmla="*/ 0 w 26"/>
                    <a:gd name="T7" fmla="*/ 0 h 39"/>
                    <a:gd name="T8" fmla="*/ 0 w 26"/>
                    <a:gd name="T9" fmla="*/ 0 h 39"/>
                    <a:gd name="T10" fmla="*/ 0 w 26"/>
                    <a:gd name="T11" fmla="*/ 0 h 39"/>
                    <a:gd name="T12" fmla="*/ 0 w 26"/>
                    <a:gd name="T13" fmla="*/ 0 h 39"/>
                    <a:gd name="T14" fmla="*/ 0 w 26"/>
                    <a:gd name="T15" fmla="*/ 0 h 39"/>
                    <a:gd name="T16" fmla="*/ 0 w 26"/>
                    <a:gd name="T17" fmla="*/ 0 h 39"/>
                    <a:gd name="T18" fmla="*/ 0 w 26"/>
                    <a:gd name="T19" fmla="*/ 0 h 39"/>
                    <a:gd name="T20" fmla="*/ 0 w 26"/>
                    <a:gd name="T21" fmla="*/ 0 h 39"/>
                    <a:gd name="T22" fmla="*/ 0 w 26"/>
                    <a:gd name="T23" fmla="*/ 0 h 39"/>
                    <a:gd name="T24" fmla="*/ 0 w 26"/>
                    <a:gd name="T25" fmla="*/ 0 h 39"/>
                    <a:gd name="T26" fmla="*/ 0 w 26"/>
                    <a:gd name="T27" fmla="*/ 0 h 39"/>
                    <a:gd name="T28" fmla="*/ 0 w 26"/>
                    <a:gd name="T29" fmla="*/ 0 h 39"/>
                    <a:gd name="T30" fmla="*/ 0 w 26"/>
                    <a:gd name="T31" fmla="*/ 0 h 39"/>
                    <a:gd name="T32" fmla="*/ 0 w 26"/>
                    <a:gd name="T33" fmla="*/ 0 h 39"/>
                    <a:gd name="T34" fmla="*/ 0 w 26"/>
                    <a:gd name="T35" fmla="*/ 0 h 39"/>
                    <a:gd name="T36" fmla="*/ 0 w 26"/>
                    <a:gd name="T37" fmla="*/ 0 h 39"/>
                    <a:gd name="T38" fmla="*/ 0 w 26"/>
                    <a:gd name="T39" fmla="*/ 0 h 39"/>
                    <a:gd name="T40" fmla="*/ 0 w 26"/>
                    <a:gd name="T41" fmla="*/ 0 h 39"/>
                    <a:gd name="T42" fmla="*/ 0 w 26"/>
                    <a:gd name="T43" fmla="*/ 0 h 39"/>
                    <a:gd name="T44" fmla="*/ 0 w 26"/>
                    <a:gd name="T45" fmla="*/ 0 h 39"/>
                    <a:gd name="T46" fmla="*/ 0 w 26"/>
                    <a:gd name="T47" fmla="*/ 0 h 39"/>
                    <a:gd name="T48" fmla="*/ 0 w 26"/>
                    <a:gd name="T49" fmla="*/ 0 h 39"/>
                    <a:gd name="T50" fmla="*/ 0 w 26"/>
                    <a:gd name="T51" fmla="*/ 0 h 39"/>
                    <a:gd name="T52" fmla="*/ 0 w 26"/>
                    <a:gd name="T53" fmla="*/ 0 h 39"/>
                    <a:gd name="T54" fmla="*/ 0 w 26"/>
                    <a:gd name="T55" fmla="*/ 0 h 39"/>
                    <a:gd name="T56" fmla="*/ 0 w 26"/>
                    <a:gd name="T57" fmla="*/ 0 h 39"/>
                    <a:gd name="T58" fmla="*/ 0 w 26"/>
                    <a:gd name="T59" fmla="*/ 0 h 39"/>
                    <a:gd name="T60" fmla="*/ 0 w 26"/>
                    <a:gd name="T61" fmla="*/ 0 h 39"/>
                    <a:gd name="T62" fmla="*/ 0 w 26"/>
                    <a:gd name="T63" fmla="*/ 0 h 39"/>
                    <a:gd name="T64" fmla="*/ 0 w 26"/>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9"/>
                    <a:gd name="T101" fmla="*/ 26 w 26"/>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9">
                      <a:moveTo>
                        <a:pt x="0" y="28"/>
                      </a:moveTo>
                      <a:lnTo>
                        <a:pt x="0" y="31"/>
                      </a:lnTo>
                      <a:lnTo>
                        <a:pt x="0" y="34"/>
                      </a:lnTo>
                      <a:lnTo>
                        <a:pt x="3" y="37"/>
                      </a:lnTo>
                      <a:lnTo>
                        <a:pt x="7" y="39"/>
                      </a:lnTo>
                      <a:lnTo>
                        <a:pt x="9" y="39"/>
                      </a:lnTo>
                      <a:lnTo>
                        <a:pt x="13" y="39"/>
                      </a:lnTo>
                      <a:lnTo>
                        <a:pt x="16" y="39"/>
                      </a:lnTo>
                      <a:lnTo>
                        <a:pt x="19" y="37"/>
                      </a:lnTo>
                      <a:lnTo>
                        <a:pt x="22" y="37"/>
                      </a:lnTo>
                      <a:lnTo>
                        <a:pt x="22" y="34"/>
                      </a:lnTo>
                      <a:lnTo>
                        <a:pt x="22" y="31"/>
                      </a:lnTo>
                      <a:lnTo>
                        <a:pt x="26" y="31"/>
                      </a:lnTo>
                      <a:lnTo>
                        <a:pt x="26" y="17"/>
                      </a:lnTo>
                      <a:lnTo>
                        <a:pt x="26" y="9"/>
                      </a:lnTo>
                      <a:lnTo>
                        <a:pt x="22" y="9"/>
                      </a:lnTo>
                      <a:lnTo>
                        <a:pt x="22" y="5"/>
                      </a:lnTo>
                      <a:lnTo>
                        <a:pt x="22" y="3"/>
                      </a:lnTo>
                      <a:lnTo>
                        <a:pt x="19" y="3"/>
                      </a:lnTo>
                      <a:lnTo>
                        <a:pt x="16" y="3"/>
                      </a:lnTo>
                      <a:lnTo>
                        <a:pt x="13" y="0"/>
                      </a:lnTo>
                      <a:lnTo>
                        <a:pt x="9" y="0"/>
                      </a:lnTo>
                      <a:lnTo>
                        <a:pt x="7" y="3"/>
                      </a:lnTo>
                      <a:lnTo>
                        <a:pt x="3" y="3"/>
                      </a:lnTo>
                      <a:lnTo>
                        <a:pt x="0" y="5"/>
                      </a:lnTo>
                      <a:lnTo>
                        <a:pt x="0" y="9"/>
                      </a:lnTo>
                      <a:lnTo>
                        <a:pt x="0" y="14"/>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016" name="Line 169"/>
                <p:cNvSpPr>
                  <a:spLocks noChangeShapeType="1"/>
                </p:cNvSpPr>
                <p:nvPr/>
              </p:nvSpPr>
              <p:spPr bwMode="auto">
                <a:xfrm>
                  <a:off x="1165" y="2663"/>
                  <a:ext cx="1" cy="1"/>
                </a:xfrm>
                <a:prstGeom prst="line">
                  <a:avLst/>
                </a:prstGeom>
                <a:noFill/>
                <a:ln w="28575">
                  <a:solidFill>
                    <a:schemeClr val="tx1"/>
                  </a:solidFill>
                  <a:round/>
                  <a:headEnd/>
                  <a:tailEnd/>
                </a:ln>
              </p:spPr>
              <p:txBody>
                <a:bodyPr/>
                <a:lstStyle/>
                <a:p>
                  <a:endParaRPr lang="fr-CA"/>
                </a:p>
              </p:txBody>
            </p:sp>
            <p:sp>
              <p:nvSpPr>
                <p:cNvPr id="122017" name="Freeform 170"/>
                <p:cNvSpPr>
                  <a:spLocks/>
                </p:cNvSpPr>
                <p:nvPr/>
              </p:nvSpPr>
              <p:spPr bwMode="auto">
                <a:xfrm>
                  <a:off x="1162" y="2663"/>
                  <a:ext cx="9" cy="4"/>
                </a:xfrm>
                <a:custGeom>
                  <a:avLst/>
                  <a:gdLst>
                    <a:gd name="T0" fmla="*/ 0 w 38"/>
                    <a:gd name="T1" fmla="*/ 0 h 22"/>
                    <a:gd name="T2" fmla="*/ 0 w 38"/>
                    <a:gd name="T3" fmla="*/ 0 h 22"/>
                    <a:gd name="T4" fmla="*/ 0 w 38"/>
                    <a:gd name="T5" fmla="*/ 0 h 22"/>
                    <a:gd name="T6" fmla="*/ 0 w 38"/>
                    <a:gd name="T7" fmla="*/ 0 h 22"/>
                    <a:gd name="T8" fmla="*/ 0 w 38"/>
                    <a:gd name="T9" fmla="*/ 0 h 22"/>
                    <a:gd name="T10" fmla="*/ 0 w 38"/>
                    <a:gd name="T11" fmla="*/ 0 h 22"/>
                    <a:gd name="T12" fmla="*/ 0 w 38"/>
                    <a:gd name="T13" fmla="*/ 0 h 22"/>
                    <a:gd name="T14" fmla="*/ 0 w 38"/>
                    <a:gd name="T15" fmla="*/ 0 h 22"/>
                    <a:gd name="T16" fmla="*/ 0 w 38"/>
                    <a:gd name="T17" fmla="*/ 0 h 22"/>
                    <a:gd name="T18" fmla="*/ 0 w 38"/>
                    <a:gd name="T19" fmla="*/ 0 h 22"/>
                    <a:gd name="T20" fmla="*/ 0 w 38"/>
                    <a:gd name="T21" fmla="*/ 0 h 22"/>
                    <a:gd name="T22" fmla="*/ 0 w 38"/>
                    <a:gd name="T23" fmla="*/ 0 h 22"/>
                    <a:gd name="T24" fmla="*/ 0 w 38"/>
                    <a:gd name="T25" fmla="*/ 0 h 22"/>
                    <a:gd name="T26" fmla="*/ 0 w 38"/>
                    <a:gd name="T27" fmla="*/ 0 h 22"/>
                    <a:gd name="T28" fmla="*/ 0 w 38"/>
                    <a:gd name="T29" fmla="*/ 0 h 22"/>
                    <a:gd name="T30" fmla="*/ 0 w 38"/>
                    <a:gd name="T31" fmla="*/ 0 h 22"/>
                    <a:gd name="T32" fmla="*/ 0 w 38"/>
                    <a:gd name="T33" fmla="*/ 0 h 22"/>
                    <a:gd name="T34" fmla="*/ 0 w 38"/>
                    <a:gd name="T35" fmla="*/ 0 h 22"/>
                    <a:gd name="T36" fmla="*/ 0 w 38"/>
                    <a:gd name="T37" fmla="*/ 0 h 22"/>
                    <a:gd name="T38" fmla="*/ 0 w 38"/>
                    <a:gd name="T39" fmla="*/ 0 h 22"/>
                    <a:gd name="T40" fmla="*/ 0 w 38"/>
                    <a:gd name="T41" fmla="*/ 0 h 22"/>
                    <a:gd name="T42" fmla="*/ 0 w 38"/>
                    <a:gd name="T43" fmla="*/ 0 h 22"/>
                    <a:gd name="T44" fmla="*/ 0 w 38"/>
                    <a:gd name="T45" fmla="*/ 0 h 22"/>
                    <a:gd name="T46" fmla="*/ 0 w 38"/>
                    <a:gd name="T47" fmla="*/ 0 h 22"/>
                    <a:gd name="T48" fmla="*/ 0 w 38"/>
                    <a:gd name="T49" fmla="*/ 0 h 22"/>
                    <a:gd name="T50" fmla="*/ 0 w 38"/>
                    <a:gd name="T51" fmla="*/ 0 h 22"/>
                    <a:gd name="T52" fmla="*/ 0 w 38"/>
                    <a:gd name="T53" fmla="*/ 0 h 22"/>
                    <a:gd name="T54" fmla="*/ 0 w 38"/>
                    <a:gd name="T55" fmla="*/ 0 h 22"/>
                    <a:gd name="T56" fmla="*/ 0 w 38"/>
                    <a:gd name="T57" fmla="*/ 0 h 22"/>
                    <a:gd name="T58" fmla="*/ 0 w 38"/>
                    <a:gd name="T59" fmla="*/ 0 h 22"/>
                    <a:gd name="T60" fmla="*/ 0 w 38"/>
                    <a:gd name="T61" fmla="*/ 0 h 22"/>
                    <a:gd name="T62" fmla="*/ 0 w 38"/>
                    <a:gd name="T63" fmla="*/ 0 h 22"/>
                    <a:gd name="T64" fmla="*/ 0 w 3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22"/>
                    <a:gd name="T101" fmla="*/ 38 w 38"/>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22">
                      <a:moveTo>
                        <a:pt x="13" y="0"/>
                      </a:moveTo>
                      <a:lnTo>
                        <a:pt x="9" y="0"/>
                      </a:lnTo>
                      <a:lnTo>
                        <a:pt x="7" y="3"/>
                      </a:lnTo>
                      <a:lnTo>
                        <a:pt x="3" y="3"/>
                      </a:lnTo>
                      <a:lnTo>
                        <a:pt x="0" y="5"/>
                      </a:lnTo>
                      <a:lnTo>
                        <a:pt x="0" y="9"/>
                      </a:lnTo>
                      <a:lnTo>
                        <a:pt x="0" y="11"/>
                      </a:lnTo>
                      <a:lnTo>
                        <a:pt x="0" y="14"/>
                      </a:lnTo>
                      <a:lnTo>
                        <a:pt x="0" y="17"/>
                      </a:lnTo>
                      <a:lnTo>
                        <a:pt x="3" y="20"/>
                      </a:lnTo>
                      <a:lnTo>
                        <a:pt x="3" y="22"/>
                      </a:lnTo>
                      <a:lnTo>
                        <a:pt x="7" y="22"/>
                      </a:lnTo>
                      <a:lnTo>
                        <a:pt x="9" y="22"/>
                      </a:lnTo>
                      <a:lnTo>
                        <a:pt x="22" y="22"/>
                      </a:lnTo>
                      <a:lnTo>
                        <a:pt x="28" y="22"/>
                      </a:lnTo>
                      <a:lnTo>
                        <a:pt x="32" y="22"/>
                      </a:lnTo>
                      <a:lnTo>
                        <a:pt x="35" y="20"/>
                      </a:lnTo>
                      <a:lnTo>
                        <a:pt x="38" y="17"/>
                      </a:lnTo>
                      <a:lnTo>
                        <a:pt x="38" y="14"/>
                      </a:lnTo>
                      <a:lnTo>
                        <a:pt x="38" y="11"/>
                      </a:lnTo>
                      <a:lnTo>
                        <a:pt x="38" y="9"/>
                      </a:lnTo>
                      <a:lnTo>
                        <a:pt x="38" y="5"/>
                      </a:lnTo>
                      <a:lnTo>
                        <a:pt x="35" y="3"/>
                      </a:lnTo>
                      <a:lnTo>
                        <a:pt x="32" y="3"/>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018" name="Line 171"/>
                <p:cNvSpPr>
                  <a:spLocks noChangeShapeType="1"/>
                </p:cNvSpPr>
                <p:nvPr/>
              </p:nvSpPr>
              <p:spPr bwMode="auto">
                <a:xfrm>
                  <a:off x="1165" y="2665"/>
                  <a:ext cx="1" cy="1"/>
                </a:xfrm>
                <a:prstGeom prst="line">
                  <a:avLst/>
                </a:prstGeom>
                <a:noFill/>
                <a:ln w="28575">
                  <a:solidFill>
                    <a:schemeClr val="tx1"/>
                  </a:solidFill>
                  <a:round/>
                  <a:headEnd/>
                  <a:tailEnd/>
                </a:ln>
              </p:spPr>
              <p:txBody>
                <a:bodyPr/>
                <a:lstStyle/>
                <a:p>
                  <a:endParaRPr lang="fr-CA"/>
                </a:p>
              </p:txBody>
            </p:sp>
            <p:sp>
              <p:nvSpPr>
                <p:cNvPr id="122019" name="Freeform 172"/>
                <p:cNvSpPr>
                  <a:spLocks/>
                </p:cNvSpPr>
                <p:nvPr/>
              </p:nvSpPr>
              <p:spPr bwMode="auto">
                <a:xfrm>
                  <a:off x="1165" y="2660"/>
                  <a:ext cx="6" cy="7"/>
                </a:xfrm>
                <a:custGeom>
                  <a:avLst/>
                  <a:gdLst>
                    <a:gd name="T0" fmla="*/ 0 w 25"/>
                    <a:gd name="T1" fmla="*/ 0 h 36"/>
                    <a:gd name="T2" fmla="*/ 0 w 25"/>
                    <a:gd name="T3" fmla="*/ 0 h 36"/>
                    <a:gd name="T4" fmla="*/ 0 w 25"/>
                    <a:gd name="T5" fmla="*/ 0 h 36"/>
                    <a:gd name="T6" fmla="*/ 0 w 25"/>
                    <a:gd name="T7" fmla="*/ 0 h 36"/>
                    <a:gd name="T8" fmla="*/ 0 w 25"/>
                    <a:gd name="T9" fmla="*/ 0 h 36"/>
                    <a:gd name="T10" fmla="*/ 0 w 25"/>
                    <a:gd name="T11" fmla="*/ 0 h 36"/>
                    <a:gd name="T12" fmla="*/ 0 w 25"/>
                    <a:gd name="T13" fmla="*/ 0 h 36"/>
                    <a:gd name="T14" fmla="*/ 0 w 25"/>
                    <a:gd name="T15" fmla="*/ 0 h 36"/>
                    <a:gd name="T16" fmla="*/ 0 w 25"/>
                    <a:gd name="T17" fmla="*/ 0 h 36"/>
                    <a:gd name="T18" fmla="*/ 0 w 25"/>
                    <a:gd name="T19" fmla="*/ 0 h 36"/>
                    <a:gd name="T20" fmla="*/ 0 w 25"/>
                    <a:gd name="T21" fmla="*/ 0 h 36"/>
                    <a:gd name="T22" fmla="*/ 0 w 25"/>
                    <a:gd name="T23" fmla="*/ 0 h 36"/>
                    <a:gd name="T24" fmla="*/ 0 w 25"/>
                    <a:gd name="T25" fmla="*/ 0 h 36"/>
                    <a:gd name="T26" fmla="*/ 0 w 25"/>
                    <a:gd name="T27" fmla="*/ 0 h 36"/>
                    <a:gd name="T28" fmla="*/ 0 w 25"/>
                    <a:gd name="T29" fmla="*/ 0 h 36"/>
                    <a:gd name="T30" fmla="*/ 0 w 25"/>
                    <a:gd name="T31" fmla="*/ 0 h 36"/>
                    <a:gd name="T32" fmla="*/ 0 w 25"/>
                    <a:gd name="T33" fmla="*/ 0 h 36"/>
                    <a:gd name="T34" fmla="*/ 0 w 25"/>
                    <a:gd name="T35" fmla="*/ 0 h 36"/>
                    <a:gd name="T36" fmla="*/ 0 w 25"/>
                    <a:gd name="T37" fmla="*/ 0 h 36"/>
                    <a:gd name="T38" fmla="*/ 0 w 25"/>
                    <a:gd name="T39" fmla="*/ 0 h 36"/>
                    <a:gd name="T40" fmla="*/ 0 w 25"/>
                    <a:gd name="T41" fmla="*/ 0 h 36"/>
                    <a:gd name="T42" fmla="*/ 0 w 25"/>
                    <a:gd name="T43" fmla="*/ 0 h 36"/>
                    <a:gd name="T44" fmla="*/ 0 w 25"/>
                    <a:gd name="T45" fmla="*/ 0 h 36"/>
                    <a:gd name="T46" fmla="*/ 0 w 25"/>
                    <a:gd name="T47" fmla="*/ 0 h 36"/>
                    <a:gd name="T48" fmla="*/ 0 w 25"/>
                    <a:gd name="T49" fmla="*/ 0 h 36"/>
                    <a:gd name="T50" fmla="*/ 0 w 25"/>
                    <a:gd name="T51" fmla="*/ 0 h 36"/>
                    <a:gd name="T52" fmla="*/ 0 w 25"/>
                    <a:gd name="T53" fmla="*/ 0 h 36"/>
                    <a:gd name="T54" fmla="*/ 0 w 25"/>
                    <a:gd name="T55" fmla="*/ 0 h 36"/>
                    <a:gd name="T56" fmla="*/ 0 w 25"/>
                    <a:gd name="T57" fmla="*/ 0 h 36"/>
                    <a:gd name="T58" fmla="*/ 0 w 25"/>
                    <a:gd name="T59" fmla="*/ 0 h 36"/>
                    <a:gd name="T60" fmla="*/ 0 w 25"/>
                    <a:gd name="T61" fmla="*/ 0 h 36"/>
                    <a:gd name="T62" fmla="*/ 0 w 25"/>
                    <a:gd name="T63" fmla="*/ 0 h 36"/>
                    <a:gd name="T64" fmla="*/ 0 w 25"/>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36"/>
                    <a:gd name="T101" fmla="*/ 25 w 25"/>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36">
                      <a:moveTo>
                        <a:pt x="0" y="25"/>
                      </a:moveTo>
                      <a:lnTo>
                        <a:pt x="0" y="28"/>
                      </a:lnTo>
                      <a:lnTo>
                        <a:pt x="3" y="31"/>
                      </a:lnTo>
                      <a:lnTo>
                        <a:pt x="3" y="34"/>
                      </a:lnTo>
                      <a:lnTo>
                        <a:pt x="6" y="36"/>
                      </a:lnTo>
                      <a:lnTo>
                        <a:pt x="9" y="36"/>
                      </a:lnTo>
                      <a:lnTo>
                        <a:pt x="13" y="36"/>
                      </a:lnTo>
                      <a:lnTo>
                        <a:pt x="15" y="36"/>
                      </a:lnTo>
                      <a:lnTo>
                        <a:pt x="19" y="36"/>
                      </a:lnTo>
                      <a:lnTo>
                        <a:pt x="22" y="34"/>
                      </a:lnTo>
                      <a:lnTo>
                        <a:pt x="25" y="31"/>
                      </a:lnTo>
                      <a:lnTo>
                        <a:pt x="25" y="28"/>
                      </a:lnTo>
                      <a:lnTo>
                        <a:pt x="25" y="14"/>
                      </a:lnTo>
                      <a:lnTo>
                        <a:pt x="25" y="9"/>
                      </a:lnTo>
                      <a:lnTo>
                        <a:pt x="25" y="6"/>
                      </a:lnTo>
                      <a:lnTo>
                        <a:pt x="25" y="4"/>
                      </a:lnTo>
                      <a:lnTo>
                        <a:pt x="22" y="4"/>
                      </a:lnTo>
                      <a:lnTo>
                        <a:pt x="19" y="0"/>
                      </a:lnTo>
                      <a:lnTo>
                        <a:pt x="15" y="0"/>
                      </a:lnTo>
                      <a:lnTo>
                        <a:pt x="13" y="0"/>
                      </a:lnTo>
                      <a:lnTo>
                        <a:pt x="9" y="0"/>
                      </a:lnTo>
                      <a:lnTo>
                        <a:pt x="6" y="0"/>
                      </a:lnTo>
                      <a:lnTo>
                        <a:pt x="3" y="4"/>
                      </a:lnTo>
                      <a:lnTo>
                        <a:pt x="3" y="6"/>
                      </a:lnTo>
                      <a:lnTo>
                        <a:pt x="0" y="12"/>
                      </a:lnTo>
                      <a:lnTo>
                        <a:pt x="0" y="25"/>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020" name="Line 173"/>
                <p:cNvSpPr>
                  <a:spLocks noChangeShapeType="1"/>
                </p:cNvSpPr>
                <p:nvPr/>
              </p:nvSpPr>
              <p:spPr bwMode="auto">
                <a:xfrm>
                  <a:off x="1168" y="2660"/>
                  <a:ext cx="1" cy="1"/>
                </a:xfrm>
                <a:prstGeom prst="line">
                  <a:avLst/>
                </a:prstGeom>
                <a:noFill/>
                <a:ln w="28575">
                  <a:solidFill>
                    <a:schemeClr val="tx1"/>
                  </a:solidFill>
                  <a:round/>
                  <a:headEnd/>
                  <a:tailEnd/>
                </a:ln>
              </p:spPr>
              <p:txBody>
                <a:bodyPr/>
                <a:lstStyle/>
                <a:p>
                  <a:endParaRPr lang="fr-CA"/>
                </a:p>
              </p:txBody>
            </p:sp>
            <p:sp>
              <p:nvSpPr>
                <p:cNvPr id="122021" name="Freeform 174"/>
                <p:cNvSpPr>
                  <a:spLocks/>
                </p:cNvSpPr>
                <p:nvPr/>
              </p:nvSpPr>
              <p:spPr bwMode="auto">
                <a:xfrm>
                  <a:off x="1165" y="2660"/>
                  <a:ext cx="10" cy="5"/>
                </a:xfrm>
                <a:custGeom>
                  <a:avLst/>
                  <a:gdLst>
                    <a:gd name="T0" fmla="*/ 0 w 41"/>
                    <a:gd name="T1" fmla="*/ 0 h 23"/>
                    <a:gd name="T2" fmla="*/ 0 w 41"/>
                    <a:gd name="T3" fmla="*/ 0 h 23"/>
                    <a:gd name="T4" fmla="*/ 0 w 41"/>
                    <a:gd name="T5" fmla="*/ 0 h 23"/>
                    <a:gd name="T6" fmla="*/ 0 w 41"/>
                    <a:gd name="T7" fmla="*/ 0 h 23"/>
                    <a:gd name="T8" fmla="*/ 0 w 41"/>
                    <a:gd name="T9" fmla="*/ 0 h 23"/>
                    <a:gd name="T10" fmla="*/ 0 w 41"/>
                    <a:gd name="T11" fmla="*/ 0 h 23"/>
                    <a:gd name="T12" fmla="*/ 0 w 41"/>
                    <a:gd name="T13" fmla="*/ 0 h 23"/>
                    <a:gd name="T14" fmla="*/ 0 w 41"/>
                    <a:gd name="T15" fmla="*/ 0 h 23"/>
                    <a:gd name="T16" fmla="*/ 0 w 41"/>
                    <a:gd name="T17" fmla="*/ 0 h 23"/>
                    <a:gd name="T18" fmla="*/ 0 w 41"/>
                    <a:gd name="T19" fmla="*/ 0 h 23"/>
                    <a:gd name="T20" fmla="*/ 0 w 41"/>
                    <a:gd name="T21" fmla="*/ 0 h 23"/>
                    <a:gd name="T22" fmla="*/ 0 w 41"/>
                    <a:gd name="T23" fmla="*/ 0 h 23"/>
                    <a:gd name="T24" fmla="*/ 0 w 41"/>
                    <a:gd name="T25" fmla="*/ 0 h 23"/>
                    <a:gd name="T26" fmla="*/ 0 w 41"/>
                    <a:gd name="T27" fmla="*/ 0 h 23"/>
                    <a:gd name="T28" fmla="*/ 0 w 41"/>
                    <a:gd name="T29" fmla="*/ 0 h 23"/>
                    <a:gd name="T30" fmla="*/ 0 w 41"/>
                    <a:gd name="T31" fmla="*/ 0 h 23"/>
                    <a:gd name="T32" fmla="*/ 0 w 41"/>
                    <a:gd name="T33" fmla="*/ 0 h 23"/>
                    <a:gd name="T34" fmla="*/ 0 w 41"/>
                    <a:gd name="T35" fmla="*/ 0 h 23"/>
                    <a:gd name="T36" fmla="*/ 0 w 41"/>
                    <a:gd name="T37" fmla="*/ 0 h 23"/>
                    <a:gd name="T38" fmla="*/ 0 w 41"/>
                    <a:gd name="T39" fmla="*/ 0 h 23"/>
                    <a:gd name="T40" fmla="*/ 0 w 41"/>
                    <a:gd name="T41" fmla="*/ 0 h 23"/>
                    <a:gd name="T42" fmla="*/ 0 w 41"/>
                    <a:gd name="T43" fmla="*/ 0 h 23"/>
                    <a:gd name="T44" fmla="*/ 0 w 41"/>
                    <a:gd name="T45" fmla="*/ 0 h 23"/>
                    <a:gd name="T46" fmla="*/ 0 w 41"/>
                    <a:gd name="T47" fmla="*/ 0 h 23"/>
                    <a:gd name="T48" fmla="*/ 0 w 41"/>
                    <a:gd name="T49" fmla="*/ 0 h 23"/>
                    <a:gd name="T50" fmla="*/ 0 w 41"/>
                    <a:gd name="T51" fmla="*/ 0 h 23"/>
                    <a:gd name="T52" fmla="*/ 0 w 41"/>
                    <a:gd name="T53" fmla="*/ 0 h 23"/>
                    <a:gd name="T54" fmla="*/ 0 w 41"/>
                    <a:gd name="T55" fmla="*/ 0 h 23"/>
                    <a:gd name="T56" fmla="*/ 0 w 41"/>
                    <a:gd name="T57" fmla="*/ 0 h 23"/>
                    <a:gd name="T58" fmla="*/ 0 w 41"/>
                    <a:gd name="T59" fmla="*/ 0 h 23"/>
                    <a:gd name="T60" fmla="*/ 0 w 41"/>
                    <a:gd name="T61" fmla="*/ 0 h 23"/>
                    <a:gd name="T62" fmla="*/ 0 w 41"/>
                    <a:gd name="T63" fmla="*/ 0 h 23"/>
                    <a:gd name="T64" fmla="*/ 0 w 41"/>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3"/>
                    <a:gd name="T101" fmla="*/ 41 w 41"/>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3">
                      <a:moveTo>
                        <a:pt x="13" y="0"/>
                      </a:moveTo>
                      <a:lnTo>
                        <a:pt x="9" y="0"/>
                      </a:lnTo>
                      <a:lnTo>
                        <a:pt x="6" y="0"/>
                      </a:lnTo>
                      <a:lnTo>
                        <a:pt x="3" y="4"/>
                      </a:lnTo>
                      <a:lnTo>
                        <a:pt x="3" y="6"/>
                      </a:lnTo>
                      <a:lnTo>
                        <a:pt x="0" y="9"/>
                      </a:lnTo>
                      <a:lnTo>
                        <a:pt x="0" y="12"/>
                      </a:lnTo>
                      <a:lnTo>
                        <a:pt x="3" y="14"/>
                      </a:lnTo>
                      <a:lnTo>
                        <a:pt x="3" y="17"/>
                      </a:lnTo>
                      <a:lnTo>
                        <a:pt x="6" y="19"/>
                      </a:lnTo>
                      <a:lnTo>
                        <a:pt x="9" y="19"/>
                      </a:lnTo>
                      <a:lnTo>
                        <a:pt x="9" y="23"/>
                      </a:lnTo>
                      <a:lnTo>
                        <a:pt x="22" y="23"/>
                      </a:lnTo>
                      <a:lnTo>
                        <a:pt x="31" y="23"/>
                      </a:lnTo>
                      <a:lnTo>
                        <a:pt x="31" y="19"/>
                      </a:lnTo>
                      <a:lnTo>
                        <a:pt x="35" y="19"/>
                      </a:lnTo>
                      <a:lnTo>
                        <a:pt x="37" y="17"/>
                      </a:lnTo>
                      <a:lnTo>
                        <a:pt x="37" y="14"/>
                      </a:lnTo>
                      <a:lnTo>
                        <a:pt x="41" y="12"/>
                      </a:lnTo>
                      <a:lnTo>
                        <a:pt x="41" y="9"/>
                      </a:lnTo>
                      <a:lnTo>
                        <a:pt x="37" y="6"/>
                      </a:lnTo>
                      <a:lnTo>
                        <a:pt x="37" y="4"/>
                      </a:lnTo>
                      <a:lnTo>
                        <a:pt x="35" y="0"/>
                      </a:lnTo>
                      <a:lnTo>
                        <a:pt x="31" y="0"/>
                      </a:lnTo>
                      <a:lnTo>
                        <a:pt x="25"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022" name="Line 175"/>
                <p:cNvSpPr>
                  <a:spLocks noChangeShapeType="1"/>
                </p:cNvSpPr>
                <p:nvPr/>
              </p:nvSpPr>
              <p:spPr bwMode="auto">
                <a:xfrm>
                  <a:off x="1169" y="2663"/>
                  <a:ext cx="1" cy="1"/>
                </a:xfrm>
                <a:prstGeom prst="line">
                  <a:avLst/>
                </a:prstGeom>
                <a:noFill/>
                <a:ln w="28575">
                  <a:solidFill>
                    <a:schemeClr val="tx1"/>
                  </a:solidFill>
                  <a:round/>
                  <a:headEnd/>
                  <a:tailEnd/>
                </a:ln>
              </p:spPr>
              <p:txBody>
                <a:bodyPr/>
                <a:lstStyle/>
                <a:p>
                  <a:endParaRPr lang="fr-CA"/>
                </a:p>
              </p:txBody>
            </p:sp>
            <p:sp>
              <p:nvSpPr>
                <p:cNvPr id="122023" name="Freeform 176"/>
                <p:cNvSpPr>
                  <a:spLocks/>
                </p:cNvSpPr>
                <p:nvPr/>
              </p:nvSpPr>
              <p:spPr bwMode="auto">
                <a:xfrm>
                  <a:off x="1169" y="2657"/>
                  <a:ext cx="6" cy="8"/>
                </a:xfrm>
                <a:custGeom>
                  <a:avLst/>
                  <a:gdLst>
                    <a:gd name="T0" fmla="*/ 0 w 26"/>
                    <a:gd name="T1" fmla="*/ 0 h 40"/>
                    <a:gd name="T2" fmla="*/ 0 w 26"/>
                    <a:gd name="T3" fmla="*/ 0 h 40"/>
                    <a:gd name="T4" fmla="*/ 0 w 26"/>
                    <a:gd name="T5" fmla="*/ 0 h 40"/>
                    <a:gd name="T6" fmla="*/ 0 w 26"/>
                    <a:gd name="T7" fmla="*/ 0 h 40"/>
                    <a:gd name="T8" fmla="*/ 0 w 26"/>
                    <a:gd name="T9" fmla="*/ 0 h 40"/>
                    <a:gd name="T10" fmla="*/ 0 w 26"/>
                    <a:gd name="T11" fmla="*/ 0 h 40"/>
                    <a:gd name="T12" fmla="*/ 0 w 26"/>
                    <a:gd name="T13" fmla="*/ 0 h 40"/>
                    <a:gd name="T14" fmla="*/ 0 w 26"/>
                    <a:gd name="T15" fmla="*/ 0 h 40"/>
                    <a:gd name="T16" fmla="*/ 0 w 26"/>
                    <a:gd name="T17" fmla="*/ 0 h 40"/>
                    <a:gd name="T18" fmla="*/ 0 w 26"/>
                    <a:gd name="T19" fmla="*/ 0 h 40"/>
                    <a:gd name="T20" fmla="*/ 0 w 26"/>
                    <a:gd name="T21" fmla="*/ 0 h 40"/>
                    <a:gd name="T22" fmla="*/ 0 w 26"/>
                    <a:gd name="T23" fmla="*/ 0 h 40"/>
                    <a:gd name="T24" fmla="*/ 0 w 26"/>
                    <a:gd name="T25" fmla="*/ 0 h 40"/>
                    <a:gd name="T26" fmla="*/ 0 w 26"/>
                    <a:gd name="T27" fmla="*/ 0 h 40"/>
                    <a:gd name="T28" fmla="*/ 0 w 26"/>
                    <a:gd name="T29" fmla="*/ 0 h 40"/>
                    <a:gd name="T30" fmla="*/ 0 w 26"/>
                    <a:gd name="T31" fmla="*/ 0 h 40"/>
                    <a:gd name="T32" fmla="*/ 0 w 26"/>
                    <a:gd name="T33" fmla="*/ 0 h 40"/>
                    <a:gd name="T34" fmla="*/ 0 w 26"/>
                    <a:gd name="T35" fmla="*/ 0 h 40"/>
                    <a:gd name="T36" fmla="*/ 0 w 26"/>
                    <a:gd name="T37" fmla="*/ 0 h 40"/>
                    <a:gd name="T38" fmla="*/ 0 w 26"/>
                    <a:gd name="T39" fmla="*/ 0 h 40"/>
                    <a:gd name="T40" fmla="*/ 0 w 26"/>
                    <a:gd name="T41" fmla="*/ 0 h 40"/>
                    <a:gd name="T42" fmla="*/ 0 w 26"/>
                    <a:gd name="T43" fmla="*/ 0 h 40"/>
                    <a:gd name="T44" fmla="*/ 0 w 26"/>
                    <a:gd name="T45" fmla="*/ 0 h 40"/>
                    <a:gd name="T46" fmla="*/ 0 w 26"/>
                    <a:gd name="T47" fmla="*/ 0 h 40"/>
                    <a:gd name="T48" fmla="*/ 0 w 26"/>
                    <a:gd name="T49" fmla="*/ 0 h 40"/>
                    <a:gd name="T50" fmla="*/ 0 w 26"/>
                    <a:gd name="T51" fmla="*/ 0 h 40"/>
                    <a:gd name="T52" fmla="*/ 0 w 26"/>
                    <a:gd name="T53" fmla="*/ 0 h 40"/>
                    <a:gd name="T54" fmla="*/ 0 w 26"/>
                    <a:gd name="T55" fmla="*/ 0 h 40"/>
                    <a:gd name="T56" fmla="*/ 0 w 26"/>
                    <a:gd name="T57" fmla="*/ 0 h 40"/>
                    <a:gd name="T58" fmla="*/ 0 w 26"/>
                    <a:gd name="T59" fmla="*/ 0 h 40"/>
                    <a:gd name="T60" fmla="*/ 0 w 26"/>
                    <a:gd name="T61" fmla="*/ 0 h 40"/>
                    <a:gd name="T62" fmla="*/ 0 w 26"/>
                    <a:gd name="T63" fmla="*/ 0 h 40"/>
                    <a:gd name="T64" fmla="*/ 0 w 26"/>
                    <a:gd name="T65" fmla="*/ 0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40"/>
                    <a:gd name="T101" fmla="*/ 26 w 26"/>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40">
                      <a:moveTo>
                        <a:pt x="0" y="29"/>
                      </a:moveTo>
                      <a:lnTo>
                        <a:pt x="0" y="29"/>
                      </a:lnTo>
                      <a:lnTo>
                        <a:pt x="0" y="31"/>
                      </a:lnTo>
                      <a:lnTo>
                        <a:pt x="0" y="34"/>
                      </a:lnTo>
                      <a:lnTo>
                        <a:pt x="4" y="34"/>
                      </a:lnTo>
                      <a:lnTo>
                        <a:pt x="7" y="36"/>
                      </a:lnTo>
                      <a:lnTo>
                        <a:pt x="10" y="40"/>
                      </a:lnTo>
                      <a:lnTo>
                        <a:pt x="13" y="40"/>
                      </a:lnTo>
                      <a:lnTo>
                        <a:pt x="16" y="40"/>
                      </a:lnTo>
                      <a:lnTo>
                        <a:pt x="16" y="36"/>
                      </a:lnTo>
                      <a:lnTo>
                        <a:pt x="20" y="36"/>
                      </a:lnTo>
                      <a:lnTo>
                        <a:pt x="22" y="34"/>
                      </a:lnTo>
                      <a:lnTo>
                        <a:pt x="22" y="31"/>
                      </a:lnTo>
                      <a:lnTo>
                        <a:pt x="26" y="29"/>
                      </a:lnTo>
                      <a:lnTo>
                        <a:pt x="26" y="15"/>
                      </a:lnTo>
                      <a:lnTo>
                        <a:pt x="26" y="9"/>
                      </a:lnTo>
                      <a:lnTo>
                        <a:pt x="22" y="9"/>
                      </a:lnTo>
                      <a:lnTo>
                        <a:pt x="22" y="6"/>
                      </a:lnTo>
                      <a:lnTo>
                        <a:pt x="22" y="4"/>
                      </a:lnTo>
                      <a:lnTo>
                        <a:pt x="20" y="4"/>
                      </a:lnTo>
                      <a:lnTo>
                        <a:pt x="16" y="0"/>
                      </a:lnTo>
                      <a:lnTo>
                        <a:pt x="13" y="0"/>
                      </a:lnTo>
                      <a:lnTo>
                        <a:pt x="10" y="0"/>
                      </a:lnTo>
                      <a:lnTo>
                        <a:pt x="7" y="0"/>
                      </a:lnTo>
                      <a:lnTo>
                        <a:pt x="7" y="4"/>
                      </a:lnTo>
                      <a:lnTo>
                        <a:pt x="4" y="4"/>
                      </a:lnTo>
                      <a:lnTo>
                        <a:pt x="0" y="6"/>
                      </a:lnTo>
                      <a:lnTo>
                        <a:pt x="0" y="9"/>
                      </a:lnTo>
                      <a:lnTo>
                        <a:pt x="0" y="15"/>
                      </a:lnTo>
                      <a:lnTo>
                        <a:pt x="0" y="29"/>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024" name="Line 177"/>
                <p:cNvSpPr>
                  <a:spLocks noChangeShapeType="1"/>
                </p:cNvSpPr>
                <p:nvPr/>
              </p:nvSpPr>
              <p:spPr bwMode="auto">
                <a:xfrm>
                  <a:off x="1172" y="2657"/>
                  <a:ext cx="1" cy="1"/>
                </a:xfrm>
                <a:prstGeom prst="line">
                  <a:avLst/>
                </a:prstGeom>
                <a:noFill/>
                <a:ln w="28575">
                  <a:solidFill>
                    <a:schemeClr val="tx1"/>
                  </a:solidFill>
                  <a:round/>
                  <a:headEnd/>
                  <a:tailEnd/>
                </a:ln>
              </p:spPr>
              <p:txBody>
                <a:bodyPr/>
                <a:lstStyle/>
                <a:p>
                  <a:endParaRPr lang="fr-CA"/>
                </a:p>
              </p:txBody>
            </p:sp>
            <p:sp>
              <p:nvSpPr>
                <p:cNvPr id="122025" name="Freeform 178"/>
                <p:cNvSpPr>
                  <a:spLocks/>
                </p:cNvSpPr>
                <p:nvPr/>
              </p:nvSpPr>
              <p:spPr bwMode="auto">
                <a:xfrm>
                  <a:off x="1169" y="2657"/>
                  <a:ext cx="10" cy="4"/>
                </a:xfrm>
                <a:custGeom>
                  <a:avLst/>
                  <a:gdLst>
                    <a:gd name="T0" fmla="*/ 0 w 39"/>
                    <a:gd name="T1" fmla="*/ 0 h 23"/>
                    <a:gd name="T2" fmla="*/ 0 w 39"/>
                    <a:gd name="T3" fmla="*/ 0 h 23"/>
                    <a:gd name="T4" fmla="*/ 0 w 39"/>
                    <a:gd name="T5" fmla="*/ 0 h 23"/>
                    <a:gd name="T6" fmla="*/ 0 w 39"/>
                    <a:gd name="T7" fmla="*/ 0 h 23"/>
                    <a:gd name="T8" fmla="*/ 0 w 39"/>
                    <a:gd name="T9" fmla="*/ 0 h 23"/>
                    <a:gd name="T10" fmla="*/ 0 w 39"/>
                    <a:gd name="T11" fmla="*/ 0 h 23"/>
                    <a:gd name="T12" fmla="*/ 0 w 39"/>
                    <a:gd name="T13" fmla="*/ 0 h 23"/>
                    <a:gd name="T14" fmla="*/ 0 w 39"/>
                    <a:gd name="T15" fmla="*/ 0 h 23"/>
                    <a:gd name="T16" fmla="*/ 0 w 39"/>
                    <a:gd name="T17" fmla="*/ 0 h 23"/>
                    <a:gd name="T18" fmla="*/ 0 w 39"/>
                    <a:gd name="T19" fmla="*/ 0 h 23"/>
                    <a:gd name="T20" fmla="*/ 0 w 39"/>
                    <a:gd name="T21" fmla="*/ 0 h 23"/>
                    <a:gd name="T22" fmla="*/ 0 w 39"/>
                    <a:gd name="T23" fmla="*/ 0 h 23"/>
                    <a:gd name="T24" fmla="*/ 0 w 39"/>
                    <a:gd name="T25" fmla="*/ 0 h 23"/>
                    <a:gd name="T26" fmla="*/ 0 w 39"/>
                    <a:gd name="T27" fmla="*/ 0 h 23"/>
                    <a:gd name="T28" fmla="*/ 0 w 39"/>
                    <a:gd name="T29" fmla="*/ 0 h 23"/>
                    <a:gd name="T30" fmla="*/ 0 w 39"/>
                    <a:gd name="T31" fmla="*/ 0 h 23"/>
                    <a:gd name="T32" fmla="*/ 0 w 39"/>
                    <a:gd name="T33" fmla="*/ 0 h 23"/>
                    <a:gd name="T34" fmla="*/ 0 w 39"/>
                    <a:gd name="T35" fmla="*/ 0 h 23"/>
                    <a:gd name="T36" fmla="*/ 0 w 39"/>
                    <a:gd name="T37" fmla="*/ 0 h 23"/>
                    <a:gd name="T38" fmla="*/ 0 w 39"/>
                    <a:gd name="T39" fmla="*/ 0 h 23"/>
                    <a:gd name="T40" fmla="*/ 0 w 39"/>
                    <a:gd name="T41" fmla="*/ 0 h 23"/>
                    <a:gd name="T42" fmla="*/ 0 w 39"/>
                    <a:gd name="T43" fmla="*/ 0 h 23"/>
                    <a:gd name="T44" fmla="*/ 0 w 39"/>
                    <a:gd name="T45" fmla="*/ 0 h 23"/>
                    <a:gd name="T46" fmla="*/ 0 w 39"/>
                    <a:gd name="T47" fmla="*/ 0 h 23"/>
                    <a:gd name="T48" fmla="*/ 0 w 39"/>
                    <a:gd name="T49" fmla="*/ 0 h 23"/>
                    <a:gd name="T50" fmla="*/ 0 w 39"/>
                    <a:gd name="T51" fmla="*/ 0 h 23"/>
                    <a:gd name="T52" fmla="*/ 0 w 39"/>
                    <a:gd name="T53" fmla="*/ 0 h 23"/>
                    <a:gd name="T54" fmla="*/ 0 w 39"/>
                    <a:gd name="T55" fmla="*/ 0 h 23"/>
                    <a:gd name="T56" fmla="*/ 0 w 39"/>
                    <a:gd name="T57" fmla="*/ 0 h 23"/>
                    <a:gd name="T58" fmla="*/ 0 w 39"/>
                    <a:gd name="T59" fmla="*/ 0 h 23"/>
                    <a:gd name="T60" fmla="*/ 0 w 39"/>
                    <a:gd name="T61" fmla="*/ 0 h 23"/>
                    <a:gd name="T62" fmla="*/ 0 w 39"/>
                    <a:gd name="T63" fmla="*/ 0 h 23"/>
                    <a:gd name="T64" fmla="*/ 0 w 39"/>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
                    <a:gd name="T100" fmla="*/ 0 h 23"/>
                    <a:gd name="T101" fmla="*/ 39 w 39"/>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 h="23">
                      <a:moveTo>
                        <a:pt x="13" y="0"/>
                      </a:moveTo>
                      <a:lnTo>
                        <a:pt x="10" y="0"/>
                      </a:lnTo>
                      <a:lnTo>
                        <a:pt x="7" y="0"/>
                      </a:lnTo>
                      <a:lnTo>
                        <a:pt x="7" y="4"/>
                      </a:lnTo>
                      <a:lnTo>
                        <a:pt x="4" y="4"/>
                      </a:lnTo>
                      <a:lnTo>
                        <a:pt x="0" y="6"/>
                      </a:lnTo>
                      <a:lnTo>
                        <a:pt x="0" y="9"/>
                      </a:lnTo>
                      <a:lnTo>
                        <a:pt x="0" y="12"/>
                      </a:lnTo>
                      <a:lnTo>
                        <a:pt x="0" y="15"/>
                      </a:lnTo>
                      <a:lnTo>
                        <a:pt x="0" y="17"/>
                      </a:lnTo>
                      <a:lnTo>
                        <a:pt x="4" y="21"/>
                      </a:lnTo>
                      <a:lnTo>
                        <a:pt x="7" y="21"/>
                      </a:lnTo>
                      <a:lnTo>
                        <a:pt x="7" y="23"/>
                      </a:lnTo>
                      <a:lnTo>
                        <a:pt x="10" y="23"/>
                      </a:lnTo>
                      <a:lnTo>
                        <a:pt x="22" y="23"/>
                      </a:lnTo>
                      <a:lnTo>
                        <a:pt x="29" y="23"/>
                      </a:lnTo>
                      <a:lnTo>
                        <a:pt x="33" y="23"/>
                      </a:lnTo>
                      <a:lnTo>
                        <a:pt x="33" y="21"/>
                      </a:lnTo>
                      <a:lnTo>
                        <a:pt x="35" y="21"/>
                      </a:lnTo>
                      <a:lnTo>
                        <a:pt x="39" y="17"/>
                      </a:lnTo>
                      <a:lnTo>
                        <a:pt x="39" y="15"/>
                      </a:lnTo>
                      <a:lnTo>
                        <a:pt x="39" y="12"/>
                      </a:lnTo>
                      <a:lnTo>
                        <a:pt x="39" y="9"/>
                      </a:lnTo>
                      <a:lnTo>
                        <a:pt x="39" y="6"/>
                      </a:lnTo>
                      <a:lnTo>
                        <a:pt x="35" y="4"/>
                      </a:lnTo>
                      <a:lnTo>
                        <a:pt x="33" y="4"/>
                      </a:lnTo>
                      <a:lnTo>
                        <a:pt x="33"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026" name="Line 179"/>
                <p:cNvSpPr>
                  <a:spLocks noChangeShapeType="1"/>
                </p:cNvSpPr>
                <p:nvPr/>
              </p:nvSpPr>
              <p:spPr bwMode="auto">
                <a:xfrm>
                  <a:off x="1172" y="2659"/>
                  <a:ext cx="1" cy="1"/>
                </a:xfrm>
                <a:prstGeom prst="line">
                  <a:avLst/>
                </a:prstGeom>
                <a:noFill/>
                <a:ln w="28575">
                  <a:solidFill>
                    <a:schemeClr val="tx1"/>
                  </a:solidFill>
                  <a:round/>
                  <a:headEnd/>
                  <a:tailEnd/>
                </a:ln>
              </p:spPr>
              <p:txBody>
                <a:bodyPr/>
                <a:lstStyle/>
                <a:p>
                  <a:endParaRPr lang="fr-CA"/>
                </a:p>
              </p:txBody>
            </p:sp>
            <p:sp>
              <p:nvSpPr>
                <p:cNvPr id="122027" name="Freeform 180"/>
                <p:cNvSpPr>
                  <a:spLocks/>
                </p:cNvSpPr>
                <p:nvPr/>
              </p:nvSpPr>
              <p:spPr bwMode="auto">
                <a:xfrm>
                  <a:off x="1172" y="2651"/>
                  <a:ext cx="7" cy="10"/>
                </a:xfrm>
                <a:custGeom>
                  <a:avLst/>
                  <a:gdLst>
                    <a:gd name="T0" fmla="*/ 0 w 26"/>
                    <a:gd name="T1" fmla="*/ 0 h 53"/>
                    <a:gd name="T2" fmla="*/ 0 w 26"/>
                    <a:gd name="T3" fmla="*/ 0 h 53"/>
                    <a:gd name="T4" fmla="*/ 0 w 26"/>
                    <a:gd name="T5" fmla="*/ 0 h 53"/>
                    <a:gd name="T6" fmla="*/ 0 w 26"/>
                    <a:gd name="T7" fmla="*/ 0 h 53"/>
                    <a:gd name="T8" fmla="*/ 0 w 26"/>
                    <a:gd name="T9" fmla="*/ 0 h 53"/>
                    <a:gd name="T10" fmla="*/ 0 w 26"/>
                    <a:gd name="T11" fmla="*/ 0 h 53"/>
                    <a:gd name="T12" fmla="*/ 0 w 26"/>
                    <a:gd name="T13" fmla="*/ 0 h 53"/>
                    <a:gd name="T14" fmla="*/ 0 w 26"/>
                    <a:gd name="T15" fmla="*/ 0 h 53"/>
                    <a:gd name="T16" fmla="*/ 0 w 26"/>
                    <a:gd name="T17" fmla="*/ 0 h 53"/>
                    <a:gd name="T18" fmla="*/ 0 w 26"/>
                    <a:gd name="T19" fmla="*/ 0 h 53"/>
                    <a:gd name="T20" fmla="*/ 0 w 26"/>
                    <a:gd name="T21" fmla="*/ 0 h 53"/>
                    <a:gd name="T22" fmla="*/ 0 w 26"/>
                    <a:gd name="T23" fmla="*/ 0 h 53"/>
                    <a:gd name="T24" fmla="*/ 0 w 26"/>
                    <a:gd name="T25" fmla="*/ 0 h 53"/>
                    <a:gd name="T26" fmla="*/ 0 w 26"/>
                    <a:gd name="T27" fmla="*/ 0 h 53"/>
                    <a:gd name="T28" fmla="*/ 0 w 26"/>
                    <a:gd name="T29" fmla="*/ 0 h 53"/>
                    <a:gd name="T30" fmla="*/ 0 w 26"/>
                    <a:gd name="T31" fmla="*/ 0 h 53"/>
                    <a:gd name="T32" fmla="*/ 0 w 26"/>
                    <a:gd name="T33" fmla="*/ 0 h 53"/>
                    <a:gd name="T34" fmla="*/ 0 w 26"/>
                    <a:gd name="T35" fmla="*/ 0 h 53"/>
                    <a:gd name="T36" fmla="*/ 0 w 26"/>
                    <a:gd name="T37" fmla="*/ 0 h 53"/>
                    <a:gd name="T38" fmla="*/ 0 w 26"/>
                    <a:gd name="T39" fmla="*/ 0 h 53"/>
                    <a:gd name="T40" fmla="*/ 0 w 26"/>
                    <a:gd name="T41" fmla="*/ 0 h 53"/>
                    <a:gd name="T42" fmla="*/ 0 w 26"/>
                    <a:gd name="T43" fmla="*/ 0 h 53"/>
                    <a:gd name="T44" fmla="*/ 0 w 26"/>
                    <a:gd name="T45" fmla="*/ 0 h 53"/>
                    <a:gd name="T46" fmla="*/ 0 w 26"/>
                    <a:gd name="T47" fmla="*/ 0 h 53"/>
                    <a:gd name="T48" fmla="*/ 0 w 26"/>
                    <a:gd name="T49" fmla="*/ 0 h 53"/>
                    <a:gd name="T50" fmla="*/ 0 w 26"/>
                    <a:gd name="T51" fmla="*/ 0 h 53"/>
                    <a:gd name="T52" fmla="*/ 0 w 26"/>
                    <a:gd name="T53" fmla="*/ 0 h 53"/>
                    <a:gd name="T54" fmla="*/ 0 w 26"/>
                    <a:gd name="T55" fmla="*/ 0 h 53"/>
                    <a:gd name="T56" fmla="*/ 0 w 26"/>
                    <a:gd name="T57" fmla="*/ 0 h 53"/>
                    <a:gd name="T58" fmla="*/ 0 w 26"/>
                    <a:gd name="T59" fmla="*/ 0 h 53"/>
                    <a:gd name="T60" fmla="*/ 0 w 26"/>
                    <a:gd name="T61" fmla="*/ 0 h 53"/>
                    <a:gd name="T62" fmla="*/ 0 w 26"/>
                    <a:gd name="T63" fmla="*/ 0 h 53"/>
                    <a:gd name="T64" fmla="*/ 0 w 26"/>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3"/>
                    <a:gd name="T101" fmla="*/ 26 w 26"/>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3">
                      <a:moveTo>
                        <a:pt x="0" y="42"/>
                      </a:moveTo>
                      <a:lnTo>
                        <a:pt x="0" y="45"/>
                      </a:lnTo>
                      <a:lnTo>
                        <a:pt x="3" y="47"/>
                      </a:lnTo>
                      <a:lnTo>
                        <a:pt x="3" y="51"/>
                      </a:lnTo>
                      <a:lnTo>
                        <a:pt x="7" y="51"/>
                      </a:lnTo>
                      <a:lnTo>
                        <a:pt x="9" y="53"/>
                      </a:lnTo>
                      <a:lnTo>
                        <a:pt x="13" y="53"/>
                      </a:lnTo>
                      <a:lnTo>
                        <a:pt x="16" y="53"/>
                      </a:lnTo>
                      <a:lnTo>
                        <a:pt x="20" y="53"/>
                      </a:lnTo>
                      <a:lnTo>
                        <a:pt x="20" y="51"/>
                      </a:lnTo>
                      <a:lnTo>
                        <a:pt x="22" y="51"/>
                      </a:lnTo>
                      <a:lnTo>
                        <a:pt x="26" y="47"/>
                      </a:lnTo>
                      <a:lnTo>
                        <a:pt x="26" y="45"/>
                      </a:lnTo>
                      <a:lnTo>
                        <a:pt x="26" y="13"/>
                      </a:lnTo>
                      <a:lnTo>
                        <a:pt x="26" y="8"/>
                      </a:lnTo>
                      <a:lnTo>
                        <a:pt x="26" y="6"/>
                      </a:lnTo>
                      <a:lnTo>
                        <a:pt x="22" y="2"/>
                      </a:lnTo>
                      <a:lnTo>
                        <a:pt x="20" y="2"/>
                      </a:lnTo>
                      <a:lnTo>
                        <a:pt x="20" y="0"/>
                      </a:lnTo>
                      <a:lnTo>
                        <a:pt x="16" y="0"/>
                      </a:lnTo>
                      <a:lnTo>
                        <a:pt x="13" y="0"/>
                      </a:lnTo>
                      <a:lnTo>
                        <a:pt x="9" y="0"/>
                      </a:lnTo>
                      <a:lnTo>
                        <a:pt x="7" y="2"/>
                      </a:lnTo>
                      <a:lnTo>
                        <a:pt x="3" y="2"/>
                      </a:lnTo>
                      <a:lnTo>
                        <a:pt x="3" y="6"/>
                      </a:lnTo>
                      <a:lnTo>
                        <a:pt x="0" y="11"/>
                      </a:lnTo>
                      <a:lnTo>
                        <a:pt x="0" y="42"/>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028" name="Line 181"/>
                <p:cNvSpPr>
                  <a:spLocks noChangeShapeType="1"/>
                </p:cNvSpPr>
                <p:nvPr/>
              </p:nvSpPr>
              <p:spPr bwMode="auto">
                <a:xfrm>
                  <a:off x="1175" y="2651"/>
                  <a:ext cx="1" cy="1"/>
                </a:xfrm>
                <a:prstGeom prst="line">
                  <a:avLst/>
                </a:prstGeom>
                <a:noFill/>
                <a:ln w="28575">
                  <a:solidFill>
                    <a:schemeClr val="tx1"/>
                  </a:solidFill>
                  <a:round/>
                  <a:headEnd/>
                  <a:tailEnd/>
                </a:ln>
              </p:spPr>
              <p:txBody>
                <a:bodyPr/>
                <a:lstStyle/>
                <a:p>
                  <a:endParaRPr lang="fr-CA"/>
                </a:p>
              </p:txBody>
            </p:sp>
            <p:sp>
              <p:nvSpPr>
                <p:cNvPr id="122029" name="Freeform 182"/>
                <p:cNvSpPr>
                  <a:spLocks/>
                </p:cNvSpPr>
                <p:nvPr/>
              </p:nvSpPr>
              <p:spPr bwMode="auto">
                <a:xfrm>
                  <a:off x="1172" y="2651"/>
                  <a:ext cx="10" cy="4"/>
                </a:xfrm>
                <a:custGeom>
                  <a:avLst/>
                  <a:gdLst>
                    <a:gd name="T0" fmla="*/ 0 w 42"/>
                    <a:gd name="T1" fmla="*/ 0 h 22"/>
                    <a:gd name="T2" fmla="*/ 0 w 42"/>
                    <a:gd name="T3" fmla="*/ 0 h 22"/>
                    <a:gd name="T4" fmla="*/ 0 w 42"/>
                    <a:gd name="T5" fmla="*/ 0 h 22"/>
                    <a:gd name="T6" fmla="*/ 0 w 42"/>
                    <a:gd name="T7" fmla="*/ 0 h 22"/>
                    <a:gd name="T8" fmla="*/ 0 w 42"/>
                    <a:gd name="T9" fmla="*/ 0 h 22"/>
                    <a:gd name="T10" fmla="*/ 0 w 42"/>
                    <a:gd name="T11" fmla="*/ 0 h 22"/>
                    <a:gd name="T12" fmla="*/ 0 w 42"/>
                    <a:gd name="T13" fmla="*/ 0 h 22"/>
                    <a:gd name="T14" fmla="*/ 0 w 42"/>
                    <a:gd name="T15" fmla="*/ 0 h 22"/>
                    <a:gd name="T16" fmla="*/ 0 w 42"/>
                    <a:gd name="T17" fmla="*/ 0 h 22"/>
                    <a:gd name="T18" fmla="*/ 0 w 42"/>
                    <a:gd name="T19" fmla="*/ 0 h 22"/>
                    <a:gd name="T20" fmla="*/ 0 w 42"/>
                    <a:gd name="T21" fmla="*/ 0 h 22"/>
                    <a:gd name="T22" fmla="*/ 0 w 42"/>
                    <a:gd name="T23" fmla="*/ 0 h 22"/>
                    <a:gd name="T24" fmla="*/ 0 w 42"/>
                    <a:gd name="T25" fmla="*/ 0 h 22"/>
                    <a:gd name="T26" fmla="*/ 0 w 42"/>
                    <a:gd name="T27" fmla="*/ 0 h 22"/>
                    <a:gd name="T28" fmla="*/ 0 w 42"/>
                    <a:gd name="T29" fmla="*/ 0 h 22"/>
                    <a:gd name="T30" fmla="*/ 0 w 42"/>
                    <a:gd name="T31" fmla="*/ 0 h 22"/>
                    <a:gd name="T32" fmla="*/ 0 w 42"/>
                    <a:gd name="T33" fmla="*/ 0 h 22"/>
                    <a:gd name="T34" fmla="*/ 0 w 42"/>
                    <a:gd name="T35" fmla="*/ 0 h 22"/>
                    <a:gd name="T36" fmla="*/ 0 w 42"/>
                    <a:gd name="T37" fmla="*/ 0 h 22"/>
                    <a:gd name="T38" fmla="*/ 0 w 42"/>
                    <a:gd name="T39" fmla="*/ 0 h 22"/>
                    <a:gd name="T40" fmla="*/ 0 w 42"/>
                    <a:gd name="T41" fmla="*/ 0 h 22"/>
                    <a:gd name="T42" fmla="*/ 0 w 42"/>
                    <a:gd name="T43" fmla="*/ 0 h 22"/>
                    <a:gd name="T44" fmla="*/ 0 w 42"/>
                    <a:gd name="T45" fmla="*/ 0 h 22"/>
                    <a:gd name="T46" fmla="*/ 0 w 42"/>
                    <a:gd name="T47" fmla="*/ 0 h 22"/>
                    <a:gd name="T48" fmla="*/ 0 w 42"/>
                    <a:gd name="T49" fmla="*/ 0 h 22"/>
                    <a:gd name="T50" fmla="*/ 0 w 42"/>
                    <a:gd name="T51" fmla="*/ 0 h 22"/>
                    <a:gd name="T52" fmla="*/ 0 w 42"/>
                    <a:gd name="T53" fmla="*/ 0 h 22"/>
                    <a:gd name="T54" fmla="*/ 0 w 42"/>
                    <a:gd name="T55" fmla="*/ 0 h 22"/>
                    <a:gd name="T56" fmla="*/ 0 w 42"/>
                    <a:gd name="T57" fmla="*/ 0 h 22"/>
                    <a:gd name="T58" fmla="*/ 0 w 42"/>
                    <a:gd name="T59" fmla="*/ 0 h 22"/>
                    <a:gd name="T60" fmla="*/ 0 w 42"/>
                    <a:gd name="T61" fmla="*/ 0 h 22"/>
                    <a:gd name="T62" fmla="*/ 0 w 42"/>
                    <a:gd name="T63" fmla="*/ 0 h 22"/>
                    <a:gd name="T64" fmla="*/ 0 w 42"/>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2"/>
                    <a:gd name="T100" fmla="*/ 0 h 22"/>
                    <a:gd name="T101" fmla="*/ 42 w 42"/>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2" h="22">
                      <a:moveTo>
                        <a:pt x="13" y="0"/>
                      </a:moveTo>
                      <a:lnTo>
                        <a:pt x="9" y="0"/>
                      </a:lnTo>
                      <a:lnTo>
                        <a:pt x="7" y="2"/>
                      </a:lnTo>
                      <a:lnTo>
                        <a:pt x="3" y="2"/>
                      </a:lnTo>
                      <a:lnTo>
                        <a:pt x="3" y="6"/>
                      </a:lnTo>
                      <a:lnTo>
                        <a:pt x="0" y="8"/>
                      </a:lnTo>
                      <a:lnTo>
                        <a:pt x="0" y="11"/>
                      </a:lnTo>
                      <a:lnTo>
                        <a:pt x="0" y="13"/>
                      </a:lnTo>
                      <a:lnTo>
                        <a:pt x="3" y="13"/>
                      </a:lnTo>
                      <a:lnTo>
                        <a:pt x="3" y="17"/>
                      </a:lnTo>
                      <a:lnTo>
                        <a:pt x="3" y="19"/>
                      </a:lnTo>
                      <a:lnTo>
                        <a:pt x="7" y="19"/>
                      </a:lnTo>
                      <a:lnTo>
                        <a:pt x="9" y="22"/>
                      </a:lnTo>
                      <a:lnTo>
                        <a:pt x="22" y="22"/>
                      </a:lnTo>
                      <a:lnTo>
                        <a:pt x="33" y="22"/>
                      </a:lnTo>
                      <a:lnTo>
                        <a:pt x="35" y="19"/>
                      </a:lnTo>
                      <a:lnTo>
                        <a:pt x="39" y="19"/>
                      </a:lnTo>
                      <a:lnTo>
                        <a:pt x="39" y="17"/>
                      </a:lnTo>
                      <a:lnTo>
                        <a:pt x="39" y="13"/>
                      </a:lnTo>
                      <a:lnTo>
                        <a:pt x="42" y="13"/>
                      </a:lnTo>
                      <a:lnTo>
                        <a:pt x="42" y="11"/>
                      </a:lnTo>
                      <a:lnTo>
                        <a:pt x="42" y="8"/>
                      </a:lnTo>
                      <a:lnTo>
                        <a:pt x="39" y="6"/>
                      </a:lnTo>
                      <a:lnTo>
                        <a:pt x="39" y="2"/>
                      </a:lnTo>
                      <a:lnTo>
                        <a:pt x="35" y="2"/>
                      </a:lnTo>
                      <a:lnTo>
                        <a:pt x="33"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030" name="Line 183"/>
                <p:cNvSpPr>
                  <a:spLocks noChangeShapeType="1"/>
                </p:cNvSpPr>
                <p:nvPr/>
              </p:nvSpPr>
              <p:spPr bwMode="auto">
                <a:xfrm>
                  <a:off x="1176" y="2653"/>
                  <a:ext cx="1" cy="1"/>
                </a:xfrm>
                <a:prstGeom prst="line">
                  <a:avLst/>
                </a:prstGeom>
                <a:noFill/>
                <a:ln w="28575">
                  <a:solidFill>
                    <a:schemeClr val="tx1"/>
                  </a:solidFill>
                  <a:round/>
                  <a:headEnd/>
                  <a:tailEnd/>
                </a:ln>
              </p:spPr>
              <p:txBody>
                <a:bodyPr/>
                <a:lstStyle/>
                <a:p>
                  <a:endParaRPr lang="fr-CA"/>
                </a:p>
              </p:txBody>
            </p:sp>
            <p:sp>
              <p:nvSpPr>
                <p:cNvPr id="122031" name="Freeform 184"/>
                <p:cNvSpPr>
                  <a:spLocks/>
                </p:cNvSpPr>
                <p:nvPr/>
              </p:nvSpPr>
              <p:spPr bwMode="auto">
                <a:xfrm>
                  <a:off x="1176" y="2645"/>
                  <a:ext cx="6" cy="10"/>
                </a:xfrm>
                <a:custGeom>
                  <a:avLst/>
                  <a:gdLst>
                    <a:gd name="T0" fmla="*/ 0 w 26"/>
                    <a:gd name="T1" fmla="*/ 0 h 52"/>
                    <a:gd name="T2" fmla="*/ 0 w 26"/>
                    <a:gd name="T3" fmla="*/ 0 h 52"/>
                    <a:gd name="T4" fmla="*/ 0 w 26"/>
                    <a:gd name="T5" fmla="*/ 0 h 52"/>
                    <a:gd name="T6" fmla="*/ 0 w 26"/>
                    <a:gd name="T7" fmla="*/ 0 h 52"/>
                    <a:gd name="T8" fmla="*/ 0 w 26"/>
                    <a:gd name="T9" fmla="*/ 0 h 52"/>
                    <a:gd name="T10" fmla="*/ 0 w 26"/>
                    <a:gd name="T11" fmla="*/ 0 h 52"/>
                    <a:gd name="T12" fmla="*/ 0 w 26"/>
                    <a:gd name="T13" fmla="*/ 0 h 52"/>
                    <a:gd name="T14" fmla="*/ 0 w 26"/>
                    <a:gd name="T15" fmla="*/ 0 h 52"/>
                    <a:gd name="T16" fmla="*/ 0 w 26"/>
                    <a:gd name="T17" fmla="*/ 0 h 52"/>
                    <a:gd name="T18" fmla="*/ 0 w 26"/>
                    <a:gd name="T19" fmla="*/ 0 h 52"/>
                    <a:gd name="T20" fmla="*/ 0 w 26"/>
                    <a:gd name="T21" fmla="*/ 0 h 52"/>
                    <a:gd name="T22" fmla="*/ 0 w 26"/>
                    <a:gd name="T23" fmla="*/ 0 h 52"/>
                    <a:gd name="T24" fmla="*/ 0 w 26"/>
                    <a:gd name="T25" fmla="*/ 0 h 52"/>
                    <a:gd name="T26" fmla="*/ 0 w 26"/>
                    <a:gd name="T27" fmla="*/ 0 h 52"/>
                    <a:gd name="T28" fmla="*/ 0 w 26"/>
                    <a:gd name="T29" fmla="*/ 0 h 52"/>
                    <a:gd name="T30" fmla="*/ 0 w 26"/>
                    <a:gd name="T31" fmla="*/ 0 h 52"/>
                    <a:gd name="T32" fmla="*/ 0 w 26"/>
                    <a:gd name="T33" fmla="*/ 0 h 52"/>
                    <a:gd name="T34" fmla="*/ 0 w 26"/>
                    <a:gd name="T35" fmla="*/ 0 h 52"/>
                    <a:gd name="T36" fmla="*/ 0 w 26"/>
                    <a:gd name="T37" fmla="*/ 0 h 52"/>
                    <a:gd name="T38" fmla="*/ 0 w 26"/>
                    <a:gd name="T39" fmla="*/ 0 h 52"/>
                    <a:gd name="T40" fmla="*/ 0 w 26"/>
                    <a:gd name="T41" fmla="*/ 0 h 52"/>
                    <a:gd name="T42" fmla="*/ 0 w 26"/>
                    <a:gd name="T43" fmla="*/ 0 h 52"/>
                    <a:gd name="T44" fmla="*/ 0 w 26"/>
                    <a:gd name="T45" fmla="*/ 0 h 52"/>
                    <a:gd name="T46" fmla="*/ 0 w 26"/>
                    <a:gd name="T47" fmla="*/ 0 h 52"/>
                    <a:gd name="T48" fmla="*/ 0 w 26"/>
                    <a:gd name="T49" fmla="*/ 0 h 52"/>
                    <a:gd name="T50" fmla="*/ 0 w 26"/>
                    <a:gd name="T51" fmla="*/ 0 h 52"/>
                    <a:gd name="T52" fmla="*/ 0 w 26"/>
                    <a:gd name="T53" fmla="*/ 0 h 52"/>
                    <a:gd name="T54" fmla="*/ 0 w 26"/>
                    <a:gd name="T55" fmla="*/ 0 h 52"/>
                    <a:gd name="T56" fmla="*/ 0 w 26"/>
                    <a:gd name="T57" fmla="*/ 0 h 52"/>
                    <a:gd name="T58" fmla="*/ 0 w 26"/>
                    <a:gd name="T59" fmla="*/ 0 h 52"/>
                    <a:gd name="T60" fmla="*/ 0 w 26"/>
                    <a:gd name="T61" fmla="*/ 0 h 52"/>
                    <a:gd name="T62" fmla="*/ 0 w 26"/>
                    <a:gd name="T63" fmla="*/ 0 h 52"/>
                    <a:gd name="T64" fmla="*/ 0 w 26"/>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2"/>
                    <a:gd name="T101" fmla="*/ 26 w 26"/>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2">
                      <a:moveTo>
                        <a:pt x="0" y="41"/>
                      </a:moveTo>
                      <a:lnTo>
                        <a:pt x="0" y="43"/>
                      </a:lnTo>
                      <a:lnTo>
                        <a:pt x="0" y="47"/>
                      </a:lnTo>
                      <a:lnTo>
                        <a:pt x="4" y="49"/>
                      </a:lnTo>
                      <a:lnTo>
                        <a:pt x="6" y="49"/>
                      </a:lnTo>
                      <a:lnTo>
                        <a:pt x="6" y="52"/>
                      </a:lnTo>
                      <a:lnTo>
                        <a:pt x="10" y="52"/>
                      </a:lnTo>
                      <a:lnTo>
                        <a:pt x="13" y="52"/>
                      </a:lnTo>
                      <a:lnTo>
                        <a:pt x="17" y="52"/>
                      </a:lnTo>
                      <a:lnTo>
                        <a:pt x="19" y="49"/>
                      </a:lnTo>
                      <a:lnTo>
                        <a:pt x="23" y="49"/>
                      </a:lnTo>
                      <a:lnTo>
                        <a:pt x="23" y="47"/>
                      </a:lnTo>
                      <a:lnTo>
                        <a:pt x="23" y="43"/>
                      </a:lnTo>
                      <a:lnTo>
                        <a:pt x="26" y="43"/>
                      </a:lnTo>
                      <a:lnTo>
                        <a:pt x="26" y="13"/>
                      </a:lnTo>
                      <a:lnTo>
                        <a:pt x="26" y="7"/>
                      </a:lnTo>
                      <a:lnTo>
                        <a:pt x="23" y="5"/>
                      </a:lnTo>
                      <a:lnTo>
                        <a:pt x="23" y="2"/>
                      </a:lnTo>
                      <a:lnTo>
                        <a:pt x="19" y="0"/>
                      </a:lnTo>
                      <a:lnTo>
                        <a:pt x="17" y="0"/>
                      </a:lnTo>
                      <a:lnTo>
                        <a:pt x="13" y="0"/>
                      </a:lnTo>
                      <a:lnTo>
                        <a:pt x="10" y="0"/>
                      </a:lnTo>
                      <a:lnTo>
                        <a:pt x="6" y="0"/>
                      </a:lnTo>
                      <a:lnTo>
                        <a:pt x="4" y="2"/>
                      </a:lnTo>
                      <a:lnTo>
                        <a:pt x="0" y="2"/>
                      </a:lnTo>
                      <a:lnTo>
                        <a:pt x="0" y="5"/>
                      </a:lnTo>
                      <a:lnTo>
                        <a:pt x="0" y="10"/>
                      </a:lnTo>
                      <a:lnTo>
                        <a:pt x="0" y="41"/>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032" name="Line 185"/>
                <p:cNvSpPr>
                  <a:spLocks noChangeShapeType="1"/>
                </p:cNvSpPr>
                <p:nvPr/>
              </p:nvSpPr>
              <p:spPr bwMode="auto">
                <a:xfrm>
                  <a:off x="1179" y="2645"/>
                  <a:ext cx="1" cy="1"/>
                </a:xfrm>
                <a:prstGeom prst="line">
                  <a:avLst/>
                </a:prstGeom>
                <a:noFill/>
                <a:ln w="28575">
                  <a:solidFill>
                    <a:schemeClr val="tx1"/>
                  </a:solidFill>
                  <a:round/>
                  <a:headEnd/>
                  <a:tailEnd/>
                </a:ln>
              </p:spPr>
              <p:txBody>
                <a:bodyPr/>
                <a:lstStyle/>
                <a:p>
                  <a:endParaRPr lang="fr-CA"/>
                </a:p>
              </p:txBody>
            </p:sp>
            <p:sp>
              <p:nvSpPr>
                <p:cNvPr id="122033" name="Freeform 186"/>
                <p:cNvSpPr>
                  <a:spLocks/>
                </p:cNvSpPr>
                <p:nvPr/>
              </p:nvSpPr>
              <p:spPr bwMode="auto">
                <a:xfrm>
                  <a:off x="1176" y="2645"/>
                  <a:ext cx="10" cy="4"/>
                </a:xfrm>
                <a:custGeom>
                  <a:avLst/>
                  <a:gdLst>
                    <a:gd name="T0" fmla="*/ 0 w 39"/>
                    <a:gd name="T1" fmla="*/ 0 h 21"/>
                    <a:gd name="T2" fmla="*/ 0 w 39"/>
                    <a:gd name="T3" fmla="*/ 0 h 21"/>
                    <a:gd name="T4" fmla="*/ 0 w 39"/>
                    <a:gd name="T5" fmla="*/ 0 h 21"/>
                    <a:gd name="T6" fmla="*/ 0 w 39"/>
                    <a:gd name="T7" fmla="*/ 0 h 21"/>
                    <a:gd name="T8" fmla="*/ 0 w 39"/>
                    <a:gd name="T9" fmla="*/ 0 h 21"/>
                    <a:gd name="T10" fmla="*/ 0 w 39"/>
                    <a:gd name="T11" fmla="*/ 0 h 21"/>
                    <a:gd name="T12" fmla="*/ 0 w 39"/>
                    <a:gd name="T13" fmla="*/ 0 h 21"/>
                    <a:gd name="T14" fmla="*/ 0 w 39"/>
                    <a:gd name="T15" fmla="*/ 0 h 21"/>
                    <a:gd name="T16" fmla="*/ 0 w 39"/>
                    <a:gd name="T17" fmla="*/ 0 h 21"/>
                    <a:gd name="T18" fmla="*/ 0 w 39"/>
                    <a:gd name="T19" fmla="*/ 0 h 21"/>
                    <a:gd name="T20" fmla="*/ 0 w 39"/>
                    <a:gd name="T21" fmla="*/ 0 h 21"/>
                    <a:gd name="T22" fmla="*/ 0 w 39"/>
                    <a:gd name="T23" fmla="*/ 0 h 21"/>
                    <a:gd name="T24" fmla="*/ 0 w 39"/>
                    <a:gd name="T25" fmla="*/ 0 h 21"/>
                    <a:gd name="T26" fmla="*/ 0 w 39"/>
                    <a:gd name="T27" fmla="*/ 0 h 21"/>
                    <a:gd name="T28" fmla="*/ 0 w 39"/>
                    <a:gd name="T29" fmla="*/ 0 h 21"/>
                    <a:gd name="T30" fmla="*/ 0 w 39"/>
                    <a:gd name="T31" fmla="*/ 0 h 21"/>
                    <a:gd name="T32" fmla="*/ 0 w 39"/>
                    <a:gd name="T33" fmla="*/ 0 h 21"/>
                    <a:gd name="T34" fmla="*/ 0 w 39"/>
                    <a:gd name="T35" fmla="*/ 0 h 21"/>
                    <a:gd name="T36" fmla="*/ 0 w 39"/>
                    <a:gd name="T37" fmla="*/ 0 h 21"/>
                    <a:gd name="T38" fmla="*/ 0 w 39"/>
                    <a:gd name="T39" fmla="*/ 0 h 21"/>
                    <a:gd name="T40" fmla="*/ 0 w 39"/>
                    <a:gd name="T41" fmla="*/ 0 h 21"/>
                    <a:gd name="T42" fmla="*/ 0 w 39"/>
                    <a:gd name="T43" fmla="*/ 0 h 21"/>
                    <a:gd name="T44" fmla="*/ 0 w 39"/>
                    <a:gd name="T45" fmla="*/ 0 h 21"/>
                    <a:gd name="T46" fmla="*/ 0 w 39"/>
                    <a:gd name="T47" fmla="*/ 0 h 21"/>
                    <a:gd name="T48" fmla="*/ 0 w 39"/>
                    <a:gd name="T49" fmla="*/ 0 h 21"/>
                    <a:gd name="T50" fmla="*/ 0 w 39"/>
                    <a:gd name="T51" fmla="*/ 0 h 21"/>
                    <a:gd name="T52" fmla="*/ 0 w 39"/>
                    <a:gd name="T53" fmla="*/ 0 h 21"/>
                    <a:gd name="T54" fmla="*/ 0 w 39"/>
                    <a:gd name="T55" fmla="*/ 0 h 21"/>
                    <a:gd name="T56" fmla="*/ 0 w 39"/>
                    <a:gd name="T57" fmla="*/ 0 h 21"/>
                    <a:gd name="T58" fmla="*/ 0 w 39"/>
                    <a:gd name="T59" fmla="*/ 0 h 21"/>
                    <a:gd name="T60" fmla="*/ 0 w 39"/>
                    <a:gd name="T61" fmla="*/ 0 h 21"/>
                    <a:gd name="T62" fmla="*/ 0 w 39"/>
                    <a:gd name="T63" fmla="*/ 0 h 21"/>
                    <a:gd name="T64" fmla="*/ 0 w 39"/>
                    <a:gd name="T65" fmla="*/ 0 h 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
                    <a:gd name="T100" fmla="*/ 0 h 21"/>
                    <a:gd name="T101" fmla="*/ 39 w 39"/>
                    <a:gd name="T102" fmla="*/ 21 h 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 h="21">
                      <a:moveTo>
                        <a:pt x="13" y="0"/>
                      </a:moveTo>
                      <a:lnTo>
                        <a:pt x="10" y="0"/>
                      </a:lnTo>
                      <a:lnTo>
                        <a:pt x="6" y="0"/>
                      </a:lnTo>
                      <a:lnTo>
                        <a:pt x="4" y="2"/>
                      </a:lnTo>
                      <a:lnTo>
                        <a:pt x="0" y="2"/>
                      </a:lnTo>
                      <a:lnTo>
                        <a:pt x="0" y="5"/>
                      </a:lnTo>
                      <a:lnTo>
                        <a:pt x="0" y="7"/>
                      </a:lnTo>
                      <a:lnTo>
                        <a:pt x="0" y="10"/>
                      </a:lnTo>
                      <a:lnTo>
                        <a:pt x="0" y="13"/>
                      </a:lnTo>
                      <a:lnTo>
                        <a:pt x="0" y="15"/>
                      </a:lnTo>
                      <a:lnTo>
                        <a:pt x="4" y="15"/>
                      </a:lnTo>
                      <a:lnTo>
                        <a:pt x="6" y="19"/>
                      </a:lnTo>
                      <a:lnTo>
                        <a:pt x="10" y="21"/>
                      </a:lnTo>
                      <a:lnTo>
                        <a:pt x="23" y="21"/>
                      </a:lnTo>
                      <a:lnTo>
                        <a:pt x="30" y="21"/>
                      </a:lnTo>
                      <a:lnTo>
                        <a:pt x="32" y="19"/>
                      </a:lnTo>
                      <a:lnTo>
                        <a:pt x="36" y="19"/>
                      </a:lnTo>
                      <a:lnTo>
                        <a:pt x="36" y="15"/>
                      </a:lnTo>
                      <a:lnTo>
                        <a:pt x="39" y="15"/>
                      </a:lnTo>
                      <a:lnTo>
                        <a:pt x="39" y="13"/>
                      </a:lnTo>
                      <a:lnTo>
                        <a:pt x="39" y="10"/>
                      </a:lnTo>
                      <a:lnTo>
                        <a:pt x="39" y="7"/>
                      </a:lnTo>
                      <a:lnTo>
                        <a:pt x="39" y="5"/>
                      </a:lnTo>
                      <a:lnTo>
                        <a:pt x="39" y="2"/>
                      </a:lnTo>
                      <a:lnTo>
                        <a:pt x="36" y="2"/>
                      </a:lnTo>
                      <a:lnTo>
                        <a:pt x="36" y="0"/>
                      </a:lnTo>
                      <a:lnTo>
                        <a:pt x="32"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034" name="Line 187"/>
                <p:cNvSpPr>
                  <a:spLocks noChangeShapeType="1"/>
                </p:cNvSpPr>
                <p:nvPr/>
              </p:nvSpPr>
              <p:spPr bwMode="auto">
                <a:xfrm>
                  <a:off x="1179" y="2647"/>
                  <a:ext cx="1" cy="1"/>
                </a:xfrm>
                <a:prstGeom prst="line">
                  <a:avLst/>
                </a:prstGeom>
                <a:noFill/>
                <a:ln w="28575">
                  <a:solidFill>
                    <a:schemeClr val="tx1"/>
                  </a:solidFill>
                  <a:round/>
                  <a:headEnd/>
                  <a:tailEnd/>
                </a:ln>
              </p:spPr>
              <p:txBody>
                <a:bodyPr/>
                <a:lstStyle/>
                <a:p>
                  <a:endParaRPr lang="fr-CA"/>
                </a:p>
              </p:txBody>
            </p:sp>
            <p:sp>
              <p:nvSpPr>
                <p:cNvPr id="122035" name="Freeform 188"/>
                <p:cNvSpPr>
                  <a:spLocks/>
                </p:cNvSpPr>
                <p:nvPr/>
              </p:nvSpPr>
              <p:spPr bwMode="auto">
                <a:xfrm>
                  <a:off x="1179" y="2638"/>
                  <a:ext cx="7" cy="11"/>
                </a:xfrm>
                <a:custGeom>
                  <a:avLst/>
                  <a:gdLst>
                    <a:gd name="T0" fmla="*/ 0 w 26"/>
                    <a:gd name="T1" fmla="*/ 0 h 55"/>
                    <a:gd name="T2" fmla="*/ 0 w 26"/>
                    <a:gd name="T3" fmla="*/ 0 h 55"/>
                    <a:gd name="T4" fmla="*/ 0 w 26"/>
                    <a:gd name="T5" fmla="*/ 0 h 55"/>
                    <a:gd name="T6" fmla="*/ 0 w 26"/>
                    <a:gd name="T7" fmla="*/ 0 h 55"/>
                    <a:gd name="T8" fmla="*/ 0 w 26"/>
                    <a:gd name="T9" fmla="*/ 0 h 55"/>
                    <a:gd name="T10" fmla="*/ 0 w 26"/>
                    <a:gd name="T11" fmla="*/ 0 h 55"/>
                    <a:gd name="T12" fmla="*/ 0 w 26"/>
                    <a:gd name="T13" fmla="*/ 0 h 55"/>
                    <a:gd name="T14" fmla="*/ 0 w 26"/>
                    <a:gd name="T15" fmla="*/ 0 h 55"/>
                    <a:gd name="T16" fmla="*/ 0 w 26"/>
                    <a:gd name="T17" fmla="*/ 0 h 55"/>
                    <a:gd name="T18" fmla="*/ 0 w 26"/>
                    <a:gd name="T19" fmla="*/ 0 h 55"/>
                    <a:gd name="T20" fmla="*/ 0 w 26"/>
                    <a:gd name="T21" fmla="*/ 0 h 55"/>
                    <a:gd name="T22" fmla="*/ 0 w 26"/>
                    <a:gd name="T23" fmla="*/ 0 h 55"/>
                    <a:gd name="T24" fmla="*/ 0 w 26"/>
                    <a:gd name="T25" fmla="*/ 0 h 55"/>
                    <a:gd name="T26" fmla="*/ 0 w 26"/>
                    <a:gd name="T27" fmla="*/ 0 h 55"/>
                    <a:gd name="T28" fmla="*/ 0 w 26"/>
                    <a:gd name="T29" fmla="*/ 0 h 55"/>
                    <a:gd name="T30" fmla="*/ 0 w 26"/>
                    <a:gd name="T31" fmla="*/ 0 h 55"/>
                    <a:gd name="T32" fmla="*/ 0 w 26"/>
                    <a:gd name="T33" fmla="*/ 0 h 55"/>
                    <a:gd name="T34" fmla="*/ 0 w 26"/>
                    <a:gd name="T35" fmla="*/ 0 h 55"/>
                    <a:gd name="T36" fmla="*/ 0 w 26"/>
                    <a:gd name="T37" fmla="*/ 0 h 55"/>
                    <a:gd name="T38" fmla="*/ 0 w 26"/>
                    <a:gd name="T39" fmla="*/ 0 h 55"/>
                    <a:gd name="T40" fmla="*/ 0 w 26"/>
                    <a:gd name="T41" fmla="*/ 0 h 55"/>
                    <a:gd name="T42" fmla="*/ 0 w 26"/>
                    <a:gd name="T43" fmla="*/ 0 h 55"/>
                    <a:gd name="T44" fmla="*/ 0 w 26"/>
                    <a:gd name="T45" fmla="*/ 0 h 55"/>
                    <a:gd name="T46" fmla="*/ 0 w 26"/>
                    <a:gd name="T47" fmla="*/ 0 h 55"/>
                    <a:gd name="T48" fmla="*/ 0 w 26"/>
                    <a:gd name="T49" fmla="*/ 0 h 55"/>
                    <a:gd name="T50" fmla="*/ 0 w 26"/>
                    <a:gd name="T51" fmla="*/ 0 h 55"/>
                    <a:gd name="T52" fmla="*/ 0 w 26"/>
                    <a:gd name="T53" fmla="*/ 0 h 55"/>
                    <a:gd name="T54" fmla="*/ 0 w 26"/>
                    <a:gd name="T55" fmla="*/ 0 h 55"/>
                    <a:gd name="T56" fmla="*/ 0 w 26"/>
                    <a:gd name="T57" fmla="*/ 0 h 55"/>
                    <a:gd name="T58" fmla="*/ 0 w 26"/>
                    <a:gd name="T59" fmla="*/ 0 h 55"/>
                    <a:gd name="T60" fmla="*/ 0 w 26"/>
                    <a:gd name="T61" fmla="*/ 0 h 55"/>
                    <a:gd name="T62" fmla="*/ 0 w 26"/>
                    <a:gd name="T63" fmla="*/ 0 h 55"/>
                    <a:gd name="T64" fmla="*/ 0 w 26"/>
                    <a:gd name="T65" fmla="*/ 0 h 5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5"/>
                    <a:gd name="T101" fmla="*/ 26 w 26"/>
                    <a:gd name="T102" fmla="*/ 55 h 5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5">
                      <a:moveTo>
                        <a:pt x="0" y="44"/>
                      </a:moveTo>
                      <a:lnTo>
                        <a:pt x="0" y="44"/>
                      </a:lnTo>
                      <a:lnTo>
                        <a:pt x="4" y="47"/>
                      </a:lnTo>
                      <a:lnTo>
                        <a:pt x="4" y="49"/>
                      </a:lnTo>
                      <a:lnTo>
                        <a:pt x="6" y="53"/>
                      </a:lnTo>
                      <a:lnTo>
                        <a:pt x="10" y="53"/>
                      </a:lnTo>
                      <a:lnTo>
                        <a:pt x="13" y="55"/>
                      </a:lnTo>
                      <a:lnTo>
                        <a:pt x="17" y="55"/>
                      </a:lnTo>
                      <a:lnTo>
                        <a:pt x="19" y="53"/>
                      </a:lnTo>
                      <a:lnTo>
                        <a:pt x="23" y="53"/>
                      </a:lnTo>
                      <a:lnTo>
                        <a:pt x="23" y="49"/>
                      </a:lnTo>
                      <a:lnTo>
                        <a:pt x="26" y="49"/>
                      </a:lnTo>
                      <a:lnTo>
                        <a:pt x="26" y="47"/>
                      </a:lnTo>
                      <a:lnTo>
                        <a:pt x="26" y="44"/>
                      </a:lnTo>
                      <a:lnTo>
                        <a:pt x="26" y="13"/>
                      </a:lnTo>
                      <a:lnTo>
                        <a:pt x="26" y="11"/>
                      </a:lnTo>
                      <a:lnTo>
                        <a:pt x="26" y="8"/>
                      </a:lnTo>
                      <a:lnTo>
                        <a:pt x="26" y="5"/>
                      </a:lnTo>
                      <a:lnTo>
                        <a:pt x="23" y="5"/>
                      </a:lnTo>
                      <a:lnTo>
                        <a:pt x="23" y="2"/>
                      </a:lnTo>
                      <a:lnTo>
                        <a:pt x="19" y="2"/>
                      </a:lnTo>
                      <a:lnTo>
                        <a:pt x="17" y="2"/>
                      </a:lnTo>
                      <a:lnTo>
                        <a:pt x="13" y="0"/>
                      </a:lnTo>
                      <a:lnTo>
                        <a:pt x="13" y="2"/>
                      </a:lnTo>
                      <a:lnTo>
                        <a:pt x="10" y="2"/>
                      </a:lnTo>
                      <a:lnTo>
                        <a:pt x="6" y="2"/>
                      </a:lnTo>
                      <a:lnTo>
                        <a:pt x="4" y="5"/>
                      </a:lnTo>
                      <a:lnTo>
                        <a:pt x="4" y="8"/>
                      </a:lnTo>
                      <a:lnTo>
                        <a:pt x="0" y="13"/>
                      </a:lnTo>
                      <a:lnTo>
                        <a:pt x="0" y="44"/>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036" name="Line 189"/>
                <p:cNvSpPr>
                  <a:spLocks noChangeShapeType="1"/>
                </p:cNvSpPr>
                <p:nvPr/>
              </p:nvSpPr>
              <p:spPr bwMode="auto">
                <a:xfrm>
                  <a:off x="1182" y="2638"/>
                  <a:ext cx="1" cy="1"/>
                </a:xfrm>
                <a:prstGeom prst="line">
                  <a:avLst/>
                </a:prstGeom>
                <a:noFill/>
                <a:ln w="28575">
                  <a:solidFill>
                    <a:schemeClr val="tx1"/>
                  </a:solidFill>
                  <a:round/>
                  <a:headEnd/>
                  <a:tailEnd/>
                </a:ln>
              </p:spPr>
              <p:txBody>
                <a:bodyPr/>
                <a:lstStyle/>
                <a:p>
                  <a:endParaRPr lang="fr-CA"/>
                </a:p>
              </p:txBody>
            </p:sp>
            <p:sp>
              <p:nvSpPr>
                <p:cNvPr id="122037" name="Freeform 190"/>
                <p:cNvSpPr>
                  <a:spLocks/>
                </p:cNvSpPr>
                <p:nvPr/>
              </p:nvSpPr>
              <p:spPr bwMode="auto">
                <a:xfrm>
                  <a:off x="1179" y="2638"/>
                  <a:ext cx="14" cy="4"/>
                </a:xfrm>
                <a:custGeom>
                  <a:avLst/>
                  <a:gdLst>
                    <a:gd name="T0" fmla="*/ 0 w 54"/>
                    <a:gd name="T1" fmla="*/ 0 h 22"/>
                    <a:gd name="T2" fmla="*/ 0 w 54"/>
                    <a:gd name="T3" fmla="*/ 0 h 22"/>
                    <a:gd name="T4" fmla="*/ 0 w 54"/>
                    <a:gd name="T5" fmla="*/ 0 h 22"/>
                    <a:gd name="T6" fmla="*/ 0 w 54"/>
                    <a:gd name="T7" fmla="*/ 0 h 22"/>
                    <a:gd name="T8" fmla="*/ 0 w 54"/>
                    <a:gd name="T9" fmla="*/ 0 h 22"/>
                    <a:gd name="T10" fmla="*/ 0 w 54"/>
                    <a:gd name="T11" fmla="*/ 0 h 22"/>
                    <a:gd name="T12" fmla="*/ 0 w 54"/>
                    <a:gd name="T13" fmla="*/ 0 h 22"/>
                    <a:gd name="T14" fmla="*/ 0 w 54"/>
                    <a:gd name="T15" fmla="*/ 0 h 22"/>
                    <a:gd name="T16" fmla="*/ 0 w 54"/>
                    <a:gd name="T17" fmla="*/ 0 h 22"/>
                    <a:gd name="T18" fmla="*/ 0 w 54"/>
                    <a:gd name="T19" fmla="*/ 0 h 22"/>
                    <a:gd name="T20" fmla="*/ 0 w 54"/>
                    <a:gd name="T21" fmla="*/ 0 h 22"/>
                    <a:gd name="T22" fmla="*/ 0 w 54"/>
                    <a:gd name="T23" fmla="*/ 0 h 22"/>
                    <a:gd name="T24" fmla="*/ 0 w 54"/>
                    <a:gd name="T25" fmla="*/ 0 h 22"/>
                    <a:gd name="T26" fmla="*/ 0 w 54"/>
                    <a:gd name="T27" fmla="*/ 0 h 22"/>
                    <a:gd name="T28" fmla="*/ 0 w 54"/>
                    <a:gd name="T29" fmla="*/ 0 h 22"/>
                    <a:gd name="T30" fmla="*/ 0 w 54"/>
                    <a:gd name="T31" fmla="*/ 0 h 22"/>
                    <a:gd name="T32" fmla="*/ 0 w 54"/>
                    <a:gd name="T33" fmla="*/ 0 h 22"/>
                    <a:gd name="T34" fmla="*/ 0 w 54"/>
                    <a:gd name="T35" fmla="*/ 0 h 22"/>
                    <a:gd name="T36" fmla="*/ 0 w 54"/>
                    <a:gd name="T37" fmla="*/ 0 h 22"/>
                    <a:gd name="T38" fmla="*/ 0 w 54"/>
                    <a:gd name="T39" fmla="*/ 0 h 22"/>
                    <a:gd name="T40" fmla="*/ 0 w 54"/>
                    <a:gd name="T41" fmla="*/ 0 h 22"/>
                    <a:gd name="T42" fmla="*/ 0 w 54"/>
                    <a:gd name="T43" fmla="*/ 0 h 22"/>
                    <a:gd name="T44" fmla="*/ 0 w 54"/>
                    <a:gd name="T45" fmla="*/ 0 h 22"/>
                    <a:gd name="T46" fmla="*/ 0 w 54"/>
                    <a:gd name="T47" fmla="*/ 0 h 22"/>
                    <a:gd name="T48" fmla="*/ 0 w 54"/>
                    <a:gd name="T49" fmla="*/ 0 h 22"/>
                    <a:gd name="T50" fmla="*/ 0 w 54"/>
                    <a:gd name="T51" fmla="*/ 0 h 22"/>
                    <a:gd name="T52" fmla="*/ 0 w 54"/>
                    <a:gd name="T53" fmla="*/ 0 h 22"/>
                    <a:gd name="T54" fmla="*/ 0 w 54"/>
                    <a:gd name="T55" fmla="*/ 0 h 22"/>
                    <a:gd name="T56" fmla="*/ 0 w 54"/>
                    <a:gd name="T57" fmla="*/ 0 h 22"/>
                    <a:gd name="T58" fmla="*/ 0 w 54"/>
                    <a:gd name="T59" fmla="*/ 0 h 22"/>
                    <a:gd name="T60" fmla="*/ 0 w 54"/>
                    <a:gd name="T61" fmla="*/ 0 h 22"/>
                    <a:gd name="T62" fmla="*/ 0 w 54"/>
                    <a:gd name="T63" fmla="*/ 0 h 22"/>
                    <a:gd name="T64" fmla="*/ 0 w 54"/>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2"/>
                    <a:gd name="T101" fmla="*/ 54 w 54"/>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2">
                      <a:moveTo>
                        <a:pt x="13" y="0"/>
                      </a:moveTo>
                      <a:lnTo>
                        <a:pt x="13" y="2"/>
                      </a:lnTo>
                      <a:lnTo>
                        <a:pt x="10" y="2"/>
                      </a:lnTo>
                      <a:lnTo>
                        <a:pt x="6" y="2"/>
                      </a:lnTo>
                      <a:lnTo>
                        <a:pt x="4" y="5"/>
                      </a:lnTo>
                      <a:lnTo>
                        <a:pt x="4" y="8"/>
                      </a:lnTo>
                      <a:lnTo>
                        <a:pt x="0" y="11"/>
                      </a:lnTo>
                      <a:lnTo>
                        <a:pt x="0" y="13"/>
                      </a:lnTo>
                      <a:lnTo>
                        <a:pt x="4" y="17"/>
                      </a:lnTo>
                      <a:lnTo>
                        <a:pt x="4" y="19"/>
                      </a:lnTo>
                      <a:lnTo>
                        <a:pt x="6" y="22"/>
                      </a:lnTo>
                      <a:lnTo>
                        <a:pt x="10" y="22"/>
                      </a:lnTo>
                      <a:lnTo>
                        <a:pt x="13" y="22"/>
                      </a:lnTo>
                      <a:lnTo>
                        <a:pt x="42" y="22"/>
                      </a:lnTo>
                      <a:lnTo>
                        <a:pt x="45" y="22"/>
                      </a:lnTo>
                      <a:lnTo>
                        <a:pt x="49" y="22"/>
                      </a:lnTo>
                      <a:lnTo>
                        <a:pt x="51" y="22"/>
                      </a:lnTo>
                      <a:lnTo>
                        <a:pt x="51" y="19"/>
                      </a:lnTo>
                      <a:lnTo>
                        <a:pt x="54" y="19"/>
                      </a:lnTo>
                      <a:lnTo>
                        <a:pt x="54" y="17"/>
                      </a:lnTo>
                      <a:lnTo>
                        <a:pt x="54" y="13"/>
                      </a:lnTo>
                      <a:lnTo>
                        <a:pt x="54" y="11"/>
                      </a:lnTo>
                      <a:lnTo>
                        <a:pt x="54" y="8"/>
                      </a:lnTo>
                      <a:lnTo>
                        <a:pt x="54" y="5"/>
                      </a:lnTo>
                      <a:lnTo>
                        <a:pt x="51" y="5"/>
                      </a:lnTo>
                      <a:lnTo>
                        <a:pt x="51" y="2"/>
                      </a:lnTo>
                      <a:lnTo>
                        <a:pt x="49" y="2"/>
                      </a:lnTo>
                      <a:lnTo>
                        <a:pt x="42"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038" name="Line 191"/>
                <p:cNvSpPr>
                  <a:spLocks noChangeShapeType="1"/>
                </p:cNvSpPr>
                <p:nvPr/>
              </p:nvSpPr>
              <p:spPr bwMode="auto">
                <a:xfrm>
                  <a:off x="1187" y="2640"/>
                  <a:ext cx="1" cy="1"/>
                </a:xfrm>
                <a:prstGeom prst="line">
                  <a:avLst/>
                </a:prstGeom>
                <a:noFill/>
                <a:ln w="28575">
                  <a:solidFill>
                    <a:schemeClr val="tx1"/>
                  </a:solidFill>
                  <a:round/>
                  <a:headEnd/>
                  <a:tailEnd/>
                </a:ln>
              </p:spPr>
              <p:txBody>
                <a:bodyPr/>
                <a:lstStyle/>
                <a:p>
                  <a:endParaRPr lang="fr-CA"/>
                </a:p>
              </p:txBody>
            </p:sp>
            <p:grpSp>
              <p:nvGrpSpPr>
                <p:cNvPr id="122039" name="Group 192"/>
                <p:cNvGrpSpPr>
                  <a:grpSpLocks/>
                </p:cNvGrpSpPr>
                <p:nvPr/>
              </p:nvGrpSpPr>
              <p:grpSpPr bwMode="auto">
                <a:xfrm>
                  <a:off x="1187" y="882"/>
                  <a:ext cx="3098" cy="1760"/>
                  <a:chOff x="1187" y="882"/>
                  <a:chExt cx="3098" cy="1760"/>
                </a:xfrm>
              </p:grpSpPr>
              <p:sp>
                <p:nvSpPr>
                  <p:cNvPr id="122040" name="Freeform 193"/>
                  <p:cNvSpPr>
                    <a:spLocks/>
                  </p:cNvSpPr>
                  <p:nvPr/>
                </p:nvSpPr>
                <p:spPr bwMode="auto">
                  <a:xfrm>
                    <a:off x="3924" y="1006"/>
                    <a:ext cx="71" cy="4"/>
                  </a:xfrm>
                  <a:custGeom>
                    <a:avLst/>
                    <a:gdLst>
                      <a:gd name="T0" fmla="*/ 0 w 285"/>
                      <a:gd name="T1" fmla="*/ 0 h 22"/>
                      <a:gd name="T2" fmla="*/ 0 w 285"/>
                      <a:gd name="T3" fmla="*/ 0 h 22"/>
                      <a:gd name="T4" fmla="*/ 0 w 285"/>
                      <a:gd name="T5" fmla="*/ 0 h 22"/>
                      <a:gd name="T6" fmla="*/ 0 w 285"/>
                      <a:gd name="T7" fmla="*/ 0 h 22"/>
                      <a:gd name="T8" fmla="*/ 0 w 285"/>
                      <a:gd name="T9" fmla="*/ 0 h 22"/>
                      <a:gd name="T10" fmla="*/ 0 w 285"/>
                      <a:gd name="T11" fmla="*/ 0 h 22"/>
                      <a:gd name="T12" fmla="*/ 0 w 285"/>
                      <a:gd name="T13" fmla="*/ 0 h 22"/>
                      <a:gd name="T14" fmla="*/ 0 w 285"/>
                      <a:gd name="T15" fmla="*/ 0 h 22"/>
                      <a:gd name="T16" fmla="*/ 0 w 285"/>
                      <a:gd name="T17" fmla="*/ 0 h 22"/>
                      <a:gd name="T18" fmla="*/ 0 w 285"/>
                      <a:gd name="T19" fmla="*/ 0 h 22"/>
                      <a:gd name="T20" fmla="*/ 0 w 285"/>
                      <a:gd name="T21" fmla="*/ 0 h 22"/>
                      <a:gd name="T22" fmla="*/ 0 w 285"/>
                      <a:gd name="T23" fmla="*/ 0 h 22"/>
                      <a:gd name="T24" fmla="*/ 0 w 285"/>
                      <a:gd name="T25" fmla="*/ 0 h 22"/>
                      <a:gd name="T26" fmla="*/ 0 w 285"/>
                      <a:gd name="T27" fmla="*/ 0 h 22"/>
                      <a:gd name="T28" fmla="*/ 0 w 285"/>
                      <a:gd name="T29" fmla="*/ 0 h 22"/>
                      <a:gd name="T30" fmla="*/ 0 w 285"/>
                      <a:gd name="T31" fmla="*/ 0 h 22"/>
                      <a:gd name="T32" fmla="*/ 0 w 285"/>
                      <a:gd name="T33" fmla="*/ 0 h 22"/>
                      <a:gd name="T34" fmla="*/ 0 w 285"/>
                      <a:gd name="T35" fmla="*/ 0 h 22"/>
                      <a:gd name="T36" fmla="*/ 0 w 285"/>
                      <a:gd name="T37" fmla="*/ 0 h 22"/>
                      <a:gd name="T38" fmla="*/ 0 w 285"/>
                      <a:gd name="T39" fmla="*/ 0 h 22"/>
                      <a:gd name="T40" fmla="*/ 0 w 285"/>
                      <a:gd name="T41" fmla="*/ 0 h 22"/>
                      <a:gd name="T42" fmla="*/ 0 w 285"/>
                      <a:gd name="T43" fmla="*/ 0 h 22"/>
                      <a:gd name="T44" fmla="*/ 0 w 285"/>
                      <a:gd name="T45" fmla="*/ 0 h 22"/>
                      <a:gd name="T46" fmla="*/ 0 w 285"/>
                      <a:gd name="T47" fmla="*/ 0 h 22"/>
                      <a:gd name="T48" fmla="*/ 0 w 285"/>
                      <a:gd name="T49" fmla="*/ 0 h 22"/>
                      <a:gd name="T50" fmla="*/ 0 w 285"/>
                      <a:gd name="T51" fmla="*/ 0 h 22"/>
                      <a:gd name="T52" fmla="*/ 0 w 285"/>
                      <a:gd name="T53" fmla="*/ 0 h 22"/>
                      <a:gd name="T54" fmla="*/ 0 w 285"/>
                      <a:gd name="T55" fmla="*/ 0 h 22"/>
                      <a:gd name="T56" fmla="*/ 0 w 285"/>
                      <a:gd name="T57" fmla="*/ 0 h 22"/>
                      <a:gd name="T58" fmla="*/ 0 w 285"/>
                      <a:gd name="T59" fmla="*/ 0 h 22"/>
                      <a:gd name="T60" fmla="*/ 0 w 285"/>
                      <a:gd name="T61" fmla="*/ 0 h 22"/>
                      <a:gd name="T62" fmla="*/ 0 w 285"/>
                      <a:gd name="T63" fmla="*/ 0 h 22"/>
                      <a:gd name="T64" fmla="*/ 0 w 285"/>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5"/>
                      <a:gd name="T100" fmla="*/ 0 h 22"/>
                      <a:gd name="T101" fmla="*/ 285 w 285"/>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5" h="22">
                        <a:moveTo>
                          <a:pt x="13" y="0"/>
                        </a:moveTo>
                        <a:lnTo>
                          <a:pt x="10" y="0"/>
                        </a:lnTo>
                        <a:lnTo>
                          <a:pt x="6" y="0"/>
                        </a:lnTo>
                        <a:lnTo>
                          <a:pt x="6" y="2"/>
                        </a:lnTo>
                        <a:lnTo>
                          <a:pt x="4" y="2"/>
                        </a:lnTo>
                        <a:lnTo>
                          <a:pt x="4" y="5"/>
                        </a:lnTo>
                        <a:lnTo>
                          <a:pt x="0" y="5"/>
                        </a:lnTo>
                        <a:lnTo>
                          <a:pt x="0" y="8"/>
                        </a:lnTo>
                        <a:lnTo>
                          <a:pt x="0" y="11"/>
                        </a:lnTo>
                        <a:lnTo>
                          <a:pt x="0" y="13"/>
                        </a:lnTo>
                        <a:lnTo>
                          <a:pt x="0" y="17"/>
                        </a:lnTo>
                        <a:lnTo>
                          <a:pt x="4" y="17"/>
                        </a:lnTo>
                        <a:lnTo>
                          <a:pt x="4" y="19"/>
                        </a:lnTo>
                        <a:lnTo>
                          <a:pt x="6" y="19"/>
                        </a:lnTo>
                        <a:lnTo>
                          <a:pt x="6" y="22"/>
                        </a:lnTo>
                        <a:lnTo>
                          <a:pt x="10" y="22"/>
                        </a:lnTo>
                        <a:lnTo>
                          <a:pt x="269" y="22"/>
                        </a:lnTo>
                        <a:lnTo>
                          <a:pt x="276" y="22"/>
                        </a:lnTo>
                        <a:lnTo>
                          <a:pt x="278" y="22"/>
                        </a:lnTo>
                        <a:lnTo>
                          <a:pt x="278" y="19"/>
                        </a:lnTo>
                        <a:lnTo>
                          <a:pt x="282" y="19"/>
                        </a:lnTo>
                        <a:lnTo>
                          <a:pt x="285" y="17"/>
                        </a:lnTo>
                        <a:lnTo>
                          <a:pt x="285" y="13"/>
                        </a:lnTo>
                        <a:lnTo>
                          <a:pt x="285" y="11"/>
                        </a:lnTo>
                        <a:lnTo>
                          <a:pt x="285" y="8"/>
                        </a:lnTo>
                        <a:lnTo>
                          <a:pt x="285" y="5"/>
                        </a:lnTo>
                        <a:lnTo>
                          <a:pt x="282" y="2"/>
                        </a:lnTo>
                        <a:lnTo>
                          <a:pt x="278" y="2"/>
                        </a:lnTo>
                        <a:lnTo>
                          <a:pt x="278" y="0"/>
                        </a:lnTo>
                        <a:lnTo>
                          <a:pt x="272"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041" name="Line 194"/>
                  <p:cNvSpPr>
                    <a:spLocks noChangeShapeType="1"/>
                  </p:cNvSpPr>
                  <p:nvPr/>
                </p:nvSpPr>
                <p:spPr bwMode="auto">
                  <a:xfrm>
                    <a:off x="3989" y="1008"/>
                    <a:ext cx="1" cy="1"/>
                  </a:xfrm>
                  <a:prstGeom prst="line">
                    <a:avLst/>
                  </a:prstGeom>
                  <a:noFill/>
                  <a:ln w="28575">
                    <a:solidFill>
                      <a:schemeClr val="tx1"/>
                    </a:solidFill>
                    <a:round/>
                    <a:headEnd/>
                    <a:tailEnd/>
                  </a:ln>
                </p:spPr>
                <p:txBody>
                  <a:bodyPr/>
                  <a:lstStyle/>
                  <a:p>
                    <a:endParaRPr lang="fr-CA"/>
                  </a:p>
                </p:txBody>
              </p:sp>
              <p:sp>
                <p:nvSpPr>
                  <p:cNvPr id="122042" name="Freeform 195"/>
                  <p:cNvSpPr>
                    <a:spLocks/>
                  </p:cNvSpPr>
                  <p:nvPr/>
                </p:nvSpPr>
                <p:spPr bwMode="auto">
                  <a:xfrm>
                    <a:off x="3989" y="1000"/>
                    <a:ext cx="6" cy="10"/>
                  </a:xfrm>
                  <a:custGeom>
                    <a:avLst/>
                    <a:gdLst>
                      <a:gd name="T0" fmla="*/ 0 w 25"/>
                      <a:gd name="T1" fmla="*/ 0 h 50"/>
                      <a:gd name="T2" fmla="*/ 0 w 25"/>
                      <a:gd name="T3" fmla="*/ 0 h 50"/>
                      <a:gd name="T4" fmla="*/ 0 w 25"/>
                      <a:gd name="T5" fmla="*/ 0 h 50"/>
                      <a:gd name="T6" fmla="*/ 0 w 25"/>
                      <a:gd name="T7" fmla="*/ 0 h 50"/>
                      <a:gd name="T8" fmla="*/ 0 w 25"/>
                      <a:gd name="T9" fmla="*/ 0 h 50"/>
                      <a:gd name="T10" fmla="*/ 0 w 25"/>
                      <a:gd name="T11" fmla="*/ 0 h 50"/>
                      <a:gd name="T12" fmla="*/ 0 w 25"/>
                      <a:gd name="T13" fmla="*/ 0 h 50"/>
                      <a:gd name="T14" fmla="*/ 0 w 25"/>
                      <a:gd name="T15" fmla="*/ 0 h 50"/>
                      <a:gd name="T16" fmla="*/ 0 w 25"/>
                      <a:gd name="T17" fmla="*/ 0 h 50"/>
                      <a:gd name="T18" fmla="*/ 0 w 25"/>
                      <a:gd name="T19" fmla="*/ 0 h 50"/>
                      <a:gd name="T20" fmla="*/ 0 w 25"/>
                      <a:gd name="T21" fmla="*/ 0 h 50"/>
                      <a:gd name="T22" fmla="*/ 0 w 25"/>
                      <a:gd name="T23" fmla="*/ 0 h 50"/>
                      <a:gd name="T24" fmla="*/ 0 w 25"/>
                      <a:gd name="T25" fmla="*/ 0 h 50"/>
                      <a:gd name="T26" fmla="*/ 0 w 25"/>
                      <a:gd name="T27" fmla="*/ 0 h 50"/>
                      <a:gd name="T28" fmla="*/ 0 w 25"/>
                      <a:gd name="T29" fmla="*/ 0 h 50"/>
                      <a:gd name="T30" fmla="*/ 0 w 25"/>
                      <a:gd name="T31" fmla="*/ 0 h 50"/>
                      <a:gd name="T32" fmla="*/ 0 w 25"/>
                      <a:gd name="T33" fmla="*/ 0 h 50"/>
                      <a:gd name="T34" fmla="*/ 0 w 25"/>
                      <a:gd name="T35" fmla="*/ 0 h 50"/>
                      <a:gd name="T36" fmla="*/ 0 w 25"/>
                      <a:gd name="T37" fmla="*/ 0 h 50"/>
                      <a:gd name="T38" fmla="*/ 0 w 25"/>
                      <a:gd name="T39" fmla="*/ 0 h 50"/>
                      <a:gd name="T40" fmla="*/ 0 w 25"/>
                      <a:gd name="T41" fmla="*/ 0 h 50"/>
                      <a:gd name="T42" fmla="*/ 0 w 25"/>
                      <a:gd name="T43" fmla="*/ 0 h 50"/>
                      <a:gd name="T44" fmla="*/ 0 w 25"/>
                      <a:gd name="T45" fmla="*/ 0 h 50"/>
                      <a:gd name="T46" fmla="*/ 0 w 25"/>
                      <a:gd name="T47" fmla="*/ 0 h 50"/>
                      <a:gd name="T48" fmla="*/ 0 w 25"/>
                      <a:gd name="T49" fmla="*/ 0 h 50"/>
                      <a:gd name="T50" fmla="*/ 0 w 25"/>
                      <a:gd name="T51" fmla="*/ 0 h 50"/>
                      <a:gd name="T52" fmla="*/ 0 w 25"/>
                      <a:gd name="T53" fmla="*/ 0 h 50"/>
                      <a:gd name="T54" fmla="*/ 0 w 25"/>
                      <a:gd name="T55" fmla="*/ 0 h 50"/>
                      <a:gd name="T56" fmla="*/ 0 w 25"/>
                      <a:gd name="T57" fmla="*/ 0 h 50"/>
                      <a:gd name="T58" fmla="*/ 0 w 25"/>
                      <a:gd name="T59" fmla="*/ 0 h 50"/>
                      <a:gd name="T60" fmla="*/ 0 w 25"/>
                      <a:gd name="T61" fmla="*/ 0 h 50"/>
                      <a:gd name="T62" fmla="*/ 0 w 25"/>
                      <a:gd name="T63" fmla="*/ 0 h 50"/>
                      <a:gd name="T64" fmla="*/ 0 w 25"/>
                      <a:gd name="T65" fmla="*/ 0 h 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50"/>
                      <a:gd name="T101" fmla="*/ 25 w 25"/>
                      <a:gd name="T102" fmla="*/ 50 h 5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50">
                        <a:moveTo>
                          <a:pt x="0" y="39"/>
                        </a:moveTo>
                        <a:lnTo>
                          <a:pt x="0" y="41"/>
                        </a:lnTo>
                        <a:lnTo>
                          <a:pt x="3" y="45"/>
                        </a:lnTo>
                        <a:lnTo>
                          <a:pt x="3" y="47"/>
                        </a:lnTo>
                        <a:lnTo>
                          <a:pt x="7" y="47"/>
                        </a:lnTo>
                        <a:lnTo>
                          <a:pt x="9" y="50"/>
                        </a:lnTo>
                        <a:lnTo>
                          <a:pt x="12" y="50"/>
                        </a:lnTo>
                        <a:lnTo>
                          <a:pt x="16" y="50"/>
                        </a:lnTo>
                        <a:lnTo>
                          <a:pt x="18" y="50"/>
                        </a:lnTo>
                        <a:lnTo>
                          <a:pt x="18" y="47"/>
                        </a:lnTo>
                        <a:lnTo>
                          <a:pt x="22" y="47"/>
                        </a:lnTo>
                        <a:lnTo>
                          <a:pt x="25" y="45"/>
                        </a:lnTo>
                        <a:lnTo>
                          <a:pt x="25" y="41"/>
                        </a:lnTo>
                        <a:lnTo>
                          <a:pt x="25" y="14"/>
                        </a:lnTo>
                        <a:lnTo>
                          <a:pt x="25" y="9"/>
                        </a:lnTo>
                        <a:lnTo>
                          <a:pt x="25" y="5"/>
                        </a:lnTo>
                        <a:lnTo>
                          <a:pt x="25" y="3"/>
                        </a:lnTo>
                        <a:lnTo>
                          <a:pt x="22" y="3"/>
                        </a:lnTo>
                        <a:lnTo>
                          <a:pt x="18" y="0"/>
                        </a:lnTo>
                        <a:lnTo>
                          <a:pt x="16" y="0"/>
                        </a:lnTo>
                        <a:lnTo>
                          <a:pt x="12" y="0"/>
                        </a:lnTo>
                        <a:lnTo>
                          <a:pt x="9" y="0"/>
                        </a:lnTo>
                        <a:lnTo>
                          <a:pt x="7" y="0"/>
                        </a:lnTo>
                        <a:lnTo>
                          <a:pt x="3" y="3"/>
                        </a:lnTo>
                        <a:lnTo>
                          <a:pt x="3" y="5"/>
                        </a:lnTo>
                        <a:lnTo>
                          <a:pt x="0" y="11"/>
                        </a:lnTo>
                        <a:lnTo>
                          <a:pt x="0" y="39"/>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043" name="Line 196"/>
                  <p:cNvSpPr>
                    <a:spLocks noChangeShapeType="1"/>
                  </p:cNvSpPr>
                  <p:nvPr/>
                </p:nvSpPr>
                <p:spPr bwMode="auto">
                  <a:xfrm>
                    <a:off x="3992" y="1000"/>
                    <a:ext cx="1" cy="1"/>
                  </a:xfrm>
                  <a:prstGeom prst="line">
                    <a:avLst/>
                  </a:prstGeom>
                  <a:noFill/>
                  <a:ln w="28575">
                    <a:solidFill>
                      <a:schemeClr val="tx1"/>
                    </a:solidFill>
                    <a:round/>
                    <a:headEnd/>
                    <a:tailEnd/>
                  </a:ln>
                </p:spPr>
                <p:txBody>
                  <a:bodyPr/>
                  <a:lstStyle/>
                  <a:p>
                    <a:endParaRPr lang="fr-CA"/>
                  </a:p>
                </p:txBody>
              </p:sp>
              <p:sp>
                <p:nvSpPr>
                  <p:cNvPr id="122044" name="Freeform 197"/>
                  <p:cNvSpPr>
                    <a:spLocks/>
                  </p:cNvSpPr>
                  <p:nvPr/>
                </p:nvSpPr>
                <p:spPr bwMode="auto">
                  <a:xfrm>
                    <a:off x="3989" y="1000"/>
                    <a:ext cx="18" cy="4"/>
                  </a:xfrm>
                  <a:custGeom>
                    <a:avLst/>
                    <a:gdLst>
                      <a:gd name="T0" fmla="*/ 0 w 70"/>
                      <a:gd name="T1" fmla="*/ 0 h 20"/>
                      <a:gd name="T2" fmla="*/ 0 w 70"/>
                      <a:gd name="T3" fmla="*/ 0 h 20"/>
                      <a:gd name="T4" fmla="*/ 0 w 70"/>
                      <a:gd name="T5" fmla="*/ 0 h 20"/>
                      <a:gd name="T6" fmla="*/ 0 w 70"/>
                      <a:gd name="T7" fmla="*/ 0 h 20"/>
                      <a:gd name="T8" fmla="*/ 0 w 70"/>
                      <a:gd name="T9" fmla="*/ 0 h 20"/>
                      <a:gd name="T10" fmla="*/ 0 w 70"/>
                      <a:gd name="T11" fmla="*/ 0 h 20"/>
                      <a:gd name="T12" fmla="*/ 0 w 70"/>
                      <a:gd name="T13" fmla="*/ 0 h 20"/>
                      <a:gd name="T14" fmla="*/ 0 w 70"/>
                      <a:gd name="T15" fmla="*/ 0 h 20"/>
                      <a:gd name="T16" fmla="*/ 0 w 70"/>
                      <a:gd name="T17" fmla="*/ 0 h 20"/>
                      <a:gd name="T18" fmla="*/ 0 w 70"/>
                      <a:gd name="T19" fmla="*/ 0 h 20"/>
                      <a:gd name="T20" fmla="*/ 0 w 70"/>
                      <a:gd name="T21" fmla="*/ 0 h 20"/>
                      <a:gd name="T22" fmla="*/ 0 w 70"/>
                      <a:gd name="T23" fmla="*/ 0 h 20"/>
                      <a:gd name="T24" fmla="*/ 0 w 70"/>
                      <a:gd name="T25" fmla="*/ 0 h 20"/>
                      <a:gd name="T26" fmla="*/ 0 w 70"/>
                      <a:gd name="T27" fmla="*/ 0 h 20"/>
                      <a:gd name="T28" fmla="*/ 0 w 70"/>
                      <a:gd name="T29" fmla="*/ 0 h 20"/>
                      <a:gd name="T30" fmla="*/ 0 w 70"/>
                      <a:gd name="T31" fmla="*/ 0 h 20"/>
                      <a:gd name="T32" fmla="*/ 0 w 70"/>
                      <a:gd name="T33" fmla="*/ 0 h 20"/>
                      <a:gd name="T34" fmla="*/ 0 w 70"/>
                      <a:gd name="T35" fmla="*/ 0 h 20"/>
                      <a:gd name="T36" fmla="*/ 0 w 70"/>
                      <a:gd name="T37" fmla="*/ 0 h 20"/>
                      <a:gd name="T38" fmla="*/ 0 w 70"/>
                      <a:gd name="T39" fmla="*/ 0 h 20"/>
                      <a:gd name="T40" fmla="*/ 0 w 70"/>
                      <a:gd name="T41" fmla="*/ 0 h 20"/>
                      <a:gd name="T42" fmla="*/ 0 w 70"/>
                      <a:gd name="T43" fmla="*/ 0 h 20"/>
                      <a:gd name="T44" fmla="*/ 0 w 70"/>
                      <a:gd name="T45" fmla="*/ 0 h 20"/>
                      <a:gd name="T46" fmla="*/ 0 w 70"/>
                      <a:gd name="T47" fmla="*/ 0 h 20"/>
                      <a:gd name="T48" fmla="*/ 0 w 70"/>
                      <a:gd name="T49" fmla="*/ 0 h 20"/>
                      <a:gd name="T50" fmla="*/ 0 w 70"/>
                      <a:gd name="T51" fmla="*/ 0 h 20"/>
                      <a:gd name="T52" fmla="*/ 0 w 70"/>
                      <a:gd name="T53" fmla="*/ 0 h 20"/>
                      <a:gd name="T54" fmla="*/ 0 w 70"/>
                      <a:gd name="T55" fmla="*/ 0 h 20"/>
                      <a:gd name="T56" fmla="*/ 0 w 70"/>
                      <a:gd name="T57" fmla="*/ 0 h 20"/>
                      <a:gd name="T58" fmla="*/ 0 w 70"/>
                      <a:gd name="T59" fmla="*/ 0 h 20"/>
                      <a:gd name="T60" fmla="*/ 0 w 70"/>
                      <a:gd name="T61" fmla="*/ 0 h 20"/>
                      <a:gd name="T62" fmla="*/ 0 w 70"/>
                      <a:gd name="T63" fmla="*/ 0 h 20"/>
                      <a:gd name="T64" fmla="*/ 0 w 70"/>
                      <a:gd name="T65" fmla="*/ 0 h 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0"/>
                      <a:gd name="T100" fmla="*/ 0 h 20"/>
                      <a:gd name="T101" fmla="*/ 70 w 70"/>
                      <a:gd name="T102" fmla="*/ 20 h 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0" h="20">
                        <a:moveTo>
                          <a:pt x="12" y="0"/>
                        </a:moveTo>
                        <a:lnTo>
                          <a:pt x="9" y="0"/>
                        </a:lnTo>
                        <a:lnTo>
                          <a:pt x="7" y="0"/>
                        </a:lnTo>
                        <a:lnTo>
                          <a:pt x="3" y="3"/>
                        </a:lnTo>
                        <a:lnTo>
                          <a:pt x="3" y="5"/>
                        </a:lnTo>
                        <a:lnTo>
                          <a:pt x="0" y="9"/>
                        </a:lnTo>
                        <a:lnTo>
                          <a:pt x="0" y="11"/>
                        </a:lnTo>
                        <a:lnTo>
                          <a:pt x="3" y="14"/>
                        </a:lnTo>
                        <a:lnTo>
                          <a:pt x="3" y="17"/>
                        </a:lnTo>
                        <a:lnTo>
                          <a:pt x="7" y="20"/>
                        </a:lnTo>
                        <a:lnTo>
                          <a:pt x="9" y="20"/>
                        </a:lnTo>
                        <a:lnTo>
                          <a:pt x="50" y="20"/>
                        </a:lnTo>
                        <a:lnTo>
                          <a:pt x="61" y="20"/>
                        </a:lnTo>
                        <a:lnTo>
                          <a:pt x="63" y="20"/>
                        </a:lnTo>
                        <a:lnTo>
                          <a:pt x="67" y="17"/>
                        </a:lnTo>
                        <a:lnTo>
                          <a:pt x="70" y="14"/>
                        </a:lnTo>
                        <a:lnTo>
                          <a:pt x="70" y="11"/>
                        </a:lnTo>
                        <a:lnTo>
                          <a:pt x="70" y="9"/>
                        </a:lnTo>
                        <a:lnTo>
                          <a:pt x="70" y="5"/>
                        </a:lnTo>
                        <a:lnTo>
                          <a:pt x="67" y="3"/>
                        </a:lnTo>
                        <a:lnTo>
                          <a:pt x="63" y="0"/>
                        </a:lnTo>
                        <a:lnTo>
                          <a:pt x="61" y="0"/>
                        </a:lnTo>
                        <a:lnTo>
                          <a:pt x="54"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045" name="Line 198"/>
                  <p:cNvSpPr>
                    <a:spLocks noChangeShapeType="1"/>
                  </p:cNvSpPr>
                  <p:nvPr/>
                </p:nvSpPr>
                <p:spPr bwMode="auto">
                  <a:xfrm>
                    <a:off x="4000" y="1002"/>
                    <a:ext cx="1" cy="1"/>
                  </a:xfrm>
                  <a:prstGeom prst="line">
                    <a:avLst/>
                  </a:prstGeom>
                  <a:noFill/>
                  <a:ln w="28575">
                    <a:solidFill>
                      <a:schemeClr val="tx1"/>
                    </a:solidFill>
                    <a:round/>
                    <a:headEnd/>
                    <a:tailEnd/>
                  </a:ln>
                </p:spPr>
                <p:txBody>
                  <a:bodyPr/>
                  <a:lstStyle/>
                  <a:p>
                    <a:endParaRPr lang="fr-CA"/>
                  </a:p>
                </p:txBody>
              </p:sp>
              <p:sp>
                <p:nvSpPr>
                  <p:cNvPr id="122046" name="Freeform 199"/>
                  <p:cNvSpPr>
                    <a:spLocks/>
                  </p:cNvSpPr>
                  <p:nvPr/>
                </p:nvSpPr>
                <p:spPr bwMode="auto">
                  <a:xfrm>
                    <a:off x="4000" y="994"/>
                    <a:ext cx="7" cy="10"/>
                  </a:xfrm>
                  <a:custGeom>
                    <a:avLst/>
                    <a:gdLst>
                      <a:gd name="T0" fmla="*/ 0 w 26"/>
                      <a:gd name="T1" fmla="*/ 0 h 53"/>
                      <a:gd name="T2" fmla="*/ 0 w 26"/>
                      <a:gd name="T3" fmla="*/ 0 h 53"/>
                      <a:gd name="T4" fmla="*/ 0 w 26"/>
                      <a:gd name="T5" fmla="*/ 0 h 53"/>
                      <a:gd name="T6" fmla="*/ 0 w 26"/>
                      <a:gd name="T7" fmla="*/ 0 h 53"/>
                      <a:gd name="T8" fmla="*/ 0 w 26"/>
                      <a:gd name="T9" fmla="*/ 0 h 53"/>
                      <a:gd name="T10" fmla="*/ 0 w 26"/>
                      <a:gd name="T11" fmla="*/ 0 h 53"/>
                      <a:gd name="T12" fmla="*/ 0 w 26"/>
                      <a:gd name="T13" fmla="*/ 0 h 53"/>
                      <a:gd name="T14" fmla="*/ 0 w 26"/>
                      <a:gd name="T15" fmla="*/ 0 h 53"/>
                      <a:gd name="T16" fmla="*/ 0 w 26"/>
                      <a:gd name="T17" fmla="*/ 0 h 53"/>
                      <a:gd name="T18" fmla="*/ 0 w 26"/>
                      <a:gd name="T19" fmla="*/ 0 h 53"/>
                      <a:gd name="T20" fmla="*/ 0 w 26"/>
                      <a:gd name="T21" fmla="*/ 0 h 53"/>
                      <a:gd name="T22" fmla="*/ 0 w 26"/>
                      <a:gd name="T23" fmla="*/ 0 h 53"/>
                      <a:gd name="T24" fmla="*/ 0 w 26"/>
                      <a:gd name="T25" fmla="*/ 0 h 53"/>
                      <a:gd name="T26" fmla="*/ 0 w 26"/>
                      <a:gd name="T27" fmla="*/ 0 h 53"/>
                      <a:gd name="T28" fmla="*/ 0 w 26"/>
                      <a:gd name="T29" fmla="*/ 0 h 53"/>
                      <a:gd name="T30" fmla="*/ 0 w 26"/>
                      <a:gd name="T31" fmla="*/ 0 h 53"/>
                      <a:gd name="T32" fmla="*/ 0 w 26"/>
                      <a:gd name="T33" fmla="*/ 0 h 53"/>
                      <a:gd name="T34" fmla="*/ 0 w 26"/>
                      <a:gd name="T35" fmla="*/ 0 h 53"/>
                      <a:gd name="T36" fmla="*/ 0 w 26"/>
                      <a:gd name="T37" fmla="*/ 0 h 53"/>
                      <a:gd name="T38" fmla="*/ 0 w 26"/>
                      <a:gd name="T39" fmla="*/ 0 h 53"/>
                      <a:gd name="T40" fmla="*/ 0 w 26"/>
                      <a:gd name="T41" fmla="*/ 0 h 53"/>
                      <a:gd name="T42" fmla="*/ 0 w 26"/>
                      <a:gd name="T43" fmla="*/ 0 h 53"/>
                      <a:gd name="T44" fmla="*/ 0 w 26"/>
                      <a:gd name="T45" fmla="*/ 0 h 53"/>
                      <a:gd name="T46" fmla="*/ 0 w 26"/>
                      <a:gd name="T47" fmla="*/ 0 h 53"/>
                      <a:gd name="T48" fmla="*/ 0 w 26"/>
                      <a:gd name="T49" fmla="*/ 0 h 53"/>
                      <a:gd name="T50" fmla="*/ 0 w 26"/>
                      <a:gd name="T51" fmla="*/ 0 h 53"/>
                      <a:gd name="T52" fmla="*/ 0 w 26"/>
                      <a:gd name="T53" fmla="*/ 0 h 53"/>
                      <a:gd name="T54" fmla="*/ 0 w 26"/>
                      <a:gd name="T55" fmla="*/ 0 h 53"/>
                      <a:gd name="T56" fmla="*/ 0 w 26"/>
                      <a:gd name="T57" fmla="*/ 0 h 53"/>
                      <a:gd name="T58" fmla="*/ 0 w 26"/>
                      <a:gd name="T59" fmla="*/ 0 h 53"/>
                      <a:gd name="T60" fmla="*/ 0 w 26"/>
                      <a:gd name="T61" fmla="*/ 0 h 53"/>
                      <a:gd name="T62" fmla="*/ 0 w 26"/>
                      <a:gd name="T63" fmla="*/ 0 h 53"/>
                      <a:gd name="T64" fmla="*/ 0 w 26"/>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3"/>
                      <a:gd name="T101" fmla="*/ 26 w 26"/>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3">
                        <a:moveTo>
                          <a:pt x="0" y="42"/>
                        </a:moveTo>
                        <a:lnTo>
                          <a:pt x="0" y="42"/>
                        </a:lnTo>
                        <a:lnTo>
                          <a:pt x="0" y="45"/>
                        </a:lnTo>
                        <a:lnTo>
                          <a:pt x="0" y="48"/>
                        </a:lnTo>
                        <a:lnTo>
                          <a:pt x="4" y="48"/>
                        </a:lnTo>
                        <a:lnTo>
                          <a:pt x="6" y="51"/>
                        </a:lnTo>
                        <a:lnTo>
                          <a:pt x="10" y="51"/>
                        </a:lnTo>
                        <a:lnTo>
                          <a:pt x="13" y="53"/>
                        </a:lnTo>
                        <a:lnTo>
                          <a:pt x="17" y="51"/>
                        </a:lnTo>
                        <a:lnTo>
                          <a:pt x="19" y="51"/>
                        </a:lnTo>
                        <a:lnTo>
                          <a:pt x="23" y="48"/>
                        </a:lnTo>
                        <a:lnTo>
                          <a:pt x="26" y="45"/>
                        </a:lnTo>
                        <a:lnTo>
                          <a:pt x="26" y="42"/>
                        </a:lnTo>
                        <a:lnTo>
                          <a:pt x="26" y="14"/>
                        </a:lnTo>
                        <a:lnTo>
                          <a:pt x="26" y="8"/>
                        </a:lnTo>
                        <a:lnTo>
                          <a:pt x="23" y="6"/>
                        </a:lnTo>
                        <a:lnTo>
                          <a:pt x="23" y="2"/>
                        </a:lnTo>
                        <a:lnTo>
                          <a:pt x="19" y="2"/>
                        </a:lnTo>
                        <a:lnTo>
                          <a:pt x="17" y="0"/>
                        </a:lnTo>
                        <a:lnTo>
                          <a:pt x="13" y="0"/>
                        </a:lnTo>
                        <a:lnTo>
                          <a:pt x="10" y="0"/>
                        </a:lnTo>
                        <a:lnTo>
                          <a:pt x="6" y="0"/>
                        </a:lnTo>
                        <a:lnTo>
                          <a:pt x="6" y="2"/>
                        </a:lnTo>
                        <a:lnTo>
                          <a:pt x="4" y="2"/>
                        </a:lnTo>
                        <a:lnTo>
                          <a:pt x="0" y="6"/>
                        </a:lnTo>
                        <a:lnTo>
                          <a:pt x="0" y="8"/>
                        </a:lnTo>
                        <a:lnTo>
                          <a:pt x="0" y="14"/>
                        </a:lnTo>
                        <a:lnTo>
                          <a:pt x="0" y="42"/>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047" name="Line 200"/>
                  <p:cNvSpPr>
                    <a:spLocks noChangeShapeType="1"/>
                  </p:cNvSpPr>
                  <p:nvPr/>
                </p:nvSpPr>
                <p:spPr bwMode="auto">
                  <a:xfrm>
                    <a:off x="4003" y="994"/>
                    <a:ext cx="1" cy="1"/>
                  </a:xfrm>
                  <a:prstGeom prst="line">
                    <a:avLst/>
                  </a:prstGeom>
                  <a:noFill/>
                  <a:ln w="28575">
                    <a:solidFill>
                      <a:schemeClr val="tx1"/>
                    </a:solidFill>
                    <a:round/>
                    <a:headEnd/>
                    <a:tailEnd/>
                  </a:ln>
                </p:spPr>
                <p:txBody>
                  <a:bodyPr/>
                  <a:lstStyle/>
                  <a:p>
                    <a:endParaRPr lang="fr-CA"/>
                  </a:p>
                </p:txBody>
              </p:sp>
              <p:sp>
                <p:nvSpPr>
                  <p:cNvPr id="122048" name="Freeform 201"/>
                  <p:cNvSpPr>
                    <a:spLocks/>
                  </p:cNvSpPr>
                  <p:nvPr/>
                </p:nvSpPr>
                <p:spPr bwMode="auto">
                  <a:xfrm>
                    <a:off x="4000" y="994"/>
                    <a:ext cx="14" cy="4"/>
                  </a:xfrm>
                  <a:custGeom>
                    <a:avLst/>
                    <a:gdLst>
                      <a:gd name="T0" fmla="*/ 0 w 55"/>
                      <a:gd name="T1" fmla="*/ 0 h 23"/>
                      <a:gd name="T2" fmla="*/ 0 w 55"/>
                      <a:gd name="T3" fmla="*/ 0 h 23"/>
                      <a:gd name="T4" fmla="*/ 0 w 55"/>
                      <a:gd name="T5" fmla="*/ 0 h 23"/>
                      <a:gd name="T6" fmla="*/ 0 w 55"/>
                      <a:gd name="T7" fmla="*/ 0 h 23"/>
                      <a:gd name="T8" fmla="*/ 0 w 55"/>
                      <a:gd name="T9" fmla="*/ 0 h 23"/>
                      <a:gd name="T10" fmla="*/ 0 w 55"/>
                      <a:gd name="T11" fmla="*/ 0 h 23"/>
                      <a:gd name="T12" fmla="*/ 0 w 55"/>
                      <a:gd name="T13" fmla="*/ 0 h 23"/>
                      <a:gd name="T14" fmla="*/ 0 w 55"/>
                      <a:gd name="T15" fmla="*/ 0 h 23"/>
                      <a:gd name="T16" fmla="*/ 0 w 55"/>
                      <a:gd name="T17" fmla="*/ 0 h 23"/>
                      <a:gd name="T18" fmla="*/ 0 w 55"/>
                      <a:gd name="T19" fmla="*/ 0 h 23"/>
                      <a:gd name="T20" fmla="*/ 0 w 55"/>
                      <a:gd name="T21" fmla="*/ 0 h 23"/>
                      <a:gd name="T22" fmla="*/ 0 w 55"/>
                      <a:gd name="T23" fmla="*/ 0 h 23"/>
                      <a:gd name="T24" fmla="*/ 0 w 55"/>
                      <a:gd name="T25" fmla="*/ 0 h 23"/>
                      <a:gd name="T26" fmla="*/ 0 w 55"/>
                      <a:gd name="T27" fmla="*/ 0 h 23"/>
                      <a:gd name="T28" fmla="*/ 0 w 55"/>
                      <a:gd name="T29" fmla="*/ 0 h 23"/>
                      <a:gd name="T30" fmla="*/ 0 w 55"/>
                      <a:gd name="T31" fmla="*/ 0 h 23"/>
                      <a:gd name="T32" fmla="*/ 0 w 55"/>
                      <a:gd name="T33" fmla="*/ 0 h 23"/>
                      <a:gd name="T34" fmla="*/ 0 w 55"/>
                      <a:gd name="T35" fmla="*/ 0 h 23"/>
                      <a:gd name="T36" fmla="*/ 0 w 55"/>
                      <a:gd name="T37" fmla="*/ 0 h 23"/>
                      <a:gd name="T38" fmla="*/ 0 w 55"/>
                      <a:gd name="T39" fmla="*/ 0 h 23"/>
                      <a:gd name="T40" fmla="*/ 0 w 55"/>
                      <a:gd name="T41" fmla="*/ 0 h 23"/>
                      <a:gd name="T42" fmla="*/ 0 w 55"/>
                      <a:gd name="T43" fmla="*/ 0 h 23"/>
                      <a:gd name="T44" fmla="*/ 0 w 55"/>
                      <a:gd name="T45" fmla="*/ 0 h 23"/>
                      <a:gd name="T46" fmla="*/ 0 w 55"/>
                      <a:gd name="T47" fmla="*/ 0 h 23"/>
                      <a:gd name="T48" fmla="*/ 0 w 55"/>
                      <a:gd name="T49" fmla="*/ 0 h 23"/>
                      <a:gd name="T50" fmla="*/ 0 w 55"/>
                      <a:gd name="T51" fmla="*/ 0 h 23"/>
                      <a:gd name="T52" fmla="*/ 0 w 55"/>
                      <a:gd name="T53" fmla="*/ 0 h 23"/>
                      <a:gd name="T54" fmla="*/ 0 w 55"/>
                      <a:gd name="T55" fmla="*/ 0 h 23"/>
                      <a:gd name="T56" fmla="*/ 0 w 55"/>
                      <a:gd name="T57" fmla="*/ 0 h 23"/>
                      <a:gd name="T58" fmla="*/ 0 w 55"/>
                      <a:gd name="T59" fmla="*/ 0 h 23"/>
                      <a:gd name="T60" fmla="*/ 0 w 55"/>
                      <a:gd name="T61" fmla="*/ 0 h 23"/>
                      <a:gd name="T62" fmla="*/ 0 w 55"/>
                      <a:gd name="T63" fmla="*/ 0 h 23"/>
                      <a:gd name="T64" fmla="*/ 0 w 55"/>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5"/>
                      <a:gd name="T100" fmla="*/ 0 h 23"/>
                      <a:gd name="T101" fmla="*/ 55 w 55"/>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5" h="23">
                        <a:moveTo>
                          <a:pt x="13" y="0"/>
                        </a:moveTo>
                        <a:lnTo>
                          <a:pt x="10" y="0"/>
                        </a:lnTo>
                        <a:lnTo>
                          <a:pt x="6" y="0"/>
                        </a:lnTo>
                        <a:lnTo>
                          <a:pt x="6" y="2"/>
                        </a:lnTo>
                        <a:lnTo>
                          <a:pt x="4" y="2"/>
                        </a:lnTo>
                        <a:lnTo>
                          <a:pt x="0" y="6"/>
                        </a:lnTo>
                        <a:lnTo>
                          <a:pt x="0" y="8"/>
                        </a:lnTo>
                        <a:lnTo>
                          <a:pt x="0" y="11"/>
                        </a:lnTo>
                        <a:lnTo>
                          <a:pt x="0" y="14"/>
                        </a:lnTo>
                        <a:lnTo>
                          <a:pt x="0" y="17"/>
                        </a:lnTo>
                        <a:lnTo>
                          <a:pt x="4" y="19"/>
                        </a:lnTo>
                        <a:lnTo>
                          <a:pt x="6" y="19"/>
                        </a:lnTo>
                        <a:lnTo>
                          <a:pt x="6" y="23"/>
                        </a:lnTo>
                        <a:lnTo>
                          <a:pt x="10" y="23"/>
                        </a:lnTo>
                        <a:lnTo>
                          <a:pt x="39" y="23"/>
                        </a:lnTo>
                        <a:lnTo>
                          <a:pt x="45" y="23"/>
                        </a:lnTo>
                        <a:lnTo>
                          <a:pt x="49" y="19"/>
                        </a:lnTo>
                        <a:lnTo>
                          <a:pt x="52" y="19"/>
                        </a:lnTo>
                        <a:lnTo>
                          <a:pt x="52" y="17"/>
                        </a:lnTo>
                        <a:lnTo>
                          <a:pt x="55" y="17"/>
                        </a:lnTo>
                        <a:lnTo>
                          <a:pt x="55" y="14"/>
                        </a:lnTo>
                        <a:lnTo>
                          <a:pt x="55" y="11"/>
                        </a:lnTo>
                        <a:lnTo>
                          <a:pt x="55" y="8"/>
                        </a:lnTo>
                        <a:lnTo>
                          <a:pt x="52" y="6"/>
                        </a:lnTo>
                        <a:lnTo>
                          <a:pt x="52" y="2"/>
                        </a:lnTo>
                        <a:lnTo>
                          <a:pt x="49" y="2"/>
                        </a:lnTo>
                        <a:lnTo>
                          <a:pt x="45" y="0"/>
                        </a:lnTo>
                        <a:lnTo>
                          <a:pt x="43"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049" name="Line 202"/>
                  <p:cNvSpPr>
                    <a:spLocks noChangeShapeType="1"/>
                  </p:cNvSpPr>
                  <p:nvPr/>
                </p:nvSpPr>
                <p:spPr bwMode="auto">
                  <a:xfrm>
                    <a:off x="4008" y="996"/>
                    <a:ext cx="1" cy="1"/>
                  </a:xfrm>
                  <a:prstGeom prst="line">
                    <a:avLst/>
                  </a:prstGeom>
                  <a:noFill/>
                  <a:ln w="28575">
                    <a:solidFill>
                      <a:schemeClr val="tx1"/>
                    </a:solidFill>
                    <a:round/>
                    <a:headEnd/>
                    <a:tailEnd/>
                  </a:ln>
                </p:spPr>
                <p:txBody>
                  <a:bodyPr/>
                  <a:lstStyle/>
                  <a:p>
                    <a:endParaRPr lang="fr-CA"/>
                  </a:p>
                </p:txBody>
              </p:sp>
              <p:sp>
                <p:nvSpPr>
                  <p:cNvPr id="122050" name="Freeform 203"/>
                  <p:cNvSpPr>
                    <a:spLocks/>
                  </p:cNvSpPr>
                  <p:nvPr/>
                </p:nvSpPr>
                <p:spPr bwMode="auto">
                  <a:xfrm>
                    <a:off x="4008" y="988"/>
                    <a:ext cx="6" cy="10"/>
                  </a:xfrm>
                  <a:custGeom>
                    <a:avLst/>
                    <a:gdLst>
                      <a:gd name="T0" fmla="*/ 0 w 25"/>
                      <a:gd name="T1" fmla="*/ 0 h 53"/>
                      <a:gd name="T2" fmla="*/ 0 w 25"/>
                      <a:gd name="T3" fmla="*/ 0 h 53"/>
                      <a:gd name="T4" fmla="*/ 0 w 25"/>
                      <a:gd name="T5" fmla="*/ 0 h 53"/>
                      <a:gd name="T6" fmla="*/ 0 w 25"/>
                      <a:gd name="T7" fmla="*/ 0 h 53"/>
                      <a:gd name="T8" fmla="*/ 0 w 25"/>
                      <a:gd name="T9" fmla="*/ 0 h 53"/>
                      <a:gd name="T10" fmla="*/ 0 w 25"/>
                      <a:gd name="T11" fmla="*/ 0 h 53"/>
                      <a:gd name="T12" fmla="*/ 0 w 25"/>
                      <a:gd name="T13" fmla="*/ 0 h 53"/>
                      <a:gd name="T14" fmla="*/ 0 w 25"/>
                      <a:gd name="T15" fmla="*/ 0 h 53"/>
                      <a:gd name="T16" fmla="*/ 0 w 25"/>
                      <a:gd name="T17" fmla="*/ 0 h 53"/>
                      <a:gd name="T18" fmla="*/ 0 w 25"/>
                      <a:gd name="T19" fmla="*/ 0 h 53"/>
                      <a:gd name="T20" fmla="*/ 0 w 25"/>
                      <a:gd name="T21" fmla="*/ 0 h 53"/>
                      <a:gd name="T22" fmla="*/ 0 w 25"/>
                      <a:gd name="T23" fmla="*/ 0 h 53"/>
                      <a:gd name="T24" fmla="*/ 0 w 25"/>
                      <a:gd name="T25" fmla="*/ 0 h 53"/>
                      <a:gd name="T26" fmla="*/ 0 w 25"/>
                      <a:gd name="T27" fmla="*/ 0 h 53"/>
                      <a:gd name="T28" fmla="*/ 0 w 25"/>
                      <a:gd name="T29" fmla="*/ 0 h 53"/>
                      <a:gd name="T30" fmla="*/ 0 w 25"/>
                      <a:gd name="T31" fmla="*/ 0 h 53"/>
                      <a:gd name="T32" fmla="*/ 0 w 25"/>
                      <a:gd name="T33" fmla="*/ 0 h 53"/>
                      <a:gd name="T34" fmla="*/ 0 w 25"/>
                      <a:gd name="T35" fmla="*/ 0 h 53"/>
                      <a:gd name="T36" fmla="*/ 0 w 25"/>
                      <a:gd name="T37" fmla="*/ 0 h 53"/>
                      <a:gd name="T38" fmla="*/ 0 w 25"/>
                      <a:gd name="T39" fmla="*/ 0 h 53"/>
                      <a:gd name="T40" fmla="*/ 0 w 25"/>
                      <a:gd name="T41" fmla="*/ 0 h 53"/>
                      <a:gd name="T42" fmla="*/ 0 w 25"/>
                      <a:gd name="T43" fmla="*/ 0 h 53"/>
                      <a:gd name="T44" fmla="*/ 0 w 25"/>
                      <a:gd name="T45" fmla="*/ 0 h 53"/>
                      <a:gd name="T46" fmla="*/ 0 w 25"/>
                      <a:gd name="T47" fmla="*/ 0 h 53"/>
                      <a:gd name="T48" fmla="*/ 0 w 25"/>
                      <a:gd name="T49" fmla="*/ 0 h 53"/>
                      <a:gd name="T50" fmla="*/ 0 w 25"/>
                      <a:gd name="T51" fmla="*/ 0 h 53"/>
                      <a:gd name="T52" fmla="*/ 0 w 25"/>
                      <a:gd name="T53" fmla="*/ 0 h 53"/>
                      <a:gd name="T54" fmla="*/ 0 w 25"/>
                      <a:gd name="T55" fmla="*/ 0 h 53"/>
                      <a:gd name="T56" fmla="*/ 0 w 25"/>
                      <a:gd name="T57" fmla="*/ 0 h 53"/>
                      <a:gd name="T58" fmla="*/ 0 w 25"/>
                      <a:gd name="T59" fmla="*/ 0 h 53"/>
                      <a:gd name="T60" fmla="*/ 0 w 25"/>
                      <a:gd name="T61" fmla="*/ 0 h 53"/>
                      <a:gd name="T62" fmla="*/ 0 w 25"/>
                      <a:gd name="T63" fmla="*/ 0 h 53"/>
                      <a:gd name="T64" fmla="*/ 0 w 25"/>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53"/>
                      <a:gd name="T101" fmla="*/ 25 w 25"/>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53">
                        <a:moveTo>
                          <a:pt x="0" y="41"/>
                        </a:moveTo>
                        <a:lnTo>
                          <a:pt x="0" y="44"/>
                        </a:lnTo>
                        <a:lnTo>
                          <a:pt x="0" y="47"/>
                        </a:lnTo>
                        <a:lnTo>
                          <a:pt x="2" y="47"/>
                        </a:lnTo>
                        <a:lnTo>
                          <a:pt x="2" y="49"/>
                        </a:lnTo>
                        <a:lnTo>
                          <a:pt x="6" y="49"/>
                        </a:lnTo>
                        <a:lnTo>
                          <a:pt x="6" y="53"/>
                        </a:lnTo>
                        <a:lnTo>
                          <a:pt x="9" y="53"/>
                        </a:lnTo>
                        <a:lnTo>
                          <a:pt x="13" y="53"/>
                        </a:lnTo>
                        <a:lnTo>
                          <a:pt x="15" y="53"/>
                        </a:lnTo>
                        <a:lnTo>
                          <a:pt x="19" y="49"/>
                        </a:lnTo>
                        <a:lnTo>
                          <a:pt x="22" y="49"/>
                        </a:lnTo>
                        <a:lnTo>
                          <a:pt x="22" y="47"/>
                        </a:lnTo>
                        <a:lnTo>
                          <a:pt x="25" y="47"/>
                        </a:lnTo>
                        <a:lnTo>
                          <a:pt x="25" y="44"/>
                        </a:lnTo>
                        <a:lnTo>
                          <a:pt x="25" y="16"/>
                        </a:lnTo>
                        <a:lnTo>
                          <a:pt x="25" y="10"/>
                        </a:lnTo>
                        <a:lnTo>
                          <a:pt x="25" y="8"/>
                        </a:lnTo>
                        <a:lnTo>
                          <a:pt x="22" y="5"/>
                        </a:lnTo>
                        <a:lnTo>
                          <a:pt x="19" y="2"/>
                        </a:lnTo>
                        <a:lnTo>
                          <a:pt x="15" y="2"/>
                        </a:lnTo>
                        <a:lnTo>
                          <a:pt x="13" y="0"/>
                        </a:lnTo>
                        <a:lnTo>
                          <a:pt x="9" y="2"/>
                        </a:lnTo>
                        <a:lnTo>
                          <a:pt x="6" y="2"/>
                        </a:lnTo>
                        <a:lnTo>
                          <a:pt x="2" y="5"/>
                        </a:lnTo>
                        <a:lnTo>
                          <a:pt x="0" y="8"/>
                        </a:lnTo>
                        <a:lnTo>
                          <a:pt x="0" y="13"/>
                        </a:lnTo>
                        <a:lnTo>
                          <a:pt x="0" y="41"/>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051" name="Line 204"/>
                  <p:cNvSpPr>
                    <a:spLocks noChangeShapeType="1"/>
                  </p:cNvSpPr>
                  <p:nvPr/>
                </p:nvSpPr>
                <p:spPr bwMode="auto">
                  <a:xfrm>
                    <a:off x="4011" y="988"/>
                    <a:ext cx="1" cy="1"/>
                  </a:xfrm>
                  <a:prstGeom prst="line">
                    <a:avLst/>
                  </a:prstGeom>
                  <a:noFill/>
                  <a:ln w="28575">
                    <a:solidFill>
                      <a:schemeClr val="tx1"/>
                    </a:solidFill>
                    <a:round/>
                    <a:headEnd/>
                    <a:tailEnd/>
                  </a:ln>
                </p:spPr>
                <p:txBody>
                  <a:bodyPr/>
                  <a:lstStyle/>
                  <a:p>
                    <a:endParaRPr lang="fr-CA"/>
                  </a:p>
                </p:txBody>
              </p:sp>
              <p:sp>
                <p:nvSpPr>
                  <p:cNvPr id="122052" name="Freeform 205"/>
                  <p:cNvSpPr>
                    <a:spLocks/>
                  </p:cNvSpPr>
                  <p:nvPr/>
                </p:nvSpPr>
                <p:spPr bwMode="auto">
                  <a:xfrm>
                    <a:off x="4008" y="988"/>
                    <a:ext cx="9" cy="4"/>
                  </a:xfrm>
                  <a:custGeom>
                    <a:avLst/>
                    <a:gdLst>
                      <a:gd name="T0" fmla="*/ 0 w 37"/>
                      <a:gd name="T1" fmla="*/ 0 h 21"/>
                      <a:gd name="T2" fmla="*/ 0 w 37"/>
                      <a:gd name="T3" fmla="*/ 0 h 21"/>
                      <a:gd name="T4" fmla="*/ 0 w 37"/>
                      <a:gd name="T5" fmla="*/ 0 h 21"/>
                      <a:gd name="T6" fmla="*/ 0 w 37"/>
                      <a:gd name="T7" fmla="*/ 0 h 21"/>
                      <a:gd name="T8" fmla="*/ 0 w 37"/>
                      <a:gd name="T9" fmla="*/ 0 h 21"/>
                      <a:gd name="T10" fmla="*/ 0 w 37"/>
                      <a:gd name="T11" fmla="*/ 0 h 21"/>
                      <a:gd name="T12" fmla="*/ 0 w 37"/>
                      <a:gd name="T13" fmla="*/ 0 h 21"/>
                      <a:gd name="T14" fmla="*/ 0 w 37"/>
                      <a:gd name="T15" fmla="*/ 0 h 21"/>
                      <a:gd name="T16" fmla="*/ 0 w 37"/>
                      <a:gd name="T17" fmla="*/ 0 h 21"/>
                      <a:gd name="T18" fmla="*/ 0 w 37"/>
                      <a:gd name="T19" fmla="*/ 0 h 21"/>
                      <a:gd name="T20" fmla="*/ 0 w 37"/>
                      <a:gd name="T21" fmla="*/ 0 h 21"/>
                      <a:gd name="T22" fmla="*/ 0 w 37"/>
                      <a:gd name="T23" fmla="*/ 0 h 21"/>
                      <a:gd name="T24" fmla="*/ 0 w 37"/>
                      <a:gd name="T25" fmla="*/ 0 h 21"/>
                      <a:gd name="T26" fmla="*/ 0 w 37"/>
                      <a:gd name="T27" fmla="*/ 0 h 21"/>
                      <a:gd name="T28" fmla="*/ 0 w 37"/>
                      <a:gd name="T29" fmla="*/ 0 h 21"/>
                      <a:gd name="T30" fmla="*/ 0 w 37"/>
                      <a:gd name="T31" fmla="*/ 0 h 21"/>
                      <a:gd name="T32" fmla="*/ 0 w 37"/>
                      <a:gd name="T33" fmla="*/ 0 h 21"/>
                      <a:gd name="T34" fmla="*/ 0 w 37"/>
                      <a:gd name="T35" fmla="*/ 0 h 21"/>
                      <a:gd name="T36" fmla="*/ 0 w 37"/>
                      <a:gd name="T37" fmla="*/ 0 h 21"/>
                      <a:gd name="T38" fmla="*/ 0 w 37"/>
                      <a:gd name="T39" fmla="*/ 0 h 21"/>
                      <a:gd name="T40" fmla="*/ 0 w 37"/>
                      <a:gd name="T41" fmla="*/ 0 h 21"/>
                      <a:gd name="T42" fmla="*/ 0 w 37"/>
                      <a:gd name="T43" fmla="*/ 0 h 21"/>
                      <a:gd name="T44" fmla="*/ 0 w 37"/>
                      <a:gd name="T45" fmla="*/ 0 h 21"/>
                      <a:gd name="T46" fmla="*/ 0 w 37"/>
                      <a:gd name="T47" fmla="*/ 0 h 21"/>
                      <a:gd name="T48" fmla="*/ 0 w 37"/>
                      <a:gd name="T49" fmla="*/ 0 h 21"/>
                      <a:gd name="T50" fmla="*/ 0 w 37"/>
                      <a:gd name="T51" fmla="*/ 0 h 21"/>
                      <a:gd name="T52" fmla="*/ 0 w 37"/>
                      <a:gd name="T53" fmla="*/ 0 h 21"/>
                      <a:gd name="T54" fmla="*/ 0 w 37"/>
                      <a:gd name="T55" fmla="*/ 0 h 21"/>
                      <a:gd name="T56" fmla="*/ 0 w 37"/>
                      <a:gd name="T57" fmla="*/ 0 h 21"/>
                      <a:gd name="T58" fmla="*/ 0 w 37"/>
                      <a:gd name="T59" fmla="*/ 0 h 21"/>
                      <a:gd name="T60" fmla="*/ 0 w 37"/>
                      <a:gd name="T61" fmla="*/ 0 h 21"/>
                      <a:gd name="T62" fmla="*/ 0 w 37"/>
                      <a:gd name="T63" fmla="*/ 0 h 21"/>
                      <a:gd name="T64" fmla="*/ 0 w 37"/>
                      <a:gd name="T65" fmla="*/ 0 h 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21"/>
                      <a:gd name="T101" fmla="*/ 37 w 37"/>
                      <a:gd name="T102" fmla="*/ 21 h 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21">
                        <a:moveTo>
                          <a:pt x="13" y="0"/>
                        </a:moveTo>
                        <a:lnTo>
                          <a:pt x="9" y="2"/>
                        </a:lnTo>
                        <a:lnTo>
                          <a:pt x="6" y="2"/>
                        </a:lnTo>
                        <a:lnTo>
                          <a:pt x="2" y="5"/>
                        </a:lnTo>
                        <a:lnTo>
                          <a:pt x="0" y="8"/>
                        </a:lnTo>
                        <a:lnTo>
                          <a:pt x="0" y="10"/>
                        </a:lnTo>
                        <a:lnTo>
                          <a:pt x="0" y="13"/>
                        </a:lnTo>
                        <a:lnTo>
                          <a:pt x="0" y="16"/>
                        </a:lnTo>
                        <a:lnTo>
                          <a:pt x="2" y="19"/>
                        </a:lnTo>
                        <a:lnTo>
                          <a:pt x="6" y="21"/>
                        </a:lnTo>
                        <a:lnTo>
                          <a:pt x="9" y="21"/>
                        </a:lnTo>
                        <a:lnTo>
                          <a:pt x="22" y="21"/>
                        </a:lnTo>
                        <a:lnTo>
                          <a:pt x="28" y="21"/>
                        </a:lnTo>
                        <a:lnTo>
                          <a:pt x="31" y="21"/>
                        </a:lnTo>
                        <a:lnTo>
                          <a:pt x="34" y="21"/>
                        </a:lnTo>
                        <a:lnTo>
                          <a:pt x="34" y="19"/>
                        </a:lnTo>
                        <a:lnTo>
                          <a:pt x="37" y="19"/>
                        </a:lnTo>
                        <a:lnTo>
                          <a:pt x="37" y="16"/>
                        </a:lnTo>
                        <a:lnTo>
                          <a:pt x="37" y="13"/>
                        </a:lnTo>
                        <a:lnTo>
                          <a:pt x="37" y="10"/>
                        </a:lnTo>
                        <a:lnTo>
                          <a:pt x="37" y="8"/>
                        </a:lnTo>
                        <a:lnTo>
                          <a:pt x="37" y="5"/>
                        </a:lnTo>
                        <a:lnTo>
                          <a:pt x="34" y="5"/>
                        </a:lnTo>
                        <a:lnTo>
                          <a:pt x="34" y="2"/>
                        </a:lnTo>
                        <a:lnTo>
                          <a:pt x="31" y="2"/>
                        </a:lnTo>
                        <a:lnTo>
                          <a:pt x="25"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053" name="Line 206"/>
                  <p:cNvSpPr>
                    <a:spLocks noChangeShapeType="1"/>
                  </p:cNvSpPr>
                  <p:nvPr/>
                </p:nvSpPr>
                <p:spPr bwMode="auto">
                  <a:xfrm>
                    <a:off x="4011" y="990"/>
                    <a:ext cx="1" cy="1"/>
                  </a:xfrm>
                  <a:prstGeom prst="line">
                    <a:avLst/>
                  </a:prstGeom>
                  <a:noFill/>
                  <a:ln w="28575">
                    <a:solidFill>
                      <a:schemeClr val="tx1"/>
                    </a:solidFill>
                    <a:round/>
                    <a:headEnd/>
                    <a:tailEnd/>
                  </a:ln>
                </p:spPr>
                <p:txBody>
                  <a:bodyPr/>
                  <a:lstStyle/>
                  <a:p>
                    <a:endParaRPr lang="fr-CA"/>
                  </a:p>
                </p:txBody>
              </p:sp>
              <p:sp>
                <p:nvSpPr>
                  <p:cNvPr id="122054" name="Freeform 207"/>
                  <p:cNvSpPr>
                    <a:spLocks/>
                  </p:cNvSpPr>
                  <p:nvPr/>
                </p:nvSpPr>
                <p:spPr bwMode="auto">
                  <a:xfrm>
                    <a:off x="4011" y="982"/>
                    <a:ext cx="6" cy="10"/>
                  </a:xfrm>
                  <a:custGeom>
                    <a:avLst/>
                    <a:gdLst>
                      <a:gd name="T0" fmla="*/ 0 w 24"/>
                      <a:gd name="T1" fmla="*/ 0 h 49"/>
                      <a:gd name="T2" fmla="*/ 0 w 24"/>
                      <a:gd name="T3" fmla="*/ 0 h 49"/>
                      <a:gd name="T4" fmla="*/ 0 w 24"/>
                      <a:gd name="T5" fmla="*/ 0 h 49"/>
                      <a:gd name="T6" fmla="*/ 0 w 24"/>
                      <a:gd name="T7" fmla="*/ 0 h 49"/>
                      <a:gd name="T8" fmla="*/ 0 w 24"/>
                      <a:gd name="T9" fmla="*/ 0 h 49"/>
                      <a:gd name="T10" fmla="*/ 0 w 24"/>
                      <a:gd name="T11" fmla="*/ 0 h 49"/>
                      <a:gd name="T12" fmla="*/ 0 w 24"/>
                      <a:gd name="T13" fmla="*/ 0 h 49"/>
                      <a:gd name="T14" fmla="*/ 0 w 24"/>
                      <a:gd name="T15" fmla="*/ 0 h 49"/>
                      <a:gd name="T16" fmla="*/ 0 w 24"/>
                      <a:gd name="T17" fmla="*/ 0 h 49"/>
                      <a:gd name="T18" fmla="*/ 0 w 24"/>
                      <a:gd name="T19" fmla="*/ 0 h 49"/>
                      <a:gd name="T20" fmla="*/ 0 w 24"/>
                      <a:gd name="T21" fmla="*/ 0 h 49"/>
                      <a:gd name="T22" fmla="*/ 0 w 24"/>
                      <a:gd name="T23" fmla="*/ 0 h 49"/>
                      <a:gd name="T24" fmla="*/ 0 w 24"/>
                      <a:gd name="T25" fmla="*/ 0 h 49"/>
                      <a:gd name="T26" fmla="*/ 0 w 24"/>
                      <a:gd name="T27" fmla="*/ 0 h 49"/>
                      <a:gd name="T28" fmla="*/ 0 w 24"/>
                      <a:gd name="T29" fmla="*/ 0 h 49"/>
                      <a:gd name="T30" fmla="*/ 0 w 24"/>
                      <a:gd name="T31" fmla="*/ 0 h 49"/>
                      <a:gd name="T32" fmla="*/ 0 w 24"/>
                      <a:gd name="T33" fmla="*/ 0 h 49"/>
                      <a:gd name="T34" fmla="*/ 0 w 24"/>
                      <a:gd name="T35" fmla="*/ 0 h 49"/>
                      <a:gd name="T36" fmla="*/ 0 w 24"/>
                      <a:gd name="T37" fmla="*/ 0 h 49"/>
                      <a:gd name="T38" fmla="*/ 0 w 24"/>
                      <a:gd name="T39" fmla="*/ 0 h 49"/>
                      <a:gd name="T40" fmla="*/ 0 w 24"/>
                      <a:gd name="T41" fmla="*/ 0 h 49"/>
                      <a:gd name="T42" fmla="*/ 0 w 24"/>
                      <a:gd name="T43" fmla="*/ 0 h 49"/>
                      <a:gd name="T44" fmla="*/ 0 w 24"/>
                      <a:gd name="T45" fmla="*/ 0 h 49"/>
                      <a:gd name="T46" fmla="*/ 0 w 24"/>
                      <a:gd name="T47" fmla="*/ 0 h 49"/>
                      <a:gd name="T48" fmla="*/ 0 w 24"/>
                      <a:gd name="T49" fmla="*/ 0 h 49"/>
                      <a:gd name="T50" fmla="*/ 0 w 24"/>
                      <a:gd name="T51" fmla="*/ 0 h 49"/>
                      <a:gd name="T52" fmla="*/ 0 w 24"/>
                      <a:gd name="T53" fmla="*/ 0 h 49"/>
                      <a:gd name="T54" fmla="*/ 0 w 24"/>
                      <a:gd name="T55" fmla="*/ 0 h 49"/>
                      <a:gd name="T56" fmla="*/ 0 w 24"/>
                      <a:gd name="T57" fmla="*/ 0 h 49"/>
                      <a:gd name="T58" fmla="*/ 0 w 24"/>
                      <a:gd name="T59" fmla="*/ 0 h 49"/>
                      <a:gd name="T60" fmla="*/ 0 w 24"/>
                      <a:gd name="T61" fmla="*/ 0 h 49"/>
                      <a:gd name="T62" fmla="*/ 0 w 24"/>
                      <a:gd name="T63" fmla="*/ 0 h 49"/>
                      <a:gd name="T64" fmla="*/ 0 w 24"/>
                      <a:gd name="T65" fmla="*/ 0 h 4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
                      <a:gd name="T100" fmla="*/ 0 h 49"/>
                      <a:gd name="T101" fmla="*/ 24 w 24"/>
                      <a:gd name="T102" fmla="*/ 49 h 4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 h="49">
                        <a:moveTo>
                          <a:pt x="0" y="38"/>
                        </a:moveTo>
                        <a:lnTo>
                          <a:pt x="0" y="41"/>
                        </a:lnTo>
                        <a:lnTo>
                          <a:pt x="2" y="44"/>
                        </a:lnTo>
                        <a:lnTo>
                          <a:pt x="2" y="47"/>
                        </a:lnTo>
                        <a:lnTo>
                          <a:pt x="6" y="47"/>
                        </a:lnTo>
                        <a:lnTo>
                          <a:pt x="6" y="49"/>
                        </a:lnTo>
                        <a:lnTo>
                          <a:pt x="9" y="49"/>
                        </a:lnTo>
                        <a:lnTo>
                          <a:pt x="12" y="49"/>
                        </a:lnTo>
                        <a:lnTo>
                          <a:pt x="15" y="49"/>
                        </a:lnTo>
                        <a:lnTo>
                          <a:pt x="18" y="49"/>
                        </a:lnTo>
                        <a:lnTo>
                          <a:pt x="21" y="49"/>
                        </a:lnTo>
                        <a:lnTo>
                          <a:pt x="21" y="47"/>
                        </a:lnTo>
                        <a:lnTo>
                          <a:pt x="24" y="47"/>
                        </a:lnTo>
                        <a:lnTo>
                          <a:pt x="24" y="44"/>
                        </a:lnTo>
                        <a:lnTo>
                          <a:pt x="24" y="41"/>
                        </a:lnTo>
                        <a:lnTo>
                          <a:pt x="24" y="13"/>
                        </a:lnTo>
                        <a:lnTo>
                          <a:pt x="24" y="8"/>
                        </a:lnTo>
                        <a:lnTo>
                          <a:pt x="24" y="5"/>
                        </a:lnTo>
                        <a:lnTo>
                          <a:pt x="21" y="2"/>
                        </a:lnTo>
                        <a:lnTo>
                          <a:pt x="18" y="0"/>
                        </a:lnTo>
                        <a:lnTo>
                          <a:pt x="15" y="0"/>
                        </a:lnTo>
                        <a:lnTo>
                          <a:pt x="12" y="0"/>
                        </a:lnTo>
                        <a:lnTo>
                          <a:pt x="9" y="0"/>
                        </a:lnTo>
                        <a:lnTo>
                          <a:pt x="6" y="2"/>
                        </a:lnTo>
                        <a:lnTo>
                          <a:pt x="2" y="5"/>
                        </a:lnTo>
                        <a:lnTo>
                          <a:pt x="0" y="11"/>
                        </a:lnTo>
                        <a:lnTo>
                          <a:pt x="0" y="3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055" name="Line 208"/>
                  <p:cNvSpPr>
                    <a:spLocks noChangeShapeType="1"/>
                  </p:cNvSpPr>
                  <p:nvPr/>
                </p:nvSpPr>
                <p:spPr bwMode="auto">
                  <a:xfrm>
                    <a:off x="4014" y="982"/>
                    <a:ext cx="1" cy="1"/>
                  </a:xfrm>
                  <a:prstGeom prst="line">
                    <a:avLst/>
                  </a:prstGeom>
                  <a:noFill/>
                  <a:ln w="28575">
                    <a:solidFill>
                      <a:schemeClr val="tx1"/>
                    </a:solidFill>
                    <a:round/>
                    <a:headEnd/>
                    <a:tailEnd/>
                  </a:ln>
                </p:spPr>
                <p:txBody>
                  <a:bodyPr/>
                  <a:lstStyle/>
                  <a:p>
                    <a:endParaRPr lang="fr-CA"/>
                  </a:p>
                </p:txBody>
              </p:sp>
              <p:sp>
                <p:nvSpPr>
                  <p:cNvPr id="122056" name="Freeform 209"/>
                  <p:cNvSpPr>
                    <a:spLocks/>
                  </p:cNvSpPr>
                  <p:nvPr/>
                </p:nvSpPr>
                <p:spPr bwMode="auto">
                  <a:xfrm>
                    <a:off x="4011" y="982"/>
                    <a:ext cx="21" cy="5"/>
                  </a:xfrm>
                  <a:custGeom>
                    <a:avLst/>
                    <a:gdLst>
                      <a:gd name="T0" fmla="*/ 0 w 82"/>
                      <a:gd name="T1" fmla="*/ 0 h 22"/>
                      <a:gd name="T2" fmla="*/ 0 w 82"/>
                      <a:gd name="T3" fmla="*/ 0 h 22"/>
                      <a:gd name="T4" fmla="*/ 0 w 82"/>
                      <a:gd name="T5" fmla="*/ 0 h 22"/>
                      <a:gd name="T6" fmla="*/ 0 w 82"/>
                      <a:gd name="T7" fmla="*/ 0 h 22"/>
                      <a:gd name="T8" fmla="*/ 0 w 82"/>
                      <a:gd name="T9" fmla="*/ 0 h 22"/>
                      <a:gd name="T10" fmla="*/ 0 w 82"/>
                      <a:gd name="T11" fmla="*/ 0 h 22"/>
                      <a:gd name="T12" fmla="*/ 0 w 82"/>
                      <a:gd name="T13" fmla="*/ 0 h 22"/>
                      <a:gd name="T14" fmla="*/ 0 w 82"/>
                      <a:gd name="T15" fmla="*/ 0 h 22"/>
                      <a:gd name="T16" fmla="*/ 0 w 82"/>
                      <a:gd name="T17" fmla="*/ 0 h 22"/>
                      <a:gd name="T18" fmla="*/ 0 w 82"/>
                      <a:gd name="T19" fmla="*/ 0 h 22"/>
                      <a:gd name="T20" fmla="*/ 0 w 82"/>
                      <a:gd name="T21" fmla="*/ 0 h 22"/>
                      <a:gd name="T22" fmla="*/ 0 w 82"/>
                      <a:gd name="T23" fmla="*/ 0 h 22"/>
                      <a:gd name="T24" fmla="*/ 0 w 82"/>
                      <a:gd name="T25" fmla="*/ 0 h 22"/>
                      <a:gd name="T26" fmla="*/ 0 w 82"/>
                      <a:gd name="T27" fmla="*/ 0 h 22"/>
                      <a:gd name="T28" fmla="*/ 0 w 82"/>
                      <a:gd name="T29" fmla="*/ 0 h 22"/>
                      <a:gd name="T30" fmla="*/ 0 w 82"/>
                      <a:gd name="T31" fmla="*/ 0 h 22"/>
                      <a:gd name="T32" fmla="*/ 0 w 82"/>
                      <a:gd name="T33" fmla="*/ 0 h 22"/>
                      <a:gd name="T34" fmla="*/ 0 w 82"/>
                      <a:gd name="T35" fmla="*/ 0 h 22"/>
                      <a:gd name="T36" fmla="*/ 0 w 82"/>
                      <a:gd name="T37" fmla="*/ 0 h 22"/>
                      <a:gd name="T38" fmla="*/ 0 w 82"/>
                      <a:gd name="T39" fmla="*/ 0 h 22"/>
                      <a:gd name="T40" fmla="*/ 0 w 82"/>
                      <a:gd name="T41" fmla="*/ 0 h 22"/>
                      <a:gd name="T42" fmla="*/ 0 w 82"/>
                      <a:gd name="T43" fmla="*/ 0 h 22"/>
                      <a:gd name="T44" fmla="*/ 0 w 82"/>
                      <a:gd name="T45" fmla="*/ 0 h 22"/>
                      <a:gd name="T46" fmla="*/ 0 w 82"/>
                      <a:gd name="T47" fmla="*/ 0 h 22"/>
                      <a:gd name="T48" fmla="*/ 0 w 82"/>
                      <a:gd name="T49" fmla="*/ 0 h 22"/>
                      <a:gd name="T50" fmla="*/ 0 w 82"/>
                      <a:gd name="T51" fmla="*/ 0 h 22"/>
                      <a:gd name="T52" fmla="*/ 0 w 82"/>
                      <a:gd name="T53" fmla="*/ 0 h 22"/>
                      <a:gd name="T54" fmla="*/ 0 w 82"/>
                      <a:gd name="T55" fmla="*/ 0 h 22"/>
                      <a:gd name="T56" fmla="*/ 0 w 82"/>
                      <a:gd name="T57" fmla="*/ 0 h 22"/>
                      <a:gd name="T58" fmla="*/ 0 w 82"/>
                      <a:gd name="T59" fmla="*/ 0 h 22"/>
                      <a:gd name="T60" fmla="*/ 0 w 82"/>
                      <a:gd name="T61" fmla="*/ 0 h 22"/>
                      <a:gd name="T62" fmla="*/ 0 w 82"/>
                      <a:gd name="T63" fmla="*/ 0 h 22"/>
                      <a:gd name="T64" fmla="*/ 0 w 82"/>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
                      <a:gd name="T100" fmla="*/ 0 h 22"/>
                      <a:gd name="T101" fmla="*/ 82 w 82"/>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 h="22">
                        <a:moveTo>
                          <a:pt x="12" y="0"/>
                        </a:moveTo>
                        <a:lnTo>
                          <a:pt x="12" y="0"/>
                        </a:lnTo>
                        <a:lnTo>
                          <a:pt x="9" y="0"/>
                        </a:lnTo>
                        <a:lnTo>
                          <a:pt x="6" y="2"/>
                        </a:lnTo>
                        <a:lnTo>
                          <a:pt x="2" y="5"/>
                        </a:lnTo>
                        <a:lnTo>
                          <a:pt x="0" y="8"/>
                        </a:lnTo>
                        <a:lnTo>
                          <a:pt x="0" y="11"/>
                        </a:lnTo>
                        <a:lnTo>
                          <a:pt x="0" y="13"/>
                        </a:lnTo>
                        <a:lnTo>
                          <a:pt x="2" y="13"/>
                        </a:lnTo>
                        <a:lnTo>
                          <a:pt x="2" y="17"/>
                        </a:lnTo>
                        <a:lnTo>
                          <a:pt x="6" y="19"/>
                        </a:lnTo>
                        <a:lnTo>
                          <a:pt x="9" y="22"/>
                        </a:lnTo>
                        <a:lnTo>
                          <a:pt x="12" y="22"/>
                        </a:lnTo>
                        <a:lnTo>
                          <a:pt x="69" y="22"/>
                        </a:lnTo>
                        <a:lnTo>
                          <a:pt x="73" y="22"/>
                        </a:lnTo>
                        <a:lnTo>
                          <a:pt x="76" y="22"/>
                        </a:lnTo>
                        <a:lnTo>
                          <a:pt x="80" y="19"/>
                        </a:lnTo>
                        <a:lnTo>
                          <a:pt x="82" y="17"/>
                        </a:lnTo>
                        <a:lnTo>
                          <a:pt x="82" y="13"/>
                        </a:lnTo>
                        <a:lnTo>
                          <a:pt x="82" y="11"/>
                        </a:lnTo>
                        <a:lnTo>
                          <a:pt x="82" y="8"/>
                        </a:lnTo>
                        <a:lnTo>
                          <a:pt x="82" y="5"/>
                        </a:lnTo>
                        <a:lnTo>
                          <a:pt x="80" y="2"/>
                        </a:lnTo>
                        <a:lnTo>
                          <a:pt x="76" y="0"/>
                        </a:lnTo>
                        <a:lnTo>
                          <a:pt x="69"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057" name="Line 210"/>
                  <p:cNvSpPr>
                    <a:spLocks noChangeShapeType="1"/>
                  </p:cNvSpPr>
                  <p:nvPr/>
                </p:nvSpPr>
                <p:spPr bwMode="auto">
                  <a:xfrm>
                    <a:off x="4025" y="984"/>
                    <a:ext cx="1" cy="1"/>
                  </a:xfrm>
                  <a:prstGeom prst="line">
                    <a:avLst/>
                  </a:prstGeom>
                  <a:noFill/>
                  <a:ln w="28575">
                    <a:solidFill>
                      <a:schemeClr val="tx1"/>
                    </a:solidFill>
                    <a:round/>
                    <a:headEnd/>
                    <a:tailEnd/>
                  </a:ln>
                </p:spPr>
                <p:txBody>
                  <a:bodyPr/>
                  <a:lstStyle/>
                  <a:p>
                    <a:endParaRPr lang="fr-CA"/>
                  </a:p>
                </p:txBody>
              </p:sp>
              <p:sp>
                <p:nvSpPr>
                  <p:cNvPr id="122058" name="Freeform 211"/>
                  <p:cNvSpPr>
                    <a:spLocks/>
                  </p:cNvSpPr>
                  <p:nvPr/>
                </p:nvSpPr>
                <p:spPr bwMode="auto">
                  <a:xfrm>
                    <a:off x="4025" y="976"/>
                    <a:ext cx="7" cy="11"/>
                  </a:xfrm>
                  <a:custGeom>
                    <a:avLst/>
                    <a:gdLst>
                      <a:gd name="T0" fmla="*/ 0 w 26"/>
                      <a:gd name="T1" fmla="*/ 0 h 54"/>
                      <a:gd name="T2" fmla="*/ 0 w 26"/>
                      <a:gd name="T3" fmla="*/ 0 h 54"/>
                      <a:gd name="T4" fmla="*/ 0 w 26"/>
                      <a:gd name="T5" fmla="*/ 0 h 54"/>
                      <a:gd name="T6" fmla="*/ 0 w 26"/>
                      <a:gd name="T7" fmla="*/ 0 h 54"/>
                      <a:gd name="T8" fmla="*/ 0 w 26"/>
                      <a:gd name="T9" fmla="*/ 0 h 54"/>
                      <a:gd name="T10" fmla="*/ 0 w 26"/>
                      <a:gd name="T11" fmla="*/ 0 h 54"/>
                      <a:gd name="T12" fmla="*/ 0 w 26"/>
                      <a:gd name="T13" fmla="*/ 0 h 54"/>
                      <a:gd name="T14" fmla="*/ 0 w 26"/>
                      <a:gd name="T15" fmla="*/ 0 h 54"/>
                      <a:gd name="T16" fmla="*/ 0 w 26"/>
                      <a:gd name="T17" fmla="*/ 0 h 54"/>
                      <a:gd name="T18" fmla="*/ 0 w 26"/>
                      <a:gd name="T19" fmla="*/ 0 h 54"/>
                      <a:gd name="T20" fmla="*/ 0 w 26"/>
                      <a:gd name="T21" fmla="*/ 0 h 54"/>
                      <a:gd name="T22" fmla="*/ 0 w 26"/>
                      <a:gd name="T23" fmla="*/ 0 h 54"/>
                      <a:gd name="T24" fmla="*/ 0 w 26"/>
                      <a:gd name="T25" fmla="*/ 0 h 54"/>
                      <a:gd name="T26" fmla="*/ 0 w 26"/>
                      <a:gd name="T27" fmla="*/ 0 h 54"/>
                      <a:gd name="T28" fmla="*/ 0 w 26"/>
                      <a:gd name="T29" fmla="*/ 0 h 54"/>
                      <a:gd name="T30" fmla="*/ 0 w 26"/>
                      <a:gd name="T31" fmla="*/ 0 h 54"/>
                      <a:gd name="T32" fmla="*/ 0 w 26"/>
                      <a:gd name="T33" fmla="*/ 0 h 54"/>
                      <a:gd name="T34" fmla="*/ 0 w 26"/>
                      <a:gd name="T35" fmla="*/ 0 h 54"/>
                      <a:gd name="T36" fmla="*/ 0 w 26"/>
                      <a:gd name="T37" fmla="*/ 0 h 54"/>
                      <a:gd name="T38" fmla="*/ 0 w 26"/>
                      <a:gd name="T39" fmla="*/ 0 h 54"/>
                      <a:gd name="T40" fmla="*/ 0 w 26"/>
                      <a:gd name="T41" fmla="*/ 0 h 54"/>
                      <a:gd name="T42" fmla="*/ 0 w 26"/>
                      <a:gd name="T43" fmla="*/ 0 h 54"/>
                      <a:gd name="T44" fmla="*/ 0 w 26"/>
                      <a:gd name="T45" fmla="*/ 0 h 54"/>
                      <a:gd name="T46" fmla="*/ 0 w 26"/>
                      <a:gd name="T47" fmla="*/ 0 h 54"/>
                      <a:gd name="T48" fmla="*/ 0 w 26"/>
                      <a:gd name="T49" fmla="*/ 0 h 54"/>
                      <a:gd name="T50" fmla="*/ 0 w 26"/>
                      <a:gd name="T51" fmla="*/ 0 h 54"/>
                      <a:gd name="T52" fmla="*/ 0 w 26"/>
                      <a:gd name="T53" fmla="*/ 0 h 54"/>
                      <a:gd name="T54" fmla="*/ 0 w 26"/>
                      <a:gd name="T55" fmla="*/ 0 h 54"/>
                      <a:gd name="T56" fmla="*/ 0 w 26"/>
                      <a:gd name="T57" fmla="*/ 0 h 54"/>
                      <a:gd name="T58" fmla="*/ 0 w 26"/>
                      <a:gd name="T59" fmla="*/ 0 h 54"/>
                      <a:gd name="T60" fmla="*/ 0 w 26"/>
                      <a:gd name="T61" fmla="*/ 0 h 54"/>
                      <a:gd name="T62" fmla="*/ 0 w 26"/>
                      <a:gd name="T63" fmla="*/ 0 h 54"/>
                      <a:gd name="T64" fmla="*/ 0 w 26"/>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4"/>
                      <a:gd name="T101" fmla="*/ 26 w 26"/>
                      <a:gd name="T102" fmla="*/ 54 h 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4">
                        <a:moveTo>
                          <a:pt x="0" y="43"/>
                        </a:moveTo>
                        <a:lnTo>
                          <a:pt x="4" y="45"/>
                        </a:lnTo>
                        <a:lnTo>
                          <a:pt x="4" y="49"/>
                        </a:lnTo>
                        <a:lnTo>
                          <a:pt x="7" y="51"/>
                        </a:lnTo>
                        <a:lnTo>
                          <a:pt x="11" y="54"/>
                        </a:lnTo>
                        <a:lnTo>
                          <a:pt x="13" y="54"/>
                        </a:lnTo>
                        <a:lnTo>
                          <a:pt x="17" y="54"/>
                        </a:lnTo>
                        <a:lnTo>
                          <a:pt x="20" y="54"/>
                        </a:lnTo>
                        <a:lnTo>
                          <a:pt x="24" y="51"/>
                        </a:lnTo>
                        <a:lnTo>
                          <a:pt x="26" y="49"/>
                        </a:lnTo>
                        <a:lnTo>
                          <a:pt x="26" y="45"/>
                        </a:lnTo>
                        <a:lnTo>
                          <a:pt x="26" y="17"/>
                        </a:lnTo>
                        <a:lnTo>
                          <a:pt x="26" y="9"/>
                        </a:lnTo>
                        <a:lnTo>
                          <a:pt x="26" y="6"/>
                        </a:lnTo>
                        <a:lnTo>
                          <a:pt x="24" y="3"/>
                        </a:lnTo>
                        <a:lnTo>
                          <a:pt x="20" y="0"/>
                        </a:lnTo>
                        <a:lnTo>
                          <a:pt x="17" y="0"/>
                        </a:lnTo>
                        <a:lnTo>
                          <a:pt x="13" y="0"/>
                        </a:lnTo>
                        <a:lnTo>
                          <a:pt x="11" y="0"/>
                        </a:lnTo>
                        <a:lnTo>
                          <a:pt x="7" y="3"/>
                        </a:lnTo>
                        <a:lnTo>
                          <a:pt x="4" y="6"/>
                        </a:lnTo>
                        <a:lnTo>
                          <a:pt x="4" y="9"/>
                        </a:lnTo>
                        <a:lnTo>
                          <a:pt x="0" y="15"/>
                        </a:lnTo>
                        <a:lnTo>
                          <a:pt x="0" y="43"/>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059" name="Line 212"/>
                  <p:cNvSpPr>
                    <a:spLocks noChangeShapeType="1"/>
                  </p:cNvSpPr>
                  <p:nvPr/>
                </p:nvSpPr>
                <p:spPr bwMode="auto">
                  <a:xfrm>
                    <a:off x="4028" y="976"/>
                    <a:ext cx="1" cy="1"/>
                  </a:xfrm>
                  <a:prstGeom prst="line">
                    <a:avLst/>
                  </a:prstGeom>
                  <a:noFill/>
                  <a:ln w="28575">
                    <a:solidFill>
                      <a:schemeClr val="tx1"/>
                    </a:solidFill>
                    <a:round/>
                    <a:headEnd/>
                    <a:tailEnd/>
                  </a:ln>
                </p:spPr>
                <p:txBody>
                  <a:bodyPr/>
                  <a:lstStyle/>
                  <a:p>
                    <a:endParaRPr lang="fr-CA"/>
                  </a:p>
                </p:txBody>
              </p:sp>
              <p:sp>
                <p:nvSpPr>
                  <p:cNvPr id="122060" name="Freeform 213"/>
                  <p:cNvSpPr>
                    <a:spLocks/>
                  </p:cNvSpPr>
                  <p:nvPr/>
                </p:nvSpPr>
                <p:spPr bwMode="auto">
                  <a:xfrm>
                    <a:off x="4025" y="976"/>
                    <a:ext cx="11" cy="4"/>
                  </a:xfrm>
                  <a:custGeom>
                    <a:avLst/>
                    <a:gdLst>
                      <a:gd name="T0" fmla="*/ 0 w 43"/>
                      <a:gd name="T1" fmla="*/ 0 h 23"/>
                      <a:gd name="T2" fmla="*/ 0 w 43"/>
                      <a:gd name="T3" fmla="*/ 0 h 23"/>
                      <a:gd name="T4" fmla="*/ 0 w 43"/>
                      <a:gd name="T5" fmla="*/ 0 h 23"/>
                      <a:gd name="T6" fmla="*/ 0 w 43"/>
                      <a:gd name="T7" fmla="*/ 0 h 23"/>
                      <a:gd name="T8" fmla="*/ 0 w 43"/>
                      <a:gd name="T9" fmla="*/ 0 h 23"/>
                      <a:gd name="T10" fmla="*/ 0 w 43"/>
                      <a:gd name="T11" fmla="*/ 0 h 23"/>
                      <a:gd name="T12" fmla="*/ 0 w 43"/>
                      <a:gd name="T13" fmla="*/ 0 h 23"/>
                      <a:gd name="T14" fmla="*/ 0 w 43"/>
                      <a:gd name="T15" fmla="*/ 0 h 23"/>
                      <a:gd name="T16" fmla="*/ 0 w 43"/>
                      <a:gd name="T17" fmla="*/ 0 h 23"/>
                      <a:gd name="T18" fmla="*/ 0 w 43"/>
                      <a:gd name="T19" fmla="*/ 0 h 23"/>
                      <a:gd name="T20" fmla="*/ 0 w 43"/>
                      <a:gd name="T21" fmla="*/ 0 h 23"/>
                      <a:gd name="T22" fmla="*/ 0 w 43"/>
                      <a:gd name="T23" fmla="*/ 0 h 23"/>
                      <a:gd name="T24" fmla="*/ 0 w 43"/>
                      <a:gd name="T25" fmla="*/ 0 h 23"/>
                      <a:gd name="T26" fmla="*/ 0 w 43"/>
                      <a:gd name="T27" fmla="*/ 0 h 23"/>
                      <a:gd name="T28" fmla="*/ 0 w 43"/>
                      <a:gd name="T29" fmla="*/ 0 h 23"/>
                      <a:gd name="T30" fmla="*/ 0 w 43"/>
                      <a:gd name="T31" fmla="*/ 0 h 23"/>
                      <a:gd name="T32" fmla="*/ 0 w 43"/>
                      <a:gd name="T33" fmla="*/ 0 h 23"/>
                      <a:gd name="T34" fmla="*/ 0 w 43"/>
                      <a:gd name="T35" fmla="*/ 0 h 23"/>
                      <a:gd name="T36" fmla="*/ 0 w 43"/>
                      <a:gd name="T37" fmla="*/ 0 h 23"/>
                      <a:gd name="T38" fmla="*/ 0 w 43"/>
                      <a:gd name="T39" fmla="*/ 0 h 23"/>
                      <a:gd name="T40" fmla="*/ 0 w 43"/>
                      <a:gd name="T41" fmla="*/ 0 h 23"/>
                      <a:gd name="T42" fmla="*/ 0 w 43"/>
                      <a:gd name="T43" fmla="*/ 0 h 23"/>
                      <a:gd name="T44" fmla="*/ 0 w 43"/>
                      <a:gd name="T45" fmla="*/ 0 h 23"/>
                      <a:gd name="T46" fmla="*/ 0 w 43"/>
                      <a:gd name="T47" fmla="*/ 0 h 23"/>
                      <a:gd name="T48" fmla="*/ 0 w 43"/>
                      <a:gd name="T49" fmla="*/ 0 h 23"/>
                      <a:gd name="T50" fmla="*/ 0 w 43"/>
                      <a:gd name="T51" fmla="*/ 0 h 23"/>
                      <a:gd name="T52" fmla="*/ 0 w 43"/>
                      <a:gd name="T53" fmla="*/ 0 h 23"/>
                      <a:gd name="T54" fmla="*/ 0 w 43"/>
                      <a:gd name="T55" fmla="*/ 0 h 23"/>
                      <a:gd name="T56" fmla="*/ 0 w 43"/>
                      <a:gd name="T57" fmla="*/ 0 h 23"/>
                      <a:gd name="T58" fmla="*/ 0 w 43"/>
                      <a:gd name="T59" fmla="*/ 0 h 23"/>
                      <a:gd name="T60" fmla="*/ 0 w 43"/>
                      <a:gd name="T61" fmla="*/ 0 h 23"/>
                      <a:gd name="T62" fmla="*/ 0 w 43"/>
                      <a:gd name="T63" fmla="*/ 0 h 23"/>
                      <a:gd name="T64" fmla="*/ 0 w 43"/>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3"/>
                      <a:gd name="T100" fmla="*/ 0 h 23"/>
                      <a:gd name="T101" fmla="*/ 43 w 43"/>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3" h="23">
                        <a:moveTo>
                          <a:pt x="13" y="0"/>
                        </a:moveTo>
                        <a:lnTo>
                          <a:pt x="13" y="0"/>
                        </a:lnTo>
                        <a:lnTo>
                          <a:pt x="11" y="0"/>
                        </a:lnTo>
                        <a:lnTo>
                          <a:pt x="7" y="3"/>
                        </a:lnTo>
                        <a:lnTo>
                          <a:pt x="4" y="6"/>
                        </a:lnTo>
                        <a:lnTo>
                          <a:pt x="4" y="9"/>
                        </a:lnTo>
                        <a:lnTo>
                          <a:pt x="0" y="11"/>
                        </a:lnTo>
                        <a:lnTo>
                          <a:pt x="4" y="15"/>
                        </a:lnTo>
                        <a:lnTo>
                          <a:pt x="4" y="17"/>
                        </a:lnTo>
                        <a:lnTo>
                          <a:pt x="7" y="20"/>
                        </a:lnTo>
                        <a:lnTo>
                          <a:pt x="11" y="23"/>
                        </a:lnTo>
                        <a:lnTo>
                          <a:pt x="13" y="23"/>
                        </a:lnTo>
                        <a:lnTo>
                          <a:pt x="26" y="23"/>
                        </a:lnTo>
                        <a:lnTo>
                          <a:pt x="33" y="23"/>
                        </a:lnTo>
                        <a:lnTo>
                          <a:pt x="36" y="20"/>
                        </a:lnTo>
                        <a:lnTo>
                          <a:pt x="39" y="20"/>
                        </a:lnTo>
                        <a:lnTo>
                          <a:pt x="39" y="17"/>
                        </a:lnTo>
                        <a:lnTo>
                          <a:pt x="43" y="17"/>
                        </a:lnTo>
                        <a:lnTo>
                          <a:pt x="43" y="15"/>
                        </a:lnTo>
                        <a:lnTo>
                          <a:pt x="43" y="11"/>
                        </a:lnTo>
                        <a:lnTo>
                          <a:pt x="43" y="9"/>
                        </a:lnTo>
                        <a:lnTo>
                          <a:pt x="39" y="6"/>
                        </a:lnTo>
                        <a:lnTo>
                          <a:pt x="39" y="3"/>
                        </a:lnTo>
                        <a:lnTo>
                          <a:pt x="36" y="3"/>
                        </a:lnTo>
                        <a:lnTo>
                          <a:pt x="33"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061" name="Line 214"/>
                  <p:cNvSpPr>
                    <a:spLocks noChangeShapeType="1"/>
                  </p:cNvSpPr>
                  <p:nvPr/>
                </p:nvSpPr>
                <p:spPr bwMode="auto">
                  <a:xfrm>
                    <a:off x="4029" y="978"/>
                    <a:ext cx="1" cy="1"/>
                  </a:xfrm>
                  <a:prstGeom prst="line">
                    <a:avLst/>
                  </a:prstGeom>
                  <a:noFill/>
                  <a:ln w="28575">
                    <a:solidFill>
                      <a:schemeClr val="tx1"/>
                    </a:solidFill>
                    <a:round/>
                    <a:headEnd/>
                    <a:tailEnd/>
                  </a:ln>
                </p:spPr>
                <p:txBody>
                  <a:bodyPr/>
                  <a:lstStyle/>
                  <a:p>
                    <a:endParaRPr lang="fr-CA"/>
                  </a:p>
                </p:txBody>
              </p:sp>
              <p:sp>
                <p:nvSpPr>
                  <p:cNvPr id="122062" name="Freeform 215"/>
                  <p:cNvSpPr>
                    <a:spLocks/>
                  </p:cNvSpPr>
                  <p:nvPr/>
                </p:nvSpPr>
                <p:spPr bwMode="auto">
                  <a:xfrm>
                    <a:off x="4029" y="970"/>
                    <a:ext cx="7" cy="10"/>
                  </a:xfrm>
                  <a:custGeom>
                    <a:avLst/>
                    <a:gdLst>
                      <a:gd name="T0" fmla="*/ 0 w 26"/>
                      <a:gd name="T1" fmla="*/ 0 h 53"/>
                      <a:gd name="T2" fmla="*/ 0 w 26"/>
                      <a:gd name="T3" fmla="*/ 0 h 53"/>
                      <a:gd name="T4" fmla="*/ 0 w 26"/>
                      <a:gd name="T5" fmla="*/ 0 h 53"/>
                      <a:gd name="T6" fmla="*/ 0 w 26"/>
                      <a:gd name="T7" fmla="*/ 0 h 53"/>
                      <a:gd name="T8" fmla="*/ 0 w 26"/>
                      <a:gd name="T9" fmla="*/ 0 h 53"/>
                      <a:gd name="T10" fmla="*/ 0 w 26"/>
                      <a:gd name="T11" fmla="*/ 0 h 53"/>
                      <a:gd name="T12" fmla="*/ 0 w 26"/>
                      <a:gd name="T13" fmla="*/ 0 h 53"/>
                      <a:gd name="T14" fmla="*/ 0 w 26"/>
                      <a:gd name="T15" fmla="*/ 0 h 53"/>
                      <a:gd name="T16" fmla="*/ 0 w 26"/>
                      <a:gd name="T17" fmla="*/ 0 h 53"/>
                      <a:gd name="T18" fmla="*/ 0 w 26"/>
                      <a:gd name="T19" fmla="*/ 0 h 53"/>
                      <a:gd name="T20" fmla="*/ 0 w 26"/>
                      <a:gd name="T21" fmla="*/ 0 h 53"/>
                      <a:gd name="T22" fmla="*/ 0 w 26"/>
                      <a:gd name="T23" fmla="*/ 0 h 53"/>
                      <a:gd name="T24" fmla="*/ 0 w 26"/>
                      <a:gd name="T25" fmla="*/ 0 h 53"/>
                      <a:gd name="T26" fmla="*/ 0 w 26"/>
                      <a:gd name="T27" fmla="*/ 0 h 53"/>
                      <a:gd name="T28" fmla="*/ 0 w 26"/>
                      <a:gd name="T29" fmla="*/ 0 h 53"/>
                      <a:gd name="T30" fmla="*/ 0 w 26"/>
                      <a:gd name="T31" fmla="*/ 0 h 53"/>
                      <a:gd name="T32" fmla="*/ 0 w 26"/>
                      <a:gd name="T33" fmla="*/ 0 h 53"/>
                      <a:gd name="T34" fmla="*/ 0 w 26"/>
                      <a:gd name="T35" fmla="*/ 0 h 53"/>
                      <a:gd name="T36" fmla="*/ 0 w 26"/>
                      <a:gd name="T37" fmla="*/ 0 h 53"/>
                      <a:gd name="T38" fmla="*/ 0 w 26"/>
                      <a:gd name="T39" fmla="*/ 0 h 53"/>
                      <a:gd name="T40" fmla="*/ 0 w 26"/>
                      <a:gd name="T41" fmla="*/ 0 h 53"/>
                      <a:gd name="T42" fmla="*/ 0 w 26"/>
                      <a:gd name="T43" fmla="*/ 0 h 53"/>
                      <a:gd name="T44" fmla="*/ 0 w 26"/>
                      <a:gd name="T45" fmla="*/ 0 h 53"/>
                      <a:gd name="T46" fmla="*/ 0 w 26"/>
                      <a:gd name="T47" fmla="*/ 0 h 53"/>
                      <a:gd name="T48" fmla="*/ 0 w 26"/>
                      <a:gd name="T49" fmla="*/ 0 h 53"/>
                      <a:gd name="T50" fmla="*/ 0 w 26"/>
                      <a:gd name="T51" fmla="*/ 0 h 53"/>
                      <a:gd name="T52" fmla="*/ 0 w 26"/>
                      <a:gd name="T53" fmla="*/ 0 h 53"/>
                      <a:gd name="T54" fmla="*/ 0 w 26"/>
                      <a:gd name="T55" fmla="*/ 0 h 53"/>
                      <a:gd name="T56" fmla="*/ 0 w 26"/>
                      <a:gd name="T57" fmla="*/ 0 h 53"/>
                      <a:gd name="T58" fmla="*/ 0 w 26"/>
                      <a:gd name="T59" fmla="*/ 0 h 53"/>
                      <a:gd name="T60" fmla="*/ 0 w 26"/>
                      <a:gd name="T61" fmla="*/ 0 h 53"/>
                      <a:gd name="T62" fmla="*/ 0 w 26"/>
                      <a:gd name="T63" fmla="*/ 0 h 53"/>
                      <a:gd name="T64" fmla="*/ 0 w 26"/>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3"/>
                      <a:gd name="T101" fmla="*/ 26 w 26"/>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3">
                        <a:moveTo>
                          <a:pt x="0" y="41"/>
                        </a:moveTo>
                        <a:lnTo>
                          <a:pt x="0" y="45"/>
                        </a:lnTo>
                        <a:lnTo>
                          <a:pt x="0" y="47"/>
                        </a:lnTo>
                        <a:lnTo>
                          <a:pt x="3" y="47"/>
                        </a:lnTo>
                        <a:lnTo>
                          <a:pt x="3" y="50"/>
                        </a:lnTo>
                        <a:lnTo>
                          <a:pt x="7" y="50"/>
                        </a:lnTo>
                        <a:lnTo>
                          <a:pt x="7" y="53"/>
                        </a:lnTo>
                        <a:lnTo>
                          <a:pt x="9" y="53"/>
                        </a:lnTo>
                        <a:lnTo>
                          <a:pt x="13" y="53"/>
                        </a:lnTo>
                        <a:lnTo>
                          <a:pt x="16" y="53"/>
                        </a:lnTo>
                        <a:lnTo>
                          <a:pt x="19" y="50"/>
                        </a:lnTo>
                        <a:lnTo>
                          <a:pt x="22" y="50"/>
                        </a:lnTo>
                        <a:lnTo>
                          <a:pt x="22" y="47"/>
                        </a:lnTo>
                        <a:lnTo>
                          <a:pt x="26" y="47"/>
                        </a:lnTo>
                        <a:lnTo>
                          <a:pt x="26" y="45"/>
                        </a:lnTo>
                        <a:lnTo>
                          <a:pt x="26" y="17"/>
                        </a:lnTo>
                        <a:lnTo>
                          <a:pt x="26" y="11"/>
                        </a:lnTo>
                        <a:lnTo>
                          <a:pt x="26" y="9"/>
                        </a:lnTo>
                        <a:lnTo>
                          <a:pt x="22" y="5"/>
                        </a:lnTo>
                        <a:lnTo>
                          <a:pt x="19" y="3"/>
                        </a:lnTo>
                        <a:lnTo>
                          <a:pt x="16" y="3"/>
                        </a:lnTo>
                        <a:lnTo>
                          <a:pt x="16" y="0"/>
                        </a:lnTo>
                        <a:lnTo>
                          <a:pt x="13" y="0"/>
                        </a:lnTo>
                        <a:lnTo>
                          <a:pt x="9" y="0"/>
                        </a:lnTo>
                        <a:lnTo>
                          <a:pt x="7" y="3"/>
                        </a:lnTo>
                        <a:lnTo>
                          <a:pt x="3" y="5"/>
                        </a:lnTo>
                        <a:lnTo>
                          <a:pt x="0" y="9"/>
                        </a:lnTo>
                        <a:lnTo>
                          <a:pt x="0" y="14"/>
                        </a:lnTo>
                        <a:lnTo>
                          <a:pt x="0" y="41"/>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063" name="Freeform 216"/>
                  <p:cNvSpPr>
                    <a:spLocks/>
                  </p:cNvSpPr>
                  <p:nvPr/>
                </p:nvSpPr>
                <p:spPr bwMode="auto">
                  <a:xfrm>
                    <a:off x="4029" y="970"/>
                    <a:ext cx="21" cy="4"/>
                  </a:xfrm>
                  <a:custGeom>
                    <a:avLst/>
                    <a:gdLst>
                      <a:gd name="T0" fmla="*/ 0 w 83"/>
                      <a:gd name="T1" fmla="*/ 0 h 22"/>
                      <a:gd name="T2" fmla="*/ 0 w 83"/>
                      <a:gd name="T3" fmla="*/ 0 h 22"/>
                      <a:gd name="T4" fmla="*/ 0 w 83"/>
                      <a:gd name="T5" fmla="*/ 0 h 22"/>
                      <a:gd name="T6" fmla="*/ 0 w 83"/>
                      <a:gd name="T7" fmla="*/ 0 h 22"/>
                      <a:gd name="T8" fmla="*/ 0 w 83"/>
                      <a:gd name="T9" fmla="*/ 0 h 22"/>
                      <a:gd name="T10" fmla="*/ 0 w 83"/>
                      <a:gd name="T11" fmla="*/ 0 h 22"/>
                      <a:gd name="T12" fmla="*/ 0 w 83"/>
                      <a:gd name="T13" fmla="*/ 0 h 22"/>
                      <a:gd name="T14" fmla="*/ 0 w 83"/>
                      <a:gd name="T15" fmla="*/ 0 h 22"/>
                      <a:gd name="T16" fmla="*/ 0 w 83"/>
                      <a:gd name="T17" fmla="*/ 0 h 22"/>
                      <a:gd name="T18" fmla="*/ 0 w 83"/>
                      <a:gd name="T19" fmla="*/ 0 h 22"/>
                      <a:gd name="T20" fmla="*/ 0 w 83"/>
                      <a:gd name="T21" fmla="*/ 0 h 22"/>
                      <a:gd name="T22" fmla="*/ 0 w 83"/>
                      <a:gd name="T23" fmla="*/ 0 h 22"/>
                      <a:gd name="T24" fmla="*/ 0 w 83"/>
                      <a:gd name="T25" fmla="*/ 0 h 22"/>
                      <a:gd name="T26" fmla="*/ 0 w 83"/>
                      <a:gd name="T27" fmla="*/ 0 h 22"/>
                      <a:gd name="T28" fmla="*/ 0 w 83"/>
                      <a:gd name="T29" fmla="*/ 0 h 22"/>
                      <a:gd name="T30" fmla="*/ 0 w 83"/>
                      <a:gd name="T31" fmla="*/ 0 h 22"/>
                      <a:gd name="T32" fmla="*/ 0 w 83"/>
                      <a:gd name="T33" fmla="*/ 0 h 22"/>
                      <a:gd name="T34" fmla="*/ 0 w 83"/>
                      <a:gd name="T35" fmla="*/ 0 h 22"/>
                      <a:gd name="T36" fmla="*/ 0 w 83"/>
                      <a:gd name="T37" fmla="*/ 0 h 22"/>
                      <a:gd name="T38" fmla="*/ 0 w 83"/>
                      <a:gd name="T39" fmla="*/ 0 h 22"/>
                      <a:gd name="T40" fmla="*/ 0 w 83"/>
                      <a:gd name="T41" fmla="*/ 0 h 22"/>
                      <a:gd name="T42" fmla="*/ 0 w 83"/>
                      <a:gd name="T43" fmla="*/ 0 h 22"/>
                      <a:gd name="T44" fmla="*/ 0 w 83"/>
                      <a:gd name="T45" fmla="*/ 0 h 22"/>
                      <a:gd name="T46" fmla="*/ 0 w 83"/>
                      <a:gd name="T47" fmla="*/ 0 h 22"/>
                      <a:gd name="T48" fmla="*/ 0 w 83"/>
                      <a:gd name="T49" fmla="*/ 0 h 22"/>
                      <a:gd name="T50" fmla="*/ 0 w 83"/>
                      <a:gd name="T51" fmla="*/ 0 h 22"/>
                      <a:gd name="T52" fmla="*/ 0 w 83"/>
                      <a:gd name="T53" fmla="*/ 0 h 22"/>
                      <a:gd name="T54" fmla="*/ 0 w 83"/>
                      <a:gd name="T55" fmla="*/ 0 h 22"/>
                      <a:gd name="T56" fmla="*/ 0 w 83"/>
                      <a:gd name="T57" fmla="*/ 0 h 22"/>
                      <a:gd name="T58" fmla="*/ 0 w 83"/>
                      <a:gd name="T59" fmla="*/ 0 h 22"/>
                      <a:gd name="T60" fmla="*/ 0 w 83"/>
                      <a:gd name="T61" fmla="*/ 0 h 22"/>
                      <a:gd name="T62" fmla="*/ 0 w 83"/>
                      <a:gd name="T63" fmla="*/ 0 h 22"/>
                      <a:gd name="T64" fmla="*/ 0 w 83"/>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3"/>
                      <a:gd name="T100" fmla="*/ 0 h 22"/>
                      <a:gd name="T101" fmla="*/ 83 w 83"/>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3" h="22">
                        <a:moveTo>
                          <a:pt x="13" y="0"/>
                        </a:moveTo>
                        <a:lnTo>
                          <a:pt x="9" y="0"/>
                        </a:lnTo>
                        <a:lnTo>
                          <a:pt x="7" y="3"/>
                        </a:lnTo>
                        <a:lnTo>
                          <a:pt x="3" y="5"/>
                        </a:lnTo>
                        <a:lnTo>
                          <a:pt x="0" y="9"/>
                        </a:lnTo>
                        <a:lnTo>
                          <a:pt x="0" y="11"/>
                        </a:lnTo>
                        <a:lnTo>
                          <a:pt x="0" y="14"/>
                        </a:lnTo>
                        <a:lnTo>
                          <a:pt x="0" y="17"/>
                        </a:lnTo>
                        <a:lnTo>
                          <a:pt x="3" y="20"/>
                        </a:lnTo>
                        <a:lnTo>
                          <a:pt x="7" y="22"/>
                        </a:lnTo>
                        <a:lnTo>
                          <a:pt x="9" y="22"/>
                        </a:lnTo>
                        <a:lnTo>
                          <a:pt x="67" y="22"/>
                        </a:lnTo>
                        <a:lnTo>
                          <a:pt x="74" y="22"/>
                        </a:lnTo>
                        <a:lnTo>
                          <a:pt x="76" y="22"/>
                        </a:lnTo>
                        <a:lnTo>
                          <a:pt x="80" y="20"/>
                        </a:lnTo>
                        <a:lnTo>
                          <a:pt x="83" y="17"/>
                        </a:lnTo>
                        <a:lnTo>
                          <a:pt x="83" y="14"/>
                        </a:lnTo>
                        <a:lnTo>
                          <a:pt x="83" y="11"/>
                        </a:lnTo>
                        <a:lnTo>
                          <a:pt x="83" y="9"/>
                        </a:lnTo>
                        <a:lnTo>
                          <a:pt x="80" y="5"/>
                        </a:lnTo>
                        <a:lnTo>
                          <a:pt x="76" y="3"/>
                        </a:lnTo>
                        <a:lnTo>
                          <a:pt x="70"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064" name="Line 217"/>
                  <p:cNvSpPr>
                    <a:spLocks noChangeShapeType="1"/>
                  </p:cNvSpPr>
                  <p:nvPr/>
                </p:nvSpPr>
                <p:spPr bwMode="auto">
                  <a:xfrm>
                    <a:off x="4043" y="972"/>
                    <a:ext cx="1" cy="1"/>
                  </a:xfrm>
                  <a:prstGeom prst="line">
                    <a:avLst/>
                  </a:prstGeom>
                  <a:noFill/>
                  <a:ln w="28575">
                    <a:solidFill>
                      <a:schemeClr val="tx1"/>
                    </a:solidFill>
                    <a:round/>
                    <a:headEnd/>
                    <a:tailEnd/>
                  </a:ln>
                </p:spPr>
                <p:txBody>
                  <a:bodyPr/>
                  <a:lstStyle/>
                  <a:p>
                    <a:endParaRPr lang="fr-CA"/>
                  </a:p>
                </p:txBody>
              </p:sp>
              <p:sp>
                <p:nvSpPr>
                  <p:cNvPr id="122065" name="Freeform 218"/>
                  <p:cNvSpPr>
                    <a:spLocks/>
                  </p:cNvSpPr>
                  <p:nvPr/>
                </p:nvSpPr>
                <p:spPr bwMode="auto">
                  <a:xfrm>
                    <a:off x="4043" y="964"/>
                    <a:ext cx="7" cy="10"/>
                  </a:xfrm>
                  <a:custGeom>
                    <a:avLst/>
                    <a:gdLst>
                      <a:gd name="T0" fmla="*/ 0 w 26"/>
                      <a:gd name="T1" fmla="*/ 0 h 51"/>
                      <a:gd name="T2" fmla="*/ 0 w 26"/>
                      <a:gd name="T3" fmla="*/ 0 h 51"/>
                      <a:gd name="T4" fmla="*/ 0 w 26"/>
                      <a:gd name="T5" fmla="*/ 0 h 51"/>
                      <a:gd name="T6" fmla="*/ 0 w 26"/>
                      <a:gd name="T7" fmla="*/ 0 h 51"/>
                      <a:gd name="T8" fmla="*/ 0 w 26"/>
                      <a:gd name="T9" fmla="*/ 0 h 51"/>
                      <a:gd name="T10" fmla="*/ 0 w 26"/>
                      <a:gd name="T11" fmla="*/ 0 h 51"/>
                      <a:gd name="T12" fmla="*/ 0 w 26"/>
                      <a:gd name="T13" fmla="*/ 0 h 51"/>
                      <a:gd name="T14" fmla="*/ 0 w 26"/>
                      <a:gd name="T15" fmla="*/ 0 h 51"/>
                      <a:gd name="T16" fmla="*/ 0 w 26"/>
                      <a:gd name="T17" fmla="*/ 0 h 51"/>
                      <a:gd name="T18" fmla="*/ 0 w 26"/>
                      <a:gd name="T19" fmla="*/ 0 h 51"/>
                      <a:gd name="T20" fmla="*/ 0 w 26"/>
                      <a:gd name="T21" fmla="*/ 0 h 51"/>
                      <a:gd name="T22" fmla="*/ 0 w 26"/>
                      <a:gd name="T23" fmla="*/ 0 h 51"/>
                      <a:gd name="T24" fmla="*/ 0 w 26"/>
                      <a:gd name="T25" fmla="*/ 0 h 51"/>
                      <a:gd name="T26" fmla="*/ 0 w 26"/>
                      <a:gd name="T27" fmla="*/ 0 h 51"/>
                      <a:gd name="T28" fmla="*/ 0 w 26"/>
                      <a:gd name="T29" fmla="*/ 0 h 51"/>
                      <a:gd name="T30" fmla="*/ 0 w 26"/>
                      <a:gd name="T31" fmla="*/ 0 h 51"/>
                      <a:gd name="T32" fmla="*/ 0 w 26"/>
                      <a:gd name="T33" fmla="*/ 0 h 51"/>
                      <a:gd name="T34" fmla="*/ 0 w 26"/>
                      <a:gd name="T35" fmla="*/ 0 h 51"/>
                      <a:gd name="T36" fmla="*/ 0 w 26"/>
                      <a:gd name="T37" fmla="*/ 0 h 51"/>
                      <a:gd name="T38" fmla="*/ 0 w 26"/>
                      <a:gd name="T39" fmla="*/ 0 h 51"/>
                      <a:gd name="T40" fmla="*/ 0 w 26"/>
                      <a:gd name="T41" fmla="*/ 0 h 51"/>
                      <a:gd name="T42" fmla="*/ 0 w 26"/>
                      <a:gd name="T43" fmla="*/ 0 h 51"/>
                      <a:gd name="T44" fmla="*/ 0 w 26"/>
                      <a:gd name="T45" fmla="*/ 0 h 51"/>
                      <a:gd name="T46" fmla="*/ 0 w 26"/>
                      <a:gd name="T47" fmla="*/ 0 h 51"/>
                      <a:gd name="T48" fmla="*/ 0 w 26"/>
                      <a:gd name="T49" fmla="*/ 0 h 51"/>
                      <a:gd name="T50" fmla="*/ 0 w 26"/>
                      <a:gd name="T51" fmla="*/ 0 h 51"/>
                      <a:gd name="T52" fmla="*/ 0 w 26"/>
                      <a:gd name="T53" fmla="*/ 0 h 51"/>
                      <a:gd name="T54" fmla="*/ 0 w 26"/>
                      <a:gd name="T55" fmla="*/ 0 h 51"/>
                      <a:gd name="T56" fmla="*/ 0 w 26"/>
                      <a:gd name="T57" fmla="*/ 0 h 51"/>
                      <a:gd name="T58" fmla="*/ 0 w 26"/>
                      <a:gd name="T59" fmla="*/ 0 h 51"/>
                      <a:gd name="T60" fmla="*/ 0 w 26"/>
                      <a:gd name="T61" fmla="*/ 0 h 51"/>
                      <a:gd name="T62" fmla="*/ 0 w 26"/>
                      <a:gd name="T63" fmla="*/ 0 h 51"/>
                      <a:gd name="T64" fmla="*/ 0 w 26"/>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1"/>
                      <a:gd name="T101" fmla="*/ 26 w 26"/>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1">
                        <a:moveTo>
                          <a:pt x="0" y="40"/>
                        </a:moveTo>
                        <a:lnTo>
                          <a:pt x="0" y="43"/>
                        </a:lnTo>
                        <a:lnTo>
                          <a:pt x="0" y="46"/>
                        </a:lnTo>
                        <a:lnTo>
                          <a:pt x="4" y="49"/>
                        </a:lnTo>
                        <a:lnTo>
                          <a:pt x="6" y="51"/>
                        </a:lnTo>
                        <a:lnTo>
                          <a:pt x="10" y="51"/>
                        </a:lnTo>
                        <a:lnTo>
                          <a:pt x="13" y="51"/>
                        </a:lnTo>
                        <a:lnTo>
                          <a:pt x="17" y="51"/>
                        </a:lnTo>
                        <a:lnTo>
                          <a:pt x="19" y="51"/>
                        </a:lnTo>
                        <a:lnTo>
                          <a:pt x="23" y="49"/>
                        </a:lnTo>
                        <a:lnTo>
                          <a:pt x="26" y="46"/>
                        </a:lnTo>
                        <a:lnTo>
                          <a:pt x="26" y="43"/>
                        </a:lnTo>
                        <a:lnTo>
                          <a:pt x="26" y="15"/>
                        </a:lnTo>
                        <a:lnTo>
                          <a:pt x="26" y="9"/>
                        </a:lnTo>
                        <a:lnTo>
                          <a:pt x="26" y="6"/>
                        </a:lnTo>
                        <a:lnTo>
                          <a:pt x="23" y="4"/>
                        </a:lnTo>
                        <a:lnTo>
                          <a:pt x="19" y="0"/>
                        </a:lnTo>
                        <a:lnTo>
                          <a:pt x="17" y="0"/>
                        </a:lnTo>
                        <a:lnTo>
                          <a:pt x="13" y="0"/>
                        </a:lnTo>
                        <a:lnTo>
                          <a:pt x="10" y="0"/>
                        </a:lnTo>
                        <a:lnTo>
                          <a:pt x="6" y="0"/>
                        </a:lnTo>
                        <a:lnTo>
                          <a:pt x="4" y="4"/>
                        </a:lnTo>
                        <a:lnTo>
                          <a:pt x="0" y="6"/>
                        </a:lnTo>
                        <a:lnTo>
                          <a:pt x="0" y="12"/>
                        </a:lnTo>
                        <a:lnTo>
                          <a:pt x="0" y="40"/>
                        </a:lnTo>
                        <a:close/>
                      </a:path>
                    </a:pathLst>
                  </a:custGeom>
                  <a:solidFill>
                    <a:srgbClr val="000000"/>
                  </a:solidFill>
                  <a:ln w="28575" cmpd="sng">
                    <a:solidFill>
                      <a:schemeClr val="tx1"/>
                    </a:solidFill>
                    <a:prstDash val="solid"/>
                    <a:round/>
                    <a:headEnd/>
                    <a:tailEnd/>
                  </a:ln>
                </p:spPr>
                <p:txBody>
                  <a:bodyPr/>
                  <a:lstStyle/>
                  <a:p>
                    <a:endParaRPr lang="fr-CA"/>
                  </a:p>
                </p:txBody>
              </p:sp>
              <p:grpSp>
                <p:nvGrpSpPr>
                  <p:cNvPr id="122066" name="Group 219"/>
                  <p:cNvGrpSpPr>
                    <a:grpSpLocks/>
                  </p:cNvGrpSpPr>
                  <p:nvPr/>
                </p:nvGrpSpPr>
                <p:grpSpPr bwMode="auto">
                  <a:xfrm>
                    <a:off x="1187" y="882"/>
                    <a:ext cx="3098" cy="1760"/>
                    <a:chOff x="1187" y="882"/>
                    <a:chExt cx="3098" cy="1760"/>
                  </a:xfrm>
                </p:grpSpPr>
                <p:sp>
                  <p:nvSpPr>
                    <p:cNvPr id="122067" name="Freeform 220"/>
                    <p:cNvSpPr>
                      <a:spLocks/>
                    </p:cNvSpPr>
                    <p:nvPr/>
                  </p:nvSpPr>
                  <p:spPr bwMode="auto">
                    <a:xfrm>
                      <a:off x="3794" y="1064"/>
                      <a:ext cx="6" cy="10"/>
                    </a:xfrm>
                    <a:custGeom>
                      <a:avLst/>
                      <a:gdLst>
                        <a:gd name="T0" fmla="*/ 0 w 25"/>
                        <a:gd name="T1" fmla="*/ 0 h 47"/>
                        <a:gd name="T2" fmla="*/ 0 w 25"/>
                        <a:gd name="T3" fmla="*/ 0 h 47"/>
                        <a:gd name="T4" fmla="*/ 0 w 25"/>
                        <a:gd name="T5" fmla="*/ 0 h 47"/>
                        <a:gd name="T6" fmla="*/ 0 w 25"/>
                        <a:gd name="T7" fmla="*/ 0 h 47"/>
                        <a:gd name="T8" fmla="*/ 0 w 25"/>
                        <a:gd name="T9" fmla="*/ 0 h 47"/>
                        <a:gd name="T10" fmla="*/ 0 w 25"/>
                        <a:gd name="T11" fmla="*/ 0 h 47"/>
                        <a:gd name="T12" fmla="*/ 0 w 25"/>
                        <a:gd name="T13" fmla="*/ 0 h 47"/>
                        <a:gd name="T14" fmla="*/ 0 w 25"/>
                        <a:gd name="T15" fmla="*/ 0 h 47"/>
                        <a:gd name="T16" fmla="*/ 0 w 25"/>
                        <a:gd name="T17" fmla="*/ 0 h 47"/>
                        <a:gd name="T18" fmla="*/ 0 w 25"/>
                        <a:gd name="T19" fmla="*/ 0 h 47"/>
                        <a:gd name="T20" fmla="*/ 0 w 25"/>
                        <a:gd name="T21" fmla="*/ 0 h 47"/>
                        <a:gd name="T22" fmla="*/ 0 w 25"/>
                        <a:gd name="T23" fmla="*/ 0 h 47"/>
                        <a:gd name="T24" fmla="*/ 0 w 25"/>
                        <a:gd name="T25" fmla="*/ 0 h 47"/>
                        <a:gd name="T26" fmla="*/ 0 w 25"/>
                        <a:gd name="T27" fmla="*/ 0 h 47"/>
                        <a:gd name="T28" fmla="*/ 0 w 25"/>
                        <a:gd name="T29" fmla="*/ 0 h 47"/>
                        <a:gd name="T30" fmla="*/ 0 w 25"/>
                        <a:gd name="T31" fmla="*/ 0 h 47"/>
                        <a:gd name="T32" fmla="*/ 0 w 25"/>
                        <a:gd name="T33" fmla="*/ 0 h 47"/>
                        <a:gd name="T34" fmla="*/ 0 w 25"/>
                        <a:gd name="T35" fmla="*/ 0 h 47"/>
                        <a:gd name="T36" fmla="*/ 0 w 25"/>
                        <a:gd name="T37" fmla="*/ 0 h 47"/>
                        <a:gd name="T38" fmla="*/ 0 w 25"/>
                        <a:gd name="T39" fmla="*/ 0 h 47"/>
                        <a:gd name="T40" fmla="*/ 0 w 25"/>
                        <a:gd name="T41" fmla="*/ 0 h 47"/>
                        <a:gd name="T42" fmla="*/ 0 w 25"/>
                        <a:gd name="T43" fmla="*/ 0 h 47"/>
                        <a:gd name="T44" fmla="*/ 0 w 25"/>
                        <a:gd name="T45" fmla="*/ 0 h 47"/>
                        <a:gd name="T46" fmla="*/ 0 w 25"/>
                        <a:gd name="T47" fmla="*/ 0 h 47"/>
                        <a:gd name="T48" fmla="*/ 0 w 25"/>
                        <a:gd name="T49" fmla="*/ 0 h 47"/>
                        <a:gd name="T50" fmla="*/ 0 w 25"/>
                        <a:gd name="T51" fmla="*/ 0 h 47"/>
                        <a:gd name="T52" fmla="*/ 0 w 25"/>
                        <a:gd name="T53" fmla="*/ 0 h 47"/>
                        <a:gd name="T54" fmla="*/ 0 w 25"/>
                        <a:gd name="T55" fmla="*/ 0 h 47"/>
                        <a:gd name="T56" fmla="*/ 0 w 25"/>
                        <a:gd name="T57" fmla="*/ 0 h 47"/>
                        <a:gd name="T58" fmla="*/ 0 w 25"/>
                        <a:gd name="T59" fmla="*/ 0 h 47"/>
                        <a:gd name="T60" fmla="*/ 0 w 25"/>
                        <a:gd name="T61" fmla="*/ 0 h 47"/>
                        <a:gd name="T62" fmla="*/ 0 w 25"/>
                        <a:gd name="T63" fmla="*/ 0 h 47"/>
                        <a:gd name="T64" fmla="*/ 0 w 25"/>
                        <a:gd name="T65" fmla="*/ 0 h 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47"/>
                        <a:gd name="T101" fmla="*/ 25 w 25"/>
                        <a:gd name="T102" fmla="*/ 47 h 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47">
                          <a:moveTo>
                            <a:pt x="0" y="36"/>
                          </a:moveTo>
                          <a:lnTo>
                            <a:pt x="0" y="38"/>
                          </a:lnTo>
                          <a:lnTo>
                            <a:pt x="2" y="38"/>
                          </a:lnTo>
                          <a:lnTo>
                            <a:pt x="2" y="42"/>
                          </a:lnTo>
                          <a:lnTo>
                            <a:pt x="2" y="44"/>
                          </a:lnTo>
                          <a:lnTo>
                            <a:pt x="6" y="44"/>
                          </a:lnTo>
                          <a:lnTo>
                            <a:pt x="9" y="47"/>
                          </a:lnTo>
                          <a:lnTo>
                            <a:pt x="13" y="47"/>
                          </a:lnTo>
                          <a:lnTo>
                            <a:pt x="15" y="47"/>
                          </a:lnTo>
                          <a:lnTo>
                            <a:pt x="19" y="47"/>
                          </a:lnTo>
                          <a:lnTo>
                            <a:pt x="19" y="44"/>
                          </a:lnTo>
                          <a:lnTo>
                            <a:pt x="22" y="44"/>
                          </a:lnTo>
                          <a:lnTo>
                            <a:pt x="25" y="42"/>
                          </a:lnTo>
                          <a:lnTo>
                            <a:pt x="25" y="38"/>
                          </a:lnTo>
                          <a:lnTo>
                            <a:pt x="25" y="14"/>
                          </a:lnTo>
                          <a:lnTo>
                            <a:pt x="25" y="8"/>
                          </a:lnTo>
                          <a:lnTo>
                            <a:pt x="25" y="6"/>
                          </a:lnTo>
                          <a:lnTo>
                            <a:pt x="22" y="2"/>
                          </a:lnTo>
                          <a:lnTo>
                            <a:pt x="19" y="0"/>
                          </a:lnTo>
                          <a:lnTo>
                            <a:pt x="15" y="0"/>
                          </a:lnTo>
                          <a:lnTo>
                            <a:pt x="13" y="0"/>
                          </a:lnTo>
                          <a:lnTo>
                            <a:pt x="9" y="0"/>
                          </a:lnTo>
                          <a:lnTo>
                            <a:pt x="6" y="0"/>
                          </a:lnTo>
                          <a:lnTo>
                            <a:pt x="2" y="2"/>
                          </a:lnTo>
                          <a:lnTo>
                            <a:pt x="2" y="6"/>
                          </a:lnTo>
                          <a:lnTo>
                            <a:pt x="0" y="11"/>
                          </a:lnTo>
                          <a:lnTo>
                            <a:pt x="0" y="36"/>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068" name="Line 221"/>
                    <p:cNvSpPr>
                      <a:spLocks noChangeShapeType="1"/>
                    </p:cNvSpPr>
                    <p:nvPr/>
                  </p:nvSpPr>
                  <p:spPr bwMode="auto">
                    <a:xfrm>
                      <a:off x="3797" y="1064"/>
                      <a:ext cx="1" cy="1"/>
                    </a:xfrm>
                    <a:prstGeom prst="line">
                      <a:avLst/>
                    </a:prstGeom>
                    <a:noFill/>
                    <a:ln w="28575">
                      <a:solidFill>
                        <a:schemeClr val="tx1"/>
                      </a:solidFill>
                      <a:round/>
                      <a:headEnd/>
                      <a:tailEnd/>
                    </a:ln>
                  </p:spPr>
                  <p:txBody>
                    <a:bodyPr/>
                    <a:lstStyle/>
                    <a:p>
                      <a:endParaRPr lang="fr-CA"/>
                    </a:p>
                  </p:txBody>
                </p:sp>
                <p:sp>
                  <p:nvSpPr>
                    <p:cNvPr id="122069" name="Freeform 222"/>
                    <p:cNvSpPr>
                      <a:spLocks/>
                    </p:cNvSpPr>
                    <p:nvPr/>
                  </p:nvSpPr>
                  <p:spPr bwMode="auto">
                    <a:xfrm>
                      <a:off x="3794" y="1064"/>
                      <a:ext cx="10" cy="5"/>
                    </a:xfrm>
                    <a:custGeom>
                      <a:avLst/>
                      <a:gdLst>
                        <a:gd name="T0" fmla="*/ 0 w 41"/>
                        <a:gd name="T1" fmla="*/ 0 h 21"/>
                        <a:gd name="T2" fmla="*/ 0 w 41"/>
                        <a:gd name="T3" fmla="*/ 0 h 21"/>
                        <a:gd name="T4" fmla="*/ 0 w 41"/>
                        <a:gd name="T5" fmla="*/ 0 h 21"/>
                        <a:gd name="T6" fmla="*/ 0 w 41"/>
                        <a:gd name="T7" fmla="*/ 0 h 21"/>
                        <a:gd name="T8" fmla="*/ 0 w 41"/>
                        <a:gd name="T9" fmla="*/ 0 h 21"/>
                        <a:gd name="T10" fmla="*/ 0 w 41"/>
                        <a:gd name="T11" fmla="*/ 0 h 21"/>
                        <a:gd name="T12" fmla="*/ 0 w 41"/>
                        <a:gd name="T13" fmla="*/ 0 h 21"/>
                        <a:gd name="T14" fmla="*/ 0 w 41"/>
                        <a:gd name="T15" fmla="*/ 0 h 21"/>
                        <a:gd name="T16" fmla="*/ 0 w 41"/>
                        <a:gd name="T17" fmla="*/ 0 h 21"/>
                        <a:gd name="T18" fmla="*/ 0 w 41"/>
                        <a:gd name="T19" fmla="*/ 0 h 21"/>
                        <a:gd name="T20" fmla="*/ 0 w 41"/>
                        <a:gd name="T21" fmla="*/ 0 h 21"/>
                        <a:gd name="T22" fmla="*/ 0 w 41"/>
                        <a:gd name="T23" fmla="*/ 0 h 21"/>
                        <a:gd name="T24" fmla="*/ 0 w 41"/>
                        <a:gd name="T25" fmla="*/ 0 h 21"/>
                        <a:gd name="T26" fmla="*/ 0 w 41"/>
                        <a:gd name="T27" fmla="*/ 0 h 21"/>
                        <a:gd name="T28" fmla="*/ 0 w 41"/>
                        <a:gd name="T29" fmla="*/ 0 h 21"/>
                        <a:gd name="T30" fmla="*/ 0 w 41"/>
                        <a:gd name="T31" fmla="*/ 0 h 21"/>
                        <a:gd name="T32" fmla="*/ 0 w 41"/>
                        <a:gd name="T33" fmla="*/ 0 h 21"/>
                        <a:gd name="T34" fmla="*/ 0 w 41"/>
                        <a:gd name="T35" fmla="*/ 0 h 21"/>
                        <a:gd name="T36" fmla="*/ 0 w 41"/>
                        <a:gd name="T37" fmla="*/ 0 h 21"/>
                        <a:gd name="T38" fmla="*/ 0 w 41"/>
                        <a:gd name="T39" fmla="*/ 0 h 21"/>
                        <a:gd name="T40" fmla="*/ 0 w 41"/>
                        <a:gd name="T41" fmla="*/ 0 h 21"/>
                        <a:gd name="T42" fmla="*/ 0 w 41"/>
                        <a:gd name="T43" fmla="*/ 0 h 21"/>
                        <a:gd name="T44" fmla="*/ 0 w 41"/>
                        <a:gd name="T45" fmla="*/ 0 h 21"/>
                        <a:gd name="T46" fmla="*/ 0 w 41"/>
                        <a:gd name="T47" fmla="*/ 0 h 21"/>
                        <a:gd name="T48" fmla="*/ 0 w 41"/>
                        <a:gd name="T49" fmla="*/ 0 h 21"/>
                        <a:gd name="T50" fmla="*/ 0 w 41"/>
                        <a:gd name="T51" fmla="*/ 0 h 21"/>
                        <a:gd name="T52" fmla="*/ 0 w 41"/>
                        <a:gd name="T53" fmla="*/ 0 h 21"/>
                        <a:gd name="T54" fmla="*/ 0 w 41"/>
                        <a:gd name="T55" fmla="*/ 0 h 21"/>
                        <a:gd name="T56" fmla="*/ 0 w 41"/>
                        <a:gd name="T57" fmla="*/ 0 h 21"/>
                        <a:gd name="T58" fmla="*/ 0 w 41"/>
                        <a:gd name="T59" fmla="*/ 0 h 21"/>
                        <a:gd name="T60" fmla="*/ 0 w 41"/>
                        <a:gd name="T61" fmla="*/ 0 h 21"/>
                        <a:gd name="T62" fmla="*/ 0 w 41"/>
                        <a:gd name="T63" fmla="*/ 0 h 21"/>
                        <a:gd name="T64" fmla="*/ 0 w 41"/>
                        <a:gd name="T65" fmla="*/ 0 h 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1"/>
                        <a:gd name="T101" fmla="*/ 41 w 41"/>
                        <a:gd name="T102" fmla="*/ 21 h 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1">
                          <a:moveTo>
                            <a:pt x="13" y="0"/>
                          </a:moveTo>
                          <a:lnTo>
                            <a:pt x="9" y="0"/>
                          </a:lnTo>
                          <a:lnTo>
                            <a:pt x="6" y="0"/>
                          </a:lnTo>
                          <a:lnTo>
                            <a:pt x="2" y="2"/>
                          </a:lnTo>
                          <a:lnTo>
                            <a:pt x="2" y="6"/>
                          </a:lnTo>
                          <a:lnTo>
                            <a:pt x="0" y="8"/>
                          </a:lnTo>
                          <a:lnTo>
                            <a:pt x="0" y="11"/>
                          </a:lnTo>
                          <a:lnTo>
                            <a:pt x="0" y="14"/>
                          </a:lnTo>
                          <a:lnTo>
                            <a:pt x="2" y="14"/>
                          </a:lnTo>
                          <a:lnTo>
                            <a:pt x="2" y="17"/>
                          </a:lnTo>
                          <a:lnTo>
                            <a:pt x="2" y="19"/>
                          </a:lnTo>
                          <a:lnTo>
                            <a:pt x="6" y="19"/>
                          </a:lnTo>
                          <a:lnTo>
                            <a:pt x="9" y="19"/>
                          </a:lnTo>
                          <a:lnTo>
                            <a:pt x="9" y="21"/>
                          </a:lnTo>
                          <a:lnTo>
                            <a:pt x="22" y="21"/>
                          </a:lnTo>
                          <a:lnTo>
                            <a:pt x="32" y="21"/>
                          </a:lnTo>
                          <a:lnTo>
                            <a:pt x="32" y="19"/>
                          </a:lnTo>
                          <a:lnTo>
                            <a:pt x="34" y="19"/>
                          </a:lnTo>
                          <a:lnTo>
                            <a:pt x="38" y="19"/>
                          </a:lnTo>
                          <a:lnTo>
                            <a:pt x="38" y="17"/>
                          </a:lnTo>
                          <a:lnTo>
                            <a:pt x="38" y="14"/>
                          </a:lnTo>
                          <a:lnTo>
                            <a:pt x="41" y="14"/>
                          </a:lnTo>
                          <a:lnTo>
                            <a:pt x="41" y="11"/>
                          </a:lnTo>
                          <a:lnTo>
                            <a:pt x="41" y="8"/>
                          </a:lnTo>
                          <a:lnTo>
                            <a:pt x="38" y="6"/>
                          </a:lnTo>
                          <a:lnTo>
                            <a:pt x="38" y="2"/>
                          </a:lnTo>
                          <a:lnTo>
                            <a:pt x="34" y="0"/>
                          </a:lnTo>
                          <a:lnTo>
                            <a:pt x="32" y="0"/>
                          </a:lnTo>
                          <a:lnTo>
                            <a:pt x="25"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070" name="Line 223"/>
                    <p:cNvSpPr>
                      <a:spLocks noChangeShapeType="1"/>
                    </p:cNvSpPr>
                    <p:nvPr/>
                  </p:nvSpPr>
                  <p:spPr bwMode="auto">
                    <a:xfrm>
                      <a:off x="3798" y="1067"/>
                      <a:ext cx="1" cy="1"/>
                    </a:xfrm>
                    <a:prstGeom prst="line">
                      <a:avLst/>
                    </a:prstGeom>
                    <a:noFill/>
                    <a:ln w="28575">
                      <a:solidFill>
                        <a:schemeClr val="tx1"/>
                      </a:solidFill>
                      <a:round/>
                      <a:headEnd/>
                      <a:tailEnd/>
                    </a:ln>
                  </p:spPr>
                  <p:txBody>
                    <a:bodyPr/>
                    <a:lstStyle/>
                    <a:p>
                      <a:endParaRPr lang="fr-CA"/>
                    </a:p>
                  </p:txBody>
                </p:sp>
                <p:sp>
                  <p:nvSpPr>
                    <p:cNvPr id="122071" name="Freeform 224"/>
                    <p:cNvSpPr>
                      <a:spLocks/>
                    </p:cNvSpPr>
                    <p:nvPr/>
                  </p:nvSpPr>
                  <p:spPr bwMode="auto">
                    <a:xfrm>
                      <a:off x="3798" y="1059"/>
                      <a:ext cx="6" cy="10"/>
                    </a:xfrm>
                    <a:custGeom>
                      <a:avLst/>
                      <a:gdLst>
                        <a:gd name="T0" fmla="*/ 0 w 26"/>
                        <a:gd name="T1" fmla="*/ 0 h 47"/>
                        <a:gd name="T2" fmla="*/ 0 w 26"/>
                        <a:gd name="T3" fmla="*/ 0 h 47"/>
                        <a:gd name="T4" fmla="*/ 0 w 26"/>
                        <a:gd name="T5" fmla="*/ 0 h 47"/>
                        <a:gd name="T6" fmla="*/ 0 w 26"/>
                        <a:gd name="T7" fmla="*/ 0 h 47"/>
                        <a:gd name="T8" fmla="*/ 0 w 26"/>
                        <a:gd name="T9" fmla="*/ 0 h 47"/>
                        <a:gd name="T10" fmla="*/ 0 w 26"/>
                        <a:gd name="T11" fmla="*/ 0 h 47"/>
                        <a:gd name="T12" fmla="*/ 0 w 26"/>
                        <a:gd name="T13" fmla="*/ 0 h 47"/>
                        <a:gd name="T14" fmla="*/ 0 w 26"/>
                        <a:gd name="T15" fmla="*/ 0 h 47"/>
                        <a:gd name="T16" fmla="*/ 0 w 26"/>
                        <a:gd name="T17" fmla="*/ 0 h 47"/>
                        <a:gd name="T18" fmla="*/ 0 w 26"/>
                        <a:gd name="T19" fmla="*/ 0 h 47"/>
                        <a:gd name="T20" fmla="*/ 0 w 26"/>
                        <a:gd name="T21" fmla="*/ 0 h 47"/>
                        <a:gd name="T22" fmla="*/ 0 w 26"/>
                        <a:gd name="T23" fmla="*/ 0 h 47"/>
                        <a:gd name="T24" fmla="*/ 0 w 26"/>
                        <a:gd name="T25" fmla="*/ 0 h 47"/>
                        <a:gd name="T26" fmla="*/ 0 w 26"/>
                        <a:gd name="T27" fmla="*/ 0 h 47"/>
                        <a:gd name="T28" fmla="*/ 0 w 26"/>
                        <a:gd name="T29" fmla="*/ 0 h 47"/>
                        <a:gd name="T30" fmla="*/ 0 w 26"/>
                        <a:gd name="T31" fmla="*/ 0 h 47"/>
                        <a:gd name="T32" fmla="*/ 0 w 26"/>
                        <a:gd name="T33" fmla="*/ 0 h 47"/>
                        <a:gd name="T34" fmla="*/ 0 w 26"/>
                        <a:gd name="T35" fmla="*/ 0 h 47"/>
                        <a:gd name="T36" fmla="*/ 0 w 26"/>
                        <a:gd name="T37" fmla="*/ 0 h 47"/>
                        <a:gd name="T38" fmla="*/ 0 w 26"/>
                        <a:gd name="T39" fmla="*/ 0 h 47"/>
                        <a:gd name="T40" fmla="*/ 0 w 26"/>
                        <a:gd name="T41" fmla="*/ 0 h 47"/>
                        <a:gd name="T42" fmla="*/ 0 w 26"/>
                        <a:gd name="T43" fmla="*/ 0 h 47"/>
                        <a:gd name="T44" fmla="*/ 0 w 26"/>
                        <a:gd name="T45" fmla="*/ 0 h 47"/>
                        <a:gd name="T46" fmla="*/ 0 w 26"/>
                        <a:gd name="T47" fmla="*/ 0 h 47"/>
                        <a:gd name="T48" fmla="*/ 0 w 26"/>
                        <a:gd name="T49" fmla="*/ 0 h 47"/>
                        <a:gd name="T50" fmla="*/ 0 w 26"/>
                        <a:gd name="T51" fmla="*/ 0 h 47"/>
                        <a:gd name="T52" fmla="*/ 0 w 26"/>
                        <a:gd name="T53" fmla="*/ 0 h 47"/>
                        <a:gd name="T54" fmla="*/ 0 w 26"/>
                        <a:gd name="T55" fmla="*/ 0 h 47"/>
                        <a:gd name="T56" fmla="*/ 0 w 26"/>
                        <a:gd name="T57" fmla="*/ 0 h 47"/>
                        <a:gd name="T58" fmla="*/ 0 w 26"/>
                        <a:gd name="T59" fmla="*/ 0 h 47"/>
                        <a:gd name="T60" fmla="*/ 0 w 26"/>
                        <a:gd name="T61" fmla="*/ 0 h 47"/>
                        <a:gd name="T62" fmla="*/ 0 w 26"/>
                        <a:gd name="T63" fmla="*/ 0 h 47"/>
                        <a:gd name="T64" fmla="*/ 0 w 26"/>
                        <a:gd name="T65" fmla="*/ 0 h 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47"/>
                        <a:gd name="T101" fmla="*/ 26 w 26"/>
                        <a:gd name="T102" fmla="*/ 47 h 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47">
                          <a:moveTo>
                            <a:pt x="0" y="37"/>
                          </a:moveTo>
                          <a:lnTo>
                            <a:pt x="0" y="40"/>
                          </a:lnTo>
                          <a:lnTo>
                            <a:pt x="0" y="43"/>
                          </a:lnTo>
                          <a:lnTo>
                            <a:pt x="4" y="45"/>
                          </a:lnTo>
                          <a:lnTo>
                            <a:pt x="7" y="45"/>
                          </a:lnTo>
                          <a:lnTo>
                            <a:pt x="10" y="47"/>
                          </a:lnTo>
                          <a:lnTo>
                            <a:pt x="13" y="47"/>
                          </a:lnTo>
                          <a:lnTo>
                            <a:pt x="17" y="47"/>
                          </a:lnTo>
                          <a:lnTo>
                            <a:pt x="17" y="45"/>
                          </a:lnTo>
                          <a:lnTo>
                            <a:pt x="19" y="45"/>
                          </a:lnTo>
                          <a:lnTo>
                            <a:pt x="23" y="45"/>
                          </a:lnTo>
                          <a:lnTo>
                            <a:pt x="23" y="43"/>
                          </a:lnTo>
                          <a:lnTo>
                            <a:pt x="23" y="40"/>
                          </a:lnTo>
                          <a:lnTo>
                            <a:pt x="26" y="40"/>
                          </a:lnTo>
                          <a:lnTo>
                            <a:pt x="26" y="15"/>
                          </a:lnTo>
                          <a:lnTo>
                            <a:pt x="26" y="9"/>
                          </a:lnTo>
                          <a:lnTo>
                            <a:pt x="23" y="6"/>
                          </a:lnTo>
                          <a:lnTo>
                            <a:pt x="23" y="3"/>
                          </a:lnTo>
                          <a:lnTo>
                            <a:pt x="19" y="0"/>
                          </a:lnTo>
                          <a:lnTo>
                            <a:pt x="17" y="0"/>
                          </a:lnTo>
                          <a:lnTo>
                            <a:pt x="13" y="0"/>
                          </a:lnTo>
                          <a:lnTo>
                            <a:pt x="10" y="0"/>
                          </a:lnTo>
                          <a:lnTo>
                            <a:pt x="7" y="0"/>
                          </a:lnTo>
                          <a:lnTo>
                            <a:pt x="4" y="3"/>
                          </a:lnTo>
                          <a:lnTo>
                            <a:pt x="0" y="6"/>
                          </a:lnTo>
                          <a:lnTo>
                            <a:pt x="0" y="11"/>
                          </a:lnTo>
                          <a:lnTo>
                            <a:pt x="0" y="37"/>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072" name="Line 225"/>
                    <p:cNvSpPr>
                      <a:spLocks noChangeShapeType="1"/>
                    </p:cNvSpPr>
                    <p:nvPr/>
                  </p:nvSpPr>
                  <p:spPr bwMode="auto">
                    <a:xfrm>
                      <a:off x="3801" y="1059"/>
                      <a:ext cx="1" cy="1"/>
                    </a:xfrm>
                    <a:prstGeom prst="line">
                      <a:avLst/>
                    </a:prstGeom>
                    <a:noFill/>
                    <a:ln w="28575">
                      <a:solidFill>
                        <a:schemeClr val="tx1"/>
                      </a:solidFill>
                      <a:round/>
                      <a:headEnd/>
                      <a:tailEnd/>
                    </a:ln>
                  </p:spPr>
                  <p:txBody>
                    <a:bodyPr/>
                    <a:lstStyle/>
                    <a:p>
                      <a:endParaRPr lang="fr-CA"/>
                    </a:p>
                  </p:txBody>
                </p:sp>
                <p:sp>
                  <p:nvSpPr>
                    <p:cNvPr id="122073" name="Freeform 226"/>
                    <p:cNvSpPr>
                      <a:spLocks/>
                    </p:cNvSpPr>
                    <p:nvPr/>
                  </p:nvSpPr>
                  <p:spPr bwMode="auto">
                    <a:xfrm>
                      <a:off x="3798" y="1059"/>
                      <a:ext cx="13" cy="5"/>
                    </a:xfrm>
                    <a:custGeom>
                      <a:avLst/>
                      <a:gdLst>
                        <a:gd name="T0" fmla="*/ 0 w 54"/>
                        <a:gd name="T1" fmla="*/ 0 h 23"/>
                        <a:gd name="T2" fmla="*/ 0 w 54"/>
                        <a:gd name="T3" fmla="*/ 0 h 23"/>
                        <a:gd name="T4" fmla="*/ 0 w 54"/>
                        <a:gd name="T5" fmla="*/ 0 h 23"/>
                        <a:gd name="T6" fmla="*/ 0 w 54"/>
                        <a:gd name="T7" fmla="*/ 0 h 23"/>
                        <a:gd name="T8" fmla="*/ 0 w 54"/>
                        <a:gd name="T9" fmla="*/ 0 h 23"/>
                        <a:gd name="T10" fmla="*/ 0 w 54"/>
                        <a:gd name="T11" fmla="*/ 0 h 23"/>
                        <a:gd name="T12" fmla="*/ 0 w 54"/>
                        <a:gd name="T13" fmla="*/ 0 h 23"/>
                        <a:gd name="T14" fmla="*/ 0 w 54"/>
                        <a:gd name="T15" fmla="*/ 0 h 23"/>
                        <a:gd name="T16" fmla="*/ 0 w 54"/>
                        <a:gd name="T17" fmla="*/ 0 h 23"/>
                        <a:gd name="T18" fmla="*/ 0 w 54"/>
                        <a:gd name="T19" fmla="*/ 0 h 23"/>
                        <a:gd name="T20" fmla="*/ 0 w 54"/>
                        <a:gd name="T21" fmla="*/ 0 h 23"/>
                        <a:gd name="T22" fmla="*/ 0 w 54"/>
                        <a:gd name="T23" fmla="*/ 0 h 23"/>
                        <a:gd name="T24" fmla="*/ 0 w 54"/>
                        <a:gd name="T25" fmla="*/ 0 h 23"/>
                        <a:gd name="T26" fmla="*/ 0 w 54"/>
                        <a:gd name="T27" fmla="*/ 0 h 23"/>
                        <a:gd name="T28" fmla="*/ 0 w 54"/>
                        <a:gd name="T29" fmla="*/ 0 h 23"/>
                        <a:gd name="T30" fmla="*/ 0 w 54"/>
                        <a:gd name="T31" fmla="*/ 0 h 23"/>
                        <a:gd name="T32" fmla="*/ 0 w 54"/>
                        <a:gd name="T33" fmla="*/ 0 h 23"/>
                        <a:gd name="T34" fmla="*/ 0 w 54"/>
                        <a:gd name="T35" fmla="*/ 0 h 23"/>
                        <a:gd name="T36" fmla="*/ 0 w 54"/>
                        <a:gd name="T37" fmla="*/ 0 h 23"/>
                        <a:gd name="T38" fmla="*/ 0 w 54"/>
                        <a:gd name="T39" fmla="*/ 0 h 23"/>
                        <a:gd name="T40" fmla="*/ 0 w 54"/>
                        <a:gd name="T41" fmla="*/ 0 h 23"/>
                        <a:gd name="T42" fmla="*/ 0 w 54"/>
                        <a:gd name="T43" fmla="*/ 0 h 23"/>
                        <a:gd name="T44" fmla="*/ 0 w 54"/>
                        <a:gd name="T45" fmla="*/ 0 h 23"/>
                        <a:gd name="T46" fmla="*/ 0 w 54"/>
                        <a:gd name="T47" fmla="*/ 0 h 23"/>
                        <a:gd name="T48" fmla="*/ 0 w 54"/>
                        <a:gd name="T49" fmla="*/ 0 h 23"/>
                        <a:gd name="T50" fmla="*/ 0 w 54"/>
                        <a:gd name="T51" fmla="*/ 0 h 23"/>
                        <a:gd name="T52" fmla="*/ 0 w 54"/>
                        <a:gd name="T53" fmla="*/ 0 h 23"/>
                        <a:gd name="T54" fmla="*/ 0 w 54"/>
                        <a:gd name="T55" fmla="*/ 0 h 23"/>
                        <a:gd name="T56" fmla="*/ 0 w 54"/>
                        <a:gd name="T57" fmla="*/ 0 h 23"/>
                        <a:gd name="T58" fmla="*/ 0 w 54"/>
                        <a:gd name="T59" fmla="*/ 0 h 23"/>
                        <a:gd name="T60" fmla="*/ 0 w 54"/>
                        <a:gd name="T61" fmla="*/ 0 h 23"/>
                        <a:gd name="T62" fmla="*/ 0 w 54"/>
                        <a:gd name="T63" fmla="*/ 0 h 23"/>
                        <a:gd name="T64" fmla="*/ 0 w 54"/>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3"/>
                        <a:gd name="T101" fmla="*/ 54 w 54"/>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3">
                          <a:moveTo>
                            <a:pt x="13" y="0"/>
                          </a:moveTo>
                          <a:lnTo>
                            <a:pt x="10" y="0"/>
                          </a:lnTo>
                          <a:lnTo>
                            <a:pt x="7" y="0"/>
                          </a:lnTo>
                          <a:lnTo>
                            <a:pt x="4" y="3"/>
                          </a:lnTo>
                          <a:lnTo>
                            <a:pt x="0" y="6"/>
                          </a:lnTo>
                          <a:lnTo>
                            <a:pt x="0" y="9"/>
                          </a:lnTo>
                          <a:lnTo>
                            <a:pt x="0" y="11"/>
                          </a:lnTo>
                          <a:lnTo>
                            <a:pt x="0" y="15"/>
                          </a:lnTo>
                          <a:lnTo>
                            <a:pt x="0" y="17"/>
                          </a:lnTo>
                          <a:lnTo>
                            <a:pt x="4" y="20"/>
                          </a:lnTo>
                          <a:lnTo>
                            <a:pt x="7" y="20"/>
                          </a:lnTo>
                          <a:lnTo>
                            <a:pt x="10" y="23"/>
                          </a:lnTo>
                          <a:lnTo>
                            <a:pt x="39" y="23"/>
                          </a:lnTo>
                          <a:lnTo>
                            <a:pt x="45" y="23"/>
                          </a:lnTo>
                          <a:lnTo>
                            <a:pt x="45" y="20"/>
                          </a:lnTo>
                          <a:lnTo>
                            <a:pt x="49" y="20"/>
                          </a:lnTo>
                          <a:lnTo>
                            <a:pt x="52" y="20"/>
                          </a:lnTo>
                          <a:lnTo>
                            <a:pt x="52" y="17"/>
                          </a:lnTo>
                          <a:lnTo>
                            <a:pt x="52" y="15"/>
                          </a:lnTo>
                          <a:lnTo>
                            <a:pt x="54" y="15"/>
                          </a:lnTo>
                          <a:lnTo>
                            <a:pt x="54" y="11"/>
                          </a:lnTo>
                          <a:lnTo>
                            <a:pt x="54" y="9"/>
                          </a:lnTo>
                          <a:lnTo>
                            <a:pt x="52" y="6"/>
                          </a:lnTo>
                          <a:lnTo>
                            <a:pt x="52" y="3"/>
                          </a:lnTo>
                          <a:lnTo>
                            <a:pt x="49" y="0"/>
                          </a:lnTo>
                          <a:lnTo>
                            <a:pt x="45" y="0"/>
                          </a:lnTo>
                          <a:lnTo>
                            <a:pt x="43"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074" name="Line 227"/>
                    <p:cNvSpPr>
                      <a:spLocks noChangeShapeType="1"/>
                    </p:cNvSpPr>
                    <p:nvPr/>
                  </p:nvSpPr>
                  <p:spPr bwMode="auto">
                    <a:xfrm>
                      <a:off x="3805" y="1061"/>
                      <a:ext cx="1" cy="1"/>
                    </a:xfrm>
                    <a:prstGeom prst="line">
                      <a:avLst/>
                    </a:prstGeom>
                    <a:noFill/>
                    <a:ln w="28575">
                      <a:solidFill>
                        <a:schemeClr val="tx1"/>
                      </a:solidFill>
                      <a:round/>
                      <a:headEnd/>
                      <a:tailEnd/>
                    </a:ln>
                  </p:spPr>
                  <p:txBody>
                    <a:bodyPr/>
                    <a:lstStyle/>
                    <a:p>
                      <a:endParaRPr lang="fr-CA"/>
                    </a:p>
                  </p:txBody>
                </p:sp>
                <p:sp>
                  <p:nvSpPr>
                    <p:cNvPr id="122075" name="Freeform 228"/>
                    <p:cNvSpPr>
                      <a:spLocks/>
                    </p:cNvSpPr>
                    <p:nvPr/>
                  </p:nvSpPr>
                  <p:spPr bwMode="auto">
                    <a:xfrm>
                      <a:off x="3805" y="1054"/>
                      <a:ext cx="6" cy="10"/>
                    </a:xfrm>
                    <a:custGeom>
                      <a:avLst/>
                      <a:gdLst>
                        <a:gd name="T0" fmla="*/ 0 w 24"/>
                        <a:gd name="T1" fmla="*/ 0 h 48"/>
                        <a:gd name="T2" fmla="*/ 0 w 24"/>
                        <a:gd name="T3" fmla="*/ 0 h 48"/>
                        <a:gd name="T4" fmla="*/ 0 w 24"/>
                        <a:gd name="T5" fmla="*/ 0 h 48"/>
                        <a:gd name="T6" fmla="*/ 0 w 24"/>
                        <a:gd name="T7" fmla="*/ 0 h 48"/>
                        <a:gd name="T8" fmla="*/ 0 w 24"/>
                        <a:gd name="T9" fmla="*/ 0 h 48"/>
                        <a:gd name="T10" fmla="*/ 0 w 24"/>
                        <a:gd name="T11" fmla="*/ 0 h 48"/>
                        <a:gd name="T12" fmla="*/ 0 w 24"/>
                        <a:gd name="T13" fmla="*/ 0 h 48"/>
                        <a:gd name="T14" fmla="*/ 0 w 24"/>
                        <a:gd name="T15" fmla="*/ 0 h 48"/>
                        <a:gd name="T16" fmla="*/ 0 w 24"/>
                        <a:gd name="T17" fmla="*/ 0 h 48"/>
                        <a:gd name="T18" fmla="*/ 0 w 24"/>
                        <a:gd name="T19" fmla="*/ 0 h 48"/>
                        <a:gd name="T20" fmla="*/ 0 w 24"/>
                        <a:gd name="T21" fmla="*/ 0 h 48"/>
                        <a:gd name="T22" fmla="*/ 0 w 24"/>
                        <a:gd name="T23" fmla="*/ 0 h 48"/>
                        <a:gd name="T24" fmla="*/ 0 w 24"/>
                        <a:gd name="T25" fmla="*/ 0 h 48"/>
                        <a:gd name="T26" fmla="*/ 0 w 24"/>
                        <a:gd name="T27" fmla="*/ 0 h 48"/>
                        <a:gd name="T28" fmla="*/ 0 w 24"/>
                        <a:gd name="T29" fmla="*/ 0 h 48"/>
                        <a:gd name="T30" fmla="*/ 0 w 24"/>
                        <a:gd name="T31" fmla="*/ 0 h 48"/>
                        <a:gd name="T32" fmla="*/ 0 w 24"/>
                        <a:gd name="T33" fmla="*/ 0 h 48"/>
                        <a:gd name="T34" fmla="*/ 0 w 24"/>
                        <a:gd name="T35" fmla="*/ 0 h 48"/>
                        <a:gd name="T36" fmla="*/ 0 w 24"/>
                        <a:gd name="T37" fmla="*/ 0 h 48"/>
                        <a:gd name="T38" fmla="*/ 0 w 24"/>
                        <a:gd name="T39" fmla="*/ 0 h 48"/>
                        <a:gd name="T40" fmla="*/ 0 w 24"/>
                        <a:gd name="T41" fmla="*/ 0 h 48"/>
                        <a:gd name="T42" fmla="*/ 0 w 24"/>
                        <a:gd name="T43" fmla="*/ 0 h 48"/>
                        <a:gd name="T44" fmla="*/ 0 w 24"/>
                        <a:gd name="T45" fmla="*/ 0 h 48"/>
                        <a:gd name="T46" fmla="*/ 0 w 24"/>
                        <a:gd name="T47" fmla="*/ 0 h 48"/>
                        <a:gd name="T48" fmla="*/ 0 w 24"/>
                        <a:gd name="T49" fmla="*/ 0 h 48"/>
                        <a:gd name="T50" fmla="*/ 0 w 24"/>
                        <a:gd name="T51" fmla="*/ 0 h 48"/>
                        <a:gd name="T52" fmla="*/ 0 w 24"/>
                        <a:gd name="T53" fmla="*/ 0 h 48"/>
                        <a:gd name="T54" fmla="*/ 0 w 24"/>
                        <a:gd name="T55" fmla="*/ 0 h 48"/>
                        <a:gd name="T56" fmla="*/ 0 w 24"/>
                        <a:gd name="T57" fmla="*/ 0 h 48"/>
                        <a:gd name="T58" fmla="*/ 0 w 24"/>
                        <a:gd name="T59" fmla="*/ 0 h 48"/>
                        <a:gd name="T60" fmla="*/ 0 w 24"/>
                        <a:gd name="T61" fmla="*/ 0 h 48"/>
                        <a:gd name="T62" fmla="*/ 0 w 24"/>
                        <a:gd name="T63" fmla="*/ 0 h 48"/>
                        <a:gd name="T64" fmla="*/ 0 w 24"/>
                        <a:gd name="T65" fmla="*/ 0 h 4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
                        <a:gd name="T100" fmla="*/ 0 h 48"/>
                        <a:gd name="T101" fmla="*/ 24 w 24"/>
                        <a:gd name="T102" fmla="*/ 48 h 4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 h="48">
                          <a:moveTo>
                            <a:pt x="0" y="36"/>
                          </a:moveTo>
                          <a:lnTo>
                            <a:pt x="0" y="40"/>
                          </a:lnTo>
                          <a:lnTo>
                            <a:pt x="0" y="42"/>
                          </a:lnTo>
                          <a:lnTo>
                            <a:pt x="2" y="45"/>
                          </a:lnTo>
                          <a:lnTo>
                            <a:pt x="6" y="45"/>
                          </a:lnTo>
                          <a:lnTo>
                            <a:pt x="9" y="48"/>
                          </a:lnTo>
                          <a:lnTo>
                            <a:pt x="13" y="48"/>
                          </a:lnTo>
                          <a:lnTo>
                            <a:pt x="15" y="48"/>
                          </a:lnTo>
                          <a:lnTo>
                            <a:pt x="15" y="45"/>
                          </a:lnTo>
                          <a:lnTo>
                            <a:pt x="19" y="45"/>
                          </a:lnTo>
                          <a:lnTo>
                            <a:pt x="22" y="45"/>
                          </a:lnTo>
                          <a:lnTo>
                            <a:pt x="22" y="42"/>
                          </a:lnTo>
                          <a:lnTo>
                            <a:pt x="22" y="40"/>
                          </a:lnTo>
                          <a:lnTo>
                            <a:pt x="24" y="40"/>
                          </a:lnTo>
                          <a:lnTo>
                            <a:pt x="24" y="14"/>
                          </a:lnTo>
                          <a:lnTo>
                            <a:pt x="24" y="8"/>
                          </a:lnTo>
                          <a:lnTo>
                            <a:pt x="22" y="6"/>
                          </a:lnTo>
                          <a:lnTo>
                            <a:pt x="22" y="3"/>
                          </a:lnTo>
                          <a:lnTo>
                            <a:pt x="19" y="0"/>
                          </a:lnTo>
                          <a:lnTo>
                            <a:pt x="15" y="0"/>
                          </a:lnTo>
                          <a:lnTo>
                            <a:pt x="13" y="0"/>
                          </a:lnTo>
                          <a:lnTo>
                            <a:pt x="9" y="0"/>
                          </a:lnTo>
                          <a:lnTo>
                            <a:pt x="6" y="0"/>
                          </a:lnTo>
                          <a:lnTo>
                            <a:pt x="2" y="3"/>
                          </a:lnTo>
                          <a:lnTo>
                            <a:pt x="0" y="3"/>
                          </a:lnTo>
                          <a:lnTo>
                            <a:pt x="0" y="6"/>
                          </a:lnTo>
                          <a:lnTo>
                            <a:pt x="0" y="12"/>
                          </a:lnTo>
                          <a:lnTo>
                            <a:pt x="0" y="36"/>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076" name="Line 229"/>
                    <p:cNvSpPr>
                      <a:spLocks noChangeShapeType="1"/>
                    </p:cNvSpPr>
                    <p:nvPr/>
                  </p:nvSpPr>
                  <p:spPr bwMode="auto">
                    <a:xfrm>
                      <a:off x="3808" y="1054"/>
                      <a:ext cx="1" cy="1"/>
                    </a:xfrm>
                    <a:prstGeom prst="line">
                      <a:avLst/>
                    </a:prstGeom>
                    <a:noFill/>
                    <a:ln w="28575">
                      <a:solidFill>
                        <a:schemeClr val="tx1"/>
                      </a:solidFill>
                      <a:round/>
                      <a:headEnd/>
                      <a:tailEnd/>
                    </a:ln>
                  </p:spPr>
                  <p:txBody>
                    <a:bodyPr/>
                    <a:lstStyle/>
                    <a:p>
                      <a:endParaRPr lang="fr-CA"/>
                    </a:p>
                  </p:txBody>
                </p:sp>
                <p:sp>
                  <p:nvSpPr>
                    <p:cNvPr id="122077" name="Freeform 230"/>
                    <p:cNvSpPr>
                      <a:spLocks/>
                    </p:cNvSpPr>
                    <p:nvPr/>
                  </p:nvSpPr>
                  <p:spPr bwMode="auto">
                    <a:xfrm>
                      <a:off x="3805" y="1054"/>
                      <a:ext cx="31" cy="5"/>
                    </a:xfrm>
                    <a:custGeom>
                      <a:avLst/>
                      <a:gdLst>
                        <a:gd name="T0" fmla="*/ 0 w 124"/>
                        <a:gd name="T1" fmla="*/ 0 h 23"/>
                        <a:gd name="T2" fmla="*/ 0 w 124"/>
                        <a:gd name="T3" fmla="*/ 0 h 23"/>
                        <a:gd name="T4" fmla="*/ 0 w 124"/>
                        <a:gd name="T5" fmla="*/ 0 h 23"/>
                        <a:gd name="T6" fmla="*/ 0 w 124"/>
                        <a:gd name="T7" fmla="*/ 0 h 23"/>
                        <a:gd name="T8" fmla="*/ 0 w 124"/>
                        <a:gd name="T9" fmla="*/ 0 h 23"/>
                        <a:gd name="T10" fmla="*/ 0 w 124"/>
                        <a:gd name="T11" fmla="*/ 0 h 23"/>
                        <a:gd name="T12" fmla="*/ 0 w 124"/>
                        <a:gd name="T13" fmla="*/ 0 h 23"/>
                        <a:gd name="T14" fmla="*/ 0 w 124"/>
                        <a:gd name="T15" fmla="*/ 0 h 23"/>
                        <a:gd name="T16" fmla="*/ 0 w 124"/>
                        <a:gd name="T17" fmla="*/ 0 h 23"/>
                        <a:gd name="T18" fmla="*/ 0 w 124"/>
                        <a:gd name="T19" fmla="*/ 0 h 23"/>
                        <a:gd name="T20" fmla="*/ 0 w 124"/>
                        <a:gd name="T21" fmla="*/ 0 h 23"/>
                        <a:gd name="T22" fmla="*/ 0 w 124"/>
                        <a:gd name="T23" fmla="*/ 0 h 23"/>
                        <a:gd name="T24" fmla="*/ 0 w 124"/>
                        <a:gd name="T25" fmla="*/ 0 h 23"/>
                        <a:gd name="T26" fmla="*/ 0 w 124"/>
                        <a:gd name="T27" fmla="*/ 0 h 23"/>
                        <a:gd name="T28" fmla="*/ 0 w 124"/>
                        <a:gd name="T29" fmla="*/ 0 h 23"/>
                        <a:gd name="T30" fmla="*/ 0 w 124"/>
                        <a:gd name="T31" fmla="*/ 0 h 23"/>
                        <a:gd name="T32" fmla="*/ 0 w 124"/>
                        <a:gd name="T33" fmla="*/ 0 h 23"/>
                        <a:gd name="T34" fmla="*/ 0 w 124"/>
                        <a:gd name="T35" fmla="*/ 0 h 23"/>
                        <a:gd name="T36" fmla="*/ 0 w 124"/>
                        <a:gd name="T37" fmla="*/ 0 h 23"/>
                        <a:gd name="T38" fmla="*/ 0 w 124"/>
                        <a:gd name="T39" fmla="*/ 0 h 23"/>
                        <a:gd name="T40" fmla="*/ 0 w 124"/>
                        <a:gd name="T41" fmla="*/ 0 h 23"/>
                        <a:gd name="T42" fmla="*/ 0 w 124"/>
                        <a:gd name="T43" fmla="*/ 0 h 23"/>
                        <a:gd name="T44" fmla="*/ 0 w 124"/>
                        <a:gd name="T45" fmla="*/ 0 h 23"/>
                        <a:gd name="T46" fmla="*/ 0 w 124"/>
                        <a:gd name="T47" fmla="*/ 0 h 23"/>
                        <a:gd name="T48" fmla="*/ 0 w 124"/>
                        <a:gd name="T49" fmla="*/ 0 h 23"/>
                        <a:gd name="T50" fmla="*/ 0 w 124"/>
                        <a:gd name="T51" fmla="*/ 0 h 23"/>
                        <a:gd name="T52" fmla="*/ 0 w 124"/>
                        <a:gd name="T53" fmla="*/ 0 h 23"/>
                        <a:gd name="T54" fmla="*/ 0 w 124"/>
                        <a:gd name="T55" fmla="*/ 0 h 23"/>
                        <a:gd name="T56" fmla="*/ 0 w 124"/>
                        <a:gd name="T57" fmla="*/ 0 h 23"/>
                        <a:gd name="T58" fmla="*/ 0 w 124"/>
                        <a:gd name="T59" fmla="*/ 0 h 23"/>
                        <a:gd name="T60" fmla="*/ 0 w 124"/>
                        <a:gd name="T61" fmla="*/ 0 h 23"/>
                        <a:gd name="T62" fmla="*/ 0 w 124"/>
                        <a:gd name="T63" fmla="*/ 0 h 23"/>
                        <a:gd name="T64" fmla="*/ 0 w 124"/>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4"/>
                        <a:gd name="T100" fmla="*/ 0 h 23"/>
                        <a:gd name="T101" fmla="*/ 124 w 124"/>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4" h="23">
                          <a:moveTo>
                            <a:pt x="13" y="0"/>
                          </a:moveTo>
                          <a:lnTo>
                            <a:pt x="9" y="0"/>
                          </a:lnTo>
                          <a:lnTo>
                            <a:pt x="6" y="0"/>
                          </a:lnTo>
                          <a:lnTo>
                            <a:pt x="2" y="3"/>
                          </a:lnTo>
                          <a:lnTo>
                            <a:pt x="0" y="3"/>
                          </a:lnTo>
                          <a:lnTo>
                            <a:pt x="0" y="6"/>
                          </a:lnTo>
                          <a:lnTo>
                            <a:pt x="0" y="8"/>
                          </a:lnTo>
                          <a:lnTo>
                            <a:pt x="0" y="12"/>
                          </a:lnTo>
                          <a:lnTo>
                            <a:pt x="0" y="14"/>
                          </a:lnTo>
                          <a:lnTo>
                            <a:pt x="0" y="17"/>
                          </a:lnTo>
                          <a:lnTo>
                            <a:pt x="2" y="17"/>
                          </a:lnTo>
                          <a:lnTo>
                            <a:pt x="6" y="19"/>
                          </a:lnTo>
                          <a:lnTo>
                            <a:pt x="9" y="23"/>
                          </a:lnTo>
                          <a:lnTo>
                            <a:pt x="108" y="23"/>
                          </a:lnTo>
                          <a:lnTo>
                            <a:pt x="115" y="23"/>
                          </a:lnTo>
                          <a:lnTo>
                            <a:pt x="117" y="19"/>
                          </a:lnTo>
                          <a:lnTo>
                            <a:pt x="121" y="19"/>
                          </a:lnTo>
                          <a:lnTo>
                            <a:pt x="121" y="17"/>
                          </a:lnTo>
                          <a:lnTo>
                            <a:pt x="124" y="17"/>
                          </a:lnTo>
                          <a:lnTo>
                            <a:pt x="124" y="14"/>
                          </a:lnTo>
                          <a:lnTo>
                            <a:pt x="124" y="12"/>
                          </a:lnTo>
                          <a:lnTo>
                            <a:pt x="124" y="8"/>
                          </a:lnTo>
                          <a:lnTo>
                            <a:pt x="124" y="6"/>
                          </a:lnTo>
                          <a:lnTo>
                            <a:pt x="124" y="3"/>
                          </a:lnTo>
                          <a:lnTo>
                            <a:pt x="121" y="3"/>
                          </a:lnTo>
                          <a:lnTo>
                            <a:pt x="121" y="0"/>
                          </a:lnTo>
                          <a:lnTo>
                            <a:pt x="117" y="0"/>
                          </a:lnTo>
                          <a:lnTo>
                            <a:pt x="112"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078" name="Line 231"/>
                    <p:cNvSpPr>
                      <a:spLocks noChangeShapeType="1"/>
                    </p:cNvSpPr>
                    <p:nvPr/>
                  </p:nvSpPr>
                  <p:spPr bwMode="auto">
                    <a:xfrm>
                      <a:off x="3830" y="1057"/>
                      <a:ext cx="1" cy="1"/>
                    </a:xfrm>
                    <a:prstGeom prst="line">
                      <a:avLst/>
                    </a:prstGeom>
                    <a:noFill/>
                    <a:ln w="28575">
                      <a:solidFill>
                        <a:schemeClr val="tx1"/>
                      </a:solidFill>
                      <a:round/>
                      <a:headEnd/>
                      <a:tailEnd/>
                    </a:ln>
                  </p:spPr>
                  <p:txBody>
                    <a:bodyPr/>
                    <a:lstStyle/>
                    <a:p>
                      <a:endParaRPr lang="fr-CA"/>
                    </a:p>
                  </p:txBody>
                </p:sp>
                <p:sp>
                  <p:nvSpPr>
                    <p:cNvPr id="122079" name="Freeform 232"/>
                    <p:cNvSpPr>
                      <a:spLocks/>
                    </p:cNvSpPr>
                    <p:nvPr/>
                  </p:nvSpPr>
                  <p:spPr bwMode="auto">
                    <a:xfrm>
                      <a:off x="3830" y="1049"/>
                      <a:ext cx="6" cy="10"/>
                    </a:xfrm>
                    <a:custGeom>
                      <a:avLst/>
                      <a:gdLst>
                        <a:gd name="T0" fmla="*/ 0 w 25"/>
                        <a:gd name="T1" fmla="*/ 0 h 51"/>
                        <a:gd name="T2" fmla="*/ 0 w 25"/>
                        <a:gd name="T3" fmla="*/ 0 h 51"/>
                        <a:gd name="T4" fmla="*/ 0 w 25"/>
                        <a:gd name="T5" fmla="*/ 0 h 51"/>
                        <a:gd name="T6" fmla="*/ 0 w 25"/>
                        <a:gd name="T7" fmla="*/ 0 h 51"/>
                        <a:gd name="T8" fmla="*/ 0 w 25"/>
                        <a:gd name="T9" fmla="*/ 0 h 51"/>
                        <a:gd name="T10" fmla="*/ 0 w 25"/>
                        <a:gd name="T11" fmla="*/ 0 h 51"/>
                        <a:gd name="T12" fmla="*/ 0 w 25"/>
                        <a:gd name="T13" fmla="*/ 0 h 51"/>
                        <a:gd name="T14" fmla="*/ 0 w 25"/>
                        <a:gd name="T15" fmla="*/ 0 h 51"/>
                        <a:gd name="T16" fmla="*/ 0 w 25"/>
                        <a:gd name="T17" fmla="*/ 0 h 51"/>
                        <a:gd name="T18" fmla="*/ 0 w 25"/>
                        <a:gd name="T19" fmla="*/ 0 h 51"/>
                        <a:gd name="T20" fmla="*/ 0 w 25"/>
                        <a:gd name="T21" fmla="*/ 0 h 51"/>
                        <a:gd name="T22" fmla="*/ 0 w 25"/>
                        <a:gd name="T23" fmla="*/ 0 h 51"/>
                        <a:gd name="T24" fmla="*/ 0 w 25"/>
                        <a:gd name="T25" fmla="*/ 0 h 51"/>
                        <a:gd name="T26" fmla="*/ 0 w 25"/>
                        <a:gd name="T27" fmla="*/ 0 h 51"/>
                        <a:gd name="T28" fmla="*/ 0 w 25"/>
                        <a:gd name="T29" fmla="*/ 0 h 51"/>
                        <a:gd name="T30" fmla="*/ 0 w 25"/>
                        <a:gd name="T31" fmla="*/ 0 h 51"/>
                        <a:gd name="T32" fmla="*/ 0 w 25"/>
                        <a:gd name="T33" fmla="*/ 0 h 51"/>
                        <a:gd name="T34" fmla="*/ 0 w 25"/>
                        <a:gd name="T35" fmla="*/ 0 h 51"/>
                        <a:gd name="T36" fmla="*/ 0 w 25"/>
                        <a:gd name="T37" fmla="*/ 0 h 51"/>
                        <a:gd name="T38" fmla="*/ 0 w 25"/>
                        <a:gd name="T39" fmla="*/ 0 h 51"/>
                        <a:gd name="T40" fmla="*/ 0 w 25"/>
                        <a:gd name="T41" fmla="*/ 0 h 51"/>
                        <a:gd name="T42" fmla="*/ 0 w 25"/>
                        <a:gd name="T43" fmla="*/ 0 h 51"/>
                        <a:gd name="T44" fmla="*/ 0 w 25"/>
                        <a:gd name="T45" fmla="*/ 0 h 51"/>
                        <a:gd name="T46" fmla="*/ 0 w 25"/>
                        <a:gd name="T47" fmla="*/ 0 h 51"/>
                        <a:gd name="T48" fmla="*/ 0 w 25"/>
                        <a:gd name="T49" fmla="*/ 0 h 51"/>
                        <a:gd name="T50" fmla="*/ 0 w 25"/>
                        <a:gd name="T51" fmla="*/ 0 h 51"/>
                        <a:gd name="T52" fmla="*/ 0 w 25"/>
                        <a:gd name="T53" fmla="*/ 0 h 51"/>
                        <a:gd name="T54" fmla="*/ 0 w 25"/>
                        <a:gd name="T55" fmla="*/ 0 h 51"/>
                        <a:gd name="T56" fmla="*/ 0 w 25"/>
                        <a:gd name="T57" fmla="*/ 0 h 51"/>
                        <a:gd name="T58" fmla="*/ 0 w 25"/>
                        <a:gd name="T59" fmla="*/ 0 h 51"/>
                        <a:gd name="T60" fmla="*/ 0 w 25"/>
                        <a:gd name="T61" fmla="*/ 0 h 51"/>
                        <a:gd name="T62" fmla="*/ 0 w 25"/>
                        <a:gd name="T63" fmla="*/ 0 h 51"/>
                        <a:gd name="T64" fmla="*/ 0 w 25"/>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51"/>
                        <a:gd name="T101" fmla="*/ 25 w 25"/>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51">
                          <a:moveTo>
                            <a:pt x="0" y="40"/>
                          </a:moveTo>
                          <a:lnTo>
                            <a:pt x="3" y="40"/>
                          </a:lnTo>
                          <a:lnTo>
                            <a:pt x="3" y="42"/>
                          </a:lnTo>
                          <a:lnTo>
                            <a:pt x="3" y="45"/>
                          </a:lnTo>
                          <a:lnTo>
                            <a:pt x="7" y="45"/>
                          </a:lnTo>
                          <a:lnTo>
                            <a:pt x="7" y="47"/>
                          </a:lnTo>
                          <a:lnTo>
                            <a:pt x="9" y="47"/>
                          </a:lnTo>
                          <a:lnTo>
                            <a:pt x="13" y="51"/>
                          </a:lnTo>
                          <a:lnTo>
                            <a:pt x="16" y="51"/>
                          </a:lnTo>
                          <a:lnTo>
                            <a:pt x="18" y="47"/>
                          </a:lnTo>
                          <a:lnTo>
                            <a:pt x="22" y="47"/>
                          </a:lnTo>
                          <a:lnTo>
                            <a:pt x="22" y="45"/>
                          </a:lnTo>
                          <a:lnTo>
                            <a:pt x="25" y="45"/>
                          </a:lnTo>
                          <a:lnTo>
                            <a:pt x="25" y="42"/>
                          </a:lnTo>
                          <a:lnTo>
                            <a:pt x="25" y="40"/>
                          </a:lnTo>
                          <a:lnTo>
                            <a:pt x="25" y="15"/>
                          </a:lnTo>
                          <a:lnTo>
                            <a:pt x="25" y="9"/>
                          </a:lnTo>
                          <a:lnTo>
                            <a:pt x="25" y="6"/>
                          </a:lnTo>
                          <a:lnTo>
                            <a:pt x="22" y="4"/>
                          </a:lnTo>
                          <a:lnTo>
                            <a:pt x="18" y="4"/>
                          </a:lnTo>
                          <a:lnTo>
                            <a:pt x="16" y="0"/>
                          </a:lnTo>
                          <a:lnTo>
                            <a:pt x="13" y="0"/>
                          </a:lnTo>
                          <a:lnTo>
                            <a:pt x="9" y="4"/>
                          </a:lnTo>
                          <a:lnTo>
                            <a:pt x="7" y="4"/>
                          </a:lnTo>
                          <a:lnTo>
                            <a:pt x="3" y="6"/>
                          </a:lnTo>
                          <a:lnTo>
                            <a:pt x="3" y="9"/>
                          </a:lnTo>
                          <a:lnTo>
                            <a:pt x="0" y="15"/>
                          </a:lnTo>
                          <a:lnTo>
                            <a:pt x="0" y="4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080" name="Line 233"/>
                    <p:cNvSpPr>
                      <a:spLocks noChangeShapeType="1"/>
                    </p:cNvSpPr>
                    <p:nvPr/>
                  </p:nvSpPr>
                  <p:spPr bwMode="auto">
                    <a:xfrm>
                      <a:off x="3833" y="1049"/>
                      <a:ext cx="1" cy="1"/>
                    </a:xfrm>
                    <a:prstGeom prst="line">
                      <a:avLst/>
                    </a:prstGeom>
                    <a:noFill/>
                    <a:ln w="28575">
                      <a:solidFill>
                        <a:schemeClr val="tx1"/>
                      </a:solidFill>
                      <a:round/>
                      <a:headEnd/>
                      <a:tailEnd/>
                    </a:ln>
                  </p:spPr>
                  <p:txBody>
                    <a:bodyPr/>
                    <a:lstStyle/>
                    <a:p>
                      <a:endParaRPr lang="fr-CA"/>
                    </a:p>
                  </p:txBody>
                </p:sp>
                <p:sp>
                  <p:nvSpPr>
                    <p:cNvPr id="122081" name="Freeform 234"/>
                    <p:cNvSpPr>
                      <a:spLocks/>
                    </p:cNvSpPr>
                    <p:nvPr/>
                  </p:nvSpPr>
                  <p:spPr bwMode="auto">
                    <a:xfrm>
                      <a:off x="3830" y="1049"/>
                      <a:ext cx="29" cy="4"/>
                    </a:xfrm>
                    <a:custGeom>
                      <a:avLst/>
                      <a:gdLst>
                        <a:gd name="T0" fmla="*/ 0 w 115"/>
                        <a:gd name="T1" fmla="*/ 0 h 23"/>
                        <a:gd name="T2" fmla="*/ 0 w 115"/>
                        <a:gd name="T3" fmla="*/ 0 h 23"/>
                        <a:gd name="T4" fmla="*/ 0 w 115"/>
                        <a:gd name="T5" fmla="*/ 0 h 23"/>
                        <a:gd name="T6" fmla="*/ 0 w 115"/>
                        <a:gd name="T7" fmla="*/ 0 h 23"/>
                        <a:gd name="T8" fmla="*/ 0 w 115"/>
                        <a:gd name="T9" fmla="*/ 0 h 23"/>
                        <a:gd name="T10" fmla="*/ 0 w 115"/>
                        <a:gd name="T11" fmla="*/ 0 h 23"/>
                        <a:gd name="T12" fmla="*/ 0 w 115"/>
                        <a:gd name="T13" fmla="*/ 0 h 23"/>
                        <a:gd name="T14" fmla="*/ 0 w 115"/>
                        <a:gd name="T15" fmla="*/ 0 h 23"/>
                        <a:gd name="T16" fmla="*/ 0 w 115"/>
                        <a:gd name="T17" fmla="*/ 0 h 23"/>
                        <a:gd name="T18" fmla="*/ 0 w 115"/>
                        <a:gd name="T19" fmla="*/ 0 h 23"/>
                        <a:gd name="T20" fmla="*/ 0 w 115"/>
                        <a:gd name="T21" fmla="*/ 0 h 23"/>
                        <a:gd name="T22" fmla="*/ 0 w 115"/>
                        <a:gd name="T23" fmla="*/ 0 h 23"/>
                        <a:gd name="T24" fmla="*/ 0 w 115"/>
                        <a:gd name="T25" fmla="*/ 0 h 23"/>
                        <a:gd name="T26" fmla="*/ 0 w 115"/>
                        <a:gd name="T27" fmla="*/ 0 h 23"/>
                        <a:gd name="T28" fmla="*/ 0 w 115"/>
                        <a:gd name="T29" fmla="*/ 0 h 23"/>
                        <a:gd name="T30" fmla="*/ 0 w 115"/>
                        <a:gd name="T31" fmla="*/ 0 h 23"/>
                        <a:gd name="T32" fmla="*/ 0 w 115"/>
                        <a:gd name="T33" fmla="*/ 0 h 23"/>
                        <a:gd name="T34" fmla="*/ 0 w 115"/>
                        <a:gd name="T35" fmla="*/ 0 h 23"/>
                        <a:gd name="T36" fmla="*/ 0 w 115"/>
                        <a:gd name="T37" fmla="*/ 0 h 23"/>
                        <a:gd name="T38" fmla="*/ 0 w 115"/>
                        <a:gd name="T39" fmla="*/ 0 h 23"/>
                        <a:gd name="T40" fmla="*/ 0 w 115"/>
                        <a:gd name="T41" fmla="*/ 0 h 23"/>
                        <a:gd name="T42" fmla="*/ 0 w 115"/>
                        <a:gd name="T43" fmla="*/ 0 h 23"/>
                        <a:gd name="T44" fmla="*/ 0 w 115"/>
                        <a:gd name="T45" fmla="*/ 0 h 23"/>
                        <a:gd name="T46" fmla="*/ 0 w 115"/>
                        <a:gd name="T47" fmla="*/ 0 h 23"/>
                        <a:gd name="T48" fmla="*/ 0 w 115"/>
                        <a:gd name="T49" fmla="*/ 0 h 23"/>
                        <a:gd name="T50" fmla="*/ 0 w 115"/>
                        <a:gd name="T51" fmla="*/ 0 h 23"/>
                        <a:gd name="T52" fmla="*/ 0 w 115"/>
                        <a:gd name="T53" fmla="*/ 0 h 23"/>
                        <a:gd name="T54" fmla="*/ 0 w 115"/>
                        <a:gd name="T55" fmla="*/ 0 h 23"/>
                        <a:gd name="T56" fmla="*/ 0 w 115"/>
                        <a:gd name="T57" fmla="*/ 0 h 23"/>
                        <a:gd name="T58" fmla="*/ 0 w 115"/>
                        <a:gd name="T59" fmla="*/ 0 h 23"/>
                        <a:gd name="T60" fmla="*/ 0 w 115"/>
                        <a:gd name="T61" fmla="*/ 0 h 23"/>
                        <a:gd name="T62" fmla="*/ 0 w 115"/>
                        <a:gd name="T63" fmla="*/ 0 h 23"/>
                        <a:gd name="T64" fmla="*/ 0 w 115"/>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5"/>
                        <a:gd name="T100" fmla="*/ 0 h 23"/>
                        <a:gd name="T101" fmla="*/ 115 w 115"/>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5" h="23">
                          <a:moveTo>
                            <a:pt x="13" y="0"/>
                          </a:moveTo>
                          <a:lnTo>
                            <a:pt x="13" y="0"/>
                          </a:lnTo>
                          <a:lnTo>
                            <a:pt x="9" y="4"/>
                          </a:lnTo>
                          <a:lnTo>
                            <a:pt x="7" y="4"/>
                          </a:lnTo>
                          <a:lnTo>
                            <a:pt x="3" y="6"/>
                          </a:lnTo>
                          <a:lnTo>
                            <a:pt x="3" y="9"/>
                          </a:lnTo>
                          <a:lnTo>
                            <a:pt x="0" y="11"/>
                          </a:lnTo>
                          <a:lnTo>
                            <a:pt x="3" y="15"/>
                          </a:lnTo>
                          <a:lnTo>
                            <a:pt x="3" y="17"/>
                          </a:lnTo>
                          <a:lnTo>
                            <a:pt x="7" y="20"/>
                          </a:lnTo>
                          <a:lnTo>
                            <a:pt x="7" y="23"/>
                          </a:lnTo>
                          <a:lnTo>
                            <a:pt x="9" y="23"/>
                          </a:lnTo>
                          <a:lnTo>
                            <a:pt x="13" y="23"/>
                          </a:lnTo>
                          <a:lnTo>
                            <a:pt x="99" y="23"/>
                          </a:lnTo>
                          <a:lnTo>
                            <a:pt x="102" y="23"/>
                          </a:lnTo>
                          <a:lnTo>
                            <a:pt x="105" y="23"/>
                          </a:lnTo>
                          <a:lnTo>
                            <a:pt x="108" y="23"/>
                          </a:lnTo>
                          <a:lnTo>
                            <a:pt x="108" y="20"/>
                          </a:lnTo>
                          <a:lnTo>
                            <a:pt x="111" y="17"/>
                          </a:lnTo>
                          <a:lnTo>
                            <a:pt x="111" y="15"/>
                          </a:lnTo>
                          <a:lnTo>
                            <a:pt x="115" y="11"/>
                          </a:lnTo>
                          <a:lnTo>
                            <a:pt x="111" y="9"/>
                          </a:lnTo>
                          <a:lnTo>
                            <a:pt x="111" y="6"/>
                          </a:lnTo>
                          <a:lnTo>
                            <a:pt x="108" y="4"/>
                          </a:lnTo>
                          <a:lnTo>
                            <a:pt x="105" y="4"/>
                          </a:lnTo>
                          <a:lnTo>
                            <a:pt x="99"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082" name="Line 235"/>
                    <p:cNvSpPr>
                      <a:spLocks noChangeShapeType="1"/>
                    </p:cNvSpPr>
                    <p:nvPr/>
                  </p:nvSpPr>
                  <p:spPr bwMode="auto">
                    <a:xfrm>
                      <a:off x="3852" y="1051"/>
                      <a:ext cx="1" cy="1"/>
                    </a:xfrm>
                    <a:prstGeom prst="line">
                      <a:avLst/>
                    </a:prstGeom>
                    <a:noFill/>
                    <a:ln w="28575">
                      <a:solidFill>
                        <a:schemeClr val="tx1"/>
                      </a:solidFill>
                      <a:round/>
                      <a:headEnd/>
                      <a:tailEnd/>
                    </a:ln>
                  </p:spPr>
                  <p:txBody>
                    <a:bodyPr/>
                    <a:lstStyle/>
                    <a:p>
                      <a:endParaRPr lang="fr-CA"/>
                    </a:p>
                  </p:txBody>
                </p:sp>
                <p:sp>
                  <p:nvSpPr>
                    <p:cNvPr id="122083" name="Freeform 236"/>
                    <p:cNvSpPr>
                      <a:spLocks/>
                    </p:cNvSpPr>
                    <p:nvPr/>
                  </p:nvSpPr>
                  <p:spPr bwMode="auto">
                    <a:xfrm>
                      <a:off x="3852" y="1044"/>
                      <a:ext cx="6" cy="9"/>
                    </a:xfrm>
                    <a:custGeom>
                      <a:avLst/>
                      <a:gdLst>
                        <a:gd name="T0" fmla="*/ 0 w 22"/>
                        <a:gd name="T1" fmla="*/ 0 h 48"/>
                        <a:gd name="T2" fmla="*/ 0 w 22"/>
                        <a:gd name="T3" fmla="*/ 0 h 48"/>
                        <a:gd name="T4" fmla="*/ 0 w 22"/>
                        <a:gd name="T5" fmla="*/ 0 h 48"/>
                        <a:gd name="T6" fmla="*/ 0 w 22"/>
                        <a:gd name="T7" fmla="*/ 0 h 48"/>
                        <a:gd name="T8" fmla="*/ 0 w 22"/>
                        <a:gd name="T9" fmla="*/ 0 h 48"/>
                        <a:gd name="T10" fmla="*/ 0 w 22"/>
                        <a:gd name="T11" fmla="*/ 0 h 48"/>
                        <a:gd name="T12" fmla="*/ 0 w 22"/>
                        <a:gd name="T13" fmla="*/ 0 h 48"/>
                        <a:gd name="T14" fmla="*/ 0 w 22"/>
                        <a:gd name="T15" fmla="*/ 0 h 48"/>
                        <a:gd name="T16" fmla="*/ 0 w 22"/>
                        <a:gd name="T17" fmla="*/ 0 h 48"/>
                        <a:gd name="T18" fmla="*/ 0 w 22"/>
                        <a:gd name="T19" fmla="*/ 0 h 48"/>
                        <a:gd name="T20" fmla="*/ 0 w 22"/>
                        <a:gd name="T21" fmla="*/ 0 h 48"/>
                        <a:gd name="T22" fmla="*/ 0 w 22"/>
                        <a:gd name="T23" fmla="*/ 0 h 48"/>
                        <a:gd name="T24" fmla="*/ 0 w 22"/>
                        <a:gd name="T25" fmla="*/ 0 h 48"/>
                        <a:gd name="T26" fmla="*/ 0 w 22"/>
                        <a:gd name="T27" fmla="*/ 0 h 48"/>
                        <a:gd name="T28" fmla="*/ 0 w 22"/>
                        <a:gd name="T29" fmla="*/ 0 h 48"/>
                        <a:gd name="T30" fmla="*/ 0 w 22"/>
                        <a:gd name="T31" fmla="*/ 0 h 48"/>
                        <a:gd name="T32" fmla="*/ 0 w 22"/>
                        <a:gd name="T33" fmla="*/ 0 h 48"/>
                        <a:gd name="T34" fmla="*/ 0 w 22"/>
                        <a:gd name="T35" fmla="*/ 0 h 48"/>
                        <a:gd name="T36" fmla="*/ 0 w 22"/>
                        <a:gd name="T37" fmla="*/ 0 h 48"/>
                        <a:gd name="T38" fmla="*/ 0 w 22"/>
                        <a:gd name="T39" fmla="*/ 0 h 48"/>
                        <a:gd name="T40" fmla="*/ 0 w 22"/>
                        <a:gd name="T41" fmla="*/ 0 h 48"/>
                        <a:gd name="T42" fmla="*/ 0 w 22"/>
                        <a:gd name="T43" fmla="*/ 0 h 48"/>
                        <a:gd name="T44" fmla="*/ 0 w 22"/>
                        <a:gd name="T45" fmla="*/ 0 h 48"/>
                        <a:gd name="T46" fmla="*/ 0 w 22"/>
                        <a:gd name="T47" fmla="*/ 0 h 48"/>
                        <a:gd name="T48" fmla="*/ 0 w 22"/>
                        <a:gd name="T49" fmla="*/ 0 h 48"/>
                        <a:gd name="T50" fmla="*/ 0 w 22"/>
                        <a:gd name="T51" fmla="*/ 0 h 48"/>
                        <a:gd name="T52" fmla="*/ 0 w 22"/>
                        <a:gd name="T53" fmla="*/ 0 h 48"/>
                        <a:gd name="T54" fmla="*/ 0 w 22"/>
                        <a:gd name="T55" fmla="*/ 0 h 48"/>
                        <a:gd name="T56" fmla="*/ 0 w 22"/>
                        <a:gd name="T57" fmla="*/ 0 h 48"/>
                        <a:gd name="T58" fmla="*/ 0 w 22"/>
                        <a:gd name="T59" fmla="*/ 0 h 48"/>
                        <a:gd name="T60" fmla="*/ 0 w 22"/>
                        <a:gd name="T61" fmla="*/ 0 h 48"/>
                        <a:gd name="T62" fmla="*/ 0 w 22"/>
                        <a:gd name="T63" fmla="*/ 0 h 48"/>
                        <a:gd name="T64" fmla="*/ 0 w 22"/>
                        <a:gd name="T65" fmla="*/ 0 h 4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
                        <a:gd name="T100" fmla="*/ 0 h 48"/>
                        <a:gd name="T101" fmla="*/ 22 w 22"/>
                        <a:gd name="T102" fmla="*/ 48 h 4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 h="48">
                          <a:moveTo>
                            <a:pt x="0" y="36"/>
                          </a:moveTo>
                          <a:lnTo>
                            <a:pt x="0" y="40"/>
                          </a:lnTo>
                          <a:lnTo>
                            <a:pt x="0" y="42"/>
                          </a:lnTo>
                          <a:lnTo>
                            <a:pt x="4" y="45"/>
                          </a:lnTo>
                          <a:lnTo>
                            <a:pt x="4" y="48"/>
                          </a:lnTo>
                          <a:lnTo>
                            <a:pt x="7" y="48"/>
                          </a:lnTo>
                          <a:lnTo>
                            <a:pt x="10" y="48"/>
                          </a:lnTo>
                          <a:lnTo>
                            <a:pt x="13" y="48"/>
                          </a:lnTo>
                          <a:lnTo>
                            <a:pt x="16" y="48"/>
                          </a:lnTo>
                          <a:lnTo>
                            <a:pt x="19" y="48"/>
                          </a:lnTo>
                          <a:lnTo>
                            <a:pt x="19" y="45"/>
                          </a:lnTo>
                          <a:lnTo>
                            <a:pt x="22" y="42"/>
                          </a:lnTo>
                          <a:lnTo>
                            <a:pt x="22" y="40"/>
                          </a:lnTo>
                          <a:lnTo>
                            <a:pt x="22" y="14"/>
                          </a:lnTo>
                          <a:lnTo>
                            <a:pt x="22" y="8"/>
                          </a:lnTo>
                          <a:lnTo>
                            <a:pt x="22" y="6"/>
                          </a:lnTo>
                          <a:lnTo>
                            <a:pt x="19" y="3"/>
                          </a:lnTo>
                          <a:lnTo>
                            <a:pt x="19" y="0"/>
                          </a:lnTo>
                          <a:lnTo>
                            <a:pt x="16" y="0"/>
                          </a:lnTo>
                          <a:lnTo>
                            <a:pt x="13" y="0"/>
                          </a:lnTo>
                          <a:lnTo>
                            <a:pt x="10" y="0"/>
                          </a:lnTo>
                          <a:lnTo>
                            <a:pt x="7" y="0"/>
                          </a:lnTo>
                          <a:lnTo>
                            <a:pt x="4" y="0"/>
                          </a:lnTo>
                          <a:lnTo>
                            <a:pt x="4" y="3"/>
                          </a:lnTo>
                          <a:lnTo>
                            <a:pt x="0" y="6"/>
                          </a:lnTo>
                          <a:lnTo>
                            <a:pt x="0" y="12"/>
                          </a:lnTo>
                          <a:lnTo>
                            <a:pt x="0" y="36"/>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084" name="Line 237"/>
                    <p:cNvSpPr>
                      <a:spLocks noChangeShapeType="1"/>
                    </p:cNvSpPr>
                    <p:nvPr/>
                  </p:nvSpPr>
                  <p:spPr bwMode="auto">
                    <a:xfrm>
                      <a:off x="3855" y="1044"/>
                      <a:ext cx="1" cy="1"/>
                    </a:xfrm>
                    <a:prstGeom prst="line">
                      <a:avLst/>
                    </a:prstGeom>
                    <a:noFill/>
                    <a:ln w="28575">
                      <a:solidFill>
                        <a:schemeClr val="tx1"/>
                      </a:solidFill>
                      <a:round/>
                      <a:headEnd/>
                      <a:tailEnd/>
                    </a:ln>
                  </p:spPr>
                  <p:txBody>
                    <a:bodyPr/>
                    <a:lstStyle/>
                    <a:p>
                      <a:endParaRPr lang="fr-CA"/>
                    </a:p>
                  </p:txBody>
                </p:sp>
                <p:sp>
                  <p:nvSpPr>
                    <p:cNvPr id="122085" name="Freeform 238"/>
                    <p:cNvSpPr>
                      <a:spLocks/>
                    </p:cNvSpPr>
                    <p:nvPr/>
                  </p:nvSpPr>
                  <p:spPr bwMode="auto">
                    <a:xfrm>
                      <a:off x="3852" y="1044"/>
                      <a:ext cx="21" cy="4"/>
                    </a:xfrm>
                    <a:custGeom>
                      <a:avLst/>
                      <a:gdLst>
                        <a:gd name="T0" fmla="*/ 0 w 84"/>
                        <a:gd name="T1" fmla="*/ 0 h 23"/>
                        <a:gd name="T2" fmla="*/ 0 w 84"/>
                        <a:gd name="T3" fmla="*/ 0 h 23"/>
                        <a:gd name="T4" fmla="*/ 0 w 84"/>
                        <a:gd name="T5" fmla="*/ 0 h 23"/>
                        <a:gd name="T6" fmla="*/ 0 w 84"/>
                        <a:gd name="T7" fmla="*/ 0 h 23"/>
                        <a:gd name="T8" fmla="*/ 0 w 84"/>
                        <a:gd name="T9" fmla="*/ 0 h 23"/>
                        <a:gd name="T10" fmla="*/ 0 w 84"/>
                        <a:gd name="T11" fmla="*/ 0 h 23"/>
                        <a:gd name="T12" fmla="*/ 0 w 84"/>
                        <a:gd name="T13" fmla="*/ 0 h 23"/>
                        <a:gd name="T14" fmla="*/ 0 w 84"/>
                        <a:gd name="T15" fmla="*/ 0 h 23"/>
                        <a:gd name="T16" fmla="*/ 0 w 84"/>
                        <a:gd name="T17" fmla="*/ 0 h 23"/>
                        <a:gd name="T18" fmla="*/ 0 w 84"/>
                        <a:gd name="T19" fmla="*/ 0 h 23"/>
                        <a:gd name="T20" fmla="*/ 0 w 84"/>
                        <a:gd name="T21" fmla="*/ 0 h 23"/>
                        <a:gd name="T22" fmla="*/ 0 w 84"/>
                        <a:gd name="T23" fmla="*/ 0 h 23"/>
                        <a:gd name="T24" fmla="*/ 0 w 84"/>
                        <a:gd name="T25" fmla="*/ 0 h 23"/>
                        <a:gd name="T26" fmla="*/ 0 w 84"/>
                        <a:gd name="T27" fmla="*/ 0 h 23"/>
                        <a:gd name="T28" fmla="*/ 0 w 84"/>
                        <a:gd name="T29" fmla="*/ 0 h 23"/>
                        <a:gd name="T30" fmla="*/ 0 w 84"/>
                        <a:gd name="T31" fmla="*/ 0 h 23"/>
                        <a:gd name="T32" fmla="*/ 0 w 84"/>
                        <a:gd name="T33" fmla="*/ 0 h 23"/>
                        <a:gd name="T34" fmla="*/ 0 w 84"/>
                        <a:gd name="T35" fmla="*/ 0 h 23"/>
                        <a:gd name="T36" fmla="*/ 0 w 84"/>
                        <a:gd name="T37" fmla="*/ 0 h 23"/>
                        <a:gd name="T38" fmla="*/ 0 w 84"/>
                        <a:gd name="T39" fmla="*/ 0 h 23"/>
                        <a:gd name="T40" fmla="*/ 0 w 84"/>
                        <a:gd name="T41" fmla="*/ 0 h 23"/>
                        <a:gd name="T42" fmla="*/ 0 w 84"/>
                        <a:gd name="T43" fmla="*/ 0 h 23"/>
                        <a:gd name="T44" fmla="*/ 0 w 84"/>
                        <a:gd name="T45" fmla="*/ 0 h 23"/>
                        <a:gd name="T46" fmla="*/ 0 w 84"/>
                        <a:gd name="T47" fmla="*/ 0 h 23"/>
                        <a:gd name="T48" fmla="*/ 0 w 84"/>
                        <a:gd name="T49" fmla="*/ 0 h 23"/>
                        <a:gd name="T50" fmla="*/ 0 w 84"/>
                        <a:gd name="T51" fmla="*/ 0 h 23"/>
                        <a:gd name="T52" fmla="*/ 0 w 84"/>
                        <a:gd name="T53" fmla="*/ 0 h 23"/>
                        <a:gd name="T54" fmla="*/ 0 w 84"/>
                        <a:gd name="T55" fmla="*/ 0 h 23"/>
                        <a:gd name="T56" fmla="*/ 0 w 84"/>
                        <a:gd name="T57" fmla="*/ 0 h 23"/>
                        <a:gd name="T58" fmla="*/ 0 w 84"/>
                        <a:gd name="T59" fmla="*/ 0 h 23"/>
                        <a:gd name="T60" fmla="*/ 0 w 84"/>
                        <a:gd name="T61" fmla="*/ 0 h 23"/>
                        <a:gd name="T62" fmla="*/ 0 w 84"/>
                        <a:gd name="T63" fmla="*/ 0 h 23"/>
                        <a:gd name="T64" fmla="*/ 0 w 84"/>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4"/>
                        <a:gd name="T100" fmla="*/ 0 h 23"/>
                        <a:gd name="T101" fmla="*/ 84 w 84"/>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4" h="23">
                          <a:moveTo>
                            <a:pt x="13" y="0"/>
                          </a:moveTo>
                          <a:lnTo>
                            <a:pt x="10" y="0"/>
                          </a:lnTo>
                          <a:lnTo>
                            <a:pt x="7" y="0"/>
                          </a:lnTo>
                          <a:lnTo>
                            <a:pt x="4" y="0"/>
                          </a:lnTo>
                          <a:lnTo>
                            <a:pt x="4" y="3"/>
                          </a:lnTo>
                          <a:lnTo>
                            <a:pt x="0" y="6"/>
                          </a:lnTo>
                          <a:lnTo>
                            <a:pt x="0" y="8"/>
                          </a:lnTo>
                          <a:lnTo>
                            <a:pt x="0" y="12"/>
                          </a:lnTo>
                          <a:lnTo>
                            <a:pt x="0" y="14"/>
                          </a:lnTo>
                          <a:lnTo>
                            <a:pt x="0" y="17"/>
                          </a:lnTo>
                          <a:lnTo>
                            <a:pt x="4" y="19"/>
                          </a:lnTo>
                          <a:lnTo>
                            <a:pt x="7" y="23"/>
                          </a:lnTo>
                          <a:lnTo>
                            <a:pt x="10" y="23"/>
                          </a:lnTo>
                          <a:lnTo>
                            <a:pt x="67" y="23"/>
                          </a:lnTo>
                          <a:lnTo>
                            <a:pt x="71" y="23"/>
                          </a:lnTo>
                          <a:lnTo>
                            <a:pt x="74" y="23"/>
                          </a:lnTo>
                          <a:lnTo>
                            <a:pt x="77" y="19"/>
                          </a:lnTo>
                          <a:lnTo>
                            <a:pt x="80" y="17"/>
                          </a:lnTo>
                          <a:lnTo>
                            <a:pt x="80" y="14"/>
                          </a:lnTo>
                          <a:lnTo>
                            <a:pt x="84" y="14"/>
                          </a:lnTo>
                          <a:lnTo>
                            <a:pt x="84" y="12"/>
                          </a:lnTo>
                          <a:lnTo>
                            <a:pt x="84" y="8"/>
                          </a:lnTo>
                          <a:lnTo>
                            <a:pt x="80" y="6"/>
                          </a:lnTo>
                          <a:lnTo>
                            <a:pt x="77" y="3"/>
                          </a:lnTo>
                          <a:lnTo>
                            <a:pt x="77" y="0"/>
                          </a:lnTo>
                          <a:lnTo>
                            <a:pt x="74" y="0"/>
                          </a:lnTo>
                          <a:lnTo>
                            <a:pt x="71"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086" name="Line 239"/>
                    <p:cNvSpPr>
                      <a:spLocks noChangeShapeType="1"/>
                    </p:cNvSpPr>
                    <p:nvPr/>
                  </p:nvSpPr>
                  <p:spPr bwMode="auto">
                    <a:xfrm>
                      <a:off x="3867" y="1046"/>
                      <a:ext cx="1" cy="1"/>
                    </a:xfrm>
                    <a:prstGeom prst="line">
                      <a:avLst/>
                    </a:prstGeom>
                    <a:noFill/>
                    <a:ln w="28575">
                      <a:solidFill>
                        <a:schemeClr val="tx1"/>
                      </a:solidFill>
                      <a:round/>
                      <a:headEnd/>
                      <a:tailEnd/>
                    </a:ln>
                  </p:spPr>
                  <p:txBody>
                    <a:bodyPr/>
                    <a:lstStyle/>
                    <a:p>
                      <a:endParaRPr lang="fr-CA"/>
                    </a:p>
                  </p:txBody>
                </p:sp>
                <p:sp>
                  <p:nvSpPr>
                    <p:cNvPr id="122087" name="Freeform 240"/>
                    <p:cNvSpPr>
                      <a:spLocks/>
                    </p:cNvSpPr>
                    <p:nvPr/>
                  </p:nvSpPr>
                  <p:spPr bwMode="auto">
                    <a:xfrm>
                      <a:off x="3867" y="1038"/>
                      <a:ext cx="6" cy="10"/>
                    </a:xfrm>
                    <a:custGeom>
                      <a:avLst/>
                      <a:gdLst>
                        <a:gd name="T0" fmla="*/ 0 w 26"/>
                        <a:gd name="T1" fmla="*/ 0 h 51"/>
                        <a:gd name="T2" fmla="*/ 0 w 26"/>
                        <a:gd name="T3" fmla="*/ 0 h 51"/>
                        <a:gd name="T4" fmla="*/ 0 w 26"/>
                        <a:gd name="T5" fmla="*/ 0 h 51"/>
                        <a:gd name="T6" fmla="*/ 0 w 26"/>
                        <a:gd name="T7" fmla="*/ 0 h 51"/>
                        <a:gd name="T8" fmla="*/ 0 w 26"/>
                        <a:gd name="T9" fmla="*/ 0 h 51"/>
                        <a:gd name="T10" fmla="*/ 0 w 26"/>
                        <a:gd name="T11" fmla="*/ 0 h 51"/>
                        <a:gd name="T12" fmla="*/ 0 w 26"/>
                        <a:gd name="T13" fmla="*/ 0 h 51"/>
                        <a:gd name="T14" fmla="*/ 0 w 26"/>
                        <a:gd name="T15" fmla="*/ 0 h 51"/>
                        <a:gd name="T16" fmla="*/ 0 w 26"/>
                        <a:gd name="T17" fmla="*/ 0 h 51"/>
                        <a:gd name="T18" fmla="*/ 0 w 26"/>
                        <a:gd name="T19" fmla="*/ 0 h 51"/>
                        <a:gd name="T20" fmla="*/ 0 w 26"/>
                        <a:gd name="T21" fmla="*/ 0 h 51"/>
                        <a:gd name="T22" fmla="*/ 0 w 26"/>
                        <a:gd name="T23" fmla="*/ 0 h 51"/>
                        <a:gd name="T24" fmla="*/ 0 w 26"/>
                        <a:gd name="T25" fmla="*/ 0 h 51"/>
                        <a:gd name="T26" fmla="*/ 0 w 26"/>
                        <a:gd name="T27" fmla="*/ 0 h 51"/>
                        <a:gd name="T28" fmla="*/ 0 w 26"/>
                        <a:gd name="T29" fmla="*/ 0 h 51"/>
                        <a:gd name="T30" fmla="*/ 0 w 26"/>
                        <a:gd name="T31" fmla="*/ 0 h 51"/>
                        <a:gd name="T32" fmla="*/ 0 w 26"/>
                        <a:gd name="T33" fmla="*/ 0 h 51"/>
                        <a:gd name="T34" fmla="*/ 0 w 26"/>
                        <a:gd name="T35" fmla="*/ 0 h 51"/>
                        <a:gd name="T36" fmla="*/ 0 w 26"/>
                        <a:gd name="T37" fmla="*/ 0 h 51"/>
                        <a:gd name="T38" fmla="*/ 0 w 26"/>
                        <a:gd name="T39" fmla="*/ 0 h 51"/>
                        <a:gd name="T40" fmla="*/ 0 w 26"/>
                        <a:gd name="T41" fmla="*/ 0 h 51"/>
                        <a:gd name="T42" fmla="*/ 0 w 26"/>
                        <a:gd name="T43" fmla="*/ 0 h 51"/>
                        <a:gd name="T44" fmla="*/ 0 w 26"/>
                        <a:gd name="T45" fmla="*/ 0 h 51"/>
                        <a:gd name="T46" fmla="*/ 0 w 26"/>
                        <a:gd name="T47" fmla="*/ 0 h 51"/>
                        <a:gd name="T48" fmla="*/ 0 w 26"/>
                        <a:gd name="T49" fmla="*/ 0 h 51"/>
                        <a:gd name="T50" fmla="*/ 0 w 26"/>
                        <a:gd name="T51" fmla="*/ 0 h 51"/>
                        <a:gd name="T52" fmla="*/ 0 w 26"/>
                        <a:gd name="T53" fmla="*/ 0 h 51"/>
                        <a:gd name="T54" fmla="*/ 0 w 26"/>
                        <a:gd name="T55" fmla="*/ 0 h 51"/>
                        <a:gd name="T56" fmla="*/ 0 w 26"/>
                        <a:gd name="T57" fmla="*/ 0 h 51"/>
                        <a:gd name="T58" fmla="*/ 0 w 26"/>
                        <a:gd name="T59" fmla="*/ 0 h 51"/>
                        <a:gd name="T60" fmla="*/ 0 w 26"/>
                        <a:gd name="T61" fmla="*/ 0 h 51"/>
                        <a:gd name="T62" fmla="*/ 0 w 26"/>
                        <a:gd name="T63" fmla="*/ 0 h 51"/>
                        <a:gd name="T64" fmla="*/ 0 w 26"/>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1"/>
                        <a:gd name="T101" fmla="*/ 26 w 26"/>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1">
                          <a:moveTo>
                            <a:pt x="0" y="40"/>
                          </a:moveTo>
                          <a:lnTo>
                            <a:pt x="0" y="42"/>
                          </a:lnTo>
                          <a:lnTo>
                            <a:pt x="0" y="45"/>
                          </a:lnTo>
                          <a:lnTo>
                            <a:pt x="3" y="47"/>
                          </a:lnTo>
                          <a:lnTo>
                            <a:pt x="7" y="51"/>
                          </a:lnTo>
                          <a:lnTo>
                            <a:pt x="9" y="51"/>
                          </a:lnTo>
                          <a:lnTo>
                            <a:pt x="13" y="51"/>
                          </a:lnTo>
                          <a:lnTo>
                            <a:pt x="16" y="51"/>
                          </a:lnTo>
                          <a:lnTo>
                            <a:pt x="19" y="47"/>
                          </a:lnTo>
                          <a:lnTo>
                            <a:pt x="22" y="45"/>
                          </a:lnTo>
                          <a:lnTo>
                            <a:pt x="22" y="42"/>
                          </a:lnTo>
                          <a:lnTo>
                            <a:pt x="26" y="42"/>
                          </a:lnTo>
                          <a:lnTo>
                            <a:pt x="26" y="17"/>
                          </a:lnTo>
                          <a:lnTo>
                            <a:pt x="26" y="8"/>
                          </a:lnTo>
                          <a:lnTo>
                            <a:pt x="22" y="8"/>
                          </a:lnTo>
                          <a:lnTo>
                            <a:pt x="22" y="6"/>
                          </a:lnTo>
                          <a:lnTo>
                            <a:pt x="19" y="2"/>
                          </a:lnTo>
                          <a:lnTo>
                            <a:pt x="16" y="2"/>
                          </a:lnTo>
                          <a:lnTo>
                            <a:pt x="13" y="0"/>
                          </a:lnTo>
                          <a:lnTo>
                            <a:pt x="9" y="0"/>
                          </a:lnTo>
                          <a:lnTo>
                            <a:pt x="7" y="2"/>
                          </a:lnTo>
                          <a:lnTo>
                            <a:pt x="3" y="2"/>
                          </a:lnTo>
                          <a:lnTo>
                            <a:pt x="0" y="6"/>
                          </a:lnTo>
                          <a:lnTo>
                            <a:pt x="0" y="8"/>
                          </a:lnTo>
                          <a:lnTo>
                            <a:pt x="0" y="14"/>
                          </a:lnTo>
                          <a:lnTo>
                            <a:pt x="0" y="4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088" name="Line 241"/>
                    <p:cNvSpPr>
                      <a:spLocks noChangeShapeType="1"/>
                    </p:cNvSpPr>
                    <p:nvPr/>
                  </p:nvSpPr>
                  <p:spPr bwMode="auto">
                    <a:xfrm>
                      <a:off x="3870" y="1038"/>
                      <a:ext cx="1" cy="1"/>
                    </a:xfrm>
                    <a:prstGeom prst="line">
                      <a:avLst/>
                    </a:prstGeom>
                    <a:noFill/>
                    <a:ln w="28575">
                      <a:solidFill>
                        <a:schemeClr val="tx1"/>
                      </a:solidFill>
                      <a:round/>
                      <a:headEnd/>
                      <a:tailEnd/>
                    </a:ln>
                  </p:spPr>
                  <p:txBody>
                    <a:bodyPr/>
                    <a:lstStyle/>
                    <a:p>
                      <a:endParaRPr lang="fr-CA"/>
                    </a:p>
                  </p:txBody>
                </p:sp>
                <p:sp>
                  <p:nvSpPr>
                    <p:cNvPr id="122089" name="Freeform 242"/>
                    <p:cNvSpPr>
                      <a:spLocks/>
                    </p:cNvSpPr>
                    <p:nvPr/>
                  </p:nvSpPr>
                  <p:spPr bwMode="auto">
                    <a:xfrm>
                      <a:off x="3867" y="1038"/>
                      <a:ext cx="9" cy="5"/>
                    </a:xfrm>
                    <a:custGeom>
                      <a:avLst/>
                      <a:gdLst>
                        <a:gd name="T0" fmla="*/ 0 w 39"/>
                        <a:gd name="T1" fmla="*/ 0 h 23"/>
                        <a:gd name="T2" fmla="*/ 0 w 39"/>
                        <a:gd name="T3" fmla="*/ 0 h 23"/>
                        <a:gd name="T4" fmla="*/ 0 w 39"/>
                        <a:gd name="T5" fmla="*/ 0 h 23"/>
                        <a:gd name="T6" fmla="*/ 0 w 39"/>
                        <a:gd name="T7" fmla="*/ 0 h 23"/>
                        <a:gd name="T8" fmla="*/ 0 w 39"/>
                        <a:gd name="T9" fmla="*/ 0 h 23"/>
                        <a:gd name="T10" fmla="*/ 0 w 39"/>
                        <a:gd name="T11" fmla="*/ 0 h 23"/>
                        <a:gd name="T12" fmla="*/ 0 w 39"/>
                        <a:gd name="T13" fmla="*/ 0 h 23"/>
                        <a:gd name="T14" fmla="*/ 0 w 39"/>
                        <a:gd name="T15" fmla="*/ 0 h 23"/>
                        <a:gd name="T16" fmla="*/ 0 w 39"/>
                        <a:gd name="T17" fmla="*/ 0 h 23"/>
                        <a:gd name="T18" fmla="*/ 0 w 39"/>
                        <a:gd name="T19" fmla="*/ 0 h 23"/>
                        <a:gd name="T20" fmla="*/ 0 w 39"/>
                        <a:gd name="T21" fmla="*/ 0 h 23"/>
                        <a:gd name="T22" fmla="*/ 0 w 39"/>
                        <a:gd name="T23" fmla="*/ 0 h 23"/>
                        <a:gd name="T24" fmla="*/ 0 w 39"/>
                        <a:gd name="T25" fmla="*/ 0 h 23"/>
                        <a:gd name="T26" fmla="*/ 0 w 39"/>
                        <a:gd name="T27" fmla="*/ 0 h 23"/>
                        <a:gd name="T28" fmla="*/ 0 w 39"/>
                        <a:gd name="T29" fmla="*/ 0 h 23"/>
                        <a:gd name="T30" fmla="*/ 0 w 39"/>
                        <a:gd name="T31" fmla="*/ 0 h 23"/>
                        <a:gd name="T32" fmla="*/ 0 w 39"/>
                        <a:gd name="T33" fmla="*/ 0 h 23"/>
                        <a:gd name="T34" fmla="*/ 0 w 39"/>
                        <a:gd name="T35" fmla="*/ 0 h 23"/>
                        <a:gd name="T36" fmla="*/ 0 w 39"/>
                        <a:gd name="T37" fmla="*/ 0 h 23"/>
                        <a:gd name="T38" fmla="*/ 0 w 39"/>
                        <a:gd name="T39" fmla="*/ 0 h 23"/>
                        <a:gd name="T40" fmla="*/ 0 w 39"/>
                        <a:gd name="T41" fmla="*/ 0 h 23"/>
                        <a:gd name="T42" fmla="*/ 0 w 39"/>
                        <a:gd name="T43" fmla="*/ 0 h 23"/>
                        <a:gd name="T44" fmla="*/ 0 w 39"/>
                        <a:gd name="T45" fmla="*/ 0 h 23"/>
                        <a:gd name="T46" fmla="*/ 0 w 39"/>
                        <a:gd name="T47" fmla="*/ 0 h 23"/>
                        <a:gd name="T48" fmla="*/ 0 w 39"/>
                        <a:gd name="T49" fmla="*/ 0 h 23"/>
                        <a:gd name="T50" fmla="*/ 0 w 39"/>
                        <a:gd name="T51" fmla="*/ 0 h 23"/>
                        <a:gd name="T52" fmla="*/ 0 w 39"/>
                        <a:gd name="T53" fmla="*/ 0 h 23"/>
                        <a:gd name="T54" fmla="*/ 0 w 39"/>
                        <a:gd name="T55" fmla="*/ 0 h 23"/>
                        <a:gd name="T56" fmla="*/ 0 w 39"/>
                        <a:gd name="T57" fmla="*/ 0 h 23"/>
                        <a:gd name="T58" fmla="*/ 0 w 39"/>
                        <a:gd name="T59" fmla="*/ 0 h 23"/>
                        <a:gd name="T60" fmla="*/ 0 w 39"/>
                        <a:gd name="T61" fmla="*/ 0 h 23"/>
                        <a:gd name="T62" fmla="*/ 0 w 39"/>
                        <a:gd name="T63" fmla="*/ 0 h 23"/>
                        <a:gd name="T64" fmla="*/ 0 w 39"/>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
                        <a:gd name="T100" fmla="*/ 0 h 23"/>
                        <a:gd name="T101" fmla="*/ 39 w 39"/>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 h="23">
                          <a:moveTo>
                            <a:pt x="13" y="0"/>
                          </a:moveTo>
                          <a:lnTo>
                            <a:pt x="9" y="0"/>
                          </a:lnTo>
                          <a:lnTo>
                            <a:pt x="7" y="2"/>
                          </a:lnTo>
                          <a:lnTo>
                            <a:pt x="3" y="2"/>
                          </a:lnTo>
                          <a:lnTo>
                            <a:pt x="0" y="6"/>
                          </a:lnTo>
                          <a:lnTo>
                            <a:pt x="0" y="8"/>
                          </a:lnTo>
                          <a:lnTo>
                            <a:pt x="0" y="11"/>
                          </a:lnTo>
                          <a:lnTo>
                            <a:pt x="0" y="14"/>
                          </a:lnTo>
                          <a:lnTo>
                            <a:pt x="0" y="17"/>
                          </a:lnTo>
                          <a:lnTo>
                            <a:pt x="3" y="19"/>
                          </a:lnTo>
                          <a:lnTo>
                            <a:pt x="3" y="23"/>
                          </a:lnTo>
                          <a:lnTo>
                            <a:pt x="7" y="23"/>
                          </a:lnTo>
                          <a:lnTo>
                            <a:pt x="9" y="23"/>
                          </a:lnTo>
                          <a:lnTo>
                            <a:pt x="22" y="23"/>
                          </a:lnTo>
                          <a:lnTo>
                            <a:pt x="28" y="23"/>
                          </a:lnTo>
                          <a:lnTo>
                            <a:pt x="32" y="23"/>
                          </a:lnTo>
                          <a:lnTo>
                            <a:pt x="35" y="19"/>
                          </a:lnTo>
                          <a:lnTo>
                            <a:pt x="35" y="17"/>
                          </a:lnTo>
                          <a:lnTo>
                            <a:pt x="39" y="17"/>
                          </a:lnTo>
                          <a:lnTo>
                            <a:pt x="39" y="14"/>
                          </a:lnTo>
                          <a:lnTo>
                            <a:pt x="39" y="11"/>
                          </a:lnTo>
                          <a:lnTo>
                            <a:pt x="39" y="8"/>
                          </a:lnTo>
                          <a:lnTo>
                            <a:pt x="35" y="6"/>
                          </a:lnTo>
                          <a:lnTo>
                            <a:pt x="35" y="2"/>
                          </a:lnTo>
                          <a:lnTo>
                            <a:pt x="32" y="2"/>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090" name="Line 243"/>
                    <p:cNvSpPr>
                      <a:spLocks noChangeShapeType="1"/>
                    </p:cNvSpPr>
                    <p:nvPr/>
                  </p:nvSpPr>
                  <p:spPr bwMode="auto">
                    <a:xfrm>
                      <a:off x="3870" y="1040"/>
                      <a:ext cx="1" cy="1"/>
                    </a:xfrm>
                    <a:prstGeom prst="line">
                      <a:avLst/>
                    </a:prstGeom>
                    <a:noFill/>
                    <a:ln w="28575">
                      <a:solidFill>
                        <a:schemeClr val="tx1"/>
                      </a:solidFill>
                      <a:round/>
                      <a:headEnd/>
                      <a:tailEnd/>
                    </a:ln>
                  </p:spPr>
                  <p:txBody>
                    <a:bodyPr/>
                    <a:lstStyle/>
                    <a:p>
                      <a:endParaRPr lang="fr-CA"/>
                    </a:p>
                  </p:txBody>
                </p:sp>
                <p:sp>
                  <p:nvSpPr>
                    <p:cNvPr id="122091" name="Freeform 244"/>
                    <p:cNvSpPr>
                      <a:spLocks/>
                    </p:cNvSpPr>
                    <p:nvPr/>
                  </p:nvSpPr>
                  <p:spPr bwMode="auto">
                    <a:xfrm>
                      <a:off x="3870" y="1033"/>
                      <a:ext cx="6" cy="10"/>
                    </a:xfrm>
                    <a:custGeom>
                      <a:avLst/>
                      <a:gdLst>
                        <a:gd name="T0" fmla="*/ 0 w 26"/>
                        <a:gd name="T1" fmla="*/ 0 h 48"/>
                        <a:gd name="T2" fmla="*/ 0 w 26"/>
                        <a:gd name="T3" fmla="*/ 0 h 48"/>
                        <a:gd name="T4" fmla="*/ 0 w 26"/>
                        <a:gd name="T5" fmla="*/ 0 h 48"/>
                        <a:gd name="T6" fmla="*/ 0 w 26"/>
                        <a:gd name="T7" fmla="*/ 0 h 48"/>
                        <a:gd name="T8" fmla="*/ 0 w 26"/>
                        <a:gd name="T9" fmla="*/ 0 h 48"/>
                        <a:gd name="T10" fmla="*/ 0 w 26"/>
                        <a:gd name="T11" fmla="*/ 0 h 48"/>
                        <a:gd name="T12" fmla="*/ 0 w 26"/>
                        <a:gd name="T13" fmla="*/ 0 h 48"/>
                        <a:gd name="T14" fmla="*/ 0 w 26"/>
                        <a:gd name="T15" fmla="*/ 0 h 48"/>
                        <a:gd name="T16" fmla="*/ 0 w 26"/>
                        <a:gd name="T17" fmla="*/ 0 h 48"/>
                        <a:gd name="T18" fmla="*/ 0 w 26"/>
                        <a:gd name="T19" fmla="*/ 0 h 48"/>
                        <a:gd name="T20" fmla="*/ 0 w 26"/>
                        <a:gd name="T21" fmla="*/ 0 h 48"/>
                        <a:gd name="T22" fmla="*/ 0 w 26"/>
                        <a:gd name="T23" fmla="*/ 0 h 48"/>
                        <a:gd name="T24" fmla="*/ 0 w 26"/>
                        <a:gd name="T25" fmla="*/ 0 h 48"/>
                        <a:gd name="T26" fmla="*/ 0 w 26"/>
                        <a:gd name="T27" fmla="*/ 0 h 48"/>
                        <a:gd name="T28" fmla="*/ 0 w 26"/>
                        <a:gd name="T29" fmla="*/ 0 h 48"/>
                        <a:gd name="T30" fmla="*/ 0 w 26"/>
                        <a:gd name="T31" fmla="*/ 0 h 48"/>
                        <a:gd name="T32" fmla="*/ 0 w 26"/>
                        <a:gd name="T33" fmla="*/ 0 h 48"/>
                        <a:gd name="T34" fmla="*/ 0 w 26"/>
                        <a:gd name="T35" fmla="*/ 0 h 48"/>
                        <a:gd name="T36" fmla="*/ 0 w 26"/>
                        <a:gd name="T37" fmla="*/ 0 h 48"/>
                        <a:gd name="T38" fmla="*/ 0 w 26"/>
                        <a:gd name="T39" fmla="*/ 0 h 48"/>
                        <a:gd name="T40" fmla="*/ 0 w 26"/>
                        <a:gd name="T41" fmla="*/ 0 h 48"/>
                        <a:gd name="T42" fmla="*/ 0 w 26"/>
                        <a:gd name="T43" fmla="*/ 0 h 48"/>
                        <a:gd name="T44" fmla="*/ 0 w 26"/>
                        <a:gd name="T45" fmla="*/ 0 h 48"/>
                        <a:gd name="T46" fmla="*/ 0 w 26"/>
                        <a:gd name="T47" fmla="*/ 0 h 48"/>
                        <a:gd name="T48" fmla="*/ 0 w 26"/>
                        <a:gd name="T49" fmla="*/ 0 h 48"/>
                        <a:gd name="T50" fmla="*/ 0 w 26"/>
                        <a:gd name="T51" fmla="*/ 0 h 48"/>
                        <a:gd name="T52" fmla="*/ 0 w 26"/>
                        <a:gd name="T53" fmla="*/ 0 h 48"/>
                        <a:gd name="T54" fmla="*/ 0 w 26"/>
                        <a:gd name="T55" fmla="*/ 0 h 48"/>
                        <a:gd name="T56" fmla="*/ 0 w 26"/>
                        <a:gd name="T57" fmla="*/ 0 h 48"/>
                        <a:gd name="T58" fmla="*/ 0 w 26"/>
                        <a:gd name="T59" fmla="*/ 0 h 48"/>
                        <a:gd name="T60" fmla="*/ 0 w 26"/>
                        <a:gd name="T61" fmla="*/ 0 h 48"/>
                        <a:gd name="T62" fmla="*/ 0 w 26"/>
                        <a:gd name="T63" fmla="*/ 0 h 48"/>
                        <a:gd name="T64" fmla="*/ 0 w 26"/>
                        <a:gd name="T65" fmla="*/ 0 h 4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48"/>
                        <a:gd name="T101" fmla="*/ 26 w 26"/>
                        <a:gd name="T102" fmla="*/ 48 h 4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48">
                          <a:moveTo>
                            <a:pt x="0" y="36"/>
                          </a:moveTo>
                          <a:lnTo>
                            <a:pt x="0" y="39"/>
                          </a:lnTo>
                          <a:lnTo>
                            <a:pt x="0" y="42"/>
                          </a:lnTo>
                          <a:lnTo>
                            <a:pt x="3" y="42"/>
                          </a:lnTo>
                          <a:lnTo>
                            <a:pt x="3" y="44"/>
                          </a:lnTo>
                          <a:lnTo>
                            <a:pt x="6" y="48"/>
                          </a:lnTo>
                          <a:lnTo>
                            <a:pt x="9" y="48"/>
                          </a:lnTo>
                          <a:lnTo>
                            <a:pt x="13" y="48"/>
                          </a:lnTo>
                          <a:lnTo>
                            <a:pt x="15" y="48"/>
                          </a:lnTo>
                          <a:lnTo>
                            <a:pt x="19" y="48"/>
                          </a:lnTo>
                          <a:lnTo>
                            <a:pt x="22" y="44"/>
                          </a:lnTo>
                          <a:lnTo>
                            <a:pt x="22" y="42"/>
                          </a:lnTo>
                          <a:lnTo>
                            <a:pt x="26" y="42"/>
                          </a:lnTo>
                          <a:lnTo>
                            <a:pt x="26" y="39"/>
                          </a:lnTo>
                          <a:lnTo>
                            <a:pt x="26" y="14"/>
                          </a:lnTo>
                          <a:lnTo>
                            <a:pt x="26" y="8"/>
                          </a:lnTo>
                          <a:lnTo>
                            <a:pt x="26" y="6"/>
                          </a:lnTo>
                          <a:lnTo>
                            <a:pt x="22" y="3"/>
                          </a:lnTo>
                          <a:lnTo>
                            <a:pt x="19" y="0"/>
                          </a:lnTo>
                          <a:lnTo>
                            <a:pt x="15" y="0"/>
                          </a:lnTo>
                          <a:lnTo>
                            <a:pt x="13" y="0"/>
                          </a:lnTo>
                          <a:lnTo>
                            <a:pt x="9" y="0"/>
                          </a:lnTo>
                          <a:lnTo>
                            <a:pt x="6" y="0"/>
                          </a:lnTo>
                          <a:lnTo>
                            <a:pt x="3" y="3"/>
                          </a:lnTo>
                          <a:lnTo>
                            <a:pt x="0" y="6"/>
                          </a:lnTo>
                          <a:lnTo>
                            <a:pt x="0" y="12"/>
                          </a:lnTo>
                          <a:lnTo>
                            <a:pt x="0" y="36"/>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092" name="Line 245"/>
                    <p:cNvSpPr>
                      <a:spLocks noChangeShapeType="1"/>
                    </p:cNvSpPr>
                    <p:nvPr/>
                  </p:nvSpPr>
                  <p:spPr bwMode="auto">
                    <a:xfrm>
                      <a:off x="3873" y="1033"/>
                      <a:ext cx="1" cy="1"/>
                    </a:xfrm>
                    <a:prstGeom prst="line">
                      <a:avLst/>
                    </a:prstGeom>
                    <a:noFill/>
                    <a:ln w="28575">
                      <a:solidFill>
                        <a:schemeClr val="tx1"/>
                      </a:solidFill>
                      <a:round/>
                      <a:headEnd/>
                      <a:tailEnd/>
                    </a:ln>
                  </p:spPr>
                  <p:txBody>
                    <a:bodyPr/>
                    <a:lstStyle/>
                    <a:p>
                      <a:endParaRPr lang="fr-CA"/>
                    </a:p>
                  </p:txBody>
                </p:sp>
                <p:sp>
                  <p:nvSpPr>
                    <p:cNvPr id="122093" name="Freeform 246"/>
                    <p:cNvSpPr>
                      <a:spLocks/>
                    </p:cNvSpPr>
                    <p:nvPr/>
                  </p:nvSpPr>
                  <p:spPr bwMode="auto">
                    <a:xfrm>
                      <a:off x="3870" y="1033"/>
                      <a:ext cx="10" cy="4"/>
                    </a:xfrm>
                    <a:custGeom>
                      <a:avLst/>
                      <a:gdLst>
                        <a:gd name="T0" fmla="*/ 0 w 41"/>
                        <a:gd name="T1" fmla="*/ 0 h 22"/>
                        <a:gd name="T2" fmla="*/ 0 w 41"/>
                        <a:gd name="T3" fmla="*/ 0 h 22"/>
                        <a:gd name="T4" fmla="*/ 0 w 41"/>
                        <a:gd name="T5" fmla="*/ 0 h 22"/>
                        <a:gd name="T6" fmla="*/ 0 w 41"/>
                        <a:gd name="T7" fmla="*/ 0 h 22"/>
                        <a:gd name="T8" fmla="*/ 0 w 41"/>
                        <a:gd name="T9" fmla="*/ 0 h 22"/>
                        <a:gd name="T10" fmla="*/ 0 w 41"/>
                        <a:gd name="T11" fmla="*/ 0 h 22"/>
                        <a:gd name="T12" fmla="*/ 0 w 41"/>
                        <a:gd name="T13" fmla="*/ 0 h 22"/>
                        <a:gd name="T14" fmla="*/ 0 w 41"/>
                        <a:gd name="T15" fmla="*/ 0 h 22"/>
                        <a:gd name="T16" fmla="*/ 0 w 41"/>
                        <a:gd name="T17" fmla="*/ 0 h 22"/>
                        <a:gd name="T18" fmla="*/ 0 w 41"/>
                        <a:gd name="T19" fmla="*/ 0 h 22"/>
                        <a:gd name="T20" fmla="*/ 0 w 41"/>
                        <a:gd name="T21" fmla="*/ 0 h 22"/>
                        <a:gd name="T22" fmla="*/ 0 w 41"/>
                        <a:gd name="T23" fmla="*/ 0 h 22"/>
                        <a:gd name="T24" fmla="*/ 0 w 41"/>
                        <a:gd name="T25" fmla="*/ 0 h 22"/>
                        <a:gd name="T26" fmla="*/ 0 w 41"/>
                        <a:gd name="T27" fmla="*/ 0 h 22"/>
                        <a:gd name="T28" fmla="*/ 0 w 41"/>
                        <a:gd name="T29" fmla="*/ 0 h 22"/>
                        <a:gd name="T30" fmla="*/ 0 w 41"/>
                        <a:gd name="T31" fmla="*/ 0 h 22"/>
                        <a:gd name="T32" fmla="*/ 0 w 41"/>
                        <a:gd name="T33" fmla="*/ 0 h 22"/>
                        <a:gd name="T34" fmla="*/ 0 w 41"/>
                        <a:gd name="T35" fmla="*/ 0 h 22"/>
                        <a:gd name="T36" fmla="*/ 0 w 41"/>
                        <a:gd name="T37" fmla="*/ 0 h 22"/>
                        <a:gd name="T38" fmla="*/ 0 w 41"/>
                        <a:gd name="T39" fmla="*/ 0 h 22"/>
                        <a:gd name="T40" fmla="*/ 0 w 41"/>
                        <a:gd name="T41" fmla="*/ 0 h 22"/>
                        <a:gd name="T42" fmla="*/ 0 w 41"/>
                        <a:gd name="T43" fmla="*/ 0 h 22"/>
                        <a:gd name="T44" fmla="*/ 0 w 41"/>
                        <a:gd name="T45" fmla="*/ 0 h 22"/>
                        <a:gd name="T46" fmla="*/ 0 w 41"/>
                        <a:gd name="T47" fmla="*/ 0 h 22"/>
                        <a:gd name="T48" fmla="*/ 0 w 41"/>
                        <a:gd name="T49" fmla="*/ 0 h 22"/>
                        <a:gd name="T50" fmla="*/ 0 w 41"/>
                        <a:gd name="T51" fmla="*/ 0 h 22"/>
                        <a:gd name="T52" fmla="*/ 0 w 41"/>
                        <a:gd name="T53" fmla="*/ 0 h 22"/>
                        <a:gd name="T54" fmla="*/ 0 w 41"/>
                        <a:gd name="T55" fmla="*/ 0 h 22"/>
                        <a:gd name="T56" fmla="*/ 0 w 41"/>
                        <a:gd name="T57" fmla="*/ 0 h 22"/>
                        <a:gd name="T58" fmla="*/ 0 w 41"/>
                        <a:gd name="T59" fmla="*/ 0 h 22"/>
                        <a:gd name="T60" fmla="*/ 0 w 41"/>
                        <a:gd name="T61" fmla="*/ 0 h 22"/>
                        <a:gd name="T62" fmla="*/ 0 w 41"/>
                        <a:gd name="T63" fmla="*/ 0 h 22"/>
                        <a:gd name="T64" fmla="*/ 0 w 41"/>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2"/>
                        <a:gd name="T101" fmla="*/ 41 w 41"/>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2">
                          <a:moveTo>
                            <a:pt x="13" y="0"/>
                          </a:moveTo>
                          <a:lnTo>
                            <a:pt x="9" y="0"/>
                          </a:lnTo>
                          <a:lnTo>
                            <a:pt x="6" y="0"/>
                          </a:lnTo>
                          <a:lnTo>
                            <a:pt x="3" y="3"/>
                          </a:lnTo>
                          <a:lnTo>
                            <a:pt x="0" y="6"/>
                          </a:lnTo>
                          <a:lnTo>
                            <a:pt x="0" y="8"/>
                          </a:lnTo>
                          <a:lnTo>
                            <a:pt x="0" y="12"/>
                          </a:lnTo>
                          <a:lnTo>
                            <a:pt x="0" y="14"/>
                          </a:lnTo>
                          <a:lnTo>
                            <a:pt x="3" y="17"/>
                          </a:lnTo>
                          <a:lnTo>
                            <a:pt x="3" y="20"/>
                          </a:lnTo>
                          <a:lnTo>
                            <a:pt x="6" y="20"/>
                          </a:lnTo>
                          <a:lnTo>
                            <a:pt x="9" y="20"/>
                          </a:lnTo>
                          <a:lnTo>
                            <a:pt x="9" y="22"/>
                          </a:lnTo>
                          <a:lnTo>
                            <a:pt x="22" y="22"/>
                          </a:lnTo>
                          <a:lnTo>
                            <a:pt x="28" y="22"/>
                          </a:lnTo>
                          <a:lnTo>
                            <a:pt x="32" y="20"/>
                          </a:lnTo>
                          <a:lnTo>
                            <a:pt x="35" y="20"/>
                          </a:lnTo>
                          <a:lnTo>
                            <a:pt x="37" y="17"/>
                          </a:lnTo>
                          <a:lnTo>
                            <a:pt x="37" y="14"/>
                          </a:lnTo>
                          <a:lnTo>
                            <a:pt x="41" y="12"/>
                          </a:lnTo>
                          <a:lnTo>
                            <a:pt x="41" y="8"/>
                          </a:lnTo>
                          <a:lnTo>
                            <a:pt x="37" y="6"/>
                          </a:lnTo>
                          <a:lnTo>
                            <a:pt x="37" y="3"/>
                          </a:lnTo>
                          <a:lnTo>
                            <a:pt x="35" y="3"/>
                          </a:lnTo>
                          <a:lnTo>
                            <a:pt x="35" y="0"/>
                          </a:lnTo>
                          <a:lnTo>
                            <a:pt x="32"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094" name="Line 247"/>
                    <p:cNvSpPr>
                      <a:spLocks noChangeShapeType="1"/>
                    </p:cNvSpPr>
                    <p:nvPr/>
                  </p:nvSpPr>
                  <p:spPr bwMode="auto">
                    <a:xfrm>
                      <a:off x="3874" y="1035"/>
                      <a:ext cx="1" cy="1"/>
                    </a:xfrm>
                    <a:prstGeom prst="line">
                      <a:avLst/>
                    </a:prstGeom>
                    <a:noFill/>
                    <a:ln w="28575">
                      <a:solidFill>
                        <a:schemeClr val="tx1"/>
                      </a:solidFill>
                      <a:round/>
                      <a:headEnd/>
                      <a:tailEnd/>
                    </a:ln>
                  </p:spPr>
                  <p:txBody>
                    <a:bodyPr/>
                    <a:lstStyle/>
                    <a:p>
                      <a:endParaRPr lang="fr-CA"/>
                    </a:p>
                  </p:txBody>
                </p:sp>
                <p:sp>
                  <p:nvSpPr>
                    <p:cNvPr id="122095" name="Freeform 248"/>
                    <p:cNvSpPr>
                      <a:spLocks/>
                    </p:cNvSpPr>
                    <p:nvPr/>
                  </p:nvSpPr>
                  <p:spPr bwMode="auto">
                    <a:xfrm>
                      <a:off x="3874" y="1027"/>
                      <a:ext cx="6" cy="10"/>
                    </a:xfrm>
                    <a:custGeom>
                      <a:avLst/>
                      <a:gdLst>
                        <a:gd name="T0" fmla="*/ 0 w 26"/>
                        <a:gd name="T1" fmla="*/ 0 h 50"/>
                        <a:gd name="T2" fmla="*/ 0 w 26"/>
                        <a:gd name="T3" fmla="*/ 0 h 50"/>
                        <a:gd name="T4" fmla="*/ 0 w 26"/>
                        <a:gd name="T5" fmla="*/ 0 h 50"/>
                        <a:gd name="T6" fmla="*/ 0 w 26"/>
                        <a:gd name="T7" fmla="*/ 0 h 50"/>
                        <a:gd name="T8" fmla="*/ 0 w 26"/>
                        <a:gd name="T9" fmla="*/ 0 h 50"/>
                        <a:gd name="T10" fmla="*/ 0 w 26"/>
                        <a:gd name="T11" fmla="*/ 0 h 50"/>
                        <a:gd name="T12" fmla="*/ 0 w 26"/>
                        <a:gd name="T13" fmla="*/ 0 h 50"/>
                        <a:gd name="T14" fmla="*/ 0 w 26"/>
                        <a:gd name="T15" fmla="*/ 0 h 50"/>
                        <a:gd name="T16" fmla="*/ 0 w 26"/>
                        <a:gd name="T17" fmla="*/ 0 h 50"/>
                        <a:gd name="T18" fmla="*/ 0 w 26"/>
                        <a:gd name="T19" fmla="*/ 0 h 50"/>
                        <a:gd name="T20" fmla="*/ 0 w 26"/>
                        <a:gd name="T21" fmla="*/ 0 h 50"/>
                        <a:gd name="T22" fmla="*/ 0 w 26"/>
                        <a:gd name="T23" fmla="*/ 0 h 50"/>
                        <a:gd name="T24" fmla="*/ 0 w 26"/>
                        <a:gd name="T25" fmla="*/ 0 h 50"/>
                        <a:gd name="T26" fmla="*/ 0 w 26"/>
                        <a:gd name="T27" fmla="*/ 0 h 50"/>
                        <a:gd name="T28" fmla="*/ 0 w 26"/>
                        <a:gd name="T29" fmla="*/ 0 h 50"/>
                        <a:gd name="T30" fmla="*/ 0 w 26"/>
                        <a:gd name="T31" fmla="*/ 0 h 50"/>
                        <a:gd name="T32" fmla="*/ 0 w 26"/>
                        <a:gd name="T33" fmla="*/ 0 h 50"/>
                        <a:gd name="T34" fmla="*/ 0 w 26"/>
                        <a:gd name="T35" fmla="*/ 0 h 50"/>
                        <a:gd name="T36" fmla="*/ 0 w 26"/>
                        <a:gd name="T37" fmla="*/ 0 h 50"/>
                        <a:gd name="T38" fmla="*/ 0 w 26"/>
                        <a:gd name="T39" fmla="*/ 0 h 50"/>
                        <a:gd name="T40" fmla="*/ 0 w 26"/>
                        <a:gd name="T41" fmla="*/ 0 h 50"/>
                        <a:gd name="T42" fmla="*/ 0 w 26"/>
                        <a:gd name="T43" fmla="*/ 0 h 50"/>
                        <a:gd name="T44" fmla="*/ 0 w 26"/>
                        <a:gd name="T45" fmla="*/ 0 h 50"/>
                        <a:gd name="T46" fmla="*/ 0 w 26"/>
                        <a:gd name="T47" fmla="*/ 0 h 50"/>
                        <a:gd name="T48" fmla="*/ 0 w 26"/>
                        <a:gd name="T49" fmla="*/ 0 h 50"/>
                        <a:gd name="T50" fmla="*/ 0 w 26"/>
                        <a:gd name="T51" fmla="*/ 0 h 50"/>
                        <a:gd name="T52" fmla="*/ 0 w 26"/>
                        <a:gd name="T53" fmla="*/ 0 h 50"/>
                        <a:gd name="T54" fmla="*/ 0 w 26"/>
                        <a:gd name="T55" fmla="*/ 0 h 50"/>
                        <a:gd name="T56" fmla="*/ 0 w 26"/>
                        <a:gd name="T57" fmla="*/ 0 h 50"/>
                        <a:gd name="T58" fmla="*/ 0 w 26"/>
                        <a:gd name="T59" fmla="*/ 0 h 50"/>
                        <a:gd name="T60" fmla="*/ 0 w 26"/>
                        <a:gd name="T61" fmla="*/ 0 h 50"/>
                        <a:gd name="T62" fmla="*/ 0 w 26"/>
                        <a:gd name="T63" fmla="*/ 0 h 50"/>
                        <a:gd name="T64" fmla="*/ 0 w 26"/>
                        <a:gd name="T65" fmla="*/ 0 h 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0"/>
                        <a:gd name="T101" fmla="*/ 26 w 26"/>
                        <a:gd name="T102" fmla="*/ 50 h 5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0">
                          <a:moveTo>
                            <a:pt x="0" y="40"/>
                          </a:moveTo>
                          <a:lnTo>
                            <a:pt x="0" y="40"/>
                          </a:lnTo>
                          <a:lnTo>
                            <a:pt x="0" y="42"/>
                          </a:lnTo>
                          <a:lnTo>
                            <a:pt x="0" y="45"/>
                          </a:lnTo>
                          <a:lnTo>
                            <a:pt x="4" y="48"/>
                          </a:lnTo>
                          <a:lnTo>
                            <a:pt x="7" y="48"/>
                          </a:lnTo>
                          <a:lnTo>
                            <a:pt x="11" y="50"/>
                          </a:lnTo>
                          <a:lnTo>
                            <a:pt x="13" y="50"/>
                          </a:lnTo>
                          <a:lnTo>
                            <a:pt x="17" y="48"/>
                          </a:lnTo>
                          <a:lnTo>
                            <a:pt x="20" y="48"/>
                          </a:lnTo>
                          <a:lnTo>
                            <a:pt x="22" y="45"/>
                          </a:lnTo>
                          <a:lnTo>
                            <a:pt x="22" y="42"/>
                          </a:lnTo>
                          <a:lnTo>
                            <a:pt x="26" y="40"/>
                          </a:lnTo>
                          <a:lnTo>
                            <a:pt x="26" y="14"/>
                          </a:lnTo>
                          <a:lnTo>
                            <a:pt x="26" y="8"/>
                          </a:lnTo>
                          <a:lnTo>
                            <a:pt x="22" y="8"/>
                          </a:lnTo>
                          <a:lnTo>
                            <a:pt x="22" y="6"/>
                          </a:lnTo>
                          <a:lnTo>
                            <a:pt x="20" y="2"/>
                          </a:lnTo>
                          <a:lnTo>
                            <a:pt x="17" y="0"/>
                          </a:lnTo>
                          <a:lnTo>
                            <a:pt x="13" y="0"/>
                          </a:lnTo>
                          <a:lnTo>
                            <a:pt x="11" y="0"/>
                          </a:lnTo>
                          <a:lnTo>
                            <a:pt x="7" y="0"/>
                          </a:lnTo>
                          <a:lnTo>
                            <a:pt x="4" y="2"/>
                          </a:lnTo>
                          <a:lnTo>
                            <a:pt x="0" y="6"/>
                          </a:lnTo>
                          <a:lnTo>
                            <a:pt x="0" y="8"/>
                          </a:lnTo>
                          <a:lnTo>
                            <a:pt x="0" y="14"/>
                          </a:lnTo>
                          <a:lnTo>
                            <a:pt x="0" y="4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096" name="Line 249"/>
                    <p:cNvSpPr>
                      <a:spLocks noChangeShapeType="1"/>
                    </p:cNvSpPr>
                    <p:nvPr/>
                  </p:nvSpPr>
                  <p:spPr bwMode="auto">
                    <a:xfrm>
                      <a:off x="3877" y="1027"/>
                      <a:ext cx="1" cy="1"/>
                    </a:xfrm>
                    <a:prstGeom prst="line">
                      <a:avLst/>
                    </a:prstGeom>
                    <a:noFill/>
                    <a:ln w="28575">
                      <a:solidFill>
                        <a:schemeClr val="tx1"/>
                      </a:solidFill>
                      <a:round/>
                      <a:headEnd/>
                      <a:tailEnd/>
                    </a:ln>
                  </p:spPr>
                  <p:txBody>
                    <a:bodyPr/>
                    <a:lstStyle/>
                    <a:p>
                      <a:endParaRPr lang="fr-CA"/>
                    </a:p>
                  </p:txBody>
                </p:sp>
                <p:sp>
                  <p:nvSpPr>
                    <p:cNvPr id="122097" name="Freeform 250"/>
                    <p:cNvSpPr>
                      <a:spLocks/>
                    </p:cNvSpPr>
                    <p:nvPr/>
                  </p:nvSpPr>
                  <p:spPr bwMode="auto">
                    <a:xfrm>
                      <a:off x="3874" y="1027"/>
                      <a:ext cx="21" cy="5"/>
                    </a:xfrm>
                    <a:custGeom>
                      <a:avLst/>
                      <a:gdLst>
                        <a:gd name="T0" fmla="*/ 0 w 84"/>
                        <a:gd name="T1" fmla="*/ 0 h 23"/>
                        <a:gd name="T2" fmla="*/ 0 w 84"/>
                        <a:gd name="T3" fmla="*/ 0 h 23"/>
                        <a:gd name="T4" fmla="*/ 0 w 84"/>
                        <a:gd name="T5" fmla="*/ 0 h 23"/>
                        <a:gd name="T6" fmla="*/ 0 w 84"/>
                        <a:gd name="T7" fmla="*/ 0 h 23"/>
                        <a:gd name="T8" fmla="*/ 0 w 84"/>
                        <a:gd name="T9" fmla="*/ 0 h 23"/>
                        <a:gd name="T10" fmla="*/ 0 w 84"/>
                        <a:gd name="T11" fmla="*/ 0 h 23"/>
                        <a:gd name="T12" fmla="*/ 0 w 84"/>
                        <a:gd name="T13" fmla="*/ 0 h 23"/>
                        <a:gd name="T14" fmla="*/ 0 w 84"/>
                        <a:gd name="T15" fmla="*/ 0 h 23"/>
                        <a:gd name="T16" fmla="*/ 0 w 84"/>
                        <a:gd name="T17" fmla="*/ 0 h 23"/>
                        <a:gd name="T18" fmla="*/ 0 w 84"/>
                        <a:gd name="T19" fmla="*/ 0 h 23"/>
                        <a:gd name="T20" fmla="*/ 0 w 84"/>
                        <a:gd name="T21" fmla="*/ 0 h 23"/>
                        <a:gd name="T22" fmla="*/ 0 w 84"/>
                        <a:gd name="T23" fmla="*/ 0 h 23"/>
                        <a:gd name="T24" fmla="*/ 0 w 84"/>
                        <a:gd name="T25" fmla="*/ 0 h 23"/>
                        <a:gd name="T26" fmla="*/ 0 w 84"/>
                        <a:gd name="T27" fmla="*/ 0 h 23"/>
                        <a:gd name="T28" fmla="*/ 0 w 84"/>
                        <a:gd name="T29" fmla="*/ 0 h 23"/>
                        <a:gd name="T30" fmla="*/ 0 w 84"/>
                        <a:gd name="T31" fmla="*/ 0 h 23"/>
                        <a:gd name="T32" fmla="*/ 0 w 84"/>
                        <a:gd name="T33" fmla="*/ 0 h 23"/>
                        <a:gd name="T34" fmla="*/ 0 w 84"/>
                        <a:gd name="T35" fmla="*/ 0 h 23"/>
                        <a:gd name="T36" fmla="*/ 0 w 84"/>
                        <a:gd name="T37" fmla="*/ 0 h 23"/>
                        <a:gd name="T38" fmla="*/ 0 w 84"/>
                        <a:gd name="T39" fmla="*/ 0 h 23"/>
                        <a:gd name="T40" fmla="*/ 0 w 84"/>
                        <a:gd name="T41" fmla="*/ 0 h 23"/>
                        <a:gd name="T42" fmla="*/ 0 w 84"/>
                        <a:gd name="T43" fmla="*/ 0 h 23"/>
                        <a:gd name="T44" fmla="*/ 0 w 84"/>
                        <a:gd name="T45" fmla="*/ 0 h 23"/>
                        <a:gd name="T46" fmla="*/ 0 w 84"/>
                        <a:gd name="T47" fmla="*/ 0 h 23"/>
                        <a:gd name="T48" fmla="*/ 0 w 84"/>
                        <a:gd name="T49" fmla="*/ 0 h 23"/>
                        <a:gd name="T50" fmla="*/ 0 w 84"/>
                        <a:gd name="T51" fmla="*/ 0 h 23"/>
                        <a:gd name="T52" fmla="*/ 0 w 84"/>
                        <a:gd name="T53" fmla="*/ 0 h 23"/>
                        <a:gd name="T54" fmla="*/ 0 w 84"/>
                        <a:gd name="T55" fmla="*/ 0 h 23"/>
                        <a:gd name="T56" fmla="*/ 0 w 84"/>
                        <a:gd name="T57" fmla="*/ 0 h 23"/>
                        <a:gd name="T58" fmla="*/ 0 w 84"/>
                        <a:gd name="T59" fmla="*/ 0 h 23"/>
                        <a:gd name="T60" fmla="*/ 0 w 84"/>
                        <a:gd name="T61" fmla="*/ 0 h 23"/>
                        <a:gd name="T62" fmla="*/ 0 w 84"/>
                        <a:gd name="T63" fmla="*/ 0 h 23"/>
                        <a:gd name="T64" fmla="*/ 0 w 84"/>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4"/>
                        <a:gd name="T100" fmla="*/ 0 h 23"/>
                        <a:gd name="T101" fmla="*/ 84 w 84"/>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4" h="23">
                          <a:moveTo>
                            <a:pt x="13" y="0"/>
                          </a:moveTo>
                          <a:lnTo>
                            <a:pt x="11" y="0"/>
                          </a:lnTo>
                          <a:lnTo>
                            <a:pt x="7" y="0"/>
                          </a:lnTo>
                          <a:lnTo>
                            <a:pt x="4" y="2"/>
                          </a:lnTo>
                          <a:lnTo>
                            <a:pt x="0" y="6"/>
                          </a:lnTo>
                          <a:lnTo>
                            <a:pt x="0" y="8"/>
                          </a:lnTo>
                          <a:lnTo>
                            <a:pt x="0" y="11"/>
                          </a:lnTo>
                          <a:lnTo>
                            <a:pt x="0" y="14"/>
                          </a:lnTo>
                          <a:lnTo>
                            <a:pt x="0" y="17"/>
                          </a:lnTo>
                          <a:lnTo>
                            <a:pt x="4" y="19"/>
                          </a:lnTo>
                          <a:lnTo>
                            <a:pt x="7" y="23"/>
                          </a:lnTo>
                          <a:lnTo>
                            <a:pt x="11" y="23"/>
                          </a:lnTo>
                          <a:lnTo>
                            <a:pt x="68" y="23"/>
                          </a:lnTo>
                          <a:lnTo>
                            <a:pt x="74" y="23"/>
                          </a:lnTo>
                          <a:lnTo>
                            <a:pt x="78" y="19"/>
                          </a:lnTo>
                          <a:lnTo>
                            <a:pt x="80" y="19"/>
                          </a:lnTo>
                          <a:lnTo>
                            <a:pt x="80" y="17"/>
                          </a:lnTo>
                          <a:lnTo>
                            <a:pt x="84" y="14"/>
                          </a:lnTo>
                          <a:lnTo>
                            <a:pt x="84" y="11"/>
                          </a:lnTo>
                          <a:lnTo>
                            <a:pt x="84" y="8"/>
                          </a:lnTo>
                          <a:lnTo>
                            <a:pt x="80" y="8"/>
                          </a:lnTo>
                          <a:lnTo>
                            <a:pt x="80" y="6"/>
                          </a:lnTo>
                          <a:lnTo>
                            <a:pt x="80" y="2"/>
                          </a:lnTo>
                          <a:lnTo>
                            <a:pt x="78" y="2"/>
                          </a:lnTo>
                          <a:lnTo>
                            <a:pt x="74" y="0"/>
                          </a:lnTo>
                          <a:lnTo>
                            <a:pt x="71"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098" name="Line 251"/>
                    <p:cNvSpPr>
                      <a:spLocks noChangeShapeType="1"/>
                    </p:cNvSpPr>
                    <p:nvPr/>
                  </p:nvSpPr>
                  <p:spPr bwMode="auto">
                    <a:xfrm>
                      <a:off x="3888" y="1030"/>
                      <a:ext cx="1" cy="1"/>
                    </a:xfrm>
                    <a:prstGeom prst="line">
                      <a:avLst/>
                    </a:prstGeom>
                    <a:noFill/>
                    <a:ln w="28575">
                      <a:solidFill>
                        <a:schemeClr val="tx1"/>
                      </a:solidFill>
                      <a:round/>
                      <a:headEnd/>
                      <a:tailEnd/>
                    </a:ln>
                  </p:spPr>
                  <p:txBody>
                    <a:bodyPr/>
                    <a:lstStyle/>
                    <a:p>
                      <a:endParaRPr lang="fr-CA"/>
                    </a:p>
                  </p:txBody>
                </p:sp>
                <p:sp>
                  <p:nvSpPr>
                    <p:cNvPr id="122099" name="Freeform 252"/>
                    <p:cNvSpPr>
                      <a:spLocks/>
                    </p:cNvSpPr>
                    <p:nvPr/>
                  </p:nvSpPr>
                  <p:spPr bwMode="auto">
                    <a:xfrm>
                      <a:off x="3888" y="1022"/>
                      <a:ext cx="7" cy="10"/>
                    </a:xfrm>
                    <a:custGeom>
                      <a:avLst/>
                      <a:gdLst>
                        <a:gd name="T0" fmla="*/ 0 w 25"/>
                        <a:gd name="T1" fmla="*/ 0 h 51"/>
                        <a:gd name="T2" fmla="*/ 0 w 25"/>
                        <a:gd name="T3" fmla="*/ 0 h 51"/>
                        <a:gd name="T4" fmla="*/ 0 w 25"/>
                        <a:gd name="T5" fmla="*/ 0 h 51"/>
                        <a:gd name="T6" fmla="*/ 0 w 25"/>
                        <a:gd name="T7" fmla="*/ 0 h 51"/>
                        <a:gd name="T8" fmla="*/ 0 w 25"/>
                        <a:gd name="T9" fmla="*/ 0 h 51"/>
                        <a:gd name="T10" fmla="*/ 0 w 25"/>
                        <a:gd name="T11" fmla="*/ 0 h 51"/>
                        <a:gd name="T12" fmla="*/ 0 w 25"/>
                        <a:gd name="T13" fmla="*/ 0 h 51"/>
                        <a:gd name="T14" fmla="*/ 0 w 25"/>
                        <a:gd name="T15" fmla="*/ 0 h 51"/>
                        <a:gd name="T16" fmla="*/ 0 w 25"/>
                        <a:gd name="T17" fmla="*/ 0 h 51"/>
                        <a:gd name="T18" fmla="*/ 0 w 25"/>
                        <a:gd name="T19" fmla="*/ 0 h 51"/>
                        <a:gd name="T20" fmla="*/ 0 w 25"/>
                        <a:gd name="T21" fmla="*/ 0 h 51"/>
                        <a:gd name="T22" fmla="*/ 0 w 25"/>
                        <a:gd name="T23" fmla="*/ 0 h 51"/>
                        <a:gd name="T24" fmla="*/ 0 w 25"/>
                        <a:gd name="T25" fmla="*/ 0 h 51"/>
                        <a:gd name="T26" fmla="*/ 0 w 25"/>
                        <a:gd name="T27" fmla="*/ 0 h 51"/>
                        <a:gd name="T28" fmla="*/ 0 w 25"/>
                        <a:gd name="T29" fmla="*/ 0 h 51"/>
                        <a:gd name="T30" fmla="*/ 0 w 25"/>
                        <a:gd name="T31" fmla="*/ 0 h 51"/>
                        <a:gd name="T32" fmla="*/ 0 w 25"/>
                        <a:gd name="T33" fmla="*/ 0 h 51"/>
                        <a:gd name="T34" fmla="*/ 0 w 25"/>
                        <a:gd name="T35" fmla="*/ 0 h 51"/>
                        <a:gd name="T36" fmla="*/ 0 w 25"/>
                        <a:gd name="T37" fmla="*/ 0 h 51"/>
                        <a:gd name="T38" fmla="*/ 0 w 25"/>
                        <a:gd name="T39" fmla="*/ 0 h 51"/>
                        <a:gd name="T40" fmla="*/ 0 w 25"/>
                        <a:gd name="T41" fmla="*/ 0 h 51"/>
                        <a:gd name="T42" fmla="*/ 0 w 25"/>
                        <a:gd name="T43" fmla="*/ 0 h 51"/>
                        <a:gd name="T44" fmla="*/ 0 w 25"/>
                        <a:gd name="T45" fmla="*/ 0 h 51"/>
                        <a:gd name="T46" fmla="*/ 0 w 25"/>
                        <a:gd name="T47" fmla="*/ 0 h 51"/>
                        <a:gd name="T48" fmla="*/ 0 w 25"/>
                        <a:gd name="T49" fmla="*/ 0 h 51"/>
                        <a:gd name="T50" fmla="*/ 0 w 25"/>
                        <a:gd name="T51" fmla="*/ 0 h 51"/>
                        <a:gd name="T52" fmla="*/ 0 w 25"/>
                        <a:gd name="T53" fmla="*/ 0 h 51"/>
                        <a:gd name="T54" fmla="*/ 0 w 25"/>
                        <a:gd name="T55" fmla="*/ 0 h 51"/>
                        <a:gd name="T56" fmla="*/ 0 w 25"/>
                        <a:gd name="T57" fmla="*/ 0 h 51"/>
                        <a:gd name="T58" fmla="*/ 0 w 25"/>
                        <a:gd name="T59" fmla="*/ 0 h 51"/>
                        <a:gd name="T60" fmla="*/ 0 w 25"/>
                        <a:gd name="T61" fmla="*/ 0 h 51"/>
                        <a:gd name="T62" fmla="*/ 0 w 25"/>
                        <a:gd name="T63" fmla="*/ 0 h 51"/>
                        <a:gd name="T64" fmla="*/ 0 w 25"/>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51"/>
                        <a:gd name="T101" fmla="*/ 25 w 25"/>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51">
                          <a:moveTo>
                            <a:pt x="0" y="39"/>
                          </a:moveTo>
                          <a:lnTo>
                            <a:pt x="0" y="42"/>
                          </a:lnTo>
                          <a:lnTo>
                            <a:pt x="0" y="45"/>
                          </a:lnTo>
                          <a:lnTo>
                            <a:pt x="2" y="47"/>
                          </a:lnTo>
                          <a:lnTo>
                            <a:pt x="6" y="47"/>
                          </a:lnTo>
                          <a:lnTo>
                            <a:pt x="6" y="51"/>
                          </a:lnTo>
                          <a:lnTo>
                            <a:pt x="9" y="51"/>
                          </a:lnTo>
                          <a:lnTo>
                            <a:pt x="12" y="51"/>
                          </a:lnTo>
                          <a:lnTo>
                            <a:pt x="15" y="51"/>
                          </a:lnTo>
                          <a:lnTo>
                            <a:pt x="19" y="47"/>
                          </a:lnTo>
                          <a:lnTo>
                            <a:pt x="21" y="47"/>
                          </a:lnTo>
                          <a:lnTo>
                            <a:pt x="21" y="45"/>
                          </a:lnTo>
                          <a:lnTo>
                            <a:pt x="25" y="42"/>
                          </a:lnTo>
                          <a:lnTo>
                            <a:pt x="25" y="17"/>
                          </a:lnTo>
                          <a:lnTo>
                            <a:pt x="25" y="11"/>
                          </a:lnTo>
                          <a:lnTo>
                            <a:pt x="21" y="8"/>
                          </a:lnTo>
                          <a:lnTo>
                            <a:pt x="21" y="6"/>
                          </a:lnTo>
                          <a:lnTo>
                            <a:pt x="19" y="2"/>
                          </a:lnTo>
                          <a:lnTo>
                            <a:pt x="15" y="2"/>
                          </a:lnTo>
                          <a:lnTo>
                            <a:pt x="15" y="0"/>
                          </a:lnTo>
                          <a:lnTo>
                            <a:pt x="12" y="0"/>
                          </a:lnTo>
                          <a:lnTo>
                            <a:pt x="9" y="0"/>
                          </a:lnTo>
                          <a:lnTo>
                            <a:pt x="6" y="2"/>
                          </a:lnTo>
                          <a:lnTo>
                            <a:pt x="2" y="6"/>
                          </a:lnTo>
                          <a:lnTo>
                            <a:pt x="0" y="6"/>
                          </a:lnTo>
                          <a:lnTo>
                            <a:pt x="0" y="8"/>
                          </a:lnTo>
                          <a:lnTo>
                            <a:pt x="0" y="14"/>
                          </a:lnTo>
                          <a:lnTo>
                            <a:pt x="0" y="39"/>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100" name="Line 253"/>
                    <p:cNvSpPr>
                      <a:spLocks noChangeShapeType="1"/>
                    </p:cNvSpPr>
                    <p:nvPr/>
                  </p:nvSpPr>
                  <p:spPr bwMode="auto">
                    <a:xfrm>
                      <a:off x="3892" y="1022"/>
                      <a:ext cx="1" cy="1"/>
                    </a:xfrm>
                    <a:prstGeom prst="line">
                      <a:avLst/>
                    </a:prstGeom>
                    <a:noFill/>
                    <a:ln w="28575">
                      <a:solidFill>
                        <a:schemeClr val="tx1"/>
                      </a:solidFill>
                      <a:round/>
                      <a:headEnd/>
                      <a:tailEnd/>
                    </a:ln>
                  </p:spPr>
                  <p:txBody>
                    <a:bodyPr/>
                    <a:lstStyle/>
                    <a:p>
                      <a:endParaRPr lang="fr-CA"/>
                    </a:p>
                  </p:txBody>
                </p:sp>
                <p:sp>
                  <p:nvSpPr>
                    <p:cNvPr id="122101" name="Freeform 254"/>
                    <p:cNvSpPr>
                      <a:spLocks/>
                    </p:cNvSpPr>
                    <p:nvPr/>
                  </p:nvSpPr>
                  <p:spPr bwMode="auto">
                    <a:xfrm>
                      <a:off x="3888" y="1022"/>
                      <a:ext cx="14" cy="4"/>
                    </a:xfrm>
                    <a:custGeom>
                      <a:avLst/>
                      <a:gdLst>
                        <a:gd name="T0" fmla="*/ 0 w 54"/>
                        <a:gd name="T1" fmla="*/ 0 h 23"/>
                        <a:gd name="T2" fmla="*/ 0 w 54"/>
                        <a:gd name="T3" fmla="*/ 0 h 23"/>
                        <a:gd name="T4" fmla="*/ 0 w 54"/>
                        <a:gd name="T5" fmla="*/ 0 h 23"/>
                        <a:gd name="T6" fmla="*/ 0 w 54"/>
                        <a:gd name="T7" fmla="*/ 0 h 23"/>
                        <a:gd name="T8" fmla="*/ 0 w 54"/>
                        <a:gd name="T9" fmla="*/ 0 h 23"/>
                        <a:gd name="T10" fmla="*/ 0 w 54"/>
                        <a:gd name="T11" fmla="*/ 0 h 23"/>
                        <a:gd name="T12" fmla="*/ 0 w 54"/>
                        <a:gd name="T13" fmla="*/ 0 h 23"/>
                        <a:gd name="T14" fmla="*/ 0 w 54"/>
                        <a:gd name="T15" fmla="*/ 0 h 23"/>
                        <a:gd name="T16" fmla="*/ 0 w 54"/>
                        <a:gd name="T17" fmla="*/ 0 h 23"/>
                        <a:gd name="T18" fmla="*/ 0 w 54"/>
                        <a:gd name="T19" fmla="*/ 0 h 23"/>
                        <a:gd name="T20" fmla="*/ 0 w 54"/>
                        <a:gd name="T21" fmla="*/ 0 h 23"/>
                        <a:gd name="T22" fmla="*/ 0 w 54"/>
                        <a:gd name="T23" fmla="*/ 0 h 23"/>
                        <a:gd name="T24" fmla="*/ 0 w 54"/>
                        <a:gd name="T25" fmla="*/ 0 h 23"/>
                        <a:gd name="T26" fmla="*/ 0 w 54"/>
                        <a:gd name="T27" fmla="*/ 0 h 23"/>
                        <a:gd name="T28" fmla="*/ 0 w 54"/>
                        <a:gd name="T29" fmla="*/ 0 h 23"/>
                        <a:gd name="T30" fmla="*/ 0 w 54"/>
                        <a:gd name="T31" fmla="*/ 0 h 23"/>
                        <a:gd name="T32" fmla="*/ 0 w 54"/>
                        <a:gd name="T33" fmla="*/ 0 h 23"/>
                        <a:gd name="T34" fmla="*/ 0 w 54"/>
                        <a:gd name="T35" fmla="*/ 0 h 23"/>
                        <a:gd name="T36" fmla="*/ 0 w 54"/>
                        <a:gd name="T37" fmla="*/ 0 h 23"/>
                        <a:gd name="T38" fmla="*/ 0 w 54"/>
                        <a:gd name="T39" fmla="*/ 0 h 23"/>
                        <a:gd name="T40" fmla="*/ 0 w 54"/>
                        <a:gd name="T41" fmla="*/ 0 h 23"/>
                        <a:gd name="T42" fmla="*/ 0 w 54"/>
                        <a:gd name="T43" fmla="*/ 0 h 23"/>
                        <a:gd name="T44" fmla="*/ 0 w 54"/>
                        <a:gd name="T45" fmla="*/ 0 h 23"/>
                        <a:gd name="T46" fmla="*/ 0 w 54"/>
                        <a:gd name="T47" fmla="*/ 0 h 23"/>
                        <a:gd name="T48" fmla="*/ 0 w 54"/>
                        <a:gd name="T49" fmla="*/ 0 h 23"/>
                        <a:gd name="T50" fmla="*/ 0 w 54"/>
                        <a:gd name="T51" fmla="*/ 0 h 23"/>
                        <a:gd name="T52" fmla="*/ 0 w 54"/>
                        <a:gd name="T53" fmla="*/ 0 h 23"/>
                        <a:gd name="T54" fmla="*/ 0 w 54"/>
                        <a:gd name="T55" fmla="*/ 0 h 23"/>
                        <a:gd name="T56" fmla="*/ 0 w 54"/>
                        <a:gd name="T57" fmla="*/ 0 h 23"/>
                        <a:gd name="T58" fmla="*/ 0 w 54"/>
                        <a:gd name="T59" fmla="*/ 0 h 23"/>
                        <a:gd name="T60" fmla="*/ 0 w 54"/>
                        <a:gd name="T61" fmla="*/ 0 h 23"/>
                        <a:gd name="T62" fmla="*/ 0 w 54"/>
                        <a:gd name="T63" fmla="*/ 0 h 23"/>
                        <a:gd name="T64" fmla="*/ 0 w 54"/>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3"/>
                        <a:gd name="T101" fmla="*/ 54 w 54"/>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3">
                          <a:moveTo>
                            <a:pt x="12" y="0"/>
                          </a:moveTo>
                          <a:lnTo>
                            <a:pt x="9" y="0"/>
                          </a:lnTo>
                          <a:lnTo>
                            <a:pt x="6" y="2"/>
                          </a:lnTo>
                          <a:lnTo>
                            <a:pt x="2" y="6"/>
                          </a:lnTo>
                          <a:lnTo>
                            <a:pt x="0" y="6"/>
                          </a:lnTo>
                          <a:lnTo>
                            <a:pt x="0" y="8"/>
                          </a:lnTo>
                          <a:lnTo>
                            <a:pt x="0" y="11"/>
                          </a:lnTo>
                          <a:lnTo>
                            <a:pt x="0" y="14"/>
                          </a:lnTo>
                          <a:lnTo>
                            <a:pt x="0" y="17"/>
                          </a:lnTo>
                          <a:lnTo>
                            <a:pt x="0" y="19"/>
                          </a:lnTo>
                          <a:lnTo>
                            <a:pt x="2" y="19"/>
                          </a:lnTo>
                          <a:lnTo>
                            <a:pt x="6" y="23"/>
                          </a:lnTo>
                          <a:lnTo>
                            <a:pt x="9" y="23"/>
                          </a:lnTo>
                          <a:lnTo>
                            <a:pt x="38" y="23"/>
                          </a:lnTo>
                          <a:lnTo>
                            <a:pt x="45" y="23"/>
                          </a:lnTo>
                          <a:lnTo>
                            <a:pt x="47" y="23"/>
                          </a:lnTo>
                          <a:lnTo>
                            <a:pt x="51" y="19"/>
                          </a:lnTo>
                          <a:lnTo>
                            <a:pt x="51" y="17"/>
                          </a:lnTo>
                          <a:lnTo>
                            <a:pt x="54" y="14"/>
                          </a:lnTo>
                          <a:lnTo>
                            <a:pt x="54" y="11"/>
                          </a:lnTo>
                          <a:lnTo>
                            <a:pt x="51" y="8"/>
                          </a:lnTo>
                          <a:lnTo>
                            <a:pt x="51" y="6"/>
                          </a:lnTo>
                          <a:lnTo>
                            <a:pt x="47" y="2"/>
                          </a:lnTo>
                          <a:lnTo>
                            <a:pt x="45" y="2"/>
                          </a:lnTo>
                          <a:lnTo>
                            <a:pt x="41"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102" name="Line 255"/>
                    <p:cNvSpPr>
                      <a:spLocks noChangeShapeType="1"/>
                    </p:cNvSpPr>
                    <p:nvPr/>
                  </p:nvSpPr>
                  <p:spPr bwMode="auto">
                    <a:xfrm>
                      <a:off x="3895" y="1024"/>
                      <a:ext cx="1" cy="1"/>
                    </a:xfrm>
                    <a:prstGeom prst="line">
                      <a:avLst/>
                    </a:prstGeom>
                    <a:noFill/>
                    <a:ln w="28575">
                      <a:solidFill>
                        <a:schemeClr val="tx1"/>
                      </a:solidFill>
                      <a:round/>
                      <a:headEnd/>
                      <a:tailEnd/>
                    </a:ln>
                  </p:spPr>
                  <p:txBody>
                    <a:bodyPr/>
                    <a:lstStyle/>
                    <a:p>
                      <a:endParaRPr lang="fr-CA"/>
                    </a:p>
                  </p:txBody>
                </p:sp>
                <p:sp>
                  <p:nvSpPr>
                    <p:cNvPr id="122103" name="Freeform 256"/>
                    <p:cNvSpPr>
                      <a:spLocks/>
                    </p:cNvSpPr>
                    <p:nvPr/>
                  </p:nvSpPr>
                  <p:spPr bwMode="auto">
                    <a:xfrm>
                      <a:off x="3895" y="1017"/>
                      <a:ext cx="7" cy="9"/>
                    </a:xfrm>
                    <a:custGeom>
                      <a:avLst/>
                      <a:gdLst>
                        <a:gd name="T0" fmla="*/ 0 w 26"/>
                        <a:gd name="T1" fmla="*/ 0 h 48"/>
                        <a:gd name="T2" fmla="*/ 0 w 26"/>
                        <a:gd name="T3" fmla="*/ 0 h 48"/>
                        <a:gd name="T4" fmla="*/ 0 w 26"/>
                        <a:gd name="T5" fmla="*/ 0 h 48"/>
                        <a:gd name="T6" fmla="*/ 0 w 26"/>
                        <a:gd name="T7" fmla="*/ 0 h 48"/>
                        <a:gd name="T8" fmla="*/ 0 w 26"/>
                        <a:gd name="T9" fmla="*/ 0 h 48"/>
                        <a:gd name="T10" fmla="*/ 0 w 26"/>
                        <a:gd name="T11" fmla="*/ 0 h 48"/>
                        <a:gd name="T12" fmla="*/ 0 w 26"/>
                        <a:gd name="T13" fmla="*/ 0 h 48"/>
                        <a:gd name="T14" fmla="*/ 0 w 26"/>
                        <a:gd name="T15" fmla="*/ 0 h 48"/>
                        <a:gd name="T16" fmla="*/ 0 w 26"/>
                        <a:gd name="T17" fmla="*/ 0 h 48"/>
                        <a:gd name="T18" fmla="*/ 0 w 26"/>
                        <a:gd name="T19" fmla="*/ 0 h 48"/>
                        <a:gd name="T20" fmla="*/ 0 w 26"/>
                        <a:gd name="T21" fmla="*/ 0 h 48"/>
                        <a:gd name="T22" fmla="*/ 0 w 26"/>
                        <a:gd name="T23" fmla="*/ 0 h 48"/>
                        <a:gd name="T24" fmla="*/ 0 w 26"/>
                        <a:gd name="T25" fmla="*/ 0 h 48"/>
                        <a:gd name="T26" fmla="*/ 0 w 26"/>
                        <a:gd name="T27" fmla="*/ 0 h 48"/>
                        <a:gd name="T28" fmla="*/ 0 w 26"/>
                        <a:gd name="T29" fmla="*/ 0 h 48"/>
                        <a:gd name="T30" fmla="*/ 0 w 26"/>
                        <a:gd name="T31" fmla="*/ 0 h 48"/>
                        <a:gd name="T32" fmla="*/ 0 w 26"/>
                        <a:gd name="T33" fmla="*/ 0 h 48"/>
                        <a:gd name="T34" fmla="*/ 0 w 26"/>
                        <a:gd name="T35" fmla="*/ 0 h 48"/>
                        <a:gd name="T36" fmla="*/ 0 w 26"/>
                        <a:gd name="T37" fmla="*/ 0 h 48"/>
                        <a:gd name="T38" fmla="*/ 0 w 26"/>
                        <a:gd name="T39" fmla="*/ 0 h 48"/>
                        <a:gd name="T40" fmla="*/ 0 w 26"/>
                        <a:gd name="T41" fmla="*/ 0 h 48"/>
                        <a:gd name="T42" fmla="*/ 0 w 26"/>
                        <a:gd name="T43" fmla="*/ 0 h 48"/>
                        <a:gd name="T44" fmla="*/ 0 w 26"/>
                        <a:gd name="T45" fmla="*/ 0 h 48"/>
                        <a:gd name="T46" fmla="*/ 0 w 26"/>
                        <a:gd name="T47" fmla="*/ 0 h 48"/>
                        <a:gd name="T48" fmla="*/ 0 w 26"/>
                        <a:gd name="T49" fmla="*/ 0 h 48"/>
                        <a:gd name="T50" fmla="*/ 0 w 26"/>
                        <a:gd name="T51" fmla="*/ 0 h 48"/>
                        <a:gd name="T52" fmla="*/ 0 w 26"/>
                        <a:gd name="T53" fmla="*/ 0 h 48"/>
                        <a:gd name="T54" fmla="*/ 0 w 26"/>
                        <a:gd name="T55" fmla="*/ 0 h 48"/>
                        <a:gd name="T56" fmla="*/ 0 w 26"/>
                        <a:gd name="T57" fmla="*/ 0 h 48"/>
                        <a:gd name="T58" fmla="*/ 0 w 26"/>
                        <a:gd name="T59" fmla="*/ 0 h 48"/>
                        <a:gd name="T60" fmla="*/ 0 w 26"/>
                        <a:gd name="T61" fmla="*/ 0 h 48"/>
                        <a:gd name="T62" fmla="*/ 0 w 26"/>
                        <a:gd name="T63" fmla="*/ 0 h 48"/>
                        <a:gd name="T64" fmla="*/ 0 w 26"/>
                        <a:gd name="T65" fmla="*/ 0 h 4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48"/>
                        <a:gd name="T101" fmla="*/ 26 w 26"/>
                        <a:gd name="T102" fmla="*/ 48 h 4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48">
                          <a:moveTo>
                            <a:pt x="0" y="36"/>
                          </a:moveTo>
                          <a:lnTo>
                            <a:pt x="0" y="39"/>
                          </a:lnTo>
                          <a:lnTo>
                            <a:pt x="0" y="42"/>
                          </a:lnTo>
                          <a:lnTo>
                            <a:pt x="0" y="44"/>
                          </a:lnTo>
                          <a:lnTo>
                            <a:pt x="4" y="44"/>
                          </a:lnTo>
                          <a:lnTo>
                            <a:pt x="6" y="48"/>
                          </a:lnTo>
                          <a:lnTo>
                            <a:pt x="10" y="48"/>
                          </a:lnTo>
                          <a:lnTo>
                            <a:pt x="13" y="48"/>
                          </a:lnTo>
                          <a:lnTo>
                            <a:pt x="17" y="48"/>
                          </a:lnTo>
                          <a:lnTo>
                            <a:pt x="19" y="48"/>
                          </a:lnTo>
                          <a:lnTo>
                            <a:pt x="23" y="44"/>
                          </a:lnTo>
                          <a:lnTo>
                            <a:pt x="23" y="42"/>
                          </a:lnTo>
                          <a:lnTo>
                            <a:pt x="26" y="39"/>
                          </a:lnTo>
                          <a:lnTo>
                            <a:pt x="26" y="14"/>
                          </a:lnTo>
                          <a:lnTo>
                            <a:pt x="26" y="8"/>
                          </a:lnTo>
                          <a:lnTo>
                            <a:pt x="23" y="6"/>
                          </a:lnTo>
                          <a:lnTo>
                            <a:pt x="23" y="2"/>
                          </a:lnTo>
                          <a:lnTo>
                            <a:pt x="19" y="0"/>
                          </a:lnTo>
                          <a:lnTo>
                            <a:pt x="17" y="0"/>
                          </a:lnTo>
                          <a:lnTo>
                            <a:pt x="13" y="0"/>
                          </a:lnTo>
                          <a:lnTo>
                            <a:pt x="10" y="0"/>
                          </a:lnTo>
                          <a:lnTo>
                            <a:pt x="6" y="0"/>
                          </a:lnTo>
                          <a:lnTo>
                            <a:pt x="4" y="2"/>
                          </a:lnTo>
                          <a:lnTo>
                            <a:pt x="0" y="2"/>
                          </a:lnTo>
                          <a:lnTo>
                            <a:pt x="0" y="6"/>
                          </a:lnTo>
                          <a:lnTo>
                            <a:pt x="0" y="11"/>
                          </a:lnTo>
                          <a:lnTo>
                            <a:pt x="0" y="36"/>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104" name="Line 257"/>
                    <p:cNvSpPr>
                      <a:spLocks noChangeShapeType="1"/>
                    </p:cNvSpPr>
                    <p:nvPr/>
                  </p:nvSpPr>
                  <p:spPr bwMode="auto">
                    <a:xfrm>
                      <a:off x="3899" y="1017"/>
                      <a:ext cx="1" cy="1"/>
                    </a:xfrm>
                    <a:prstGeom prst="line">
                      <a:avLst/>
                    </a:prstGeom>
                    <a:noFill/>
                    <a:ln w="28575">
                      <a:solidFill>
                        <a:schemeClr val="tx1"/>
                      </a:solidFill>
                      <a:round/>
                      <a:headEnd/>
                      <a:tailEnd/>
                    </a:ln>
                  </p:spPr>
                  <p:txBody>
                    <a:bodyPr/>
                    <a:lstStyle/>
                    <a:p>
                      <a:endParaRPr lang="fr-CA"/>
                    </a:p>
                  </p:txBody>
                </p:sp>
                <p:sp>
                  <p:nvSpPr>
                    <p:cNvPr id="122105" name="Freeform 258"/>
                    <p:cNvSpPr>
                      <a:spLocks/>
                    </p:cNvSpPr>
                    <p:nvPr/>
                  </p:nvSpPr>
                  <p:spPr bwMode="auto">
                    <a:xfrm>
                      <a:off x="3895" y="1017"/>
                      <a:ext cx="10" cy="4"/>
                    </a:xfrm>
                    <a:custGeom>
                      <a:avLst/>
                      <a:gdLst>
                        <a:gd name="T0" fmla="*/ 0 w 39"/>
                        <a:gd name="T1" fmla="*/ 0 h 22"/>
                        <a:gd name="T2" fmla="*/ 0 w 39"/>
                        <a:gd name="T3" fmla="*/ 0 h 22"/>
                        <a:gd name="T4" fmla="*/ 0 w 39"/>
                        <a:gd name="T5" fmla="*/ 0 h 22"/>
                        <a:gd name="T6" fmla="*/ 0 w 39"/>
                        <a:gd name="T7" fmla="*/ 0 h 22"/>
                        <a:gd name="T8" fmla="*/ 0 w 39"/>
                        <a:gd name="T9" fmla="*/ 0 h 22"/>
                        <a:gd name="T10" fmla="*/ 0 w 39"/>
                        <a:gd name="T11" fmla="*/ 0 h 22"/>
                        <a:gd name="T12" fmla="*/ 0 w 39"/>
                        <a:gd name="T13" fmla="*/ 0 h 22"/>
                        <a:gd name="T14" fmla="*/ 0 w 39"/>
                        <a:gd name="T15" fmla="*/ 0 h 22"/>
                        <a:gd name="T16" fmla="*/ 0 w 39"/>
                        <a:gd name="T17" fmla="*/ 0 h 22"/>
                        <a:gd name="T18" fmla="*/ 0 w 39"/>
                        <a:gd name="T19" fmla="*/ 0 h 22"/>
                        <a:gd name="T20" fmla="*/ 0 w 39"/>
                        <a:gd name="T21" fmla="*/ 0 h 22"/>
                        <a:gd name="T22" fmla="*/ 0 w 39"/>
                        <a:gd name="T23" fmla="*/ 0 h 22"/>
                        <a:gd name="T24" fmla="*/ 0 w 39"/>
                        <a:gd name="T25" fmla="*/ 0 h 22"/>
                        <a:gd name="T26" fmla="*/ 0 w 39"/>
                        <a:gd name="T27" fmla="*/ 0 h 22"/>
                        <a:gd name="T28" fmla="*/ 0 w 39"/>
                        <a:gd name="T29" fmla="*/ 0 h 22"/>
                        <a:gd name="T30" fmla="*/ 0 w 39"/>
                        <a:gd name="T31" fmla="*/ 0 h 22"/>
                        <a:gd name="T32" fmla="*/ 0 w 39"/>
                        <a:gd name="T33" fmla="*/ 0 h 22"/>
                        <a:gd name="T34" fmla="*/ 0 w 39"/>
                        <a:gd name="T35" fmla="*/ 0 h 22"/>
                        <a:gd name="T36" fmla="*/ 0 w 39"/>
                        <a:gd name="T37" fmla="*/ 0 h 22"/>
                        <a:gd name="T38" fmla="*/ 0 w 39"/>
                        <a:gd name="T39" fmla="*/ 0 h 22"/>
                        <a:gd name="T40" fmla="*/ 0 w 39"/>
                        <a:gd name="T41" fmla="*/ 0 h 22"/>
                        <a:gd name="T42" fmla="*/ 0 w 39"/>
                        <a:gd name="T43" fmla="*/ 0 h 22"/>
                        <a:gd name="T44" fmla="*/ 0 w 39"/>
                        <a:gd name="T45" fmla="*/ 0 h 22"/>
                        <a:gd name="T46" fmla="*/ 0 w 39"/>
                        <a:gd name="T47" fmla="*/ 0 h 22"/>
                        <a:gd name="T48" fmla="*/ 0 w 39"/>
                        <a:gd name="T49" fmla="*/ 0 h 22"/>
                        <a:gd name="T50" fmla="*/ 0 w 39"/>
                        <a:gd name="T51" fmla="*/ 0 h 22"/>
                        <a:gd name="T52" fmla="*/ 0 w 39"/>
                        <a:gd name="T53" fmla="*/ 0 h 22"/>
                        <a:gd name="T54" fmla="*/ 0 w 39"/>
                        <a:gd name="T55" fmla="*/ 0 h 22"/>
                        <a:gd name="T56" fmla="*/ 0 w 39"/>
                        <a:gd name="T57" fmla="*/ 0 h 22"/>
                        <a:gd name="T58" fmla="*/ 0 w 39"/>
                        <a:gd name="T59" fmla="*/ 0 h 22"/>
                        <a:gd name="T60" fmla="*/ 0 w 39"/>
                        <a:gd name="T61" fmla="*/ 0 h 22"/>
                        <a:gd name="T62" fmla="*/ 0 w 39"/>
                        <a:gd name="T63" fmla="*/ 0 h 22"/>
                        <a:gd name="T64" fmla="*/ 0 w 39"/>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
                        <a:gd name="T100" fmla="*/ 0 h 22"/>
                        <a:gd name="T101" fmla="*/ 39 w 39"/>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 h="22">
                          <a:moveTo>
                            <a:pt x="13" y="0"/>
                          </a:moveTo>
                          <a:lnTo>
                            <a:pt x="10" y="0"/>
                          </a:lnTo>
                          <a:lnTo>
                            <a:pt x="6" y="0"/>
                          </a:lnTo>
                          <a:lnTo>
                            <a:pt x="4" y="2"/>
                          </a:lnTo>
                          <a:lnTo>
                            <a:pt x="0" y="2"/>
                          </a:lnTo>
                          <a:lnTo>
                            <a:pt x="0" y="6"/>
                          </a:lnTo>
                          <a:lnTo>
                            <a:pt x="0" y="8"/>
                          </a:lnTo>
                          <a:lnTo>
                            <a:pt x="0" y="11"/>
                          </a:lnTo>
                          <a:lnTo>
                            <a:pt x="0" y="14"/>
                          </a:lnTo>
                          <a:lnTo>
                            <a:pt x="0" y="17"/>
                          </a:lnTo>
                          <a:lnTo>
                            <a:pt x="4" y="19"/>
                          </a:lnTo>
                          <a:lnTo>
                            <a:pt x="6" y="19"/>
                          </a:lnTo>
                          <a:lnTo>
                            <a:pt x="10" y="22"/>
                          </a:lnTo>
                          <a:lnTo>
                            <a:pt x="23" y="22"/>
                          </a:lnTo>
                          <a:lnTo>
                            <a:pt x="28" y="22"/>
                          </a:lnTo>
                          <a:lnTo>
                            <a:pt x="32" y="19"/>
                          </a:lnTo>
                          <a:lnTo>
                            <a:pt x="35" y="19"/>
                          </a:lnTo>
                          <a:lnTo>
                            <a:pt x="39" y="17"/>
                          </a:lnTo>
                          <a:lnTo>
                            <a:pt x="39" y="14"/>
                          </a:lnTo>
                          <a:lnTo>
                            <a:pt x="39" y="11"/>
                          </a:lnTo>
                          <a:lnTo>
                            <a:pt x="39" y="8"/>
                          </a:lnTo>
                          <a:lnTo>
                            <a:pt x="39" y="6"/>
                          </a:lnTo>
                          <a:lnTo>
                            <a:pt x="39" y="2"/>
                          </a:lnTo>
                          <a:lnTo>
                            <a:pt x="35" y="2"/>
                          </a:lnTo>
                          <a:lnTo>
                            <a:pt x="35" y="0"/>
                          </a:lnTo>
                          <a:lnTo>
                            <a:pt x="32"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106" name="Line 259"/>
                    <p:cNvSpPr>
                      <a:spLocks noChangeShapeType="1"/>
                    </p:cNvSpPr>
                    <p:nvPr/>
                  </p:nvSpPr>
                  <p:spPr bwMode="auto">
                    <a:xfrm>
                      <a:off x="3899" y="1019"/>
                      <a:ext cx="1" cy="1"/>
                    </a:xfrm>
                    <a:prstGeom prst="line">
                      <a:avLst/>
                    </a:prstGeom>
                    <a:noFill/>
                    <a:ln w="28575">
                      <a:solidFill>
                        <a:schemeClr val="tx1"/>
                      </a:solidFill>
                      <a:round/>
                      <a:headEnd/>
                      <a:tailEnd/>
                    </a:ln>
                  </p:spPr>
                  <p:txBody>
                    <a:bodyPr/>
                    <a:lstStyle/>
                    <a:p>
                      <a:endParaRPr lang="fr-CA"/>
                    </a:p>
                  </p:txBody>
                </p:sp>
                <p:sp>
                  <p:nvSpPr>
                    <p:cNvPr id="122107" name="Freeform 260"/>
                    <p:cNvSpPr>
                      <a:spLocks/>
                    </p:cNvSpPr>
                    <p:nvPr/>
                  </p:nvSpPr>
                  <p:spPr bwMode="auto">
                    <a:xfrm>
                      <a:off x="3899" y="1011"/>
                      <a:ext cx="6" cy="10"/>
                    </a:xfrm>
                    <a:custGeom>
                      <a:avLst/>
                      <a:gdLst>
                        <a:gd name="T0" fmla="*/ 0 w 26"/>
                        <a:gd name="T1" fmla="*/ 0 h 50"/>
                        <a:gd name="T2" fmla="*/ 0 w 26"/>
                        <a:gd name="T3" fmla="*/ 0 h 50"/>
                        <a:gd name="T4" fmla="*/ 0 w 26"/>
                        <a:gd name="T5" fmla="*/ 0 h 50"/>
                        <a:gd name="T6" fmla="*/ 0 w 26"/>
                        <a:gd name="T7" fmla="*/ 0 h 50"/>
                        <a:gd name="T8" fmla="*/ 0 w 26"/>
                        <a:gd name="T9" fmla="*/ 0 h 50"/>
                        <a:gd name="T10" fmla="*/ 0 w 26"/>
                        <a:gd name="T11" fmla="*/ 0 h 50"/>
                        <a:gd name="T12" fmla="*/ 0 w 26"/>
                        <a:gd name="T13" fmla="*/ 0 h 50"/>
                        <a:gd name="T14" fmla="*/ 0 w 26"/>
                        <a:gd name="T15" fmla="*/ 0 h 50"/>
                        <a:gd name="T16" fmla="*/ 0 w 26"/>
                        <a:gd name="T17" fmla="*/ 0 h 50"/>
                        <a:gd name="T18" fmla="*/ 0 w 26"/>
                        <a:gd name="T19" fmla="*/ 0 h 50"/>
                        <a:gd name="T20" fmla="*/ 0 w 26"/>
                        <a:gd name="T21" fmla="*/ 0 h 50"/>
                        <a:gd name="T22" fmla="*/ 0 w 26"/>
                        <a:gd name="T23" fmla="*/ 0 h 50"/>
                        <a:gd name="T24" fmla="*/ 0 w 26"/>
                        <a:gd name="T25" fmla="*/ 0 h 50"/>
                        <a:gd name="T26" fmla="*/ 0 w 26"/>
                        <a:gd name="T27" fmla="*/ 0 h 50"/>
                        <a:gd name="T28" fmla="*/ 0 w 26"/>
                        <a:gd name="T29" fmla="*/ 0 h 50"/>
                        <a:gd name="T30" fmla="*/ 0 w 26"/>
                        <a:gd name="T31" fmla="*/ 0 h 50"/>
                        <a:gd name="T32" fmla="*/ 0 w 26"/>
                        <a:gd name="T33" fmla="*/ 0 h 50"/>
                        <a:gd name="T34" fmla="*/ 0 w 26"/>
                        <a:gd name="T35" fmla="*/ 0 h 50"/>
                        <a:gd name="T36" fmla="*/ 0 w 26"/>
                        <a:gd name="T37" fmla="*/ 0 h 50"/>
                        <a:gd name="T38" fmla="*/ 0 w 26"/>
                        <a:gd name="T39" fmla="*/ 0 h 50"/>
                        <a:gd name="T40" fmla="*/ 0 w 26"/>
                        <a:gd name="T41" fmla="*/ 0 h 50"/>
                        <a:gd name="T42" fmla="*/ 0 w 26"/>
                        <a:gd name="T43" fmla="*/ 0 h 50"/>
                        <a:gd name="T44" fmla="*/ 0 w 26"/>
                        <a:gd name="T45" fmla="*/ 0 h 50"/>
                        <a:gd name="T46" fmla="*/ 0 w 26"/>
                        <a:gd name="T47" fmla="*/ 0 h 50"/>
                        <a:gd name="T48" fmla="*/ 0 w 26"/>
                        <a:gd name="T49" fmla="*/ 0 h 50"/>
                        <a:gd name="T50" fmla="*/ 0 w 26"/>
                        <a:gd name="T51" fmla="*/ 0 h 50"/>
                        <a:gd name="T52" fmla="*/ 0 w 26"/>
                        <a:gd name="T53" fmla="*/ 0 h 50"/>
                        <a:gd name="T54" fmla="*/ 0 w 26"/>
                        <a:gd name="T55" fmla="*/ 0 h 50"/>
                        <a:gd name="T56" fmla="*/ 0 w 26"/>
                        <a:gd name="T57" fmla="*/ 0 h 50"/>
                        <a:gd name="T58" fmla="*/ 0 w 26"/>
                        <a:gd name="T59" fmla="*/ 0 h 50"/>
                        <a:gd name="T60" fmla="*/ 0 w 26"/>
                        <a:gd name="T61" fmla="*/ 0 h 50"/>
                        <a:gd name="T62" fmla="*/ 0 w 26"/>
                        <a:gd name="T63" fmla="*/ 0 h 50"/>
                        <a:gd name="T64" fmla="*/ 0 w 26"/>
                        <a:gd name="T65" fmla="*/ 0 h 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0"/>
                        <a:gd name="T101" fmla="*/ 26 w 26"/>
                        <a:gd name="T102" fmla="*/ 50 h 5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0">
                          <a:moveTo>
                            <a:pt x="0" y="39"/>
                          </a:moveTo>
                          <a:lnTo>
                            <a:pt x="0" y="39"/>
                          </a:lnTo>
                          <a:lnTo>
                            <a:pt x="4" y="42"/>
                          </a:lnTo>
                          <a:lnTo>
                            <a:pt x="4" y="45"/>
                          </a:lnTo>
                          <a:lnTo>
                            <a:pt x="4" y="47"/>
                          </a:lnTo>
                          <a:lnTo>
                            <a:pt x="6" y="47"/>
                          </a:lnTo>
                          <a:lnTo>
                            <a:pt x="10" y="47"/>
                          </a:lnTo>
                          <a:lnTo>
                            <a:pt x="13" y="50"/>
                          </a:lnTo>
                          <a:lnTo>
                            <a:pt x="15" y="50"/>
                          </a:lnTo>
                          <a:lnTo>
                            <a:pt x="19" y="47"/>
                          </a:lnTo>
                          <a:lnTo>
                            <a:pt x="22" y="47"/>
                          </a:lnTo>
                          <a:lnTo>
                            <a:pt x="26" y="45"/>
                          </a:lnTo>
                          <a:lnTo>
                            <a:pt x="26" y="42"/>
                          </a:lnTo>
                          <a:lnTo>
                            <a:pt x="26" y="39"/>
                          </a:lnTo>
                          <a:lnTo>
                            <a:pt x="26" y="14"/>
                          </a:lnTo>
                          <a:lnTo>
                            <a:pt x="26" y="8"/>
                          </a:lnTo>
                          <a:lnTo>
                            <a:pt x="26" y="6"/>
                          </a:lnTo>
                          <a:lnTo>
                            <a:pt x="22" y="2"/>
                          </a:lnTo>
                          <a:lnTo>
                            <a:pt x="19" y="0"/>
                          </a:lnTo>
                          <a:lnTo>
                            <a:pt x="15" y="0"/>
                          </a:lnTo>
                          <a:lnTo>
                            <a:pt x="13" y="0"/>
                          </a:lnTo>
                          <a:lnTo>
                            <a:pt x="10" y="0"/>
                          </a:lnTo>
                          <a:lnTo>
                            <a:pt x="6" y="2"/>
                          </a:lnTo>
                          <a:lnTo>
                            <a:pt x="4" y="2"/>
                          </a:lnTo>
                          <a:lnTo>
                            <a:pt x="4" y="6"/>
                          </a:lnTo>
                          <a:lnTo>
                            <a:pt x="0" y="14"/>
                          </a:lnTo>
                          <a:lnTo>
                            <a:pt x="0" y="39"/>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108" name="Line 261"/>
                    <p:cNvSpPr>
                      <a:spLocks noChangeShapeType="1"/>
                    </p:cNvSpPr>
                    <p:nvPr/>
                  </p:nvSpPr>
                  <p:spPr bwMode="auto">
                    <a:xfrm>
                      <a:off x="3902" y="1011"/>
                      <a:ext cx="1" cy="1"/>
                    </a:xfrm>
                    <a:prstGeom prst="line">
                      <a:avLst/>
                    </a:prstGeom>
                    <a:noFill/>
                    <a:ln w="28575">
                      <a:solidFill>
                        <a:schemeClr val="tx1"/>
                      </a:solidFill>
                      <a:round/>
                      <a:headEnd/>
                      <a:tailEnd/>
                    </a:ln>
                  </p:spPr>
                  <p:txBody>
                    <a:bodyPr/>
                    <a:lstStyle/>
                    <a:p>
                      <a:endParaRPr lang="fr-CA"/>
                    </a:p>
                  </p:txBody>
                </p:sp>
                <p:sp>
                  <p:nvSpPr>
                    <p:cNvPr id="122109" name="Line 262"/>
                    <p:cNvSpPr>
                      <a:spLocks noChangeShapeType="1"/>
                    </p:cNvSpPr>
                    <p:nvPr/>
                  </p:nvSpPr>
                  <p:spPr bwMode="auto">
                    <a:xfrm>
                      <a:off x="3924" y="1013"/>
                      <a:ext cx="1" cy="1"/>
                    </a:xfrm>
                    <a:prstGeom prst="line">
                      <a:avLst/>
                    </a:prstGeom>
                    <a:noFill/>
                    <a:ln w="28575">
                      <a:solidFill>
                        <a:schemeClr val="tx1"/>
                      </a:solidFill>
                      <a:round/>
                      <a:headEnd/>
                      <a:tailEnd/>
                    </a:ln>
                  </p:spPr>
                  <p:txBody>
                    <a:bodyPr/>
                    <a:lstStyle/>
                    <a:p>
                      <a:endParaRPr lang="fr-CA"/>
                    </a:p>
                  </p:txBody>
                </p:sp>
                <p:sp>
                  <p:nvSpPr>
                    <p:cNvPr id="122110" name="Freeform 263"/>
                    <p:cNvSpPr>
                      <a:spLocks/>
                    </p:cNvSpPr>
                    <p:nvPr/>
                  </p:nvSpPr>
                  <p:spPr bwMode="auto">
                    <a:xfrm>
                      <a:off x="3924" y="1006"/>
                      <a:ext cx="7" cy="10"/>
                    </a:xfrm>
                    <a:custGeom>
                      <a:avLst/>
                      <a:gdLst>
                        <a:gd name="T0" fmla="*/ 0 w 25"/>
                        <a:gd name="T1" fmla="*/ 0 h 51"/>
                        <a:gd name="T2" fmla="*/ 0 w 25"/>
                        <a:gd name="T3" fmla="*/ 0 h 51"/>
                        <a:gd name="T4" fmla="*/ 0 w 25"/>
                        <a:gd name="T5" fmla="*/ 0 h 51"/>
                        <a:gd name="T6" fmla="*/ 0 w 25"/>
                        <a:gd name="T7" fmla="*/ 0 h 51"/>
                        <a:gd name="T8" fmla="*/ 0 w 25"/>
                        <a:gd name="T9" fmla="*/ 0 h 51"/>
                        <a:gd name="T10" fmla="*/ 0 w 25"/>
                        <a:gd name="T11" fmla="*/ 0 h 51"/>
                        <a:gd name="T12" fmla="*/ 0 w 25"/>
                        <a:gd name="T13" fmla="*/ 0 h 51"/>
                        <a:gd name="T14" fmla="*/ 0 w 25"/>
                        <a:gd name="T15" fmla="*/ 0 h 51"/>
                        <a:gd name="T16" fmla="*/ 0 w 25"/>
                        <a:gd name="T17" fmla="*/ 0 h 51"/>
                        <a:gd name="T18" fmla="*/ 0 w 25"/>
                        <a:gd name="T19" fmla="*/ 0 h 51"/>
                        <a:gd name="T20" fmla="*/ 0 w 25"/>
                        <a:gd name="T21" fmla="*/ 0 h 51"/>
                        <a:gd name="T22" fmla="*/ 0 w 25"/>
                        <a:gd name="T23" fmla="*/ 0 h 51"/>
                        <a:gd name="T24" fmla="*/ 0 w 25"/>
                        <a:gd name="T25" fmla="*/ 0 h 51"/>
                        <a:gd name="T26" fmla="*/ 0 w 25"/>
                        <a:gd name="T27" fmla="*/ 0 h 51"/>
                        <a:gd name="T28" fmla="*/ 0 w 25"/>
                        <a:gd name="T29" fmla="*/ 0 h 51"/>
                        <a:gd name="T30" fmla="*/ 0 w 25"/>
                        <a:gd name="T31" fmla="*/ 0 h 51"/>
                        <a:gd name="T32" fmla="*/ 0 w 25"/>
                        <a:gd name="T33" fmla="*/ 0 h 51"/>
                        <a:gd name="T34" fmla="*/ 0 w 25"/>
                        <a:gd name="T35" fmla="*/ 0 h 51"/>
                        <a:gd name="T36" fmla="*/ 0 w 25"/>
                        <a:gd name="T37" fmla="*/ 0 h 51"/>
                        <a:gd name="T38" fmla="*/ 0 w 25"/>
                        <a:gd name="T39" fmla="*/ 0 h 51"/>
                        <a:gd name="T40" fmla="*/ 0 w 25"/>
                        <a:gd name="T41" fmla="*/ 0 h 51"/>
                        <a:gd name="T42" fmla="*/ 0 w 25"/>
                        <a:gd name="T43" fmla="*/ 0 h 51"/>
                        <a:gd name="T44" fmla="*/ 0 w 25"/>
                        <a:gd name="T45" fmla="*/ 0 h 51"/>
                        <a:gd name="T46" fmla="*/ 0 w 25"/>
                        <a:gd name="T47" fmla="*/ 0 h 51"/>
                        <a:gd name="T48" fmla="*/ 0 w 25"/>
                        <a:gd name="T49" fmla="*/ 0 h 51"/>
                        <a:gd name="T50" fmla="*/ 0 w 25"/>
                        <a:gd name="T51" fmla="*/ 0 h 51"/>
                        <a:gd name="T52" fmla="*/ 0 w 25"/>
                        <a:gd name="T53" fmla="*/ 0 h 51"/>
                        <a:gd name="T54" fmla="*/ 0 w 25"/>
                        <a:gd name="T55" fmla="*/ 0 h 51"/>
                        <a:gd name="T56" fmla="*/ 0 w 25"/>
                        <a:gd name="T57" fmla="*/ 0 h 51"/>
                        <a:gd name="T58" fmla="*/ 0 w 25"/>
                        <a:gd name="T59" fmla="*/ 0 h 51"/>
                        <a:gd name="T60" fmla="*/ 0 w 25"/>
                        <a:gd name="T61" fmla="*/ 0 h 51"/>
                        <a:gd name="T62" fmla="*/ 0 w 25"/>
                        <a:gd name="T63" fmla="*/ 0 h 51"/>
                        <a:gd name="T64" fmla="*/ 0 w 25"/>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51"/>
                        <a:gd name="T101" fmla="*/ 25 w 25"/>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51">
                          <a:moveTo>
                            <a:pt x="0" y="39"/>
                          </a:moveTo>
                          <a:lnTo>
                            <a:pt x="0" y="42"/>
                          </a:lnTo>
                          <a:lnTo>
                            <a:pt x="4" y="45"/>
                          </a:lnTo>
                          <a:lnTo>
                            <a:pt x="4" y="47"/>
                          </a:lnTo>
                          <a:lnTo>
                            <a:pt x="6" y="47"/>
                          </a:lnTo>
                          <a:lnTo>
                            <a:pt x="6" y="51"/>
                          </a:lnTo>
                          <a:lnTo>
                            <a:pt x="10" y="51"/>
                          </a:lnTo>
                          <a:lnTo>
                            <a:pt x="13" y="51"/>
                          </a:lnTo>
                          <a:lnTo>
                            <a:pt x="16" y="51"/>
                          </a:lnTo>
                          <a:lnTo>
                            <a:pt x="19" y="47"/>
                          </a:lnTo>
                          <a:lnTo>
                            <a:pt x="23" y="47"/>
                          </a:lnTo>
                          <a:lnTo>
                            <a:pt x="23" y="45"/>
                          </a:lnTo>
                          <a:lnTo>
                            <a:pt x="25" y="42"/>
                          </a:lnTo>
                          <a:lnTo>
                            <a:pt x="25" y="17"/>
                          </a:lnTo>
                          <a:lnTo>
                            <a:pt x="25" y="8"/>
                          </a:lnTo>
                          <a:lnTo>
                            <a:pt x="25" y="5"/>
                          </a:lnTo>
                          <a:lnTo>
                            <a:pt x="23" y="5"/>
                          </a:lnTo>
                          <a:lnTo>
                            <a:pt x="23" y="2"/>
                          </a:lnTo>
                          <a:lnTo>
                            <a:pt x="19" y="2"/>
                          </a:lnTo>
                          <a:lnTo>
                            <a:pt x="16" y="0"/>
                          </a:lnTo>
                          <a:lnTo>
                            <a:pt x="13" y="0"/>
                          </a:lnTo>
                          <a:lnTo>
                            <a:pt x="10" y="0"/>
                          </a:lnTo>
                          <a:lnTo>
                            <a:pt x="6" y="0"/>
                          </a:lnTo>
                          <a:lnTo>
                            <a:pt x="6" y="2"/>
                          </a:lnTo>
                          <a:lnTo>
                            <a:pt x="4" y="2"/>
                          </a:lnTo>
                          <a:lnTo>
                            <a:pt x="4" y="5"/>
                          </a:lnTo>
                          <a:lnTo>
                            <a:pt x="0" y="5"/>
                          </a:lnTo>
                          <a:lnTo>
                            <a:pt x="0" y="13"/>
                          </a:lnTo>
                          <a:lnTo>
                            <a:pt x="0" y="39"/>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111" name="Line 264"/>
                    <p:cNvSpPr>
                      <a:spLocks noChangeShapeType="1"/>
                    </p:cNvSpPr>
                    <p:nvPr/>
                  </p:nvSpPr>
                  <p:spPr bwMode="auto">
                    <a:xfrm>
                      <a:off x="3927" y="1006"/>
                      <a:ext cx="1" cy="1"/>
                    </a:xfrm>
                    <a:prstGeom prst="line">
                      <a:avLst/>
                    </a:prstGeom>
                    <a:noFill/>
                    <a:ln w="28575">
                      <a:solidFill>
                        <a:schemeClr val="tx1"/>
                      </a:solidFill>
                      <a:round/>
                      <a:headEnd/>
                      <a:tailEnd/>
                    </a:ln>
                  </p:spPr>
                  <p:txBody>
                    <a:bodyPr/>
                    <a:lstStyle/>
                    <a:p>
                      <a:endParaRPr lang="fr-CA"/>
                    </a:p>
                  </p:txBody>
                </p:sp>
                <p:grpSp>
                  <p:nvGrpSpPr>
                    <p:cNvPr id="122112" name="Group 265"/>
                    <p:cNvGrpSpPr>
                      <a:grpSpLocks/>
                    </p:cNvGrpSpPr>
                    <p:nvPr/>
                  </p:nvGrpSpPr>
                  <p:grpSpPr bwMode="auto">
                    <a:xfrm>
                      <a:off x="1187" y="882"/>
                      <a:ext cx="3098" cy="1760"/>
                      <a:chOff x="1187" y="882"/>
                      <a:chExt cx="3098" cy="1760"/>
                    </a:xfrm>
                  </p:grpSpPr>
                  <p:grpSp>
                    <p:nvGrpSpPr>
                      <p:cNvPr id="122113" name="Group 266"/>
                      <p:cNvGrpSpPr>
                        <a:grpSpLocks/>
                      </p:cNvGrpSpPr>
                      <p:nvPr/>
                    </p:nvGrpSpPr>
                    <p:grpSpPr bwMode="auto">
                      <a:xfrm>
                        <a:off x="1187" y="2409"/>
                        <a:ext cx="360" cy="233"/>
                        <a:chOff x="1187" y="2409"/>
                        <a:chExt cx="360" cy="233"/>
                      </a:xfrm>
                    </p:grpSpPr>
                    <p:sp>
                      <p:nvSpPr>
                        <p:cNvPr id="123368" name="Freeform 267"/>
                        <p:cNvSpPr>
                          <a:spLocks/>
                        </p:cNvSpPr>
                        <p:nvPr/>
                      </p:nvSpPr>
                      <p:spPr bwMode="auto">
                        <a:xfrm>
                          <a:off x="1187" y="2635"/>
                          <a:ext cx="6" cy="7"/>
                        </a:xfrm>
                        <a:custGeom>
                          <a:avLst/>
                          <a:gdLst>
                            <a:gd name="T0" fmla="*/ 0 w 25"/>
                            <a:gd name="T1" fmla="*/ 0 h 37"/>
                            <a:gd name="T2" fmla="*/ 0 w 25"/>
                            <a:gd name="T3" fmla="*/ 0 h 37"/>
                            <a:gd name="T4" fmla="*/ 0 w 25"/>
                            <a:gd name="T5" fmla="*/ 0 h 37"/>
                            <a:gd name="T6" fmla="*/ 0 w 25"/>
                            <a:gd name="T7" fmla="*/ 0 h 37"/>
                            <a:gd name="T8" fmla="*/ 0 w 25"/>
                            <a:gd name="T9" fmla="*/ 0 h 37"/>
                            <a:gd name="T10" fmla="*/ 0 w 25"/>
                            <a:gd name="T11" fmla="*/ 0 h 37"/>
                            <a:gd name="T12" fmla="*/ 0 w 25"/>
                            <a:gd name="T13" fmla="*/ 0 h 37"/>
                            <a:gd name="T14" fmla="*/ 0 w 25"/>
                            <a:gd name="T15" fmla="*/ 0 h 37"/>
                            <a:gd name="T16" fmla="*/ 0 w 25"/>
                            <a:gd name="T17" fmla="*/ 0 h 37"/>
                            <a:gd name="T18" fmla="*/ 0 w 25"/>
                            <a:gd name="T19" fmla="*/ 0 h 37"/>
                            <a:gd name="T20" fmla="*/ 0 w 25"/>
                            <a:gd name="T21" fmla="*/ 0 h 37"/>
                            <a:gd name="T22" fmla="*/ 0 w 25"/>
                            <a:gd name="T23" fmla="*/ 0 h 37"/>
                            <a:gd name="T24" fmla="*/ 0 w 25"/>
                            <a:gd name="T25" fmla="*/ 0 h 37"/>
                            <a:gd name="T26" fmla="*/ 0 w 25"/>
                            <a:gd name="T27" fmla="*/ 0 h 37"/>
                            <a:gd name="T28" fmla="*/ 0 w 25"/>
                            <a:gd name="T29" fmla="*/ 0 h 37"/>
                            <a:gd name="T30" fmla="*/ 0 w 25"/>
                            <a:gd name="T31" fmla="*/ 0 h 37"/>
                            <a:gd name="T32" fmla="*/ 0 w 25"/>
                            <a:gd name="T33" fmla="*/ 0 h 37"/>
                            <a:gd name="T34" fmla="*/ 0 w 25"/>
                            <a:gd name="T35" fmla="*/ 0 h 37"/>
                            <a:gd name="T36" fmla="*/ 0 w 25"/>
                            <a:gd name="T37" fmla="*/ 0 h 37"/>
                            <a:gd name="T38" fmla="*/ 0 w 25"/>
                            <a:gd name="T39" fmla="*/ 0 h 37"/>
                            <a:gd name="T40" fmla="*/ 0 w 25"/>
                            <a:gd name="T41" fmla="*/ 0 h 37"/>
                            <a:gd name="T42" fmla="*/ 0 w 25"/>
                            <a:gd name="T43" fmla="*/ 0 h 37"/>
                            <a:gd name="T44" fmla="*/ 0 w 25"/>
                            <a:gd name="T45" fmla="*/ 0 h 37"/>
                            <a:gd name="T46" fmla="*/ 0 w 25"/>
                            <a:gd name="T47" fmla="*/ 0 h 37"/>
                            <a:gd name="T48" fmla="*/ 0 w 25"/>
                            <a:gd name="T49" fmla="*/ 0 h 37"/>
                            <a:gd name="T50" fmla="*/ 0 w 25"/>
                            <a:gd name="T51" fmla="*/ 0 h 37"/>
                            <a:gd name="T52" fmla="*/ 0 w 25"/>
                            <a:gd name="T53" fmla="*/ 0 h 37"/>
                            <a:gd name="T54" fmla="*/ 0 w 25"/>
                            <a:gd name="T55" fmla="*/ 0 h 37"/>
                            <a:gd name="T56" fmla="*/ 0 w 25"/>
                            <a:gd name="T57" fmla="*/ 0 h 37"/>
                            <a:gd name="T58" fmla="*/ 0 w 25"/>
                            <a:gd name="T59" fmla="*/ 0 h 37"/>
                            <a:gd name="T60" fmla="*/ 0 w 25"/>
                            <a:gd name="T61" fmla="*/ 0 h 37"/>
                            <a:gd name="T62" fmla="*/ 0 w 25"/>
                            <a:gd name="T63" fmla="*/ 0 h 37"/>
                            <a:gd name="T64" fmla="*/ 0 w 25"/>
                            <a:gd name="T65" fmla="*/ 0 h 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37"/>
                            <a:gd name="T101" fmla="*/ 25 w 25"/>
                            <a:gd name="T102" fmla="*/ 37 h 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37">
                              <a:moveTo>
                                <a:pt x="0" y="26"/>
                              </a:moveTo>
                              <a:lnTo>
                                <a:pt x="0" y="28"/>
                              </a:lnTo>
                              <a:lnTo>
                                <a:pt x="3" y="32"/>
                              </a:lnTo>
                              <a:lnTo>
                                <a:pt x="3" y="34"/>
                              </a:lnTo>
                              <a:lnTo>
                                <a:pt x="7" y="34"/>
                              </a:lnTo>
                              <a:lnTo>
                                <a:pt x="7" y="37"/>
                              </a:lnTo>
                              <a:lnTo>
                                <a:pt x="9" y="37"/>
                              </a:lnTo>
                              <a:lnTo>
                                <a:pt x="13" y="37"/>
                              </a:lnTo>
                              <a:lnTo>
                                <a:pt x="16" y="37"/>
                              </a:lnTo>
                              <a:lnTo>
                                <a:pt x="20" y="37"/>
                              </a:lnTo>
                              <a:lnTo>
                                <a:pt x="22" y="37"/>
                              </a:lnTo>
                              <a:lnTo>
                                <a:pt x="22" y="34"/>
                              </a:lnTo>
                              <a:lnTo>
                                <a:pt x="25" y="34"/>
                              </a:lnTo>
                              <a:lnTo>
                                <a:pt x="25" y="32"/>
                              </a:lnTo>
                              <a:lnTo>
                                <a:pt x="25" y="28"/>
                              </a:lnTo>
                              <a:lnTo>
                                <a:pt x="25" y="15"/>
                              </a:lnTo>
                              <a:lnTo>
                                <a:pt x="25" y="9"/>
                              </a:lnTo>
                              <a:lnTo>
                                <a:pt x="25" y="6"/>
                              </a:lnTo>
                              <a:lnTo>
                                <a:pt x="22" y="3"/>
                              </a:lnTo>
                              <a:lnTo>
                                <a:pt x="22" y="0"/>
                              </a:lnTo>
                              <a:lnTo>
                                <a:pt x="20" y="0"/>
                              </a:lnTo>
                              <a:lnTo>
                                <a:pt x="16" y="0"/>
                              </a:lnTo>
                              <a:lnTo>
                                <a:pt x="13" y="0"/>
                              </a:lnTo>
                              <a:lnTo>
                                <a:pt x="9" y="0"/>
                              </a:lnTo>
                              <a:lnTo>
                                <a:pt x="7" y="0"/>
                              </a:lnTo>
                              <a:lnTo>
                                <a:pt x="7" y="3"/>
                              </a:lnTo>
                              <a:lnTo>
                                <a:pt x="3" y="6"/>
                              </a:lnTo>
                              <a:lnTo>
                                <a:pt x="0" y="11"/>
                              </a:lnTo>
                              <a:lnTo>
                                <a:pt x="0" y="26"/>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369" name="Line 268"/>
                        <p:cNvSpPr>
                          <a:spLocks noChangeShapeType="1"/>
                        </p:cNvSpPr>
                        <p:nvPr/>
                      </p:nvSpPr>
                      <p:spPr bwMode="auto">
                        <a:xfrm>
                          <a:off x="1190" y="2635"/>
                          <a:ext cx="1" cy="1"/>
                        </a:xfrm>
                        <a:prstGeom prst="line">
                          <a:avLst/>
                        </a:prstGeom>
                        <a:noFill/>
                        <a:ln w="28575">
                          <a:solidFill>
                            <a:schemeClr val="tx1"/>
                          </a:solidFill>
                          <a:round/>
                          <a:headEnd/>
                          <a:tailEnd/>
                        </a:ln>
                      </p:spPr>
                      <p:txBody>
                        <a:bodyPr/>
                        <a:lstStyle/>
                        <a:p>
                          <a:endParaRPr lang="fr-CA"/>
                        </a:p>
                      </p:txBody>
                    </p:sp>
                    <p:sp>
                      <p:nvSpPr>
                        <p:cNvPr id="123370" name="Freeform 269"/>
                        <p:cNvSpPr>
                          <a:spLocks/>
                        </p:cNvSpPr>
                        <p:nvPr/>
                      </p:nvSpPr>
                      <p:spPr bwMode="auto">
                        <a:xfrm>
                          <a:off x="1187" y="2635"/>
                          <a:ext cx="10" cy="5"/>
                        </a:xfrm>
                        <a:custGeom>
                          <a:avLst/>
                          <a:gdLst>
                            <a:gd name="T0" fmla="*/ 0 w 42"/>
                            <a:gd name="T1" fmla="*/ 0 h 23"/>
                            <a:gd name="T2" fmla="*/ 0 w 42"/>
                            <a:gd name="T3" fmla="*/ 0 h 23"/>
                            <a:gd name="T4" fmla="*/ 0 w 42"/>
                            <a:gd name="T5" fmla="*/ 0 h 23"/>
                            <a:gd name="T6" fmla="*/ 0 w 42"/>
                            <a:gd name="T7" fmla="*/ 0 h 23"/>
                            <a:gd name="T8" fmla="*/ 0 w 42"/>
                            <a:gd name="T9" fmla="*/ 0 h 23"/>
                            <a:gd name="T10" fmla="*/ 0 w 42"/>
                            <a:gd name="T11" fmla="*/ 0 h 23"/>
                            <a:gd name="T12" fmla="*/ 0 w 42"/>
                            <a:gd name="T13" fmla="*/ 0 h 23"/>
                            <a:gd name="T14" fmla="*/ 0 w 42"/>
                            <a:gd name="T15" fmla="*/ 0 h 23"/>
                            <a:gd name="T16" fmla="*/ 0 w 42"/>
                            <a:gd name="T17" fmla="*/ 0 h 23"/>
                            <a:gd name="T18" fmla="*/ 0 w 42"/>
                            <a:gd name="T19" fmla="*/ 0 h 23"/>
                            <a:gd name="T20" fmla="*/ 0 w 42"/>
                            <a:gd name="T21" fmla="*/ 0 h 23"/>
                            <a:gd name="T22" fmla="*/ 0 w 42"/>
                            <a:gd name="T23" fmla="*/ 0 h 23"/>
                            <a:gd name="T24" fmla="*/ 0 w 42"/>
                            <a:gd name="T25" fmla="*/ 0 h 23"/>
                            <a:gd name="T26" fmla="*/ 0 w 42"/>
                            <a:gd name="T27" fmla="*/ 0 h 23"/>
                            <a:gd name="T28" fmla="*/ 0 w 42"/>
                            <a:gd name="T29" fmla="*/ 0 h 23"/>
                            <a:gd name="T30" fmla="*/ 0 w 42"/>
                            <a:gd name="T31" fmla="*/ 0 h 23"/>
                            <a:gd name="T32" fmla="*/ 0 w 42"/>
                            <a:gd name="T33" fmla="*/ 0 h 23"/>
                            <a:gd name="T34" fmla="*/ 0 w 42"/>
                            <a:gd name="T35" fmla="*/ 0 h 23"/>
                            <a:gd name="T36" fmla="*/ 0 w 42"/>
                            <a:gd name="T37" fmla="*/ 0 h 23"/>
                            <a:gd name="T38" fmla="*/ 0 w 42"/>
                            <a:gd name="T39" fmla="*/ 0 h 23"/>
                            <a:gd name="T40" fmla="*/ 0 w 42"/>
                            <a:gd name="T41" fmla="*/ 0 h 23"/>
                            <a:gd name="T42" fmla="*/ 0 w 42"/>
                            <a:gd name="T43" fmla="*/ 0 h 23"/>
                            <a:gd name="T44" fmla="*/ 0 w 42"/>
                            <a:gd name="T45" fmla="*/ 0 h 23"/>
                            <a:gd name="T46" fmla="*/ 0 w 42"/>
                            <a:gd name="T47" fmla="*/ 0 h 23"/>
                            <a:gd name="T48" fmla="*/ 0 w 42"/>
                            <a:gd name="T49" fmla="*/ 0 h 23"/>
                            <a:gd name="T50" fmla="*/ 0 w 42"/>
                            <a:gd name="T51" fmla="*/ 0 h 23"/>
                            <a:gd name="T52" fmla="*/ 0 w 42"/>
                            <a:gd name="T53" fmla="*/ 0 h 23"/>
                            <a:gd name="T54" fmla="*/ 0 w 42"/>
                            <a:gd name="T55" fmla="*/ 0 h 23"/>
                            <a:gd name="T56" fmla="*/ 0 w 42"/>
                            <a:gd name="T57" fmla="*/ 0 h 23"/>
                            <a:gd name="T58" fmla="*/ 0 w 42"/>
                            <a:gd name="T59" fmla="*/ 0 h 23"/>
                            <a:gd name="T60" fmla="*/ 0 w 42"/>
                            <a:gd name="T61" fmla="*/ 0 h 23"/>
                            <a:gd name="T62" fmla="*/ 0 w 42"/>
                            <a:gd name="T63" fmla="*/ 0 h 23"/>
                            <a:gd name="T64" fmla="*/ 0 w 42"/>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2"/>
                            <a:gd name="T100" fmla="*/ 0 h 23"/>
                            <a:gd name="T101" fmla="*/ 42 w 42"/>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2" h="23">
                              <a:moveTo>
                                <a:pt x="13" y="0"/>
                              </a:moveTo>
                              <a:lnTo>
                                <a:pt x="13" y="0"/>
                              </a:lnTo>
                              <a:lnTo>
                                <a:pt x="9" y="0"/>
                              </a:lnTo>
                              <a:lnTo>
                                <a:pt x="7" y="0"/>
                              </a:lnTo>
                              <a:lnTo>
                                <a:pt x="7" y="3"/>
                              </a:lnTo>
                              <a:lnTo>
                                <a:pt x="3" y="6"/>
                              </a:lnTo>
                              <a:lnTo>
                                <a:pt x="0" y="9"/>
                              </a:lnTo>
                              <a:lnTo>
                                <a:pt x="0" y="11"/>
                              </a:lnTo>
                              <a:lnTo>
                                <a:pt x="0" y="15"/>
                              </a:lnTo>
                              <a:lnTo>
                                <a:pt x="3" y="15"/>
                              </a:lnTo>
                              <a:lnTo>
                                <a:pt x="3" y="17"/>
                              </a:lnTo>
                              <a:lnTo>
                                <a:pt x="7" y="20"/>
                              </a:lnTo>
                              <a:lnTo>
                                <a:pt x="9" y="23"/>
                              </a:lnTo>
                              <a:lnTo>
                                <a:pt x="13" y="23"/>
                              </a:lnTo>
                              <a:lnTo>
                                <a:pt x="25" y="23"/>
                              </a:lnTo>
                              <a:lnTo>
                                <a:pt x="31" y="23"/>
                              </a:lnTo>
                              <a:lnTo>
                                <a:pt x="35" y="20"/>
                              </a:lnTo>
                              <a:lnTo>
                                <a:pt x="38" y="20"/>
                              </a:lnTo>
                              <a:lnTo>
                                <a:pt x="38" y="17"/>
                              </a:lnTo>
                              <a:lnTo>
                                <a:pt x="42" y="15"/>
                              </a:lnTo>
                              <a:lnTo>
                                <a:pt x="42" y="11"/>
                              </a:lnTo>
                              <a:lnTo>
                                <a:pt x="42" y="9"/>
                              </a:lnTo>
                              <a:lnTo>
                                <a:pt x="42" y="6"/>
                              </a:lnTo>
                              <a:lnTo>
                                <a:pt x="38" y="6"/>
                              </a:lnTo>
                              <a:lnTo>
                                <a:pt x="38" y="3"/>
                              </a:lnTo>
                              <a:lnTo>
                                <a:pt x="35" y="0"/>
                              </a:lnTo>
                              <a:lnTo>
                                <a:pt x="31" y="0"/>
                              </a:lnTo>
                              <a:lnTo>
                                <a:pt x="25"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371" name="Line 270"/>
                        <p:cNvSpPr>
                          <a:spLocks noChangeShapeType="1"/>
                        </p:cNvSpPr>
                        <p:nvPr/>
                      </p:nvSpPr>
                      <p:spPr bwMode="auto">
                        <a:xfrm>
                          <a:off x="1190" y="2637"/>
                          <a:ext cx="1" cy="1"/>
                        </a:xfrm>
                        <a:prstGeom prst="line">
                          <a:avLst/>
                        </a:prstGeom>
                        <a:noFill/>
                        <a:ln w="28575">
                          <a:solidFill>
                            <a:schemeClr val="tx1"/>
                          </a:solidFill>
                          <a:round/>
                          <a:headEnd/>
                          <a:tailEnd/>
                        </a:ln>
                      </p:spPr>
                      <p:txBody>
                        <a:bodyPr/>
                        <a:lstStyle/>
                        <a:p>
                          <a:endParaRPr lang="fr-CA"/>
                        </a:p>
                      </p:txBody>
                    </p:sp>
                    <p:sp>
                      <p:nvSpPr>
                        <p:cNvPr id="123372" name="Freeform 271"/>
                        <p:cNvSpPr>
                          <a:spLocks/>
                        </p:cNvSpPr>
                        <p:nvPr/>
                      </p:nvSpPr>
                      <p:spPr bwMode="auto">
                        <a:xfrm>
                          <a:off x="1190" y="2629"/>
                          <a:ext cx="7" cy="11"/>
                        </a:xfrm>
                        <a:custGeom>
                          <a:avLst/>
                          <a:gdLst>
                            <a:gd name="T0" fmla="*/ 0 w 26"/>
                            <a:gd name="T1" fmla="*/ 0 h 53"/>
                            <a:gd name="T2" fmla="*/ 0 w 26"/>
                            <a:gd name="T3" fmla="*/ 0 h 53"/>
                            <a:gd name="T4" fmla="*/ 0 w 26"/>
                            <a:gd name="T5" fmla="*/ 0 h 53"/>
                            <a:gd name="T6" fmla="*/ 0 w 26"/>
                            <a:gd name="T7" fmla="*/ 0 h 53"/>
                            <a:gd name="T8" fmla="*/ 0 w 26"/>
                            <a:gd name="T9" fmla="*/ 0 h 53"/>
                            <a:gd name="T10" fmla="*/ 0 w 26"/>
                            <a:gd name="T11" fmla="*/ 0 h 53"/>
                            <a:gd name="T12" fmla="*/ 0 w 26"/>
                            <a:gd name="T13" fmla="*/ 0 h 53"/>
                            <a:gd name="T14" fmla="*/ 0 w 26"/>
                            <a:gd name="T15" fmla="*/ 0 h 53"/>
                            <a:gd name="T16" fmla="*/ 0 w 26"/>
                            <a:gd name="T17" fmla="*/ 0 h 53"/>
                            <a:gd name="T18" fmla="*/ 0 w 26"/>
                            <a:gd name="T19" fmla="*/ 0 h 53"/>
                            <a:gd name="T20" fmla="*/ 0 w 26"/>
                            <a:gd name="T21" fmla="*/ 0 h 53"/>
                            <a:gd name="T22" fmla="*/ 0 w 26"/>
                            <a:gd name="T23" fmla="*/ 0 h 53"/>
                            <a:gd name="T24" fmla="*/ 0 w 26"/>
                            <a:gd name="T25" fmla="*/ 0 h 53"/>
                            <a:gd name="T26" fmla="*/ 0 w 26"/>
                            <a:gd name="T27" fmla="*/ 0 h 53"/>
                            <a:gd name="T28" fmla="*/ 0 w 26"/>
                            <a:gd name="T29" fmla="*/ 0 h 53"/>
                            <a:gd name="T30" fmla="*/ 0 w 26"/>
                            <a:gd name="T31" fmla="*/ 0 h 53"/>
                            <a:gd name="T32" fmla="*/ 0 w 26"/>
                            <a:gd name="T33" fmla="*/ 0 h 53"/>
                            <a:gd name="T34" fmla="*/ 0 w 26"/>
                            <a:gd name="T35" fmla="*/ 0 h 53"/>
                            <a:gd name="T36" fmla="*/ 0 w 26"/>
                            <a:gd name="T37" fmla="*/ 0 h 53"/>
                            <a:gd name="T38" fmla="*/ 0 w 26"/>
                            <a:gd name="T39" fmla="*/ 0 h 53"/>
                            <a:gd name="T40" fmla="*/ 0 w 26"/>
                            <a:gd name="T41" fmla="*/ 0 h 53"/>
                            <a:gd name="T42" fmla="*/ 0 w 26"/>
                            <a:gd name="T43" fmla="*/ 0 h 53"/>
                            <a:gd name="T44" fmla="*/ 0 w 26"/>
                            <a:gd name="T45" fmla="*/ 0 h 53"/>
                            <a:gd name="T46" fmla="*/ 0 w 26"/>
                            <a:gd name="T47" fmla="*/ 0 h 53"/>
                            <a:gd name="T48" fmla="*/ 0 w 26"/>
                            <a:gd name="T49" fmla="*/ 0 h 53"/>
                            <a:gd name="T50" fmla="*/ 0 w 26"/>
                            <a:gd name="T51" fmla="*/ 0 h 53"/>
                            <a:gd name="T52" fmla="*/ 0 w 26"/>
                            <a:gd name="T53" fmla="*/ 0 h 53"/>
                            <a:gd name="T54" fmla="*/ 0 w 26"/>
                            <a:gd name="T55" fmla="*/ 0 h 53"/>
                            <a:gd name="T56" fmla="*/ 0 w 26"/>
                            <a:gd name="T57" fmla="*/ 0 h 53"/>
                            <a:gd name="T58" fmla="*/ 0 w 26"/>
                            <a:gd name="T59" fmla="*/ 0 h 53"/>
                            <a:gd name="T60" fmla="*/ 0 w 26"/>
                            <a:gd name="T61" fmla="*/ 0 h 53"/>
                            <a:gd name="T62" fmla="*/ 0 w 26"/>
                            <a:gd name="T63" fmla="*/ 0 h 53"/>
                            <a:gd name="T64" fmla="*/ 0 w 26"/>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3"/>
                            <a:gd name="T101" fmla="*/ 26 w 26"/>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3">
                              <a:moveTo>
                                <a:pt x="0" y="41"/>
                              </a:moveTo>
                              <a:lnTo>
                                <a:pt x="0" y="45"/>
                              </a:lnTo>
                              <a:lnTo>
                                <a:pt x="4" y="47"/>
                              </a:lnTo>
                              <a:lnTo>
                                <a:pt x="4" y="50"/>
                              </a:lnTo>
                              <a:lnTo>
                                <a:pt x="6" y="50"/>
                              </a:lnTo>
                              <a:lnTo>
                                <a:pt x="6" y="53"/>
                              </a:lnTo>
                              <a:lnTo>
                                <a:pt x="9" y="53"/>
                              </a:lnTo>
                              <a:lnTo>
                                <a:pt x="13" y="53"/>
                              </a:lnTo>
                              <a:lnTo>
                                <a:pt x="15" y="53"/>
                              </a:lnTo>
                              <a:lnTo>
                                <a:pt x="19" y="50"/>
                              </a:lnTo>
                              <a:lnTo>
                                <a:pt x="22" y="50"/>
                              </a:lnTo>
                              <a:lnTo>
                                <a:pt x="22" y="47"/>
                              </a:lnTo>
                              <a:lnTo>
                                <a:pt x="26" y="45"/>
                              </a:lnTo>
                              <a:lnTo>
                                <a:pt x="26" y="13"/>
                              </a:lnTo>
                              <a:lnTo>
                                <a:pt x="26" y="9"/>
                              </a:lnTo>
                              <a:lnTo>
                                <a:pt x="26" y="5"/>
                              </a:lnTo>
                              <a:lnTo>
                                <a:pt x="22" y="3"/>
                              </a:lnTo>
                              <a:lnTo>
                                <a:pt x="19" y="0"/>
                              </a:lnTo>
                              <a:lnTo>
                                <a:pt x="15" y="0"/>
                              </a:lnTo>
                              <a:lnTo>
                                <a:pt x="13" y="0"/>
                              </a:lnTo>
                              <a:lnTo>
                                <a:pt x="9" y="0"/>
                              </a:lnTo>
                              <a:lnTo>
                                <a:pt x="6" y="0"/>
                              </a:lnTo>
                              <a:lnTo>
                                <a:pt x="4" y="3"/>
                              </a:lnTo>
                              <a:lnTo>
                                <a:pt x="0" y="5"/>
                              </a:lnTo>
                              <a:lnTo>
                                <a:pt x="0" y="11"/>
                              </a:lnTo>
                              <a:lnTo>
                                <a:pt x="0" y="41"/>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373" name="Line 272"/>
                        <p:cNvSpPr>
                          <a:spLocks noChangeShapeType="1"/>
                        </p:cNvSpPr>
                        <p:nvPr/>
                      </p:nvSpPr>
                      <p:spPr bwMode="auto">
                        <a:xfrm>
                          <a:off x="1194" y="2629"/>
                          <a:ext cx="1" cy="1"/>
                        </a:xfrm>
                        <a:prstGeom prst="line">
                          <a:avLst/>
                        </a:prstGeom>
                        <a:noFill/>
                        <a:ln w="28575">
                          <a:solidFill>
                            <a:schemeClr val="tx1"/>
                          </a:solidFill>
                          <a:round/>
                          <a:headEnd/>
                          <a:tailEnd/>
                        </a:ln>
                      </p:spPr>
                      <p:txBody>
                        <a:bodyPr/>
                        <a:lstStyle/>
                        <a:p>
                          <a:endParaRPr lang="fr-CA"/>
                        </a:p>
                      </p:txBody>
                    </p:sp>
                    <p:sp>
                      <p:nvSpPr>
                        <p:cNvPr id="123374" name="Freeform 273"/>
                        <p:cNvSpPr>
                          <a:spLocks/>
                        </p:cNvSpPr>
                        <p:nvPr/>
                      </p:nvSpPr>
                      <p:spPr bwMode="auto">
                        <a:xfrm>
                          <a:off x="1190" y="2629"/>
                          <a:ext cx="10" cy="4"/>
                        </a:xfrm>
                        <a:custGeom>
                          <a:avLst/>
                          <a:gdLst>
                            <a:gd name="T0" fmla="*/ 0 w 39"/>
                            <a:gd name="T1" fmla="*/ 0 h 22"/>
                            <a:gd name="T2" fmla="*/ 0 w 39"/>
                            <a:gd name="T3" fmla="*/ 0 h 22"/>
                            <a:gd name="T4" fmla="*/ 0 w 39"/>
                            <a:gd name="T5" fmla="*/ 0 h 22"/>
                            <a:gd name="T6" fmla="*/ 0 w 39"/>
                            <a:gd name="T7" fmla="*/ 0 h 22"/>
                            <a:gd name="T8" fmla="*/ 0 w 39"/>
                            <a:gd name="T9" fmla="*/ 0 h 22"/>
                            <a:gd name="T10" fmla="*/ 0 w 39"/>
                            <a:gd name="T11" fmla="*/ 0 h 22"/>
                            <a:gd name="T12" fmla="*/ 0 w 39"/>
                            <a:gd name="T13" fmla="*/ 0 h 22"/>
                            <a:gd name="T14" fmla="*/ 0 w 39"/>
                            <a:gd name="T15" fmla="*/ 0 h 22"/>
                            <a:gd name="T16" fmla="*/ 0 w 39"/>
                            <a:gd name="T17" fmla="*/ 0 h 22"/>
                            <a:gd name="T18" fmla="*/ 0 w 39"/>
                            <a:gd name="T19" fmla="*/ 0 h 22"/>
                            <a:gd name="T20" fmla="*/ 0 w 39"/>
                            <a:gd name="T21" fmla="*/ 0 h 22"/>
                            <a:gd name="T22" fmla="*/ 0 w 39"/>
                            <a:gd name="T23" fmla="*/ 0 h 22"/>
                            <a:gd name="T24" fmla="*/ 0 w 39"/>
                            <a:gd name="T25" fmla="*/ 0 h 22"/>
                            <a:gd name="T26" fmla="*/ 0 w 39"/>
                            <a:gd name="T27" fmla="*/ 0 h 22"/>
                            <a:gd name="T28" fmla="*/ 0 w 39"/>
                            <a:gd name="T29" fmla="*/ 0 h 22"/>
                            <a:gd name="T30" fmla="*/ 0 w 39"/>
                            <a:gd name="T31" fmla="*/ 0 h 22"/>
                            <a:gd name="T32" fmla="*/ 0 w 39"/>
                            <a:gd name="T33" fmla="*/ 0 h 22"/>
                            <a:gd name="T34" fmla="*/ 0 w 39"/>
                            <a:gd name="T35" fmla="*/ 0 h 22"/>
                            <a:gd name="T36" fmla="*/ 0 w 39"/>
                            <a:gd name="T37" fmla="*/ 0 h 22"/>
                            <a:gd name="T38" fmla="*/ 0 w 39"/>
                            <a:gd name="T39" fmla="*/ 0 h 22"/>
                            <a:gd name="T40" fmla="*/ 0 w 39"/>
                            <a:gd name="T41" fmla="*/ 0 h 22"/>
                            <a:gd name="T42" fmla="*/ 0 w 39"/>
                            <a:gd name="T43" fmla="*/ 0 h 22"/>
                            <a:gd name="T44" fmla="*/ 0 w 39"/>
                            <a:gd name="T45" fmla="*/ 0 h 22"/>
                            <a:gd name="T46" fmla="*/ 0 w 39"/>
                            <a:gd name="T47" fmla="*/ 0 h 22"/>
                            <a:gd name="T48" fmla="*/ 0 w 39"/>
                            <a:gd name="T49" fmla="*/ 0 h 22"/>
                            <a:gd name="T50" fmla="*/ 0 w 39"/>
                            <a:gd name="T51" fmla="*/ 0 h 22"/>
                            <a:gd name="T52" fmla="*/ 0 w 39"/>
                            <a:gd name="T53" fmla="*/ 0 h 22"/>
                            <a:gd name="T54" fmla="*/ 0 w 39"/>
                            <a:gd name="T55" fmla="*/ 0 h 22"/>
                            <a:gd name="T56" fmla="*/ 0 w 39"/>
                            <a:gd name="T57" fmla="*/ 0 h 22"/>
                            <a:gd name="T58" fmla="*/ 0 w 39"/>
                            <a:gd name="T59" fmla="*/ 0 h 22"/>
                            <a:gd name="T60" fmla="*/ 0 w 39"/>
                            <a:gd name="T61" fmla="*/ 0 h 22"/>
                            <a:gd name="T62" fmla="*/ 0 w 39"/>
                            <a:gd name="T63" fmla="*/ 0 h 22"/>
                            <a:gd name="T64" fmla="*/ 0 w 39"/>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
                            <a:gd name="T100" fmla="*/ 0 h 22"/>
                            <a:gd name="T101" fmla="*/ 39 w 39"/>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 h="22">
                              <a:moveTo>
                                <a:pt x="13" y="0"/>
                              </a:moveTo>
                              <a:lnTo>
                                <a:pt x="9" y="0"/>
                              </a:lnTo>
                              <a:lnTo>
                                <a:pt x="6" y="0"/>
                              </a:lnTo>
                              <a:lnTo>
                                <a:pt x="4" y="3"/>
                              </a:lnTo>
                              <a:lnTo>
                                <a:pt x="0" y="5"/>
                              </a:lnTo>
                              <a:lnTo>
                                <a:pt x="0" y="9"/>
                              </a:lnTo>
                              <a:lnTo>
                                <a:pt x="0" y="11"/>
                              </a:lnTo>
                              <a:lnTo>
                                <a:pt x="0" y="13"/>
                              </a:lnTo>
                              <a:lnTo>
                                <a:pt x="4" y="17"/>
                              </a:lnTo>
                              <a:lnTo>
                                <a:pt x="6" y="19"/>
                              </a:lnTo>
                              <a:lnTo>
                                <a:pt x="9" y="22"/>
                              </a:lnTo>
                              <a:lnTo>
                                <a:pt x="22" y="22"/>
                              </a:lnTo>
                              <a:lnTo>
                                <a:pt x="28" y="22"/>
                              </a:lnTo>
                              <a:lnTo>
                                <a:pt x="32" y="19"/>
                              </a:lnTo>
                              <a:lnTo>
                                <a:pt x="35" y="19"/>
                              </a:lnTo>
                              <a:lnTo>
                                <a:pt x="35" y="17"/>
                              </a:lnTo>
                              <a:lnTo>
                                <a:pt x="39" y="17"/>
                              </a:lnTo>
                              <a:lnTo>
                                <a:pt x="39" y="13"/>
                              </a:lnTo>
                              <a:lnTo>
                                <a:pt x="39" y="11"/>
                              </a:lnTo>
                              <a:lnTo>
                                <a:pt x="39" y="9"/>
                              </a:lnTo>
                              <a:lnTo>
                                <a:pt x="39" y="5"/>
                              </a:lnTo>
                              <a:lnTo>
                                <a:pt x="39" y="3"/>
                              </a:lnTo>
                              <a:lnTo>
                                <a:pt x="35" y="3"/>
                              </a:lnTo>
                              <a:lnTo>
                                <a:pt x="35" y="0"/>
                              </a:lnTo>
                              <a:lnTo>
                                <a:pt x="32"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375" name="Line 274"/>
                        <p:cNvSpPr>
                          <a:spLocks noChangeShapeType="1"/>
                        </p:cNvSpPr>
                        <p:nvPr/>
                      </p:nvSpPr>
                      <p:spPr bwMode="auto">
                        <a:xfrm>
                          <a:off x="1194" y="2631"/>
                          <a:ext cx="1" cy="1"/>
                        </a:xfrm>
                        <a:prstGeom prst="line">
                          <a:avLst/>
                        </a:prstGeom>
                        <a:noFill/>
                        <a:ln w="28575">
                          <a:solidFill>
                            <a:schemeClr val="tx1"/>
                          </a:solidFill>
                          <a:round/>
                          <a:headEnd/>
                          <a:tailEnd/>
                        </a:ln>
                      </p:spPr>
                      <p:txBody>
                        <a:bodyPr/>
                        <a:lstStyle/>
                        <a:p>
                          <a:endParaRPr lang="fr-CA"/>
                        </a:p>
                      </p:txBody>
                    </p:sp>
                    <p:sp>
                      <p:nvSpPr>
                        <p:cNvPr id="123376" name="Freeform 275"/>
                        <p:cNvSpPr>
                          <a:spLocks/>
                        </p:cNvSpPr>
                        <p:nvPr/>
                      </p:nvSpPr>
                      <p:spPr bwMode="auto">
                        <a:xfrm>
                          <a:off x="1194" y="2619"/>
                          <a:ext cx="6" cy="14"/>
                        </a:xfrm>
                        <a:custGeom>
                          <a:avLst/>
                          <a:gdLst>
                            <a:gd name="T0" fmla="*/ 0 w 26"/>
                            <a:gd name="T1" fmla="*/ 0 h 70"/>
                            <a:gd name="T2" fmla="*/ 0 w 26"/>
                            <a:gd name="T3" fmla="*/ 0 h 70"/>
                            <a:gd name="T4" fmla="*/ 0 w 26"/>
                            <a:gd name="T5" fmla="*/ 0 h 70"/>
                            <a:gd name="T6" fmla="*/ 0 w 26"/>
                            <a:gd name="T7" fmla="*/ 0 h 70"/>
                            <a:gd name="T8" fmla="*/ 0 w 26"/>
                            <a:gd name="T9" fmla="*/ 0 h 70"/>
                            <a:gd name="T10" fmla="*/ 0 w 26"/>
                            <a:gd name="T11" fmla="*/ 0 h 70"/>
                            <a:gd name="T12" fmla="*/ 0 w 26"/>
                            <a:gd name="T13" fmla="*/ 0 h 70"/>
                            <a:gd name="T14" fmla="*/ 0 w 26"/>
                            <a:gd name="T15" fmla="*/ 0 h 70"/>
                            <a:gd name="T16" fmla="*/ 0 w 26"/>
                            <a:gd name="T17" fmla="*/ 0 h 70"/>
                            <a:gd name="T18" fmla="*/ 0 w 26"/>
                            <a:gd name="T19" fmla="*/ 0 h 70"/>
                            <a:gd name="T20" fmla="*/ 0 w 26"/>
                            <a:gd name="T21" fmla="*/ 0 h 70"/>
                            <a:gd name="T22" fmla="*/ 0 w 26"/>
                            <a:gd name="T23" fmla="*/ 0 h 70"/>
                            <a:gd name="T24" fmla="*/ 0 w 26"/>
                            <a:gd name="T25" fmla="*/ 0 h 70"/>
                            <a:gd name="T26" fmla="*/ 0 w 26"/>
                            <a:gd name="T27" fmla="*/ 0 h 70"/>
                            <a:gd name="T28" fmla="*/ 0 w 26"/>
                            <a:gd name="T29" fmla="*/ 0 h 70"/>
                            <a:gd name="T30" fmla="*/ 0 w 26"/>
                            <a:gd name="T31" fmla="*/ 0 h 70"/>
                            <a:gd name="T32" fmla="*/ 0 w 26"/>
                            <a:gd name="T33" fmla="*/ 0 h 70"/>
                            <a:gd name="T34" fmla="*/ 0 w 26"/>
                            <a:gd name="T35" fmla="*/ 0 h 70"/>
                            <a:gd name="T36" fmla="*/ 0 w 26"/>
                            <a:gd name="T37" fmla="*/ 0 h 70"/>
                            <a:gd name="T38" fmla="*/ 0 w 26"/>
                            <a:gd name="T39" fmla="*/ 0 h 70"/>
                            <a:gd name="T40" fmla="*/ 0 w 26"/>
                            <a:gd name="T41" fmla="*/ 0 h 70"/>
                            <a:gd name="T42" fmla="*/ 0 w 26"/>
                            <a:gd name="T43" fmla="*/ 0 h 70"/>
                            <a:gd name="T44" fmla="*/ 0 w 26"/>
                            <a:gd name="T45" fmla="*/ 0 h 70"/>
                            <a:gd name="T46" fmla="*/ 0 w 26"/>
                            <a:gd name="T47" fmla="*/ 0 h 70"/>
                            <a:gd name="T48" fmla="*/ 0 w 26"/>
                            <a:gd name="T49" fmla="*/ 0 h 70"/>
                            <a:gd name="T50" fmla="*/ 0 w 26"/>
                            <a:gd name="T51" fmla="*/ 0 h 70"/>
                            <a:gd name="T52" fmla="*/ 0 w 26"/>
                            <a:gd name="T53" fmla="*/ 0 h 70"/>
                            <a:gd name="T54" fmla="*/ 0 w 26"/>
                            <a:gd name="T55" fmla="*/ 0 h 70"/>
                            <a:gd name="T56" fmla="*/ 0 w 26"/>
                            <a:gd name="T57" fmla="*/ 0 h 70"/>
                            <a:gd name="T58" fmla="*/ 0 w 26"/>
                            <a:gd name="T59" fmla="*/ 0 h 70"/>
                            <a:gd name="T60" fmla="*/ 0 w 26"/>
                            <a:gd name="T61" fmla="*/ 0 h 70"/>
                            <a:gd name="T62" fmla="*/ 0 w 26"/>
                            <a:gd name="T63" fmla="*/ 0 h 70"/>
                            <a:gd name="T64" fmla="*/ 0 w 26"/>
                            <a:gd name="T65" fmla="*/ 0 h 7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70"/>
                            <a:gd name="T101" fmla="*/ 26 w 26"/>
                            <a:gd name="T102" fmla="*/ 70 h 7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70">
                              <a:moveTo>
                                <a:pt x="0" y="59"/>
                              </a:moveTo>
                              <a:lnTo>
                                <a:pt x="0" y="59"/>
                              </a:lnTo>
                              <a:lnTo>
                                <a:pt x="2" y="61"/>
                              </a:lnTo>
                              <a:lnTo>
                                <a:pt x="2" y="65"/>
                              </a:lnTo>
                              <a:lnTo>
                                <a:pt x="6" y="65"/>
                              </a:lnTo>
                              <a:lnTo>
                                <a:pt x="6" y="67"/>
                              </a:lnTo>
                              <a:lnTo>
                                <a:pt x="9" y="67"/>
                              </a:lnTo>
                              <a:lnTo>
                                <a:pt x="13" y="70"/>
                              </a:lnTo>
                              <a:lnTo>
                                <a:pt x="15" y="70"/>
                              </a:lnTo>
                              <a:lnTo>
                                <a:pt x="19" y="67"/>
                              </a:lnTo>
                              <a:lnTo>
                                <a:pt x="22" y="67"/>
                              </a:lnTo>
                              <a:lnTo>
                                <a:pt x="22" y="65"/>
                              </a:lnTo>
                              <a:lnTo>
                                <a:pt x="26" y="65"/>
                              </a:lnTo>
                              <a:lnTo>
                                <a:pt x="26" y="61"/>
                              </a:lnTo>
                              <a:lnTo>
                                <a:pt x="26" y="59"/>
                              </a:lnTo>
                              <a:lnTo>
                                <a:pt x="26" y="14"/>
                              </a:lnTo>
                              <a:lnTo>
                                <a:pt x="26" y="8"/>
                              </a:lnTo>
                              <a:lnTo>
                                <a:pt x="26" y="6"/>
                              </a:lnTo>
                              <a:lnTo>
                                <a:pt x="22" y="3"/>
                              </a:lnTo>
                              <a:lnTo>
                                <a:pt x="22" y="0"/>
                              </a:lnTo>
                              <a:lnTo>
                                <a:pt x="19" y="0"/>
                              </a:lnTo>
                              <a:lnTo>
                                <a:pt x="15" y="0"/>
                              </a:lnTo>
                              <a:lnTo>
                                <a:pt x="13" y="0"/>
                              </a:lnTo>
                              <a:lnTo>
                                <a:pt x="9" y="0"/>
                              </a:lnTo>
                              <a:lnTo>
                                <a:pt x="6" y="0"/>
                              </a:lnTo>
                              <a:lnTo>
                                <a:pt x="6" y="3"/>
                              </a:lnTo>
                              <a:lnTo>
                                <a:pt x="2" y="6"/>
                              </a:lnTo>
                              <a:lnTo>
                                <a:pt x="0" y="14"/>
                              </a:lnTo>
                              <a:lnTo>
                                <a:pt x="0" y="59"/>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377" name="Line 276"/>
                        <p:cNvSpPr>
                          <a:spLocks noChangeShapeType="1"/>
                        </p:cNvSpPr>
                        <p:nvPr/>
                      </p:nvSpPr>
                      <p:spPr bwMode="auto">
                        <a:xfrm>
                          <a:off x="1197" y="2619"/>
                          <a:ext cx="1" cy="1"/>
                        </a:xfrm>
                        <a:prstGeom prst="line">
                          <a:avLst/>
                        </a:prstGeom>
                        <a:noFill/>
                        <a:ln w="28575">
                          <a:solidFill>
                            <a:schemeClr val="tx1"/>
                          </a:solidFill>
                          <a:round/>
                          <a:headEnd/>
                          <a:tailEnd/>
                        </a:ln>
                      </p:spPr>
                      <p:txBody>
                        <a:bodyPr/>
                        <a:lstStyle/>
                        <a:p>
                          <a:endParaRPr lang="fr-CA"/>
                        </a:p>
                      </p:txBody>
                    </p:sp>
                    <p:sp>
                      <p:nvSpPr>
                        <p:cNvPr id="123378" name="Freeform 277"/>
                        <p:cNvSpPr>
                          <a:spLocks/>
                        </p:cNvSpPr>
                        <p:nvPr/>
                      </p:nvSpPr>
                      <p:spPr bwMode="auto">
                        <a:xfrm>
                          <a:off x="1194" y="2619"/>
                          <a:ext cx="10" cy="5"/>
                        </a:xfrm>
                        <a:custGeom>
                          <a:avLst/>
                          <a:gdLst>
                            <a:gd name="T0" fmla="*/ 0 w 41"/>
                            <a:gd name="T1" fmla="*/ 0 h 23"/>
                            <a:gd name="T2" fmla="*/ 0 w 41"/>
                            <a:gd name="T3" fmla="*/ 0 h 23"/>
                            <a:gd name="T4" fmla="*/ 0 w 41"/>
                            <a:gd name="T5" fmla="*/ 0 h 23"/>
                            <a:gd name="T6" fmla="*/ 0 w 41"/>
                            <a:gd name="T7" fmla="*/ 0 h 23"/>
                            <a:gd name="T8" fmla="*/ 0 w 41"/>
                            <a:gd name="T9" fmla="*/ 0 h 23"/>
                            <a:gd name="T10" fmla="*/ 0 w 41"/>
                            <a:gd name="T11" fmla="*/ 0 h 23"/>
                            <a:gd name="T12" fmla="*/ 0 w 41"/>
                            <a:gd name="T13" fmla="*/ 0 h 23"/>
                            <a:gd name="T14" fmla="*/ 0 w 41"/>
                            <a:gd name="T15" fmla="*/ 0 h 23"/>
                            <a:gd name="T16" fmla="*/ 0 w 41"/>
                            <a:gd name="T17" fmla="*/ 0 h 23"/>
                            <a:gd name="T18" fmla="*/ 0 w 41"/>
                            <a:gd name="T19" fmla="*/ 0 h 23"/>
                            <a:gd name="T20" fmla="*/ 0 w 41"/>
                            <a:gd name="T21" fmla="*/ 0 h 23"/>
                            <a:gd name="T22" fmla="*/ 0 w 41"/>
                            <a:gd name="T23" fmla="*/ 0 h 23"/>
                            <a:gd name="T24" fmla="*/ 0 w 41"/>
                            <a:gd name="T25" fmla="*/ 0 h 23"/>
                            <a:gd name="T26" fmla="*/ 0 w 41"/>
                            <a:gd name="T27" fmla="*/ 0 h 23"/>
                            <a:gd name="T28" fmla="*/ 0 w 41"/>
                            <a:gd name="T29" fmla="*/ 0 h 23"/>
                            <a:gd name="T30" fmla="*/ 0 w 41"/>
                            <a:gd name="T31" fmla="*/ 0 h 23"/>
                            <a:gd name="T32" fmla="*/ 0 w 41"/>
                            <a:gd name="T33" fmla="*/ 0 h 23"/>
                            <a:gd name="T34" fmla="*/ 0 w 41"/>
                            <a:gd name="T35" fmla="*/ 0 h 23"/>
                            <a:gd name="T36" fmla="*/ 0 w 41"/>
                            <a:gd name="T37" fmla="*/ 0 h 23"/>
                            <a:gd name="T38" fmla="*/ 0 w 41"/>
                            <a:gd name="T39" fmla="*/ 0 h 23"/>
                            <a:gd name="T40" fmla="*/ 0 w 41"/>
                            <a:gd name="T41" fmla="*/ 0 h 23"/>
                            <a:gd name="T42" fmla="*/ 0 w 41"/>
                            <a:gd name="T43" fmla="*/ 0 h 23"/>
                            <a:gd name="T44" fmla="*/ 0 w 41"/>
                            <a:gd name="T45" fmla="*/ 0 h 23"/>
                            <a:gd name="T46" fmla="*/ 0 w 41"/>
                            <a:gd name="T47" fmla="*/ 0 h 23"/>
                            <a:gd name="T48" fmla="*/ 0 w 41"/>
                            <a:gd name="T49" fmla="*/ 0 h 23"/>
                            <a:gd name="T50" fmla="*/ 0 w 41"/>
                            <a:gd name="T51" fmla="*/ 0 h 23"/>
                            <a:gd name="T52" fmla="*/ 0 w 41"/>
                            <a:gd name="T53" fmla="*/ 0 h 23"/>
                            <a:gd name="T54" fmla="*/ 0 w 41"/>
                            <a:gd name="T55" fmla="*/ 0 h 23"/>
                            <a:gd name="T56" fmla="*/ 0 w 41"/>
                            <a:gd name="T57" fmla="*/ 0 h 23"/>
                            <a:gd name="T58" fmla="*/ 0 w 41"/>
                            <a:gd name="T59" fmla="*/ 0 h 23"/>
                            <a:gd name="T60" fmla="*/ 0 w 41"/>
                            <a:gd name="T61" fmla="*/ 0 h 23"/>
                            <a:gd name="T62" fmla="*/ 0 w 41"/>
                            <a:gd name="T63" fmla="*/ 0 h 23"/>
                            <a:gd name="T64" fmla="*/ 0 w 41"/>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3"/>
                            <a:gd name="T101" fmla="*/ 41 w 41"/>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3">
                              <a:moveTo>
                                <a:pt x="13" y="0"/>
                              </a:moveTo>
                              <a:lnTo>
                                <a:pt x="13" y="0"/>
                              </a:lnTo>
                              <a:lnTo>
                                <a:pt x="9" y="0"/>
                              </a:lnTo>
                              <a:lnTo>
                                <a:pt x="6" y="0"/>
                              </a:lnTo>
                              <a:lnTo>
                                <a:pt x="6" y="3"/>
                              </a:lnTo>
                              <a:lnTo>
                                <a:pt x="2" y="6"/>
                              </a:lnTo>
                              <a:lnTo>
                                <a:pt x="0" y="8"/>
                              </a:lnTo>
                              <a:lnTo>
                                <a:pt x="0" y="12"/>
                              </a:lnTo>
                              <a:lnTo>
                                <a:pt x="0" y="14"/>
                              </a:lnTo>
                              <a:lnTo>
                                <a:pt x="2" y="14"/>
                              </a:lnTo>
                              <a:lnTo>
                                <a:pt x="2" y="17"/>
                              </a:lnTo>
                              <a:lnTo>
                                <a:pt x="6" y="19"/>
                              </a:lnTo>
                              <a:lnTo>
                                <a:pt x="9" y="19"/>
                              </a:lnTo>
                              <a:lnTo>
                                <a:pt x="13" y="23"/>
                              </a:lnTo>
                              <a:lnTo>
                                <a:pt x="26" y="23"/>
                              </a:lnTo>
                              <a:lnTo>
                                <a:pt x="32" y="23"/>
                              </a:lnTo>
                              <a:lnTo>
                                <a:pt x="32" y="19"/>
                              </a:lnTo>
                              <a:lnTo>
                                <a:pt x="35" y="19"/>
                              </a:lnTo>
                              <a:lnTo>
                                <a:pt x="38" y="19"/>
                              </a:lnTo>
                              <a:lnTo>
                                <a:pt x="38" y="17"/>
                              </a:lnTo>
                              <a:lnTo>
                                <a:pt x="41" y="14"/>
                              </a:lnTo>
                              <a:lnTo>
                                <a:pt x="41" y="12"/>
                              </a:lnTo>
                              <a:lnTo>
                                <a:pt x="41" y="8"/>
                              </a:lnTo>
                              <a:lnTo>
                                <a:pt x="41" y="6"/>
                              </a:lnTo>
                              <a:lnTo>
                                <a:pt x="38" y="6"/>
                              </a:lnTo>
                              <a:lnTo>
                                <a:pt x="38" y="3"/>
                              </a:lnTo>
                              <a:lnTo>
                                <a:pt x="35" y="0"/>
                              </a:lnTo>
                              <a:lnTo>
                                <a:pt x="32"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379" name="Line 278"/>
                        <p:cNvSpPr>
                          <a:spLocks noChangeShapeType="1"/>
                        </p:cNvSpPr>
                        <p:nvPr/>
                      </p:nvSpPr>
                      <p:spPr bwMode="auto">
                        <a:xfrm>
                          <a:off x="1198" y="2622"/>
                          <a:ext cx="1" cy="1"/>
                        </a:xfrm>
                        <a:prstGeom prst="line">
                          <a:avLst/>
                        </a:prstGeom>
                        <a:noFill/>
                        <a:ln w="28575">
                          <a:solidFill>
                            <a:schemeClr val="tx1"/>
                          </a:solidFill>
                          <a:round/>
                          <a:headEnd/>
                          <a:tailEnd/>
                        </a:ln>
                      </p:spPr>
                      <p:txBody>
                        <a:bodyPr/>
                        <a:lstStyle/>
                        <a:p>
                          <a:endParaRPr lang="fr-CA"/>
                        </a:p>
                      </p:txBody>
                    </p:sp>
                    <p:sp>
                      <p:nvSpPr>
                        <p:cNvPr id="123380" name="Freeform 279"/>
                        <p:cNvSpPr>
                          <a:spLocks/>
                        </p:cNvSpPr>
                        <p:nvPr/>
                      </p:nvSpPr>
                      <p:spPr bwMode="auto">
                        <a:xfrm>
                          <a:off x="1198" y="2616"/>
                          <a:ext cx="6" cy="8"/>
                        </a:xfrm>
                        <a:custGeom>
                          <a:avLst/>
                          <a:gdLst>
                            <a:gd name="T0" fmla="*/ 0 w 26"/>
                            <a:gd name="T1" fmla="*/ 0 h 40"/>
                            <a:gd name="T2" fmla="*/ 0 w 26"/>
                            <a:gd name="T3" fmla="*/ 0 h 40"/>
                            <a:gd name="T4" fmla="*/ 0 w 26"/>
                            <a:gd name="T5" fmla="*/ 0 h 40"/>
                            <a:gd name="T6" fmla="*/ 0 w 26"/>
                            <a:gd name="T7" fmla="*/ 0 h 40"/>
                            <a:gd name="T8" fmla="*/ 0 w 26"/>
                            <a:gd name="T9" fmla="*/ 0 h 40"/>
                            <a:gd name="T10" fmla="*/ 0 w 26"/>
                            <a:gd name="T11" fmla="*/ 0 h 40"/>
                            <a:gd name="T12" fmla="*/ 0 w 26"/>
                            <a:gd name="T13" fmla="*/ 0 h 40"/>
                            <a:gd name="T14" fmla="*/ 0 w 26"/>
                            <a:gd name="T15" fmla="*/ 0 h 40"/>
                            <a:gd name="T16" fmla="*/ 0 w 26"/>
                            <a:gd name="T17" fmla="*/ 0 h 40"/>
                            <a:gd name="T18" fmla="*/ 0 w 26"/>
                            <a:gd name="T19" fmla="*/ 0 h 40"/>
                            <a:gd name="T20" fmla="*/ 0 w 26"/>
                            <a:gd name="T21" fmla="*/ 0 h 40"/>
                            <a:gd name="T22" fmla="*/ 0 w 26"/>
                            <a:gd name="T23" fmla="*/ 0 h 40"/>
                            <a:gd name="T24" fmla="*/ 0 w 26"/>
                            <a:gd name="T25" fmla="*/ 0 h 40"/>
                            <a:gd name="T26" fmla="*/ 0 w 26"/>
                            <a:gd name="T27" fmla="*/ 0 h 40"/>
                            <a:gd name="T28" fmla="*/ 0 w 26"/>
                            <a:gd name="T29" fmla="*/ 0 h 40"/>
                            <a:gd name="T30" fmla="*/ 0 w 26"/>
                            <a:gd name="T31" fmla="*/ 0 h 40"/>
                            <a:gd name="T32" fmla="*/ 0 w 26"/>
                            <a:gd name="T33" fmla="*/ 0 h 40"/>
                            <a:gd name="T34" fmla="*/ 0 w 26"/>
                            <a:gd name="T35" fmla="*/ 0 h 40"/>
                            <a:gd name="T36" fmla="*/ 0 w 26"/>
                            <a:gd name="T37" fmla="*/ 0 h 40"/>
                            <a:gd name="T38" fmla="*/ 0 w 26"/>
                            <a:gd name="T39" fmla="*/ 0 h 40"/>
                            <a:gd name="T40" fmla="*/ 0 w 26"/>
                            <a:gd name="T41" fmla="*/ 0 h 40"/>
                            <a:gd name="T42" fmla="*/ 0 w 26"/>
                            <a:gd name="T43" fmla="*/ 0 h 40"/>
                            <a:gd name="T44" fmla="*/ 0 w 26"/>
                            <a:gd name="T45" fmla="*/ 0 h 40"/>
                            <a:gd name="T46" fmla="*/ 0 w 26"/>
                            <a:gd name="T47" fmla="*/ 0 h 40"/>
                            <a:gd name="T48" fmla="*/ 0 w 26"/>
                            <a:gd name="T49" fmla="*/ 0 h 40"/>
                            <a:gd name="T50" fmla="*/ 0 w 26"/>
                            <a:gd name="T51" fmla="*/ 0 h 40"/>
                            <a:gd name="T52" fmla="*/ 0 w 26"/>
                            <a:gd name="T53" fmla="*/ 0 h 40"/>
                            <a:gd name="T54" fmla="*/ 0 w 26"/>
                            <a:gd name="T55" fmla="*/ 0 h 40"/>
                            <a:gd name="T56" fmla="*/ 0 w 26"/>
                            <a:gd name="T57" fmla="*/ 0 h 40"/>
                            <a:gd name="T58" fmla="*/ 0 w 26"/>
                            <a:gd name="T59" fmla="*/ 0 h 40"/>
                            <a:gd name="T60" fmla="*/ 0 w 26"/>
                            <a:gd name="T61" fmla="*/ 0 h 40"/>
                            <a:gd name="T62" fmla="*/ 0 w 26"/>
                            <a:gd name="T63" fmla="*/ 0 h 40"/>
                            <a:gd name="T64" fmla="*/ 0 w 26"/>
                            <a:gd name="T65" fmla="*/ 0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40"/>
                            <a:gd name="T101" fmla="*/ 26 w 26"/>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40">
                              <a:moveTo>
                                <a:pt x="0" y="29"/>
                              </a:moveTo>
                              <a:lnTo>
                                <a:pt x="0" y="31"/>
                              </a:lnTo>
                              <a:lnTo>
                                <a:pt x="4" y="34"/>
                              </a:lnTo>
                              <a:lnTo>
                                <a:pt x="4" y="36"/>
                              </a:lnTo>
                              <a:lnTo>
                                <a:pt x="7" y="36"/>
                              </a:lnTo>
                              <a:lnTo>
                                <a:pt x="11" y="40"/>
                              </a:lnTo>
                              <a:lnTo>
                                <a:pt x="13" y="40"/>
                              </a:lnTo>
                              <a:lnTo>
                                <a:pt x="17" y="40"/>
                              </a:lnTo>
                              <a:lnTo>
                                <a:pt x="17" y="36"/>
                              </a:lnTo>
                              <a:lnTo>
                                <a:pt x="20" y="36"/>
                              </a:lnTo>
                              <a:lnTo>
                                <a:pt x="23" y="36"/>
                              </a:lnTo>
                              <a:lnTo>
                                <a:pt x="23" y="34"/>
                              </a:lnTo>
                              <a:lnTo>
                                <a:pt x="26" y="31"/>
                              </a:lnTo>
                              <a:lnTo>
                                <a:pt x="26" y="17"/>
                              </a:lnTo>
                              <a:lnTo>
                                <a:pt x="26" y="8"/>
                              </a:lnTo>
                              <a:lnTo>
                                <a:pt x="23" y="6"/>
                              </a:lnTo>
                              <a:lnTo>
                                <a:pt x="23" y="3"/>
                              </a:lnTo>
                              <a:lnTo>
                                <a:pt x="20" y="3"/>
                              </a:lnTo>
                              <a:lnTo>
                                <a:pt x="17" y="0"/>
                              </a:lnTo>
                              <a:lnTo>
                                <a:pt x="13" y="0"/>
                              </a:lnTo>
                              <a:lnTo>
                                <a:pt x="11" y="0"/>
                              </a:lnTo>
                              <a:lnTo>
                                <a:pt x="7" y="0"/>
                              </a:lnTo>
                              <a:lnTo>
                                <a:pt x="7" y="3"/>
                              </a:lnTo>
                              <a:lnTo>
                                <a:pt x="4" y="3"/>
                              </a:lnTo>
                              <a:lnTo>
                                <a:pt x="4" y="6"/>
                              </a:lnTo>
                              <a:lnTo>
                                <a:pt x="0" y="8"/>
                              </a:lnTo>
                              <a:lnTo>
                                <a:pt x="0" y="14"/>
                              </a:lnTo>
                              <a:lnTo>
                                <a:pt x="0" y="29"/>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381" name="Line 280"/>
                        <p:cNvSpPr>
                          <a:spLocks noChangeShapeType="1"/>
                        </p:cNvSpPr>
                        <p:nvPr/>
                      </p:nvSpPr>
                      <p:spPr bwMode="auto">
                        <a:xfrm>
                          <a:off x="1201" y="2616"/>
                          <a:ext cx="1" cy="1"/>
                        </a:xfrm>
                        <a:prstGeom prst="line">
                          <a:avLst/>
                        </a:prstGeom>
                        <a:noFill/>
                        <a:ln w="28575">
                          <a:solidFill>
                            <a:schemeClr val="tx1"/>
                          </a:solidFill>
                          <a:round/>
                          <a:headEnd/>
                          <a:tailEnd/>
                        </a:ln>
                      </p:spPr>
                      <p:txBody>
                        <a:bodyPr/>
                        <a:lstStyle/>
                        <a:p>
                          <a:endParaRPr lang="fr-CA"/>
                        </a:p>
                      </p:txBody>
                    </p:sp>
                    <p:sp>
                      <p:nvSpPr>
                        <p:cNvPr id="123382" name="Freeform 281"/>
                        <p:cNvSpPr>
                          <a:spLocks/>
                        </p:cNvSpPr>
                        <p:nvPr/>
                      </p:nvSpPr>
                      <p:spPr bwMode="auto">
                        <a:xfrm>
                          <a:off x="1198" y="2616"/>
                          <a:ext cx="9" cy="5"/>
                        </a:xfrm>
                        <a:custGeom>
                          <a:avLst/>
                          <a:gdLst>
                            <a:gd name="T0" fmla="*/ 0 w 39"/>
                            <a:gd name="T1" fmla="*/ 0 h 23"/>
                            <a:gd name="T2" fmla="*/ 0 w 39"/>
                            <a:gd name="T3" fmla="*/ 0 h 23"/>
                            <a:gd name="T4" fmla="*/ 0 w 39"/>
                            <a:gd name="T5" fmla="*/ 0 h 23"/>
                            <a:gd name="T6" fmla="*/ 0 w 39"/>
                            <a:gd name="T7" fmla="*/ 0 h 23"/>
                            <a:gd name="T8" fmla="*/ 0 w 39"/>
                            <a:gd name="T9" fmla="*/ 0 h 23"/>
                            <a:gd name="T10" fmla="*/ 0 w 39"/>
                            <a:gd name="T11" fmla="*/ 0 h 23"/>
                            <a:gd name="T12" fmla="*/ 0 w 39"/>
                            <a:gd name="T13" fmla="*/ 0 h 23"/>
                            <a:gd name="T14" fmla="*/ 0 w 39"/>
                            <a:gd name="T15" fmla="*/ 0 h 23"/>
                            <a:gd name="T16" fmla="*/ 0 w 39"/>
                            <a:gd name="T17" fmla="*/ 0 h 23"/>
                            <a:gd name="T18" fmla="*/ 0 w 39"/>
                            <a:gd name="T19" fmla="*/ 0 h 23"/>
                            <a:gd name="T20" fmla="*/ 0 w 39"/>
                            <a:gd name="T21" fmla="*/ 0 h 23"/>
                            <a:gd name="T22" fmla="*/ 0 w 39"/>
                            <a:gd name="T23" fmla="*/ 0 h 23"/>
                            <a:gd name="T24" fmla="*/ 0 w 39"/>
                            <a:gd name="T25" fmla="*/ 0 h 23"/>
                            <a:gd name="T26" fmla="*/ 0 w 39"/>
                            <a:gd name="T27" fmla="*/ 0 h 23"/>
                            <a:gd name="T28" fmla="*/ 0 w 39"/>
                            <a:gd name="T29" fmla="*/ 0 h 23"/>
                            <a:gd name="T30" fmla="*/ 0 w 39"/>
                            <a:gd name="T31" fmla="*/ 0 h 23"/>
                            <a:gd name="T32" fmla="*/ 0 w 39"/>
                            <a:gd name="T33" fmla="*/ 0 h 23"/>
                            <a:gd name="T34" fmla="*/ 0 w 39"/>
                            <a:gd name="T35" fmla="*/ 0 h 23"/>
                            <a:gd name="T36" fmla="*/ 0 w 39"/>
                            <a:gd name="T37" fmla="*/ 0 h 23"/>
                            <a:gd name="T38" fmla="*/ 0 w 39"/>
                            <a:gd name="T39" fmla="*/ 0 h 23"/>
                            <a:gd name="T40" fmla="*/ 0 w 39"/>
                            <a:gd name="T41" fmla="*/ 0 h 23"/>
                            <a:gd name="T42" fmla="*/ 0 w 39"/>
                            <a:gd name="T43" fmla="*/ 0 h 23"/>
                            <a:gd name="T44" fmla="*/ 0 w 39"/>
                            <a:gd name="T45" fmla="*/ 0 h 23"/>
                            <a:gd name="T46" fmla="*/ 0 w 39"/>
                            <a:gd name="T47" fmla="*/ 0 h 23"/>
                            <a:gd name="T48" fmla="*/ 0 w 39"/>
                            <a:gd name="T49" fmla="*/ 0 h 23"/>
                            <a:gd name="T50" fmla="*/ 0 w 39"/>
                            <a:gd name="T51" fmla="*/ 0 h 23"/>
                            <a:gd name="T52" fmla="*/ 0 w 39"/>
                            <a:gd name="T53" fmla="*/ 0 h 23"/>
                            <a:gd name="T54" fmla="*/ 0 w 39"/>
                            <a:gd name="T55" fmla="*/ 0 h 23"/>
                            <a:gd name="T56" fmla="*/ 0 w 39"/>
                            <a:gd name="T57" fmla="*/ 0 h 23"/>
                            <a:gd name="T58" fmla="*/ 0 w 39"/>
                            <a:gd name="T59" fmla="*/ 0 h 23"/>
                            <a:gd name="T60" fmla="*/ 0 w 39"/>
                            <a:gd name="T61" fmla="*/ 0 h 23"/>
                            <a:gd name="T62" fmla="*/ 0 w 39"/>
                            <a:gd name="T63" fmla="*/ 0 h 23"/>
                            <a:gd name="T64" fmla="*/ 0 w 39"/>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
                            <a:gd name="T100" fmla="*/ 0 h 23"/>
                            <a:gd name="T101" fmla="*/ 39 w 39"/>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 h="23">
                              <a:moveTo>
                                <a:pt x="13" y="0"/>
                              </a:moveTo>
                              <a:lnTo>
                                <a:pt x="11" y="0"/>
                              </a:lnTo>
                              <a:lnTo>
                                <a:pt x="7" y="0"/>
                              </a:lnTo>
                              <a:lnTo>
                                <a:pt x="7" y="3"/>
                              </a:lnTo>
                              <a:lnTo>
                                <a:pt x="4" y="3"/>
                              </a:lnTo>
                              <a:lnTo>
                                <a:pt x="4" y="6"/>
                              </a:lnTo>
                              <a:lnTo>
                                <a:pt x="0" y="8"/>
                              </a:lnTo>
                              <a:lnTo>
                                <a:pt x="0" y="12"/>
                              </a:lnTo>
                              <a:lnTo>
                                <a:pt x="0" y="14"/>
                              </a:lnTo>
                              <a:lnTo>
                                <a:pt x="0" y="17"/>
                              </a:lnTo>
                              <a:lnTo>
                                <a:pt x="4" y="17"/>
                              </a:lnTo>
                              <a:lnTo>
                                <a:pt x="4" y="20"/>
                              </a:lnTo>
                              <a:lnTo>
                                <a:pt x="7" y="23"/>
                              </a:lnTo>
                              <a:lnTo>
                                <a:pt x="11" y="23"/>
                              </a:lnTo>
                              <a:lnTo>
                                <a:pt x="23" y="23"/>
                              </a:lnTo>
                              <a:lnTo>
                                <a:pt x="30" y="23"/>
                              </a:lnTo>
                              <a:lnTo>
                                <a:pt x="32" y="23"/>
                              </a:lnTo>
                              <a:lnTo>
                                <a:pt x="36" y="23"/>
                              </a:lnTo>
                              <a:lnTo>
                                <a:pt x="36" y="20"/>
                              </a:lnTo>
                              <a:lnTo>
                                <a:pt x="39" y="17"/>
                              </a:lnTo>
                              <a:lnTo>
                                <a:pt x="39" y="14"/>
                              </a:lnTo>
                              <a:lnTo>
                                <a:pt x="39" y="12"/>
                              </a:lnTo>
                              <a:lnTo>
                                <a:pt x="39" y="8"/>
                              </a:lnTo>
                              <a:lnTo>
                                <a:pt x="39" y="6"/>
                              </a:lnTo>
                              <a:lnTo>
                                <a:pt x="36" y="3"/>
                              </a:lnTo>
                              <a:lnTo>
                                <a:pt x="32"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383" name="Line 282"/>
                        <p:cNvSpPr>
                          <a:spLocks noChangeShapeType="1"/>
                        </p:cNvSpPr>
                        <p:nvPr/>
                      </p:nvSpPr>
                      <p:spPr bwMode="auto">
                        <a:xfrm>
                          <a:off x="1201" y="2618"/>
                          <a:ext cx="1" cy="1"/>
                        </a:xfrm>
                        <a:prstGeom prst="line">
                          <a:avLst/>
                        </a:prstGeom>
                        <a:noFill/>
                        <a:ln w="28575">
                          <a:solidFill>
                            <a:schemeClr val="tx1"/>
                          </a:solidFill>
                          <a:round/>
                          <a:headEnd/>
                          <a:tailEnd/>
                        </a:ln>
                      </p:spPr>
                      <p:txBody>
                        <a:bodyPr/>
                        <a:lstStyle/>
                        <a:p>
                          <a:endParaRPr lang="fr-CA"/>
                        </a:p>
                      </p:txBody>
                    </p:sp>
                    <p:sp>
                      <p:nvSpPr>
                        <p:cNvPr id="123384" name="Freeform 283"/>
                        <p:cNvSpPr>
                          <a:spLocks/>
                        </p:cNvSpPr>
                        <p:nvPr/>
                      </p:nvSpPr>
                      <p:spPr bwMode="auto">
                        <a:xfrm>
                          <a:off x="1201" y="2613"/>
                          <a:ext cx="6" cy="8"/>
                        </a:xfrm>
                        <a:custGeom>
                          <a:avLst/>
                          <a:gdLst>
                            <a:gd name="T0" fmla="*/ 0 w 26"/>
                            <a:gd name="T1" fmla="*/ 0 h 36"/>
                            <a:gd name="T2" fmla="*/ 0 w 26"/>
                            <a:gd name="T3" fmla="*/ 0 h 36"/>
                            <a:gd name="T4" fmla="*/ 0 w 26"/>
                            <a:gd name="T5" fmla="*/ 0 h 36"/>
                            <a:gd name="T6" fmla="*/ 0 w 26"/>
                            <a:gd name="T7" fmla="*/ 0 h 36"/>
                            <a:gd name="T8" fmla="*/ 0 w 26"/>
                            <a:gd name="T9" fmla="*/ 0 h 36"/>
                            <a:gd name="T10" fmla="*/ 0 w 26"/>
                            <a:gd name="T11" fmla="*/ 0 h 36"/>
                            <a:gd name="T12" fmla="*/ 0 w 26"/>
                            <a:gd name="T13" fmla="*/ 0 h 36"/>
                            <a:gd name="T14" fmla="*/ 0 w 26"/>
                            <a:gd name="T15" fmla="*/ 0 h 36"/>
                            <a:gd name="T16" fmla="*/ 0 w 26"/>
                            <a:gd name="T17" fmla="*/ 0 h 36"/>
                            <a:gd name="T18" fmla="*/ 0 w 26"/>
                            <a:gd name="T19" fmla="*/ 0 h 36"/>
                            <a:gd name="T20" fmla="*/ 0 w 26"/>
                            <a:gd name="T21" fmla="*/ 0 h 36"/>
                            <a:gd name="T22" fmla="*/ 0 w 26"/>
                            <a:gd name="T23" fmla="*/ 0 h 36"/>
                            <a:gd name="T24" fmla="*/ 0 w 26"/>
                            <a:gd name="T25" fmla="*/ 0 h 36"/>
                            <a:gd name="T26" fmla="*/ 0 w 26"/>
                            <a:gd name="T27" fmla="*/ 0 h 36"/>
                            <a:gd name="T28" fmla="*/ 0 w 26"/>
                            <a:gd name="T29" fmla="*/ 0 h 36"/>
                            <a:gd name="T30" fmla="*/ 0 w 26"/>
                            <a:gd name="T31" fmla="*/ 0 h 36"/>
                            <a:gd name="T32" fmla="*/ 0 w 26"/>
                            <a:gd name="T33" fmla="*/ 0 h 36"/>
                            <a:gd name="T34" fmla="*/ 0 w 26"/>
                            <a:gd name="T35" fmla="*/ 0 h 36"/>
                            <a:gd name="T36" fmla="*/ 0 w 26"/>
                            <a:gd name="T37" fmla="*/ 0 h 36"/>
                            <a:gd name="T38" fmla="*/ 0 w 26"/>
                            <a:gd name="T39" fmla="*/ 0 h 36"/>
                            <a:gd name="T40" fmla="*/ 0 w 26"/>
                            <a:gd name="T41" fmla="*/ 0 h 36"/>
                            <a:gd name="T42" fmla="*/ 0 w 26"/>
                            <a:gd name="T43" fmla="*/ 0 h 36"/>
                            <a:gd name="T44" fmla="*/ 0 w 26"/>
                            <a:gd name="T45" fmla="*/ 0 h 36"/>
                            <a:gd name="T46" fmla="*/ 0 w 26"/>
                            <a:gd name="T47" fmla="*/ 0 h 36"/>
                            <a:gd name="T48" fmla="*/ 0 w 26"/>
                            <a:gd name="T49" fmla="*/ 0 h 36"/>
                            <a:gd name="T50" fmla="*/ 0 w 26"/>
                            <a:gd name="T51" fmla="*/ 0 h 36"/>
                            <a:gd name="T52" fmla="*/ 0 w 26"/>
                            <a:gd name="T53" fmla="*/ 0 h 36"/>
                            <a:gd name="T54" fmla="*/ 0 w 26"/>
                            <a:gd name="T55" fmla="*/ 0 h 36"/>
                            <a:gd name="T56" fmla="*/ 0 w 26"/>
                            <a:gd name="T57" fmla="*/ 0 h 36"/>
                            <a:gd name="T58" fmla="*/ 0 w 26"/>
                            <a:gd name="T59" fmla="*/ 0 h 36"/>
                            <a:gd name="T60" fmla="*/ 0 w 26"/>
                            <a:gd name="T61" fmla="*/ 0 h 36"/>
                            <a:gd name="T62" fmla="*/ 0 w 26"/>
                            <a:gd name="T63" fmla="*/ 0 h 36"/>
                            <a:gd name="T64" fmla="*/ 0 w 26"/>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6"/>
                            <a:gd name="T101" fmla="*/ 26 w 26"/>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6">
                              <a:moveTo>
                                <a:pt x="0" y="25"/>
                              </a:moveTo>
                              <a:lnTo>
                                <a:pt x="0" y="27"/>
                              </a:lnTo>
                              <a:lnTo>
                                <a:pt x="4" y="30"/>
                              </a:lnTo>
                              <a:lnTo>
                                <a:pt x="7" y="33"/>
                              </a:lnTo>
                              <a:lnTo>
                                <a:pt x="7" y="36"/>
                              </a:lnTo>
                              <a:lnTo>
                                <a:pt x="10" y="36"/>
                              </a:lnTo>
                              <a:lnTo>
                                <a:pt x="13" y="36"/>
                              </a:lnTo>
                              <a:lnTo>
                                <a:pt x="17" y="36"/>
                              </a:lnTo>
                              <a:lnTo>
                                <a:pt x="19" y="36"/>
                              </a:lnTo>
                              <a:lnTo>
                                <a:pt x="23" y="36"/>
                              </a:lnTo>
                              <a:lnTo>
                                <a:pt x="23" y="33"/>
                              </a:lnTo>
                              <a:lnTo>
                                <a:pt x="26" y="30"/>
                              </a:lnTo>
                              <a:lnTo>
                                <a:pt x="26" y="27"/>
                              </a:lnTo>
                              <a:lnTo>
                                <a:pt x="26" y="13"/>
                              </a:lnTo>
                              <a:lnTo>
                                <a:pt x="26" y="8"/>
                              </a:lnTo>
                              <a:lnTo>
                                <a:pt x="26" y="5"/>
                              </a:lnTo>
                              <a:lnTo>
                                <a:pt x="26" y="2"/>
                              </a:lnTo>
                              <a:lnTo>
                                <a:pt x="23" y="2"/>
                              </a:lnTo>
                              <a:lnTo>
                                <a:pt x="23" y="0"/>
                              </a:lnTo>
                              <a:lnTo>
                                <a:pt x="19" y="0"/>
                              </a:lnTo>
                              <a:lnTo>
                                <a:pt x="17" y="0"/>
                              </a:lnTo>
                              <a:lnTo>
                                <a:pt x="13" y="0"/>
                              </a:lnTo>
                              <a:lnTo>
                                <a:pt x="10" y="0"/>
                              </a:lnTo>
                              <a:lnTo>
                                <a:pt x="7" y="0"/>
                              </a:lnTo>
                              <a:lnTo>
                                <a:pt x="7" y="2"/>
                              </a:lnTo>
                              <a:lnTo>
                                <a:pt x="4" y="2"/>
                              </a:lnTo>
                              <a:lnTo>
                                <a:pt x="4" y="5"/>
                              </a:lnTo>
                              <a:lnTo>
                                <a:pt x="0" y="10"/>
                              </a:lnTo>
                              <a:lnTo>
                                <a:pt x="0" y="25"/>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385" name="Line 284"/>
                        <p:cNvSpPr>
                          <a:spLocks noChangeShapeType="1"/>
                        </p:cNvSpPr>
                        <p:nvPr/>
                      </p:nvSpPr>
                      <p:spPr bwMode="auto">
                        <a:xfrm>
                          <a:off x="1204" y="2613"/>
                          <a:ext cx="1" cy="1"/>
                        </a:xfrm>
                        <a:prstGeom prst="line">
                          <a:avLst/>
                        </a:prstGeom>
                        <a:noFill/>
                        <a:ln w="28575">
                          <a:solidFill>
                            <a:schemeClr val="tx1"/>
                          </a:solidFill>
                          <a:round/>
                          <a:headEnd/>
                          <a:tailEnd/>
                        </a:ln>
                      </p:spPr>
                      <p:txBody>
                        <a:bodyPr/>
                        <a:lstStyle/>
                        <a:p>
                          <a:endParaRPr lang="fr-CA"/>
                        </a:p>
                      </p:txBody>
                    </p:sp>
                    <p:sp>
                      <p:nvSpPr>
                        <p:cNvPr id="123386" name="Freeform 285"/>
                        <p:cNvSpPr>
                          <a:spLocks/>
                        </p:cNvSpPr>
                        <p:nvPr/>
                      </p:nvSpPr>
                      <p:spPr bwMode="auto">
                        <a:xfrm>
                          <a:off x="1201" y="2613"/>
                          <a:ext cx="10" cy="5"/>
                        </a:xfrm>
                        <a:custGeom>
                          <a:avLst/>
                          <a:gdLst>
                            <a:gd name="T0" fmla="*/ 0 w 43"/>
                            <a:gd name="T1" fmla="*/ 0 h 21"/>
                            <a:gd name="T2" fmla="*/ 0 w 43"/>
                            <a:gd name="T3" fmla="*/ 0 h 21"/>
                            <a:gd name="T4" fmla="*/ 0 w 43"/>
                            <a:gd name="T5" fmla="*/ 0 h 21"/>
                            <a:gd name="T6" fmla="*/ 0 w 43"/>
                            <a:gd name="T7" fmla="*/ 0 h 21"/>
                            <a:gd name="T8" fmla="*/ 0 w 43"/>
                            <a:gd name="T9" fmla="*/ 0 h 21"/>
                            <a:gd name="T10" fmla="*/ 0 w 43"/>
                            <a:gd name="T11" fmla="*/ 0 h 21"/>
                            <a:gd name="T12" fmla="*/ 0 w 43"/>
                            <a:gd name="T13" fmla="*/ 0 h 21"/>
                            <a:gd name="T14" fmla="*/ 0 w 43"/>
                            <a:gd name="T15" fmla="*/ 0 h 21"/>
                            <a:gd name="T16" fmla="*/ 0 w 43"/>
                            <a:gd name="T17" fmla="*/ 0 h 21"/>
                            <a:gd name="T18" fmla="*/ 0 w 43"/>
                            <a:gd name="T19" fmla="*/ 0 h 21"/>
                            <a:gd name="T20" fmla="*/ 0 w 43"/>
                            <a:gd name="T21" fmla="*/ 0 h 21"/>
                            <a:gd name="T22" fmla="*/ 0 w 43"/>
                            <a:gd name="T23" fmla="*/ 0 h 21"/>
                            <a:gd name="T24" fmla="*/ 0 w 43"/>
                            <a:gd name="T25" fmla="*/ 0 h 21"/>
                            <a:gd name="T26" fmla="*/ 0 w 43"/>
                            <a:gd name="T27" fmla="*/ 0 h 21"/>
                            <a:gd name="T28" fmla="*/ 0 w 43"/>
                            <a:gd name="T29" fmla="*/ 0 h 21"/>
                            <a:gd name="T30" fmla="*/ 0 w 43"/>
                            <a:gd name="T31" fmla="*/ 0 h 21"/>
                            <a:gd name="T32" fmla="*/ 0 w 43"/>
                            <a:gd name="T33" fmla="*/ 0 h 21"/>
                            <a:gd name="T34" fmla="*/ 0 w 43"/>
                            <a:gd name="T35" fmla="*/ 0 h 21"/>
                            <a:gd name="T36" fmla="*/ 0 w 43"/>
                            <a:gd name="T37" fmla="*/ 0 h 21"/>
                            <a:gd name="T38" fmla="*/ 0 w 43"/>
                            <a:gd name="T39" fmla="*/ 0 h 21"/>
                            <a:gd name="T40" fmla="*/ 0 w 43"/>
                            <a:gd name="T41" fmla="*/ 0 h 21"/>
                            <a:gd name="T42" fmla="*/ 0 w 43"/>
                            <a:gd name="T43" fmla="*/ 0 h 21"/>
                            <a:gd name="T44" fmla="*/ 0 w 43"/>
                            <a:gd name="T45" fmla="*/ 0 h 21"/>
                            <a:gd name="T46" fmla="*/ 0 w 43"/>
                            <a:gd name="T47" fmla="*/ 0 h 21"/>
                            <a:gd name="T48" fmla="*/ 0 w 43"/>
                            <a:gd name="T49" fmla="*/ 0 h 21"/>
                            <a:gd name="T50" fmla="*/ 0 w 43"/>
                            <a:gd name="T51" fmla="*/ 0 h 21"/>
                            <a:gd name="T52" fmla="*/ 0 w 43"/>
                            <a:gd name="T53" fmla="*/ 0 h 21"/>
                            <a:gd name="T54" fmla="*/ 0 w 43"/>
                            <a:gd name="T55" fmla="*/ 0 h 21"/>
                            <a:gd name="T56" fmla="*/ 0 w 43"/>
                            <a:gd name="T57" fmla="*/ 0 h 21"/>
                            <a:gd name="T58" fmla="*/ 0 w 43"/>
                            <a:gd name="T59" fmla="*/ 0 h 21"/>
                            <a:gd name="T60" fmla="*/ 0 w 43"/>
                            <a:gd name="T61" fmla="*/ 0 h 21"/>
                            <a:gd name="T62" fmla="*/ 0 w 43"/>
                            <a:gd name="T63" fmla="*/ 0 h 21"/>
                            <a:gd name="T64" fmla="*/ 0 w 43"/>
                            <a:gd name="T65" fmla="*/ 0 h 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3"/>
                            <a:gd name="T100" fmla="*/ 0 h 21"/>
                            <a:gd name="T101" fmla="*/ 43 w 43"/>
                            <a:gd name="T102" fmla="*/ 21 h 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3" h="21">
                              <a:moveTo>
                                <a:pt x="13" y="0"/>
                              </a:moveTo>
                              <a:lnTo>
                                <a:pt x="13" y="0"/>
                              </a:lnTo>
                              <a:lnTo>
                                <a:pt x="10" y="0"/>
                              </a:lnTo>
                              <a:lnTo>
                                <a:pt x="7" y="0"/>
                              </a:lnTo>
                              <a:lnTo>
                                <a:pt x="7" y="2"/>
                              </a:lnTo>
                              <a:lnTo>
                                <a:pt x="4" y="2"/>
                              </a:lnTo>
                              <a:lnTo>
                                <a:pt x="4" y="5"/>
                              </a:lnTo>
                              <a:lnTo>
                                <a:pt x="0" y="8"/>
                              </a:lnTo>
                              <a:lnTo>
                                <a:pt x="0" y="10"/>
                              </a:lnTo>
                              <a:lnTo>
                                <a:pt x="4" y="13"/>
                              </a:lnTo>
                              <a:lnTo>
                                <a:pt x="4" y="16"/>
                              </a:lnTo>
                              <a:lnTo>
                                <a:pt x="7" y="16"/>
                              </a:lnTo>
                              <a:lnTo>
                                <a:pt x="7" y="19"/>
                              </a:lnTo>
                              <a:lnTo>
                                <a:pt x="10" y="19"/>
                              </a:lnTo>
                              <a:lnTo>
                                <a:pt x="13" y="21"/>
                              </a:lnTo>
                              <a:lnTo>
                                <a:pt x="26" y="21"/>
                              </a:lnTo>
                              <a:lnTo>
                                <a:pt x="32" y="21"/>
                              </a:lnTo>
                              <a:lnTo>
                                <a:pt x="32" y="19"/>
                              </a:lnTo>
                              <a:lnTo>
                                <a:pt x="36" y="19"/>
                              </a:lnTo>
                              <a:lnTo>
                                <a:pt x="39" y="16"/>
                              </a:lnTo>
                              <a:lnTo>
                                <a:pt x="43" y="13"/>
                              </a:lnTo>
                              <a:lnTo>
                                <a:pt x="43" y="10"/>
                              </a:lnTo>
                              <a:lnTo>
                                <a:pt x="43" y="8"/>
                              </a:lnTo>
                              <a:lnTo>
                                <a:pt x="43" y="5"/>
                              </a:lnTo>
                              <a:lnTo>
                                <a:pt x="39" y="2"/>
                              </a:lnTo>
                              <a:lnTo>
                                <a:pt x="36" y="0"/>
                              </a:lnTo>
                              <a:lnTo>
                                <a:pt x="32"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387" name="Line 286"/>
                        <p:cNvSpPr>
                          <a:spLocks noChangeShapeType="1"/>
                        </p:cNvSpPr>
                        <p:nvPr/>
                      </p:nvSpPr>
                      <p:spPr bwMode="auto">
                        <a:xfrm>
                          <a:off x="1205" y="2615"/>
                          <a:ext cx="1" cy="1"/>
                        </a:xfrm>
                        <a:prstGeom prst="line">
                          <a:avLst/>
                        </a:prstGeom>
                        <a:noFill/>
                        <a:ln w="28575">
                          <a:solidFill>
                            <a:schemeClr val="tx1"/>
                          </a:solidFill>
                          <a:round/>
                          <a:headEnd/>
                          <a:tailEnd/>
                        </a:ln>
                      </p:spPr>
                      <p:txBody>
                        <a:bodyPr/>
                        <a:lstStyle/>
                        <a:p>
                          <a:endParaRPr lang="fr-CA"/>
                        </a:p>
                      </p:txBody>
                    </p:sp>
                    <p:sp>
                      <p:nvSpPr>
                        <p:cNvPr id="123388" name="Freeform 287"/>
                        <p:cNvSpPr>
                          <a:spLocks/>
                        </p:cNvSpPr>
                        <p:nvPr/>
                      </p:nvSpPr>
                      <p:spPr bwMode="auto">
                        <a:xfrm>
                          <a:off x="1205" y="2600"/>
                          <a:ext cx="6" cy="18"/>
                        </a:xfrm>
                        <a:custGeom>
                          <a:avLst/>
                          <a:gdLst>
                            <a:gd name="T0" fmla="*/ 0 w 26"/>
                            <a:gd name="T1" fmla="*/ 0 h 87"/>
                            <a:gd name="T2" fmla="*/ 0 w 26"/>
                            <a:gd name="T3" fmla="*/ 0 h 87"/>
                            <a:gd name="T4" fmla="*/ 0 w 26"/>
                            <a:gd name="T5" fmla="*/ 0 h 87"/>
                            <a:gd name="T6" fmla="*/ 0 w 26"/>
                            <a:gd name="T7" fmla="*/ 0 h 87"/>
                            <a:gd name="T8" fmla="*/ 0 w 26"/>
                            <a:gd name="T9" fmla="*/ 0 h 87"/>
                            <a:gd name="T10" fmla="*/ 0 w 26"/>
                            <a:gd name="T11" fmla="*/ 0 h 87"/>
                            <a:gd name="T12" fmla="*/ 0 w 26"/>
                            <a:gd name="T13" fmla="*/ 0 h 87"/>
                            <a:gd name="T14" fmla="*/ 0 w 26"/>
                            <a:gd name="T15" fmla="*/ 0 h 87"/>
                            <a:gd name="T16" fmla="*/ 0 w 26"/>
                            <a:gd name="T17" fmla="*/ 0 h 87"/>
                            <a:gd name="T18" fmla="*/ 0 w 26"/>
                            <a:gd name="T19" fmla="*/ 0 h 87"/>
                            <a:gd name="T20" fmla="*/ 0 w 26"/>
                            <a:gd name="T21" fmla="*/ 0 h 87"/>
                            <a:gd name="T22" fmla="*/ 0 w 26"/>
                            <a:gd name="T23" fmla="*/ 0 h 87"/>
                            <a:gd name="T24" fmla="*/ 0 w 26"/>
                            <a:gd name="T25" fmla="*/ 0 h 87"/>
                            <a:gd name="T26" fmla="*/ 0 w 26"/>
                            <a:gd name="T27" fmla="*/ 0 h 87"/>
                            <a:gd name="T28" fmla="*/ 0 w 26"/>
                            <a:gd name="T29" fmla="*/ 0 h 87"/>
                            <a:gd name="T30" fmla="*/ 0 w 26"/>
                            <a:gd name="T31" fmla="*/ 0 h 87"/>
                            <a:gd name="T32" fmla="*/ 0 w 26"/>
                            <a:gd name="T33" fmla="*/ 0 h 87"/>
                            <a:gd name="T34" fmla="*/ 0 w 26"/>
                            <a:gd name="T35" fmla="*/ 0 h 87"/>
                            <a:gd name="T36" fmla="*/ 0 w 26"/>
                            <a:gd name="T37" fmla="*/ 0 h 87"/>
                            <a:gd name="T38" fmla="*/ 0 w 26"/>
                            <a:gd name="T39" fmla="*/ 0 h 87"/>
                            <a:gd name="T40" fmla="*/ 0 w 26"/>
                            <a:gd name="T41" fmla="*/ 0 h 87"/>
                            <a:gd name="T42" fmla="*/ 0 w 26"/>
                            <a:gd name="T43" fmla="*/ 0 h 87"/>
                            <a:gd name="T44" fmla="*/ 0 w 26"/>
                            <a:gd name="T45" fmla="*/ 0 h 87"/>
                            <a:gd name="T46" fmla="*/ 0 w 26"/>
                            <a:gd name="T47" fmla="*/ 0 h 87"/>
                            <a:gd name="T48" fmla="*/ 0 w 26"/>
                            <a:gd name="T49" fmla="*/ 0 h 87"/>
                            <a:gd name="T50" fmla="*/ 0 w 26"/>
                            <a:gd name="T51" fmla="*/ 0 h 87"/>
                            <a:gd name="T52" fmla="*/ 0 w 26"/>
                            <a:gd name="T53" fmla="*/ 0 h 87"/>
                            <a:gd name="T54" fmla="*/ 0 w 26"/>
                            <a:gd name="T55" fmla="*/ 0 h 87"/>
                            <a:gd name="T56" fmla="*/ 0 w 26"/>
                            <a:gd name="T57" fmla="*/ 0 h 87"/>
                            <a:gd name="T58" fmla="*/ 0 w 26"/>
                            <a:gd name="T59" fmla="*/ 0 h 87"/>
                            <a:gd name="T60" fmla="*/ 0 w 26"/>
                            <a:gd name="T61" fmla="*/ 0 h 87"/>
                            <a:gd name="T62" fmla="*/ 0 w 26"/>
                            <a:gd name="T63" fmla="*/ 0 h 87"/>
                            <a:gd name="T64" fmla="*/ 0 w 26"/>
                            <a:gd name="T65" fmla="*/ 0 h 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87"/>
                            <a:gd name="T101" fmla="*/ 26 w 26"/>
                            <a:gd name="T102" fmla="*/ 87 h 8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87">
                              <a:moveTo>
                                <a:pt x="0" y="76"/>
                              </a:moveTo>
                              <a:lnTo>
                                <a:pt x="0" y="76"/>
                              </a:lnTo>
                              <a:lnTo>
                                <a:pt x="0" y="79"/>
                              </a:lnTo>
                              <a:lnTo>
                                <a:pt x="2" y="82"/>
                              </a:lnTo>
                              <a:lnTo>
                                <a:pt x="6" y="85"/>
                              </a:lnTo>
                              <a:lnTo>
                                <a:pt x="9" y="87"/>
                              </a:lnTo>
                              <a:lnTo>
                                <a:pt x="13" y="87"/>
                              </a:lnTo>
                              <a:lnTo>
                                <a:pt x="15" y="87"/>
                              </a:lnTo>
                              <a:lnTo>
                                <a:pt x="15" y="85"/>
                              </a:lnTo>
                              <a:lnTo>
                                <a:pt x="19" y="85"/>
                              </a:lnTo>
                              <a:lnTo>
                                <a:pt x="22" y="82"/>
                              </a:lnTo>
                              <a:lnTo>
                                <a:pt x="26" y="79"/>
                              </a:lnTo>
                              <a:lnTo>
                                <a:pt x="26" y="76"/>
                              </a:lnTo>
                              <a:lnTo>
                                <a:pt x="26" y="15"/>
                              </a:lnTo>
                              <a:lnTo>
                                <a:pt x="26" y="9"/>
                              </a:lnTo>
                              <a:lnTo>
                                <a:pt x="22" y="6"/>
                              </a:lnTo>
                              <a:lnTo>
                                <a:pt x="22" y="4"/>
                              </a:lnTo>
                              <a:lnTo>
                                <a:pt x="19" y="4"/>
                              </a:lnTo>
                              <a:lnTo>
                                <a:pt x="15" y="0"/>
                              </a:lnTo>
                              <a:lnTo>
                                <a:pt x="13" y="0"/>
                              </a:lnTo>
                              <a:lnTo>
                                <a:pt x="9" y="0"/>
                              </a:lnTo>
                              <a:lnTo>
                                <a:pt x="6" y="0"/>
                              </a:lnTo>
                              <a:lnTo>
                                <a:pt x="6" y="4"/>
                              </a:lnTo>
                              <a:lnTo>
                                <a:pt x="2" y="4"/>
                              </a:lnTo>
                              <a:lnTo>
                                <a:pt x="2" y="6"/>
                              </a:lnTo>
                              <a:lnTo>
                                <a:pt x="0" y="9"/>
                              </a:lnTo>
                              <a:lnTo>
                                <a:pt x="0" y="15"/>
                              </a:lnTo>
                              <a:lnTo>
                                <a:pt x="0" y="76"/>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389" name="Line 288"/>
                        <p:cNvSpPr>
                          <a:spLocks noChangeShapeType="1"/>
                        </p:cNvSpPr>
                        <p:nvPr/>
                      </p:nvSpPr>
                      <p:spPr bwMode="auto">
                        <a:xfrm>
                          <a:off x="1208" y="2600"/>
                          <a:ext cx="1" cy="1"/>
                        </a:xfrm>
                        <a:prstGeom prst="line">
                          <a:avLst/>
                        </a:prstGeom>
                        <a:noFill/>
                        <a:ln w="28575">
                          <a:solidFill>
                            <a:schemeClr val="tx1"/>
                          </a:solidFill>
                          <a:round/>
                          <a:headEnd/>
                          <a:tailEnd/>
                        </a:ln>
                      </p:spPr>
                      <p:txBody>
                        <a:bodyPr/>
                        <a:lstStyle/>
                        <a:p>
                          <a:endParaRPr lang="fr-CA"/>
                        </a:p>
                      </p:txBody>
                    </p:sp>
                    <p:sp>
                      <p:nvSpPr>
                        <p:cNvPr id="123390" name="Freeform 289"/>
                        <p:cNvSpPr>
                          <a:spLocks/>
                        </p:cNvSpPr>
                        <p:nvPr/>
                      </p:nvSpPr>
                      <p:spPr bwMode="auto">
                        <a:xfrm>
                          <a:off x="1205" y="2600"/>
                          <a:ext cx="10" cy="5"/>
                        </a:xfrm>
                        <a:custGeom>
                          <a:avLst/>
                          <a:gdLst>
                            <a:gd name="T0" fmla="*/ 0 w 39"/>
                            <a:gd name="T1" fmla="*/ 0 h 23"/>
                            <a:gd name="T2" fmla="*/ 0 w 39"/>
                            <a:gd name="T3" fmla="*/ 0 h 23"/>
                            <a:gd name="T4" fmla="*/ 0 w 39"/>
                            <a:gd name="T5" fmla="*/ 0 h 23"/>
                            <a:gd name="T6" fmla="*/ 0 w 39"/>
                            <a:gd name="T7" fmla="*/ 0 h 23"/>
                            <a:gd name="T8" fmla="*/ 0 w 39"/>
                            <a:gd name="T9" fmla="*/ 0 h 23"/>
                            <a:gd name="T10" fmla="*/ 0 w 39"/>
                            <a:gd name="T11" fmla="*/ 0 h 23"/>
                            <a:gd name="T12" fmla="*/ 0 w 39"/>
                            <a:gd name="T13" fmla="*/ 0 h 23"/>
                            <a:gd name="T14" fmla="*/ 0 w 39"/>
                            <a:gd name="T15" fmla="*/ 0 h 23"/>
                            <a:gd name="T16" fmla="*/ 0 w 39"/>
                            <a:gd name="T17" fmla="*/ 0 h 23"/>
                            <a:gd name="T18" fmla="*/ 0 w 39"/>
                            <a:gd name="T19" fmla="*/ 0 h 23"/>
                            <a:gd name="T20" fmla="*/ 0 w 39"/>
                            <a:gd name="T21" fmla="*/ 0 h 23"/>
                            <a:gd name="T22" fmla="*/ 0 w 39"/>
                            <a:gd name="T23" fmla="*/ 0 h 23"/>
                            <a:gd name="T24" fmla="*/ 0 w 39"/>
                            <a:gd name="T25" fmla="*/ 0 h 23"/>
                            <a:gd name="T26" fmla="*/ 0 w 39"/>
                            <a:gd name="T27" fmla="*/ 0 h 23"/>
                            <a:gd name="T28" fmla="*/ 0 w 39"/>
                            <a:gd name="T29" fmla="*/ 0 h 23"/>
                            <a:gd name="T30" fmla="*/ 0 w 39"/>
                            <a:gd name="T31" fmla="*/ 0 h 23"/>
                            <a:gd name="T32" fmla="*/ 0 w 39"/>
                            <a:gd name="T33" fmla="*/ 0 h 23"/>
                            <a:gd name="T34" fmla="*/ 0 w 39"/>
                            <a:gd name="T35" fmla="*/ 0 h 23"/>
                            <a:gd name="T36" fmla="*/ 0 w 39"/>
                            <a:gd name="T37" fmla="*/ 0 h 23"/>
                            <a:gd name="T38" fmla="*/ 0 w 39"/>
                            <a:gd name="T39" fmla="*/ 0 h 23"/>
                            <a:gd name="T40" fmla="*/ 0 w 39"/>
                            <a:gd name="T41" fmla="*/ 0 h 23"/>
                            <a:gd name="T42" fmla="*/ 0 w 39"/>
                            <a:gd name="T43" fmla="*/ 0 h 23"/>
                            <a:gd name="T44" fmla="*/ 0 w 39"/>
                            <a:gd name="T45" fmla="*/ 0 h 23"/>
                            <a:gd name="T46" fmla="*/ 0 w 39"/>
                            <a:gd name="T47" fmla="*/ 0 h 23"/>
                            <a:gd name="T48" fmla="*/ 0 w 39"/>
                            <a:gd name="T49" fmla="*/ 0 h 23"/>
                            <a:gd name="T50" fmla="*/ 0 w 39"/>
                            <a:gd name="T51" fmla="*/ 0 h 23"/>
                            <a:gd name="T52" fmla="*/ 0 w 39"/>
                            <a:gd name="T53" fmla="*/ 0 h 23"/>
                            <a:gd name="T54" fmla="*/ 0 w 39"/>
                            <a:gd name="T55" fmla="*/ 0 h 23"/>
                            <a:gd name="T56" fmla="*/ 0 w 39"/>
                            <a:gd name="T57" fmla="*/ 0 h 23"/>
                            <a:gd name="T58" fmla="*/ 0 w 39"/>
                            <a:gd name="T59" fmla="*/ 0 h 23"/>
                            <a:gd name="T60" fmla="*/ 0 w 39"/>
                            <a:gd name="T61" fmla="*/ 0 h 23"/>
                            <a:gd name="T62" fmla="*/ 0 w 39"/>
                            <a:gd name="T63" fmla="*/ 0 h 23"/>
                            <a:gd name="T64" fmla="*/ 0 w 39"/>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
                            <a:gd name="T100" fmla="*/ 0 h 23"/>
                            <a:gd name="T101" fmla="*/ 39 w 39"/>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 h="23">
                              <a:moveTo>
                                <a:pt x="13" y="0"/>
                              </a:moveTo>
                              <a:lnTo>
                                <a:pt x="9" y="0"/>
                              </a:lnTo>
                              <a:lnTo>
                                <a:pt x="6" y="0"/>
                              </a:lnTo>
                              <a:lnTo>
                                <a:pt x="6" y="4"/>
                              </a:lnTo>
                              <a:lnTo>
                                <a:pt x="2" y="4"/>
                              </a:lnTo>
                              <a:lnTo>
                                <a:pt x="2" y="6"/>
                              </a:lnTo>
                              <a:lnTo>
                                <a:pt x="0" y="9"/>
                              </a:lnTo>
                              <a:lnTo>
                                <a:pt x="0" y="12"/>
                              </a:lnTo>
                              <a:lnTo>
                                <a:pt x="0" y="15"/>
                              </a:lnTo>
                              <a:lnTo>
                                <a:pt x="0" y="17"/>
                              </a:lnTo>
                              <a:lnTo>
                                <a:pt x="2" y="17"/>
                              </a:lnTo>
                              <a:lnTo>
                                <a:pt x="2" y="21"/>
                              </a:lnTo>
                              <a:lnTo>
                                <a:pt x="6" y="21"/>
                              </a:lnTo>
                              <a:lnTo>
                                <a:pt x="6" y="23"/>
                              </a:lnTo>
                              <a:lnTo>
                                <a:pt x="9" y="23"/>
                              </a:lnTo>
                              <a:lnTo>
                                <a:pt x="22" y="23"/>
                              </a:lnTo>
                              <a:lnTo>
                                <a:pt x="28" y="23"/>
                              </a:lnTo>
                              <a:lnTo>
                                <a:pt x="32" y="23"/>
                              </a:lnTo>
                              <a:lnTo>
                                <a:pt x="35" y="21"/>
                              </a:lnTo>
                              <a:lnTo>
                                <a:pt x="39" y="17"/>
                              </a:lnTo>
                              <a:lnTo>
                                <a:pt x="39" y="15"/>
                              </a:lnTo>
                              <a:lnTo>
                                <a:pt x="39" y="12"/>
                              </a:lnTo>
                              <a:lnTo>
                                <a:pt x="39" y="9"/>
                              </a:lnTo>
                              <a:lnTo>
                                <a:pt x="39" y="6"/>
                              </a:lnTo>
                              <a:lnTo>
                                <a:pt x="35" y="4"/>
                              </a:lnTo>
                              <a:lnTo>
                                <a:pt x="32"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391" name="Line 290"/>
                        <p:cNvSpPr>
                          <a:spLocks noChangeShapeType="1"/>
                        </p:cNvSpPr>
                        <p:nvPr/>
                      </p:nvSpPr>
                      <p:spPr bwMode="auto">
                        <a:xfrm>
                          <a:off x="1208" y="2603"/>
                          <a:ext cx="1" cy="1"/>
                        </a:xfrm>
                        <a:prstGeom prst="line">
                          <a:avLst/>
                        </a:prstGeom>
                        <a:noFill/>
                        <a:ln w="28575">
                          <a:solidFill>
                            <a:schemeClr val="tx1"/>
                          </a:solidFill>
                          <a:round/>
                          <a:headEnd/>
                          <a:tailEnd/>
                        </a:ln>
                      </p:spPr>
                      <p:txBody>
                        <a:bodyPr/>
                        <a:lstStyle/>
                        <a:p>
                          <a:endParaRPr lang="fr-CA"/>
                        </a:p>
                      </p:txBody>
                    </p:sp>
                    <p:sp>
                      <p:nvSpPr>
                        <p:cNvPr id="123392" name="Freeform 291"/>
                        <p:cNvSpPr>
                          <a:spLocks/>
                        </p:cNvSpPr>
                        <p:nvPr/>
                      </p:nvSpPr>
                      <p:spPr bwMode="auto">
                        <a:xfrm>
                          <a:off x="1208" y="2598"/>
                          <a:ext cx="7" cy="7"/>
                        </a:xfrm>
                        <a:custGeom>
                          <a:avLst/>
                          <a:gdLst>
                            <a:gd name="T0" fmla="*/ 0 w 26"/>
                            <a:gd name="T1" fmla="*/ 0 h 36"/>
                            <a:gd name="T2" fmla="*/ 0 w 26"/>
                            <a:gd name="T3" fmla="*/ 0 h 36"/>
                            <a:gd name="T4" fmla="*/ 0 w 26"/>
                            <a:gd name="T5" fmla="*/ 0 h 36"/>
                            <a:gd name="T6" fmla="*/ 0 w 26"/>
                            <a:gd name="T7" fmla="*/ 0 h 36"/>
                            <a:gd name="T8" fmla="*/ 0 w 26"/>
                            <a:gd name="T9" fmla="*/ 0 h 36"/>
                            <a:gd name="T10" fmla="*/ 0 w 26"/>
                            <a:gd name="T11" fmla="*/ 0 h 36"/>
                            <a:gd name="T12" fmla="*/ 0 w 26"/>
                            <a:gd name="T13" fmla="*/ 0 h 36"/>
                            <a:gd name="T14" fmla="*/ 0 w 26"/>
                            <a:gd name="T15" fmla="*/ 0 h 36"/>
                            <a:gd name="T16" fmla="*/ 0 w 26"/>
                            <a:gd name="T17" fmla="*/ 0 h 36"/>
                            <a:gd name="T18" fmla="*/ 0 w 26"/>
                            <a:gd name="T19" fmla="*/ 0 h 36"/>
                            <a:gd name="T20" fmla="*/ 0 w 26"/>
                            <a:gd name="T21" fmla="*/ 0 h 36"/>
                            <a:gd name="T22" fmla="*/ 0 w 26"/>
                            <a:gd name="T23" fmla="*/ 0 h 36"/>
                            <a:gd name="T24" fmla="*/ 0 w 26"/>
                            <a:gd name="T25" fmla="*/ 0 h 36"/>
                            <a:gd name="T26" fmla="*/ 0 w 26"/>
                            <a:gd name="T27" fmla="*/ 0 h 36"/>
                            <a:gd name="T28" fmla="*/ 0 w 26"/>
                            <a:gd name="T29" fmla="*/ 0 h 36"/>
                            <a:gd name="T30" fmla="*/ 0 w 26"/>
                            <a:gd name="T31" fmla="*/ 0 h 36"/>
                            <a:gd name="T32" fmla="*/ 0 w 26"/>
                            <a:gd name="T33" fmla="*/ 0 h 36"/>
                            <a:gd name="T34" fmla="*/ 0 w 26"/>
                            <a:gd name="T35" fmla="*/ 0 h 36"/>
                            <a:gd name="T36" fmla="*/ 0 w 26"/>
                            <a:gd name="T37" fmla="*/ 0 h 36"/>
                            <a:gd name="T38" fmla="*/ 0 w 26"/>
                            <a:gd name="T39" fmla="*/ 0 h 36"/>
                            <a:gd name="T40" fmla="*/ 0 w 26"/>
                            <a:gd name="T41" fmla="*/ 0 h 36"/>
                            <a:gd name="T42" fmla="*/ 0 w 26"/>
                            <a:gd name="T43" fmla="*/ 0 h 36"/>
                            <a:gd name="T44" fmla="*/ 0 w 26"/>
                            <a:gd name="T45" fmla="*/ 0 h 36"/>
                            <a:gd name="T46" fmla="*/ 0 w 26"/>
                            <a:gd name="T47" fmla="*/ 0 h 36"/>
                            <a:gd name="T48" fmla="*/ 0 w 26"/>
                            <a:gd name="T49" fmla="*/ 0 h 36"/>
                            <a:gd name="T50" fmla="*/ 0 w 26"/>
                            <a:gd name="T51" fmla="*/ 0 h 36"/>
                            <a:gd name="T52" fmla="*/ 0 w 26"/>
                            <a:gd name="T53" fmla="*/ 0 h 36"/>
                            <a:gd name="T54" fmla="*/ 0 w 26"/>
                            <a:gd name="T55" fmla="*/ 0 h 36"/>
                            <a:gd name="T56" fmla="*/ 0 w 26"/>
                            <a:gd name="T57" fmla="*/ 0 h 36"/>
                            <a:gd name="T58" fmla="*/ 0 w 26"/>
                            <a:gd name="T59" fmla="*/ 0 h 36"/>
                            <a:gd name="T60" fmla="*/ 0 w 26"/>
                            <a:gd name="T61" fmla="*/ 0 h 36"/>
                            <a:gd name="T62" fmla="*/ 0 w 26"/>
                            <a:gd name="T63" fmla="*/ 0 h 36"/>
                            <a:gd name="T64" fmla="*/ 0 w 26"/>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6"/>
                            <a:gd name="T101" fmla="*/ 26 w 26"/>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6">
                              <a:moveTo>
                                <a:pt x="0" y="25"/>
                              </a:moveTo>
                              <a:lnTo>
                                <a:pt x="2" y="28"/>
                              </a:lnTo>
                              <a:lnTo>
                                <a:pt x="2" y="30"/>
                              </a:lnTo>
                              <a:lnTo>
                                <a:pt x="6" y="34"/>
                              </a:lnTo>
                              <a:lnTo>
                                <a:pt x="9" y="36"/>
                              </a:lnTo>
                              <a:lnTo>
                                <a:pt x="13" y="36"/>
                              </a:lnTo>
                              <a:lnTo>
                                <a:pt x="15" y="36"/>
                              </a:lnTo>
                              <a:lnTo>
                                <a:pt x="19" y="36"/>
                              </a:lnTo>
                              <a:lnTo>
                                <a:pt x="22" y="34"/>
                              </a:lnTo>
                              <a:lnTo>
                                <a:pt x="26" y="30"/>
                              </a:lnTo>
                              <a:lnTo>
                                <a:pt x="26" y="28"/>
                              </a:lnTo>
                              <a:lnTo>
                                <a:pt x="26" y="13"/>
                              </a:lnTo>
                              <a:lnTo>
                                <a:pt x="26" y="9"/>
                              </a:lnTo>
                              <a:lnTo>
                                <a:pt x="26" y="6"/>
                              </a:lnTo>
                              <a:lnTo>
                                <a:pt x="26" y="3"/>
                              </a:lnTo>
                              <a:lnTo>
                                <a:pt x="22" y="3"/>
                              </a:lnTo>
                              <a:lnTo>
                                <a:pt x="22" y="0"/>
                              </a:lnTo>
                              <a:lnTo>
                                <a:pt x="19" y="0"/>
                              </a:lnTo>
                              <a:lnTo>
                                <a:pt x="15" y="0"/>
                              </a:lnTo>
                              <a:lnTo>
                                <a:pt x="13" y="0"/>
                              </a:lnTo>
                              <a:lnTo>
                                <a:pt x="9" y="0"/>
                              </a:lnTo>
                              <a:lnTo>
                                <a:pt x="6" y="0"/>
                              </a:lnTo>
                              <a:lnTo>
                                <a:pt x="6" y="3"/>
                              </a:lnTo>
                              <a:lnTo>
                                <a:pt x="2" y="3"/>
                              </a:lnTo>
                              <a:lnTo>
                                <a:pt x="2" y="6"/>
                              </a:lnTo>
                              <a:lnTo>
                                <a:pt x="0" y="11"/>
                              </a:lnTo>
                              <a:lnTo>
                                <a:pt x="0" y="25"/>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393" name="Line 292"/>
                        <p:cNvSpPr>
                          <a:spLocks noChangeShapeType="1"/>
                        </p:cNvSpPr>
                        <p:nvPr/>
                      </p:nvSpPr>
                      <p:spPr bwMode="auto">
                        <a:xfrm>
                          <a:off x="1211" y="2598"/>
                          <a:ext cx="1" cy="1"/>
                        </a:xfrm>
                        <a:prstGeom prst="line">
                          <a:avLst/>
                        </a:prstGeom>
                        <a:noFill/>
                        <a:ln w="28575">
                          <a:solidFill>
                            <a:schemeClr val="tx1"/>
                          </a:solidFill>
                          <a:round/>
                          <a:headEnd/>
                          <a:tailEnd/>
                        </a:ln>
                      </p:spPr>
                      <p:txBody>
                        <a:bodyPr/>
                        <a:lstStyle/>
                        <a:p>
                          <a:endParaRPr lang="fr-CA"/>
                        </a:p>
                      </p:txBody>
                    </p:sp>
                    <p:sp>
                      <p:nvSpPr>
                        <p:cNvPr id="123394" name="Freeform 293"/>
                        <p:cNvSpPr>
                          <a:spLocks/>
                        </p:cNvSpPr>
                        <p:nvPr/>
                      </p:nvSpPr>
                      <p:spPr bwMode="auto">
                        <a:xfrm>
                          <a:off x="1208" y="2598"/>
                          <a:ext cx="11" cy="3"/>
                        </a:xfrm>
                        <a:custGeom>
                          <a:avLst/>
                          <a:gdLst>
                            <a:gd name="T0" fmla="*/ 0 w 41"/>
                            <a:gd name="T1" fmla="*/ 0 h 19"/>
                            <a:gd name="T2" fmla="*/ 0 w 41"/>
                            <a:gd name="T3" fmla="*/ 0 h 19"/>
                            <a:gd name="T4" fmla="*/ 0 w 41"/>
                            <a:gd name="T5" fmla="*/ 0 h 19"/>
                            <a:gd name="T6" fmla="*/ 0 w 41"/>
                            <a:gd name="T7" fmla="*/ 0 h 19"/>
                            <a:gd name="T8" fmla="*/ 0 w 41"/>
                            <a:gd name="T9" fmla="*/ 0 h 19"/>
                            <a:gd name="T10" fmla="*/ 0 w 41"/>
                            <a:gd name="T11" fmla="*/ 0 h 19"/>
                            <a:gd name="T12" fmla="*/ 0 w 41"/>
                            <a:gd name="T13" fmla="*/ 0 h 19"/>
                            <a:gd name="T14" fmla="*/ 0 w 41"/>
                            <a:gd name="T15" fmla="*/ 0 h 19"/>
                            <a:gd name="T16" fmla="*/ 0 w 41"/>
                            <a:gd name="T17" fmla="*/ 0 h 19"/>
                            <a:gd name="T18" fmla="*/ 0 w 41"/>
                            <a:gd name="T19" fmla="*/ 0 h 19"/>
                            <a:gd name="T20" fmla="*/ 0 w 41"/>
                            <a:gd name="T21" fmla="*/ 0 h 19"/>
                            <a:gd name="T22" fmla="*/ 0 w 41"/>
                            <a:gd name="T23" fmla="*/ 0 h 19"/>
                            <a:gd name="T24" fmla="*/ 0 w 41"/>
                            <a:gd name="T25" fmla="*/ 0 h 19"/>
                            <a:gd name="T26" fmla="*/ 0 w 41"/>
                            <a:gd name="T27" fmla="*/ 0 h 19"/>
                            <a:gd name="T28" fmla="*/ 0 w 41"/>
                            <a:gd name="T29" fmla="*/ 0 h 19"/>
                            <a:gd name="T30" fmla="*/ 0 w 41"/>
                            <a:gd name="T31" fmla="*/ 0 h 19"/>
                            <a:gd name="T32" fmla="*/ 0 w 41"/>
                            <a:gd name="T33" fmla="*/ 0 h 19"/>
                            <a:gd name="T34" fmla="*/ 0 w 41"/>
                            <a:gd name="T35" fmla="*/ 0 h 19"/>
                            <a:gd name="T36" fmla="*/ 0 w 41"/>
                            <a:gd name="T37" fmla="*/ 0 h 19"/>
                            <a:gd name="T38" fmla="*/ 0 w 41"/>
                            <a:gd name="T39" fmla="*/ 0 h 19"/>
                            <a:gd name="T40" fmla="*/ 0 w 41"/>
                            <a:gd name="T41" fmla="*/ 0 h 19"/>
                            <a:gd name="T42" fmla="*/ 0 w 41"/>
                            <a:gd name="T43" fmla="*/ 0 h 19"/>
                            <a:gd name="T44" fmla="*/ 0 w 41"/>
                            <a:gd name="T45" fmla="*/ 0 h 19"/>
                            <a:gd name="T46" fmla="*/ 0 w 41"/>
                            <a:gd name="T47" fmla="*/ 0 h 19"/>
                            <a:gd name="T48" fmla="*/ 0 w 41"/>
                            <a:gd name="T49" fmla="*/ 0 h 19"/>
                            <a:gd name="T50" fmla="*/ 0 w 41"/>
                            <a:gd name="T51" fmla="*/ 0 h 19"/>
                            <a:gd name="T52" fmla="*/ 0 w 41"/>
                            <a:gd name="T53" fmla="*/ 0 h 19"/>
                            <a:gd name="T54" fmla="*/ 0 w 41"/>
                            <a:gd name="T55" fmla="*/ 0 h 19"/>
                            <a:gd name="T56" fmla="*/ 0 w 41"/>
                            <a:gd name="T57" fmla="*/ 0 h 19"/>
                            <a:gd name="T58" fmla="*/ 0 w 41"/>
                            <a:gd name="T59" fmla="*/ 0 h 19"/>
                            <a:gd name="T60" fmla="*/ 0 w 41"/>
                            <a:gd name="T61" fmla="*/ 0 h 19"/>
                            <a:gd name="T62" fmla="*/ 0 w 41"/>
                            <a:gd name="T63" fmla="*/ 0 h 19"/>
                            <a:gd name="T64" fmla="*/ 0 w 41"/>
                            <a:gd name="T65" fmla="*/ 0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19"/>
                            <a:gd name="T101" fmla="*/ 41 w 41"/>
                            <a:gd name="T102" fmla="*/ 19 h 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19">
                              <a:moveTo>
                                <a:pt x="13" y="0"/>
                              </a:moveTo>
                              <a:lnTo>
                                <a:pt x="13" y="0"/>
                              </a:lnTo>
                              <a:lnTo>
                                <a:pt x="9" y="0"/>
                              </a:lnTo>
                              <a:lnTo>
                                <a:pt x="6" y="0"/>
                              </a:lnTo>
                              <a:lnTo>
                                <a:pt x="6" y="3"/>
                              </a:lnTo>
                              <a:lnTo>
                                <a:pt x="2" y="3"/>
                              </a:lnTo>
                              <a:lnTo>
                                <a:pt x="2" y="6"/>
                              </a:lnTo>
                              <a:lnTo>
                                <a:pt x="2" y="9"/>
                              </a:lnTo>
                              <a:lnTo>
                                <a:pt x="0" y="11"/>
                              </a:lnTo>
                              <a:lnTo>
                                <a:pt x="2" y="11"/>
                              </a:lnTo>
                              <a:lnTo>
                                <a:pt x="2" y="13"/>
                              </a:lnTo>
                              <a:lnTo>
                                <a:pt x="2" y="17"/>
                              </a:lnTo>
                              <a:lnTo>
                                <a:pt x="6" y="17"/>
                              </a:lnTo>
                              <a:lnTo>
                                <a:pt x="6" y="19"/>
                              </a:lnTo>
                              <a:lnTo>
                                <a:pt x="9" y="19"/>
                              </a:lnTo>
                              <a:lnTo>
                                <a:pt x="13" y="19"/>
                              </a:lnTo>
                              <a:lnTo>
                                <a:pt x="26" y="19"/>
                              </a:lnTo>
                              <a:lnTo>
                                <a:pt x="31" y="19"/>
                              </a:lnTo>
                              <a:lnTo>
                                <a:pt x="35" y="19"/>
                              </a:lnTo>
                              <a:lnTo>
                                <a:pt x="37" y="17"/>
                              </a:lnTo>
                              <a:lnTo>
                                <a:pt x="41" y="13"/>
                              </a:lnTo>
                              <a:lnTo>
                                <a:pt x="41" y="11"/>
                              </a:lnTo>
                              <a:lnTo>
                                <a:pt x="41" y="9"/>
                              </a:lnTo>
                              <a:lnTo>
                                <a:pt x="41" y="6"/>
                              </a:lnTo>
                              <a:lnTo>
                                <a:pt x="37" y="3"/>
                              </a:lnTo>
                              <a:lnTo>
                                <a:pt x="35"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395" name="Line 294"/>
                        <p:cNvSpPr>
                          <a:spLocks noChangeShapeType="1"/>
                        </p:cNvSpPr>
                        <p:nvPr/>
                      </p:nvSpPr>
                      <p:spPr bwMode="auto">
                        <a:xfrm>
                          <a:off x="1212" y="2600"/>
                          <a:ext cx="1" cy="1"/>
                        </a:xfrm>
                        <a:prstGeom prst="line">
                          <a:avLst/>
                        </a:prstGeom>
                        <a:noFill/>
                        <a:ln w="28575">
                          <a:solidFill>
                            <a:schemeClr val="tx1"/>
                          </a:solidFill>
                          <a:round/>
                          <a:headEnd/>
                          <a:tailEnd/>
                        </a:ln>
                      </p:spPr>
                      <p:txBody>
                        <a:bodyPr/>
                        <a:lstStyle/>
                        <a:p>
                          <a:endParaRPr lang="fr-CA"/>
                        </a:p>
                      </p:txBody>
                    </p:sp>
                    <p:sp>
                      <p:nvSpPr>
                        <p:cNvPr id="123396" name="Freeform 295"/>
                        <p:cNvSpPr>
                          <a:spLocks/>
                        </p:cNvSpPr>
                        <p:nvPr/>
                      </p:nvSpPr>
                      <p:spPr bwMode="auto">
                        <a:xfrm>
                          <a:off x="1212" y="2591"/>
                          <a:ext cx="7" cy="11"/>
                        </a:xfrm>
                        <a:custGeom>
                          <a:avLst/>
                          <a:gdLst>
                            <a:gd name="T0" fmla="*/ 0 w 26"/>
                            <a:gd name="T1" fmla="*/ 0 h 56"/>
                            <a:gd name="T2" fmla="*/ 0 w 26"/>
                            <a:gd name="T3" fmla="*/ 0 h 56"/>
                            <a:gd name="T4" fmla="*/ 0 w 26"/>
                            <a:gd name="T5" fmla="*/ 0 h 56"/>
                            <a:gd name="T6" fmla="*/ 0 w 26"/>
                            <a:gd name="T7" fmla="*/ 0 h 56"/>
                            <a:gd name="T8" fmla="*/ 0 w 26"/>
                            <a:gd name="T9" fmla="*/ 0 h 56"/>
                            <a:gd name="T10" fmla="*/ 0 w 26"/>
                            <a:gd name="T11" fmla="*/ 0 h 56"/>
                            <a:gd name="T12" fmla="*/ 0 w 26"/>
                            <a:gd name="T13" fmla="*/ 0 h 56"/>
                            <a:gd name="T14" fmla="*/ 0 w 26"/>
                            <a:gd name="T15" fmla="*/ 0 h 56"/>
                            <a:gd name="T16" fmla="*/ 0 w 26"/>
                            <a:gd name="T17" fmla="*/ 0 h 56"/>
                            <a:gd name="T18" fmla="*/ 0 w 26"/>
                            <a:gd name="T19" fmla="*/ 0 h 56"/>
                            <a:gd name="T20" fmla="*/ 0 w 26"/>
                            <a:gd name="T21" fmla="*/ 0 h 56"/>
                            <a:gd name="T22" fmla="*/ 0 w 26"/>
                            <a:gd name="T23" fmla="*/ 0 h 56"/>
                            <a:gd name="T24" fmla="*/ 0 w 26"/>
                            <a:gd name="T25" fmla="*/ 0 h 56"/>
                            <a:gd name="T26" fmla="*/ 0 w 26"/>
                            <a:gd name="T27" fmla="*/ 0 h 56"/>
                            <a:gd name="T28" fmla="*/ 0 w 26"/>
                            <a:gd name="T29" fmla="*/ 0 h 56"/>
                            <a:gd name="T30" fmla="*/ 0 w 26"/>
                            <a:gd name="T31" fmla="*/ 0 h 56"/>
                            <a:gd name="T32" fmla="*/ 0 w 26"/>
                            <a:gd name="T33" fmla="*/ 0 h 56"/>
                            <a:gd name="T34" fmla="*/ 0 w 26"/>
                            <a:gd name="T35" fmla="*/ 0 h 56"/>
                            <a:gd name="T36" fmla="*/ 0 w 26"/>
                            <a:gd name="T37" fmla="*/ 0 h 56"/>
                            <a:gd name="T38" fmla="*/ 0 w 26"/>
                            <a:gd name="T39" fmla="*/ 0 h 56"/>
                            <a:gd name="T40" fmla="*/ 0 w 26"/>
                            <a:gd name="T41" fmla="*/ 0 h 56"/>
                            <a:gd name="T42" fmla="*/ 0 w 26"/>
                            <a:gd name="T43" fmla="*/ 0 h 56"/>
                            <a:gd name="T44" fmla="*/ 0 w 26"/>
                            <a:gd name="T45" fmla="*/ 0 h 56"/>
                            <a:gd name="T46" fmla="*/ 0 w 26"/>
                            <a:gd name="T47" fmla="*/ 0 h 56"/>
                            <a:gd name="T48" fmla="*/ 0 w 26"/>
                            <a:gd name="T49" fmla="*/ 0 h 56"/>
                            <a:gd name="T50" fmla="*/ 0 w 26"/>
                            <a:gd name="T51" fmla="*/ 0 h 56"/>
                            <a:gd name="T52" fmla="*/ 0 w 26"/>
                            <a:gd name="T53" fmla="*/ 0 h 56"/>
                            <a:gd name="T54" fmla="*/ 0 w 26"/>
                            <a:gd name="T55" fmla="*/ 0 h 56"/>
                            <a:gd name="T56" fmla="*/ 0 w 26"/>
                            <a:gd name="T57" fmla="*/ 0 h 56"/>
                            <a:gd name="T58" fmla="*/ 0 w 26"/>
                            <a:gd name="T59" fmla="*/ 0 h 56"/>
                            <a:gd name="T60" fmla="*/ 0 w 26"/>
                            <a:gd name="T61" fmla="*/ 0 h 56"/>
                            <a:gd name="T62" fmla="*/ 0 w 26"/>
                            <a:gd name="T63" fmla="*/ 0 h 56"/>
                            <a:gd name="T64" fmla="*/ 0 w 26"/>
                            <a:gd name="T65" fmla="*/ 0 h 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6"/>
                            <a:gd name="T101" fmla="*/ 26 w 26"/>
                            <a:gd name="T102" fmla="*/ 56 h 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6">
                              <a:moveTo>
                                <a:pt x="0" y="45"/>
                              </a:moveTo>
                              <a:lnTo>
                                <a:pt x="0" y="45"/>
                              </a:lnTo>
                              <a:lnTo>
                                <a:pt x="0" y="47"/>
                              </a:lnTo>
                              <a:lnTo>
                                <a:pt x="4" y="51"/>
                              </a:lnTo>
                              <a:lnTo>
                                <a:pt x="7" y="53"/>
                              </a:lnTo>
                              <a:lnTo>
                                <a:pt x="11" y="53"/>
                              </a:lnTo>
                              <a:lnTo>
                                <a:pt x="13" y="56"/>
                              </a:lnTo>
                              <a:lnTo>
                                <a:pt x="16" y="53"/>
                              </a:lnTo>
                              <a:lnTo>
                                <a:pt x="20" y="53"/>
                              </a:lnTo>
                              <a:lnTo>
                                <a:pt x="22" y="51"/>
                              </a:lnTo>
                              <a:lnTo>
                                <a:pt x="26" y="47"/>
                              </a:lnTo>
                              <a:lnTo>
                                <a:pt x="26" y="45"/>
                              </a:lnTo>
                              <a:lnTo>
                                <a:pt x="26" y="15"/>
                              </a:lnTo>
                              <a:lnTo>
                                <a:pt x="26" y="11"/>
                              </a:lnTo>
                              <a:lnTo>
                                <a:pt x="26" y="9"/>
                              </a:lnTo>
                              <a:lnTo>
                                <a:pt x="22" y="6"/>
                              </a:lnTo>
                              <a:lnTo>
                                <a:pt x="20" y="3"/>
                              </a:lnTo>
                              <a:lnTo>
                                <a:pt x="16" y="0"/>
                              </a:lnTo>
                              <a:lnTo>
                                <a:pt x="13" y="0"/>
                              </a:lnTo>
                              <a:lnTo>
                                <a:pt x="11" y="0"/>
                              </a:lnTo>
                              <a:lnTo>
                                <a:pt x="7" y="3"/>
                              </a:lnTo>
                              <a:lnTo>
                                <a:pt x="4" y="6"/>
                              </a:lnTo>
                              <a:lnTo>
                                <a:pt x="0" y="9"/>
                              </a:lnTo>
                              <a:lnTo>
                                <a:pt x="0" y="15"/>
                              </a:lnTo>
                              <a:lnTo>
                                <a:pt x="0" y="45"/>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397" name="Line 296"/>
                        <p:cNvSpPr>
                          <a:spLocks noChangeShapeType="1"/>
                        </p:cNvSpPr>
                        <p:nvPr/>
                      </p:nvSpPr>
                      <p:spPr bwMode="auto">
                        <a:xfrm>
                          <a:off x="1215" y="2591"/>
                          <a:ext cx="1" cy="1"/>
                        </a:xfrm>
                        <a:prstGeom prst="line">
                          <a:avLst/>
                        </a:prstGeom>
                        <a:noFill/>
                        <a:ln w="28575">
                          <a:solidFill>
                            <a:schemeClr val="tx1"/>
                          </a:solidFill>
                          <a:round/>
                          <a:headEnd/>
                          <a:tailEnd/>
                        </a:ln>
                      </p:spPr>
                      <p:txBody>
                        <a:bodyPr/>
                        <a:lstStyle/>
                        <a:p>
                          <a:endParaRPr lang="fr-CA"/>
                        </a:p>
                      </p:txBody>
                    </p:sp>
                    <p:sp>
                      <p:nvSpPr>
                        <p:cNvPr id="123398" name="Freeform 297"/>
                        <p:cNvSpPr>
                          <a:spLocks/>
                        </p:cNvSpPr>
                        <p:nvPr/>
                      </p:nvSpPr>
                      <p:spPr bwMode="auto">
                        <a:xfrm>
                          <a:off x="1212" y="2591"/>
                          <a:ext cx="10" cy="4"/>
                        </a:xfrm>
                        <a:custGeom>
                          <a:avLst/>
                          <a:gdLst>
                            <a:gd name="T0" fmla="*/ 0 w 39"/>
                            <a:gd name="T1" fmla="*/ 0 h 23"/>
                            <a:gd name="T2" fmla="*/ 0 w 39"/>
                            <a:gd name="T3" fmla="*/ 0 h 23"/>
                            <a:gd name="T4" fmla="*/ 0 w 39"/>
                            <a:gd name="T5" fmla="*/ 0 h 23"/>
                            <a:gd name="T6" fmla="*/ 0 w 39"/>
                            <a:gd name="T7" fmla="*/ 0 h 23"/>
                            <a:gd name="T8" fmla="*/ 0 w 39"/>
                            <a:gd name="T9" fmla="*/ 0 h 23"/>
                            <a:gd name="T10" fmla="*/ 0 w 39"/>
                            <a:gd name="T11" fmla="*/ 0 h 23"/>
                            <a:gd name="T12" fmla="*/ 0 w 39"/>
                            <a:gd name="T13" fmla="*/ 0 h 23"/>
                            <a:gd name="T14" fmla="*/ 0 w 39"/>
                            <a:gd name="T15" fmla="*/ 0 h 23"/>
                            <a:gd name="T16" fmla="*/ 0 w 39"/>
                            <a:gd name="T17" fmla="*/ 0 h 23"/>
                            <a:gd name="T18" fmla="*/ 0 w 39"/>
                            <a:gd name="T19" fmla="*/ 0 h 23"/>
                            <a:gd name="T20" fmla="*/ 0 w 39"/>
                            <a:gd name="T21" fmla="*/ 0 h 23"/>
                            <a:gd name="T22" fmla="*/ 0 w 39"/>
                            <a:gd name="T23" fmla="*/ 0 h 23"/>
                            <a:gd name="T24" fmla="*/ 0 w 39"/>
                            <a:gd name="T25" fmla="*/ 0 h 23"/>
                            <a:gd name="T26" fmla="*/ 0 w 39"/>
                            <a:gd name="T27" fmla="*/ 0 h 23"/>
                            <a:gd name="T28" fmla="*/ 0 w 39"/>
                            <a:gd name="T29" fmla="*/ 0 h 23"/>
                            <a:gd name="T30" fmla="*/ 0 w 39"/>
                            <a:gd name="T31" fmla="*/ 0 h 23"/>
                            <a:gd name="T32" fmla="*/ 0 w 39"/>
                            <a:gd name="T33" fmla="*/ 0 h 23"/>
                            <a:gd name="T34" fmla="*/ 0 w 39"/>
                            <a:gd name="T35" fmla="*/ 0 h 23"/>
                            <a:gd name="T36" fmla="*/ 0 w 39"/>
                            <a:gd name="T37" fmla="*/ 0 h 23"/>
                            <a:gd name="T38" fmla="*/ 0 w 39"/>
                            <a:gd name="T39" fmla="*/ 0 h 23"/>
                            <a:gd name="T40" fmla="*/ 0 w 39"/>
                            <a:gd name="T41" fmla="*/ 0 h 23"/>
                            <a:gd name="T42" fmla="*/ 0 w 39"/>
                            <a:gd name="T43" fmla="*/ 0 h 23"/>
                            <a:gd name="T44" fmla="*/ 0 w 39"/>
                            <a:gd name="T45" fmla="*/ 0 h 23"/>
                            <a:gd name="T46" fmla="*/ 0 w 39"/>
                            <a:gd name="T47" fmla="*/ 0 h 23"/>
                            <a:gd name="T48" fmla="*/ 0 w 39"/>
                            <a:gd name="T49" fmla="*/ 0 h 23"/>
                            <a:gd name="T50" fmla="*/ 0 w 39"/>
                            <a:gd name="T51" fmla="*/ 0 h 23"/>
                            <a:gd name="T52" fmla="*/ 0 w 39"/>
                            <a:gd name="T53" fmla="*/ 0 h 23"/>
                            <a:gd name="T54" fmla="*/ 0 w 39"/>
                            <a:gd name="T55" fmla="*/ 0 h 23"/>
                            <a:gd name="T56" fmla="*/ 0 w 39"/>
                            <a:gd name="T57" fmla="*/ 0 h 23"/>
                            <a:gd name="T58" fmla="*/ 0 w 39"/>
                            <a:gd name="T59" fmla="*/ 0 h 23"/>
                            <a:gd name="T60" fmla="*/ 0 w 39"/>
                            <a:gd name="T61" fmla="*/ 0 h 23"/>
                            <a:gd name="T62" fmla="*/ 0 w 39"/>
                            <a:gd name="T63" fmla="*/ 0 h 23"/>
                            <a:gd name="T64" fmla="*/ 0 w 39"/>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
                            <a:gd name="T100" fmla="*/ 0 h 23"/>
                            <a:gd name="T101" fmla="*/ 39 w 39"/>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 h="23">
                              <a:moveTo>
                                <a:pt x="13" y="0"/>
                              </a:moveTo>
                              <a:lnTo>
                                <a:pt x="11" y="0"/>
                              </a:lnTo>
                              <a:lnTo>
                                <a:pt x="7" y="3"/>
                              </a:lnTo>
                              <a:lnTo>
                                <a:pt x="4" y="6"/>
                              </a:lnTo>
                              <a:lnTo>
                                <a:pt x="0" y="9"/>
                              </a:lnTo>
                              <a:lnTo>
                                <a:pt x="0" y="11"/>
                              </a:lnTo>
                              <a:lnTo>
                                <a:pt x="0" y="15"/>
                              </a:lnTo>
                              <a:lnTo>
                                <a:pt x="0" y="17"/>
                              </a:lnTo>
                              <a:lnTo>
                                <a:pt x="4" y="20"/>
                              </a:lnTo>
                              <a:lnTo>
                                <a:pt x="7" y="23"/>
                              </a:lnTo>
                              <a:lnTo>
                                <a:pt x="11" y="23"/>
                              </a:lnTo>
                              <a:lnTo>
                                <a:pt x="22" y="23"/>
                              </a:lnTo>
                              <a:lnTo>
                                <a:pt x="29" y="23"/>
                              </a:lnTo>
                              <a:lnTo>
                                <a:pt x="33" y="23"/>
                              </a:lnTo>
                              <a:lnTo>
                                <a:pt x="35" y="23"/>
                              </a:lnTo>
                              <a:lnTo>
                                <a:pt x="35" y="20"/>
                              </a:lnTo>
                              <a:lnTo>
                                <a:pt x="39" y="20"/>
                              </a:lnTo>
                              <a:lnTo>
                                <a:pt x="39" y="17"/>
                              </a:lnTo>
                              <a:lnTo>
                                <a:pt x="39" y="15"/>
                              </a:lnTo>
                              <a:lnTo>
                                <a:pt x="39" y="11"/>
                              </a:lnTo>
                              <a:lnTo>
                                <a:pt x="39" y="9"/>
                              </a:lnTo>
                              <a:lnTo>
                                <a:pt x="39" y="6"/>
                              </a:lnTo>
                              <a:lnTo>
                                <a:pt x="35" y="6"/>
                              </a:lnTo>
                              <a:lnTo>
                                <a:pt x="35" y="3"/>
                              </a:lnTo>
                              <a:lnTo>
                                <a:pt x="33" y="3"/>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399" name="Line 298"/>
                        <p:cNvSpPr>
                          <a:spLocks noChangeShapeType="1"/>
                        </p:cNvSpPr>
                        <p:nvPr/>
                      </p:nvSpPr>
                      <p:spPr bwMode="auto">
                        <a:xfrm>
                          <a:off x="1215" y="2593"/>
                          <a:ext cx="1" cy="1"/>
                        </a:xfrm>
                        <a:prstGeom prst="line">
                          <a:avLst/>
                        </a:prstGeom>
                        <a:noFill/>
                        <a:ln w="28575">
                          <a:solidFill>
                            <a:schemeClr val="tx1"/>
                          </a:solidFill>
                          <a:round/>
                          <a:headEnd/>
                          <a:tailEnd/>
                        </a:ln>
                      </p:spPr>
                      <p:txBody>
                        <a:bodyPr/>
                        <a:lstStyle/>
                        <a:p>
                          <a:endParaRPr lang="fr-CA"/>
                        </a:p>
                      </p:txBody>
                    </p:sp>
                    <p:sp>
                      <p:nvSpPr>
                        <p:cNvPr id="123400" name="Freeform 299"/>
                        <p:cNvSpPr>
                          <a:spLocks/>
                        </p:cNvSpPr>
                        <p:nvPr/>
                      </p:nvSpPr>
                      <p:spPr bwMode="auto">
                        <a:xfrm>
                          <a:off x="1215" y="2588"/>
                          <a:ext cx="7" cy="7"/>
                        </a:xfrm>
                        <a:custGeom>
                          <a:avLst/>
                          <a:gdLst>
                            <a:gd name="T0" fmla="*/ 0 w 26"/>
                            <a:gd name="T1" fmla="*/ 0 h 36"/>
                            <a:gd name="T2" fmla="*/ 0 w 26"/>
                            <a:gd name="T3" fmla="*/ 0 h 36"/>
                            <a:gd name="T4" fmla="*/ 0 w 26"/>
                            <a:gd name="T5" fmla="*/ 0 h 36"/>
                            <a:gd name="T6" fmla="*/ 0 w 26"/>
                            <a:gd name="T7" fmla="*/ 0 h 36"/>
                            <a:gd name="T8" fmla="*/ 0 w 26"/>
                            <a:gd name="T9" fmla="*/ 0 h 36"/>
                            <a:gd name="T10" fmla="*/ 0 w 26"/>
                            <a:gd name="T11" fmla="*/ 0 h 36"/>
                            <a:gd name="T12" fmla="*/ 0 w 26"/>
                            <a:gd name="T13" fmla="*/ 0 h 36"/>
                            <a:gd name="T14" fmla="*/ 0 w 26"/>
                            <a:gd name="T15" fmla="*/ 0 h 36"/>
                            <a:gd name="T16" fmla="*/ 0 w 26"/>
                            <a:gd name="T17" fmla="*/ 0 h 36"/>
                            <a:gd name="T18" fmla="*/ 0 w 26"/>
                            <a:gd name="T19" fmla="*/ 0 h 36"/>
                            <a:gd name="T20" fmla="*/ 0 w 26"/>
                            <a:gd name="T21" fmla="*/ 0 h 36"/>
                            <a:gd name="T22" fmla="*/ 0 w 26"/>
                            <a:gd name="T23" fmla="*/ 0 h 36"/>
                            <a:gd name="T24" fmla="*/ 0 w 26"/>
                            <a:gd name="T25" fmla="*/ 0 h 36"/>
                            <a:gd name="T26" fmla="*/ 0 w 26"/>
                            <a:gd name="T27" fmla="*/ 0 h 36"/>
                            <a:gd name="T28" fmla="*/ 0 w 26"/>
                            <a:gd name="T29" fmla="*/ 0 h 36"/>
                            <a:gd name="T30" fmla="*/ 0 w 26"/>
                            <a:gd name="T31" fmla="*/ 0 h 36"/>
                            <a:gd name="T32" fmla="*/ 0 w 26"/>
                            <a:gd name="T33" fmla="*/ 0 h 36"/>
                            <a:gd name="T34" fmla="*/ 0 w 26"/>
                            <a:gd name="T35" fmla="*/ 0 h 36"/>
                            <a:gd name="T36" fmla="*/ 0 w 26"/>
                            <a:gd name="T37" fmla="*/ 0 h 36"/>
                            <a:gd name="T38" fmla="*/ 0 w 26"/>
                            <a:gd name="T39" fmla="*/ 0 h 36"/>
                            <a:gd name="T40" fmla="*/ 0 w 26"/>
                            <a:gd name="T41" fmla="*/ 0 h 36"/>
                            <a:gd name="T42" fmla="*/ 0 w 26"/>
                            <a:gd name="T43" fmla="*/ 0 h 36"/>
                            <a:gd name="T44" fmla="*/ 0 w 26"/>
                            <a:gd name="T45" fmla="*/ 0 h 36"/>
                            <a:gd name="T46" fmla="*/ 0 w 26"/>
                            <a:gd name="T47" fmla="*/ 0 h 36"/>
                            <a:gd name="T48" fmla="*/ 0 w 26"/>
                            <a:gd name="T49" fmla="*/ 0 h 36"/>
                            <a:gd name="T50" fmla="*/ 0 w 26"/>
                            <a:gd name="T51" fmla="*/ 0 h 36"/>
                            <a:gd name="T52" fmla="*/ 0 w 26"/>
                            <a:gd name="T53" fmla="*/ 0 h 36"/>
                            <a:gd name="T54" fmla="*/ 0 w 26"/>
                            <a:gd name="T55" fmla="*/ 0 h 36"/>
                            <a:gd name="T56" fmla="*/ 0 w 26"/>
                            <a:gd name="T57" fmla="*/ 0 h 36"/>
                            <a:gd name="T58" fmla="*/ 0 w 26"/>
                            <a:gd name="T59" fmla="*/ 0 h 36"/>
                            <a:gd name="T60" fmla="*/ 0 w 26"/>
                            <a:gd name="T61" fmla="*/ 0 h 36"/>
                            <a:gd name="T62" fmla="*/ 0 w 26"/>
                            <a:gd name="T63" fmla="*/ 0 h 36"/>
                            <a:gd name="T64" fmla="*/ 0 w 26"/>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6"/>
                            <a:gd name="T101" fmla="*/ 26 w 26"/>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6">
                              <a:moveTo>
                                <a:pt x="0" y="24"/>
                              </a:moveTo>
                              <a:lnTo>
                                <a:pt x="3" y="28"/>
                              </a:lnTo>
                              <a:lnTo>
                                <a:pt x="3" y="30"/>
                              </a:lnTo>
                              <a:lnTo>
                                <a:pt x="3" y="33"/>
                              </a:lnTo>
                              <a:lnTo>
                                <a:pt x="7" y="33"/>
                              </a:lnTo>
                              <a:lnTo>
                                <a:pt x="7" y="36"/>
                              </a:lnTo>
                              <a:lnTo>
                                <a:pt x="9" y="36"/>
                              </a:lnTo>
                              <a:lnTo>
                                <a:pt x="13" y="36"/>
                              </a:lnTo>
                              <a:lnTo>
                                <a:pt x="16" y="36"/>
                              </a:lnTo>
                              <a:lnTo>
                                <a:pt x="20" y="36"/>
                              </a:lnTo>
                              <a:lnTo>
                                <a:pt x="22" y="36"/>
                              </a:lnTo>
                              <a:lnTo>
                                <a:pt x="22" y="33"/>
                              </a:lnTo>
                              <a:lnTo>
                                <a:pt x="26" y="33"/>
                              </a:lnTo>
                              <a:lnTo>
                                <a:pt x="26" y="30"/>
                              </a:lnTo>
                              <a:lnTo>
                                <a:pt x="26" y="28"/>
                              </a:lnTo>
                              <a:lnTo>
                                <a:pt x="26" y="13"/>
                              </a:lnTo>
                              <a:lnTo>
                                <a:pt x="26" y="7"/>
                              </a:lnTo>
                              <a:lnTo>
                                <a:pt x="26" y="5"/>
                              </a:lnTo>
                              <a:lnTo>
                                <a:pt x="22" y="2"/>
                              </a:lnTo>
                              <a:lnTo>
                                <a:pt x="22" y="0"/>
                              </a:lnTo>
                              <a:lnTo>
                                <a:pt x="20" y="0"/>
                              </a:lnTo>
                              <a:lnTo>
                                <a:pt x="16" y="0"/>
                              </a:lnTo>
                              <a:lnTo>
                                <a:pt x="13" y="0"/>
                              </a:lnTo>
                              <a:lnTo>
                                <a:pt x="9" y="0"/>
                              </a:lnTo>
                              <a:lnTo>
                                <a:pt x="7" y="0"/>
                              </a:lnTo>
                              <a:lnTo>
                                <a:pt x="7" y="2"/>
                              </a:lnTo>
                              <a:lnTo>
                                <a:pt x="3" y="5"/>
                              </a:lnTo>
                              <a:lnTo>
                                <a:pt x="0" y="11"/>
                              </a:lnTo>
                              <a:lnTo>
                                <a:pt x="0" y="24"/>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401" name="Line 300"/>
                        <p:cNvSpPr>
                          <a:spLocks noChangeShapeType="1"/>
                        </p:cNvSpPr>
                        <p:nvPr/>
                      </p:nvSpPr>
                      <p:spPr bwMode="auto">
                        <a:xfrm>
                          <a:off x="1219" y="2588"/>
                          <a:ext cx="1" cy="1"/>
                        </a:xfrm>
                        <a:prstGeom prst="line">
                          <a:avLst/>
                        </a:prstGeom>
                        <a:noFill/>
                        <a:ln w="28575">
                          <a:solidFill>
                            <a:schemeClr val="tx1"/>
                          </a:solidFill>
                          <a:round/>
                          <a:headEnd/>
                          <a:tailEnd/>
                        </a:ln>
                      </p:spPr>
                      <p:txBody>
                        <a:bodyPr/>
                        <a:lstStyle/>
                        <a:p>
                          <a:endParaRPr lang="fr-CA"/>
                        </a:p>
                      </p:txBody>
                    </p:sp>
                    <p:sp>
                      <p:nvSpPr>
                        <p:cNvPr id="123402" name="Freeform 301"/>
                        <p:cNvSpPr>
                          <a:spLocks/>
                        </p:cNvSpPr>
                        <p:nvPr/>
                      </p:nvSpPr>
                      <p:spPr bwMode="auto">
                        <a:xfrm>
                          <a:off x="1215" y="2588"/>
                          <a:ext cx="11" cy="5"/>
                        </a:xfrm>
                        <a:custGeom>
                          <a:avLst/>
                          <a:gdLst>
                            <a:gd name="T0" fmla="*/ 0 w 41"/>
                            <a:gd name="T1" fmla="*/ 0 h 22"/>
                            <a:gd name="T2" fmla="*/ 0 w 41"/>
                            <a:gd name="T3" fmla="*/ 0 h 22"/>
                            <a:gd name="T4" fmla="*/ 0 w 41"/>
                            <a:gd name="T5" fmla="*/ 0 h 22"/>
                            <a:gd name="T6" fmla="*/ 0 w 41"/>
                            <a:gd name="T7" fmla="*/ 0 h 22"/>
                            <a:gd name="T8" fmla="*/ 0 w 41"/>
                            <a:gd name="T9" fmla="*/ 0 h 22"/>
                            <a:gd name="T10" fmla="*/ 0 w 41"/>
                            <a:gd name="T11" fmla="*/ 0 h 22"/>
                            <a:gd name="T12" fmla="*/ 0 w 41"/>
                            <a:gd name="T13" fmla="*/ 0 h 22"/>
                            <a:gd name="T14" fmla="*/ 0 w 41"/>
                            <a:gd name="T15" fmla="*/ 0 h 22"/>
                            <a:gd name="T16" fmla="*/ 0 w 41"/>
                            <a:gd name="T17" fmla="*/ 0 h 22"/>
                            <a:gd name="T18" fmla="*/ 0 w 41"/>
                            <a:gd name="T19" fmla="*/ 0 h 22"/>
                            <a:gd name="T20" fmla="*/ 0 w 41"/>
                            <a:gd name="T21" fmla="*/ 0 h 22"/>
                            <a:gd name="T22" fmla="*/ 0 w 41"/>
                            <a:gd name="T23" fmla="*/ 0 h 22"/>
                            <a:gd name="T24" fmla="*/ 0 w 41"/>
                            <a:gd name="T25" fmla="*/ 0 h 22"/>
                            <a:gd name="T26" fmla="*/ 0 w 41"/>
                            <a:gd name="T27" fmla="*/ 0 h 22"/>
                            <a:gd name="T28" fmla="*/ 0 w 41"/>
                            <a:gd name="T29" fmla="*/ 0 h 22"/>
                            <a:gd name="T30" fmla="*/ 0 w 41"/>
                            <a:gd name="T31" fmla="*/ 0 h 22"/>
                            <a:gd name="T32" fmla="*/ 0 w 41"/>
                            <a:gd name="T33" fmla="*/ 0 h 22"/>
                            <a:gd name="T34" fmla="*/ 0 w 41"/>
                            <a:gd name="T35" fmla="*/ 0 h 22"/>
                            <a:gd name="T36" fmla="*/ 0 w 41"/>
                            <a:gd name="T37" fmla="*/ 0 h 22"/>
                            <a:gd name="T38" fmla="*/ 0 w 41"/>
                            <a:gd name="T39" fmla="*/ 0 h 22"/>
                            <a:gd name="T40" fmla="*/ 0 w 41"/>
                            <a:gd name="T41" fmla="*/ 0 h 22"/>
                            <a:gd name="T42" fmla="*/ 0 w 41"/>
                            <a:gd name="T43" fmla="*/ 0 h 22"/>
                            <a:gd name="T44" fmla="*/ 0 w 41"/>
                            <a:gd name="T45" fmla="*/ 0 h 22"/>
                            <a:gd name="T46" fmla="*/ 0 w 41"/>
                            <a:gd name="T47" fmla="*/ 0 h 22"/>
                            <a:gd name="T48" fmla="*/ 0 w 41"/>
                            <a:gd name="T49" fmla="*/ 0 h 22"/>
                            <a:gd name="T50" fmla="*/ 0 w 41"/>
                            <a:gd name="T51" fmla="*/ 0 h 22"/>
                            <a:gd name="T52" fmla="*/ 0 w 41"/>
                            <a:gd name="T53" fmla="*/ 0 h 22"/>
                            <a:gd name="T54" fmla="*/ 0 w 41"/>
                            <a:gd name="T55" fmla="*/ 0 h 22"/>
                            <a:gd name="T56" fmla="*/ 0 w 41"/>
                            <a:gd name="T57" fmla="*/ 0 h 22"/>
                            <a:gd name="T58" fmla="*/ 0 w 41"/>
                            <a:gd name="T59" fmla="*/ 0 h 22"/>
                            <a:gd name="T60" fmla="*/ 0 w 41"/>
                            <a:gd name="T61" fmla="*/ 0 h 22"/>
                            <a:gd name="T62" fmla="*/ 0 w 41"/>
                            <a:gd name="T63" fmla="*/ 0 h 22"/>
                            <a:gd name="T64" fmla="*/ 0 w 41"/>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2"/>
                            <a:gd name="T101" fmla="*/ 41 w 41"/>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2">
                              <a:moveTo>
                                <a:pt x="13" y="0"/>
                              </a:moveTo>
                              <a:lnTo>
                                <a:pt x="13" y="0"/>
                              </a:lnTo>
                              <a:lnTo>
                                <a:pt x="9" y="0"/>
                              </a:lnTo>
                              <a:lnTo>
                                <a:pt x="7" y="0"/>
                              </a:lnTo>
                              <a:lnTo>
                                <a:pt x="7" y="2"/>
                              </a:lnTo>
                              <a:lnTo>
                                <a:pt x="3" y="5"/>
                              </a:lnTo>
                              <a:lnTo>
                                <a:pt x="3" y="7"/>
                              </a:lnTo>
                              <a:lnTo>
                                <a:pt x="0" y="11"/>
                              </a:lnTo>
                              <a:lnTo>
                                <a:pt x="3" y="13"/>
                              </a:lnTo>
                              <a:lnTo>
                                <a:pt x="3" y="16"/>
                              </a:lnTo>
                              <a:lnTo>
                                <a:pt x="7" y="19"/>
                              </a:lnTo>
                              <a:lnTo>
                                <a:pt x="9" y="19"/>
                              </a:lnTo>
                              <a:lnTo>
                                <a:pt x="13" y="22"/>
                              </a:lnTo>
                              <a:lnTo>
                                <a:pt x="26" y="22"/>
                              </a:lnTo>
                              <a:lnTo>
                                <a:pt x="32" y="22"/>
                              </a:lnTo>
                              <a:lnTo>
                                <a:pt x="35" y="19"/>
                              </a:lnTo>
                              <a:lnTo>
                                <a:pt x="39" y="19"/>
                              </a:lnTo>
                              <a:lnTo>
                                <a:pt x="39" y="16"/>
                              </a:lnTo>
                              <a:lnTo>
                                <a:pt x="41" y="13"/>
                              </a:lnTo>
                              <a:lnTo>
                                <a:pt x="41" y="11"/>
                              </a:lnTo>
                              <a:lnTo>
                                <a:pt x="41" y="7"/>
                              </a:lnTo>
                              <a:lnTo>
                                <a:pt x="41" y="5"/>
                              </a:lnTo>
                              <a:lnTo>
                                <a:pt x="39" y="5"/>
                              </a:lnTo>
                              <a:lnTo>
                                <a:pt x="39" y="2"/>
                              </a:lnTo>
                              <a:lnTo>
                                <a:pt x="35"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403" name="Line 302"/>
                        <p:cNvSpPr>
                          <a:spLocks noChangeShapeType="1"/>
                        </p:cNvSpPr>
                        <p:nvPr/>
                      </p:nvSpPr>
                      <p:spPr bwMode="auto">
                        <a:xfrm>
                          <a:off x="1219" y="2590"/>
                          <a:ext cx="1" cy="1"/>
                        </a:xfrm>
                        <a:prstGeom prst="line">
                          <a:avLst/>
                        </a:prstGeom>
                        <a:noFill/>
                        <a:ln w="28575">
                          <a:solidFill>
                            <a:schemeClr val="tx1"/>
                          </a:solidFill>
                          <a:round/>
                          <a:headEnd/>
                          <a:tailEnd/>
                        </a:ln>
                      </p:spPr>
                      <p:txBody>
                        <a:bodyPr/>
                        <a:lstStyle/>
                        <a:p>
                          <a:endParaRPr lang="fr-CA"/>
                        </a:p>
                      </p:txBody>
                    </p:sp>
                    <p:sp>
                      <p:nvSpPr>
                        <p:cNvPr id="123404" name="Freeform 303"/>
                        <p:cNvSpPr>
                          <a:spLocks/>
                        </p:cNvSpPr>
                        <p:nvPr/>
                      </p:nvSpPr>
                      <p:spPr bwMode="auto">
                        <a:xfrm>
                          <a:off x="1219" y="2585"/>
                          <a:ext cx="7" cy="8"/>
                        </a:xfrm>
                        <a:custGeom>
                          <a:avLst/>
                          <a:gdLst>
                            <a:gd name="T0" fmla="*/ 0 w 25"/>
                            <a:gd name="T1" fmla="*/ 0 h 39"/>
                            <a:gd name="T2" fmla="*/ 0 w 25"/>
                            <a:gd name="T3" fmla="*/ 0 h 39"/>
                            <a:gd name="T4" fmla="*/ 0 w 25"/>
                            <a:gd name="T5" fmla="*/ 0 h 39"/>
                            <a:gd name="T6" fmla="*/ 0 w 25"/>
                            <a:gd name="T7" fmla="*/ 0 h 39"/>
                            <a:gd name="T8" fmla="*/ 0 w 25"/>
                            <a:gd name="T9" fmla="*/ 0 h 39"/>
                            <a:gd name="T10" fmla="*/ 0 w 25"/>
                            <a:gd name="T11" fmla="*/ 0 h 39"/>
                            <a:gd name="T12" fmla="*/ 0 w 25"/>
                            <a:gd name="T13" fmla="*/ 0 h 39"/>
                            <a:gd name="T14" fmla="*/ 0 w 25"/>
                            <a:gd name="T15" fmla="*/ 0 h 39"/>
                            <a:gd name="T16" fmla="*/ 0 w 25"/>
                            <a:gd name="T17" fmla="*/ 0 h 39"/>
                            <a:gd name="T18" fmla="*/ 0 w 25"/>
                            <a:gd name="T19" fmla="*/ 0 h 39"/>
                            <a:gd name="T20" fmla="*/ 0 w 25"/>
                            <a:gd name="T21" fmla="*/ 0 h 39"/>
                            <a:gd name="T22" fmla="*/ 0 w 25"/>
                            <a:gd name="T23" fmla="*/ 0 h 39"/>
                            <a:gd name="T24" fmla="*/ 0 w 25"/>
                            <a:gd name="T25" fmla="*/ 0 h 39"/>
                            <a:gd name="T26" fmla="*/ 0 w 25"/>
                            <a:gd name="T27" fmla="*/ 0 h 39"/>
                            <a:gd name="T28" fmla="*/ 0 w 25"/>
                            <a:gd name="T29" fmla="*/ 0 h 39"/>
                            <a:gd name="T30" fmla="*/ 0 w 25"/>
                            <a:gd name="T31" fmla="*/ 0 h 39"/>
                            <a:gd name="T32" fmla="*/ 0 w 25"/>
                            <a:gd name="T33" fmla="*/ 0 h 39"/>
                            <a:gd name="T34" fmla="*/ 0 w 25"/>
                            <a:gd name="T35" fmla="*/ 0 h 39"/>
                            <a:gd name="T36" fmla="*/ 0 w 25"/>
                            <a:gd name="T37" fmla="*/ 0 h 39"/>
                            <a:gd name="T38" fmla="*/ 0 w 25"/>
                            <a:gd name="T39" fmla="*/ 0 h 39"/>
                            <a:gd name="T40" fmla="*/ 0 w 25"/>
                            <a:gd name="T41" fmla="*/ 0 h 39"/>
                            <a:gd name="T42" fmla="*/ 0 w 25"/>
                            <a:gd name="T43" fmla="*/ 0 h 39"/>
                            <a:gd name="T44" fmla="*/ 0 w 25"/>
                            <a:gd name="T45" fmla="*/ 0 h 39"/>
                            <a:gd name="T46" fmla="*/ 0 w 25"/>
                            <a:gd name="T47" fmla="*/ 0 h 39"/>
                            <a:gd name="T48" fmla="*/ 0 w 25"/>
                            <a:gd name="T49" fmla="*/ 0 h 39"/>
                            <a:gd name="T50" fmla="*/ 0 w 25"/>
                            <a:gd name="T51" fmla="*/ 0 h 39"/>
                            <a:gd name="T52" fmla="*/ 0 w 25"/>
                            <a:gd name="T53" fmla="*/ 0 h 39"/>
                            <a:gd name="T54" fmla="*/ 0 w 25"/>
                            <a:gd name="T55" fmla="*/ 0 h 39"/>
                            <a:gd name="T56" fmla="*/ 0 w 25"/>
                            <a:gd name="T57" fmla="*/ 0 h 39"/>
                            <a:gd name="T58" fmla="*/ 0 w 25"/>
                            <a:gd name="T59" fmla="*/ 0 h 39"/>
                            <a:gd name="T60" fmla="*/ 0 w 25"/>
                            <a:gd name="T61" fmla="*/ 0 h 39"/>
                            <a:gd name="T62" fmla="*/ 0 w 25"/>
                            <a:gd name="T63" fmla="*/ 0 h 39"/>
                            <a:gd name="T64" fmla="*/ 0 w 25"/>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39"/>
                            <a:gd name="T101" fmla="*/ 25 w 25"/>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39">
                              <a:moveTo>
                                <a:pt x="0" y="28"/>
                              </a:moveTo>
                              <a:lnTo>
                                <a:pt x="0" y="30"/>
                              </a:lnTo>
                              <a:lnTo>
                                <a:pt x="4" y="33"/>
                              </a:lnTo>
                              <a:lnTo>
                                <a:pt x="4" y="36"/>
                              </a:lnTo>
                              <a:lnTo>
                                <a:pt x="6" y="36"/>
                              </a:lnTo>
                              <a:lnTo>
                                <a:pt x="10" y="39"/>
                              </a:lnTo>
                              <a:lnTo>
                                <a:pt x="13" y="39"/>
                              </a:lnTo>
                              <a:lnTo>
                                <a:pt x="16" y="39"/>
                              </a:lnTo>
                              <a:lnTo>
                                <a:pt x="19" y="36"/>
                              </a:lnTo>
                              <a:lnTo>
                                <a:pt x="23" y="36"/>
                              </a:lnTo>
                              <a:lnTo>
                                <a:pt x="23" y="33"/>
                              </a:lnTo>
                              <a:lnTo>
                                <a:pt x="25" y="30"/>
                              </a:lnTo>
                              <a:lnTo>
                                <a:pt x="25" y="17"/>
                              </a:lnTo>
                              <a:lnTo>
                                <a:pt x="25" y="8"/>
                              </a:lnTo>
                              <a:lnTo>
                                <a:pt x="23" y="5"/>
                              </a:lnTo>
                              <a:lnTo>
                                <a:pt x="23" y="2"/>
                              </a:lnTo>
                              <a:lnTo>
                                <a:pt x="19" y="2"/>
                              </a:lnTo>
                              <a:lnTo>
                                <a:pt x="19" y="0"/>
                              </a:lnTo>
                              <a:lnTo>
                                <a:pt x="16" y="0"/>
                              </a:lnTo>
                              <a:lnTo>
                                <a:pt x="13" y="0"/>
                              </a:lnTo>
                              <a:lnTo>
                                <a:pt x="10" y="0"/>
                              </a:lnTo>
                              <a:lnTo>
                                <a:pt x="6" y="0"/>
                              </a:lnTo>
                              <a:lnTo>
                                <a:pt x="6" y="2"/>
                              </a:lnTo>
                              <a:lnTo>
                                <a:pt x="4" y="2"/>
                              </a:lnTo>
                              <a:lnTo>
                                <a:pt x="4" y="5"/>
                              </a:lnTo>
                              <a:lnTo>
                                <a:pt x="0" y="8"/>
                              </a:lnTo>
                              <a:lnTo>
                                <a:pt x="0" y="13"/>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405" name="Line 304"/>
                        <p:cNvSpPr>
                          <a:spLocks noChangeShapeType="1"/>
                        </p:cNvSpPr>
                        <p:nvPr/>
                      </p:nvSpPr>
                      <p:spPr bwMode="auto">
                        <a:xfrm>
                          <a:off x="1222" y="2585"/>
                          <a:ext cx="1" cy="1"/>
                        </a:xfrm>
                        <a:prstGeom prst="line">
                          <a:avLst/>
                        </a:prstGeom>
                        <a:noFill/>
                        <a:ln w="28575">
                          <a:solidFill>
                            <a:schemeClr val="tx1"/>
                          </a:solidFill>
                          <a:round/>
                          <a:headEnd/>
                          <a:tailEnd/>
                        </a:ln>
                      </p:spPr>
                      <p:txBody>
                        <a:bodyPr/>
                        <a:lstStyle/>
                        <a:p>
                          <a:endParaRPr lang="fr-CA"/>
                        </a:p>
                      </p:txBody>
                    </p:sp>
                    <p:sp>
                      <p:nvSpPr>
                        <p:cNvPr id="123406" name="Freeform 305"/>
                        <p:cNvSpPr>
                          <a:spLocks/>
                        </p:cNvSpPr>
                        <p:nvPr/>
                      </p:nvSpPr>
                      <p:spPr bwMode="auto">
                        <a:xfrm>
                          <a:off x="1219" y="2585"/>
                          <a:ext cx="11" cy="4"/>
                        </a:xfrm>
                        <a:custGeom>
                          <a:avLst/>
                          <a:gdLst>
                            <a:gd name="T0" fmla="*/ 0 w 42"/>
                            <a:gd name="T1" fmla="*/ 0 h 22"/>
                            <a:gd name="T2" fmla="*/ 0 w 42"/>
                            <a:gd name="T3" fmla="*/ 0 h 22"/>
                            <a:gd name="T4" fmla="*/ 0 w 42"/>
                            <a:gd name="T5" fmla="*/ 0 h 22"/>
                            <a:gd name="T6" fmla="*/ 0 w 42"/>
                            <a:gd name="T7" fmla="*/ 0 h 22"/>
                            <a:gd name="T8" fmla="*/ 0 w 42"/>
                            <a:gd name="T9" fmla="*/ 0 h 22"/>
                            <a:gd name="T10" fmla="*/ 0 w 42"/>
                            <a:gd name="T11" fmla="*/ 0 h 22"/>
                            <a:gd name="T12" fmla="*/ 0 w 42"/>
                            <a:gd name="T13" fmla="*/ 0 h 22"/>
                            <a:gd name="T14" fmla="*/ 0 w 42"/>
                            <a:gd name="T15" fmla="*/ 0 h 22"/>
                            <a:gd name="T16" fmla="*/ 0 w 42"/>
                            <a:gd name="T17" fmla="*/ 0 h 22"/>
                            <a:gd name="T18" fmla="*/ 0 w 42"/>
                            <a:gd name="T19" fmla="*/ 0 h 22"/>
                            <a:gd name="T20" fmla="*/ 0 w 42"/>
                            <a:gd name="T21" fmla="*/ 0 h 22"/>
                            <a:gd name="T22" fmla="*/ 0 w 42"/>
                            <a:gd name="T23" fmla="*/ 0 h 22"/>
                            <a:gd name="T24" fmla="*/ 0 w 42"/>
                            <a:gd name="T25" fmla="*/ 0 h 22"/>
                            <a:gd name="T26" fmla="*/ 0 w 42"/>
                            <a:gd name="T27" fmla="*/ 0 h 22"/>
                            <a:gd name="T28" fmla="*/ 0 w 42"/>
                            <a:gd name="T29" fmla="*/ 0 h 22"/>
                            <a:gd name="T30" fmla="*/ 0 w 42"/>
                            <a:gd name="T31" fmla="*/ 0 h 22"/>
                            <a:gd name="T32" fmla="*/ 0 w 42"/>
                            <a:gd name="T33" fmla="*/ 0 h 22"/>
                            <a:gd name="T34" fmla="*/ 0 w 42"/>
                            <a:gd name="T35" fmla="*/ 0 h 22"/>
                            <a:gd name="T36" fmla="*/ 0 w 42"/>
                            <a:gd name="T37" fmla="*/ 0 h 22"/>
                            <a:gd name="T38" fmla="*/ 0 w 42"/>
                            <a:gd name="T39" fmla="*/ 0 h 22"/>
                            <a:gd name="T40" fmla="*/ 0 w 42"/>
                            <a:gd name="T41" fmla="*/ 0 h 22"/>
                            <a:gd name="T42" fmla="*/ 0 w 42"/>
                            <a:gd name="T43" fmla="*/ 0 h 22"/>
                            <a:gd name="T44" fmla="*/ 0 w 42"/>
                            <a:gd name="T45" fmla="*/ 0 h 22"/>
                            <a:gd name="T46" fmla="*/ 0 w 42"/>
                            <a:gd name="T47" fmla="*/ 0 h 22"/>
                            <a:gd name="T48" fmla="*/ 0 w 42"/>
                            <a:gd name="T49" fmla="*/ 0 h 22"/>
                            <a:gd name="T50" fmla="*/ 0 w 42"/>
                            <a:gd name="T51" fmla="*/ 0 h 22"/>
                            <a:gd name="T52" fmla="*/ 0 w 42"/>
                            <a:gd name="T53" fmla="*/ 0 h 22"/>
                            <a:gd name="T54" fmla="*/ 0 w 42"/>
                            <a:gd name="T55" fmla="*/ 0 h 22"/>
                            <a:gd name="T56" fmla="*/ 0 w 42"/>
                            <a:gd name="T57" fmla="*/ 0 h 22"/>
                            <a:gd name="T58" fmla="*/ 0 w 42"/>
                            <a:gd name="T59" fmla="*/ 0 h 22"/>
                            <a:gd name="T60" fmla="*/ 0 w 42"/>
                            <a:gd name="T61" fmla="*/ 0 h 22"/>
                            <a:gd name="T62" fmla="*/ 0 w 42"/>
                            <a:gd name="T63" fmla="*/ 0 h 22"/>
                            <a:gd name="T64" fmla="*/ 0 w 42"/>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2"/>
                            <a:gd name="T100" fmla="*/ 0 h 22"/>
                            <a:gd name="T101" fmla="*/ 42 w 42"/>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2" h="22">
                              <a:moveTo>
                                <a:pt x="13" y="0"/>
                              </a:moveTo>
                              <a:lnTo>
                                <a:pt x="10" y="0"/>
                              </a:lnTo>
                              <a:lnTo>
                                <a:pt x="6" y="0"/>
                              </a:lnTo>
                              <a:lnTo>
                                <a:pt x="6" y="2"/>
                              </a:lnTo>
                              <a:lnTo>
                                <a:pt x="4" y="2"/>
                              </a:lnTo>
                              <a:lnTo>
                                <a:pt x="4" y="5"/>
                              </a:lnTo>
                              <a:lnTo>
                                <a:pt x="0" y="8"/>
                              </a:lnTo>
                              <a:lnTo>
                                <a:pt x="0" y="11"/>
                              </a:lnTo>
                              <a:lnTo>
                                <a:pt x="0" y="13"/>
                              </a:lnTo>
                              <a:lnTo>
                                <a:pt x="0" y="17"/>
                              </a:lnTo>
                              <a:lnTo>
                                <a:pt x="4" y="17"/>
                              </a:lnTo>
                              <a:lnTo>
                                <a:pt x="4" y="19"/>
                              </a:lnTo>
                              <a:lnTo>
                                <a:pt x="6" y="19"/>
                              </a:lnTo>
                              <a:lnTo>
                                <a:pt x="6" y="22"/>
                              </a:lnTo>
                              <a:lnTo>
                                <a:pt x="10" y="22"/>
                              </a:lnTo>
                              <a:lnTo>
                                <a:pt x="23" y="22"/>
                              </a:lnTo>
                              <a:lnTo>
                                <a:pt x="29" y="22"/>
                              </a:lnTo>
                              <a:lnTo>
                                <a:pt x="32" y="22"/>
                              </a:lnTo>
                              <a:lnTo>
                                <a:pt x="36" y="19"/>
                              </a:lnTo>
                              <a:lnTo>
                                <a:pt x="38" y="17"/>
                              </a:lnTo>
                              <a:lnTo>
                                <a:pt x="38" y="13"/>
                              </a:lnTo>
                              <a:lnTo>
                                <a:pt x="42" y="11"/>
                              </a:lnTo>
                              <a:lnTo>
                                <a:pt x="38" y="8"/>
                              </a:lnTo>
                              <a:lnTo>
                                <a:pt x="38" y="5"/>
                              </a:lnTo>
                              <a:lnTo>
                                <a:pt x="36" y="2"/>
                              </a:lnTo>
                              <a:lnTo>
                                <a:pt x="32" y="0"/>
                              </a:lnTo>
                              <a:lnTo>
                                <a:pt x="25"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407" name="Line 306"/>
                        <p:cNvSpPr>
                          <a:spLocks noChangeShapeType="1"/>
                        </p:cNvSpPr>
                        <p:nvPr/>
                      </p:nvSpPr>
                      <p:spPr bwMode="auto">
                        <a:xfrm>
                          <a:off x="1223" y="2587"/>
                          <a:ext cx="1" cy="1"/>
                        </a:xfrm>
                        <a:prstGeom prst="line">
                          <a:avLst/>
                        </a:prstGeom>
                        <a:noFill/>
                        <a:ln w="28575">
                          <a:solidFill>
                            <a:schemeClr val="tx1"/>
                          </a:solidFill>
                          <a:round/>
                          <a:headEnd/>
                          <a:tailEnd/>
                        </a:ln>
                      </p:spPr>
                      <p:txBody>
                        <a:bodyPr/>
                        <a:lstStyle/>
                        <a:p>
                          <a:endParaRPr lang="fr-CA"/>
                        </a:p>
                      </p:txBody>
                    </p:sp>
                    <p:sp>
                      <p:nvSpPr>
                        <p:cNvPr id="123408" name="Freeform 307"/>
                        <p:cNvSpPr>
                          <a:spLocks/>
                        </p:cNvSpPr>
                        <p:nvPr/>
                      </p:nvSpPr>
                      <p:spPr bwMode="auto">
                        <a:xfrm>
                          <a:off x="1223" y="2582"/>
                          <a:ext cx="6" cy="7"/>
                        </a:xfrm>
                        <a:custGeom>
                          <a:avLst/>
                          <a:gdLst>
                            <a:gd name="T0" fmla="*/ 0 w 22"/>
                            <a:gd name="T1" fmla="*/ 0 h 36"/>
                            <a:gd name="T2" fmla="*/ 0 w 22"/>
                            <a:gd name="T3" fmla="*/ 0 h 36"/>
                            <a:gd name="T4" fmla="*/ 0 w 22"/>
                            <a:gd name="T5" fmla="*/ 0 h 36"/>
                            <a:gd name="T6" fmla="*/ 0 w 22"/>
                            <a:gd name="T7" fmla="*/ 0 h 36"/>
                            <a:gd name="T8" fmla="*/ 0 w 22"/>
                            <a:gd name="T9" fmla="*/ 0 h 36"/>
                            <a:gd name="T10" fmla="*/ 0 w 22"/>
                            <a:gd name="T11" fmla="*/ 0 h 36"/>
                            <a:gd name="T12" fmla="*/ 0 w 22"/>
                            <a:gd name="T13" fmla="*/ 0 h 36"/>
                            <a:gd name="T14" fmla="*/ 0 w 22"/>
                            <a:gd name="T15" fmla="*/ 0 h 36"/>
                            <a:gd name="T16" fmla="*/ 0 w 22"/>
                            <a:gd name="T17" fmla="*/ 0 h 36"/>
                            <a:gd name="T18" fmla="*/ 0 w 22"/>
                            <a:gd name="T19" fmla="*/ 0 h 36"/>
                            <a:gd name="T20" fmla="*/ 0 w 22"/>
                            <a:gd name="T21" fmla="*/ 0 h 36"/>
                            <a:gd name="T22" fmla="*/ 0 w 22"/>
                            <a:gd name="T23" fmla="*/ 0 h 36"/>
                            <a:gd name="T24" fmla="*/ 0 w 22"/>
                            <a:gd name="T25" fmla="*/ 0 h 36"/>
                            <a:gd name="T26" fmla="*/ 0 w 22"/>
                            <a:gd name="T27" fmla="*/ 0 h 36"/>
                            <a:gd name="T28" fmla="*/ 0 w 22"/>
                            <a:gd name="T29" fmla="*/ 0 h 36"/>
                            <a:gd name="T30" fmla="*/ 0 w 22"/>
                            <a:gd name="T31" fmla="*/ 0 h 36"/>
                            <a:gd name="T32" fmla="*/ 0 w 22"/>
                            <a:gd name="T33" fmla="*/ 0 h 36"/>
                            <a:gd name="T34" fmla="*/ 0 w 22"/>
                            <a:gd name="T35" fmla="*/ 0 h 36"/>
                            <a:gd name="T36" fmla="*/ 0 w 22"/>
                            <a:gd name="T37" fmla="*/ 0 h 36"/>
                            <a:gd name="T38" fmla="*/ 0 w 22"/>
                            <a:gd name="T39" fmla="*/ 0 h 36"/>
                            <a:gd name="T40" fmla="*/ 0 w 22"/>
                            <a:gd name="T41" fmla="*/ 0 h 36"/>
                            <a:gd name="T42" fmla="*/ 0 w 22"/>
                            <a:gd name="T43" fmla="*/ 0 h 36"/>
                            <a:gd name="T44" fmla="*/ 0 w 22"/>
                            <a:gd name="T45" fmla="*/ 0 h 36"/>
                            <a:gd name="T46" fmla="*/ 0 w 22"/>
                            <a:gd name="T47" fmla="*/ 0 h 36"/>
                            <a:gd name="T48" fmla="*/ 0 w 22"/>
                            <a:gd name="T49" fmla="*/ 0 h 36"/>
                            <a:gd name="T50" fmla="*/ 0 w 22"/>
                            <a:gd name="T51" fmla="*/ 0 h 36"/>
                            <a:gd name="T52" fmla="*/ 0 w 22"/>
                            <a:gd name="T53" fmla="*/ 0 h 36"/>
                            <a:gd name="T54" fmla="*/ 0 w 22"/>
                            <a:gd name="T55" fmla="*/ 0 h 36"/>
                            <a:gd name="T56" fmla="*/ 0 w 22"/>
                            <a:gd name="T57" fmla="*/ 0 h 36"/>
                            <a:gd name="T58" fmla="*/ 0 w 22"/>
                            <a:gd name="T59" fmla="*/ 0 h 36"/>
                            <a:gd name="T60" fmla="*/ 0 w 22"/>
                            <a:gd name="T61" fmla="*/ 0 h 36"/>
                            <a:gd name="T62" fmla="*/ 0 w 22"/>
                            <a:gd name="T63" fmla="*/ 0 h 36"/>
                            <a:gd name="T64" fmla="*/ 0 w 22"/>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
                            <a:gd name="T100" fmla="*/ 0 h 36"/>
                            <a:gd name="T101" fmla="*/ 22 w 22"/>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 h="36">
                              <a:moveTo>
                                <a:pt x="0" y="25"/>
                              </a:moveTo>
                              <a:lnTo>
                                <a:pt x="0" y="27"/>
                              </a:lnTo>
                              <a:lnTo>
                                <a:pt x="0" y="31"/>
                              </a:lnTo>
                              <a:lnTo>
                                <a:pt x="3" y="33"/>
                              </a:lnTo>
                              <a:lnTo>
                                <a:pt x="7" y="36"/>
                              </a:lnTo>
                              <a:lnTo>
                                <a:pt x="9" y="36"/>
                              </a:lnTo>
                              <a:lnTo>
                                <a:pt x="13" y="36"/>
                              </a:lnTo>
                              <a:lnTo>
                                <a:pt x="16" y="36"/>
                              </a:lnTo>
                              <a:lnTo>
                                <a:pt x="20" y="33"/>
                              </a:lnTo>
                              <a:lnTo>
                                <a:pt x="22" y="31"/>
                              </a:lnTo>
                              <a:lnTo>
                                <a:pt x="22" y="27"/>
                              </a:lnTo>
                              <a:lnTo>
                                <a:pt x="22" y="14"/>
                              </a:lnTo>
                              <a:lnTo>
                                <a:pt x="22" y="8"/>
                              </a:lnTo>
                              <a:lnTo>
                                <a:pt x="22" y="6"/>
                              </a:lnTo>
                              <a:lnTo>
                                <a:pt x="22" y="2"/>
                              </a:lnTo>
                              <a:lnTo>
                                <a:pt x="20" y="2"/>
                              </a:lnTo>
                              <a:lnTo>
                                <a:pt x="20" y="0"/>
                              </a:lnTo>
                              <a:lnTo>
                                <a:pt x="16" y="0"/>
                              </a:lnTo>
                              <a:lnTo>
                                <a:pt x="13" y="0"/>
                              </a:lnTo>
                              <a:lnTo>
                                <a:pt x="9" y="0"/>
                              </a:lnTo>
                              <a:lnTo>
                                <a:pt x="7" y="0"/>
                              </a:lnTo>
                              <a:lnTo>
                                <a:pt x="3" y="0"/>
                              </a:lnTo>
                              <a:lnTo>
                                <a:pt x="3" y="2"/>
                              </a:lnTo>
                              <a:lnTo>
                                <a:pt x="0" y="2"/>
                              </a:lnTo>
                              <a:lnTo>
                                <a:pt x="0" y="6"/>
                              </a:lnTo>
                              <a:lnTo>
                                <a:pt x="0" y="10"/>
                              </a:lnTo>
                              <a:lnTo>
                                <a:pt x="0" y="25"/>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409" name="Line 308"/>
                        <p:cNvSpPr>
                          <a:spLocks noChangeShapeType="1"/>
                        </p:cNvSpPr>
                        <p:nvPr/>
                      </p:nvSpPr>
                      <p:spPr bwMode="auto">
                        <a:xfrm>
                          <a:off x="1227" y="2582"/>
                          <a:ext cx="1" cy="1"/>
                        </a:xfrm>
                        <a:prstGeom prst="line">
                          <a:avLst/>
                        </a:prstGeom>
                        <a:noFill/>
                        <a:ln w="28575">
                          <a:solidFill>
                            <a:schemeClr val="tx1"/>
                          </a:solidFill>
                          <a:round/>
                          <a:headEnd/>
                          <a:tailEnd/>
                        </a:ln>
                      </p:spPr>
                      <p:txBody>
                        <a:bodyPr/>
                        <a:lstStyle/>
                        <a:p>
                          <a:endParaRPr lang="fr-CA"/>
                        </a:p>
                      </p:txBody>
                    </p:sp>
                    <p:sp>
                      <p:nvSpPr>
                        <p:cNvPr id="123410" name="Freeform 309"/>
                        <p:cNvSpPr>
                          <a:spLocks/>
                        </p:cNvSpPr>
                        <p:nvPr/>
                      </p:nvSpPr>
                      <p:spPr bwMode="auto">
                        <a:xfrm>
                          <a:off x="1223" y="2582"/>
                          <a:ext cx="14" cy="4"/>
                        </a:xfrm>
                        <a:custGeom>
                          <a:avLst/>
                          <a:gdLst>
                            <a:gd name="T0" fmla="*/ 0 w 55"/>
                            <a:gd name="T1" fmla="*/ 0 h 19"/>
                            <a:gd name="T2" fmla="*/ 0 w 55"/>
                            <a:gd name="T3" fmla="*/ 0 h 19"/>
                            <a:gd name="T4" fmla="*/ 0 w 55"/>
                            <a:gd name="T5" fmla="*/ 0 h 19"/>
                            <a:gd name="T6" fmla="*/ 0 w 55"/>
                            <a:gd name="T7" fmla="*/ 0 h 19"/>
                            <a:gd name="T8" fmla="*/ 0 w 55"/>
                            <a:gd name="T9" fmla="*/ 0 h 19"/>
                            <a:gd name="T10" fmla="*/ 0 w 55"/>
                            <a:gd name="T11" fmla="*/ 0 h 19"/>
                            <a:gd name="T12" fmla="*/ 0 w 55"/>
                            <a:gd name="T13" fmla="*/ 0 h 19"/>
                            <a:gd name="T14" fmla="*/ 0 w 55"/>
                            <a:gd name="T15" fmla="*/ 0 h 19"/>
                            <a:gd name="T16" fmla="*/ 0 w 55"/>
                            <a:gd name="T17" fmla="*/ 0 h 19"/>
                            <a:gd name="T18" fmla="*/ 0 w 55"/>
                            <a:gd name="T19" fmla="*/ 0 h 19"/>
                            <a:gd name="T20" fmla="*/ 0 w 55"/>
                            <a:gd name="T21" fmla="*/ 0 h 19"/>
                            <a:gd name="T22" fmla="*/ 0 w 55"/>
                            <a:gd name="T23" fmla="*/ 0 h 19"/>
                            <a:gd name="T24" fmla="*/ 0 w 55"/>
                            <a:gd name="T25" fmla="*/ 0 h 19"/>
                            <a:gd name="T26" fmla="*/ 0 w 55"/>
                            <a:gd name="T27" fmla="*/ 0 h 19"/>
                            <a:gd name="T28" fmla="*/ 0 w 55"/>
                            <a:gd name="T29" fmla="*/ 0 h 19"/>
                            <a:gd name="T30" fmla="*/ 0 w 55"/>
                            <a:gd name="T31" fmla="*/ 0 h 19"/>
                            <a:gd name="T32" fmla="*/ 0 w 55"/>
                            <a:gd name="T33" fmla="*/ 0 h 19"/>
                            <a:gd name="T34" fmla="*/ 0 w 55"/>
                            <a:gd name="T35" fmla="*/ 0 h 19"/>
                            <a:gd name="T36" fmla="*/ 0 w 55"/>
                            <a:gd name="T37" fmla="*/ 0 h 19"/>
                            <a:gd name="T38" fmla="*/ 0 w 55"/>
                            <a:gd name="T39" fmla="*/ 0 h 19"/>
                            <a:gd name="T40" fmla="*/ 0 w 55"/>
                            <a:gd name="T41" fmla="*/ 0 h 19"/>
                            <a:gd name="T42" fmla="*/ 0 w 55"/>
                            <a:gd name="T43" fmla="*/ 0 h 19"/>
                            <a:gd name="T44" fmla="*/ 0 w 55"/>
                            <a:gd name="T45" fmla="*/ 0 h 19"/>
                            <a:gd name="T46" fmla="*/ 0 w 55"/>
                            <a:gd name="T47" fmla="*/ 0 h 19"/>
                            <a:gd name="T48" fmla="*/ 0 w 55"/>
                            <a:gd name="T49" fmla="*/ 0 h 19"/>
                            <a:gd name="T50" fmla="*/ 0 w 55"/>
                            <a:gd name="T51" fmla="*/ 0 h 19"/>
                            <a:gd name="T52" fmla="*/ 0 w 55"/>
                            <a:gd name="T53" fmla="*/ 0 h 19"/>
                            <a:gd name="T54" fmla="*/ 0 w 55"/>
                            <a:gd name="T55" fmla="*/ 0 h 19"/>
                            <a:gd name="T56" fmla="*/ 0 w 55"/>
                            <a:gd name="T57" fmla="*/ 0 h 19"/>
                            <a:gd name="T58" fmla="*/ 0 w 55"/>
                            <a:gd name="T59" fmla="*/ 0 h 19"/>
                            <a:gd name="T60" fmla="*/ 0 w 55"/>
                            <a:gd name="T61" fmla="*/ 0 h 19"/>
                            <a:gd name="T62" fmla="*/ 0 w 55"/>
                            <a:gd name="T63" fmla="*/ 0 h 19"/>
                            <a:gd name="T64" fmla="*/ 0 w 55"/>
                            <a:gd name="T65" fmla="*/ 0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5"/>
                            <a:gd name="T100" fmla="*/ 0 h 19"/>
                            <a:gd name="T101" fmla="*/ 55 w 55"/>
                            <a:gd name="T102" fmla="*/ 19 h 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5" h="19">
                              <a:moveTo>
                                <a:pt x="13" y="0"/>
                              </a:moveTo>
                              <a:lnTo>
                                <a:pt x="9" y="0"/>
                              </a:lnTo>
                              <a:lnTo>
                                <a:pt x="7" y="0"/>
                              </a:lnTo>
                              <a:lnTo>
                                <a:pt x="3" y="0"/>
                              </a:lnTo>
                              <a:lnTo>
                                <a:pt x="3" y="2"/>
                              </a:lnTo>
                              <a:lnTo>
                                <a:pt x="0" y="2"/>
                              </a:lnTo>
                              <a:lnTo>
                                <a:pt x="0" y="6"/>
                              </a:lnTo>
                              <a:lnTo>
                                <a:pt x="0" y="8"/>
                              </a:lnTo>
                              <a:lnTo>
                                <a:pt x="0" y="10"/>
                              </a:lnTo>
                              <a:lnTo>
                                <a:pt x="0" y="14"/>
                              </a:lnTo>
                              <a:lnTo>
                                <a:pt x="0" y="16"/>
                              </a:lnTo>
                              <a:lnTo>
                                <a:pt x="3" y="16"/>
                              </a:lnTo>
                              <a:lnTo>
                                <a:pt x="3" y="19"/>
                              </a:lnTo>
                              <a:lnTo>
                                <a:pt x="7" y="19"/>
                              </a:lnTo>
                              <a:lnTo>
                                <a:pt x="9" y="19"/>
                              </a:lnTo>
                              <a:lnTo>
                                <a:pt x="39" y="19"/>
                              </a:lnTo>
                              <a:lnTo>
                                <a:pt x="42" y="19"/>
                              </a:lnTo>
                              <a:lnTo>
                                <a:pt x="46" y="19"/>
                              </a:lnTo>
                              <a:lnTo>
                                <a:pt x="48" y="19"/>
                              </a:lnTo>
                              <a:lnTo>
                                <a:pt x="48" y="16"/>
                              </a:lnTo>
                              <a:lnTo>
                                <a:pt x="52" y="16"/>
                              </a:lnTo>
                              <a:lnTo>
                                <a:pt x="52" y="14"/>
                              </a:lnTo>
                              <a:lnTo>
                                <a:pt x="52" y="10"/>
                              </a:lnTo>
                              <a:lnTo>
                                <a:pt x="55" y="10"/>
                              </a:lnTo>
                              <a:lnTo>
                                <a:pt x="52" y="8"/>
                              </a:lnTo>
                              <a:lnTo>
                                <a:pt x="52" y="6"/>
                              </a:lnTo>
                              <a:lnTo>
                                <a:pt x="52" y="2"/>
                              </a:lnTo>
                              <a:lnTo>
                                <a:pt x="48" y="2"/>
                              </a:lnTo>
                              <a:lnTo>
                                <a:pt x="48" y="0"/>
                              </a:lnTo>
                              <a:lnTo>
                                <a:pt x="46" y="0"/>
                              </a:lnTo>
                              <a:lnTo>
                                <a:pt x="42"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411" name="Line 310"/>
                        <p:cNvSpPr>
                          <a:spLocks noChangeShapeType="1"/>
                        </p:cNvSpPr>
                        <p:nvPr/>
                      </p:nvSpPr>
                      <p:spPr bwMode="auto">
                        <a:xfrm>
                          <a:off x="1230" y="2584"/>
                          <a:ext cx="1" cy="1"/>
                        </a:xfrm>
                        <a:prstGeom prst="line">
                          <a:avLst/>
                        </a:prstGeom>
                        <a:noFill/>
                        <a:ln w="28575">
                          <a:solidFill>
                            <a:schemeClr val="tx1"/>
                          </a:solidFill>
                          <a:round/>
                          <a:headEnd/>
                          <a:tailEnd/>
                        </a:ln>
                      </p:spPr>
                      <p:txBody>
                        <a:bodyPr/>
                        <a:lstStyle/>
                        <a:p>
                          <a:endParaRPr lang="fr-CA"/>
                        </a:p>
                      </p:txBody>
                    </p:sp>
                    <p:sp>
                      <p:nvSpPr>
                        <p:cNvPr id="123412" name="Freeform 311"/>
                        <p:cNvSpPr>
                          <a:spLocks/>
                        </p:cNvSpPr>
                        <p:nvPr/>
                      </p:nvSpPr>
                      <p:spPr bwMode="auto">
                        <a:xfrm>
                          <a:off x="1230" y="2579"/>
                          <a:ext cx="6" cy="7"/>
                        </a:xfrm>
                        <a:custGeom>
                          <a:avLst/>
                          <a:gdLst>
                            <a:gd name="T0" fmla="*/ 0 w 23"/>
                            <a:gd name="T1" fmla="*/ 0 h 39"/>
                            <a:gd name="T2" fmla="*/ 0 w 23"/>
                            <a:gd name="T3" fmla="*/ 0 h 39"/>
                            <a:gd name="T4" fmla="*/ 0 w 23"/>
                            <a:gd name="T5" fmla="*/ 0 h 39"/>
                            <a:gd name="T6" fmla="*/ 0 w 23"/>
                            <a:gd name="T7" fmla="*/ 0 h 39"/>
                            <a:gd name="T8" fmla="*/ 0 w 23"/>
                            <a:gd name="T9" fmla="*/ 0 h 39"/>
                            <a:gd name="T10" fmla="*/ 0 w 23"/>
                            <a:gd name="T11" fmla="*/ 0 h 39"/>
                            <a:gd name="T12" fmla="*/ 0 w 23"/>
                            <a:gd name="T13" fmla="*/ 0 h 39"/>
                            <a:gd name="T14" fmla="*/ 0 w 23"/>
                            <a:gd name="T15" fmla="*/ 0 h 39"/>
                            <a:gd name="T16" fmla="*/ 0 w 23"/>
                            <a:gd name="T17" fmla="*/ 0 h 39"/>
                            <a:gd name="T18" fmla="*/ 0 w 23"/>
                            <a:gd name="T19" fmla="*/ 0 h 39"/>
                            <a:gd name="T20" fmla="*/ 0 w 23"/>
                            <a:gd name="T21" fmla="*/ 0 h 39"/>
                            <a:gd name="T22" fmla="*/ 0 w 23"/>
                            <a:gd name="T23" fmla="*/ 0 h 39"/>
                            <a:gd name="T24" fmla="*/ 0 w 23"/>
                            <a:gd name="T25" fmla="*/ 0 h 39"/>
                            <a:gd name="T26" fmla="*/ 0 w 23"/>
                            <a:gd name="T27" fmla="*/ 0 h 39"/>
                            <a:gd name="T28" fmla="*/ 0 w 23"/>
                            <a:gd name="T29" fmla="*/ 0 h 39"/>
                            <a:gd name="T30" fmla="*/ 0 w 23"/>
                            <a:gd name="T31" fmla="*/ 0 h 39"/>
                            <a:gd name="T32" fmla="*/ 0 w 23"/>
                            <a:gd name="T33" fmla="*/ 0 h 39"/>
                            <a:gd name="T34" fmla="*/ 0 w 23"/>
                            <a:gd name="T35" fmla="*/ 0 h 39"/>
                            <a:gd name="T36" fmla="*/ 0 w 23"/>
                            <a:gd name="T37" fmla="*/ 0 h 39"/>
                            <a:gd name="T38" fmla="*/ 0 w 23"/>
                            <a:gd name="T39" fmla="*/ 0 h 39"/>
                            <a:gd name="T40" fmla="*/ 0 w 23"/>
                            <a:gd name="T41" fmla="*/ 0 h 39"/>
                            <a:gd name="T42" fmla="*/ 0 w 23"/>
                            <a:gd name="T43" fmla="*/ 0 h 39"/>
                            <a:gd name="T44" fmla="*/ 0 w 23"/>
                            <a:gd name="T45" fmla="*/ 0 h 39"/>
                            <a:gd name="T46" fmla="*/ 0 w 23"/>
                            <a:gd name="T47" fmla="*/ 0 h 39"/>
                            <a:gd name="T48" fmla="*/ 0 w 23"/>
                            <a:gd name="T49" fmla="*/ 0 h 39"/>
                            <a:gd name="T50" fmla="*/ 0 w 23"/>
                            <a:gd name="T51" fmla="*/ 0 h 39"/>
                            <a:gd name="T52" fmla="*/ 0 w 23"/>
                            <a:gd name="T53" fmla="*/ 0 h 39"/>
                            <a:gd name="T54" fmla="*/ 0 w 23"/>
                            <a:gd name="T55" fmla="*/ 0 h 39"/>
                            <a:gd name="T56" fmla="*/ 0 w 23"/>
                            <a:gd name="T57" fmla="*/ 0 h 39"/>
                            <a:gd name="T58" fmla="*/ 0 w 23"/>
                            <a:gd name="T59" fmla="*/ 0 h 39"/>
                            <a:gd name="T60" fmla="*/ 0 w 23"/>
                            <a:gd name="T61" fmla="*/ 0 h 39"/>
                            <a:gd name="T62" fmla="*/ 0 w 23"/>
                            <a:gd name="T63" fmla="*/ 0 h 39"/>
                            <a:gd name="T64" fmla="*/ 0 w 23"/>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
                            <a:gd name="T100" fmla="*/ 0 h 39"/>
                            <a:gd name="T101" fmla="*/ 23 w 23"/>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 h="39">
                              <a:moveTo>
                                <a:pt x="0" y="27"/>
                              </a:moveTo>
                              <a:lnTo>
                                <a:pt x="0" y="27"/>
                              </a:lnTo>
                              <a:lnTo>
                                <a:pt x="0" y="31"/>
                              </a:lnTo>
                              <a:lnTo>
                                <a:pt x="0" y="33"/>
                              </a:lnTo>
                              <a:lnTo>
                                <a:pt x="4" y="33"/>
                              </a:lnTo>
                              <a:lnTo>
                                <a:pt x="4" y="36"/>
                              </a:lnTo>
                              <a:lnTo>
                                <a:pt x="6" y="36"/>
                              </a:lnTo>
                              <a:lnTo>
                                <a:pt x="10" y="36"/>
                              </a:lnTo>
                              <a:lnTo>
                                <a:pt x="13" y="39"/>
                              </a:lnTo>
                              <a:lnTo>
                                <a:pt x="13" y="36"/>
                              </a:lnTo>
                              <a:lnTo>
                                <a:pt x="17" y="36"/>
                              </a:lnTo>
                              <a:lnTo>
                                <a:pt x="19" y="36"/>
                              </a:lnTo>
                              <a:lnTo>
                                <a:pt x="19" y="33"/>
                              </a:lnTo>
                              <a:lnTo>
                                <a:pt x="23" y="33"/>
                              </a:lnTo>
                              <a:lnTo>
                                <a:pt x="23" y="31"/>
                              </a:lnTo>
                              <a:lnTo>
                                <a:pt x="23" y="27"/>
                              </a:lnTo>
                              <a:lnTo>
                                <a:pt x="23" y="14"/>
                              </a:lnTo>
                              <a:lnTo>
                                <a:pt x="23" y="8"/>
                              </a:lnTo>
                              <a:lnTo>
                                <a:pt x="23" y="6"/>
                              </a:lnTo>
                              <a:lnTo>
                                <a:pt x="19" y="3"/>
                              </a:lnTo>
                              <a:lnTo>
                                <a:pt x="17" y="0"/>
                              </a:lnTo>
                              <a:lnTo>
                                <a:pt x="13" y="0"/>
                              </a:lnTo>
                              <a:lnTo>
                                <a:pt x="10" y="0"/>
                              </a:lnTo>
                              <a:lnTo>
                                <a:pt x="6" y="0"/>
                              </a:lnTo>
                              <a:lnTo>
                                <a:pt x="4" y="3"/>
                              </a:lnTo>
                              <a:lnTo>
                                <a:pt x="0" y="6"/>
                              </a:lnTo>
                              <a:lnTo>
                                <a:pt x="0" y="14"/>
                              </a:lnTo>
                              <a:lnTo>
                                <a:pt x="0" y="27"/>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413" name="Line 312"/>
                        <p:cNvSpPr>
                          <a:spLocks noChangeShapeType="1"/>
                        </p:cNvSpPr>
                        <p:nvPr/>
                      </p:nvSpPr>
                      <p:spPr bwMode="auto">
                        <a:xfrm>
                          <a:off x="1234" y="2579"/>
                          <a:ext cx="1" cy="1"/>
                        </a:xfrm>
                        <a:prstGeom prst="line">
                          <a:avLst/>
                        </a:prstGeom>
                        <a:noFill/>
                        <a:ln w="28575">
                          <a:solidFill>
                            <a:schemeClr val="tx1"/>
                          </a:solidFill>
                          <a:round/>
                          <a:headEnd/>
                          <a:tailEnd/>
                        </a:ln>
                      </p:spPr>
                      <p:txBody>
                        <a:bodyPr/>
                        <a:lstStyle/>
                        <a:p>
                          <a:endParaRPr lang="fr-CA"/>
                        </a:p>
                      </p:txBody>
                    </p:sp>
                    <p:sp>
                      <p:nvSpPr>
                        <p:cNvPr id="123414" name="Freeform 313"/>
                        <p:cNvSpPr>
                          <a:spLocks/>
                        </p:cNvSpPr>
                        <p:nvPr/>
                      </p:nvSpPr>
                      <p:spPr bwMode="auto">
                        <a:xfrm>
                          <a:off x="1230" y="2579"/>
                          <a:ext cx="14" cy="4"/>
                        </a:xfrm>
                        <a:custGeom>
                          <a:avLst/>
                          <a:gdLst>
                            <a:gd name="T0" fmla="*/ 0 w 54"/>
                            <a:gd name="T1" fmla="*/ 0 h 23"/>
                            <a:gd name="T2" fmla="*/ 0 w 54"/>
                            <a:gd name="T3" fmla="*/ 0 h 23"/>
                            <a:gd name="T4" fmla="*/ 0 w 54"/>
                            <a:gd name="T5" fmla="*/ 0 h 23"/>
                            <a:gd name="T6" fmla="*/ 0 w 54"/>
                            <a:gd name="T7" fmla="*/ 0 h 23"/>
                            <a:gd name="T8" fmla="*/ 0 w 54"/>
                            <a:gd name="T9" fmla="*/ 0 h 23"/>
                            <a:gd name="T10" fmla="*/ 0 w 54"/>
                            <a:gd name="T11" fmla="*/ 0 h 23"/>
                            <a:gd name="T12" fmla="*/ 0 w 54"/>
                            <a:gd name="T13" fmla="*/ 0 h 23"/>
                            <a:gd name="T14" fmla="*/ 0 w 54"/>
                            <a:gd name="T15" fmla="*/ 0 h 23"/>
                            <a:gd name="T16" fmla="*/ 0 w 54"/>
                            <a:gd name="T17" fmla="*/ 0 h 23"/>
                            <a:gd name="T18" fmla="*/ 0 w 54"/>
                            <a:gd name="T19" fmla="*/ 0 h 23"/>
                            <a:gd name="T20" fmla="*/ 0 w 54"/>
                            <a:gd name="T21" fmla="*/ 0 h 23"/>
                            <a:gd name="T22" fmla="*/ 0 w 54"/>
                            <a:gd name="T23" fmla="*/ 0 h 23"/>
                            <a:gd name="T24" fmla="*/ 0 w 54"/>
                            <a:gd name="T25" fmla="*/ 0 h 23"/>
                            <a:gd name="T26" fmla="*/ 0 w 54"/>
                            <a:gd name="T27" fmla="*/ 0 h 23"/>
                            <a:gd name="T28" fmla="*/ 0 w 54"/>
                            <a:gd name="T29" fmla="*/ 0 h 23"/>
                            <a:gd name="T30" fmla="*/ 0 w 54"/>
                            <a:gd name="T31" fmla="*/ 0 h 23"/>
                            <a:gd name="T32" fmla="*/ 0 w 54"/>
                            <a:gd name="T33" fmla="*/ 0 h 23"/>
                            <a:gd name="T34" fmla="*/ 0 w 54"/>
                            <a:gd name="T35" fmla="*/ 0 h 23"/>
                            <a:gd name="T36" fmla="*/ 0 w 54"/>
                            <a:gd name="T37" fmla="*/ 0 h 23"/>
                            <a:gd name="T38" fmla="*/ 0 w 54"/>
                            <a:gd name="T39" fmla="*/ 0 h 23"/>
                            <a:gd name="T40" fmla="*/ 0 w 54"/>
                            <a:gd name="T41" fmla="*/ 0 h 23"/>
                            <a:gd name="T42" fmla="*/ 0 w 54"/>
                            <a:gd name="T43" fmla="*/ 0 h 23"/>
                            <a:gd name="T44" fmla="*/ 0 w 54"/>
                            <a:gd name="T45" fmla="*/ 0 h 23"/>
                            <a:gd name="T46" fmla="*/ 0 w 54"/>
                            <a:gd name="T47" fmla="*/ 0 h 23"/>
                            <a:gd name="T48" fmla="*/ 0 w 54"/>
                            <a:gd name="T49" fmla="*/ 0 h 23"/>
                            <a:gd name="T50" fmla="*/ 0 w 54"/>
                            <a:gd name="T51" fmla="*/ 0 h 23"/>
                            <a:gd name="T52" fmla="*/ 0 w 54"/>
                            <a:gd name="T53" fmla="*/ 0 h 23"/>
                            <a:gd name="T54" fmla="*/ 0 w 54"/>
                            <a:gd name="T55" fmla="*/ 0 h 23"/>
                            <a:gd name="T56" fmla="*/ 0 w 54"/>
                            <a:gd name="T57" fmla="*/ 0 h 23"/>
                            <a:gd name="T58" fmla="*/ 0 w 54"/>
                            <a:gd name="T59" fmla="*/ 0 h 23"/>
                            <a:gd name="T60" fmla="*/ 0 w 54"/>
                            <a:gd name="T61" fmla="*/ 0 h 23"/>
                            <a:gd name="T62" fmla="*/ 0 w 54"/>
                            <a:gd name="T63" fmla="*/ 0 h 23"/>
                            <a:gd name="T64" fmla="*/ 0 w 54"/>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3"/>
                            <a:gd name="T101" fmla="*/ 54 w 54"/>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3">
                              <a:moveTo>
                                <a:pt x="13" y="0"/>
                              </a:moveTo>
                              <a:lnTo>
                                <a:pt x="10" y="0"/>
                              </a:lnTo>
                              <a:lnTo>
                                <a:pt x="6" y="0"/>
                              </a:lnTo>
                              <a:lnTo>
                                <a:pt x="4" y="3"/>
                              </a:lnTo>
                              <a:lnTo>
                                <a:pt x="0" y="6"/>
                              </a:lnTo>
                              <a:lnTo>
                                <a:pt x="0" y="8"/>
                              </a:lnTo>
                              <a:lnTo>
                                <a:pt x="0" y="12"/>
                              </a:lnTo>
                              <a:lnTo>
                                <a:pt x="0" y="14"/>
                              </a:lnTo>
                              <a:lnTo>
                                <a:pt x="0" y="17"/>
                              </a:lnTo>
                              <a:lnTo>
                                <a:pt x="4" y="19"/>
                              </a:lnTo>
                              <a:lnTo>
                                <a:pt x="6" y="23"/>
                              </a:lnTo>
                              <a:lnTo>
                                <a:pt x="10" y="23"/>
                              </a:lnTo>
                              <a:lnTo>
                                <a:pt x="38" y="23"/>
                              </a:lnTo>
                              <a:lnTo>
                                <a:pt x="41" y="23"/>
                              </a:lnTo>
                              <a:lnTo>
                                <a:pt x="45" y="23"/>
                              </a:lnTo>
                              <a:lnTo>
                                <a:pt x="48" y="19"/>
                              </a:lnTo>
                              <a:lnTo>
                                <a:pt x="51" y="17"/>
                              </a:lnTo>
                              <a:lnTo>
                                <a:pt x="51" y="14"/>
                              </a:lnTo>
                              <a:lnTo>
                                <a:pt x="54" y="14"/>
                              </a:lnTo>
                              <a:lnTo>
                                <a:pt x="54" y="12"/>
                              </a:lnTo>
                              <a:lnTo>
                                <a:pt x="54" y="8"/>
                              </a:lnTo>
                              <a:lnTo>
                                <a:pt x="51" y="6"/>
                              </a:lnTo>
                              <a:lnTo>
                                <a:pt x="48" y="3"/>
                              </a:lnTo>
                              <a:lnTo>
                                <a:pt x="45" y="0"/>
                              </a:lnTo>
                              <a:lnTo>
                                <a:pt x="41"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415" name="Line 314"/>
                        <p:cNvSpPr>
                          <a:spLocks noChangeShapeType="1"/>
                        </p:cNvSpPr>
                        <p:nvPr/>
                      </p:nvSpPr>
                      <p:spPr bwMode="auto">
                        <a:xfrm>
                          <a:off x="1238" y="2581"/>
                          <a:ext cx="1" cy="1"/>
                        </a:xfrm>
                        <a:prstGeom prst="line">
                          <a:avLst/>
                        </a:prstGeom>
                        <a:noFill/>
                        <a:ln w="28575">
                          <a:solidFill>
                            <a:schemeClr val="tx1"/>
                          </a:solidFill>
                          <a:round/>
                          <a:headEnd/>
                          <a:tailEnd/>
                        </a:ln>
                      </p:spPr>
                      <p:txBody>
                        <a:bodyPr/>
                        <a:lstStyle/>
                        <a:p>
                          <a:endParaRPr lang="fr-CA"/>
                        </a:p>
                      </p:txBody>
                    </p:sp>
                    <p:sp>
                      <p:nvSpPr>
                        <p:cNvPr id="123416" name="Freeform 315"/>
                        <p:cNvSpPr>
                          <a:spLocks/>
                        </p:cNvSpPr>
                        <p:nvPr/>
                      </p:nvSpPr>
                      <p:spPr bwMode="auto">
                        <a:xfrm>
                          <a:off x="1238" y="2575"/>
                          <a:ext cx="6" cy="8"/>
                        </a:xfrm>
                        <a:custGeom>
                          <a:avLst/>
                          <a:gdLst>
                            <a:gd name="T0" fmla="*/ 0 w 25"/>
                            <a:gd name="T1" fmla="*/ 0 h 40"/>
                            <a:gd name="T2" fmla="*/ 0 w 25"/>
                            <a:gd name="T3" fmla="*/ 0 h 40"/>
                            <a:gd name="T4" fmla="*/ 0 w 25"/>
                            <a:gd name="T5" fmla="*/ 0 h 40"/>
                            <a:gd name="T6" fmla="*/ 0 w 25"/>
                            <a:gd name="T7" fmla="*/ 0 h 40"/>
                            <a:gd name="T8" fmla="*/ 0 w 25"/>
                            <a:gd name="T9" fmla="*/ 0 h 40"/>
                            <a:gd name="T10" fmla="*/ 0 w 25"/>
                            <a:gd name="T11" fmla="*/ 0 h 40"/>
                            <a:gd name="T12" fmla="*/ 0 w 25"/>
                            <a:gd name="T13" fmla="*/ 0 h 40"/>
                            <a:gd name="T14" fmla="*/ 0 w 25"/>
                            <a:gd name="T15" fmla="*/ 0 h 40"/>
                            <a:gd name="T16" fmla="*/ 0 w 25"/>
                            <a:gd name="T17" fmla="*/ 0 h 40"/>
                            <a:gd name="T18" fmla="*/ 0 w 25"/>
                            <a:gd name="T19" fmla="*/ 0 h 40"/>
                            <a:gd name="T20" fmla="*/ 0 w 25"/>
                            <a:gd name="T21" fmla="*/ 0 h 40"/>
                            <a:gd name="T22" fmla="*/ 0 w 25"/>
                            <a:gd name="T23" fmla="*/ 0 h 40"/>
                            <a:gd name="T24" fmla="*/ 0 w 25"/>
                            <a:gd name="T25" fmla="*/ 0 h 40"/>
                            <a:gd name="T26" fmla="*/ 0 w 25"/>
                            <a:gd name="T27" fmla="*/ 0 h 40"/>
                            <a:gd name="T28" fmla="*/ 0 w 25"/>
                            <a:gd name="T29" fmla="*/ 0 h 40"/>
                            <a:gd name="T30" fmla="*/ 0 w 25"/>
                            <a:gd name="T31" fmla="*/ 0 h 40"/>
                            <a:gd name="T32" fmla="*/ 0 w 25"/>
                            <a:gd name="T33" fmla="*/ 0 h 40"/>
                            <a:gd name="T34" fmla="*/ 0 w 25"/>
                            <a:gd name="T35" fmla="*/ 0 h 40"/>
                            <a:gd name="T36" fmla="*/ 0 w 25"/>
                            <a:gd name="T37" fmla="*/ 0 h 40"/>
                            <a:gd name="T38" fmla="*/ 0 w 25"/>
                            <a:gd name="T39" fmla="*/ 0 h 40"/>
                            <a:gd name="T40" fmla="*/ 0 w 25"/>
                            <a:gd name="T41" fmla="*/ 0 h 40"/>
                            <a:gd name="T42" fmla="*/ 0 w 25"/>
                            <a:gd name="T43" fmla="*/ 0 h 40"/>
                            <a:gd name="T44" fmla="*/ 0 w 25"/>
                            <a:gd name="T45" fmla="*/ 0 h 40"/>
                            <a:gd name="T46" fmla="*/ 0 w 25"/>
                            <a:gd name="T47" fmla="*/ 0 h 40"/>
                            <a:gd name="T48" fmla="*/ 0 w 25"/>
                            <a:gd name="T49" fmla="*/ 0 h 40"/>
                            <a:gd name="T50" fmla="*/ 0 w 25"/>
                            <a:gd name="T51" fmla="*/ 0 h 40"/>
                            <a:gd name="T52" fmla="*/ 0 w 25"/>
                            <a:gd name="T53" fmla="*/ 0 h 40"/>
                            <a:gd name="T54" fmla="*/ 0 w 25"/>
                            <a:gd name="T55" fmla="*/ 0 h 40"/>
                            <a:gd name="T56" fmla="*/ 0 w 25"/>
                            <a:gd name="T57" fmla="*/ 0 h 40"/>
                            <a:gd name="T58" fmla="*/ 0 w 25"/>
                            <a:gd name="T59" fmla="*/ 0 h 40"/>
                            <a:gd name="T60" fmla="*/ 0 w 25"/>
                            <a:gd name="T61" fmla="*/ 0 h 40"/>
                            <a:gd name="T62" fmla="*/ 0 w 25"/>
                            <a:gd name="T63" fmla="*/ 0 h 40"/>
                            <a:gd name="T64" fmla="*/ 0 w 25"/>
                            <a:gd name="T65" fmla="*/ 0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40"/>
                            <a:gd name="T101" fmla="*/ 25 w 25"/>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40">
                              <a:moveTo>
                                <a:pt x="0" y="29"/>
                              </a:moveTo>
                              <a:lnTo>
                                <a:pt x="0" y="31"/>
                              </a:lnTo>
                              <a:lnTo>
                                <a:pt x="0" y="34"/>
                              </a:lnTo>
                              <a:lnTo>
                                <a:pt x="3" y="36"/>
                              </a:lnTo>
                              <a:lnTo>
                                <a:pt x="6" y="40"/>
                              </a:lnTo>
                              <a:lnTo>
                                <a:pt x="9" y="40"/>
                              </a:lnTo>
                              <a:lnTo>
                                <a:pt x="12" y="40"/>
                              </a:lnTo>
                              <a:lnTo>
                                <a:pt x="16" y="40"/>
                              </a:lnTo>
                              <a:lnTo>
                                <a:pt x="19" y="36"/>
                              </a:lnTo>
                              <a:lnTo>
                                <a:pt x="22" y="34"/>
                              </a:lnTo>
                              <a:lnTo>
                                <a:pt x="22" y="31"/>
                              </a:lnTo>
                              <a:lnTo>
                                <a:pt x="25" y="31"/>
                              </a:lnTo>
                              <a:lnTo>
                                <a:pt x="25" y="17"/>
                              </a:lnTo>
                              <a:lnTo>
                                <a:pt x="25" y="12"/>
                              </a:lnTo>
                              <a:lnTo>
                                <a:pt x="22" y="8"/>
                              </a:lnTo>
                              <a:lnTo>
                                <a:pt x="22" y="6"/>
                              </a:lnTo>
                              <a:lnTo>
                                <a:pt x="19" y="3"/>
                              </a:lnTo>
                              <a:lnTo>
                                <a:pt x="16" y="3"/>
                              </a:lnTo>
                              <a:lnTo>
                                <a:pt x="12" y="0"/>
                              </a:lnTo>
                              <a:lnTo>
                                <a:pt x="9" y="0"/>
                              </a:lnTo>
                              <a:lnTo>
                                <a:pt x="6" y="3"/>
                              </a:lnTo>
                              <a:lnTo>
                                <a:pt x="3" y="3"/>
                              </a:lnTo>
                              <a:lnTo>
                                <a:pt x="0" y="6"/>
                              </a:lnTo>
                              <a:lnTo>
                                <a:pt x="0" y="8"/>
                              </a:lnTo>
                              <a:lnTo>
                                <a:pt x="0" y="14"/>
                              </a:lnTo>
                              <a:lnTo>
                                <a:pt x="0" y="29"/>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417" name="Line 316"/>
                        <p:cNvSpPr>
                          <a:spLocks noChangeShapeType="1"/>
                        </p:cNvSpPr>
                        <p:nvPr/>
                      </p:nvSpPr>
                      <p:spPr bwMode="auto">
                        <a:xfrm>
                          <a:off x="1241" y="2575"/>
                          <a:ext cx="1" cy="1"/>
                        </a:xfrm>
                        <a:prstGeom prst="line">
                          <a:avLst/>
                        </a:prstGeom>
                        <a:noFill/>
                        <a:ln w="28575">
                          <a:solidFill>
                            <a:schemeClr val="tx1"/>
                          </a:solidFill>
                          <a:round/>
                          <a:headEnd/>
                          <a:tailEnd/>
                        </a:ln>
                      </p:spPr>
                      <p:txBody>
                        <a:bodyPr/>
                        <a:lstStyle/>
                        <a:p>
                          <a:endParaRPr lang="fr-CA"/>
                        </a:p>
                      </p:txBody>
                    </p:sp>
                    <p:sp>
                      <p:nvSpPr>
                        <p:cNvPr id="123418" name="Freeform 317"/>
                        <p:cNvSpPr>
                          <a:spLocks/>
                        </p:cNvSpPr>
                        <p:nvPr/>
                      </p:nvSpPr>
                      <p:spPr bwMode="auto">
                        <a:xfrm>
                          <a:off x="1238" y="2575"/>
                          <a:ext cx="13" cy="5"/>
                        </a:xfrm>
                        <a:custGeom>
                          <a:avLst/>
                          <a:gdLst>
                            <a:gd name="T0" fmla="*/ 0 w 55"/>
                            <a:gd name="T1" fmla="*/ 0 h 23"/>
                            <a:gd name="T2" fmla="*/ 0 w 55"/>
                            <a:gd name="T3" fmla="*/ 0 h 23"/>
                            <a:gd name="T4" fmla="*/ 0 w 55"/>
                            <a:gd name="T5" fmla="*/ 0 h 23"/>
                            <a:gd name="T6" fmla="*/ 0 w 55"/>
                            <a:gd name="T7" fmla="*/ 0 h 23"/>
                            <a:gd name="T8" fmla="*/ 0 w 55"/>
                            <a:gd name="T9" fmla="*/ 0 h 23"/>
                            <a:gd name="T10" fmla="*/ 0 w 55"/>
                            <a:gd name="T11" fmla="*/ 0 h 23"/>
                            <a:gd name="T12" fmla="*/ 0 w 55"/>
                            <a:gd name="T13" fmla="*/ 0 h 23"/>
                            <a:gd name="T14" fmla="*/ 0 w 55"/>
                            <a:gd name="T15" fmla="*/ 0 h 23"/>
                            <a:gd name="T16" fmla="*/ 0 w 55"/>
                            <a:gd name="T17" fmla="*/ 0 h 23"/>
                            <a:gd name="T18" fmla="*/ 0 w 55"/>
                            <a:gd name="T19" fmla="*/ 0 h 23"/>
                            <a:gd name="T20" fmla="*/ 0 w 55"/>
                            <a:gd name="T21" fmla="*/ 0 h 23"/>
                            <a:gd name="T22" fmla="*/ 0 w 55"/>
                            <a:gd name="T23" fmla="*/ 0 h 23"/>
                            <a:gd name="T24" fmla="*/ 0 w 55"/>
                            <a:gd name="T25" fmla="*/ 0 h 23"/>
                            <a:gd name="T26" fmla="*/ 0 w 55"/>
                            <a:gd name="T27" fmla="*/ 0 h 23"/>
                            <a:gd name="T28" fmla="*/ 0 w 55"/>
                            <a:gd name="T29" fmla="*/ 0 h 23"/>
                            <a:gd name="T30" fmla="*/ 0 w 55"/>
                            <a:gd name="T31" fmla="*/ 0 h 23"/>
                            <a:gd name="T32" fmla="*/ 0 w 55"/>
                            <a:gd name="T33" fmla="*/ 0 h 23"/>
                            <a:gd name="T34" fmla="*/ 0 w 55"/>
                            <a:gd name="T35" fmla="*/ 0 h 23"/>
                            <a:gd name="T36" fmla="*/ 0 w 55"/>
                            <a:gd name="T37" fmla="*/ 0 h 23"/>
                            <a:gd name="T38" fmla="*/ 0 w 55"/>
                            <a:gd name="T39" fmla="*/ 0 h 23"/>
                            <a:gd name="T40" fmla="*/ 0 w 55"/>
                            <a:gd name="T41" fmla="*/ 0 h 23"/>
                            <a:gd name="T42" fmla="*/ 0 w 55"/>
                            <a:gd name="T43" fmla="*/ 0 h 23"/>
                            <a:gd name="T44" fmla="*/ 0 w 55"/>
                            <a:gd name="T45" fmla="*/ 0 h 23"/>
                            <a:gd name="T46" fmla="*/ 0 w 55"/>
                            <a:gd name="T47" fmla="*/ 0 h 23"/>
                            <a:gd name="T48" fmla="*/ 0 w 55"/>
                            <a:gd name="T49" fmla="*/ 0 h 23"/>
                            <a:gd name="T50" fmla="*/ 0 w 55"/>
                            <a:gd name="T51" fmla="*/ 0 h 23"/>
                            <a:gd name="T52" fmla="*/ 0 w 55"/>
                            <a:gd name="T53" fmla="*/ 0 h 23"/>
                            <a:gd name="T54" fmla="*/ 0 w 55"/>
                            <a:gd name="T55" fmla="*/ 0 h 23"/>
                            <a:gd name="T56" fmla="*/ 0 w 55"/>
                            <a:gd name="T57" fmla="*/ 0 h 23"/>
                            <a:gd name="T58" fmla="*/ 0 w 55"/>
                            <a:gd name="T59" fmla="*/ 0 h 23"/>
                            <a:gd name="T60" fmla="*/ 0 w 55"/>
                            <a:gd name="T61" fmla="*/ 0 h 23"/>
                            <a:gd name="T62" fmla="*/ 0 w 55"/>
                            <a:gd name="T63" fmla="*/ 0 h 23"/>
                            <a:gd name="T64" fmla="*/ 0 w 55"/>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5"/>
                            <a:gd name="T100" fmla="*/ 0 h 23"/>
                            <a:gd name="T101" fmla="*/ 55 w 55"/>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5" h="23">
                              <a:moveTo>
                                <a:pt x="12" y="0"/>
                              </a:moveTo>
                              <a:lnTo>
                                <a:pt x="9" y="0"/>
                              </a:lnTo>
                              <a:lnTo>
                                <a:pt x="6" y="3"/>
                              </a:lnTo>
                              <a:lnTo>
                                <a:pt x="3" y="3"/>
                              </a:lnTo>
                              <a:lnTo>
                                <a:pt x="0" y="6"/>
                              </a:lnTo>
                              <a:lnTo>
                                <a:pt x="0" y="8"/>
                              </a:lnTo>
                              <a:lnTo>
                                <a:pt x="0" y="12"/>
                              </a:lnTo>
                              <a:lnTo>
                                <a:pt x="0" y="14"/>
                              </a:lnTo>
                              <a:lnTo>
                                <a:pt x="0" y="17"/>
                              </a:lnTo>
                              <a:lnTo>
                                <a:pt x="0" y="20"/>
                              </a:lnTo>
                              <a:lnTo>
                                <a:pt x="3" y="20"/>
                              </a:lnTo>
                              <a:lnTo>
                                <a:pt x="3" y="23"/>
                              </a:lnTo>
                              <a:lnTo>
                                <a:pt x="6" y="23"/>
                              </a:lnTo>
                              <a:lnTo>
                                <a:pt x="9" y="23"/>
                              </a:lnTo>
                              <a:lnTo>
                                <a:pt x="38" y="23"/>
                              </a:lnTo>
                              <a:lnTo>
                                <a:pt x="42" y="23"/>
                              </a:lnTo>
                              <a:lnTo>
                                <a:pt x="44" y="23"/>
                              </a:lnTo>
                              <a:lnTo>
                                <a:pt x="48" y="23"/>
                              </a:lnTo>
                              <a:lnTo>
                                <a:pt x="48" y="20"/>
                              </a:lnTo>
                              <a:lnTo>
                                <a:pt x="51" y="20"/>
                              </a:lnTo>
                              <a:lnTo>
                                <a:pt x="51" y="17"/>
                              </a:lnTo>
                              <a:lnTo>
                                <a:pt x="55" y="14"/>
                              </a:lnTo>
                              <a:lnTo>
                                <a:pt x="55" y="12"/>
                              </a:lnTo>
                              <a:lnTo>
                                <a:pt x="51" y="8"/>
                              </a:lnTo>
                              <a:lnTo>
                                <a:pt x="51" y="6"/>
                              </a:lnTo>
                              <a:lnTo>
                                <a:pt x="48" y="3"/>
                              </a:lnTo>
                              <a:lnTo>
                                <a:pt x="44" y="3"/>
                              </a:lnTo>
                              <a:lnTo>
                                <a:pt x="42"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419" name="Line 318"/>
                        <p:cNvSpPr>
                          <a:spLocks noChangeShapeType="1"/>
                        </p:cNvSpPr>
                        <p:nvPr/>
                      </p:nvSpPr>
                      <p:spPr bwMode="auto">
                        <a:xfrm>
                          <a:off x="1245" y="2578"/>
                          <a:ext cx="1" cy="1"/>
                        </a:xfrm>
                        <a:prstGeom prst="line">
                          <a:avLst/>
                        </a:prstGeom>
                        <a:noFill/>
                        <a:ln w="28575">
                          <a:solidFill>
                            <a:schemeClr val="tx1"/>
                          </a:solidFill>
                          <a:round/>
                          <a:headEnd/>
                          <a:tailEnd/>
                        </a:ln>
                      </p:spPr>
                      <p:txBody>
                        <a:bodyPr/>
                        <a:lstStyle/>
                        <a:p>
                          <a:endParaRPr lang="fr-CA"/>
                        </a:p>
                      </p:txBody>
                    </p:sp>
                    <p:sp>
                      <p:nvSpPr>
                        <p:cNvPr id="123420" name="Freeform 319"/>
                        <p:cNvSpPr>
                          <a:spLocks/>
                        </p:cNvSpPr>
                        <p:nvPr/>
                      </p:nvSpPr>
                      <p:spPr bwMode="auto">
                        <a:xfrm>
                          <a:off x="1245" y="2569"/>
                          <a:ext cx="6" cy="11"/>
                        </a:xfrm>
                        <a:custGeom>
                          <a:avLst/>
                          <a:gdLst>
                            <a:gd name="T0" fmla="*/ 0 w 26"/>
                            <a:gd name="T1" fmla="*/ 0 h 54"/>
                            <a:gd name="T2" fmla="*/ 0 w 26"/>
                            <a:gd name="T3" fmla="*/ 0 h 54"/>
                            <a:gd name="T4" fmla="*/ 0 w 26"/>
                            <a:gd name="T5" fmla="*/ 0 h 54"/>
                            <a:gd name="T6" fmla="*/ 0 w 26"/>
                            <a:gd name="T7" fmla="*/ 0 h 54"/>
                            <a:gd name="T8" fmla="*/ 0 w 26"/>
                            <a:gd name="T9" fmla="*/ 0 h 54"/>
                            <a:gd name="T10" fmla="*/ 0 w 26"/>
                            <a:gd name="T11" fmla="*/ 0 h 54"/>
                            <a:gd name="T12" fmla="*/ 0 w 26"/>
                            <a:gd name="T13" fmla="*/ 0 h 54"/>
                            <a:gd name="T14" fmla="*/ 0 w 26"/>
                            <a:gd name="T15" fmla="*/ 0 h 54"/>
                            <a:gd name="T16" fmla="*/ 0 w 26"/>
                            <a:gd name="T17" fmla="*/ 0 h 54"/>
                            <a:gd name="T18" fmla="*/ 0 w 26"/>
                            <a:gd name="T19" fmla="*/ 0 h 54"/>
                            <a:gd name="T20" fmla="*/ 0 w 26"/>
                            <a:gd name="T21" fmla="*/ 0 h 54"/>
                            <a:gd name="T22" fmla="*/ 0 w 26"/>
                            <a:gd name="T23" fmla="*/ 0 h 54"/>
                            <a:gd name="T24" fmla="*/ 0 w 26"/>
                            <a:gd name="T25" fmla="*/ 0 h 54"/>
                            <a:gd name="T26" fmla="*/ 0 w 26"/>
                            <a:gd name="T27" fmla="*/ 0 h 54"/>
                            <a:gd name="T28" fmla="*/ 0 w 26"/>
                            <a:gd name="T29" fmla="*/ 0 h 54"/>
                            <a:gd name="T30" fmla="*/ 0 w 26"/>
                            <a:gd name="T31" fmla="*/ 0 h 54"/>
                            <a:gd name="T32" fmla="*/ 0 w 26"/>
                            <a:gd name="T33" fmla="*/ 0 h 54"/>
                            <a:gd name="T34" fmla="*/ 0 w 26"/>
                            <a:gd name="T35" fmla="*/ 0 h 54"/>
                            <a:gd name="T36" fmla="*/ 0 w 26"/>
                            <a:gd name="T37" fmla="*/ 0 h 54"/>
                            <a:gd name="T38" fmla="*/ 0 w 26"/>
                            <a:gd name="T39" fmla="*/ 0 h 54"/>
                            <a:gd name="T40" fmla="*/ 0 w 26"/>
                            <a:gd name="T41" fmla="*/ 0 h 54"/>
                            <a:gd name="T42" fmla="*/ 0 w 26"/>
                            <a:gd name="T43" fmla="*/ 0 h 54"/>
                            <a:gd name="T44" fmla="*/ 0 w 26"/>
                            <a:gd name="T45" fmla="*/ 0 h 54"/>
                            <a:gd name="T46" fmla="*/ 0 w 26"/>
                            <a:gd name="T47" fmla="*/ 0 h 54"/>
                            <a:gd name="T48" fmla="*/ 0 w 26"/>
                            <a:gd name="T49" fmla="*/ 0 h 54"/>
                            <a:gd name="T50" fmla="*/ 0 w 26"/>
                            <a:gd name="T51" fmla="*/ 0 h 54"/>
                            <a:gd name="T52" fmla="*/ 0 w 26"/>
                            <a:gd name="T53" fmla="*/ 0 h 54"/>
                            <a:gd name="T54" fmla="*/ 0 w 26"/>
                            <a:gd name="T55" fmla="*/ 0 h 54"/>
                            <a:gd name="T56" fmla="*/ 0 w 26"/>
                            <a:gd name="T57" fmla="*/ 0 h 54"/>
                            <a:gd name="T58" fmla="*/ 0 w 26"/>
                            <a:gd name="T59" fmla="*/ 0 h 54"/>
                            <a:gd name="T60" fmla="*/ 0 w 26"/>
                            <a:gd name="T61" fmla="*/ 0 h 54"/>
                            <a:gd name="T62" fmla="*/ 0 w 26"/>
                            <a:gd name="T63" fmla="*/ 0 h 54"/>
                            <a:gd name="T64" fmla="*/ 0 w 26"/>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4"/>
                            <a:gd name="T101" fmla="*/ 26 w 26"/>
                            <a:gd name="T102" fmla="*/ 54 h 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4">
                              <a:moveTo>
                                <a:pt x="0" y="43"/>
                              </a:moveTo>
                              <a:lnTo>
                                <a:pt x="0" y="45"/>
                              </a:lnTo>
                              <a:lnTo>
                                <a:pt x="0" y="48"/>
                              </a:lnTo>
                              <a:lnTo>
                                <a:pt x="0" y="51"/>
                              </a:lnTo>
                              <a:lnTo>
                                <a:pt x="2" y="51"/>
                              </a:lnTo>
                              <a:lnTo>
                                <a:pt x="2" y="54"/>
                              </a:lnTo>
                              <a:lnTo>
                                <a:pt x="6" y="54"/>
                              </a:lnTo>
                              <a:lnTo>
                                <a:pt x="9" y="54"/>
                              </a:lnTo>
                              <a:lnTo>
                                <a:pt x="13" y="54"/>
                              </a:lnTo>
                              <a:lnTo>
                                <a:pt x="15" y="54"/>
                              </a:lnTo>
                              <a:lnTo>
                                <a:pt x="19" y="54"/>
                              </a:lnTo>
                              <a:lnTo>
                                <a:pt x="19" y="51"/>
                              </a:lnTo>
                              <a:lnTo>
                                <a:pt x="22" y="51"/>
                              </a:lnTo>
                              <a:lnTo>
                                <a:pt x="22" y="48"/>
                              </a:lnTo>
                              <a:lnTo>
                                <a:pt x="26" y="45"/>
                              </a:lnTo>
                              <a:lnTo>
                                <a:pt x="26" y="14"/>
                              </a:lnTo>
                              <a:lnTo>
                                <a:pt x="26" y="9"/>
                              </a:lnTo>
                              <a:lnTo>
                                <a:pt x="22" y="9"/>
                              </a:lnTo>
                              <a:lnTo>
                                <a:pt x="22" y="5"/>
                              </a:lnTo>
                              <a:lnTo>
                                <a:pt x="19" y="3"/>
                              </a:lnTo>
                              <a:lnTo>
                                <a:pt x="15" y="0"/>
                              </a:lnTo>
                              <a:lnTo>
                                <a:pt x="13" y="0"/>
                              </a:lnTo>
                              <a:lnTo>
                                <a:pt x="9" y="0"/>
                              </a:lnTo>
                              <a:lnTo>
                                <a:pt x="6" y="0"/>
                              </a:lnTo>
                              <a:lnTo>
                                <a:pt x="2" y="3"/>
                              </a:lnTo>
                              <a:lnTo>
                                <a:pt x="0" y="5"/>
                              </a:lnTo>
                              <a:lnTo>
                                <a:pt x="0" y="9"/>
                              </a:lnTo>
                              <a:lnTo>
                                <a:pt x="0" y="11"/>
                              </a:lnTo>
                              <a:lnTo>
                                <a:pt x="0" y="43"/>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421" name="Line 320"/>
                        <p:cNvSpPr>
                          <a:spLocks noChangeShapeType="1"/>
                        </p:cNvSpPr>
                        <p:nvPr/>
                      </p:nvSpPr>
                      <p:spPr bwMode="auto">
                        <a:xfrm>
                          <a:off x="1248" y="2569"/>
                          <a:ext cx="1" cy="1"/>
                        </a:xfrm>
                        <a:prstGeom prst="line">
                          <a:avLst/>
                        </a:prstGeom>
                        <a:noFill/>
                        <a:ln w="28575">
                          <a:solidFill>
                            <a:schemeClr val="tx1"/>
                          </a:solidFill>
                          <a:round/>
                          <a:headEnd/>
                          <a:tailEnd/>
                        </a:ln>
                      </p:spPr>
                      <p:txBody>
                        <a:bodyPr/>
                        <a:lstStyle/>
                        <a:p>
                          <a:endParaRPr lang="fr-CA"/>
                        </a:p>
                      </p:txBody>
                    </p:sp>
                    <p:sp>
                      <p:nvSpPr>
                        <p:cNvPr id="123422" name="Freeform 321"/>
                        <p:cNvSpPr>
                          <a:spLocks/>
                        </p:cNvSpPr>
                        <p:nvPr/>
                      </p:nvSpPr>
                      <p:spPr bwMode="auto">
                        <a:xfrm>
                          <a:off x="1245" y="2569"/>
                          <a:ext cx="13" cy="4"/>
                        </a:xfrm>
                        <a:custGeom>
                          <a:avLst/>
                          <a:gdLst>
                            <a:gd name="T0" fmla="*/ 0 w 54"/>
                            <a:gd name="T1" fmla="*/ 0 h 22"/>
                            <a:gd name="T2" fmla="*/ 0 w 54"/>
                            <a:gd name="T3" fmla="*/ 0 h 22"/>
                            <a:gd name="T4" fmla="*/ 0 w 54"/>
                            <a:gd name="T5" fmla="*/ 0 h 22"/>
                            <a:gd name="T6" fmla="*/ 0 w 54"/>
                            <a:gd name="T7" fmla="*/ 0 h 22"/>
                            <a:gd name="T8" fmla="*/ 0 w 54"/>
                            <a:gd name="T9" fmla="*/ 0 h 22"/>
                            <a:gd name="T10" fmla="*/ 0 w 54"/>
                            <a:gd name="T11" fmla="*/ 0 h 22"/>
                            <a:gd name="T12" fmla="*/ 0 w 54"/>
                            <a:gd name="T13" fmla="*/ 0 h 22"/>
                            <a:gd name="T14" fmla="*/ 0 w 54"/>
                            <a:gd name="T15" fmla="*/ 0 h 22"/>
                            <a:gd name="T16" fmla="*/ 0 w 54"/>
                            <a:gd name="T17" fmla="*/ 0 h 22"/>
                            <a:gd name="T18" fmla="*/ 0 w 54"/>
                            <a:gd name="T19" fmla="*/ 0 h 22"/>
                            <a:gd name="T20" fmla="*/ 0 w 54"/>
                            <a:gd name="T21" fmla="*/ 0 h 22"/>
                            <a:gd name="T22" fmla="*/ 0 w 54"/>
                            <a:gd name="T23" fmla="*/ 0 h 22"/>
                            <a:gd name="T24" fmla="*/ 0 w 54"/>
                            <a:gd name="T25" fmla="*/ 0 h 22"/>
                            <a:gd name="T26" fmla="*/ 0 w 54"/>
                            <a:gd name="T27" fmla="*/ 0 h 22"/>
                            <a:gd name="T28" fmla="*/ 0 w 54"/>
                            <a:gd name="T29" fmla="*/ 0 h 22"/>
                            <a:gd name="T30" fmla="*/ 0 w 54"/>
                            <a:gd name="T31" fmla="*/ 0 h 22"/>
                            <a:gd name="T32" fmla="*/ 0 w 54"/>
                            <a:gd name="T33" fmla="*/ 0 h 22"/>
                            <a:gd name="T34" fmla="*/ 0 w 54"/>
                            <a:gd name="T35" fmla="*/ 0 h 22"/>
                            <a:gd name="T36" fmla="*/ 0 w 54"/>
                            <a:gd name="T37" fmla="*/ 0 h 22"/>
                            <a:gd name="T38" fmla="*/ 0 w 54"/>
                            <a:gd name="T39" fmla="*/ 0 h 22"/>
                            <a:gd name="T40" fmla="*/ 0 w 54"/>
                            <a:gd name="T41" fmla="*/ 0 h 22"/>
                            <a:gd name="T42" fmla="*/ 0 w 54"/>
                            <a:gd name="T43" fmla="*/ 0 h 22"/>
                            <a:gd name="T44" fmla="*/ 0 w 54"/>
                            <a:gd name="T45" fmla="*/ 0 h 22"/>
                            <a:gd name="T46" fmla="*/ 0 w 54"/>
                            <a:gd name="T47" fmla="*/ 0 h 22"/>
                            <a:gd name="T48" fmla="*/ 0 w 54"/>
                            <a:gd name="T49" fmla="*/ 0 h 22"/>
                            <a:gd name="T50" fmla="*/ 0 w 54"/>
                            <a:gd name="T51" fmla="*/ 0 h 22"/>
                            <a:gd name="T52" fmla="*/ 0 w 54"/>
                            <a:gd name="T53" fmla="*/ 0 h 22"/>
                            <a:gd name="T54" fmla="*/ 0 w 54"/>
                            <a:gd name="T55" fmla="*/ 0 h 22"/>
                            <a:gd name="T56" fmla="*/ 0 w 54"/>
                            <a:gd name="T57" fmla="*/ 0 h 22"/>
                            <a:gd name="T58" fmla="*/ 0 w 54"/>
                            <a:gd name="T59" fmla="*/ 0 h 22"/>
                            <a:gd name="T60" fmla="*/ 0 w 54"/>
                            <a:gd name="T61" fmla="*/ 0 h 22"/>
                            <a:gd name="T62" fmla="*/ 0 w 54"/>
                            <a:gd name="T63" fmla="*/ 0 h 22"/>
                            <a:gd name="T64" fmla="*/ 0 w 54"/>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2"/>
                            <a:gd name="T101" fmla="*/ 54 w 54"/>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2">
                              <a:moveTo>
                                <a:pt x="13" y="0"/>
                              </a:moveTo>
                              <a:lnTo>
                                <a:pt x="9" y="0"/>
                              </a:lnTo>
                              <a:lnTo>
                                <a:pt x="6" y="0"/>
                              </a:lnTo>
                              <a:lnTo>
                                <a:pt x="2" y="3"/>
                              </a:lnTo>
                              <a:lnTo>
                                <a:pt x="0" y="5"/>
                              </a:lnTo>
                              <a:lnTo>
                                <a:pt x="0" y="9"/>
                              </a:lnTo>
                              <a:lnTo>
                                <a:pt x="0" y="11"/>
                              </a:lnTo>
                              <a:lnTo>
                                <a:pt x="0" y="14"/>
                              </a:lnTo>
                              <a:lnTo>
                                <a:pt x="0" y="17"/>
                              </a:lnTo>
                              <a:lnTo>
                                <a:pt x="2" y="20"/>
                              </a:lnTo>
                              <a:lnTo>
                                <a:pt x="6" y="22"/>
                              </a:lnTo>
                              <a:lnTo>
                                <a:pt x="9" y="22"/>
                              </a:lnTo>
                              <a:lnTo>
                                <a:pt x="39" y="22"/>
                              </a:lnTo>
                              <a:lnTo>
                                <a:pt x="41" y="22"/>
                              </a:lnTo>
                              <a:lnTo>
                                <a:pt x="45" y="22"/>
                              </a:lnTo>
                              <a:lnTo>
                                <a:pt x="48" y="20"/>
                              </a:lnTo>
                              <a:lnTo>
                                <a:pt x="51" y="20"/>
                              </a:lnTo>
                              <a:lnTo>
                                <a:pt x="51" y="17"/>
                              </a:lnTo>
                              <a:lnTo>
                                <a:pt x="54" y="14"/>
                              </a:lnTo>
                              <a:lnTo>
                                <a:pt x="54" y="11"/>
                              </a:lnTo>
                              <a:lnTo>
                                <a:pt x="54" y="9"/>
                              </a:lnTo>
                              <a:lnTo>
                                <a:pt x="51" y="9"/>
                              </a:lnTo>
                              <a:lnTo>
                                <a:pt x="51" y="5"/>
                              </a:lnTo>
                              <a:lnTo>
                                <a:pt x="51" y="3"/>
                              </a:lnTo>
                              <a:lnTo>
                                <a:pt x="48" y="3"/>
                              </a:lnTo>
                              <a:lnTo>
                                <a:pt x="45" y="0"/>
                              </a:lnTo>
                              <a:lnTo>
                                <a:pt x="41"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423" name="Line 322"/>
                        <p:cNvSpPr>
                          <a:spLocks noChangeShapeType="1"/>
                        </p:cNvSpPr>
                        <p:nvPr/>
                      </p:nvSpPr>
                      <p:spPr bwMode="auto">
                        <a:xfrm>
                          <a:off x="1252" y="2571"/>
                          <a:ext cx="1" cy="1"/>
                        </a:xfrm>
                        <a:prstGeom prst="line">
                          <a:avLst/>
                        </a:prstGeom>
                        <a:noFill/>
                        <a:ln w="28575">
                          <a:solidFill>
                            <a:schemeClr val="tx1"/>
                          </a:solidFill>
                          <a:round/>
                          <a:headEnd/>
                          <a:tailEnd/>
                        </a:ln>
                      </p:spPr>
                      <p:txBody>
                        <a:bodyPr/>
                        <a:lstStyle/>
                        <a:p>
                          <a:endParaRPr lang="fr-CA"/>
                        </a:p>
                      </p:txBody>
                    </p:sp>
                    <p:sp>
                      <p:nvSpPr>
                        <p:cNvPr id="123424" name="Freeform 323"/>
                        <p:cNvSpPr>
                          <a:spLocks/>
                        </p:cNvSpPr>
                        <p:nvPr/>
                      </p:nvSpPr>
                      <p:spPr bwMode="auto">
                        <a:xfrm>
                          <a:off x="1252" y="2559"/>
                          <a:ext cx="6" cy="14"/>
                        </a:xfrm>
                        <a:custGeom>
                          <a:avLst/>
                          <a:gdLst>
                            <a:gd name="T0" fmla="*/ 0 w 26"/>
                            <a:gd name="T1" fmla="*/ 0 h 70"/>
                            <a:gd name="T2" fmla="*/ 0 w 26"/>
                            <a:gd name="T3" fmla="*/ 0 h 70"/>
                            <a:gd name="T4" fmla="*/ 0 w 26"/>
                            <a:gd name="T5" fmla="*/ 0 h 70"/>
                            <a:gd name="T6" fmla="*/ 0 w 26"/>
                            <a:gd name="T7" fmla="*/ 0 h 70"/>
                            <a:gd name="T8" fmla="*/ 0 w 26"/>
                            <a:gd name="T9" fmla="*/ 0 h 70"/>
                            <a:gd name="T10" fmla="*/ 0 w 26"/>
                            <a:gd name="T11" fmla="*/ 0 h 70"/>
                            <a:gd name="T12" fmla="*/ 0 w 26"/>
                            <a:gd name="T13" fmla="*/ 0 h 70"/>
                            <a:gd name="T14" fmla="*/ 0 w 26"/>
                            <a:gd name="T15" fmla="*/ 0 h 70"/>
                            <a:gd name="T16" fmla="*/ 0 w 26"/>
                            <a:gd name="T17" fmla="*/ 0 h 70"/>
                            <a:gd name="T18" fmla="*/ 0 w 26"/>
                            <a:gd name="T19" fmla="*/ 0 h 70"/>
                            <a:gd name="T20" fmla="*/ 0 w 26"/>
                            <a:gd name="T21" fmla="*/ 0 h 70"/>
                            <a:gd name="T22" fmla="*/ 0 w 26"/>
                            <a:gd name="T23" fmla="*/ 0 h 70"/>
                            <a:gd name="T24" fmla="*/ 0 w 26"/>
                            <a:gd name="T25" fmla="*/ 0 h 70"/>
                            <a:gd name="T26" fmla="*/ 0 w 26"/>
                            <a:gd name="T27" fmla="*/ 0 h 70"/>
                            <a:gd name="T28" fmla="*/ 0 w 26"/>
                            <a:gd name="T29" fmla="*/ 0 h 70"/>
                            <a:gd name="T30" fmla="*/ 0 w 26"/>
                            <a:gd name="T31" fmla="*/ 0 h 70"/>
                            <a:gd name="T32" fmla="*/ 0 w 26"/>
                            <a:gd name="T33" fmla="*/ 0 h 70"/>
                            <a:gd name="T34" fmla="*/ 0 w 26"/>
                            <a:gd name="T35" fmla="*/ 0 h 70"/>
                            <a:gd name="T36" fmla="*/ 0 w 26"/>
                            <a:gd name="T37" fmla="*/ 0 h 70"/>
                            <a:gd name="T38" fmla="*/ 0 w 26"/>
                            <a:gd name="T39" fmla="*/ 0 h 70"/>
                            <a:gd name="T40" fmla="*/ 0 w 26"/>
                            <a:gd name="T41" fmla="*/ 0 h 70"/>
                            <a:gd name="T42" fmla="*/ 0 w 26"/>
                            <a:gd name="T43" fmla="*/ 0 h 70"/>
                            <a:gd name="T44" fmla="*/ 0 w 26"/>
                            <a:gd name="T45" fmla="*/ 0 h 70"/>
                            <a:gd name="T46" fmla="*/ 0 w 26"/>
                            <a:gd name="T47" fmla="*/ 0 h 70"/>
                            <a:gd name="T48" fmla="*/ 0 w 26"/>
                            <a:gd name="T49" fmla="*/ 0 h 70"/>
                            <a:gd name="T50" fmla="*/ 0 w 26"/>
                            <a:gd name="T51" fmla="*/ 0 h 70"/>
                            <a:gd name="T52" fmla="*/ 0 w 26"/>
                            <a:gd name="T53" fmla="*/ 0 h 70"/>
                            <a:gd name="T54" fmla="*/ 0 w 26"/>
                            <a:gd name="T55" fmla="*/ 0 h 70"/>
                            <a:gd name="T56" fmla="*/ 0 w 26"/>
                            <a:gd name="T57" fmla="*/ 0 h 70"/>
                            <a:gd name="T58" fmla="*/ 0 w 26"/>
                            <a:gd name="T59" fmla="*/ 0 h 70"/>
                            <a:gd name="T60" fmla="*/ 0 w 26"/>
                            <a:gd name="T61" fmla="*/ 0 h 70"/>
                            <a:gd name="T62" fmla="*/ 0 w 26"/>
                            <a:gd name="T63" fmla="*/ 0 h 70"/>
                            <a:gd name="T64" fmla="*/ 0 w 26"/>
                            <a:gd name="T65" fmla="*/ 0 h 7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70"/>
                            <a:gd name="T101" fmla="*/ 26 w 26"/>
                            <a:gd name="T102" fmla="*/ 70 h 7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70">
                              <a:moveTo>
                                <a:pt x="0" y="59"/>
                              </a:moveTo>
                              <a:lnTo>
                                <a:pt x="0" y="62"/>
                              </a:lnTo>
                              <a:lnTo>
                                <a:pt x="0" y="65"/>
                              </a:lnTo>
                              <a:lnTo>
                                <a:pt x="4" y="68"/>
                              </a:lnTo>
                              <a:lnTo>
                                <a:pt x="7" y="70"/>
                              </a:lnTo>
                              <a:lnTo>
                                <a:pt x="11" y="70"/>
                              </a:lnTo>
                              <a:lnTo>
                                <a:pt x="13" y="70"/>
                              </a:lnTo>
                              <a:lnTo>
                                <a:pt x="17" y="70"/>
                              </a:lnTo>
                              <a:lnTo>
                                <a:pt x="20" y="68"/>
                              </a:lnTo>
                              <a:lnTo>
                                <a:pt x="23" y="68"/>
                              </a:lnTo>
                              <a:lnTo>
                                <a:pt x="23" y="65"/>
                              </a:lnTo>
                              <a:lnTo>
                                <a:pt x="26" y="62"/>
                              </a:lnTo>
                              <a:lnTo>
                                <a:pt x="26" y="17"/>
                              </a:lnTo>
                              <a:lnTo>
                                <a:pt x="26" y="12"/>
                              </a:lnTo>
                              <a:lnTo>
                                <a:pt x="23" y="9"/>
                              </a:lnTo>
                              <a:lnTo>
                                <a:pt x="23" y="6"/>
                              </a:lnTo>
                              <a:lnTo>
                                <a:pt x="23" y="4"/>
                              </a:lnTo>
                              <a:lnTo>
                                <a:pt x="20" y="4"/>
                              </a:lnTo>
                              <a:lnTo>
                                <a:pt x="17" y="4"/>
                              </a:lnTo>
                              <a:lnTo>
                                <a:pt x="13" y="0"/>
                              </a:lnTo>
                              <a:lnTo>
                                <a:pt x="11" y="0"/>
                              </a:lnTo>
                              <a:lnTo>
                                <a:pt x="7" y="4"/>
                              </a:lnTo>
                              <a:lnTo>
                                <a:pt x="4" y="4"/>
                              </a:lnTo>
                              <a:lnTo>
                                <a:pt x="0" y="6"/>
                              </a:lnTo>
                              <a:lnTo>
                                <a:pt x="0" y="9"/>
                              </a:lnTo>
                              <a:lnTo>
                                <a:pt x="0" y="15"/>
                              </a:lnTo>
                              <a:lnTo>
                                <a:pt x="0" y="59"/>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425" name="Line 324"/>
                        <p:cNvSpPr>
                          <a:spLocks noChangeShapeType="1"/>
                        </p:cNvSpPr>
                        <p:nvPr/>
                      </p:nvSpPr>
                      <p:spPr bwMode="auto">
                        <a:xfrm>
                          <a:off x="1255" y="2559"/>
                          <a:ext cx="1" cy="1"/>
                        </a:xfrm>
                        <a:prstGeom prst="line">
                          <a:avLst/>
                        </a:prstGeom>
                        <a:noFill/>
                        <a:ln w="28575">
                          <a:solidFill>
                            <a:schemeClr val="tx1"/>
                          </a:solidFill>
                          <a:round/>
                          <a:headEnd/>
                          <a:tailEnd/>
                        </a:ln>
                      </p:spPr>
                      <p:txBody>
                        <a:bodyPr/>
                        <a:lstStyle/>
                        <a:p>
                          <a:endParaRPr lang="fr-CA"/>
                        </a:p>
                      </p:txBody>
                    </p:sp>
                    <p:sp>
                      <p:nvSpPr>
                        <p:cNvPr id="123426" name="Freeform 325"/>
                        <p:cNvSpPr>
                          <a:spLocks/>
                        </p:cNvSpPr>
                        <p:nvPr/>
                      </p:nvSpPr>
                      <p:spPr bwMode="auto">
                        <a:xfrm>
                          <a:off x="1252" y="2559"/>
                          <a:ext cx="17" cy="5"/>
                        </a:xfrm>
                        <a:custGeom>
                          <a:avLst/>
                          <a:gdLst>
                            <a:gd name="T0" fmla="*/ 0 w 67"/>
                            <a:gd name="T1" fmla="*/ 0 h 23"/>
                            <a:gd name="T2" fmla="*/ 0 w 67"/>
                            <a:gd name="T3" fmla="*/ 0 h 23"/>
                            <a:gd name="T4" fmla="*/ 0 w 67"/>
                            <a:gd name="T5" fmla="*/ 0 h 23"/>
                            <a:gd name="T6" fmla="*/ 0 w 67"/>
                            <a:gd name="T7" fmla="*/ 0 h 23"/>
                            <a:gd name="T8" fmla="*/ 0 w 67"/>
                            <a:gd name="T9" fmla="*/ 0 h 23"/>
                            <a:gd name="T10" fmla="*/ 0 w 67"/>
                            <a:gd name="T11" fmla="*/ 0 h 23"/>
                            <a:gd name="T12" fmla="*/ 0 w 67"/>
                            <a:gd name="T13" fmla="*/ 0 h 23"/>
                            <a:gd name="T14" fmla="*/ 0 w 67"/>
                            <a:gd name="T15" fmla="*/ 0 h 23"/>
                            <a:gd name="T16" fmla="*/ 0 w 67"/>
                            <a:gd name="T17" fmla="*/ 0 h 23"/>
                            <a:gd name="T18" fmla="*/ 0 w 67"/>
                            <a:gd name="T19" fmla="*/ 0 h 23"/>
                            <a:gd name="T20" fmla="*/ 0 w 67"/>
                            <a:gd name="T21" fmla="*/ 0 h 23"/>
                            <a:gd name="T22" fmla="*/ 0 w 67"/>
                            <a:gd name="T23" fmla="*/ 0 h 23"/>
                            <a:gd name="T24" fmla="*/ 0 w 67"/>
                            <a:gd name="T25" fmla="*/ 0 h 23"/>
                            <a:gd name="T26" fmla="*/ 0 w 67"/>
                            <a:gd name="T27" fmla="*/ 0 h 23"/>
                            <a:gd name="T28" fmla="*/ 0 w 67"/>
                            <a:gd name="T29" fmla="*/ 0 h 23"/>
                            <a:gd name="T30" fmla="*/ 0 w 67"/>
                            <a:gd name="T31" fmla="*/ 0 h 23"/>
                            <a:gd name="T32" fmla="*/ 0 w 67"/>
                            <a:gd name="T33" fmla="*/ 0 h 23"/>
                            <a:gd name="T34" fmla="*/ 0 w 67"/>
                            <a:gd name="T35" fmla="*/ 0 h 23"/>
                            <a:gd name="T36" fmla="*/ 0 w 67"/>
                            <a:gd name="T37" fmla="*/ 0 h 23"/>
                            <a:gd name="T38" fmla="*/ 0 w 67"/>
                            <a:gd name="T39" fmla="*/ 0 h 23"/>
                            <a:gd name="T40" fmla="*/ 0 w 67"/>
                            <a:gd name="T41" fmla="*/ 0 h 23"/>
                            <a:gd name="T42" fmla="*/ 0 w 67"/>
                            <a:gd name="T43" fmla="*/ 0 h 23"/>
                            <a:gd name="T44" fmla="*/ 0 w 67"/>
                            <a:gd name="T45" fmla="*/ 0 h 23"/>
                            <a:gd name="T46" fmla="*/ 0 w 67"/>
                            <a:gd name="T47" fmla="*/ 0 h 23"/>
                            <a:gd name="T48" fmla="*/ 0 w 67"/>
                            <a:gd name="T49" fmla="*/ 0 h 23"/>
                            <a:gd name="T50" fmla="*/ 0 w 67"/>
                            <a:gd name="T51" fmla="*/ 0 h 23"/>
                            <a:gd name="T52" fmla="*/ 0 w 67"/>
                            <a:gd name="T53" fmla="*/ 0 h 23"/>
                            <a:gd name="T54" fmla="*/ 0 w 67"/>
                            <a:gd name="T55" fmla="*/ 0 h 23"/>
                            <a:gd name="T56" fmla="*/ 0 w 67"/>
                            <a:gd name="T57" fmla="*/ 0 h 23"/>
                            <a:gd name="T58" fmla="*/ 0 w 67"/>
                            <a:gd name="T59" fmla="*/ 0 h 23"/>
                            <a:gd name="T60" fmla="*/ 0 w 67"/>
                            <a:gd name="T61" fmla="*/ 0 h 23"/>
                            <a:gd name="T62" fmla="*/ 0 w 67"/>
                            <a:gd name="T63" fmla="*/ 0 h 23"/>
                            <a:gd name="T64" fmla="*/ 0 w 67"/>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23"/>
                            <a:gd name="T101" fmla="*/ 67 w 67"/>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23">
                              <a:moveTo>
                                <a:pt x="13" y="0"/>
                              </a:moveTo>
                              <a:lnTo>
                                <a:pt x="11" y="0"/>
                              </a:lnTo>
                              <a:lnTo>
                                <a:pt x="7" y="4"/>
                              </a:lnTo>
                              <a:lnTo>
                                <a:pt x="4" y="4"/>
                              </a:lnTo>
                              <a:lnTo>
                                <a:pt x="0" y="6"/>
                              </a:lnTo>
                              <a:lnTo>
                                <a:pt x="0" y="9"/>
                              </a:lnTo>
                              <a:lnTo>
                                <a:pt x="0" y="12"/>
                              </a:lnTo>
                              <a:lnTo>
                                <a:pt x="0" y="15"/>
                              </a:lnTo>
                              <a:lnTo>
                                <a:pt x="0" y="17"/>
                              </a:lnTo>
                              <a:lnTo>
                                <a:pt x="0" y="21"/>
                              </a:lnTo>
                              <a:lnTo>
                                <a:pt x="4" y="21"/>
                              </a:lnTo>
                              <a:lnTo>
                                <a:pt x="4" y="23"/>
                              </a:lnTo>
                              <a:lnTo>
                                <a:pt x="7" y="23"/>
                              </a:lnTo>
                              <a:lnTo>
                                <a:pt x="11" y="23"/>
                              </a:lnTo>
                              <a:lnTo>
                                <a:pt x="52" y="23"/>
                              </a:lnTo>
                              <a:lnTo>
                                <a:pt x="58" y="23"/>
                              </a:lnTo>
                              <a:lnTo>
                                <a:pt x="61" y="23"/>
                              </a:lnTo>
                              <a:lnTo>
                                <a:pt x="65" y="21"/>
                              </a:lnTo>
                              <a:lnTo>
                                <a:pt x="67" y="21"/>
                              </a:lnTo>
                              <a:lnTo>
                                <a:pt x="67" y="17"/>
                              </a:lnTo>
                              <a:lnTo>
                                <a:pt x="67" y="15"/>
                              </a:lnTo>
                              <a:lnTo>
                                <a:pt x="67" y="12"/>
                              </a:lnTo>
                              <a:lnTo>
                                <a:pt x="67" y="9"/>
                              </a:lnTo>
                              <a:lnTo>
                                <a:pt x="67" y="6"/>
                              </a:lnTo>
                              <a:lnTo>
                                <a:pt x="65" y="4"/>
                              </a:lnTo>
                              <a:lnTo>
                                <a:pt x="61" y="4"/>
                              </a:lnTo>
                              <a:lnTo>
                                <a:pt x="54"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427" name="Line 326"/>
                        <p:cNvSpPr>
                          <a:spLocks noChangeShapeType="1"/>
                        </p:cNvSpPr>
                        <p:nvPr/>
                      </p:nvSpPr>
                      <p:spPr bwMode="auto">
                        <a:xfrm>
                          <a:off x="1262" y="2562"/>
                          <a:ext cx="1" cy="1"/>
                        </a:xfrm>
                        <a:prstGeom prst="line">
                          <a:avLst/>
                        </a:prstGeom>
                        <a:noFill/>
                        <a:ln w="28575">
                          <a:solidFill>
                            <a:schemeClr val="tx1"/>
                          </a:solidFill>
                          <a:round/>
                          <a:headEnd/>
                          <a:tailEnd/>
                        </a:ln>
                      </p:spPr>
                      <p:txBody>
                        <a:bodyPr/>
                        <a:lstStyle/>
                        <a:p>
                          <a:endParaRPr lang="fr-CA"/>
                        </a:p>
                      </p:txBody>
                    </p:sp>
                    <p:sp>
                      <p:nvSpPr>
                        <p:cNvPr id="123428" name="Freeform 327"/>
                        <p:cNvSpPr>
                          <a:spLocks/>
                        </p:cNvSpPr>
                        <p:nvPr/>
                      </p:nvSpPr>
                      <p:spPr bwMode="auto">
                        <a:xfrm>
                          <a:off x="1262" y="2553"/>
                          <a:ext cx="7" cy="11"/>
                        </a:xfrm>
                        <a:custGeom>
                          <a:avLst/>
                          <a:gdLst>
                            <a:gd name="T0" fmla="*/ 0 w 26"/>
                            <a:gd name="T1" fmla="*/ 0 h 53"/>
                            <a:gd name="T2" fmla="*/ 0 w 26"/>
                            <a:gd name="T3" fmla="*/ 0 h 53"/>
                            <a:gd name="T4" fmla="*/ 0 w 26"/>
                            <a:gd name="T5" fmla="*/ 0 h 53"/>
                            <a:gd name="T6" fmla="*/ 0 w 26"/>
                            <a:gd name="T7" fmla="*/ 0 h 53"/>
                            <a:gd name="T8" fmla="*/ 0 w 26"/>
                            <a:gd name="T9" fmla="*/ 0 h 53"/>
                            <a:gd name="T10" fmla="*/ 0 w 26"/>
                            <a:gd name="T11" fmla="*/ 0 h 53"/>
                            <a:gd name="T12" fmla="*/ 0 w 26"/>
                            <a:gd name="T13" fmla="*/ 0 h 53"/>
                            <a:gd name="T14" fmla="*/ 0 w 26"/>
                            <a:gd name="T15" fmla="*/ 0 h 53"/>
                            <a:gd name="T16" fmla="*/ 0 w 26"/>
                            <a:gd name="T17" fmla="*/ 0 h 53"/>
                            <a:gd name="T18" fmla="*/ 0 w 26"/>
                            <a:gd name="T19" fmla="*/ 0 h 53"/>
                            <a:gd name="T20" fmla="*/ 0 w 26"/>
                            <a:gd name="T21" fmla="*/ 0 h 53"/>
                            <a:gd name="T22" fmla="*/ 0 w 26"/>
                            <a:gd name="T23" fmla="*/ 0 h 53"/>
                            <a:gd name="T24" fmla="*/ 0 w 26"/>
                            <a:gd name="T25" fmla="*/ 0 h 53"/>
                            <a:gd name="T26" fmla="*/ 0 w 26"/>
                            <a:gd name="T27" fmla="*/ 0 h 53"/>
                            <a:gd name="T28" fmla="*/ 0 w 26"/>
                            <a:gd name="T29" fmla="*/ 0 h 53"/>
                            <a:gd name="T30" fmla="*/ 0 w 26"/>
                            <a:gd name="T31" fmla="*/ 0 h 53"/>
                            <a:gd name="T32" fmla="*/ 0 w 26"/>
                            <a:gd name="T33" fmla="*/ 0 h 53"/>
                            <a:gd name="T34" fmla="*/ 0 w 26"/>
                            <a:gd name="T35" fmla="*/ 0 h 53"/>
                            <a:gd name="T36" fmla="*/ 0 w 26"/>
                            <a:gd name="T37" fmla="*/ 0 h 53"/>
                            <a:gd name="T38" fmla="*/ 0 w 26"/>
                            <a:gd name="T39" fmla="*/ 0 h 53"/>
                            <a:gd name="T40" fmla="*/ 0 w 26"/>
                            <a:gd name="T41" fmla="*/ 0 h 53"/>
                            <a:gd name="T42" fmla="*/ 0 w 26"/>
                            <a:gd name="T43" fmla="*/ 0 h 53"/>
                            <a:gd name="T44" fmla="*/ 0 w 26"/>
                            <a:gd name="T45" fmla="*/ 0 h 53"/>
                            <a:gd name="T46" fmla="*/ 0 w 26"/>
                            <a:gd name="T47" fmla="*/ 0 h 53"/>
                            <a:gd name="T48" fmla="*/ 0 w 26"/>
                            <a:gd name="T49" fmla="*/ 0 h 53"/>
                            <a:gd name="T50" fmla="*/ 0 w 26"/>
                            <a:gd name="T51" fmla="*/ 0 h 53"/>
                            <a:gd name="T52" fmla="*/ 0 w 26"/>
                            <a:gd name="T53" fmla="*/ 0 h 53"/>
                            <a:gd name="T54" fmla="*/ 0 w 26"/>
                            <a:gd name="T55" fmla="*/ 0 h 53"/>
                            <a:gd name="T56" fmla="*/ 0 w 26"/>
                            <a:gd name="T57" fmla="*/ 0 h 53"/>
                            <a:gd name="T58" fmla="*/ 0 w 26"/>
                            <a:gd name="T59" fmla="*/ 0 h 53"/>
                            <a:gd name="T60" fmla="*/ 0 w 26"/>
                            <a:gd name="T61" fmla="*/ 0 h 53"/>
                            <a:gd name="T62" fmla="*/ 0 w 26"/>
                            <a:gd name="T63" fmla="*/ 0 h 53"/>
                            <a:gd name="T64" fmla="*/ 0 w 26"/>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3"/>
                            <a:gd name="T101" fmla="*/ 26 w 26"/>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3">
                              <a:moveTo>
                                <a:pt x="0" y="42"/>
                              </a:moveTo>
                              <a:lnTo>
                                <a:pt x="0" y="45"/>
                              </a:lnTo>
                              <a:lnTo>
                                <a:pt x="4" y="47"/>
                              </a:lnTo>
                              <a:lnTo>
                                <a:pt x="4" y="51"/>
                              </a:lnTo>
                              <a:lnTo>
                                <a:pt x="7" y="53"/>
                              </a:lnTo>
                              <a:lnTo>
                                <a:pt x="11" y="53"/>
                              </a:lnTo>
                              <a:lnTo>
                                <a:pt x="13" y="53"/>
                              </a:lnTo>
                              <a:lnTo>
                                <a:pt x="17" y="53"/>
                              </a:lnTo>
                              <a:lnTo>
                                <a:pt x="20" y="53"/>
                              </a:lnTo>
                              <a:lnTo>
                                <a:pt x="24" y="51"/>
                              </a:lnTo>
                              <a:lnTo>
                                <a:pt x="26" y="51"/>
                              </a:lnTo>
                              <a:lnTo>
                                <a:pt x="26" y="47"/>
                              </a:lnTo>
                              <a:lnTo>
                                <a:pt x="26" y="45"/>
                              </a:lnTo>
                              <a:lnTo>
                                <a:pt x="26" y="14"/>
                              </a:lnTo>
                              <a:lnTo>
                                <a:pt x="26" y="8"/>
                              </a:lnTo>
                              <a:lnTo>
                                <a:pt x="26" y="6"/>
                              </a:lnTo>
                              <a:lnTo>
                                <a:pt x="24" y="2"/>
                              </a:lnTo>
                              <a:lnTo>
                                <a:pt x="20" y="2"/>
                              </a:lnTo>
                              <a:lnTo>
                                <a:pt x="20" y="0"/>
                              </a:lnTo>
                              <a:lnTo>
                                <a:pt x="17" y="0"/>
                              </a:lnTo>
                              <a:lnTo>
                                <a:pt x="13" y="0"/>
                              </a:lnTo>
                              <a:lnTo>
                                <a:pt x="11" y="0"/>
                              </a:lnTo>
                              <a:lnTo>
                                <a:pt x="7" y="2"/>
                              </a:lnTo>
                              <a:lnTo>
                                <a:pt x="4" y="2"/>
                              </a:lnTo>
                              <a:lnTo>
                                <a:pt x="4" y="6"/>
                              </a:lnTo>
                              <a:lnTo>
                                <a:pt x="4" y="8"/>
                              </a:lnTo>
                              <a:lnTo>
                                <a:pt x="0" y="11"/>
                              </a:lnTo>
                              <a:lnTo>
                                <a:pt x="0" y="42"/>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429" name="Line 328"/>
                        <p:cNvSpPr>
                          <a:spLocks noChangeShapeType="1"/>
                        </p:cNvSpPr>
                        <p:nvPr/>
                      </p:nvSpPr>
                      <p:spPr bwMode="auto">
                        <a:xfrm>
                          <a:off x="1266" y="2553"/>
                          <a:ext cx="1" cy="1"/>
                        </a:xfrm>
                        <a:prstGeom prst="line">
                          <a:avLst/>
                        </a:prstGeom>
                        <a:noFill/>
                        <a:ln w="28575">
                          <a:solidFill>
                            <a:schemeClr val="tx1"/>
                          </a:solidFill>
                          <a:round/>
                          <a:headEnd/>
                          <a:tailEnd/>
                        </a:ln>
                      </p:spPr>
                      <p:txBody>
                        <a:bodyPr/>
                        <a:lstStyle/>
                        <a:p>
                          <a:endParaRPr lang="fr-CA"/>
                        </a:p>
                      </p:txBody>
                    </p:sp>
                    <p:sp>
                      <p:nvSpPr>
                        <p:cNvPr id="123430" name="Freeform 329"/>
                        <p:cNvSpPr>
                          <a:spLocks/>
                        </p:cNvSpPr>
                        <p:nvPr/>
                      </p:nvSpPr>
                      <p:spPr bwMode="auto">
                        <a:xfrm>
                          <a:off x="1262" y="2553"/>
                          <a:ext cx="25" cy="5"/>
                        </a:xfrm>
                        <a:custGeom>
                          <a:avLst/>
                          <a:gdLst>
                            <a:gd name="T0" fmla="*/ 0 w 100"/>
                            <a:gd name="T1" fmla="*/ 0 h 23"/>
                            <a:gd name="T2" fmla="*/ 0 w 100"/>
                            <a:gd name="T3" fmla="*/ 0 h 23"/>
                            <a:gd name="T4" fmla="*/ 0 w 100"/>
                            <a:gd name="T5" fmla="*/ 0 h 23"/>
                            <a:gd name="T6" fmla="*/ 0 w 100"/>
                            <a:gd name="T7" fmla="*/ 0 h 23"/>
                            <a:gd name="T8" fmla="*/ 0 w 100"/>
                            <a:gd name="T9" fmla="*/ 0 h 23"/>
                            <a:gd name="T10" fmla="*/ 0 w 100"/>
                            <a:gd name="T11" fmla="*/ 0 h 23"/>
                            <a:gd name="T12" fmla="*/ 0 w 100"/>
                            <a:gd name="T13" fmla="*/ 0 h 23"/>
                            <a:gd name="T14" fmla="*/ 0 w 100"/>
                            <a:gd name="T15" fmla="*/ 0 h 23"/>
                            <a:gd name="T16" fmla="*/ 0 w 100"/>
                            <a:gd name="T17" fmla="*/ 0 h 23"/>
                            <a:gd name="T18" fmla="*/ 0 w 100"/>
                            <a:gd name="T19" fmla="*/ 0 h 23"/>
                            <a:gd name="T20" fmla="*/ 0 w 100"/>
                            <a:gd name="T21" fmla="*/ 0 h 23"/>
                            <a:gd name="T22" fmla="*/ 0 w 100"/>
                            <a:gd name="T23" fmla="*/ 0 h 23"/>
                            <a:gd name="T24" fmla="*/ 0 w 100"/>
                            <a:gd name="T25" fmla="*/ 0 h 23"/>
                            <a:gd name="T26" fmla="*/ 0 w 100"/>
                            <a:gd name="T27" fmla="*/ 0 h 23"/>
                            <a:gd name="T28" fmla="*/ 0 w 100"/>
                            <a:gd name="T29" fmla="*/ 0 h 23"/>
                            <a:gd name="T30" fmla="*/ 0 w 100"/>
                            <a:gd name="T31" fmla="*/ 0 h 23"/>
                            <a:gd name="T32" fmla="*/ 0 w 100"/>
                            <a:gd name="T33" fmla="*/ 0 h 23"/>
                            <a:gd name="T34" fmla="*/ 0 w 100"/>
                            <a:gd name="T35" fmla="*/ 0 h 23"/>
                            <a:gd name="T36" fmla="*/ 0 w 100"/>
                            <a:gd name="T37" fmla="*/ 0 h 23"/>
                            <a:gd name="T38" fmla="*/ 0 w 100"/>
                            <a:gd name="T39" fmla="*/ 0 h 23"/>
                            <a:gd name="T40" fmla="*/ 0 w 100"/>
                            <a:gd name="T41" fmla="*/ 0 h 23"/>
                            <a:gd name="T42" fmla="*/ 0 w 100"/>
                            <a:gd name="T43" fmla="*/ 0 h 23"/>
                            <a:gd name="T44" fmla="*/ 0 w 100"/>
                            <a:gd name="T45" fmla="*/ 0 h 23"/>
                            <a:gd name="T46" fmla="*/ 0 w 100"/>
                            <a:gd name="T47" fmla="*/ 0 h 23"/>
                            <a:gd name="T48" fmla="*/ 0 w 100"/>
                            <a:gd name="T49" fmla="*/ 0 h 23"/>
                            <a:gd name="T50" fmla="*/ 0 w 100"/>
                            <a:gd name="T51" fmla="*/ 0 h 23"/>
                            <a:gd name="T52" fmla="*/ 0 w 100"/>
                            <a:gd name="T53" fmla="*/ 0 h 23"/>
                            <a:gd name="T54" fmla="*/ 0 w 100"/>
                            <a:gd name="T55" fmla="*/ 0 h 23"/>
                            <a:gd name="T56" fmla="*/ 0 w 100"/>
                            <a:gd name="T57" fmla="*/ 0 h 23"/>
                            <a:gd name="T58" fmla="*/ 0 w 100"/>
                            <a:gd name="T59" fmla="*/ 0 h 23"/>
                            <a:gd name="T60" fmla="*/ 0 w 100"/>
                            <a:gd name="T61" fmla="*/ 0 h 23"/>
                            <a:gd name="T62" fmla="*/ 0 w 100"/>
                            <a:gd name="T63" fmla="*/ 0 h 23"/>
                            <a:gd name="T64" fmla="*/ 0 w 100"/>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0"/>
                            <a:gd name="T100" fmla="*/ 0 h 23"/>
                            <a:gd name="T101" fmla="*/ 100 w 100"/>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0" h="23">
                              <a:moveTo>
                                <a:pt x="13" y="0"/>
                              </a:moveTo>
                              <a:lnTo>
                                <a:pt x="11" y="0"/>
                              </a:lnTo>
                              <a:lnTo>
                                <a:pt x="7" y="2"/>
                              </a:lnTo>
                              <a:lnTo>
                                <a:pt x="4" y="2"/>
                              </a:lnTo>
                              <a:lnTo>
                                <a:pt x="4" y="6"/>
                              </a:lnTo>
                              <a:lnTo>
                                <a:pt x="4" y="8"/>
                              </a:lnTo>
                              <a:lnTo>
                                <a:pt x="0" y="8"/>
                              </a:lnTo>
                              <a:lnTo>
                                <a:pt x="0" y="11"/>
                              </a:lnTo>
                              <a:lnTo>
                                <a:pt x="0" y="14"/>
                              </a:lnTo>
                              <a:lnTo>
                                <a:pt x="4" y="17"/>
                              </a:lnTo>
                              <a:lnTo>
                                <a:pt x="4" y="19"/>
                              </a:lnTo>
                              <a:lnTo>
                                <a:pt x="7" y="19"/>
                              </a:lnTo>
                              <a:lnTo>
                                <a:pt x="11" y="23"/>
                              </a:lnTo>
                              <a:lnTo>
                                <a:pt x="82" y="23"/>
                              </a:lnTo>
                              <a:lnTo>
                                <a:pt x="91" y="23"/>
                              </a:lnTo>
                              <a:lnTo>
                                <a:pt x="93" y="19"/>
                              </a:lnTo>
                              <a:lnTo>
                                <a:pt x="97" y="19"/>
                              </a:lnTo>
                              <a:lnTo>
                                <a:pt x="97" y="17"/>
                              </a:lnTo>
                              <a:lnTo>
                                <a:pt x="100" y="17"/>
                              </a:lnTo>
                              <a:lnTo>
                                <a:pt x="100" y="14"/>
                              </a:lnTo>
                              <a:lnTo>
                                <a:pt x="100" y="11"/>
                              </a:lnTo>
                              <a:lnTo>
                                <a:pt x="100" y="8"/>
                              </a:lnTo>
                              <a:lnTo>
                                <a:pt x="97" y="6"/>
                              </a:lnTo>
                              <a:lnTo>
                                <a:pt x="97" y="2"/>
                              </a:lnTo>
                              <a:lnTo>
                                <a:pt x="93" y="2"/>
                              </a:lnTo>
                              <a:lnTo>
                                <a:pt x="91" y="0"/>
                              </a:lnTo>
                              <a:lnTo>
                                <a:pt x="84"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431" name="Line 330"/>
                        <p:cNvSpPr>
                          <a:spLocks noChangeShapeType="1"/>
                        </p:cNvSpPr>
                        <p:nvPr/>
                      </p:nvSpPr>
                      <p:spPr bwMode="auto">
                        <a:xfrm>
                          <a:off x="1281" y="2556"/>
                          <a:ext cx="1" cy="1"/>
                        </a:xfrm>
                        <a:prstGeom prst="line">
                          <a:avLst/>
                        </a:prstGeom>
                        <a:noFill/>
                        <a:ln w="28575">
                          <a:solidFill>
                            <a:schemeClr val="tx1"/>
                          </a:solidFill>
                          <a:round/>
                          <a:headEnd/>
                          <a:tailEnd/>
                        </a:ln>
                      </p:spPr>
                      <p:txBody>
                        <a:bodyPr/>
                        <a:lstStyle/>
                        <a:p>
                          <a:endParaRPr lang="fr-CA"/>
                        </a:p>
                      </p:txBody>
                    </p:sp>
                    <p:sp>
                      <p:nvSpPr>
                        <p:cNvPr id="123432" name="Freeform 331"/>
                        <p:cNvSpPr>
                          <a:spLocks/>
                        </p:cNvSpPr>
                        <p:nvPr/>
                      </p:nvSpPr>
                      <p:spPr bwMode="auto">
                        <a:xfrm>
                          <a:off x="1281" y="2541"/>
                          <a:ext cx="6" cy="17"/>
                        </a:xfrm>
                        <a:custGeom>
                          <a:avLst/>
                          <a:gdLst>
                            <a:gd name="T0" fmla="*/ 0 w 25"/>
                            <a:gd name="T1" fmla="*/ 0 h 85"/>
                            <a:gd name="T2" fmla="*/ 0 w 25"/>
                            <a:gd name="T3" fmla="*/ 0 h 85"/>
                            <a:gd name="T4" fmla="*/ 0 w 25"/>
                            <a:gd name="T5" fmla="*/ 0 h 85"/>
                            <a:gd name="T6" fmla="*/ 0 w 25"/>
                            <a:gd name="T7" fmla="*/ 0 h 85"/>
                            <a:gd name="T8" fmla="*/ 0 w 25"/>
                            <a:gd name="T9" fmla="*/ 0 h 85"/>
                            <a:gd name="T10" fmla="*/ 0 w 25"/>
                            <a:gd name="T11" fmla="*/ 0 h 85"/>
                            <a:gd name="T12" fmla="*/ 0 w 25"/>
                            <a:gd name="T13" fmla="*/ 0 h 85"/>
                            <a:gd name="T14" fmla="*/ 0 w 25"/>
                            <a:gd name="T15" fmla="*/ 0 h 85"/>
                            <a:gd name="T16" fmla="*/ 0 w 25"/>
                            <a:gd name="T17" fmla="*/ 0 h 85"/>
                            <a:gd name="T18" fmla="*/ 0 w 25"/>
                            <a:gd name="T19" fmla="*/ 0 h 85"/>
                            <a:gd name="T20" fmla="*/ 0 w 25"/>
                            <a:gd name="T21" fmla="*/ 0 h 85"/>
                            <a:gd name="T22" fmla="*/ 0 w 25"/>
                            <a:gd name="T23" fmla="*/ 0 h 85"/>
                            <a:gd name="T24" fmla="*/ 0 w 25"/>
                            <a:gd name="T25" fmla="*/ 0 h 85"/>
                            <a:gd name="T26" fmla="*/ 0 w 25"/>
                            <a:gd name="T27" fmla="*/ 0 h 85"/>
                            <a:gd name="T28" fmla="*/ 0 w 25"/>
                            <a:gd name="T29" fmla="*/ 0 h 85"/>
                            <a:gd name="T30" fmla="*/ 0 w 25"/>
                            <a:gd name="T31" fmla="*/ 0 h 85"/>
                            <a:gd name="T32" fmla="*/ 0 w 25"/>
                            <a:gd name="T33" fmla="*/ 0 h 85"/>
                            <a:gd name="T34" fmla="*/ 0 w 25"/>
                            <a:gd name="T35" fmla="*/ 0 h 85"/>
                            <a:gd name="T36" fmla="*/ 0 w 25"/>
                            <a:gd name="T37" fmla="*/ 0 h 85"/>
                            <a:gd name="T38" fmla="*/ 0 w 25"/>
                            <a:gd name="T39" fmla="*/ 0 h 85"/>
                            <a:gd name="T40" fmla="*/ 0 w 25"/>
                            <a:gd name="T41" fmla="*/ 0 h 85"/>
                            <a:gd name="T42" fmla="*/ 0 w 25"/>
                            <a:gd name="T43" fmla="*/ 0 h 85"/>
                            <a:gd name="T44" fmla="*/ 0 w 25"/>
                            <a:gd name="T45" fmla="*/ 0 h 85"/>
                            <a:gd name="T46" fmla="*/ 0 w 25"/>
                            <a:gd name="T47" fmla="*/ 0 h 85"/>
                            <a:gd name="T48" fmla="*/ 0 w 25"/>
                            <a:gd name="T49" fmla="*/ 0 h 85"/>
                            <a:gd name="T50" fmla="*/ 0 w 25"/>
                            <a:gd name="T51" fmla="*/ 0 h 85"/>
                            <a:gd name="T52" fmla="*/ 0 w 25"/>
                            <a:gd name="T53" fmla="*/ 0 h 85"/>
                            <a:gd name="T54" fmla="*/ 0 w 25"/>
                            <a:gd name="T55" fmla="*/ 0 h 85"/>
                            <a:gd name="T56" fmla="*/ 0 w 25"/>
                            <a:gd name="T57" fmla="*/ 0 h 85"/>
                            <a:gd name="T58" fmla="*/ 0 w 25"/>
                            <a:gd name="T59" fmla="*/ 0 h 85"/>
                            <a:gd name="T60" fmla="*/ 0 w 25"/>
                            <a:gd name="T61" fmla="*/ 0 h 85"/>
                            <a:gd name="T62" fmla="*/ 0 w 25"/>
                            <a:gd name="T63" fmla="*/ 0 h 85"/>
                            <a:gd name="T64" fmla="*/ 0 w 25"/>
                            <a:gd name="T65" fmla="*/ 0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85"/>
                            <a:gd name="T101" fmla="*/ 25 w 25"/>
                            <a:gd name="T102" fmla="*/ 85 h 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85">
                              <a:moveTo>
                                <a:pt x="0" y="73"/>
                              </a:moveTo>
                              <a:lnTo>
                                <a:pt x="0" y="76"/>
                              </a:lnTo>
                              <a:lnTo>
                                <a:pt x="0" y="79"/>
                              </a:lnTo>
                              <a:lnTo>
                                <a:pt x="3" y="81"/>
                              </a:lnTo>
                              <a:lnTo>
                                <a:pt x="7" y="81"/>
                              </a:lnTo>
                              <a:lnTo>
                                <a:pt x="7" y="85"/>
                              </a:lnTo>
                              <a:lnTo>
                                <a:pt x="9" y="85"/>
                              </a:lnTo>
                              <a:lnTo>
                                <a:pt x="12" y="85"/>
                              </a:lnTo>
                              <a:lnTo>
                                <a:pt x="16" y="85"/>
                              </a:lnTo>
                              <a:lnTo>
                                <a:pt x="18" y="81"/>
                              </a:lnTo>
                              <a:lnTo>
                                <a:pt x="22" y="81"/>
                              </a:lnTo>
                              <a:lnTo>
                                <a:pt x="22" y="79"/>
                              </a:lnTo>
                              <a:lnTo>
                                <a:pt x="25" y="79"/>
                              </a:lnTo>
                              <a:lnTo>
                                <a:pt x="25" y="76"/>
                              </a:lnTo>
                              <a:lnTo>
                                <a:pt x="25" y="15"/>
                              </a:lnTo>
                              <a:lnTo>
                                <a:pt x="25" y="9"/>
                              </a:lnTo>
                              <a:lnTo>
                                <a:pt x="25" y="6"/>
                              </a:lnTo>
                              <a:lnTo>
                                <a:pt x="22" y="3"/>
                              </a:lnTo>
                              <a:lnTo>
                                <a:pt x="18" y="0"/>
                              </a:lnTo>
                              <a:lnTo>
                                <a:pt x="16" y="0"/>
                              </a:lnTo>
                              <a:lnTo>
                                <a:pt x="12" y="0"/>
                              </a:lnTo>
                              <a:lnTo>
                                <a:pt x="9" y="0"/>
                              </a:lnTo>
                              <a:lnTo>
                                <a:pt x="7" y="0"/>
                              </a:lnTo>
                              <a:lnTo>
                                <a:pt x="3" y="3"/>
                              </a:lnTo>
                              <a:lnTo>
                                <a:pt x="0" y="3"/>
                              </a:lnTo>
                              <a:lnTo>
                                <a:pt x="0" y="6"/>
                              </a:lnTo>
                              <a:lnTo>
                                <a:pt x="0" y="11"/>
                              </a:lnTo>
                              <a:lnTo>
                                <a:pt x="0" y="73"/>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433" name="Line 332"/>
                        <p:cNvSpPr>
                          <a:spLocks noChangeShapeType="1"/>
                        </p:cNvSpPr>
                        <p:nvPr/>
                      </p:nvSpPr>
                      <p:spPr bwMode="auto">
                        <a:xfrm>
                          <a:off x="1284" y="2541"/>
                          <a:ext cx="1" cy="1"/>
                        </a:xfrm>
                        <a:prstGeom prst="line">
                          <a:avLst/>
                        </a:prstGeom>
                        <a:noFill/>
                        <a:ln w="28575">
                          <a:solidFill>
                            <a:schemeClr val="tx1"/>
                          </a:solidFill>
                          <a:round/>
                          <a:headEnd/>
                          <a:tailEnd/>
                        </a:ln>
                      </p:spPr>
                      <p:txBody>
                        <a:bodyPr/>
                        <a:lstStyle/>
                        <a:p>
                          <a:endParaRPr lang="fr-CA"/>
                        </a:p>
                      </p:txBody>
                    </p:sp>
                    <p:sp>
                      <p:nvSpPr>
                        <p:cNvPr id="123434" name="Freeform 333"/>
                        <p:cNvSpPr>
                          <a:spLocks/>
                        </p:cNvSpPr>
                        <p:nvPr/>
                      </p:nvSpPr>
                      <p:spPr bwMode="auto">
                        <a:xfrm>
                          <a:off x="1281" y="2541"/>
                          <a:ext cx="17" cy="5"/>
                        </a:xfrm>
                        <a:custGeom>
                          <a:avLst/>
                          <a:gdLst>
                            <a:gd name="T0" fmla="*/ 0 w 67"/>
                            <a:gd name="T1" fmla="*/ 0 h 23"/>
                            <a:gd name="T2" fmla="*/ 0 w 67"/>
                            <a:gd name="T3" fmla="*/ 0 h 23"/>
                            <a:gd name="T4" fmla="*/ 0 w 67"/>
                            <a:gd name="T5" fmla="*/ 0 h 23"/>
                            <a:gd name="T6" fmla="*/ 0 w 67"/>
                            <a:gd name="T7" fmla="*/ 0 h 23"/>
                            <a:gd name="T8" fmla="*/ 0 w 67"/>
                            <a:gd name="T9" fmla="*/ 0 h 23"/>
                            <a:gd name="T10" fmla="*/ 0 w 67"/>
                            <a:gd name="T11" fmla="*/ 0 h 23"/>
                            <a:gd name="T12" fmla="*/ 0 w 67"/>
                            <a:gd name="T13" fmla="*/ 0 h 23"/>
                            <a:gd name="T14" fmla="*/ 0 w 67"/>
                            <a:gd name="T15" fmla="*/ 0 h 23"/>
                            <a:gd name="T16" fmla="*/ 0 w 67"/>
                            <a:gd name="T17" fmla="*/ 0 h 23"/>
                            <a:gd name="T18" fmla="*/ 0 w 67"/>
                            <a:gd name="T19" fmla="*/ 0 h 23"/>
                            <a:gd name="T20" fmla="*/ 0 w 67"/>
                            <a:gd name="T21" fmla="*/ 0 h 23"/>
                            <a:gd name="T22" fmla="*/ 0 w 67"/>
                            <a:gd name="T23" fmla="*/ 0 h 23"/>
                            <a:gd name="T24" fmla="*/ 0 w 67"/>
                            <a:gd name="T25" fmla="*/ 0 h 23"/>
                            <a:gd name="T26" fmla="*/ 0 w 67"/>
                            <a:gd name="T27" fmla="*/ 0 h 23"/>
                            <a:gd name="T28" fmla="*/ 0 w 67"/>
                            <a:gd name="T29" fmla="*/ 0 h 23"/>
                            <a:gd name="T30" fmla="*/ 0 w 67"/>
                            <a:gd name="T31" fmla="*/ 0 h 23"/>
                            <a:gd name="T32" fmla="*/ 0 w 67"/>
                            <a:gd name="T33" fmla="*/ 0 h 23"/>
                            <a:gd name="T34" fmla="*/ 0 w 67"/>
                            <a:gd name="T35" fmla="*/ 0 h 23"/>
                            <a:gd name="T36" fmla="*/ 0 w 67"/>
                            <a:gd name="T37" fmla="*/ 0 h 23"/>
                            <a:gd name="T38" fmla="*/ 0 w 67"/>
                            <a:gd name="T39" fmla="*/ 0 h 23"/>
                            <a:gd name="T40" fmla="*/ 0 w 67"/>
                            <a:gd name="T41" fmla="*/ 0 h 23"/>
                            <a:gd name="T42" fmla="*/ 0 w 67"/>
                            <a:gd name="T43" fmla="*/ 0 h 23"/>
                            <a:gd name="T44" fmla="*/ 0 w 67"/>
                            <a:gd name="T45" fmla="*/ 0 h 23"/>
                            <a:gd name="T46" fmla="*/ 0 w 67"/>
                            <a:gd name="T47" fmla="*/ 0 h 23"/>
                            <a:gd name="T48" fmla="*/ 0 w 67"/>
                            <a:gd name="T49" fmla="*/ 0 h 23"/>
                            <a:gd name="T50" fmla="*/ 0 w 67"/>
                            <a:gd name="T51" fmla="*/ 0 h 23"/>
                            <a:gd name="T52" fmla="*/ 0 w 67"/>
                            <a:gd name="T53" fmla="*/ 0 h 23"/>
                            <a:gd name="T54" fmla="*/ 0 w 67"/>
                            <a:gd name="T55" fmla="*/ 0 h 23"/>
                            <a:gd name="T56" fmla="*/ 0 w 67"/>
                            <a:gd name="T57" fmla="*/ 0 h 23"/>
                            <a:gd name="T58" fmla="*/ 0 w 67"/>
                            <a:gd name="T59" fmla="*/ 0 h 23"/>
                            <a:gd name="T60" fmla="*/ 0 w 67"/>
                            <a:gd name="T61" fmla="*/ 0 h 23"/>
                            <a:gd name="T62" fmla="*/ 0 w 67"/>
                            <a:gd name="T63" fmla="*/ 0 h 23"/>
                            <a:gd name="T64" fmla="*/ 0 w 67"/>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23"/>
                            <a:gd name="T101" fmla="*/ 67 w 67"/>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23">
                              <a:moveTo>
                                <a:pt x="12" y="0"/>
                              </a:moveTo>
                              <a:lnTo>
                                <a:pt x="9" y="0"/>
                              </a:lnTo>
                              <a:lnTo>
                                <a:pt x="7" y="0"/>
                              </a:lnTo>
                              <a:lnTo>
                                <a:pt x="3" y="3"/>
                              </a:lnTo>
                              <a:lnTo>
                                <a:pt x="0" y="3"/>
                              </a:lnTo>
                              <a:lnTo>
                                <a:pt x="0" y="6"/>
                              </a:lnTo>
                              <a:lnTo>
                                <a:pt x="0" y="9"/>
                              </a:lnTo>
                              <a:lnTo>
                                <a:pt x="0" y="11"/>
                              </a:lnTo>
                              <a:lnTo>
                                <a:pt x="0" y="15"/>
                              </a:lnTo>
                              <a:lnTo>
                                <a:pt x="0" y="17"/>
                              </a:lnTo>
                              <a:lnTo>
                                <a:pt x="3" y="17"/>
                              </a:lnTo>
                              <a:lnTo>
                                <a:pt x="7" y="20"/>
                              </a:lnTo>
                              <a:lnTo>
                                <a:pt x="9" y="23"/>
                              </a:lnTo>
                              <a:lnTo>
                                <a:pt x="51" y="23"/>
                              </a:lnTo>
                              <a:lnTo>
                                <a:pt x="57" y="23"/>
                              </a:lnTo>
                              <a:lnTo>
                                <a:pt x="61" y="20"/>
                              </a:lnTo>
                              <a:lnTo>
                                <a:pt x="63" y="20"/>
                              </a:lnTo>
                              <a:lnTo>
                                <a:pt x="63" y="17"/>
                              </a:lnTo>
                              <a:lnTo>
                                <a:pt x="67" y="17"/>
                              </a:lnTo>
                              <a:lnTo>
                                <a:pt x="67" y="15"/>
                              </a:lnTo>
                              <a:lnTo>
                                <a:pt x="67" y="11"/>
                              </a:lnTo>
                              <a:lnTo>
                                <a:pt x="67" y="9"/>
                              </a:lnTo>
                              <a:lnTo>
                                <a:pt x="67" y="6"/>
                              </a:lnTo>
                              <a:lnTo>
                                <a:pt x="67" y="3"/>
                              </a:lnTo>
                              <a:lnTo>
                                <a:pt x="63" y="3"/>
                              </a:lnTo>
                              <a:lnTo>
                                <a:pt x="63" y="0"/>
                              </a:lnTo>
                              <a:lnTo>
                                <a:pt x="61" y="0"/>
                              </a:lnTo>
                              <a:lnTo>
                                <a:pt x="54"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435" name="Line 334"/>
                        <p:cNvSpPr>
                          <a:spLocks noChangeShapeType="1"/>
                        </p:cNvSpPr>
                        <p:nvPr/>
                      </p:nvSpPr>
                      <p:spPr bwMode="auto">
                        <a:xfrm>
                          <a:off x="1291" y="2543"/>
                          <a:ext cx="1" cy="1"/>
                        </a:xfrm>
                        <a:prstGeom prst="line">
                          <a:avLst/>
                        </a:prstGeom>
                        <a:noFill/>
                        <a:ln w="28575">
                          <a:solidFill>
                            <a:schemeClr val="tx1"/>
                          </a:solidFill>
                          <a:round/>
                          <a:headEnd/>
                          <a:tailEnd/>
                        </a:ln>
                      </p:spPr>
                      <p:txBody>
                        <a:bodyPr/>
                        <a:lstStyle/>
                        <a:p>
                          <a:endParaRPr lang="fr-CA"/>
                        </a:p>
                      </p:txBody>
                    </p:sp>
                    <p:sp>
                      <p:nvSpPr>
                        <p:cNvPr id="123436" name="Freeform 335"/>
                        <p:cNvSpPr>
                          <a:spLocks/>
                        </p:cNvSpPr>
                        <p:nvPr/>
                      </p:nvSpPr>
                      <p:spPr bwMode="auto">
                        <a:xfrm>
                          <a:off x="1291" y="2538"/>
                          <a:ext cx="7" cy="8"/>
                        </a:xfrm>
                        <a:custGeom>
                          <a:avLst/>
                          <a:gdLst>
                            <a:gd name="T0" fmla="*/ 0 w 25"/>
                            <a:gd name="T1" fmla="*/ 0 h 40"/>
                            <a:gd name="T2" fmla="*/ 0 w 25"/>
                            <a:gd name="T3" fmla="*/ 0 h 40"/>
                            <a:gd name="T4" fmla="*/ 0 w 25"/>
                            <a:gd name="T5" fmla="*/ 0 h 40"/>
                            <a:gd name="T6" fmla="*/ 0 w 25"/>
                            <a:gd name="T7" fmla="*/ 0 h 40"/>
                            <a:gd name="T8" fmla="*/ 0 w 25"/>
                            <a:gd name="T9" fmla="*/ 0 h 40"/>
                            <a:gd name="T10" fmla="*/ 0 w 25"/>
                            <a:gd name="T11" fmla="*/ 0 h 40"/>
                            <a:gd name="T12" fmla="*/ 0 w 25"/>
                            <a:gd name="T13" fmla="*/ 0 h 40"/>
                            <a:gd name="T14" fmla="*/ 0 w 25"/>
                            <a:gd name="T15" fmla="*/ 0 h 40"/>
                            <a:gd name="T16" fmla="*/ 0 w 25"/>
                            <a:gd name="T17" fmla="*/ 0 h 40"/>
                            <a:gd name="T18" fmla="*/ 0 w 25"/>
                            <a:gd name="T19" fmla="*/ 0 h 40"/>
                            <a:gd name="T20" fmla="*/ 0 w 25"/>
                            <a:gd name="T21" fmla="*/ 0 h 40"/>
                            <a:gd name="T22" fmla="*/ 0 w 25"/>
                            <a:gd name="T23" fmla="*/ 0 h 40"/>
                            <a:gd name="T24" fmla="*/ 0 w 25"/>
                            <a:gd name="T25" fmla="*/ 0 h 40"/>
                            <a:gd name="T26" fmla="*/ 0 w 25"/>
                            <a:gd name="T27" fmla="*/ 0 h 40"/>
                            <a:gd name="T28" fmla="*/ 0 w 25"/>
                            <a:gd name="T29" fmla="*/ 0 h 40"/>
                            <a:gd name="T30" fmla="*/ 0 w 25"/>
                            <a:gd name="T31" fmla="*/ 0 h 40"/>
                            <a:gd name="T32" fmla="*/ 0 w 25"/>
                            <a:gd name="T33" fmla="*/ 0 h 40"/>
                            <a:gd name="T34" fmla="*/ 0 w 25"/>
                            <a:gd name="T35" fmla="*/ 0 h 40"/>
                            <a:gd name="T36" fmla="*/ 0 w 25"/>
                            <a:gd name="T37" fmla="*/ 0 h 40"/>
                            <a:gd name="T38" fmla="*/ 0 w 25"/>
                            <a:gd name="T39" fmla="*/ 0 h 40"/>
                            <a:gd name="T40" fmla="*/ 0 w 25"/>
                            <a:gd name="T41" fmla="*/ 0 h 40"/>
                            <a:gd name="T42" fmla="*/ 0 w 25"/>
                            <a:gd name="T43" fmla="*/ 0 h 40"/>
                            <a:gd name="T44" fmla="*/ 0 w 25"/>
                            <a:gd name="T45" fmla="*/ 0 h 40"/>
                            <a:gd name="T46" fmla="*/ 0 w 25"/>
                            <a:gd name="T47" fmla="*/ 0 h 40"/>
                            <a:gd name="T48" fmla="*/ 0 w 25"/>
                            <a:gd name="T49" fmla="*/ 0 h 40"/>
                            <a:gd name="T50" fmla="*/ 0 w 25"/>
                            <a:gd name="T51" fmla="*/ 0 h 40"/>
                            <a:gd name="T52" fmla="*/ 0 w 25"/>
                            <a:gd name="T53" fmla="*/ 0 h 40"/>
                            <a:gd name="T54" fmla="*/ 0 w 25"/>
                            <a:gd name="T55" fmla="*/ 0 h 40"/>
                            <a:gd name="T56" fmla="*/ 0 w 25"/>
                            <a:gd name="T57" fmla="*/ 0 h 40"/>
                            <a:gd name="T58" fmla="*/ 0 w 25"/>
                            <a:gd name="T59" fmla="*/ 0 h 40"/>
                            <a:gd name="T60" fmla="*/ 0 w 25"/>
                            <a:gd name="T61" fmla="*/ 0 h 40"/>
                            <a:gd name="T62" fmla="*/ 0 w 25"/>
                            <a:gd name="T63" fmla="*/ 0 h 40"/>
                            <a:gd name="T64" fmla="*/ 0 w 25"/>
                            <a:gd name="T65" fmla="*/ 0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40"/>
                            <a:gd name="T101" fmla="*/ 25 w 25"/>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40">
                              <a:moveTo>
                                <a:pt x="0" y="28"/>
                              </a:moveTo>
                              <a:lnTo>
                                <a:pt x="0" y="28"/>
                              </a:lnTo>
                              <a:lnTo>
                                <a:pt x="2" y="32"/>
                              </a:lnTo>
                              <a:lnTo>
                                <a:pt x="2" y="34"/>
                              </a:lnTo>
                              <a:lnTo>
                                <a:pt x="6" y="34"/>
                              </a:lnTo>
                              <a:lnTo>
                                <a:pt x="6" y="37"/>
                              </a:lnTo>
                              <a:lnTo>
                                <a:pt x="9" y="37"/>
                              </a:lnTo>
                              <a:lnTo>
                                <a:pt x="12" y="40"/>
                              </a:lnTo>
                              <a:lnTo>
                                <a:pt x="15" y="40"/>
                              </a:lnTo>
                              <a:lnTo>
                                <a:pt x="19" y="37"/>
                              </a:lnTo>
                              <a:lnTo>
                                <a:pt x="21" y="37"/>
                              </a:lnTo>
                              <a:lnTo>
                                <a:pt x="21" y="34"/>
                              </a:lnTo>
                              <a:lnTo>
                                <a:pt x="25" y="34"/>
                              </a:lnTo>
                              <a:lnTo>
                                <a:pt x="25" y="32"/>
                              </a:lnTo>
                              <a:lnTo>
                                <a:pt x="25" y="28"/>
                              </a:lnTo>
                              <a:lnTo>
                                <a:pt x="25" y="15"/>
                              </a:lnTo>
                              <a:lnTo>
                                <a:pt x="25" y="9"/>
                              </a:lnTo>
                              <a:lnTo>
                                <a:pt x="25" y="6"/>
                              </a:lnTo>
                              <a:lnTo>
                                <a:pt x="21" y="3"/>
                              </a:lnTo>
                              <a:lnTo>
                                <a:pt x="19" y="0"/>
                              </a:lnTo>
                              <a:lnTo>
                                <a:pt x="15" y="0"/>
                              </a:lnTo>
                              <a:lnTo>
                                <a:pt x="12" y="0"/>
                              </a:lnTo>
                              <a:lnTo>
                                <a:pt x="9" y="0"/>
                              </a:lnTo>
                              <a:lnTo>
                                <a:pt x="6" y="3"/>
                              </a:lnTo>
                              <a:lnTo>
                                <a:pt x="2" y="6"/>
                              </a:lnTo>
                              <a:lnTo>
                                <a:pt x="2" y="9"/>
                              </a:lnTo>
                              <a:lnTo>
                                <a:pt x="0" y="15"/>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437" name="Line 336"/>
                        <p:cNvSpPr>
                          <a:spLocks noChangeShapeType="1"/>
                        </p:cNvSpPr>
                        <p:nvPr/>
                      </p:nvSpPr>
                      <p:spPr bwMode="auto">
                        <a:xfrm>
                          <a:off x="1295" y="2538"/>
                          <a:ext cx="1" cy="1"/>
                        </a:xfrm>
                        <a:prstGeom prst="line">
                          <a:avLst/>
                        </a:prstGeom>
                        <a:noFill/>
                        <a:ln w="28575">
                          <a:solidFill>
                            <a:schemeClr val="tx1"/>
                          </a:solidFill>
                          <a:round/>
                          <a:headEnd/>
                          <a:tailEnd/>
                        </a:ln>
                      </p:spPr>
                      <p:txBody>
                        <a:bodyPr/>
                        <a:lstStyle/>
                        <a:p>
                          <a:endParaRPr lang="fr-CA"/>
                        </a:p>
                      </p:txBody>
                    </p:sp>
                    <p:sp>
                      <p:nvSpPr>
                        <p:cNvPr id="123438" name="Freeform 337"/>
                        <p:cNvSpPr>
                          <a:spLocks/>
                        </p:cNvSpPr>
                        <p:nvPr/>
                      </p:nvSpPr>
                      <p:spPr bwMode="auto">
                        <a:xfrm>
                          <a:off x="1291" y="2538"/>
                          <a:ext cx="14" cy="4"/>
                        </a:xfrm>
                        <a:custGeom>
                          <a:avLst/>
                          <a:gdLst>
                            <a:gd name="T0" fmla="*/ 0 w 54"/>
                            <a:gd name="T1" fmla="*/ 0 h 23"/>
                            <a:gd name="T2" fmla="*/ 0 w 54"/>
                            <a:gd name="T3" fmla="*/ 0 h 23"/>
                            <a:gd name="T4" fmla="*/ 0 w 54"/>
                            <a:gd name="T5" fmla="*/ 0 h 23"/>
                            <a:gd name="T6" fmla="*/ 0 w 54"/>
                            <a:gd name="T7" fmla="*/ 0 h 23"/>
                            <a:gd name="T8" fmla="*/ 0 w 54"/>
                            <a:gd name="T9" fmla="*/ 0 h 23"/>
                            <a:gd name="T10" fmla="*/ 0 w 54"/>
                            <a:gd name="T11" fmla="*/ 0 h 23"/>
                            <a:gd name="T12" fmla="*/ 0 w 54"/>
                            <a:gd name="T13" fmla="*/ 0 h 23"/>
                            <a:gd name="T14" fmla="*/ 0 w 54"/>
                            <a:gd name="T15" fmla="*/ 0 h 23"/>
                            <a:gd name="T16" fmla="*/ 0 w 54"/>
                            <a:gd name="T17" fmla="*/ 0 h 23"/>
                            <a:gd name="T18" fmla="*/ 0 w 54"/>
                            <a:gd name="T19" fmla="*/ 0 h 23"/>
                            <a:gd name="T20" fmla="*/ 0 w 54"/>
                            <a:gd name="T21" fmla="*/ 0 h 23"/>
                            <a:gd name="T22" fmla="*/ 0 w 54"/>
                            <a:gd name="T23" fmla="*/ 0 h 23"/>
                            <a:gd name="T24" fmla="*/ 0 w 54"/>
                            <a:gd name="T25" fmla="*/ 0 h 23"/>
                            <a:gd name="T26" fmla="*/ 0 w 54"/>
                            <a:gd name="T27" fmla="*/ 0 h 23"/>
                            <a:gd name="T28" fmla="*/ 0 w 54"/>
                            <a:gd name="T29" fmla="*/ 0 h 23"/>
                            <a:gd name="T30" fmla="*/ 0 w 54"/>
                            <a:gd name="T31" fmla="*/ 0 h 23"/>
                            <a:gd name="T32" fmla="*/ 0 w 54"/>
                            <a:gd name="T33" fmla="*/ 0 h 23"/>
                            <a:gd name="T34" fmla="*/ 0 w 54"/>
                            <a:gd name="T35" fmla="*/ 0 h 23"/>
                            <a:gd name="T36" fmla="*/ 0 w 54"/>
                            <a:gd name="T37" fmla="*/ 0 h 23"/>
                            <a:gd name="T38" fmla="*/ 0 w 54"/>
                            <a:gd name="T39" fmla="*/ 0 h 23"/>
                            <a:gd name="T40" fmla="*/ 0 w 54"/>
                            <a:gd name="T41" fmla="*/ 0 h 23"/>
                            <a:gd name="T42" fmla="*/ 0 w 54"/>
                            <a:gd name="T43" fmla="*/ 0 h 23"/>
                            <a:gd name="T44" fmla="*/ 0 w 54"/>
                            <a:gd name="T45" fmla="*/ 0 h 23"/>
                            <a:gd name="T46" fmla="*/ 0 w 54"/>
                            <a:gd name="T47" fmla="*/ 0 h 23"/>
                            <a:gd name="T48" fmla="*/ 0 w 54"/>
                            <a:gd name="T49" fmla="*/ 0 h 23"/>
                            <a:gd name="T50" fmla="*/ 0 w 54"/>
                            <a:gd name="T51" fmla="*/ 0 h 23"/>
                            <a:gd name="T52" fmla="*/ 0 w 54"/>
                            <a:gd name="T53" fmla="*/ 0 h 23"/>
                            <a:gd name="T54" fmla="*/ 0 w 54"/>
                            <a:gd name="T55" fmla="*/ 0 h 23"/>
                            <a:gd name="T56" fmla="*/ 0 w 54"/>
                            <a:gd name="T57" fmla="*/ 0 h 23"/>
                            <a:gd name="T58" fmla="*/ 0 w 54"/>
                            <a:gd name="T59" fmla="*/ 0 h 23"/>
                            <a:gd name="T60" fmla="*/ 0 w 54"/>
                            <a:gd name="T61" fmla="*/ 0 h 23"/>
                            <a:gd name="T62" fmla="*/ 0 w 54"/>
                            <a:gd name="T63" fmla="*/ 0 h 23"/>
                            <a:gd name="T64" fmla="*/ 0 w 54"/>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3"/>
                            <a:gd name="T101" fmla="*/ 54 w 54"/>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3">
                              <a:moveTo>
                                <a:pt x="12" y="0"/>
                              </a:moveTo>
                              <a:lnTo>
                                <a:pt x="12" y="0"/>
                              </a:lnTo>
                              <a:lnTo>
                                <a:pt x="9" y="0"/>
                              </a:lnTo>
                              <a:lnTo>
                                <a:pt x="6" y="3"/>
                              </a:lnTo>
                              <a:lnTo>
                                <a:pt x="2" y="6"/>
                              </a:lnTo>
                              <a:lnTo>
                                <a:pt x="2" y="9"/>
                              </a:lnTo>
                              <a:lnTo>
                                <a:pt x="0" y="9"/>
                              </a:lnTo>
                              <a:lnTo>
                                <a:pt x="0" y="11"/>
                              </a:lnTo>
                              <a:lnTo>
                                <a:pt x="0" y="15"/>
                              </a:lnTo>
                              <a:lnTo>
                                <a:pt x="2" y="17"/>
                              </a:lnTo>
                              <a:lnTo>
                                <a:pt x="6" y="20"/>
                              </a:lnTo>
                              <a:lnTo>
                                <a:pt x="9" y="23"/>
                              </a:lnTo>
                              <a:lnTo>
                                <a:pt x="12" y="23"/>
                              </a:lnTo>
                              <a:lnTo>
                                <a:pt x="41" y="23"/>
                              </a:lnTo>
                              <a:lnTo>
                                <a:pt x="45" y="23"/>
                              </a:lnTo>
                              <a:lnTo>
                                <a:pt x="47" y="23"/>
                              </a:lnTo>
                              <a:lnTo>
                                <a:pt x="51" y="20"/>
                              </a:lnTo>
                              <a:lnTo>
                                <a:pt x="54" y="17"/>
                              </a:lnTo>
                              <a:lnTo>
                                <a:pt x="54" y="15"/>
                              </a:lnTo>
                              <a:lnTo>
                                <a:pt x="54" y="11"/>
                              </a:lnTo>
                              <a:lnTo>
                                <a:pt x="54" y="9"/>
                              </a:lnTo>
                              <a:lnTo>
                                <a:pt x="54" y="6"/>
                              </a:lnTo>
                              <a:lnTo>
                                <a:pt x="51" y="3"/>
                              </a:lnTo>
                              <a:lnTo>
                                <a:pt x="47" y="0"/>
                              </a:lnTo>
                              <a:lnTo>
                                <a:pt x="41"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439" name="Line 338"/>
                        <p:cNvSpPr>
                          <a:spLocks noChangeShapeType="1"/>
                        </p:cNvSpPr>
                        <p:nvPr/>
                      </p:nvSpPr>
                      <p:spPr bwMode="auto">
                        <a:xfrm>
                          <a:off x="1298" y="2540"/>
                          <a:ext cx="1" cy="1"/>
                        </a:xfrm>
                        <a:prstGeom prst="line">
                          <a:avLst/>
                        </a:prstGeom>
                        <a:noFill/>
                        <a:ln w="28575">
                          <a:solidFill>
                            <a:schemeClr val="tx1"/>
                          </a:solidFill>
                          <a:round/>
                          <a:headEnd/>
                          <a:tailEnd/>
                        </a:ln>
                      </p:spPr>
                      <p:txBody>
                        <a:bodyPr/>
                        <a:lstStyle/>
                        <a:p>
                          <a:endParaRPr lang="fr-CA"/>
                        </a:p>
                      </p:txBody>
                    </p:sp>
                    <p:sp>
                      <p:nvSpPr>
                        <p:cNvPr id="123440" name="Freeform 339"/>
                        <p:cNvSpPr>
                          <a:spLocks/>
                        </p:cNvSpPr>
                        <p:nvPr/>
                      </p:nvSpPr>
                      <p:spPr bwMode="auto">
                        <a:xfrm>
                          <a:off x="1298" y="2534"/>
                          <a:ext cx="7" cy="8"/>
                        </a:xfrm>
                        <a:custGeom>
                          <a:avLst/>
                          <a:gdLst>
                            <a:gd name="T0" fmla="*/ 0 w 26"/>
                            <a:gd name="T1" fmla="*/ 0 h 39"/>
                            <a:gd name="T2" fmla="*/ 0 w 26"/>
                            <a:gd name="T3" fmla="*/ 0 h 39"/>
                            <a:gd name="T4" fmla="*/ 0 w 26"/>
                            <a:gd name="T5" fmla="*/ 0 h 39"/>
                            <a:gd name="T6" fmla="*/ 0 w 26"/>
                            <a:gd name="T7" fmla="*/ 0 h 39"/>
                            <a:gd name="T8" fmla="*/ 0 w 26"/>
                            <a:gd name="T9" fmla="*/ 0 h 39"/>
                            <a:gd name="T10" fmla="*/ 0 w 26"/>
                            <a:gd name="T11" fmla="*/ 0 h 39"/>
                            <a:gd name="T12" fmla="*/ 0 w 26"/>
                            <a:gd name="T13" fmla="*/ 0 h 39"/>
                            <a:gd name="T14" fmla="*/ 0 w 26"/>
                            <a:gd name="T15" fmla="*/ 0 h 39"/>
                            <a:gd name="T16" fmla="*/ 0 w 26"/>
                            <a:gd name="T17" fmla="*/ 0 h 39"/>
                            <a:gd name="T18" fmla="*/ 0 w 26"/>
                            <a:gd name="T19" fmla="*/ 0 h 39"/>
                            <a:gd name="T20" fmla="*/ 0 w 26"/>
                            <a:gd name="T21" fmla="*/ 0 h 39"/>
                            <a:gd name="T22" fmla="*/ 0 w 26"/>
                            <a:gd name="T23" fmla="*/ 0 h 39"/>
                            <a:gd name="T24" fmla="*/ 0 w 26"/>
                            <a:gd name="T25" fmla="*/ 0 h 39"/>
                            <a:gd name="T26" fmla="*/ 0 w 26"/>
                            <a:gd name="T27" fmla="*/ 0 h 39"/>
                            <a:gd name="T28" fmla="*/ 0 w 26"/>
                            <a:gd name="T29" fmla="*/ 0 h 39"/>
                            <a:gd name="T30" fmla="*/ 0 w 26"/>
                            <a:gd name="T31" fmla="*/ 0 h 39"/>
                            <a:gd name="T32" fmla="*/ 0 w 26"/>
                            <a:gd name="T33" fmla="*/ 0 h 39"/>
                            <a:gd name="T34" fmla="*/ 0 w 26"/>
                            <a:gd name="T35" fmla="*/ 0 h 39"/>
                            <a:gd name="T36" fmla="*/ 0 w 26"/>
                            <a:gd name="T37" fmla="*/ 0 h 39"/>
                            <a:gd name="T38" fmla="*/ 0 w 26"/>
                            <a:gd name="T39" fmla="*/ 0 h 39"/>
                            <a:gd name="T40" fmla="*/ 0 w 26"/>
                            <a:gd name="T41" fmla="*/ 0 h 39"/>
                            <a:gd name="T42" fmla="*/ 0 w 26"/>
                            <a:gd name="T43" fmla="*/ 0 h 39"/>
                            <a:gd name="T44" fmla="*/ 0 w 26"/>
                            <a:gd name="T45" fmla="*/ 0 h 39"/>
                            <a:gd name="T46" fmla="*/ 0 w 26"/>
                            <a:gd name="T47" fmla="*/ 0 h 39"/>
                            <a:gd name="T48" fmla="*/ 0 w 26"/>
                            <a:gd name="T49" fmla="*/ 0 h 39"/>
                            <a:gd name="T50" fmla="*/ 0 w 26"/>
                            <a:gd name="T51" fmla="*/ 0 h 39"/>
                            <a:gd name="T52" fmla="*/ 0 w 26"/>
                            <a:gd name="T53" fmla="*/ 0 h 39"/>
                            <a:gd name="T54" fmla="*/ 0 w 26"/>
                            <a:gd name="T55" fmla="*/ 0 h 39"/>
                            <a:gd name="T56" fmla="*/ 0 w 26"/>
                            <a:gd name="T57" fmla="*/ 0 h 39"/>
                            <a:gd name="T58" fmla="*/ 0 w 26"/>
                            <a:gd name="T59" fmla="*/ 0 h 39"/>
                            <a:gd name="T60" fmla="*/ 0 w 26"/>
                            <a:gd name="T61" fmla="*/ 0 h 39"/>
                            <a:gd name="T62" fmla="*/ 0 w 26"/>
                            <a:gd name="T63" fmla="*/ 0 h 39"/>
                            <a:gd name="T64" fmla="*/ 0 w 26"/>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9"/>
                            <a:gd name="T101" fmla="*/ 26 w 26"/>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9">
                              <a:moveTo>
                                <a:pt x="0" y="27"/>
                              </a:moveTo>
                              <a:lnTo>
                                <a:pt x="0" y="31"/>
                              </a:lnTo>
                              <a:lnTo>
                                <a:pt x="4" y="33"/>
                              </a:lnTo>
                              <a:lnTo>
                                <a:pt x="6" y="36"/>
                              </a:lnTo>
                              <a:lnTo>
                                <a:pt x="10" y="39"/>
                              </a:lnTo>
                              <a:lnTo>
                                <a:pt x="13" y="39"/>
                              </a:lnTo>
                              <a:lnTo>
                                <a:pt x="17" y="39"/>
                              </a:lnTo>
                              <a:lnTo>
                                <a:pt x="19" y="39"/>
                              </a:lnTo>
                              <a:lnTo>
                                <a:pt x="23" y="36"/>
                              </a:lnTo>
                              <a:lnTo>
                                <a:pt x="26" y="33"/>
                              </a:lnTo>
                              <a:lnTo>
                                <a:pt x="26" y="31"/>
                              </a:lnTo>
                              <a:lnTo>
                                <a:pt x="26" y="16"/>
                              </a:lnTo>
                              <a:lnTo>
                                <a:pt x="26" y="10"/>
                              </a:lnTo>
                              <a:lnTo>
                                <a:pt x="26" y="8"/>
                              </a:lnTo>
                              <a:lnTo>
                                <a:pt x="26" y="6"/>
                              </a:lnTo>
                              <a:lnTo>
                                <a:pt x="23" y="6"/>
                              </a:lnTo>
                              <a:lnTo>
                                <a:pt x="23" y="3"/>
                              </a:lnTo>
                              <a:lnTo>
                                <a:pt x="19" y="3"/>
                              </a:lnTo>
                              <a:lnTo>
                                <a:pt x="17" y="3"/>
                              </a:lnTo>
                              <a:lnTo>
                                <a:pt x="13" y="0"/>
                              </a:lnTo>
                              <a:lnTo>
                                <a:pt x="13" y="3"/>
                              </a:lnTo>
                              <a:lnTo>
                                <a:pt x="10" y="3"/>
                              </a:lnTo>
                              <a:lnTo>
                                <a:pt x="6" y="3"/>
                              </a:lnTo>
                              <a:lnTo>
                                <a:pt x="6" y="6"/>
                              </a:lnTo>
                              <a:lnTo>
                                <a:pt x="4" y="6"/>
                              </a:lnTo>
                              <a:lnTo>
                                <a:pt x="4" y="8"/>
                              </a:lnTo>
                              <a:lnTo>
                                <a:pt x="0" y="14"/>
                              </a:lnTo>
                              <a:lnTo>
                                <a:pt x="0" y="27"/>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441" name="Line 340"/>
                        <p:cNvSpPr>
                          <a:spLocks noChangeShapeType="1"/>
                        </p:cNvSpPr>
                        <p:nvPr/>
                      </p:nvSpPr>
                      <p:spPr bwMode="auto">
                        <a:xfrm>
                          <a:off x="1302" y="2534"/>
                          <a:ext cx="1" cy="1"/>
                        </a:xfrm>
                        <a:prstGeom prst="line">
                          <a:avLst/>
                        </a:prstGeom>
                        <a:noFill/>
                        <a:ln w="28575">
                          <a:solidFill>
                            <a:schemeClr val="tx1"/>
                          </a:solidFill>
                          <a:round/>
                          <a:headEnd/>
                          <a:tailEnd/>
                        </a:ln>
                      </p:spPr>
                      <p:txBody>
                        <a:bodyPr/>
                        <a:lstStyle/>
                        <a:p>
                          <a:endParaRPr lang="fr-CA"/>
                        </a:p>
                      </p:txBody>
                    </p:sp>
                    <p:sp>
                      <p:nvSpPr>
                        <p:cNvPr id="123442" name="Freeform 341"/>
                        <p:cNvSpPr>
                          <a:spLocks/>
                        </p:cNvSpPr>
                        <p:nvPr/>
                      </p:nvSpPr>
                      <p:spPr bwMode="auto">
                        <a:xfrm>
                          <a:off x="1298" y="2534"/>
                          <a:ext cx="14" cy="5"/>
                        </a:xfrm>
                        <a:custGeom>
                          <a:avLst/>
                          <a:gdLst>
                            <a:gd name="T0" fmla="*/ 0 w 54"/>
                            <a:gd name="T1" fmla="*/ 0 h 22"/>
                            <a:gd name="T2" fmla="*/ 0 w 54"/>
                            <a:gd name="T3" fmla="*/ 0 h 22"/>
                            <a:gd name="T4" fmla="*/ 0 w 54"/>
                            <a:gd name="T5" fmla="*/ 0 h 22"/>
                            <a:gd name="T6" fmla="*/ 0 w 54"/>
                            <a:gd name="T7" fmla="*/ 0 h 22"/>
                            <a:gd name="T8" fmla="*/ 0 w 54"/>
                            <a:gd name="T9" fmla="*/ 0 h 22"/>
                            <a:gd name="T10" fmla="*/ 0 w 54"/>
                            <a:gd name="T11" fmla="*/ 0 h 22"/>
                            <a:gd name="T12" fmla="*/ 0 w 54"/>
                            <a:gd name="T13" fmla="*/ 0 h 22"/>
                            <a:gd name="T14" fmla="*/ 0 w 54"/>
                            <a:gd name="T15" fmla="*/ 0 h 22"/>
                            <a:gd name="T16" fmla="*/ 0 w 54"/>
                            <a:gd name="T17" fmla="*/ 0 h 22"/>
                            <a:gd name="T18" fmla="*/ 0 w 54"/>
                            <a:gd name="T19" fmla="*/ 0 h 22"/>
                            <a:gd name="T20" fmla="*/ 0 w 54"/>
                            <a:gd name="T21" fmla="*/ 0 h 22"/>
                            <a:gd name="T22" fmla="*/ 0 w 54"/>
                            <a:gd name="T23" fmla="*/ 0 h 22"/>
                            <a:gd name="T24" fmla="*/ 0 w 54"/>
                            <a:gd name="T25" fmla="*/ 0 h 22"/>
                            <a:gd name="T26" fmla="*/ 0 w 54"/>
                            <a:gd name="T27" fmla="*/ 0 h 22"/>
                            <a:gd name="T28" fmla="*/ 0 w 54"/>
                            <a:gd name="T29" fmla="*/ 0 h 22"/>
                            <a:gd name="T30" fmla="*/ 0 w 54"/>
                            <a:gd name="T31" fmla="*/ 0 h 22"/>
                            <a:gd name="T32" fmla="*/ 0 w 54"/>
                            <a:gd name="T33" fmla="*/ 0 h 22"/>
                            <a:gd name="T34" fmla="*/ 0 w 54"/>
                            <a:gd name="T35" fmla="*/ 0 h 22"/>
                            <a:gd name="T36" fmla="*/ 0 w 54"/>
                            <a:gd name="T37" fmla="*/ 0 h 22"/>
                            <a:gd name="T38" fmla="*/ 0 w 54"/>
                            <a:gd name="T39" fmla="*/ 0 h 22"/>
                            <a:gd name="T40" fmla="*/ 0 w 54"/>
                            <a:gd name="T41" fmla="*/ 0 h 22"/>
                            <a:gd name="T42" fmla="*/ 0 w 54"/>
                            <a:gd name="T43" fmla="*/ 0 h 22"/>
                            <a:gd name="T44" fmla="*/ 0 w 54"/>
                            <a:gd name="T45" fmla="*/ 0 h 22"/>
                            <a:gd name="T46" fmla="*/ 0 w 54"/>
                            <a:gd name="T47" fmla="*/ 0 h 22"/>
                            <a:gd name="T48" fmla="*/ 0 w 54"/>
                            <a:gd name="T49" fmla="*/ 0 h 22"/>
                            <a:gd name="T50" fmla="*/ 0 w 54"/>
                            <a:gd name="T51" fmla="*/ 0 h 22"/>
                            <a:gd name="T52" fmla="*/ 0 w 54"/>
                            <a:gd name="T53" fmla="*/ 0 h 22"/>
                            <a:gd name="T54" fmla="*/ 0 w 54"/>
                            <a:gd name="T55" fmla="*/ 0 h 22"/>
                            <a:gd name="T56" fmla="*/ 0 w 54"/>
                            <a:gd name="T57" fmla="*/ 0 h 22"/>
                            <a:gd name="T58" fmla="*/ 0 w 54"/>
                            <a:gd name="T59" fmla="*/ 0 h 22"/>
                            <a:gd name="T60" fmla="*/ 0 w 54"/>
                            <a:gd name="T61" fmla="*/ 0 h 22"/>
                            <a:gd name="T62" fmla="*/ 0 w 54"/>
                            <a:gd name="T63" fmla="*/ 0 h 22"/>
                            <a:gd name="T64" fmla="*/ 0 w 54"/>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2"/>
                            <a:gd name="T101" fmla="*/ 54 w 54"/>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2">
                              <a:moveTo>
                                <a:pt x="13" y="0"/>
                              </a:moveTo>
                              <a:lnTo>
                                <a:pt x="13" y="3"/>
                              </a:lnTo>
                              <a:lnTo>
                                <a:pt x="10" y="3"/>
                              </a:lnTo>
                              <a:lnTo>
                                <a:pt x="6" y="3"/>
                              </a:lnTo>
                              <a:lnTo>
                                <a:pt x="6" y="6"/>
                              </a:lnTo>
                              <a:lnTo>
                                <a:pt x="4" y="6"/>
                              </a:lnTo>
                              <a:lnTo>
                                <a:pt x="4" y="8"/>
                              </a:lnTo>
                              <a:lnTo>
                                <a:pt x="0" y="10"/>
                              </a:lnTo>
                              <a:lnTo>
                                <a:pt x="0" y="14"/>
                              </a:lnTo>
                              <a:lnTo>
                                <a:pt x="4" y="16"/>
                              </a:lnTo>
                              <a:lnTo>
                                <a:pt x="4" y="19"/>
                              </a:lnTo>
                              <a:lnTo>
                                <a:pt x="6" y="19"/>
                              </a:lnTo>
                              <a:lnTo>
                                <a:pt x="6" y="22"/>
                              </a:lnTo>
                              <a:lnTo>
                                <a:pt x="10" y="22"/>
                              </a:lnTo>
                              <a:lnTo>
                                <a:pt x="13" y="22"/>
                              </a:lnTo>
                              <a:lnTo>
                                <a:pt x="41" y="22"/>
                              </a:lnTo>
                              <a:lnTo>
                                <a:pt x="45" y="22"/>
                              </a:lnTo>
                              <a:lnTo>
                                <a:pt x="48" y="22"/>
                              </a:lnTo>
                              <a:lnTo>
                                <a:pt x="51" y="22"/>
                              </a:lnTo>
                              <a:lnTo>
                                <a:pt x="51" y="19"/>
                              </a:lnTo>
                              <a:lnTo>
                                <a:pt x="54" y="19"/>
                              </a:lnTo>
                              <a:lnTo>
                                <a:pt x="54" y="16"/>
                              </a:lnTo>
                              <a:lnTo>
                                <a:pt x="54" y="14"/>
                              </a:lnTo>
                              <a:lnTo>
                                <a:pt x="54" y="10"/>
                              </a:lnTo>
                              <a:lnTo>
                                <a:pt x="54" y="8"/>
                              </a:lnTo>
                              <a:lnTo>
                                <a:pt x="54" y="6"/>
                              </a:lnTo>
                              <a:lnTo>
                                <a:pt x="51" y="6"/>
                              </a:lnTo>
                              <a:lnTo>
                                <a:pt x="51" y="3"/>
                              </a:lnTo>
                              <a:lnTo>
                                <a:pt x="48" y="3"/>
                              </a:lnTo>
                              <a:lnTo>
                                <a:pt x="41"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443" name="Line 342"/>
                        <p:cNvSpPr>
                          <a:spLocks noChangeShapeType="1"/>
                        </p:cNvSpPr>
                        <p:nvPr/>
                      </p:nvSpPr>
                      <p:spPr bwMode="auto">
                        <a:xfrm>
                          <a:off x="1306" y="2536"/>
                          <a:ext cx="1" cy="1"/>
                        </a:xfrm>
                        <a:prstGeom prst="line">
                          <a:avLst/>
                        </a:prstGeom>
                        <a:noFill/>
                        <a:ln w="28575">
                          <a:solidFill>
                            <a:schemeClr val="tx1"/>
                          </a:solidFill>
                          <a:round/>
                          <a:headEnd/>
                          <a:tailEnd/>
                        </a:ln>
                      </p:spPr>
                      <p:txBody>
                        <a:bodyPr/>
                        <a:lstStyle/>
                        <a:p>
                          <a:endParaRPr lang="fr-CA"/>
                        </a:p>
                      </p:txBody>
                    </p:sp>
                    <p:sp>
                      <p:nvSpPr>
                        <p:cNvPr id="123444" name="Freeform 343"/>
                        <p:cNvSpPr>
                          <a:spLocks/>
                        </p:cNvSpPr>
                        <p:nvPr/>
                      </p:nvSpPr>
                      <p:spPr bwMode="auto">
                        <a:xfrm>
                          <a:off x="1306" y="2528"/>
                          <a:ext cx="6" cy="11"/>
                        </a:xfrm>
                        <a:custGeom>
                          <a:avLst/>
                          <a:gdLst>
                            <a:gd name="T0" fmla="*/ 0 w 26"/>
                            <a:gd name="T1" fmla="*/ 0 h 53"/>
                            <a:gd name="T2" fmla="*/ 0 w 26"/>
                            <a:gd name="T3" fmla="*/ 0 h 53"/>
                            <a:gd name="T4" fmla="*/ 0 w 26"/>
                            <a:gd name="T5" fmla="*/ 0 h 53"/>
                            <a:gd name="T6" fmla="*/ 0 w 26"/>
                            <a:gd name="T7" fmla="*/ 0 h 53"/>
                            <a:gd name="T8" fmla="*/ 0 w 26"/>
                            <a:gd name="T9" fmla="*/ 0 h 53"/>
                            <a:gd name="T10" fmla="*/ 0 w 26"/>
                            <a:gd name="T11" fmla="*/ 0 h 53"/>
                            <a:gd name="T12" fmla="*/ 0 w 26"/>
                            <a:gd name="T13" fmla="*/ 0 h 53"/>
                            <a:gd name="T14" fmla="*/ 0 w 26"/>
                            <a:gd name="T15" fmla="*/ 0 h 53"/>
                            <a:gd name="T16" fmla="*/ 0 w 26"/>
                            <a:gd name="T17" fmla="*/ 0 h 53"/>
                            <a:gd name="T18" fmla="*/ 0 w 26"/>
                            <a:gd name="T19" fmla="*/ 0 h 53"/>
                            <a:gd name="T20" fmla="*/ 0 w 26"/>
                            <a:gd name="T21" fmla="*/ 0 h 53"/>
                            <a:gd name="T22" fmla="*/ 0 w 26"/>
                            <a:gd name="T23" fmla="*/ 0 h 53"/>
                            <a:gd name="T24" fmla="*/ 0 w 26"/>
                            <a:gd name="T25" fmla="*/ 0 h 53"/>
                            <a:gd name="T26" fmla="*/ 0 w 26"/>
                            <a:gd name="T27" fmla="*/ 0 h 53"/>
                            <a:gd name="T28" fmla="*/ 0 w 26"/>
                            <a:gd name="T29" fmla="*/ 0 h 53"/>
                            <a:gd name="T30" fmla="*/ 0 w 26"/>
                            <a:gd name="T31" fmla="*/ 0 h 53"/>
                            <a:gd name="T32" fmla="*/ 0 w 26"/>
                            <a:gd name="T33" fmla="*/ 0 h 53"/>
                            <a:gd name="T34" fmla="*/ 0 w 26"/>
                            <a:gd name="T35" fmla="*/ 0 h 53"/>
                            <a:gd name="T36" fmla="*/ 0 w 26"/>
                            <a:gd name="T37" fmla="*/ 0 h 53"/>
                            <a:gd name="T38" fmla="*/ 0 w 26"/>
                            <a:gd name="T39" fmla="*/ 0 h 53"/>
                            <a:gd name="T40" fmla="*/ 0 w 26"/>
                            <a:gd name="T41" fmla="*/ 0 h 53"/>
                            <a:gd name="T42" fmla="*/ 0 w 26"/>
                            <a:gd name="T43" fmla="*/ 0 h 53"/>
                            <a:gd name="T44" fmla="*/ 0 w 26"/>
                            <a:gd name="T45" fmla="*/ 0 h 53"/>
                            <a:gd name="T46" fmla="*/ 0 w 26"/>
                            <a:gd name="T47" fmla="*/ 0 h 53"/>
                            <a:gd name="T48" fmla="*/ 0 w 26"/>
                            <a:gd name="T49" fmla="*/ 0 h 53"/>
                            <a:gd name="T50" fmla="*/ 0 w 26"/>
                            <a:gd name="T51" fmla="*/ 0 h 53"/>
                            <a:gd name="T52" fmla="*/ 0 w 26"/>
                            <a:gd name="T53" fmla="*/ 0 h 53"/>
                            <a:gd name="T54" fmla="*/ 0 w 26"/>
                            <a:gd name="T55" fmla="*/ 0 h 53"/>
                            <a:gd name="T56" fmla="*/ 0 w 26"/>
                            <a:gd name="T57" fmla="*/ 0 h 53"/>
                            <a:gd name="T58" fmla="*/ 0 w 26"/>
                            <a:gd name="T59" fmla="*/ 0 h 53"/>
                            <a:gd name="T60" fmla="*/ 0 w 26"/>
                            <a:gd name="T61" fmla="*/ 0 h 53"/>
                            <a:gd name="T62" fmla="*/ 0 w 26"/>
                            <a:gd name="T63" fmla="*/ 0 h 53"/>
                            <a:gd name="T64" fmla="*/ 0 w 26"/>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3"/>
                            <a:gd name="T101" fmla="*/ 26 w 26"/>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3">
                              <a:moveTo>
                                <a:pt x="0" y="41"/>
                              </a:moveTo>
                              <a:lnTo>
                                <a:pt x="4" y="45"/>
                              </a:lnTo>
                              <a:lnTo>
                                <a:pt x="4" y="47"/>
                              </a:lnTo>
                              <a:lnTo>
                                <a:pt x="4" y="50"/>
                              </a:lnTo>
                              <a:lnTo>
                                <a:pt x="7" y="50"/>
                              </a:lnTo>
                              <a:lnTo>
                                <a:pt x="7" y="53"/>
                              </a:lnTo>
                              <a:lnTo>
                                <a:pt x="11" y="53"/>
                              </a:lnTo>
                              <a:lnTo>
                                <a:pt x="13" y="53"/>
                              </a:lnTo>
                              <a:lnTo>
                                <a:pt x="17" y="53"/>
                              </a:lnTo>
                              <a:lnTo>
                                <a:pt x="20" y="53"/>
                              </a:lnTo>
                              <a:lnTo>
                                <a:pt x="23" y="53"/>
                              </a:lnTo>
                              <a:lnTo>
                                <a:pt x="23" y="50"/>
                              </a:lnTo>
                              <a:lnTo>
                                <a:pt x="26" y="50"/>
                              </a:lnTo>
                              <a:lnTo>
                                <a:pt x="26" y="47"/>
                              </a:lnTo>
                              <a:lnTo>
                                <a:pt x="26" y="45"/>
                              </a:lnTo>
                              <a:lnTo>
                                <a:pt x="26" y="14"/>
                              </a:lnTo>
                              <a:lnTo>
                                <a:pt x="26" y="9"/>
                              </a:lnTo>
                              <a:lnTo>
                                <a:pt x="26" y="5"/>
                              </a:lnTo>
                              <a:lnTo>
                                <a:pt x="23" y="3"/>
                              </a:lnTo>
                              <a:lnTo>
                                <a:pt x="20" y="3"/>
                              </a:lnTo>
                              <a:lnTo>
                                <a:pt x="17" y="0"/>
                              </a:lnTo>
                              <a:lnTo>
                                <a:pt x="13" y="0"/>
                              </a:lnTo>
                              <a:lnTo>
                                <a:pt x="11" y="3"/>
                              </a:lnTo>
                              <a:lnTo>
                                <a:pt x="7" y="3"/>
                              </a:lnTo>
                              <a:lnTo>
                                <a:pt x="4" y="5"/>
                              </a:lnTo>
                              <a:lnTo>
                                <a:pt x="4" y="9"/>
                              </a:lnTo>
                              <a:lnTo>
                                <a:pt x="0" y="11"/>
                              </a:lnTo>
                              <a:lnTo>
                                <a:pt x="0" y="41"/>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445" name="Line 344"/>
                        <p:cNvSpPr>
                          <a:spLocks noChangeShapeType="1"/>
                        </p:cNvSpPr>
                        <p:nvPr/>
                      </p:nvSpPr>
                      <p:spPr bwMode="auto">
                        <a:xfrm>
                          <a:off x="1309" y="2528"/>
                          <a:ext cx="1" cy="1"/>
                        </a:xfrm>
                        <a:prstGeom prst="line">
                          <a:avLst/>
                        </a:prstGeom>
                        <a:noFill/>
                        <a:ln w="28575">
                          <a:solidFill>
                            <a:schemeClr val="tx1"/>
                          </a:solidFill>
                          <a:round/>
                          <a:headEnd/>
                          <a:tailEnd/>
                        </a:ln>
                      </p:spPr>
                      <p:txBody>
                        <a:bodyPr/>
                        <a:lstStyle/>
                        <a:p>
                          <a:endParaRPr lang="fr-CA"/>
                        </a:p>
                      </p:txBody>
                    </p:sp>
                    <p:sp>
                      <p:nvSpPr>
                        <p:cNvPr id="123446" name="Freeform 345"/>
                        <p:cNvSpPr>
                          <a:spLocks/>
                        </p:cNvSpPr>
                        <p:nvPr/>
                      </p:nvSpPr>
                      <p:spPr bwMode="auto">
                        <a:xfrm>
                          <a:off x="1306" y="2528"/>
                          <a:ext cx="17" cy="5"/>
                        </a:xfrm>
                        <a:custGeom>
                          <a:avLst/>
                          <a:gdLst>
                            <a:gd name="T0" fmla="*/ 0 w 71"/>
                            <a:gd name="T1" fmla="*/ 0 h 22"/>
                            <a:gd name="T2" fmla="*/ 0 w 71"/>
                            <a:gd name="T3" fmla="*/ 0 h 22"/>
                            <a:gd name="T4" fmla="*/ 0 w 71"/>
                            <a:gd name="T5" fmla="*/ 0 h 22"/>
                            <a:gd name="T6" fmla="*/ 0 w 71"/>
                            <a:gd name="T7" fmla="*/ 0 h 22"/>
                            <a:gd name="T8" fmla="*/ 0 w 71"/>
                            <a:gd name="T9" fmla="*/ 0 h 22"/>
                            <a:gd name="T10" fmla="*/ 0 w 71"/>
                            <a:gd name="T11" fmla="*/ 0 h 22"/>
                            <a:gd name="T12" fmla="*/ 0 w 71"/>
                            <a:gd name="T13" fmla="*/ 0 h 22"/>
                            <a:gd name="T14" fmla="*/ 0 w 71"/>
                            <a:gd name="T15" fmla="*/ 0 h 22"/>
                            <a:gd name="T16" fmla="*/ 0 w 71"/>
                            <a:gd name="T17" fmla="*/ 0 h 22"/>
                            <a:gd name="T18" fmla="*/ 0 w 71"/>
                            <a:gd name="T19" fmla="*/ 0 h 22"/>
                            <a:gd name="T20" fmla="*/ 0 w 71"/>
                            <a:gd name="T21" fmla="*/ 0 h 22"/>
                            <a:gd name="T22" fmla="*/ 0 w 71"/>
                            <a:gd name="T23" fmla="*/ 0 h 22"/>
                            <a:gd name="T24" fmla="*/ 0 w 71"/>
                            <a:gd name="T25" fmla="*/ 0 h 22"/>
                            <a:gd name="T26" fmla="*/ 0 w 71"/>
                            <a:gd name="T27" fmla="*/ 0 h 22"/>
                            <a:gd name="T28" fmla="*/ 0 w 71"/>
                            <a:gd name="T29" fmla="*/ 0 h 22"/>
                            <a:gd name="T30" fmla="*/ 0 w 71"/>
                            <a:gd name="T31" fmla="*/ 0 h 22"/>
                            <a:gd name="T32" fmla="*/ 0 w 71"/>
                            <a:gd name="T33" fmla="*/ 0 h 22"/>
                            <a:gd name="T34" fmla="*/ 0 w 71"/>
                            <a:gd name="T35" fmla="*/ 0 h 22"/>
                            <a:gd name="T36" fmla="*/ 0 w 71"/>
                            <a:gd name="T37" fmla="*/ 0 h 22"/>
                            <a:gd name="T38" fmla="*/ 0 w 71"/>
                            <a:gd name="T39" fmla="*/ 0 h 22"/>
                            <a:gd name="T40" fmla="*/ 0 w 71"/>
                            <a:gd name="T41" fmla="*/ 0 h 22"/>
                            <a:gd name="T42" fmla="*/ 0 w 71"/>
                            <a:gd name="T43" fmla="*/ 0 h 22"/>
                            <a:gd name="T44" fmla="*/ 0 w 71"/>
                            <a:gd name="T45" fmla="*/ 0 h 22"/>
                            <a:gd name="T46" fmla="*/ 0 w 71"/>
                            <a:gd name="T47" fmla="*/ 0 h 22"/>
                            <a:gd name="T48" fmla="*/ 0 w 71"/>
                            <a:gd name="T49" fmla="*/ 0 h 22"/>
                            <a:gd name="T50" fmla="*/ 0 w 71"/>
                            <a:gd name="T51" fmla="*/ 0 h 22"/>
                            <a:gd name="T52" fmla="*/ 0 w 71"/>
                            <a:gd name="T53" fmla="*/ 0 h 22"/>
                            <a:gd name="T54" fmla="*/ 0 w 71"/>
                            <a:gd name="T55" fmla="*/ 0 h 22"/>
                            <a:gd name="T56" fmla="*/ 0 w 71"/>
                            <a:gd name="T57" fmla="*/ 0 h 22"/>
                            <a:gd name="T58" fmla="*/ 0 w 71"/>
                            <a:gd name="T59" fmla="*/ 0 h 22"/>
                            <a:gd name="T60" fmla="*/ 0 w 71"/>
                            <a:gd name="T61" fmla="*/ 0 h 22"/>
                            <a:gd name="T62" fmla="*/ 0 w 71"/>
                            <a:gd name="T63" fmla="*/ 0 h 22"/>
                            <a:gd name="T64" fmla="*/ 0 w 71"/>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1"/>
                            <a:gd name="T100" fmla="*/ 0 h 22"/>
                            <a:gd name="T101" fmla="*/ 71 w 71"/>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1" h="22">
                              <a:moveTo>
                                <a:pt x="13" y="0"/>
                              </a:moveTo>
                              <a:lnTo>
                                <a:pt x="13" y="0"/>
                              </a:lnTo>
                              <a:lnTo>
                                <a:pt x="11" y="3"/>
                              </a:lnTo>
                              <a:lnTo>
                                <a:pt x="7" y="3"/>
                              </a:lnTo>
                              <a:lnTo>
                                <a:pt x="4" y="5"/>
                              </a:lnTo>
                              <a:lnTo>
                                <a:pt x="4" y="9"/>
                              </a:lnTo>
                              <a:lnTo>
                                <a:pt x="0" y="11"/>
                              </a:lnTo>
                              <a:lnTo>
                                <a:pt x="4" y="14"/>
                              </a:lnTo>
                              <a:lnTo>
                                <a:pt x="4" y="17"/>
                              </a:lnTo>
                              <a:lnTo>
                                <a:pt x="7" y="20"/>
                              </a:lnTo>
                              <a:lnTo>
                                <a:pt x="7" y="22"/>
                              </a:lnTo>
                              <a:lnTo>
                                <a:pt x="11" y="22"/>
                              </a:lnTo>
                              <a:lnTo>
                                <a:pt x="13" y="22"/>
                              </a:lnTo>
                              <a:lnTo>
                                <a:pt x="56" y="22"/>
                              </a:lnTo>
                              <a:lnTo>
                                <a:pt x="62" y="22"/>
                              </a:lnTo>
                              <a:lnTo>
                                <a:pt x="65" y="22"/>
                              </a:lnTo>
                              <a:lnTo>
                                <a:pt x="69" y="20"/>
                              </a:lnTo>
                              <a:lnTo>
                                <a:pt x="69" y="17"/>
                              </a:lnTo>
                              <a:lnTo>
                                <a:pt x="71" y="17"/>
                              </a:lnTo>
                              <a:lnTo>
                                <a:pt x="71" y="14"/>
                              </a:lnTo>
                              <a:lnTo>
                                <a:pt x="71" y="11"/>
                              </a:lnTo>
                              <a:lnTo>
                                <a:pt x="71" y="9"/>
                              </a:lnTo>
                              <a:lnTo>
                                <a:pt x="69" y="5"/>
                              </a:lnTo>
                              <a:lnTo>
                                <a:pt x="69" y="3"/>
                              </a:lnTo>
                              <a:lnTo>
                                <a:pt x="65" y="3"/>
                              </a:lnTo>
                              <a:lnTo>
                                <a:pt x="5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447" name="Line 346"/>
                        <p:cNvSpPr>
                          <a:spLocks noChangeShapeType="1"/>
                        </p:cNvSpPr>
                        <p:nvPr/>
                      </p:nvSpPr>
                      <p:spPr bwMode="auto">
                        <a:xfrm>
                          <a:off x="1317" y="2530"/>
                          <a:ext cx="1" cy="1"/>
                        </a:xfrm>
                        <a:prstGeom prst="line">
                          <a:avLst/>
                        </a:prstGeom>
                        <a:noFill/>
                        <a:ln w="28575">
                          <a:solidFill>
                            <a:schemeClr val="tx1"/>
                          </a:solidFill>
                          <a:round/>
                          <a:headEnd/>
                          <a:tailEnd/>
                        </a:ln>
                      </p:spPr>
                      <p:txBody>
                        <a:bodyPr/>
                        <a:lstStyle/>
                        <a:p>
                          <a:endParaRPr lang="fr-CA"/>
                        </a:p>
                      </p:txBody>
                    </p:sp>
                    <p:sp>
                      <p:nvSpPr>
                        <p:cNvPr id="123448" name="Freeform 347"/>
                        <p:cNvSpPr>
                          <a:spLocks/>
                        </p:cNvSpPr>
                        <p:nvPr/>
                      </p:nvSpPr>
                      <p:spPr bwMode="auto">
                        <a:xfrm>
                          <a:off x="1317" y="2525"/>
                          <a:ext cx="6" cy="8"/>
                        </a:xfrm>
                        <a:custGeom>
                          <a:avLst/>
                          <a:gdLst>
                            <a:gd name="T0" fmla="*/ 0 w 26"/>
                            <a:gd name="T1" fmla="*/ 0 h 36"/>
                            <a:gd name="T2" fmla="*/ 0 w 26"/>
                            <a:gd name="T3" fmla="*/ 0 h 36"/>
                            <a:gd name="T4" fmla="*/ 0 w 26"/>
                            <a:gd name="T5" fmla="*/ 0 h 36"/>
                            <a:gd name="T6" fmla="*/ 0 w 26"/>
                            <a:gd name="T7" fmla="*/ 0 h 36"/>
                            <a:gd name="T8" fmla="*/ 0 w 26"/>
                            <a:gd name="T9" fmla="*/ 0 h 36"/>
                            <a:gd name="T10" fmla="*/ 0 w 26"/>
                            <a:gd name="T11" fmla="*/ 0 h 36"/>
                            <a:gd name="T12" fmla="*/ 0 w 26"/>
                            <a:gd name="T13" fmla="*/ 0 h 36"/>
                            <a:gd name="T14" fmla="*/ 0 w 26"/>
                            <a:gd name="T15" fmla="*/ 0 h 36"/>
                            <a:gd name="T16" fmla="*/ 0 w 26"/>
                            <a:gd name="T17" fmla="*/ 0 h 36"/>
                            <a:gd name="T18" fmla="*/ 0 w 26"/>
                            <a:gd name="T19" fmla="*/ 0 h 36"/>
                            <a:gd name="T20" fmla="*/ 0 w 26"/>
                            <a:gd name="T21" fmla="*/ 0 h 36"/>
                            <a:gd name="T22" fmla="*/ 0 w 26"/>
                            <a:gd name="T23" fmla="*/ 0 h 36"/>
                            <a:gd name="T24" fmla="*/ 0 w 26"/>
                            <a:gd name="T25" fmla="*/ 0 h 36"/>
                            <a:gd name="T26" fmla="*/ 0 w 26"/>
                            <a:gd name="T27" fmla="*/ 0 h 36"/>
                            <a:gd name="T28" fmla="*/ 0 w 26"/>
                            <a:gd name="T29" fmla="*/ 0 h 36"/>
                            <a:gd name="T30" fmla="*/ 0 w 26"/>
                            <a:gd name="T31" fmla="*/ 0 h 36"/>
                            <a:gd name="T32" fmla="*/ 0 w 26"/>
                            <a:gd name="T33" fmla="*/ 0 h 36"/>
                            <a:gd name="T34" fmla="*/ 0 w 26"/>
                            <a:gd name="T35" fmla="*/ 0 h 36"/>
                            <a:gd name="T36" fmla="*/ 0 w 26"/>
                            <a:gd name="T37" fmla="*/ 0 h 36"/>
                            <a:gd name="T38" fmla="*/ 0 w 26"/>
                            <a:gd name="T39" fmla="*/ 0 h 36"/>
                            <a:gd name="T40" fmla="*/ 0 w 26"/>
                            <a:gd name="T41" fmla="*/ 0 h 36"/>
                            <a:gd name="T42" fmla="*/ 0 w 26"/>
                            <a:gd name="T43" fmla="*/ 0 h 36"/>
                            <a:gd name="T44" fmla="*/ 0 w 26"/>
                            <a:gd name="T45" fmla="*/ 0 h 36"/>
                            <a:gd name="T46" fmla="*/ 0 w 26"/>
                            <a:gd name="T47" fmla="*/ 0 h 36"/>
                            <a:gd name="T48" fmla="*/ 0 w 26"/>
                            <a:gd name="T49" fmla="*/ 0 h 36"/>
                            <a:gd name="T50" fmla="*/ 0 w 26"/>
                            <a:gd name="T51" fmla="*/ 0 h 36"/>
                            <a:gd name="T52" fmla="*/ 0 w 26"/>
                            <a:gd name="T53" fmla="*/ 0 h 36"/>
                            <a:gd name="T54" fmla="*/ 0 w 26"/>
                            <a:gd name="T55" fmla="*/ 0 h 36"/>
                            <a:gd name="T56" fmla="*/ 0 w 26"/>
                            <a:gd name="T57" fmla="*/ 0 h 36"/>
                            <a:gd name="T58" fmla="*/ 0 w 26"/>
                            <a:gd name="T59" fmla="*/ 0 h 36"/>
                            <a:gd name="T60" fmla="*/ 0 w 26"/>
                            <a:gd name="T61" fmla="*/ 0 h 36"/>
                            <a:gd name="T62" fmla="*/ 0 w 26"/>
                            <a:gd name="T63" fmla="*/ 0 h 36"/>
                            <a:gd name="T64" fmla="*/ 0 w 26"/>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6"/>
                            <a:gd name="T101" fmla="*/ 26 w 26"/>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6">
                              <a:moveTo>
                                <a:pt x="0" y="25"/>
                              </a:moveTo>
                              <a:lnTo>
                                <a:pt x="0" y="28"/>
                              </a:lnTo>
                              <a:lnTo>
                                <a:pt x="0" y="31"/>
                              </a:lnTo>
                              <a:lnTo>
                                <a:pt x="4" y="31"/>
                              </a:lnTo>
                              <a:lnTo>
                                <a:pt x="4" y="34"/>
                              </a:lnTo>
                              <a:lnTo>
                                <a:pt x="7" y="36"/>
                              </a:lnTo>
                              <a:lnTo>
                                <a:pt x="11" y="36"/>
                              </a:lnTo>
                              <a:lnTo>
                                <a:pt x="13" y="36"/>
                              </a:lnTo>
                              <a:lnTo>
                                <a:pt x="17" y="36"/>
                              </a:lnTo>
                              <a:lnTo>
                                <a:pt x="20" y="36"/>
                              </a:lnTo>
                              <a:lnTo>
                                <a:pt x="24" y="34"/>
                              </a:lnTo>
                              <a:lnTo>
                                <a:pt x="24" y="31"/>
                              </a:lnTo>
                              <a:lnTo>
                                <a:pt x="26" y="31"/>
                              </a:lnTo>
                              <a:lnTo>
                                <a:pt x="26" y="28"/>
                              </a:lnTo>
                              <a:lnTo>
                                <a:pt x="26" y="14"/>
                              </a:lnTo>
                              <a:lnTo>
                                <a:pt x="26" y="8"/>
                              </a:lnTo>
                              <a:lnTo>
                                <a:pt x="26" y="6"/>
                              </a:lnTo>
                              <a:lnTo>
                                <a:pt x="24" y="2"/>
                              </a:lnTo>
                              <a:lnTo>
                                <a:pt x="20" y="0"/>
                              </a:lnTo>
                              <a:lnTo>
                                <a:pt x="17" y="0"/>
                              </a:lnTo>
                              <a:lnTo>
                                <a:pt x="13" y="0"/>
                              </a:lnTo>
                              <a:lnTo>
                                <a:pt x="11" y="0"/>
                              </a:lnTo>
                              <a:lnTo>
                                <a:pt x="7" y="0"/>
                              </a:lnTo>
                              <a:lnTo>
                                <a:pt x="4" y="2"/>
                              </a:lnTo>
                              <a:lnTo>
                                <a:pt x="0" y="6"/>
                              </a:lnTo>
                              <a:lnTo>
                                <a:pt x="0" y="12"/>
                              </a:lnTo>
                              <a:lnTo>
                                <a:pt x="0" y="25"/>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449" name="Line 348"/>
                        <p:cNvSpPr>
                          <a:spLocks noChangeShapeType="1"/>
                        </p:cNvSpPr>
                        <p:nvPr/>
                      </p:nvSpPr>
                      <p:spPr bwMode="auto">
                        <a:xfrm>
                          <a:off x="1320" y="2525"/>
                          <a:ext cx="1" cy="1"/>
                        </a:xfrm>
                        <a:prstGeom prst="line">
                          <a:avLst/>
                        </a:prstGeom>
                        <a:noFill/>
                        <a:ln w="28575">
                          <a:solidFill>
                            <a:schemeClr val="tx1"/>
                          </a:solidFill>
                          <a:round/>
                          <a:headEnd/>
                          <a:tailEnd/>
                        </a:ln>
                      </p:spPr>
                      <p:txBody>
                        <a:bodyPr/>
                        <a:lstStyle/>
                        <a:p>
                          <a:endParaRPr lang="fr-CA"/>
                        </a:p>
                      </p:txBody>
                    </p:sp>
                    <p:sp>
                      <p:nvSpPr>
                        <p:cNvPr id="123450" name="Freeform 349"/>
                        <p:cNvSpPr>
                          <a:spLocks/>
                        </p:cNvSpPr>
                        <p:nvPr/>
                      </p:nvSpPr>
                      <p:spPr bwMode="auto">
                        <a:xfrm>
                          <a:off x="1317" y="2525"/>
                          <a:ext cx="10" cy="5"/>
                        </a:xfrm>
                        <a:custGeom>
                          <a:avLst/>
                          <a:gdLst>
                            <a:gd name="T0" fmla="*/ 0 w 43"/>
                            <a:gd name="T1" fmla="*/ 0 h 23"/>
                            <a:gd name="T2" fmla="*/ 0 w 43"/>
                            <a:gd name="T3" fmla="*/ 0 h 23"/>
                            <a:gd name="T4" fmla="*/ 0 w 43"/>
                            <a:gd name="T5" fmla="*/ 0 h 23"/>
                            <a:gd name="T6" fmla="*/ 0 w 43"/>
                            <a:gd name="T7" fmla="*/ 0 h 23"/>
                            <a:gd name="T8" fmla="*/ 0 w 43"/>
                            <a:gd name="T9" fmla="*/ 0 h 23"/>
                            <a:gd name="T10" fmla="*/ 0 w 43"/>
                            <a:gd name="T11" fmla="*/ 0 h 23"/>
                            <a:gd name="T12" fmla="*/ 0 w 43"/>
                            <a:gd name="T13" fmla="*/ 0 h 23"/>
                            <a:gd name="T14" fmla="*/ 0 w 43"/>
                            <a:gd name="T15" fmla="*/ 0 h 23"/>
                            <a:gd name="T16" fmla="*/ 0 w 43"/>
                            <a:gd name="T17" fmla="*/ 0 h 23"/>
                            <a:gd name="T18" fmla="*/ 0 w 43"/>
                            <a:gd name="T19" fmla="*/ 0 h 23"/>
                            <a:gd name="T20" fmla="*/ 0 w 43"/>
                            <a:gd name="T21" fmla="*/ 0 h 23"/>
                            <a:gd name="T22" fmla="*/ 0 w 43"/>
                            <a:gd name="T23" fmla="*/ 0 h 23"/>
                            <a:gd name="T24" fmla="*/ 0 w 43"/>
                            <a:gd name="T25" fmla="*/ 0 h 23"/>
                            <a:gd name="T26" fmla="*/ 0 w 43"/>
                            <a:gd name="T27" fmla="*/ 0 h 23"/>
                            <a:gd name="T28" fmla="*/ 0 w 43"/>
                            <a:gd name="T29" fmla="*/ 0 h 23"/>
                            <a:gd name="T30" fmla="*/ 0 w 43"/>
                            <a:gd name="T31" fmla="*/ 0 h 23"/>
                            <a:gd name="T32" fmla="*/ 0 w 43"/>
                            <a:gd name="T33" fmla="*/ 0 h 23"/>
                            <a:gd name="T34" fmla="*/ 0 w 43"/>
                            <a:gd name="T35" fmla="*/ 0 h 23"/>
                            <a:gd name="T36" fmla="*/ 0 w 43"/>
                            <a:gd name="T37" fmla="*/ 0 h 23"/>
                            <a:gd name="T38" fmla="*/ 0 w 43"/>
                            <a:gd name="T39" fmla="*/ 0 h 23"/>
                            <a:gd name="T40" fmla="*/ 0 w 43"/>
                            <a:gd name="T41" fmla="*/ 0 h 23"/>
                            <a:gd name="T42" fmla="*/ 0 w 43"/>
                            <a:gd name="T43" fmla="*/ 0 h 23"/>
                            <a:gd name="T44" fmla="*/ 0 w 43"/>
                            <a:gd name="T45" fmla="*/ 0 h 23"/>
                            <a:gd name="T46" fmla="*/ 0 w 43"/>
                            <a:gd name="T47" fmla="*/ 0 h 23"/>
                            <a:gd name="T48" fmla="*/ 0 w 43"/>
                            <a:gd name="T49" fmla="*/ 0 h 23"/>
                            <a:gd name="T50" fmla="*/ 0 w 43"/>
                            <a:gd name="T51" fmla="*/ 0 h 23"/>
                            <a:gd name="T52" fmla="*/ 0 w 43"/>
                            <a:gd name="T53" fmla="*/ 0 h 23"/>
                            <a:gd name="T54" fmla="*/ 0 w 43"/>
                            <a:gd name="T55" fmla="*/ 0 h 23"/>
                            <a:gd name="T56" fmla="*/ 0 w 43"/>
                            <a:gd name="T57" fmla="*/ 0 h 23"/>
                            <a:gd name="T58" fmla="*/ 0 w 43"/>
                            <a:gd name="T59" fmla="*/ 0 h 23"/>
                            <a:gd name="T60" fmla="*/ 0 w 43"/>
                            <a:gd name="T61" fmla="*/ 0 h 23"/>
                            <a:gd name="T62" fmla="*/ 0 w 43"/>
                            <a:gd name="T63" fmla="*/ 0 h 23"/>
                            <a:gd name="T64" fmla="*/ 0 w 43"/>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3"/>
                            <a:gd name="T100" fmla="*/ 0 h 23"/>
                            <a:gd name="T101" fmla="*/ 43 w 43"/>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3" h="23">
                              <a:moveTo>
                                <a:pt x="13" y="0"/>
                              </a:moveTo>
                              <a:lnTo>
                                <a:pt x="11" y="0"/>
                              </a:lnTo>
                              <a:lnTo>
                                <a:pt x="7" y="0"/>
                              </a:lnTo>
                              <a:lnTo>
                                <a:pt x="4" y="2"/>
                              </a:lnTo>
                              <a:lnTo>
                                <a:pt x="0" y="6"/>
                              </a:lnTo>
                              <a:lnTo>
                                <a:pt x="0" y="8"/>
                              </a:lnTo>
                              <a:lnTo>
                                <a:pt x="0" y="12"/>
                              </a:lnTo>
                              <a:lnTo>
                                <a:pt x="0" y="14"/>
                              </a:lnTo>
                              <a:lnTo>
                                <a:pt x="4" y="17"/>
                              </a:lnTo>
                              <a:lnTo>
                                <a:pt x="7" y="19"/>
                              </a:lnTo>
                              <a:lnTo>
                                <a:pt x="11" y="23"/>
                              </a:lnTo>
                              <a:lnTo>
                                <a:pt x="24" y="23"/>
                              </a:lnTo>
                              <a:lnTo>
                                <a:pt x="30" y="23"/>
                              </a:lnTo>
                              <a:lnTo>
                                <a:pt x="33" y="19"/>
                              </a:lnTo>
                              <a:lnTo>
                                <a:pt x="37" y="19"/>
                              </a:lnTo>
                              <a:lnTo>
                                <a:pt x="37" y="17"/>
                              </a:lnTo>
                              <a:lnTo>
                                <a:pt x="39" y="17"/>
                              </a:lnTo>
                              <a:lnTo>
                                <a:pt x="39" y="14"/>
                              </a:lnTo>
                              <a:lnTo>
                                <a:pt x="39" y="12"/>
                              </a:lnTo>
                              <a:lnTo>
                                <a:pt x="43" y="12"/>
                              </a:lnTo>
                              <a:lnTo>
                                <a:pt x="39" y="8"/>
                              </a:lnTo>
                              <a:lnTo>
                                <a:pt x="39" y="6"/>
                              </a:lnTo>
                              <a:lnTo>
                                <a:pt x="39" y="2"/>
                              </a:lnTo>
                              <a:lnTo>
                                <a:pt x="37" y="2"/>
                              </a:lnTo>
                              <a:lnTo>
                                <a:pt x="37" y="0"/>
                              </a:lnTo>
                              <a:lnTo>
                                <a:pt x="33"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451" name="Line 350"/>
                        <p:cNvSpPr>
                          <a:spLocks noChangeShapeType="1"/>
                        </p:cNvSpPr>
                        <p:nvPr/>
                      </p:nvSpPr>
                      <p:spPr bwMode="auto">
                        <a:xfrm>
                          <a:off x="1321" y="2528"/>
                          <a:ext cx="1" cy="1"/>
                        </a:xfrm>
                        <a:prstGeom prst="line">
                          <a:avLst/>
                        </a:prstGeom>
                        <a:noFill/>
                        <a:ln w="28575">
                          <a:solidFill>
                            <a:schemeClr val="tx1"/>
                          </a:solidFill>
                          <a:round/>
                          <a:headEnd/>
                          <a:tailEnd/>
                        </a:ln>
                      </p:spPr>
                      <p:txBody>
                        <a:bodyPr/>
                        <a:lstStyle/>
                        <a:p>
                          <a:endParaRPr lang="fr-CA"/>
                        </a:p>
                      </p:txBody>
                    </p:sp>
                    <p:sp>
                      <p:nvSpPr>
                        <p:cNvPr id="123452" name="Freeform 351"/>
                        <p:cNvSpPr>
                          <a:spLocks/>
                        </p:cNvSpPr>
                        <p:nvPr/>
                      </p:nvSpPr>
                      <p:spPr bwMode="auto">
                        <a:xfrm>
                          <a:off x="1321" y="2522"/>
                          <a:ext cx="6" cy="8"/>
                        </a:xfrm>
                        <a:custGeom>
                          <a:avLst/>
                          <a:gdLst>
                            <a:gd name="T0" fmla="*/ 0 w 22"/>
                            <a:gd name="T1" fmla="*/ 0 h 40"/>
                            <a:gd name="T2" fmla="*/ 0 w 22"/>
                            <a:gd name="T3" fmla="*/ 0 h 40"/>
                            <a:gd name="T4" fmla="*/ 0 w 22"/>
                            <a:gd name="T5" fmla="*/ 0 h 40"/>
                            <a:gd name="T6" fmla="*/ 0 w 22"/>
                            <a:gd name="T7" fmla="*/ 0 h 40"/>
                            <a:gd name="T8" fmla="*/ 0 w 22"/>
                            <a:gd name="T9" fmla="*/ 0 h 40"/>
                            <a:gd name="T10" fmla="*/ 0 w 22"/>
                            <a:gd name="T11" fmla="*/ 0 h 40"/>
                            <a:gd name="T12" fmla="*/ 0 w 22"/>
                            <a:gd name="T13" fmla="*/ 0 h 40"/>
                            <a:gd name="T14" fmla="*/ 0 w 22"/>
                            <a:gd name="T15" fmla="*/ 0 h 40"/>
                            <a:gd name="T16" fmla="*/ 0 w 22"/>
                            <a:gd name="T17" fmla="*/ 0 h 40"/>
                            <a:gd name="T18" fmla="*/ 0 w 22"/>
                            <a:gd name="T19" fmla="*/ 0 h 40"/>
                            <a:gd name="T20" fmla="*/ 0 w 22"/>
                            <a:gd name="T21" fmla="*/ 0 h 40"/>
                            <a:gd name="T22" fmla="*/ 0 w 22"/>
                            <a:gd name="T23" fmla="*/ 0 h 40"/>
                            <a:gd name="T24" fmla="*/ 0 w 22"/>
                            <a:gd name="T25" fmla="*/ 0 h 40"/>
                            <a:gd name="T26" fmla="*/ 0 w 22"/>
                            <a:gd name="T27" fmla="*/ 0 h 40"/>
                            <a:gd name="T28" fmla="*/ 0 w 22"/>
                            <a:gd name="T29" fmla="*/ 0 h 40"/>
                            <a:gd name="T30" fmla="*/ 0 w 22"/>
                            <a:gd name="T31" fmla="*/ 0 h 40"/>
                            <a:gd name="T32" fmla="*/ 0 w 22"/>
                            <a:gd name="T33" fmla="*/ 0 h 40"/>
                            <a:gd name="T34" fmla="*/ 0 w 22"/>
                            <a:gd name="T35" fmla="*/ 0 h 40"/>
                            <a:gd name="T36" fmla="*/ 0 w 22"/>
                            <a:gd name="T37" fmla="*/ 0 h 40"/>
                            <a:gd name="T38" fmla="*/ 0 w 22"/>
                            <a:gd name="T39" fmla="*/ 0 h 40"/>
                            <a:gd name="T40" fmla="*/ 0 w 22"/>
                            <a:gd name="T41" fmla="*/ 0 h 40"/>
                            <a:gd name="T42" fmla="*/ 0 w 22"/>
                            <a:gd name="T43" fmla="*/ 0 h 40"/>
                            <a:gd name="T44" fmla="*/ 0 w 22"/>
                            <a:gd name="T45" fmla="*/ 0 h 40"/>
                            <a:gd name="T46" fmla="*/ 0 w 22"/>
                            <a:gd name="T47" fmla="*/ 0 h 40"/>
                            <a:gd name="T48" fmla="*/ 0 w 22"/>
                            <a:gd name="T49" fmla="*/ 0 h 40"/>
                            <a:gd name="T50" fmla="*/ 0 w 22"/>
                            <a:gd name="T51" fmla="*/ 0 h 40"/>
                            <a:gd name="T52" fmla="*/ 0 w 22"/>
                            <a:gd name="T53" fmla="*/ 0 h 40"/>
                            <a:gd name="T54" fmla="*/ 0 w 22"/>
                            <a:gd name="T55" fmla="*/ 0 h 40"/>
                            <a:gd name="T56" fmla="*/ 0 w 22"/>
                            <a:gd name="T57" fmla="*/ 0 h 40"/>
                            <a:gd name="T58" fmla="*/ 0 w 22"/>
                            <a:gd name="T59" fmla="*/ 0 h 40"/>
                            <a:gd name="T60" fmla="*/ 0 w 22"/>
                            <a:gd name="T61" fmla="*/ 0 h 40"/>
                            <a:gd name="T62" fmla="*/ 0 w 22"/>
                            <a:gd name="T63" fmla="*/ 0 h 40"/>
                            <a:gd name="T64" fmla="*/ 0 w 22"/>
                            <a:gd name="T65" fmla="*/ 0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
                            <a:gd name="T100" fmla="*/ 0 h 40"/>
                            <a:gd name="T101" fmla="*/ 22 w 22"/>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 h="40">
                              <a:moveTo>
                                <a:pt x="0" y="29"/>
                              </a:moveTo>
                              <a:lnTo>
                                <a:pt x="0" y="29"/>
                              </a:lnTo>
                              <a:lnTo>
                                <a:pt x="0" y="31"/>
                              </a:lnTo>
                              <a:lnTo>
                                <a:pt x="0" y="34"/>
                              </a:lnTo>
                              <a:lnTo>
                                <a:pt x="3" y="34"/>
                              </a:lnTo>
                              <a:lnTo>
                                <a:pt x="3" y="36"/>
                              </a:lnTo>
                              <a:lnTo>
                                <a:pt x="7" y="36"/>
                              </a:lnTo>
                              <a:lnTo>
                                <a:pt x="9" y="40"/>
                              </a:lnTo>
                              <a:lnTo>
                                <a:pt x="13" y="40"/>
                              </a:lnTo>
                              <a:lnTo>
                                <a:pt x="16" y="36"/>
                              </a:lnTo>
                              <a:lnTo>
                                <a:pt x="20" y="36"/>
                              </a:lnTo>
                              <a:lnTo>
                                <a:pt x="20" y="34"/>
                              </a:lnTo>
                              <a:lnTo>
                                <a:pt x="22" y="34"/>
                              </a:lnTo>
                              <a:lnTo>
                                <a:pt x="22" y="31"/>
                              </a:lnTo>
                              <a:lnTo>
                                <a:pt x="22" y="29"/>
                              </a:lnTo>
                              <a:lnTo>
                                <a:pt x="22" y="14"/>
                              </a:lnTo>
                              <a:lnTo>
                                <a:pt x="22" y="8"/>
                              </a:lnTo>
                              <a:lnTo>
                                <a:pt x="22" y="6"/>
                              </a:lnTo>
                              <a:lnTo>
                                <a:pt x="20" y="3"/>
                              </a:lnTo>
                              <a:lnTo>
                                <a:pt x="16" y="0"/>
                              </a:lnTo>
                              <a:lnTo>
                                <a:pt x="13" y="0"/>
                              </a:lnTo>
                              <a:lnTo>
                                <a:pt x="9" y="0"/>
                              </a:lnTo>
                              <a:lnTo>
                                <a:pt x="7" y="0"/>
                              </a:lnTo>
                              <a:lnTo>
                                <a:pt x="3" y="3"/>
                              </a:lnTo>
                              <a:lnTo>
                                <a:pt x="0" y="6"/>
                              </a:lnTo>
                              <a:lnTo>
                                <a:pt x="0" y="14"/>
                              </a:lnTo>
                              <a:lnTo>
                                <a:pt x="0" y="29"/>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453" name="Line 352"/>
                        <p:cNvSpPr>
                          <a:spLocks noChangeShapeType="1"/>
                        </p:cNvSpPr>
                        <p:nvPr/>
                      </p:nvSpPr>
                      <p:spPr bwMode="auto">
                        <a:xfrm>
                          <a:off x="1324" y="2522"/>
                          <a:ext cx="1" cy="1"/>
                        </a:xfrm>
                        <a:prstGeom prst="line">
                          <a:avLst/>
                        </a:prstGeom>
                        <a:noFill/>
                        <a:ln w="28575">
                          <a:solidFill>
                            <a:schemeClr val="tx1"/>
                          </a:solidFill>
                          <a:round/>
                          <a:headEnd/>
                          <a:tailEnd/>
                        </a:ln>
                      </p:spPr>
                      <p:txBody>
                        <a:bodyPr/>
                        <a:lstStyle/>
                        <a:p>
                          <a:endParaRPr lang="fr-CA"/>
                        </a:p>
                      </p:txBody>
                    </p:sp>
                    <p:sp>
                      <p:nvSpPr>
                        <p:cNvPr id="123454" name="Freeform 353"/>
                        <p:cNvSpPr>
                          <a:spLocks/>
                        </p:cNvSpPr>
                        <p:nvPr/>
                      </p:nvSpPr>
                      <p:spPr bwMode="auto">
                        <a:xfrm>
                          <a:off x="1321" y="2522"/>
                          <a:ext cx="9" cy="5"/>
                        </a:xfrm>
                        <a:custGeom>
                          <a:avLst/>
                          <a:gdLst>
                            <a:gd name="T0" fmla="*/ 0 w 38"/>
                            <a:gd name="T1" fmla="*/ 0 h 23"/>
                            <a:gd name="T2" fmla="*/ 0 w 38"/>
                            <a:gd name="T3" fmla="*/ 0 h 23"/>
                            <a:gd name="T4" fmla="*/ 0 w 38"/>
                            <a:gd name="T5" fmla="*/ 0 h 23"/>
                            <a:gd name="T6" fmla="*/ 0 w 38"/>
                            <a:gd name="T7" fmla="*/ 0 h 23"/>
                            <a:gd name="T8" fmla="*/ 0 w 38"/>
                            <a:gd name="T9" fmla="*/ 0 h 23"/>
                            <a:gd name="T10" fmla="*/ 0 w 38"/>
                            <a:gd name="T11" fmla="*/ 0 h 23"/>
                            <a:gd name="T12" fmla="*/ 0 w 38"/>
                            <a:gd name="T13" fmla="*/ 0 h 23"/>
                            <a:gd name="T14" fmla="*/ 0 w 38"/>
                            <a:gd name="T15" fmla="*/ 0 h 23"/>
                            <a:gd name="T16" fmla="*/ 0 w 38"/>
                            <a:gd name="T17" fmla="*/ 0 h 23"/>
                            <a:gd name="T18" fmla="*/ 0 w 38"/>
                            <a:gd name="T19" fmla="*/ 0 h 23"/>
                            <a:gd name="T20" fmla="*/ 0 w 38"/>
                            <a:gd name="T21" fmla="*/ 0 h 23"/>
                            <a:gd name="T22" fmla="*/ 0 w 38"/>
                            <a:gd name="T23" fmla="*/ 0 h 23"/>
                            <a:gd name="T24" fmla="*/ 0 w 38"/>
                            <a:gd name="T25" fmla="*/ 0 h 23"/>
                            <a:gd name="T26" fmla="*/ 0 w 38"/>
                            <a:gd name="T27" fmla="*/ 0 h 23"/>
                            <a:gd name="T28" fmla="*/ 0 w 38"/>
                            <a:gd name="T29" fmla="*/ 0 h 23"/>
                            <a:gd name="T30" fmla="*/ 0 w 38"/>
                            <a:gd name="T31" fmla="*/ 0 h 23"/>
                            <a:gd name="T32" fmla="*/ 0 w 38"/>
                            <a:gd name="T33" fmla="*/ 0 h 23"/>
                            <a:gd name="T34" fmla="*/ 0 w 38"/>
                            <a:gd name="T35" fmla="*/ 0 h 23"/>
                            <a:gd name="T36" fmla="*/ 0 w 38"/>
                            <a:gd name="T37" fmla="*/ 0 h 23"/>
                            <a:gd name="T38" fmla="*/ 0 w 38"/>
                            <a:gd name="T39" fmla="*/ 0 h 23"/>
                            <a:gd name="T40" fmla="*/ 0 w 38"/>
                            <a:gd name="T41" fmla="*/ 0 h 23"/>
                            <a:gd name="T42" fmla="*/ 0 w 38"/>
                            <a:gd name="T43" fmla="*/ 0 h 23"/>
                            <a:gd name="T44" fmla="*/ 0 w 38"/>
                            <a:gd name="T45" fmla="*/ 0 h 23"/>
                            <a:gd name="T46" fmla="*/ 0 w 38"/>
                            <a:gd name="T47" fmla="*/ 0 h 23"/>
                            <a:gd name="T48" fmla="*/ 0 w 38"/>
                            <a:gd name="T49" fmla="*/ 0 h 23"/>
                            <a:gd name="T50" fmla="*/ 0 w 38"/>
                            <a:gd name="T51" fmla="*/ 0 h 23"/>
                            <a:gd name="T52" fmla="*/ 0 w 38"/>
                            <a:gd name="T53" fmla="*/ 0 h 23"/>
                            <a:gd name="T54" fmla="*/ 0 w 38"/>
                            <a:gd name="T55" fmla="*/ 0 h 23"/>
                            <a:gd name="T56" fmla="*/ 0 w 38"/>
                            <a:gd name="T57" fmla="*/ 0 h 23"/>
                            <a:gd name="T58" fmla="*/ 0 w 38"/>
                            <a:gd name="T59" fmla="*/ 0 h 23"/>
                            <a:gd name="T60" fmla="*/ 0 w 38"/>
                            <a:gd name="T61" fmla="*/ 0 h 23"/>
                            <a:gd name="T62" fmla="*/ 0 w 38"/>
                            <a:gd name="T63" fmla="*/ 0 h 23"/>
                            <a:gd name="T64" fmla="*/ 0 w 38"/>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23"/>
                            <a:gd name="T101" fmla="*/ 38 w 38"/>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23">
                              <a:moveTo>
                                <a:pt x="13" y="0"/>
                              </a:moveTo>
                              <a:lnTo>
                                <a:pt x="9" y="0"/>
                              </a:lnTo>
                              <a:lnTo>
                                <a:pt x="7" y="0"/>
                              </a:lnTo>
                              <a:lnTo>
                                <a:pt x="3" y="3"/>
                              </a:lnTo>
                              <a:lnTo>
                                <a:pt x="0" y="6"/>
                              </a:lnTo>
                              <a:lnTo>
                                <a:pt x="0" y="8"/>
                              </a:lnTo>
                              <a:lnTo>
                                <a:pt x="0" y="12"/>
                              </a:lnTo>
                              <a:lnTo>
                                <a:pt x="0" y="14"/>
                              </a:lnTo>
                              <a:lnTo>
                                <a:pt x="0" y="17"/>
                              </a:lnTo>
                              <a:lnTo>
                                <a:pt x="3" y="19"/>
                              </a:lnTo>
                              <a:lnTo>
                                <a:pt x="7" y="23"/>
                              </a:lnTo>
                              <a:lnTo>
                                <a:pt x="9" y="23"/>
                              </a:lnTo>
                              <a:lnTo>
                                <a:pt x="22" y="23"/>
                              </a:lnTo>
                              <a:lnTo>
                                <a:pt x="29" y="23"/>
                              </a:lnTo>
                              <a:lnTo>
                                <a:pt x="31" y="23"/>
                              </a:lnTo>
                              <a:lnTo>
                                <a:pt x="31" y="19"/>
                              </a:lnTo>
                              <a:lnTo>
                                <a:pt x="35" y="19"/>
                              </a:lnTo>
                              <a:lnTo>
                                <a:pt x="35" y="17"/>
                              </a:lnTo>
                              <a:lnTo>
                                <a:pt x="38" y="17"/>
                              </a:lnTo>
                              <a:lnTo>
                                <a:pt x="38" y="14"/>
                              </a:lnTo>
                              <a:lnTo>
                                <a:pt x="38" y="12"/>
                              </a:lnTo>
                              <a:lnTo>
                                <a:pt x="38" y="8"/>
                              </a:lnTo>
                              <a:lnTo>
                                <a:pt x="38" y="6"/>
                              </a:lnTo>
                              <a:lnTo>
                                <a:pt x="35" y="6"/>
                              </a:lnTo>
                              <a:lnTo>
                                <a:pt x="35" y="3"/>
                              </a:lnTo>
                              <a:lnTo>
                                <a:pt x="31" y="3"/>
                              </a:lnTo>
                              <a:lnTo>
                                <a:pt x="31"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455" name="Line 354"/>
                        <p:cNvSpPr>
                          <a:spLocks noChangeShapeType="1"/>
                        </p:cNvSpPr>
                        <p:nvPr/>
                      </p:nvSpPr>
                      <p:spPr bwMode="auto">
                        <a:xfrm>
                          <a:off x="1324" y="2524"/>
                          <a:ext cx="1" cy="1"/>
                        </a:xfrm>
                        <a:prstGeom prst="line">
                          <a:avLst/>
                        </a:prstGeom>
                        <a:noFill/>
                        <a:ln w="28575">
                          <a:solidFill>
                            <a:schemeClr val="tx1"/>
                          </a:solidFill>
                          <a:round/>
                          <a:headEnd/>
                          <a:tailEnd/>
                        </a:ln>
                      </p:spPr>
                      <p:txBody>
                        <a:bodyPr/>
                        <a:lstStyle/>
                        <a:p>
                          <a:endParaRPr lang="fr-CA"/>
                        </a:p>
                      </p:txBody>
                    </p:sp>
                    <p:sp>
                      <p:nvSpPr>
                        <p:cNvPr id="123456" name="Freeform 355"/>
                        <p:cNvSpPr>
                          <a:spLocks/>
                        </p:cNvSpPr>
                        <p:nvPr/>
                      </p:nvSpPr>
                      <p:spPr bwMode="auto">
                        <a:xfrm>
                          <a:off x="1324" y="2519"/>
                          <a:ext cx="6" cy="8"/>
                        </a:xfrm>
                        <a:custGeom>
                          <a:avLst/>
                          <a:gdLst>
                            <a:gd name="T0" fmla="*/ 0 w 25"/>
                            <a:gd name="T1" fmla="*/ 0 h 40"/>
                            <a:gd name="T2" fmla="*/ 0 w 25"/>
                            <a:gd name="T3" fmla="*/ 0 h 40"/>
                            <a:gd name="T4" fmla="*/ 0 w 25"/>
                            <a:gd name="T5" fmla="*/ 0 h 40"/>
                            <a:gd name="T6" fmla="*/ 0 w 25"/>
                            <a:gd name="T7" fmla="*/ 0 h 40"/>
                            <a:gd name="T8" fmla="*/ 0 w 25"/>
                            <a:gd name="T9" fmla="*/ 0 h 40"/>
                            <a:gd name="T10" fmla="*/ 0 w 25"/>
                            <a:gd name="T11" fmla="*/ 0 h 40"/>
                            <a:gd name="T12" fmla="*/ 0 w 25"/>
                            <a:gd name="T13" fmla="*/ 0 h 40"/>
                            <a:gd name="T14" fmla="*/ 0 w 25"/>
                            <a:gd name="T15" fmla="*/ 0 h 40"/>
                            <a:gd name="T16" fmla="*/ 0 w 25"/>
                            <a:gd name="T17" fmla="*/ 0 h 40"/>
                            <a:gd name="T18" fmla="*/ 0 w 25"/>
                            <a:gd name="T19" fmla="*/ 0 h 40"/>
                            <a:gd name="T20" fmla="*/ 0 w 25"/>
                            <a:gd name="T21" fmla="*/ 0 h 40"/>
                            <a:gd name="T22" fmla="*/ 0 w 25"/>
                            <a:gd name="T23" fmla="*/ 0 h 40"/>
                            <a:gd name="T24" fmla="*/ 0 w 25"/>
                            <a:gd name="T25" fmla="*/ 0 h 40"/>
                            <a:gd name="T26" fmla="*/ 0 w 25"/>
                            <a:gd name="T27" fmla="*/ 0 h 40"/>
                            <a:gd name="T28" fmla="*/ 0 w 25"/>
                            <a:gd name="T29" fmla="*/ 0 h 40"/>
                            <a:gd name="T30" fmla="*/ 0 w 25"/>
                            <a:gd name="T31" fmla="*/ 0 h 40"/>
                            <a:gd name="T32" fmla="*/ 0 w 25"/>
                            <a:gd name="T33" fmla="*/ 0 h 40"/>
                            <a:gd name="T34" fmla="*/ 0 w 25"/>
                            <a:gd name="T35" fmla="*/ 0 h 40"/>
                            <a:gd name="T36" fmla="*/ 0 w 25"/>
                            <a:gd name="T37" fmla="*/ 0 h 40"/>
                            <a:gd name="T38" fmla="*/ 0 w 25"/>
                            <a:gd name="T39" fmla="*/ 0 h 40"/>
                            <a:gd name="T40" fmla="*/ 0 w 25"/>
                            <a:gd name="T41" fmla="*/ 0 h 40"/>
                            <a:gd name="T42" fmla="*/ 0 w 25"/>
                            <a:gd name="T43" fmla="*/ 0 h 40"/>
                            <a:gd name="T44" fmla="*/ 0 w 25"/>
                            <a:gd name="T45" fmla="*/ 0 h 40"/>
                            <a:gd name="T46" fmla="*/ 0 w 25"/>
                            <a:gd name="T47" fmla="*/ 0 h 40"/>
                            <a:gd name="T48" fmla="*/ 0 w 25"/>
                            <a:gd name="T49" fmla="*/ 0 h 40"/>
                            <a:gd name="T50" fmla="*/ 0 w 25"/>
                            <a:gd name="T51" fmla="*/ 0 h 40"/>
                            <a:gd name="T52" fmla="*/ 0 w 25"/>
                            <a:gd name="T53" fmla="*/ 0 h 40"/>
                            <a:gd name="T54" fmla="*/ 0 w 25"/>
                            <a:gd name="T55" fmla="*/ 0 h 40"/>
                            <a:gd name="T56" fmla="*/ 0 w 25"/>
                            <a:gd name="T57" fmla="*/ 0 h 40"/>
                            <a:gd name="T58" fmla="*/ 0 w 25"/>
                            <a:gd name="T59" fmla="*/ 0 h 40"/>
                            <a:gd name="T60" fmla="*/ 0 w 25"/>
                            <a:gd name="T61" fmla="*/ 0 h 40"/>
                            <a:gd name="T62" fmla="*/ 0 w 25"/>
                            <a:gd name="T63" fmla="*/ 0 h 40"/>
                            <a:gd name="T64" fmla="*/ 0 w 25"/>
                            <a:gd name="T65" fmla="*/ 0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40"/>
                            <a:gd name="T101" fmla="*/ 25 w 25"/>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40">
                              <a:moveTo>
                                <a:pt x="0" y="29"/>
                              </a:moveTo>
                              <a:lnTo>
                                <a:pt x="0" y="31"/>
                              </a:lnTo>
                              <a:lnTo>
                                <a:pt x="0" y="34"/>
                              </a:lnTo>
                              <a:lnTo>
                                <a:pt x="3" y="34"/>
                              </a:lnTo>
                              <a:lnTo>
                                <a:pt x="3" y="36"/>
                              </a:lnTo>
                              <a:lnTo>
                                <a:pt x="7" y="36"/>
                              </a:lnTo>
                              <a:lnTo>
                                <a:pt x="9" y="40"/>
                              </a:lnTo>
                              <a:lnTo>
                                <a:pt x="13" y="40"/>
                              </a:lnTo>
                              <a:lnTo>
                                <a:pt x="16" y="40"/>
                              </a:lnTo>
                              <a:lnTo>
                                <a:pt x="18" y="40"/>
                              </a:lnTo>
                              <a:lnTo>
                                <a:pt x="18" y="36"/>
                              </a:lnTo>
                              <a:lnTo>
                                <a:pt x="22" y="36"/>
                              </a:lnTo>
                              <a:lnTo>
                                <a:pt x="22" y="34"/>
                              </a:lnTo>
                              <a:lnTo>
                                <a:pt x="25" y="34"/>
                              </a:lnTo>
                              <a:lnTo>
                                <a:pt x="25" y="31"/>
                              </a:lnTo>
                              <a:lnTo>
                                <a:pt x="25" y="17"/>
                              </a:lnTo>
                              <a:lnTo>
                                <a:pt x="25" y="12"/>
                              </a:lnTo>
                              <a:lnTo>
                                <a:pt x="25" y="9"/>
                              </a:lnTo>
                              <a:lnTo>
                                <a:pt x="22" y="6"/>
                              </a:lnTo>
                              <a:lnTo>
                                <a:pt x="18" y="4"/>
                              </a:lnTo>
                              <a:lnTo>
                                <a:pt x="16" y="0"/>
                              </a:lnTo>
                              <a:lnTo>
                                <a:pt x="13" y="0"/>
                              </a:lnTo>
                              <a:lnTo>
                                <a:pt x="9" y="0"/>
                              </a:lnTo>
                              <a:lnTo>
                                <a:pt x="9" y="4"/>
                              </a:lnTo>
                              <a:lnTo>
                                <a:pt x="7" y="4"/>
                              </a:lnTo>
                              <a:lnTo>
                                <a:pt x="3" y="6"/>
                              </a:lnTo>
                              <a:lnTo>
                                <a:pt x="0" y="9"/>
                              </a:lnTo>
                              <a:lnTo>
                                <a:pt x="0" y="14"/>
                              </a:lnTo>
                              <a:lnTo>
                                <a:pt x="0" y="29"/>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457" name="Line 356"/>
                        <p:cNvSpPr>
                          <a:spLocks noChangeShapeType="1"/>
                        </p:cNvSpPr>
                        <p:nvPr/>
                      </p:nvSpPr>
                      <p:spPr bwMode="auto">
                        <a:xfrm>
                          <a:off x="1327" y="2519"/>
                          <a:ext cx="1" cy="1"/>
                        </a:xfrm>
                        <a:prstGeom prst="line">
                          <a:avLst/>
                        </a:prstGeom>
                        <a:noFill/>
                        <a:ln w="28575">
                          <a:solidFill>
                            <a:schemeClr val="tx1"/>
                          </a:solidFill>
                          <a:round/>
                          <a:headEnd/>
                          <a:tailEnd/>
                        </a:ln>
                      </p:spPr>
                      <p:txBody>
                        <a:bodyPr/>
                        <a:lstStyle/>
                        <a:p>
                          <a:endParaRPr lang="fr-CA"/>
                        </a:p>
                      </p:txBody>
                    </p:sp>
                    <p:sp>
                      <p:nvSpPr>
                        <p:cNvPr id="123458" name="Freeform 357"/>
                        <p:cNvSpPr>
                          <a:spLocks/>
                        </p:cNvSpPr>
                        <p:nvPr/>
                      </p:nvSpPr>
                      <p:spPr bwMode="auto">
                        <a:xfrm>
                          <a:off x="1324" y="2519"/>
                          <a:ext cx="11" cy="4"/>
                        </a:xfrm>
                        <a:custGeom>
                          <a:avLst/>
                          <a:gdLst>
                            <a:gd name="T0" fmla="*/ 0 w 41"/>
                            <a:gd name="T1" fmla="*/ 0 h 23"/>
                            <a:gd name="T2" fmla="*/ 0 w 41"/>
                            <a:gd name="T3" fmla="*/ 0 h 23"/>
                            <a:gd name="T4" fmla="*/ 0 w 41"/>
                            <a:gd name="T5" fmla="*/ 0 h 23"/>
                            <a:gd name="T6" fmla="*/ 0 w 41"/>
                            <a:gd name="T7" fmla="*/ 0 h 23"/>
                            <a:gd name="T8" fmla="*/ 0 w 41"/>
                            <a:gd name="T9" fmla="*/ 0 h 23"/>
                            <a:gd name="T10" fmla="*/ 0 w 41"/>
                            <a:gd name="T11" fmla="*/ 0 h 23"/>
                            <a:gd name="T12" fmla="*/ 0 w 41"/>
                            <a:gd name="T13" fmla="*/ 0 h 23"/>
                            <a:gd name="T14" fmla="*/ 0 w 41"/>
                            <a:gd name="T15" fmla="*/ 0 h 23"/>
                            <a:gd name="T16" fmla="*/ 0 w 41"/>
                            <a:gd name="T17" fmla="*/ 0 h 23"/>
                            <a:gd name="T18" fmla="*/ 0 w 41"/>
                            <a:gd name="T19" fmla="*/ 0 h 23"/>
                            <a:gd name="T20" fmla="*/ 0 w 41"/>
                            <a:gd name="T21" fmla="*/ 0 h 23"/>
                            <a:gd name="T22" fmla="*/ 0 w 41"/>
                            <a:gd name="T23" fmla="*/ 0 h 23"/>
                            <a:gd name="T24" fmla="*/ 0 w 41"/>
                            <a:gd name="T25" fmla="*/ 0 h 23"/>
                            <a:gd name="T26" fmla="*/ 0 w 41"/>
                            <a:gd name="T27" fmla="*/ 0 h 23"/>
                            <a:gd name="T28" fmla="*/ 0 w 41"/>
                            <a:gd name="T29" fmla="*/ 0 h 23"/>
                            <a:gd name="T30" fmla="*/ 0 w 41"/>
                            <a:gd name="T31" fmla="*/ 0 h 23"/>
                            <a:gd name="T32" fmla="*/ 0 w 41"/>
                            <a:gd name="T33" fmla="*/ 0 h 23"/>
                            <a:gd name="T34" fmla="*/ 0 w 41"/>
                            <a:gd name="T35" fmla="*/ 0 h 23"/>
                            <a:gd name="T36" fmla="*/ 0 w 41"/>
                            <a:gd name="T37" fmla="*/ 0 h 23"/>
                            <a:gd name="T38" fmla="*/ 0 w 41"/>
                            <a:gd name="T39" fmla="*/ 0 h 23"/>
                            <a:gd name="T40" fmla="*/ 0 w 41"/>
                            <a:gd name="T41" fmla="*/ 0 h 23"/>
                            <a:gd name="T42" fmla="*/ 0 w 41"/>
                            <a:gd name="T43" fmla="*/ 0 h 23"/>
                            <a:gd name="T44" fmla="*/ 0 w 41"/>
                            <a:gd name="T45" fmla="*/ 0 h 23"/>
                            <a:gd name="T46" fmla="*/ 0 w 41"/>
                            <a:gd name="T47" fmla="*/ 0 h 23"/>
                            <a:gd name="T48" fmla="*/ 0 w 41"/>
                            <a:gd name="T49" fmla="*/ 0 h 23"/>
                            <a:gd name="T50" fmla="*/ 0 w 41"/>
                            <a:gd name="T51" fmla="*/ 0 h 23"/>
                            <a:gd name="T52" fmla="*/ 0 w 41"/>
                            <a:gd name="T53" fmla="*/ 0 h 23"/>
                            <a:gd name="T54" fmla="*/ 0 w 41"/>
                            <a:gd name="T55" fmla="*/ 0 h 23"/>
                            <a:gd name="T56" fmla="*/ 0 w 41"/>
                            <a:gd name="T57" fmla="*/ 0 h 23"/>
                            <a:gd name="T58" fmla="*/ 0 w 41"/>
                            <a:gd name="T59" fmla="*/ 0 h 23"/>
                            <a:gd name="T60" fmla="*/ 0 w 41"/>
                            <a:gd name="T61" fmla="*/ 0 h 23"/>
                            <a:gd name="T62" fmla="*/ 0 w 41"/>
                            <a:gd name="T63" fmla="*/ 0 h 23"/>
                            <a:gd name="T64" fmla="*/ 0 w 41"/>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3"/>
                            <a:gd name="T101" fmla="*/ 41 w 41"/>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3">
                              <a:moveTo>
                                <a:pt x="13" y="0"/>
                              </a:moveTo>
                              <a:lnTo>
                                <a:pt x="9" y="0"/>
                              </a:lnTo>
                              <a:lnTo>
                                <a:pt x="9" y="4"/>
                              </a:lnTo>
                              <a:lnTo>
                                <a:pt x="7" y="4"/>
                              </a:lnTo>
                              <a:lnTo>
                                <a:pt x="3" y="6"/>
                              </a:lnTo>
                              <a:lnTo>
                                <a:pt x="0" y="9"/>
                              </a:lnTo>
                              <a:lnTo>
                                <a:pt x="0" y="12"/>
                              </a:lnTo>
                              <a:lnTo>
                                <a:pt x="0" y="14"/>
                              </a:lnTo>
                              <a:lnTo>
                                <a:pt x="0" y="17"/>
                              </a:lnTo>
                              <a:lnTo>
                                <a:pt x="3" y="20"/>
                              </a:lnTo>
                              <a:lnTo>
                                <a:pt x="7" y="23"/>
                              </a:lnTo>
                              <a:lnTo>
                                <a:pt x="9" y="23"/>
                              </a:lnTo>
                              <a:lnTo>
                                <a:pt x="22" y="23"/>
                              </a:lnTo>
                              <a:lnTo>
                                <a:pt x="28" y="23"/>
                              </a:lnTo>
                              <a:lnTo>
                                <a:pt x="31" y="23"/>
                              </a:lnTo>
                              <a:lnTo>
                                <a:pt x="35" y="23"/>
                              </a:lnTo>
                              <a:lnTo>
                                <a:pt x="35" y="20"/>
                              </a:lnTo>
                              <a:lnTo>
                                <a:pt x="37" y="20"/>
                              </a:lnTo>
                              <a:lnTo>
                                <a:pt x="37" y="17"/>
                              </a:lnTo>
                              <a:lnTo>
                                <a:pt x="37" y="14"/>
                              </a:lnTo>
                              <a:lnTo>
                                <a:pt x="41" y="12"/>
                              </a:lnTo>
                              <a:lnTo>
                                <a:pt x="37" y="12"/>
                              </a:lnTo>
                              <a:lnTo>
                                <a:pt x="37" y="9"/>
                              </a:lnTo>
                              <a:lnTo>
                                <a:pt x="37" y="6"/>
                              </a:lnTo>
                              <a:lnTo>
                                <a:pt x="35" y="6"/>
                              </a:lnTo>
                              <a:lnTo>
                                <a:pt x="35" y="4"/>
                              </a:lnTo>
                              <a:lnTo>
                                <a:pt x="31" y="4"/>
                              </a:lnTo>
                              <a:lnTo>
                                <a:pt x="25"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459" name="Line 358"/>
                        <p:cNvSpPr>
                          <a:spLocks noChangeShapeType="1"/>
                        </p:cNvSpPr>
                        <p:nvPr/>
                      </p:nvSpPr>
                      <p:spPr bwMode="auto">
                        <a:xfrm>
                          <a:off x="1328" y="2521"/>
                          <a:ext cx="1" cy="1"/>
                        </a:xfrm>
                        <a:prstGeom prst="line">
                          <a:avLst/>
                        </a:prstGeom>
                        <a:noFill/>
                        <a:ln w="28575">
                          <a:solidFill>
                            <a:schemeClr val="tx1"/>
                          </a:solidFill>
                          <a:round/>
                          <a:headEnd/>
                          <a:tailEnd/>
                        </a:ln>
                      </p:spPr>
                      <p:txBody>
                        <a:bodyPr/>
                        <a:lstStyle/>
                        <a:p>
                          <a:endParaRPr lang="fr-CA"/>
                        </a:p>
                      </p:txBody>
                    </p:sp>
                    <p:sp>
                      <p:nvSpPr>
                        <p:cNvPr id="123460" name="Freeform 359"/>
                        <p:cNvSpPr>
                          <a:spLocks/>
                        </p:cNvSpPr>
                        <p:nvPr/>
                      </p:nvSpPr>
                      <p:spPr bwMode="auto">
                        <a:xfrm>
                          <a:off x="1328" y="2516"/>
                          <a:ext cx="6" cy="7"/>
                        </a:xfrm>
                        <a:custGeom>
                          <a:avLst/>
                          <a:gdLst>
                            <a:gd name="T0" fmla="*/ 0 w 21"/>
                            <a:gd name="T1" fmla="*/ 0 h 36"/>
                            <a:gd name="T2" fmla="*/ 0 w 21"/>
                            <a:gd name="T3" fmla="*/ 0 h 36"/>
                            <a:gd name="T4" fmla="*/ 0 w 21"/>
                            <a:gd name="T5" fmla="*/ 0 h 36"/>
                            <a:gd name="T6" fmla="*/ 0 w 21"/>
                            <a:gd name="T7" fmla="*/ 0 h 36"/>
                            <a:gd name="T8" fmla="*/ 0 w 21"/>
                            <a:gd name="T9" fmla="*/ 0 h 36"/>
                            <a:gd name="T10" fmla="*/ 0 w 21"/>
                            <a:gd name="T11" fmla="*/ 0 h 36"/>
                            <a:gd name="T12" fmla="*/ 0 w 21"/>
                            <a:gd name="T13" fmla="*/ 0 h 36"/>
                            <a:gd name="T14" fmla="*/ 0 w 21"/>
                            <a:gd name="T15" fmla="*/ 0 h 36"/>
                            <a:gd name="T16" fmla="*/ 0 w 21"/>
                            <a:gd name="T17" fmla="*/ 0 h 36"/>
                            <a:gd name="T18" fmla="*/ 0 w 21"/>
                            <a:gd name="T19" fmla="*/ 0 h 36"/>
                            <a:gd name="T20" fmla="*/ 0 w 21"/>
                            <a:gd name="T21" fmla="*/ 0 h 36"/>
                            <a:gd name="T22" fmla="*/ 0 w 21"/>
                            <a:gd name="T23" fmla="*/ 0 h 36"/>
                            <a:gd name="T24" fmla="*/ 0 w 21"/>
                            <a:gd name="T25" fmla="*/ 0 h 36"/>
                            <a:gd name="T26" fmla="*/ 0 w 21"/>
                            <a:gd name="T27" fmla="*/ 0 h 36"/>
                            <a:gd name="T28" fmla="*/ 0 w 21"/>
                            <a:gd name="T29" fmla="*/ 0 h 36"/>
                            <a:gd name="T30" fmla="*/ 0 w 21"/>
                            <a:gd name="T31" fmla="*/ 0 h 36"/>
                            <a:gd name="T32" fmla="*/ 0 w 21"/>
                            <a:gd name="T33" fmla="*/ 0 h 36"/>
                            <a:gd name="T34" fmla="*/ 0 w 21"/>
                            <a:gd name="T35" fmla="*/ 0 h 36"/>
                            <a:gd name="T36" fmla="*/ 0 w 21"/>
                            <a:gd name="T37" fmla="*/ 0 h 36"/>
                            <a:gd name="T38" fmla="*/ 0 w 21"/>
                            <a:gd name="T39" fmla="*/ 0 h 36"/>
                            <a:gd name="T40" fmla="*/ 0 w 21"/>
                            <a:gd name="T41" fmla="*/ 0 h 36"/>
                            <a:gd name="T42" fmla="*/ 0 w 21"/>
                            <a:gd name="T43" fmla="*/ 0 h 36"/>
                            <a:gd name="T44" fmla="*/ 0 w 21"/>
                            <a:gd name="T45" fmla="*/ 0 h 36"/>
                            <a:gd name="T46" fmla="*/ 0 w 21"/>
                            <a:gd name="T47" fmla="*/ 0 h 36"/>
                            <a:gd name="T48" fmla="*/ 0 w 21"/>
                            <a:gd name="T49" fmla="*/ 0 h 36"/>
                            <a:gd name="T50" fmla="*/ 0 w 21"/>
                            <a:gd name="T51" fmla="*/ 0 h 36"/>
                            <a:gd name="T52" fmla="*/ 0 w 21"/>
                            <a:gd name="T53" fmla="*/ 0 h 36"/>
                            <a:gd name="T54" fmla="*/ 0 w 21"/>
                            <a:gd name="T55" fmla="*/ 0 h 36"/>
                            <a:gd name="T56" fmla="*/ 0 w 21"/>
                            <a:gd name="T57" fmla="*/ 0 h 36"/>
                            <a:gd name="T58" fmla="*/ 0 w 21"/>
                            <a:gd name="T59" fmla="*/ 0 h 36"/>
                            <a:gd name="T60" fmla="*/ 0 w 21"/>
                            <a:gd name="T61" fmla="*/ 0 h 36"/>
                            <a:gd name="T62" fmla="*/ 0 w 21"/>
                            <a:gd name="T63" fmla="*/ 0 h 36"/>
                            <a:gd name="T64" fmla="*/ 0 w 21"/>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
                            <a:gd name="T100" fmla="*/ 0 h 36"/>
                            <a:gd name="T101" fmla="*/ 21 w 21"/>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 h="36">
                              <a:moveTo>
                                <a:pt x="0" y="25"/>
                              </a:moveTo>
                              <a:lnTo>
                                <a:pt x="0" y="27"/>
                              </a:lnTo>
                              <a:lnTo>
                                <a:pt x="0" y="30"/>
                              </a:lnTo>
                              <a:lnTo>
                                <a:pt x="0" y="33"/>
                              </a:lnTo>
                              <a:lnTo>
                                <a:pt x="2" y="33"/>
                              </a:lnTo>
                              <a:lnTo>
                                <a:pt x="2" y="36"/>
                              </a:lnTo>
                              <a:lnTo>
                                <a:pt x="6" y="36"/>
                              </a:lnTo>
                              <a:lnTo>
                                <a:pt x="9" y="36"/>
                              </a:lnTo>
                              <a:lnTo>
                                <a:pt x="12" y="36"/>
                              </a:lnTo>
                              <a:lnTo>
                                <a:pt x="15" y="36"/>
                              </a:lnTo>
                              <a:lnTo>
                                <a:pt x="19" y="36"/>
                              </a:lnTo>
                              <a:lnTo>
                                <a:pt x="19" y="33"/>
                              </a:lnTo>
                              <a:lnTo>
                                <a:pt x="21" y="33"/>
                              </a:lnTo>
                              <a:lnTo>
                                <a:pt x="21" y="30"/>
                              </a:lnTo>
                              <a:lnTo>
                                <a:pt x="21" y="27"/>
                              </a:lnTo>
                              <a:lnTo>
                                <a:pt x="21" y="13"/>
                              </a:lnTo>
                              <a:lnTo>
                                <a:pt x="21" y="8"/>
                              </a:lnTo>
                              <a:lnTo>
                                <a:pt x="21" y="6"/>
                              </a:lnTo>
                              <a:lnTo>
                                <a:pt x="19" y="2"/>
                              </a:lnTo>
                              <a:lnTo>
                                <a:pt x="19" y="0"/>
                              </a:lnTo>
                              <a:lnTo>
                                <a:pt x="15" y="0"/>
                              </a:lnTo>
                              <a:lnTo>
                                <a:pt x="12" y="0"/>
                              </a:lnTo>
                              <a:lnTo>
                                <a:pt x="9" y="0"/>
                              </a:lnTo>
                              <a:lnTo>
                                <a:pt x="6" y="0"/>
                              </a:lnTo>
                              <a:lnTo>
                                <a:pt x="2" y="0"/>
                              </a:lnTo>
                              <a:lnTo>
                                <a:pt x="2" y="2"/>
                              </a:lnTo>
                              <a:lnTo>
                                <a:pt x="0" y="6"/>
                              </a:lnTo>
                              <a:lnTo>
                                <a:pt x="0" y="11"/>
                              </a:lnTo>
                              <a:lnTo>
                                <a:pt x="0" y="25"/>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461" name="Line 360"/>
                        <p:cNvSpPr>
                          <a:spLocks noChangeShapeType="1"/>
                        </p:cNvSpPr>
                        <p:nvPr/>
                      </p:nvSpPr>
                      <p:spPr bwMode="auto">
                        <a:xfrm>
                          <a:off x="1331" y="2516"/>
                          <a:ext cx="1" cy="1"/>
                        </a:xfrm>
                        <a:prstGeom prst="line">
                          <a:avLst/>
                        </a:prstGeom>
                        <a:noFill/>
                        <a:ln w="28575">
                          <a:solidFill>
                            <a:schemeClr val="tx1"/>
                          </a:solidFill>
                          <a:round/>
                          <a:headEnd/>
                          <a:tailEnd/>
                        </a:ln>
                      </p:spPr>
                      <p:txBody>
                        <a:bodyPr/>
                        <a:lstStyle/>
                        <a:p>
                          <a:endParaRPr lang="fr-CA"/>
                        </a:p>
                      </p:txBody>
                    </p:sp>
                    <p:sp>
                      <p:nvSpPr>
                        <p:cNvPr id="123462" name="Freeform 361"/>
                        <p:cNvSpPr>
                          <a:spLocks/>
                        </p:cNvSpPr>
                        <p:nvPr/>
                      </p:nvSpPr>
                      <p:spPr bwMode="auto">
                        <a:xfrm>
                          <a:off x="1328" y="2516"/>
                          <a:ext cx="10" cy="4"/>
                        </a:xfrm>
                        <a:custGeom>
                          <a:avLst/>
                          <a:gdLst>
                            <a:gd name="T0" fmla="*/ 0 w 38"/>
                            <a:gd name="T1" fmla="*/ 0 h 22"/>
                            <a:gd name="T2" fmla="*/ 0 w 38"/>
                            <a:gd name="T3" fmla="*/ 0 h 22"/>
                            <a:gd name="T4" fmla="*/ 0 w 38"/>
                            <a:gd name="T5" fmla="*/ 0 h 22"/>
                            <a:gd name="T6" fmla="*/ 0 w 38"/>
                            <a:gd name="T7" fmla="*/ 0 h 22"/>
                            <a:gd name="T8" fmla="*/ 0 w 38"/>
                            <a:gd name="T9" fmla="*/ 0 h 22"/>
                            <a:gd name="T10" fmla="*/ 0 w 38"/>
                            <a:gd name="T11" fmla="*/ 0 h 22"/>
                            <a:gd name="T12" fmla="*/ 0 w 38"/>
                            <a:gd name="T13" fmla="*/ 0 h 22"/>
                            <a:gd name="T14" fmla="*/ 0 w 38"/>
                            <a:gd name="T15" fmla="*/ 0 h 22"/>
                            <a:gd name="T16" fmla="*/ 0 w 38"/>
                            <a:gd name="T17" fmla="*/ 0 h 22"/>
                            <a:gd name="T18" fmla="*/ 0 w 38"/>
                            <a:gd name="T19" fmla="*/ 0 h 22"/>
                            <a:gd name="T20" fmla="*/ 0 w 38"/>
                            <a:gd name="T21" fmla="*/ 0 h 22"/>
                            <a:gd name="T22" fmla="*/ 0 w 38"/>
                            <a:gd name="T23" fmla="*/ 0 h 22"/>
                            <a:gd name="T24" fmla="*/ 0 w 38"/>
                            <a:gd name="T25" fmla="*/ 0 h 22"/>
                            <a:gd name="T26" fmla="*/ 0 w 38"/>
                            <a:gd name="T27" fmla="*/ 0 h 22"/>
                            <a:gd name="T28" fmla="*/ 0 w 38"/>
                            <a:gd name="T29" fmla="*/ 0 h 22"/>
                            <a:gd name="T30" fmla="*/ 0 w 38"/>
                            <a:gd name="T31" fmla="*/ 0 h 22"/>
                            <a:gd name="T32" fmla="*/ 0 w 38"/>
                            <a:gd name="T33" fmla="*/ 0 h 22"/>
                            <a:gd name="T34" fmla="*/ 0 w 38"/>
                            <a:gd name="T35" fmla="*/ 0 h 22"/>
                            <a:gd name="T36" fmla="*/ 0 w 38"/>
                            <a:gd name="T37" fmla="*/ 0 h 22"/>
                            <a:gd name="T38" fmla="*/ 0 w 38"/>
                            <a:gd name="T39" fmla="*/ 0 h 22"/>
                            <a:gd name="T40" fmla="*/ 0 w 38"/>
                            <a:gd name="T41" fmla="*/ 0 h 22"/>
                            <a:gd name="T42" fmla="*/ 0 w 38"/>
                            <a:gd name="T43" fmla="*/ 0 h 22"/>
                            <a:gd name="T44" fmla="*/ 0 w 38"/>
                            <a:gd name="T45" fmla="*/ 0 h 22"/>
                            <a:gd name="T46" fmla="*/ 0 w 38"/>
                            <a:gd name="T47" fmla="*/ 0 h 22"/>
                            <a:gd name="T48" fmla="*/ 0 w 38"/>
                            <a:gd name="T49" fmla="*/ 0 h 22"/>
                            <a:gd name="T50" fmla="*/ 0 w 38"/>
                            <a:gd name="T51" fmla="*/ 0 h 22"/>
                            <a:gd name="T52" fmla="*/ 0 w 38"/>
                            <a:gd name="T53" fmla="*/ 0 h 22"/>
                            <a:gd name="T54" fmla="*/ 0 w 38"/>
                            <a:gd name="T55" fmla="*/ 0 h 22"/>
                            <a:gd name="T56" fmla="*/ 0 w 38"/>
                            <a:gd name="T57" fmla="*/ 0 h 22"/>
                            <a:gd name="T58" fmla="*/ 0 w 38"/>
                            <a:gd name="T59" fmla="*/ 0 h 22"/>
                            <a:gd name="T60" fmla="*/ 0 w 38"/>
                            <a:gd name="T61" fmla="*/ 0 h 22"/>
                            <a:gd name="T62" fmla="*/ 0 w 38"/>
                            <a:gd name="T63" fmla="*/ 0 h 22"/>
                            <a:gd name="T64" fmla="*/ 0 w 3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22"/>
                            <a:gd name="T101" fmla="*/ 38 w 38"/>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22">
                              <a:moveTo>
                                <a:pt x="12" y="0"/>
                              </a:moveTo>
                              <a:lnTo>
                                <a:pt x="9" y="0"/>
                              </a:lnTo>
                              <a:lnTo>
                                <a:pt x="6" y="0"/>
                              </a:lnTo>
                              <a:lnTo>
                                <a:pt x="2" y="0"/>
                              </a:lnTo>
                              <a:lnTo>
                                <a:pt x="2" y="2"/>
                              </a:lnTo>
                              <a:lnTo>
                                <a:pt x="0" y="6"/>
                              </a:lnTo>
                              <a:lnTo>
                                <a:pt x="0" y="8"/>
                              </a:lnTo>
                              <a:lnTo>
                                <a:pt x="0" y="11"/>
                              </a:lnTo>
                              <a:lnTo>
                                <a:pt x="0" y="13"/>
                              </a:lnTo>
                              <a:lnTo>
                                <a:pt x="0" y="17"/>
                              </a:lnTo>
                              <a:lnTo>
                                <a:pt x="2" y="19"/>
                              </a:lnTo>
                              <a:lnTo>
                                <a:pt x="6" y="19"/>
                              </a:lnTo>
                              <a:lnTo>
                                <a:pt x="9" y="22"/>
                              </a:lnTo>
                              <a:lnTo>
                                <a:pt x="21" y="22"/>
                              </a:lnTo>
                              <a:lnTo>
                                <a:pt x="28" y="22"/>
                              </a:lnTo>
                              <a:lnTo>
                                <a:pt x="32" y="19"/>
                              </a:lnTo>
                              <a:lnTo>
                                <a:pt x="34" y="19"/>
                              </a:lnTo>
                              <a:lnTo>
                                <a:pt x="34" y="17"/>
                              </a:lnTo>
                              <a:lnTo>
                                <a:pt x="38" y="13"/>
                              </a:lnTo>
                              <a:lnTo>
                                <a:pt x="38" y="11"/>
                              </a:lnTo>
                              <a:lnTo>
                                <a:pt x="38" y="8"/>
                              </a:lnTo>
                              <a:lnTo>
                                <a:pt x="38" y="6"/>
                              </a:lnTo>
                              <a:lnTo>
                                <a:pt x="34" y="6"/>
                              </a:lnTo>
                              <a:lnTo>
                                <a:pt x="34" y="2"/>
                              </a:lnTo>
                              <a:lnTo>
                                <a:pt x="32" y="0"/>
                              </a:lnTo>
                              <a:lnTo>
                                <a:pt x="25"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463" name="Line 362"/>
                        <p:cNvSpPr>
                          <a:spLocks noChangeShapeType="1"/>
                        </p:cNvSpPr>
                        <p:nvPr/>
                      </p:nvSpPr>
                      <p:spPr bwMode="auto">
                        <a:xfrm>
                          <a:off x="1331" y="2518"/>
                          <a:ext cx="1" cy="1"/>
                        </a:xfrm>
                        <a:prstGeom prst="line">
                          <a:avLst/>
                        </a:prstGeom>
                        <a:noFill/>
                        <a:ln w="28575">
                          <a:solidFill>
                            <a:schemeClr val="tx1"/>
                          </a:solidFill>
                          <a:round/>
                          <a:headEnd/>
                          <a:tailEnd/>
                        </a:ln>
                      </p:spPr>
                      <p:txBody>
                        <a:bodyPr/>
                        <a:lstStyle/>
                        <a:p>
                          <a:endParaRPr lang="fr-CA"/>
                        </a:p>
                      </p:txBody>
                    </p:sp>
                    <p:sp>
                      <p:nvSpPr>
                        <p:cNvPr id="123464" name="Freeform 363"/>
                        <p:cNvSpPr>
                          <a:spLocks/>
                        </p:cNvSpPr>
                        <p:nvPr/>
                      </p:nvSpPr>
                      <p:spPr bwMode="auto">
                        <a:xfrm>
                          <a:off x="1331" y="2510"/>
                          <a:ext cx="7" cy="10"/>
                        </a:xfrm>
                        <a:custGeom>
                          <a:avLst/>
                          <a:gdLst>
                            <a:gd name="T0" fmla="*/ 0 w 26"/>
                            <a:gd name="T1" fmla="*/ 0 h 54"/>
                            <a:gd name="T2" fmla="*/ 0 w 26"/>
                            <a:gd name="T3" fmla="*/ 0 h 54"/>
                            <a:gd name="T4" fmla="*/ 0 w 26"/>
                            <a:gd name="T5" fmla="*/ 0 h 54"/>
                            <a:gd name="T6" fmla="*/ 0 w 26"/>
                            <a:gd name="T7" fmla="*/ 0 h 54"/>
                            <a:gd name="T8" fmla="*/ 0 w 26"/>
                            <a:gd name="T9" fmla="*/ 0 h 54"/>
                            <a:gd name="T10" fmla="*/ 0 w 26"/>
                            <a:gd name="T11" fmla="*/ 0 h 54"/>
                            <a:gd name="T12" fmla="*/ 0 w 26"/>
                            <a:gd name="T13" fmla="*/ 0 h 54"/>
                            <a:gd name="T14" fmla="*/ 0 w 26"/>
                            <a:gd name="T15" fmla="*/ 0 h 54"/>
                            <a:gd name="T16" fmla="*/ 0 w 26"/>
                            <a:gd name="T17" fmla="*/ 0 h 54"/>
                            <a:gd name="T18" fmla="*/ 0 w 26"/>
                            <a:gd name="T19" fmla="*/ 0 h 54"/>
                            <a:gd name="T20" fmla="*/ 0 w 26"/>
                            <a:gd name="T21" fmla="*/ 0 h 54"/>
                            <a:gd name="T22" fmla="*/ 0 w 26"/>
                            <a:gd name="T23" fmla="*/ 0 h 54"/>
                            <a:gd name="T24" fmla="*/ 0 w 26"/>
                            <a:gd name="T25" fmla="*/ 0 h 54"/>
                            <a:gd name="T26" fmla="*/ 0 w 26"/>
                            <a:gd name="T27" fmla="*/ 0 h 54"/>
                            <a:gd name="T28" fmla="*/ 0 w 26"/>
                            <a:gd name="T29" fmla="*/ 0 h 54"/>
                            <a:gd name="T30" fmla="*/ 0 w 26"/>
                            <a:gd name="T31" fmla="*/ 0 h 54"/>
                            <a:gd name="T32" fmla="*/ 0 w 26"/>
                            <a:gd name="T33" fmla="*/ 0 h 54"/>
                            <a:gd name="T34" fmla="*/ 0 w 26"/>
                            <a:gd name="T35" fmla="*/ 0 h 54"/>
                            <a:gd name="T36" fmla="*/ 0 w 26"/>
                            <a:gd name="T37" fmla="*/ 0 h 54"/>
                            <a:gd name="T38" fmla="*/ 0 w 26"/>
                            <a:gd name="T39" fmla="*/ 0 h 54"/>
                            <a:gd name="T40" fmla="*/ 0 w 26"/>
                            <a:gd name="T41" fmla="*/ 0 h 54"/>
                            <a:gd name="T42" fmla="*/ 0 w 26"/>
                            <a:gd name="T43" fmla="*/ 0 h 54"/>
                            <a:gd name="T44" fmla="*/ 0 w 26"/>
                            <a:gd name="T45" fmla="*/ 0 h 54"/>
                            <a:gd name="T46" fmla="*/ 0 w 26"/>
                            <a:gd name="T47" fmla="*/ 0 h 54"/>
                            <a:gd name="T48" fmla="*/ 0 w 26"/>
                            <a:gd name="T49" fmla="*/ 0 h 54"/>
                            <a:gd name="T50" fmla="*/ 0 w 26"/>
                            <a:gd name="T51" fmla="*/ 0 h 54"/>
                            <a:gd name="T52" fmla="*/ 0 w 26"/>
                            <a:gd name="T53" fmla="*/ 0 h 54"/>
                            <a:gd name="T54" fmla="*/ 0 w 26"/>
                            <a:gd name="T55" fmla="*/ 0 h 54"/>
                            <a:gd name="T56" fmla="*/ 0 w 26"/>
                            <a:gd name="T57" fmla="*/ 0 h 54"/>
                            <a:gd name="T58" fmla="*/ 0 w 26"/>
                            <a:gd name="T59" fmla="*/ 0 h 54"/>
                            <a:gd name="T60" fmla="*/ 0 w 26"/>
                            <a:gd name="T61" fmla="*/ 0 h 54"/>
                            <a:gd name="T62" fmla="*/ 0 w 26"/>
                            <a:gd name="T63" fmla="*/ 0 h 54"/>
                            <a:gd name="T64" fmla="*/ 0 w 26"/>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4"/>
                            <a:gd name="T101" fmla="*/ 26 w 26"/>
                            <a:gd name="T102" fmla="*/ 54 h 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4">
                              <a:moveTo>
                                <a:pt x="0" y="43"/>
                              </a:moveTo>
                              <a:lnTo>
                                <a:pt x="0" y="45"/>
                              </a:lnTo>
                              <a:lnTo>
                                <a:pt x="3" y="49"/>
                              </a:lnTo>
                              <a:lnTo>
                                <a:pt x="3" y="51"/>
                              </a:lnTo>
                              <a:lnTo>
                                <a:pt x="7" y="51"/>
                              </a:lnTo>
                              <a:lnTo>
                                <a:pt x="9" y="51"/>
                              </a:lnTo>
                              <a:lnTo>
                                <a:pt x="9" y="54"/>
                              </a:lnTo>
                              <a:lnTo>
                                <a:pt x="13" y="54"/>
                              </a:lnTo>
                              <a:lnTo>
                                <a:pt x="16" y="54"/>
                              </a:lnTo>
                              <a:lnTo>
                                <a:pt x="20" y="51"/>
                              </a:lnTo>
                              <a:lnTo>
                                <a:pt x="22" y="51"/>
                              </a:lnTo>
                              <a:lnTo>
                                <a:pt x="22" y="49"/>
                              </a:lnTo>
                              <a:lnTo>
                                <a:pt x="26" y="45"/>
                              </a:lnTo>
                              <a:lnTo>
                                <a:pt x="26" y="15"/>
                              </a:lnTo>
                              <a:lnTo>
                                <a:pt x="26" y="9"/>
                              </a:lnTo>
                              <a:lnTo>
                                <a:pt x="26" y="6"/>
                              </a:lnTo>
                              <a:lnTo>
                                <a:pt x="22" y="4"/>
                              </a:lnTo>
                              <a:lnTo>
                                <a:pt x="20" y="0"/>
                              </a:lnTo>
                              <a:lnTo>
                                <a:pt x="16" y="0"/>
                              </a:lnTo>
                              <a:lnTo>
                                <a:pt x="13" y="0"/>
                              </a:lnTo>
                              <a:lnTo>
                                <a:pt x="9" y="0"/>
                              </a:lnTo>
                              <a:lnTo>
                                <a:pt x="7" y="0"/>
                              </a:lnTo>
                              <a:lnTo>
                                <a:pt x="3" y="4"/>
                              </a:lnTo>
                              <a:lnTo>
                                <a:pt x="0" y="6"/>
                              </a:lnTo>
                              <a:lnTo>
                                <a:pt x="0" y="12"/>
                              </a:lnTo>
                              <a:lnTo>
                                <a:pt x="0" y="43"/>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465" name="Line 364"/>
                        <p:cNvSpPr>
                          <a:spLocks noChangeShapeType="1"/>
                        </p:cNvSpPr>
                        <p:nvPr/>
                      </p:nvSpPr>
                      <p:spPr bwMode="auto">
                        <a:xfrm>
                          <a:off x="1335" y="2510"/>
                          <a:ext cx="1" cy="1"/>
                        </a:xfrm>
                        <a:prstGeom prst="line">
                          <a:avLst/>
                        </a:prstGeom>
                        <a:noFill/>
                        <a:ln w="28575">
                          <a:solidFill>
                            <a:schemeClr val="tx1"/>
                          </a:solidFill>
                          <a:round/>
                          <a:headEnd/>
                          <a:tailEnd/>
                        </a:ln>
                      </p:spPr>
                      <p:txBody>
                        <a:bodyPr/>
                        <a:lstStyle/>
                        <a:p>
                          <a:endParaRPr lang="fr-CA"/>
                        </a:p>
                      </p:txBody>
                    </p:sp>
                    <p:sp>
                      <p:nvSpPr>
                        <p:cNvPr id="123466" name="Freeform 365"/>
                        <p:cNvSpPr>
                          <a:spLocks/>
                        </p:cNvSpPr>
                        <p:nvPr/>
                      </p:nvSpPr>
                      <p:spPr bwMode="auto">
                        <a:xfrm>
                          <a:off x="1331" y="2510"/>
                          <a:ext cx="11" cy="4"/>
                        </a:xfrm>
                        <a:custGeom>
                          <a:avLst/>
                          <a:gdLst>
                            <a:gd name="T0" fmla="*/ 0 w 42"/>
                            <a:gd name="T1" fmla="*/ 0 h 21"/>
                            <a:gd name="T2" fmla="*/ 0 w 42"/>
                            <a:gd name="T3" fmla="*/ 0 h 21"/>
                            <a:gd name="T4" fmla="*/ 0 w 42"/>
                            <a:gd name="T5" fmla="*/ 0 h 21"/>
                            <a:gd name="T6" fmla="*/ 0 w 42"/>
                            <a:gd name="T7" fmla="*/ 0 h 21"/>
                            <a:gd name="T8" fmla="*/ 0 w 42"/>
                            <a:gd name="T9" fmla="*/ 0 h 21"/>
                            <a:gd name="T10" fmla="*/ 0 w 42"/>
                            <a:gd name="T11" fmla="*/ 0 h 21"/>
                            <a:gd name="T12" fmla="*/ 0 w 42"/>
                            <a:gd name="T13" fmla="*/ 0 h 21"/>
                            <a:gd name="T14" fmla="*/ 0 w 42"/>
                            <a:gd name="T15" fmla="*/ 0 h 21"/>
                            <a:gd name="T16" fmla="*/ 0 w 42"/>
                            <a:gd name="T17" fmla="*/ 0 h 21"/>
                            <a:gd name="T18" fmla="*/ 0 w 42"/>
                            <a:gd name="T19" fmla="*/ 0 h 21"/>
                            <a:gd name="T20" fmla="*/ 0 w 42"/>
                            <a:gd name="T21" fmla="*/ 0 h 21"/>
                            <a:gd name="T22" fmla="*/ 0 w 42"/>
                            <a:gd name="T23" fmla="*/ 0 h 21"/>
                            <a:gd name="T24" fmla="*/ 0 w 42"/>
                            <a:gd name="T25" fmla="*/ 0 h 21"/>
                            <a:gd name="T26" fmla="*/ 0 w 42"/>
                            <a:gd name="T27" fmla="*/ 0 h 21"/>
                            <a:gd name="T28" fmla="*/ 0 w 42"/>
                            <a:gd name="T29" fmla="*/ 0 h 21"/>
                            <a:gd name="T30" fmla="*/ 0 w 42"/>
                            <a:gd name="T31" fmla="*/ 0 h 21"/>
                            <a:gd name="T32" fmla="*/ 0 w 42"/>
                            <a:gd name="T33" fmla="*/ 0 h 21"/>
                            <a:gd name="T34" fmla="*/ 0 w 42"/>
                            <a:gd name="T35" fmla="*/ 0 h 21"/>
                            <a:gd name="T36" fmla="*/ 0 w 42"/>
                            <a:gd name="T37" fmla="*/ 0 h 21"/>
                            <a:gd name="T38" fmla="*/ 0 w 42"/>
                            <a:gd name="T39" fmla="*/ 0 h 21"/>
                            <a:gd name="T40" fmla="*/ 0 w 42"/>
                            <a:gd name="T41" fmla="*/ 0 h 21"/>
                            <a:gd name="T42" fmla="*/ 0 w 42"/>
                            <a:gd name="T43" fmla="*/ 0 h 21"/>
                            <a:gd name="T44" fmla="*/ 0 w 42"/>
                            <a:gd name="T45" fmla="*/ 0 h 21"/>
                            <a:gd name="T46" fmla="*/ 0 w 42"/>
                            <a:gd name="T47" fmla="*/ 0 h 21"/>
                            <a:gd name="T48" fmla="*/ 0 w 42"/>
                            <a:gd name="T49" fmla="*/ 0 h 21"/>
                            <a:gd name="T50" fmla="*/ 0 w 42"/>
                            <a:gd name="T51" fmla="*/ 0 h 21"/>
                            <a:gd name="T52" fmla="*/ 0 w 42"/>
                            <a:gd name="T53" fmla="*/ 0 h 21"/>
                            <a:gd name="T54" fmla="*/ 0 w 42"/>
                            <a:gd name="T55" fmla="*/ 0 h 21"/>
                            <a:gd name="T56" fmla="*/ 0 w 42"/>
                            <a:gd name="T57" fmla="*/ 0 h 21"/>
                            <a:gd name="T58" fmla="*/ 0 w 42"/>
                            <a:gd name="T59" fmla="*/ 0 h 21"/>
                            <a:gd name="T60" fmla="*/ 0 w 42"/>
                            <a:gd name="T61" fmla="*/ 0 h 21"/>
                            <a:gd name="T62" fmla="*/ 0 w 42"/>
                            <a:gd name="T63" fmla="*/ 0 h 21"/>
                            <a:gd name="T64" fmla="*/ 0 w 42"/>
                            <a:gd name="T65" fmla="*/ 0 h 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2"/>
                            <a:gd name="T100" fmla="*/ 0 h 21"/>
                            <a:gd name="T101" fmla="*/ 42 w 42"/>
                            <a:gd name="T102" fmla="*/ 21 h 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2" h="21">
                              <a:moveTo>
                                <a:pt x="13" y="0"/>
                              </a:moveTo>
                              <a:lnTo>
                                <a:pt x="9" y="0"/>
                              </a:lnTo>
                              <a:lnTo>
                                <a:pt x="7" y="0"/>
                              </a:lnTo>
                              <a:lnTo>
                                <a:pt x="3" y="4"/>
                              </a:lnTo>
                              <a:lnTo>
                                <a:pt x="0" y="6"/>
                              </a:lnTo>
                              <a:lnTo>
                                <a:pt x="0" y="9"/>
                              </a:lnTo>
                              <a:lnTo>
                                <a:pt x="0" y="12"/>
                              </a:lnTo>
                              <a:lnTo>
                                <a:pt x="0" y="15"/>
                              </a:lnTo>
                              <a:lnTo>
                                <a:pt x="3" y="17"/>
                              </a:lnTo>
                              <a:lnTo>
                                <a:pt x="7" y="21"/>
                              </a:lnTo>
                              <a:lnTo>
                                <a:pt x="9" y="21"/>
                              </a:lnTo>
                              <a:lnTo>
                                <a:pt x="22" y="21"/>
                              </a:lnTo>
                              <a:lnTo>
                                <a:pt x="29" y="21"/>
                              </a:lnTo>
                              <a:lnTo>
                                <a:pt x="33" y="21"/>
                              </a:lnTo>
                              <a:lnTo>
                                <a:pt x="35" y="21"/>
                              </a:lnTo>
                              <a:lnTo>
                                <a:pt x="35" y="17"/>
                              </a:lnTo>
                              <a:lnTo>
                                <a:pt x="39" y="17"/>
                              </a:lnTo>
                              <a:lnTo>
                                <a:pt x="39" y="15"/>
                              </a:lnTo>
                              <a:lnTo>
                                <a:pt x="42" y="12"/>
                              </a:lnTo>
                              <a:lnTo>
                                <a:pt x="42" y="9"/>
                              </a:lnTo>
                              <a:lnTo>
                                <a:pt x="39" y="6"/>
                              </a:lnTo>
                              <a:lnTo>
                                <a:pt x="39" y="4"/>
                              </a:lnTo>
                              <a:lnTo>
                                <a:pt x="35" y="4"/>
                              </a:lnTo>
                              <a:lnTo>
                                <a:pt x="35" y="0"/>
                              </a:lnTo>
                              <a:lnTo>
                                <a:pt x="33"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467" name="Line 366"/>
                        <p:cNvSpPr>
                          <a:spLocks noChangeShapeType="1"/>
                        </p:cNvSpPr>
                        <p:nvPr/>
                      </p:nvSpPr>
                      <p:spPr bwMode="auto">
                        <a:xfrm>
                          <a:off x="1335" y="2512"/>
                          <a:ext cx="1" cy="1"/>
                        </a:xfrm>
                        <a:prstGeom prst="line">
                          <a:avLst/>
                        </a:prstGeom>
                        <a:noFill/>
                        <a:ln w="28575">
                          <a:solidFill>
                            <a:schemeClr val="tx1"/>
                          </a:solidFill>
                          <a:round/>
                          <a:headEnd/>
                          <a:tailEnd/>
                        </a:ln>
                      </p:spPr>
                      <p:txBody>
                        <a:bodyPr/>
                        <a:lstStyle/>
                        <a:p>
                          <a:endParaRPr lang="fr-CA"/>
                        </a:p>
                      </p:txBody>
                    </p:sp>
                    <p:sp>
                      <p:nvSpPr>
                        <p:cNvPr id="123468" name="Freeform 367"/>
                        <p:cNvSpPr>
                          <a:spLocks/>
                        </p:cNvSpPr>
                        <p:nvPr/>
                      </p:nvSpPr>
                      <p:spPr bwMode="auto">
                        <a:xfrm>
                          <a:off x="1335" y="2506"/>
                          <a:ext cx="7" cy="8"/>
                        </a:xfrm>
                        <a:custGeom>
                          <a:avLst/>
                          <a:gdLst>
                            <a:gd name="T0" fmla="*/ 0 w 26"/>
                            <a:gd name="T1" fmla="*/ 0 h 40"/>
                            <a:gd name="T2" fmla="*/ 0 w 26"/>
                            <a:gd name="T3" fmla="*/ 0 h 40"/>
                            <a:gd name="T4" fmla="*/ 0 w 26"/>
                            <a:gd name="T5" fmla="*/ 0 h 40"/>
                            <a:gd name="T6" fmla="*/ 0 w 26"/>
                            <a:gd name="T7" fmla="*/ 0 h 40"/>
                            <a:gd name="T8" fmla="*/ 0 w 26"/>
                            <a:gd name="T9" fmla="*/ 0 h 40"/>
                            <a:gd name="T10" fmla="*/ 0 w 26"/>
                            <a:gd name="T11" fmla="*/ 0 h 40"/>
                            <a:gd name="T12" fmla="*/ 0 w 26"/>
                            <a:gd name="T13" fmla="*/ 0 h 40"/>
                            <a:gd name="T14" fmla="*/ 0 w 26"/>
                            <a:gd name="T15" fmla="*/ 0 h 40"/>
                            <a:gd name="T16" fmla="*/ 0 w 26"/>
                            <a:gd name="T17" fmla="*/ 0 h 40"/>
                            <a:gd name="T18" fmla="*/ 0 w 26"/>
                            <a:gd name="T19" fmla="*/ 0 h 40"/>
                            <a:gd name="T20" fmla="*/ 0 w 26"/>
                            <a:gd name="T21" fmla="*/ 0 h 40"/>
                            <a:gd name="T22" fmla="*/ 0 w 26"/>
                            <a:gd name="T23" fmla="*/ 0 h 40"/>
                            <a:gd name="T24" fmla="*/ 0 w 26"/>
                            <a:gd name="T25" fmla="*/ 0 h 40"/>
                            <a:gd name="T26" fmla="*/ 0 w 26"/>
                            <a:gd name="T27" fmla="*/ 0 h 40"/>
                            <a:gd name="T28" fmla="*/ 0 w 26"/>
                            <a:gd name="T29" fmla="*/ 0 h 40"/>
                            <a:gd name="T30" fmla="*/ 0 w 26"/>
                            <a:gd name="T31" fmla="*/ 0 h 40"/>
                            <a:gd name="T32" fmla="*/ 0 w 26"/>
                            <a:gd name="T33" fmla="*/ 0 h 40"/>
                            <a:gd name="T34" fmla="*/ 0 w 26"/>
                            <a:gd name="T35" fmla="*/ 0 h 40"/>
                            <a:gd name="T36" fmla="*/ 0 w 26"/>
                            <a:gd name="T37" fmla="*/ 0 h 40"/>
                            <a:gd name="T38" fmla="*/ 0 w 26"/>
                            <a:gd name="T39" fmla="*/ 0 h 40"/>
                            <a:gd name="T40" fmla="*/ 0 w 26"/>
                            <a:gd name="T41" fmla="*/ 0 h 40"/>
                            <a:gd name="T42" fmla="*/ 0 w 26"/>
                            <a:gd name="T43" fmla="*/ 0 h 40"/>
                            <a:gd name="T44" fmla="*/ 0 w 26"/>
                            <a:gd name="T45" fmla="*/ 0 h 40"/>
                            <a:gd name="T46" fmla="*/ 0 w 26"/>
                            <a:gd name="T47" fmla="*/ 0 h 40"/>
                            <a:gd name="T48" fmla="*/ 0 w 26"/>
                            <a:gd name="T49" fmla="*/ 0 h 40"/>
                            <a:gd name="T50" fmla="*/ 0 w 26"/>
                            <a:gd name="T51" fmla="*/ 0 h 40"/>
                            <a:gd name="T52" fmla="*/ 0 w 26"/>
                            <a:gd name="T53" fmla="*/ 0 h 40"/>
                            <a:gd name="T54" fmla="*/ 0 w 26"/>
                            <a:gd name="T55" fmla="*/ 0 h 40"/>
                            <a:gd name="T56" fmla="*/ 0 w 26"/>
                            <a:gd name="T57" fmla="*/ 0 h 40"/>
                            <a:gd name="T58" fmla="*/ 0 w 26"/>
                            <a:gd name="T59" fmla="*/ 0 h 40"/>
                            <a:gd name="T60" fmla="*/ 0 w 26"/>
                            <a:gd name="T61" fmla="*/ 0 h 40"/>
                            <a:gd name="T62" fmla="*/ 0 w 26"/>
                            <a:gd name="T63" fmla="*/ 0 h 40"/>
                            <a:gd name="T64" fmla="*/ 0 w 26"/>
                            <a:gd name="T65" fmla="*/ 0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40"/>
                            <a:gd name="T101" fmla="*/ 26 w 26"/>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40">
                              <a:moveTo>
                                <a:pt x="0" y="29"/>
                              </a:moveTo>
                              <a:lnTo>
                                <a:pt x="0" y="29"/>
                              </a:lnTo>
                              <a:lnTo>
                                <a:pt x="0" y="32"/>
                              </a:lnTo>
                              <a:lnTo>
                                <a:pt x="0" y="34"/>
                              </a:lnTo>
                              <a:lnTo>
                                <a:pt x="4" y="34"/>
                              </a:lnTo>
                              <a:lnTo>
                                <a:pt x="4" y="38"/>
                              </a:lnTo>
                              <a:lnTo>
                                <a:pt x="6" y="38"/>
                              </a:lnTo>
                              <a:lnTo>
                                <a:pt x="10" y="38"/>
                              </a:lnTo>
                              <a:lnTo>
                                <a:pt x="13" y="40"/>
                              </a:lnTo>
                              <a:lnTo>
                                <a:pt x="13" y="38"/>
                              </a:lnTo>
                              <a:lnTo>
                                <a:pt x="17" y="38"/>
                              </a:lnTo>
                              <a:lnTo>
                                <a:pt x="19" y="38"/>
                              </a:lnTo>
                              <a:lnTo>
                                <a:pt x="19" y="34"/>
                              </a:lnTo>
                              <a:lnTo>
                                <a:pt x="23" y="34"/>
                              </a:lnTo>
                              <a:lnTo>
                                <a:pt x="23" y="32"/>
                              </a:lnTo>
                              <a:lnTo>
                                <a:pt x="26" y="29"/>
                              </a:lnTo>
                              <a:lnTo>
                                <a:pt x="26" y="15"/>
                              </a:lnTo>
                              <a:lnTo>
                                <a:pt x="26" y="9"/>
                              </a:lnTo>
                              <a:lnTo>
                                <a:pt x="23" y="6"/>
                              </a:lnTo>
                              <a:lnTo>
                                <a:pt x="19" y="4"/>
                              </a:lnTo>
                              <a:lnTo>
                                <a:pt x="17" y="0"/>
                              </a:lnTo>
                              <a:lnTo>
                                <a:pt x="13" y="0"/>
                              </a:lnTo>
                              <a:lnTo>
                                <a:pt x="10" y="0"/>
                              </a:lnTo>
                              <a:lnTo>
                                <a:pt x="6" y="0"/>
                              </a:lnTo>
                              <a:lnTo>
                                <a:pt x="4" y="4"/>
                              </a:lnTo>
                              <a:lnTo>
                                <a:pt x="0" y="6"/>
                              </a:lnTo>
                              <a:lnTo>
                                <a:pt x="0" y="15"/>
                              </a:lnTo>
                              <a:lnTo>
                                <a:pt x="0" y="29"/>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469" name="Line 368"/>
                        <p:cNvSpPr>
                          <a:spLocks noChangeShapeType="1"/>
                        </p:cNvSpPr>
                        <p:nvPr/>
                      </p:nvSpPr>
                      <p:spPr bwMode="auto">
                        <a:xfrm>
                          <a:off x="1338" y="2506"/>
                          <a:ext cx="1" cy="1"/>
                        </a:xfrm>
                        <a:prstGeom prst="line">
                          <a:avLst/>
                        </a:prstGeom>
                        <a:noFill/>
                        <a:ln w="28575">
                          <a:solidFill>
                            <a:schemeClr val="tx1"/>
                          </a:solidFill>
                          <a:round/>
                          <a:headEnd/>
                          <a:tailEnd/>
                        </a:ln>
                      </p:spPr>
                      <p:txBody>
                        <a:bodyPr/>
                        <a:lstStyle/>
                        <a:p>
                          <a:endParaRPr lang="fr-CA"/>
                        </a:p>
                      </p:txBody>
                    </p:sp>
                    <p:sp>
                      <p:nvSpPr>
                        <p:cNvPr id="123470" name="Freeform 369"/>
                        <p:cNvSpPr>
                          <a:spLocks/>
                        </p:cNvSpPr>
                        <p:nvPr/>
                      </p:nvSpPr>
                      <p:spPr bwMode="auto">
                        <a:xfrm>
                          <a:off x="1335" y="2506"/>
                          <a:ext cx="14" cy="5"/>
                        </a:xfrm>
                        <a:custGeom>
                          <a:avLst/>
                          <a:gdLst>
                            <a:gd name="T0" fmla="*/ 0 w 55"/>
                            <a:gd name="T1" fmla="*/ 0 h 23"/>
                            <a:gd name="T2" fmla="*/ 0 w 55"/>
                            <a:gd name="T3" fmla="*/ 0 h 23"/>
                            <a:gd name="T4" fmla="*/ 0 w 55"/>
                            <a:gd name="T5" fmla="*/ 0 h 23"/>
                            <a:gd name="T6" fmla="*/ 0 w 55"/>
                            <a:gd name="T7" fmla="*/ 0 h 23"/>
                            <a:gd name="T8" fmla="*/ 0 w 55"/>
                            <a:gd name="T9" fmla="*/ 0 h 23"/>
                            <a:gd name="T10" fmla="*/ 0 w 55"/>
                            <a:gd name="T11" fmla="*/ 0 h 23"/>
                            <a:gd name="T12" fmla="*/ 0 w 55"/>
                            <a:gd name="T13" fmla="*/ 0 h 23"/>
                            <a:gd name="T14" fmla="*/ 0 w 55"/>
                            <a:gd name="T15" fmla="*/ 0 h 23"/>
                            <a:gd name="T16" fmla="*/ 0 w 55"/>
                            <a:gd name="T17" fmla="*/ 0 h 23"/>
                            <a:gd name="T18" fmla="*/ 0 w 55"/>
                            <a:gd name="T19" fmla="*/ 0 h 23"/>
                            <a:gd name="T20" fmla="*/ 0 w 55"/>
                            <a:gd name="T21" fmla="*/ 0 h 23"/>
                            <a:gd name="T22" fmla="*/ 0 w 55"/>
                            <a:gd name="T23" fmla="*/ 0 h 23"/>
                            <a:gd name="T24" fmla="*/ 0 w 55"/>
                            <a:gd name="T25" fmla="*/ 0 h 23"/>
                            <a:gd name="T26" fmla="*/ 0 w 55"/>
                            <a:gd name="T27" fmla="*/ 0 h 23"/>
                            <a:gd name="T28" fmla="*/ 0 w 55"/>
                            <a:gd name="T29" fmla="*/ 0 h 23"/>
                            <a:gd name="T30" fmla="*/ 0 w 55"/>
                            <a:gd name="T31" fmla="*/ 0 h 23"/>
                            <a:gd name="T32" fmla="*/ 0 w 55"/>
                            <a:gd name="T33" fmla="*/ 0 h 23"/>
                            <a:gd name="T34" fmla="*/ 0 w 55"/>
                            <a:gd name="T35" fmla="*/ 0 h 23"/>
                            <a:gd name="T36" fmla="*/ 0 w 55"/>
                            <a:gd name="T37" fmla="*/ 0 h 23"/>
                            <a:gd name="T38" fmla="*/ 0 w 55"/>
                            <a:gd name="T39" fmla="*/ 0 h 23"/>
                            <a:gd name="T40" fmla="*/ 0 w 55"/>
                            <a:gd name="T41" fmla="*/ 0 h 23"/>
                            <a:gd name="T42" fmla="*/ 0 w 55"/>
                            <a:gd name="T43" fmla="*/ 0 h 23"/>
                            <a:gd name="T44" fmla="*/ 0 w 55"/>
                            <a:gd name="T45" fmla="*/ 0 h 23"/>
                            <a:gd name="T46" fmla="*/ 0 w 55"/>
                            <a:gd name="T47" fmla="*/ 0 h 23"/>
                            <a:gd name="T48" fmla="*/ 0 w 55"/>
                            <a:gd name="T49" fmla="*/ 0 h 23"/>
                            <a:gd name="T50" fmla="*/ 0 w 55"/>
                            <a:gd name="T51" fmla="*/ 0 h 23"/>
                            <a:gd name="T52" fmla="*/ 0 w 55"/>
                            <a:gd name="T53" fmla="*/ 0 h 23"/>
                            <a:gd name="T54" fmla="*/ 0 w 55"/>
                            <a:gd name="T55" fmla="*/ 0 h 23"/>
                            <a:gd name="T56" fmla="*/ 0 w 55"/>
                            <a:gd name="T57" fmla="*/ 0 h 23"/>
                            <a:gd name="T58" fmla="*/ 0 w 55"/>
                            <a:gd name="T59" fmla="*/ 0 h 23"/>
                            <a:gd name="T60" fmla="*/ 0 w 55"/>
                            <a:gd name="T61" fmla="*/ 0 h 23"/>
                            <a:gd name="T62" fmla="*/ 0 w 55"/>
                            <a:gd name="T63" fmla="*/ 0 h 23"/>
                            <a:gd name="T64" fmla="*/ 0 w 55"/>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5"/>
                            <a:gd name="T100" fmla="*/ 0 h 23"/>
                            <a:gd name="T101" fmla="*/ 55 w 55"/>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5" h="23">
                              <a:moveTo>
                                <a:pt x="13" y="0"/>
                              </a:moveTo>
                              <a:lnTo>
                                <a:pt x="10" y="0"/>
                              </a:lnTo>
                              <a:lnTo>
                                <a:pt x="6" y="0"/>
                              </a:lnTo>
                              <a:lnTo>
                                <a:pt x="4" y="4"/>
                              </a:lnTo>
                              <a:lnTo>
                                <a:pt x="0" y="6"/>
                              </a:lnTo>
                              <a:lnTo>
                                <a:pt x="0" y="9"/>
                              </a:lnTo>
                              <a:lnTo>
                                <a:pt x="0" y="12"/>
                              </a:lnTo>
                              <a:lnTo>
                                <a:pt x="0" y="15"/>
                              </a:lnTo>
                              <a:lnTo>
                                <a:pt x="0" y="17"/>
                              </a:lnTo>
                              <a:lnTo>
                                <a:pt x="4" y="21"/>
                              </a:lnTo>
                              <a:lnTo>
                                <a:pt x="6" y="23"/>
                              </a:lnTo>
                              <a:lnTo>
                                <a:pt x="10" y="23"/>
                              </a:lnTo>
                              <a:lnTo>
                                <a:pt x="39" y="23"/>
                              </a:lnTo>
                              <a:lnTo>
                                <a:pt x="42" y="23"/>
                              </a:lnTo>
                              <a:lnTo>
                                <a:pt x="45" y="23"/>
                              </a:lnTo>
                              <a:lnTo>
                                <a:pt x="49" y="21"/>
                              </a:lnTo>
                              <a:lnTo>
                                <a:pt x="52" y="17"/>
                              </a:lnTo>
                              <a:lnTo>
                                <a:pt x="52" y="15"/>
                              </a:lnTo>
                              <a:lnTo>
                                <a:pt x="55" y="15"/>
                              </a:lnTo>
                              <a:lnTo>
                                <a:pt x="55" y="12"/>
                              </a:lnTo>
                              <a:lnTo>
                                <a:pt x="55" y="9"/>
                              </a:lnTo>
                              <a:lnTo>
                                <a:pt x="52" y="6"/>
                              </a:lnTo>
                              <a:lnTo>
                                <a:pt x="49" y="4"/>
                              </a:lnTo>
                              <a:lnTo>
                                <a:pt x="45" y="0"/>
                              </a:lnTo>
                              <a:lnTo>
                                <a:pt x="42"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471" name="Line 370"/>
                        <p:cNvSpPr>
                          <a:spLocks noChangeShapeType="1"/>
                        </p:cNvSpPr>
                        <p:nvPr/>
                      </p:nvSpPr>
                      <p:spPr bwMode="auto">
                        <a:xfrm>
                          <a:off x="1343" y="2509"/>
                          <a:ext cx="1" cy="1"/>
                        </a:xfrm>
                        <a:prstGeom prst="line">
                          <a:avLst/>
                        </a:prstGeom>
                        <a:noFill/>
                        <a:ln w="28575">
                          <a:solidFill>
                            <a:schemeClr val="tx1"/>
                          </a:solidFill>
                          <a:round/>
                          <a:headEnd/>
                          <a:tailEnd/>
                        </a:ln>
                      </p:spPr>
                      <p:txBody>
                        <a:bodyPr/>
                        <a:lstStyle/>
                        <a:p>
                          <a:endParaRPr lang="fr-CA"/>
                        </a:p>
                      </p:txBody>
                    </p:sp>
                    <p:sp>
                      <p:nvSpPr>
                        <p:cNvPr id="123472" name="Freeform 371"/>
                        <p:cNvSpPr>
                          <a:spLocks/>
                        </p:cNvSpPr>
                        <p:nvPr/>
                      </p:nvSpPr>
                      <p:spPr bwMode="auto">
                        <a:xfrm>
                          <a:off x="1343" y="2503"/>
                          <a:ext cx="6" cy="8"/>
                        </a:xfrm>
                        <a:custGeom>
                          <a:avLst/>
                          <a:gdLst>
                            <a:gd name="T0" fmla="*/ 0 w 25"/>
                            <a:gd name="T1" fmla="*/ 0 h 38"/>
                            <a:gd name="T2" fmla="*/ 0 w 25"/>
                            <a:gd name="T3" fmla="*/ 0 h 38"/>
                            <a:gd name="T4" fmla="*/ 0 w 25"/>
                            <a:gd name="T5" fmla="*/ 0 h 38"/>
                            <a:gd name="T6" fmla="*/ 0 w 25"/>
                            <a:gd name="T7" fmla="*/ 0 h 38"/>
                            <a:gd name="T8" fmla="*/ 0 w 25"/>
                            <a:gd name="T9" fmla="*/ 0 h 38"/>
                            <a:gd name="T10" fmla="*/ 0 w 25"/>
                            <a:gd name="T11" fmla="*/ 0 h 38"/>
                            <a:gd name="T12" fmla="*/ 0 w 25"/>
                            <a:gd name="T13" fmla="*/ 0 h 38"/>
                            <a:gd name="T14" fmla="*/ 0 w 25"/>
                            <a:gd name="T15" fmla="*/ 0 h 38"/>
                            <a:gd name="T16" fmla="*/ 0 w 25"/>
                            <a:gd name="T17" fmla="*/ 0 h 38"/>
                            <a:gd name="T18" fmla="*/ 0 w 25"/>
                            <a:gd name="T19" fmla="*/ 0 h 38"/>
                            <a:gd name="T20" fmla="*/ 0 w 25"/>
                            <a:gd name="T21" fmla="*/ 0 h 38"/>
                            <a:gd name="T22" fmla="*/ 0 w 25"/>
                            <a:gd name="T23" fmla="*/ 0 h 38"/>
                            <a:gd name="T24" fmla="*/ 0 w 25"/>
                            <a:gd name="T25" fmla="*/ 0 h 38"/>
                            <a:gd name="T26" fmla="*/ 0 w 25"/>
                            <a:gd name="T27" fmla="*/ 0 h 38"/>
                            <a:gd name="T28" fmla="*/ 0 w 25"/>
                            <a:gd name="T29" fmla="*/ 0 h 38"/>
                            <a:gd name="T30" fmla="*/ 0 w 25"/>
                            <a:gd name="T31" fmla="*/ 0 h 38"/>
                            <a:gd name="T32" fmla="*/ 0 w 25"/>
                            <a:gd name="T33" fmla="*/ 0 h 38"/>
                            <a:gd name="T34" fmla="*/ 0 w 25"/>
                            <a:gd name="T35" fmla="*/ 0 h 38"/>
                            <a:gd name="T36" fmla="*/ 0 w 25"/>
                            <a:gd name="T37" fmla="*/ 0 h 38"/>
                            <a:gd name="T38" fmla="*/ 0 w 25"/>
                            <a:gd name="T39" fmla="*/ 0 h 38"/>
                            <a:gd name="T40" fmla="*/ 0 w 25"/>
                            <a:gd name="T41" fmla="*/ 0 h 38"/>
                            <a:gd name="T42" fmla="*/ 0 w 25"/>
                            <a:gd name="T43" fmla="*/ 0 h 38"/>
                            <a:gd name="T44" fmla="*/ 0 w 25"/>
                            <a:gd name="T45" fmla="*/ 0 h 38"/>
                            <a:gd name="T46" fmla="*/ 0 w 25"/>
                            <a:gd name="T47" fmla="*/ 0 h 38"/>
                            <a:gd name="T48" fmla="*/ 0 w 25"/>
                            <a:gd name="T49" fmla="*/ 0 h 38"/>
                            <a:gd name="T50" fmla="*/ 0 w 25"/>
                            <a:gd name="T51" fmla="*/ 0 h 38"/>
                            <a:gd name="T52" fmla="*/ 0 w 25"/>
                            <a:gd name="T53" fmla="*/ 0 h 38"/>
                            <a:gd name="T54" fmla="*/ 0 w 25"/>
                            <a:gd name="T55" fmla="*/ 0 h 38"/>
                            <a:gd name="T56" fmla="*/ 0 w 25"/>
                            <a:gd name="T57" fmla="*/ 0 h 38"/>
                            <a:gd name="T58" fmla="*/ 0 w 25"/>
                            <a:gd name="T59" fmla="*/ 0 h 38"/>
                            <a:gd name="T60" fmla="*/ 0 w 25"/>
                            <a:gd name="T61" fmla="*/ 0 h 38"/>
                            <a:gd name="T62" fmla="*/ 0 w 25"/>
                            <a:gd name="T63" fmla="*/ 0 h 38"/>
                            <a:gd name="T64" fmla="*/ 0 w 25"/>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38"/>
                            <a:gd name="T101" fmla="*/ 25 w 25"/>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38">
                              <a:moveTo>
                                <a:pt x="0" y="27"/>
                              </a:moveTo>
                              <a:lnTo>
                                <a:pt x="0" y="30"/>
                              </a:lnTo>
                              <a:lnTo>
                                <a:pt x="0" y="32"/>
                              </a:lnTo>
                              <a:lnTo>
                                <a:pt x="2" y="36"/>
                              </a:lnTo>
                              <a:lnTo>
                                <a:pt x="6" y="38"/>
                              </a:lnTo>
                              <a:lnTo>
                                <a:pt x="9" y="38"/>
                              </a:lnTo>
                              <a:lnTo>
                                <a:pt x="12" y="38"/>
                              </a:lnTo>
                              <a:lnTo>
                                <a:pt x="15" y="38"/>
                              </a:lnTo>
                              <a:lnTo>
                                <a:pt x="19" y="36"/>
                              </a:lnTo>
                              <a:lnTo>
                                <a:pt x="22" y="32"/>
                              </a:lnTo>
                              <a:lnTo>
                                <a:pt x="22" y="30"/>
                              </a:lnTo>
                              <a:lnTo>
                                <a:pt x="25" y="30"/>
                              </a:lnTo>
                              <a:lnTo>
                                <a:pt x="25" y="15"/>
                              </a:lnTo>
                              <a:lnTo>
                                <a:pt x="25" y="10"/>
                              </a:lnTo>
                              <a:lnTo>
                                <a:pt x="22" y="8"/>
                              </a:lnTo>
                              <a:lnTo>
                                <a:pt x="22" y="5"/>
                              </a:lnTo>
                              <a:lnTo>
                                <a:pt x="19" y="5"/>
                              </a:lnTo>
                              <a:lnTo>
                                <a:pt x="19" y="2"/>
                              </a:lnTo>
                              <a:lnTo>
                                <a:pt x="15" y="2"/>
                              </a:lnTo>
                              <a:lnTo>
                                <a:pt x="12" y="0"/>
                              </a:lnTo>
                              <a:lnTo>
                                <a:pt x="9" y="0"/>
                              </a:lnTo>
                              <a:lnTo>
                                <a:pt x="6" y="2"/>
                              </a:lnTo>
                              <a:lnTo>
                                <a:pt x="2" y="2"/>
                              </a:lnTo>
                              <a:lnTo>
                                <a:pt x="2" y="5"/>
                              </a:lnTo>
                              <a:lnTo>
                                <a:pt x="0" y="5"/>
                              </a:lnTo>
                              <a:lnTo>
                                <a:pt x="0" y="8"/>
                              </a:lnTo>
                              <a:lnTo>
                                <a:pt x="0" y="13"/>
                              </a:lnTo>
                              <a:lnTo>
                                <a:pt x="0" y="27"/>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473" name="Line 372"/>
                        <p:cNvSpPr>
                          <a:spLocks noChangeShapeType="1"/>
                        </p:cNvSpPr>
                        <p:nvPr/>
                      </p:nvSpPr>
                      <p:spPr bwMode="auto">
                        <a:xfrm>
                          <a:off x="1346" y="2503"/>
                          <a:ext cx="1" cy="1"/>
                        </a:xfrm>
                        <a:prstGeom prst="line">
                          <a:avLst/>
                        </a:prstGeom>
                        <a:noFill/>
                        <a:ln w="28575">
                          <a:solidFill>
                            <a:schemeClr val="tx1"/>
                          </a:solidFill>
                          <a:round/>
                          <a:headEnd/>
                          <a:tailEnd/>
                        </a:ln>
                      </p:spPr>
                      <p:txBody>
                        <a:bodyPr/>
                        <a:lstStyle/>
                        <a:p>
                          <a:endParaRPr lang="fr-CA"/>
                        </a:p>
                      </p:txBody>
                    </p:sp>
                    <p:sp>
                      <p:nvSpPr>
                        <p:cNvPr id="123474" name="Freeform 373"/>
                        <p:cNvSpPr>
                          <a:spLocks/>
                        </p:cNvSpPr>
                        <p:nvPr/>
                      </p:nvSpPr>
                      <p:spPr bwMode="auto">
                        <a:xfrm>
                          <a:off x="1343" y="2503"/>
                          <a:ext cx="9" cy="4"/>
                        </a:xfrm>
                        <a:custGeom>
                          <a:avLst/>
                          <a:gdLst>
                            <a:gd name="T0" fmla="*/ 0 w 37"/>
                            <a:gd name="T1" fmla="*/ 0 h 21"/>
                            <a:gd name="T2" fmla="*/ 0 w 37"/>
                            <a:gd name="T3" fmla="*/ 0 h 21"/>
                            <a:gd name="T4" fmla="*/ 0 w 37"/>
                            <a:gd name="T5" fmla="*/ 0 h 21"/>
                            <a:gd name="T6" fmla="*/ 0 w 37"/>
                            <a:gd name="T7" fmla="*/ 0 h 21"/>
                            <a:gd name="T8" fmla="*/ 0 w 37"/>
                            <a:gd name="T9" fmla="*/ 0 h 21"/>
                            <a:gd name="T10" fmla="*/ 0 w 37"/>
                            <a:gd name="T11" fmla="*/ 0 h 21"/>
                            <a:gd name="T12" fmla="*/ 0 w 37"/>
                            <a:gd name="T13" fmla="*/ 0 h 21"/>
                            <a:gd name="T14" fmla="*/ 0 w 37"/>
                            <a:gd name="T15" fmla="*/ 0 h 21"/>
                            <a:gd name="T16" fmla="*/ 0 w 37"/>
                            <a:gd name="T17" fmla="*/ 0 h 21"/>
                            <a:gd name="T18" fmla="*/ 0 w 37"/>
                            <a:gd name="T19" fmla="*/ 0 h 21"/>
                            <a:gd name="T20" fmla="*/ 0 w 37"/>
                            <a:gd name="T21" fmla="*/ 0 h 21"/>
                            <a:gd name="T22" fmla="*/ 0 w 37"/>
                            <a:gd name="T23" fmla="*/ 0 h 21"/>
                            <a:gd name="T24" fmla="*/ 0 w 37"/>
                            <a:gd name="T25" fmla="*/ 0 h 21"/>
                            <a:gd name="T26" fmla="*/ 0 w 37"/>
                            <a:gd name="T27" fmla="*/ 0 h 21"/>
                            <a:gd name="T28" fmla="*/ 0 w 37"/>
                            <a:gd name="T29" fmla="*/ 0 h 21"/>
                            <a:gd name="T30" fmla="*/ 0 w 37"/>
                            <a:gd name="T31" fmla="*/ 0 h 21"/>
                            <a:gd name="T32" fmla="*/ 0 w 37"/>
                            <a:gd name="T33" fmla="*/ 0 h 21"/>
                            <a:gd name="T34" fmla="*/ 0 w 37"/>
                            <a:gd name="T35" fmla="*/ 0 h 21"/>
                            <a:gd name="T36" fmla="*/ 0 w 37"/>
                            <a:gd name="T37" fmla="*/ 0 h 21"/>
                            <a:gd name="T38" fmla="*/ 0 w 37"/>
                            <a:gd name="T39" fmla="*/ 0 h 21"/>
                            <a:gd name="T40" fmla="*/ 0 w 37"/>
                            <a:gd name="T41" fmla="*/ 0 h 21"/>
                            <a:gd name="T42" fmla="*/ 0 w 37"/>
                            <a:gd name="T43" fmla="*/ 0 h 21"/>
                            <a:gd name="T44" fmla="*/ 0 w 37"/>
                            <a:gd name="T45" fmla="*/ 0 h 21"/>
                            <a:gd name="T46" fmla="*/ 0 w 37"/>
                            <a:gd name="T47" fmla="*/ 0 h 21"/>
                            <a:gd name="T48" fmla="*/ 0 w 37"/>
                            <a:gd name="T49" fmla="*/ 0 h 21"/>
                            <a:gd name="T50" fmla="*/ 0 w 37"/>
                            <a:gd name="T51" fmla="*/ 0 h 21"/>
                            <a:gd name="T52" fmla="*/ 0 w 37"/>
                            <a:gd name="T53" fmla="*/ 0 h 21"/>
                            <a:gd name="T54" fmla="*/ 0 w 37"/>
                            <a:gd name="T55" fmla="*/ 0 h 21"/>
                            <a:gd name="T56" fmla="*/ 0 w 37"/>
                            <a:gd name="T57" fmla="*/ 0 h 21"/>
                            <a:gd name="T58" fmla="*/ 0 w 37"/>
                            <a:gd name="T59" fmla="*/ 0 h 21"/>
                            <a:gd name="T60" fmla="*/ 0 w 37"/>
                            <a:gd name="T61" fmla="*/ 0 h 21"/>
                            <a:gd name="T62" fmla="*/ 0 w 37"/>
                            <a:gd name="T63" fmla="*/ 0 h 21"/>
                            <a:gd name="T64" fmla="*/ 0 w 37"/>
                            <a:gd name="T65" fmla="*/ 0 h 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21"/>
                            <a:gd name="T101" fmla="*/ 37 w 37"/>
                            <a:gd name="T102" fmla="*/ 21 h 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21">
                              <a:moveTo>
                                <a:pt x="12" y="0"/>
                              </a:moveTo>
                              <a:lnTo>
                                <a:pt x="9" y="0"/>
                              </a:lnTo>
                              <a:lnTo>
                                <a:pt x="6" y="2"/>
                              </a:lnTo>
                              <a:lnTo>
                                <a:pt x="2" y="2"/>
                              </a:lnTo>
                              <a:lnTo>
                                <a:pt x="2" y="5"/>
                              </a:lnTo>
                              <a:lnTo>
                                <a:pt x="0" y="5"/>
                              </a:lnTo>
                              <a:lnTo>
                                <a:pt x="0" y="8"/>
                              </a:lnTo>
                              <a:lnTo>
                                <a:pt x="0" y="10"/>
                              </a:lnTo>
                              <a:lnTo>
                                <a:pt x="0" y="13"/>
                              </a:lnTo>
                              <a:lnTo>
                                <a:pt x="0" y="15"/>
                              </a:lnTo>
                              <a:lnTo>
                                <a:pt x="0" y="19"/>
                              </a:lnTo>
                              <a:lnTo>
                                <a:pt x="2" y="19"/>
                              </a:lnTo>
                              <a:lnTo>
                                <a:pt x="2" y="21"/>
                              </a:lnTo>
                              <a:lnTo>
                                <a:pt x="6" y="21"/>
                              </a:lnTo>
                              <a:lnTo>
                                <a:pt x="9" y="21"/>
                              </a:lnTo>
                              <a:lnTo>
                                <a:pt x="22" y="21"/>
                              </a:lnTo>
                              <a:lnTo>
                                <a:pt x="28" y="21"/>
                              </a:lnTo>
                              <a:lnTo>
                                <a:pt x="32" y="21"/>
                              </a:lnTo>
                              <a:lnTo>
                                <a:pt x="34" y="19"/>
                              </a:lnTo>
                              <a:lnTo>
                                <a:pt x="37" y="15"/>
                              </a:lnTo>
                              <a:lnTo>
                                <a:pt x="37" y="13"/>
                              </a:lnTo>
                              <a:lnTo>
                                <a:pt x="37" y="10"/>
                              </a:lnTo>
                              <a:lnTo>
                                <a:pt x="37" y="8"/>
                              </a:lnTo>
                              <a:lnTo>
                                <a:pt x="34" y="5"/>
                              </a:lnTo>
                              <a:lnTo>
                                <a:pt x="32" y="2"/>
                              </a:lnTo>
                              <a:lnTo>
                                <a:pt x="25"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475" name="Line 374"/>
                        <p:cNvSpPr>
                          <a:spLocks noChangeShapeType="1"/>
                        </p:cNvSpPr>
                        <p:nvPr/>
                      </p:nvSpPr>
                      <p:spPr bwMode="auto">
                        <a:xfrm>
                          <a:off x="1346" y="2505"/>
                          <a:ext cx="1" cy="1"/>
                        </a:xfrm>
                        <a:prstGeom prst="line">
                          <a:avLst/>
                        </a:prstGeom>
                        <a:noFill/>
                        <a:ln w="28575">
                          <a:solidFill>
                            <a:schemeClr val="tx1"/>
                          </a:solidFill>
                          <a:round/>
                          <a:headEnd/>
                          <a:tailEnd/>
                        </a:ln>
                      </p:spPr>
                      <p:txBody>
                        <a:bodyPr/>
                        <a:lstStyle/>
                        <a:p>
                          <a:endParaRPr lang="fr-CA"/>
                        </a:p>
                      </p:txBody>
                    </p:sp>
                    <p:sp>
                      <p:nvSpPr>
                        <p:cNvPr id="123476" name="Freeform 375"/>
                        <p:cNvSpPr>
                          <a:spLocks/>
                        </p:cNvSpPr>
                        <p:nvPr/>
                      </p:nvSpPr>
                      <p:spPr bwMode="auto">
                        <a:xfrm>
                          <a:off x="1346" y="2497"/>
                          <a:ext cx="6" cy="10"/>
                        </a:xfrm>
                        <a:custGeom>
                          <a:avLst/>
                          <a:gdLst>
                            <a:gd name="T0" fmla="*/ 0 w 25"/>
                            <a:gd name="T1" fmla="*/ 0 h 53"/>
                            <a:gd name="T2" fmla="*/ 0 w 25"/>
                            <a:gd name="T3" fmla="*/ 0 h 53"/>
                            <a:gd name="T4" fmla="*/ 0 w 25"/>
                            <a:gd name="T5" fmla="*/ 0 h 53"/>
                            <a:gd name="T6" fmla="*/ 0 w 25"/>
                            <a:gd name="T7" fmla="*/ 0 h 53"/>
                            <a:gd name="T8" fmla="*/ 0 w 25"/>
                            <a:gd name="T9" fmla="*/ 0 h 53"/>
                            <a:gd name="T10" fmla="*/ 0 w 25"/>
                            <a:gd name="T11" fmla="*/ 0 h 53"/>
                            <a:gd name="T12" fmla="*/ 0 w 25"/>
                            <a:gd name="T13" fmla="*/ 0 h 53"/>
                            <a:gd name="T14" fmla="*/ 0 w 25"/>
                            <a:gd name="T15" fmla="*/ 0 h 53"/>
                            <a:gd name="T16" fmla="*/ 0 w 25"/>
                            <a:gd name="T17" fmla="*/ 0 h 53"/>
                            <a:gd name="T18" fmla="*/ 0 w 25"/>
                            <a:gd name="T19" fmla="*/ 0 h 53"/>
                            <a:gd name="T20" fmla="*/ 0 w 25"/>
                            <a:gd name="T21" fmla="*/ 0 h 53"/>
                            <a:gd name="T22" fmla="*/ 0 w 25"/>
                            <a:gd name="T23" fmla="*/ 0 h 53"/>
                            <a:gd name="T24" fmla="*/ 0 w 25"/>
                            <a:gd name="T25" fmla="*/ 0 h 53"/>
                            <a:gd name="T26" fmla="*/ 0 w 25"/>
                            <a:gd name="T27" fmla="*/ 0 h 53"/>
                            <a:gd name="T28" fmla="*/ 0 w 25"/>
                            <a:gd name="T29" fmla="*/ 0 h 53"/>
                            <a:gd name="T30" fmla="*/ 0 w 25"/>
                            <a:gd name="T31" fmla="*/ 0 h 53"/>
                            <a:gd name="T32" fmla="*/ 0 w 25"/>
                            <a:gd name="T33" fmla="*/ 0 h 53"/>
                            <a:gd name="T34" fmla="*/ 0 w 25"/>
                            <a:gd name="T35" fmla="*/ 0 h 53"/>
                            <a:gd name="T36" fmla="*/ 0 w 25"/>
                            <a:gd name="T37" fmla="*/ 0 h 53"/>
                            <a:gd name="T38" fmla="*/ 0 w 25"/>
                            <a:gd name="T39" fmla="*/ 0 h 53"/>
                            <a:gd name="T40" fmla="*/ 0 w 25"/>
                            <a:gd name="T41" fmla="*/ 0 h 53"/>
                            <a:gd name="T42" fmla="*/ 0 w 25"/>
                            <a:gd name="T43" fmla="*/ 0 h 53"/>
                            <a:gd name="T44" fmla="*/ 0 w 25"/>
                            <a:gd name="T45" fmla="*/ 0 h 53"/>
                            <a:gd name="T46" fmla="*/ 0 w 25"/>
                            <a:gd name="T47" fmla="*/ 0 h 53"/>
                            <a:gd name="T48" fmla="*/ 0 w 25"/>
                            <a:gd name="T49" fmla="*/ 0 h 53"/>
                            <a:gd name="T50" fmla="*/ 0 w 25"/>
                            <a:gd name="T51" fmla="*/ 0 h 53"/>
                            <a:gd name="T52" fmla="*/ 0 w 25"/>
                            <a:gd name="T53" fmla="*/ 0 h 53"/>
                            <a:gd name="T54" fmla="*/ 0 w 25"/>
                            <a:gd name="T55" fmla="*/ 0 h 53"/>
                            <a:gd name="T56" fmla="*/ 0 w 25"/>
                            <a:gd name="T57" fmla="*/ 0 h 53"/>
                            <a:gd name="T58" fmla="*/ 0 w 25"/>
                            <a:gd name="T59" fmla="*/ 0 h 53"/>
                            <a:gd name="T60" fmla="*/ 0 w 25"/>
                            <a:gd name="T61" fmla="*/ 0 h 53"/>
                            <a:gd name="T62" fmla="*/ 0 w 25"/>
                            <a:gd name="T63" fmla="*/ 0 h 53"/>
                            <a:gd name="T64" fmla="*/ 0 w 25"/>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53"/>
                            <a:gd name="T101" fmla="*/ 25 w 25"/>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53">
                              <a:moveTo>
                                <a:pt x="0" y="42"/>
                              </a:moveTo>
                              <a:lnTo>
                                <a:pt x="0" y="45"/>
                              </a:lnTo>
                              <a:lnTo>
                                <a:pt x="0" y="47"/>
                              </a:lnTo>
                              <a:lnTo>
                                <a:pt x="3" y="51"/>
                              </a:lnTo>
                              <a:lnTo>
                                <a:pt x="7" y="53"/>
                              </a:lnTo>
                              <a:lnTo>
                                <a:pt x="10" y="53"/>
                              </a:lnTo>
                              <a:lnTo>
                                <a:pt x="13" y="53"/>
                              </a:lnTo>
                              <a:lnTo>
                                <a:pt x="16" y="53"/>
                              </a:lnTo>
                              <a:lnTo>
                                <a:pt x="20" y="53"/>
                              </a:lnTo>
                              <a:lnTo>
                                <a:pt x="22" y="51"/>
                              </a:lnTo>
                              <a:lnTo>
                                <a:pt x="25" y="47"/>
                              </a:lnTo>
                              <a:lnTo>
                                <a:pt x="25" y="45"/>
                              </a:lnTo>
                              <a:lnTo>
                                <a:pt x="25" y="15"/>
                              </a:lnTo>
                              <a:lnTo>
                                <a:pt x="25" y="9"/>
                              </a:lnTo>
                              <a:lnTo>
                                <a:pt x="22" y="6"/>
                              </a:lnTo>
                              <a:lnTo>
                                <a:pt x="22" y="3"/>
                              </a:lnTo>
                              <a:lnTo>
                                <a:pt x="20" y="3"/>
                              </a:lnTo>
                              <a:lnTo>
                                <a:pt x="20" y="0"/>
                              </a:lnTo>
                              <a:lnTo>
                                <a:pt x="16" y="0"/>
                              </a:lnTo>
                              <a:lnTo>
                                <a:pt x="13" y="0"/>
                              </a:lnTo>
                              <a:lnTo>
                                <a:pt x="10" y="0"/>
                              </a:lnTo>
                              <a:lnTo>
                                <a:pt x="7" y="3"/>
                              </a:lnTo>
                              <a:lnTo>
                                <a:pt x="3" y="3"/>
                              </a:lnTo>
                              <a:lnTo>
                                <a:pt x="3" y="6"/>
                              </a:lnTo>
                              <a:lnTo>
                                <a:pt x="0" y="9"/>
                              </a:lnTo>
                              <a:lnTo>
                                <a:pt x="0" y="11"/>
                              </a:lnTo>
                              <a:lnTo>
                                <a:pt x="0" y="42"/>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477" name="Line 376"/>
                        <p:cNvSpPr>
                          <a:spLocks noChangeShapeType="1"/>
                        </p:cNvSpPr>
                        <p:nvPr/>
                      </p:nvSpPr>
                      <p:spPr bwMode="auto">
                        <a:xfrm>
                          <a:off x="1349" y="2497"/>
                          <a:ext cx="1" cy="1"/>
                        </a:xfrm>
                        <a:prstGeom prst="line">
                          <a:avLst/>
                        </a:prstGeom>
                        <a:noFill/>
                        <a:ln w="28575">
                          <a:solidFill>
                            <a:schemeClr val="tx1"/>
                          </a:solidFill>
                          <a:round/>
                          <a:headEnd/>
                          <a:tailEnd/>
                        </a:ln>
                      </p:spPr>
                      <p:txBody>
                        <a:bodyPr/>
                        <a:lstStyle/>
                        <a:p>
                          <a:endParaRPr lang="fr-CA"/>
                        </a:p>
                      </p:txBody>
                    </p:sp>
                    <p:sp>
                      <p:nvSpPr>
                        <p:cNvPr id="123478" name="Freeform 377"/>
                        <p:cNvSpPr>
                          <a:spLocks/>
                        </p:cNvSpPr>
                        <p:nvPr/>
                      </p:nvSpPr>
                      <p:spPr bwMode="auto">
                        <a:xfrm>
                          <a:off x="1346" y="2497"/>
                          <a:ext cx="10" cy="4"/>
                        </a:xfrm>
                        <a:custGeom>
                          <a:avLst/>
                          <a:gdLst>
                            <a:gd name="T0" fmla="*/ 0 w 42"/>
                            <a:gd name="T1" fmla="*/ 0 h 23"/>
                            <a:gd name="T2" fmla="*/ 0 w 42"/>
                            <a:gd name="T3" fmla="*/ 0 h 23"/>
                            <a:gd name="T4" fmla="*/ 0 w 42"/>
                            <a:gd name="T5" fmla="*/ 0 h 23"/>
                            <a:gd name="T6" fmla="*/ 0 w 42"/>
                            <a:gd name="T7" fmla="*/ 0 h 23"/>
                            <a:gd name="T8" fmla="*/ 0 w 42"/>
                            <a:gd name="T9" fmla="*/ 0 h 23"/>
                            <a:gd name="T10" fmla="*/ 0 w 42"/>
                            <a:gd name="T11" fmla="*/ 0 h 23"/>
                            <a:gd name="T12" fmla="*/ 0 w 42"/>
                            <a:gd name="T13" fmla="*/ 0 h 23"/>
                            <a:gd name="T14" fmla="*/ 0 w 42"/>
                            <a:gd name="T15" fmla="*/ 0 h 23"/>
                            <a:gd name="T16" fmla="*/ 0 w 42"/>
                            <a:gd name="T17" fmla="*/ 0 h 23"/>
                            <a:gd name="T18" fmla="*/ 0 w 42"/>
                            <a:gd name="T19" fmla="*/ 0 h 23"/>
                            <a:gd name="T20" fmla="*/ 0 w 42"/>
                            <a:gd name="T21" fmla="*/ 0 h 23"/>
                            <a:gd name="T22" fmla="*/ 0 w 42"/>
                            <a:gd name="T23" fmla="*/ 0 h 23"/>
                            <a:gd name="T24" fmla="*/ 0 w 42"/>
                            <a:gd name="T25" fmla="*/ 0 h 23"/>
                            <a:gd name="T26" fmla="*/ 0 w 42"/>
                            <a:gd name="T27" fmla="*/ 0 h 23"/>
                            <a:gd name="T28" fmla="*/ 0 w 42"/>
                            <a:gd name="T29" fmla="*/ 0 h 23"/>
                            <a:gd name="T30" fmla="*/ 0 w 42"/>
                            <a:gd name="T31" fmla="*/ 0 h 23"/>
                            <a:gd name="T32" fmla="*/ 0 w 42"/>
                            <a:gd name="T33" fmla="*/ 0 h 23"/>
                            <a:gd name="T34" fmla="*/ 0 w 42"/>
                            <a:gd name="T35" fmla="*/ 0 h 23"/>
                            <a:gd name="T36" fmla="*/ 0 w 42"/>
                            <a:gd name="T37" fmla="*/ 0 h 23"/>
                            <a:gd name="T38" fmla="*/ 0 w 42"/>
                            <a:gd name="T39" fmla="*/ 0 h 23"/>
                            <a:gd name="T40" fmla="*/ 0 w 42"/>
                            <a:gd name="T41" fmla="*/ 0 h 23"/>
                            <a:gd name="T42" fmla="*/ 0 w 42"/>
                            <a:gd name="T43" fmla="*/ 0 h 23"/>
                            <a:gd name="T44" fmla="*/ 0 w 42"/>
                            <a:gd name="T45" fmla="*/ 0 h 23"/>
                            <a:gd name="T46" fmla="*/ 0 w 42"/>
                            <a:gd name="T47" fmla="*/ 0 h 23"/>
                            <a:gd name="T48" fmla="*/ 0 w 42"/>
                            <a:gd name="T49" fmla="*/ 0 h 23"/>
                            <a:gd name="T50" fmla="*/ 0 w 42"/>
                            <a:gd name="T51" fmla="*/ 0 h 23"/>
                            <a:gd name="T52" fmla="*/ 0 w 42"/>
                            <a:gd name="T53" fmla="*/ 0 h 23"/>
                            <a:gd name="T54" fmla="*/ 0 w 42"/>
                            <a:gd name="T55" fmla="*/ 0 h 23"/>
                            <a:gd name="T56" fmla="*/ 0 w 42"/>
                            <a:gd name="T57" fmla="*/ 0 h 23"/>
                            <a:gd name="T58" fmla="*/ 0 w 42"/>
                            <a:gd name="T59" fmla="*/ 0 h 23"/>
                            <a:gd name="T60" fmla="*/ 0 w 42"/>
                            <a:gd name="T61" fmla="*/ 0 h 23"/>
                            <a:gd name="T62" fmla="*/ 0 w 42"/>
                            <a:gd name="T63" fmla="*/ 0 h 23"/>
                            <a:gd name="T64" fmla="*/ 0 w 42"/>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2"/>
                            <a:gd name="T100" fmla="*/ 0 h 23"/>
                            <a:gd name="T101" fmla="*/ 42 w 42"/>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2" h="23">
                              <a:moveTo>
                                <a:pt x="13" y="0"/>
                              </a:moveTo>
                              <a:lnTo>
                                <a:pt x="10" y="0"/>
                              </a:lnTo>
                              <a:lnTo>
                                <a:pt x="7" y="3"/>
                              </a:lnTo>
                              <a:lnTo>
                                <a:pt x="3" y="3"/>
                              </a:lnTo>
                              <a:lnTo>
                                <a:pt x="3" y="6"/>
                              </a:lnTo>
                              <a:lnTo>
                                <a:pt x="0" y="9"/>
                              </a:lnTo>
                              <a:lnTo>
                                <a:pt x="0" y="11"/>
                              </a:lnTo>
                              <a:lnTo>
                                <a:pt x="0" y="15"/>
                              </a:lnTo>
                              <a:lnTo>
                                <a:pt x="0" y="17"/>
                              </a:lnTo>
                              <a:lnTo>
                                <a:pt x="3" y="17"/>
                              </a:lnTo>
                              <a:lnTo>
                                <a:pt x="3" y="20"/>
                              </a:lnTo>
                              <a:lnTo>
                                <a:pt x="7" y="20"/>
                              </a:lnTo>
                              <a:lnTo>
                                <a:pt x="10" y="23"/>
                              </a:lnTo>
                              <a:lnTo>
                                <a:pt x="22" y="23"/>
                              </a:lnTo>
                              <a:lnTo>
                                <a:pt x="29" y="23"/>
                              </a:lnTo>
                              <a:lnTo>
                                <a:pt x="31" y="23"/>
                              </a:lnTo>
                              <a:lnTo>
                                <a:pt x="35" y="20"/>
                              </a:lnTo>
                              <a:lnTo>
                                <a:pt x="38" y="20"/>
                              </a:lnTo>
                              <a:lnTo>
                                <a:pt x="38" y="17"/>
                              </a:lnTo>
                              <a:lnTo>
                                <a:pt x="42" y="15"/>
                              </a:lnTo>
                              <a:lnTo>
                                <a:pt x="42" y="11"/>
                              </a:lnTo>
                              <a:lnTo>
                                <a:pt x="42" y="9"/>
                              </a:lnTo>
                              <a:lnTo>
                                <a:pt x="38" y="9"/>
                              </a:lnTo>
                              <a:lnTo>
                                <a:pt x="38" y="6"/>
                              </a:lnTo>
                              <a:lnTo>
                                <a:pt x="38" y="3"/>
                              </a:lnTo>
                              <a:lnTo>
                                <a:pt x="35" y="3"/>
                              </a:lnTo>
                              <a:lnTo>
                                <a:pt x="31" y="0"/>
                              </a:lnTo>
                              <a:lnTo>
                                <a:pt x="25"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479" name="Line 378"/>
                        <p:cNvSpPr>
                          <a:spLocks noChangeShapeType="1"/>
                        </p:cNvSpPr>
                        <p:nvPr/>
                      </p:nvSpPr>
                      <p:spPr bwMode="auto">
                        <a:xfrm>
                          <a:off x="1350" y="2499"/>
                          <a:ext cx="1" cy="1"/>
                        </a:xfrm>
                        <a:prstGeom prst="line">
                          <a:avLst/>
                        </a:prstGeom>
                        <a:noFill/>
                        <a:ln w="28575">
                          <a:solidFill>
                            <a:schemeClr val="tx1"/>
                          </a:solidFill>
                          <a:round/>
                          <a:headEnd/>
                          <a:tailEnd/>
                        </a:ln>
                      </p:spPr>
                      <p:txBody>
                        <a:bodyPr/>
                        <a:lstStyle/>
                        <a:p>
                          <a:endParaRPr lang="fr-CA"/>
                        </a:p>
                      </p:txBody>
                    </p:sp>
                    <p:sp>
                      <p:nvSpPr>
                        <p:cNvPr id="123480" name="Freeform 379"/>
                        <p:cNvSpPr>
                          <a:spLocks/>
                        </p:cNvSpPr>
                        <p:nvPr/>
                      </p:nvSpPr>
                      <p:spPr bwMode="auto">
                        <a:xfrm>
                          <a:off x="1350" y="2494"/>
                          <a:ext cx="6" cy="7"/>
                        </a:xfrm>
                        <a:custGeom>
                          <a:avLst/>
                          <a:gdLst>
                            <a:gd name="T0" fmla="*/ 0 w 26"/>
                            <a:gd name="T1" fmla="*/ 0 h 36"/>
                            <a:gd name="T2" fmla="*/ 0 w 26"/>
                            <a:gd name="T3" fmla="*/ 0 h 36"/>
                            <a:gd name="T4" fmla="*/ 0 w 26"/>
                            <a:gd name="T5" fmla="*/ 0 h 36"/>
                            <a:gd name="T6" fmla="*/ 0 w 26"/>
                            <a:gd name="T7" fmla="*/ 0 h 36"/>
                            <a:gd name="T8" fmla="*/ 0 w 26"/>
                            <a:gd name="T9" fmla="*/ 0 h 36"/>
                            <a:gd name="T10" fmla="*/ 0 w 26"/>
                            <a:gd name="T11" fmla="*/ 0 h 36"/>
                            <a:gd name="T12" fmla="*/ 0 w 26"/>
                            <a:gd name="T13" fmla="*/ 0 h 36"/>
                            <a:gd name="T14" fmla="*/ 0 w 26"/>
                            <a:gd name="T15" fmla="*/ 0 h 36"/>
                            <a:gd name="T16" fmla="*/ 0 w 26"/>
                            <a:gd name="T17" fmla="*/ 0 h 36"/>
                            <a:gd name="T18" fmla="*/ 0 w 26"/>
                            <a:gd name="T19" fmla="*/ 0 h 36"/>
                            <a:gd name="T20" fmla="*/ 0 w 26"/>
                            <a:gd name="T21" fmla="*/ 0 h 36"/>
                            <a:gd name="T22" fmla="*/ 0 w 26"/>
                            <a:gd name="T23" fmla="*/ 0 h 36"/>
                            <a:gd name="T24" fmla="*/ 0 w 26"/>
                            <a:gd name="T25" fmla="*/ 0 h 36"/>
                            <a:gd name="T26" fmla="*/ 0 w 26"/>
                            <a:gd name="T27" fmla="*/ 0 h 36"/>
                            <a:gd name="T28" fmla="*/ 0 w 26"/>
                            <a:gd name="T29" fmla="*/ 0 h 36"/>
                            <a:gd name="T30" fmla="*/ 0 w 26"/>
                            <a:gd name="T31" fmla="*/ 0 h 36"/>
                            <a:gd name="T32" fmla="*/ 0 w 26"/>
                            <a:gd name="T33" fmla="*/ 0 h 36"/>
                            <a:gd name="T34" fmla="*/ 0 w 26"/>
                            <a:gd name="T35" fmla="*/ 0 h 36"/>
                            <a:gd name="T36" fmla="*/ 0 w 26"/>
                            <a:gd name="T37" fmla="*/ 0 h 36"/>
                            <a:gd name="T38" fmla="*/ 0 w 26"/>
                            <a:gd name="T39" fmla="*/ 0 h 36"/>
                            <a:gd name="T40" fmla="*/ 0 w 26"/>
                            <a:gd name="T41" fmla="*/ 0 h 36"/>
                            <a:gd name="T42" fmla="*/ 0 w 26"/>
                            <a:gd name="T43" fmla="*/ 0 h 36"/>
                            <a:gd name="T44" fmla="*/ 0 w 26"/>
                            <a:gd name="T45" fmla="*/ 0 h 36"/>
                            <a:gd name="T46" fmla="*/ 0 w 26"/>
                            <a:gd name="T47" fmla="*/ 0 h 36"/>
                            <a:gd name="T48" fmla="*/ 0 w 26"/>
                            <a:gd name="T49" fmla="*/ 0 h 36"/>
                            <a:gd name="T50" fmla="*/ 0 w 26"/>
                            <a:gd name="T51" fmla="*/ 0 h 36"/>
                            <a:gd name="T52" fmla="*/ 0 w 26"/>
                            <a:gd name="T53" fmla="*/ 0 h 36"/>
                            <a:gd name="T54" fmla="*/ 0 w 26"/>
                            <a:gd name="T55" fmla="*/ 0 h 36"/>
                            <a:gd name="T56" fmla="*/ 0 w 26"/>
                            <a:gd name="T57" fmla="*/ 0 h 36"/>
                            <a:gd name="T58" fmla="*/ 0 w 26"/>
                            <a:gd name="T59" fmla="*/ 0 h 36"/>
                            <a:gd name="T60" fmla="*/ 0 w 26"/>
                            <a:gd name="T61" fmla="*/ 0 h 36"/>
                            <a:gd name="T62" fmla="*/ 0 w 26"/>
                            <a:gd name="T63" fmla="*/ 0 h 36"/>
                            <a:gd name="T64" fmla="*/ 0 w 26"/>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6"/>
                            <a:gd name="T101" fmla="*/ 26 w 26"/>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6">
                              <a:moveTo>
                                <a:pt x="0" y="24"/>
                              </a:moveTo>
                              <a:lnTo>
                                <a:pt x="0" y="28"/>
                              </a:lnTo>
                              <a:lnTo>
                                <a:pt x="0" y="30"/>
                              </a:lnTo>
                              <a:lnTo>
                                <a:pt x="4" y="33"/>
                              </a:lnTo>
                              <a:lnTo>
                                <a:pt x="6" y="36"/>
                              </a:lnTo>
                              <a:lnTo>
                                <a:pt x="9" y="36"/>
                              </a:lnTo>
                              <a:lnTo>
                                <a:pt x="13" y="36"/>
                              </a:lnTo>
                              <a:lnTo>
                                <a:pt x="15" y="36"/>
                              </a:lnTo>
                              <a:lnTo>
                                <a:pt x="19" y="33"/>
                              </a:lnTo>
                              <a:lnTo>
                                <a:pt x="22" y="33"/>
                              </a:lnTo>
                              <a:lnTo>
                                <a:pt x="22" y="30"/>
                              </a:lnTo>
                              <a:lnTo>
                                <a:pt x="26" y="28"/>
                              </a:lnTo>
                              <a:lnTo>
                                <a:pt x="26" y="13"/>
                              </a:lnTo>
                              <a:lnTo>
                                <a:pt x="26" y="7"/>
                              </a:lnTo>
                              <a:lnTo>
                                <a:pt x="22" y="5"/>
                              </a:lnTo>
                              <a:lnTo>
                                <a:pt x="22" y="2"/>
                              </a:lnTo>
                              <a:lnTo>
                                <a:pt x="19" y="0"/>
                              </a:lnTo>
                              <a:lnTo>
                                <a:pt x="15" y="0"/>
                              </a:lnTo>
                              <a:lnTo>
                                <a:pt x="13" y="0"/>
                              </a:lnTo>
                              <a:lnTo>
                                <a:pt x="9" y="0"/>
                              </a:lnTo>
                              <a:lnTo>
                                <a:pt x="6" y="0"/>
                              </a:lnTo>
                              <a:lnTo>
                                <a:pt x="4" y="0"/>
                              </a:lnTo>
                              <a:lnTo>
                                <a:pt x="4" y="2"/>
                              </a:lnTo>
                              <a:lnTo>
                                <a:pt x="0" y="2"/>
                              </a:lnTo>
                              <a:lnTo>
                                <a:pt x="0" y="5"/>
                              </a:lnTo>
                              <a:lnTo>
                                <a:pt x="0" y="11"/>
                              </a:lnTo>
                              <a:lnTo>
                                <a:pt x="0" y="24"/>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481" name="Line 380"/>
                        <p:cNvSpPr>
                          <a:spLocks noChangeShapeType="1"/>
                        </p:cNvSpPr>
                        <p:nvPr/>
                      </p:nvSpPr>
                      <p:spPr bwMode="auto">
                        <a:xfrm>
                          <a:off x="1353" y="2494"/>
                          <a:ext cx="1" cy="1"/>
                        </a:xfrm>
                        <a:prstGeom prst="line">
                          <a:avLst/>
                        </a:prstGeom>
                        <a:noFill/>
                        <a:ln w="28575">
                          <a:solidFill>
                            <a:schemeClr val="tx1"/>
                          </a:solidFill>
                          <a:round/>
                          <a:headEnd/>
                          <a:tailEnd/>
                        </a:ln>
                      </p:spPr>
                      <p:txBody>
                        <a:bodyPr/>
                        <a:lstStyle/>
                        <a:p>
                          <a:endParaRPr lang="fr-CA"/>
                        </a:p>
                      </p:txBody>
                    </p:sp>
                    <p:sp>
                      <p:nvSpPr>
                        <p:cNvPr id="123482" name="Freeform 381"/>
                        <p:cNvSpPr>
                          <a:spLocks/>
                        </p:cNvSpPr>
                        <p:nvPr/>
                      </p:nvSpPr>
                      <p:spPr bwMode="auto">
                        <a:xfrm>
                          <a:off x="1350" y="2494"/>
                          <a:ext cx="24" cy="4"/>
                        </a:xfrm>
                        <a:custGeom>
                          <a:avLst/>
                          <a:gdLst>
                            <a:gd name="T0" fmla="*/ 0 w 95"/>
                            <a:gd name="T1" fmla="*/ 0 h 19"/>
                            <a:gd name="T2" fmla="*/ 0 w 95"/>
                            <a:gd name="T3" fmla="*/ 0 h 19"/>
                            <a:gd name="T4" fmla="*/ 0 w 95"/>
                            <a:gd name="T5" fmla="*/ 0 h 19"/>
                            <a:gd name="T6" fmla="*/ 0 w 95"/>
                            <a:gd name="T7" fmla="*/ 0 h 19"/>
                            <a:gd name="T8" fmla="*/ 0 w 95"/>
                            <a:gd name="T9" fmla="*/ 0 h 19"/>
                            <a:gd name="T10" fmla="*/ 0 w 95"/>
                            <a:gd name="T11" fmla="*/ 0 h 19"/>
                            <a:gd name="T12" fmla="*/ 0 w 95"/>
                            <a:gd name="T13" fmla="*/ 0 h 19"/>
                            <a:gd name="T14" fmla="*/ 0 w 95"/>
                            <a:gd name="T15" fmla="*/ 0 h 19"/>
                            <a:gd name="T16" fmla="*/ 0 w 95"/>
                            <a:gd name="T17" fmla="*/ 0 h 19"/>
                            <a:gd name="T18" fmla="*/ 0 w 95"/>
                            <a:gd name="T19" fmla="*/ 0 h 19"/>
                            <a:gd name="T20" fmla="*/ 0 w 95"/>
                            <a:gd name="T21" fmla="*/ 0 h 19"/>
                            <a:gd name="T22" fmla="*/ 0 w 95"/>
                            <a:gd name="T23" fmla="*/ 0 h 19"/>
                            <a:gd name="T24" fmla="*/ 0 w 95"/>
                            <a:gd name="T25" fmla="*/ 0 h 19"/>
                            <a:gd name="T26" fmla="*/ 0 w 95"/>
                            <a:gd name="T27" fmla="*/ 0 h 19"/>
                            <a:gd name="T28" fmla="*/ 0 w 95"/>
                            <a:gd name="T29" fmla="*/ 0 h 19"/>
                            <a:gd name="T30" fmla="*/ 0 w 95"/>
                            <a:gd name="T31" fmla="*/ 0 h 19"/>
                            <a:gd name="T32" fmla="*/ 0 w 95"/>
                            <a:gd name="T33" fmla="*/ 0 h 19"/>
                            <a:gd name="T34" fmla="*/ 0 w 95"/>
                            <a:gd name="T35" fmla="*/ 0 h 19"/>
                            <a:gd name="T36" fmla="*/ 0 w 95"/>
                            <a:gd name="T37" fmla="*/ 0 h 19"/>
                            <a:gd name="T38" fmla="*/ 0 w 95"/>
                            <a:gd name="T39" fmla="*/ 0 h 19"/>
                            <a:gd name="T40" fmla="*/ 0 w 95"/>
                            <a:gd name="T41" fmla="*/ 0 h 19"/>
                            <a:gd name="T42" fmla="*/ 0 w 95"/>
                            <a:gd name="T43" fmla="*/ 0 h 19"/>
                            <a:gd name="T44" fmla="*/ 0 w 95"/>
                            <a:gd name="T45" fmla="*/ 0 h 19"/>
                            <a:gd name="T46" fmla="*/ 0 w 95"/>
                            <a:gd name="T47" fmla="*/ 0 h 19"/>
                            <a:gd name="T48" fmla="*/ 0 w 95"/>
                            <a:gd name="T49" fmla="*/ 0 h 19"/>
                            <a:gd name="T50" fmla="*/ 0 w 95"/>
                            <a:gd name="T51" fmla="*/ 0 h 19"/>
                            <a:gd name="T52" fmla="*/ 0 w 95"/>
                            <a:gd name="T53" fmla="*/ 0 h 19"/>
                            <a:gd name="T54" fmla="*/ 0 w 95"/>
                            <a:gd name="T55" fmla="*/ 0 h 19"/>
                            <a:gd name="T56" fmla="*/ 0 w 95"/>
                            <a:gd name="T57" fmla="*/ 0 h 19"/>
                            <a:gd name="T58" fmla="*/ 0 w 95"/>
                            <a:gd name="T59" fmla="*/ 0 h 19"/>
                            <a:gd name="T60" fmla="*/ 0 w 95"/>
                            <a:gd name="T61" fmla="*/ 0 h 19"/>
                            <a:gd name="T62" fmla="*/ 0 w 95"/>
                            <a:gd name="T63" fmla="*/ 0 h 19"/>
                            <a:gd name="T64" fmla="*/ 0 w 95"/>
                            <a:gd name="T65" fmla="*/ 0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5"/>
                            <a:gd name="T100" fmla="*/ 0 h 19"/>
                            <a:gd name="T101" fmla="*/ 95 w 95"/>
                            <a:gd name="T102" fmla="*/ 19 h 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5" h="19">
                              <a:moveTo>
                                <a:pt x="13" y="0"/>
                              </a:moveTo>
                              <a:lnTo>
                                <a:pt x="9" y="0"/>
                              </a:lnTo>
                              <a:lnTo>
                                <a:pt x="6" y="0"/>
                              </a:lnTo>
                              <a:lnTo>
                                <a:pt x="4" y="0"/>
                              </a:lnTo>
                              <a:lnTo>
                                <a:pt x="4" y="2"/>
                              </a:lnTo>
                              <a:lnTo>
                                <a:pt x="0" y="2"/>
                              </a:lnTo>
                              <a:lnTo>
                                <a:pt x="0" y="5"/>
                              </a:lnTo>
                              <a:lnTo>
                                <a:pt x="0" y="7"/>
                              </a:lnTo>
                              <a:lnTo>
                                <a:pt x="0" y="11"/>
                              </a:lnTo>
                              <a:lnTo>
                                <a:pt x="0" y="13"/>
                              </a:lnTo>
                              <a:lnTo>
                                <a:pt x="0" y="16"/>
                              </a:lnTo>
                              <a:lnTo>
                                <a:pt x="4" y="16"/>
                              </a:lnTo>
                              <a:lnTo>
                                <a:pt x="4" y="19"/>
                              </a:lnTo>
                              <a:lnTo>
                                <a:pt x="6" y="19"/>
                              </a:lnTo>
                              <a:lnTo>
                                <a:pt x="9" y="19"/>
                              </a:lnTo>
                              <a:lnTo>
                                <a:pt x="80" y="19"/>
                              </a:lnTo>
                              <a:lnTo>
                                <a:pt x="86" y="19"/>
                              </a:lnTo>
                              <a:lnTo>
                                <a:pt x="90" y="19"/>
                              </a:lnTo>
                              <a:lnTo>
                                <a:pt x="93" y="16"/>
                              </a:lnTo>
                              <a:lnTo>
                                <a:pt x="95" y="16"/>
                              </a:lnTo>
                              <a:lnTo>
                                <a:pt x="95" y="13"/>
                              </a:lnTo>
                              <a:lnTo>
                                <a:pt x="95" y="11"/>
                              </a:lnTo>
                              <a:lnTo>
                                <a:pt x="95" y="7"/>
                              </a:lnTo>
                              <a:lnTo>
                                <a:pt x="95" y="5"/>
                              </a:lnTo>
                              <a:lnTo>
                                <a:pt x="95" y="2"/>
                              </a:lnTo>
                              <a:lnTo>
                                <a:pt x="93" y="2"/>
                              </a:lnTo>
                              <a:lnTo>
                                <a:pt x="90" y="0"/>
                              </a:lnTo>
                              <a:lnTo>
                                <a:pt x="84"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483" name="Line 382"/>
                        <p:cNvSpPr>
                          <a:spLocks noChangeShapeType="1"/>
                        </p:cNvSpPr>
                        <p:nvPr/>
                      </p:nvSpPr>
                      <p:spPr bwMode="auto">
                        <a:xfrm>
                          <a:off x="1367" y="2496"/>
                          <a:ext cx="1" cy="1"/>
                        </a:xfrm>
                        <a:prstGeom prst="line">
                          <a:avLst/>
                        </a:prstGeom>
                        <a:noFill/>
                        <a:ln w="28575">
                          <a:solidFill>
                            <a:schemeClr val="tx1"/>
                          </a:solidFill>
                          <a:round/>
                          <a:headEnd/>
                          <a:tailEnd/>
                        </a:ln>
                      </p:spPr>
                      <p:txBody>
                        <a:bodyPr/>
                        <a:lstStyle/>
                        <a:p>
                          <a:endParaRPr lang="fr-CA"/>
                        </a:p>
                      </p:txBody>
                    </p:sp>
                    <p:sp>
                      <p:nvSpPr>
                        <p:cNvPr id="123484" name="Freeform 383"/>
                        <p:cNvSpPr>
                          <a:spLocks/>
                        </p:cNvSpPr>
                        <p:nvPr/>
                      </p:nvSpPr>
                      <p:spPr bwMode="auto">
                        <a:xfrm>
                          <a:off x="1367" y="2491"/>
                          <a:ext cx="7" cy="8"/>
                        </a:xfrm>
                        <a:custGeom>
                          <a:avLst/>
                          <a:gdLst>
                            <a:gd name="T0" fmla="*/ 0 w 24"/>
                            <a:gd name="T1" fmla="*/ 0 h 39"/>
                            <a:gd name="T2" fmla="*/ 0 w 24"/>
                            <a:gd name="T3" fmla="*/ 0 h 39"/>
                            <a:gd name="T4" fmla="*/ 0 w 24"/>
                            <a:gd name="T5" fmla="*/ 0 h 39"/>
                            <a:gd name="T6" fmla="*/ 0 w 24"/>
                            <a:gd name="T7" fmla="*/ 0 h 39"/>
                            <a:gd name="T8" fmla="*/ 0 w 24"/>
                            <a:gd name="T9" fmla="*/ 0 h 39"/>
                            <a:gd name="T10" fmla="*/ 0 w 24"/>
                            <a:gd name="T11" fmla="*/ 0 h 39"/>
                            <a:gd name="T12" fmla="*/ 0 w 24"/>
                            <a:gd name="T13" fmla="*/ 0 h 39"/>
                            <a:gd name="T14" fmla="*/ 0 w 24"/>
                            <a:gd name="T15" fmla="*/ 0 h 39"/>
                            <a:gd name="T16" fmla="*/ 0 w 24"/>
                            <a:gd name="T17" fmla="*/ 0 h 39"/>
                            <a:gd name="T18" fmla="*/ 0 w 24"/>
                            <a:gd name="T19" fmla="*/ 0 h 39"/>
                            <a:gd name="T20" fmla="*/ 0 w 24"/>
                            <a:gd name="T21" fmla="*/ 0 h 39"/>
                            <a:gd name="T22" fmla="*/ 0 w 24"/>
                            <a:gd name="T23" fmla="*/ 0 h 39"/>
                            <a:gd name="T24" fmla="*/ 0 w 24"/>
                            <a:gd name="T25" fmla="*/ 0 h 39"/>
                            <a:gd name="T26" fmla="*/ 0 w 24"/>
                            <a:gd name="T27" fmla="*/ 0 h 39"/>
                            <a:gd name="T28" fmla="*/ 0 w 24"/>
                            <a:gd name="T29" fmla="*/ 0 h 39"/>
                            <a:gd name="T30" fmla="*/ 0 w 24"/>
                            <a:gd name="T31" fmla="*/ 0 h 39"/>
                            <a:gd name="T32" fmla="*/ 0 w 24"/>
                            <a:gd name="T33" fmla="*/ 0 h 39"/>
                            <a:gd name="T34" fmla="*/ 0 w 24"/>
                            <a:gd name="T35" fmla="*/ 0 h 39"/>
                            <a:gd name="T36" fmla="*/ 0 w 24"/>
                            <a:gd name="T37" fmla="*/ 0 h 39"/>
                            <a:gd name="T38" fmla="*/ 0 w 24"/>
                            <a:gd name="T39" fmla="*/ 0 h 39"/>
                            <a:gd name="T40" fmla="*/ 0 w 24"/>
                            <a:gd name="T41" fmla="*/ 0 h 39"/>
                            <a:gd name="T42" fmla="*/ 0 w 24"/>
                            <a:gd name="T43" fmla="*/ 0 h 39"/>
                            <a:gd name="T44" fmla="*/ 0 w 24"/>
                            <a:gd name="T45" fmla="*/ 0 h 39"/>
                            <a:gd name="T46" fmla="*/ 0 w 24"/>
                            <a:gd name="T47" fmla="*/ 0 h 39"/>
                            <a:gd name="T48" fmla="*/ 0 w 24"/>
                            <a:gd name="T49" fmla="*/ 0 h 39"/>
                            <a:gd name="T50" fmla="*/ 0 w 24"/>
                            <a:gd name="T51" fmla="*/ 0 h 39"/>
                            <a:gd name="T52" fmla="*/ 0 w 24"/>
                            <a:gd name="T53" fmla="*/ 0 h 39"/>
                            <a:gd name="T54" fmla="*/ 0 w 24"/>
                            <a:gd name="T55" fmla="*/ 0 h 39"/>
                            <a:gd name="T56" fmla="*/ 0 w 24"/>
                            <a:gd name="T57" fmla="*/ 0 h 39"/>
                            <a:gd name="T58" fmla="*/ 0 w 24"/>
                            <a:gd name="T59" fmla="*/ 0 h 39"/>
                            <a:gd name="T60" fmla="*/ 0 w 24"/>
                            <a:gd name="T61" fmla="*/ 0 h 39"/>
                            <a:gd name="T62" fmla="*/ 0 w 24"/>
                            <a:gd name="T63" fmla="*/ 0 h 39"/>
                            <a:gd name="T64" fmla="*/ 0 w 24"/>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
                            <a:gd name="T100" fmla="*/ 0 h 39"/>
                            <a:gd name="T101" fmla="*/ 24 w 24"/>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 h="39">
                              <a:moveTo>
                                <a:pt x="0" y="28"/>
                              </a:moveTo>
                              <a:lnTo>
                                <a:pt x="0" y="28"/>
                              </a:lnTo>
                              <a:lnTo>
                                <a:pt x="2" y="30"/>
                              </a:lnTo>
                              <a:lnTo>
                                <a:pt x="2" y="33"/>
                              </a:lnTo>
                              <a:lnTo>
                                <a:pt x="6" y="36"/>
                              </a:lnTo>
                              <a:lnTo>
                                <a:pt x="9" y="36"/>
                              </a:lnTo>
                              <a:lnTo>
                                <a:pt x="13" y="39"/>
                              </a:lnTo>
                              <a:lnTo>
                                <a:pt x="15" y="36"/>
                              </a:lnTo>
                              <a:lnTo>
                                <a:pt x="19" y="36"/>
                              </a:lnTo>
                              <a:lnTo>
                                <a:pt x="22" y="33"/>
                              </a:lnTo>
                              <a:lnTo>
                                <a:pt x="24" y="33"/>
                              </a:lnTo>
                              <a:lnTo>
                                <a:pt x="24" y="30"/>
                              </a:lnTo>
                              <a:lnTo>
                                <a:pt x="24" y="28"/>
                              </a:lnTo>
                              <a:lnTo>
                                <a:pt x="24" y="13"/>
                              </a:lnTo>
                              <a:lnTo>
                                <a:pt x="24" y="8"/>
                              </a:lnTo>
                              <a:lnTo>
                                <a:pt x="24" y="5"/>
                              </a:lnTo>
                              <a:lnTo>
                                <a:pt x="22" y="2"/>
                              </a:lnTo>
                              <a:lnTo>
                                <a:pt x="19" y="2"/>
                              </a:lnTo>
                              <a:lnTo>
                                <a:pt x="19" y="0"/>
                              </a:lnTo>
                              <a:lnTo>
                                <a:pt x="15" y="0"/>
                              </a:lnTo>
                              <a:lnTo>
                                <a:pt x="13" y="0"/>
                              </a:lnTo>
                              <a:lnTo>
                                <a:pt x="9" y="0"/>
                              </a:lnTo>
                              <a:lnTo>
                                <a:pt x="6" y="2"/>
                              </a:lnTo>
                              <a:lnTo>
                                <a:pt x="2" y="2"/>
                              </a:lnTo>
                              <a:lnTo>
                                <a:pt x="2" y="5"/>
                              </a:lnTo>
                              <a:lnTo>
                                <a:pt x="0" y="13"/>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485" name="Line 384"/>
                        <p:cNvSpPr>
                          <a:spLocks noChangeShapeType="1"/>
                        </p:cNvSpPr>
                        <p:nvPr/>
                      </p:nvSpPr>
                      <p:spPr bwMode="auto">
                        <a:xfrm>
                          <a:off x="1371" y="2491"/>
                          <a:ext cx="1" cy="1"/>
                        </a:xfrm>
                        <a:prstGeom prst="line">
                          <a:avLst/>
                        </a:prstGeom>
                        <a:noFill/>
                        <a:ln w="28575">
                          <a:solidFill>
                            <a:schemeClr val="tx1"/>
                          </a:solidFill>
                          <a:round/>
                          <a:headEnd/>
                          <a:tailEnd/>
                        </a:ln>
                      </p:spPr>
                      <p:txBody>
                        <a:bodyPr/>
                        <a:lstStyle/>
                        <a:p>
                          <a:endParaRPr lang="fr-CA"/>
                        </a:p>
                      </p:txBody>
                    </p:sp>
                    <p:sp>
                      <p:nvSpPr>
                        <p:cNvPr id="123486" name="Freeform 385"/>
                        <p:cNvSpPr>
                          <a:spLocks/>
                        </p:cNvSpPr>
                        <p:nvPr/>
                      </p:nvSpPr>
                      <p:spPr bwMode="auto">
                        <a:xfrm>
                          <a:off x="1367" y="2491"/>
                          <a:ext cx="11" cy="4"/>
                        </a:xfrm>
                        <a:custGeom>
                          <a:avLst/>
                          <a:gdLst>
                            <a:gd name="T0" fmla="*/ 0 w 41"/>
                            <a:gd name="T1" fmla="*/ 0 h 22"/>
                            <a:gd name="T2" fmla="*/ 0 w 41"/>
                            <a:gd name="T3" fmla="*/ 0 h 22"/>
                            <a:gd name="T4" fmla="*/ 0 w 41"/>
                            <a:gd name="T5" fmla="*/ 0 h 22"/>
                            <a:gd name="T6" fmla="*/ 0 w 41"/>
                            <a:gd name="T7" fmla="*/ 0 h 22"/>
                            <a:gd name="T8" fmla="*/ 0 w 41"/>
                            <a:gd name="T9" fmla="*/ 0 h 22"/>
                            <a:gd name="T10" fmla="*/ 0 w 41"/>
                            <a:gd name="T11" fmla="*/ 0 h 22"/>
                            <a:gd name="T12" fmla="*/ 0 w 41"/>
                            <a:gd name="T13" fmla="*/ 0 h 22"/>
                            <a:gd name="T14" fmla="*/ 0 w 41"/>
                            <a:gd name="T15" fmla="*/ 0 h 22"/>
                            <a:gd name="T16" fmla="*/ 0 w 41"/>
                            <a:gd name="T17" fmla="*/ 0 h 22"/>
                            <a:gd name="T18" fmla="*/ 0 w 41"/>
                            <a:gd name="T19" fmla="*/ 0 h 22"/>
                            <a:gd name="T20" fmla="*/ 0 w 41"/>
                            <a:gd name="T21" fmla="*/ 0 h 22"/>
                            <a:gd name="T22" fmla="*/ 0 w 41"/>
                            <a:gd name="T23" fmla="*/ 0 h 22"/>
                            <a:gd name="T24" fmla="*/ 0 w 41"/>
                            <a:gd name="T25" fmla="*/ 0 h 22"/>
                            <a:gd name="T26" fmla="*/ 0 w 41"/>
                            <a:gd name="T27" fmla="*/ 0 h 22"/>
                            <a:gd name="T28" fmla="*/ 0 w 41"/>
                            <a:gd name="T29" fmla="*/ 0 h 22"/>
                            <a:gd name="T30" fmla="*/ 0 w 41"/>
                            <a:gd name="T31" fmla="*/ 0 h 22"/>
                            <a:gd name="T32" fmla="*/ 0 w 41"/>
                            <a:gd name="T33" fmla="*/ 0 h 22"/>
                            <a:gd name="T34" fmla="*/ 0 w 41"/>
                            <a:gd name="T35" fmla="*/ 0 h 22"/>
                            <a:gd name="T36" fmla="*/ 0 w 41"/>
                            <a:gd name="T37" fmla="*/ 0 h 22"/>
                            <a:gd name="T38" fmla="*/ 0 w 41"/>
                            <a:gd name="T39" fmla="*/ 0 h 22"/>
                            <a:gd name="T40" fmla="*/ 0 w 41"/>
                            <a:gd name="T41" fmla="*/ 0 h 22"/>
                            <a:gd name="T42" fmla="*/ 0 w 41"/>
                            <a:gd name="T43" fmla="*/ 0 h 22"/>
                            <a:gd name="T44" fmla="*/ 0 w 41"/>
                            <a:gd name="T45" fmla="*/ 0 h 22"/>
                            <a:gd name="T46" fmla="*/ 0 w 41"/>
                            <a:gd name="T47" fmla="*/ 0 h 22"/>
                            <a:gd name="T48" fmla="*/ 0 w 41"/>
                            <a:gd name="T49" fmla="*/ 0 h 22"/>
                            <a:gd name="T50" fmla="*/ 0 w 41"/>
                            <a:gd name="T51" fmla="*/ 0 h 22"/>
                            <a:gd name="T52" fmla="*/ 0 w 41"/>
                            <a:gd name="T53" fmla="*/ 0 h 22"/>
                            <a:gd name="T54" fmla="*/ 0 w 41"/>
                            <a:gd name="T55" fmla="*/ 0 h 22"/>
                            <a:gd name="T56" fmla="*/ 0 w 41"/>
                            <a:gd name="T57" fmla="*/ 0 h 22"/>
                            <a:gd name="T58" fmla="*/ 0 w 41"/>
                            <a:gd name="T59" fmla="*/ 0 h 22"/>
                            <a:gd name="T60" fmla="*/ 0 w 41"/>
                            <a:gd name="T61" fmla="*/ 0 h 22"/>
                            <a:gd name="T62" fmla="*/ 0 w 41"/>
                            <a:gd name="T63" fmla="*/ 0 h 22"/>
                            <a:gd name="T64" fmla="*/ 0 w 41"/>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2"/>
                            <a:gd name="T101" fmla="*/ 41 w 41"/>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2">
                              <a:moveTo>
                                <a:pt x="13" y="0"/>
                              </a:moveTo>
                              <a:lnTo>
                                <a:pt x="9" y="0"/>
                              </a:lnTo>
                              <a:lnTo>
                                <a:pt x="6" y="2"/>
                              </a:lnTo>
                              <a:lnTo>
                                <a:pt x="2" y="2"/>
                              </a:lnTo>
                              <a:lnTo>
                                <a:pt x="2" y="5"/>
                              </a:lnTo>
                              <a:lnTo>
                                <a:pt x="0" y="8"/>
                              </a:lnTo>
                              <a:lnTo>
                                <a:pt x="0" y="11"/>
                              </a:lnTo>
                              <a:lnTo>
                                <a:pt x="0" y="13"/>
                              </a:lnTo>
                              <a:lnTo>
                                <a:pt x="2" y="13"/>
                              </a:lnTo>
                              <a:lnTo>
                                <a:pt x="2" y="17"/>
                              </a:lnTo>
                              <a:lnTo>
                                <a:pt x="2" y="19"/>
                              </a:lnTo>
                              <a:lnTo>
                                <a:pt x="6" y="19"/>
                              </a:lnTo>
                              <a:lnTo>
                                <a:pt x="9" y="22"/>
                              </a:lnTo>
                              <a:lnTo>
                                <a:pt x="22" y="22"/>
                              </a:lnTo>
                              <a:lnTo>
                                <a:pt x="31" y="22"/>
                              </a:lnTo>
                              <a:lnTo>
                                <a:pt x="35" y="19"/>
                              </a:lnTo>
                              <a:lnTo>
                                <a:pt x="37" y="19"/>
                              </a:lnTo>
                              <a:lnTo>
                                <a:pt x="37" y="17"/>
                              </a:lnTo>
                              <a:lnTo>
                                <a:pt x="37" y="13"/>
                              </a:lnTo>
                              <a:lnTo>
                                <a:pt x="41" y="13"/>
                              </a:lnTo>
                              <a:lnTo>
                                <a:pt x="41" y="11"/>
                              </a:lnTo>
                              <a:lnTo>
                                <a:pt x="41" y="8"/>
                              </a:lnTo>
                              <a:lnTo>
                                <a:pt x="37" y="5"/>
                              </a:lnTo>
                              <a:lnTo>
                                <a:pt x="37" y="2"/>
                              </a:lnTo>
                              <a:lnTo>
                                <a:pt x="35" y="2"/>
                              </a:lnTo>
                              <a:lnTo>
                                <a:pt x="31" y="0"/>
                              </a:lnTo>
                              <a:lnTo>
                                <a:pt x="24"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487" name="Line 386"/>
                        <p:cNvSpPr>
                          <a:spLocks noChangeShapeType="1"/>
                        </p:cNvSpPr>
                        <p:nvPr/>
                      </p:nvSpPr>
                      <p:spPr bwMode="auto">
                        <a:xfrm>
                          <a:off x="1371" y="2493"/>
                          <a:ext cx="1" cy="1"/>
                        </a:xfrm>
                        <a:prstGeom prst="line">
                          <a:avLst/>
                        </a:prstGeom>
                        <a:noFill/>
                        <a:ln w="28575">
                          <a:solidFill>
                            <a:schemeClr val="tx1"/>
                          </a:solidFill>
                          <a:round/>
                          <a:headEnd/>
                          <a:tailEnd/>
                        </a:ln>
                      </p:spPr>
                      <p:txBody>
                        <a:bodyPr/>
                        <a:lstStyle/>
                        <a:p>
                          <a:endParaRPr lang="fr-CA"/>
                        </a:p>
                      </p:txBody>
                    </p:sp>
                    <p:sp>
                      <p:nvSpPr>
                        <p:cNvPr id="123488" name="Freeform 387"/>
                        <p:cNvSpPr>
                          <a:spLocks/>
                        </p:cNvSpPr>
                        <p:nvPr/>
                      </p:nvSpPr>
                      <p:spPr bwMode="auto">
                        <a:xfrm>
                          <a:off x="1371" y="2485"/>
                          <a:ext cx="7" cy="10"/>
                        </a:xfrm>
                        <a:custGeom>
                          <a:avLst/>
                          <a:gdLst>
                            <a:gd name="T0" fmla="*/ 0 w 26"/>
                            <a:gd name="T1" fmla="*/ 0 h 53"/>
                            <a:gd name="T2" fmla="*/ 0 w 26"/>
                            <a:gd name="T3" fmla="*/ 0 h 53"/>
                            <a:gd name="T4" fmla="*/ 0 w 26"/>
                            <a:gd name="T5" fmla="*/ 0 h 53"/>
                            <a:gd name="T6" fmla="*/ 0 w 26"/>
                            <a:gd name="T7" fmla="*/ 0 h 53"/>
                            <a:gd name="T8" fmla="*/ 0 w 26"/>
                            <a:gd name="T9" fmla="*/ 0 h 53"/>
                            <a:gd name="T10" fmla="*/ 0 w 26"/>
                            <a:gd name="T11" fmla="*/ 0 h 53"/>
                            <a:gd name="T12" fmla="*/ 0 w 26"/>
                            <a:gd name="T13" fmla="*/ 0 h 53"/>
                            <a:gd name="T14" fmla="*/ 0 w 26"/>
                            <a:gd name="T15" fmla="*/ 0 h 53"/>
                            <a:gd name="T16" fmla="*/ 0 w 26"/>
                            <a:gd name="T17" fmla="*/ 0 h 53"/>
                            <a:gd name="T18" fmla="*/ 0 w 26"/>
                            <a:gd name="T19" fmla="*/ 0 h 53"/>
                            <a:gd name="T20" fmla="*/ 0 w 26"/>
                            <a:gd name="T21" fmla="*/ 0 h 53"/>
                            <a:gd name="T22" fmla="*/ 0 w 26"/>
                            <a:gd name="T23" fmla="*/ 0 h 53"/>
                            <a:gd name="T24" fmla="*/ 0 w 26"/>
                            <a:gd name="T25" fmla="*/ 0 h 53"/>
                            <a:gd name="T26" fmla="*/ 0 w 26"/>
                            <a:gd name="T27" fmla="*/ 0 h 53"/>
                            <a:gd name="T28" fmla="*/ 0 w 26"/>
                            <a:gd name="T29" fmla="*/ 0 h 53"/>
                            <a:gd name="T30" fmla="*/ 0 w 26"/>
                            <a:gd name="T31" fmla="*/ 0 h 53"/>
                            <a:gd name="T32" fmla="*/ 0 w 26"/>
                            <a:gd name="T33" fmla="*/ 0 h 53"/>
                            <a:gd name="T34" fmla="*/ 0 w 26"/>
                            <a:gd name="T35" fmla="*/ 0 h 53"/>
                            <a:gd name="T36" fmla="*/ 0 w 26"/>
                            <a:gd name="T37" fmla="*/ 0 h 53"/>
                            <a:gd name="T38" fmla="*/ 0 w 26"/>
                            <a:gd name="T39" fmla="*/ 0 h 53"/>
                            <a:gd name="T40" fmla="*/ 0 w 26"/>
                            <a:gd name="T41" fmla="*/ 0 h 53"/>
                            <a:gd name="T42" fmla="*/ 0 w 26"/>
                            <a:gd name="T43" fmla="*/ 0 h 53"/>
                            <a:gd name="T44" fmla="*/ 0 w 26"/>
                            <a:gd name="T45" fmla="*/ 0 h 53"/>
                            <a:gd name="T46" fmla="*/ 0 w 26"/>
                            <a:gd name="T47" fmla="*/ 0 h 53"/>
                            <a:gd name="T48" fmla="*/ 0 w 26"/>
                            <a:gd name="T49" fmla="*/ 0 h 53"/>
                            <a:gd name="T50" fmla="*/ 0 w 26"/>
                            <a:gd name="T51" fmla="*/ 0 h 53"/>
                            <a:gd name="T52" fmla="*/ 0 w 26"/>
                            <a:gd name="T53" fmla="*/ 0 h 53"/>
                            <a:gd name="T54" fmla="*/ 0 w 26"/>
                            <a:gd name="T55" fmla="*/ 0 h 53"/>
                            <a:gd name="T56" fmla="*/ 0 w 26"/>
                            <a:gd name="T57" fmla="*/ 0 h 53"/>
                            <a:gd name="T58" fmla="*/ 0 w 26"/>
                            <a:gd name="T59" fmla="*/ 0 h 53"/>
                            <a:gd name="T60" fmla="*/ 0 w 26"/>
                            <a:gd name="T61" fmla="*/ 0 h 53"/>
                            <a:gd name="T62" fmla="*/ 0 w 26"/>
                            <a:gd name="T63" fmla="*/ 0 h 53"/>
                            <a:gd name="T64" fmla="*/ 0 w 26"/>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3"/>
                            <a:gd name="T101" fmla="*/ 26 w 26"/>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3">
                              <a:moveTo>
                                <a:pt x="0" y="42"/>
                              </a:moveTo>
                              <a:lnTo>
                                <a:pt x="0" y="44"/>
                              </a:lnTo>
                              <a:lnTo>
                                <a:pt x="0" y="48"/>
                              </a:lnTo>
                              <a:lnTo>
                                <a:pt x="4" y="50"/>
                              </a:lnTo>
                              <a:lnTo>
                                <a:pt x="7" y="50"/>
                              </a:lnTo>
                              <a:lnTo>
                                <a:pt x="7" y="53"/>
                              </a:lnTo>
                              <a:lnTo>
                                <a:pt x="9" y="53"/>
                              </a:lnTo>
                              <a:lnTo>
                                <a:pt x="13" y="53"/>
                              </a:lnTo>
                              <a:lnTo>
                                <a:pt x="16" y="53"/>
                              </a:lnTo>
                              <a:lnTo>
                                <a:pt x="20" y="50"/>
                              </a:lnTo>
                              <a:lnTo>
                                <a:pt x="22" y="50"/>
                              </a:lnTo>
                              <a:lnTo>
                                <a:pt x="22" y="48"/>
                              </a:lnTo>
                              <a:lnTo>
                                <a:pt x="22" y="44"/>
                              </a:lnTo>
                              <a:lnTo>
                                <a:pt x="26" y="44"/>
                              </a:lnTo>
                              <a:lnTo>
                                <a:pt x="26" y="14"/>
                              </a:lnTo>
                              <a:lnTo>
                                <a:pt x="26" y="8"/>
                              </a:lnTo>
                              <a:lnTo>
                                <a:pt x="22" y="6"/>
                              </a:lnTo>
                              <a:lnTo>
                                <a:pt x="22" y="2"/>
                              </a:lnTo>
                              <a:lnTo>
                                <a:pt x="20" y="0"/>
                              </a:lnTo>
                              <a:lnTo>
                                <a:pt x="16" y="0"/>
                              </a:lnTo>
                              <a:lnTo>
                                <a:pt x="13" y="0"/>
                              </a:lnTo>
                              <a:lnTo>
                                <a:pt x="9" y="0"/>
                              </a:lnTo>
                              <a:lnTo>
                                <a:pt x="7" y="0"/>
                              </a:lnTo>
                              <a:lnTo>
                                <a:pt x="4" y="2"/>
                              </a:lnTo>
                              <a:lnTo>
                                <a:pt x="0" y="2"/>
                              </a:lnTo>
                              <a:lnTo>
                                <a:pt x="0" y="6"/>
                              </a:lnTo>
                              <a:lnTo>
                                <a:pt x="0" y="11"/>
                              </a:lnTo>
                              <a:lnTo>
                                <a:pt x="0" y="42"/>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489" name="Line 388"/>
                        <p:cNvSpPr>
                          <a:spLocks noChangeShapeType="1"/>
                        </p:cNvSpPr>
                        <p:nvPr/>
                      </p:nvSpPr>
                      <p:spPr bwMode="auto">
                        <a:xfrm>
                          <a:off x="1375" y="2485"/>
                          <a:ext cx="1" cy="1"/>
                        </a:xfrm>
                        <a:prstGeom prst="line">
                          <a:avLst/>
                        </a:prstGeom>
                        <a:noFill/>
                        <a:ln w="28575">
                          <a:solidFill>
                            <a:schemeClr val="tx1"/>
                          </a:solidFill>
                          <a:round/>
                          <a:headEnd/>
                          <a:tailEnd/>
                        </a:ln>
                      </p:spPr>
                      <p:txBody>
                        <a:bodyPr/>
                        <a:lstStyle/>
                        <a:p>
                          <a:endParaRPr lang="fr-CA"/>
                        </a:p>
                      </p:txBody>
                    </p:sp>
                    <p:sp>
                      <p:nvSpPr>
                        <p:cNvPr id="123490" name="Freeform 389"/>
                        <p:cNvSpPr>
                          <a:spLocks/>
                        </p:cNvSpPr>
                        <p:nvPr/>
                      </p:nvSpPr>
                      <p:spPr bwMode="auto">
                        <a:xfrm>
                          <a:off x="1371" y="2485"/>
                          <a:ext cx="25" cy="4"/>
                        </a:xfrm>
                        <a:custGeom>
                          <a:avLst/>
                          <a:gdLst>
                            <a:gd name="T0" fmla="*/ 0 w 97"/>
                            <a:gd name="T1" fmla="*/ 0 h 22"/>
                            <a:gd name="T2" fmla="*/ 0 w 97"/>
                            <a:gd name="T3" fmla="*/ 0 h 22"/>
                            <a:gd name="T4" fmla="*/ 0 w 97"/>
                            <a:gd name="T5" fmla="*/ 0 h 22"/>
                            <a:gd name="T6" fmla="*/ 0 w 97"/>
                            <a:gd name="T7" fmla="*/ 0 h 22"/>
                            <a:gd name="T8" fmla="*/ 0 w 97"/>
                            <a:gd name="T9" fmla="*/ 0 h 22"/>
                            <a:gd name="T10" fmla="*/ 0 w 97"/>
                            <a:gd name="T11" fmla="*/ 0 h 22"/>
                            <a:gd name="T12" fmla="*/ 0 w 97"/>
                            <a:gd name="T13" fmla="*/ 0 h 22"/>
                            <a:gd name="T14" fmla="*/ 0 w 97"/>
                            <a:gd name="T15" fmla="*/ 0 h 22"/>
                            <a:gd name="T16" fmla="*/ 0 w 97"/>
                            <a:gd name="T17" fmla="*/ 0 h 22"/>
                            <a:gd name="T18" fmla="*/ 0 w 97"/>
                            <a:gd name="T19" fmla="*/ 0 h 22"/>
                            <a:gd name="T20" fmla="*/ 0 w 97"/>
                            <a:gd name="T21" fmla="*/ 0 h 22"/>
                            <a:gd name="T22" fmla="*/ 0 w 97"/>
                            <a:gd name="T23" fmla="*/ 0 h 22"/>
                            <a:gd name="T24" fmla="*/ 0 w 97"/>
                            <a:gd name="T25" fmla="*/ 0 h 22"/>
                            <a:gd name="T26" fmla="*/ 0 w 97"/>
                            <a:gd name="T27" fmla="*/ 0 h 22"/>
                            <a:gd name="T28" fmla="*/ 0 w 97"/>
                            <a:gd name="T29" fmla="*/ 0 h 22"/>
                            <a:gd name="T30" fmla="*/ 0 w 97"/>
                            <a:gd name="T31" fmla="*/ 0 h 22"/>
                            <a:gd name="T32" fmla="*/ 0 w 97"/>
                            <a:gd name="T33" fmla="*/ 0 h 22"/>
                            <a:gd name="T34" fmla="*/ 0 w 97"/>
                            <a:gd name="T35" fmla="*/ 0 h 22"/>
                            <a:gd name="T36" fmla="*/ 0 w 97"/>
                            <a:gd name="T37" fmla="*/ 0 h 22"/>
                            <a:gd name="T38" fmla="*/ 0 w 97"/>
                            <a:gd name="T39" fmla="*/ 0 h 22"/>
                            <a:gd name="T40" fmla="*/ 0 w 97"/>
                            <a:gd name="T41" fmla="*/ 0 h 22"/>
                            <a:gd name="T42" fmla="*/ 0 w 97"/>
                            <a:gd name="T43" fmla="*/ 0 h 22"/>
                            <a:gd name="T44" fmla="*/ 0 w 97"/>
                            <a:gd name="T45" fmla="*/ 0 h 22"/>
                            <a:gd name="T46" fmla="*/ 0 w 97"/>
                            <a:gd name="T47" fmla="*/ 0 h 22"/>
                            <a:gd name="T48" fmla="*/ 0 w 97"/>
                            <a:gd name="T49" fmla="*/ 0 h 22"/>
                            <a:gd name="T50" fmla="*/ 0 w 97"/>
                            <a:gd name="T51" fmla="*/ 0 h 22"/>
                            <a:gd name="T52" fmla="*/ 0 w 97"/>
                            <a:gd name="T53" fmla="*/ 0 h 22"/>
                            <a:gd name="T54" fmla="*/ 0 w 97"/>
                            <a:gd name="T55" fmla="*/ 0 h 22"/>
                            <a:gd name="T56" fmla="*/ 0 w 97"/>
                            <a:gd name="T57" fmla="*/ 0 h 22"/>
                            <a:gd name="T58" fmla="*/ 0 w 97"/>
                            <a:gd name="T59" fmla="*/ 0 h 22"/>
                            <a:gd name="T60" fmla="*/ 0 w 97"/>
                            <a:gd name="T61" fmla="*/ 0 h 22"/>
                            <a:gd name="T62" fmla="*/ 0 w 97"/>
                            <a:gd name="T63" fmla="*/ 0 h 22"/>
                            <a:gd name="T64" fmla="*/ 0 w 97"/>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7"/>
                            <a:gd name="T100" fmla="*/ 0 h 22"/>
                            <a:gd name="T101" fmla="*/ 97 w 97"/>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7" h="22">
                              <a:moveTo>
                                <a:pt x="13" y="0"/>
                              </a:moveTo>
                              <a:lnTo>
                                <a:pt x="9" y="0"/>
                              </a:lnTo>
                              <a:lnTo>
                                <a:pt x="7" y="0"/>
                              </a:lnTo>
                              <a:lnTo>
                                <a:pt x="4" y="2"/>
                              </a:lnTo>
                              <a:lnTo>
                                <a:pt x="0" y="2"/>
                              </a:lnTo>
                              <a:lnTo>
                                <a:pt x="0" y="6"/>
                              </a:lnTo>
                              <a:lnTo>
                                <a:pt x="0" y="8"/>
                              </a:lnTo>
                              <a:lnTo>
                                <a:pt x="0" y="11"/>
                              </a:lnTo>
                              <a:lnTo>
                                <a:pt x="0" y="14"/>
                              </a:lnTo>
                              <a:lnTo>
                                <a:pt x="0" y="17"/>
                              </a:lnTo>
                              <a:lnTo>
                                <a:pt x="4" y="19"/>
                              </a:lnTo>
                              <a:lnTo>
                                <a:pt x="7" y="19"/>
                              </a:lnTo>
                              <a:lnTo>
                                <a:pt x="9" y="22"/>
                              </a:lnTo>
                              <a:lnTo>
                                <a:pt x="80" y="22"/>
                              </a:lnTo>
                              <a:lnTo>
                                <a:pt x="87" y="22"/>
                              </a:lnTo>
                              <a:lnTo>
                                <a:pt x="91" y="19"/>
                              </a:lnTo>
                              <a:lnTo>
                                <a:pt x="93" y="19"/>
                              </a:lnTo>
                              <a:lnTo>
                                <a:pt x="97" y="17"/>
                              </a:lnTo>
                              <a:lnTo>
                                <a:pt x="97" y="14"/>
                              </a:lnTo>
                              <a:lnTo>
                                <a:pt x="97" y="11"/>
                              </a:lnTo>
                              <a:lnTo>
                                <a:pt x="97" y="8"/>
                              </a:lnTo>
                              <a:lnTo>
                                <a:pt x="97" y="6"/>
                              </a:lnTo>
                              <a:lnTo>
                                <a:pt x="97" y="2"/>
                              </a:lnTo>
                              <a:lnTo>
                                <a:pt x="93" y="2"/>
                              </a:lnTo>
                              <a:lnTo>
                                <a:pt x="93" y="0"/>
                              </a:lnTo>
                              <a:lnTo>
                                <a:pt x="91" y="0"/>
                              </a:lnTo>
                              <a:lnTo>
                                <a:pt x="84"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491" name="Line 390"/>
                        <p:cNvSpPr>
                          <a:spLocks noChangeShapeType="1"/>
                        </p:cNvSpPr>
                        <p:nvPr/>
                      </p:nvSpPr>
                      <p:spPr bwMode="auto">
                        <a:xfrm>
                          <a:off x="1389" y="2487"/>
                          <a:ext cx="1" cy="1"/>
                        </a:xfrm>
                        <a:prstGeom prst="line">
                          <a:avLst/>
                        </a:prstGeom>
                        <a:noFill/>
                        <a:ln w="28575">
                          <a:solidFill>
                            <a:schemeClr val="tx1"/>
                          </a:solidFill>
                          <a:round/>
                          <a:headEnd/>
                          <a:tailEnd/>
                        </a:ln>
                      </p:spPr>
                      <p:txBody>
                        <a:bodyPr/>
                        <a:lstStyle/>
                        <a:p>
                          <a:endParaRPr lang="fr-CA"/>
                        </a:p>
                      </p:txBody>
                    </p:sp>
                    <p:sp>
                      <p:nvSpPr>
                        <p:cNvPr id="123492" name="Freeform 391"/>
                        <p:cNvSpPr>
                          <a:spLocks/>
                        </p:cNvSpPr>
                        <p:nvPr/>
                      </p:nvSpPr>
                      <p:spPr bwMode="auto">
                        <a:xfrm>
                          <a:off x="1389" y="2481"/>
                          <a:ext cx="7" cy="8"/>
                        </a:xfrm>
                        <a:custGeom>
                          <a:avLst/>
                          <a:gdLst>
                            <a:gd name="T0" fmla="*/ 0 w 26"/>
                            <a:gd name="T1" fmla="*/ 0 h 39"/>
                            <a:gd name="T2" fmla="*/ 0 w 26"/>
                            <a:gd name="T3" fmla="*/ 0 h 39"/>
                            <a:gd name="T4" fmla="*/ 0 w 26"/>
                            <a:gd name="T5" fmla="*/ 0 h 39"/>
                            <a:gd name="T6" fmla="*/ 0 w 26"/>
                            <a:gd name="T7" fmla="*/ 0 h 39"/>
                            <a:gd name="T8" fmla="*/ 0 w 26"/>
                            <a:gd name="T9" fmla="*/ 0 h 39"/>
                            <a:gd name="T10" fmla="*/ 0 w 26"/>
                            <a:gd name="T11" fmla="*/ 0 h 39"/>
                            <a:gd name="T12" fmla="*/ 0 w 26"/>
                            <a:gd name="T13" fmla="*/ 0 h 39"/>
                            <a:gd name="T14" fmla="*/ 0 w 26"/>
                            <a:gd name="T15" fmla="*/ 0 h 39"/>
                            <a:gd name="T16" fmla="*/ 0 w 26"/>
                            <a:gd name="T17" fmla="*/ 0 h 39"/>
                            <a:gd name="T18" fmla="*/ 0 w 26"/>
                            <a:gd name="T19" fmla="*/ 0 h 39"/>
                            <a:gd name="T20" fmla="*/ 0 w 26"/>
                            <a:gd name="T21" fmla="*/ 0 h 39"/>
                            <a:gd name="T22" fmla="*/ 0 w 26"/>
                            <a:gd name="T23" fmla="*/ 0 h 39"/>
                            <a:gd name="T24" fmla="*/ 0 w 26"/>
                            <a:gd name="T25" fmla="*/ 0 h 39"/>
                            <a:gd name="T26" fmla="*/ 0 w 26"/>
                            <a:gd name="T27" fmla="*/ 0 h 39"/>
                            <a:gd name="T28" fmla="*/ 0 w 26"/>
                            <a:gd name="T29" fmla="*/ 0 h 39"/>
                            <a:gd name="T30" fmla="*/ 0 w 26"/>
                            <a:gd name="T31" fmla="*/ 0 h 39"/>
                            <a:gd name="T32" fmla="*/ 0 w 26"/>
                            <a:gd name="T33" fmla="*/ 0 h 39"/>
                            <a:gd name="T34" fmla="*/ 0 w 26"/>
                            <a:gd name="T35" fmla="*/ 0 h 39"/>
                            <a:gd name="T36" fmla="*/ 0 w 26"/>
                            <a:gd name="T37" fmla="*/ 0 h 39"/>
                            <a:gd name="T38" fmla="*/ 0 w 26"/>
                            <a:gd name="T39" fmla="*/ 0 h 39"/>
                            <a:gd name="T40" fmla="*/ 0 w 26"/>
                            <a:gd name="T41" fmla="*/ 0 h 39"/>
                            <a:gd name="T42" fmla="*/ 0 w 26"/>
                            <a:gd name="T43" fmla="*/ 0 h 39"/>
                            <a:gd name="T44" fmla="*/ 0 w 26"/>
                            <a:gd name="T45" fmla="*/ 0 h 39"/>
                            <a:gd name="T46" fmla="*/ 0 w 26"/>
                            <a:gd name="T47" fmla="*/ 0 h 39"/>
                            <a:gd name="T48" fmla="*/ 0 w 26"/>
                            <a:gd name="T49" fmla="*/ 0 h 39"/>
                            <a:gd name="T50" fmla="*/ 0 w 26"/>
                            <a:gd name="T51" fmla="*/ 0 h 39"/>
                            <a:gd name="T52" fmla="*/ 0 w 26"/>
                            <a:gd name="T53" fmla="*/ 0 h 39"/>
                            <a:gd name="T54" fmla="*/ 0 w 26"/>
                            <a:gd name="T55" fmla="*/ 0 h 39"/>
                            <a:gd name="T56" fmla="*/ 0 w 26"/>
                            <a:gd name="T57" fmla="*/ 0 h 39"/>
                            <a:gd name="T58" fmla="*/ 0 w 26"/>
                            <a:gd name="T59" fmla="*/ 0 h 39"/>
                            <a:gd name="T60" fmla="*/ 0 w 26"/>
                            <a:gd name="T61" fmla="*/ 0 h 39"/>
                            <a:gd name="T62" fmla="*/ 0 w 26"/>
                            <a:gd name="T63" fmla="*/ 0 h 39"/>
                            <a:gd name="T64" fmla="*/ 0 w 26"/>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9"/>
                            <a:gd name="T101" fmla="*/ 26 w 26"/>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9">
                              <a:moveTo>
                                <a:pt x="0" y="28"/>
                              </a:moveTo>
                              <a:lnTo>
                                <a:pt x="0" y="28"/>
                              </a:lnTo>
                              <a:lnTo>
                                <a:pt x="3" y="31"/>
                              </a:lnTo>
                              <a:lnTo>
                                <a:pt x="3" y="34"/>
                              </a:lnTo>
                              <a:lnTo>
                                <a:pt x="7" y="36"/>
                              </a:lnTo>
                              <a:lnTo>
                                <a:pt x="9" y="36"/>
                              </a:lnTo>
                              <a:lnTo>
                                <a:pt x="13" y="39"/>
                              </a:lnTo>
                              <a:lnTo>
                                <a:pt x="16" y="39"/>
                              </a:lnTo>
                              <a:lnTo>
                                <a:pt x="20" y="36"/>
                              </a:lnTo>
                              <a:lnTo>
                                <a:pt x="22" y="36"/>
                              </a:lnTo>
                              <a:lnTo>
                                <a:pt x="26" y="34"/>
                              </a:lnTo>
                              <a:lnTo>
                                <a:pt x="26" y="31"/>
                              </a:lnTo>
                              <a:lnTo>
                                <a:pt x="26" y="28"/>
                              </a:lnTo>
                              <a:lnTo>
                                <a:pt x="26" y="14"/>
                              </a:lnTo>
                              <a:lnTo>
                                <a:pt x="26" y="8"/>
                              </a:lnTo>
                              <a:lnTo>
                                <a:pt x="26" y="6"/>
                              </a:lnTo>
                              <a:lnTo>
                                <a:pt x="22" y="3"/>
                              </a:lnTo>
                              <a:lnTo>
                                <a:pt x="20" y="0"/>
                              </a:lnTo>
                              <a:lnTo>
                                <a:pt x="16" y="0"/>
                              </a:lnTo>
                              <a:lnTo>
                                <a:pt x="13" y="0"/>
                              </a:lnTo>
                              <a:lnTo>
                                <a:pt x="9" y="0"/>
                              </a:lnTo>
                              <a:lnTo>
                                <a:pt x="7" y="3"/>
                              </a:lnTo>
                              <a:lnTo>
                                <a:pt x="3" y="6"/>
                              </a:lnTo>
                              <a:lnTo>
                                <a:pt x="3" y="8"/>
                              </a:lnTo>
                              <a:lnTo>
                                <a:pt x="0" y="14"/>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493" name="Line 392"/>
                        <p:cNvSpPr>
                          <a:spLocks noChangeShapeType="1"/>
                        </p:cNvSpPr>
                        <p:nvPr/>
                      </p:nvSpPr>
                      <p:spPr bwMode="auto">
                        <a:xfrm>
                          <a:off x="1392" y="2481"/>
                          <a:ext cx="1" cy="1"/>
                        </a:xfrm>
                        <a:prstGeom prst="line">
                          <a:avLst/>
                        </a:prstGeom>
                        <a:noFill/>
                        <a:ln w="28575">
                          <a:solidFill>
                            <a:schemeClr val="tx1"/>
                          </a:solidFill>
                          <a:round/>
                          <a:headEnd/>
                          <a:tailEnd/>
                        </a:ln>
                      </p:spPr>
                      <p:txBody>
                        <a:bodyPr/>
                        <a:lstStyle/>
                        <a:p>
                          <a:endParaRPr lang="fr-CA"/>
                        </a:p>
                      </p:txBody>
                    </p:sp>
                    <p:sp>
                      <p:nvSpPr>
                        <p:cNvPr id="123494" name="Freeform 393"/>
                        <p:cNvSpPr>
                          <a:spLocks/>
                        </p:cNvSpPr>
                        <p:nvPr/>
                      </p:nvSpPr>
                      <p:spPr bwMode="auto">
                        <a:xfrm>
                          <a:off x="1389" y="2481"/>
                          <a:ext cx="21" cy="5"/>
                        </a:xfrm>
                        <a:custGeom>
                          <a:avLst/>
                          <a:gdLst>
                            <a:gd name="T0" fmla="*/ 0 w 83"/>
                            <a:gd name="T1" fmla="*/ 0 h 23"/>
                            <a:gd name="T2" fmla="*/ 0 w 83"/>
                            <a:gd name="T3" fmla="*/ 0 h 23"/>
                            <a:gd name="T4" fmla="*/ 0 w 83"/>
                            <a:gd name="T5" fmla="*/ 0 h 23"/>
                            <a:gd name="T6" fmla="*/ 0 w 83"/>
                            <a:gd name="T7" fmla="*/ 0 h 23"/>
                            <a:gd name="T8" fmla="*/ 0 w 83"/>
                            <a:gd name="T9" fmla="*/ 0 h 23"/>
                            <a:gd name="T10" fmla="*/ 0 w 83"/>
                            <a:gd name="T11" fmla="*/ 0 h 23"/>
                            <a:gd name="T12" fmla="*/ 0 w 83"/>
                            <a:gd name="T13" fmla="*/ 0 h 23"/>
                            <a:gd name="T14" fmla="*/ 0 w 83"/>
                            <a:gd name="T15" fmla="*/ 0 h 23"/>
                            <a:gd name="T16" fmla="*/ 0 w 83"/>
                            <a:gd name="T17" fmla="*/ 0 h 23"/>
                            <a:gd name="T18" fmla="*/ 0 w 83"/>
                            <a:gd name="T19" fmla="*/ 0 h 23"/>
                            <a:gd name="T20" fmla="*/ 0 w 83"/>
                            <a:gd name="T21" fmla="*/ 0 h 23"/>
                            <a:gd name="T22" fmla="*/ 0 w 83"/>
                            <a:gd name="T23" fmla="*/ 0 h 23"/>
                            <a:gd name="T24" fmla="*/ 0 w 83"/>
                            <a:gd name="T25" fmla="*/ 0 h 23"/>
                            <a:gd name="T26" fmla="*/ 0 w 83"/>
                            <a:gd name="T27" fmla="*/ 0 h 23"/>
                            <a:gd name="T28" fmla="*/ 0 w 83"/>
                            <a:gd name="T29" fmla="*/ 0 h 23"/>
                            <a:gd name="T30" fmla="*/ 0 w 83"/>
                            <a:gd name="T31" fmla="*/ 0 h 23"/>
                            <a:gd name="T32" fmla="*/ 0 w 83"/>
                            <a:gd name="T33" fmla="*/ 0 h 23"/>
                            <a:gd name="T34" fmla="*/ 0 w 83"/>
                            <a:gd name="T35" fmla="*/ 0 h 23"/>
                            <a:gd name="T36" fmla="*/ 0 w 83"/>
                            <a:gd name="T37" fmla="*/ 0 h 23"/>
                            <a:gd name="T38" fmla="*/ 0 w 83"/>
                            <a:gd name="T39" fmla="*/ 0 h 23"/>
                            <a:gd name="T40" fmla="*/ 0 w 83"/>
                            <a:gd name="T41" fmla="*/ 0 h 23"/>
                            <a:gd name="T42" fmla="*/ 0 w 83"/>
                            <a:gd name="T43" fmla="*/ 0 h 23"/>
                            <a:gd name="T44" fmla="*/ 0 w 83"/>
                            <a:gd name="T45" fmla="*/ 0 h 23"/>
                            <a:gd name="T46" fmla="*/ 0 w 83"/>
                            <a:gd name="T47" fmla="*/ 0 h 23"/>
                            <a:gd name="T48" fmla="*/ 0 w 83"/>
                            <a:gd name="T49" fmla="*/ 0 h 23"/>
                            <a:gd name="T50" fmla="*/ 0 w 83"/>
                            <a:gd name="T51" fmla="*/ 0 h 23"/>
                            <a:gd name="T52" fmla="*/ 0 w 83"/>
                            <a:gd name="T53" fmla="*/ 0 h 23"/>
                            <a:gd name="T54" fmla="*/ 0 w 83"/>
                            <a:gd name="T55" fmla="*/ 0 h 23"/>
                            <a:gd name="T56" fmla="*/ 0 w 83"/>
                            <a:gd name="T57" fmla="*/ 0 h 23"/>
                            <a:gd name="T58" fmla="*/ 0 w 83"/>
                            <a:gd name="T59" fmla="*/ 0 h 23"/>
                            <a:gd name="T60" fmla="*/ 0 w 83"/>
                            <a:gd name="T61" fmla="*/ 0 h 23"/>
                            <a:gd name="T62" fmla="*/ 0 w 83"/>
                            <a:gd name="T63" fmla="*/ 0 h 23"/>
                            <a:gd name="T64" fmla="*/ 0 w 83"/>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3"/>
                            <a:gd name="T100" fmla="*/ 0 h 23"/>
                            <a:gd name="T101" fmla="*/ 83 w 83"/>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3" h="23">
                              <a:moveTo>
                                <a:pt x="13" y="0"/>
                              </a:moveTo>
                              <a:lnTo>
                                <a:pt x="13" y="0"/>
                              </a:lnTo>
                              <a:lnTo>
                                <a:pt x="9" y="0"/>
                              </a:lnTo>
                              <a:lnTo>
                                <a:pt x="7" y="3"/>
                              </a:lnTo>
                              <a:lnTo>
                                <a:pt x="3" y="6"/>
                              </a:lnTo>
                              <a:lnTo>
                                <a:pt x="3" y="8"/>
                              </a:lnTo>
                              <a:lnTo>
                                <a:pt x="0" y="8"/>
                              </a:lnTo>
                              <a:lnTo>
                                <a:pt x="0" y="12"/>
                              </a:lnTo>
                              <a:lnTo>
                                <a:pt x="0" y="14"/>
                              </a:lnTo>
                              <a:lnTo>
                                <a:pt x="3" y="17"/>
                              </a:lnTo>
                              <a:lnTo>
                                <a:pt x="7" y="19"/>
                              </a:lnTo>
                              <a:lnTo>
                                <a:pt x="9" y="23"/>
                              </a:lnTo>
                              <a:lnTo>
                                <a:pt x="13" y="23"/>
                              </a:lnTo>
                              <a:lnTo>
                                <a:pt x="70" y="23"/>
                              </a:lnTo>
                              <a:lnTo>
                                <a:pt x="74" y="23"/>
                              </a:lnTo>
                              <a:lnTo>
                                <a:pt x="76" y="23"/>
                              </a:lnTo>
                              <a:lnTo>
                                <a:pt x="80" y="19"/>
                              </a:lnTo>
                              <a:lnTo>
                                <a:pt x="83" y="17"/>
                              </a:lnTo>
                              <a:lnTo>
                                <a:pt x="83" y="14"/>
                              </a:lnTo>
                              <a:lnTo>
                                <a:pt x="83" y="12"/>
                              </a:lnTo>
                              <a:lnTo>
                                <a:pt x="83" y="8"/>
                              </a:lnTo>
                              <a:lnTo>
                                <a:pt x="83" y="6"/>
                              </a:lnTo>
                              <a:lnTo>
                                <a:pt x="80" y="3"/>
                              </a:lnTo>
                              <a:lnTo>
                                <a:pt x="76" y="0"/>
                              </a:lnTo>
                              <a:lnTo>
                                <a:pt x="70"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495" name="Line 394"/>
                        <p:cNvSpPr>
                          <a:spLocks noChangeShapeType="1"/>
                        </p:cNvSpPr>
                        <p:nvPr/>
                      </p:nvSpPr>
                      <p:spPr bwMode="auto">
                        <a:xfrm>
                          <a:off x="1403" y="2484"/>
                          <a:ext cx="1" cy="1"/>
                        </a:xfrm>
                        <a:prstGeom prst="line">
                          <a:avLst/>
                        </a:prstGeom>
                        <a:noFill/>
                        <a:ln w="28575">
                          <a:solidFill>
                            <a:schemeClr val="tx1"/>
                          </a:solidFill>
                          <a:round/>
                          <a:headEnd/>
                          <a:tailEnd/>
                        </a:ln>
                      </p:spPr>
                      <p:txBody>
                        <a:bodyPr/>
                        <a:lstStyle/>
                        <a:p>
                          <a:endParaRPr lang="fr-CA"/>
                        </a:p>
                      </p:txBody>
                    </p:sp>
                    <p:sp>
                      <p:nvSpPr>
                        <p:cNvPr id="123496" name="Freeform 395"/>
                        <p:cNvSpPr>
                          <a:spLocks/>
                        </p:cNvSpPr>
                        <p:nvPr/>
                      </p:nvSpPr>
                      <p:spPr bwMode="auto">
                        <a:xfrm>
                          <a:off x="1403" y="2478"/>
                          <a:ext cx="7" cy="8"/>
                        </a:xfrm>
                        <a:custGeom>
                          <a:avLst/>
                          <a:gdLst>
                            <a:gd name="T0" fmla="*/ 0 w 26"/>
                            <a:gd name="T1" fmla="*/ 0 h 40"/>
                            <a:gd name="T2" fmla="*/ 0 w 26"/>
                            <a:gd name="T3" fmla="*/ 0 h 40"/>
                            <a:gd name="T4" fmla="*/ 0 w 26"/>
                            <a:gd name="T5" fmla="*/ 0 h 40"/>
                            <a:gd name="T6" fmla="*/ 0 w 26"/>
                            <a:gd name="T7" fmla="*/ 0 h 40"/>
                            <a:gd name="T8" fmla="*/ 0 w 26"/>
                            <a:gd name="T9" fmla="*/ 0 h 40"/>
                            <a:gd name="T10" fmla="*/ 0 w 26"/>
                            <a:gd name="T11" fmla="*/ 0 h 40"/>
                            <a:gd name="T12" fmla="*/ 0 w 26"/>
                            <a:gd name="T13" fmla="*/ 0 h 40"/>
                            <a:gd name="T14" fmla="*/ 0 w 26"/>
                            <a:gd name="T15" fmla="*/ 0 h 40"/>
                            <a:gd name="T16" fmla="*/ 0 w 26"/>
                            <a:gd name="T17" fmla="*/ 0 h 40"/>
                            <a:gd name="T18" fmla="*/ 0 w 26"/>
                            <a:gd name="T19" fmla="*/ 0 h 40"/>
                            <a:gd name="T20" fmla="*/ 0 w 26"/>
                            <a:gd name="T21" fmla="*/ 0 h 40"/>
                            <a:gd name="T22" fmla="*/ 0 w 26"/>
                            <a:gd name="T23" fmla="*/ 0 h 40"/>
                            <a:gd name="T24" fmla="*/ 0 w 26"/>
                            <a:gd name="T25" fmla="*/ 0 h 40"/>
                            <a:gd name="T26" fmla="*/ 0 w 26"/>
                            <a:gd name="T27" fmla="*/ 0 h 40"/>
                            <a:gd name="T28" fmla="*/ 0 w 26"/>
                            <a:gd name="T29" fmla="*/ 0 h 40"/>
                            <a:gd name="T30" fmla="*/ 0 w 26"/>
                            <a:gd name="T31" fmla="*/ 0 h 40"/>
                            <a:gd name="T32" fmla="*/ 0 w 26"/>
                            <a:gd name="T33" fmla="*/ 0 h 40"/>
                            <a:gd name="T34" fmla="*/ 0 w 26"/>
                            <a:gd name="T35" fmla="*/ 0 h 40"/>
                            <a:gd name="T36" fmla="*/ 0 w 26"/>
                            <a:gd name="T37" fmla="*/ 0 h 40"/>
                            <a:gd name="T38" fmla="*/ 0 w 26"/>
                            <a:gd name="T39" fmla="*/ 0 h 40"/>
                            <a:gd name="T40" fmla="*/ 0 w 26"/>
                            <a:gd name="T41" fmla="*/ 0 h 40"/>
                            <a:gd name="T42" fmla="*/ 0 w 26"/>
                            <a:gd name="T43" fmla="*/ 0 h 40"/>
                            <a:gd name="T44" fmla="*/ 0 w 26"/>
                            <a:gd name="T45" fmla="*/ 0 h 40"/>
                            <a:gd name="T46" fmla="*/ 0 w 26"/>
                            <a:gd name="T47" fmla="*/ 0 h 40"/>
                            <a:gd name="T48" fmla="*/ 0 w 26"/>
                            <a:gd name="T49" fmla="*/ 0 h 40"/>
                            <a:gd name="T50" fmla="*/ 0 w 26"/>
                            <a:gd name="T51" fmla="*/ 0 h 40"/>
                            <a:gd name="T52" fmla="*/ 0 w 26"/>
                            <a:gd name="T53" fmla="*/ 0 h 40"/>
                            <a:gd name="T54" fmla="*/ 0 w 26"/>
                            <a:gd name="T55" fmla="*/ 0 h 40"/>
                            <a:gd name="T56" fmla="*/ 0 w 26"/>
                            <a:gd name="T57" fmla="*/ 0 h 40"/>
                            <a:gd name="T58" fmla="*/ 0 w 26"/>
                            <a:gd name="T59" fmla="*/ 0 h 40"/>
                            <a:gd name="T60" fmla="*/ 0 w 26"/>
                            <a:gd name="T61" fmla="*/ 0 h 40"/>
                            <a:gd name="T62" fmla="*/ 0 w 26"/>
                            <a:gd name="T63" fmla="*/ 0 h 40"/>
                            <a:gd name="T64" fmla="*/ 0 w 26"/>
                            <a:gd name="T65" fmla="*/ 0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40"/>
                            <a:gd name="T101" fmla="*/ 26 w 26"/>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40">
                              <a:moveTo>
                                <a:pt x="0" y="29"/>
                              </a:moveTo>
                              <a:lnTo>
                                <a:pt x="4" y="31"/>
                              </a:lnTo>
                              <a:lnTo>
                                <a:pt x="4" y="34"/>
                              </a:lnTo>
                              <a:lnTo>
                                <a:pt x="6" y="36"/>
                              </a:lnTo>
                              <a:lnTo>
                                <a:pt x="10" y="40"/>
                              </a:lnTo>
                              <a:lnTo>
                                <a:pt x="13" y="40"/>
                              </a:lnTo>
                              <a:lnTo>
                                <a:pt x="17" y="40"/>
                              </a:lnTo>
                              <a:lnTo>
                                <a:pt x="19" y="40"/>
                              </a:lnTo>
                              <a:lnTo>
                                <a:pt x="23" y="36"/>
                              </a:lnTo>
                              <a:lnTo>
                                <a:pt x="26" y="34"/>
                              </a:lnTo>
                              <a:lnTo>
                                <a:pt x="26" y="31"/>
                              </a:lnTo>
                              <a:lnTo>
                                <a:pt x="26" y="17"/>
                              </a:lnTo>
                              <a:lnTo>
                                <a:pt x="26" y="12"/>
                              </a:lnTo>
                              <a:lnTo>
                                <a:pt x="26" y="8"/>
                              </a:lnTo>
                              <a:lnTo>
                                <a:pt x="26" y="6"/>
                              </a:lnTo>
                              <a:lnTo>
                                <a:pt x="23" y="6"/>
                              </a:lnTo>
                              <a:lnTo>
                                <a:pt x="23" y="3"/>
                              </a:lnTo>
                              <a:lnTo>
                                <a:pt x="19" y="3"/>
                              </a:lnTo>
                              <a:lnTo>
                                <a:pt x="17" y="3"/>
                              </a:lnTo>
                              <a:lnTo>
                                <a:pt x="13" y="0"/>
                              </a:lnTo>
                              <a:lnTo>
                                <a:pt x="13" y="3"/>
                              </a:lnTo>
                              <a:lnTo>
                                <a:pt x="10" y="3"/>
                              </a:lnTo>
                              <a:lnTo>
                                <a:pt x="6" y="3"/>
                              </a:lnTo>
                              <a:lnTo>
                                <a:pt x="6" y="6"/>
                              </a:lnTo>
                              <a:lnTo>
                                <a:pt x="4" y="6"/>
                              </a:lnTo>
                              <a:lnTo>
                                <a:pt x="4" y="8"/>
                              </a:lnTo>
                              <a:lnTo>
                                <a:pt x="0" y="14"/>
                              </a:lnTo>
                              <a:lnTo>
                                <a:pt x="0" y="29"/>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497" name="Line 396"/>
                        <p:cNvSpPr>
                          <a:spLocks noChangeShapeType="1"/>
                        </p:cNvSpPr>
                        <p:nvPr/>
                      </p:nvSpPr>
                      <p:spPr bwMode="auto">
                        <a:xfrm>
                          <a:off x="1406" y="2478"/>
                          <a:ext cx="1" cy="1"/>
                        </a:xfrm>
                        <a:prstGeom prst="line">
                          <a:avLst/>
                        </a:prstGeom>
                        <a:noFill/>
                        <a:ln w="28575">
                          <a:solidFill>
                            <a:schemeClr val="tx1"/>
                          </a:solidFill>
                          <a:round/>
                          <a:headEnd/>
                          <a:tailEnd/>
                        </a:ln>
                      </p:spPr>
                      <p:txBody>
                        <a:bodyPr/>
                        <a:lstStyle/>
                        <a:p>
                          <a:endParaRPr lang="fr-CA"/>
                        </a:p>
                      </p:txBody>
                    </p:sp>
                    <p:sp>
                      <p:nvSpPr>
                        <p:cNvPr id="123498" name="Freeform 397"/>
                        <p:cNvSpPr>
                          <a:spLocks/>
                        </p:cNvSpPr>
                        <p:nvPr/>
                      </p:nvSpPr>
                      <p:spPr bwMode="auto">
                        <a:xfrm>
                          <a:off x="1403" y="2478"/>
                          <a:ext cx="18" cy="4"/>
                        </a:xfrm>
                        <a:custGeom>
                          <a:avLst/>
                          <a:gdLst>
                            <a:gd name="T0" fmla="*/ 0 w 71"/>
                            <a:gd name="T1" fmla="*/ 0 h 23"/>
                            <a:gd name="T2" fmla="*/ 0 w 71"/>
                            <a:gd name="T3" fmla="*/ 0 h 23"/>
                            <a:gd name="T4" fmla="*/ 0 w 71"/>
                            <a:gd name="T5" fmla="*/ 0 h 23"/>
                            <a:gd name="T6" fmla="*/ 0 w 71"/>
                            <a:gd name="T7" fmla="*/ 0 h 23"/>
                            <a:gd name="T8" fmla="*/ 0 w 71"/>
                            <a:gd name="T9" fmla="*/ 0 h 23"/>
                            <a:gd name="T10" fmla="*/ 0 w 71"/>
                            <a:gd name="T11" fmla="*/ 0 h 23"/>
                            <a:gd name="T12" fmla="*/ 0 w 71"/>
                            <a:gd name="T13" fmla="*/ 0 h 23"/>
                            <a:gd name="T14" fmla="*/ 0 w 71"/>
                            <a:gd name="T15" fmla="*/ 0 h 23"/>
                            <a:gd name="T16" fmla="*/ 0 w 71"/>
                            <a:gd name="T17" fmla="*/ 0 h 23"/>
                            <a:gd name="T18" fmla="*/ 0 w 71"/>
                            <a:gd name="T19" fmla="*/ 0 h 23"/>
                            <a:gd name="T20" fmla="*/ 0 w 71"/>
                            <a:gd name="T21" fmla="*/ 0 h 23"/>
                            <a:gd name="T22" fmla="*/ 0 w 71"/>
                            <a:gd name="T23" fmla="*/ 0 h 23"/>
                            <a:gd name="T24" fmla="*/ 0 w 71"/>
                            <a:gd name="T25" fmla="*/ 0 h 23"/>
                            <a:gd name="T26" fmla="*/ 0 w 71"/>
                            <a:gd name="T27" fmla="*/ 0 h 23"/>
                            <a:gd name="T28" fmla="*/ 0 w 71"/>
                            <a:gd name="T29" fmla="*/ 0 h 23"/>
                            <a:gd name="T30" fmla="*/ 0 w 71"/>
                            <a:gd name="T31" fmla="*/ 0 h 23"/>
                            <a:gd name="T32" fmla="*/ 0 w 71"/>
                            <a:gd name="T33" fmla="*/ 0 h 23"/>
                            <a:gd name="T34" fmla="*/ 0 w 71"/>
                            <a:gd name="T35" fmla="*/ 0 h 23"/>
                            <a:gd name="T36" fmla="*/ 0 w 71"/>
                            <a:gd name="T37" fmla="*/ 0 h 23"/>
                            <a:gd name="T38" fmla="*/ 0 w 71"/>
                            <a:gd name="T39" fmla="*/ 0 h 23"/>
                            <a:gd name="T40" fmla="*/ 0 w 71"/>
                            <a:gd name="T41" fmla="*/ 0 h 23"/>
                            <a:gd name="T42" fmla="*/ 0 w 71"/>
                            <a:gd name="T43" fmla="*/ 0 h 23"/>
                            <a:gd name="T44" fmla="*/ 0 w 71"/>
                            <a:gd name="T45" fmla="*/ 0 h 23"/>
                            <a:gd name="T46" fmla="*/ 0 w 71"/>
                            <a:gd name="T47" fmla="*/ 0 h 23"/>
                            <a:gd name="T48" fmla="*/ 0 w 71"/>
                            <a:gd name="T49" fmla="*/ 0 h 23"/>
                            <a:gd name="T50" fmla="*/ 0 w 71"/>
                            <a:gd name="T51" fmla="*/ 0 h 23"/>
                            <a:gd name="T52" fmla="*/ 0 w 71"/>
                            <a:gd name="T53" fmla="*/ 0 h 23"/>
                            <a:gd name="T54" fmla="*/ 0 w 71"/>
                            <a:gd name="T55" fmla="*/ 0 h 23"/>
                            <a:gd name="T56" fmla="*/ 0 w 71"/>
                            <a:gd name="T57" fmla="*/ 0 h 23"/>
                            <a:gd name="T58" fmla="*/ 0 w 71"/>
                            <a:gd name="T59" fmla="*/ 0 h 23"/>
                            <a:gd name="T60" fmla="*/ 0 w 71"/>
                            <a:gd name="T61" fmla="*/ 0 h 23"/>
                            <a:gd name="T62" fmla="*/ 0 w 71"/>
                            <a:gd name="T63" fmla="*/ 0 h 23"/>
                            <a:gd name="T64" fmla="*/ 0 w 71"/>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1"/>
                            <a:gd name="T100" fmla="*/ 0 h 23"/>
                            <a:gd name="T101" fmla="*/ 71 w 71"/>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1" h="23">
                              <a:moveTo>
                                <a:pt x="13" y="0"/>
                              </a:moveTo>
                              <a:lnTo>
                                <a:pt x="13" y="3"/>
                              </a:lnTo>
                              <a:lnTo>
                                <a:pt x="10" y="3"/>
                              </a:lnTo>
                              <a:lnTo>
                                <a:pt x="6" y="3"/>
                              </a:lnTo>
                              <a:lnTo>
                                <a:pt x="6" y="6"/>
                              </a:lnTo>
                              <a:lnTo>
                                <a:pt x="4" y="6"/>
                              </a:lnTo>
                              <a:lnTo>
                                <a:pt x="4" y="8"/>
                              </a:lnTo>
                              <a:lnTo>
                                <a:pt x="4" y="12"/>
                              </a:lnTo>
                              <a:lnTo>
                                <a:pt x="0" y="12"/>
                              </a:lnTo>
                              <a:lnTo>
                                <a:pt x="4" y="14"/>
                              </a:lnTo>
                              <a:lnTo>
                                <a:pt x="4" y="17"/>
                              </a:lnTo>
                              <a:lnTo>
                                <a:pt x="4" y="20"/>
                              </a:lnTo>
                              <a:lnTo>
                                <a:pt x="6" y="20"/>
                              </a:lnTo>
                              <a:lnTo>
                                <a:pt x="6" y="23"/>
                              </a:lnTo>
                              <a:lnTo>
                                <a:pt x="10" y="23"/>
                              </a:lnTo>
                              <a:lnTo>
                                <a:pt x="13" y="23"/>
                              </a:lnTo>
                              <a:lnTo>
                                <a:pt x="55" y="23"/>
                              </a:lnTo>
                              <a:lnTo>
                                <a:pt x="61" y="23"/>
                              </a:lnTo>
                              <a:lnTo>
                                <a:pt x="65" y="23"/>
                              </a:lnTo>
                              <a:lnTo>
                                <a:pt x="67" y="20"/>
                              </a:lnTo>
                              <a:lnTo>
                                <a:pt x="71" y="17"/>
                              </a:lnTo>
                              <a:lnTo>
                                <a:pt x="71" y="14"/>
                              </a:lnTo>
                              <a:lnTo>
                                <a:pt x="71" y="12"/>
                              </a:lnTo>
                              <a:lnTo>
                                <a:pt x="71" y="8"/>
                              </a:lnTo>
                              <a:lnTo>
                                <a:pt x="67" y="6"/>
                              </a:lnTo>
                              <a:lnTo>
                                <a:pt x="65" y="3"/>
                              </a:lnTo>
                              <a:lnTo>
                                <a:pt x="55"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499" name="Line 398"/>
                        <p:cNvSpPr>
                          <a:spLocks noChangeShapeType="1"/>
                        </p:cNvSpPr>
                        <p:nvPr/>
                      </p:nvSpPr>
                      <p:spPr bwMode="auto">
                        <a:xfrm>
                          <a:off x="1415" y="2480"/>
                          <a:ext cx="1" cy="1"/>
                        </a:xfrm>
                        <a:prstGeom prst="line">
                          <a:avLst/>
                        </a:prstGeom>
                        <a:noFill/>
                        <a:ln w="28575">
                          <a:solidFill>
                            <a:schemeClr val="tx1"/>
                          </a:solidFill>
                          <a:round/>
                          <a:headEnd/>
                          <a:tailEnd/>
                        </a:ln>
                      </p:spPr>
                      <p:txBody>
                        <a:bodyPr/>
                        <a:lstStyle/>
                        <a:p>
                          <a:endParaRPr lang="fr-CA"/>
                        </a:p>
                      </p:txBody>
                    </p:sp>
                    <p:sp>
                      <p:nvSpPr>
                        <p:cNvPr id="123500" name="Freeform 399"/>
                        <p:cNvSpPr>
                          <a:spLocks/>
                        </p:cNvSpPr>
                        <p:nvPr/>
                      </p:nvSpPr>
                      <p:spPr bwMode="auto">
                        <a:xfrm>
                          <a:off x="1415" y="2475"/>
                          <a:ext cx="6" cy="7"/>
                        </a:xfrm>
                        <a:custGeom>
                          <a:avLst/>
                          <a:gdLst>
                            <a:gd name="T0" fmla="*/ 0 w 26"/>
                            <a:gd name="T1" fmla="*/ 0 h 37"/>
                            <a:gd name="T2" fmla="*/ 0 w 26"/>
                            <a:gd name="T3" fmla="*/ 0 h 37"/>
                            <a:gd name="T4" fmla="*/ 0 w 26"/>
                            <a:gd name="T5" fmla="*/ 0 h 37"/>
                            <a:gd name="T6" fmla="*/ 0 w 26"/>
                            <a:gd name="T7" fmla="*/ 0 h 37"/>
                            <a:gd name="T8" fmla="*/ 0 w 26"/>
                            <a:gd name="T9" fmla="*/ 0 h 37"/>
                            <a:gd name="T10" fmla="*/ 0 w 26"/>
                            <a:gd name="T11" fmla="*/ 0 h 37"/>
                            <a:gd name="T12" fmla="*/ 0 w 26"/>
                            <a:gd name="T13" fmla="*/ 0 h 37"/>
                            <a:gd name="T14" fmla="*/ 0 w 26"/>
                            <a:gd name="T15" fmla="*/ 0 h 37"/>
                            <a:gd name="T16" fmla="*/ 0 w 26"/>
                            <a:gd name="T17" fmla="*/ 0 h 37"/>
                            <a:gd name="T18" fmla="*/ 0 w 26"/>
                            <a:gd name="T19" fmla="*/ 0 h 37"/>
                            <a:gd name="T20" fmla="*/ 0 w 26"/>
                            <a:gd name="T21" fmla="*/ 0 h 37"/>
                            <a:gd name="T22" fmla="*/ 0 w 26"/>
                            <a:gd name="T23" fmla="*/ 0 h 37"/>
                            <a:gd name="T24" fmla="*/ 0 w 26"/>
                            <a:gd name="T25" fmla="*/ 0 h 37"/>
                            <a:gd name="T26" fmla="*/ 0 w 26"/>
                            <a:gd name="T27" fmla="*/ 0 h 37"/>
                            <a:gd name="T28" fmla="*/ 0 w 26"/>
                            <a:gd name="T29" fmla="*/ 0 h 37"/>
                            <a:gd name="T30" fmla="*/ 0 w 26"/>
                            <a:gd name="T31" fmla="*/ 0 h 37"/>
                            <a:gd name="T32" fmla="*/ 0 w 26"/>
                            <a:gd name="T33" fmla="*/ 0 h 37"/>
                            <a:gd name="T34" fmla="*/ 0 w 26"/>
                            <a:gd name="T35" fmla="*/ 0 h 37"/>
                            <a:gd name="T36" fmla="*/ 0 w 26"/>
                            <a:gd name="T37" fmla="*/ 0 h 37"/>
                            <a:gd name="T38" fmla="*/ 0 w 26"/>
                            <a:gd name="T39" fmla="*/ 0 h 37"/>
                            <a:gd name="T40" fmla="*/ 0 w 26"/>
                            <a:gd name="T41" fmla="*/ 0 h 37"/>
                            <a:gd name="T42" fmla="*/ 0 w 26"/>
                            <a:gd name="T43" fmla="*/ 0 h 37"/>
                            <a:gd name="T44" fmla="*/ 0 w 26"/>
                            <a:gd name="T45" fmla="*/ 0 h 37"/>
                            <a:gd name="T46" fmla="*/ 0 w 26"/>
                            <a:gd name="T47" fmla="*/ 0 h 37"/>
                            <a:gd name="T48" fmla="*/ 0 w 26"/>
                            <a:gd name="T49" fmla="*/ 0 h 37"/>
                            <a:gd name="T50" fmla="*/ 0 w 26"/>
                            <a:gd name="T51" fmla="*/ 0 h 37"/>
                            <a:gd name="T52" fmla="*/ 0 w 26"/>
                            <a:gd name="T53" fmla="*/ 0 h 37"/>
                            <a:gd name="T54" fmla="*/ 0 w 26"/>
                            <a:gd name="T55" fmla="*/ 0 h 37"/>
                            <a:gd name="T56" fmla="*/ 0 w 26"/>
                            <a:gd name="T57" fmla="*/ 0 h 37"/>
                            <a:gd name="T58" fmla="*/ 0 w 26"/>
                            <a:gd name="T59" fmla="*/ 0 h 37"/>
                            <a:gd name="T60" fmla="*/ 0 w 26"/>
                            <a:gd name="T61" fmla="*/ 0 h 37"/>
                            <a:gd name="T62" fmla="*/ 0 w 26"/>
                            <a:gd name="T63" fmla="*/ 0 h 37"/>
                            <a:gd name="T64" fmla="*/ 0 w 26"/>
                            <a:gd name="T65" fmla="*/ 0 h 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7"/>
                            <a:gd name="T101" fmla="*/ 26 w 26"/>
                            <a:gd name="T102" fmla="*/ 37 h 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7">
                              <a:moveTo>
                                <a:pt x="0" y="26"/>
                              </a:moveTo>
                              <a:lnTo>
                                <a:pt x="0" y="28"/>
                              </a:lnTo>
                              <a:lnTo>
                                <a:pt x="0" y="31"/>
                              </a:lnTo>
                              <a:lnTo>
                                <a:pt x="4" y="34"/>
                              </a:lnTo>
                              <a:lnTo>
                                <a:pt x="7" y="37"/>
                              </a:lnTo>
                              <a:lnTo>
                                <a:pt x="10" y="37"/>
                              </a:lnTo>
                              <a:lnTo>
                                <a:pt x="13" y="37"/>
                              </a:lnTo>
                              <a:lnTo>
                                <a:pt x="16" y="37"/>
                              </a:lnTo>
                              <a:lnTo>
                                <a:pt x="20" y="37"/>
                              </a:lnTo>
                              <a:lnTo>
                                <a:pt x="22" y="34"/>
                              </a:lnTo>
                              <a:lnTo>
                                <a:pt x="26" y="31"/>
                              </a:lnTo>
                              <a:lnTo>
                                <a:pt x="26" y="28"/>
                              </a:lnTo>
                              <a:lnTo>
                                <a:pt x="26" y="14"/>
                              </a:lnTo>
                              <a:lnTo>
                                <a:pt x="26" y="9"/>
                              </a:lnTo>
                              <a:lnTo>
                                <a:pt x="26" y="5"/>
                              </a:lnTo>
                              <a:lnTo>
                                <a:pt x="22" y="5"/>
                              </a:lnTo>
                              <a:lnTo>
                                <a:pt x="22" y="3"/>
                              </a:lnTo>
                              <a:lnTo>
                                <a:pt x="20" y="3"/>
                              </a:lnTo>
                              <a:lnTo>
                                <a:pt x="20" y="0"/>
                              </a:lnTo>
                              <a:lnTo>
                                <a:pt x="16" y="0"/>
                              </a:lnTo>
                              <a:lnTo>
                                <a:pt x="13" y="0"/>
                              </a:lnTo>
                              <a:lnTo>
                                <a:pt x="10" y="0"/>
                              </a:lnTo>
                              <a:lnTo>
                                <a:pt x="7" y="0"/>
                              </a:lnTo>
                              <a:lnTo>
                                <a:pt x="7" y="3"/>
                              </a:lnTo>
                              <a:lnTo>
                                <a:pt x="4" y="3"/>
                              </a:lnTo>
                              <a:lnTo>
                                <a:pt x="4" y="5"/>
                              </a:lnTo>
                              <a:lnTo>
                                <a:pt x="0" y="5"/>
                              </a:lnTo>
                              <a:lnTo>
                                <a:pt x="0" y="11"/>
                              </a:lnTo>
                              <a:lnTo>
                                <a:pt x="0" y="26"/>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501" name="Line 400"/>
                        <p:cNvSpPr>
                          <a:spLocks noChangeShapeType="1"/>
                        </p:cNvSpPr>
                        <p:nvPr/>
                      </p:nvSpPr>
                      <p:spPr bwMode="auto">
                        <a:xfrm>
                          <a:off x="1418" y="2475"/>
                          <a:ext cx="1" cy="1"/>
                        </a:xfrm>
                        <a:prstGeom prst="line">
                          <a:avLst/>
                        </a:prstGeom>
                        <a:noFill/>
                        <a:ln w="28575">
                          <a:solidFill>
                            <a:schemeClr val="tx1"/>
                          </a:solidFill>
                          <a:round/>
                          <a:headEnd/>
                          <a:tailEnd/>
                        </a:ln>
                      </p:spPr>
                      <p:txBody>
                        <a:bodyPr/>
                        <a:lstStyle/>
                        <a:p>
                          <a:endParaRPr lang="fr-CA"/>
                        </a:p>
                      </p:txBody>
                    </p:sp>
                    <p:sp>
                      <p:nvSpPr>
                        <p:cNvPr id="123502" name="Freeform 401"/>
                        <p:cNvSpPr>
                          <a:spLocks/>
                        </p:cNvSpPr>
                        <p:nvPr/>
                      </p:nvSpPr>
                      <p:spPr bwMode="auto">
                        <a:xfrm>
                          <a:off x="1415" y="2475"/>
                          <a:ext cx="10" cy="4"/>
                        </a:xfrm>
                        <a:custGeom>
                          <a:avLst/>
                          <a:gdLst>
                            <a:gd name="T0" fmla="*/ 0 w 41"/>
                            <a:gd name="T1" fmla="*/ 0 h 22"/>
                            <a:gd name="T2" fmla="*/ 0 w 41"/>
                            <a:gd name="T3" fmla="*/ 0 h 22"/>
                            <a:gd name="T4" fmla="*/ 0 w 41"/>
                            <a:gd name="T5" fmla="*/ 0 h 22"/>
                            <a:gd name="T6" fmla="*/ 0 w 41"/>
                            <a:gd name="T7" fmla="*/ 0 h 22"/>
                            <a:gd name="T8" fmla="*/ 0 w 41"/>
                            <a:gd name="T9" fmla="*/ 0 h 22"/>
                            <a:gd name="T10" fmla="*/ 0 w 41"/>
                            <a:gd name="T11" fmla="*/ 0 h 22"/>
                            <a:gd name="T12" fmla="*/ 0 w 41"/>
                            <a:gd name="T13" fmla="*/ 0 h 22"/>
                            <a:gd name="T14" fmla="*/ 0 w 41"/>
                            <a:gd name="T15" fmla="*/ 0 h 22"/>
                            <a:gd name="T16" fmla="*/ 0 w 41"/>
                            <a:gd name="T17" fmla="*/ 0 h 22"/>
                            <a:gd name="T18" fmla="*/ 0 w 41"/>
                            <a:gd name="T19" fmla="*/ 0 h 22"/>
                            <a:gd name="T20" fmla="*/ 0 w 41"/>
                            <a:gd name="T21" fmla="*/ 0 h 22"/>
                            <a:gd name="T22" fmla="*/ 0 w 41"/>
                            <a:gd name="T23" fmla="*/ 0 h 22"/>
                            <a:gd name="T24" fmla="*/ 0 w 41"/>
                            <a:gd name="T25" fmla="*/ 0 h 22"/>
                            <a:gd name="T26" fmla="*/ 0 w 41"/>
                            <a:gd name="T27" fmla="*/ 0 h 22"/>
                            <a:gd name="T28" fmla="*/ 0 w 41"/>
                            <a:gd name="T29" fmla="*/ 0 h 22"/>
                            <a:gd name="T30" fmla="*/ 0 w 41"/>
                            <a:gd name="T31" fmla="*/ 0 h 22"/>
                            <a:gd name="T32" fmla="*/ 0 w 41"/>
                            <a:gd name="T33" fmla="*/ 0 h 22"/>
                            <a:gd name="T34" fmla="*/ 0 w 41"/>
                            <a:gd name="T35" fmla="*/ 0 h 22"/>
                            <a:gd name="T36" fmla="*/ 0 w 41"/>
                            <a:gd name="T37" fmla="*/ 0 h 22"/>
                            <a:gd name="T38" fmla="*/ 0 w 41"/>
                            <a:gd name="T39" fmla="*/ 0 h 22"/>
                            <a:gd name="T40" fmla="*/ 0 w 41"/>
                            <a:gd name="T41" fmla="*/ 0 h 22"/>
                            <a:gd name="T42" fmla="*/ 0 w 41"/>
                            <a:gd name="T43" fmla="*/ 0 h 22"/>
                            <a:gd name="T44" fmla="*/ 0 w 41"/>
                            <a:gd name="T45" fmla="*/ 0 h 22"/>
                            <a:gd name="T46" fmla="*/ 0 w 41"/>
                            <a:gd name="T47" fmla="*/ 0 h 22"/>
                            <a:gd name="T48" fmla="*/ 0 w 41"/>
                            <a:gd name="T49" fmla="*/ 0 h 22"/>
                            <a:gd name="T50" fmla="*/ 0 w 41"/>
                            <a:gd name="T51" fmla="*/ 0 h 22"/>
                            <a:gd name="T52" fmla="*/ 0 w 41"/>
                            <a:gd name="T53" fmla="*/ 0 h 22"/>
                            <a:gd name="T54" fmla="*/ 0 w 41"/>
                            <a:gd name="T55" fmla="*/ 0 h 22"/>
                            <a:gd name="T56" fmla="*/ 0 w 41"/>
                            <a:gd name="T57" fmla="*/ 0 h 22"/>
                            <a:gd name="T58" fmla="*/ 0 w 41"/>
                            <a:gd name="T59" fmla="*/ 0 h 22"/>
                            <a:gd name="T60" fmla="*/ 0 w 41"/>
                            <a:gd name="T61" fmla="*/ 0 h 22"/>
                            <a:gd name="T62" fmla="*/ 0 w 41"/>
                            <a:gd name="T63" fmla="*/ 0 h 22"/>
                            <a:gd name="T64" fmla="*/ 0 w 41"/>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2"/>
                            <a:gd name="T101" fmla="*/ 41 w 41"/>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2">
                              <a:moveTo>
                                <a:pt x="13" y="0"/>
                              </a:moveTo>
                              <a:lnTo>
                                <a:pt x="10" y="0"/>
                              </a:lnTo>
                              <a:lnTo>
                                <a:pt x="7" y="0"/>
                              </a:lnTo>
                              <a:lnTo>
                                <a:pt x="7" y="3"/>
                              </a:lnTo>
                              <a:lnTo>
                                <a:pt x="4" y="3"/>
                              </a:lnTo>
                              <a:lnTo>
                                <a:pt x="4" y="5"/>
                              </a:lnTo>
                              <a:lnTo>
                                <a:pt x="0" y="5"/>
                              </a:lnTo>
                              <a:lnTo>
                                <a:pt x="0" y="9"/>
                              </a:lnTo>
                              <a:lnTo>
                                <a:pt x="0" y="11"/>
                              </a:lnTo>
                              <a:lnTo>
                                <a:pt x="0" y="14"/>
                              </a:lnTo>
                              <a:lnTo>
                                <a:pt x="4" y="17"/>
                              </a:lnTo>
                              <a:lnTo>
                                <a:pt x="4" y="20"/>
                              </a:lnTo>
                              <a:lnTo>
                                <a:pt x="7" y="20"/>
                              </a:lnTo>
                              <a:lnTo>
                                <a:pt x="7" y="22"/>
                              </a:lnTo>
                              <a:lnTo>
                                <a:pt x="10" y="22"/>
                              </a:lnTo>
                              <a:lnTo>
                                <a:pt x="22" y="22"/>
                              </a:lnTo>
                              <a:lnTo>
                                <a:pt x="29" y="22"/>
                              </a:lnTo>
                              <a:lnTo>
                                <a:pt x="32" y="22"/>
                              </a:lnTo>
                              <a:lnTo>
                                <a:pt x="35" y="20"/>
                              </a:lnTo>
                              <a:lnTo>
                                <a:pt x="39" y="17"/>
                              </a:lnTo>
                              <a:lnTo>
                                <a:pt x="39" y="14"/>
                              </a:lnTo>
                              <a:lnTo>
                                <a:pt x="41" y="11"/>
                              </a:lnTo>
                              <a:lnTo>
                                <a:pt x="39" y="9"/>
                              </a:lnTo>
                              <a:lnTo>
                                <a:pt x="39" y="5"/>
                              </a:lnTo>
                              <a:lnTo>
                                <a:pt x="35" y="3"/>
                              </a:lnTo>
                              <a:lnTo>
                                <a:pt x="32"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503" name="Line 402"/>
                        <p:cNvSpPr>
                          <a:spLocks noChangeShapeType="1"/>
                        </p:cNvSpPr>
                        <p:nvPr/>
                      </p:nvSpPr>
                      <p:spPr bwMode="auto">
                        <a:xfrm>
                          <a:off x="1418" y="2477"/>
                          <a:ext cx="1" cy="1"/>
                        </a:xfrm>
                        <a:prstGeom prst="line">
                          <a:avLst/>
                        </a:prstGeom>
                        <a:noFill/>
                        <a:ln w="28575">
                          <a:solidFill>
                            <a:schemeClr val="tx1"/>
                          </a:solidFill>
                          <a:round/>
                          <a:headEnd/>
                          <a:tailEnd/>
                        </a:ln>
                      </p:spPr>
                      <p:txBody>
                        <a:bodyPr/>
                        <a:lstStyle/>
                        <a:p>
                          <a:endParaRPr lang="fr-CA"/>
                        </a:p>
                      </p:txBody>
                    </p:sp>
                    <p:sp>
                      <p:nvSpPr>
                        <p:cNvPr id="123504" name="Freeform 403"/>
                        <p:cNvSpPr>
                          <a:spLocks/>
                        </p:cNvSpPr>
                        <p:nvPr/>
                      </p:nvSpPr>
                      <p:spPr bwMode="auto">
                        <a:xfrm>
                          <a:off x="1418" y="2472"/>
                          <a:ext cx="6" cy="7"/>
                        </a:xfrm>
                        <a:custGeom>
                          <a:avLst/>
                          <a:gdLst>
                            <a:gd name="T0" fmla="*/ 0 w 23"/>
                            <a:gd name="T1" fmla="*/ 0 h 38"/>
                            <a:gd name="T2" fmla="*/ 0 w 23"/>
                            <a:gd name="T3" fmla="*/ 0 h 38"/>
                            <a:gd name="T4" fmla="*/ 0 w 23"/>
                            <a:gd name="T5" fmla="*/ 0 h 38"/>
                            <a:gd name="T6" fmla="*/ 0 w 23"/>
                            <a:gd name="T7" fmla="*/ 0 h 38"/>
                            <a:gd name="T8" fmla="*/ 0 w 23"/>
                            <a:gd name="T9" fmla="*/ 0 h 38"/>
                            <a:gd name="T10" fmla="*/ 0 w 23"/>
                            <a:gd name="T11" fmla="*/ 0 h 38"/>
                            <a:gd name="T12" fmla="*/ 0 w 23"/>
                            <a:gd name="T13" fmla="*/ 0 h 38"/>
                            <a:gd name="T14" fmla="*/ 0 w 23"/>
                            <a:gd name="T15" fmla="*/ 0 h 38"/>
                            <a:gd name="T16" fmla="*/ 0 w 23"/>
                            <a:gd name="T17" fmla="*/ 0 h 38"/>
                            <a:gd name="T18" fmla="*/ 0 w 23"/>
                            <a:gd name="T19" fmla="*/ 0 h 38"/>
                            <a:gd name="T20" fmla="*/ 0 w 23"/>
                            <a:gd name="T21" fmla="*/ 0 h 38"/>
                            <a:gd name="T22" fmla="*/ 0 w 23"/>
                            <a:gd name="T23" fmla="*/ 0 h 38"/>
                            <a:gd name="T24" fmla="*/ 0 w 23"/>
                            <a:gd name="T25" fmla="*/ 0 h 38"/>
                            <a:gd name="T26" fmla="*/ 0 w 23"/>
                            <a:gd name="T27" fmla="*/ 0 h 38"/>
                            <a:gd name="T28" fmla="*/ 0 w 23"/>
                            <a:gd name="T29" fmla="*/ 0 h 38"/>
                            <a:gd name="T30" fmla="*/ 0 w 23"/>
                            <a:gd name="T31" fmla="*/ 0 h 38"/>
                            <a:gd name="T32" fmla="*/ 0 w 23"/>
                            <a:gd name="T33" fmla="*/ 0 h 38"/>
                            <a:gd name="T34" fmla="*/ 0 w 23"/>
                            <a:gd name="T35" fmla="*/ 0 h 38"/>
                            <a:gd name="T36" fmla="*/ 0 w 23"/>
                            <a:gd name="T37" fmla="*/ 0 h 38"/>
                            <a:gd name="T38" fmla="*/ 0 w 23"/>
                            <a:gd name="T39" fmla="*/ 0 h 38"/>
                            <a:gd name="T40" fmla="*/ 0 w 23"/>
                            <a:gd name="T41" fmla="*/ 0 h 38"/>
                            <a:gd name="T42" fmla="*/ 0 w 23"/>
                            <a:gd name="T43" fmla="*/ 0 h 38"/>
                            <a:gd name="T44" fmla="*/ 0 w 23"/>
                            <a:gd name="T45" fmla="*/ 0 h 38"/>
                            <a:gd name="T46" fmla="*/ 0 w 23"/>
                            <a:gd name="T47" fmla="*/ 0 h 38"/>
                            <a:gd name="T48" fmla="*/ 0 w 23"/>
                            <a:gd name="T49" fmla="*/ 0 h 38"/>
                            <a:gd name="T50" fmla="*/ 0 w 23"/>
                            <a:gd name="T51" fmla="*/ 0 h 38"/>
                            <a:gd name="T52" fmla="*/ 0 w 23"/>
                            <a:gd name="T53" fmla="*/ 0 h 38"/>
                            <a:gd name="T54" fmla="*/ 0 w 23"/>
                            <a:gd name="T55" fmla="*/ 0 h 38"/>
                            <a:gd name="T56" fmla="*/ 0 w 23"/>
                            <a:gd name="T57" fmla="*/ 0 h 38"/>
                            <a:gd name="T58" fmla="*/ 0 w 23"/>
                            <a:gd name="T59" fmla="*/ 0 h 38"/>
                            <a:gd name="T60" fmla="*/ 0 w 23"/>
                            <a:gd name="T61" fmla="*/ 0 h 38"/>
                            <a:gd name="T62" fmla="*/ 0 w 23"/>
                            <a:gd name="T63" fmla="*/ 0 h 38"/>
                            <a:gd name="T64" fmla="*/ 0 w 23"/>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
                            <a:gd name="T100" fmla="*/ 0 h 38"/>
                            <a:gd name="T101" fmla="*/ 23 w 23"/>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 h="38">
                              <a:moveTo>
                                <a:pt x="0" y="27"/>
                              </a:moveTo>
                              <a:lnTo>
                                <a:pt x="0" y="30"/>
                              </a:lnTo>
                              <a:lnTo>
                                <a:pt x="0" y="33"/>
                              </a:lnTo>
                              <a:lnTo>
                                <a:pt x="4" y="36"/>
                              </a:lnTo>
                              <a:lnTo>
                                <a:pt x="6" y="38"/>
                              </a:lnTo>
                              <a:lnTo>
                                <a:pt x="10" y="38"/>
                              </a:lnTo>
                              <a:lnTo>
                                <a:pt x="13" y="38"/>
                              </a:lnTo>
                              <a:lnTo>
                                <a:pt x="16" y="38"/>
                              </a:lnTo>
                              <a:lnTo>
                                <a:pt x="19" y="36"/>
                              </a:lnTo>
                              <a:lnTo>
                                <a:pt x="23" y="33"/>
                              </a:lnTo>
                              <a:lnTo>
                                <a:pt x="23" y="30"/>
                              </a:lnTo>
                              <a:lnTo>
                                <a:pt x="23" y="16"/>
                              </a:lnTo>
                              <a:lnTo>
                                <a:pt x="23" y="8"/>
                              </a:lnTo>
                              <a:lnTo>
                                <a:pt x="23" y="6"/>
                              </a:lnTo>
                              <a:lnTo>
                                <a:pt x="19" y="2"/>
                              </a:lnTo>
                              <a:lnTo>
                                <a:pt x="16" y="2"/>
                              </a:lnTo>
                              <a:lnTo>
                                <a:pt x="13" y="0"/>
                              </a:lnTo>
                              <a:lnTo>
                                <a:pt x="10" y="0"/>
                              </a:lnTo>
                              <a:lnTo>
                                <a:pt x="6" y="2"/>
                              </a:lnTo>
                              <a:lnTo>
                                <a:pt x="4" y="2"/>
                              </a:lnTo>
                              <a:lnTo>
                                <a:pt x="0" y="6"/>
                              </a:lnTo>
                              <a:lnTo>
                                <a:pt x="0" y="8"/>
                              </a:lnTo>
                              <a:lnTo>
                                <a:pt x="0" y="13"/>
                              </a:lnTo>
                              <a:lnTo>
                                <a:pt x="0" y="27"/>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505" name="Line 404"/>
                        <p:cNvSpPr>
                          <a:spLocks noChangeShapeType="1"/>
                        </p:cNvSpPr>
                        <p:nvPr/>
                      </p:nvSpPr>
                      <p:spPr bwMode="auto">
                        <a:xfrm>
                          <a:off x="1422" y="2472"/>
                          <a:ext cx="1" cy="1"/>
                        </a:xfrm>
                        <a:prstGeom prst="line">
                          <a:avLst/>
                        </a:prstGeom>
                        <a:noFill/>
                        <a:ln w="28575">
                          <a:solidFill>
                            <a:schemeClr val="tx1"/>
                          </a:solidFill>
                          <a:round/>
                          <a:headEnd/>
                          <a:tailEnd/>
                        </a:ln>
                      </p:spPr>
                      <p:txBody>
                        <a:bodyPr/>
                        <a:lstStyle/>
                        <a:p>
                          <a:endParaRPr lang="fr-CA"/>
                        </a:p>
                      </p:txBody>
                    </p:sp>
                    <p:sp>
                      <p:nvSpPr>
                        <p:cNvPr id="123506" name="Freeform 405"/>
                        <p:cNvSpPr>
                          <a:spLocks/>
                        </p:cNvSpPr>
                        <p:nvPr/>
                      </p:nvSpPr>
                      <p:spPr bwMode="auto">
                        <a:xfrm>
                          <a:off x="1418" y="2472"/>
                          <a:ext cx="18" cy="4"/>
                        </a:xfrm>
                        <a:custGeom>
                          <a:avLst/>
                          <a:gdLst>
                            <a:gd name="T0" fmla="*/ 0 w 68"/>
                            <a:gd name="T1" fmla="*/ 0 h 21"/>
                            <a:gd name="T2" fmla="*/ 0 w 68"/>
                            <a:gd name="T3" fmla="*/ 0 h 21"/>
                            <a:gd name="T4" fmla="*/ 0 w 68"/>
                            <a:gd name="T5" fmla="*/ 0 h 21"/>
                            <a:gd name="T6" fmla="*/ 0 w 68"/>
                            <a:gd name="T7" fmla="*/ 0 h 21"/>
                            <a:gd name="T8" fmla="*/ 0 w 68"/>
                            <a:gd name="T9" fmla="*/ 0 h 21"/>
                            <a:gd name="T10" fmla="*/ 0 w 68"/>
                            <a:gd name="T11" fmla="*/ 0 h 21"/>
                            <a:gd name="T12" fmla="*/ 0 w 68"/>
                            <a:gd name="T13" fmla="*/ 0 h 21"/>
                            <a:gd name="T14" fmla="*/ 0 w 68"/>
                            <a:gd name="T15" fmla="*/ 0 h 21"/>
                            <a:gd name="T16" fmla="*/ 0 w 68"/>
                            <a:gd name="T17" fmla="*/ 0 h 21"/>
                            <a:gd name="T18" fmla="*/ 0 w 68"/>
                            <a:gd name="T19" fmla="*/ 0 h 21"/>
                            <a:gd name="T20" fmla="*/ 0 w 68"/>
                            <a:gd name="T21" fmla="*/ 0 h 21"/>
                            <a:gd name="T22" fmla="*/ 0 w 68"/>
                            <a:gd name="T23" fmla="*/ 0 h 21"/>
                            <a:gd name="T24" fmla="*/ 0 w 68"/>
                            <a:gd name="T25" fmla="*/ 0 h 21"/>
                            <a:gd name="T26" fmla="*/ 0 w 68"/>
                            <a:gd name="T27" fmla="*/ 0 h 21"/>
                            <a:gd name="T28" fmla="*/ 0 w 68"/>
                            <a:gd name="T29" fmla="*/ 0 h 21"/>
                            <a:gd name="T30" fmla="*/ 0 w 68"/>
                            <a:gd name="T31" fmla="*/ 0 h 21"/>
                            <a:gd name="T32" fmla="*/ 0 w 68"/>
                            <a:gd name="T33" fmla="*/ 0 h 21"/>
                            <a:gd name="T34" fmla="*/ 0 w 68"/>
                            <a:gd name="T35" fmla="*/ 0 h 21"/>
                            <a:gd name="T36" fmla="*/ 0 w 68"/>
                            <a:gd name="T37" fmla="*/ 0 h 21"/>
                            <a:gd name="T38" fmla="*/ 0 w 68"/>
                            <a:gd name="T39" fmla="*/ 0 h 21"/>
                            <a:gd name="T40" fmla="*/ 0 w 68"/>
                            <a:gd name="T41" fmla="*/ 0 h 21"/>
                            <a:gd name="T42" fmla="*/ 0 w 68"/>
                            <a:gd name="T43" fmla="*/ 0 h 21"/>
                            <a:gd name="T44" fmla="*/ 0 w 68"/>
                            <a:gd name="T45" fmla="*/ 0 h 21"/>
                            <a:gd name="T46" fmla="*/ 0 w 68"/>
                            <a:gd name="T47" fmla="*/ 0 h 21"/>
                            <a:gd name="T48" fmla="*/ 0 w 68"/>
                            <a:gd name="T49" fmla="*/ 0 h 21"/>
                            <a:gd name="T50" fmla="*/ 0 w 68"/>
                            <a:gd name="T51" fmla="*/ 0 h 21"/>
                            <a:gd name="T52" fmla="*/ 0 w 68"/>
                            <a:gd name="T53" fmla="*/ 0 h 21"/>
                            <a:gd name="T54" fmla="*/ 0 w 68"/>
                            <a:gd name="T55" fmla="*/ 0 h 21"/>
                            <a:gd name="T56" fmla="*/ 0 w 68"/>
                            <a:gd name="T57" fmla="*/ 0 h 21"/>
                            <a:gd name="T58" fmla="*/ 0 w 68"/>
                            <a:gd name="T59" fmla="*/ 0 h 21"/>
                            <a:gd name="T60" fmla="*/ 0 w 68"/>
                            <a:gd name="T61" fmla="*/ 0 h 21"/>
                            <a:gd name="T62" fmla="*/ 0 w 68"/>
                            <a:gd name="T63" fmla="*/ 0 h 21"/>
                            <a:gd name="T64" fmla="*/ 0 w 68"/>
                            <a:gd name="T65" fmla="*/ 0 h 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8"/>
                            <a:gd name="T100" fmla="*/ 0 h 21"/>
                            <a:gd name="T101" fmla="*/ 68 w 68"/>
                            <a:gd name="T102" fmla="*/ 21 h 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8" h="21">
                              <a:moveTo>
                                <a:pt x="13" y="0"/>
                              </a:moveTo>
                              <a:lnTo>
                                <a:pt x="10" y="0"/>
                              </a:lnTo>
                              <a:lnTo>
                                <a:pt x="6" y="2"/>
                              </a:lnTo>
                              <a:lnTo>
                                <a:pt x="4" y="2"/>
                              </a:lnTo>
                              <a:lnTo>
                                <a:pt x="0" y="6"/>
                              </a:lnTo>
                              <a:lnTo>
                                <a:pt x="0" y="8"/>
                              </a:lnTo>
                              <a:lnTo>
                                <a:pt x="0" y="10"/>
                              </a:lnTo>
                              <a:lnTo>
                                <a:pt x="0" y="13"/>
                              </a:lnTo>
                              <a:lnTo>
                                <a:pt x="0" y="16"/>
                              </a:lnTo>
                              <a:lnTo>
                                <a:pt x="4" y="19"/>
                              </a:lnTo>
                              <a:lnTo>
                                <a:pt x="4" y="21"/>
                              </a:lnTo>
                              <a:lnTo>
                                <a:pt x="6" y="21"/>
                              </a:lnTo>
                              <a:lnTo>
                                <a:pt x="10" y="21"/>
                              </a:lnTo>
                              <a:lnTo>
                                <a:pt x="51" y="21"/>
                              </a:lnTo>
                              <a:lnTo>
                                <a:pt x="58" y="21"/>
                              </a:lnTo>
                              <a:lnTo>
                                <a:pt x="62" y="21"/>
                              </a:lnTo>
                              <a:lnTo>
                                <a:pt x="64" y="19"/>
                              </a:lnTo>
                              <a:lnTo>
                                <a:pt x="64" y="16"/>
                              </a:lnTo>
                              <a:lnTo>
                                <a:pt x="68" y="16"/>
                              </a:lnTo>
                              <a:lnTo>
                                <a:pt x="68" y="13"/>
                              </a:lnTo>
                              <a:lnTo>
                                <a:pt x="68" y="10"/>
                              </a:lnTo>
                              <a:lnTo>
                                <a:pt x="68" y="8"/>
                              </a:lnTo>
                              <a:lnTo>
                                <a:pt x="64" y="6"/>
                              </a:lnTo>
                              <a:lnTo>
                                <a:pt x="64" y="2"/>
                              </a:lnTo>
                              <a:lnTo>
                                <a:pt x="62" y="2"/>
                              </a:lnTo>
                              <a:lnTo>
                                <a:pt x="55"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507" name="Line 406"/>
                        <p:cNvSpPr>
                          <a:spLocks noChangeShapeType="1"/>
                        </p:cNvSpPr>
                        <p:nvPr/>
                      </p:nvSpPr>
                      <p:spPr bwMode="auto">
                        <a:xfrm>
                          <a:off x="1429" y="2474"/>
                          <a:ext cx="1" cy="1"/>
                        </a:xfrm>
                        <a:prstGeom prst="line">
                          <a:avLst/>
                        </a:prstGeom>
                        <a:noFill/>
                        <a:ln w="28575">
                          <a:solidFill>
                            <a:schemeClr val="tx1"/>
                          </a:solidFill>
                          <a:round/>
                          <a:headEnd/>
                          <a:tailEnd/>
                        </a:ln>
                      </p:spPr>
                      <p:txBody>
                        <a:bodyPr/>
                        <a:lstStyle/>
                        <a:p>
                          <a:endParaRPr lang="fr-CA"/>
                        </a:p>
                      </p:txBody>
                    </p:sp>
                    <p:sp>
                      <p:nvSpPr>
                        <p:cNvPr id="123508" name="Freeform 407"/>
                        <p:cNvSpPr>
                          <a:spLocks/>
                        </p:cNvSpPr>
                        <p:nvPr/>
                      </p:nvSpPr>
                      <p:spPr bwMode="auto">
                        <a:xfrm>
                          <a:off x="1429" y="2465"/>
                          <a:ext cx="7" cy="11"/>
                        </a:xfrm>
                        <a:custGeom>
                          <a:avLst/>
                          <a:gdLst>
                            <a:gd name="T0" fmla="*/ 0 w 26"/>
                            <a:gd name="T1" fmla="*/ 0 h 53"/>
                            <a:gd name="T2" fmla="*/ 0 w 26"/>
                            <a:gd name="T3" fmla="*/ 0 h 53"/>
                            <a:gd name="T4" fmla="*/ 0 w 26"/>
                            <a:gd name="T5" fmla="*/ 0 h 53"/>
                            <a:gd name="T6" fmla="*/ 0 w 26"/>
                            <a:gd name="T7" fmla="*/ 0 h 53"/>
                            <a:gd name="T8" fmla="*/ 0 w 26"/>
                            <a:gd name="T9" fmla="*/ 0 h 53"/>
                            <a:gd name="T10" fmla="*/ 0 w 26"/>
                            <a:gd name="T11" fmla="*/ 0 h 53"/>
                            <a:gd name="T12" fmla="*/ 0 w 26"/>
                            <a:gd name="T13" fmla="*/ 0 h 53"/>
                            <a:gd name="T14" fmla="*/ 0 w 26"/>
                            <a:gd name="T15" fmla="*/ 0 h 53"/>
                            <a:gd name="T16" fmla="*/ 0 w 26"/>
                            <a:gd name="T17" fmla="*/ 0 h 53"/>
                            <a:gd name="T18" fmla="*/ 0 w 26"/>
                            <a:gd name="T19" fmla="*/ 0 h 53"/>
                            <a:gd name="T20" fmla="*/ 0 w 26"/>
                            <a:gd name="T21" fmla="*/ 0 h 53"/>
                            <a:gd name="T22" fmla="*/ 0 w 26"/>
                            <a:gd name="T23" fmla="*/ 0 h 53"/>
                            <a:gd name="T24" fmla="*/ 0 w 26"/>
                            <a:gd name="T25" fmla="*/ 0 h 53"/>
                            <a:gd name="T26" fmla="*/ 0 w 26"/>
                            <a:gd name="T27" fmla="*/ 0 h 53"/>
                            <a:gd name="T28" fmla="*/ 0 w 26"/>
                            <a:gd name="T29" fmla="*/ 0 h 53"/>
                            <a:gd name="T30" fmla="*/ 0 w 26"/>
                            <a:gd name="T31" fmla="*/ 0 h 53"/>
                            <a:gd name="T32" fmla="*/ 0 w 26"/>
                            <a:gd name="T33" fmla="*/ 0 h 53"/>
                            <a:gd name="T34" fmla="*/ 0 w 26"/>
                            <a:gd name="T35" fmla="*/ 0 h 53"/>
                            <a:gd name="T36" fmla="*/ 0 w 26"/>
                            <a:gd name="T37" fmla="*/ 0 h 53"/>
                            <a:gd name="T38" fmla="*/ 0 w 26"/>
                            <a:gd name="T39" fmla="*/ 0 h 53"/>
                            <a:gd name="T40" fmla="*/ 0 w 26"/>
                            <a:gd name="T41" fmla="*/ 0 h 53"/>
                            <a:gd name="T42" fmla="*/ 0 w 26"/>
                            <a:gd name="T43" fmla="*/ 0 h 53"/>
                            <a:gd name="T44" fmla="*/ 0 w 26"/>
                            <a:gd name="T45" fmla="*/ 0 h 53"/>
                            <a:gd name="T46" fmla="*/ 0 w 26"/>
                            <a:gd name="T47" fmla="*/ 0 h 53"/>
                            <a:gd name="T48" fmla="*/ 0 w 26"/>
                            <a:gd name="T49" fmla="*/ 0 h 53"/>
                            <a:gd name="T50" fmla="*/ 0 w 26"/>
                            <a:gd name="T51" fmla="*/ 0 h 53"/>
                            <a:gd name="T52" fmla="*/ 0 w 26"/>
                            <a:gd name="T53" fmla="*/ 0 h 53"/>
                            <a:gd name="T54" fmla="*/ 0 w 26"/>
                            <a:gd name="T55" fmla="*/ 0 h 53"/>
                            <a:gd name="T56" fmla="*/ 0 w 26"/>
                            <a:gd name="T57" fmla="*/ 0 h 53"/>
                            <a:gd name="T58" fmla="*/ 0 w 26"/>
                            <a:gd name="T59" fmla="*/ 0 h 53"/>
                            <a:gd name="T60" fmla="*/ 0 w 26"/>
                            <a:gd name="T61" fmla="*/ 0 h 53"/>
                            <a:gd name="T62" fmla="*/ 0 w 26"/>
                            <a:gd name="T63" fmla="*/ 0 h 53"/>
                            <a:gd name="T64" fmla="*/ 0 w 26"/>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3"/>
                            <a:gd name="T101" fmla="*/ 26 w 26"/>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3">
                              <a:moveTo>
                                <a:pt x="0" y="42"/>
                              </a:moveTo>
                              <a:lnTo>
                                <a:pt x="0" y="45"/>
                              </a:lnTo>
                              <a:lnTo>
                                <a:pt x="0" y="48"/>
                              </a:lnTo>
                              <a:lnTo>
                                <a:pt x="3" y="48"/>
                              </a:lnTo>
                              <a:lnTo>
                                <a:pt x="3" y="51"/>
                              </a:lnTo>
                              <a:lnTo>
                                <a:pt x="7" y="53"/>
                              </a:lnTo>
                              <a:lnTo>
                                <a:pt x="9" y="53"/>
                              </a:lnTo>
                              <a:lnTo>
                                <a:pt x="13" y="53"/>
                              </a:lnTo>
                              <a:lnTo>
                                <a:pt x="16" y="53"/>
                              </a:lnTo>
                              <a:lnTo>
                                <a:pt x="20" y="53"/>
                              </a:lnTo>
                              <a:lnTo>
                                <a:pt x="22" y="51"/>
                              </a:lnTo>
                              <a:lnTo>
                                <a:pt x="22" y="48"/>
                              </a:lnTo>
                              <a:lnTo>
                                <a:pt x="26" y="48"/>
                              </a:lnTo>
                              <a:lnTo>
                                <a:pt x="26" y="45"/>
                              </a:lnTo>
                              <a:lnTo>
                                <a:pt x="26" y="15"/>
                              </a:lnTo>
                              <a:lnTo>
                                <a:pt x="26" y="9"/>
                              </a:lnTo>
                              <a:lnTo>
                                <a:pt x="26" y="6"/>
                              </a:lnTo>
                              <a:lnTo>
                                <a:pt x="22" y="6"/>
                              </a:lnTo>
                              <a:lnTo>
                                <a:pt x="22" y="4"/>
                              </a:lnTo>
                              <a:lnTo>
                                <a:pt x="20" y="4"/>
                              </a:lnTo>
                              <a:lnTo>
                                <a:pt x="20" y="0"/>
                              </a:lnTo>
                              <a:lnTo>
                                <a:pt x="16" y="0"/>
                              </a:lnTo>
                              <a:lnTo>
                                <a:pt x="13" y="0"/>
                              </a:lnTo>
                              <a:lnTo>
                                <a:pt x="9" y="0"/>
                              </a:lnTo>
                              <a:lnTo>
                                <a:pt x="7" y="4"/>
                              </a:lnTo>
                              <a:lnTo>
                                <a:pt x="3" y="4"/>
                              </a:lnTo>
                              <a:lnTo>
                                <a:pt x="3" y="6"/>
                              </a:lnTo>
                              <a:lnTo>
                                <a:pt x="0" y="6"/>
                              </a:lnTo>
                              <a:lnTo>
                                <a:pt x="0" y="12"/>
                              </a:lnTo>
                              <a:lnTo>
                                <a:pt x="0" y="42"/>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509" name="Line 408"/>
                        <p:cNvSpPr>
                          <a:spLocks noChangeShapeType="1"/>
                        </p:cNvSpPr>
                        <p:nvPr/>
                      </p:nvSpPr>
                      <p:spPr bwMode="auto">
                        <a:xfrm>
                          <a:off x="1432" y="2465"/>
                          <a:ext cx="1" cy="1"/>
                        </a:xfrm>
                        <a:prstGeom prst="line">
                          <a:avLst/>
                        </a:prstGeom>
                        <a:noFill/>
                        <a:ln w="28575">
                          <a:solidFill>
                            <a:schemeClr val="tx1"/>
                          </a:solidFill>
                          <a:round/>
                          <a:headEnd/>
                          <a:tailEnd/>
                        </a:ln>
                      </p:spPr>
                      <p:txBody>
                        <a:bodyPr/>
                        <a:lstStyle/>
                        <a:p>
                          <a:endParaRPr lang="fr-CA"/>
                        </a:p>
                      </p:txBody>
                    </p:sp>
                    <p:sp>
                      <p:nvSpPr>
                        <p:cNvPr id="123510" name="Freeform 409"/>
                        <p:cNvSpPr>
                          <a:spLocks/>
                        </p:cNvSpPr>
                        <p:nvPr/>
                      </p:nvSpPr>
                      <p:spPr bwMode="auto">
                        <a:xfrm>
                          <a:off x="1429" y="2465"/>
                          <a:ext cx="17" cy="5"/>
                        </a:xfrm>
                        <a:custGeom>
                          <a:avLst/>
                          <a:gdLst>
                            <a:gd name="T0" fmla="*/ 0 w 70"/>
                            <a:gd name="T1" fmla="*/ 0 h 23"/>
                            <a:gd name="T2" fmla="*/ 0 w 70"/>
                            <a:gd name="T3" fmla="*/ 0 h 23"/>
                            <a:gd name="T4" fmla="*/ 0 w 70"/>
                            <a:gd name="T5" fmla="*/ 0 h 23"/>
                            <a:gd name="T6" fmla="*/ 0 w 70"/>
                            <a:gd name="T7" fmla="*/ 0 h 23"/>
                            <a:gd name="T8" fmla="*/ 0 w 70"/>
                            <a:gd name="T9" fmla="*/ 0 h 23"/>
                            <a:gd name="T10" fmla="*/ 0 w 70"/>
                            <a:gd name="T11" fmla="*/ 0 h 23"/>
                            <a:gd name="T12" fmla="*/ 0 w 70"/>
                            <a:gd name="T13" fmla="*/ 0 h 23"/>
                            <a:gd name="T14" fmla="*/ 0 w 70"/>
                            <a:gd name="T15" fmla="*/ 0 h 23"/>
                            <a:gd name="T16" fmla="*/ 0 w 70"/>
                            <a:gd name="T17" fmla="*/ 0 h 23"/>
                            <a:gd name="T18" fmla="*/ 0 w 70"/>
                            <a:gd name="T19" fmla="*/ 0 h 23"/>
                            <a:gd name="T20" fmla="*/ 0 w 70"/>
                            <a:gd name="T21" fmla="*/ 0 h 23"/>
                            <a:gd name="T22" fmla="*/ 0 w 70"/>
                            <a:gd name="T23" fmla="*/ 0 h 23"/>
                            <a:gd name="T24" fmla="*/ 0 w 70"/>
                            <a:gd name="T25" fmla="*/ 0 h 23"/>
                            <a:gd name="T26" fmla="*/ 0 w 70"/>
                            <a:gd name="T27" fmla="*/ 0 h 23"/>
                            <a:gd name="T28" fmla="*/ 0 w 70"/>
                            <a:gd name="T29" fmla="*/ 0 h 23"/>
                            <a:gd name="T30" fmla="*/ 0 w 70"/>
                            <a:gd name="T31" fmla="*/ 0 h 23"/>
                            <a:gd name="T32" fmla="*/ 0 w 70"/>
                            <a:gd name="T33" fmla="*/ 0 h 23"/>
                            <a:gd name="T34" fmla="*/ 0 w 70"/>
                            <a:gd name="T35" fmla="*/ 0 h 23"/>
                            <a:gd name="T36" fmla="*/ 0 w 70"/>
                            <a:gd name="T37" fmla="*/ 0 h 23"/>
                            <a:gd name="T38" fmla="*/ 0 w 70"/>
                            <a:gd name="T39" fmla="*/ 0 h 23"/>
                            <a:gd name="T40" fmla="*/ 0 w 70"/>
                            <a:gd name="T41" fmla="*/ 0 h 23"/>
                            <a:gd name="T42" fmla="*/ 0 w 70"/>
                            <a:gd name="T43" fmla="*/ 0 h 23"/>
                            <a:gd name="T44" fmla="*/ 0 w 70"/>
                            <a:gd name="T45" fmla="*/ 0 h 23"/>
                            <a:gd name="T46" fmla="*/ 0 w 70"/>
                            <a:gd name="T47" fmla="*/ 0 h 23"/>
                            <a:gd name="T48" fmla="*/ 0 w 70"/>
                            <a:gd name="T49" fmla="*/ 0 h 23"/>
                            <a:gd name="T50" fmla="*/ 0 w 70"/>
                            <a:gd name="T51" fmla="*/ 0 h 23"/>
                            <a:gd name="T52" fmla="*/ 0 w 70"/>
                            <a:gd name="T53" fmla="*/ 0 h 23"/>
                            <a:gd name="T54" fmla="*/ 0 w 70"/>
                            <a:gd name="T55" fmla="*/ 0 h 23"/>
                            <a:gd name="T56" fmla="*/ 0 w 70"/>
                            <a:gd name="T57" fmla="*/ 0 h 23"/>
                            <a:gd name="T58" fmla="*/ 0 w 70"/>
                            <a:gd name="T59" fmla="*/ 0 h 23"/>
                            <a:gd name="T60" fmla="*/ 0 w 70"/>
                            <a:gd name="T61" fmla="*/ 0 h 23"/>
                            <a:gd name="T62" fmla="*/ 0 w 70"/>
                            <a:gd name="T63" fmla="*/ 0 h 23"/>
                            <a:gd name="T64" fmla="*/ 0 w 70"/>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0"/>
                            <a:gd name="T100" fmla="*/ 0 h 23"/>
                            <a:gd name="T101" fmla="*/ 70 w 70"/>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0" h="23">
                              <a:moveTo>
                                <a:pt x="13" y="0"/>
                              </a:moveTo>
                              <a:lnTo>
                                <a:pt x="9" y="0"/>
                              </a:lnTo>
                              <a:lnTo>
                                <a:pt x="7" y="4"/>
                              </a:lnTo>
                              <a:lnTo>
                                <a:pt x="3" y="4"/>
                              </a:lnTo>
                              <a:lnTo>
                                <a:pt x="3" y="6"/>
                              </a:lnTo>
                              <a:lnTo>
                                <a:pt x="0" y="6"/>
                              </a:lnTo>
                              <a:lnTo>
                                <a:pt x="0" y="9"/>
                              </a:lnTo>
                              <a:lnTo>
                                <a:pt x="0" y="12"/>
                              </a:lnTo>
                              <a:lnTo>
                                <a:pt x="0" y="15"/>
                              </a:lnTo>
                              <a:lnTo>
                                <a:pt x="0" y="17"/>
                              </a:lnTo>
                              <a:lnTo>
                                <a:pt x="3" y="17"/>
                              </a:lnTo>
                              <a:lnTo>
                                <a:pt x="3" y="21"/>
                              </a:lnTo>
                              <a:lnTo>
                                <a:pt x="7" y="21"/>
                              </a:lnTo>
                              <a:lnTo>
                                <a:pt x="9" y="23"/>
                              </a:lnTo>
                              <a:lnTo>
                                <a:pt x="51" y="23"/>
                              </a:lnTo>
                              <a:lnTo>
                                <a:pt x="57" y="23"/>
                              </a:lnTo>
                              <a:lnTo>
                                <a:pt x="61" y="23"/>
                              </a:lnTo>
                              <a:lnTo>
                                <a:pt x="63" y="21"/>
                              </a:lnTo>
                              <a:lnTo>
                                <a:pt x="67" y="17"/>
                              </a:lnTo>
                              <a:lnTo>
                                <a:pt x="70" y="15"/>
                              </a:lnTo>
                              <a:lnTo>
                                <a:pt x="70" y="12"/>
                              </a:lnTo>
                              <a:lnTo>
                                <a:pt x="70" y="9"/>
                              </a:lnTo>
                              <a:lnTo>
                                <a:pt x="67" y="6"/>
                              </a:lnTo>
                              <a:lnTo>
                                <a:pt x="63" y="4"/>
                              </a:lnTo>
                              <a:lnTo>
                                <a:pt x="61" y="0"/>
                              </a:lnTo>
                              <a:lnTo>
                                <a:pt x="54"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511" name="Line 410"/>
                        <p:cNvSpPr>
                          <a:spLocks noChangeShapeType="1"/>
                        </p:cNvSpPr>
                        <p:nvPr/>
                      </p:nvSpPr>
                      <p:spPr bwMode="auto">
                        <a:xfrm>
                          <a:off x="1440" y="2468"/>
                          <a:ext cx="1" cy="1"/>
                        </a:xfrm>
                        <a:prstGeom prst="line">
                          <a:avLst/>
                        </a:prstGeom>
                        <a:noFill/>
                        <a:ln w="28575">
                          <a:solidFill>
                            <a:schemeClr val="tx1"/>
                          </a:solidFill>
                          <a:round/>
                          <a:headEnd/>
                          <a:tailEnd/>
                        </a:ln>
                      </p:spPr>
                      <p:txBody>
                        <a:bodyPr/>
                        <a:lstStyle/>
                        <a:p>
                          <a:endParaRPr lang="fr-CA"/>
                        </a:p>
                      </p:txBody>
                    </p:sp>
                    <p:sp>
                      <p:nvSpPr>
                        <p:cNvPr id="123512" name="Freeform 411"/>
                        <p:cNvSpPr>
                          <a:spLocks/>
                        </p:cNvSpPr>
                        <p:nvPr/>
                      </p:nvSpPr>
                      <p:spPr bwMode="auto">
                        <a:xfrm>
                          <a:off x="1440" y="2462"/>
                          <a:ext cx="6" cy="8"/>
                        </a:xfrm>
                        <a:custGeom>
                          <a:avLst/>
                          <a:gdLst>
                            <a:gd name="T0" fmla="*/ 0 w 25"/>
                            <a:gd name="T1" fmla="*/ 0 h 40"/>
                            <a:gd name="T2" fmla="*/ 0 w 25"/>
                            <a:gd name="T3" fmla="*/ 0 h 40"/>
                            <a:gd name="T4" fmla="*/ 0 w 25"/>
                            <a:gd name="T5" fmla="*/ 0 h 40"/>
                            <a:gd name="T6" fmla="*/ 0 w 25"/>
                            <a:gd name="T7" fmla="*/ 0 h 40"/>
                            <a:gd name="T8" fmla="*/ 0 w 25"/>
                            <a:gd name="T9" fmla="*/ 0 h 40"/>
                            <a:gd name="T10" fmla="*/ 0 w 25"/>
                            <a:gd name="T11" fmla="*/ 0 h 40"/>
                            <a:gd name="T12" fmla="*/ 0 w 25"/>
                            <a:gd name="T13" fmla="*/ 0 h 40"/>
                            <a:gd name="T14" fmla="*/ 0 w 25"/>
                            <a:gd name="T15" fmla="*/ 0 h 40"/>
                            <a:gd name="T16" fmla="*/ 0 w 25"/>
                            <a:gd name="T17" fmla="*/ 0 h 40"/>
                            <a:gd name="T18" fmla="*/ 0 w 25"/>
                            <a:gd name="T19" fmla="*/ 0 h 40"/>
                            <a:gd name="T20" fmla="*/ 0 w 25"/>
                            <a:gd name="T21" fmla="*/ 0 h 40"/>
                            <a:gd name="T22" fmla="*/ 0 w 25"/>
                            <a:gd name="T23" fmla="*/ 0 h 40"/>
                            <a:gd name="T24" fmla="*/ 0 w 25"/>
                            <a:gd name="T25" fmla="*/ 0 h 40"/>
                            <a:gd name="T26" fmla="*/ 0 w 25"/>
                            <a:gd name="T27" fmla="*/ 0 h 40"/>
                            <a:gd name="T28" fmla="*/ 0 w 25"/>
                            <a:gd name="T29" fmla="*/ 0 h 40"/>
                            <a:gd name="T30" fmla="*/ 0 w 25"/>
                            <a:gd name="T31" fmla="*/ 0 h 40"/>
                            <a:gd name="T32" fmla="*/ 0 w 25"/>
                            <a:gd name="T33" fmla="*/ 0 h 40"/>
                            <a:gd name="T34" fmla="*/ 0 w 25"/>
                            <a:gd name="T35" fmla="*/ 0 h 40"/>
                            <a:gd name="T36" fmla="*/ 0 w 25"/>
                            <a:gd name="T37" fmla="*/ 0 h 40"/>
                            <a:gd name="T38" fmla="*/ 0 w 25"/>
                            <a:gd name="T39" fmla="*/ 0 h 40"/>
                            <a:gd name="T40" fmla="*/ 0 w 25"/>
                            <a:gd name="T41" fmla="*/ 0 h 40"/>
                            <a:gd name="T42" fmla="*/ 0 w 25"/>
                            <a:gd name="T43" fmla="*/ 0 h 40"/>
                            <a:gd name="T44" fmla="*/ 0 w 25"/>
                            <a:gd name="T45" fmla="*/ 0 h 40"/>
                            <a:gd name="T46" fmla="*/ 0 w 25"/>
                            <a:gd name="T47" fmla="*/ 0 h 40"/>
                            <a:gd name="T48" fmla="*/ 0 w 25"/>
                            <a:gd name="T49" fmla="*/ 0 h 40"/>
                            <a:gd name="T50" fmla="*/ 0 w 25"/>
                            <a:gd name="T51" fmla="*/ 0 h 40"/>
                            <a:gd name="T52" fmla="*/ 0 w 25"/>
                            <a:gd name="T53" fmla="*/ 0 h 40"/>
                            <a:gd name="T54" fmla="*/ 0 w 25"/>
                            <a:gd name="T55" fmla="*/ 0 h 40"/>
                            <a:gd name="T56" fmla="*/ 0 w 25"/>
                            <a:gd name="T57" fmla="*/ 0 h 40"/>
                            <a:gd name="T58" fmla="*/ 0 w 25"/>
                            <a:gd name="T59" fmla="*/ 0 h 40"/>
                            <a:gd name="T60" fmla="*/ 0 w 25"/>
                            <a:gd name="T61" fmla="*/ 0 h 40"/>
                            <a:gd name="T62" fmla="*/ 0 w 25"/>
                            <a:gd name="T63" fmla="*/ 0 h 40"/>
                            <a:gd name="T64" fmla="*/ 0 w 25"/>
                            <a:gd name="T65" fmla="*/ 0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40"/>
                            <a:gd name="T101" fmla="*/ 25 w 25"/>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40">
                              <a:moveTo>
                                <a:pt x="0" y="29"/>
                              </a:moveTo>
                              <a:lnTo>
                                <a:pt x="0" y="32"/>
                              </a:lnTo>
                              <a:lnTo>
                                <a:pt x="0" y="34"/>
                              </a:lnTo>
                              <a:lnTo>
                                <a:pt x="3" y="38"/>
                              </a:lnTo>
                              <a:lnTo>
                                <a:pt x="6" y="40"/>
                              </a:lnTo>
                              <a:lnTo>
                                <a:pt x="9" y="40"/>
                              </a:lnTo>
                              <a:lnTo>
                                <a:pt x="12" y="40"/>
                              </a:lnTo>
                              <a:lnTo>
                                <a:pt x="16" y="40"/>
                              </a:lnTo>
                              <a:lnTo>
                                <a:pt x="18" y="38"/>
                              </a:lnTo>
                              <a:lnTo>
                                <a:pt x="22" y="34"/>
                              </a:lnTo>
                              <a:lnTo>
                                <a:pt x="25" y="32"/>
                              </a:lnTo>
                              <a:lnTo>
                                <a:pt x="25" y="17"/>
                              </a:lnTo>
                              <a:lnTo>
                                <a:pt x="25" y="12"/>
                              </a:lnTo>
                              <a:lnTo>
                                <a:pt x="22" y="10"/>
                              </a:lnTo>
                              <a:lnTo>
                                <a:pt x="22" y="6"/>
                              </a:lnTo>
                              <a:lnTo>
                                <a:pt x="18" y="6"/>
                              </a:lnTo>
                              <a:lnTo>
                                <a:pt x="18" y="4"/>
                              </a:lnTo>
                              <a:lnTo>
                                <a:pt x="16" y="4"/>
                              </a:lnTo>
                              <a:lnTo>
                                <a:pt x="12" y="0"/>
                              </a:lnTo>
                              <a:lnTo>
                                <a:pt x="9" y="0"/>
                              </a:lnTo>
                              <a:lnTo>
                                <a:pt x="6" y="4"/>
                              </a:lnTo>
                              <a:lnTo>
                                <a:pt x="3" y="4"/>
                              </a:lnTo>
                              <a:lnTo>
                                <a:pt x="3" y="6"/>
                              </a:lnTo>
                              <a:lnTo>
                                <a:pt x="0" y="6"/>
                              </a:lnTo>
                              <a:lnTo>
                                <a:pt x="0" y="10"/>
                              </a:lnTo>
                              <a:lnTo>
                                <a:pt x="0" y="15"/>
                              </a:lnTo>
                              <a:lnTo>
                                <a:pt x="0" y="29"/>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513" name="Line 412"/>
                        <p:cNvSpPr>
                          <a:spLocks noChangeShapeType="1"/>
                        </p:cNvSpPr>
                        <p:nvPr/>
                      </p:nvSpPr>
                      <p:spPr bwMode="auto">
                        <a:xfrm>
                          <a:off x="1443" y="2462"/>
                          <a:ext cx="1" cy="1"/>
                        </a:xfrm>
                        <a:prstGeom prst="line">
                          <a:avLst/>
                        </a:prstGeom>
                        <a:noFill/>
                        <a:ln w="28575">
                          <a:solidFill>
                            <a:schemeClr val="tx1"/>
                          </a:solidFill>
                          <a:round/>
                          <a:headEnd/>
                          <a:tailEnd/>
                        </a:ln>
                      </p:spPr>
                      <p:txBody>
                        <a:bodyPr/>
                        <a:lstStyle/>
                        <a:p>
                          <a:endParaRPr lang="fr-CA"/>
                        </a:p>
                      </p:txBody>
                    </p:sp>
                    <p:sp>
                      <p:nvSpPr>
                        <p:cNvPr id="123514" name="Freeform 413"/>
                        <p:cNvSpPr>
                          <a:spLocks/>
                        </p:cNvSpPr>
                        <p:nvPr/>
                      </p:nvSpPr>
                      <p:spPr bwMode="auto">
                        <a:xfrm>
                          <a:off x="1440" y="2462"/>
                          <a:ext cx="10" cy="5"/>
                        </a:xfrm>
                        <a:custGeom>
                          <a:avLst/>
                          <a:gdLst>
                            <a:gd name="T0" fmla="*/ 0 w 38"/>
                            <a:gd name="T1" fmla="*/ 0 h 23"/>
                            <a:gd name="T2" fmla="*/ 0 w 38"/>
                            <a:gd name="T3" fmla="*/ 0 h 23"/>
                            <a:gd name="T4" fmla="*/ 0 w 38"/>
                            <a:gd name="T5" fmla="*/ 0 h 23"/>
                            <a:gd name="T6" fmla="*/ 0 w 38"/>
                            <a:gd name="T7" fmla="*/ 0 h 23"/>
                            <a:gd name="T8" fmla="*/ 0 w 38"/>
                            <a:gd name="T9" fmla="*/ 0 h 23"/>
                            <a:gd name="T10" fmla="*/ 0 w 38"/>
                            <a:gd name="T11" fmla="*/ 0 h 23"/>
                            <a:gd name="T12" fmla="*/ 0 w 38"/>
                            <a:gd name="T13" fmla="*/ 0 h 23"/>
                            <a:gd name="T14" fmla="*/ 0 w 38"/>
                            <a:gd name="T15" fmla="*/ 0 h 23"/>
                            <a:gd name="T16" fmla="*/ 0 w 38"/>
                            <a:gd name="T17" fmla="*/ 0 h 23"/>
                            <a:gd name="T18" fmla="*/ 0 w 38"/>
                            <a:gd name="T19" fmla="*/ 0 h 23"/>
                            <a:gd name="T20" fmla="*/ 0 w 38"/>
                            <a:gd name="T21" fmla="*/ 0 h 23"/>
                            <a:gd name="T22" fmla="*/ 0 w 38"/>
                            <a:gd name="T23" fmla="*/ 0 h 23"/>
                            <a:gd name="T24" fmla="*/ 0 w 38"/>
                            <a:gd name="T25" fmla="*/ 0 h 23"/>
                            <a:gd name="T26" fmla="*/ 0 w 38"/>
                            <a:gd name="T27" fmla="*/ 0 h 23"/>
                            <a:gd name="T28" fmla="*/ 0 w 38"/>
                            <a:gd name="T29" fmla="*/ 0 h 23"/>
                            <a:gd name="T30" fmla="*/ 0 w 38"/>
                            <a:gd name="T31" fmla="*/ 0 h 23"/>
                            <a:gd name="T32" fmla="*/ 0 w 38"/>
                            <a:gd name="T33" fmla="*/ 0 h 23"/>
                            <a:gd name="T34" fmla="*/ 0 w 38"/>
                            <a:gd name="T35" fmla="*/ 0 h 23"/>
                            <a:gd name="T36" fmla="*/ 0 w 38"/>
                            <a:gd name="T37" fmla="*/ 0 h 23"/>
                            <a:gd name="T38" fmla="*/ 0 w 38"/>
                            <a:gd name="T39" fmla="*/ 0 h 23"/>
                            <a:gd name="T40" fmla="*/ 0 w 38"/>
                            <a:gd name="T41" fmla="*/ 0 h 23"/>
                            <a:gd name="T42" fmla="*/ 0 w 38"/>
                            <a:gd name="T43" fmla="*/ 0 h 23"/>
                            <a:gd name="T44" fmla="*/ 0 w 38"/>
                            <a:gd name="T45" fmla="*/ 0 h 23"/>
                            <a:gd name="T46" fmla="*/ 0 w 38"/>
                            <a:gd name="T47" fmla="*/ 0 h 23"/>
                            <a:gd name="T48" fmla="*/ 0 w 38"/>
                            <a:gd name="T49" fmla="*/ 0 h 23"/>
                            <a:gd name="T50" fmla="*/ 0 w 38"/>
                            <a:gd name="T51" fmla="*/ 0 h 23"/>
                            <a:gd name="T52" fmla="*/ 0 w 38"/>
                            <a:gd name="T53" fmla="*/ 0 h 23"/>
                            <a:gd name="T54" fmla="*/ 0 w 38"/>
                            <a:gd name="T55" fmla="*/ 0 h 23"/>
                            <a:gd name="T56" fmla="*/ 0 w 38"/>
                            <a:gd name="T57" fmla="*/ 0 h 23"/>
                            <a:gd name="T58" fmla="*/ 0 w 38"/>
                            <a:gd name="T59" fmla="*/ 0 h 23"/>
                            <a:gd name="T60" fmla="*/ 0 w 38"/>
                            <a:gd name="T61" fmla="*/ 0 h 23"/>
                            <a:gd name="T62" fmla="*/ 0 w 38"/>
                            <a:gd name="T63" fmla="*/ 0 h 23"/>
                            <a:gd name="T64" fmla="*/ 0 w 38"/>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23"/>
                            <a:gd name="T101" fmla="*/ 38 w 38"/>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23">
                              <a:moveTo>
                                <a:pt x="12" y="0"/>
                              </a:moveTo>
                              <a:lnTo>
                                <a:pt x="9" y="0"/>
                              </a:lnTo>
                              <a:lnTo>
                                <a:pt x="6" y="4"/>
                              </a:lnTo>
                              <a:lnTo>
                                <a:pt x="3" y="4"/>
                              </a:lnTo>
                              <a:lnTo>
                                <a:pt x="3" y="6"/>
                              </a:lnTo>
                              <a:lnTo>
                                <a:pt x="0" y="6"/>
                              </a:lnTo>
                              <a:lnTo>
                                <a:pt x="0" y="10"/>
                              </a:lnTo>
                              <a:lnTo>
                                <a:pt x="0" y="12"/>
                              </a:lnTo>
                              <a:lnTo>
                                <a:pt x="0" y="15"/>
                              </a:lnTo>
                              <a:lnTo>
                                <a:pt x="0" y="17"/>
                              </a:lnTo>
                              <a:lnTo>
                                <a:pt x="0" y="21"/>
                              </a:lnTo>
                              <a:lnTo>
                                <a:pt x="3" y="21"/>
                              </a:lnTo>
                              <a:lnTo>
                                <a:pt x="3" y="23"/>
                              </a:lnTo>
                              <a:lnTo>
                                <a:pt x="6" y="23"/>
                              </a:lnTo>
                              <a:lnTo>
                                <a:pt x="9" y="23"/>
                              </a:lnTo>
                              <a:lnTo>
                                <a:pt x="22" y="23"/>
                              </a:lnTo>
                              <a:lnTo>
                                <a:pt x="29" y="23"/>
                              </a:lnTo>
                              <a:lnTo>
                                <a:pt x="31" y="23"/>
                              </a:lnTo>
                              <a:lnTo>
                                <a:pt x="35" y="21"/>
                              </a:lnTo>
                              <a:lnTo>
                                <a:pt x="38" y="17"/>
                              </a:lnTo>
                              <a:lnTo>
                                <a:pt x="38" y="15"/>
                              </a:lnTo>
                              <a:lnTo>
                                <a:pt x="38" y="12"/>
                              </a:lnTo>
                              <a:lnTo>
                                <a:pt x="38" y="10"/>
                              </a:lnTo>
                              <a:lnTo>
                                <a:pt x="35" y="6"/>
                              </a:lnTo>
                              <a:lnTo>
                                <a:pt x="31" y="4"/>
                              </a:lnTo>
                              <a:lnTo>
                                <a:pt x="25"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515" name="Line 414"/>
                        <p:cNvSpPr>
                          <a:spLocks noChangeShapeType="1"/>
                        </p:cNvSpPr>
                        <p:nvPr/>
                      </p:nvSpPr>
                      <p:spPr bwMode="auto">
                        <a:xfrm>
                          <a:off x="1443" y="2464"/>
                          <a:ext cx="1" cy="1"/>
                        </a:xfrm>
                        <a:prstGeom prst="line">
                          <a:avLst/>
                        </a:prstGeom>
                        <a:noFill/>
                        <a:ln w="28575">
                          <a:solidFill>
                            <a:schemeClr val="tx1"/>
                          </a:solidFill>
                          <a:round/>
                          <a:headEnd/>
                          <a:tailEnd/>
                        </a:ln>
                      </p:spPr>
                      <p:txBody>
                        <a:bodyPr/>
                        <a:lstStyle/>
                        <a:p>
                          <a:endParaRPr lang="fr-CA"/>
                        </a:p>
                      </p:txBody>
                    </p:sp>
                    <p:sp>
                      <p:nvSpPr>
                        <p:cNvPr id="123516" name="Freeform 415"/>
                        <p:cNvSpPr>
                          <a:spLocks/>
                        </p:cNvSpPr>
                        <p:nvPr/>
                      </p:nvSpPr>
                      <p:spPr bwMode="auto">
                        <a:xfrm>
                          <a:off x="1443" y="2456"/>
                          <a:ext cx="7" cy="11"/>
                        </a:xfrm>
                        <a:custGeom>
                          <a:avLst/>
                          <a:gdLst>
                            <a:gd name="T0" fmla="*/ 0 w 26"/>
                            <a:gd name="T1" fmla="*/ 0 h 53"/>
                            <a:gd name="T2" fmla="*/ 0 w 26"/>
                            <a:gd name="T3" fmla="*/ 0 h 53"/>
                            <a:gd name="T4" fmla="*/ 0 w 26"/>
                            <a:gd name="T5" fmla="*/ 0 h 53"/>
                            <a:gd name="T6" fmla="*/ 0 w 26"/>
                            <a:gd name="T7" fmla="*/ 0 h 53"/>
                            <a:gd name="T8" fmla="*/ 0 w 26"/>
                            <a:gd name="T9" fmla="*/ 0 h 53"/>
                            <a:gd name="T10" fmla="*/ 0 w 26"/>
                            <a:gd name="T11" fmla="*/ 0 h 53"/>
                            <a:gd name="T12" fmla="*/ 0 w 26"/>
                            <a:gd name="T13" fmla="*/ 0 h 53"/>
                            <a:gd name="T14" fmla="*/ 0 w 26"/>
                            <a:gd name="T15" fmla="*/ 0 h 53"/>
                            <a:gd name="T16" fmla="*/ 0 w 26"/>
                            <a:gd name="T17" fmla="*/ 0 h 53"/>
                            <a:gd name="T18" fmla="*/ 0 w 26"/>
                            <a:gd name="T19" fmla="*/ 0 h 53"/>
                            <a:gd name="T20" fmla="*/ 0 w 26"/>
                            <a:gd name="T21" fmla="*/ 0 h 53"/>
                            <a:gd name="T22" fmla="*/ 0 w 26"/>
                            <a:gd name="T23" fmla="*/ 0 h 53"/>
                            <a:gd name="T24" fmla="*/ 0 w 26"/>
                            <a:gd name="T25" fmla="*/ 0 h 53"/>
                            <a:gd name="T26" fmla="*/ 0 w 26"/>
                            <a:gd name="T27" fmla="*/ 0 h 53"/>
                            <a:gd name="T28" fmla="*/ 0 w 26"/>
                            <a:gd name="T29" fmla="*/ 0 h 53"/>
                            <a:gd name="T30" fmla="*/ 0 w 26"/>
                            <a:gd name="T31" fmla="*/ 0 h 53"/>
                            <a:gd name="T32" fmla="*/ 0 w 26"/>
                            <a:gd name="T33" fmla="*/ 0 h 53"/>
                            <a:gd name="T34" fmla="*/ 0 w 26"/>
                            <a:gd name="T35" fmla="*/ 0 h 53"/>
                            <a:gd name="T36" fmla="*/ 0 w 26"/>
                            <a:gd name="T37" fmla="*/ 0 h 53"/>
                            <a:gd name="T38" fmla="*/ 0 w 26"/>
                            <a:gd name="T39" fmla="*/ 0 h 53"/>
                            <a:gd name="T40" fmla="*/ 0 w 26"/>
                            <a:gd name="T41" fmla="*/ 0 h 53"/>
                            <a:gd name="T42" fmla="*/ 0 w 26"/>
                            <a:gd name="T43" fmla="*/ 0 h 53"/>
                            <a:gd name="T44" fmla="*/ 0 w 26"/>
                            <a:gd name="T45" fmla="*/ 0 h 53"/>
                            <a:gd name="T46" fmla="*/ 0 w 26"/>
                            <a:gd name="T47" fmla="*/ 0 h 53"/>
                            <a:gd name="T48" fmla="*/ 0 w 26"/>
                            <a:gd name="T49" fmla="*/ 0 h 53"/>
                            <a:gd name="T50" fmla="*/ 0 w 26"/>
                            <a:gd name="T51" fmla="*/ 0 h 53"/>
                            <a:gd name="T52" fmla="*/ 0 w 26"/>
                            <a:gd name="T53" fmla="*/ 0 h 53"/>
                            <a:gd name="T54" fmla="*/ 0 w 26"/>
                            <a:gd name="T55" fmla="*/ 0 h 53"/>
                            <a:gd name="T56" fmla="*/ 0 w 26"/>
                            <a:gd name="T57" fmla="*/ 0 h 53"/>
                            <a:gd name="T58" fmla="*/ 0 w 26"/>
                            <a:gd name="T59" fmla="*/ 0 h 53"/>
                            <a:gd name="T60" fmla="*/ 0 w 26"/>
                            <a:gd name="T61" fmla="*/ 0 h 53"/>
                            <a:gd name="T62" fmla="*/ 0 w 26"/>
                            <a:gd name="T63" fmla="*/ 0 h 53"/>
                            <a:gd name="T64" fmla="*/ 0 w 26"/>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3"/>
                            <a:gd name="T101" fmla="*/ 26 w 26"/>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3">
                              <a:moveTo>
                                <a:pt x="0" y="42"/>
                              </a:moveTo>
                              <a:lnTo>
                                <a:pt x="0" y="45"/>
                              </a:lnTo>
                              <a:lnTo>
                                <a:pt x="0" y="47"/>
                              </a:lnTo>
                              <a:lnTo>
                                <a:pt x="4" y="51"/>
                              </a:lnTo>
                              <a:lnTo>
                                <a:pt x="6" y="53"/>
                              </a:lnTo>
                              <a:lnTo>
                                <a:pt x="10" y="53"/>
                              </a:lnTo>
                              <a:lnTo>
                                <a:pt x="13" y="53"/>
                              </a:lnTo>
                              <a:lnTo>
                                <a:pt x="17" y="53"/>
                              </a:lnTo>
                              <a:lnTo>
                                <a:pt x="19" y="53"/>
                              </a:lnTo>
                              <a:lnTo>
                                <a:pt x="23" y="51"/>
                              </a:lnTo>
                              <a:lnTo>
                                <a:pt x="26" y="47"/>
                              </a:lnTo>
                              <a:lnTo>
                                <a:pt x="26" y="45"/>
                              </a:lnTo>
                              <a:lnTo>
                                <a:pt x="26" y="14"/>
                              </a:lnTo>
                              <a:lnTo>
                                <a:pt x="26" y="8"/>
                              </a:lnTo>
                              <a:lnTo>
                                <a:pt x="23" y="6"/>
                              </a:lnTo>
                              <a:lnTo>
                                <a:pt x="23" y="3"/>
                              </a:lnTo>
                              <a:lnTo>
                                <a:pt x="19" y="3"/>
                              </a:lnTo>
                              <a:lnTo>
                                <a:pt x="19" y="0"/>
                              </a:lnTo>
                              <a:lnTo>
                                <a:pt x="17" y="0"/>
                              </a:lnTo>
                              <a:lnTo>
                                <a:pt x="13" y="0"/>
                              </a:lnTo>
                              <a:lnTo>
                                <a:pt x="10" y="0"/>
                              </a:lnTo>
                              <a:lnTo>
                                <a:pt x="6" y="3"/>
                              </a:lnTo>
                              <a:lnTo>
                                <a:pt x="4" y="3"/>
                              </a:lnTo>
                              <a:lnTo>
                                <a:pt x="4" y="6"/>
                              </a:lnTo>
                              <a:lnTo>
                                <a:pt x="0" y="8"/>
                              </a:lnTo>
                              <a:lnTo>
                                <a:pt x="0" y="11"/>
                              </a:lnTo>
                              <a:lnTo>
                                <a:pt x="0" y="42"/>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517" name="Line 416"/>
                        <p:cNvSpPr>
                          <a:spLocks noChangeShapeType="1"/>
                        </p:cNvSpPr>
                        <p:nvPr/>
                      </p:nvSpPr>
                      <p:spPr bwMode="auto">
                        <a:xfrm>
                          <a:off x="1446" y="2456"/>
                          <a:ext cx="1" cy="1"/>
                        </a:xfrm>
                        <a:prstGeom prst="line">
                          <a:avLst/>
                        </a:prstGeom>
                        <a:noFill/>
                        <a:ln w="28575">
                          <a:solidFill>
                            <a:schemeClr val="tx1"/>
                          </a:solidFill>
                          <a:round/>
                          <a:headEnd/>
                          <a:tailEnd/>
                        </a:ln>
                      </p:spPr>
                      <p:txBody>
                        <a:bodyPr/>
                        <a:lstStyle/>
                        <a:p>
                          <a:endParaRPr lang="fr-CA"/>
                        </a:p>
                      </p:txBody>
                    </p:sp>
                    <p:sp>
                      <p:nvSpPr>
                        <p:cNvPr id="123518" name="Freeform 417"/>
                        <p:cNvSpPr>
                          <a:spLocks/>
                        </p:cNvSpPr>
                        <p:nvPr/>
                      </p:nvSpPr>
                      <p:spPr bwMode="auto">
                        <a:xfrm>
                          <a:off x="1443" y="2456"/>
                          <a:ext cx="18" cy="5"/>
                        </a:xfrm>
                        <a:custGeom>
                          <a:avLst/>
                          <a:gdLst>
                            <a:gd name="T0" fmla="*/ 0 w 71"/>
                            <a:gd name="T1" fmla="*/ 0 h 23"/>
                            <a:gd name="T2" fmla="*/ 0 w 71"/>
                            <a:gd name="T3" fmla="*/ 0 h 23"/>
                            <a:gd name="T4" fmla="*/ 0 w 71"/>
                            <a:gd name="T5" fmla="*/ 0 h 23"/>
                            <a:gd name="T6" fmla="*/ 0 w 71"/>
                            <a:gd name="T7" fmla="*/ 0 h 23"/>
                            <a:gd name="T8" fmla="*/ 0 w 71"/>
                            <a:gd name="T9" fmla="*/ 0 h 23"/>
                            <a:gd name="T10" fmla="*/ 0 w 71"/>
                            <a:gd name="T11" fmla="*/ 0 h 23"/>
                            <a:gd name="T12" fmla="*/ 0 w 71"/>
                            <a:gd name="T13" fmla="*/ 0 h 23"/>
                            <a:gd name="T14" fmla="*/ 0 w 71"/>
                            <a:gd name="T15" fmla="*/ 0 h 23"/>
                            <a:gd name="T16" fmla="*/ 0 w 71"/>
                            <a:gd name="T17" fmla="*/ 0 h 23"/>
                            <a:gd name="T18" fmla="*/ 0 w 71"/>
                            <a:gd name="T19" fmla="*/ 0 h 23"/>
                            <a:gd name="T20" fmla="*/ 0 w 71"/>
                            <a:gd name="T21" fmla="*/ 0 h 23"/>
                            <a:gd name="T22" fmla="*/ 0 w 71"/>
                            <a:gd name="T23" fmla="*/ 0 h 23"/>
                            <a:gd name="T24" fmla="*/ 0 w 71"/>
                            <a:gd name="T25" fmla="*/ 0 h 23"/>
                            <a:gd name="T26" fmla="*/ 0 w 71"/>
                            <a:gd name="T27" fmla="*/ 0 h 23"/>
                            <a:gd name="T28" fmla="*/ 0 w 71"/>
                            <a:gd name="T29" fmla="*/ 0 h 23"/>
                            <a:gd name="T30" fmla="*/ 0 w 71"/>
                            <a:gd name="T31" fmla="*/ 0 h 23"/>
                            <a:gd name="T32" fmla="*/ 0 w 71"/>
                            <a:gd name="T33" fmla="*/ 0 h 23"/>
                            <a:gd name="T34" fmla="*/ 0 w 71"/>
                            <a:gd name="T35" fmla="*/ 0 h 23"/>
                            <a:gd name="T36" fmla="*/ 0 w 71"/>
                            <a:gd name="T37" fmla="*/ 0 h 23"/>
                            <a:gd name="T38" fmla="*/ 0 w 71"/>
                            <a:gd name="T39" fmla="*/ 0 h 23"/>
                            <a:gd name="T40" fmla="*/ 0 w 71"/>
                            <a:gd name="T41" fmla="*/ 0 h 23"/>
                            <a:gd name="T42" fmla="*/ 0 w 71"/>
                            <a:gd name="T43" fmla="*/ 0 h 23"/>
                            <a:gd name="T44" fmla="*/ 0 w 71"/>
                            <a:gd name="T45" fmla="*/ 0 h 23"/>
                            <a:gd name="T46" fmla="*/ 0 w 71"/>
                            <a:gd name="T47" fmla="*/ 0 h 23"/>
                            <a:gd name="T48" fmla="*/ 0 w 71"/>
                            <a:gd name="T49" fmla="*/ 0 h 23"/>
                            <a:gd name="T50" fmla="*/ 0 w 71"/>
                            <a:gd name="T51" fmla="*/ 0 h 23"/>
                            <a:gd name="T52" fmla="*/ 0 w 71"/>
                            <a:gd name="T53" fmla="*/ 0 h 23"/>
                            <a:gd name="T54" fmla="*/ 0 w 71"/>
                            <a:gd name="T55" fmla="*/ 0 h 23"/>
                            <a:gd name="T56" fmla="*/ 0 w 71"/>
                            <a:gd name="T57" fmla="*/ 0 h 23"/>
                            <a:gd name="T58" fmla="*/ 0 w 71"/>
                            <a:gd name="T59" fmla="*/ 0 h 23"/>
                            <a:gd name="T60" fmla="*/ 0 w 71"/>
                            <a:gd name="T61" fmla="*/ 0 h 23"/>
                            <a:gd name="T62" fmla="*/ 0 w 71"/>
                            <a:gd name="T63" fmla="*/ 0 h 23"/>
                            <a:gd name="T64" fmla="*/ 0 w 71"/>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1"/>
                            <a:gd name="T100" fmla="*/ 0 h 23"/>
                            <a:gd name="T101" fmla="*/ 71 w 71"/>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1" h="23">
                              <a:moveTo>
                                <a:pt x="13" y="0"/>
                              </a:moveTo>
                              <a:lnTo>
                                <a:pt x="10" y="0"/>
                              </a:lnTo>
                              <a:lnTo>
                                <a:pt x="6" y="3"/>
                              </a:lnTo>
                              <a:lnTo>
                                <a:pt x="4" y="3"/>
                              </a:lnTo>
                              <a:lnTo>
                                <a:pt x="4" y="6"/>
                              </a:lnTo>
                              <a:lnTo>
                                <a:pt x="0" y="8"/>
                              </a:lnTo>
                              <a:lnTo>
                                <a:pt x="0" y="11"/>
                              </a:lnTo>
                              <a:lnTo>
                                <a:pt x="0" y="14"/>
                              </a:lnTo>
                              <a:lnTo>
                                <a:pt x="0" y="17"/>
                              </a:lnTo>
                              <a:lnTo>
                                <a:pt x="4" y="17"/>
                              </a:lnTo>
                              <a:lnTo>
                                <a:pt x="4" y="19"/>
                              </a:lnTo>
                              <a:lnTo>
                                <a:pt x="6" y="23"/>
                              </a:lnTo>
                              <a:lnTo>
                                <a:pt x="10" y="23"/>
                              </a:lnTo>
                              <a:lnTo>
                                <a:pt x="52" y="23"/>
                              </a:lnTo>
                              <a:lnTo>
                                <a:pt x="58" y="23"/>
                              </a:lnTo>
                              <a:lnTo>
                                <a:pt x="62" y="23"/>
                              </a:lnTo>
                              <a:lnTo>
                                <a:pt x="64" y="23"/>
                              </a:lnTo>
                              <a:lnTo>
                                <a:pt x="68" y="19"/>
                              </a:lnTo>
                              <a:lnTo>
                                <a:pt x="68" y="17"/>
                              </a:lnTo>
                              <a:lnTo>
                                <a:pt x="71" y="14"/>
                              </a:lnTo>
                              <a:lnTo>
                                <a:pt x="71" y="11"/>
                              </a:lnTo>
                              <a:lnTo>
                                <a:pt x="71" y="8"/>
                              </a:lnTo>
                              <a:lnTo>
                                <a:pt x="68" y="8"/>
                              </a:lnTo>
                              <a:lnTo>
                                <a:pt x="68" y="6"/>
                              </a:lnTo>
                              <a:lnTo>
                                <a:pt x="68" y="3"/>
                              </a:lnTo>
                              <a:lnTo>
                                <a:pt x="64" y="3"/>
                              </a:lnTo>
                              <a:lnTo>
                                <a:pt x="62" y="0"/>
                              </a:lnTo>
                              <a:lnTo>
                                <a:pt x="55"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519" name="Line 418"/>
                        <p:cNvSpPr>
                          <a:spLocks noChangeShapeType="1"/>
                        </p:cNvSpPr>
                        <p:nvPr/>
                      </p:nvSpPr>
                      <p:spPr bwMode="auto">
                        <a:xfrm>
                          <a:off x="1455" y="2458"/>
                          <a:ext cx="1" cy="1"/>
                        </a:xfrm>
                        <a:prstGeom prst="line">
                          <a:avLst/>
                        </a:prstGeom>
                        <a:noFill/>
                        <a:ln w="28575">
                          <a:solidFill>
                            <a:schemeClr val="tx1"/>
                          </a:solidFill>
                          <a:round/>
                          <a:headEnd/>
                          <a:tailEnd/>
                        </a:ln>
                      </p:spPr>
                      <p:txBody>
                        <a:bodyPr/>
                        <a:lstStyle/>
                        <a:p>
                          <a:endParaRPr lang="fr-CA"/>
                        </a:p>
                      </p:txBody>
                    </p:sp>
                    <p:sp>
                      <p:nvSpPr>
                        <p:cNvPr id="123520" name="Freeform 419"/>
                        <p:cNvSpPr>
                          <a:spLocks/>
                        </p:cNvSpPr>
                        <p:nvPr/>
                      </p:nvSpPr>
                      <p:spPr bwMode="auto">
                        <a:xfrm>
                          <a:off x="1455" y="2453"/>
                          <a:ext cx="6" cy="8"/>
                        </a:xfrm>
                        <a:custGeom>
                          <a:avLst/>
                          <a:gdLst>
                            <a:gd name="T0" fmla="*/ 0 w 26"/>
                            <a:gd name="T1" fmla="*/ 0 h 36"/>
                            <a:gd name="T2" fmla="*/ 0 w 26"/>
                            <a:gd name="T3" fmla="*/ 0 h 36"/>
                            <a:gd name="T4" fmla="*/ 0 w 26"/>
                            <a:gd name="T5" fmla="*/ 0 h 36"/>
                            <a:gd name="T6" fmla="*/ 0 w 26"/>
                            <a:gd name="T7" fmla="*/ 0 h 36"/>
                            <a:gd name="T8" fmla="*/ 0 w 26"/>
                            <a:gd name="T9" fmla="*/ 0 h 36"/>
                            <a:gd name="T10" fmla="*/ 0 w 26"/>
                            <a:gd name="T11" fmla="*/ 0 h 36"/>
                            <a:gd name="T12" fmla="*/ 0 w 26"/>
                            <a:gd name="T13" fmla="*/ 0 h 36"/>
                            <a:gd name="T14" fmla="*/ 0 w 26"/>
                            <a:gd name="T15" fmla="*/ 0 h 36"/>
                            <a:gd name="T16" fmla="*/ 0 w 26"/>
                            <a:gd name="T17" fmla="*/ 0 h 36"/>
                            <a:gd name="T18" fmla="*/ 0 w 26"/>
                            <a:gd name="T19" fmla="*/ 0 h 36"/>
                            <a:gd name="T20" fmla="*/ 0 w 26"/>
                            <a:gd name="T21" fmla="*/ 0 h 36"/>
                            <a:gd name="T22" fmla="*/ 0 w 26"/>
                            <a:gd name="T23" fmla="*/ 0 h 36"/>
                            <a:gd name="T24" fmla="*/ 0 w 26"/>
                            <a:gd name="T25" fmla="*/ 0 h 36"/>
                            <a:gd name="T26" fmla="*/ 0 w 26"/>
                            <a:gd name="T27" fmla="*/ 0 h 36"/>
                            <a:gd name="T28" fmla="*/ 0 w 26"/>
                            <a:gd name="T29" fmla="*/ 0 h 36"/>
                            <a:gd name="T30" fmla="*/ 0 w 26"/>
                            <a:gd name="T31" fmla="*/ 0 h 36"/>
                            <a:gd name="T32" fmla="*/ 0 w 26"/>
                            <a:gd name="T33" fmla="*/ 0 h 36"/>
                            <a:gd name="T34" fmla="*/ 0 w 26"/>
                            <a:gd name="T35" fmla="*/ 0 h 36"/>
                            <a:gd name="T36" fmla="*/ 0 w 26"/>
                            <a:gd name="T37" fmla="*/ 0 h 36"/>
                            <a:gd name="T38" fmla="*/ 0 w 26"/>
                            <a:gd name="T39" fmla="*/ 0 h 36"/>
                            <a:gd name="T40" fmla="*/ 0 w 26"/>
                            <a:gd name="T41" fmla="*/ 0 h 36"/>
                            <a:gd name="T42" fmla="*/ 0 w 26"/>
                            <a:gd name="T43" fmla="*/ 0 h 36"/>
                            <a:gd name="T44" fmla="*/ 0 w 26"/>
                            <a:gd name="T45" fmla="*/ 0 h 36"/>
                            <a:gd name="T46" fmla="*/ 0 w 26"/>
                            <a:gd name="T47" fmla="*/ 0 h 36"/>
                            <a:gd name="T48" fmla="*/ 0 w 26"/>
                            <a:gd name="T49" fmla="*/ 0 h 36"/>
                            <a:gd name="T50" fmla="*/ 0 w 26"/>
                            <a:gd name="T51" fmla="*/ 0 h 36"/>
                            <a:gd name="T52" fmla="*/ 0 w 26"/>
                            <a:gd name="T53" fmla="*/ 0 h 36"/>
                            <a:gd name="T54" fmla="*/ 0 w 26"/>
                            <a:gd name="T55" fmla="*/ 0 h 36"/>
                            <a:gd name="T56" fmla="*/ 0 w 26"/>
                            <a:gd name="T57" fmla="*/ 0 h 36"/>
                            <a:gd name="T58" fmla="*/ 0 w 26"/>
                            <a:gd name="T59" fmla="*/ 0 h 36"/>
                            <a:gd name="T60" fmla="*/ 0 w 26"/>
                            <a:gd name="T61" fmla="*/ 0 h 36"/>
                            <a:gd name="T62" fmla="*/ 0 w 26"/>
                            <a:gd name="T63" fmla="*/ 0 h 36"/>
                            <a:gd name="T64" fmla="*/ 0 w 26"/>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6"/>
                            <a:gd name="T101" fmla="*/ 26 w 26"/>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6">
                              <a:moveTo>
                                <a:pt x="0" y="24"/>
                              </a:moveTo>
                              <a:lnTo>
                                <a:pt x="0" y="27"/>
                              </a:lnTo>
                              <a:lnTo>
                                <a:pt x="0" y="30"/>
                              </a:lnTo>
                              <a:lnTo>
                                <a:pt x="4" y="32"/>
                              </a:lnTo>
                              <a:lnTo>
                                <a:pt x="4" y="36"/>
                              </a:lnTo>
                              <a:lnTo>
                                <a:pt x="7" y="36"/>
                              </a:lnTo>
                              <a:lnTo>
                                <a:pt x="10" y="36"/>
                              </a:lnTo>
                              <a:lnTo>
                                <a:pt x="13" y="36"/>
                              </a:lnTo>
                              <a:lnTo>
                                <a:pt x="17" y="36"/>
                              </a:lnTo>
                              <a:lnTo>
                                <a:pt x="19" y="36"/>
                              </a:lnTo>
                              <a:lnTo>
                                <a:pt x="23" y="32"/>
                              </a:lnTo>
                              <a:lnTo>
                                <a:pt x="23" y="30"/>
                              </a:lnTo>
                              <a:lnTo>
                                <a:pt x="26" y="27"/>
                              </a:lnTo>
                              <a:lnTo>
                                <a:pt x="26" y="13"/>
                              </a:lnTo>
                              <a:lnTo>
                                <a:pt x="26" y="7"/>
                              </a:lnTo>
                              <a:lnTo>
                                <a:pt x="23" y="5"/>
                              </a:lnTo>
                              <a:lnTo>
                                <a:pt x="23" y="2"/>
                              </a:lnTo>
                              <a:lnTo>
                                <a:pt x="19" y="0"/>
                              </a:lnTo>
                              <a:lnTo>
                                <a:pt x="17" y="0"/>
                              </a:lnTo>
                              <a:lnTo>
                                <a:pt x="13" y="0"/>
                              </a:lnTo>
                              <a:lnTo>
                                <a:pt x="10" y="0"/>
                              </a:lnTo>
                              <a:lnTo>
                                <a:pt x="7" y="0"/>
                              </a:lnTo>
                              <a:lnTo>
                                <a:pt x="4" y="0"/>
                              </a:lnTo>
                              <a:lnTo>
                                <a:pt x="4" y="2"/>
                              </a:lnTo>
                              <a:lnTo>
                                <a:pt x="0" y="2"/>
                              </a:lnTo>
                              <a:lnTo>
                                <a:pt x="0" y="5"/>
                              </a:lnTo>
                              <a:lnTo>
                                <a:pt x="0" y="11"/>
                              </a:lnTo>
                              <a:lnTo>
                                <a:pt x="0" y="24"/>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521" name="Line 420"/>
                        <p:cNvSpPr>
                          <a:spLocks noChangeShapeType="1"/>
                        </p:cNvSpPr>
                        <p:nvPr/>
                      </p:nvSpPr>
                      <p:spPr bwMode="auto">
                        <a:xfrm>
                          <a:off x="1458" y="2453"/>
                          <a:ext cx="1" cy="1"/>
                        </a:xfrm>
                        <a:prstGeom prst="line">
                          <a:avLst/>
                        </a:prstGeom>
                        <a:noFill/>
                        <a:ln w="28575">
                          <a:solidFill>
                            <a:schemeClr val="tx1"/>
                          </a:solidFill>
                          <a:round/>
                          <a:headEnd/>
                          <a:tailEnd/>
                        </a:ln>
                      </p:spPr>
                      <p:txBody>
                        <a:bodyPr/>
                        <a:lstStyle/>
                        <a:p>
                          <a:endParaRPr lang="fr-CA"/>
                        </a:p>
                      </p:txBody>
                    </p:sp>
                    <p:sp>
                      <p:nvSpPr>
                        <p:cNvPr id="123522" name="Freeform 421"/>
                        <p:cNvSpPr>
                          <a:spLocks/>
                        </p:cNvSpPr>
                        <p:nvPr/>
                      </p:nvSpPr>
                      <p:spPr bwMode="auto">
                        <a:xfrm>
                          <a:off x="1455" y="2453"/>
                          <a:ext cx="9" cy="4"/>
                        </a:xfrm>
                        <a:custGeom>
                          <a:avLst/>
                          <a:gdLst>
                            <a:gd name="T0" fmla="*/ 0 w 39"/>
                            <a:gd name="T1" fmla="*/ 0 h 19"/>
                            <a:gd name="T2" fmla="*/ 0 w 39"/>
                            <a:gd name="T3" fmla="*/ 0 h 19"/>
                            <a:gd name="T4" fmla="*/ 0 w 39"/>
                            <a:gd name="T5" fmla="*/ 0 h 19"/>
                            <a:gd name="T6" fmla="*/ 0 w 39"/>
                            <a:gd name="T7" fmla="*/ 0 h 19"/>
                            <a:gd name="T8" fmla="*/ 0 w 39"/>
                            <a:gd name="T9" fmla="*/ 0 h 19"/>
                            <a:gd name="T10" fmla="*/ 0 w 39"/>
                            <a:gd name="T11" fmla="*/ 0 h 19"/>
                            <a:gd name="T12" fmla="*/ 0 w 39"/>
                            <a:gd name="T13" fmla="*/ 0 h 19"/>
                            <a:gd name="T14" fmla="*/ 0 w 39"/>
                            <a:gd name="T15" fmla="*/ 0 h 19"/>
                            <a:gd name="T16" fmla="*/ 0 w 39"/>
                            <a:gd name="T17" fmla="*/ 0 h 19"/>
                            <a:gd name="T18" fmla="*/ 0 w 39"/>
                            <a:gd name="T19" fmla="*/ 0 h 19"/>
                            <a:gd name="T20" fmla="*/ 0 w 39"/>
                            <a:gd name="T21" fmla="*/ 0 h 19"/>
                            <a:gd name="T22" fmla="*/ 0 w 39"/>
                            <a:gd name="T23" fmla="*/ 0 h 19"/>
                            <a:gd name="T24" fmla="*/ 0 w 39"/>
                            <a:gd name="T25" fmla="*/ 0 h 19"/>
                            <a:gd name="T26" fmla="*/ 0 w 39"/>
                            <a:gd name="T27" fmla="*/ 0 h 19"/>
                            <a:gd name="T28" fmla="*/ 0 w 39"/>
                            <a:gd name="T29" fmla="*/ 0 h 19"/>
                            <a:gd name="T30" fmla="*/ 0 w 39"/>
                            <a:gd name="T31" fmla="*/ 0 h 19"/>
                            <a:gd name="T32" fmla="*/ 0 w 39"/>
                            <a:gd name="T33" fmla="*/ 0 h 19"/>
                            <a:gd name="T34" fmla="*/ 0 w 39"/>
                            <a:gd name="T35" fmla="*/ 0 h 19"/>
                            <a:gd name="T36" fmla="*/ 0 w 39"/>
                            <a:gd name="T37" fmla="*/ 0 h 19"/>
                            <a:gd name="T38" fmla="*/ 0 w 39"/>
                            <a:gd name="T39" fmla="*/ 0 h 19"/>
                            <a:gd name="T40" fmla="*/ 0 w 39"/>
                            <a:gd name="T41" fmla="*/ 0 h 19"/>
                            <a:gd name="T42" fmla="*/ 0 w 39"/>
                            <a:gd name="T43" fmla="*/ 0 h 19"/>
                            <a:gd name="T44" fmla="*/ 0 w 39"/>
                            <a:gd name="T45" fmla="*/ 0 h 19"/>
                            <a:gd name="T46" fmla="*/ 0 w 39"/>
                            <a:gd name="T47" fmla="*/ 0 h 19"/>
                            <a:gd name="T48" fmla="*/ 0 w 39"/>
                            <a:gd name="T49" fmla="*/ 0 h 19"/>
                            <a:gd name="T50" fmla="*/ 0 w 39"/>
                            <a:gd name="T51" fmla="*/ 0 h 19"/>
                            <a:gd name="T52" fmla="*/ 0 w 39"/>
                            <a:gd name="T53" fmla="*/ 0 h 19"/>
                            <a:gd name="T54" fmla="*/ 0 w 39"/>
                            <a:gd name="T55" fmla="*/ 0 h 19"/>
                            <a:gd name="T56" fmla="*/ 0 w 39"/>
                            <a:gd name="T57" fmla="*/ 0 h 19"/>
                            <a:gd name="T58" fmla="*/ 0 w 39"/>
                            <a:gd name="T59" fmla="*/ 0 h 19"/>
                            <a:gd name="T60" fmla="*/ 0 w 39"/>
                            <a:gd name="T61" fmla="*/ 0 h 19"/>
                            <a:gd name="T62" fmla="*/ 0 w 39"/>
                            <a:gd name="T63" fmla="*/ 0 h 19"/>
                            <a:gd name="T64" fmla="*/ 0 w 39"/>
                            <a:gd name="T65" fmla="*/ 0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
                            <a:gd name="T100" fmla="*/ 0 h 19"/>
                            <a:gd name="T101" fmla="*/ 39 w 39"/>
                            <a:gd name="T102" fmla="*/ 19 h 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 h="19">
                              <a:moveTo>
                                <a:pt x="13" y="0"/>
                              </a:moveTo>
                              <a:lnTo>
                                <a:pt x="10" y="0"/>
                              </a:lnTo>
                              <a:lnTo>
                                <a:pt x="7" y="0"/>
                              </a:lnTo>
                              <a:lnTo>
                                <a:pt x="4" y="0"/>
                              </a:lnTo>
                              <a:lnTo>
                                <a:pt x="4" y="2"/>
                              </a:lnTo>
                              <a:lnTo>
                                <a:pt x="0" y="2"/>
                              </a:lnTo>
                              <a:lnTo>
                                <a:pt x="0" y="5"/>
                              </a:lnTo>
                              <a:lnTo>
                                <a:pt x="0" y="7"/>
                              </a:lnTo>
                              <a:lnTo>
                                <a:pt x="0" y="11"/>
                              </a:lnTo>
                              <a:lnTo>
                                <a:pt x="0" y="13"/>
                              </a:lnTo>
                              <a:lnTo>
                                <a:pt x="0" y="16"/>
                              </a:lnTo>
                              <a:lnTo>
                                <a:pt x="4" y="16"/>
                              </a:lnTo>
                              <a:lnTo>
                                <a:pt x="4" y="19"/>
                              </a:lnTo>
                              <a:lnTo>
                                <a:pt x="7" y="19"/>
                              </a:lnTo>
                              <a:lnTo>
                                <a:pt x="10" y="19"/>
                              </a:lnTo>
                              <a:lnTo>
                                <a:pt x="23" y="19"/>
                              </a:lnTo>
                              <a:lnTo>
                                <a:pt x="30" y="19"/>
                              </a:lnTo>
                              <a:lnTo>
                                <a:pt x="32" y="19"/>
                              </a:lnTo>
                              <a:lnTo>
                                <a:pt x="36" y="16"/>
                              </a:lnTo>
                              <a:lnTo>
                                <a:pt x="39" y="16"/>
                              </a:lnTo>
                              <a:lnTo>
                                <a:pt x="39" y="13"/>
                              </a:lnTo>
                              <a:lnTo>
                                <a:pt x="39" y="11"/>
                              </a:lnTo>
                              <a:lnTo>
                                <a:pt x="39" y="7"/>
                              </a:lnTo>
                              <a:lnTo>
                                <a:pt x="39" y="5"/>
                              </a:lnTo>
                              <a:lnTo>
                                <a:pt x="39" y="2"/>
                              </a:lnTo>
                              <a:lnTo>
                                <a:pt x="36" y="2"/>
                              </a:lnTo>
                              <a:lnTo>
                                <a:pt x="32"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523" name="Line 422"/>
                        <p:cNvSpPr>
                          <a:spLocks noChangeShapeType="1"/>
                        </p:cNvSpPr>
                        <p:nvPr/>
                      </p:nvSpPr>
                      <p:spPr bwMode="auto">
                        <a:xfrm>
                          <a:off x="1458" y="2456"/>
                          <a:ext cx="1" cy="1"/>
                        </a:xfrm>
                        <a:prstGeom prst="line">
                          <a:avLst/>
                        </a:prstGeom>
                        <a:noFill/>
                        <a:ln w="28575">
                          <a:solidFill>
                            <a:schemeClr val="tx1"/>
                          </a:solidFill>
                          <a:round/>
                          <a:headEnd/>
                          <a:tailEnd/>
                        </a:ln>
                      </p:spPr>
                      <p:txBody>
                        <a:bodyPr/>
                        <a:lstStyle/>
                        <a:p>
                          <a:endParaRPr lang="fr-CA"/>
                        </a:p>
                      </p:txBody>
                    </p:sp>
                    <p:sp>
                      <p:nvSpPr>
                        <p:cNvPr id="123524" name="Freeform 423"/>
                        <p:cNvSpPr>
                          <a:spLocks/>
                        </p:cNvSpPr>
                        <p:nvPr/>
                      </p:nvSpPr>
                      <p:spPr bwMode="auto">
                        <a:xfrm>
                          <a:off x="1458" y="2447"/>
                          <a:ext cx="6" cy="11"/>
                        </a:xfrm>
                        <a:custGeom>
                          <a:avLst/>
                          <a:gdLst>
                            <a:gd name="T0" fmla="*/ 0 w 26"/>
                            <a:gd name="T1" fmla="*/ 0 h 55"/>
                            <a:gd name="T2" fmla="*/ 0 w 26"/>
                            <a:gd name="T3" fmla="*/ 0 h 55"/>
                            <a:gd name="T4" fmla="*/ 0 w 26"/>
                            <a:gd name="T5" fmla="*/ 0 h 55"/>
                            <a:gd name="T6" fmla="*/ 0 w 26"/>
                            <a:gd name="T7" fmla="*/ 0 h 55"/>
                            <a:gd name="T8" fmla="*/ 0 w 26"/>
                            <a:gd name="T9" fmla="*/ 0 h 55"/>
                            <a:gd name="T10" fmla="*/ 0 w 26"/>
                            <a:gd name="T11" fmla="*/ 0 h 55"/>
                            <a:gd name="T12" fmla="*/ 0 w 26"/>
                            <a:gd name="T13" fmla="*/ 0 h 55"/>
                            <a:gd name="T14" fmla="*/ 0 w 26"/>
                            <a:gd name="T15" fmla="*/ 0 h 55"/>
                            <a:gd name="T16" fmla="*/ 0 w 26"/>
                            <a:gd name="T17" fmla="*/ 0 h 55"/>
                            <a:gd name="T18" fmla="*/ 0 w 26"/>
                            <a:gd name="T19" fmla="*/ 0 h 55"/>
                            <a:gd name="T20" fmla="*/ 0 w 26"/>
                            <a:gd name="T21" fmla="*/ 0 h 55"/>
                            <a:gd name="T22" fmla="*/ 0 w 26"/>
                            <a:gd name="T23" fmla="*/ 0 h 55"/>
                            <a:gd name="T24" fmla="*/ 0 w 26"/>
                            <a:gd name="T25" fmla="*/ 0 h 55"/>
                            <a:gd name="T26" fmla="*/ 0 w 26"/>
                            <a:gd name="T27" fmla="*/ 0 h 55"/>
                            <a:gd name="T28" fmla="*/ 0 w 26"/>
                            <a:gd name="T29" fmla="*/ 0 h 55"/>
                            <a:gd name="T30" fmla="*/ 0 w 26"/>
                            <a:gd name="T31" fmla="*/ 0 h 55"/>
                            <a:gd name="T32" fmla="*/ 0 w 26"/>
                            <a:gd name="T33" fmla="*/ 0 h 55"/>
                            <a:gd name="T34" fmla="*/ 0 w 26"/>
                            <a:gd name="T35" fmla="*/ 0 h 55"/>
                            <a:gd name="T36" fmla="*/ 0 w 26"/>
                            <a:gd name="T37" fmla="*/ 0 h 55"/>
                            <a:gd name="T38" fmla="*/ 0 w 26"/>
                            <a:gd name="T39" fmla="*/ 0 h 55"/>
                            <a:gd name="T40" fmla="*/ 0 w 26"/>
                            <a:gd name="T41" fmla="*/ 0 h 55"/>
                            <a:gd name="T42" fmla="*/ 0 w 26"/>
                            <a:gd name="T43" fmla="*/ 0 h 55"/>
                            <a:gd name="T44" fmla="*/ 0 w 26"/>
                            <a:gd name="T45" fmla="*/ 0 h 55"/>
                            <a:gd name="T46" fmla="*/ 0 w 26"/>
                            <a:gd name="T47" fmla="*/ 0 h 55"/>
                            <a:gd name="T48" fmla="*/ 0 w 26"/>
                            <a:gd name="T49" fmla="*/ 0 h 55"/>
                            <a:gd name="T50" fmla="*/ 0 w 26"/>
                            <a:gd name="T51" fmla="*/ 0 h 55"/>
                            <a:gd name="T52" fmla="*/ 0 w 26"/>
                            <a:gd name="T53" fmla="*/ 0 h 55"/>
                            <a:gd name="T54" fmla="*/ 0 w 26"/>
                            <a:gd name="T55" fmla="*/ 0 h 55"/>
                            <a:gd name="T56" fmla="*/ 0 w 26"/>
                            <a:gd name="T57" fmla="*/ 0 h 55"/>
                            <a:gd name="T58" fmla="*/ 0 w 26"/>
                            <a:gd name="T59" fmla="*/ 0 h 55"/>
                            <a:gd name="T60" fmla="*/ 0 w 26"/>
                            <a:gd name="T61" fmla="*/ 0 h 55"/>
                            <a:gd name="T62" fmla="*/ 0 w 26"/>
                            <a:gd name="T63" fmla="*/ 0 h 55"/>
                            <a:gd name="T64" fmla="*/ 0 w 26"/>
                            <a:gd name="T65" fmla="*/ 0 h 5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5"/>
                            <a:gd name="T101" fmla="*/ 26 w 26"/>
                            <a:gd name="T102" fmla="*/ 55 h 5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5">
                              <a:moveTo>
                                <a:pt x="0" y="45"/>
                              </a:moveTo>
                              <a:lnTo>
                                <a:pt x="0" y="45"/>
                              </a:lnTo>
                              <a:lnTo>
                                <a:pt x="4" y="47"/>
                              </a:lnTo>
                              <a:lnTo>
                                <a:pt x="4" y="50"/>
                              </a:lnTo>
                              <a:lnTo>
                                <a:pt x="6" y="53"/>
                              </a:lnTo>
                              <a:lnTo>
                                <a:pt x="10" y="53"/>
                              </a:lnTo>
                              <a:lnTo>
                                <a:pt x="13" y="55"/>
                              </a:lnTo>
                              <a:lnTo>
                                <a:pt x="17" y="53"/>
                              </a:lnTo>
                              <a:lnTo>
                                <a:pt x="19" y="53"/>
                              </a:lnTo>
                              <a:lnTo>
                                <a:pt x="23" y="50"/>
                              </a:lnTo>
                              <a:lnTo>
                                <a:pt x="26" y="50"/>
                              </a:lnTo>
                              <a:lnTo>
                                <a:pt x="26" y="47"/>
                              </a:lnTo>
                              <a:lnTo>
                                <a:pt x="26" y="45"/>
                              </a:lnTo>
                              <a:lnTo>
                                <a:pt x="26" y="13"/>
                              </a:lnTo>
                              <a:lnTo>
                                <a:pt x="26" y="11"/>
                              </a:lnTo>
                              <a:lnTo>
                                <a:pt x="26" y="8"/>
                              </a:lnTo>
                              <a:lnTo>
                                <a:pt x="26" y="5"/>
                              </a:lnTo>
                              <a:lnTo>
                                <a:pt x="23" y="5"/>
                              </a:lnTo>
                              <a:lnTo>
                                <a:pt x="19" y="2"/>
                              </a:lnTo>
                              <a:lnTo>
                                <a:pt x="17" y="0"/>
                              </a:lnTo>
                              <a:lnTo>
                                <a:pt x="13" y="0"/>
                              </a:lnTo>
                              <a:lnTo>
                                <a:pt x="10" y="0"/>
                              </a:lnTo>
                              <a:lnTo>
                                <a:pt x="10" y="2"/>
                              </a:lnTo>
                              <a:lnTo>
                                <a:pt x="6" y="2"/>
                              </a:lnTo>
                              <a:lnTo>
                                <a:pt x="4" y="5"/>
                              </a:lnTo>
                              <a:lnTo>
                                <a:pt x="4" y="8"/>
                              </a:lnTo>
                              <a:lnTo>
                                <a:pt x="0" y="13"/>
                              </a:lnTo>
                              <a:lnTo>
                                <a:pt x="0" y="45"/>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525" name="Line 424"/>
                        <p:cNvSpPr>
                          <a:spLocks noChangeShapeType="1"/>
                        </p:cNvSpPr>
                        <p:nvPr/>
                      </p:nvSpPr>
                      <p:spPr bwMode="auto">
                        <a:xfrm>
                          <a:off x="1461" y="2447"/>
                          <a:ext cx="1" cy="1"/>
                        </a:xfrm>
                        <a:prstGeom prst="line">
                          <a:avLst/>
                        </a:prstGeom>
                        <a:noFill/>
                        <a:ln w="28575">
                          <a:solidFill>
                            <a:schemeClr val="tx1"/>
                          </a:solidFill>
                          <a:round/>
                          <a:headEnd/>
                          <a:tailEnd/>
                        </a:ln>
                      </p:spPr>
                      <p:txBody>
                        <a:bodyPr/>
                        <a:lstStyle/>
                        <a:p>
                          <a:endParaRPr lang="fr-CA"/>
                        </a:p>
                      </p:txBody>
                    </p:sp>
                    <p:sp>
                      <p:nvSpPr>
                        <p:cNvPr id="123526" name="Freeform 425"/>
                        <p:cNvSpPr>
                          <a:spLocks/>
                        </p:cNvSpPr>
                        <p:nvPr/>
                      </p:nvSpPr>
                      <p:spPr bwMode="auto">
                        <a:xfrm>
                          <a:off x="1458" y="2447"/>
                          <a:ext cx="13" cy="4"/>
                        </a:xfrm>
                        <a:custGeom>
                          <a:avLst/>
                          <a:gdLst>
                            <a:gd name="T0" fmla="*/ 0 w 54"/>
                            <a:gd name="T1" fmla="*/ 0 h 22"/>
                            <a:gd name="T2" fmla="*/ 0 w 54"/>
                            <a:gd name="T3" fmla="*/ 0 h 22"/>
                            <a:gd name="T4" fmla="*/ 0 w 54"/>
                            <a:gd name="T5" fmla="*/ 0 h 22"/>
                            <a:gd name="T6" fmla="*/ 0 w 54"/>
                            <a:gd name="T7" fmla="*/ 0 h 22"/>
                            <a:gd name="T8" fmla="*/ 0 w 54"/>
                            <a:gd name="T9" fmla="*/ 0 h 22"/>
                            <a:gd name="T10" fmla="*/ 0 w 54"/>
                            <a:gd name="T11" fmla="*/ 0 h 22"/>
                            <a:gd name="T12" fmla="*/ 0 w 54"/>
                            <a:gd name="T13" fmla="*/ 0 h 22"/>
                            <a:gd name="T14" fmla="*/ 0 w 54"/>
                            <a:gd name="T15" fmla="*/ 0 h 22"/>
                            <a:gd name="T16" fmla="*/ 0 w 54"/>
                            <a:gd name="T17" fmla="*/ 0 h 22"/>
                            <a:gd name="T18" fmla="*/ 0 w 54"/>
                            <a:gd name="T19" fmla="*/ 0 h 22"/>
                            <a:gd name="T20" fmla="*/ 0 w 54"/>
                            <a:gd name="T21" fmla="*/ 0 h 22"/>
                            <a:gd name="T22" fmla="*/ 0 w 54"/>
                            <a:gd name="T23" fmla="*/ 0 h 22"/>
                            <a:gd name="T24" fmla="*/ 0 w 54"/>
                            <a:gd name="T25" fmla="*/ 0 h 22"/>
                            <a:gd name="T26" fmla="*/ 0 w 54"/>
                            <a:gd name="T27" fmla="*/ 0 h 22"/>
                            <a:gd name="T28" fmla="*/ 0 w 54"/>
                            <a:gd name="T29" fmla="*/ 0 h 22"/>
                            <a:gd name="T30" fmla="*/ 0 w 54"/>
                            <a:gd name="T31" fmla="*/ 0 h 22"/>
                            <a:gd name="T32" fmla="*/ 0 w 54"/>
                            <a:gd name="T33" fmla="*/ 0 h 22"/>
                            <a:gd name="T34" fmla="*/ 0 w 54"/>
                            <a:gd name="T35" fmla="*/ 0 h 22"/>
                            <a:gd name="T36" fmla="*/ 0 w 54"/>
                            <a:gd name="T37" fmla="*/ 0 h 22"/>
                            <a:gd name="T38" fmla="*/ 0 w 54"/>
                            <a:gd name="T39" fmla="*/ 0 h 22"/>
                            <a:gd name="T40" fmla="*/ 0 w 54"/>
                            <a:gd name="T41" fmla="*/ 0 h 22"/>
                            <a:gd name="T42" fmla="*/ 0 w 54"/>
                            <a:gd name="T43" fmla="*/ 0 h 22"/>
                            <a:gd name="T44" fmla="*/ 0 w 54"/>
                            <a:gd name="T45" fmla="*/ 0 h 22"/>
                            <a:gd name="T46" fmla="*/ 0 w 54"/>
                            <a:gd name="T47" fmla="*/ 0 h 22"/>
                            <a:gd name="T48" fmla="*/ 0 w 54"/>
                            <a:gd name="T49" fmla="*/ 0 h 22"/>
                            <a:gd name="T50" fmla="*/ 0 w 54"/>
                            <a:gd name="T51" fmla="*/ 0 h 22"/>
                            <a:gd name="T52" fmla="*/ 0 w 54"/>
                            <a:gd name="T53" fmla="*/ 0 h 22"/>
                            <a:gd name="T54" fmla="*/ 0 w 54"/>
                            <a:gd name="T55" fmla="*/ 0 h 22"/>
                            <a:gd name="T56" fmla="*/ 0 w 54"/>
                            <a:gd name="T57" fmla="*/ 0 h 22"/>
                            <a:gd name="T58" fmla="*/ 0 w 54"/>
                            <a:gd name="T59" fmla="*/ 0 h 22"/>
                            <a:gd name="T60" fmla="*/ 0 w 54"/>
                            <a:gd name="T61" fmla="*/ 0 h 22"/>
                            <a:gd name="T62" fmla="*/ 0 w 54"/>
                            <a:gd name="T63" fmla="*/ 0 h 22"/>
                            <a:gd name="T64" fmla="*/ 0 w 54"/>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2"/>
                            <a:gd name="T101" fmla="*/ 54 w 54"/>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2">
                              <a:moveTo>
                                <a:pt x="13" y="0"/>
                              </a:moveTo>
                              <a:lnTo>
                                <a:pt x="10" y="0"/>
                              </a:lnTo>
                              <a:lnTo>
                                <a:pt x="10" y="2"/>
                              </a:lnTo>
                              <a:lnTo>
                                <a:pt x="6" y="2"/>
                              </a:lnTo>
                              <a:lnTo>
                                <a:pt x="4" y="5"/>
                              </a:lnTo>
                              <a:lnTo>
                                <a:pt x="4" y="8"/>
                              </a:lnTo>
                              <a:lnTo>
                                <a:pt x="0" y="11"/>
                              </a:lnTo>
                              <a:lnTo>
                                <a:pt x="0" y="13"/>
                              </a:lnTo>
                              <a:lnTo>
                                <a:pt x="4" y="17"/>
                              </a:lnTo>
                              <a:lnTo>
                                <a:pt x="4" y="19"/>
                              </a:lnTo>
                              <a:lnTo>
                                <a:pt x="6" y="22"/>
                              </a:lnTo>
                              <a:lnTo>
                                <a:pt x="10" y="22"/>
                              </a:lnTo>
                              <a:lnTo>
                                <a:pt x="39" y="22"/>
                              </a:lnTo>
                              <a:lnTo>
                                <a:pt x="45" y="22"/>
                              </a:lnTo>
                              <a:lnTo>
                                <a:pt x="48" y="22"/>
                              </a:lnTo>
                              <a:lnTo>
                                <a:pt x="52" y="19"/>
                              </a:lnTo>
                              <a:lnTo>
                                <a:pt x="54" y="19"/>
                              </a:lnTo>
                              <a:lnTo>
                                <a:pt x="54" y="17"/>
                              </a:lnTo>
                              <a:lnTo>
                                <a:pt x="54" y="13"/>
                              </a:lnTo>
                              <a:lnTo>
                                <a:pt x="54" y="11"/>
                              </a:lnTo>
                              <a:lnTo>
                                <a:pt x="54" y="8"/>
                              </a:lnTo>
                              <a:lnTo>
                                <a:pt x="54" y="5"/>
                              </a:lnTo>
                              <a:lnTo>
                                <a:pt x="52" y="5"/>
                              </a:lnTo>
                              <a:lnTo>
                                <a:pt x="48" y="2"/>
                              </a:lnTo>
                              <a:lnTo>
                                <a:pt x="41"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527" name="Line 426"/>
                        <p:cNvSpPr>
                          <a:spLocks noChangeShapeType="1"/>
                        </p:cNvSpPr>
                        <p:nvPr/>
                      </p:nvSpPr>
                      <p:spPr bwMode="auto">
                        <a:xfrm>
                          <a:off x="1465" y="2449"/>
                          <a:ext cx="1" cy="1"/>
                        </a:xfrm>
                        <a:prstGeom prst="line">
                          <a:avLst/>
                        </a:prstGeom>
                        <a:noFill/>
                        <a:ln w="28575">
                          <a:solidFill>
                            <a:schemeClr val="tx1"/>
                          </a:solidFill>
                          <a:round/>
                          <a:headEnd/>
                          <a:tailEnd/>
                        </a:ln>
                      </p:spPr>
                      <p:txBody>
                        <a:bodyPr/>
                        <a:lstStyle/>
                        <a:p>
                          <a:endParaRPr lang="fr-CA"/>
                        </a:p>
                      </p:txBody>
                    </p:sp>
                    <p:sp>
                      <p:nvSpPr>
                        <p:cNvPr id="123528" name="Freeform 427"/>
                        <p:cNvSpPr>
                          <a:spLocks/>
                        </p:cNvSpPr>
                        <p:nvPr/>
                      </p:nvSpPr>
                      <p:spPr bwMode="auto">
                        <a:xfrm>
                          <a:off x="1465" y="2444"/>
                          <a:ext cx="6" cy="7"/>
                        </a:xfrm>
                        <a:custGeom>
                          <a:avLst/>
                          <a:gdLst>
                            <a:gd name="T0" fmla="*/ 0 w 26"/>
                            <a:gd name="T1" fmla="*/ 0 h 37"/>
                            <a:gd name="T2" fmla="*/ 0 w 26"/>
                            <a:gd name="T3" fmla="*/ 0 h 37"/>
                            <a:gd name="T4" fmla="*/ 0 w 26"/>
                            <a:gd name="T5" fmla="*/ 0 h 37"/>
                            <a:gd name="T6" fmla="*/ 0 w 26"/>
                            <a:gd name="T7" fmla="*/ 0 h 37"/>
                            <a:gd name="T8" fmla="*/ 0 w 26"/>
                            <a:gd name="T9" fmla="*/ 0 h 37"/>
                            <a:gd name="T10" fmla="*/ 0 w 26"/>
                            <a:gd name="T11" fmla="*/ 0 h 37"/>
                            <a:gd name="T12" fmla="*/ 0 w 26"/>
                            <a:gd name="T13" fmla="*/ 0 h 37"/>
                            <a:gd name="T14" fmla="*/ 0 w 26"/>
                            <a:gd name="T15" fmla="*/ 0 h 37"/>
                            <a:gd name="T16" fmla="*/ 0 w 26"/>
                            <a:gd name="T17" fmla="*/ 0 h 37"/>
                            <a:gd name="T18" fmla="*/ 0 w 26"/>
                            <a:gd name="T19" fmla="*/ 0 h 37"/>
                            <a:gd name="T20" fmla="*/ 0 w 26"/>
                            <a:gd name="T21" fmla="*/ 0 h 37"/>
                            <a:gd name="T22" fmla="*/ 0 w 26"/>
                            <a:gd name="T23" fmla="*/ 0 h 37"/>
                            <a:gd name="T24" fmla="*/ 0 w 26"/>
                            <a:gd name="T25" fmla="*/ 0 h 37"/>
                            <a:gd name="T26" fmla="*/ 0 w 26"/>
                            <a:gd name="T27" fmla="*/ 0 h 37"/>
                            <a:gd name="T28" fmla="*/ 0 w 26"/>
                            <a:gd name="T29" fmla="*/ 0 h 37"/>
                            <a:gd name="T30" fmla="*/ 0 w 26"/>
                            <a:gd name="T31" fmla="*/ 0 h 37"/>
                            <a:gd name="T32" fmla="*/ 0 w 26"/>
                            <a:gd name="T33" fmla="*/ 0 h 37"/>
                            <a:gd name="T34" fmla="*/ 0 w 26"/>
                            <a:gd name="T35" fmla="*/ 0 h 37"/>
                            <a:gd name="T36" fmla="*/ 0 w 26"/>
                            <a:gd name="T37" fmla="*/ 0 h 37"/>
                            <a:gd name="T38" fmla="*/ 0 w 26"/>
                            <a:gd name="T39" fmla="*/ 0 h 37"/>
                            <a:gd name="T40" fmla="*/ 0 w 26"/>
                            <a:gd name="T41" fmla="*/ 0 h 37"/>
                            <a:gd name="T42" fmla="*/ 0 w 26"/>
                            <a:gd name="T43" fmla="*/ 0 h 37"/>
                            <a:gd name="T44" fmla="*/ 0 w 26"/>
                            <a:gd name="T45" fmla="*/ 0 h 37"/>
                            <a:gd name="T46" fmla="*/ 0 w 26"/>
                            <a:gd name="T47" fmla="*/ 0 h 37"/>
                            <a:gd name="T48" fmla="*/ 0 w 26"/>
                            <a:gd name="T49" fmla="*/ 0 h 37"/>
                            <a:gd name="T50" fmla="*/ 0 w 26"/>
                            <a:gd name="T51" fmla="*/ 0 h 37"/>
                            <a:gd name="T52" fmla="*/ 0 w 26"/>
                            <a:gd name="T53" fmla="*/ 0 h 37"/>
                            <a:gd name="T54" fmla="*/ 0 w 26"/>
                            <a:gd name="T55" fmla="*/ 0 h 37"/>
                            <a:gd name="T56" fmla="*/ 0 w 26"/>
                            <a:gd name="T57" fmla="*/ 0 h 37"/>
                            <a:gd name="T58" fmla="*/ 0 w 26"/>
                            <a:gd name="T59" fmla="*/ 0 h 37"/>
                            <a:gd name="T60" fmla="*/ 0 w 26"/>
                            <a:gd name="T61" fmla="*/ 0 h 37"/>
                            <a:gd name="T62" fmla="*/ 0 w 26"/>
                            <a:gd name="T63" fmla="*/ 0 h 37"/>
                            <a:gd name="T64" fmla="*/ 0 w 26"/>
                            <a:gd name="T65" fmla="*/ 0 h 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7"/>
                            <a:gd name="T101" fmla="*/ 26 w 26"/>
                            <a:gd name="T102" fmla="*/ 37 h 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7">
                              <a:moveTo>
                                <a:pt x="0" y="26"/>
                              </a:moveTo>
                              <a:lnTo>
                                <a:pt x="0" y="28"/>
                              </a:lnTo>
                              <a:lnTo>
                                <a:pt x="4" y="32"/>
                              </a:lnTo>
                              <a:lnTo>
                                <a:pt x="4" y="34"/>
                              </a:lnTo>
                              <a:lnTo>
                                <a:pt x="7" y="37"/>
                              </a:lnTo>
                              <a:lnTo>
                                <a:pt x="11" y="37"/>
                              </a:lnTo>
                              <a:lnTo>
                                <a:pt x="13" y="37"/>
                              </a:lnTo>
                              <a:lnTo>
                                <a:pt x="17" y="37"/>
                              </a:lnTo>
                              <a:lnTo>
                                <a:pt x="20" y="37"/>
                              </a:lnTo>
                              <a:lnTo>
                                <a:pt x="24" y="34"/>
                              </a:lnTo>
                              <a:lnTo>
                                <a:pt x="26" y="34"/>
                              </a:lnTo>
                              <a:lnTo>
                                <a:pt x="26" y="32"/>
                              </a:lnTo>
                              <a:lnTo>
                                <a:pt x="26" y="28"/>
                              </a:lnTo>
                              <a:lnTo>
                                <a:pt x="26" y="15"/>
                              </a:lnTo>
                              <a:lnTo>
                                <a:pt x="26" y="9"/>
                              </a:lnTo>
                              <a:lnTo>
                                <a:pt x="26" y="6"/>
                              </a:lnTo>
                              <a:lnTo>
                                <a:pt x="24" y="3"/>
                              </a:lnTo>
                              <a:lnTo>
                                <a:pt x="20" y="0"/>
                              </a:lnTo>
                              <a:lnTo>
                                <a:pt x="17" y="0"/>
                              </a:lnTo>
                              <a:lnTo>
                                <a:pt x="13" y="0"/>
                              </a:lnTo>
                              <a:lnTo>
                                <a:pt x="11" y="0"/>
                              </a:lnTo>
                              <a:lnTo>
                                <a:pt x="7" y="0"/>
                              </a:lnTo>
                              <a:lnTo>
                                <a:pt x="4" y="3"/>
                              </a:lnTo>
                              <a:lnTo>
                                <a:pt x="4" y="6"/>
                              </a:lnTo>
                              <a:lnTo>
                                <a:pt x="0" y="11"/>
                              </a:lnTo>
                              <a:lnTo>
                                <a:pt x="0" y="26"/>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529" name="Line 428"/>
                        <p:cNvSpPr>
                          <a:spLocks noChangeShapeType="1"/>
                        </p:cNvSpPr>
                        <p:nvPr/>
                      </p:nvSpPr>
                      <p:spPr bwMode="auto">
                        <a:xfrm>
                          <a:off x="1468" y="2444"/>
                          <a:ext cx="1" cy="1"/>
                        </a:xfrm>
                        <a:prstGeom prst="line">
                          <a:avLst/>
                        </a:prstGeom>
                        <a:noFill/>
                        <a:ln w="28575">
                          <a:solidFill>
                            <a:schemeClr val="tx1"/>
                          </a:solidFill>
                          <a:round/>
                          <a:headEnd/>
                          <a:tailEnd/>
                        </a:ln>
                      </p:spPr>
                      <p:txBody>
                        <a:bodyPr/>
                        <a:lstStyle/>
                        <a:p>
                          <a:endParaRPr lang="fr-CA"/>
                        </a:p>
                      </p:txBody>
                    </p:sp>
                    <p:sp>
                      <p:nvSpPr>
                        <p:cNvPr id="123530" name="Freeform 429"/>
                        <p:cNvSpPr>
                          <a:spLocks/>
                        </p:cNvSpPr>
                        <p:nvPr/>
                      </p:nvSpPr>
                      <p:spPr bwMode="auto">
                        <a:xfrm>
                          <a:off x="1465" y="2444"/>
                          <a:ext cx="10" cy="4"/>
                        </a:xfrm>
                        <a:custGeom>
                          <a:avLst/>
                          <a:gdLst>
                            <a:gd name="T0" fmla="*/ 0 w 43"/>
                            <a:gd name="T1" fmla="*/ 0 h 23"/>
                            <a:gd name="T2" fmla="*/ 0 w 43"/>
                            <a:gd name="T3" fmla="*/ 0 h 23"/>
                            <a:gd name="T4" fmla="*/ 0 w 43"/>
                            <a:gd name="T5" fmla="*/ 0 h 23"/>
                            <a:gd name="T6" fmla="*/ 0 w 43"/>
                            <a:gd name="T7" fmla="*/ 0 h 23"/>
                            <a:gd name="T8" fmla="*/ 0 w 43"/>
                            <a:gd name="T9" fmla="*/ 0 h 23"/>
                            <a:gd name="T10" fmla="*/ 0 w 43"/>
                            <a:gd name="T11" fmla="*/ 0 h 23"/>
                            <a:gd name="T12" fmla="*/ 0 w 43"/>
                            <a:gd name="T13" fmla="*/ 0 h 23"/>
                            <a:gd name="T14" fmla="*/ 0 w 43"/>
                            <a:gd name="T15" fmla="*/ 0 h 23"/>
                            <a:gd name="T16" fmla="*/ 0 w 43"/>
                            <a:gd name="T17" fmla="*/ 0 h 23"/>
                            <a:gd name="T18" fmla="*/ 0 w 43"/>
                            <a:gd name="T19" fmla="*/ 0 h 23"/>
                            <a:gd name="T20" fmla="*/ 0 w 43"/>
                            <a:gd name="T21" fmla="*/ 0 h 23"/>
                            <a:gd name="T22" fmla="*/ 0 w 43"/>
                            <a:gd name="T23" fmla="*/ 0 h 23"/>
                            <a:gd name="T24" fmla="*/ 0 w 43"/>
                            <a:gd name="T25" fmla="*/ 0 h 23"/>
                            <a:gd name="T26" fmla="*/ 0 w 43"/>
                            <a:gd name="T27" fmla="*/ 0 h 23"/>
                            <a:gd name="T28" fmla="*/ 0 w 43"/>
                            <a:gd name="T29" fmla="*/ 0 h 23"/>
                            <a:gd name="T30" fmla="*/ 0 w 43"/>
                            <a:gd name="T31" fmla="*/ 0 h 23"/>
                            <a:gd name="T32" fmla="*/ 0 w 43"/>
                            <a:gd name="T33" fmla="*/ 0 h 23"/>
                            <a:gd name="T34" fmla="*/ 0 w 43"/>
                            <a:gd name="T35" fmla="*/ 0 h 23"/>
                            <a:gd name="T36" fmla="*/ 0 w 43"/>
                            <a:gd name="T37" fmla="*/ 0 h 23"/>
                            <a:gd name="T38" fmla="*/ 0 w 43"/>
                            <a:gd name="T39" fmla="*/ 0 h 23"/>
                            <a:gd name="T40" fmla="*/ 0 w 43"/>
                            <a:gd name="T41" fmla="*/ 0 h 23"/>
                            <a:gd name="T42" fmla="*/ 0 w 43"/>
                            <a:gd name="T43" fmla="*/ 0 h 23"/>
                            <a:gd name="T44" fmla="*/ 0 w 43"/>
                            <a:gd name="T45" fmla="*/ 0 h 23"/>
                            <a:gd name="T46" fmla="*/ 0 w 43"/>
                            <a:gd name="T47" fmla="*/ 0 h 23"/>
                            <a:gd name="T48" fmla="*/ 0 w 43"/>
                            <a:gd name="T49" fmla="*/ 0 h 23"/>
                            <a:gd name="T50" fmla="*/ 0 w 43"/>
                            <a:gd name="T51" fmla="*/ 0 h 23"/>
                            <a:gd name="T52" fmla="*/ 0 w 43"/>
                            <a:gd name="T53" fmla="*/ 0 h 23"/>
                            <a:gd name="T54" fmla="*/ 0 w 43"/>
                            <a:gd name="T55" fmla="*/ 0 h 23"/>
                            <a:gd name="T56" fmla="*/ 0 w 43"/>
                            <a:gd name="T57" fmla="*/ 0 h 23"/>
                            <a:gd name="T58" fmla="*/ 0 w 43"/>
                            <a:gd name="T59" fmla="*/ 0 h 23"/>
                            <a:gd name="T60" fmla="*/ 0 w 43"/>
                            <a:gd name="T61" fmla="*/ 0 h 23"/>
                            <a:gd name="T62" fmla="*/ 0 w 43"/>
                            <a:gd name="T63" fmla="*/ 0 h 23"/>
                            <a:gd name="T64" fmla="*/ 0 w 43"/>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3"/>
                            <a:gd name="T100" fmla="*/ 0 h 23"/>
                            <a:gd name="T101" fmla="*/ 43 w 43"/>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3" h="23">
                              <a:moveTo>
                                <a:pt x="13" y="0"/>
                              </a:moveTo>
                              <a:lnTo>
                                <a:pt x="11" y="0"/>
                              </a:lnTo>
                              <a:lnTo>
                                <a:pt x="7" y="0"/>
                              </a:lnTo>
                              <a:lnTo>
                                <a:pt x="4" y="3"/>
                              </a:lnTo>
                              <a:lnTo>
                                <a:pt x="4" y="6"/>
                              </a:lnTo>
                              <a:lnTo>
                                <a:pt x="0" y="9"/>
                              </a:lnTo>
                              <a:lnTo>
                                <a:pt x="0" y="11"/>
                              </a:lnTo>
                              <a:lnTo>
                                <a:pt x="0" y="15"/>
                              </a:lnTo>
                              <a:lnTo>
                                <a:pt x="4" y="15"/>
                              </a:lnTo>
                              <a:lnTo>
                                <a:pt x="4" y="17"/>
                              </a:lnTo>
                              <a:lnTo>
                                <a:pt x="4" y="20"/>
                              </a:lnTo>
                              <a:lnTo>
                                <a:pt x="7" y="20"/>
                              </a:lnTo>
                              <a:lnTo>
                                <a:pt x="11" y="20"/>
                              </a:lnTo>
                              <a:lnTo>
                                <a:pt x="11" y="23"/>
                              </a:lnTo>
                              <a:lnTo>
                                <a:pt x="24" y="23"/>
                              </a:lnTo>
                              <a:lnTo>
                                <a:pt x="33" y="23"/>
                              </a:lnTo>
                              <a:lnTo>
                                <a:pt x="33" y="20"/>
                              </a:lnTo>
                              <a:lnTo>
                                <a:pt x="36" y="20"/>
                              </a:lnTo>
                              <a:lnTo>
                                <a:pt x="39" y="20"/>
                              </a:lnTo>
                              <a:lnTo>
                                <a:pt x="39" y="17"/>
                              </a:lnTo>
                              <a:lnTo>
                                <a:pt x="39" y="15"/>
                              </a:lnTo>
                              <a:lnTo>
                                <a:pt x="43" y="15"/>
                              </a:lnTo>
                              <a:lnTo>
                                <a:pt x="43" y="11"/>
                              </a:lnTo>
                              <a:lnTo>
                                <a:pt x="43" y="9"/>
                              </a:lnTo>
                              <a:lnTo>
                                <a:pt x="39" y="6"/>
                              </a:lnTo>
                              <a:lnTo>
                                <a:pt x="39" y="3"/>
                              </a:lnTo>
                              <a:lnTo>
                                <a:pt x="36" y="0"/>
                              </a:lnTo>
                              <a:lnTo>
                                <a:pt x="33"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531" name="Line 430"/>
                        <p:cNvSpPr>
                          <a:spLocks noChangeShapeType="1"/>
                        </p:cNvSpPr>
                        <p:nvPr/>
                      </p:nvSpPr>
                      <p:spPr bwMode="auto">
                        <a:xfrm>
                          <a:off x="1469" y="2446"/>
                          <a:ext cx="1" cy="1"/>
                        </a:xfrm>
                        <a:prstGeom prst="line">
                          <a:avLst/>
                        </a:prstGeom>
                        <a:noFill/>
                        <a:ln w="28575">
                          <a:solidFill>
                            <a:schemeClr val="tx1"/>
                          </a:solidFill>
                          <a:round/>
                          <a:headEnd/>
                          <a:tailEnd/>
                        </a:ln>
                      </p:spPr>
                      <p:txBody>
                        <a:bodyPr/>
                        <a:lstStyle/>
                        <a:p>
                          <a:endParaRPr lang="fr-CA"/>
                        </a:p>
                      </p:txBody>
                    </p:sp>
                    <p:sp>
                      <p:nvSpPr>
                        <p:cNvPr id="123532" name="Freeform 431"/>
                        <p:cNvSpPr>
                          <a:spLocks/>
                        </p:cNvSpPr>
                        <p:nvPr/>
                      </p:nvSpPr>
                      <p:spPr bwMode="auto">
                        <a:xfrm>
                          <a:off x="1469" y="2434"/>
                          <a:ext cx="6" cy="14"/>
                        </a:xfrm>
                        <a:custGeom>
                          <a:avLst/>
                          <a:gdLst>
                            <a:gd name="T0" fmla="*/ 0 w 26"/>
                            <a:gd name="T1" fmla="*/ 0 h 70"/>
                            <a:gd name="T2" fmla="*/ 0 w 26"/>
                            <a:gd name="T3" fmla="*/ 0 h 70"/>
                            <a:gd name="T4" fmla="*/ 0 w 26"/>
                            <a:gd name="T5" fmla="*/ 0 h 70"/>
                            <a:gd name="T6" fmla="*/ 0 w 26"/>
                            <a:gd name="T7" fmla="*/ 0 h 70"/>
                            <a:gd name="T8" fmla="*/ 0 w 26"/>
                            <a:gd name="T9" fmla="*/ 0 h 70"/>
                            <a:gd name="T10" fmla="*/ 0 w 26"/>
                            <a:gd name="T11" fmla="*/ 0 h 70"/>
                            <a:gd name="T12" fmla="*/ 0 w 26"/>
                            <a:gd name="T13" fmla="*/ 0 h 70"/>
                            <a:gd name="T14" fmla="*/ 0 w 26"/>
                            <a:gd name="T15" fmla="*/ 0 h 70"/>
                            <a:gd name="T16" fmla="*/ 0 w 26"/>
                            <a:gd name="T17" fmla="*/ 0 h 70"/>
                            <a:gd name="T18" fmla="*/ 0 w 26"/>
                            <a:gd name="T19" fmla="*/ 0 h 70"/>
                            <a:gd name="T20" fmla="*/ 0 w 26"/>
                            <a:gd name="T21" fmla="*/ 0 h 70"/>
                            <a:gd name="T22" fmla="*/ 0 w 26"/>
                            <a:gd name="T23" fmla="*/ 0 h 70"/>
                            <a:gd name="T24" fmla="*/ 0 w 26"/>
                            <a:gd name="T25" fmla="*/ 0 h 70"/>
                            <a:gd name="T26" fmla="*/ 0 w 26"/>
                            <a:gd name="T27" fmla="*/ 0 h 70"/>
                            <a:gd name="T28" fmla="*/ 0 w 26"/>
                            <a:gd name="T29" fmla="*/ 0 h 70"/>
                            <a:gd name="T30" fmla="*/ 0 w 26"/>
                            <a:gd name="T31" fmla="*/ 0 h 70"/>
                            <a:gd name="T32" fmla="*/ 0 w 26"/>
                            <a:gd name="T33" fmla="*/ 0 h 70"/>
                            <a:gd name="T34" fmla="*/ 0 w 26"/>
                            <a:gd name="T35" fmla="*/ 0 h 70"/>
                            <a:gd name="T36" fmla="*/ 0 w 26"/>
                            <a:gd name="T37" fmla="*/ 0 h 70"/>
                            <a:gd name="T38" fmla="*/ 0 w 26"/>
                            <a:gd name="T39" fmla="*/ 0 h 70"/>
                            <a:gd name="T40" fmla="*/ 0 w 26"/>
                            <a:gd name="T41" fmla="*/ 0 h 70"/>
                            <a:gd name="T42" fmla="*/ 0 w 26"/>
                            <a:gd name="T43" fmla="*/ 0 h 70"/>
                            <a:gd name="T44" fmla="*/ 0 w 26"/>
                            <a:gd name="T45" fmla="*/ 0 h 70"/>
                            <a:gd name="T46" fmla="*/ 0 w 26"/>
                            <a:gd name="T47" fmla="*/ 0 h 70"/>
                            <a:gd name="T48" fmla="*/ 0 w 26"/>
                            <a:gd name="T49" fmla="*/ 0 h 70"/>
                            <a:gd name="T50" fmla="*/ 0 w 26"/>
                            <a:gd name="T51" fmla="*/ 0 h 70"/>
                            <a:gd name="T52" fmla="*/ 0 w 26"/>
                            <a:gd name="T53" fmla="*/ 0 h 70"/>
                            <a:gd name="T54" fmla="*/ 0 w 26"/>
                            <a:gd name="T55" fmla="*/ 0 h 70"/>
                            <a:gd name="T56" fmla="*/ 0 w 26"/>
                            <a:gd name="T57" fmla="*/ 0 h 70"/>
                            <a:gd name="T58" fmla="*/ 0 w 26"/>
                            <a:gd name="T59" fmla="*/ 0 h 70"/>
                            <a:gd name="T60" fmla="*/ 0 w 26"/>
                            <a:gd name="T61" fmla="*/ 0 h 70"/>
                            <a:gd name="T62" fmla="*/ 0 w 26"/>
                            <a:gd name="T63" fmla="*/ 0 h 70"/>
                            <a:gd name="T64" fmla="*/ 0 w 26"/>
                            <a:gd name="T65" fmla="*/ 0 h 7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70"/>
                            <a:gd name="T101" fmla="*/ 26 w 26"/>
                            <a:gd name="T102" fmla="*/ 70 h 7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70">
                              <a:moveTo>
                                <a:pt x="0" y="58"/>
                              </a:moveTo>
                              <a:lnTo>
                                <a:pt x="0" y="62"/>
                              </a:lnTo>
                              <a:lnTo>
                                <a:pt x="0" y="64"/>
                              </a:lnTo>
                              <a:lnTo>
                                <a:pt x="3" y="67"/>
                              </a:lnTo>
                              <a:lnTo>
                                <a:pt x="7" y="67"/>
                              </a:lnTo>
                              <a:lnTo>
                                <a:pt x="9" y="70"/>
                              </a:lnTo>
                              <a:lnTo>
                                <a:pt x="13" y="70"/>
                              </a:lnTo>
                              <a:lnTo>
                                <a:pt x="16" y="70"/>
                              </a:lnTo>
                              <a:lnTo>
                                <a:pt x="16" y="67"/>
                              </a:lnTo>
                              <a:lnTo>
                                <a:pt x="19" y="67"/>
                              </a:lnTo>
                              <a:lnTo>
                                <a:pt x="22" y="67"/>
                              </a:lnTo>
                              <a:lnTo>
                                <a:pt x="22" y="64"/>
                              </a:lnTo>
                              <a:lnTo>
                                <a:pt x="22" y="62"/>
                              </a:lnTo>
                              <a:lnTo>
                                <a:pt x="26" y="62"/>
                              </a:lnTo>
                              <a:lnTo>
                                <a:pt x="26" y="17"/>
                              </a:lnTo>
                              <a:lnTo>
                                <a:pt x="26" y="9"/>
                              </a:lnTo>
                              <a:lnTo>
                                <a:pt x="22" y="5"/>
                              </a:lnTo>
                              <a:lnTo>
                                <a:pt x="22" y="3"/>
                              </a:lnTo>
                              <a:lnTo>
                                <a:pt x="19" y="3"/>
                              </a:lnTo>
                              <a:lnTo>
                                <a:pt x="16" y="0"/>
                              </a:lnTo>
                              <a:lnTo>
                                <a:pt x="13" y="0"/>
                              </a:lnTo>
                              <a:lnTo>
                                <a:pt x="9" y="0"/>
                              </a:lnTo>
                              <a:lnTo>
                                <a:pt x="7" y="0"/>
                              </a:lnTo>
                              <a:lnTo>
                                <a:pt x="7" y="3"/>
                              </a:lnTo>
                              <a:lnTo>
                                <a:pt x="3" y="3"/>
                              </a:lnTo>
                              <a:lnTo>
                                <a:pt x="0" y="5"/>
                              </a:lnTo>
                              <a:lnTo>
                                <a:pt x="0" y="14"/>
                              </a:lnTo>
                              <a:lnTo>
                                <a:pt x="0" y="5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533" name="Line 432"/>
                        <p:cNvSpPr>
                          <a:spLocks noChangeShapeType="1"/>
                        </p:cNvSpPr>
                        <p:nvPr/>
                      </p:nvSpPr>
                      <p:spPr bwMode="auto">
                        <a:xfrm>
                          <a:off x="1472" y="2434"/>
                          <a:ext cx="1" cy="1"/>
                        </a:xfrm>
                        <a:prstGeom prst="line">
                          <a:avLst/>
                        </a:prstGeom>
                        <a:noFill/>
                        <a:ln w="28575">
                          <a:solidFill>
                            <a:schemeClr val="tx1"/>
                          </a:solidFill>
                          <a:round/>
                          <a:headEnd/>
                          <a:tailEnd/>
                        </a:ln>
                      </p:spPr>
                      <p:txBody>
                        <a:bodyPr/>
                        <a:lstStyle/>
                        <a:p>
                          <a:endParaRPr lang="fr-CA"/>
                        </a:p>
                      </p:txBody>
                    </p:sp>
                    <p:sp>
                      <p:nvSpPr>
                        <p:cNvPr id="123534" name="Freeform 433"/>
                        <p:cNvSpPr>
                          <a:spLocks/>
                        </p:cNvSpPr>
                        <p:nvPr/>
                      </p:nvSpPr>
                      <p:spPr bwMode="auto">
                        <a:xfrm>
                          <a:off x="1469" y="2434"/>
                          <a:ext cx="10" cy="5"/>
                        </a:xfrm>
                        <a:custGeom>
                          <a:avLst/>
                          <a:gdLst>
                            <a:gd name="T0" fmla="*/ 0 w 39"/>
                            <a:gd name="T1" fmla="*/ 0 h 22"/>
                            <a:gd name="T2" fmla="*/ 0 w 39"/>
                            <a:gd name="T3" fmla="*/ 0 h 22"/>
                            <a:gd name="T4" fmla="*/ 0 w 39"/>
                            <a:gd name="T5" fmla="*/ 0 h 22"/>
                            <a:gd name="T6" fmla="*/ 0 w 39"/>
                            <a:gd name="T7" fmla="*/ 0 h 22"/>
                            <a:gd name="T8" fmla="*/ 0 w 39"/>
                            <a:gd name="T9" fmla="*/ 0 h 22"/>
                            <a:gd name="T10" fmla="*/ 0 w 39"/>
                            <a:gd name="T11" fmla="*/ 0 h 22"/>
                            <a:gd name="T12" fmla="*/ 0 w 39"/>
                            <a:gd name="T13" fmla="*/ 0 h 22"/>
                            <a:gd name="T14" fmla="*/ 0 w 39"/>
                            <a:gd name="T15" fmla="*/ 0 h 22"/>
                            <a:gd name="T16" fmla="*/ 0 w 39"/>
                            <a:gd name="T17" fmla="*/ 0 h 22"/>
                            <a:gd name="T18" fmla="*/ 0 w 39"/>
                            <a:gd name="T19" fmla="*/ 0 h 22"/>
                            <a:gd name="T20" fmla="*/ 0 w 39"/>
                            <a:gd name="T21" fmla="*/ 0 h 22"/>
                            <a:gd name="T22" fmla="*/ 0 w 39"/>
                            <a:gd name="T23" fmla="*/ 0 h 22"/>
                            <a:gd name="T24" fmla="*/ 0 w 39"/>
                            <a:gd name="T25" fmla="*/ 0 h 22"/>
                            <a:gd name="T26" fmla="*/ 0 w 39"/>
                            <a:gd name="T27" fmla="*/ 0 h 22"/>
                            <a:gd name="T28" fmla="*/ 0 w 39"/>
                            <a:gd name="T29" fmla="*/ 0 h 22"/>
                            <a:gd name="T30" fmla="*/ 0 w 39"/>
                            <a:gd name="T31" fmla="*/ 0 h 22"/>
                            <a:gd name="T32" fmla="*/ 0 w 39"/>
                            <a:gd name="T33" fmla="*/ 0 h 22"/>
                            <a:gd name="T34" fmla="*/ 0 w 39"/>
                            <a:gd name="T35" fmla="*/ 0 h 22"/>
                            <a:gd name="T36" fmla="*/ 0 w 39"/>
                            <a:gd name="T37" fmla="*/ 0 h 22"/>
                            <a:gd name="T38" fmla="*/ 0 w 39"/>
                            <a:gd name="T39" fmla="*/ 0 h 22"/>
                            <a:gd name="T40" fmla="*/ 0 w 39"/>
                            <a:gd name="T41" fmla="*/ 0 h 22"/>
                            <a:gd name="T42" fmla="*/ 0 w 39"/>
                            <a:gd name="T43" fmla="*/ 0 h 22"/>
                            <a:gd name="T44" fmla="*/ 0 w 39"/>
                            <a:gd name="T45" fmla="*/ 0 h 22"/>
                            <a:gd name="T46" fmla="*/ 0 w 39"/>
                            <a:gd name="T47" fmla="*/ 0 h 22"/>
                            <a:gd name="T48" fmla="*/ 0 w 39"/>
                            <a:gd name="T49" fmla="*/ 0 h 22"/>
                            <a:gd name="T50" fmla="*/ 0 w 39"/>
                            <a:gd name="T51" fmla="*/ 0 h 22"/>
                            <a:gd name="T52" fmla="*/ 0 w 39"/>
                            <a:gd name="T53" fmla="*/ 0 h 22"/>
                            <a:gd name="T54" fmla="*/ 0 w 39"/>
                            <a:gd name="T55" fmla="*/ 0 h 22"/>
                            <a:gd name="T56" fmla="*/ 0 w 39"/>
                            <a:gd name="T57" fmla="*/ 0 h 22"/>
                            <a:gd name="T58" fmla="*/ 0 w 39"/>
                            <a:gd name="T59" fmla="*/ 0 h 22"/>
                            <a:gd name="T60" fmla="*/ 0 w 39"/>
                            <a:gd name="T61" fmla="*/ 0 h 22"/>
                            <a:gd name="T62" fmla="*/ 0 w 39"/>
                            <a:gd name="T63" fmla="*/ 0 h 22"/>
                            <a:gd name="T64" fmla="*/ 0 w 39"/>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
                            <a:gd name="T100" fmla="*/ 0 h 22"/>
                            <a:gd name="T101" fmla="*/ 39 w 39"/>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 h="22">
                              <a:moveTo>
                                <a:pt x="13" y="0"/>
                              </a:moveTo>
                              <a:lnTo>
                                <a:pt x="9" y="0"/>
                              </a:lnTo>
                              <a:lnTo>
                                <a:pt x="7" y="0"/>
                              </a:lnTo>
                              <a:lnTo>
                                <a:pt x="7" y="3"/>
                              </a:lnTo>
                              <a:lnTo>
                                <a:pt x="3" y="3"/>
                              </a:lnTo>
                              <a:lnTo>
                                <a:pt x="0" y="5"/>
                              </a:lnTo>
                              <a:lnTo>
                                <a:pt x="0" y="9"/>
                              </a:lnTo>
                              <a:lnTo>
                                <a:pt x="0" y="11"/>
                              </a:lnTo>
                              <a:lnTo>
                                <a:pt x="0" y="14"/>
                              </a:lnTo>
                              <a:lnTo>
                                <a:pt x="0" y="17"/>
                              </a:lnTo>
                              <a:lnTo>
                                <a:pt x="3" y="20"/>
                              </a:lnTo>
                              <a:lnTo>
                                <a:pt x="7" y="20"/>
                              </a:lnTo>
                              <a:lnTo>
                                <a:pt x="7" y="22"/>
                              </a:lnTo>
                              <a:lnTo>
                                <a:pt x="9" y="22"/>
                              </a:lnTo>
                              <a:lnTo>
                                <a:pt x="22" y="22"/>
                              </a:lnTo>
                              <a:lnTo>
                                <a:pt x="28" y="22"/>
                              </a:lnTo>
                              <a:lnTo>
                                <a:pt x="32" y="22"/>
                              </a:lnTo>
                              <a:lnTo>
                                <a:pt x="35" y="20"/>
                              </a:lnTo>
                              <a:lnTo>
                                <a:pt x="39" y="17"/>
                              </a:lnTo>
                              <a:lnTo>
                                <a:pt x="39" y="14"/>
                              </a:lnTo>
                              <a:lnTo>
                                <a:pt x="39" y="11"/>
                              </a:lnTo>
                              <a:lnTo>
                                <a:pt x="39" y="9"/>
                              </a:lnTo>
                              <a:lnTo>
                                <a:pt x="39" y="5"/>
                              </a:lnTo>
                              <a:lnTo>
                                <a:pt x="35" y="3"/>
                              </a:lnTo>
                              <a:lnTo>
                                <a:pt x="32"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535" name="Line 434"/>
                        <p:cNvSpPr>
                          <a:spLocks noChangeShapeType="1"/>
                        </p:cNvSpPr>
                        <p:nvPr/>
                      </p:nvSpPr>
                      <p:spPr bwMode="auto">
                        <a:xfrm>
                          <a:off x="1472" y="2436"/>
                          <a:ext cx="1" cy="1"/>
                        </a:xfrm>
                        <a:prstGeom prst="line">
                          <a:avLst/>
                        </a:prstGeom>
                        <a:noFill/>
                        <a:ln w="28575">
                          <a:solidFill>
                            <a:schemeClr val="tx1"/>
                          </a:solidFill>
                          <a:round/>
                          <a:headEnd/>
                          <a:tailEnd/>
                        </a:ln>
                      </p:spPr>
                      <p:txBody>
                        <a:bodyPr/>
                        <a:lstStyle/>
                        <a:p>
                          <a:endParaRPr lang="fr-CA"/>
                        </a:p>
                      </p:txBody>
                    </p:sp>
                    <p:sp>
                      <p:nvSpPr>
                        <p:cNvPr id="123536" name="Freeform 435"/>
                        <p:cNvSpPr>
                          <a:spLocks/>
                        </p:cNvSpPr>
                        <p:nvPr/>
                      </p:nvSpPr>
                      <p:spPr bwMode="auto">
                        <a:xfrm>
                          <a:off x="1472" y="2431"/>
                          <a:ext cx="7" cy="8"/>
                        </a:xfrm>
                        <a:custGeom>
                          <a:avLst/>
                          <a:gdLst>
                            <a:gd name="T0" fmla="*/ 0 w 26"/>
                            <a:gd name="T1" fmla="*/ 0 h 39"/>
                            <a:gd name="T2" fmla="*/ 0 w 26"/>
                            <a:gd name="T3" fmla="*/ 0 h 39"/>
                            <a:gd name="T4" fmla="*/ 0 w 26"/>
                            <a:gd name="T5" fmla="*/ 0 h 39"/>
                            <a:gd name="T6" fmla="*/ 0 w 26"/>
                            <a:gd name="T7" fmla="*/ 0 h 39"/>
                            <a:gd name="T8" fmla="*/ 0 w 26"/>
                            <a:gd name="T9" fmla="*/ 0 h 39"/>
                            <a:gd name="T10" fmla="*/ 0 w 26"/>
                            <a:gd name="T11" fmla="*/ 0 h 39"/>
                            <a:gd name="T12" fmla="*/ 0 w 26"/>
                            <a:gd name="T13" fmla="*/ 0 h 39"/>
                            <a:gd name="T14" fmla="*/ 0 w 26"/>
                            <a:gd name="T15" fmla="*/ 0 h 39"/>
                            <a:gd name="T16" fmla="*/ 0 w 26"/>
                            <a:gd name="T17" fmla="*/ 0 h 39"/>
                            <a:gd name="T18" fmla="*/ 0 w 26"/>
                            <a:gd name="T19" fmla="*/ 0 h 39"/>
                            <a:gd name="T20" fmla="*/ 0 w 26"/>
                            <a:gd name="T21" fmla="*/ 0 h 39"/>
                            <a:gd name="T22" fmla="*/ 0 w 26"/>
                            <a:gd name="T23" fmla="*/ 0 h 39"/>
                            <a:gd name="T24" fmla="*/ 0 w 26"/>
                            <a:gd name="T25" fmla="*/ 0 h 39"/>
                            <a:gd name="T26" fmla="*/ 0 w 26"/>
                            <a:gd name="T27" fmla="*/ 0 h 39"/>
                            <a:gd name="T28" fmla="*/ 0 w 26"/>
                            <a:gd name="T29" fmla="*/ 0 h 39"/>
                            <a:gd name="T30" fmla="*/ 0 w 26"/>
                            <a:gd name="T31" fmla="*/ 0 h 39"/>
                            <a:gd name="T32" fmla="*/ 0 w 26"/>
                            <a:gd name="T33" fmla="*/ 0 h 39"/>
                            <a:gd name="T34" fmla="*/ 0 w 26"/>
                            <a:gd name="T35" fmla="*/ 0 h 39"/>
                            <a:gd name="T36" fmla="*/ 0 w 26"/>
                            <a:gd name="T37" fmla="*/ 0 h 39"/>
                            <a:gd name="T38" fmla="*/ 0 w 26"/>
                            <a:gd name="T39" fmla="*/ 0 h 39"/>
                            <a:gd name="T40" fmla="*/ 0 w 26"/>
                            <a:gd name="T41" fmla="*/ 0 h 39"/>
                            <a:gd name="T42" fmla="*/ 0 w 26"/>
                            <a:gd name="T43" fmla="*/ 0 h 39"/>
                            <a:gd name="T44" fmla="*/ 0 w 26"/>
                            <a:gd name="T45" fmla="*/ 0 h 39"/>
                            <a:gd name="T46" fmla="*/ 0 w 26"/>
                            <a:gd name="T47" fmla="*/ 0 h 39"/>
                            <a:gd name="T48" fmla="*/ 0 w 26"/>
                            <a:gd name="T49" fmla="*/ 0 h 39"/>
                            <a:gd name="T50" fmla="*/ 0 w 26"/>
                            <a:gd name="T51" fmla="*/ 0 h 39"/>
                            <a:gd name="T52" fmla="*/ 0 w 26"/>
                            <a:gd name="T53" fmla="*/ 0 h 39"/>
                            <a:gd name="T54" fmla="*/ 0 w 26"/>
                            <a:gd name="T55" fmla="*/ 0 h 39"/>
                            <a:gd name="T56" fmla="*/ 0 w 26"/>
                            <a:gd name="T57" fmla="*/ 0 h 39"/>
                            <a:gd name="T58" fmla="*/ 0 w 26"/>
                            <a:gd name="T59" fmla="*/ 0 h 39"/>
                            <a:gd name="T60" fmla="*/ 0 w 26"/>
                            <a:gd name="T61" fmla="*/ 0 h 39"/>
                            <a:gd name="T62" fmla="*/ 0 w 26"/>
                            <a:gd name="T63" fmla="*/ 0 h 39"/>
                            <a:gd name="T64" fmla="*/ 0 w 26"/>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9"/>
                            <a:gd name="T101" fmla="*/ 26 w 26"/>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9">
                              <a:moveTo>
                                <a:pt x="0" y="28"/>
                              </a:moveTo>
                              <a:lnTo>
                                <a:pt x="0" y="31"/>
                              </a:lnTo>
                              <a:lnTo>
                                <a:pt x="3" y="31"/>
                              </a:lnTo>
                              <a:lnTo>
                                <a:pt x="3" y="34"/>
                              </a:lnTo>
                              <a:lnTo>
                                <a:pt x="3" y="37"/>
                              </a:lnTo>
                              <a:lnTo>
                                <a:pt x="6" y="37"/>
                              </a:lnTo>
                              <a:lnTo>
                                <a:pt x="9" y="39"/>
                              </a:lnTo>
                              <a:lnTo>
                                <a:pt x="13" y="39"/>
                              </a:lnTo>
                              <a:lnTo>
                                <a:pt x="15" y="39"/>
                              </a:lnTo>
                              <a:lnTo>
                                <a:pt x="19" y="39"/>
                              </a:lnTo>
                              <a:lnTo>
                                <a:pt x="22" y="37"/>
                              </a:lnTo>
                              <a:lnTo>
                                <a:pt x="26" y="34"/>
                              </a:lnTo>
                              <a:lnTo>
                                <a:pt x="26" y="31"/>
                              </a:lnTo>
                              <a:lnTo>
                                <a:pt x="26" y="17"/>
                              </a:lnTo>
                              <a:lnTo>
                                <a:pt x="26" y="9"/>
                              </a:lnTo>
                              <a:lnTo>
                                <a:pt x="26" y="5"/>
                              </a:lnTo>
                              <a:lnTo>
                                <a:pt x="22" y="3"/>
                              </a:lnTo>
                              <a:lnTo>
                                <a:pt x="19" y="3"/>
                              </a:lnTo>
                              <a:lnTo>
                                <a:pt x="15" y="0"/>
                              </a:lnTo>
                              <a:lnTo>
                                <a:pt x="13" y="0"/>
                              </a:lnTo>
                              <a:lnTo>
                                <a:pt x="9" y="3"/>
                              </a:lnTo>
                              <a:lnTo>
                                <a:pt x="6" y="3"/>
                              </a:lnTo>
                              <a:lnTo>
                                <a:pt x="3" y="3"/>
                              </a:lnTo>
                              <a:lnTo>
                                <a:pt x="3" y="5"/>
                              </a:lnTo>
                              <a:lnTo>
                                <a:pt x="3" y="9"/>
                              </a:lnTo>
                              <a:lnTo>
                                <a:pt x="0" y="14"/>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537" name="Line 436"/>
                        <p:cNvSpPr>
                          <a:spLocks noChangeShapeType="1"/>
                        </p:cNvSpPr>
                        <p:nvPr/>
                      </p:nvSpPr>
                      <p:spPr bwMode="auto">
                        <a:xfrm>
                          <a:off x="1475" y="2431"/>
                          <a:ext cx="1" cy="1"/>
                        </a:xfrm>
                        <a:prstGeom prst="line">
                          <a:avLst/>
                        </a:prstGeom>
                        <a:noFill/>
                        <a:ln w="28575">
                          <a:solidFill>
                            <a:schemeClr val="tx1"/>
                          </a:solidFill>
                          <a:round/>
                          <a:headEnd/>
                          <a:tailEnd/>
                        </a:ln>
                      </p:spPr>
                      <p:txBody>
                        <a:bodyPr/>
                        <a:lstStyle/>
                        <a:p>
                          <a:endParaRPr lang="fr-CA"/>
                        </a:p>
                      </p:txBody>
                    </p:sp>
                    <p:sp>
                      <p:nvSpPr>
                        <p:cNvPr id="123538" name="Freeform 437"/>
                        <p:cNvSpPr>
                          <a:spLocks/>
                        </p:cNvSpPr>
                        <p:nvPr/>
                      </p:nvSpPr>
                      <p:spPr bwMode="auto">
                        <a:xfrm>
                          <a:off x="1472" y="2431"/>
                          <a:ext cx="11" cy="4"/>
                        </a:xfrm>
                        <a:custGeom>
                          <a:avLst/>
                          <a:gdLst>
                            <a:gd name="T0" fmla="*/ 0 w 41"/>
                            <a:gd name="T1" fmla="*/ 0 h 22"/>
                            <a:gd name="T2" fmla="*/ 0 w 41"/>
                            <a:gd name="T3" fmla="*/ 0 h 22"/>
                            <a:gd name="T4" fmla="*/ 0 w 41"/>
                            <a:gd name="T5" fmla="*/ 0 h 22"/>
                            <a:gd name="T6" fmla="*/ 0 w 41"/>
                            <a:gd name="T7" fmla="*/ 0 h 22"/>
                            <a:gd name="T8" fmla="*/ 0 w 41"/>
                            <a:gd name="T9" fmla="*/ 0 h 22"/>
                            <a:gd name="T10" fmla="*/ 0 w 41"/>
                            <a:gd name="T11" fmla="*/ 0 h 22"/>
                            <a:gd name="T12" fmla="*/ 0 w 41"/>
                            <a:gd name="T13" fmla="*/ 0 h 22"/>
                            <a:gd name="T14" fmla="*/ 0 w 41"/>
                            <a:gd name="T15" fmla="*/ 0 h 22"/>
                            <a:gd name="T16" fmla="*/ 0 w 41"/>
                            <a:gd name="T17" fmla="*/ 0 h 22"/>
                            <a:gd name="T18" fmla="*/ 0 w 41"/>
                            <a:gd name="T19" fmla="*/ 0 h 22"/>
                            <a:gd name="T20" fmla="*/ 0 w 41"/>
                            <a:gd name="T21" fmla="*/ 0 h 22"/>
                            <a:gd name="T22" fmla="*/ 0 w 41"/>
                            <a:gd name="T23" fmla="*/ 0 h 22"/>
                            <a:gd name="T24" fmla="*/ 0 w 41"/>
                            <a:gd name="T25" fmla="*/ 0 h 22"/>
                            <a:gd name="T26" fmla="*/ 0 w 41"/>
                            <a:gd name="T27" fmla="*/ 0 h 22"/>
                            <a:gd name="T28" fmla="*/ 0 w 41"/>
                            <a:gd name="T29" fmla="*/ 0 h 22"/>
                            <a:gd name="T30" fmla="*/ 0 w 41"/>
                            <a:gd name="T31" fmla="*/ 0 h 22"/>
                            <a:gd name="T32" fmla="*/ 0 w 41"/>
                            <a:gd name="T33" fmla="*/ 0 h 22"/>
                            <a:gd name="T34" fmla="*/ 0 w 41"/>
                            <a:gd name="T35" fmla="*/ 0 h 22"/>
                            <a:gd name="T36" fmla="*/ 0 w 41"/>
                            <a:gd name="T37" fmla="*/ 0 h 22"/>
                            <a:gd name="T38" fmla="*/ 0 w 41"/>
                            <a:gd name="T39" fmla="*/ 0 h 22"/>
                            <a:gd name="T40" fmla="*/ 0 w 41"/>
                            <a:gd name="T41" fmla="*/ 0 h 22"/>
                            <a:gd name="T42" fmla="*/ 0 w 41"/>
                            <a:gd name="T43" fmla="*/ 0 h 22"/>
                            <a:gd name="T44" fmla="*/ 0 w 41"/>
                            <a:gd name="T45" fmla="*/ 0 h 22"/>
                            <a:gd name="T46" fmla="*/ 0 w 41"/>
                            <a:gd name="T47" fmla="*/ 0 h 22"/>
                            <a:gd name="T48" fmla="*/ 0 w 41"/>
                            <a:gd name="T49" fmla="*/ 0 h 22"/>
                            <a:gd name="T50" fmla="*/ 0 w 41"/>
                            <a:gd name="T51" fmla="*/ 0 h 22"/>
                            <a:gd name="T52" fmla="*/ 0 w 41"/>
                            <a:gd name="T53" fmla="*/ 0 h 22"/>
                            <a:gd name="T54" fmla="*/ 0 w 41"/>
                            <a:gd name="T55" fmla="*/ 0 h 22"/>
                            <a:gd name="T56" fmla="*/ 0 w 41"/>
                            <a:gd name="T57" fmla="*/ 0 h 22"/>
                            <a:gd name="T58" fmla="*/ 0 w 41"/>
                            <a:gd name="T59" fmla="*/ 0 h 22"/>
                            <a:gd name="T60" fmla="*/ 0 w 41"/>
                            <a:gd name="T61" fmla="*/ 0 h 22"/>
                            <a:gd name="T62" fmla="*/ 0 w 41"/>
                            <a:gd name="T63" fmla="*/ 0 h 22"/>
                            <a:gd name="T64" fmla="*/ 0 w 41"/>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2"/>
                            <a:gd name="T101" fmla="*/ 41 w 41"/>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2">
                              <a:moveTo>
                                <a:pt x="13" y="0"/>
                              </a:moveTo>
                              <a:lnTo>
                                <a:pt x="13" y="0"/>
                              </a:lnTo>
                              <a:lnTo>
                                <a:pt x="9" y="3"/>
                              </a:lnTo>
                              <a:lnTo>
                                <a:pt x="6" y="3"/>
                              </a:lnTo>
                              <a:lnTo>
                                <a:pt x="3" y="3"/>
                              </a:lnTo>
                              <a:lnTo>
                                <a:pt x="3" y="5"/>
                              </a:lnTo>
                              <a:lnTo>
                                <a:pt x="3" y="9"/>
                              </a:lnTo>
                              <a:lnTo>
                                <a:pt x="0" y="9"/>
                              </a:lnTo>
                              <a:lnTo>
                                <a:pt x="0" y="11"/>
                              </a:lnTo>
                              <a:lnTo>
                                <a:pt x="0" y="14"/>
                              </a:lnTo>
                              <a:lnTo>
                                <a:pt x="3" y="17"/>
                              </a:lnTo>
                              <a:lnTo>
                                <a:pt x="3" y="20"/>
                              </a:lnTo>
                              <a:lnTo>
                                <a:pt x="6" y="22"/>
                              </a:lnTo>
                              <a:lnTo>
                                <a:pt x="9" y="22"/>
                              </a:lnTo>
                              <a:lnTo>
                                <a:pt x="13" y="22"/>
                              </a:lnTo>
                              <a:lnTo>
                                <a:pt x="26" y="22"/>
                              </a:lnTo>
                              <a:lnTo>
                                <a:pt x="32" y="22"/>
                              </a:lnTo>
                              <a:lnTo>
                                <a:pt x="35" y="22"/>
                              </a:lnTo>
                              <a:lnTo>
                                <a:pt x="39" y="20"/>
                              </a:lnTo>
                              <a:lnTo>
                                <a:pt x="39" y="17"/>
                              </a:lnTo>
                              <a:lnTo>
                                <a:pt x="41" y="17"/>
                              </a:lnTo>
                              <a:lnTo>
                                <a:pt x="41" y="14"/>
                              </a:lnTo>
                              <a:lnTo>
                                <a:pt x="41" y="11"/>
                              </a:lnTo>
                              <a:lnTo>
                                <a:pt x="41" y="9"/>
                              </a:lnTo>
                              <a:lnTo>
                                <a:pt x="39" y="5"/>
                              </a:lnTo>
                              <a:lnTo>
                                <a:pt x="39" y="3"/>
                              </a:lnTo>
                              <a:lnTo>
                                <a:pt x="35" y="3"/>
                              </a:lnTo>
                              <a:lnTo>
                                <a:pt x="32" y="3"/>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539" name="Line 438"/>
                        <p:cNvSpPr>
                          <a:spLocks noChangeShapeType="1"/>
                        </p:cNvSpPr>
                        <p:nvPr/>
                      </p:nvSpPr>
                      <p:spPr bwMode="auto">
                        <a:xfrm>
                          <a:off x="1476" y="2433"/>
                          <a:ext cx="1" cy="1"/>
                        </a:xfrm>
                        <a:prstGeom prst="line">
                          <a:avLst/>
                        </a:prstGeom>
                        <a:noFill/>
                        <a:ln w="28575">
                          <a:solidFill>
                            <a:schemeClr val="tx1"/>
                          </a:solidFill>
                          <a:round/>
                          <a:headEnd/>
                          <a:tailEnd/>
                        </a:ln>
                      </p:spPr>
                      <p:txBody>
                        <a:bodyPr/>
                        <a:lstStyle/>
                        <a:p>
                          <a:endParaRPr lang="fr-CA"/>
                        </a:p>
                      </p:txBody>
                    </p:sp>
                    <p:sp>
                      <p:nvSpPr>
                        <p:cNvPr id="123540" name="Freeform 439"/>
                        <p:cNvSpPr>
                          <a:spLocks/>
                        </p:cNvSpPr>
                        <p:nvPr/>
                      </p:nvSpPr>
                      <p:spPr bwMode="auto">
                        <a:xfrm>
                          <a:off x="1476" y="2428"/>
                          <a:ext cx="7" cy="7"/>
                        </a:xfrm>
                        <a:custGeom>
                          <a:avLst/>
                          <a:gdLst>
                            <a:gd name="T0" fmla="*/ 0 w 26"/>
                            <a:gd name="T1" fmla="*/ 0 h 36"/>
                            <a:gd name="T2" fmla="*/ 0 w 26"/>
                            <a:gd name="T3" fmla="*/ 0 h 36"/>
                            <a:gd name="T4" fmla="*/ 0 w 26"/>
                            <a:gd name="T5" fmla="*/ 0 h 36"/>
                            <a:gd name="T6" fmla="*/ 0 w 26"/>
                            <a:gd name="T7" fmla="*/ 0 h 36"/>
                            <a:gd name="T8" fmla="*/ 0 w 26"/>
                            <a:gd name="T9" fmla="*/ 0 h 36"/>
                            <a:gd name="T10" fmla="*/ 0 w 26"/>
                            <a:gd name="T11" fmla="*/ 0 h 36"/>
                            <a:gd name="T12" fmla="*/ 0 w 26"/>
                            <a:gd name="T13" fmla="*/ 0 h 36"/>
                            <a:gd name="T14" fmla="*/ 0 w 26"/>
                            <a:gd name="T15" fmla="*/ 0 h 36"/>
                            <a:gd name="T16" fmla="*/ 0 w 26"/>
                            <a:gd name="T17" fmla="*/ 0 h 36"/>
                            <a:gd name="T18" fmla="*/ 0 w 26"/>
                            <a:gd name="T19" fmla="*/ 0 h 36"/>
                            <a:gd name="T20" fmla="*/ 0 w 26"/>
                            <a:gd name="T21" fmla="*/ 0 h 36"/>
                            <a:gd name="T22" fmla="*/ 0 w 26"/>
                            <a:gd name="T23" fmla="*/ 0 h 36"/>
                            <a:gd name="T24" fmla="*/ 0 w 26"/>
                            <a:gd name="T25" fmla="*/ 0 h 36"/>
                            <a:gd name="T26" fmla="*/ 0 w 26"/>
                            <a:gd name="T27" fmla="*/ 0 h 36"/>
                            <a:gd name="T28" fmla="*/ 0 w 26"/>
                            <a:gd name="T29" fmla="*/ 0 h 36"/>
                            <a:gd name="T30" fmla="*/ 0 w 26"/>
                            <a:gd name="T31" fmla="*/ 0 h 36"/>
                            <a:gd name="T32" fmla="*/ 0 w 26"/>
                            <a:gd name="T33" fmla="*/ 0 h 36"/>
                            <a:gd name="T34" fmla="*/ 0 w 26"/>
                            <a:gd name="T35" fmla="*/ 0 h 36"/>
                            <a:gd name="T36" fmla="*/ 0 w 26"/>
                            <a:gd name="T37" fmla="*/ 0 h 36"/>
                            <a:gd name="T38" fmla="*/ 0 w 26"/>
                            <a:gd name="T39" fmla="*/ 0 h 36"/>
                            <a:gd name="T40" fmla="*/ 0 w 26"/>
                            <a:gd name="T41" fmla="*/ 0 h 36"/>
                            <a:gd name="T42" fmla="*/ 0 w 26"/>
                            <a:gd name="T43" fmla="*/ 0 h 36"/>
                            <a:gd name="T44" fmla="*/ 0 w 26"/>
                            <a:gd name="T45" fmla="*/ 0 h 36"/>
                            <a:gd name="T46" fmla="*/ 0 w 26"/>
                            <a:gd name="T47" fmla="*/ 0 h 36"/>
                            <a:gd name="T48" fmla="*/ 0 w 26"/>
                            <a:gd name="T49" fmla="*/ 0 h 36"/>
                            <a:gd name="T50" fmla="*/ 0 w 26"/>
                            <a:gd name="T51" fmla="*/ 0 h 36"/>
                            <a:gd name="T52" fmla="*/ 0 w 26"/>
                            <a:gd name="T53" fmla="*/ 0 h 36"/>
                            <a:gd name="T54" fmla="*/ 0 w 26"/>
                            <a:gd name="T55" fmla="*/ 0 h 36"/>
                            <a:gd name="T56" fmla="*/ 0 w 26"/>
                            <a:gd name="T57" fmla="*/ 0 h 36"/>
                            <a:gd name="T58" fmla="*/ 0 w 26"/>
                            <a:gd name="T59" fmla="*/ 0 h 36"/>
                            <a:gd name="T60" fmla="*/ 0 w 26"/>
                            <a:gd name="T61" fmla="*/ 0 h 36"/>
                            <a:gd name="T62" fmla="*/ 0 w 26"/>
                            <a:gd name="T63" fmla="*/ 0 h 36"/>
                            <a:gd name="T64" fmla="*/ 0 w 26"/>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6"/>
                            <a:gd name="T101" fmla="*/ 26 w 26"/>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6">
                              <a:moveTo>
                                <a:pt x="0" y="25"/>
                              </a:moveTo>
                              <a:lnTo>
                                <a:pt x="0" y="28"/>
                              </a:lnTo>
                              <a:lnTo>
                                <a:pt x="0" y="31"/>
                              </a:lnTo>
                              <a:lnTo>
                                <a:pt x="4" y="31"/>
                              </a:lnTo>
                              <a:lnTo>
                                <a:pt x="4" y="34"/>
                              </a:lnTo>
                              <a:lnTo>
                                <a:pt x="7" y="36"/>
                              </a:lnTo>
                              <a:lnTo>
                                <a:pt x="11" y="36"/>
                              </a:lnTo>
                              <a:lnTo>
                                <a:pt x="13" y="36"/>
                              </a:lnTo>
                              <a:lnTo>
                                <a:pt x="17" y="36"/>
                              </a:lnTo>
                              <a:lnTo>
                                <a:pt x="20" y="36"/>
                              </a:lnTo>
                              <a:lnTo>
                                <a:pt x="24" y="34"/>
                              </a:lnTo>
                              <a:lnTo>
                                <a:pt x="24" y="31"/>
                              </a:lnTo>
                              <a:lnTo>
                                <a:pt x="26" y="31"/>
                              </a:lnTo>
                              <a:lnTo>
                                <a:pt x="26" y="28"/>
                              </a:lnTo>
                              <a:lnTo>
                                <a:pt x="26" y="14"/>
                              </a:lnTo>
                              <a:lnTo>
                                <a:pt x="26" y="8"/>
                              </a:lnTo>
                              <a:lnTo>
                                <a:pt x="26" y="6"/>
                              </a:lnTo>
                              <a:lnTo>
                                <a:pt x="24" y="3"/>
                              </a:lnTo>
                              <a:lnTo>
                                <a:pt x="20" y="0"/>
                              </a:lnTo>
                              <a:lnTo>
                                <a:pt x="17" y="0"/>
                              </a:lnTo>
                              <a:lnTo>
                                <a:pt x="13" y="0"/>
                              </a:lnTo>
                              <a:lnTo>
                                <a:pt x="11" y="0"/>
                              </a:lnTo>
                              <a:lnTo>
                                <a:pt x="7" y="0"/>
                              </a:lnTo>
                              <a:lnTo>
                                <a:pt x="4" y="3"/>
                              </a:lnTo>
                              <a:lnTo>
                                <a:pt x="0" y="6"/>
                              </a:lnTo>
                              <a:lnTo>
                                <a:pt x="0" y="12"/>
                              </a:lnTo>
                              <a:lnTo>
                                <a:pt x="0" y="25"/>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541" name="Line 440"/>
                        <p:cNvSpPr>
                          <a:spLocks noChangeShapeType="1"/>
                        </p:cNvSpPr>
                        <p:nvPr/>
                      </p:nvSpPr>
                      <p:spPr bwMode="auto">
                        <a:xfrm>
                          <a:off x="1479" y="2428"/>
                          <a:ext cx="1" cy="1"/>
                        </a:xfrm>
                        <a:prstGeom prst="line">
                          <a:avLst/>
                        </a:prstGeom>
                        <a:noFill/>
                        <a:ln w="28575">
                          <a:solidFill>
                            <a:schemeClr val="tx1"/>
                          </a:solidFill>
                          <a:round/>
                          <a:headEnd/>
                          <a:tailEnd/>
                        </a:ln>
                      </p:spPr>
                      <p:txBody>
                        <a:bodyPr/>
                        <a:lstStyle/>
                        <a:p>
                          <a:endParaRPr lang="fr-CA"/>
                        </a:p>
                      </p:txBody>
                    </p:sp>
                    <p:sp>
                      <p:nvSpPr>
                        <p:cNvPr id="123542" name="Freeform 441"/>
                        <p:cNvSpPr>
                          <a:spLocks/>
                        </p:cNvSpPr>
                        <p:nvPr/>
                      </p:nvSpPr>
                      <p:spPr bwMode="auto">
                        <a:xfrm>
                          <a:off x="1476" y="2428"/>
                          <a:ext cx="17" cy="5"/>
                        </a:xfrm>
                        <a:custGeom>
                          <a:avLst/>
                          <a:gdLst>
                            <a:gd name="T0" fmla="*/ 0 w 68"/>
                            <a:gd name="T1" fmla="*/ 0 h 23"/>
                            <a:gd name="T2" fmla="*/ 0 w 68"/>
                            <a:gd name="T3" fmla="*/ 0 h 23"/>
                            <a:gd name="T4" fmla="*/ 0 w 68"/>
                            <a:gd name="T5" fmla="*/ 0 h 23"/>
                            <a:gd name="T6" fmla="*/ 0 w 68"/>
                            <a:gd name="T7" fmla="*/ 0 h 23"/>
                            <a:gd name="T8" fmla="*/ 0 w 68"/>
                            <a:gd name="T9" fmla="*/ 0 h 23"/>
                            <a:gd name="T10" fmla="*/ 0 w 68"/>
                            <a:gd name="T11" fmla="*/ 0 h 23"/>
                            <a:gd name="T12" fmla="*/ 0 w 68"/>
                            <a:gd name="T13" fmla="*/ 0 h 23"/>
                            <a:gd name="T14" fmla="*/ 0 w 68"/>
                            <a:gd name="T15" fmla="*/ 0 h 23"/>
                            <a:gd name="T16" fmla="*/ 0 w 68"/>
                            <a:gd name="T17" fmla="*/ 0 h 23"/>
                            <a:gd name="T18" fmla="*/ 0 w 68"/>
                            <a:gd name="T19" fmla="*/ 0 h 23"/>
                            <a:gd name="T20" fmla="*/ 0 w 68"/>
                            <a:gd name="T21" fmla="*/ 0 h 23"/>
                            <a:gd name="T22" fmla="*/ 0 w 68"/>
                            <a:gd name="T23" fmla="*/ 0 h 23"/>
                            <a:gd name="T24" fmla="*/ 0 w 68"/>
                            <a:gd name="T25" fmla="*/ 0 h 23"/>
                            <a:gd name="T26" fmla="*/ 0 w 68"/>
                            <a:gd name="T27" fmla="*/ 0 h 23"/>
                            <a:gd name="T28" fmla="*/ 0 w 68"/>
                            <a:gd name="T29" fmla="*/ 0 h 23"/>
                            <a:gd name="T30" fmla="*/ 0 w 68"/>
                            <a:gd name="T31" fmla="*/ 0 h 23"/>
                            <a:gd name="T32" fmla="*/ 0 w 68"/>
                            <a:gd name="T33" fmla="*/ 0 h 23"/>
                            <a:gd name="T34" fmla="*/ 0 w 68"/>
                            <a:gd name="T35" fmla="*/ 0 h 23"/>
                            <a:gd name="T36" fmla="*/ 0 w 68"/>
                            <a:gd name="T37" fmla="*/ 0 h 23"/>
                            <a:gd name="T38" fmla="*/ 0 w 68"/>
                            <a:gd name="T39" fmla="*/ 0 h 23"/>
                            <a:gd name="T40" fmla="*/ 0 w 68"/>
                            <a:gd name="T41" fmla="*/ 0 h 23"/>
                            <a:gd name="T42" fmla="*/ 0 w 68"/>
                            <a:gd name="T43" fmla="*/ 0 h 23"/>
                            <a:gd name="T44" fmla="*/ 0 w 68"/>
                            <a:gd name="T45" fmla="*/ 0 h 23"/>
                            <a:gd name="T46" fmla="*/ 0 w 68"/>
                            <a:gd name="T47" fmla="*/ 0 h 23"/>
                            <a:gd name="T48" fmla="*/ 0 w 68"/>
                            <a:gd name="T49" fmla="*/ 0 h 23"/>
                            <a:gd name="T50" fmla="*/ 0 w 68"/>
                            <a:gd name="T51" fmla="*/ 0 h 23"/>
                            <a:gd name="T52" fmla="*/ 0 w 68"/>
                            <a:gd name="T53" fmla="*/ 0 h 23"/>
                            <a:gd name="T54" fmla="*/ 0 w 68"/>
                            <a:gd name="T55" fmla="*/ 0 h 23"/>
                            <a:gd name="T56" fmla="*/ 0 w 68"/>
                            <a:gd name="T57" fmla="*/ 0 h 23"/>
                            <a:gd name="T58" fmla="*/ 0 w 68"/>
                            <a:gd name="T59" fmla="*/ 0 h 23"/>
                            <a:gd name="T60" fmla="*/ 0 w 68"/>
                            <a:gd name="T61" fmla="*/ 0 h 23"/>
                            <a:gd name="T62" fmla="*/ 0 w 68"/>
                            <a:gd name="T63" fmla="*/ 0 h 23"/>
                            <a:gd name="T64" fmla="*/ 0 w 68"/>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8"/>
                            <a:gd name="T100" fmla="*/ 0 h 23"/>
                            <a:gd name="T101" fmla="*/ 68 w 68"/>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8" h="23">
                              <a:moveTo>
                                <a:pt x="13" y="0"/>
                              </a:moveTo>
                              <a:lnTo>
                                <a:pt x="11" y="0"/>
                              </a:lnTo>
                              <a:lnTo>
                                <a:pt x="7" y="0"/>
                              </a:lnTo>
                              <a:lnTo>
                                <a:pt x="4" y="3"/>
                              </a:lnTo>
                              <a:lnTo>
                                <a:pt x="0" y="6"/>
                              </a:lnTo>
                              <a:lnTo>
                                <a:pt x="0" y="8"/>
                              </a:lnTo>
                              <a:lnTo>
                                <a:pt x="0" y="12"/>
                              </a:lnTo>
                              <a:lnTo>
                                <a:pt x="0" y="14"/>
                              </a:lnTo>
                              <a:lnTo>
                                <a:pt x="4" y="17"/>
                              </a:lnTo>
                              <a:lnTo>
                                <a:pt x="7" y="19"/>
                              </a:lnTo>
                              <a:lnTo>
                                <a:pt x="11" y="23"/>
                              </a:lnTo>
                              <a:lnTo>
                                <a:pt x="52" y="23"/>
                              </a:lnTo>
                              <a:lnTo>
                                <a:pt x="59" y="23"/>
                              </a:lnTo>
                              <a:lnTo>
                                <a:pt x="61" y="19"/>
                              </a:lnTo>
                              <a:lnTo>
                                <a:pt x="65" y="19"/>
                              </a:lnTo>
                              <a:lnTo>
                                <a:pt x="65" y="17"/>
                              </a:lnTo>
                              <a:lnTo>
                                <a:pt x="68" y="17"/>
                              </a:lnTo>
                              <a:lnTo>
                                <a:pt x="68" y="14"/>
                              </a:lnTo>
                              <a:lnTo>
                                <a:pt x="68" y="12"/>
                              </a:lnTo>
                              <a:lnTo>
                                <a:pt x="68" y="8"/>
                              </a:lnTo>
                              <a:lnTo>
                                <a:pt x="68" y="6"/>
                              </a:lnTo>
                              <a:lnTo>
                                <a:pt x="68" y="3"/>
                              </a:lnTo>
                              <a:lnTo>
                                <a:pt x="65" y="3"/>
                              </a:lnTo>
                              <a:lnTo>
                                <a:pt x="65" y="0"/>
                              </a:lnTo>
                              <a:lnTo>
                                <a:pt x="61" y="0"/>
                              </a:lnTo>
                              <a:lnTo>
                                <a:pt x="55"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543" name="Line 442"/>
                        <p:cNvSpPr>
                          <a:spLocks noChangeShapeType="1"/>
                        </p:cNvSpPr>
                        <p:nvPr/>
                      </p:nvSpPr>
                      <p:spPr bwMode="auto">
                        <a:xfrm>
                          <a:off x="1486" y="2430"/>
                          <a:ext cx="1" cy="1"/>
                        </a:xfrm>
                        <a:prstGeom prst="line">
                          <a:avLst/>
                        </a:prstGeom>
                        <a:noFill/>
                        <a:ln w="28575">
                          <a:solidFill>
                            <a:schemeClr val="tx1"/>
                          </a:solidFill>
                          <a:round/>
                          <a:headEnd/>
                          <a:tailEnd/>
                        </a:ln>
                      </p:spPr>
                      <p:txBody>
                        <a:bodyPr/>
                        <a:lstStyle/>
                        <a:p>
                          <a:endParaRPr lang="fr-CA"/>
                        </a:p>
                      </p:txBody>
                    </p:sp>
                    <p:sp>
                      <p:nvSpPr>
                        <p:cNvPr id="123544" name="Freeform 443"/>
                        <p:cNvSpPr>
                          <a:spLocks/>
                        </p:cNvSpPr>
                        <p:nvPr/>
                      </p:nvSpPr>
                      <p:spPr bwMode="auto">
                        <a:xfrm>
                          <a:off x="1486" y="2425"/>
                          <a:ext cx="7" cy="8"/>
                        </a:xfrm>
                        <a:custGeom>
                          <a:avLst/>
                          <a:gdLst>
                            <a:gd name="T0" fmla="*/ 0 w 26"/>
                            <a:gd name="T1" fmla="*/ 0 h 40"/>
                            <a:gd name="T2" fmla="*/ 0 w 26"/>
                            <a:gd name="T3" fmla="*/ 0 h 40"/>
                            <a:gd name="T4" fmla="*/ 0 w 26"/>
                            <a:gd name="T5" fmla="*/ 0 h 40"/>
                            <a:gd name="T6" fmla="*/ 0 w 26"/>
                            <a:gd name="T7" fmla="*/ 0 h 40"/>
                            <a:gd name="T8" fmla="*/ 0 w 26"/>
                            <a:gd name="T9" fmla="*/ 0 h 40"/>
                            <a:gd name="T10" fmla="*/ 0 w 26"/>
                            <a:gd name="T11" fmla="*/ 0 h 40"/>
                            <a:gd name="T12" fmla="*/ 0 w 26"/>
                            <a:gd name="T13" fmla="*/ 0 h 40"/>
                            <a:gd name="T14" fmla="*/ 0 w 26"/>
                            <a:gd name="T15" fmla="*/ 0 h 40"/>
                            <a:gd name="T16" fmla="*/ 0 w 26"/>
                            <a:gd name="T17" fmla="*/ 0 h 40"/>
                            <a:gd name="T18" fmla="*/ 0 w 26"/>
                            <a:gd name="T19" fmla="*/ 0 h 40"/>
                            <a:gd name="T20" fmla="*/ 0 w 26"/>
                            <a:gd name="T21" fmla="*/ 0 h 40"/>
                            <a:gd name="T22" fmla="*/ 0 w 26"/>
                            <a:gd name="T23" fmla="*/ 0 h 40"/>
                            <a:gd name="T24" fmla="*/ 0 w 26"/>
                            <a:gd name="T25" fmla="*/ 0 h 40"/>
                            <a:gd name="T26" fmla="*/ 0 w 26"/>
                            <a:gd name="T27" fmla="*/ 0 h 40"/>
                            <a:gd name="T28" fmla="*/ 0 w 26"/>
                            <a:gd name="T29" fmla="*/ 0 h 40"/>
                            <a:gd name="T30" fmla="*/ 0 w 26"/>
                            <a:gd name="T31" fmla="*/ 0 h 40"/>
                            <a:gd name="T32" fmla="*/ 0 w 26"/>
                            <a:gd name="T33" fmla="*/ 0 h 40"/>
                            <a:gd name="T34" fmla="*/ 0 w 26"/>
                            <a:gd name="T35" fmla="*/ 0 h 40"/>
                            <a:gd name="T36" fmla="*/ 0 w 26"/>
                            <a:gd name="T37" fmla="*/ 0 h 40"/>
                            <a:gd name="T38" fmla="*/ 0 w 26"/>
                            <a:gd name="T39" fmla="*/ 0 h 40"/>
                            <a:gd name="T40" fmla="*/ 0 w 26"/>
                            <a:gd name="T41" fmla="*/ 0 h 40"/>
                            <a:gd name="T42" fmla="*/ 0 w 26"/>
                            <a:gd name="T43" fmla="*/ 0 h 40"/>
                            <a:gd name="T44" fmla="*/ 0 w 26"/>
                            <a:gd name="T45" fmla="*/ 0 h 40"/>
                            <a:gd name="T46" fmla="*/ 0 w 26"/>
                            <a:gd name="T47" fmla="*/ 0 h 40"/>
                            <a:gd name="T48" fmla="*/ 0 w 26"/>
                            <a:gd name="T49" fmla="*/ 0 h 40"/>
                            <a:gd name="T50" fmla="*/ 0 w 26"/>
                            <a:gd name="T51" fmla="*/ 0 h 40"/>
                            <a:gd name="T52" fmla="*/ 0 w 26"/>
                            <a:gd name="T53" fmla="*/ 0 h 40"/>
                            <a:gd name="T54" fmla="*/ 0 w 26"/>
                            <a:gd name="T55" fmla="*/ 0 h 40"/>
                            <a:gd name="T56" fmla="*/ 0 w 26"/>
                            <a:gd name="T57" fmla="*/ 0 h 40"/>
                            <a:gd name="T58" fmla="*/ 0 w 26"/>
                            <a:gd name="T59" fmla="*/ 0 h 40"/>
                            <a:gd name="T60" fmla="*/ 0 w 26"/>
                            <a:gd name="T61" fmla="*/ 0 h 40"/>
                            <a:gd name="T62" fmla="*/ 0 w 26"/>
                            <a:gd name="T63" fmla="*/ 0 h 40"/>
                            <a:gd name="T64" fmla="*/ 0 w 26"/>
                            <a:gd name="T65" fmla="*/ 0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40"/>
                            <a:gd name="T101" fmla="*/ 26 w 26"/>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40">
                              <a:moveTo>
                                <a:pt x="0" y="29"/>
                              </a:moveTo>
                              <a:lnTo>
                                <a:pt x="0" y="29"/>
                              </a:lnTo>
                              <a:lnTo>
                                <a:pt x="4" y="31"/>
                              </a:lnTo>
                              <a:lnTo>
                                <a:pt x="4" y="34"/>
                              </a:lnTo>
                              <a:lnTo>
                                <a:pt x="6" y="34"/>
                              </a:lnTo>
                              <a:lnTo>
                                <a:pt x="6" y="36"/>
                              </a:lnTo>
                              <a:lnTo>
                                <a:pt x="10" y="36"/>
                              </a:lnTo>
                              <a:lnTo>
                                <a:pt x="13" y="40"/>
                              </a:lnTo>
                              <a:lnTo>
                                <a:pt x="17" y="40"/>
                              </a:lnTo>
                              <a:lnTo>
                                <a:pt x="19" y="36"/>
                              </a:lnTo>
                              <a:lnTo>
                                <a:pt x="23" y="36"/>
                              </a:lnTo>
                              <a:lnTo>
                                <a:pt x="23" y="34"/>
                              </a:lnTo>
                              <a:lnTo>
                                <a:pt x="26" y="34"/>
                              </a:lnTo>
                              <a:lnTo>
                                <a:pt x="26" y="31"/>
                              </a:lnTo>
                              <a:lnTo>
                                <a:pt x="26" y="29"/>
                              </a:lnTo>
                              <a:lnTo>
                                <a:pt x="26" y="14"/>
                              </a:lnTo>
                              <a:lnTo>
                                <a:pt x="26" y="8"/>
                              </a:lnTo>
                              <a:lnTo>
                                <a:pt x="26" y="6"/>
                              </a:lnTo>
                              <a:lnTo>
                                <a:pt x="23" y="4"/>
                              </a:lnTo>
                              <a:lnTo>
                                <a:pt x="19" y="0"/>
                              </a:lnTo>
                              <a:lnTo>
                                <a:pt x="17" y="0"/>
                              </a:lnTo>
                              <a:lnTo>
                                <a:pt x="13" y="0"/>
                              </a:lnTo>
                              <a:lnTo>
                                <a:pt x="10" y="0"/>
                              </a:lnTo>
                              <a:lnTo>
                                <a:pt x="6" y="4"/>
                              </a:lnTo>
                              <a:lnTo>
                                <a:pt x="4" y="6"/>
                              </a:lnTo>
                              <a:lnTo>
                                <a:pt x="4" y="8"/>
                              </a:lnTo>
                              <a:lnTo>
                                <a:pt x="0" y="14"/>
                              </a:lnTo>
                              <a:lnTo>
                                <a:pt x="0" y="29"/>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545" name="Line 444"/>
                        <p:cNvSpPr>
                          <a:spLocks noChangeShapeType="1"/>
                        </p:cNvSpPr>
                        <p:nvPr/>
                      </p:nvSpPr>
                      <p:spPr bwMode="auto">
                        <a:xfrm>
                          <a:off x="1490" y="2425"/>
                          <a:ext cx="1" cy="1"/>
                        </a:xfrm>
                        <a:prstGeom prst="line">
                          <a:avLst/>
                        </a:prstGeom>
                        <a:noFill/>
                        <a:ln w="28575">
                          <a:solidFill>
                            <a:schemeClr val="tx1"/>
                          </a:solidFill>
                          <a:round/>
                          <a:headEnd/>
                          <a:tailEnd/>
                        </a:ln>
                      </p:spPr>
                      <p:txBody>
                        <a:bodyPr/>
                        <a:lstStyle/>
                        <a:p>
                          <a:endParaRPr lang="fr-CA"/>
                        </a:p>
                      </p:txBody>
                    </p:sp>
                    <p:sp>
                      <p:nvSpPr>
                        <p:cNvPr id="123546" name="Freeform 445"/>
                        <p:cNvSpPr>
                          <a:spLocks/>
                        </p:cNvSpPr>
                        <p:nvPr/>
                      </p:nvSpPr>
                      <p:spPr bwMode="auto">
                        <a:xfrm>
                          <a:off x="1486" y="2425"/>
                          <a:ext cx="11" cy="4"/>
                        </a:xfrm>
                        <a:custGeom>
                          <a:avLst/>
                          <a:gdLst>
                            <a:gd name="T0" fmla="*/ 0 w 42"/>
                            <a:gd name="T1" fmla="*/ 0 h 23"/>
                            <a:gd name="T2" fmla="*/ 0 w 42"/>
                            <a:gd name="T3" fmla="*/ 0 h 23"/>
                            <a:gd name="T4" fmla="*/ 0 w 42"/>
                            <a:gd name="T5" fmla="*/ 0 h 23"/>
                            <a:gd name="T6" fmla="*/ 0 w 42"/>
                            <a:gd name="T7" fmla="*/ 0 h 23"/>
                            <a:gd name="T8" fmla="*/ 0 w 42"/>
                            <a:gd name="T9" fmla="*/ 0 h 23"/>
                            <a:gd name="T10" fmla="*/ 0 w 42"/>
                            <a:gd name="T11" fmla="*/ 0 h 23"/>
                            <a:gd name="T12" fmla="*/ 0 w 42"/>
                            <a:gd name="T13" fmla="*/ 0 h 23"/>
                            <a:gd name="T14" fmla="*/ 0 w 42"/>
                            <a:gd name="T15" fmla="*/ 0 h 23"/>
                            <a:gd name="T16" fmla="*/ 0 w 42"/>
                            <a:gd name="T17" fmla="*/ 0 h 23"/>
                            <a:gd name="T18" fmla="*/ 0 w 42"/>
                            <a:gd name="T19" fmla="*/ 0 h 23"/>
                            <a:gd name="T20" fmla="*/ 0 w 42"/>
                            <a:gd name="T21" fmla="*/ 0 h 23"/>
                            <a:gd name="T22" fmla="*/ 0 w 42"/>
                            <a:gd name="T23" fmla="*/ 0 h 23"/>
                            <a:gd name="T24" fmla="*/ 0 w 42"/>
                            <a:gd name="T25" fmla="*/ 0 h 23"/>
                            <a:gd name="T26" fmla="*/ 0 w 42"/>
                            <a:gd name="T27" fmla="*/ 0 h 23"/>
                            <a:gd name="T28" fmla="*/ 0 w 42"/>
                            <a:gd name="T29" fmla="*/ 0 h 23"/>
                            <a:gd name="T30" fmla="*/ 0 w 42"/>
                            <a:gd name="T31" fmla="*/ 0 h 23"/>
                            <a:gd name="T32" fmla="*/ 0 w 42"/>
                            <a:gd name="T33" fmla="*/ 0 h 23"/>
                            <a:gd name="T34" fmla="*/ 0 w 42"/>
                            <a:gd name="T35" fmla="*/ 0 h 23"/>
                            <a:gd name="T36" fmla="*/ 0 w 42"/>
                            <a:gd name="T37" fmla="*/ 0 h 23"/>
                            <a:gd name="T38" fmla="*/ 0 w 42"/>
                            <a:gd name="T39" fmla="*/ 0 h 23"/>
                            <a:gd name="T40" fmla="*/ 0 w 42"/>
                            <a:gd name="T41" fmla="*/ 0 h 23"/>
                            <a:gd name="T42" fmla="*/ 0 w 42"/>
                            <a:gd name="T43" fmla="*/ 0 h 23"/>
                            <a:gd name="T44" fmla="*/ 0 w 42"/>
                            <a:gd name="T45" fmla="*/ 0 h 23"/>
                            <a:gd name="T46" fmla="*/ 0 w 42"/>
                            <a:gd name="T47" fmla="*/ 0 h 23"/>
                            <a:gd name="T48" fmla="*/ 0 w 42"/>
                            <a:gd name="T49" fmla="*/ 0 h 23"/>
                            <a:gd name="T50" fmla="*/ 0 w 42"/>
                            <a:gd name="T51" fmla="*/ 0 h 23"/>
                            <a:gd name="T52" fmla="*/ 0 w 42"/>
                            <a:gd name="T53" fmla="*/ 0 h 23"/>
                            <a:gd name="T54" fmla="*/ 0 w 42"/>
                            <a:gd name="T55" fmla="*/ 0 h 23"/>
                            <a:gd name="T56" fmla="*/ 0 w 42"/>
                            <a:gd name="T57" fmla="*/ 0 h 23"/>
                            <a:gd name="T58" fmla="*/ 0 w 42"/>
                            <a:gd name="T59" fmla="*/ 0 h 23"/>
                            <a:gd name="T60" fmla="*/ 0 w 42"/>
                            <a:gd name="T61" fmla="*/ 0 h 23"/>
                            <a:gd name="T62" fmla="*/ 0 w 42"/>
                            <a:gd name="T63" fmla="*/ 0 h 23"/>
                            <a:gd name="T64" fmla="*/ 0 w 42"/>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2"/>
                            <a:gd name="T100" fmla="*/ 0 h 23"/>
                            <a:gd name="T101" fmla="*/ 42 w 42"/>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2" h="23">
                              <a:moveTo>
                                <a:pt x="13" y="0"/>
                              </a:moveTo>
                              <a:lnTo>
                                <a:pt x="13" y="0"/>
                              </a:lnTo>
                              <a:lnTo>
                                <a:pt x="10" y="0"/>
                              </a:lnTo>
                              <a:lnTo>
                                <a:pt x="6" y="4"/>
                              </a:lnTo>
                              <a:lnTo>
                                <a:pt x="4" y="6"/>
                              </a:lnTo>
                              <a:lnTo>
                                <a:pt x="4" y="8"/>
                              </a:lnTo>
                              <a:lnTo>
                                <a:pt x="0" y="8"/>
                              </a:lnTo>
                              <a:lnTo>
                                <a:pt x="0" y="12"/>
                              </a:lnTo>
                              <a:lnTo>
                                <a:pt x="0" y="14"/>
                              </a:lnTo>
                              <a:lnTo>
                                <a:pt x="4" y="17"/>
                              </a:lnTo>
                              <a:lnTo>
                                <a:pt x="6" y="20"/>
                              </a:lnTo>
                              <a:lnTo>
                                <a:pt x="10" y="23"/>
                              </a:lnTo>
                              <a:lnTo>
                                <a:pt x="13" y="23"/>
                              </a:lnTo>
                              <a:lnTo>
                                <a:pt x="26" y="23"/>
                              </a:lnTo>
                              <a:lnTo>
                                <a:pt x="32" y="23"/>
                              </a:lnTo>
                              <a:lnTo>
                                <a:pt x="36" y="20"/>
                              </a:lnTo>
                              <a:lnTo>
                                <a:pt x="38" y="20"/>
                              </a:lnTo>
                              <a:lnTo>
                                <a:pt x="38" y="17"/>
                              </a:lnTo>
                              <a:lnTo>
                                <a:pt x="42" y="17"/>
                              </a:lnTo>
                              <a:lnTo>
                                <a:pt x="42" y="14"/>
                              </a:lnTo>
                              <a:lnTo>
                                <a:pt x="42" y="12"/>
                              </a:lnTo>
                              <a:lnTo>
                                <a:pt x="42" y="8"/>
                              </a:lnTo>
                              <a:lnTo>
                                <a:pt x="38" y="6"/>
                              </a:lnTo>
                              <a:lnTo>
                                <a:pt x="38" y="4"/>
                              </a:lnTo>
                              <a:lnTo>
                                <a:pt x="36" y="4"/>
                              </a:lnTo>
                              <a:lnTo>
                                <a:pt x="32"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547" name="Line 446"/>
                        <p:cNvSpPr>
                          <a:spLocks noChangeShapeType="1"/>
                        </p:cNvSpPr>
                        <p:nvPr/>
                      </p:nvSpPr>
                      <p:spPr bwMode="auto">
                        <a:xfrm>
                          <a:off x="1491" y="2427"/>
                          <a:ext cx="1" cy="1"/>
                        </a:xfrm>
                        <a:prstGeom prst="line">
                          <a:avLst/>
                        </a:prstGeom>
                        <a:noFill/>
                        <a:ln w="28575">
                          <a:solidFill>
                            <a:schemeClr val="tx1"/>
                          </a:solidFill>
                          <a:round/>
                          <a:headEnd/>
                          <a:tailEnd/>
                        </a:ln>
                      </p:spPr>
                      <p:txBody>
                        <a:bodyPr/>
                        <a:lstStyle/>
                        <a:p>
                          <a:endParaRPr lang="fr-CA"/>
                        </a:p>
                      </p:txBody>
                    </p:sp>
                    <p:sp>
                      <p:nvSpPr>
                        <p:cNvPr id="123548" name="Freeform 447"/>
                        <p:cNvSpPr>
                          <a:spLocks/>
                        </p:cNvSpPr>
                        <p:nvPr/>
                      </p:nvSpPr>
                      <p:spPr bwMode="auto">
                        <a:xfrm>
                          <a:off x="1491" y="2421"/>
                          <a:ext cx="6" cy="8"/>
                        </a:xfrm>
                        <a:custGeom>
                          <a:avLst/>
                          <a:gdLst>
                            <a:gd name="T0" fmla="*/ 0 w 25"/>
                            <a:gd name="T1" fmla="*/ 0 h 40"/>
                            <a:gd name="T2" fmla="*/ 0 w 25"/>
                            <a:gd name="T3" fmla="*/ 0 h 40"/>
                            <a:gd name="T4" fmla="*/ 0 w 25"/>
                            <a:gd name="T5" fmla="*/ 0 h 40"/>
                            <a:gd name="T6" fmla="*/ 0 w 25"/>
                            <a:gd name="T7" fmla="*/ 0 h 40"/>
                            <a:gd name="T8" fmla="*/ 0 w 25"/>
                            <a:gd name="T9" fmla="*/ 0 h 40"/>
                            <a:gd name="T10" fmla="*/ 0 w 25"/>
                            <a:gd name="T11" fmla="*/ 0 h 40"/>
                            <a:gd name="T12" fmla="*/ 0 w 25"/>
                            <a:gd name="T13" fmla="*/ 0 h 40"/>
                            <a:gd name="T14" fmla="*/ 0 w 25"/>
                            <a:gd name="T15" fmla="*/ 0 h 40"/>
                            <a:gd name="T16" fmla="*/ 0 w 25"/>
                            <a:gd name="T17" fmla="*/ 0 h 40"/>
                            <a:gd name="T18" fmla="*/ 0 w 25"/>
                            <a:gd name="T19" fmla="*/ 0 h 40"/>
                            <a:gd name="T20" fmla="*/ 0 w 25"/>
                            <a:gd name="T21" fmla="*/ 0 h 40"/>
                            <a:gd name="T22" fmla="*/ 0 w 25"/>
                            <a:gd name="T23" fmla="*/ 0 h 40"/>
                            <a:gd name="T24" fmla="*/ 0 w 25"/>
                            <a:gd name="T25" fmla="*/ 0 h 40"/>
                            <a:gd name="T26" fmla="*/ 0 w 25"/>
                            <a:gd name="T27" fmla="*/ 0 h 40"/>
                            <a:gd name="T28" fmla="*/ 0 w 25"/>
                            <a:gd name="T29" fmla="*/ 0 h 40"/>
                            <a:gd name="T30" fmla="*/ 0 w 25"/>
                            <a:gd name="T31" fmla="*/ 0 h 40"/>
                            <a:gd name="T32" fmla="*/ 0 w 25"/>
                            <a:gd name="T33" fmla="*/ 0 h 40"/>
                            <a:gd name="T34" fmla="*/ 0 w 25"/>
                            <a:gd name="T35" fmla="*/ 0 h 40"/>
                            <a:gd name="T36" fmla="*/ 0 w 25"/>
                            <a:gd name="T37" fmla="*/ 0 h 40"/>
                            <a:gd name="T38" fmla="*/ 0 w 25"/>
                            <a:gd name="T39" fmla="*/ 0 h 40"/>
                            <a:gd name="T40" fmla="*/ 0 w 25"/>
                            <a:gd name="T41" fmla="*/ 0 h 40"/>
                            <a:gd name="T42" fmla="*/ 0 w 25"/>
                            <a:gd name="T43" fmla="*/ 0 h 40"/>
                            <a:gd name="T44" fmla="*/ 0 w 25"/>
                            <a:gd name="T45" fmla="*/ 0 h 40"/>
                            <a:gd name="T46" fmla="*/ 0 w 25"/>
                            <a:gd name="T47" fmla="*/ 0 h 40"/>
                            <a:gd name="T48" fmla="*/ 0 w 25"/>
                            <a:gd name="T49" fmla="*/ 0 h 40"/>
                            <a:gd name="T50" fmla="*/ 0 w 25"/>
                            <a:gd name="T51" fmla="*/ 0 h 40"/>
                            <a:gd name="T52" fmla="*/ 0 w 25"/>
                            <a:gd name="T53" fmla="*/ 0 h 40"/>
                            <a:gd name="T54" fmla="*/ 0 w 25"/>
                            <a:gd name="T55" fmla="*/ 0 h 40"/>
                            <a:gd name="T56" fmla="*/ 0 w 25"/>
                            <a:gd name="T57" fmla="*/ 0 h 40"/>
                            <a:gd name="T58" fmla="*/ 0 w 25"/>
                            <a:gd name="T59" fmla="*/ 0 h 40"/>
                            <a:gd name="T60" fmla="*/ 0 w 25"/>
                            <a:gd name="T61" fmla="*/ 0 h 40"/>
                            <a:gd name="T62" fmla="*/ 0 w 25"/>
                            <a:gd name="T63" fmla="*/ 0 h 40"/>
                            <a:gd name="T64" fmla="*/ 0 w 25"/>
                            <a:gd name="T65" fmla="*/ 0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40"/>
                            <a:gd name="T101" fmla="*/ 25 w 25"/>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40">
                              <a:moveTo>
                                <a:pt x="0" y="29"/>
                              </a:moveTo>
                              <a:lnTo>
                                <a:pt x="0" y="31"/>
                              </a:lnTo>
                              <a:lnTo>
                                <a:pt x="0" y="34"/>
                              </a:lnTo>
                              <a:lnTo>
                                <a:pt x="2" y="34"/>
                              </a:lnTo>
                              <a:lnTo>
                                <a:pt x="2" y="37"/>
                              </a:lnTo>
                              <a:lnTo>
                                <a:pt x="6" y="37"/>
                              </a:lnTo>
                              <a:lnTo>
                                <a:pt x="6" y="40"/>
                              </a:lnTo>
                              <a:lnTo>
                                <a:pt x="9" y="40"/>
                              </a:lnTo>
                              <a:lnTo>
                                <a:pt x="12" y="40"/>
                              </a:lnTo>
                              <a:lnTo>
                                <a:pt x="15" y="40"/>
                              </a:lnTo>
                              <a:lnTo>
                                <a:pt x="19" y="37"/>
                              </a:lnTo>
                              <a:lnTo>
                                <a:pt x="21" y="37"/>
                              </a:lnTo>
                              <a:lnTo>
                                <a:pt x="21" y="34"/>
                              </a:lnTo>
                              <a:lnTo>
                                <a:pt x="25" y="34"/>
                              </a:lnTo>
                              <a:lnTo>
                                <a:pt x="25" y="31"/>
                              </a:lnTo>
                              <a:lnTo>
                                <a:pt x="25" y="17"/>
                              </a:lnTo>
                              <a:lnTo>
                                <a:pt x="25" y="12"/>
                              </a:lnTo>
                              <a:lnTo>
                                <a:pt x="25" y="9"/>
                              </a:lnTo>
                              <a:lnTo>
                                <a:pt x="21" y="6"/>
                              </a:lnTo>
                              <a:lnTo>
                                <a:pt x="19" y="4"/>
                              </a:lnTo>
                              <a:lnTo>
                                <a:pt x="15" y="4"/>
                              </a:lnTo>
                              <a:lnTo>
                                <a:pt x="12" y="0"/>
                              </a:lnTo>
                              <a:lnTo>
                                <a:pt x="9" y="4"/>
                              </a:lnTo>
                              <a:lnTo>
                                <a:pt x="6" y="4"/>
                              </a:lnTo>
                              <a:lnTo>
                                <a:pt x="2" y="6"/>
                              </a:lnTo>
                              <a:lnTo>
                                <a:pt x="0" y="9"/>
                              </a:lnTo>
                              <a:lnTo>
                                <a:pt x="0" y="15"/>
                              </a:lnTo>
                              <a:lnTo>
                                <a:pt x="0" y="29"/>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549" name="Line 448"/>
                        <p:cNvSpPr>
                          <a:spLocks noChangeShapeType="1"/>
                        </p:cNvSpPr>
                        <p:nvPr/>
                      </p:nvSpPr>
                      <p:spPr bwMode="auto">
                        <a:xfrm>
                          <a:off x="1494" y="2421"/>
                          <a:ext cx="1" cy="1"/>
                        </a:xfrm>
                        <a:prstGeom prst="line">
                          <a:avLst/>
                        </a:prstGeom>
                        <a:noFill/>
                        <a:ln w="28575">
                          <a:solidFill>
                            <a:schemeClr val="tx1"/>
                          </a:solidFill>
                          <a:round/>
                          <a:headEnd/>
                          <a:tailEnd/>
                        </a:ln>
                      </p:spPr>
                      <p:txBody>
                        <a:bodyPr/>
                        <a:lstStyle/>
                        <a:p>
                          <a:endParaRPr lang="fr-CA"/>
                        </a:p>
                      </p:txBody>
                    </p:sp>
                    <p:sp>
                      <p:nvSpPr>
                        <p:cNvPr id="123550" name="Freeform 449"/>
                        <p:cNvSpPr>
                          <a:spLocks/>
                        </p:cNvSpPr>
                        <p:nvPr/>
                      </p:nvSpPr>
                      <p:spPr bwMode="auto">
                        <a:xfrm>
                          <a:off x="1491" y="2421"/>
                          <a:ext cx="23" cy="5"/>
                        </a:xfrm>
                        <a:custGeom>
                          <a:avLst/>
                          <a:gdLst>
                            <a:gd name="T0" fmla="*/ 0 w 95"/>
                            <a:gd name="T1" fmla="*/ 0 h 23"/>
                            <a:gd name="T2" fmla="*/ 0 w 95"/>
                            <a:gd name="T3" fmla="*/ 0 h 23"/>
                            <a:gd name="T4" fmla="*/ 0 w 95"/>
                            <a:gd name="T5" fmla="*/ 0 h 23"/>
                            <a:gd name="T6" fmla="*/ 0 w 95"/>
                            <a:gd name="T7" fmla="*/ 0 h 23"/>
                            <a:gd name="T8" fmla="*/ 0 w 95"/>
                            <a:gd name="T9" fmla="*/ 0 h 23"/>
                            <a:gd name="T10" fmla="*/ 0 w 95"/>
                            <a:gd name="T11" fmla="*/ 0 h 23"/>
                            <a:gd name="T12" fmla="*/ 0 w 95"/>
                            <a:gd name="T13" fmla="*/ 0 h 23"/>
                            <a:gd name="T14" fmla="*/ 0 w 95"/>
                            <a:gd name="T15" fmla="*/ 0 h 23"/>
                            <a:gd name="T16" fmla="*/ 0 w 95"/>
                            <a:gd name="T17" fmla="*/ 0 h 23"/>
                            <a:gd name="T18" fmla="*/ 0 w 95"/>
                            <a:gd name="T19" fmla="*/ 0 h 23"/>
                            <a:gd name="T20" fmla="*/ 0 w 95"/>
                            <a:gd name="T21" fmla="*/ 0 h 23"/>
                            <a:gd name="T22" fmla="*/ 0 w 95"/>
                            <a:gd name="T23" fmla="*/ 0 h 23"/>
                            <a:gd name="T24" fmla="*/ 0 w 95"/>
                            <a:gd name="T25" fmla="*/ 0 h 23"/>
                            <a:gd name="T26" fmla="*/ 0 w 95"/>
                            <a:gd name="T27" fmla="*/ 0 h 23"/>
                            <a:gd name="T28" fmla="*/ 0 w 95"/>
                            <a:gd name="T29" fmla="*/ 0 h 23"/>
                            <a:gd name="T30" fmla="*/ 0 w 95"/>
                            <a:gd name="T31" fmla="*/ 0 h 23"/>
                            <a:gd name="T32" fmla="*/ 0 w 95"/>
                            <a:gd name="T33" fmla="*/ 0 h 23"/>
                            <a:gd name="T34" fmla="*/ 0 w 95"/>
                            <a:gd name="T35" fmla="*/ 0 h 23"/>
                            <a:gd name="T36" fmla="*/ 0 w 95"/>
                            <a:gd name="T37" fmla="*/ 0 h 23"/>
                            <a:gd name="T38" fmla="*/ 0 w 95"/>
                            <a:gd name="T39" fmla="*/ 0 h 23"/>
                            <a:gd name="T40" fmla="*/ 0 w 95"/>
                            <a:gd name="T41" fmla="*/ 0 h 23"/>
                            <a:gd name="T42" fmla="*/ 0 w 95"/>
                            <a:gd name="T43" fmla="*/ 0 h 23"/>
                            <a:gd name="T44" fmla="*/ 0 w 95"/>
                            <a:gd name="T45" fmla="*/ 0 h 23"/>
                            <a:gd name="T46" fmla="*/ 0 w 95"/>
                            <a:gd name="T47" fmla="*/ 0 h 23"/>
                            <a:gd name="T48" fmla="*/ 0 w 95"/>
                            <a:gd name="T49" fmla="*/ 0 h 23"/>
                            <a:gd name="T50" fmla="*/ 0 w 95"/>
                            <a:gd name="T51" fmla="*/ 0 h 23"/>
                            <a:gd name="T52" fmla="*/ 0 w 95"/>
                            <a:gd name="T53" fmla="*/ 0 h 23"/>
                            <a:gd name="T54" fmla="*/ 0 w 95"/>
                            <a:gd name="T55" fmla="*/ 0 h 23"/>
                            <a:gd name="T56" fmla="*/ 0 w 95"/>
                            <a:gd name="T57" fmla="*/ 0 h 23"/>
                            <a:gd name="T58" fmla="*/ 0 w 95"/>
                            <a:gd name="T59" fmla="*/ 0 h 23"/>
                            <a:gd name="T60" fmla="*/ 0 w 95"/>
                            <a:gd name="T61" fmla="*/ 0 h 23"/>
                            <a:gd name="T62" fmla="*/ 0 w 95"/>
                            <a:gd name="T63" fmla="*/ 0 h 23"/>
                            <a:gd name="T64" fmla="*/ 0 w 95"/>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5"/>
                            <a:gd name="T100" fmla="*/ 0 h 23"/>
                            <a:gd name="T101" fmla="*/ 95 w 95"/>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5" h="23">
                              <a:moveTo>
                                <a:pt x="12" y="0"/>
                              </a:moveTo>
                              <a:lnTo>
                                <a:pt x="9" y="4"/>
                              </a:lnTo>
                              <a:lnTo>
                                <a:pt x="6" y="4"/>
                              </a:lnTo>
                              <a:lnTo>
                                <a:pt x="2" y="6"/>
                              </a:lnTo>
                              <a:lnTo>
                                <a:pt x="0" y="9"/>
                              </a:lnTo>
                              <a:lnTo>
                                <a:pt x="0" y="12"/>
                              </a:lnTo>
                              <a:lnTo>
                                <a:pt x="0" y="15"/>
                              </a:lnTo>
                              <a:lnTo>
                                <a:pt x="0" y="17"/>
                              </a:lnTo>
                              <a:lnTo>
                                <a:pt x="2" y="21"/>
                              </a:lnTo>
                              <a:lnTo>
                                <a:pt x="6" y="23"/>
                              </a:lnTo>
                              <a:lnTo>
                                <a:pt x="9" y="23"/>
                              </a:lnTo>
                              <a:lnTo>
                                <a:pt x="79" y="23"/>
                              </a:lnTo>
                              <a:lnTo>
                                <a:pt x="86" y="23"/>
                              </a:lnTo>
                              <a:lnTo>
                                <a:pt x="89" y="23"/>
                              </a:lnTo>
                              <a:lnTo>
                                <a:pt x="92" y="23"/>
                              </a:lnTo>
                              <a:lnTo>
                                <a:pt x="92" y="21"/>
                              </a:lnTo>
                              <a:lnTo>
                                <a:pt x="95" y="21"/>
                              </a:lnTo>
                              <a:lnTo>
                                <a:pt x="95" y="17"/>
                              </a:lnTo>
                              <a:lnTo>
                                <a:pt x="95" y="15"/>
                              </a:lnTo>
                              <a:lnTo>
                                <a:pt x="95" y="12"/>
                              </a:lnTo>
                              <a:lnTo>
                                <a:pt x="95" y="9"/>
                              </a:lnTo>
                              <a:lnTo>
                                <a:pt x="95" y="6"/>
                              </a:lnTo>
                              <a:lnTo>
                                <a:pt x="92" y="6"/>
                              </a:lnTo>
                              <a:lnTo>
                                <a:pt x="92" y="4"/>
                              </a:lnTo>
                              <a:lnTo>
                                <a:pt x="89" y="4"/>
                              </a:lnTo>
                              <a:lnTo>
                                <a:pt x="82"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551" name="Line 450"/>
                        <p:cNvSpPr>
                          <a:spLocks noChangeShapeType="1"/>
                        </p:cNvSpPr>
                        <p:nvPr/>
                      </p:nvSpPr>
                      <p:spPr bwMode="auto">
                        <a:xfrm>
                          <a:off x="1508" y="2424"/>
                          <a:ext cx="1" cy="1"/>
                        </a:xfrm>
                        <a:prstGeom prst="line">
                          <a:avLst/>
                        </a:prstGeom>
                        <a:noFill/>
                        <a:ln w="28575">
                          <a:solidFill>
                            <a:schemeClr val="tx1"/>
                          </a:solidFill>
                          <a:round/>
                          <a:headEnd/>
                          <a:tailEnd/>
                        </a:ln>
                      </p:spPr>
                      <p:txBody>
                        <a:bodyPr/>
                        <a:lstStyle/>
                        <a:p>
                          <a:endParaRPr lang="fr-CA"/>
                        </a:p>
                      </p:txBody>
                    </p:sp>
                    <p:sp>
                      <p:nvSpPr>
                        <p:cNvPr id="123552" name="Freeform 451"/>
                        <p:cNvSpPr>
                          <a:spLocks/>
                        </p:cNvSpPr>
                        <p:nvPr/>
                      </p:nvSpPr>
                      <p:spPr bwMode="auto">
                        <a:xfrm>
                          <a:off x="1508" y="2419"/>
                          <a:ext cx="6" cy="7"/>
                        </a:xfrm>
                        <a:custGeom>
                          <a:avLst/>
                          <a:gdLst>
                            <a:gd name="T0" fmla="*/ 0 w 25"/>
                            <a:gd name="T1" fmla="*/ 0 h 36"/>
                            <a:gd name="T2" fmla="*/ 0 w 25"/>
                            <a:gd name="T3" fmla="*/ 0 h 36"/>
                            <a:gd name="T4" fmla="*/ 0 w 25"/>
                            <a:gd name="T5" fmla="*/ 0 h 36"/>
                            <a:gd name="T6" fmla="*/ 0 w 25"/>
                            <a:gd name="T7" fmla="*/ 0 h 36"/>
                            <a:gd name="T8" fmla="*/ 0 w 25"/>
                            <a:gd name="T9" fmla="*/ 0 h 36"/>
                            <a:gd name="T10" fmla="*/ 0 w 25"/>
                            <a:gd name="T11" fmla="*/ 0 h 36"/>
                            <a:gd name="T12" fmla="*/ 0 w 25"/>
                            <a:gd name="T13" fmla="*/ 0 h 36"/>
                            <a:gd name="T14" fmla="*/ 0 w 25"/>
                            <a:gd name="T15" fmla="*/ 0 h 36"/>
                            <a:gd name="T16" fmla="*/ 0 w 25"/>
                            <a:gd name="T17" fmla="*/ 0 h 36"/>
                            <a:gd name="T18" fmla="*/ 0 w 25"/>
                            <a:gd name="T19" fmla="*/ 0 h 36"/>
                            <a:gd name="T20" fmla="*/ 0 w 25"/>
                            <a:gd name="T21" fmla="*/ 0 h 36"/>
                            <a:gd name="T22" fmla="*/ 0 w 25"/>
                            <a:gd name="T23" fmla="*/ 0 h 36"/>
                            <a:gd name="T24" fmla="*/ 0 w 25"/>
                            <a:gd name="T25" fmla="*/ 0 h 36"/>
                            <a:gd name="T26" fmla="*/ 0 w 25"/>
                            <a:gd name="T27" fmla="*/ 0 h 36"/>
                            <a:gd name="T28" fmla="*/ 0 w 25"/>
                            <a:gd name="T29" fmla="*/ 0 h 36"/>
                            <a:gd name="T30" fmla="*/ 0 w 25"/>
                            <a:gd name="T31" fmla="*/ 0 h 36"/>
                            <a:gd name="T32" fmla="*/ 0 w 25"/>
                            <a:gd name="T33" fmla="*/ 0 h 36"/>
                            <a:gd name="T34" fmla="*/ 0 w 25"/>
                            <a:gd name="T35" fmla="*/ 0 h 36"/>
                            <a:gd name="T36" fmla="*/ 0 w 25"/>
                            <a:gd name="T37" fmla="*/ 0 h 36"/>
                            <a:gd name="T38" fmla="*/ 0 w 25"/>
                            <a:gd name="T39" fmla="*/ 0 h 36"/>
                            <a:gd name="T40" fmla="*/ 0 w 25"/>
                            <a:gd name="T41" fmla="*/ 0 h 36"/>
                            <a:gd name="T42" fmla="*/ 0 w 25"/>
                            <a:gd name="T43" fmla="*/ 0 h 36"/>
                            <a:gd name="T44" fmla="*/ 0 w 25"/>
                            <a:gd name="T45" fmla="*/ 0 h 36"/>
                            <a:gd name="T46" fmla="*/ 0 w 25"/>
                            <a:gd name="T47" fmla="*/ 0 h 36"/>
                            <a:gd name="T48" fmla="*/ 0 w 25"/>
                            <a:gd name="T49" fmla="*/ 0 h 36"/>
                            <a:gd name="T50" fmla="*/ 0 w 25"/>
                            <a:gd name="T51" fmla="*/ 0 h 36"/>
                            <a:gd name="T52" fmla="*/ 0 w 25"/>
                            <a:gd name="T53" fmla="*/ 0 h 36"/>
                            <a:gd name="T54" fmla="*/ 0 w 25"/>
                            <a:gd name="T55" fmla="*/ 0 h 36"/>
                            <a:gd name="T56" fmla="*/ 0 w 25"/>
                            <a:gd name="T57" fmla="*/ 0 h 36"/>
                            <a:gd name="T58" fmla="*/ 0 w 25"/>
                            <a:gd name="T59" fmla="*/ 0 h 36"/>
                            <a:gd name="T60" fmla="*/ 0 w 25"/>
                            <a:gd name="T61" fmla="*/ 0 h 36"/>
                            <a:gd name="T62" fmla="*/ 0 w 25"/>
                            <a:gd name="T63" fmla="*/ 0 h 36"/>
                            <a:gd name="T64" fmla="*/ 0 w 25"/>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36"/>
                            <a:gd name="T101" fmla="*/ 25 w 25"/>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36">
                              <a:moveTo>
                                <a:pt x="0" y="25"/>
                              </a:moveTo>
                              <a:lnTo>
                                <a:pt x="3" y="28"/>
                              </a:lnTo>
                              <a:lnTo>
                                <a:pt x="3" y="30"/>
                              </a:lnTo>
                              <a:lnTo>
                                <a:pt x="3" y="34"/>
                              </a:lnTo>
                              <a:lnTo>
                                <a:pt x="6" y="34"/>
                              </a:lnTo>
                              <a:lnTo>
                                <a:pt x="6" y="36"/>
                              </a:lnTo>
                              <a:lnTo>
                                <a:pt x="9" y="36"/>
                              </a:lnTo>
                              <a:lnTo>
                                <a:pt x="12" y="36"/>
                              </a:lnTo>
                              <a:lnTo>
                                <a:pt x="16" y="36"/>
                              </a:lnTo>
                              <a:lnTo>
                                <a:pt x="19" y="36"/>
                              </a:lnTo>
                              <a:lnTo>
                                <a:pt x="22" y="36"/>
                              </a:lnTo>
                              <a:lnTo>
                                <a:pt x="22" y="34"/>
                              </a:lnTo>
                              <a:lnTo>
                                <a:pt x="25" y="34"/>
                              </a:lnTo>
                              <a:lnTo>
                                <a:pt x="25" y="30"/>
                              </a:lnTo>
                              <a:lnTo>
                                <a:pt x="25" y="28"/>
                              </a:lnTo>
                              <a:lnTo>
                                <a:pt x="25" y="13"/>
                              </a:lnTo>
                              <a:lnTo>
                                <a:pt x="25" y="8"/>
                              </a:lnTo>
                              <a:lnTo>
                                <a:pt x="25" y="6"/>
                              </a:lnTo>
                              <a:lnTo>
                                <a:pt x="22" y="2"/>
                              </a:lnTo>
                              <a:lnTo>
                                <a:pt x="22" y="0"/>
                              </a:lnTo>
                              <a:lnTo>
                                <a:pt x="19" y="0"/>
                              </a:lnTo>
                              <a:lnTo>
                                <a:pt x="16" y="0"/>
                              </a:lnTo>
                              <a:lnTo>
                                <a:pt x="12" y="0"/>
                              </a:lnTo>
                              <a:lnTo>
                                <a:pt x="9" y="0"/>
                              </a:lnTo>
                              <a:lnTo>
                                <a:pt x="6" y="0"/>
                              </a:lnTo>
                              <a:lnTo>
                                <a:pt x="6" y="2"/>
                              </a:lnTo>
                              <a:lnTo>
                                <a:pt x="3" y="6"/>
                              </a:lnTo>
                              <a:lnTo>
                                <a:pt x="0" y="11"/>
                              </a:lnTo>
                              <a:lnTo>
                                <a:pt x="0" y="25"/>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553" name="Line 452"/>
                        <p:cNvSpPr>
                          <a:spLocks noChangeShapeType="1"/>
                        </p:cNvSpPr>
                        <p:nvPr/>
                      </p:nvSpPr>
                      <p:spPr bwMode="auto">
                        <a:xfrm>
                          <a:off x="1511" y="2419"/>
                          <a:ext cx="1" cy="1"/>
                        </a:xfrm>
                        <a:prstGeom prst="line">
                          <a:avLst/>
                        </a:prstGeom>
                        <a:noFill/>
                        <a:ln w="28575">
                          <a:solidFill>
                            <a:schemeClr val="tx1"/>
                          </a:solidFill>
                          <a:round/>
                          <a:headEnd/>
                          <a:tailEnd/>
                        </a:ln>
                      </p:spPr>
                      <p:txBody>
                        <a:bodyPr/>
                        <a:lstStyle/>
                        <a:p>
                          <a:endParaRPr lang="fr-CA"/>
                        </a:p>
                      </p:txBody>
                    </p:sp>
                    <p:sp>
                      <p:nvSpPr>
                        <p:cNvPr id="123554" name="Freeform 453"/>
                        <p:cNvSpPr>
                          <a:spLocks/>
                        </p:cNvSpPr>
                        <p:nvPr/>
                      </p:nvSpPr>
                      <p:spPr bwMode="auto">
                        <a:xfrm>
                          <a:off x="1508" y="2419"/>
                          <a:ext cx="18" cy="4"/>
                        </a:xfrm>
                        <a:custGeom>
                          <a:avLst/>
                          <a:gdLst>
                            <a:gd name="T0" fmla="*/ 0 w 70"/>
                            <a:gd name="T1" fmla="*/ 0 h 22"/>
                            <a:gd name="T2" fmla="*/ 0 w 70"/>
                            <a:gd name="T3" fmla="*/ 0 h 22"/>
                            <a:gd name="T4" fmla="*/ 0 w 70"/>
                            <a:gd name="T5" fmla="*/ 0 h 22"/>
                            <a:gd name="T6" fmla="*/ 0 w 70"/>
                            <a:gd name="T7" fmla="*/ 0 h 22"/>
                            <a:gd name="T8" fmla="*/ 0 w 70"/>
                            <a:gd name="T9" fmla="*/ 0 h 22"/>
                            <a:gd name="T10" fmla="*/ 0 w 70"/>
                            <a:gd name="T11" fmla="*/ 0 h 22"/>
                            <a:gd name="T12" fmla="*/ 0 w 70"/>
                            <a:gd name="T13" fmla="*/ 0 h 22"/>
                            <a:gd name="T14" fmla="*/ 0 w 70"/>
                            <a:gd name="T15" fmla="*/ 0 h 22"/>
                            <a:gd name="T16" fmla="*/ 0 w 70"/>
                            <a:gd name="T17" fmla="*/ 0 h 22"/>
                            <a:gd name="T18" fmla="*/ 0 w 70"/>
                            <a:gd name="T19" fmla="*/ 0 h 22"/>
                            <a:gd name="T20" fmla="*/ 0 w 70"/>
                            <a:gd name="T21" fmla="*/ 0 h 22"/>
                            <a:gd name="T22" fmla="*/ 0 w 70"/>
                            <a:gd name="T23" fmla="*/ 0 h 22"/>
                            <a:gd name="T24" fmla="*/ 0 w 70"/>
                            <a:gd name="T25" fmla="*/ 0 h 22"/>
                            <a:gd name="T26" fmla="*/ 0 w 70"/>
                            <a:gd name="T27" fmla="*/ 0 h 22"/>
                            <a:gd name="T28" fmla="*/ 0 w 70"/>
                            <a:gd name="T29" fmla="*/ 0 h 22"/>
                            <a:gd name="T30" fmla="*/ 0 w 70"/>
                            <a:gd name="T31" fmla="*/ 0 h 22"/>
                            <a:gd name="T32" fmla="*/ 0 w 70"/>
                            <a:gd name="T33" fmla="*/ 0 h 22"/>
                            <a:gd name="T34" fmla="*/ 0 w 70"/>
                            <a:gd name="T35" fmla="*/ 0 h 22"/>
                            <a:gd name="T36" fmla="*/ 0 w 70"/>
                            <a:gd name="T37" fmla="*/ 0 h 22"/>
                            <a:gd name="T38" fmla="*/ 0 w 70"/>
                            <a:gd name="T39" fmla="*/ 0 h 22"/>
                            <a:gd name="T40" fmla="*/ 0 w 70"/>
                            <a:gd name="T41" fmla="*/ 0 h 22"/>
                            <a:gd name="T42" fmla="*/ 0 w 70"/>
                            <a:gd name="T43" fmla="*/ 0 h 22"/>
                            <a:gd name="T44" fmla="*/ 0 w 70"/>
                            <a:gd name="T45" fmla="*/ 0 h 22"/>
                            <a:gd name="T46" fmla="*/ 0 w 70"/>
                            <a:gd name="T47" fmla="*/ 0 h 22"/>
                            <a:gd name="T48" fmla="*/ 0 w 70"/>
                            <a:gd name="T49" fmla="*/ 0 h 22"/>
                            <a:gd name="T50" fmla="*/ 0 w 70"/>
                            <a:gd name="T51" fmla="*/ 0 h 22"/>
                            <a:gd name="T52" fmla="*/ 0 w 70"/>
                            <a:gd name="T53" fmla="*/ 0 h 22"/>
                            <a:gd name="T54" fmla="*/ 0 w 70"/>
                            <a:gd name="T55" fmla="*/ 0 h 22"/>
                            <a:gd name="T56" fmla="*/ 0 w 70"/>
                            <a:gd name="T57" fmla="*/ 0 h 22"/>
                            <a:gd name="T58" fmla="*/ 0 w 70"/>
                            <a:gd name="T59" fmla="*/ 0 h 22"/>
                            <a:gd name="T60" fmla="*/ 0 w 70"/>
                            <a:gd name="T61" fmla="*/ 0 h 22"/>
                            <a:gd name="T62" fmla="*/ 0 w 70"/>
                            <a:gd name="T63" fmla="*/ 0 h 22"/>
                            <a:gd name="T64" fmla="*/ 0 w 70"/>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0"/>
                            <a:gd name="T100" fmla="*/ 0 h 22"/>
                            <a:gd name="T101" fmla="*/ 70 w 70"/>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0" h="22">
                              <a:moveTo>
                                <a:pt x="12" y="0"/>
                              </a:moveTo>
                              <a:lnTo>
                                <a:pt x="12" y="0"/>
                              </a:lnTo>
                              <a:lnTo>
                                <a:pt x="9" y="0"/>
                              </a:lnTo>
                              <a:lnTo>
                                <a:pt x="6" y="0"/>
                              </a:lnTo>
                              <a:lnTo>
                                <a:pt x="6" y="2"/>
                              </a:lnTo>
                              <a:lnTo>
                                <a:pt x="3" y="6"/>
                              </a:lnTo>
                              <a:lnTo>
                                <a:pt x="3" y="8"/>
                              </a:lnTo>
                              <a:lnTo>
                                <a:pt x="0" y="11"/>
                              </a:lnTo>
                              <a:lnTo>
                                <a:pt x="3" y="13"/>
                              </a:lnTo>
                              <a:lnTo>
                                <a:pt x="3" y="17"/>
                              </a:lnTo>
                              <a:lnTo>
                                <a:pt x="6" y="19"/>
                              </a:lnTo>
                              <a:lnTo>
                                <a:pt x="9" y="22"/>
                              </a:lnTo>
                              <a:lnTo>
                                <a:pt x="12" y="22"/>
                              </a:lnTo>
                              <a:lnTo>
                                <a:pt x="55" y="22"/>
                              </a:lnTo>
                              <a:lnTo>
                                <a:pt x="61" y="22"/>
                              </a:lnTo>
                              <a:lnTo>
                                <a:pt x="64" y="22"/>
                              </a:lnTo>
                              <a:lnTo>
                                <a:pt x="64" y="19"/>
                              </a:lnTo>
                              <a:lnTo>
                                <a:pt x="68" y="19"/>
                              </a:lnTo>
                              <a:lnTo>
                                <a:pt x="68" y="17"/>
                              </a:lnTo>
                              <a:lnTo>
                                <a:pt x="70" y="13"/>
                              </a:lnTo>
                              <a:lnTo>
                                <a:pt x="70" y="11"/>
                              </a:lnTo>
                              <a:lnTo>
                                <a:pt x="70" y="8"/>
                              </a:lnTo>
                              <a:lnTo>
                                <a:pt x="70" y="6"/>
                              </a:lnTo>
                              <a:lnTo>
                                <a:pt x="68" y="6"/>
                              </a:lnTo>
                              <a:lnTo>
                                <a:pt x="68" y="2"/>
                              </a:lnTo>
                              <a:lnTo>
                                <a:pt x="64" y="0"/>
                              </a:lnTo>
                              <a:lnTo>
                                <a:pt x="55"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555" name="Line 454"/>
                        <p:cNvSpPr>
                          <a:spLocks noChangeShapeType="1"/>
                        </p:cNvSpPr>
                        <p:nvPr/>
                      </p:nvSpPr>
                      <p:spPr bwMode="auto">
                        <a:xfrm>
                          <a:off x="1519" y="2421"/>
                          <a:ext cx="1" cy="1"/>
                        </a:xfrm>
                        <a:prstGeom prst="line">
                          <a:avLst/>
                        </a:prstGeom>
                        <a:noFill/>
                        <a:ln w="28575">
                          <a:solidFill>
                            <a:schemeClr val="tx1"/>
                          </a:solidFill>
                          <a:round/>
                          <a:headEnd/>
                          <a:tailEnd/>
                        </a:ln>
                      </p:spPr>
                      <p:txBody>
                        <a:bodyPr/>
                        <a:lstStyle/>
                        <a:p>
                          <a:endParaRPr lang="fr-CA"/>
                        </a:p>
                      </p:txBody>
                    </p:sp>
                    <p:sp>
                      <p:nvSpPr>
                        <p:cNvPr id="123556" name="Freeform 455"/>
                        <p:cNvSpPr>
                          <a:spLocks/>
                        </p:cNvSpPr>
                        <p:nvPr/>
                      </p:nvSpPr>
                      <p:spPr bwMode="auto">
                        <a:xfrm>
                          <a:off x="1519" y="2415"/>
                          <a:ext cx="7" cy="8"/>
                        </a:xfrm>
                        <a:custGeom>
                          <a:avLst/>
                          <a:gdLst>
                            <a:gd name="T0" fmla="*/ 0 w 26"/>
                            <a:gd name="T1" fmla="*/ 0 h 39"/>
                            <a:gd name="T2" fmla="*/ 0 w 26"/>
                            <a:gd name="T3" fmla="*/ 0 h 39"/>
                            <a:gd name="T4" fmla="*/ 0 w 26"/>
                            <a:gd name="T5" fmla="*/ 0 h 39"/>
                            <a:gd name="T6" fmla="*/ 0 w 26"/>
                            <a:gd name="T7" fmla="*/ 0 h 39"/>
                            <a:gd name="T8" fmla="*/ 0 w 26"/>
                            <a:gd name="T9" fmla="*/ 0 h 39"/>
                            <a:gd name="T10" fmla="*/ 0 w 26"/>
                            <a:gd name="T11" fmla="*/ 0 h 39"/>
                            <a:gd name="T12" fmla="*/ 0 w 26"/>
                            <a:gd name="T13" fmla="*/ 0 h 39"/>
                            <a:gd name="T14" fmla="*/ 0 w 26"/>
                            <a:gd name="T15" fmla="*/ 0 h 39"/>
                            <a:gd name="T16" fmla="*/ 0 w 26"/>
                            <a:gd name="T17" fmla="*/ 0 h 39"/>
                            <a:gd name="T18" fmla="*/ 0 w 26"/>
                            <a:gd name="T19" fmla="*/ 0 h 39"/>
                            <a:gd name="T20" fmla="*/ 0 w 26"/>
                            <a:gd name="T21" fmla="*/ 0 h 39"/>
                            <a:gd name="T22" fmla="*/ 0 w 26"/>
                            <a:gd name="T23" fmla="*/ 0 h 39"/>
                            <a:gd name="T24" fmla="*/ 0 w 26"/>
                            <a:gd name="T25" fmla="*/ 0 h 39"/>
                            <a:gd name="T26" fmla="*/ 0 w 26"/>
                            <a:gd name="T27" fmla="*/ 0 h 39"/>
                            <a:gd name="T28" fmla="*/ 0 w 26"/>
                            <a:gd name="T29" fmla="*/ 0 h 39"/>
                            <a:gd name="T30" fmla="*/ 0 w 26"/>
                            <a:gd name="T31" fmla="*/ 0 h 39"/>
                            <a:gd name="T32" fmla="*/ 0 w 26"/>
                            <a:gd name="T33" fmla="*/ 0 h 39"/>
                            <a:gd name="T34" fmla="*/ 0 w 26"/>
                            <a:gd name="T35" fmla="*/ 0 h 39"/>
                            <a:gd name="T36" fmla="*/ 0 w 26"/>
                            <a:gd name="T37" fmla="*/ 0 h 39"/>
                            <a:gd name="T38" fmla="*/ 0 w 26"/>
                            <a:gd name="T39" fmla="*/ 0 h 39"/>
                            <a:gd name="T40" fmla="*/ 0 w 26"/>
                            <a:gd name="T41" fmla="*/ 0 h 39"/>
                            <a:gd name="T42" fmla="*/ 0 w 26"/>
                            <a:gd name="T43" fmla="*/ 0 h 39"/>
                            <a:gd name="T44" fmla="*/ 0 w 26"/>
                            <a:gd name="T45" fmla="*/ 0 h 39"/>
                            <a:gd name="T46" fmla="*/ 0 w 26"/>
                            <a:gd name="T47" fmla="*/ 0 h 39"/>
                            <a:gd name="T48" fmla="*/ 0 w 26"/>
                            <a:gd name="T49" fmla="*/ 0 h 39"/>
                            <a:gd name="T50" fmla="*/ 0 w 26"/>
                            <a:gd name="T51" fmla="*/ 0 h 39"/>
                            <a:gd name="T52" fmla="*/ 0 w 26"/>
                            <a:gd name="T53" fmla="*/ 0 h 39"/>
                            <a:gd name="T54" fmla="*/ 0 w 26"/>
                            <a:gd name="T55" fmla="*/ 0 h 39"/>
                            <a:gd name="T56" fmla="*/ 0 w 26"/>
                            <a:gd name="T57" fmla="*/ 0 h 39"/>
                            <a:gd name="T58" fmla="*/ 0 w 26"/>
                            <a:gd name="T59" fmla="*/ 0 h 39"/>
                            <a:gd name="T60" fmla="*/ 0 w 26"/>
                            <a:gd name="T61" fmla="*/ 0 h 39"/>
                            <a:gd name="T62" fmla="*/ 0 w 26"/>
                            <a:gd name="T63" fmla="*/ 0 h 39"/>
                            <a:gd name="T64" fmla="*/ 0 w 26"/>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9"/>
                            <a:gd name="T101" fmla="*/ 26 w 26"/>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9">
                              <a:moveTo>
                                <a:pt x="0" y="28"/>
                              </a:moveTo>
                              <a:lnTo>
                                <a:pt x="0" y="30"/>
                              </a:lnTo>
                              <a:lnTo>
                                <a:pt x="4" y="34"/>
                              </a:lnTo>
                              <a:lnTo>
                                <a:pt x="4" y="36"/>
                              </a:lnTo>
                              <a:lnTo>
                                <a:pt x="7" y="36"/>
                              </a:lnTo>
                              <a:lnTo>
                                <a:pt x="11" y="39"/>
                              </a:lnTo>
                              <a:lnTo>
                                <a:pt x="13" y="39"/>
                              </a:lnTo>
                              <a:lnTo>
                                <a:pt x="17" y="39"/>
                              </a:lnTo>
                              <a:lnTo>
                                <a:pt x="20" y="39"/>
                              </a:lnTo>
                              <a:lnTo>
                                <a:pt x="20" y="36"/>
                              </a:lnTo>
                              <a:lnTo>
                                <a:pt x="24" y="36"/>
                              </a:lnTo>
                              <a:lnTo>
                                <a:pt x="24" y="34"/>
                              </a:lnTo>
                              <a:lnTo>
                                <a:pt x="26" y="30"/>
                              </a:lnTo>
                              <a:lnTo>
                                <a:pt x="26" y="17"/>
                              </a:lnTo>
                              <a:lnTo>
                                <a:pt x="26" y="8"/>
                              </a:lnTo>
                              <a:lnTo>
                                <a:pt x="24" y="6"/>
                              </a:lnTo>
                              <a:lnTo>
                                <a:pt x="24" y="2"/>
                              </a:lnTo>
                              <a:lnTo>
                                <a:pt x="20" y="2"/>
                              </a:lnTo>
                              <a:lnTo>
                                <a:pt x="17" y="0"/>
                              </a:lnTo>
                              <a:lnTo>
                                <a:pt x="13" y="0"/>
                              </a:lnTo>
                              <a:lnTo>
                                <a:pt x="11" y="0"/>
                              </a:lnTo>
                              <a:lnTo>
                                <a:pt x="11" y="2"/>
                              </a:lnTo>
                              <a:lnTo>
                                <a:pt x="7" y="2"/>
                              </a:lnTo>
                              <a:lnTo>
                                <a:pt x="4" y="2"/>
                              </a:lnTo>
                              <a:lnTo>
                                <a:pt x="4" y="6"/>
                              </a:lnTo>
                              <a:lnTo>
                                <a:pt x="0" y="8"/>
                              </a:lnTo>
                              <a:lnTo>
                                <a:pt x="0" y="14"/>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557" name="Line 456"/>
                        <p:cNvSpPr>
                          <a:spLocks noChangeShapeType="1"/>
                        </p:cNvSpPr>
                        <p:nvPr/>
                      </p:nvSpPr>
                      <p:spPr bwMode="auto">
                        <a:xfrm>
                          <a:off x="1523" y="2415"/>
                          <a:ext cx="1" cy="1"/>
                        </a:xfrm>
                        <a:prstGeom prst="line">
                          <a:avLst/>
                        </a:prstGeom>
                        <a:noFill/>
                        <a:ln w="28575">
                          <a:solidFill>
                            <a:schemeClr val="tx1"/>
                          </a:solidFill>
                          <a:round/>
                          <a:headEnd/>
                          <a:tailEnd/>
                        </a:ln>
                      </p:spPr>
                      <p:txBody>
                        <a:bodyPr/>
                        <a:lstStyle/>
                        <a:p>
                          <a:endParaRPr lang="fr-CA"/>
                        </a:p>
                      </p:txBody>
                    </p:sp>
                    <p:sp>
                      <p:nvSpPr>
                        <p:cNvPr id="123558" name="Freeform 457"/>
                        <p:cNvSpPr>
                          <a:spLocks/>
                        </p:cNvSpPr>
                        <p:nvPr/>
                      </p:nvSpPr>
                      <p:spPr bwMode="auto">
                        <a:xfrm>
                          <a:off x="1519" y="2415"/>
                          <a:ext cx="11" cy="5"/>
                        </a:xfrm>
                        <a:custGeom>
                          <a:avLst/>
                          <a:gdLst>
                            <a:gd name="T0" fmla="*/ 0 w 43"/>
                            <a:gd name="T1" fmla="*/ 0 h 23"/>
                            <a:gd name="T2" fmla="*/ 0 w 43"/>
                            <a:gd name="T3" fmla="*/ 0 h 23"/>
                            <a:gd name="T4" fmla="*/ 0 w 43"/>
                            <a:gd name="T5" fmla="*/ 0 h 23"/>
                            <a:gd name="T6" fmla="*/ 0 w 43"/>
                            <a:gd name="T7" fmla="*/ 0 h 23"/>
                            <a:gd name="T8" fmla="*/ 0 w 43"/>
                            <a:gd name="T9" fmla="*/ 0 h 23"/>
                            <a:gd name="T10" fmla="*/ 0 w 43"/>
                            <a:gd name="T11" fmla="*/ 0 h 23"/>
                            <a:gd name="T12" fmla="*/ 0 w 43"/>
                            <a:gd name="T13" fmla="*/ 0 h 23"/>
                            <a:gd name="T14" fmla="*/ 0 w 43"/>
                            <a:gd name="T15" fmla="*/ 0 h 23"/>
                            <a:gd name="T16" fmla="*/ 0 w 43"/>
                            <a:gd name="T17" fmla="*/ 0 h 23"/>
                            <a:gd name="T18" fmla="*/ 0 w 43"/>
                            <a:gd name="T19" fmla="*/ 0 h 23"/>
                            <a:gd name="T20" fmla="*/ 0 w 43"/>
                            <a:gd name="T21" fmla="*/ 0 h 23"/>
                            <a:gd name="T22" fmla="*/ 0 w 43"/>
                            <a:gd name="T23" fmla="*/ 0 h 23"/>
                            <a:gd name="T24" fmla="*/ 0 w 43"/>
                            <a:gd name="T25" fmla="*/ 0 h 23"/>
                            <a:gd name="T26" fmla="*/ 0 w 43"/>
                            <a:gd name="T27" fmla="*/ 0 h 23"/>
                            <a:gd name="T28" fmla="*/ 0 w 43"/>
                            <a:gd name="T29" fmla="*/ 0 h 23"/>
                            <a:gd name="T30" fmla="*/ 0 w 43"/>
                            <a:gd name="T31" fmla="*/ 0 h 23"/>
                            <a:gd name="T32" fmla="*/ 0 w 43"/>
                            <a:gd name="T33" fmla="*/ 0 h 23"/>
                            <a:gd name="T34" fmla="*/ 0 w 43"/>
                            <a:gd name="T35" fmla="*/ 0 h 23"/>
                            <a:gd name="T36" fmla="*/ 0 w 43"/>
                            <a:gd name="T37" fmla="*/ 0 h 23"/>
                            <a:gd name="T38" fmla="*/ 0 w 43"/>
                            <a:gd name="T39" fmla="*/ 0 h 23"/>
                            <a:gd name="T40" fmla="*/ 0 w 43"/>
                            <a:gd name="T41" fmla="*/ 0 h 23"/>
                            <a:gd name="T42" fmla="*/ 0 w 43"/>
                            <a:gd name="T43" fmla="*/ 0 h 23"/>
                            <a:gd name="T44" fmla="*/ 0 w 43"/>
                            <a:gd name="T45" fmla="*/ 0 h 23"/>
                            <a:gd name="T46" fmla="*/ 0 w 43"/>
                            <a:gd name="T47" fmla="*/ 0 h 23"/>
                            <a:gd name="T48" fmla="*/ 0 w 43"/>
                            <a:gd name="T49" fmla="*/ 0 h 23"/>
                            <a:gd name="T50" fmla="*/ 0 w 43"/>
                            <a:gd name="T51" fmla="*/ 0 h 23"/>
                            <a:gd name="T52" fmla="*/ 0 w 43"/>
                            <a:gd name="T53" fmla="*/ 0 h 23"/>
                            <a:gd name="T54" fmla="*/ 0 w 43"/>
                            <a:gd name="T55" fmla="*/ 0 h 23"/>
                            <a:gd name="T56" fmla="*/ 0 w 43"/>
                            <a:gd name="T57" fmla="*/ 0 h 23"/>
                            <a:gd name="T58" fmla="*/ 0 w 43"/>
                            <a:gd name="T59" fmla="*/ 0 h 23"/>
                            <a:gd name="T60" fmla="*/ 0 w 43"/>
                            <a:gd name="T61" fmla="*/ 0 h 23"/>
                            <a:gd name="T62" fmla="*/ 0 w 43"/>
                            <a:gd name="T63" fmla="*/ 0 h 23"/>
                            <a:gd name="T64" fmla="*/ 0 w 43"/>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3"/>
                            <a:gd name="T100" fmla="*/ 0 h 23"/>
                            <a:gd name="T101" fmla="*/ 43 w 43"/>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3" h="23">
                              <a:moveTo>
                                <a:pt x="13" y="0"/>
                              </a:moveTo>
                              <a:lnTo>
                                <a:pt x="11" y="0"/>
                              </a:lnTo>
                              <a:lnTo>
                                <a:pt x="11" y="2"/>
                              </a:lnTo>
                              <a:lnTo>
                                <a:pt x="7" y="2"/>
                              </a:lnTo>
                              <a:lnTo>
                                <a:pt x="4" y="2"/>
                              </a:lnTo>
                              <a:lnTo>
                                <a:pt x="4" y="6"/>
                              </a:lnTo>
                              <a:lnTo>
                                <a:pt x="0" y="8"/>
                              </a:lnTo>
                              <a:lnTo>
                                <a:pt x="0" y="11"/>
                              </a:lnTo>
                              <a:lnTo>
                                <a:pt x="0" y="14"/>
                              </a:lnTo>
                              <a:lnTo>
                                <a:pt x="0" y="17"/>
                              </a:lnTo>
                              <a:lnTo>
                                <a:pt x="4" y="17"/>
                              </a:lnTo>
                              <a:lnTo>
                                <a:pt x="4" y="19"/>
                              </a:lnTo>
                              <a:lnTo>
                                <a:pt x="7" y="23"/>
                              </a:lnTo>
                              <a:lnTo>
                                <a:pt x="11" y="23"/>
                              </a:lnTo>
                              <a:lnTo>
                                <a:pt x="24" y="23"/>
                              </a:lnTo>
                              <a:lnTo>
                                <a:pt x="30" y="23"/>
                              </a:lnTo>
                              <a:lnTo>
                                <a:pt x="33" y="23"/>
                              </a:lnTo>
                              <a:lnTo>
                                <a:pt x="36" y="23"/>
                              </a:lnTo>
                              <a:lnTo>
                                <a:pt x="36" y="19"/>
                              </a:lnTo>
                              <a:lnTo>
                                <a:pt x="39" y="17"/>
                              </a:lnTo>
                              <a:lnTo>
                                <a:pt x="39" y="14"/>
                              </a:lnTo>
                              <a:lnTo>
                                <a:pt x="43" y="11"/>
                              </a:lnTo>
                              <a:lnTo>
                                <a:pt x="39" y="8"/>
                              </a:lnTo>
                              <a:lnTo>
                                <a:pt x="39" y="6"/>
                              </a:lnTo>
                              <a:lnTo>
                                <a:pt x="36" y="2"/>
                              </a:lnTo>
                              <a:lnTo>
                                <a:pt x="33" y="2"/>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559" name="Line 458"/>
                        <p:cNvSpPr>
                          <a:spLocks noChangeShapeType="1"/>
                        </p:cNvSpPr>
                        <p:nvPr/>
                      </p:nvSpPr>
                      <p:spPr bwMode="auto">
                        <a:xfrm>
                          <a:off x="1524" y="2417"/>
                          <a:ext cx="1" cy="1"/>
                        </a:xfrm>
                        <a:prstGeom prst="line">
                          <a:avLst/>
                        </a:prstGeom>
                        <a:noFill/>
                        <a:ln w="28575">
                          <a:solidFill>
                            <a:schemeClr val="tx1"/>
                          </a:solidFill>
                          <a:round/>
                          <a:headEnd/>
                          <a:tailEnd/>
                        </a:ln>
                      </p:spPr>
                      <p:txBody>
                        <a:bodyPr/>
                        <a:lstStyle/>
                        <a:p>
                          <a:endParaRPr lang="fr-CA"/>
                        </a:p>
                      </p:txBody>
                    </p:sp>
                    <p:sp>
                      <p:nvSpPr>
                        <p:cNvPr id="123560" name="Freeform 459"/>
                        <p:cNvSpPr>
                          <a:spLocks/>
                        </p:cNvSpPr>
                        <p:nvPr/>
                      </p:nvSpPr>
                      <p:spPr bwMode="auto">
                        <a:xfrm>
                          <a:off x="1524" y="2412"/>
                          <a:ext cx="5" cy="8"/>
                        </a:xfrm>
                        <a:custGeom>
                          <a:avLst/>
                          <a:gdLst>
                            <a:gd name="T0" fmla="*/ 0 w 22"/>
                            <a:gd name="T1" fmla="*/ 0 h 38"/>
                            <a:gd name="T2" fmla="*/ 0 w 22"/>
                            <a:gd name="T3" fmla="*/ 0 h 38"/>
                            <a:gd name="T4" fmla="*/ 0 w 22"/>
                            <a:gd name="T5" fmla="*/ 0 h 38"/>
                            <a:gd name="T6" fmla="*/ 0 w 22"/>
                            <a:gd name="T7" fmla="*/ 0 h 38"/>
                            <a:gd name="T8" fmla="*/ 0 w 22"/>
                            <a:gd name="T9" fmla="*/ 0 h 38"/>
                            <a:gd name="T10" fmla="*/ 0 w 22"/>
                            <a:gd name="T11" fmla="*/ 0 h 38"/>
                            <a:gd name="T12" fmla="*/ 0 w 22"/>
                            <a:gd name="T13" fmla="*/ 0 h 38"/>
                            <a:gd name="T14" fmla="*/ 0 w 22"/>
                            <a:gd name="T15" fmla="*/ 0 h 38"/>
                            <a:gd name="T16" fmla="*/ 0 w 22"/>
                            <a:gd name="T17" fmla="*/ 0 h 38"/>
                            <a:gd name="T18" fmla="*/ 0 w 22"/>
                            <a:gd name="T19" fmla="*/ 0 h 38"/>
                            <a:gd name="T20" fmla="*/ 0 w 22"/>
                            <a:gd name="T21" fmla="*/ 0 h 38"/>
                            <a:gd name="T22" fmla="*/ 0 w 22"/>
                            <a:gd name="T23" fmla="*/ 0 h 38"/>
                            <a:gd name="T24" fmla="*/ 0 w 22"/>
                            <a:gd name="T25" fmla="*/ 0 h 38"/>
                            <a:gd name="T26" fmla="*/ 0 w 22"/>
                            <a:gd name="T27" fmla="*/ 0 h 38"/>
                            <a:gd name="T28" fmla="*/ 0 w 22"/>
                            <a:gd name="T29" fmla="*/ 0 h 38"/>
                            <a:gd name="T30" fmla="*/ 0 w 22"/>
                            <a:gd name="T31" fmla="*/ 0 h 38"/>
                            <a:gd name="T32" fmla="*/ 0 w 22"/>
                            <a:gd name="T33" fmla="*/ 0 h 38"/>
                            <a:gd name="T34" fmla="*/ 0 w 22"/>
                            <a:gd name="T35" fmla="*/ 0 h 38"/>
                            <a:gd name="T36" fmla="*/ 0 w 22"/>
                            <a:gd name="T37" fmla="*/ 0 h 38"/>
                            <a:gd name="T38" fmla="*/ 0 w 22"/>
                            <a:gd name="T39" fmla="*/ 0 h 38"/>
                            <a:gd name="T40" fmla="*/ 0 w 22"/>
                            <a:gd name="T41" fmla="*/ 0 h 38"/>
                            <a:gd name="T42" fmla="*/ 0 w 22"/>
                            <a:gd name="T43" fmla="*/ 0 h 38"/>
                            <a:gd name="T44" fmla="*/ 0 w 22"/>
                            <a:gd name="T45" fmla="*/ 0 h 38"/>
                            <a:gd name="T46" fmla="*/ 0 w 22"/>
                            <a:gd name="T47" fmla="*/ 0 h 38"/>
                            <a:gd name="T48" fmla="*/ 0 w 22"/>
                            <a:gd name="T49" fmla="*/ 0 h 38"/>
                            <a:gd name="T50" fmla="*/ 0 w 22"/>
                            <a:gd name="T51" fmla="*/ 0 h 38"/>
                            <a:gd name="T52" fmla="*/ 0 w 22"/>
                            <a:gd name="T53" fmla="*/ 0 h 38"/>
                            <a:gd name="T54" fmla="*/ 0 w 22"/>
                            <a:gd name="T55" fmla="*/ 0 h 38"/>
                            <a:gd name="T56" fmla="*/ 0 w 22"/>
                            <a:gd name="T57" fmla="*/ 0 h 38"/>
                            <a:gd name="T58" fmla="*/ 0 w 22"/>
                            <a:gd name="T59" fmla="*/ 0 h 38"/>
                            <a:gd name="T60" fmla="*/ 0 w 22"/>
                            <a:gd name="T61" fmla="*/ 0 h 38"/>
                            <a:gd name="T62" fmla="*/ 0 w 22"/>
                            <a:gd name="T63" fmla="*/ 0 h 38"/>
                            <a:gd name="T64" fmla="*/ 0 w 22"/>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
                            <a:gd name="T100" fmla="*/ 0 h 38"/>
                            <a:gd name="T101" fmla="*/ 22 w 22"/>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 h="38">
                              <a:moveTo>
                                <a:pt x="0" y="26"/>
                              </a:moveTo>
                              <a:lnTo>
                                <a:pt x="0" y="29"/>
                              </a:lnTo>
                              <a:lnTo>
                                <a:pt x="0" y="32"/>
                              </a:lnTo>
                              <a:lnTo>
                                <a:pt x="3" y="34"/>
                              </a:lnTo>
                              <a:lnTo>
                                <a:pt x="3" y="38"/>
                              </a:lnTo>
                              <a:lnTo>
                                <a:pt x="7" y="38"/>
                              </a:lnTo>
                              <a:lnTo>
                                <a:pt x="9" y="38"/>
                              </a:lnTo>
                              <a:lnTo>
                                <a:pt x="13" y="38"/>
                              </a:lnTo>
                              <a:lnTo>
                                <a:pt x="16" y="38"/>
                              </a:lnTo>
                              <a:lnTo>
                                <a:pt x="19" y="38"/>
                              </a:lnTo>
                              <a:lnTo>
                                <a:pt x="19" y="34"/>
                              </a:lnTo>
                              <a:lnTo>
                                <a:pt x="22" y="32"/>
                              </a:lnTo>
                              <a:lnTo>
                                <a:pt x="22" y="29"/>
                              </a:lnTo>
                              <a:lnTo>
                                <a:pt x="22" y="15"/>
                              </a:lnTo>
                              <a:lnTo>
                                <a:pt x="22" y="9"/>
                              </a:lnTo>
                              <a:lnTo>
                                <a:pt x="22" y="6"/>
                              </a:lnTo>
                              <a:lnTo>
                                <a:pt x="22" y="4"/>
                              </a:lnTo>
                              <a:lnTo>
                                <a:pt x="19" y="4"/>
                              </a:lnTo>
                              <a:lnTo>
                                <a:pt x="19" y="0"/>
                              </a:lnTo>
                              <a:lnTo>
                                <a:pt x="16" y="0"/>
                              </a:lnTo>
                              <a:lnTo>
                                <a:pt x="13" y="0"/>
                              </a:lnTo>
                              <a:lnTo>
                                <a:pt x="9" y="0"/>
                              </a:lnTo>
                              <a:lnTo>
                                <a:pt x="7" y="0"/>
                              </a:lnTo>
                              <a:lnTo>
                                <a:pt x="3" y="0"/>
                              </a:lnTo>
                              <a:lnTo>
                                <a:pt x="3" y="4"/>
                              </a:lnTo>
                              <a:lnTo>
                                <a:pt x="0" y="4"/>
                              </a:lnTo>
                              <a:lnTo>
                                <a:pt x="0" y="6"/>
                              </a:lnTo>
                              <a:lnTo>
                                <a:pt x="0" y="12"/>
                              </a:lnTo>
                              <a:lnTo>
                                <a:pt x="0" y="26"/>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561" name="Line 460"/>
                        <p:cNvSpPr>
                          <a:spLocks noChangeShapeType="1"/>
                        </p:cNvSpPr>
                        <p:nvPr/>
                      </p:nvSpPr>
                      <p:spPr bwMode="auto">
                        <a:xfrm>
                          <a:off x="1527" y="2412"/>
                          <a:ext cx="1" cy="1"/>
                        </a:xfrm>
                        <a:prstGeom prst="line">
                          <a:avLst/>
                        </a:prstGeom>
                        <a:noFill/>
                        <a:ln w="28575">
                          <a:solidFill>
                            <a:schemeClr val="tx1"/>
                          </a:solidFill>
                          <a:round/>
                          <a:headEnd/>
                          <a:tailEnd/>
                        </a:ln>
                      </p:spPr>
                      <p:txBody>
                        <a:bodyPr/>
                        <a:lstStyle/>
                        <a:p>
                          <a:endParaRPr lang="fr-CA"/>
                        </a:p>
                      </p:txBody>
                    </p:sp>
                    <p:sp>
                      <p:nvSpPr>
                        <p:cNvPr id="123562" name="Freeform 461"/>
                        <p:cNvSpPr>
                          <a:spLocks/>
                        </p:cNvSpPr>
                        <p:nvPr/>
                      </p:nvSpPr>
                      <p:spPr bwMode="auto">
                        <a:xfrm>
                          <a:off x="1524" y="2412"/>
                          <a:ext cx="9" cy="5"/>
                        </a:xfrm>
                        <a:custGeom>
                          <a:avLst/>
                          <a:gdLst>
                            <a:gd name="T0" fmla="*/ 0 w 37"/>
                            <a:gd name="T1" fmla="*/ 0 h 23"/>
                            <a:gd name="T2" fmla="*/ 0 w 37"/>
                            <a:gd name="T3" fmla="*/ 0 h 23"/>
                            <a:gd name="T4" fmla="*/ 0 w 37"/>
                            <a:gd name="T5" fmla="*/ 0 h 23"/>
                            <a:gd name="T6" fmla="*/ 0 w 37"/>
                            <a:gd name="T7" fmla="*/ 0 h 23"/>
                            <a:gd name="T8" fmla="*/ 0 w 37"/>
                            <a:gd name="T9" fmla="*/ 0 h 23"/>
                            <a:gd name="T10" fmla="*/ 0 w 37"/>
                            <a:gd name="T11" fmla="*/ 0 h 23"/>
                            <a:gd name="T12" fmla="*/ 0 w 37"/>
                            <a:gd name="T13" fmla="*/ 0 h 23"/>
                            <a:gd name="T14" fmla="*/ 0 w 37"/>
                            <a:gd name="T15" fmla="*/ 0 h 23"/>
                            <a:gd name="T16" fmla="*/ 0 w 37"/>
                            <a:gd name="T17" fmla="*/ 0 h 23"/>
                            <a:gd name="T18" fmla="*/ 0 w 37"/>
                            <a:gd name="T19" fmla="*/ 0 h 23"/>
                            <a:gd name="T20" fmla="*/ 0 w 37"/>
                            <a:gd name="T21" fmla="*/ 0 h 23"/>
                            <a:gd name="T22" fmla="*/ 0 w 37"/>
                            <a:gd name="T23" fmla="*/ 0 h 23"/>
                            <a:gd name="T24" fmla="*/ 0 w 37"/>
                            <a:gd name="T25" fmla="*/ 0 h 23"/>
                            <a:gd name="T26" fmla="*/ 0 w 37"/>
                            <a:gd name="T27" fmla="*/ 0 h 23"/>
                            <a:gd name="T28" fmla="*/ 0 w 37"/>
                            <a:gd name="T29" fmla="*/ 0 h 23"/>
                            <a:gd name="T30" fmla="*/ 0 w 37"/>
                            <a:gd name="T31" fmla="*/ 0 h 23"/>
                            <a:gd name="T32" fmla="*/ 0 w 37"/>
                            <a:gd name="T33" fmla="*/ 0 h 23"/>
                            <a:gd name="T34" fmla="*/ 0 w 37"/>
                            <a:gd name="T35" fmla="*/ 0 h 23"/>
                            <a:gd name="T36" fmla="*/ 0 w 37"/>
                            <a:gd name="T37" fmla="*/ 0 h 23"/>
                            <a:gd name="T38" fmla="*/ 0 w 37"/>
                            <a:gd name="T39" fmla="*/ 0 h 23"/>
                            <a:gd name="T40" fmla="*/ 0 w 37"/>
                            <a:gd name="T41" fmla="*/ 0 h 23"/>
                            <a:gd name="T42" fmla="*/ 0 w 37"/>
                            <a:gd name="T43" fmla="*/ 0 h 23"/>
                            <a:gd name="T44" fmla="*/ 0 w 37"/>
                            <a:gd name="T45" fmla="*/ 0 h 23"/>
                            <a:gd name="T46" fmla="*/ 0 w 37"/>
                            <a:gd name="T47" fmla="*/ 0 h 23"/>
                            <a:gd name="T48" fmla="*/ 0 w 37"/>
                            <a:gd name="T49" fmla="*/ 0 h 23"/>
                            <a:gd name="T50" fmla="*/ 0 w 37"/>
                            <a:gd name="T51" fmla="*/ 0 h 23"/>
                            <a:gd name="T52" fmla="*/ 0 w 37"/>
                            <a:gd name="T53" fmla="*/ 0 h 23"/>
                            <a:gd name="T54" fmla="*/ 0 w 37"/>
                            <a:gd name="T55" fmla="*/ 0 h 23"/>
                            <a:gd name="T56" fmla="*/ 0 w 37"/>
                            <a:gd name="T57" fmla="*/ 0 h 23"/>
                            <a:gd name="T58" fmla="*/ 0 w 37"/>
                            <a:gd name="T59" fmla="*/ 0 h 23"/>
                            <a:gd name="T60" fmla="*/ 0 w 37"/>
                            <a:gd name="T61" fmla="*/ 0 h 23"/>
                            <a:gd name="T62" fmla="*/ 0 w 37"/>
                            <a:gd name="T63" fmla="*/ 0 h 23"/>
                            <a:gd name="T64" fmla="*/ 0 w 37"/>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23"/>
                            <a:gd name="T101" fmla="*/ 37 w 37"/>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23">
                              <a:moveTo>
                                <a:pt x="13" y="0"/>
                              </a:moveTo>
                              <a:lnTo>
                                <a:pt x="9" y="0"/>
                              </a:lnTo>
                              <a:lnTo>
                                <a:pt x="7" y="0"/>
                              </a:lnTo>
                              <a:lnTo>
                                <a:pt x="3" y="0"/>
                              </a:lnTo>
                              <a:lnTo>
                                <a:pt x="3" y="4"/>
                              </a:lnTo>
                              <a:lnTo>
                                <a:pt x="0" y="4"/>
                              </a:lnTo>
                              <a:lnTo>
                                <a:pt x="0" y="6"/>
                              </a:lnTo>
                              <a:lnTo>
                                <a:pt x="0" y="9"/>
                              </a:lnTo>
                              <a:lnTo>
                                <a:pt x="0" y="12"/>
                              </a:lnTo>
                              <a:lnTo>
                                <a:pt x="0" y="15"/>
                              </a:lnTo>
                              <a:lnTo>
                                <a:pt x="0" y="17"/>
                              </a:lnTo>
                              <a:lnTo>
                                <a:pt x="3" y="17"/>
                              </a:lnTo>
                              <a:lnTo>
                                <a:pt x="3" y="21"/>
                              </a:lnTo>
                              <a:lnTo>
                                <a:pt x="7" y="21"/>
                              </a:lnTo>
                              <a:lnTo>
                                <a:pt x="9" y="23"/>
                              </a:lnTo>
                              <a:lnTo>
                                <a:pt x="22" y="23"/>
                              </a:lnTo>
                              <a:lnTo>
                                <a:pt x="28" y="23"/>
                              </a:lnTo>
                              <a:lnTo>
                                <a:pt x="31" y="21"/>
                              </a:lnTo>
                              <a:lnTo>
                                <a:pt x="35" y="17"/>
                              </a:lnTo>
                              <a:lnTo>
                                <a:pt x="37" y="15"/>
                              </a:lnTo>
                              <a:lnTo>
                                <a:pt x="37" y="12"/>
                              </a:lnTo>
                              <a:lnTo>
                                <a:pt x="37" y="9"/>
                              </a:lnTo>
                              <a:lnTo>
                                <a:pt x="37" y="6"/>
                              </a:lnTo>
                              <a:lnTo>
                                <a:pt x="35" y="4"/>
                              </a:lnTo>
                              <a:lnTo>
                                <a:pt x="31"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563" name="Line 462"/>
                        <p:cNvSpPr>
                          <a:spLocks noChangeShapeType="1"/>
                        </p:cNvSpPr>
                        <p:nvPr/>
                      </p:nvSpPr>
                      <p:spPr bwMode="auto">
                        <a:xfrm>
                          <a:off x="1527" y="2415"/>
                          <a:ext cx="1" cy="1"/>
                        </a:xfrm>
                        <a:prstGeom prst="line">
                          <a:avLst/>
                        </a:prstGeom>
                        <a:noFill/>
                        <a:ln w="28575">
                          <a:solidFill>
                            <a:schemeClr val="tx1"/>
                          </a:solidFill>
                          <a:round/>
                          <a:headEnd/>
                          <a:tailEnd/>
                        </a:ln>
                      </p:spPr>
                      <p:txBody>
                        <a:bodyPr/>
                        <a:lstStyle/>
                        <a:p>
                          <a:endParaRPr lang="fr-CA"/>
                        </a:p>
                      </p:txBody>
                    </p:sp>
                    <p:sp>
                      <p:nvSpPr>
                        <p:cNvPr id="123564" name="Freeform 463"/>
                        <p:cNvSpPr>
                          <a:spLocks/>
                        </p:cNvSpPr>
                        <p:nvPr/>
                      </p:nvSpPr>
                      <p:spPr bwMode="auto">
                        <a:xfrm>
                          <a:off x="1527" y="2409"/>
                          <a:ext cx="6" cy="8"/>
                        </a:xfrm>
                        <a:custGeom>
                          <a:avLst/>
                          <a:gdLst>
                            <a:gd name="T0" fmla="*/ 0 w 24"/>
                            <a:gd name="T1" fmla="*/ 0 h 38"/>
                            <a:gd name="T2" fmla="*/ 0 w 24"/>
                            <a:gd name="T3" fmla="*/ 0 h 38"/>
                            <a:gd name="T4" fmla="*/ 0 w 24"/>
                            <a:gd name="T5" fmla="*/ 0 h 38"/>
                            <a:gd name="T6" fmla="*/ 0 w 24"/>
                            <a:gd name="T7" fmla="*/ 0 h 38"/>
                            <a:gd name="T8" fmla="*/ 0 w 24"/>
                            <a:gd name="T9" fmla="*/ 0 h 38"/>
                            <a:gd name="T10" fmla="*/ 0 w 24"/>
                            <a:gd name="T11" fmla="*/ 0 h 38"/>
                            <a:gd name="T12" fmla="*/ 0 w 24"/>
                            <a:gd name="T13" fmla="*/ 0 h 38"/>
                            <a:gd name="T14" fmla="*/ 0 w 24"/>
                            <a:gd name="T15" fmla="*/ 0 h 38"/>
                            <a:gd name="T16" fmla="*/ 0 w 24"/>
                            <a:gd name="T17" fmla="*/ 0 h 38"/>
                            <a:gd name="T18" fmla="*/ 0 w 24"/>
                            <a:gd name="T19" fmla="*/ 0 h 38"/>
                            <a:gd name="T20" fmla="*/ 0 w 24"/>
                            <a:gd name="T21" fmla="*/ 0 h 38"/>
                            <a:gd name="T22" fmla="*/ 0 w 24"/>
                            <a:gd name="T23" fmla="*/ 0 h 38"/>
                            <a:gd name="T24" fmla="*/ 0 w 24"/>
                            <a:gd name="T25" fmla="*/ 0 h 38"/>
                            <a:gd name="T26" fmla="*/ 0 w 24"/>
                            <a:gd name="T27" fmla="*/ 0 h 38"/>
                            <a:gd name="T28" fmla="*/ 0 w 24"/>
                            <a:gd name="T29" fmla="*/ 0 h 38"/>
                            <a:gd name="T30" fmla="*/ 0 w 24"/>
                            <a:gd name="T31" fmla="*/ 0 h 38"/>
                            <a:gd name="T32" fmla="*/ 0 w 24"/>
                            <a:gd name="T33" fmla="*/ 0 h 38"/>
                            <a:gd name="T34" fmla="*/ 0 w 24"/>
                            <a:gd name="T35" fmla="*/ 0 h 38"/>
                            <a:gd name="T36" fmla="*/ 0 w 24"/>
                            <a:gd name="T37" fmla="*/ 0 h 38"/>
                            <a:gd name="T38" fmla="*/ 0 w 24"/>
                            <a:gd name="T39" fmla="*/ 0 h 38"/>
                            <a:gd name="T40" fmla="*/ 0 w 24"/>
                            <a:gd name="T41" fmla="*/ 0 h 38"/>
                            <a:gd name="T42" fmla="*/ 0 w 24"/>
                            <a:gd name="T43" fmla="*/ 0 h 38"/>
                            <a:gd name="T44" fmla="*/ 0 w 24"/>
                            <a:gd name="T45" fmla="*/ 0 h 38"/>
                            <a:gd name="T46" fmla="*/ 0 w 24"/>
                            <a:gd name="T47" fmla="*/ 0 h 38"/>
                            <a:gd name="T48" fmla="*/ 0 w 24"/>
                            <a:gd name="T49" fmla="*/ 0 h 38"/>
                            <a:gd name="T50" fmla="*/ 0 w 24"/>
                            <a:gd name="T51" fmla="*/ 0 h 38"/>
                            <a:gd name="T52" fmla="*/ 0 w 24"/>
                            <a:gd name="T53" fmla="*/ 0 h 38"/>
                            <a:gd name="T54" fmla="*/ 0 w 24"/>
                            <a:gd name="T55" fmla="*/ 0 h 38"/>
                            <a:gd name="T56" fmla="*/ 0 w 24"/>
                            <a:gd name="T57" fmla="*/ 0 h 38"/>
                            <a:gd name="T58" fmla="*/ 0 w 24"/>
                            <a:gd name="T59" fmla="*/ 0 h 38"/>
                            <a:gd name="T60" fmla="*/ 0 w 24"/>
                            <a:gd name="T61" fmla="*/ 0 h 38"/>
                            <a:gd name="T62" fmla="*/ 0 w 24"/>
                            <a:gd name="T63" fmla="*/ 0 h 38"/>
                            <a:gd name="T64" fmla="*/ 0 w 24"/>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
                            <a:gd name="T100" fmla="*/ 0 h 38"/>
                            <a:gd name="T101" fmla="*/ 24 w 24"/>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 h="38">
                              <a:moveTo>
                                <a:pt x="0" y="27"/>
                              </a:moveTo>
                              <a:lnTo>
                                <a:pt x="0" y="27"/>
                              </a:lnTo>
                              <a:lnTo>
                                <a:pt x="0" y="30"/>
                              </a:lnTo>
                              <a:lnTo>
                                <a:pt x="3" y="32"/>
                              </a:lnTo>
                              <a:lnTo>
                                <a:pt x="6" y="36"/>
                              </a:lnTo>
                              <a:lnTo>
                                <a:pt x="9" y="36"/>
                              </a:lnTo>
                              <a:lnTo>
                                <a:pt x="9" y="38"/>
                              </a:lnTo>
                              <a:lnTo>
                                <a:pt x="13" y="38"/>
                              </a:lnTo>
                              <a:lnTo>
                                <a:pt x="15" y="38"/>
                              </a:lnTo>
                              <a:lnTo>
                                <a:pt x="18" y="36"/>
                              </a:lnTo>
                              <a:lnTo>
                                <a:pt x="22" y="32"/>
                              </a:lnTo>
                              <a:lnTo>
                                <a:pt x="24" y="30"/>
                              </a:lnTo>
                              <a:lnTo>
                                <a:pt x="24" y="27"/>
                              </a:lnTo>
                              <a:lnTo>
                                <a:pt x="24" y="13"/>
                              </a:lnTo>
                              <a:lnTo>
                                <a:pt x="24" y="8"/>
                              </a:lnTo>
                              <a:lnTo>
                                <a:pt x="24" y="4"/>
                              </a:lnTo>
                              <a:lnTo>
                                <a:pt x="22" y="4"/>
                              </a:lnTo>
                              <a:lnTo>
                                <a:pt x="22" y="2"/>
                              </a:lnTo>
                              <a:lnTo>
                                <a:pt x="18" y="2"/>
                              </a:lnTo>
                              <a:lnTo>
                                <a:pt x="18" y="0"/>
                              </a:lnTo>
                              <a:lnTo>
                                <a:pt x="15" y="0"/>
                              </a:lnTo>
                              <a:lnTo>
                                <a:pt x="13" y="0"/>
                              </a:lnTo>
                              <a:lnTo>
                                <a:pt x="9" y="0"/>
                              </a:lnTo>
                              <a:lnTo>
                                <a:pt x="6" y="2"/>
                              </a:lnTo>
                              <a:lnTo>
                                <a:pt x="3" y="2"/>
                              </a:lnTo>
                              <a:lnTo>
                                <a:pt x="3" y="4"/>
                              </a:lnTo>
                              <a:lnTo>
                                <a:pt x="0" y="4"/>
                              </a:lnTo>
                              <a:lnTo>
                                <a:pt x="0" y="13"/>
                              </a:lnTo>
                              <a:lnTo>
                                <a:pt x="0" y="27"/>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565" name="Line 464"/>
                        <p:cNvSpPr>
                          <a:spLocks noChangeShapeType="1"/>
                        </p:cNvSpPr>
                        <p:nvPr/>
                      </p:nvSpPr>
                      <p:spPr bwMode="auto">
                        <a:xfrm>
                          <a:off x="1530" y="2409"/>
                          <a:ext cx="1" cy="1"/>
                        </a:xfrm>
                        <a:prstGeom prst="line">
                          <a:avLst/>
                        </a:prstGeom>
                        <a:noFill/>
                        <a:ln w="28575">
                          <a:solidFill>
                            <a:schemeClr val="tx1"/>
                          </a:solidFill>
                          <a:round/>
                          <a:headEnd/>
                          <a:tailEnd/>
                        </a:ln>
                      </p:spPr>
                      <p:txBody>
                        <a:bodyPr/>
                        <a:lstStyle/>
                        <a:p>
                          <a:endParaRPr lang="fr-CA"/>
                        </a:p>
                      </p:txBody>
                    </p:sp>
                    <p:sp>
                      <p:nvSpPr>
                        <p:cNvPr id="123566" name="Freeform 465"/>
                        <p:cNvSpPr>
                          <a:spLocks/>
                        </p:cNvSpPr>
                        <p:nvPr/>
                      </p:nvSpPr>
                      <p:spPr bwMode="auto">
                        <a:xfrm>
                          <a:off x="1527" y="2409"/>
                          <a:ext cx="20" cy="4"/>
                        </a:xfrm>
                        <a:custGeom>
                          <a:avLst/>
                          <a:gdLst>
                            <a:gd name="T0" fmla="*/ 0 w 83"/>
                            <a:gd name="T1" fmla="*/ 0 h 21"/>
                            <a:gd name="T2" fmla="*/ 0 w 83"/>
                            <a:gd name="T3" fmla="*/ 0 h 21"/>
                            <a:gd name="T4" fmla="*/ 0 w 83"/>
                            <a:gd name="T5" fmla="*/ 0 h 21"/>
                            <a:gd name="T6" fmla="*/ 0 w 83"/>
                            <a:gd name="T7" fmla="*/ 0 h 21"/>
                            <a:gd name="T8" fmla="*/ 0 w 83"/>
                            <a:gd name="T9" fmla="*/ 0 h 21"/>
                            <a:gd name="T10" fmla="*/ 0 w 83"/>
                            <a:gd name="T11" fmla="*/ 0 h 21"/>
                            <a:gd name="T12" fmla="*/ 0 w 83"/>
                            <a:gd name="T13" fmla="*/ 0 h 21"/>
                            <a:gd name="T14" fmla="*/ 0 w 83"/>
                            <a:gd name="T15" fmla="*/ 0 h 21"/>
                            <a:gd name="T16" fmla="*/ 0 w 83"/>
                            <a:gd name="T17" fmla="*/ 0 h 21"/>
                            <a:gd name="T18" fmla="*/ 0 w 83"/>
                            <a:gd name="T19" fmla="*/ 0 h 21"/>
                            <a:gd name="T20" fmla="*/ 0 w 83"/>
                            <a:gd name="T21" fmla="*/ 0 h 21"/>
                            <a:gd name="T22" fmla="*/ 0 w 83"/>
                            <a:gd name="T23" fmla="*/ 0 h 21"/>
                            <a:gd name="T24" fmla="*/ 0 w 83"/>
                            <a:gd name="T25" fmla="*/ 0 h 21"/>
                            <a:gd name="T26" fmla="*/ 0 w 83"/>
                            <a:gd name="T27" fmla="*/ 0 h 21"/>
                            <a:gd name="T28" fmla="*/ 0 w 83"/>
                            <a:gd name="T29" fmla="*/ 0 h 21"/>
                            <a:gd name="T30" fmla="*/ 0 w 83"/>
                            <a:gd name="T31" fmla="*/ 0 h 21"/>
                            <a:gd name="T32" fmla="*/ 0 w 83"/>
                            <a:gd name="T33" fmla="*/ 0 h 21"/>
                            <a:gd name="T34" fmla="*/ 0 w 83"/>
                            <a:gd name="T35" fmla="*/ 0 h 21"/>
                            <a:gd name="T36" fmla="*/ 0 w 83"/>
                            <a:gd name="T37" fmla="*/ 0 h 21"/>
                            <a:gd name="T38" fmla="*/ 0 w 83"/>
                            <a:gd name="T39" fmla="*/ 0 h 21"/>
                            <a:gd name="T40" fmla="*/ 0 w 83"/>
                            <a:gd name="T41" fmla="*/ 0 h 21"/>
                            <a:gd name="T42" fmla="*/ 0 w 83"/>
                            <a:gd name="T43" fmla="*/ 0 h 21"/>
                            <a:gd name="T44" fmla="*/ 0 w 83"/>
                            <a:gd name="T45" fmla="*/ 0 h 21"/>
                            <a:gd name="T46" fmla="*/ 0 w 83"/>
                            <a:gd name="T47" fmla="*/ 0 h 21"/>
                            <a:gd name="T48" fmla="*/ 0 w 83"/>
                            <a:gd name="T49" fmla="*/ 0 h 21"/>
                            <a:gd name="T50" fmla="*/ 0 w 83"/>
                            <a:gd name="T51" fmla="*/ 0 h 21"/>
                            <a:gd name="T52" fmla="*/ 0 w 83"/>
                            <a:gd name="T53" fmla="*/ 0 h 21"/>
                            <a:gd name="T54" fmla="*/ 0 w 83"/>
                            <a:gd name="T55" fmla="*/ 0 h 21"/>
                            <a:gd name="T56" fmla="*/ 0 w 83"/>
                            <a:gd name="T57" fmla="*/ 0 h 21"/>
                            <a:gd name="T58" fmla="*/ 0 w 83"/>
                            <a:gd name="T59" fmla="*/ 0 h 21"/>
                            <a:gd name="T60" fmla="*/ 0 w 83"/>
                            <a:gd name="T61" fmla="*/ 0 h 21"/>
                            <a:gd name="T62" fmla="*/ 0 w 83"/>
                            <a:gd name="T63" fmla="*/ 0 h 21"/>
                            <a:gd name="T64" fmla="*/ 0 w 83"/>
                            <a:gd name="T65" fmla="*/ 0 h 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3"/>
                            <a:gd name="T100" fmla="*/ 0 h 21"/>
                            <a:gd name="T101" fmla="*/ 83 w 83"/>
                            <a:gd name="T102" fmla="*/ 21 h 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3" h="21">
                              <a:moveTo>
                                <a:pt x="13" y="0"/>
                              </a:moveTo>
                              <a:lnTo>
                                <a:pt x="9" y="0"/>
                              </a:lnTo>
                              <a:lnTo>
                                <a:pt x="6" y="2"/>
                              </a:lnTo>
                              <a:lnTo>
                                <a:pt x="3" y="2"/>
                              </a:lnTo>
                              <a:lnTo>
                                <a:pt x="3" y="4"/>
                              </a:lnTo>
                              <a:lnTo>
                                <a:pt x="0" y="4"/>
                              </a:lnTo>
                              <a:lnTo>
                                <a:pt x="0" y="8"/>
                              </a:lnTo>
                              <a:lnTo>
                                <a:pt x="0" y="10"/>
                              </a:lnTo>
                              <a:lnTo>
                                <a:pt x="0" y="13"/>
                              </a:lnTo>
                              <a:lnTo>
                                <a:pt x="0" y="15"/>
                              </a:lnTo>
                              <a:lnTo>
                                <a:pt x="3" y="15"/>
                              </a:lnTo>
                              <a:lnTo>
                                <a:pt x="3" y="19"/>
                              </a:lnTo>
                              <a:lnTo>
                                <a:pt x="6" y="19"/>
                              </a:lnTo>
                              <a:lnTo>
                                <a:pt x="9" y="21"/>
                              </a:lnTo>
                              <a:lnTo>
                                <a:pt x="67" y="21"/>
                              </a:lnTo>
                              <a:lnTo>
                                <a:pt x="73" y="21"/>
                              </a:lnTo>
                              <a:lnTo>
                                <a:pt x="76" y="21"/>
                              </a:lnTo>
                              <a:lnTo>
                                <a:pt x="76" y="19"/>
                              </a:lnTo>
                              <a:lnTo>
                                <a:pt x="80" y="19"/>
                              </a:lnTo>
                              <a:lnTo>
                                <a:pt x="80" y="15"/>
                              </a:lnTo>
                              <a:lnTo>
                                <a:pt x="83" y="15"/>
                              </a:lnTo>
                              <a:lnTo>
                                <a:pt x="83" y="13"/>
                              </a:lnTo>
                              <a:lnTo>
                                <a:pt x="83" y="10"/>
                              </a:lnTo>
                              <a:lnTo>
                                <a:pt x="83" y="8"/>
                              </a:lnTo>
                              <a:lnTo>
                                <a:pt x="83" y="4"/>
                              </a:lnTo>
                              <a:lnTo>
                                <a:pt x="80" y="4"/>
                              </a:lnTo>
                              <a:lnTo>
                                <a:pt x="80" y="2"/>
                              </a:lnTo>
                              <a:lnTo>
                                <a:pt x="76" y="2"/>
                              </a:lnTo>
                              <a:lnTo>
                                <a:pt x="76" y="0"/>
                              </a:lnTo>
                              <a:lnTo>
                                <a:pt x="70"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567" name="Line 466"/>
                        <p:cNvSpPr>
                          <a:spLocks noChangeShapeType="1"/>
                        </p:cNvSpPr>
                        <p:nvPr/>
                      </p:nvSpPr>
                      <p:spPr bwMode="auto">
                        <a:xfrm>
                          <a:off x="1541" y="2411"/>
                          <a:ext cx="1" cy="1"/>
                        </a:xfrm>
                        <a:prstGeom prst="line">
                          <a:avLst/>
                        </a:prstGeom>
                        <a:noFill/>
                        <a:ln w="28575">
                          <a:solidFill>
                            <a:schemeClr val="tx1"/>
                          </a:solidFill>
                          <a:round/>
                          <a:headEnd/>
                          <a:tailEnd/>
                        </a:ln>
                      </p:spPr>
                      <p:txBody>
                        <a:bodyPr/>
                        <a:lstStyle/>
                        <a:p>
                          <a:endParaRPr lang="fr-CA"/>
                        </a:p>
                      </p:txBody>
                    </p:sp>
                  </p:grpSp>
                  <p:grpSp>
                    <p:nvGrpSpPr>
                      <p:cNvPr id="122114" name="Group 467"/>
                      <p:cNvGrpSpPr>
                        <a:grpSpLocks/>
                      </p:cNvGrpSpPr>
                      <p:nvPr/>
                    </p:nvGrpSpPr>
                    <p:grpSpPr bwMode="auto">
                      <a:xfrm>
                        <a:off x="1541" y="2211"/>
                        <a:ext cx="365" cy="202"/>
                        <a:chOff x="1541" y="2211"/>
                        <a:chExt cx="365" cy="202"/>
                      </a:xfrm>
                    </p:grpSpPr>
                    <p:sp>
                      <p:nvSpPr>
                        <p:cNvPr id="123168" name="Freeform 468"/>
                        <p:cNvSpPr>
                          <a:spLocks/>
                        </p:cNvSpPr>
                        <p:nvPr/>
                      </p:nvSpPr>
                      <p:spPr bwMode="auto">
                        <a:xfrm>
                          <a:off x="1541" y="2406"/>
                          <a:ext cx="6" cy="7"/>
                        </a:xfrm>
                        <a:custGeom>
                          <a:avLst/>
                          <a:gdLst>
                            <a:gd name="T0" fmla="*/ 0 w 26"/>
                            <a:gd name="T1" fmla="*/ 0 h 38"/>
                            <a:gd name="T2" fmla="*/ 0 w 26"/>
                            <a:gd name="T3" fmla="*/ 0 h 38"/>
                            <a:gd name="T4" fmla="*/ 0 w 26"/>
                            <a:gd name="T5" fmla="*/ 0 h 38"/>
                            <a:gd name="T6" fmla="*/ 0 w 26"/>
                            <a:gd name="T7" fmla="*/ 0 h 38"/>
                            <a:gd name="T8" fmla="*/ 0 w 26"/>
                            <a:gd name="T9" fmla="*/ 0 h 38"/>
                            <a:gd name="T10" fmla="*/ 0 w 26"/>
                            <a:gd name="T11" fmla="*/ 0 h 38"/>
                            <a:gd name="T12" fmla="*/ 0 w 26"/>
                            <a:gd name="T13" fmla="*/ 0 h 38"/>
                            <a:gd name="T14" fmla="*/ 0 w 26"/>
                            <a:gd name="T15" fmla="*/ 0 h 38"/>
                            <a:gd name="T16" fmla="*/ 0 w 26"/>
                            <a:gd name="T17" fmla="*/ 0 h 38"/>
                            <a:gd name="T18" fmla="*/ 0 w 26"/>
                            <a:gd name="T19" fmla="*/ 0 h 38"/>
                            <a:gd name="T20" fmla="*/ 0 w 26"/>
                            <a:gd name="T21" fmla="*/ 0 h 38"/>
                            <a:gd name="T22" fmla="*/ 0 w 26"/>
                            <a:gd name="T23" fmla="*/ 0 h 38"/>
                            <a:gd name="T24" fmla="*/ 0 w 26"/>
                            <a:gd name="T25" fmla="*/ 0 h 38"/>
                            <a:gd name="T26" fmla="*/ 0 w 26"/>
                            <a:gd name="T27" fmla="*/ 0 h 38"/>
                            <a:gd name="T28" fmla="*/ 0 w 26"/>
                            <a:gd name="T29" fmla="*/ 0 h 38"/>
                            <a:gd name="T30" fmla="*/ 0 w 26"/>
                            <a:gd name="T31" fmla="*/ 0 h 38"/>
                            <a:gd name="T32" fmla="*/ 0 w 26"/>
                            <a:gd name="T33" fmla="*/ 0 h 38"/>
                            <a:gd name="T34" fmla="*/ 0 w 26"/>
                            <a:gd name="T35" fmla="*/ 0 h 38"/>
                            <a:gd name="T36" fmla="*/ 0 w 26"/>
                            <a:gd name="T37" fmla="*/ 0 h 38"/>
                            <a:gd name="T38" fmla="*/ 0 w 26"/>
                            <a:gd name="T39" fmla="*/ 0 h 38"/>
                            <a:gd name="T40" fmla="*/ 0 w 26"/>
                            <a:gd name="T41" fmla="*/ 0 h 38"/>
                            <a:gd name="T42" fmla="*/ 0 w 26"/>
                            <a:gd name="T43" fmla="*/ 0 h 38"/>
                            <a:gd name="T44" fmla="*/ 0 w 26"/>
                            <a:gd name="T45" fmla="*/ 0 h 38"/>
                            <a:gd name="T46" fmla="*/ 0 w 26"/>
                            <a:gd name="T47" fmla="*/ 0 h 38"/>
                            <a:gd name="T48" fmla="*/ 0 w 26"/>
                            <a:gd name="T49" fmla="*/ 0 h 38"/>
                            <a:gd name="T50" fmla="*/ 0 w 26"/>
                            <a:gd name="T51" fmla="*/ 0 h 38"/>
                            <a:gd name="T52" fmla="*/ 0 w 26"/>
                            <a:gd name="T53" fmla="*/ 0 h 38"/>
                            <a:gd name="T54" fmla="*/ 0 w 26"/>
                            <a:gd name="T55" fmla="*/ 0 h 38"/>
                            <a:gd name="T56" fmla="*/ 0 w 26"/>
                            <a:gd name="T57" fmla="*/ 0 h 38"/>
                            <a:gd name="T58" fmla="*/ 0 w 26"/>
                            <a:gd name="T59" fmla="*/ 0 h 38"/>
                            <a:gd name="T60" fmla="*/ 0 w 26"/>
                            <a:gd name="T61" fmla="*/ 0 h 38"/>
                            <a:gd name="T62" fmla="*/ 0 w 26"/>
                            <a:gd name="T63" fmla="*/ 0 h 38"/>
                            <a:gd name="T64" fmla="*/ 0 w 26"/>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8"/>
                            <a:gd name="T101" fmla="*/ 26 w 26"/>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8">
                              <a:moveTo>
                                <a:pt x="0" y="27"/>
                              </a:moveTo>
                              <a:lnTo>
                                <a:pt x="0" y="30"/>
                              </a:lnTo>
                              <a:lnTo>
                                <a:pt x="0" y="32"/>
                              </a:lnTo>
                              <a:lnTo>
                                <a:pt x="4" y="32"/>
                              </a:lnTo>
                              <a:lnTo>
                                <a:pt x="4" y="36"/>
                              </a:lnTo>
                              <a:lnTo>
                                <a:pt x="6" y="36"/>
                              </a:lnTo>
                              <a:lnTo>
                                <a:pt x="10" y="38"/>
                              </a:lnTo>
                              <a:lnTo>
                                <a:pt x="13" y="38"/>
                              </a:lnTo>
                              <a:lnTo>
                                <a:pt x="16" y="38"/>
                              </a:lnTo>
                              <a:lnTo>
                                <a:pt x="19" y="38"/>
                              </a:lnTo>
                              <a:lnTo>
                                <a:pt x="19" y="36"/>
                              </a:lnTo>
                              <a:lnTo>
                                <a:pt x="23" y="36"/>
                              </a:lnTo>
                              <a:lnTo>
                                <a:pt x="23" y="32"/>
                              </a:lnTo>
                              <a:lnTo>
                                <a:pt x="26" y="32"/>
                              </a:lnTo>
                              <a:lnTo>
                                <a:pt x="26" y="30"/>
                              </a:lnTo>
                              <a:lnTo>
                                <a:pt x="26" y="17"/>
                              </a:lnTo>
                              <a:lnTo>
                                <a:pt x="26" y="11"/>
                              </a:lnTo>
                              <a:lnTo>
                                <a:pt x="26" y="8"/>
                              </a:lnTo>
                              <a:lnTo>
                                <a:pt x="23" y="5"/>
                              </a:lnTo>
                              <a:lnTo>
                                <a:pt x="19" y="2"/>
                              </a:lnTo>
                              <a:lnTo>
                                <a:pt x="16" y="0"/>
                              </a:lnTo>
                              <a:lnTo>
                                <a:pt x="13" y="0"/>
                              </a:lnTo>
                              <a:lnTo>
                                <a:pt x="10" y="0"/>
                              </a:lnTo>
                              <a:lnTo>
                                <a:pt x="10" y="2"/>
                              </a:lnTo>
                              <a:lnTo>
                                <a:pt x="6" y="2"/>
                              </a:lnTo>
                              <a:lnTo>
                                <a:pt x="4" y="5"/>
                              </a:lnTo>
                              <a:lnTo>
                                <a:pt x="0" y="8"/>
                              </a:lnTo>
                              <a:lnTo>
                                <a:pt x="0" y="13"/>
                              </a:lnTo>
                              <a:lnTo>
                                <a:pt x="0" y="27"/>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169" name="Line 469"/>
                        <p:cNvSpPr>
                          <a:spLocks noChangeShapeType="1"/>
                        </p:cNvSpPr>
                        <p:nvPr/>
                      </p:nvSpPr>
                      <p:spPr bwMode="auto">
                        <a:xfrm>
                          <a:off x="1544" y="2406"/>
                          <a:ext cx="1" cy="1"/>
                        </a:xfrm>
                        <a:prstGeom prst="line">
                          <a:avLst/>
                        </a:prstGeom>
                        <a:noFill/>
                        <a:ln w="28575">
                          <a:solidFill>
                            <a:schemeClr val="tx1"/>
                          </a:solidFill>
                          <a:round/>
                          <a:headEnd/>
                          <a:tailEnd/>
                        </a:ln>
                      </p:spPr>
                      <p:txBody>
                        <a:bodyPr/>
                        <a:lstStyle/>
                        <a:p>
                          <a:endParaRPr lang="fr-CA"/>
                        </a:p>
                      </p:txBody>
                    </p:sp>
                    <p:sp>
                      <p:nvSpPr>
                        <p:cNvPr id="123170" name="Freeform 470"/>
                        <p:cNvSpPr>
                          <a:spLocks/>
                        </p:cNvSpPr>
                        <p:nvPr/>
                      </p:nvSpPr>
                      <p:spPr bwMode="auto">
                        <a:xfrm>
                          <a:off x="1541" y="2406"/>
                          <a:ext cx="25" cy="4"/>
                        </a:xfrm>
                        <a:custGeom>
                          <a:avLst/>
                          <a:gdLst>
                            <a:gd name="T0" fmla="*/ 0 w 99"/>
                            <a:gd name="T1" fmla="*/ 0 h 21"/>
                            <a:gd name="T2" fmla="*/ 0 w 99"/>
                            <a:gd name="T3" fmla="*/ 0 h 21"/>
                            <a:gd name="T4" fmla="*/ 0 w 99"/>
                            <a:gd name="T5" fmla="*/ 0 h 21"/>
                            <a:gd name="T6" fmla="*/ 0 w 99"/>
                            <a:gd name="T7" fmla="*/ 0 h 21"/>
                            <a:gd name="T8" fmla="*/ 0 w 99"/>
                            <a:gd name="T9" fmla="*/ 0 h 21"/>
                            <a:gd name="T10" fmla="*/ 0 w 99"/>
                            <a:gd name="T11" fmla="*/ 0 h 21"/>
                            <a:gd name="T12" fmla="*/ 0 w 99"/>
                            <a:gd name="T13" fmla="*/ 0 h 21"/>
                            <a:gd name="T14" fmla="*/ 0 w 99"/>
                            <a:gd name="T15" fmla="*/ 0 h 21"/>
                            <a:gd name="T16" fmla="*/ 0 w 99"/>
                            <a:gd name="T17" fmla="*/ 0 h 21"/>
                            <a:gd name="T18" fmla="*/ 0 w 99"/>
                            <a:gd name="T19" fmla="*/ 0 h 21"/>
                            <a:gd name="T20" fmla="*/ 0 w 99"/>
                            <a:gd name="T21" fmla="*/ 0 h 21"/>
                            <a:gd name="T22" fmla="*/ 0 w 99"/>
                            <a:gd name="T23" fmla="*/ 0 h 21"/>
                            <a:gd name="T24" fmla="*/ 0 w 99"/>
                            <a:gd name="T25" fmla="*/ 0 h 21"/>
                            <a:gd name="T26" fmla="*/ 0 w 99"/>
                            <a:gd name="T27" fmla="*/ 0 h 21"/>
                            <a:gd name="T28" fmla="*/ 0 w 99"/>
                            <a:gd name="T29" fmla="*/ 0 h 21"/>
                            <a:gd name="T30" fmla="*/ 0 w 99"/>
                            <a:gd name="T31" fmla="*/ 0 h 21"/>
                            <a:gd name="T32" fmla="*/ 0 w 99"/>
                            <a:gd name="T33" fmla="*/ 0 h 21"/>
                            <a:gd name="T34" fmla="*/ 0 w 99"/>
                            <a:gd name="T35" fmla="*/ 0 h 21"/>
                            <a:gd name="T36" fmla="*/ 0 w 99"/>
                            <a:gd name="T37" fmla="*/ 0 h 21"/>
                            <a:gd name="T38" fmla="*/ 0 w 99"/>
                            <a:gd name="T39" fmla="*/ 0 h 21"/>
                            <a:gd name="T40" fmla="*/ 0 w 99"/>
                            <a:gd name="T41" fmla="*/ 0 h 21"/>
                            <a:gd name="T42" fmla="*/ 0 w 99"/>
                            <a:gd name="T43" fmla="*/ 0 h 21"/>
                            <a:gd name="T44" fmla="*/ 0 w 99"/>
                            <a:gd name="T45" fmla="*/ 0 h 21"/>
                            <a:gd name="T46" fmla="*/ 0 w 99"/>
                            <a:gd name="T47" fmla="*/ 0 h 21"/>
                            <a:gd name="T48" fmla="*/ 0 w 99"/>
                            <a:gd name="T49" fmla="*/ 0 h 21"/>
                            <a:gd name="T50" fmla="*/ 0 w 99"/>
                            <a:gd name="T51" fmla="*/ 0 h 21"/>
                            <a:gd name="T52" fmla="*/ 0 w 99"/>
                            <a:gd name="T53" fmla="*/ 0 h 21"/>
                            <a:gd name="T54" fmla="*/ 0 w 99"/>
                            <a:gd name="T55" fmla="*/ 0 h 21"/>
                            <a:gd name="T56" fmla="*/ 0 w 99"/>
                            <a:gd name="T57" fmla="*/ 0 h 21"/>
                            <a:gd name="T58" fmla="*/ 0 w 99"/>
                            <a:gd name="T59" fmla="*/ 0 h 21"/>
                            <a:gd name="T60" fmla="*/ 0 w 99"/>
                            <a:gd name="T61" fmla="*/ 0 h 21"/>
                            <a:gd name="T62" fmla="*/ 0 w 99"/>
                            <a:gd name="T63" fmla="*/ 0 h 21"/>
                            <a:gd name="T64" fmla="*/ 0 w 99"/>
                            <a:gd name="T65" fmla="*/ 0 h 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9"/>
                            <a:gd name="T100" fmla="*/ 0 h 21"/>
                            <a:gd name="T101" fmla="*/ 99 w 99"/>
                            <a:gd name="T102" fmla="*/ 21 h 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9" h="21">
                              <a:moveTo>
                                <a:pt x="13" y="0"/>
                              </a:moveTo>
                              <a:lnTo>
                                <a:pt x="10" y="0"/>
                              </a:lnTo>
                              <a:lnTo>
                                <a:pt x="10" y="2"/>
                              </a:lnTo>
                              <a:lnTo>
                                <a:pt x="6" y="2"/>
                              </a:lnTo>
                              <a:lnTo>
                                <a:pt x="4" y="5"/>
                              </a:lnTo>
                              <a:lnTo>
                                <a:pt x="0" y="8"/>
                              </a:lnTo>
                              <a:lnTo>
                                <a:pt x="0" y="11"/>
                              </a:lnTo>
                              <a:lnTo>
                                <a:pt x="0" y="13"/>
                              </a:lnTo>
                              <a:lnTo>
                                <a:pt x="0" y="17"/>
                              </a:lnTo>
                              <a:lnTo>
                                <a:pt x="4" y="19"/>
                              </a:lnTo>
                              <a:lnTo>
                                <a:pt x="6" y="21"/>
                              </a:lnTo>
                              <a:lnTo>
                                <a:pt x="10" y="21"/>
                              </a:lnTo>
                              <a:lnTo>
                                <a:pt x="80" y="21"/>
                              </a:lnTo>
                              <a:lnTo>
                                <a:pt x="90" y="21"/>
                              </a:lnTo>
                              <a:lnTo>
                                <a:pt x="93" y="21"/>
                              </a:lnTo>
                              <a:lnTo>
                                <a:pt x="96" y="19"/>
                              </a:lnTo>
                              <a:lnTo>
                                <a:pt x="96" y="17"/>
                              </a:lnTo>
                              <a:lnTo>
                                <a:pt x="99" y="13"/>
                              </a:lnTo>
                              <a:lnTo>
                                <a:pt x="99" y="11"/>
                              </a:lnTo>
                              <a:lnTo>
                                <a:pt x="96" y="8"/>
                              </a:lnTo>
                              <a:lnTo>
                                <a:pt x="96" y="5"/>
                              </a:lnTo>
                              <a:lnTo>
                                <a:pt x="93" y="2"/>
                              </a:lnTo>
                              <a:lnTo>
                                <a:pt x="90" y="2"/>
                              </a:lnTo>
                              <a:lnTo>
                                <a:pt x="84"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171" name="Line 471"/>
                        <p:cNvSpPr>
                          <a:spLocks noChangeShapeType="1"/>
                        </p:cNvSpPr>
                        <p:nvPr/>
                      </p:nvSpPr>
                      <p:spPr bwMode="auto">
                        <a:xfrm>
                          <a:off x="1559" y="2408"/>
                          <a:ext cx="1" cy="1"/>
                        </a:xfrm>
                        <a:prstGeom prst="line">
                          <a:avLst/>
                        </a:prstGeom>
                        <a:noFill/>
                        <a:ln w="28575">
                          <a:solidFill>
                            <a:schemeClr val="tx1"/>
                          </a:solidFill>
                          <a:round/>
                          <a:headEnd/>
                          <a:tailEnd/>
                        </a:ln>
                      </p:spPr>
                      <p:txBody>
                        <a:bodyPr/>
                        <a:lstStyle/>
                        <a:p>
                          <a:endParaRPr lang="fr-CA"/>
                        </a:p>
                      </p:txBody>
                    </p:sp>
                    <p:sp>
                      <p:nvSpPr>
                        <p:cNvPr id="123172" name="Freeform 472"/>
                        <p:cNvSpPr>
                          <a:spLocks/>
                        </p:cNvSpPr>
                        <p:nvPr/>
                      </p:nvSpPr>
                      <p:spPr bwMode="auto">
                        <a:xfrm>
                          <a:off x="1559" y="2403"/>
                          <a:ext cx="7" cy="7"/>
                        </a:xfrm>
                        <a:custGeom>
                          <a:avLst/>
                          <a:gdLst>
                            <a:gd name="T0" fmla="*/ 0 w 26"/>
                            <a:gd name="T1" fmla="*/ 0 h 36"/>
                            <a:gd name="T2" fmla="*/ 0 w 26"/>
                            <a:gd name="T3" fmla="*/ 0 h 36"/>
                            <a:gd name="T4" fmla="*/ 0 w 26"/>
                            <a:gd name="T5" fmla="*/ 0 h 36"/>
                            <a:gd name="T6" fmla="*/ 0 w 26"/>
                            <a:gd name="T7" fmla="*/ 0 h 36"/>
                            <a:gd name="T8" fmla="*/ 0 w 26"/>
                            <a:gd name="T9" fmla="*/ 0 h 36"/>
                            <a:gd name="T10" fmla="*/ 0 w 26"/>
                            <a:gd name="T11" fmla="*/ 0 h 36"/>
                            <a:gd name="T12" fmla="*/ 0 w 26"/>
                            <a:gd name="T13" fmla="*/ 0 h 36"/>
                            <a:gd name="T14" fmla="*/ 0 w 26"/>
                            <a:gd name="T15" fmla="*/ 0 h 36"/>
                            <a:gd name="T16" fmla="*/ 0 w 26"/>
                            <a:gd name="T17" fmla="*/ 0 h 36"/>
                            <a:gd name="T18" fmla="*/ 0 w 26"/>
                            <a:gd name="T19" fmla="*/ 0 h 36"/>
                            <a:gd name="T20" fmla="*/ 0 w 26"/>
                            <a:gd name="T21" fmla="*/ 0 h 36"/>
                            <a:gd name="T22" fmla="*/ 0 w 26"/>
                            <a:gd name="T23" fmla="*/ 0 h 36"/>
                            <a:gd name="T24" fmla="*/ 0 w 26"/>
                            <a:gd name="T25" fmla="*/ 0 h 36"/>
                            <a:gd name="T26" fmla="*/ 0 w 26"/>
                            <a:gd name="T27" fmla="*/ 0 h 36"/>
                            <a:gd name="T28" fmla="*/ 0 w 26"/>
                            <a:gd name="T29" fmla="*/ 0 h 36"/>
                            <a:gd name="T30" fmla="*/ 0 w 26"/>
                            <a:gd name="T31" fmla="*/ 0 h 36"/>
                            <a:gd name="T32" fmla="*/ 0 w 26"/>
                            <a:gd name="T33" fmla="*/ 0 h 36"/>
                            <a:gd name="T34" fmla="*/ 0 w 26"/>
                            <a:gd name="T35" fmla="*/ 0 h 36"/>
                            <a:gd name="T36" fmla="*/ 0 w 26"/>
                            <a:gd name="T37" fmla="*/ 0 h 36"/>
                            <a:gd name="T38" fmla="*/ 0 w 26"/>
                            <a:gd name="T39" fmla="*/ 0 h 36"/>
                            <a:gd name="T40" fmla="*/ 0 w 26"/>
                            <a:gd name="T41" fmla="*/ 0 h 36"/>
                            <a:gd name="T42" fmla="*/ 0 w 26"/>
                            <a:gd name="T43" fmla="*/ 0 h 36"/>
                            <a:gd name="T44" fmla="*/ 0 w 26"/>
                            <a:gd name="T45" fmla="*/ 0 h 36"/>
                            <a:gd name="T46" fmla="*/ 0 w 26"/>
                            <a:gd name="T47" fmla="*/ 0 h 36"/>
                            <a:gd name="T48" fmla="*/ 0 w 26"/>
                            <a:gd name="T49" fmla="*/ 0 h 36"/>
                            <a:gd name="T50" fmla="*/ 0 w 26"/>
                            <a:gd name="T51" fmla="*/ 0 h 36"/>
                            <a:gd name="T52" fmla="*/ 0 w 26"/>
                            <a:gd name="T53" fmla="*/ 0 h 36"/>
                            <a:gd name="T54" fmla="*/ 0 w 26"/>
                            <a:gd name="T55" fmla="*/ 0 h 36"/>
                            <a:gd name="T56" fmla="*/ 0 w 26"/>
                            <a:gd name="T57" fmla="*/ 0 h 36"/>
                            <a:gd name="T58" fmla="*/ 0 w 26"/>
                            <a:gd name="T59" fmla="*/ 0 h 36"/>
                            <a:gd name="T60" fmla="*/ 0 w 26"/>
                            <a:gd name="T61" fmla="*/ 0 h 36"/>
                            <a:gd name="T62" fmla="*/ 0 w 26"/>
                            <a:gd name="T63" fmla="*/ 0 h 36"/>
                            <a:gd name="T64" fmla="*/ 0 w 26"/>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6"/>
                            <a:gd name="T101" fmla="*/ 26 w 26"/>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6">
                              <a:moveTo>
                                <a:pt x="0" y="26"/>
                              </a:moveTo>
                              <a:lnTo>
                                <a:pt x="0" y="28"/>
                              </a:lnTo>
                              <a:lnTo>
                                <a:pt x="0" y="32"/>
                              </a:lnTo>
                              <a:lnTo>
                                <a:pt x="0" y="34"/>
                              </a:lnTo>
                              <a:lnTo>
                                <a:pt x="4" y="34"/>
                              </a:lnTo>
                              <a:lnTo>
                                <a:pt x="7" y="36"/>
                              </a:lnTo>
                              <a:lnTo>
                                <a:pt x="11" y="36"/>
                              </a:lnTo>
                              <a:lnTo>
                                <a:pt x="13" y="36"/>
                              </a:lnTo>
                              <a:lnTo>
                                <a:pt x="17" y="36"/>
                              </a:lnTo>
                              <a:lnTo>
                                <a:pt x="20" y="36"/>
                              </a:lnTo>
                              <a:lnTo>
                                <a:pt x="23" y="34"/>
                              </a:lnTo>
                              <a:lnTo>
                                <a:pt x="23" y="32"/>
                              </a:lnTo>
                              <a:lnTo>
                                <a:pt x="26" y="28"/>
                              </a:lnTo>
                              <a:lnTo>
                                <a:pt x="26" y="15"/>
                              </a:lnTo>
                              <a:lnTo>
                                <a:pt x="26" y="9"/>
                              </a:lnTo>
                              <a:lnTo>
                                <a:pt x="23" y="6"/>
                              </a:lnTo>
                              <a:lnTo>
                                <a:pt x="23" y="3"/>
                              </a:lnTo>
                              <a:lnTo>
                                <a:pt x="20" y="0"/>
                              </a:lnTo>
                              <a:lnTo>
                                <a:pt x="17" y="0"/>
                              </a:lnTo>
                              <a:lnTo>
                                <a:pt x="13" y="0"/>
                              </a:lnTo>
                              <a:lnTo>
                                <a:pt x="11" y="0"/>
                              </a:lnTo>
                              <a:lnTo>
                                <a:pt x="7" y="0"/>
                              </a:lnTo>
                              <a:lnTo>
                                <a:pt x="4" y="3"/>
                              </a:lnTo>
                              <a:lnTo>
                                <a:pt x="0" y="6"/>
                              </a:lnTo>
                              <a:lnTo>
                                <a:pt x="0" y="11"/>
                              </a:lnTo>
                              <a:lnTo>
                                <a:pt x="0" y="26"/>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173" name="Line 473"/>
                        <p:cNvSpPr>
                          <a:spLocks noChangeShapeType="1"/>
                        </p:cNvSpPr>
                        <p:nvPr/>
                      </p:nvSpPr>
                      <p:spPr bwMode="auto">
                        <a:xfrm>
                          <a:off x="1563" y="2403"/>
                          <a:ext cx="1" cy="1"/>
                        </a:xfrm>
                        <a:prstGeom prst="line">
                          <a:avLst/>
                        </a:prstGeom>
                        <a:noFill/>
                        <a:ln w="28575">
                          <a:solidFill>
                            <a:schemeClr val="tx1"/>
                          </a:solidFill>
                          <a:round/>
                          <a:headEnd/>
                          <a:tailEnd/>
                        </a:ln>
                      </p:spPr>
                      <p:txBody>
                        <a:bodyPr/>
                        <a:lstStyle/>
                        <a:p>
                          <a:endParaRPr lang="fr-CA"/>
                        </a:p>
                      </p:txBody>
                    </p:sp>
                    <p:sp>
                      <p:nvSpPr>
                        <p:cNvPr id="123174" name="Freeform 474"/>
                        <p:cNvSpPr>
                          <a:spLocks/>
                        </p:cNvSpPr>
                        <p:nvPr/>
                      </p:nvSpPr>
                      <p:spPr bwMode="auto">
                        <a:xfrm>
                          <a:off x="1559" y="2403"/>
                          <a:ext cx="14" cy="4"/>
                        </a:xfrm>
                        <a:custGeom>
                          <a:avLst/>
                          <a:gdLst>
                            <a:gd name="T0" fmla="*/ 0 w 56"/>
                            <a:gd name="T1" fmla="*/ 0 h 23"/>
                            <a:gd name="T2" fmla="*/ 0 w 56"/>
                            <a:gd name="T3" fmla="*/ 0 h 23"/>
                            <a:gd name="T4" fmla="*/ 0 w 56"/>
                            <a:gd name="T5" fmla="*/ 0 h 23"/>
                            <a:gd name="T6" fmla="*/ 0 w 56"/>
                            <a:gd name="T7" fmla="*/ 0 h 23"/>
                            <a:gd name="T8" fmla="*/ 0 w 56"/>
                            <a:gd name="T9" fmla="*/ 0 h 23"/>
                            <a:gd name="T10" fmla="*/ 0 w 56"/>
                            <a:gd name="T11" fmla="*/ 0 h 23"/>
                            <a:gd name="T12" fmla="*/ 0 w 56"/>
                            <a:gd name="T13" fmla="*/ 0 h 23"/>
                            <a:gd name="T14" fmla="*/ 0 w 56"/>
                            <a:gd name="T15" fmla="*/ 0 h 23"/>
                            <a:gd name="T16" fmla="*/ 0 w 56"/>
                            <a:gd name="T17" fmla="*/ 0 h 23"/>
                            <a:gd name="T18" fmla="*/ 0 w 56"/>
                            <a:gd name="T19" fmla="*/ 0 h 23"/>
                            <a:gd name="T20" fmla="*/ 0 w 56"/>
                            <a:gd name="T21" fmla="*/ 0 h 23"/>
                            <a:gd name="T22" fmla="*/ 0 w 56"/>
                            <a:gd name="T23" fmla="*/ 0 h 23"/>
                            <a:gd name="T24" fmla="*/ 0 w 56"/>
                            <a:gd name="T25" fmla="*/ 0 h 23"/>
                            <a:gd name="T26" fmla="*/ 0 w 56"/>
                            <a:gd name="T27" fmla="*/ 0 h 23"/>
                            <a:gd name="T28" fmla="*/ 0 w 56"/>
                            <a:gd name="T29" fmla="*/ 0 h 23"/>
                            <a:gd name="T30" fmla="*/ 0 w 56"/>
                            <a:gd name="T31" fmla="*/ 0 h 23"/>
                            <a:gd name="T32" fmla="*/ 0 w 56"/>
                            <a:gd name="T33" fmla="*/ 0 h 23"/>
                            <a:gd name="T34" fmla="*/ 0 w 56"/>
                            <a:gd name="T35" fmla="*/ 0 h 23"/>
                            <a:gd name="T36" fmla="*/ 0 w 56"/>
                            <a:gd name="T37" fmla="*/ 0 h 23"/>
                            <a:gd name="T38" fmla="*/ 0 w 56"/>
                            <a:gd name="T39" fmla="*/ 0 h 23"/>
                            <a:gd name="T40" fmla="*/ 0 w 56"/>
                            <a:gd name="T41" fmla="*/ 0 h 23"/>
                            <a:gd name="T42" fmla="*/ 0 w 56"/>
                            <a:gd name="T43" fmla="*/ 0 h 23"/>
                            <a:gd name="T44" fmla="*/ 0 w 56"/>
                            <a:gd name="T45" fmla="*/ 0 h 23"/>
                            <a:gd name="T46" fmla="*/ 0 w 56"/>
                            <a:gd name="T47" fmla="*/ 0 h 23"/>
                            <a:gd name="T48" fmla="*/ 0 w 56"/>
                            <a:gd name="T49" fmla="*/ 0 h 23"/>
                            <a:gd name="T50" fmla="*/ 0 w 56"/>
                            <a:gd name="T51" fmla="*/ 0 h 23"/>
                            <a:gd name="T52" fmla="*/ 0 w 56"/>
                            <a:gd name="T53" fmla="*/ 0 h 23"/>
                            <a:gd name="T54" fmla="*/ 0 w 56"/>
                            <a:gd name="T55" fmla="*/ 0 h 23"/>
                            <a:gd name="T56" fmla="*/ 0 w 56"/>
                            <a:gd name="T57" fmla="*/ 0 h 23"/>
                            <a:gd name="T58" fmla="*/ 0 w 56"/>
                            <a:gd name="T59" fmla="*/ 0 h 23"/>
                            <a:gd name="T60" fmla="*/ 0 w 56"/>
                            <a:gd name="T61" fmla="*/ 0 h 23"/>
                            <a:gd name="T62" fmla="*/ 0 w 56"/>
                            <a:gd name="T63" fmla="*/ 0 h 23"/>
                            <a:gd name="T64" fmla="*/ 0 w 56"/>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6"/>
                            <a:gd name="T100" fmla="*/ 0 h 23"/>
                            <a:gd name="T101" fmla="*/ 56 w 56"/>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6" h="23">
                              <a:moveTo>
                                <a:pt x="13" y="0"/>
                              </a:moveTo>
                              <a:lnTo>
                                <a:pt x="11" y="0"/>
                              </a:lnTo>
                              <a:lnTo>
                                <a:pt x="7" y="0"/>
                              </a:lnTo>
                              <a:lnTo>
                                <a:pt x="4" y="3"/>
                              </a:lnTo>
                              <a:lnTo>
                                <a:pt x="0" y="6"/>
                              </a:lnTo>
                              <a:lnTo>
                                <a:pt x="0" y="9"/>
                              </a:lnTo>
                              <a:lnTo>
                                <a:pt x="0" y="11"/>
                              </a:lnTo>
                              <a:lnTo>
                                <a:pt x="0" y="15"/>
                              </a:lnTo>
                              <a:lnTo>
                                <a:pt x="0" y="17"/>
                              </a:lnTo>
                              <a:lnTo>
                                <a:pt x="4" y="20"/>
                              </a:lnTo>
                              <a:lnTo>
                                <a:pt x="7" y="20"/>
                              </a:lnTo>
                              <a:lnTo>
                                <a:pt x="11" y="23"/>
                              </a:lnTo>
                              <a:lnTo>
                                <a:pt x="39" y="23"/>
                              </a:lnTo>
                              <a:lnTo>
                                <a:pt x="45" y="23"/>
                              </a:lnTo>
                              <a:lnTo>
                                <a:pt x="45" y="20"/>
                              </a:lnTo>
                              <a:lnTo>
                                <a:pt x="49" y="20"/>
                              </a:lnTo>
                              <a:lnTo>
                                <a:pt x="52" y="20"/>
                              </a:lnTo>
                              <a:lnTo>
                                <a:pt x="52" y="17"/>
                              </a:lnTo>
                              <a:lnTo>
                                <a:pt x="52" y="15"/>
                              </a:lnTo>
                              <a:lnTo>
                                <a:pt x="56" y="15"/>
                              </a:lnTo>
                              <a:lnTo>
                                <a:pt x="56" y="11"/>
                              </a:lnTo>
                              <a:lnTo>
                                <a:pt x="56" y="9"/>
                              </a:lnTo>
                              <a:lnTo>
                                <a:pt x="52" y="6"/>
                              </a:lnTo>
                              <a:lnTo>
                                <a:pt x="52" y="3"/>
                              </a:lnTo>
                              <a:lnTo>
                                <a:pt x="49" y="0"/>
                              </a:lnTo>
                              <a:lnTo>
                                <a:pt x="45" y="0"/>
                              </a:lnTo>
                              <a:lnTo>
                                <a:pt x="43"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175" name="Line 475"/>
                        <p:cNvSpPr>
                          <a:spLocks noChangeShapeType="1"/>
                        </p:cNvSpPr>
                        <p:nvPr/>
                      </p:nvSpPr>
                      <p:spPr bwMode="auto">
                        <a:xfrm>
                          <a:off x="1567" y="2405"/>
                          <a:ext cx="1" cy="1"/>
                        </a:xfrm>
                        <a:prstGeom prst="line">
                          <a:avLst/>
                        </a:prstGeom>
                        <a:noFill/>
                        <a:ln w="28575">
                          <a:solidFill>
                            <a:schemeClr val="tx1"/>
                          </a:solidFill>
                          <a:round/>
                          <a:headEnd/>
                          <a:tailEnd/>
                        </a:ln>
                      </p:spPr>
                      <p:txBody>
                        <a:bodyPr/>
                        <a:lstStyle/>
                        <a:p>
                          <a:endParaRPr lang="fr-CA"/>
                        </a:p>
                      </p:txBody>
                    </p:sp>
                    <p:sp>
                      <p:nvSpPr>
                        <p:cNvPr id="123176" name="Freeform 476"/>
                        <p:cNvSpPr>
                          <a:spLocks/>
                        </p:cNvSpPr>
                        <p:nvPr/>
                      </p:nvSpPr>
                      <p:spPr bwMode="auto">
                        <a:xfrm>
                          <a:off x="1567" y="2399"/>
                          <a:ext cx="6" cy="8"/>
                        </a:xfrm>
                        <a:custGeom>
                          <a:avLst/>
                          <a:gdLst>
                            <a:gd name="T0" fmla="*/ 0 w 26"/>
                            <a:gd name="T1" fmla="*/ 0 h 40"/>
                            <a:gd name="T2" fmla="*/ 0 w 26"/>
                            <a:gd name="T3" fmla="*/ 0 h 40"/>
                            <a:gd name="T4" fmla="*/ 0 w 26"/>
                            <a:gd name="T5" fmla="*/ 0 h 40"/>
                            <a:gd name="T6" fmla="*/ 0 w 26"/>
                            <a:gd name="T7" fmla="*/ 0 h 40"/>
                            <a:gd name="T8" fmla="*/ 0 w 26"/>
                            <a:gd name="T9" fmla="*/ 0 h 40"/>
                            <a:gd name="T10" fmla="*/ 0 w 26"/>
                            <a:gd name="T11" fmla="*/ 0 h 40"/>
                            <a:gd name="T12" fmla="*/ 0 w 26"/>
                            <a:gd name="T13" fmla="*/ 0 h 40"/>
                            <a:gd name="T14" fmla="*/ 0 w 26"/>
                            <a:gd name="T15" fmla="*/ 0 h 40"/>
                            <a:gd name="T16" fmla="*/ 0 w 26"/>
                            <a:gd name="T17" fmla="*/ 0 h 40"/>
                            <a:gd name="T18" fmla="*/ 0 w 26"/>
                            <a:gd name="T19" fmla="*/ 0 h 40"/>
                            <a:gd name="T20" fmla="*/ 0 w 26"/>
                            <a:gd name="T21" fmla="*/ 0 h 40"/>
                            <a:gd name="T22" fmla="*/ 0 w 26"/>
                            <a:gd name="T23" fmla="*/ 0 h 40"/>
                            <a:gd name="T24" fmla="*/ 0 w 26"/>
                            <a:gd name="T25" fmla="*/ 0 h 40"/>
                            <a:gd name="T26" fmla="*/ 0 w 26"/>
                            <a:gd name="T27" fmla="*/ 0 h 40"/>
                            <a:gd name="T28" fmla="*/ 0 w 26"/>
                            <a:gd name="T29" fmla="*/ 0 h 40"/>
                            <a:gd name="T30" fmla="*/ 0 w 26"/>
                            <a:gd name="T31" fmla="*/ 0 h 40"/>
                            <a:gd name="T32" fmla="*/ 0 w 26"/>
                            <a:gd name="T33" fmla="*/ 0 h 40"/>
                            <a:gd name="T34" fmla="*/ 0 w 26"/>
                            <a:gd name="T35" fmla="*/ 0 h 40"/>
                            <a:gd name="T36" fmla="*/ 0 w 26"/>
                            <a:gd name="T37" fmla="*/ 0 h 40"/>
                            <a:gd name="T38" fmla="*/ 0 w 26"/>
                            <a:gd name="T39" fmla="*/ 0 h 40"/>
                            <a:gd name="T40" fmla="*/ 0 w 26"/>
                            <a:gd name="T41" fmla="*/ 0 h 40"/>
                            <a:gd name="T42" fmla="*/ 0 w 26"/>
                            <a:gd name="T43" fmla="*/ 0 h 40"/>
                            <a:gd name="T44" fmla="*/ 0 w 26"/>
                            <a:gd name="T45" fmla="*/ 0 h 40"/>
                            <a:gd name="T46" fmla="*/ 0 w 26"/>
                            <a:gd name="T47" fmla="*/ 0 h 40"/>
                            <a:gd name="T48" fmla="*/ 0 w 26"/>
                            <a:gd name="T49" fmla="*/ 0 h 40"/>
                            <a:gd name="T50" fmla="*/ 0 w 26"/>
                            <a:gd name="T51" fmla="*/ 0 h 40"/>
                            <a:gd name="T52" fmla="*/ 0 w 26"/>
                            <a:gd name="T53" fmla="*/ 0 h 40"/>
                            <a:gd name="T54" fmla="*/ 0 w 26"/>
                            <a:gd name="T55" fmla="*/ 0 h 40"/>
                            <a:gd name="T56" fmla="*/ 0 w 26"/>
                            <a:gd name="T57" fmla="*/ 0 h 40"/>
                            <a:gd name="T58" fmla="*/ 0 w 26"/>
                            <a:gd name="T59" fmla="*/ 0 h 40"/>
                            <a:gd name="T60" fmla="*/ 0 w 26"/>
                            <a:gd name="T61" fmla="*/ 0 h 40"/>
                            <a:gd name="T62" fmla="*/ 0 w 26"/>
                            <a:gd name="T63" fmla="*/ 0 h 40"/>
                            <a:gd name="T64" fmla="*/ 0 w 26"/>
                            <a:gd name="T65" fmla="*/ 0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40"/>
                            <a:gd name="T101" fmla="*/ 26 w 26"/>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40">
                              <a:moveTo>
                                <a:pt x="0" y="28"/>
                              </a:moveTo>
                              <a:lnTo>
                                <a:pt x="0" y="32"/>
                              </a:lnTo>
                              <a:lnTo>
                                <a:pt x="0" y="34"/>
                              </a:lnTo>
                              <a:lnTo>
                                <a:pt x="2" y="37"/>
                              </a:lnTo>
                              <a:lnTo>
                                <a:pt x="6" y="37"/>
                              </a:lnTo>
                              <a:lnTo>
                                <a:pt x="9" y="40"/>
                              </a:lnTo>
                              <a:lnTo>
                                <a:pt x="13" y="40"/>
                              </a:lnTo>
                              <a:lnTo>
                                <a:pt x="15" y="40"/>
                              </a:lnTo>
                              <a:lnTo>
                                <a:pt x="15" y="37"/>
                              </a:lnTo>
                              <a:lnTo>
                                <a:pt x="19" y="37"/>
                              </a:lnTo>
                              <a:lnTo>
                                <a:pt x="22" y="37"/>
                              </a:lnTo>
                              <a:lnTo>
                                <a:pt x="22" y="34"/>
                              </a:lnTo>
                              <a:lnTo>
                                <a:pt x="22" y="32"/>
                              </a:lnTo>
                              <a:lnTo>
                                <a:pt x="26" y="32"/>
                              </a:lnTo>
                              <a:lnTo>
                                <a:pt x="26" y="17"/>
                              </a:lnTo>
                              <a:lnTo>
                                <a:pt x="26" y="9"/>
                              </a:lnTo>
                              <a:lnTo>
                                <a:pt x="22" y="9"/>
                              </a:lnTo>
                              <a:lnTo>
                                <a:pt x="22" y="6"/>
                              </a:lnTo>
                              <a:lnTo>
                                <a:pt x="22" y="4"/>
                              </a:lnTo>
                              <a:lnTo>
                                <a:pt x="19" y="4"/>
                              </a:lnTo>
                              <a:lnTo>
                                <a:pt x="15" y="0"/>
                              </a:lnTo>
                              <a:lnTo>
                                <a:pt x="13" y="0"/>
                              </a:lnTo>
                              <a:lnTo>
                                <a:pt x="9" y="0"/>
                              </a:lnTo>
                              <a:lnTo>
                                <a:pt x="6" y="0"/>
                              </a:lnTo>
                              <a:lnTo>
                                <a:pt x="6" y="4"/>
                              </a:lnTo>
                              <a:lnTo>
                                <a:pt x="2" y="4"/>
                              </a:lnTo>
                              <a:lnTo>
                                <a:pt x="0" y="6"/>
                              </a:lnTo>
                              <a:lnTo>
                                <a:pt x="0" y="9"/>
                              </a:lnTo>
                              <a:lnTo>
                                <a:pt x="0" y="15"/>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177" name="Line 477"/>
                        <p:cNvSpPr>
                          <a:spLocks noChangeShapeType="1"/>
                        </p:cNvSpPr>
                        <p:nvPr/>
                      </p:nvSpPr>
                      <p:spPr bwMode="auto">
                        <a:xfrm>
                          <a:off x="1570" y="2399"/>
                          <a:ext cx="1" cy="1"/>
                        </a:xfrm>
                        <a:prstGeom prst="line">
                          <a:avLst/>
                        </a:prstGeom>
                        <a:noFill/>
                        <a:ln w="28575">
                          <a:solidFill>
                            <a:schemeClr val="tx1"/>
                          </a:solidFill>
                          <a:round/>
                          <a:headEnd/>
                          <a:tailEnd/>
                        </a:ln>
                      </p:spPr>
                      <p:txBody>
                        <a:bodyPr/>
                        <a:lstStyle/>
                        <a:p>
                          <a:endParaRPr lang="fr-CA"/>
                        </a:p>
                      </p:txBody>
                    </p:sp>
                    <p:sp>
                      <p:nvSpPr>
                        <p:cNvPr id="123178" name="Freeform 478"/>
                        <p:cNvSpPr>
                          <a:spLocks/>
                        </p:cNvSpPr>
                        <p:nvPr/>
                      </p:nvSpPr>
                      <p:spPr bwMode="auto">
                        <a:xfrm>
                          <a:off x="1567" y="2399"/>
                          <a:ext cx="9" cy="5"/>
                        </a:xfrm>
                        <a:custGeom>
                          <a:avLst/>
                          <a:gdLst>
                            <a:gd name="T0" fmla="*/ 0 w 39"/>
                            <a:gd name="T1" fmla="*/ 0 h 23"/>
                            <a:gd name="T2" fmla="*/ 0 w 39"/>
                            <a:gd name="T3" fmla="*/ 0 h 23"/>
                            <a:gd name="T4" fmla="*/ 0 w 39"/>
                            <a:gd name="T5" fmla="*/ 0 h 23"/>
                            <a:gd name="T6" fmla="*/ 0 w 39"/>
                            <a:gd name="T7" fmla="*/ 0 h 23"/>
                            <a:gd name="T8" fmla="*/ 0 w 39"/>
                            <a:gd name="T9" fmla="*/ 0 h 23"/>
                            <a:gd name="T10" fmla="*/ 0 w 39"/>
                            <a:gd name="T11" fmla="*/ 0 h 23"/>
                            <a:gd name="T12" fmla="*/ 0 w 39"/>
                            <a:gd name="T13" fmla="*/ 0 h 23"/>
                            <a:gd name="T14" fmla="*/ 0 w 39"/>
                            <a:gd name="T15" fmla="*/ 0 h 23"/>
                            <a:gd name="T16" fmla="*/ 0 w 39"/>
                            <a:gd name="T17" fmla="*/ 0 h 23"/>
                            <a:gd name="T18" fmla="*/ 0 w 39"/>
                            <a:gd name="T19" fmla="*/ 0 h 23"/>
                            <a:gd name="T20" fmla="*/ 0 w 39"/>
                            <a:gd name="T21" fmla="*/ 0 h 23"/>
                            <a:gd name="T22" fmla="*/ 0 w 39"/>
                            <a:gd name="T23" fmla="*/ 0 h 23"/>
                            <a:gd name="T24" fmla="*/ 0 w 39"/>
                            <a:gd name="T25" fmla="*/ 0 h 23"/>
                            <a:gd name="T26" fmla="*/ 0 w 39"/>
                            <a:gd name="T27" fmla="*/ 0 h 23"/>
                            <a:gd name="T28" fmla="*/ 0 w 39"/>
                            <a:gd name="T29" fmla="*/ 0 h 23"/>
                            <a:gd name="T30" fmla="*/ 0 w 39"/>
                            <a:gd name="T31" fmla="*/ 0 h 23"/>
                            <a:gd name="T32" fmla="*/ 0 w 39"/>
                            <a:gd name="T33" fmla="*/ 0 h 23"/>
                            <a:gd name="T34" fmla="*/ 0 w 39"/>
                            <a:gd name="T35" fmla="*/ 0 h 23"/>
                            <a:gd name="T36" fmla="*/ 0 w 39"/>
                            <a:gd name="T37" fmla="*/ 0 h 23"/>
                            <a:gd name="T38" fmla="*/ 0 w 39"/>
                            <a:gd name="T39" fmla="*/ 0 h 23"/>
                            <a:gd name="T40" fmla="*/ 0 w 39"/>
                            <a:gd name="T41" fmla="*/ 0 h 23"/>
                            <a:gd name="T42" fmla="*/ 0 w 39"/>
                            <a:gd name="T43" fmla="*/ 0 h 23"/>
                            <a:gd name="T44" fmla="*/ 0 w 39"/>
                            <a:gd name="T45" fmla="*/ 0 h 23"/>
                            <a:gd name="T46" fmla="*/ 0 w 39"/>
                            <a:gd name="T47" fmla="*/ 0 h 23"/>
                            <a:gd name="T48" fmla="*/ 0 w 39"/>
                            <a:gd name="T49" fmla="*/ 0 h 23"/>
                            <a:gd name="T50" fmla="*/ 0 w 39"/>
                            <a:gd name="T51" fmla="*/ 0 h 23"/>
                            <a:gd name="T52" fmla="*/ 0 w 39"/>
                            <a:gd name="T53" fmla="*/ 0 h 23"/>
                            <a:gd name="T54" fmla="*/ 0 w 39"/>
                            <a:gd name="T55" fmla="*/ 0 h 23"/>
                            <a:gd name="T56" fmla="*/ 0 w 39"/>
                            <a:gd name="T57" fmla="*/ 0 h 23"/>
                            <a:gd name="T58" fmla="*/ 0 w 39"/>
                            <a:gd name="T59" fmla="*/ 0 h 23"/>
                            <a:gd name="T60" fmla="*/ 0 w 39"/>
                            <a:gd name="T61" fmla="*/ 0 h 23"/>
                            <a:gd name="T62" fmla="*/ 0 w 39"/>
                            <a:gd name="T63" fmla="*/ 0 h 23"/>
                            <a:gd name="T64" fmla="*/ 0 w 39"/>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
                            <a:gd name="T100" fmla="*/ 0 h 23"/>
                            <a:gd name="T101" fmla="*/ 39 w 39"/>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 h="23">
                              <a:moveTo>
                                <a:pt x="13" y="0"/>
                              </a:moveTo>
                              <a:lnTo>
                                <a:pt x="9" y="0"/>
                              </a:lnTo>
                              <a:lnTo>
                                <a:pt x="6" y="0"/>
                              </a:lnTo>
                              <a:lnTo>
                                <a:pt x="6" y="4"/>
                              </a:lnTo>
                              <a:lnTo>
                                <a:pt x="2" y="4"/>
                              </a:lnTo>
                              <a:lnTo>
                                <a:pt x="0" y="6"/>
                              </a:lnTo>
                              <a:lnTo>
                                <a:pt x="0" y="9"/>
                              </a:lnTo>
                              <a:lnTo>
                                <a:pt x="0" y="11"/>
                              </a:lnTo>
                              <a:lnTo>
                                <a:pt x="0" y="15"/>
                              </a:lnTo>
                              <a:lnTo>
                                <a:pt x="0" y="17"/>
                              </a:lnTo>
                              <a:lnTo>
                                <a:pt x="2" y="20"/>
                              </a:lnTo>
                              <a:lnTo>
                                <a:pt x="6" y="20"/>
                              </a:lnTo>
                              <a:lnTo>
                                <a:pt x="6" y="23"/>
                              </a:lnTo>
                              <a:lnTo>
                                <a:pt x="9" y="23"/>
                              </a:lnTo>
                              <a:lnTo>
                                <a:pt x="22" y="23"/>
                              </a:lnTo>
                              <a:lnTo>
                                <a:pt x="28" y="23"/>
                              </a:lnTo>
                              <a:lnTo>
                                <a:pt x="32" y="23"/>
                              </a:lnTo>
                              <a:lnTo>
                                <a:pt x="35" y="20"/>
                              </a:lnTo>
                              <a:lnTo>
                                <a:pt x="39" y="17"/>
                              </a:lnTo>
                              <a:lnTo>
                                <a:pt x="39" y="15"/>
                              </a:lnTo>
                              <a:lnTo>
                                <a:pt x="39" y="11"/>
                              </a:lnTo>
                              <a:lnTo>
                                <a:pt x="39" y="9"/>
                              </a:lnTo>
                              <a:lnTo>
                                <a:pt x="39" y="6"/>
                              </a:lnTo>
                              <a:lnTo>
                                <a:pt x="35" y="4"/>
                              </a:lnTo>
                              <a:lnTo>
                                <a:pt x="32"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179" name="Line 479"/>
                        <p:cNvSpPr>
                          <a:spLocks noChangeShapeType="1"/>
                        </p:cNvSpPr>
                        <p:nvPr/>
                      </p:nvSpPr>
                      <p:spPr bwMode="auto">
                        <a:xfrm>
                          <a:off x="1570" y="2402"/>
                          <a:ext cx="1" cy="1"/>
                        </a:xfrm>
                        <a:prstGeom prst="line">
                          <a:avLst/>
                        </a:prstGeom>
                        <a:noFill/>
                        <a:ln w="28575">
                          <a:solidFill>
                            <a:schemeClr val="tx1"/>
                          </a:solidFill>
                          <a:round/>
                          <a:headEnd/>
                          <a:tailEnd/>
                        </a:ln>
                      </p:spPr>
                      <p:txBody>
                        <a:bodyPr/>
                        <a:lstStyle/>
                        <a:p>
                          <a:endParaRPr lang="fr-CA"/>
                        </a:p>
                      </p:txBody>
                    </p:sp>
                    <p:sp>
                      <p:nvSpPr>
                        <p:cNvPr id="123180" name="Freeform 480"/>
                        <p:cNvSpPr>
                          <a:spLocks/>
                        </p:cNvSpPr>
                        <p:nvPr/>
                      </p:nvSpPr>
                      <p:spPr bwMode="auto">
                        <a:xfrm>
                          <a:off x="1570" y="2397"/>
                          <a:ext cx="6" cy="7"/>
                        </a:xfrm>
                        <a:custGeom>
                          <a:avLst/>
                          <a:gdLst>
                            <a:gd name="T0" fmla="*/ 0 w 26"/>
                            <a:gd name="T1" fmla="*/ 0 h 36"/>
                            <a:gd name="T2" fmla="*/ 0 w 26"/>
                            <a:gd name="T3" fmla="*/ 0 h 36"/>
                            <a:gd name="T4" fmla="*/ 0 w 26"/>
                            <a:gd name="T5" fmla="*/ 0 h 36"/>
                            <a:gd name="T6" fmla="*/ 0 w 26"/>
                            <a:gd name="T7" fmla="*/ 0 h 36"/>
                            <a:gd name="T8" fmla="*/ 0 w 26"/>
                            <a:gd name="T9" fmla="*/ 0 h 36"/>
                            <a:gd name="T10" fmla="*/ 0 w 26"/>
                            <a:gd name="T11" fmla="*/ 0 h 36"/>
                            <a:gd name="T12" fmla="*/ 0 w 26"/>
                            <a:gd name="T13" fmla="*/ 0 h 36"/>
                            <a:gd name="T14" fmla="*/ 0 w 26"/>
                            <a:gd name="T15" fmla="*/ 0 h 36"/>
                            <a:gd name="T16" fmla="*/ 0 w 26"/>
                            <a:gd name="T17" fmla="*/ 0 h 36"/>
                            <a:gd name="T18" fmla="*/ 0 w 26"/>
                            <a:gd name="T19" fmla="*/ 0 h 36"/>
                            <a:gd name="T20" fmla="*/ 0 w 26"/>
                            <a:gd name="T21" fmla="*/ 0 h 36"/>
                            <a:gd name="T22" fmla="*/ 0 w 26"/>
                            <a:gd name="T23" fmla="*/ 0 h 36"/>
                            <a:gd name="T24" fmla="*/ 0 w 26"/>
                            <a:gd name="T25" fmla="*/ 0 h 36"/>
                            <a:gd name="T26" fmla="*/ 0 w 26"/>
                            <a:gd name="T27" fmla="*/ 0 h 36"/>
                            <a:gd name="T28" fmla="*/ 0 w 26"/>
                            <a:gd name="T29" fmla="*/ 0 h 36"/>
                            <a:gd name="T30" fmla="*/ 0 w 26"/>
                            <a:gd name="T31" fmla="*/ 0 h 36"/>
                            <a:gd name="T32" fmla="*/ 0 w 26"/>
                            <a:gd name="T33" fmla="*/ 0 h 36"/>
                            <a:gd name="T34" fmla="*/ 0 w 26"/>
                            <a:gd name="T35" fmla="*/ 0 h 36"/>
                            <a:gd name="T36" fmla="*/ 0 w 26"/>
                            <a:gd name="T37" fmla="*/ 0 h 36"/>
                            <a:gd name="T38" fmla="*/ 0 w 26"/>
                            <a:gd name="T39" fmla="*/ 0 h 36"/>
                            <a:gd name="T40" fmla="*/ 0 w 26"/>
                            <a:gd name="T41" fmla="*/ 0 h 36"/>
                            <a:gd name="T42" fmla="*/ 0 w 26"/>
                            <a:gd name="T43" fmla="*/ 0 h 36"/>
                            <a:gd name="T44" fmla="*/ 0 w 26"/>
                            <a:gd name="T45" fmla="*/ 0 h 36"/>
                            <a:gd name="T46" fmla="*/ 0 w 26"/>
                            <a:gd name="T47" fmla="*/ 0 h 36"/>
                            <a:gd name="T48" fmla="*/ 0 w 26"/>
                            <a:gd name="T49" fmla="*/ 0 h 36"/>
                            <a:gd name="T50" fmla="*/ 0 w 26"/>
                            <a:gd name="T51" fmla="*/ 0 h 36"/>
                            <a:gd name="T52" fmla="*/ 0 w 26"/>
                            <a:gd name="T53" fmla="*/ 0 h 36"/>
                            <a:gd name="T54" fmla="*/ 0 w 26"/>
                            <a:gd name="T55" fmla="*/ 0 h 36"/>
                            <a:gd name="T56" fmla="*/ 0 w 26"/>
                            <a:gd name="T57" fmla="*/ 0 h 36"/>
                            <a:gd name="T58" fmla="*/ 0 w 26"/>
                            <a:gd name="T59" fmla="*/ 0 h 36"/>
                            <a:gd name="T60" fmla="*/ 0 w 26"/>
                            <a:gd name="T61" fmla="*/ 0 h 36"/>
                            <a:gd name="T62" fmla="*/ 0 w 26"/>
                            <a:gd name="T63" fmla="*/ 0 h 36"/>
                            <a:gd name="T64" fmla="*/ 0 w 26"/>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6"/>
                            <a:gd name="T101" fmla="*/ 26 w 26"/>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6">
                              <a:moveTo>
                                <a:pt x="0" y="24"/>
                              </a:moveTo>
                              <a:lnTo>
                                <a:pt x="0" y="28"/>
                              </a:lnTo>
                              <a:lnTo>
                                <a:pt x="2" y="30"/>
                              </a:lnTo>
                              <a:lnTo>
                                <a:pt x="2" y="33"/>
                              </a:lnTo>
                              <a:lnTo>
                                <a:pt x="6" y="33"/>
                              </a:lnTo>
                              <a:lnTo>
                                <a:pt x="9" y="36"/>
                              </a:lnTo>
                              <a:lnTo>
                                <a:pt x="13" y="36"/>
                              </a:lnTo>
                              <a:lnTo>
                                <a:pt x="15" y="36"/>
                              </a:lnTo>
                              <a:lnTo>
                                <a:pt x="19" y="36"/>
                              </a:lnTo>
                              <a:lnTo>
                                <a:pt x="22" y="33"/>
                              </a:lnTo>
                              <a:lnTo>
                                <a:pt x="26" y="30"/>
                              </a:lnTo>
                              <a:lnTo>
                                <a:pt x="26" y="28"/>
                              </a:lnTo>
                              <a:lnTo>
                                <a:pt x="26" y="13"/>
                              </a:lnTo>
                              <a:lnTo>
                                <a:pt x="26" y="8"/>
                              </a:lnTo>
                              <a:lnTo>
                                <a:pt x="26" y="5"/>
                              </a:lnTo>
                              <a:lnTo>
                                <a:pt x="26" y="2"/>
                              </a:lnTo>
                              <a:lnTo>
                                <a:pt x="22" y="2"/>
                              </a:lnTo>
                              <a:lnTo>
                                <a:pt x="22" y="0"/>
                              </a:lnTo>
                              <a:lnTo>
                                <a:pt x="19" y="0"/>
                              </a:lnTo>
                              <a:lnTo>
                                <a:pt x="15" y="0"/>
                              </a:lnTo>
                              <a:lnTo>
                                <a:pt x="13" y="0"/>
                              </a:lnTo>
                              <a:lnTo>
                                <a:pt x="9" y="0"/>
                              </a:lnTo>
                              <a:lnTo>
                                <a:pt x="6" y="0"/>
                              </a:lnTo>
                              <a:lnTo>
                                <a:pt x="2" y="2"/>
                              </a:lnTo>
                              <a:lnTo>
                                <a:pt x="2" y="5"/>
                              </a:lnTo>
                              <a:lnTo>
                                <a:pt x="0" y="11"/>
                              </a:lnTo>
                              <a:lnTo>
                                <a:pt x="0" y="24"/>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181" name="Line 481"/>
                        <p:cNvSpPr>
                          <a:spLocks noChangeShapeType="1"/>
                        </p:cNvSpPr>
                        <p:nvPr/>
                      </p:nvSpPr>
                      <p:spPr bwMode="auto">
                        <a:xfrm>
                          <a:off x="1573" y="2397"/>
                          <a:ext cx="1" cy="1"/>
                        </a:xfrm>
                        <a:prstGeom prst="line">
                          <a:avLst/>
                        </a:prstGeom>
                        <a:noFill/>
                        <a:ln w="28575">
                          <a:solidFill>
                            <a:schemeClr val="tx1"/>
                          </a:solidFill>
                          <a:round/>
                          <a:headEnd/>
                          <a:tailEnd/>
                        </a:ln>
                      </p:spPr>
                      <p:txBody>
                        <a:bodyPr/>
                        <a:lstStyle/>
                        <a:p>
                          <a:endParaRPr lang="fr-CA"/>
                        </a:p>
                      </p:txBody>
                    </p:sp>
                    <p:sp>
                      <p:nvSpPr>
                        <p:cNvPr id="123182" name="Freeform 482"/>
                        <p:cNvSpPr>
                          <a:spLocks/>
                        </p:cNvSpPr>
                        <p:nvPr/>
                      </p:nvSpPr>
                      <p:spPr bwMode="auto">
                        <a:xfrm>
                          <a:off x="1570" y="2397"/>
                          <a:ext cx="17" cy="4"/>
                        </a:xfrm>
                        <a:custGeom>
                          <a:avLst/>
                          <a:gdLst>
                            <a:gd name="T0" fmla="*/ 0 w 69"/>
                            <a:gd name="T1" fmla="*/ 0 h 19"/>
                            <a:gd name="T2" fmla="*/ 0 w 69"/>
                            <a:gd name="T3" fmla="*/ 0 h 19"/>
                            <a:gd name="T4" fmla="*/ 0 w 69"/>
                            <a:gd name="T5" fmla="*/ 0 h 19"/>
                            <a:gd name="T6" fmla="*/ 0 w 69"/>
                            <a:gd name="T7" fmla="*/ 0 h 19"/>
                            <a:gd name="T8" fmla="*/ 0 w 69"/>
                            <a:gd name="T9" fmla="*/ 0 h 19"/>
                            <a:gd name="T10" fmla="*/ 0 w 69"/>
                            <a:gd name="T11" fmla="*/ 0 h 19"/>
                            <a:gd name="T12" fmla="*/ 0 w 69"/>
                            <a:gd name="T13" fmla="*/ 0 h 19"/>
                            <a:gd name="T14" fmla="*/ 0 w 69"/>
                            <a:gd name="T15" fmla="*/ 0 h 19"/>
                            <a:gd name="T16" fmla="*/ 0 w 69"/>
                            <a:gd name="T17" fmla="*/ 0 h 19"/>
                            <a:gd name="T18" fmla="*/ 0 w 69"/>
                            <a:gd name="T19" fmla="*/ 0 h 19"/>
                            <a:gd name="T20" fmla="*/ 0 w 69"/>
                            <a:gd name="T21" fmla="*/ 0 h 19"/>
                            <a:gd name="T22" fmla="*/ 0 w 69"/>
                            <a:gd name="T23" fmla="*/ 0 h 19"/>
                            <a:gd name="T24" fmla="*/ 0 w 69"/>
                            <a:gd name="T25" fmla="*/ 0 h 19"/>
                            <a:gd name="T26" fmla="*/ 0 w 69"/>
                            <a:gd name="T27" fmla="*/ 0 h 19"/>
                            <a:gd name="T28" fmla="*/ 0 w 69"/>
                            <a:gd name="T29" fmla="*/ 0 h 19"/>
                            <a:gd name="T30" fmla="*/ 0 w 69"/>
                            <a:gd name="T31" fmla="*/ 0 h 19"/>
                            <a:gd name="T32" fmla="*/ 0 w 69"/>
                            <a:gd name="T33" fmla="*/ 0 h 19"/>
                            <a:gd name="T34" fmla="*/ 0 w 69"/>
                            <a:gd name="T35" fmla="*/ 0 h 19"/>
                            <a:gd name="T36" fmla="*/ 0 w 69"/>
                            <a:gd name="T37" fmla="*/ 0 h 19"/>
                            <a:gd name="T38" fmla="*/ 0 w 69"/>
                            <a:gd name="T39" fmla="*/ 0 h 19"/>
                            <a:gd name="T40" fmla="*/ 0 w 69"/>
                            <a:gd name="T41" fmla="*/ 0 h 19"/>
                            <a:gd name="T42" fmla="*/ 0 w 69"/>
                            <a:gd name="T43" fmla="*/ 0 h 19"/>
                            <a:gd name="T44" fmla="*/ 0 w 69"/>
                            <a:gd name="T45" fmla="*/ 0 h 19"/>
                            <a:gd name="T46" fmla="*/ 0 w 69"/>
                            <a:gd name="T47" fmla="*/ 0 h 19"/>
                            <a:gd name="T48" fmla="*/ 0 w 69"/>
                            <a:gd name="T49" fmla="*/ 0 h 19"/>
                            <a:gd name="T50" fmla="*/ 0 w 69"/>
                            <a:gd name="T51" fmla="*/ 0 h 19"/>
                            <a:gd name="T52" fmla="*/ 0 w 69"/>
                            <a:gd name="T53" fmla="*/ 0 h 19"/>
                            <a:gd name="T54" fmla="*/ 0 w 69"/>
                            <a:gd name="T55" fmla="*/ 0 h 19"/>
                            <a:gd name="T56" fmla="*/ 0 w 69"/>
                            <a:gd name="T57" fmla="*/ 0 h 19"/>
                            <a:gd name="T58" fmla="*/ 0 w 69"/>
                            <a:gd name="T59" fmla="*/ 0 h 19"/>
                            <a:gd name="T60" fmla="*/ 0 w 69"/>
                            <a:gd name="T61" fmla="*/ 0 h 19"/>
                            <a:gd name="T62" fmla="*/ 0 w 69"/>
                            <a:gd name="T63" fmla="*/ 0 h 19"/>
                            <a:gd name="T64" fmla="*/ 0 w 69"/>
                            <a:gd name="T65" fmla="*/ 0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9"/>
                            <a:gd name="T100" fmla="*/ 0 h 19"/>
                            <a:gd name="T101" fmla="*/ 69 w 69"/>
                            <a:gd name="T102" fmla="*/ 19 h 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9" h="19">
                              <a:moveTo>
                                <a:pt x="13" y="0"/>
                              </a:moveTo>
                              <a:lnTo>
                                <a:pt x="13" y="0"/>
                              </a:lnTo>
                              <a:lnTo>
                                <a:pt x="9" y="0"/>
                              </a:lnTo>
                              <a:lnTo>
                                <a:pt x="6" y="0"/>
                              </a:lnTo>
                              <a:lnTo>
                                <a:pt x="2" y="2"/>
                              </a:lnTo>
                              <a:lnTo>
                                <a:pt x="2" y="5"/>
                              </a:lnTo>
                              <a:lnTo>
                                <a:pt x="0" y="8"/>
                              </a:lnTo>
                              <a:lnTo>
                                <a:pt x="0" y="11"/>
                              </a:lnTo>
                              <a:lnTo>
                                <a:pt x="2" y="13"/>
                              </a:lnTo>
                              <a:lnTo>
                                <a:pt x="2" y="17"/>
                              </a:lnTo>
                              <a:lnTo>
                                <a:pt x="6" y="19"/>
                              </a:lnTo>
                              <a:lnTo>
                                <a:pt x="9" y="19"/>
                              </a:lnTo>
                              <a:lnTo>
                                <a:pt x="13" y="19"/>
                              </a:lnTo>
                              <a:lnTo>
                                <a:pt x="54" y="19"/>
                              </a:lnTo>
                              <a:lnTo>
                                <a:pt x="60" y="19"/>
                              </a:lnTo>
                              <a:lnTo>
                                <a:pt x="63" y="19"/>
                              </a:lnTo>
                              <a:lnTo>
                                <a:pt x="67" y="17"/>
                              </a:lnTo>
                              <a:lnTo>
                                <a:pt x="69" y="13"/>
                              </a:lnTo>
                              <a:lnTo>
                                <a:pt x="69" y="11"/>
                              </a:lnTo>
                              <a:lnTo>
                                <a:pt x="69" y="8"/>
                              </a:lnTo>
                              <a:lnTo>
                                <a:pt x="69" y="5"/>
                              </a:lnTo>
                              <a:lnTo>
                                <a:pt x="67" y="2"/>
                              </a:lnTo>
                              <a:lnTo>
                                <a:pt x="63" y="0"/>
                              </a:lnTo>
                              <a:lnTo>
                                <a:pt x="60" y="0"/>
                              </a:lnTo>
                              <a:lnTo>
                                <a:pt x="54"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183" name="Line 483"/>
                        <p:cNvSpPr>
                          <a:spLocks noChangeShapeType="1"/>
                        </p:cNvSpPr>
                        <p:nvPr/>
                      </p:nvSpPr>
                      <p:spPr bwMode="auto">
                        <a:xfrm>
                          <a:off x="1581" y="2399"/>
                          <a:ext cx="1" cy="1"/>
                        </a:xfrm>
                        <a:prstGeom prst="line">
                          <a:avLst/>
                        </a:prstGeom>
                        <a:noFill/>
                        <a:ln w="28575">
                          <a:solidFill>
                            <a:schemeClr val="tx1"/>
                          </a:solidFill>
                          <a:round/>
                          <a:headEnd/>
                          <a:tailEnd/>
                        </a:ln>
                      </p:spPr>
                      <p:txBody>
                        <a:bodyPr/>
                        <a:lstStyle/>
                        <a:p>
                          <a:endParaRPr lang="fr-CA"/>
                        </a:p>
                      </p:txBody>
                    </p:sp>
                    <p:sp>
                      <p:nvSpPr>
                        <p:cNvPr id="123184" name="Freeform 484"/>
                        <p:cNvSpPr>
                          <a:spLocks/>
                        </p:cNvSpPr>
                        <p:nvPr/>
                      </p:nvSpPr>
                      <p:spPr bwMode="auto">
                        <a:xfrm>
                          <a:off x="1581" y="2393"/>
                          <a:ext cx="6" cy="8"/>
                        </a:xfrm>
                        <a:custGeom>
                          <a:avLst/>
                          <a:gdLst>
                            <a:gd name="T0" fmla="*/ 0 w 25"/>
                            <a:gd name="T1" fmla="*/ 0 h 39"/>
                            <a:gd name="T2" fmla="*/ 0 w 25"/>
                            <a:gd name="T3" fmla="*/ 0 h 39"/>
                            <a:gd name="T4" fmla="*/ 0 w 25"/>
                            <a:gd name="T5" fmla="*/ 0 h 39"/>
                            <a:gd name="T6" fmla="*/ 0 w 25"/>
                            <a:gd name="T7" fmla="*/ 0 h 39"/>
                            <a:gd name="T8" fmla="*/ 0 w 25"/>
                            <a:gd name="T9" fmla="*/ 0 h 39"/>
                            <a:gd name="T10" fmla="*/ 0 w 25"/>
                            <a:gd name="T11" fmla="*/ 0 h 39"/>
                            <a:gd name="T12" fmla="*/ 0 w 25"/>
                            <a:gd name="T13" fmla="*/ 0 h 39"/>
                            <a:gd name="T14" fmla="*/ 0 w 25"/>
                            <a:gd name="T15" fmla="*/ 0 h 39"/>
                            <a:gd name="T16" fmla="*/ 0 w 25"/>
                            <a:gd name="T17" fmla="*/ 0 h 39"/>
                            <a:gd name="T18" fmla="*/ 0 w 25"/>
                            <a:gd name="T19" fmla="*/ 0 h 39"/>
                            <a:gd name="T20" fmla="*/ 0 w 25"/>
                            <a:gd name="T21" fmla="*/ 0 h 39"/>
                            <a:gd name="T22" fmla="*/ 0 w 25"/>
                            <a:gd name="T23" fmla="*/ 0 h 39"/>
                            <a:gd name="T24" fmla="*/ 0 w 25"/>
                            <a:gd name="T25" fmla="*/ 0 h 39"/>
                            <a:gd name="T26" fmla="*/ 0 w 25"/>
                            <a:gd name="T27" fmla="*/ 0 h 39"/>
                            <a:gd name="T28" fmla="*/ 0 w 25"/>
                            <a:gd name="T29" fmla="*/ 0 h 39"/>
                            <a:gd name="T30" fmla="*/ 0 w 25"/>
                            <a:gd name="T31" fmla="*/ 0 h 39"/>
                            <a:gd name="T32" fmla="*/ 0 w 25"/>
                            <a:gd name="T33" fmla="*/ 0 h 39"/>
                            <a:gd name="T34" fmla="*/ 0 w 25"/>
                            <a:gd name="T35" fmla="*/ 0 h 39"/>
                            <a:gd name="T36" fmla="*/ 0 w 25"/>
                            <a:gd name="T37" fmla="*/ 0 h 39"/>
                            <a:gd name="T38" fmla="*/ 0 w 25"/>
                            <a:gd name="T39" fmla="*/ 0 h 39"/>
                            <a:gd name="T40" fmla="*/ 0 w 25"/>
                            <a:gd name="T41" fmla="*/ 0 h 39"/>
                            <a:gd name="T42" fmla="*/ 0 w 25"/>
                            <a:gd name="T43" fmla="*/ 0 h 39"/>
                            <a:gd name="T44" fmla="*/ 0 w 25"/>
                            <a:gd name="T45" fmla="*/ 0 h 39"/>
                            <a:gd name="T46" fmla="*/ 0 w 25"/>
                            <a:gd name="T47" fmla="*/ 0 h 39"/>
                            <a:gd name="T48" fmla="*/ 0 w 25"/>
                            <a:gd name="T49" fmla="*/ 0 h 39"/>
                            <a:gd name="T50" fmla="*/ 0 w 25"/>
                            <a:gd name="T51" fmla="*/ 0 h 39"/>
                            <a:gd name="T52" fmla="*/ 0 w 25"/>
                            <a:gd name="T53" fmla="*/ 0 h 39"/>
                            <a:gd name="T54" fmla="*/ 0 w 25"/>
                            <a:gd name="T55" fmla="*/ 0 h 39"/>
                            <a:gd name="T56" fmla="*/ 0 w 25"/>
                            <a:gd name="T57" fmla="*/ 0 h 39"/>
                            <a:gd name="T58" fmla="*/ 0 w 25"/>
                            <a:gd name="T59" fmla="*/ 0 h 39"/>
                            <a:gd name="T60" fmla="*/ 0 w 25"/>
                            <a:gd name="T61" fmla="*/ 0 h 39"/>
                            <a:gd name="T62" fmla="*/ 0 w 25"/>
                            <a:gd name="T63" fmla="*/ 0 h 39"/>
                            <a:gd name="T64" fmla="*/ 0 w 25"/>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39"/>
                            <a:gd name="T101" fmla="*/ 25 w 25"/>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39">
                              <a:moveTo>
                                <a:pt x="0" y="28"/>
                              </a:moveTo>
                              <a:lnTo>
                                <a:pt x="0" y="28"/>
                              </a:lnTo>
                              <a:lnTo>
                                <a:pt x="0" y="30"/>
                              </a:lnTo>
                              <a:lnTo>
                                <a:pt x="3" y="34"/>
                              </a:lnTo>
                              <a:lnTo>
                                <a:pt x="6" y="36"/>
                              </a:lnTo>
                              <a:lnTo>
                                <a:pt x="10" y="36"/>
                              </a:lnTo>
                              <a:lnTo>
                                <a:pt x="13" y="39"/>
                              </a:lnTo>
                              <a:lnTo>
                                <a:pt x="16" y="36"/>
                              </a:lnTo>
                              <a:lnTo>
                                <a:pt x="19" y="36"/>
                              </a:lnTo>
                              <a:lnTo>
                                <a:pt x="23" y="34"/>
                              </a:lnTo>
                              <a:lnTo>
                                <a:pt x="25" y="30"/>
                              </a:lnTo>
                              <a:lnTo>
                                <a:pt x="25" y="28"/>
                              </a:lnTo>
                              <a:lnTo>
                                <a:pt x="25" y="13"/>
                              </a:lnTo>
                              <a:lnTo>
                                <a:pt x="25" y="8"/>
                              </a:lnTo>
                              <a:lnTo>
                                <a:pt x="25" y="5"/>
                              </a:lnTo>
                              <a:lnTo>
                                <a:pt x="23" y="5"/>
                              </a:lnTo>
                              <a:lnTo>
                                <a:pt x="23" y="3"/>
                              </a:lnTo>
                              <a:lnTo>
                                <a:pt x="19" y="3"/>
                              </a:lnTo>
                              <a:lnTo>
                                <a:pt x="16" y="0"/>
                              </a:lnTo>
                              <a:lnTo>
                                <a:pt x="13" y="0"/>
                              </a:lnTo>
                              <a:lnTo>
                                <a:pt x="10" y="0"/>
                              </a:lnTo>
                              <a:lnTo>
                                <a:pt x="6" y="0"/>
                              </a:lnTo>
                              <a:lnTo>
                                <a:pt x="6" y="3"/>
                              </a:lnTo>
                              <a:lnTo>
                                <a:pt x="3" y="3"/>
                              </a:lnTo>
                              <a:lnTo>
                                <a:pt x="3" y="5"/>
                              </a:lnTo>
                              <a:lnTo>
                                <a:pt x="0" y="5"/>
                              </a:lnTo>
                              <a:lnTo>
                                <a:pt x="0" y="13"/>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185" name="Line 485"/>
                        <p:cNvSpPr>
                          <a:spLocks noChangeShapeType="1"/>
                        </p:cNvSpPr>
                        <p:nvPr/>
                      </p:nvSpPr>
                      <p:spPr bwMode="auto">
                        <a:xfrm>
                          <a:off x="1584" y="2393"/>
                          <a:ext cx="1" cy="1"/>
                        </a:xfrm>
                        <a:prstGeom prst="line">
                          <a:avLst/>
                        </a:prstGeom>
                        <a:noFill/>
                        <a:ln w="28575">
                          <a:solidFill>
                            <a:schemeClr val="tx1"/>
                          </a:solidFill>
                          <a:round/>
                          <a:headEnd/>
                          <a:tailEnd/>
                        </a:ln>
                      </p:spPr>
                      <p:txBody>
                        <a:bodyPr/>
                        <a:lstStyle/>
                        <a:p>
                          <a:endParaRPr lang="fr-CA"/>
                        </a:p>
                      </p:txBody>
                    </p:sp>
                    <p:sp>
                      <p:nvSpPr>
                        <p:cNvPr id="123186" name="Freeform 486"/>
                        <p:cNvSpPr>
                          <a:spLocks/>
                        </p:cNvSpPr>
                        <p:nvPr/>
                      </p:nvSpPr>
                      <p:spPr bwMode="auto">
                        <a:xfrm>
                          <a:off x="1581" y="2393"/>
                          <a:ext cx="14" cy="5"/>
                        </a:xfrm>
                        <a:custGeom>
                          <a:avLst/>
                          <a:gdLst>
                            <a:gd name="T0" fmla="*/ 0 w 55"/>
                            <a:gd name="T1" fmla="*/ 0 h 22"/>
                            <a:gd name="T2" fmla="*/ 0 w 55"/>
                            <a:gd name="T3" fmla="*/ 0 h 22"/>
                            <a:gd name="T4" fmla="*/ 0 w 55"/>
                            <a:gd name="T5" fmla="*/ 0 h 22"/>
                            <a:gd name="T6" fmla="*/ 0 w 55"/>
                            <a:gd name="T7" fmla="*/ 0 h 22"/>
                            <a:gd name="T8" fmla="*/ 0 w 55"/>
                            <a:gd name="T9" fmla="*/ 0 h 22"/>
                            <a:gd name="T10" fmla="*/ 0 w 55"/>
                            <a:gd name="T11" fmla="*/ 0 h 22"/>
                            <a:gd name="T12" fmla="*/ 0 w 55"/>
                            <a:gd name="T13" fmla="*/ 0 h 22"/>
                            <a:gd name="T14" fmla="*/ 0 w 55"/>
                            <a:gd name="T15" fmla="*/ 0 h 22"/>
                            <a:gd name="T16" fmla="*/ 0 w 55"/>
                            <a:gd name="T17" fmla="*/ 0 h 22"/>
                            <a:gd name="T18" fmla="*/ 0 w 55"/>
                            <a:gd name="T19" fmla="*/ 0 h 22"/>
                            <a:gd name="T20" fmla="*/ 0 w 55"/>
                            <a:gd name="T21" fmla="*/ 0 h 22"/>
                            <a:gd name="T22" fmla="*/ 0 w 55"/>
                            <a:gd name="T23" fmla="*/ 0 h 22"/>
                            <a:gd name="T24" fmla="*/ 0 w 55"/>
                            <a:gd name="T25" fmla="*/ 0 h 22"/>
                            <a:gd name="T26" fmla="*/ 0 w 55"/>
                            <a:gd name="T27" fmla="*/ 0 h 22"/>
                            <a:gd name="T28" fmla="*/ 0 w 55"/>
                            <a:gd name="T29" fmla="*/ 0 h 22"/>
                            <a:gd name="T30" fmla="*/ 0 w 55"/>
                            <a:gd name="T31" fmla="*/ 0 h 22"/>
                            <a:gd name="T32" fmla="*/ 0 w 55"/>
                            <a:gd name="T33" fmla="*/ 0 h 22"/>
                            <a:gd name="T34" fmla="*/ 0 w 55"/>
                            <a:gd name="T35" fmla="*/ 0 h 22"/>
                            <a:gd name="T36" fmla="*/ 0 w 55"/>
                            <a:gd name="T37" fmla="*/ 0 h 22"/>
                            <a:gd name="T38" fmla="*/ 0 w 55"/>
                            <a:gd name="T39" fmla="*/ 0 h 22"/>
                            <a:gd name="T40" fmla="*/ 0 w 55"/>
                            <a:gd name="T41" fmla="*/ 0 h 22"/>
                            <a:gd name="T42" fmla="*/ 0 w 55"/>
                            <a:gd name="T43" fmla="*/ 0 h 22"/>
                            <a:gd name="T44" fmla="*/ 0 w 55"/>
                            <a:gd name="T45" fmla="*/ 0 h 22"/>
                            <a:gd name="T46" fmla="*/ 0 w 55"/>
                            <a:gd name="T47" fmla="*/ 0 h 22"/>
                            <a:gd name="T48" fmla="*/ 0 w 55"/>
                            <a:gd name="T49" fmla="*/ 0 h 22"/>
                            <a:gd name="T50" fmla="*/ 0 w 55"/>
                            <a:gd name="T51" fmla="*/ 0 h 22"/>
                            <a:gd name="T52" fmla="*/ 0 w 55"/>
                            <a:gd name="T53" fmla="*/ 0 h 22"/>
                            <a:gd name="T54" fmla="*/ 0 w 55"/>
                            <a:gd name="T55" fmla="*/ 0 h 22"/>
                            <a:gd name="T56" fmla="*/ 0 w 55"/>
                            <a:gd name="T57" fmla="*/ 0 h 22"/>
                            <a:gd name="T58" fmla="*/ 0 w 55"/>
                            <a:gd name="T59" fmla="*/ 0 h 22"/>
                            <a:gd name="T60" fmla="*/ 0 w 55"/>
                            <a:gd name="T61" fmla="*/ 0 h 22"/>
                            <a:gd name="T62" fmla="*/ 0 w 55"/>
                            <a:gd name="T63" fmla="*/ 0 h 22"/>
                            <a:gd name="T64" fmla="*/ 0 w 55"/>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5"/>
                            <a:gd name="T100" fmla="*/ 0 h 22"/>
                            <a:gd name="T101" fmla="*/ 55 w 55"/>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5" h="22">
                              <a:moveTo>
                                <a:pt x="13" y="0"/>
                              </a:moveTo>
                              <a:lnTo>
                                <a:pt x="10" y="0"/>
                              </a:lnTo>
                              <a:lnTo>
                                <a:pt x="6" y="0"/>
                              </a:lnTo>
                              <a:lnTo>
                                <a:pt x="6" y="3"/>
                              </a:lnTo>
                              <a:lnTo>
                                <a:pt x="3" y="3"/>
                              </a:lnTo>
                              <a:lnTo>
                                <a:pt x="3" y="5"/>
                              </a:lnTo>
                              <a:lnTo>
                                <a:pt x="0" y="5"/>
                              </a:lnTo>
                              <a:lnTo>
                                <a:pt x="0" y="8"/>
                              </a:lnTo>
                              <a:lnTo>
                                <a:pt x="0" y="11"/>
                              </a:lnTo>
                              <a:lnTo>
                                <a:pt x="0" y="13"/>
                              </a:lnTo>
                              <a:lnTo>
                                <a:pt x="3" y="17"/>
                              </a:lnTo>
                              <a:lnTo>
                                <a:pt x="3" y="19"/>
                              </a:lnTo>
                              <a:lnTo>
                                <a:pt x="6" y="19"/>
                              </a:lnTo>
                              <a:lnTo>
                                <a:pt x="6" y="22"/>
                              </a:lnTo>
                              <a:lnTo>
                                <a:pt x="10" y="22"/>
                              </a:lnTo>
                              <a:lnTo>
                                <a:pt x="38" y="22"/>
                              </a:lnTo>
                              <a:lnTo>
                                <a:pt x="45" y="22"/>
                              </a:lnTo>
                              <a:lnTo>
                                <a:pt x="49" y="19"/>
                              </a:lnTo>
                              <a:lnTo>
                                <a:pt x="51" y="19"/>
                              </a:lnTo>
                              <a:lnTo>
                                <a:pt x="51" y="17"/>
                              </a:lnTo>
                              <a:lnTo>
                                <a:pt x="55" y="13"/>
                              </a:lnTo>
                              <a:lnTo>
                                <a:pt x="55" y="11"/>
                              </a:lnTo>
                              <a:lnTo>
                                <a:pt x="55" y="8"/>
                              </a:lnTo>
                              <a:lnTo>
                                <a:pt x="55" y="5"/>
                              </a:lnTo>
                              <a:lnTo>
                                <a:pt x="51" y="5"/>
                              </a:lnTo>
                              <a:lnTo>
                                <a:pt x="51" y="3"/>
                              </a:lnTo>
                              <a:lnTo>
                                <a:pt x="49" y="3"/>
                              </a:lnTo>
                              <a:lnTo>
                                <a:pt x="45" y="0"/>
                              </a:lnTo>
                              <a:lnTo>
                                <a:pt x="42"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187" name="Line 487"/>
                        <p:cNvSpPr>
                          <a:spLocks noChangeShapeType="1"/>
                        </p:cNvSpPr>
                        <p:nvPr/>
                      </p:nvSpPr>
                      <p:spPr bwMode="auto">
                        <a:xfrm>
                          <a:off x="1588" y="2396"/>
                          <a:ext cx="1" cy="1"/>
                        </a:xfrm>
                        <a:prstGeom prst="line">
                          <a:avLst/>
                        </a:prstGeom>
                        <a:noFill/>
                        <a:ln w="28575">
                          <a:solidFill>
                            <a:schemeClr val="tx1"/>
                          </a:solidFill>
                          <a:round/>
                          <a:headEnd/>
                          <a:tailEnd/>
                        </a:ln>
                      </p:spPr>
                      <p:txBody>
                        <a:bodyPr/>
                        <a:lstStyle/>
                        <a:p>
                          <a:endParaRPr lang="fr-CA"/>
                        </a:p>
                      </p:txBody>
                    </p:sp>
                    <p:sp>
                      <p:nvSpPr>
                        <p:cNvPr id="123188" name="Freeform 488"/>
                        <p:cNvSpPr>
                          <a:spLocks/>
                        </p:cNvSpPr>
                        <p:nvPr/>
                      </p:nvSpPr>
                      <p:spPr bwMode="auto">
                        <a:xfrm>
                          <a:off x="1588" y="2387"/>
                          <a:ext cx="7" cy="11"/>
                        </a:xfrm>
                        <a:custGeom>
                          <a:avLst/>
                          <a:gdLst>
                            <a:gd name="T0" fmla="*/ 0 w 26"/>
                            <a:gd name="T1" fmla="*/ 0 h 53"/>
                            <a:gd name="T2" fmla="*/ 0 w 26"/>
                            <a:gd name="T3" fmla="*/ 0 h 53"/>
                            <a:gd name="T4" fmla="*/ 0 w 26"/>
                            <a:gd name="T5" fmla="*/ 0 h 53"/>
                            <a:gd name="T6" fmla="*/ 0 w 26"/>
                            <a:gd name="T7" fmla="*/ 0 h 53"/>
                            <a:gd name="T8" fmla="*/ 0 w 26"/>
                            <a:gd name="T9" fmla="*/ 0 h 53"/>
                            <a:gd name="T10" fmla="*/ 0 w 26"/>
                            <a:gd name="T11" fmla="*/ 0 h 53"/>
                            <a:gd name="T12" fmla="*/ 0 w 26"/>
                            <a:gd name="T13" fmla="*/ 0 h 53"/>
                            <a:gd name="T14" fmla="*/ 0 w 26"/>
                            <a:gd name="T15" fmla="*/ 0 h 53"/>
                            <a:gd name="T16" fmla="*/ 0 w 26"/>
                            <a:gd name="T17" fmla="*/ 0 h 53"/>
                            <a:gd name="T18" fmla="*/ 0 w 26"/>
                            <a:gd name="T19" fmla="*/ 0 h 53"/>
                            <a:gd name="T20" fmla="*/ 0 w 26"/>
                            <a:gd name="T21" fmla="*/ 0 h 53"/>
                            <a:gd name="T22" fmla="*/ 0 w 26"/>
                            <a:gd name="T23" fmla="*/ 0 h 53"/>
                            <a:gd name="T24" fmla="*/ 0 w 26"/>
                            <a:gd name="T25" fmla="*/ 0 h 53"/>
                            <a:gd name="T26" fmla="*/ 0 w 26"/>
                            <a:gd name="T27" fmla="*/ 0 h 53"/>
                            <a:gd name="T28" fmla="*/ 0 w 26"/>
                            <a:gd name="T29" fmla="*/ 0 h 53"/>
                            <a:gd name="T30" fmla="*/ 0 w 26"/>
                            <a:gd name="T31" fmla="*/ 0 h 53"/>
                            <a:gd name="T32" fmla="*/ 0 w 26"/>
                            <a:gd name="T33" fmla="*/ 0 h 53"/>
                            <a:gd name="T34" fmla="*/ 0 w 26"/>
                            <a:gd name="T35" fmla="*/ 0 h 53"/>
                            <a:gd name="T36" fmla="*/ 0 w 26"/>
                            <a:gd name="T37" fmla="*/ 0 h 53"/>
                            <a:gd name="T38" fmla="*/ 0 w 26"/>
                            <a:gd name="T39" fmla="*/ 0 h 53"/>
                            <a:gd name="T40" fmla="*/ 0 w 26"/>
                            <a:gd name="T41" fmla="*/ 0 h 53"/>
                            <a:gd name="T42" fmla="*/ 0 w 26"/>
                            <a:gd name="T43" fmla="*/ 0 h 53"/>
                            <a:gd name="T44" fmla="*/ 0 w 26"/>
                            <a:gd name="T45" fmla="*/ 0 h 53"/>
                            <a:gd name="T46" fmla="*/ 0 w 26"/>
                            <a:gd name="T47" fmla="*/ 0 h 53"/>
                            <a:gd name="T48" fmla="*/ 0 w 26"/>
                            <a:gd name="T49" fmla="*/ 0 h 53"/>
                            <a:gd name="T50" fmla="*/ 0 w 26"/>
                            <a:gd name="T51" fmla="*/ 0 h 53"/>
                            <a:gd name="T52" fmla="*/ 0 w 26"/>
                            <a:gd name="T53" fmla="*/ 0 h 53"/>
                            <a:gd name="T54" fmla="*/ 0 w 26"/>
                            <a:gd name="T55" fmla="*/ 0 h 53"/>
                            <a:gd name="T56" fmla="*/ 0 w 26"/>
                            <a:gd name="T57" fmla="*/ 0 h 53"/>
                            <a:gd name="T58" fmla="*/ 0 w 26"/>
                            <a:gd name="T59" fmla="*/ 0 h 53"/>
                            <a:gd name="T60" fmla="*/ 0 w 26"/>
                            <a:gd name="T61" fmla="*/ 0 h 53"/>
                            <a:gd name="T62" fmla="*/ 0 w 26"/>
                            <a:gd name="T63" fmla="*/ 0 h 53"/>
                            <a:gd name="T64" fmla="*/ 0 w 26"/>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3"/>
                            <a:gd name="T101" fmla="*/ 26 w 26"/>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3">
                              <a:moveTo>
                                <a:pt x="0" y="42"/>
                              </a:moveTo>
                              <a:lnTo>
                                <a:pt x="0" y="44"/>
                              </a:lnTo>
                              <a:lnTo>
                                <a:pt x="3" y="48"/>
                              </a:lnTo>
                              <a:lnTo>
                                <a:pt x="3" y="50"/>
                              </a:lnTo>
                              <a:lnTo>
                                <a:pt x="7" y="50"/>
                              </a:lnTo>
                              <a:lnTo>
                                <a:pt x="7" y="53"/>
                              </a:lnTo>
                              <a:lnTo>
                                <a:pt x="9" y="53"/>
                              </a:lnTo>
                              <a:lnTo>
                                <a:pt x="13" y="53"/>
                              </a:lnTo>
                              <a:lnTo>
                                <a:pt x="16" y="53"/>
                              </a:lnTo>
                              <a:lnTo>
                                <a:pt x="20" y="50"/>
                              </a:lnTo>
                              <a:lnTo>
                                <a:pt x="22" y="50"/>
                              </a:lnTo>
                              <a:lnTo>
                                <a:pt x="22" y="48"/>
                              </a:lnTo>
                              <a:lnTo>
                                <a:pt x="26" y="44"/>
                              </a:lnTo>
                              <a:lnTo>
                                <a:pt x="26" y="14"/>
                              </a:lnTo>
                              <a:lnTo>
                                <a:pt x="26" y="8"/>
                              </a:lnTo>
                              <a:lnTo>
                                <a:pt x="26" y="6"/>
                              </a:lnTo>
                              <a:lnTo>
                                <a:pt x="22" y="3"/>
                              </a:lnTo>
                              <a:lnTo>
                                <a:pt x="20" y="0"/>
                              </a:lnTo>
                              <a:lnTo>
                                <a:pt x="16" y="0"/>
                              </a:lnTo>
                              <a:lnTo>
                                <a:pt x="13" y="0"/>
                              </a:lnTo>
                              <a:lnTo>
                                <a:pt x="9" y="0"/>
                              </a:lnTo>
                              <a:lnTo>
                                <a:pt x="7" y="0"/>
                              </a:lnTo>
                              <a:lnTo>
                                <a:pt x="3" y="3"/>
                              </a:lnTo>
                              <a:lnTo>
                                <a:pt x="0" y="6"/>
                              </a:lnTo>
                              <a:lnTo>
                                <a:pt x="0" y="12"/>
                              </a:lnTo>
                              <a:lnTo>
                                <a:pt x="0" y="42"/>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189" name="Line 489"/>
                        <p:cNvSpPr>
                          <a:spLocks noChangeShapeType="1"/>
                        </p:cNvSpPr>
                        <p:nvPr/>
                      </p:nvSpPr>
                      <p:spPr bwMode="auto">
                        <a:xfrm>
                          <a:off x="1592" y="2387"/>
                          <a:ext cx="1" cy="1"/>
                        </a:xfrm>
                        <a:prstGeom prst="line">
                          <a:avLst/>
                        </a:prstGeom>
                        <a:noFill/>
                        <a:ln w="28575">
                          <a:solidFill>
                            <a:schemeClr val="tx1"/>
                          </a:solidFill>
                          <a:round/>
                          <a:headEnd/>
                          <a:tailEnd/>
                        </a:ln>
                      </p:spPr>
                      <p:txBody>
                        <a:bodyPr/>
                        <a:lstStyle/>
                        <a:p>
                          <a:endParaRPr lang="fr-CA"/>
                        </a:p>
                      </p:txBody>
                    </p:sp>
                    <p:sp>
                      <p:nvSpPr>
                        <p:cNvPr id="123190" name="Freeform 490"/>
                        <p:cNvSpPr>
                          <a:spLocks/>
                        </p:cNvSpPr>
                        <p:nvPr/>
                      </p:nvSpPr>
                      <p:spPr bwMode="auto">
                        <a:xfrm>
                          <a:off x="1588" y="2387"/>
                          <a:ext cx="14" cy="5"/>
                        </a:xfrm>
                        <a:custGeom>
                          <a:avLst/>
                          <a:gdLst>
                            <a:gd name="T0" fmla="*/ 0 w 54"/>
                            <a:gd name="T1" fmla="*/ 0 h 23"/>
                            <a:gd name="T2" fmla="*/ 0 w 54"/>
                            <a:gd name="T3" fmla="*/ 0 h 23"/>
                            <a:gd name="T4" fmla="*/ 0 w 54"/>
                            <a:gd name="T5" fmla="*/ 0 h 23"/>
                            <a:gd name="T6" fmla="*/ 0 w 54"/>
                            <a:gd name="T7" fmla="*/ 0 h 23"/>
                            <a:gd name="T8" fmla="*/ 0 w 54"/>
                            <a:gd name="T9" fmla="*/ 0 h 23"/>
                            <a:gd name="T10" fmla="*/ 0 w 54"/>
                            <a:gd name="T11" fmla="*/ 0 h 23"/>
                            <a:gd name="T12" fmla="*/ 0 w 54"/>
                            <a:gd name="T13" fmla="*/ 0 h 23"/>
                            <a:gd name="T14" fmla="*/ 0 w 54"/>
                            <a:gd name="T15" fmla="*/ 0 h 23"/>
                            <a:gd name="T16" fmla="*/ 0 w 54"/>
                            <a:gd name="T17" fmla="*/ 0 h 23"/>
                            <a:gd name="T18" fmla="*/ 0 w 54"/>
                            <a:gd name="T19" fmla="*/ 0 h 23"/>
                            <a:gd name="T20" fmla="*/ 0 w 54"/>
                            <a:gd name="T21" fmla="*/ 0 h 23"/>
                            <a:gd name="T22" fmla="*/ 0 w 54"/>
                            <a:gd name="T23" fmla="*/ 0 h 23"/>
                            <a:gd name="T24" fmla="*/ 0 w 54"/>
                            <a:gd name="T25" fmla="*/ 0 h 23"/>
                            <a:gd name="T26" fmla="*/ 0 w 54"/>
                            <a:gd name="T27" fmla="*/ 0 h 23"/>
                            <a:gd name="T28" fmla="*/ 0 w 54"/>
                            <a:gd name="T29" fmla="*/ 0 h 23"/>
                            <a:gd name="T30" fmla="*/ 0 w 54"/>
                            <a:gd name="T31" fmla="*/ 0 h 23"/>
                            <a:gd name="T32" fmla="*/ 0 w 54"/>
                            <a:gd name="T33" fmla="*/ 0 h 23"/>
                            <a:gd name="T34" fmla="*/ 0 w 54"/>
                            <a:gd name="T35" fmla="*/ 0 h 23"/>
                            <a:gd name="T36" fmla="*/ 0 w 54"/>
                            <a:gd name="T37" fmla="*/ 0 h 23"/>
                            <a:gd name="T38" fmla="*/ 0 w 54"/>
                            <a:gd name="T39" fmla="*/ 0 h 23"/>
                            <a:gd name="T40" fmla="*/ 0 w 54"/>
                            <a:gd name="T41" fmla="*/ 0 h 23"/>
                            <a:gd name="T42" fmla="*/ 0 w 54"/>
                            <a:gd name="T43" fmla="*/ 0 h 23"/>
                            <a:gd name="T44" fmla="*/ 0 w 54"/>
                            <a:gd name="T45" fmla="*/ 0 h 23"/>
                            <a:gd name="T46" fmla="*/ 0 w 54"/>
                            <a:gd name="T47" fmla="*/ 0 h 23"/>
                            <a:gd name="T48" fmla="*/ 0 w 54"/>
                            <a:gd name="T49" fmla="*/ 0 h 23"/>
                            <a:gd name="T50" fmla="*/ 0 w 54"/>
                            <a:gd name="T51" fmla="*/ 0 h 23"/>
                            <a:gd name="T52" fmla="*/ 0 w 54"/>
                            <a:gd name="T53" fmla="*/ 0 h 23"/>
                            <a:gd name="T54" fmla="*/ 0 w 54"/>
                            <a:gd name="T55" fmla="*/ 0 h 23"/>
                            <a:gd name="T56" fmla="*/ 0 w 54"/>
                            <a:gd name="T57" fmla="*/ 0 h 23"/>
                            <a:gd name="T58" fmla="*/ 0 w 54"/>
                            <a:gd name="T59" fmla="*/ 0 h 23"/>
                            <a:gd name="T60" fmla="*/ 0 w 54"/>
                            <a:gd name="T61" fmla="*/ 0 h 23"/>
                            <a:gd name="T62" fmla="*/ 0 w 54"/>
                            <a:gd name="T63" fmla="*/ 0 h 23"/>
                            <a:gd name="T64" fmla="*/ 0 w 54"/>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3"/>
                            <a:gd name="T101" fmla="*/ 54 w 54"/>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3">
                              <a:moveTo>
                                <a:pt x="13" y="0"/>
                              </a:moveTo>
                              <a:lnTo>
                                <a:pt x="9" y="0"/>
                              </a:lnTo>
                              <a:lnTo>
                                <a:pt x="7" y="0"/>
                              </a:lnTo>
                              <a:lnTo>
                                <a:pt x="3" y="3"/>
                              </a:lnTo>
                              <a:lnTo>
                                <a:pt x="0" y="6"/>
                              </a:lnTo>
                              <a:lnTo>
                                <a:pt x="0" y="8"/>
                              </a:lnTo>
                              <a:lnTo>
                                <a:pt x="0" y="12"/>
                              </a:lnTo>
                              <a:lnTo>
                                <a:pt x="0" y="14"/>
                              </a:lnTo>
                              <a:lnTo>
                                <a:pt x="3" y="17"/>
                              </a:lnTo>
                              <a:lnTo>
                                <a:pt x="3" y="19"/>
                              </a:lnTo>
                              <a:lnTo>
                                <a:pt x="7" y="19"/>
                              </a:lnTo>
                              <a:lnTo>
                                <a:pt x="9" y="23"/>
                              </a:lnTo>
                              <a:lnTo>
                                <a:pt x="39" y="23"/>
                              </a:lnTo>
                              <a:lnTo>
                                <a:pt x="44" y="23"/>
                              </a:lnTo>
                              <a:lnTo>
                                <a:pt x="44" y="19"/>
                              </a:lnTo>
                              <a:lnTo>
                                <a:pt x="48" y="19"/>
                              </a:lnTo>
                              <a:lnTo>
                                <a:pt x="51" y="19"/>
                              </a:lnTo>
                              <a:lnTo>
                                <a:pt x="51" y="17"/>
                              </a:lnTo>
                              <a:lnTo>
                                <a:pt x="54" y="14"/>
                              </a:lnTo>
                              <a:lnTo>
                                <a:pt x="54" y="12"/>
                              </a:lnTo>
                              <a:lnTo>
                                <a:pt x="54" y="8"/>
                              </a:lnTo>
                              <a:lnTo>
                                <a:pt x="54" y="6"/>
                              </a:lnTo>
                              <a:lnTo>
                                <a:pt x="51" y="3"/>
                              </a:lnTo>
                              <a:lnTo>
                                <a:pt x="48" y="0"/>
                              </a:lnTo>
                              <a:lnTo>
                                <a:pt x="44" y="0"/>
                              </a:lnTo>
                              <a:lnTo>
                                <a:pt x="42"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191" name="Line 491"/>
                        <p:cNvSpPr>
                          <a:spLocks noChangeShapeType="1"/>
                        </p:cNvSpPr>
                        <p:nvPr/>
                      </p:nvSpPr>
                      <p:spPr bwMode="auto">
                        <a:xfrm>
                          <a:off x="1595" y="2390"/>
                          <a:ext cx="1" cy="1"/>
                        </a:xfrm>
                        <a:prstGeom prst="line">
                          <a:avLst/>
                        </a:prstGeom>
                        <a:noFill/>
                        <a:ln w="28575">
                          <a:solidFill>
                            <a:schemeClr val="tx1"/>
                          </a:solidFill>
                          <a:round/>
                          <a:headEnd/>
                          <a:tailEnd/>
                        </a:ln>
                      </p:spPr>
                      <p:txBody>
                        <a:bodyPr/>
                        <a:lstStyle/>
                        <a:p>
                          <a:endParaRPr lang="fr-CA"/>
                        </a:p>
                      </p:txBody>
                    </p:sp>
                    <p:sp>
                      <p:nvSpPr>
                        <p:cNvPr id="123192" name="Freeform 492"/>
                        <p:cNvSpPr>
                          <a:spLocks/>
                        </p:cNvSpPr>
                        <p:nvPr/>
                      </p:nvSpPr>
                      <p:spPr bwMode="auto">
                        <a:xfrm>
                          <a:off x="1595" y="2384"/>
                          <a:ext cx="7" cy="8"/>
                        </a:xfrm>
                        <a:custGeom>
                          <a:avLst/>
                          <a:gdLst>
                            <a:gd name="T0" fmla="*/ 0 w 25"/>
                            <a:gd name="T1" fmla="*/ 0 h 40"/>
                            <a:gd name="T2" fmla="*/ 0 w 25"/>
                            <a:gd name="T3" fmla="*/ 0 h 40"/>
                            <a:gd name="T4" fmla="*/ 0 w 25"/>
                            <a:gd name="T5" fmla="*/ 0 h 40"/>
                            <a:gd name="T6" fmla="*/ 0 w 25"/>
                            <a:gd name="T7" fmla="*/ 0 h 40"/>
                            <a:gd name="T8" fmla="*/ 0 w 25"/>
                            <a:gd name="T9" fmla="*/ 0 h 40"/>
                            <a:gd name="T10" fmla="*/ 0 w 25"/>
                            <a:gd name="T11" fmla="*/ 0 h 40"/>
                            <a:gd name="T12" fmla="*/ 0 w 25"/>
                            <a:gd name="T13" fmla="*/ 0 h 40"/>
                            <a:gd name="T14" fmla="*/ 0 w 25"/>
                            <a:gd name="T15" fmla="*/ 0 h 40"/>
                            <a:gd name="T16" fmla="*/ 0 w 25"/>
                            <a:gd name="T17" fmla="*/ 0 h 40"/>
                            <a:gd name="T18" fmla="*/ 0 w 25"/>
                            <a:gd name="T19" fmla="*/ 0 h 40"/>
                            <a:gd name="T20" fmla="*/ 0 w 25"/>
                            <a:gd name="T21" fmla="*/ 0 h 40"/>
                            <a:gd name="T22" fmla="*/ 0 w 25"/>
                            <a:gd name="T23" fmla="*/ 0 h 40"/>
                            <a:gd name="T24" fmla="*/ 0 w 25"/>
                            <a:gd name="T25" fmla="*/ 0 h 40"/>
                            <a:gd name="T26" fmla="*/ 0 w 25"/>
                            <a:gd name="T27" fmla="*/ 0 h 40"/>
                            <a:gd name="T28" fmla="*/ 0 w 25"/>
                            <a:gd name="T29" fmla="*/ 0 h 40"/>
                            <a:gd name="T30" fmla="*/ 0 w 25"/>
                            <a:gd name="T31" fmla="*/ 0 h 40"/>
                            <a:gd name="T32" fmla="*/ 0 w 25"/>
                            <a:gd name="T33" fmla="*/ 0 h 40"/>
                            <a:gd name="T34" fmla="*/ 0 w 25"/>
                            <a:gd name="T35" fmla="*/ 0 h 40"/>
                            <a:gd name="T36" fmla="*/ 0 w 25"/>
                            <a:gd name="T37" fmla="*/ 0 h 40"/>
                            <a:gd name="T38" fmla="*/ 0 w 25"/>
                            <a:gd name="T39" fmla="*/ 0 h 40"/>
                            <a:gd name="T40" fmla="*/ 0 w 25"/>
                            <a:gd name="T41" fmla="*/ 0 h 40"/>
                            <a:gd name="T42" fmla="*/ 0 w 25"/>
                            <a:gd name="T43" fmla="*/ 0 h 40"/>
                            <a:gd name="T44" fmla="*/ 0 w 25"/>
                            <a:gd name="T45" fmla="*/ 0 h 40"/>
                            <a:gd name="T46" fmla="*/ 0 w 25"/>
                            <a:gd name="T47" fmla="*/ 0 h 40"/>
                            <a:gd name="T48" fmla="*/ 0 w 25"/>
                            <a:gd name="T49" fmla="*/ 0 h 40"/>
                            <a:gd name="T50" fmla="*/ 0 w 25"/>
                            <a:gd name="T51" fmla="*/ 0 h 40"/>
                            <a:gd name="T52" fmla="*/ 0 w 25"/>
                            <a:gd name="T53" fmla="*/ 0 h 40"/>
                            <a:gd name="T54" fmla="*/ 0 w 25"/>
                            <a:gd name="T55" fmla="*/ 0 h 40"/>
                            <a:gd name="T56" fmla="*/ 0 w 25"/>
                            <a:gd name="T57" fmla="*/ 0 h 40"/>
                            <a:gd name="T58" fmla="*/ 0 w 25"/>
                            <a:gd name="T59" fmla="*/ 0 h 40"/>
                            <a:gd name="T60" fmla="*/ 0 w 25"/>
                            <a:gd name="T61" fmla="*/ 0 h 40"/>
                            <a:gd name="T62" fmla="*/ 0 w 25"/>
                            <a:gd name="T63" fmla="*/ 0 h 40"/>
                            <a:gd name="T64" fmla="*/ 0 w 25"/>
                            <a:gd name="T65" fmla="*/ 0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40"/>
                            <a:gd name="T101" fmla="*/ 25 w 25"/>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40">
                              <a:moveTo>
                                <a:pt x="0" y="29"/>
                              </a:moveTo>
                              <a:lnTo>
                                <a:pt x="0" y="29"/>
                              </a:lnTo>
                              <a:lnTo>
                                <a:pt x="0" y="31"/>
                              </a:lnTo>
                              <a:lnTo>
                                <a:pt x="4" y="34"/>
                              </a:lnTo>
                              <a:lnTo>
                                <a:pt x="4" y="36"/>
                              </a:lnTo>
                              <a:lnTo>
                                <a:pt x="6" y="36"/>
                              </a:lnTo>
                              <a:lnTo>
                                <a:pt x="10" y="40"/>
                              </a:lnTo>
                              <a:lnTo>
                                <a:pt x="13" y="40"/>
                              </a:lnTo>
                              <a:lnTo>
                                <a:pt x="15" y="40"/>
                              </a:lnTo>
                              <a:lnTo>
                                <a:pt x="15" y="36"/>
                              </a:lnTo>
                              <a:lnTo>
                                <a:pt x="19" y="36"/>
                              </a:lnTo>
                              <a:lnTo>
                                <a:pt x="22" y="36"/>
                              </a:lnTo>
                              <a:lnTo>
                                <a:pt x="22" y="34"/>
                              </a:lnTo>
                              <a:lnTo>
                                <a:pt x="25" y="31"/>
                              </a:lnTo>
                              <a:lnTo>
                                <a:pt x="25" y="29"/>
                              </a:lnTo>
                              <a:lnTo>
                                <a:pt x="25" y="14"/>
                              </a:lnTo>
                              <a:lnTo>
                                <a:pt x="25" y="8"/>
                              </a:lnTo>
                              <a:lnTo>
                                <a:pt x="22" y="6"/>
                              </a:lnTo>
                              <a:lnTo>
                                <a:pt x="22" y="3"/>
                              </a:lnTo>
                              <a:lnTo>
                                <a:pt x="19" y="3"/>
                              </a:lnTo>
                              <a:lnTo>
                                <a:pt x="15" y="0"/>
                              </a:lnTo>
                              <a:lnTo>
                                <a:pt x="13" y="0"/>
                              </a:lnTo>
                              <a:lnTo>
                                <a:pt x="10" y="0"/>
                              </a:lnTo>
                              <a:lnTo>
                                <a:pt x="6" y="0"/>
                              </a:lnTo>
                              <a:lnTo>
                                <a:pt x="6" y="3"/>
                              </a:lnTo>
                              <a:lnTo>
                                <a:pt x="4" y="3"/>
                              </a:lnTo>
                              <a:lnTo>
                                <a:pt x="4" y="6"/>
                              </a:lnTo>
                              <a:lnTo>
                                <a:pt x="0" y="8"/>
                              </a:lnTo>
                              <a:lnTo>
                                <a:pt x="0" y="14"/>
                              </a:lnTo>
                              <a:lnTo>
                                <a:pt x="0" y="29"/>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193" name="Line 493"/>
                        <p:cNvSpPr>
                          <a:spLocks noChangeShapeType="1"/>
                        </p:cNvSpPr>
                        <p:nvPr/>
                      </p:nvSpPr>
                      <p:spPr bwMode="auto">
                        <a:xfrm>
                          <a:off x="1599" y="2384"/>
                          <a:ext cx="1" cy="1"/>
                        </a:xfrm>
                        <a:prstGeom prst="line">
                          <a:avLst/>
                        </a:prstGeom>
                        <a:noFill/>
                        <a:ln w="28575">
                          <a:solidFill>
                            <a:schemeClr val="tx1"/>
                          </a:solidFill>
                          <a:round/>
                          <a:headEnd/>
                          <a:tailEnd/>
                        </a:ln>
                      </p:spPr>
                      <p:txBody>
                        <a:bodyPr/>
                        <a:lstStyle/>
                        <a:p>
                          <a:endParaRPr lang="fr-CA"/>
                        </a:p>
                      </p:txBody>
                    </p:sp>
                    <p:sp>
                      <p:nvSpPr>
                        <p:cNvPr id="123194" name="Freeform 494"/>
                        <p:cNvSpPr>
                          <a:spLocks/>
                        </p:cNvSpPr>
                        <p:nvPr/>
                      </p:nvSpPr>
                      <p:spPr bwMode="auto">
                        <a:xfrm>
                          <a:off x="1595" y="2384"/>
                          <a:ext cx="10" cy="4"/>
                        </a:xfrm>
                        <a:custGeom>
                          <a:avLst/>
                          <a:gdLst>
                            <a:gd name="T0" fmla="*/ 0 w 38"/>
                            <a:gd name="T1" fmla="*/ 0 h 23"/>
                            <a:gd name="T2" fmla="*/ 0 w 38"/>
                            <a:gd name="T3" fmla="*/ 0 h 23"/>
                            <a:gd name="T4" fmla="*/ 0 w 38"/>
                            <a:gd name="T5" fmla="*/ 0 h 23"/>
                            <a:gd name="T6" fmla="*/ 0 w 38"/>
                            <a:gd name="T7" fmla="*/ 0 h 23"/>
                            <a:gd name="T8" fmla="*/ 0 w 38"/>
                            <a:gd name="T9" fmla="*/ 0 h 23"/>
                            <a:gd name="T10" fmla="*/ 0 w 38"/>
                            <a:gd name="T11" fmla="*/ 0 h 23"/>
                            <a:gd name="T12" fmla="*/ 0 w 38"/>
                            <a:gd name="T13" fmla="*/ 0 h 23"/>
                            <a:gd name="T14" fmla="*/ 0 w 38"/>
                            <a:gd name="T15" fmla="*/ 0 h 23"/>
                            <a:gd name="T16" fmla="*/ 0 w 38"/>
                            <a:gd name="T17" fmla="*/ 0 h 23"/>
                            <a:gd name="T18" fmla="*/ 0 w 38"/>
                            <a:gd name="T19" fmla="*/ 0 h 23"/>
                            <a:gd name="T20" fmla="*/ 0 w 38"/>
                            <a:gd name="T21" fmla="*/ 0 h 23"/>
                            <a:gd name="T22" fmla="*/ 0 w 38"/>
                            <a:gd name="T23" fmla="*/ 0 h 23"/>
                            <a:gd name="T24" fmla="*/ 0 w 38"/>
                            <a:gd name="T25" fmla="*/ 0 h 23"/>
                            <a:gd name="T26" fmla="*/ 0 w 38"/>
                            <a:gd name="T27" fmla="*/ 0 h 23"/>
                            <a:gd name="T28" fmla="*/ 0 w 38"/>
                            <a:gd name="T29" fmla="*/ 0 h 23"/>
                            <a:gd name="T30" fmla="*/ 0 w 38"/>
                            <a:gd name="T31" fmla="*/ 0 h 23"/>
                            <a:gd name="T32" fmla="*/ 0 w 38"/>
                            <a:gd name="T33" fmla="*/ 0 h 23"/>
                            <a:gd name="T34" fmla="*/ 0 w 38"/>
                            <a:gd name="T35" fmla="*/ 0 h 23"/>
                            <a:gd name="T36" fmla="*/ 0 w 38"/>
                            <a:gd name="T37" fmla="*/ 0 h 23"/>
                            <a:gd name="T38" fmla="*/ 0 w 38"/>
                            <a:gd name="T39" fmla="*/ 0 h 23"/>
                            <a:gd name="T40" fmla="*/ 0 w 38"/>
                            <a:gd name="T41" fmla="*/ 0 h 23"/>
                            <a:gd name="T42" fmla="*/ 0 w 38"/>
                            <a:gd name="T43" fmla="*/ 0 h 23"/>
                            <a:gd name="T44" fmla="*/ 0 w 38"/>
                            <a:gd name="T45" fmla="*/ 0 h 23"/>
                            <a:gd name="T46" fmla="*/ 0 w 38"/>
                            <a:gd name="T47" fmla="*/ 0 h 23"/>
                            <a:gd name="T48" fmla="*/ 0 w 38"/>
                            <a:gd name="T49" fmla="*/ 0 h 23"/>
                            <a:gd name="T50" fmla="*/ 0 w 38"/>
                            <a:gd name="T51" fmla="*/ 0 h 23"/>
                            <a:gd name="T52" fmla="*/ 0 w 38"/>
                            <a:gd name="T53" fmla="*/ 0 h 23"/>
                            <a:gd name="T54" fmla="*/ 0 w 38"/>
                            <a:gd name="T55" fmla="*/ 0 h 23"/>
                            <a:gd name="T56" fmla="*/ 0 w 38"/>
                            <a:gd name="T57" fmla="*/ 0 h 23"/>
                            <a:gd name="T58" fmla="*/ 0 w 38"/>
                            <a:gd name="T59" fmla="*/ 0 h 23"/>
                            <a:gd name="T60" fmla="*/ 0 w 38"/>
                            <a:gd name="T61" fmla="*/ 0 h 23"/>
                            <a:gd name="T62" fmla="*/ 0 w 38"/>
                            <a:gd name="T63" fmla="*/ 0 h 23"/>
                            <a:gd name="T64" fmla="*/ 0 w 38"/>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23"/>
                            <a:gd name="T101" fmla="*/ 38 w 38"/>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23">
                              <a:moveTo>
                                <a:pt x="13" y="0"/>
                              </a:moveTo>
                              <a:lnTo>
                                <a:pt x="10" y="0"/>
                              </a:lnTo>
                              <a:lnTo>
                                <a:pt x="6" y="0"/>
                              </a:lnTo>
                              <a:lnTo>
                                <a:pt x="6" y="3"/>
                              </a:lnTo>
                              <a:lnTo>
                                <a:pt x="4" y="3"/>
                              </a:lnTo>
                              <a:lnTo>
                                <a:pt x="4" y="6"/>
                              </a:lnTo>
                              <a:lnTo>
                                <a:pt x="0" y="8"/>
                              </a:lnTo>
                              <a:lnTo>
                                <a:pt x="0" y="12"/>
                              </a:lnTo>
                              <a:lnTo>
                                <a:pt x="0" y="14"/>
                              </a:lnTo>
                              <a:lnTo>
                                <a:pt x="0" y="17"/>
                              </a:lnTo>
                              <a:lnTo>
                                <a:pt x="4" y="17"/>
                              </a:lnTo>
                              <a:lnTo>
                                <a:pt x="4" y="20"/>
                              </a:lnTo>
                              <a:lnTo>
                                <a:pt x="6" y="20"/>
                              </a:lnTo>
                              <a:lnTo>
                                <a:pt x="6" y="23"/>
                              </a:lnTo>
                              <a:lnTo>
                                <a:pt x="10" y="23"/>
                              </a:lnTo>
                              <a:lnTo>
                                <a:pt x="22" y="23"/>
                              </a:lnTo>
                              <a:lnTo>
                                <a:pt x="28" y="23"/>
                              </a:lnTo>
                              <a:lnTo>
                                <a:pt x="32" y="23"/>
                              </a:lnTo>
                              <a:lnTo>
                                <a:pt x="34" y="20"/>
                              </a:lnTo>
                              <a:lnTo>
                                <a:pt x="38" y="17"/>
                              </a:lnTo>
                              <a:lnTo>
                                <a:pt x="38" y="14"/>
                              </a:lnTo>
                              <a:lnTo>
                                <a:pt x="38" y="12"/>
                              </a:lnTo>
                              <a:lnTo>
                                <a:pt x="38" y="8"/>
                              </a:lnTo>
                              <a:lnTo>
                                <a:pt x="38" y="6"/>
                              </a:lnTo>
                              <a:lnTo>
                                <a:pt x="34" y="3"/>
                              </a:lnTo>
                              <a:lnTo>
                                <a:pt x="32" y="0"/>
                              </a:lnTo>
                              <a:lnTo>
                                <a:pt x="25"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195" name="Line 495"/>
                        <p:cNvSpPr>
                          <a:spLocks noChangeShapeType="1"/>
                        </p:cNvSpPr>
                        <p:nvPr/>
                      </p:nvSpPr>
                      <p:spPr bwMode="auto">
                        <a:xfrm>
                          <a:off x="1599" y="2386"/>
                          <a:ext cx="1" cy="1"/>
                        </a:xfrm>
                        <a:prstGeom prst="line">
                          <a:avLst/>
                        </a:prstGeom>
                        <a:noFill/>
                        <a:ln w="28575">
                          <a:solidFill>
                            <a:schemeClr val="tx1"/>
                          </a:solidFill>
                          <a:round/>
                          <a:headEnd/>
                          <a:tailEnd/>
                        </a:ln>
                      </p:spPr>
                      <p:txBody>
                        <a:bodyPr/>
                        <a:lstStyle/>
                        <a:p>
                          <a:endParaRPr lang="fr-CA"/>
                        </a:p>
                      </p:txBody>
                    </p:sp>
                    <p:sp>
                      <p:nvSpPr>
                        <p:cNvPr id="123196" name="Freeform 496"/>
                        <p:cNvSpPr>
                          <a:spLocks/>
                        </p:cNvSpPr>
                        <p:nvPr/>
                      </p:nvSpPr>
                      <p:spPr bwMode="auto">
                        <a:xfrm>
                          <a:off x="1599" y="2378"/>
                          <a:ext cx="6" cy="10"/>
                        </a:xfrm>
                        <a:custGeom>
                          <a:avLst/>
                          <a:gdLst>
                            <a:gd name="T0" fmla="*/ 0 w 25"/>
                            <a:gd name="T1" fmla="*/ 0 h 53"/>
                            <a:gd name="T2" fmla="*/ 0 w 25"/>
                            <a:gd name="T3" fmla="*/ 0 h 53"/>
                            <a:gd name="T4" fmla="*/ 0 w 25"/>
                            <a:gd name="T5" fmla="*/ 0 h 53"/>
                            <a:gd name="T6" fmla="*/ 0 w 25"/>
                            <a:gd name="T7" fmla="*/ 0 h 53"/>
                            <a:gd name="T8" fmla="*/ 0 w 25"/>
                            <a:gd name="T9" fmla="*/ 0 h 53"/>
                            <a:gd name="T10" fmla="*/ 0 w 25"/>
                            <a:gd name="T11" fmla="*/ 0 h 53"/>
                            <a:gd name="T12" fmla="*/ 0 w 25"/>
                            <a:gd name="T13" fmla="*/ 0 h 53"/>
                            <a:gd name="T14" fmla="*/ 0 w 25"/>
                            <a:gd name="T15" fmla="*/ 0 h 53"/>
                            <a:gd name="T16" fmla="*/ 0 w 25"/>
                            <a:gd name="T17" fmla="*/ 0 h 53"/>
                            <a:gd name="T18" fmla="*/ 0 w 25"/>
                            <a:gd name="T19" fmla="*/ 0 h 53"/>
                            <a:gd name="T20" fmla="*/ 0 w 25"/>
                            <a:gd name="T21" fmla="*/ 0 h 53"/>
                            <a:gd name="T22" fmla="*/ 0 w 25"/>
                            <a:gd name="T23" fmla="*/ 0 h 53"/>
                            <a:gd name="T24" fmla="*/ 0 w 25"/>
                            <a:gd name="T25" fmla="*/ 0 h 53"/>
                            <a:gd name="T26" fmla="*/ 0 w 25"/>
                            <a:gd name="T27" fmla="*/ 0 h 53"/>
                            <a:gd name="T28" fmla="*/ 0 w 25"/>
                            <a:gd name="T29" fmla="*/ 0 h 53"/>
                            <a:gd name="T30" fmla="*/ 0 w 25"/>
                            <a:gd name="T31" fmla="*/ 0 h 53"/>
                            <a:gd name="T32" fmla="*/ 0 w 25"/>
                            <a:gd name="T33" fmla="*/ 0 h 53"/>
                            <a:gd name="T34" fmla="*/ 0 w 25"/>
                            <a:gd name="T35" fmla="*/ 0 h 53"/>
                            <a:gd name="T36" fmla="*/ 0 w 25"/>
                            <a:gd name="T37" fmla="*/ 0 h 53"/>
                            <a:gd name="T38" fmla="*/ 0 w 25"/>
                            <a:gd name="T39" fmla="*/ 0 h 53"/>
                            <a:gd name="T40" fmla="*/ 0 w 25"/>
                            <a:gd name="T41" fmla="*/ 0 h 53"/>
                            <a:gd name="T42" fmla="*/ 0 w 25"/>
                            <a:gd name="T43" fmla="*/ 0 h 53"/>
                            <a:gd name="T44" fmla="*/ 0 w 25"/>
                            <a:gd name="T45" fmla="*/ 0 h 53"/>
                            <a:gd name="T46" fmla="*/ 0 w 25"/>
                            <a:gd name="T47" fmla="*/ 0 h 53"/>
                            <a:gd name="T48" fmla="*/ 0 w 25"/>
                            <a:gd name="T49" fmla="*/ 0 h 53"/>
                            <a:gd name="T50" fmla="*/ 0 w 25"/>
                            <a:gd name="T51" fmla="*/ 0 h 53"/>
                            <a:gd name="T52" fmla="*/ 0 w 25"/>
                            <a:gd name="T53" fmla="*/ 0 h 53"/>
                            <a:gd name="T54" fmla="*/ 0 w 25"/>
                            <a:gd name="T55" fmla="*/ 0 h 53"/>
                            <a:gd name="T56" fmla="*/ 0 w 25"/>
                            <a:gd name="T57" fmla="*/ 0 h 53"/>
                            <a:gd name="T58" fmla="*/ 0 w 25"/>
                            <a:gd name="T59" fmla="*/ 0 h 53"/>
                            <a:gd name="T60" fmla="*/ 0 w 25"/>
                            <a:gd name="T61" fmla="*/ 0 h 53"/>
                            <a:gd name="T62" fmla="*/ 0 w 25"/>
                            <a:gd name="T63" fmla="*/ 0 h 53"/>
                            <a:gd name="T64" fmla="*/ 0 w 25"/>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53"/>
                            <a:gd name="T101" fmla="*/ 25 w 25"/>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53">
                              <a:moveTo>
                                <a:pt x="0" y="42"/>
                              </a:moveTo>
                              <a:lnTo>
                                <a:pt x="2" y="44"/>
                              </a:lnTo>
                              <a:lnTo>
                                <a:pt x="2" y="47"/>
                              </a:lnTo>
                              <a:lnTo>
                                <a:pt x="6" y="50"/>
                              </a:lnTo>
                              <a:lnTo>
                                <a:pt x="9" y="53"/>
                              </a:lnTo>
                              <a:lnTo>
                                <a:pt x="12" y="53"/>
                              </a:lnTo>
                              <a:lnTo>
                                <a:pt x="15" y="53"/>
                              </a:lnTo>
                              <a:lnTo>
                                <a:pt x="19" y="53"/>
                              </a:lnTo>
                              <a:lnTo>
                                <a:pt x="21" y="50"/>
                              </a:lnTo>
                              <a:lnTo>
                                <a:pt x="25" y="47"/>
                              </a:lnTo>
                              <a:lnTo>
                                <a:pt x="25" y="44"/>
                              </a:lnTo>
                              <a:lnTo>
                                <a:pt x="25" y="13"/>
                              </a:lnTo>
                              <a:lnTo>
                                <a:pt x="25" y="8"/>
                              </a:lnTo>
                              <a:lnTo>
                                <a:pt x="25" y="4"/>
                              </a:lnTo>
                              <a:lnTo>
                                <a:pt x="21" y="2"/>
                              </a:lnTo>
                              <a:lnTo>
                                <a:pt x="19" y="0"/>
                              </a:lnTo>
                              <a:lnTo>
                                <a:pt x="15" y="0"/>
                              </a:lnTo>
                              <a:lnTo>
                                <a:pt x="12" y="0"/>
                              </a:lnTo>
                              <a:lnTo>
                                <a:pt x="9" y="0"/>
                              </a:lnTo>
                              <a:lnTo>
                                <a:pt x="6" y="2"/>
                              </a:lnTo>
                              <a:lnTo>
                                <a:pt x="2" y="4"/>
                              </a:lnTo>
                              <a:lnTo>
                                <a:pt x="0" y="10"/>
                              </a:lnTo>
                              <a:lnTo>
                                <a:pt x="0" y="42"/>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197" name="Line 497"/>
                        <p:cNvSpPr>
                          <a:spLocks noChangeShapeType="1"/>
                        </p:cNvSpPr>
                        <p:nvPr/>
                      </p:nvSpPr>
                      <p:spPr bwMode="auto">
                        <a:xfrm>
                          <a:off x="1602" y="2378"/>
                          <a:ext cx="1" cy="1"/>
                        </a:xfrm>
                        <a:prstGeom prst="line">
                          <a:avLst/>
                        </a:prstGeom>
                        <a:noFill/>
                        <a:ln w="28575">
                          <a:solidFill>
                            <a:schemeClr val="tx1"/>
                          </a:solidFill>
                          <a:round/>
                          <a:headEnd/>
                          <a:tailEnd/>
                        </a:ln>
                      </p:spPr>
                      <p:txBody>
                        <a:bodyPr/>
                        <a:lstStyle/>
                        <a:p>
                          <a:endParaRPr lang="fr-CA"/>
                        </a:p>
                      </p:txBody>
                    </p:sp>
                    <p:sp>
                      <p:nvSpPr>
                        <p:cNvPr id="123198" name="Freeform 498"/>
                        <p:cNvSpPr>
                          <a:spLocks/>
                        </p:cNvSpPr>
                        <p:nvPr/>
                      </p:nvSpPr>
                      <p:spPr bwMode="auto">
                        <a:xfrm>
                          <a:off x="1599" y="2378"/>
                          <a:ext cx="10" cy="4"/>
                        </a:xfrm>
                        <a:custGeom>
                          <a:avLst/>
                          <a:gdLst>
                            <a:gd name="T0" fmla="*/ 0 w 41"/>
                            <a:gd name="T1" fmla="*/ 0 h 21"/>
                            <a:gd name="T2" fmla="*/ 0 w 41"/>
                            <a:gd name="T3" fmla="*/ 0 h 21"/>
                            <a:gd name="T4" fmla="*/ 0 w 41"/>
                            <a:gd name="T5" fmla="*/ 0 h 21"/>
                            <a:gd name="T6" fmla="*/ 0 w 41"/>
                            <a:gd name="T7" fmla="*/ 0 h 21"/>
                            <a:gd name="T8" fmla="*/ 0 w 41"/>
                            <a:gd name="T9" fmla="*/ 0 h 21"/>
                            <a:gd name="T10" fmla="*/ 0 w 41"/>
                            <a:gd name="T11" fmla="*/ 0 h 21"/>
                            <a:gd name="T12" fmla="*/ 0 w 41"/>
                            <a:gd name="T13" fmla="*/ 0 h 21"/>
                            <a:gd name="T14" fmla="*/ 0 w 41"/>
                            <a:gd name="T15" fmla="*/ 0 h 21"/>
                            <a:gd name="T16" fmla="*/ 0 w 41"/>
                            <a:gd name="T17" fmla="*/ 0 h 21"/>
                            <a:gd name="T18" fmla="*/ 0 w 41"/>
                            <a:gd name="T19" fmla="*/ 0 h 21"/>
                            <a:gd name="T20" fmla="*/ 0 w 41"/>
                            <a:gd name="T21" fmla="*/ 0 h 21"/>
                            <a:gd name="T22" fmla="*/ 0 w 41"/>
                            <a:gd name="T23" fmla="*/ 0 h 21"/>
                            <a:gd name="T24" fmla="*/ 0 w 41"/>
                            <a:gd name="T25" fmla="*/ 0 h 21"/>
                            <a:gd name="T26" fmla="*/ 0 w 41"/>
                            <a:gd name="T27" fmla="*/ 0 h 21"/>
                            <a:gd name="T28" fmla="*/ 0 w 41"/>
                            <a:gd name="T29" fmla="*/ 0 h 21"/>
                            <a:gd name="T30" fmla="*/ 0 w 41"/>
                            <a:gd name="T31" fmla="*/ 0 h 21"/>
                            <a:gd name="T32" fmla="*/ 0 w 41"/>
                            <a:gd name="T33" fmla="*/ 0 h 21"/>
                            <a:gd name="T34" fmla="*/ 0 w 41"/>
                            <a:gd name="T35" fmla="*/ 0 h 21"/>
                            <a:gd name="T36" fmla="*/ 0 w 41"/>
                            <a:gd name="T37" fmla="*/ 0 h 21"/>
                            <a:gd name="T38" fmla="*/ 0 w 41"/>
                            <a:gd name="T39" fmla="*/ 0 h 21"/>
                            <a:gd name="T40" fmla="*/ 0 w 41"/>
                            <a:gd name="T41" fmla="*/ 0 h 21"/>
                            <a:gd name="T42" fmla="*/ 0 w 41"/>
                            <a:gd name="T43" fmla="*/ 0 h 21"/>
                            <a:gd name="T44" fmla="*/ 0 w 41"/>
                            <a:gd name="T45" fmla="*/ 0 h 21"/>
                            <a:gd name="T46" fmla="*/ 0 w 41"/>
                            <a:gd name="T47" fmla="*/ 0 h 21"/>
                            <a:gd name="T48" fmla="*/ 0 w 41"/>
                            <a:gd name="T49" fmla="*/ 0 h 21"/>
                            <a:gd name="T50" fmla="*/ 0 w 41"/>
                            <a:gd name="T51" fmla="*/ 0 h 21"/>
                            <a:gd name="T52" fmla="*/ 0 w 41"/>
                            <a:gd name="T53" fmla="*/ 0 h 21"/>
                            <a:gd name="T54" fmla="*/ 0 w 41"/>
                            <a:gd name="T55" fmla="*/ 0 h 21"/>
                            <a:gd name="T56" fmla="*/ 0 w 41"/>
                            <a:gd name="T57" fmla="*/ 0 h 21"/>
                            <a:gd name="T58" fmla="*/ 0 w 41"/>
                            <a:gd name="T59" fmla="*/ 0 h 21"/>
                            <a:gd name="T60" fmla="*/ 0 w 41"/>
                            <a:gd name="T61" fmla="*/ 0 h 21"/>
                            <a:gd name="T62" fmla="*/ 0 w 41"/>
                            <a:gd name="T63" fmla="*/ 0 h 21"/>
                            <a:gd name="T64" fmla="*/ 0 w 41"/>
                            <a:gd name="T65" fmla="*/ 0 h 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1"/>
                            <a:gd name="T101" fmla="*/ 41 w 41"/>
                            <a:gd name="T102" fmla="*/ 21 h 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1">
                              <a:moveTo>
                                <a:pt x="12" y="0"/>
                              </a:moveTo>
                              <a:lnTo>
                                <a:pt x="12" y="0"/>
                              </a:lnTo>
                              <a:lnTo>
                                <a:pt x="9" y="0"/>
                              </a:lnTo>
                              <a:lnTo>
                                <a:pt x="6" y="2"/>
                              </a:lnTo>
                              <a:lnTo>
                                <a:pt x="2" y="4"/>
                              </a:lnTo>
                              <a:lnTo>
                                <a:pt x="2" y="8"/>
                              </a:lnTo>
                              <a:lnTo>
                                <a:pt x="0" y="10"/>
                              </a:lnTo>
                              <a:lnTo>
                                <a:pt x="2" y="13"/>
                              </a:lnTo>
                              <a:lnTo>
                                <a:pt x="2" y="16"/>
                              </a:lnTo>
                              <a:lnTo>
                                <a:pt x="6" y="19"/>
                              </a:lnTo>
                              <a:lnTo>
                                <a:pt x="9" y="21"/>
                              </a:lnTo>
                              <a:lnTo>
                                <a:pt x="12" y="21"/>
                              </a:lnTo>
                              <a:lnTo>
                                <a:pt x="25" y="21"/>
                              </a:lnTo>
                              <a:lnTo>
                                <a:pt x="32" y="21"/>
                              </a:lnTo>
                              <a:lnTo>
                                <a:pt x="34" y="21"/>
                              </a:lnTo>
                              <a:lnTo>
                                <a:pt x="34" y="19"/>
                              </a:lnTo>
                              <a:lnTo>
                                <a:pt x="38" y="19"/>
                              </a:lnTo>
                              <a:lnTo>
                                <a:pt x="38" y="16"/>
                              </a:lnTo>
                              <a:lnTo>
                                <a:pt x="41" y="13"/>
                              </a:lnTo>
                              <a:lnTo>
                                <a:pt x="41" y="10"/>
                              </a:lnTo>
                              <a:lnTo>
                                <a:pt x="41" y="8"/>
                              </a:lnTo>
                              <a:lnTo>
                                <a:pt x="41" y="4"/>
                              </a:lnTo>
                              <a:lnTo>
                                <a:pt x="38" y="4"/>
                              </a:lnTo>
                              <a:lnTo>
                                <a:pt x="38" y="2"/>
                              </a:lnTo>
                              <a:lnTo>
                                <a:pt x="34" y="2"/>
                              </a:lnTo>
                              <a:lnTo>
                                <a:pt x="34" y="0"/>
                              </a:lnTo>
                              <a:lnTo>
                                <a:pt x="25"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199" name="Line 499"/>
                        <p:cNvSpPr>
                          <a:spLocks noChangeShapeType="1"/>
                        </p:cNvSpPr>
                        <p:nvPr/>
                      </p:nvSpPr>
                      <p:spPr bwMode="auto">
                        <a:xfrm>
                          <a:off x="1603" y="2380"/>
                          <a:ext cx="1" cy="1"/>
                        </a:xfrm>
                        <a:prstGeom prst="line">
                          <a:avLst/>
                        </a:prstGeom>
                        <a:noFill/>
                        <a:ln w="28575">
                          <a:solidFill>
                            <a:schemeClr val="tx1"/>
                          </a:solidFill>
                          <a:round/>
                          <a:headEnd/>
                          <a:tailEnd/>
                        </a:ln>
                      </p:spPr>
                      <p:txBody>
                        <a:bodyPr/>
                        <a:lstStyle/>
                        <a:p>
                          <a:endParaRPr lang="fr-CA"/>
                        </a:p>
                      </p:txBody>
                    </p:sp>
                    <p:sp>
                      <p:nvSpPr>
                        <p:cNvPr id="123200" name="Freeform 500"/>
                        <p:cNvSpPr>
                          <a:spLocks/>
                        </p:cNvSpPr>
                        <p:nvPr/>
                      </p:nvSpPr>
                      <p:spPr bwMode="auto">
                        <a:xfrm>
                          <a:off x="1603" y="2374"/>
                          <a:ext cx="6" cy="8"/>
                        </a:xfrm>
                        <a:custGeom>
                          <a:avLst/>
                          <a:gdLst>
                            <a:gd name="T0" fmla="*/ 0 w 26"/>
                            <a:gd name="T1" fmla="*/ 0 h 38"/>
                            <a:gd name="T2" fmla="*/ 0 w 26"/>
                            <a:gd name="T3" fmla="*/ 0 h 38"/>
                            <a:gd name="T4" fmla="*/ 0 w 26"/>
                            <a:gd name="T5" fmla="*/ 0 h 38"/>
                            <a:gd name="T6" fmla="*/ 0 w 26"/>
                            <a:gd name="T7" fmla="*/ 0 h 38"/>
                            <a:gd name="T8" fmla="*/ 0 w 26"/>
                            <a:gd name="T9" fmla="*/ 0 h 38"/>
                            <a:gd name="T10" fmla="*/ 0 w 26"/>
                            <a:gd name="T11" fmla="*/ 0 h 38"/>
                            <a:gd name="T12" fmla="*/ 0 w 26"/>
                            <a:gd name="T13" fmla="*/ 0 h 38"/>
                            <a:gd name="T14" fmla="*/ 0 w 26"/>
                            <a:gd name="T15" fmla="*/ 0 h 38"/>
                            <a:gd name="T16" fmla="*/ 0 w 26"/>
                            <a:gd name="T17" fmla="*/ 0 h 38"/>
                            <a:gd name="T18" fmla="*/ 0 w 26"/>
                            <a:gd name="T19" fmla="*/ 0 h 38"/>
                            <a:gd name="T20" fmla="*/ 0 w 26"/>
                            <a:gd name="T21" fmla="*/ 0 h 38"/>
                            <a:gd name="T22" fmla="*/ 0 w 26"/>
                            <a:gd name="T23" fmla="*/ 0 h 38"/>
                            <a:gd name="T24" fmla="*/ 0 w 26"/>
                            <a:gd name="T25" fmla="*/ 0 h 38"/>
                            <a:gd name="T26" fmla="*/ 0 w 26"/>
                            <a:gd name="T27" fmla="*/ 0 h 38"/>
                            <a:gd name="T28" fmla="*/ 0 w 26"/>
                            <a:gd name="T29" fmla="*/ 0 h 38"/>
                            <a:gd name="T30" fmla="*/ 0 w 26"/>
                            <a:gd name="T31" fmla="*/ 0 h 38"/>
                            <a:gd name="T32" fmla="*/ 0 w 26"/>
                            <a:gd name="T33" fmla="*/ 0 h 38"/>
                            <a:gd name="T34" fmla="*/ 0 w 26"/>
                            <a:gd name="T35" fmla="*/ 0 h 38"/>
                            <a:gd name="T36" fmla="*/ 0 w 26"/>
                            <a:gd name="T37" fmla="*/ 0 h 38"/>
                            <a:gd name="T38" fmla="*/ 0 w 26"/>
                            <a:gd name="T39" fmla="*/ 0 h 38"/>
                            <a:gd name="T40" fmla="*/ 0 w 26"/>
                            <a:gd name="T41" fmla="*/ 0 h 38"/>
                            <a:gd name="T42" fmla="*/ 0 w 26"/>
                            <a:gd name="T43" fmla="*/ 0 h 38"/>
                            <a:gd name="T44" fmla="*/ 0 w 26"/>
                            <a:gd name="T45" fmla="*/ 0 h 38"/>
                            <a:gd name="T46" fmla="*/ 0 w 26"/>
                            <a:gd name="T47" fmla="*/ 0 h 38"/>
                            <a:gd name="T48" fmla="*/ 0 w 26"/>
                            <a:gd name="T49" fmla="*/ 0 h 38"/>
                            <a:gd name="T50" fmla="*/ 0 w 26"/>
                            <a:gd name="T51" fmla="*/ 0 h 38"/>
                            <a:gd name="T52" fmla="*/ 0 w 26"/>
                            <a:gd name="T53" fmla="*/ 0 h 38"/>
                            <a:gd name="T54" fmla="*/ 0 w 26"/>
                            <a:gd name="T55" fmla="*/ 0 h 38"/>
                            <a:gd name="T56" fmla="*/ 0 w 26"/>
                            <a:gd name="T57" fmla="*/ 0 h 38"/>
                            <a:gd name="T58" fmla="*/ 0 w 26"/>
                            <a:gd name="T59" fmla="*/ 0 h 38"/>
                            <a:gd name="T60" fmla="*/ 0 w 26"/>
                            <a:gd name="T61" fmla="*/ 0 h 38"/>
                            <a:gd name="T62" fmla="*/ 0 w 26"/>
                            <a:gd name="T63" fmla="*/ 0 h 38"/>
                            <a:gd name="T64" fmla="*/ 0 w 26"/>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8"/>
                            <a:gd name="T101" fmla="*/ 26 w 26"/>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8">
                              <a:moveTo>
                                <a:pt x="0" y="27"/>
                              </a:moveTo>
                              <a:lnTo>
                                <a:pt x="0" y="30"/>
                              </a:lnTo>
                              <a:lnTo>
                                <a:pt x="4" y="33"/>
                              </a:lnTo>
                              <a:lnTo>
                                <a:pt x="4" y="36"/>
                              </a:lnTo>
                              <a:lnTo>
                                <a:pt x="6" y="36"/>
                              </a:lnTo>
                              <a:lnTo>
                                <a:pt x="6" y="38"/>
                              </a:lnTo>
                              <a:lnTo>
                                <a:pt x="10" y="38"/>
                              </a:lnTo>
                              <a:lnTo>
                                <a:pt x="13" y="38"/>
                              </a:lnTo>
                              <a:lnTo>
                                <a:pt x="17" y="38"/>
                              </a:lnTo>
                              <a:lnTo>
                                <a:pt x="19" y="38"/>
                              </a:lnTo>
                              <a:lnTo>
                                <a:pt x="19" y="36"/>
                              </a:lnTo>
                              <a:lnTo>
                                <a:pt x="23" y="36"/>
                              </a:lnTo>
                              <a:lnTo>
                                <a:pt x="23" y="33"/>
                              </a:lnTo>
                              <a:lnTo>
                                <a:pt x="26" y="30"/>
                              </a:lnTo>
                              <a:lnTo>
                                <a:pt x="26" y="17"/>
                              </a:lnTo>
                              <a:lnTo>
                                <a:pt x="26" y="8"/>
                              </a:lnTo>
                              <a:lnTo>
                                <a:pt x="23" y="6"/>
                              </a:lnTo>
                              <a:lnTo>
                                <a:pt x="23" y="2"/>
                              </a:lnTo>
                              <a:lnTo>
                                <a:pt x="19" y="2"/>
                              </a:lnTo>
                              <a:lnTo>
                                <a:pt x="17" y="0"/>
                              </a:lnTo>
                              <a:lnTo>
                                <a:pt x="13" y="0"/>
                              </a:lnTo>
                              <a:lnTo>
                                <a:pt x="10" y="0"/>
                              </a:lnTo>
                              <a:lnTo>
                                <a:pt x="6" y="2"/>
                              </a:lnTo>
                              <a:lnTo>
                                <a:pt x="4" y="2"/>
                              </a:lnTo>
                              <a:lnTo>
                                <a:pt x="4" y="6"/>
                              </a:lnTo>
                              <a:lnTo>
                                <a:pt x="0" y="8"/>
                              </a:lnTo>
                              <a:lnTo>
                                <a:pt x="0" y="14"/>
                              </a:lnTo>
                              <a:lnTo>
                                <a:pt x="0" y="27"/>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201" name="Line 501"/>
                        <p:cNvSpPr>
                          <a:spLocks noChangeShapeType="1"/>
                        </p:cNvSpPr>
                        <p:nvPr/>
                      </p:nvSpPr>
                      <p:spPr bwMode="auto">
                        <a:xfrm>
                          <a:off x="1606" y="2374"/>
                          <a:ext cx="1" cy="1"/>
                        </a:xfrm>
                        <a:prstGeom prst="line">
                          <a:avLst/>
                        </a:prstGeom>
                        <a:noFill/>
                        <a:ln w="28575">
                          <a:solidFill>
                            <a:schemeClr val="tx1"/>
                          </a:solidFill>
                          <a:round/>
                          <a:headEnd/>
                          <a:tailEnd/>
                        </a:ln>
                      </p:spPr>
                      <p:txBody>
                        <a:bodyPr/>
                        <a:lstStyle/>
                        <a:p>
                          <a:endParaRPr lang="fr-CA"/>
                        </a:p>
                      </p:txBody>
                    </p:sp>
                    <p:sp>
                      <p:nvSpPr>
                        <p:cNvPr id="123202" name="Freeform 502"/>
                        <p:cNvSpPr>
                          <a:spLocks/>
                        </p:cNvSpPr>
                        <p:nvPr/>
                      </p:nvSpPr>
                      <p:spPr bwMode="auto">
                        <a:xfrm>
                          <a:off x="1603" y="2374"/>
                          <a:ext cx="13" cy="5"/>
                        </a:xfrm>
                        <a:custGeom>
                          <a:avLst/>
                          <a:gdLst>
                            <a:gd name="T0" fmla="*/ 0 w 55"/>
                            <a:gd name="T1" fmla="*/ 0 h 21"/>
                            <a:gd name="T2" fmla="*/ 0 w 55"/>
                            <a:gd name="T3" fmla="*/ 0 h 21"/>
                            <a:gd name="T4" fmla="*/ 0 w 55"/>
                            <a:gd name="T5" fmla="*/ 0 h 21"/>
                            <a:gd name="T6" fmla="*/ 0 w 55"/>
                            <a:gd name="T7" fmla="*/ 0 h 21"/>
                            <a:gd name="T8" fmla="*/ 0 w 55"/>
                            <a:gd name="T9" fmla="*/ 0 h 21"/>
                            <a:gd name="T10" fmla="*/ 0 w 55"/>
                            <a:gd name="T11" fmla="*/ 0 h 21"/>
                            <a:gd name="T12" fmla="*/ 0 w 55"/>
                            <a:gd name="T13" fmla="*/ 0 h 21"/>
                            <a:gd name="T14" fmla="*/ 0 w 55"/>
                            <a:gd name="T15" fmla="*/ 0 h 21"/>
                            <a:gd name="T16" fmla="*/ 0 w 55"/>
                            <a:gd name="T17" fmla="*/ 0 h 21"/>
                            <a:gd name="T18" fmla="*/ 0 w 55"/>
                            <a:gd name="T19" fmla="*/ 0 h 21"/>
                            <a:gd name="T20" fmla="*/ 0 w 55"/>
                            <a:gd name="T21" fmla="*/ 0 h 21"/>
                            <a:gd name="T22" fmla="*/ 0 w 55"/>
                            <a:gd name="T23" fmla="*/ 0 h 21"/>
                            <a:gd name="T24" fmla="*/ 0 w 55"/>
                            <a:gd name="T25" fmla="*/ 0 h 21"/>
                            <a:gd name="T26" fmla="*/ 0 w 55"/>
                            <a:gd name="T27" fmla="*/ 0 h 21"/>
                            <a:gd name="T28" fmla="*/ 0 w 55"/>
                            <a:gd name="T29" fmla="*/ 0 h 21"/>
                            <a:gd name="T30" fmla="*/ 0 w 55"/>
                            <a:gd name="T31" fmla="*/ 0 h 21"/>
                            <a:gd name="T32" fmla="*/ 0 w 55"/>
                            <a:gd name="T33" fmla="*/ 0 h 21"/>
                            <a:gd name="T34" fmla="*/ 0 w 55"/>
                            <a:gd name="T35" fmla="*/ 0 h 21"/>
                            <a:gd name="T36" fmla="*/ 0 w 55"/>
                            <a:gd name="T37" fmla="*/ 0 h 21"/>
                            <a:gd name="T38" fmla="*/ 0 w 55"/>
                            <a:gd name="T39" fmla="*/ 0 h 21"/>
                            <a:gd name="T40" fmla="*/ 0 w 55"/>
                            <a:gd name="T41" fmla="*/ 0 h 21"/>
                            <a:gd name="T42" fmla="*/ 0 w 55"/>
                            <a:gd name="T43" fmla="*/ 0 h 21"/>
                            <a:gd name="T44" fmla="*/ 0 w 55"/>
                            <a:gd name="T45" fmla="*/ 0 h 21"/>
                            <a:gd name="T46" fmla="*/ 0 w 55"/>
                            <a:gd name="T47" fmla="*/ 0 h 21"/>
                            <a:gd name="T48" fmla="*/ 0 w 55"/>
                            <a:gd name="T49" fmla="*/ 0 h 21"/>
                            <a:gd name="T50" fmla="*/ 0 w 55"/>
                            <a:gd name="T51" fmla="*/ 0 h 21"/>
                            <a:gd name="T52" fmla="*/ 0 w 55"/>
                            <a:gd name="T53" fmla="*/ 0 h 21"/>
                            <a:gd name="T54" fmla="*/ 0 w 55"/>
                            <a:gd name="T55" fmla="*/ 0 h 21"/>
                            <a:gd name="T56" fmla="*/ 0 w 55"/>
                            <a:gd name="T57" fmla="*/ 0 h 21"/>
                            <a:gd name="T58" fmla="*/ 0 w 55"/>
                            <a:gd name="T59" fmla="*/ 0 h 21"/>
                            <a:gd name="T60" fmla="*/ 0 w 55"/>
                            <a:gd name="T61" fmla="*/ 0 h 21"/>
                            <a:gd name="T62" fmla="*/ 0 w 55"/>
                            <a:gd name="T63" fmla="*/ 0 h 21"/>
                            <a:gd name="T64" fmla="*/ 0 w 55"/>
                            <a:gd name="T65" fmla="*/ 0 h 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5"/>
                            <a:gd name="T100" fmla="*/ 0 h 21"/>
                            <a:gd name="T101" fmla="*/ 55 w 55"/>
                            <a:gd name="T102" fmla="*/ 21 h 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5" h="21">
                              <a:moveTo>
                                <a:pt x="13" y="0"/>
                              </a:moveTo>
                              <a:lnTo>
                                <a:pt x="10" y="0"/>
                              </a:lnTo>
                              <a:lnTo>
                                <a:pt x="6" y="2"/>
                              </a:lnTo>
                              <a:lnTo>
                                <a:pt x="4" y="2"/>
                              </a:lnTo>
                              <a:lnTo>
                                <a:pt x="4" y="6"/>
                              </a:lnTo>
                              <a:lnTo>
                                <a:pt x="0" y="8"/>
                              </a:lnTo>
                              <a:lnTo>
                                <a:pt x="0" y="11"/>
                              </a:lnTo>
                              <a:lnTo>
                                <a:pt x="0" y="14"/>
                              </a:lnTo>
                              <a:lnTo>
                                <a:pt x="0" y="17"/>
                              </a:lnTo>
                              <a:lnTo>
                                <a:pt x="4" y="17"/>
                              </a:lnTo>
                              <a:lnTo>
                                <a:pt x="4" y="19"/>
                              </a:lnTo>
                              <a:lnTo>
                                <a:pt x="6" y="21"/>
                              </a:lnTo>
                              <a:lnTo>
                                <a:pt x="10" y="21"/>
                              </a:lnTo>
                              <a:lnTo>
                                <a:pt x="39" y="21"/>
                              </a:lnTo>
                              <a:lnTo>
                                <a:pt x="45" y="21"/>
                              </a:lnTo>
                              <a:lnTo>
                                <a:pt x="49" y="21"/>
                              </a:lnTo>
                              <a:lnTo>
                                <a:pt x="52" y="19"/>
                              </a:lnTo>
                              <a:lnTo>
                                <a:pt x="52" y="17"/>
                              </a:lnTo>
                              <a:lnTo>
                                <a:pt x="55" y="17"/>
                              </a:lnTo>
                              <a:lnTo>
                                <a:pt x="55" y="14"/>
                              </a:lnTo>
                              <a:lnTo>
                                <a:pt x="55" y="11"/>
                              </a:lnTo>
                              <a:lnTo>
                                <a:pt x="55" y="8"/>
                              </a:lnTo>
                              <a:lnTo>
                                <a:pt x="52" y="6"/>
                              </a:lnTo>
                              <a:lnTo>
                                <a:pt x="52" y="2"/>
                              </a:lnTo>
                              <a:lnTo>
                                <a:pt x="49" y="2"/>
                              </a:lnTo>
                              <a:lnTo>
                                <a:pt x="43"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203" name="Line 503"/>
                        <p:cNvSpPr>
                          <a:spLocks noChangeShapeType="1"/>
                        </p:cNvSpPr>
                        <p:nvPr/>
                      </p:nvSpPr>
                      <p:spPr bwMode="auto">
                        <a:xfrm>
                          <a:off x="1610" y="2377"/>
                          <a:ext cx="1" cy="1"/>
                        </a:xfrm>
                        <a:prstGeom prst="line">
                          <a:avLst/>
                        </a:prstGeom>
                        <a:noFill/>
                        <a:ln w="28575">
                          <a:solidFill>
                            <a:schemeClr val="tx1"/>
                          </a:solidFill>
                          <a:round/>
                          <a:headEnd/>
                          <a:tailEnd/>
                        </a:ln>
                      </p:spPr>
                      <p:txBody>
                        <a:bodyPr/>
                        <a:lstStyle/>
                        <a:p>
                          <a:endParaRPr lang="fr-CA"/>
                        </a:p>
                      </p:txBody>
                    </p:sp>
                    <p:sp>
                      <p:nvSpPr>
                        <p:cNvPr id="123204" name="Freeform 504"/>
                        <p:cNvSpPr>
                          <a:spLocks/>
                        </p:cNvSpPr>
                        <p:nvPr/>
                      </p:nvSpPr>
                      <p:spPr bwMode="auto">
                        <a:xfrm>
                          <a:off x="1610" y="2371"/>
                          <a:ext cx="6" cy="8"/>
                        </a:xfrm>
                        <a:custGeom>
                          <a:avLst/>
                          <a:gdLst>
                            <a:gd name="T0" fmla="*/ 0 w 25"/>
                            <a:gd name="T1" fmla="*/ 0 h 36"/>
                            <a:gd name="T2" fmla="*/ 0 w 25"/>
                            <a:gd name="T3" fmla="*/ 0 h 36"/>
                            <a:gd name="T4" fmla="*/ 0 w 25"/>
                            <a:gd name="T5" fmla="*/ 0 h 36"/>
                            <a:gd name="T6" fmla="*/ 0 w 25"/>
                            <a:gd name="T7" fmla="*/ 0 h 36"/>
                            <a:gd name="T8" fmla="*/ 0 w 25"/>
                            <a:gd name="T9" fmla="*/ 0 h 36"/>
                            <a:gd name="T10" fmla="*/ 0 w 25"/>
                            <a:gd name="T11" fmla="*/ 0 h 36"/>
                            <a:gd name="T12" fmla="*/ 0 w 25"/>
                            <a:gd name="T13" fmla="*/ 0 h 36"/>
                            <a:gd name="T14" fmla="*/ 0 w 25"/>
                            <a:gd name="T15" fmla="*/ 0 h 36"/>
                            <a:gd name="T16" fmla="*/ 0 w 25"/>
                            <a:gd name="T17" fmla="*/ 0 h 36"/>
                            <a:gd name="T18" fmla="*/ 0 w 25"/>
                            <a:gd name="T19" fmla="*/ 0 h 36"/>
                            <a:gd name="T20" fmla="*/ 0 w 25"/>
                            <a:gd name="T21" fmla="*/ 0 h 36"/>
                            <a:gd name="T22" fmla="*/ 0 w 25"/>
                            <a:gd name="T23" fmla="*/ 0 h 36"/>
                            <a:gd name="T24" fmla="*/ 0 w 25"/>
                            <a:gd name="T25" fmla="*/ 0 h 36"/>
                            <a:gd name="T26" fmla="*/ 0 w 25"/>
                            <a:gd name="T27" fmla="*/ 0 h 36"/>
                            <a:gd name="T28" fmla="*/ 0 w 25"/>
                            <a:gd name="T29" fmla="*/ 0 h 36"/>
                            <a:gd name="T30" fmla="*/ 0 w 25"/>
                            <a:gd name="T31" fmla="*/ 0 h 36"/>
                            <a:gd name="T32" fmla="*/ 0 w 25"/>
                            <a:gd name="T33" fmla="*/ 0 h 36"/>
                            <a:gd name="T34" fmla="*/ 0 w 25"/>
                            <a:gd name="T35" fmla="*/ 0 h 36"/>
                            <a:gd name="T36" fmla="*/ 0 w 25"/>
                            <a:gd name="T37" fmla="*/ 0 h 36"/>
                            <a:gd name="T38" fmla="*/ 0 w 25"/>
                            <a:gd name="T39" fmla="*/ 0 h 36"/>
                            <a:gd name="T40" fmla="*/ 0 w 25"/>
                            <a:gd name="T41" fmla="*/ 0 h 36"/>
                            <a:gd name="T42" fmla="*/ 0 w 25"/>
                            <a:gd name="T43" fmla="*/ 0 h 36"/>
                            <a:gd name="T44" fmla="*/ 0 w 25"/>
                            <a:gd name="T45" fmla="*/ 0 h 36"/>
                            <a:gd name="T46" fmla="*/ 0 w 25"/>
                            <a:gd name="T47" fmla="*/ 0 h 36"/>
                            <a:gd name="T48" fmla="*/ 0 w 25"/>
                            <a:gd name="T49" fmla="*/ 0 h 36"/>
                            <a:gd name="T50" fmla="*/ 0 w 25"/>
                            <a:gd name="T51" fmla="*/ 0 h 36"/>
                            <a:gd name="T52" fmla="*/ 0 w 25"/>
                            <a:gd name="T53" fmla="*/ 0 h 36"/>
                            <a:gd name="T54" fmla="*/ 0 w 25"/>
                            <a:gd name="T55" fmla="*/ 0 h 36"/>
                            <a:gd name="T56" fmla="*/ 0 w 25"/>
                            <a:gd name="T57" fmla="*/ 0 h 36"/>
                            <a:gd name="T58" fmla="*/ 0 w 25"/>
                            <a:gd name="T59" fmla="*/ 0 h 36"/>
                            <a:gd name="T60" fmla="*/ 0 w 25"/>
                            <a:gd name="T61" fmla="*/ 0 h 36"/>
                            <a:gd name="T62" fmla="*/ 0 w 25"/>
                            <a:gd name="T63" fmla="*/ 0 h 36"/>
                            <a:gd name="T64" fmla="*/ 0 w 25"/>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36"/>
                            <a:gd name="T101" fmla="*/ 25 w 25"/>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36">
                              <a:moveTo>
                                <a:pt x="0" y="26"/>
                              </a:moveTo>
                              <a:lnTo>
                                <a:pt x="0" y="29"/>
                              </a:lnTo>
                              <a:lnTo>
                                <a:pt x="0" y="32"/>
                              </a:lnTo>
                              <a:lnTo>
                                <a:pt x="2" y="32"/>
                              </a:lnTo>
                              <a:lnTo>
                                <a:pt x="2" y="34"/>
                              </a:lnTo>
                              <a:lnTo>
                                <a:pt x="6" y="36"/>
                              </a:lnTo>
                              <a:lnTo>
                                <a:pt x="9" y="36"/>
                              </a:lnTo>
                              <a:lnTo>
                                <a:pt x="13" y="36"/>
                              </a:lnTo>
                              <a:lnTo>
                                <a:pt x="15" y="36"/>
                              </a:lnTo>
                              <a:lnTo>
                                <a:pt x="19" y="36"/>
                              </a:lnTo>
                              <a:lnTo>
                                <a:pt x="22" y="34"/>
                              </a:lnTo>
                              <a:lnTo>
                                <a:pt x="22" y="32"/>
                              </a:lnTo>
                              <a:lnTo>
                                <a:pt x="25" y="32"/>
                              </a:lnTo>
                              <a:lnTo>
                                <a:pt x="25" y="29"/>
                              </a:lnTo>
                              <a:lnTo>
                                <a:pt x="25" y="15"/>
                              </a:lnTo>
                              <a:lnTo>
                                <a:pt x="25" y="9"/>
                              </a:lnTo>
                              <a:lnTo>
                                <a:pt x="25" y="6"/>
                              </a:lnTo>
                              <a:lnTo>
                                <a:pt x="22" y="4"/>
                              </a:lnTo>
                              <a:lnTo>
                                <a:pt x="19" y="0"/>
                              </a:lnTo>
                              <a:lnTo>
                                <a:pt x="15" y="0"/>
                              </a:lnTo>
                              <a:lnTo>
                                <a:pt x="13" y="0"/>
                              </a:lnTo>
                              <a:lnTo>
                                <a:pt x="9" y="0"/>
                              </a:lnTo>
                              <a:lnTo>
                                <a:pt x="6" y="0"/>
                              </a:lnTo>
                              <a:lnTo>
                                <a:pt x="2" y="4"/>
                              </a:lnTo>
                              <a:lnTo>
                                <a:pt x="0" y="6"/>
                              </a:lnTo>
                              <a:lnTo>
                                <a:pt x="0" y="12"/>
                              </a:lnTo>
                              <a:lnTo>
                                <a:pt x="0" y="26"/>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205" name="Line 505"/>
                        <p:cNvSpPr>
                          <a:spLocks noChangeShapeType="1"/>
                        </p:cNvSpPr>
                        <p:nvPr/>
                      </p:nvSpPr>
                      <p:spPr bwMode="auto">
                        <a:xfrm>
                          <a:off x="1613" y="2371"/>
                          <a:ext cx="1" cy="1"/>
                        </a:xfrm>
                        <a:prstGeom prst="line">
                          <a:avLst/>
                        </a:prstGeom>
                        <a:noFill/>
                        <a:ln w="28575">
                          <a:solidFill>
                            <a:schemeClr val="tx1"/>
                          </a:solidFill>
                          <a:round/>
                          <a:headEnd/>
                          <a:tailEnd/>
                        </a:ln>
                      </p:spPr>
                      <p:txBody>
                        <a:bodyPr/>
                        <a:lstStyle/>
                        <a:p>
                          <a:endParaRPr lang="fr-CA"/>
                        </a:p>
                      </p:txBody>
                    </p:sp>
                    <p:sp>
                      <p:nvSpPr>
                        <p:cNvPr id="123206" name="Freeform 506"/>
                        <p:cNvSpPr>
                          <a:spLocks/>
                        </p:cNvSpPr>
                        <p:nvPr/>
                      </p:nvSpPr>
                      <p:spPr bwMode="auto">
                        <a:xfrm>
                          <a:off x="1610" y="2371"/>
                          <a:ext cx="10" cy="5"/>
                        </a:xfrm>
                        <a:custGeom>
                          <a:avLst/>
                          <a:gdLst>
                            <a:gd name="T0" fmla="*/ 0 w 41"/>
                            <a:gd name="T1" fmla="*/ 0 h 23"/>
                            <a:gd name="T2" fmla="*/ 0 w 41"/>
                            <a:gd name="T3" fmla="*/ 0 h 23"/>
                            <a:gd name="T4" fmla="*/ 0 w 41"/>
                            <a:gd name="T5" fmla="*/ 0 h 23"/>
                            <a:gd name="T6" fmla="*/ 0 w 41"/>
                            <a:gd name="T7" fmla="*/ 0 h 23"/>
                            <a:gd name="T8" fmla="*/ 0 w 41"/>
                            <a:gd name="T9" fmla="*/ 0 h 23"/>
                            <a:gd name="T10" fmla="*/ 0 w 41"/>
                            <a:gd name="T11" fmla="*/ 0 h 23"/>
                            <a:gd name="T12" fmla="*/ 0 w 41"/>
                            <a:gd name="T13" fmla="*/ 0 h 23"/>
                            <a:gd name="T14" fmla="*/ 0 w 41"/>
                            <a:gd name="T15" fmla="*/ 0 h 23"/>
                            <a:gd name="T16" fmla="*/ 0 w 41"/>
                            <a:gd name="T17" fmla="*/ 0 h 23"/>
                            <a:gd name="T18" fmla="*/ 0 w 41"/>
                            <a:gd name="T19" fmla="*/ 0 h 23"/>
                            <a:gd name="T20" fmla="*/ 0 w 41"/>
                            <a:gd name="T21" fmla="*/ 0 h 23"/>
                            <a:gd name="T22" fmla="*/ 0 w 41"/>
                            <a:gd name="T23" fmla="*/ 0 h 23"/>
                            <a:gd name="T24" fmla="*/ 0 w 41"/>
                            <a:gd name="T25" fmla="*/ 0 h 23"/>
                            <a:gd name="T26" fmla="*/ 0 w 41"/>
                            <a:gd name="T27" fmla="*/ 0 h 23"/>
                            <a:gd name="T28" fmla="*/ 0 w 41"/>
                            <a:gd name="T29" fmla="*/ 0 h 23"/>
                            <a:gd name="T30" fmla="*/ 0 w 41"/>
                            <a:gd name="T31" fmla="*/ 0 h 23"/>
                            <a:gd name="T32" fmla="*/ 0 w 41"/>
                            <a:gd name="T33" fmla="*/ 0 h 23"/>
                            <a:gd name="T34" fmla="*/ 0 w 41"/>
                            <a:gd name="T35" fmla="*/ 0 h 23"/>
                            <a:gd name="T36" fmla="*/ 0 w 41"/>
                            <a:gd name="T37" fmla="*/ 0 h 23"/>
                            <a:gd name="T38" fmla="*/ 0 w 41"/>
                            <a:gd name="T39" fmla="*/ 0 h 23"/>
                            <a:gd name="T40" fmla="*/ 0 w 41"/>
                            <a:gd name="T41" fmla="*/ 0 h 23"/>
                            <a:gd name="T42" fmla="*/ 0 w 41"/>
                            <a:gd name="T43" fmla="*/ 0 h 23"/>
                            <a:gd name="T44" fmla="*/ 0 w 41"/>
                            <a:gd name="T45" fmla="*/ 0 h 23"/>
                            <a:gd name="T46" fmla="*/ 0 w 41"/>
                            <a:gd name="T47" fmla="*/ 0 h 23"/>
                            <a:gd name="T48" fmla="*/ 0 w 41"/>
                            <a:gd name="T49" fmla="*/ 0 h 23"/>
                            <a:gd name="T50" fmla="*/ 0 w 41"/>
                            <a:gd name="T51" fmla="*/ 0 h 23"/>
                            <a:gd name="T52" fmla="*/ 0 w 41"/>
                            <a:gd name="T53" fmla="*/ 0 h 23"/>
                            <a:gd name="T54" fmla="*/ 0 w 41"/>
                            <a:gd name="T55" fmla="*/ 0 h 23"/>
                            <a:gd name="T56" fmla="*/ 0 w 41"/>
                            <a:gd name="T57" fmla="*/ 0 h 23"/>
                            <a:gd name="T58" fmla="*/ 0 w 41"/>
                            <a:gd name="T59" fmla="*/ 0 h 23"/>
                            <a:gd name="T60" fmla="*/ 0 w 41"/>
                            <a:gd name="T61" fmla="*/ 0 h 23"/>
                            <a:gd name="T62" fmla="*/ 0 w 41"/>
                            <a:gd name="T63" fmla="*/ 0 h 23"/>
                            <a:gd name="T64" fmla="*/ 0 w 41"/>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3"/>
                            <a:gd name="T101" fmla="*/ 41 w 41"/>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3">
                              <a:moveTo>
                                <a:pt x="13" y="0"/>
                              </a:moveTo>
                              <a:lnTo>
                                <a:pt x="9" y="0"/>
                              </a:lnTo>
                              <a:lnTo>
                                <a:pt x="6" y="0"/>
                              </a:lnTo>
                              <a:lnTo>
                                <a:pt x="2" y="4"/>
                              </a:lnTo>
                              <a:lnTo>
                                <a:pt x="0" y="6"/>
                              </a:lnTo>
                              <a:lnTo>
                                <a:pt x="0" y="9"/>
                              </a:lnTo>
                              <a:lnTo>
                                <a:pt x="0" y="12"/>
                              </a:lnTo>
                              <a:lnTo>
                                <a:pt x="0" y="15"/>
                              </a:lnTo>
                              <a:lnTo>
                                <a:pt x="2" y="17"/>
                              </a:lnTo>
                              <a:lnTo>
                                <a:pt x="6" y="21"/>
                              </a:lnTo>
                              <a:lnTo>
                                <a:pt x="9" y="23"/>
                              </a:lnTo>
                              <a:lnTo>
                                <a:pt x="22" y="23"/>
                              </a:lnTo>
                              <a:lnTo>
                                <a:pt x="28" y="23"/>
                              </a:lnTo>
                              <a:lnTo>
                                <a:pt x="32" y="21"/>
                              </a:lnTo>
                              <a:lnTo>
                                <a:pt x="35" y="21"/>
                              </a:lnTo>
                              <a:lnTo>
                                <a:pt x="35" y="17"/>
                              </a:lnTo>
                              <a:lnTo>
                                <a:pt x="38" y="17"/>
                              </a:lnTo>
                              <a:lnTo>
                                <a:pt x="38" y="15"/>
                              </a:lnTo>
                              <a:lnTo>
                                <a:pt x="38" y="12"/>
                              </a:lnTo>
                              <a:lnTo>
                                <a:pt x="41" y="12"/>
                              </a:lnTo>
                              <a:lnTo>
                                <a:pt x="38" y="9"/>
                              </a:lnTo>
                              <a:lnTo>
                                <a:pt x="38" y="6"/>
                              </a:lnTo>
                              <a:lnTo>
                                <a:pt x="38" y="4"/>
                              </a:lnTo>
                              <a:lnTo>
                                <a:pt x="35" y="4"/>
                              </a:lnTo>
                              <a:lnTo>
                                <a:pt x="35" y="0"/>
                              </a:lnTo>
                              <a:lnTo>
                                <a:pt x="32" y="0"/>
                              </a:lnTo>
                              <a:lnTo>
                                <a:pt x="25"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207" name="Line 507"/>
                        <p:cNvSpPr>
                          <a:spLocks noChangeShapeType="1"/>
                        </p:cNvSpPr>
                        <p:nvPr/>
                      </p:nvSpPr>
                      <p:spPr bwMode="auto">
                        <a:xfrm>
                          <a:off x="1614" y="2374"/>
                          <a:ext cx="1" cy="1"/>
                        </a:xfrm>
                        <a:prstGeom prst="line">
                          <a:avLst/>
                        </a:prstGeom>
                        <a:noFill/>
                        <a:ln w="28575">
                          <a:solidFill>
                            <a:schemeClr val="tx1"/>
                          </a:solidFill>
                          <a:round/>
                          <a:headEnd/>
                          <a:tailEnd/>
                        </a:ln>
                      </p:spPr>
                      <p:txBody>
                        <a:bodyPr/>
                        <a:lstStyle/>
                        <a:p>
                          <a:endParaRPr lang="fr-CA"/>
                        </a:p>
                      </p:txBody>
                    </p:sp>
                    <p:sp>
                      <p:nvSpPr>
                        <p:cNvPr id="123208" name="Freeform 508"/>
                        <p:cNvSpPr>
                          <a:spLocks/>
                        </p:cNvSpPr>
                        <p:nvPr/>
                      </p:nvSpPr>
                      <p:spPr bwMode="auto">
                        <a:xfrm>
                          <a:off x="1614" y="2368"/>
                          <a:ext cx="6" cy="8"/>
                        </a:xfrm>
                        <a:custGeom>
                          <a:avLst/>
                          <a:gdLst>
                            <a:gd name="T0" fmla="*/ 0 w 23"/>
                            <a:gd name="T1" fmla="*/ 0 h 40"/>
                            <a:gd name="T2" fmla="*/ 0 w 23"/>
                            <a:gd name="T3" fmla="*/ 0 h 40"/>
                            <a:gd name="T4" fmla="*/ 0 w 23"/>
                            <a:gd name="T5" fmla="*/ 0 h 40"/>
                            <a:gd name="T6" fmla="*/ 0 w 23"/>
                            <a:gd name="T7" fmla="*/ 0 h 40"/>
                            <a:gd name="T8" fmla="*/ 0 w 23"/>
                            <a:gd name="T9" fmla="*/ 0 h 40"/>
                            <a:gd name="T10" fmla="*/ 0 w 23"/>
                            <a:gd name="T11" fmla="*/ 0 h 40"/>
                            <a:gd name="T12" fmla="*/ 0 w 23"/>
                            <a:gd name="T13" fmla="*/ 0 h 40"/>
                            <a:gd name="T14" fmla="*/ 0 w 23"/>
                            <a:gd name="T15" fmla="*/ 0 h 40"/>
                            <a:gd name="T16" fmla="*/ 0 w 23"/>
                            <a:gd name="T17" fmla="*/ 0 h 40"/>
                            <a:gd name="T18" fmla="*/ 0 w 23"/>
                            <a:gd name="T19" fmla="*/ 0 h 40"/>
                            <a:gd name="T20" fmla="*/ 0 w 23"/>
                            <a:gd name="T21" fmla="*/ 0 h 40"/>
                            <a:gd name="T22" fmla="*/ 0 w 23"/>
                            <a:gd name="T23" fmla="*/ 0 h 40"/>
                            <a:gd name="T24" fmla="*/ 0 w 23"/>
                            <a:gd name="T25" fmla="*/ 0 h 40"/>
                            <a:gd name="T26" fmla="*/ 0 w 23"/>
                            <a:gd name="T27" fmla="*/ 0 h 40"/>
                            <a:gd name="T28" fmla="*/ 0 w 23"/>
                            <a:gd name="T29" fmla="*/ 0 h 40"/>
                            <a:gd name="T30" fmla="*/ 0 w 23"/>
                            <a:gd name="T31" fmla="*/ 0 h 40"/>
                            <a:gd name="T32" fmla="*/ 0 w 23"/>
                            <a:gd name="T33" fmla="*/ 0 h 40"/>
                            <a:gd name="T34" fmla="*/ 0 w 23"/>
                            <a:gd name="T35" fmla="*/ 0 h 40"/>
                            <a:gd name="T36" fmla="*/ 0 w 23"/>
                            <a:gd name="T37" fmla="*/ 0 h 40"/>
                            <a:gd name="T38" fmla="*/ 0 w 23"/>
                            <a:gd name="T39" fmla="*/ 0 h 40"/>
                            <a:gd name="T40" fmla="*/ 0 w 23"/>
                            <a:gd name="T41" fmla="*/ 0 h 40"/>
                            <a:gd name="T42" fmla="*/ 0 w 23"/>
                            <a:gd name="T43" fmla="*/ 0 h 40"/>
                            <a:gd name="T44" fmla="*/ 0 w 23"/>
                            <a:gd name="T45" fmla="*/ 0 h 40"/>
                            <a:gd name="T46" fmla="*/ 0 w 23"/>
                            <a:gd name="T47" fmla="*/ 0 h 40"/>
                            <a:gd name="T48" fmla="*/ 0 w 23"/>
                            <a:gd name="T49" fmla="*/ 0 h 40"/>
                            <a:gd name="T50" fmla="*/ 0 w 23"/>
                            <a:gd name="T51" fmla="*/ 0 h 40"/>
                            <a:gd name="T52" fmla="*/ 0 w 23"/>
                            <a:gd name="T53" fmla="*/ 0 h 40"/>
                            <a:gd name="T54" fmla="*/ 0 w 23"/>
                            <a:gd name="T55" fmla="*/ 0 h 40"/>
                            <a:gd name="T56" fmla="*/ 0 w 23"/>
                            <a:gd name="T57" fmla="*/ 0 h 40"/>
                            <a:gd name="T58" fmla="*/ 0 w 23"/>
                            <a:gd name="T59" fmla="*/ 0 h 40"/>
                            <a:gd name="T60" fmla="*/ 0 w 23"/>
                            <a:gd name="T61" fmla="*/ 0 h 40"/>
                            <a:gd name="T62" fmla="*/ 0 w 23"/>
                            <a:gd name="T63" fmla="*/ 0 h 40"/>
                            <a:gd name="T64" fmla="*/ 0 w 23"/>
                            <a:gd name="T65" fmla="*/ 0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
                            <a:gd name="T100" fmla="*/ 0 h 40"/>
                            <a:gd name="T101" fmla="*/ 23 w 23"/>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 h="40">
                              <a:moveTo>
                                <a:pt x="0" y="29"/>
                              </a:moveTo>
                              <a:lnTo>
                                <a:pt x="0" y="29"/>
                              </a:lnTo>
                              <a:lnTo>
                                <a:pt x="0" y="32"/>
                              </a:lnTo>
                              <a:lnTo>
                                <a:pt x="0" y="34"/>
                              </a:lnTo>
                              <a:lnTo>
                                <a:pt x="4" y="34"/>
                              </a:lnTo>
                              <a:lnTo>
                                <a:pt x="4" y="38"/>
                              </a:lnTo>
                              <a:lnTo>
                                <a:pt x="7" y="38"/>
                              </a:lnTo>
                              <a:lnTo>
                                <a:pt x="10" y="40"/>
                              </a:lnTo>
                              <a:lnTo>
                                <a:pt x="13" y="40"/>
                              </a:lnTo>
                              <a:lnTo>
                                <a:pt x="17" y="38"/>
                              </a:lnTo>
                              <a:lnTo>
                                <a:pt x="20" y="38"/>
                              </a:lnTo>
                              <a:lnTo>
                                <a:pt x="20" y="34"/>
                              </a:lnTo>
                              <a:lnTo>
                                <a:pt x="23" y="34"/>
                              </a:lnTo>
                              <a:lnTo>
                                <a:pt x="23" y="32"/>
                              </a:lnTo>
                              <a:lnTo>
                                <a:pt x="23" y="29"/>
                              </a:lnTo>
                              <a:lnTo>
                                <a:pt x="23" y="15"/>
                              </a:lnTo>
                              <a:lnTo>
                                <a:pt x="23" y="9"/>
                              </a:lnTo>
                              <a:lnTo>
                                <a:pt x="23" y="6"/>
                              </a:lnTo>
                              <a:lnTo>
                                <a:pt x="20" y="4"/>
                              </a:lnTo>
                              <a:lnTo>
                                <a:pt x="17" y="0"/>
                              </a:lnTo>
                              <a:lnTo>
                                <a:pt x="13" y="0"/>
                              </a:lnTo>
                              <a:lnTo>
                                <a:pt x="10" y="0"/>
                              </a:lnTo>
                              <a:lnTo>
                                <a:pt x="7" y="0"/>
                              </a:lnTo>
                              <a:lnTo>
                                <a:pt x="4" y="4"/>
                              </a:lnTo>
                              <a:lnTo>
                                <a:pt x="0" y="6"/>
                              </a:lnTo>
                              <a:lnTo>
                                <a:pt x="0" y="15"/>
                              </a:lnTo>
                              <a:lnTo>
                                <a:pt x="0" y="29"/>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209" name="Line 509"/>
                        <p:cNvSpPr>
                          <a:spLocks noChangeShapeType="1"/>
                        </p:cNvSpPr>
                        <p:nvPr/>
                      </p:nvSpPr>
                      <p:spPr bwMode="auto">
                        <a:xfrm>
                          <a:off x="1617" y="2368"/>
                          <a:ext cx="1" cy="1"/>
                        </a:xfrm>
                        <a:prstGeom prst="line">
                          <a:avLst/>
                        </a:prstGeom>
                        <a:noFill/>
                        <a:ln w="28575">
                          <a:solidFill>
                            <a:schemeClr val="tx1"/>
                          </a:solidFill>
                          <a:round/>
                          <a:headEnd/>
                          <a:tailEnd/>
                        </a:ln>
                      </p:spPr>
                      <p:txBody>
                        <a:bodyPr/>
                        <a:lstStyle/>
                        <a:p>
                          <a:endParaRPr lang="fr-CA"/>
                        </a:p>
                      </p:txBody>
                    </p:sp>
                    <p:sp>
                      <p:nvSpPr>
                        <p:cNvPr id="123210" name="Freeform 510"/>
                        <p:cNvSpPr>
                          <a:spLocks/>
                        </p:cNvSpPr>
                        <p:nvPr/>
                      </p:nvSpPr>
                      <p:spPr bwMode="auto">
                        <a:xfrm>
                          <a:off x="1614" y="2368"/>
                          <a:ext cx="9" cy="5"/>
                        </a:xfrm>
                        <a:custGeom>
                          <a:avLst/>
                          <a:gdLst>
                            <a:gd name="T0" fmla="*/ 0 w 39"/>
                            <a:gd name="T1" fmla="*/ 0 h 23"/>
                            <a:gd name="T2" fmla="*/ 0 w 39"/>
                            <a:gd name="T3" fmla="*/ 0 h 23"/>
                            <a:gd name="T4" fmla="*/ 0 w 39"/>
                            <a:gd name="T5" fmla="*/ 0 h 23"/>
                            <a:gd name="T6" fmla="*/ 0 w 39"/>
                            <a:gd name="T7" fmla="*/ 0 h 23"/>
                            <a:gd name="T8" fmla="*/ 0 w 39"/>
                            <a:gd name="T9" fmla="*/ 0 h 23"/>
                            <a:gd name="T10" fmla="*/ 0 w 39"/>
                            <a:gd name="T11" fmla="*/ 0 h 23"/>
                            <a:gd name="T12" fmla="*/ 0 w 39"/>
                            <a:gd name="T13" fmla="*/ 0 h 23"/>
                            <a:gd name="T14" fmla="*/ 0 w 39"/>
                            <a:gd name="T15" fmla="*/ 0 h 23"/>
                            <a:gd name="T16" fmla="*/ 0 w 39"/>
                            <a:gd name="T17" fmla="*/ 0 h 23"/>
                            <a:gd name="T18" fmla="*/ 0 w 39"/>
                            <a:gd name="T19" fmla="*/ 0 h 23"/>
                            <a:gd name="T20" fmla="*/ 0 w 39"/>
                            <a:gd name="T21" fmla="*/ 0 h 23"/>
                            <a:gd name="T22" fmla="*/ 0 w 39"/>
                            <a:gd name="T23" fmla="*/ 0 h 23"/>
                            <a:gd name="T24" fmla="*/ 0 w 39"/>
                            <a:gd name="T25" fmla="*/ 0 h 23"/>
                            <a:gd name="T26" fmla="*/ 0 w 39"/>
                            <a:gd name="T27" fmla="*/ 0 h 23"/>
                            <a:gd name="T28" fmla="*/ 0 w 39"/>
                            <a:gd name="T29" fmla="*/ 0 h 23"/>
                            <a:gd name="T30" fmla="*/ 0 w 39"/>
                            <a:gd name="T31" fmla="*/ 0 h 23"/>
                            <a:gd name="T32" fmla="*/ 0 w 39"/>
                            <a:gd name="T33" fmla="*/ 0 h 23"/>
                            <a:gd name="T34" fmla="*/ 0 w 39"/>
                            <a:gd name="T35" fmla="*/ 0 h 23"/>
                            <a:gd name="T36" fmla="*/ 0 w 39"/>
                            <a:gd name="T37" fmla="*/ 0 h 23"/>
                            <a:gd name="T38" fmla="*/ 0 w 39"/>
                            <a:gd name="T39" fmla="*/ 0 h 23"/>
                            <a:gd name="T40" fmla="*/ 0 w 39"/>
                            <a:gd name="T41" fmla="*/ 0 h 23"/>
                            <a:gd name="T42" fmla="*/ 0 w 39"/>
                            <a:gd name="T43" fmla="*/ 0 h 23"/>
                            <a:gd name="T44" fmla="*/ 0 w 39"/>
                            <a:gd name="T45" fmla="*/ 0 h 23"/>
                            <a:gd name="T46" fmla="*/ 0 w 39"/>
                            <a:gd name="T47" fmla="*/ 0 h 23"/>
                            <a:gd name="T48" fmla="*/ 0 w 39"/>
                            <a:gd name="T49" fmla="*/ 0 h 23"/>
                            <a:gd name="T50" fmla="*/ 0 w 39"/>
                            <a:gd name="T51" fmla="*/ 0 h 23"/>
                            <a:gd name="T52" fmla="*/ 0 w 39"/>
                            <a:gd name="T53" fmla="*/ 0 h 23"/>
                            <a:gd name="T54" fmla="*/ 0 w 39"/>
                            <a:gd name="T55" fmla="*/ 0 h 23"/>
                            <a:gd name="T56" fmla="*/ 0 w 39"/>
                            <a:gd name="T57" fmla="*/ 0 h 23"/>
                            <a:gd name="T58" fmla="*/ 0 w 39"/>
                            <a:gd name="T59" fmla="*/ 0 h 23"/>
                            <a:gd name="T60" fmla="*/ 0 w 39"/>
                            <a:gd name="T61" fmla="*/ 0 h 23"/>
                            <a:gd name="T62" fmla="*/ 0 w 39"/>
                            <a:gd name="T63" fmla="*/ 0 h 23"/>
                            <a:gd name="T64" fmla="*/ 0 w 39"/>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
                            <a:gd name="T100" fmla="*/ 0 h 23"/>
                            <a:gd name="T101" fmla="*/ 39 w 39"/>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 h="23">
                              <a:moveTo>
                                <a:pt x="13" y="0"/>
                              </a:moveTo>
                              <a:lnTo>
                                <a:pt x="10" y="0"/>
                              </a:lnTo>
                              <a:lnTo>
                                <a:pt x="7" y="0"/>
                              </a:lnTo>
                              <a:lnTo>
                                <a:pt x="4" y="4"/>
                              </a:lnTo>
                              <a:lnTo>
                                <a:pt x="0" y="6"/>
                              </a:lnTo>
                              <a:lnTo>
                                <a:pt x="0" y="9"/>
                              </a:lnTo>
                              <a:lnTo>
                                <a:pt x="0" y="12"/>
                              </a:lnTo>
                              <a:lnTo>
                                <a:pt x="0" y="15"/>
                              </a:lnTo>
                              <a:lnTo>
                                <a:pt x="0" y="17"/>
                              </a:lnTo>
                              <a:lnTo>
                                <a:pt x="4" y="21"/>
                              </a:lnTo>
                              <a:lnTo>
                                <a:pt x="7" y="23"/>
                              </a:lnTo>
                              <a:lnTo>
                                <a:pt x="10" y="23"/>
                              </a:lnTo>
                              <a:lnTo>
                                <a:pt x="23" y="23"/>
                              </a:lnTo>
                              <a:lnTo>
                                <a:pt x="30" y="23"/>
                              </a:lnTo>
                              <a:lnTo>
                                <a:pt x="32" y="23"/>
                              </a:lnTo>
                              <a:lnTo>
                                <a:pt x="32" y="21"/>
                              </a:lnTo>
                              <a:lnTo>
                                <a:pt x="35" y="21"/>
                              </a:lnTo>
                              <a:lnTo>
                                <a:pt x="35" y="17"/>
                              </a:lnTo>
                              <a:lnTo>
                                <a:pt x="39" y="17"/>
                              </a:lnTo>
                              <a:lnTo>
                                <a:pt x="39" y="15"/>
                              </a:lnTo>
                              <a:lnTo>
                                <a:pt x="39" y="12"/>
                              </a:lnTo>
                              <a:lnTo>
                                <a:pt x="39" y="9"/>
                              </a:lnTo>
                              <a:lnTo>
                                <a:pt x="39" y="6"/>
                              </a:lnTo>
                              <a:lnTo>
                                <a:pt x="35" y="6"/>
                              </a:lnTo>
                              <a:lnTo>
                                <a:pt x="35" y="4"/>
                              </a:lnTo>
                              <a:lnTo>
                                <a:pt x="32" y="4"/>
                              </a:lnTo>
                              <a:lnTo>
                                <a:pt x="32"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211" name="Line 511"/>
                        <p:cNvSpPr>
                          <a:spLocks noChangeShapeType="1"/>
                        </p:cNvSpPr>
                        <p:nvPr/>
                      </p:nvSpPr>
                      <p:spPr bwMode="auto">
                        <a:xfrm>
                          <a:off x="1617" y="2370"/>
                          <a:ext cx="1" cy="1"/>
                        </a:xfrm>
                        <a:prstGeom prst="line">
                          <a:avLst/>
                        </a:prstGeom>
                        <a:noFill/>
                        <a:ln w="28575">
                          <a:solidFill>
                            <a:schemeClr val="tx1"/>
                          </a:solidFill>
                          <a:round/>
                          <a:headEnd/>
                          <a:tailEnd/>
                        </a:ln>
                      </p:spPr>
                      <p:txBody>
                        <a:bodyPr/>
                        <a:lstStyle/>
                        <a:p>
                          <a:endParaRPr lang="fr-CA"/>
                        </a:p>
                      </p:txBody>
                    </p:sp>
                    <p:sp>
                      <p:nvSpPr>
                        <p:cNvPr id="123212" name="Freeform 512"/>
                        <p:cNvSpPr>
                          <a:spLocks/>
                        </p:cNvSpPr>
                        <p:nvPr/>
                      </p:nvSpPr>
                      <p:spPr bwMode="auto">
                        <a:xfrm>
                          <a:off x="1617" y="2365"/>
                          <a:ext cx="6" cy="8"/>
                        </a:xfrm>
                        <a:custGeom>
                          <a:avLst/>
                          <a:gdLst>
                            <a:gd name="T0" fmla="*/ 0 w 26"/>
                            <a:gd name="T1" fmla="*/ 0 h 39"/>
                            <a:gd name="T2" fmla="*/ 0 w 26"/>
                            <a:gd name="T3" fmla="*/ 0 h 39"/>
                            <a:gd name="T4" fmla="*/ 0 w 26"/>
                            <a:gd name="T5" fmla="*/ 0 h 39"/>
                            <a:gd name="T6" fmla="*/ 0 w 26"/>
                            <a:gd name="T7" fmla="*/ 0 h 39"/>
                            <a:gd name="T8" fmla="*/ 0 w 26"/>
                            <a:gd name="T9" fmla="*/ 0 h 39"/>
                            <a:gd name="T10" fmla="*/ 0 w 26"/>
                            <a:gd name="T11" fmla="*/ 0 h 39"/>
                            <a:gd name="T12" fmla="*/ 0 w 26"/>
                            <a:gd name="T13" fmla="*/ 0 h 39"/>
                            <a:gd name="T14" fmla="*/ 0 w 26"/>
                            <a:gd name="T15" fmla="*/ 0 h 39"/>
                            <a:gd name="T16" fmla="*/ 0 w 26"/>
                            <a:gd name="T17" fmla="*/ 0 h 39"/>
                            <a:gd name="T18" fmla="*/ 0 w 26"/>
                            <a:gd name="T19" fmla="*/ 0 h 39"/>
                            <a:gd name="T20" fmla="*/ 0 w 26"/>
                            <a:gd name="T21" fmla="*/ 0 h 39"/>
                            <a:gd name="T22" fmla="*/ 0 w 26"/>
                            <a:gd name="T23" fmla="*/ 0 h 39"/>
                            <a:gd name="T24" fmla="*/ 0 w 26"/>
                            <a:gd name="T25" fmla="*/ 0 h 39"/>
                            <a:gd name="T26" fmla="*/ 0 w 26"/>
                            <a:gd name="T27" fmla="*/ 0 h 39"/>
                            <a:gd name="T28" fmla="*/ 0 w 26"/>
                            <a:gd name="T29" fmla="*/ 0 h 39"/>
                            <a:gd name="T30" fmla="*/ 0 w 26"/>
                            <a:gd name="T31" fmla="*/ 0 h 39"/>
                            <a:gd name="T32" fmla="*/ 0 w 26"/>
                            <a:gd name="T33" fmla="*/ 0 h 39"/>
                            <a:gd name="T34" fmla="*/ 0 w 26"/>
                            <a:gd name="T35" fmla="*/ 0 h 39"/>
                            <a:gd name="T36" fmla="*/ 0 w 26"/>
                            <a:gd name="T37" fmla="*/ 0 h 39"/>
                            <a:gd name="T38" fmla="*/ 0 w 26"/>
                            <a:gd name="T39" fmla="*/ 0 h 39"/>
                            <a:gd name="T40" fmla="*/ 0 w 26"/>
                            <a:gd name="T41" fmla="*/ 0 h 39"/>
                            <a:gd name="T42" fmla="*/ 0 w 26"/>
                            <a:gd name="T43" fmla="*/ 0 h 39"/>
                            <a:gd name="T44" fmla="*/ 0 w 26"/>
                            <a:gd name="T45" fmla="*/ 0 h 39"/>
                            <a:gd name="T46" fmla="*/ 0 w 26"/>
                            <a:gd name="T47" fmla="*/ 0 h 39"/>
                            <a:gd name="T48" fmla="*/ 0 w 26"/>
                            <a:gd name="T49" fmla="*/ 0 h 39"/>
                            <a:gd name="T50" fmla="*/ 0 w 26"/>
                            <a:gd name="T51" fmla="*/ 0 h 39"/>
                            <a:gd name="T52" fmla="*/ 0 w 26"/>
                            <a:gd name="T53" fmla="*/ 0 h 39"/>
                            <a:gd name="T54" fmla="*/ 0 w 26"/>
                            <a:gd name="T55" fmla="*/ 0 h 39"/>
                            <a:gd name="T56" fmla="*/ 0 w 26"/>
                            <a:gd name="T57" fmla="*/ 0 h 39"/>
                            <a:gd name="T58" fmla="*/ 0 w 26"/>
                            <a:gd name="T59" fmla="*/ 0 h 39"/>
                            <a:gd name="T60" fmla="*/ 0 w 26"/>
                            <a:gd name="T61" fmla="*/ 0 h 39"/>
                            <a:gd name="T62" fmla="*/ 0 w 26"/>
                            <a:gd name="T63" fmla="*/ 0 h 39"/>
                            <a:gd name="T64" fmla="*/ 0 w 26"/>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9"/>
                            <a:gd name="T101" fmla="*/ 26 w 26"/>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9">
                              <a:moveTo>
                                <a:pt x="0" y="28"/>
                              </a:moveTo>
                              <a:lnTo>
                                <a:pt x="0" y="31"/>
                              </a:lnTo>
                              <a:lnTo>
                                <a:pt x="0" y="33"/>
                              </a:lnTo>
                              <a:lnTo>
                                <a:pt x="4" y="33"/>
                              </a:lnTo>
                              <a:lnTo>
                                <a:pt x="4" y="37"/>
                              </a:lnTo>
                              <a:lnTo>
                                <a:pt x="7" y="37"/>
                              </a:lnTo>
                              <a:lnTo>
                                <a:pt x="10" y="39"/>
                              </a:lnTo>
                              <a:lnTo>
                                <a:pt x="13" y="39"/>
                              </a:lnTo>
                              <a:lnTo>
                                <a:pt x="17" y="39"/>
                              </a:lnTo>
                              <a:lnTo>
                                <a:pt x="19" y="39"/>
                              </a:lnTo>
                              <a:lnTo>
                                <a:pt x="19" y="37"/>
                              </a:lnTo>
                              <a:lnTo>
                                <a:pt x="22" y="37"/>
                              </a:lnTo>
                              <a:lnTo>
                                <a:pt x="22" y="33"/>
                              </a:lnTo>
                              <a:lnTo>
                                <a:pt x="26" y="33"/>
                              </a:lnTo>
                              <a:lnTo>
                                <a:pt x="26" y="31"/>
                              </a:lnTo>
                              <a:lnTo>
                                <a:pt x="26" y="16"/>
                              </a:lnTo>
                              <a:lnTo>
                                <a:pt x="26" y="11"/>
                              </a:lnTo>
                              <a:lnTo>
                                <a:pt x="26" y="9"/>
                              </a:lnTo>
                              <a:lnTo>
                                <a:pt x="22" y="5"/>
                              </a:lnTo>
                              <a:lnTo>
                                <a:pt x="19" y="3"/>
                              </a:lnTo>
                              <a:lnTo>
                                <a:pt x="17" y="0"/>
                              </a:lnTo>
                              <a:lnTo>
                                <a:pt x="13" y="0"/>
                              </a:lnTo>
                              <a:lnTo>
                                <a:pt x="10" y="0"/>
                              </a:lnTo>
                              <a:lnTo>
                                <a:pt x="10" y="3"/>
                              </a:lnTo>
                              <a:lnTo>
                                <a:pt x="7" y="3"/>
                              </a:lnTo>
                              <a:lnTo>
                                <a:pt x="4" y="5"/>
                              </a:lnTo>
                              <a:lnTo>
                                <a:pt x="0" y="9"/>
                              </a:lnTo>
                              <a:lnTo>
                                <a:pt x="0" y="14"/>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213" name="Line 513"/>
                        <p:cNvSpPr>
                          <a:spLocks noChangeShapeType="1"/>
                        </p:cNvSpPr>
                        <p:nvPr/>
                      </p:nvSpPr>
                      <p:spPr bwMode="auto">
                        <a:xfrm>
                          <a:off x="1620" y="2365"/>
                          <a:ext cx="1" cy="1"/>
                        </a:xfrm>
                        <a:prstGeom prst="line">
                          <a:avLst/>
                        </a:prstGeom>
                        <a:noFill/>
                        <a:ln w="28575">
                          <a:solidFill>
                            <a:schemeClr val="tx1"/>
                          </a:solidFill>
                          <a:round/>
                          <a:headEnd/>
                          <a:tailEnd/>
                        </a:ln>
                      </p:spPr>
                      <p:txBody>
                        <a:bodyPr/>
                        <a:lstStyle/>
                        <a:p>
                          <a:endParaRPr lang="fr-CA"/>
                        </a:p>
                      </p:txBody>
                    </p:sp>
                    <p:sp>
                      <p:nvSpPr>
                        <p:cNvPr id="123214" name="Freeform 514"/>
                        <p:cNvSpPr>
                          <a:spLocks/>
                        </p:cNvSpPr>
                        <p:nvPr/>
                      </p:nvSpPr>
                      <p:spPr bwMode="auto">
                        <a:xfrm>
                          <a:off x="1617" y="2365"/>
                          <a:ext cx="25" cy="4"/>
                        </a:xfrm>
                        <a:custGeom>
                          <a:avLst/>
                          <a:gdLst>
                            <a:gd name="T0" fmla="*/ 0 w 99"/>
                            <a:gd name="T1" fmla="*/ 0 h 22"/>
                            <a:gd name="T2" fmla="*/ 0 w 99"/>
                            <a:gd name="T3" fmla="*/ 0 h 22"/>
                            <a:gd name="T4" fmla="*/ 0 w 99"/>
                            <a:gd name="T5" fmla="*/ 0 h 22"/>
                            <a:gd name="T6" fmla="*/ 0 w 99"/>
                            <a:gd name="T7" fmla="*/ 0 h 22"/>
                            <a:gd name="T8" fmla="*/ 0 w 99"/>
                            <a:gd name="T9" fmla="*/ 0 h 22"/>
                            <a:gd name="T10" fmla="*/ 0 w 99"/>
                            <a:gd name="T11" fmla="*/ 0 h 22"/>
                            <a:gd name="T12" fmla="*/ 0 w 99"/>
                            <a:gd name="T13" fmla="*/ 0 h 22"/>
                            <a:gd name="T14" fmla="*/ 0 w 99"/>
                            <a:gd name="T15" fmla="*/ 0 h 22"/>
                            <a:gd name="T16" fmla="*/ 0 w 99"/>
                            <a:gd name="T17" fmla="*/ 0 h 22"/>
                            <a:gd name="T18" fmla="*/ 0 w 99"/>
                            <a:gd name="T19" fmla="*/ 0 h 22"/>
                            <a:gd name="T20" fmla="*/ 0 w 99"/>
                            <a:gd name="T21" fmla="*/ 0 h 22"/>
                            <a:gd name="T22" fmla="*/ 0 w 99"/>
                            <a:gd name="T23" fmla="*/ 0 h 22"/>
                            <a:gd name="T24" fmla="*/ 0 w 99"/>
                            <a:gd name="T25" fmla="*/ 0 h 22"/>
                            <a:gd name="T26" fmla="*/ 0 w 99"/>
                            <a:gd name="T27" fmla="*/ 0 h 22"/>
                            <a:gd name="T28" fmla="*/ 0 w 99"/>
                            <a:gd name="T29" fmla="*/ 0 h 22"/>
                            <a:gd name="T30" fmla="*/ 0 w 99"/>
                            <a:gd name="T31" fmla="*/ 0 h 22"/>
                            <a:gd name="T32" fmla="*/ 0 w 99"/>
                            <a:gd name="T33" fmla="*/ 0 h 22"/>
                            <a:gd name="T34" fmla="*/ 0 w 99"/>
                            <a:gd name="T35" fmla="*/ 0 h 22"/>
                            <a:gd name="T36" fmla="*/ 0 w 99"/>
                            <a:gd name="T37" fmla="*/ 0 h 22"/>
                            <a:gd name="T38" fmla="*/ 0 w 99"/>
                            <a:gd name="T39" fmla="*/ 0 h 22"/>
                            <a:gd name="T40" fmla="*/ 0 w 99"/>
                            <a:gd name="T41" fmla="*/ 0 h 22"/>
                            <a:gd name="T42" fmla="*/ 0 w 99"/>
                            <a:gd name="T43" fmla="*/ 0 h 22"/>
                            <a:gd name="T44" fmla="*/ 0 w 99"/>
                            <a:gd name="T45" fmla="*/ 0 h 22"/>
                            <a:gd name="T46" fmla="*/ 0 w 99"/>
                            <a:gd name="T47" fmla="*/ 0 h 22"/>
                            <a:gd name="T48" fmla="*/ 0 w 99"/>
                            <a:gd name="T49" fmla="*/ 0 h 22"/>
                            <a:gd name="T50" fmla="*/ 0 w 99"/>
                            <a:gd name="T51" fmla="*/ 0 h 22"/>
                            <a:gd name="T52" fmla="*/ 0 w 99"/>
                            <a:gd name="T53" fmla="*/ 0 h 22"/>
                            <a:gd name="T54" fmla="*/ 0 w 99"/>
                            <a:gd name="T55" fmla="*/ 0 h 22"/>
                            <a:gd name="T56" fmla="*/ 0 w 99"/>
                            <a:gd name="T57" fmla="*/ 0 h 22"/>
                            <a:gd name="T58" fmla="*/ 0 w 99"/>
                            <a:gd name="T59" fmla="*/ 0 h 22"/>
                            <a:gd name="T60" fmla="*/ 0 w 99"/>
                            <a:gd name="T61" fmla="*/ 0 h 22"/>
                            <a:gd name="T62" fmla="*/ 0 w 99"/>
                            <a:gd name="T63" fmla="*/ 0 h 22"/>
                            <a:gd name="T64" fmla="*/ 0 w 99"/>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9"/>
                            <a:gd name="T100" fmla="*/ 0 h 22"/>
                            <a:gd name="T101" fmla="*/ 99 w 99"/>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9" h="22">
                              <a:moveTo>
                                <a:pt x="13" y="0"/>
                              </a:moveTo>
                              <a:lnTo>
                                <a:pt x="10" y="0"/>
                              </a:lnTo>
                              <a:lnTo>
                                <a:pt x="10" y="3"/>
                              </a:lnTo>
                              <a:lnTo>
                                <a:pt x="7" y="3"/>
                              </a:lnTo>
                              <a:lnTo>
                                <a:pt x="4" y="5"/>
                              </a:lnTo>
                              <a:lnTo>
                                <a:pt x="0" y="9"/>
                              </a:lnTo>
                              <a:lnTo>
                                <a:pt x="0" y="11"/>
                              </a:lnTo>
                              <a:lnTo>
                                <a:pt x="0" y="14"/>
                              </a:lnTo>
                              <a:lnTo>
                                <a:pt x="0" y="16"/>
                              </a:lnTo>
                              <a:lnTo>
                                <a:pt x="4" y="20"/>
                              </a:lnTo>
                              <a:lnTo>
                                <a:pt x="7" y="22"/>
                              </a:lnTo>
                              <a:lnTo>
                                <a:pt x="10" y="22"/>
                              </a:lnTo>
                              <a:lnTo>
                                <a:pt x="80" y="22"/>
                              </a:lnTo>
                              <a:lnTo>
                                <a:pt x="86" y="22"/>
                              </a:lnTo>
                              <a:lnTo>
                                <a:pt x="90" y="22"/>
                              </a:lnTo>
                              <a:lnTo>
                                <a:pt x="93" y="22"/>
                              </a:lnTo>
                              <a:lnTo>
                                <a:pt x="93" y="20"/>
                              </a:lnTo>
                              <a:lnTo>
                                <a:pt x="97" y="20"/>
                              </a:lnTo>
                              <a:lnTo>
                                <a:pt x="97" y="16"/>
                              </a:lnTo>
                              <a:lnTo>
                                <a:pt x="99" y="14"/>
                              </a:lnTo>
                              <a:lnTo>
                                <a:pt x="99" y="11"/>
                              </a:lnTo>
                              <a:lnTo>
                                <a:pt x="97" y="9"/>
                              </a:lnTo>
                              <a:lnTo>
                                <a:pt x="97" y="5"/>
                              </a:lnTo>
                              <a:lnTo>
                                <a:pt x="93" y="5"/>
                              </a:lnTo>
                              <a:lnTo>
                                <a:pt x="93" y="3"/>
                              </a:lnTo>
                              <a:lnTo>
                                <a:pt x="90" y="3"/>
                              </a:lnTo>
                              <a:lnTo>
                                <a:pt x="84"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215" name="Line 515"/>
                        <p:cNvSpPr>
                          <a:spLocks noChangeShapeType="1"/>
                        </p:cNvSpPr>
                        <p:nvPr/>
                      </p:nvSpPr>
                      <p:spPr bwMode="auto">
                        <a:xfrm>
                          <a:off x="1635" y="2367"/>
                          <a:ext cx="1" cy="1"/>
                        </a:xfrm>
                        <a:prstGeom prst="line">
                          <a:avLst/>
                        </a:prstGeom>
                        <a:noFill/>
                        <a:ln w="28575">
                          <a:solidFill>
                            <a:schemeClr val="tx1"/>
                          </a:solidFill>
                          <a:round/>
                          <a:headEnd/>
                          <a:tailEnd/>
                        </a:ln>
                      </p:spPr>
                      <p:txBody>
                        <a:bodyPr/>
                        <a:lstStyle/>
                        <a:p>
                          <a:endParaRPr lang="fr-CA"/>
                        </a:p>
                      </p:txBody>
                    </p:sp>
                    <p:sp>
                      <p:nvSpPr>
                        <p:cNvPr id="123216" name="Freeform 516"/>
                        <p:cNvSpPr>
                          <a:spLocks/>
                        </p:cNvSpPr>
                        <p:nvPr/>
                      </p:nvSpPr>
                      <p:spPr bwMode="auto">
                        <a:xfrm>
                          <a:off x="1635" y="2359"/>
                          <a:ext cx="7" cy="10"/>
                        </a:xfrm>
                        <a:custGeom>
                          <a:avLst/>
                          <a:gdLst>
                            <a:gd name="T0" fmla="*/ 0 w 25"/>
                            <a:gd name="T1" fmla="*/ 0 h 53"/>
                            <a:gd name="T2" fmla="*/ 0 w 25"/>
                            <a:gd name="T3" fmla="*/ 0 h 53"/>
                            <a:gd name="T4" fmla="*/ 0 w 25"/>
                            <a:gd name="T5" fmla="*/ 0 h 53"/>
                            <a:gd name="T6" fmla="*/ 0 w 25"/>
                            <a:gd name="T7" fmla="*/ 0 h 53"/>
                            <a:gd name="T8" fmla="*/ 0 w 25"/>
                            <a:gd name="T9" fmla="*/ 0 h 53"/>
                            <a:gd name="T10" fmla="*/ 0 w 25"/>
                            <a:gd name="T11" fmla="*/ 0 h 53"/>
                            <a:gd name="T12" fmla="*/ 0 w 25"/>
                            <a:gd name="T13" fmla="*/ 0 h 53"/>
                            <a:gd name="T14" fmla="*/ 0 w 25"/>
                            <a:gd name="T15" fmla="*/ 0 h 53"/>
                            <a:gd name="T16" fmla="*/ 0 w 25"/>
                            <a:gd name="T17" fmla="*/ 0 h 53"/>
                            <a:gd name="T18" fmla="*/ 0 w 25"/>
                            <a:gd name="T19" fmla="*/ 0 h 53"/>
                            <a:gd name="T20" fmla="*/ 0 w 25"/>
                            <a:gd name="T21" fmla="*/ 0 h 53"/>
                            <a:gd name="T22" fmla="*/ 0 w 25"/>
                            <a:gd name="T23" fmla="*/ 0 h 53"/>
                            <a:gd name="T24" fmla="*/ 0 w 25"/>
                            <a:gd name="T25" fmla="*/ 0 h 53"/>
                            <a:gd name="T26" fmla="*/ 0 w 25"/>
                            <a:gd name="T27" fmla="*/ 0 h 53"/>
                            <a:gd name="T28" fmla="*/ 0 w 25"/>
                            <a:gd name="T29" fmla="*/ 0 h 53"/>
                            <a:gd name="T30" fmla="*/ 0 w 25"/>
                            <a:gd name="T31" fmla="*/ 0 h 53"/>
                            <a:gd name="T32" fmla="*/ 0 w 25"/>
                            <a:gd name="T33" fmla="*/ 0 h 53"/>
                            <a:gd name="T34" fmla="*/ 0 w 25"/>
                            <a:gd name="T35" fmla="*/ 0 h 53"/>
                            <a:gd name="T36" fmla="*/ 0 w 25"/>
                            <a:gd name="T37" fmla="*/ 0 h 53"/>
                            <a:gd name="T38" fmla="*/ 0 w 25"/>
                            <a:gd name="T39" fmla="*/ 0 h 53"/>
                            <a:gd name="T40" fmla="*/ 0 w 25"/>
                            <a:gd name="T41" fmla="*/ 0 h 53"/>
                            <a:gd name="T42" fmla="*/ 0 w 25"/>
                            <a:gd name="T43" fmla="*/ 0 h 53"/>
                            <a:gd name="T44" fmla="*/ 0 w 25"/>
                            <a:gd name="T45" fmla="*/ 0 h 53"/>
                            <a:gd name="T46" fmla="*/ 0 w 25"/>
                            <a:gd name="T47" fmla="*/ 0 h 53"/>
                            <a:gd name="T48" fmla="*/ 0 w 25"/>
                            <a:gd name="T49" fmla="*/ 0 h 53"/>
                            <a:gd name="T50" fmla="*/ 0 w 25"/>
                            <a:gd name="T51" fmla="*/ 0 h 53"/>
                            <a:gd name="T52" fmla="*/ 0 w 25"/>
                            <a:gd name="T53" fmla="*/ 0 h 53"/>
                            <a:gd name="T54" fmla="*/ 0 w 25"/>
                            <a:gd name="T55" fmla="*/ 0 h 53"/>
                            <a:gd name="T56" fmla="*/ 0 w 25"/>
                            <a:gd name="T57" fmla="*/ 0 h 53"/>
                            <a:gd name="T58" fmla="*/ 0 w 25"/>
                            <a:gd name="T59" fmla="*/ 0 h 53"/>
                            <a:gd name="T60" fmla="*/ 0 w 25"/>
                            <a:gd name="T61" fmla="*/ 0 h 53"/>
                            <a:gd name="T62" fmla="*/ 0 w 25"/>
                            <a:gd name="T63" fmla="*/ 0 h 53"/>
                            <a:gd name="T64" fmla="*/ 0 w 25"/>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53"/>
                            <a:gd name="T101" fmla="*/ 25 w 25"/>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53">
                              <a:moveTo>
                                <a:pt x="0" y="42"/>
                              </a:moveTo>
                              <a:lnTo>
                                <a:pt x="0" y="45"/>
                              </a:lnTo>
                              <a:lnTo>
                                <a:pt x="0" y="47"/>
                              </a:lnTo>
                              <a:lnTo>
                                <a:pt x="0" y="51"/>
                              </a:lnTo>
                              <a:lnTo>
                                <a:pt x="3" y="51"/>
                              </a:lnTo>
                              <a:lnTo>
                                <a:pt x="3" y="53"/>
                              </a:lnTo>
                              <a:lnTo>
                                <a:pt x="6" y="53"/>
                              </a:lnTo>
                              <a:lnTo>
                                <a:pt x="10" y="53"/>
                              </a:lnTo>
                              <a:lnTo>
                                <a:pt x="12" y="53"/>
                              </a:lnTo>
                              <a:lnTo>
                                <a:pt x="16" y="53"/>
                              </a:lnTo>
                              <a:lnTo>
                                <a:pt x="19" y="53"/>
                              </a:lnTo>
                              <a:lnTo>
                                <a:pt x="19" y="51"/>
                              </a:lnTo>
                              <a:lnTo>
                                <a:pt x="23" y="51"/>
                              </a:lnTo>
                              <a:lnTo>
                                <a:pt x="23" y="47"/>
                              </a:lnTo>
                              <a:lnTo>
                                <a:pt x="25" y="45"/>
                              </a:lnTo>
                              <a:lnTo>
                                <a:pt x="25" y="15"/>
                              </a:lnTo>
                              <a:lnTo>
                                <a:pt x="25" y="9"/>
                              </a:lnTo>
                              <a:lnTo>
                                <a:pt x="23" y="9"/>
                              </a:lnTo>
                              <a:lnTo>
                                <a:pt x="23" y="6"/>
                              </a:lnTo>
                              <a:lnTo>
                                <a:pt x="19" y="4"/>
                              </a:lnTo>
                              <a:lnTo>
                                <a:pt x="16" y="0"/>
                              </a:lnTo>
                              <a:lnTo>
                                <a:pt x="12" y="0"/>
                              </a:lnTo>
                              <a:lnTo>
                                <a:pt x="10" y="0"/>
                              </a:lnTo>
                              <a:lnTo>
                                <a:pt x="6" y="0"/>
                              </a:lnTo>
                              <a:lnTo>
                                <a:pt x="3" y="4"/>
                              </a:lnTo>
                              <a:lnTo>
                                <a:pt x="0" y="6"/>
                              </a:lnTo>
                              <a:lnTo>
                                <a:pt x="0" y="9"/>
                              </a:lnTo>
                              <a:lnTo>
                                <a:pt x="0" y="11"/>
                              </a:lnTo>
                              <a:lnTo>
                                <a:pt x="0" y="42"/>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217" name="Line 517"/>
                        <p:cNvSpPr>
                          <a:spLocks noChangeShapeType="1"/>
                        </p:cNvSpPr>
                        <p:nvPr/>
                      </p:nvSpPr>
                      <p:spPr bwMode="auto">
                        <a:xfrm>
                          <a:off x="1639" y="2359"/>
                          <a:ext cx="1" cy="1"/>
                        </a:xfrm>
                        <a:prstGeom prst="line">
                          <a:avLst/>
                        </a:prstGeom>
                        <a:noFill/>
                        <a:ln w="28575">
                          <a:solidFill>
                            <a:schemeClr val="tx1"/>
                          </a:solidFill>
                          <a:round/>
                          <a:headEnd/>
                          <a:tailEnd/>
                        </a:ln>
                      </p:spPr>
                      <p:txBody>
                        <a:bodyPr/>
                        <a:lstStyle/>
                        <a:p>
                          <a:endParaRPr lang="fr-CA"/>
                        </a:p>
                      </p:txBody>
                    </p:sp>
                    <p:sp>
                      <p:nvSpPr>
                        <p:cNvPr id="123218" name="Freeform 518"/>
                        <p:cNvSpPr>
                          <a:spLocks/>
                        </p:cNvSpPr>
                        <p:nvPr/>
                      </p:nvSpPr>
                      <p:spPr bwMode="auto">
                        <a:xfrm>
                          <a:off x="1635" y="2359"/>
                          <a:ext cx="10" cy="4"/>
                        </a:xfrm>
                        <a:custGeom>
                          <a:avLst/>
                          <a:gdLst>
                            <a:gd name="T0" fmla="*/ 0 w 38"/>
                            <a:gd name="T1" fmla="*/ 0 h 23"/>
                            <a:gd name="T2" fmla="*/ 0 w 38"/>
                            <a:gd name="T3" fmla="*/ 0 h 23"/>
                            <a:gd name="T4" fmla="*/ 0 w 38"/>
                            <a:gd name="T5" fmla="*/ 0 h 23"/>
                            <a:gd name="T6" fmla="*/ 0 w 38"/>
                            <a:gd name="T7" fmla="*/ 0 h 23"/>
                            <a:gd name="T8" fmla="*/ 0 w 38"/>
                            <a:gd name="T9" fmla="*/ 0 h 23"/>
                            <a:gd name="T10" fmla="*/ 0 w 38"/>
                            <a:gd name="T11" fmla="*/ 0 h 23"/>
                            <a:gd name="T12" fmla="*/ 0 w 38"/>
                            <a:gd name="T13" fmla="*/ 0 h 23"/>
                            <a:gd name="T14" fmla="*/ 0 w 38"/>
                            <a:gd name="T15" fmla="*/ 0 h 23"/>
                            <a:gd name="T16" fmla="*/ 0 w 38"/>
                            <a:gd name="T17" fmla="*/ 0 h 23"/>
                            <a:gd name="T18" fmla="*/ 0 w 38"/>
                            <a:gd name="T19" fmla="*/ 0 h 23"/>
                            <a:gd name="T20" fmla="*/ 0 w 38"/>
                            <a:gd name="T21" fmla="*/ 0 h 23"/>
                            <a:gd name="T22" fmla="*/ 0 w 38"/>
                            <a:gd name="T23" fmla="*/ 0 h 23"/>
                            <a:gd name="T24" fmla="*/ 0 w 38"/>
                            <a:gd name="T25" fmla="*/ 0 h 23"/>
                            <a:gd name="T26" fmla="*/ 0 w 38"/>
                            <a:gd name="T27" fmla="*/ 0 h 23"/>
                            <a:gd name="T28" fmla="*/ 0 w 38"/>
                            <a:gd name="T29" fmla="*/ 0 h 23"/>
                            <a:gd name="T30" fmla="*/ 0 w 38"/>
                            <a:gd name="T31" fmla="*/ 0 h 23"/>
                            <a:gd name="T32" fmla="*/ 0 w 38"/>
                            <a:gd name="T33" fmla="*/ 0 h 23"/>
                            <a:gd name="T34" fmla="*/ 0 w 38"/>
                            <a:gd name="T35" fmla="*/ 0 h 23"/>
                            <a:gd name="T36" fmla="*/ 0 w 38"/>
                            <a:gd name="T37" fmla="*/ 0 h 23"/>
                            <a:gd name="T38" fmla="*/ 0 w 38"/>
                            <a:gd name="T39" fmla="*/ 0 h 23"/>
                            <a:gd name="T40" fmla="*/ 0 w 38"/>
                            <a:gd name="T41" fmla="*/ 0 h 23"/>
                            <a:gd name="T42" fmla="*/ 0 w 38"/>
                            <a:gd name="T43" fmla="*/ 0 h 23"/>
                            <a:gd name="T44" fmla="*/ 0 w 38"/>
                            <a:gd name="T45" fmla="*/ 0 h 23"/>
                            <a:gd name="T46" fmla="*/ 0 w 38"/>
                            <a:gd name="T47" fmla="*/ 0 h 23"/>
                            <a:gd name="T48" fmla="*/ 0 w 38"/>
                            <a:gd name="T49" fmla="*/ 0 h 23"/>
                            <a:gd name="T50" fmla="*/ 0 w 38"/>
                            <a:gd name="T51" fmla="*/ 0 h 23"/>
                            <a:gd name="T52" fmla="*/ 0 w 38"/>
                            <a:gd name="T53" fmla="*/ 0 h 23"/>
                            <a:gd name="T54" fmla="*/ 0 w 38"/>
                            <a:gd name="T55" fmla="*/ 0 h 23"/>
                            <a:gd name="T56" fmla="*/ 0 w 38"/>
                            <a:gd name="T57" fmla="*/ 0 h 23"/>
                            <a:gd name="T58" fmla="*/ 0 w 38"/>
                            <a:gd name="T59" fmla="*/ 0 h 23"/>
                            <a:gd name="T60" fmla="*/ 0 w 38"/>
                            <a:gd name="T61" fmla="*/ 0 h 23"/>
                            <a:gd name="T62" fmla="*/ 0 w 38"/>
                            <a:gd name="T63" fmla="*/ 0 h 23"/>
                            <a:gd name="T64" fmla="*/ 0 w 38"/>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23"/>
                            <a:gd name="T101" fmla="*/ 38 w 38"/>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23">
                              <a:moveTo>
                                <a:pt x="12" y="0"/>
                              </a:moveTo>
                              <a:lnTo>
                                <a:pt x="10" y="0"/>
                              </a:lnTo>
                              <a:lnTo>
                                <a:pt x="6" y="0"/>
                              </a:lnTo>
                              <a:lnTo>
                                <a:pt x="3" y="4"/>
                              </a:lnTo>
                              <a:lnTo>
                                <a:pt x="0" y="6"/>
                              </a:lnTo>
                              <a:lnTo>
                                <a:pt x="0" y="9"/>
                              </a:lnTo>
                              <a:lnTo>
                                <a:pt x="0" y="11"/>
                              </a:lnTo>
                              <a:lnTo>
                                <a:pt x="0" y="15"/>
                              </a:lnTo>
                              <a:lnTo>
                                <a:pt x="0" y="17"/>
                              </a:lnTo>
                              <a:lnTo>
                                <a:pt x="3" y="20"/>
                              </a:lnTo>
                              <a:lnTo>
                                <a:pt x="3" y="23"/>
                              </a:lnTo>
                              <a:lnTo>
                                <a:pt x="6" y="23"/>
                              </a:lnTo>
                              <a:lnTo>
                                <a:pt x="10" y="23"/>
                              </a:lnTo>
                              <a:lnTo>
                                <a:pt x="23" y="23"/>
                              </a:lnTo>
                              <a:lnTo>
                                <a:pt x="29" y="23"/>
                              </a:lnTo>
                              <a:lnTo>
                                <a:pt x="32" y="23"/>
                              </a:lnTo>
                              <a:lnTo>
                                <a:pt x="34" y="20"/>
                              </a:lnTo>
                              <a:lnTo>
                                <a:pt x="34" y="17"/>
                              </a:lnTo>
                              <a:lnTo>
                                <a:pt x="38" y="17"/>
                              </a:lnTo>
                              <a:lnTo>
                                <a:pt x="38" y="15"/>
                              </a:lnTo>
                              <a:lnTo>
                                <a:pt x="38" y="11"/>
                              </a:lnTo>
                              <a:lnTo>
                                <a:pt x="38" y="9"/>
                              </a:lnTo>
                              <a:lnTo>
                                <a:pt x="34" y="6"/>
                              </a:lnTo>
                              <a:lnTo>
                                <a:pt x="34" y="4"/>
                              </a:lnTo>
                              <a:lnTo>
                                <a:pt x="32" y="4"/>
                              </a:lnTo>
                              <a:lnTo>
                                <a:pt x="32" y="0"/>
                              </a:lnTo>
                              <a:lnTo>
                                <a:pt x="25"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219" name="Line 519"/>
                        <p:cNvSpPr>
                          <a:spLocks noChangeShapeType="1"/>
                        </p:cNvSpPr>
                        <p:nvPr/>
                      </p:nvSpPr>
                      <p:spPr bwMode="auto">
                        <a:xfrm>
                          <a:off x="1639" y="2361"/>
                          <a:ext cx="1" cy="1"/>
                        </a:xfrm>
                        <a:prstGeom prst="line">
                          <a:avLst/>
                        </a:prstGeom>
                        <a:noFill/>
                        <a:ln w="28575">
                          <a:solidFill>
                            <a:schemeClr val="tx1"/>
                          </a:solidFill>
                          <a:round/>
                          <a:headEnd/>
                          <a:tailEnd/>
                        </a:ln>
                      </p:spPr>
                      <p:txBody>
                        <a:bodyPr/>
                        <a:lstStyle/>
                        <a:p>
                          <a:endParaRPr lang="fr-CA"/>
                        </a:p>
                      </p:txBody>
                    </p:sp>
                    <p:sp>
                      <p:nvSpPr>
                        <p:cNvPr id="123220" name="Freeform 520"/>
                        <p:cNvSpPr>
                          <a:spLocks/>
                        </p:cNvSpPr>
                        <p:nvPr/>
                      </p:nvSpPr>
                      <p:spPr bwMode="auto">
                        <a:xfrm>
                          <a:off x="1639" y="2356"/>
                          <a:ext cx="6" cy="7"/>
                        </a:xfrm>
                        <a:custGeom>
                          <a:avLst/>
                          <a:gdLst>
                            <a:gd name="T0" fmla="*/ 0 w 26"/>
                            <a:gd name="T1" fmla="*/ 0 h 36"/>
                            <a:gd name="T2" fmla="*/ 0 w 26"/>
                            <a:gd name="T3" fmla="*/ 0 h 36"/>
                            <a:gd name="T4" fmla="*/ 0 w 26"/>
                            <a:gd name="T5" fmla="*/ 0 h 36"/>
                            <a:gd name="T6" fmla="*/ 0 w 26"/>
                            <a:gd name="T7" fmla="*/ 0 h 36"/>
                            <a:gd name="T8" fmla="*/ 0 w 26"/>
                            <a:gd name="T9" fmla="*/ 0 h 36"/>
                            <a:gd name="T10" fmla="*/ 0 w 26"/>
                            <a:gd name="T11" fmla="*/ 0 h 36"/>
                            <a:gd name="T12" fmla="*/ 0 w 26"/>
                            <a:gd name="T13" fmla="*/ 0 h 36"/>
                            <a:gd name="T14" fmla="*/ 0 w 26"/>
                            <a:gd name="T15" fmla="*/ 0 h 36"/>
                            <a:gd name="T16" fmla="*/ 0 w 26"/>
                            <a:gd name="T17" fmla="*/ 0 h 36"/>
                            <a:gd name="T18" fmla="*/ 0 w 26"/>
                            <a:gd name="T19" fmla="*/ 0 h 36"/>
                            <a:gd name="T20" fmla="*/ 0 w 26"/>
                            <a:gd name="T21" fmla="*/ 0 h 36"/>
                            <a:gd name="T22" fmla="*/ 0 w 26"/>
                            <a:gd name="T23" fmla="*/ 0 h 36"/>
                            <a:gd name="T24" fmla="*/ 0 w 26"/>
                            <a:gd name="T25" fmla="*/ 0 h 36"/>
                            <a:gd name="T26" fmla="*/ 0 w 26"/>
                            <a:gd name="T27" fmla="*/ 0 h 36"/>
                            <a:gd name="T28" fmla="*/ 0 w 26"/>
                            <a:gd name="T29" fmla="*/ 0 h 36"/>
                            <a:gd name="T30" fmla="*/ 0 w 26"/>
                            <a:gd name="T31" fmla="*/ 0 h 36"/>
                            <a:gd name="T32" fmla="*/ 0 w 26"/>
                            <a:gd name="T33" fmla="*/ 0 h 36"/>
                            <a:gd name="T34" fmla="*/ 0 w 26"/>
                            <a:gd name="T35" fmla="*/ 0 h 36"/>
                            <a:gd name="T36" fmla="*/ 0 w 26"/>
                            <a:gd name="T37" fmla="*/ 0 h 36"/>
                            <a:gd name="T38" fmla="*/ 0 w 26"/>
                            <a:gd name="T39" fmla="*/ 0 h 36"/>
                            <a:gd name="T40" fmla="*/ 0 w 26"/>
                            <a:gd name="T41" fmla="*/ 0 h 36"/>
                            <a:gd name="T42" fmla="*/ 0 w 26"/>
                            <a:gd name="T43" fmla="*/ 0 h 36"/>
                            <a:gd name="T44" fmla="*/ 0 w 26"/>
                            <a:gd name="T45" fmla="*/ 0 h 36"/>
                            <a:gd name="T46" fmla="*/ 0 w 26"/>
                            <a:gd name="T47" fmla="*/ 0 h 36"/>
                            <a:gd name="T48" fmla="*/ 0 w 26"/>
                            <a:gd name="T49" fmla="*/ 0 h 36"/>
                            <a:gd name="T50" fmla="*/ 0 w 26"/>
                            <a:gd name="T51" fmla="*/ 0 h 36"/>
                            <a:gd name="T52" fmla="*/ 0 w 26"/>
                            <a:gd name="T53" fmla="*/ 0 h 36"/>
                            <a:gd name="T54" fmla="*/ 0 w 26"/>
                            <a:gd name="T55" fmla="*/ 0 h 36"/>
                            <a:gd name="T56" fmla="*/ 0 w 26"/>
                            <a:gd name="T57" fmla="*/ 0 h 36"/>
                            <a:gd name="T58" fmla="*/ 0 w 26"/>
                            <a:gd name="T59" fmla="*/ 0 h 36"/>
                            <a:gd name="T60" fmla="*/ 0 w 26"/>
                            <a:gd name="T61" fmla="*/ 0 h 36"/>
                            <a:gd name="T62" fmla="*/ 0 w 26"/>
                            <a:gd name="T63" fmla="*/ 0 h 36"/>
                            <a:gd name="T64" fmla="*/ 0 w 26"/>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6"/>
                            <a:gd name="T101" fmla="*/ 26 w 26"/>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6">
                              <a:moveTo>
                                <a:pt x="0" y="24"/>
                              </a:moveTo>
                              <a:lnTo>
                                <a:pt x="0" y="28"/>
                              </a:lnTo>
                              <a:lnTo>
                                <a:pt x="0" y="30"/>
                              </a:lnTo>
                              <a:lnTo>
                                <a:pt x="4" y="30"/>
                              </a:lnTo>
                              <a:lnTo>
                                <a:pt x="4" y="33"/>
                              </a:lnTo>
                              <a:lnTo>
                                <a:pt x="7" y="36"/>
                              </a:lnTo>
                              <a:lnTo>
                                <a:pt x="11" y="36"/>
                              </a:lnTo>
                              <a:lnTo>
                                <a:pt x="13" y="36"/>
                              </a:lnTo>
                              <a:lnTo>
                                <a:pt x="17" y="36"/>
                              </a:lnTo>
                              <a:lnTo>
                                <a:pt x="20" y="36"/>
                              </a:lnTo>
                              <a:lnTo>
                                <a:pt x="22" y="33"/>
                              </a:lnTo>
                              <a:lnTo>
                                <a:pt x="22" y="30"/>
                              </a:lnTo>
                              <a:lnTo>
                                <a:pt x="26" y="30"/>
                              </a:lnTo>
                              <a:lnTo>
                                <a:pt x="26" y="28"/>
                              </a:lnTo>
                              <a:lnTo>
                                <a:pt x="26" y="13"/>
                              </a:lnTo>
                              <a:lnTo>
                                <a:pt x="26" y="7"/>
                              </a:lnTo>
                              <a:lnTo>
                                <a:pt x="26" y="5"/>
                              </a:lnTo>
                              <a:lnTo>
                                <a:pt x="22" y="2"/>
                              </a:lnTo>
                              <a:lnTo>
                                <a:pt x="20" y="0"/>
                              </a:lnTo>
                              <a:lnTo>
                                <a:pt x="17" y="0"/>
                              </a:lnTo>
                              <a:lnTo>
                                <a:pt x="13" y="0"/>
                              </a:lnTo>
                              <a:lnTo>
                                <a:pt x="11" y="0"/>
                              </a:lnTo>
                              <a:lnTo>
                                <a:pt x="7" y="0"/>
                              </a:lnTo>
                              <a:lnTo>
                                <a:pt x="4" y="2"/>
                              </a:lnTo>
                              <a:lnTo>
                                <a:pt x="0" y="5"/>
                              </a:lnTo>
                              <a:lnTo>
                                <a:pt x="0" y="11"/>
                              </a:lnTo>
                              <a:lnTo>
                                <a:pt x="0" y="24"/>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221" name="Line 521"/>
                        <p:cNvSpPr>
                          <a:spLocks noChangeShapeType="1"/>
                        </p:cNvSpPr>
                        <p:nvPr/>
                      </p:nvSpPr>
                      <p:spPr bwMode="auto">
                        <a:xfrm>
                          <a:off x="1642" y="2356"/>
                          <a:ext cx="1" cy="1"/>
                        </a:xfrm>
                        <a:prstGeom prst="line">
                          <a:avLst/>
                        </a:prstGeom>
                        <a:noFill/>
                        <a:ln w="28575">
                          <a:solidFill>
                            <a:schemeClr val="tx1"/>
                          </a:solidFill>
                          <a:round/>
                          <a:headEnd/>
                          <a:tailEnd/>
                        </a:ln>
                      </p:spPr>
                      <p:txBody>
                        <a:bodyPr/>
                        <a:lstStyle/>
                        <a:p>
                          <a:endParaRPr lang="fr-CA"/>
                        </a:p>
                      </p:txBody>
                    </p:sp>
                    <p:sp>
                      <p:nvSpPr>
                        <p:cNvPr id="123222" name="Freeform 522"/>
                        <p:cNvSpPr>
                          <a:spLocks/>
                        </p:cNvSpPr>
                        <p:nvPr/>
                      </p:nvSpPr>
                      <p:spPr bwMode="auto">
                        <a:xfrm>
                          <a:off x="1639" y="2356"/>
                          <a:ext cx="10" cy="4"/>
                        </a:xfrm>
                        <a:custGeom>
                          <a:avLst/>
                          <a:gdLst>
                            <a:gd name="T0" fmla="*/ 0 w 42"/>
                            <a:gd name="T1" fmla="*/ 0 h 19"/>
                            <a:gd name="T2" fmla="*/ 0 w 42"/>
                            <a:gd name="T3" fmla="*/ 0 h 19"/>
                            <a:gd name="T4" fmla="*/ 0 w 42"/>
                            <a:gd name="T5" fmla="*/ 0 h 19"/>
                            <a:gd name="T6" fmla="*/ 0 w 42"/>
                            <a:gd name="T7" fmla="*/ 0 h 19"/>
                            <a:gd name="T8" fmla="*/ 0 w 42"/>
                            <a:gd name="T9" fmla="*/ 0 h 19"/>
                            <a:gd name="T10" fmla="*/ 0 w 42"/>
                            <a:gd name="T11" fmla="*/ 0 h 19"/>
                            <a:gd name="T12" fmla="*/ 0 w 42"/>
                            <a:gd name="T13" fmla="*/ 0 h 19"/>
                            <a:gd name="T14" fmla="*/ 0 w 42"/>
                            <a:gd name="T15" fmla="*/ 0 h 19"/>
                            <a:gd name="T16" fmla="*/ 0 w 42"/>
                            <a:gd name="T17" fmla="*/ 0 h 19"/>
                            <a:gd name="T18" fmla="*/ 0 w 42"/>
                            <a:gd name="T19" fmla="*/ 0 h 19"/>
                            <a:gd name="T20" fmla="*/ 0 w 42"/>
                            <a:gd name="T21" fmla="*/ 0 h 19"/>
                            <a:gd name="T22" fmla="*/ 0 w 42"/>
                            <a:gd name="T23" fmla="*/ 0 h 19"/>
                            <a:gd name="T24" fmla="*/ 0 w 42"/>
                            <a:gd name="T25" fmla="*/ 0 h 19"/>
                            <a:gd name="T26" fmla="*/ 0 w 42"/>
                            <a:gd name="T27" fmla="*/ 0 h 19"/>
                            <a:gd name="T28" fmla="*/ 0 w 42"/>
                            <a:gd name="T29" fmla="*/ 0 h 19"/>
                            <a:gd name="T30" fmla="*/ 0 w 42"/>
                            <a:gd name="T31" fmla="*/ 0 h 19"/>
                            <a:gd name="T32" fmla="*/ 0 w 42"/>
                            <a:gd name="T33" fmla="*/ 0 h 19"/>
                            <a:gd name="T34" fmla="*/ 0 w 42"/>
                            <a:gd name="T35" fmla="*/ 0 h 19"/>
                            <a:gd name="T36" fmla="*/ 0 w 42"/>
                            <a:gd name="T37" fmla="*/ 0 h 19"/>
                            <a:gd name="T38" fmla="*/ 0 w 42"/>
                            <a:gd name="T39" fmla="*/ 0 h 19"/>
                            <a:gd name="T40" fmla="*/ 0 w 42"/>
                            <a:gd name="T41" fmla="*/ 0 h 19"/>
                            <a:gd name="T42" fmla="*/ 0 w 42"/>
                            <a:gd name="T43" fmla="*/ 0 h 19"/>
                            <a:gd name="T44" fmla="*/ 0 w 42"/>
                            <a:gd name="T45" fmla="*/ 0 h 19"/>
                            <a:gd name="T46" fmla="*/ 0 w 42"/>
                            <a:gd name="T47" fmla="*/ 0 h 19"/>
                            <a:gd name="T48" fmla="*/ 0 w 42"/>
                            <a:gd name="T49" fmla="*/ 0 h 19"/>
                            <a:gd name="T50" fmla="*/ 0 w 42"/>
                            <a:gd name="T51" fmla="*/ 0 h 19"/>
                            <a:gd name="T52" fmla="*/ 0 w 42"/>
                            <a:gd name="T53" fmla="*/ 0 h 19"/>
                            <a:gd name="T54" fmla="*/ 0 w 42"/>
                            <a:gd name="T55" fmla="*/ 0 h 19"/>
                            <a:gd name="T56" fmla="*/ 0 w 42"/>
                            <a:gd name="T57" fmla="*/ 0 h 19"/>
                            <a:gd name="T58" fmla="*/ 0 w 42"/>
                            <a:gd name="T59" fmla="*/ 0 h 19"/>
                            <a:gd name="T60" fmla="*/ 0 w 42"/>
                            <a:gd name="T61" fmla="*/ 0 h 19"/>
                            <a:gd name="T62" fmla="*/ 0 w 42"/>
                            <a:gd name="T63" fmla="*/ 0 h 19"/>
                            <a:gd name="T64" fmla="*/ 0 w 42"/>
                            <a:gd name="T65" fmla="*/ 0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2"/>
                            <a:gd name="T100" fmla="*/ 0 h 19"/>
                            <a:gd name="T101" fmla="*/ 42 w 42"/>
                            <a:gd name="T102" fmla="*/ 19 h 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2" h="19">
                              <a:moveTo>
                                <a:pt x="13" y="0"/>
                              </a:moveTo>
                              <a:lnTo>
                                <a:pt x="11" y="0"/>
                              </a:lnTo>
                              <a:lnTo>
                                <a:pt x="7" y="0"/>
                              </a:lnTo>
                              <a:lnTo>
                                <a:pt x="4" y="2"/>
                              </a:lnTo>
                              <a:lnTo>
                                <a:pt x="0" y="5"/>
                              </a:lnTo>
                              <a:lnTo>
                                <a:pt x="0" y="7"/>
                              </a:lnTo>
                              <a:lnTo>
                                <a:pt x="0" y="11"/>
                              </a:lnTo>
                              <a:lnTo>
                                <a:pt x="0" y="13"/>
                              </a:lnTo>
                              <a:lnTo>
                                <a:pt x="4" y="17"/>
                              </a:lnTo>
                              <a:lnTo>
                                <a:pt x="7" y="19"/>
                              </a:lnTo>
                              <a:lnTo>
                                <a:pt x="11" y="19"/>
                              </a:lnTo>
                              <a:lnTo>
                                <a:pt x="22" y="19"/>
                              </a:lnTo>
                              <a:lnTo>
                                <a:pt x="29" y="19"/>
                              </a:lnTo>
                              <a:lnTo>
                                <a:pt x="33" y="19"/>
                              </a:lnTo>
                              <a:lnTo>
                                <a:pt x="35" y="19"/>
                              </a:lnTo>
                              <a:lnTo>
                                <a:pt x="39" y="17"/>
                              </a:lnTo>
                              <a:lnTo>
                                <a:pt x="39" y="13"/>
                              </a:lnTo>
                              <a:lnTo>
                                <a:pt x="42" y="11"/>
                              </a:lnTo>
                              <a:lnTo>
                                <a:pt x="42" y="7"/>
                              </a:lnTo>
                              <a:lnTo>
                                <a:pt x="39" y="5"/>
                              </a:lnTo>
                              <a:lnTo>
                                <a:pt x="39" y="2"/>
                              </a:lnTo>
                              <a:lnTo>
                                <a:pt x="35" y="0"/>
                              </a:lnTo>
                              <a:lnTo>
                                <a:pt x="33"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223" name="Line 523"/>
                        <p:cNvSpPr>
                          <a:spLocks noChangeShapeType="1"/>
                        </p:cNvSpPr>
                        <p:nvPr/>
                      </p:nvSpPr>
                      <p:spPr bwMode="auto">
                        <a:xfrm>
                          <a:off x="1643" y="2358"/>
                          <a:ext cx="1" cy="1"/>
                        </a:xfrm>
                        <a:prstGeom prst="line">
                          <a:avLst/>
                        </a:prstGeom>
                        <a:noFill/>
                        <a:ln w="28575">
                          <a:solidFill>
                            <a:schemeClr val="tx1"/>
                          </a:solidFill>
                          <a:round/>
                          <a:headEnd/>
                          <a:tailEnd/>
                        </a:ln>
                      </p:spPr>
                      <p:txBody>
                        <a:bodyPr/>
                        <a:lstStyle/>
                        <a:p>
                          <a:endParaRPr lang="fr-CA"/>
                        </a:p>
                      </p:txBody>
                    </p:sp>
                    <p:sp>
                      <p:nvSpPr>
                        <p:cNvPr id="123224" name="Freeform 524"/>
                        <p:cNvSpPr>
                          <a:spLocks/>
                        </p:cNvSpPr>
                        <p:nvPr/>
                      </p:nvSpPr>
                      <p:spPr bwMode="auto">
                        <a:xfrm>
                          <a:off x="1643" y="2349"/>
                          <a:ext cx="6" cy="11"/>
                        </a:xfrm>
                        <a:custGeom>
                          <a:avLst/>
                          <a:gdLst>
                            <a:gd name="T0" fmla="*/ 0 w 25"/>
                            <a:gd name="T1" fmla="*/ 0 h 56"/>
                            <a:gd name="T2" fmla="*/ 0 w 25"/>
                            <a:gd name="T3" fmla="*/ 0 h 56"/>
                            <a:gd name="T4" fmla="*/ 0 w 25"/>
                            <a:gd name="T5" fmla="*/ 0 h 56"/>
                            <a:gd name="T6" fmla="*/ 0 w 25"/>
                            <a:gd name="T7" fmla="*/ 0 h 56"/>
                            <a:gd name="T8" fmla="*/ 0 w 25"/>
                            <a:gd name="T9" fmla="*/ 0 h 56"/>
                            <a:gd name="T10" fmla="*/ 0 w 25"/>
                            <a:gd name="T11" fmla="*/ 0 h 56"/>
                            <a:gd name="T12" fmla="*/ 0 w 25"/>
                            <a:gd name="T13" fmla="*/ 0 h 56"/>
                            <a:gd name="T14" fmla="*/ 0 w 25"/>
                            <a:gd name="T15" fmla="*/ 0 h 56"/>
                            <a:gd name="T16" fmla="*/ 0 w 25"/>
                            <a:gd name="T17" fmla="*/ 0 h 56"/>
                            <a:gd name="T18" fmla="*/ 0 w 25"/>
                            <a:gd name="T19" fmla="*/ 0 h 56"/>
                            <a:gd name="T20" fmla="*/ 0 w 25"/>
                            <a:gd name="T21" fmla="*/ 0 h 56"/>
                            <a:gd name="T22" fmla="*/ 0 w 25"/>
                            <a:gd name="T23" fmla="*/ 0 h 56"/>
                            <a:gd name="T24" fmla="*/ 0 w 25"/>
                            <a:gd name="T25" fmla="*/ 0 h 56"/>
                            <a:gd name="T26" fmla="*/ 0 w 25"/>
                            <a:gd name="T27" fmla="*/ 0 h 56"/>
                            <a:gd name="T28" fmla="*/ 0 w 25"/>
                            <a:gd name="T29" fmla="*/ 0 h 56"/>
                            <a:gd name="T30" fmla="*/ 0 w 25"/>
                            <a:gd name="T31" fmla="*/ 0 h 56"/>
                            <a:gd name="T32" fmla="*/ 0 w 25"/>
                            <a:gd name="T33" fmla="*/ 0 h 56"/>
                            <a:gd name="T34" fmla="*/ 0 w 25"/>
                            <a:gd name="T35" fmla="*/ 0 h 56"/>
                            <a:gd name="T36" fmla="*/ 0 w 25"/>
                            <a:gd name="T37" fmla="*/ 0 h 56"/>
                            <a:gd name="T38" fmla="*/ 0 w 25"/>
                            <a:gd name="T39" fmla="*/ 0 h 56"/>
                            <a:gd name="T40" fmla="*/ 0 w 25"/>
                            <a:gd name="T41" fmla="*/ 0 h 56"/>
                            <a:gd name="T42" fmla="*/ 0 w 25"/>
                            <a:gd name="T43" fmla="*/ 0 h 56"/>
                            <a:gd name="T44" fmla="*/ 0 w 25"/>
                            <a:gd name="T45" fmla="*/ 0 h 56"/>
                            <a:gd name="T46" fmla="*/ 0 w 25"/>
                            <a:gd name="T47" fmla="*/ 0 h 56"/>
                            <a:gd name="T48" fmla="*/ 0 w 25"/>
                            <a:gd name="T49" fmla="*/ 0 h 56"/>
                            <a:gd name="T50" fmla="*/ 0 w 25"/>
                            <a:gd name="T51" fmla="*/ 0 h 56"/>
                            <a:gd name="T52" fmla="*/ 0 w 25"/>
                            <a:gd name="T53" fmla="*/ 0 h 56"/>
                            <a:gd name="T54" fmla="*/ 0 w 25"/>
                            <a:gd name="T55" fmla="*/ 0 h 56"/>
                            <a:gd name="T56" fmla="*/ 0 w 25"/>
                            <a:gd name="T57" fmla="*/ 0 h 56"/>
                            <a:gd name="T58" fmla="*/ 0 w 25"/>
                            <a:gd name="T59" fmla="*/ 0 h 56"/>
                            <a:gd name="T60" fmla="*/ 0 w 25"/>
                            <a:gd name="T61" fmla="*/ 0 h 56"/>
                            <a:gd name="T62" fmla="*/ 0 w 25"/>
                            <a:gd name="T63" fmla="*/ 0 h 56"/>
                            <a:gd name="T64" fmla="*/ 0 w 25"/>
                            <a:gd name="T65" fmla="*/ 0 h 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56"/>
                            <a:gd name="T101" fmla="*/ 25 w 25"/>
                            <a:gd name="T102" fmla="*/ 56 h 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56">
                              <a:moveTo>
                                <a:pt x="0" y="45"/>
                              </a:moveTo>
                              <a:lnTo>
                                <a:pt x="0" y="45"/>
                              </a:lnTo>
                              <a:lnTo>
                                <a:pt x="0" y="47"/>
                              </a:lnTo>
                              <a:lnTo>
                                <a:pt x="0" y="51"/>
                              </a:lnTo>
                              <a:lnTo>
                                <a:pt x="3" y="51"/>
                              </a:lnTo>
                              <a:lnTo>
                                <a:pt x="3" y="53"/>
                              </a:lnTo>
                              <a:lnTo>
                                <a:pt x="5" y="53"/>
                              </a:lnTo>
                              <a:lnTo>
                                <a:pt x="9" y="53"/>
                              </a:lnTo>
                              <a:lnTo>
                                <a:pt x="12" y="56"/>
                              </a:lnTo>
                              <a:lnTo>
                                <a:pt x="12" y="53"/>
                              </a:lnTo>
                              <a:lnTo>
                                <a:pt x="16" y="53"/>
                              </a:lnTo>
                              <a:lnTo>
                                <a:pt x="18" y="53"/>
                              </a:lnTo>
                              <a:lnTo>
                                <a:pt x="22" y="51"/>
                              </a:lnTo>
                              <a:lnTo>
                                <a:pt x="22" y="47"/>
                              </a:lnTo>
                              <a:lnTo>
                                <a:pt x="25" y="45"/>
                              </a:lnTo>
                              <a:lnTo>
                                <a:pt x="25" y="13"/>
                              </a:lnTo>
                              <a:lnTo>
                                <a:pt x="25" y="11"/>
                              </a:lnTo>
                              <a:lnTo>
                                <a:pt x="22" y="8"/>
                              </a:lnTo>
                              <a:lnTo>
                                <a:pt x="22" y="5"/>
                              </a:lnTo>
                              <a:lnTo>
                                <a:pt x="18" y="2"/>
                              </a:lnTo>
                              <a:lnTo>
                                <a:pt x="16" y="2"/>
                              </a:lnTo>
                              <a:lnTo>
                                <a:pt x="12" y="0"/>
                              </a:lnTo>
                              <a:lnTo>
                                <a:pt x="9" y="0"/>
                              </a:lnTo>
                              <a:lnTo>
                                <a:pt x="5" y="2"/>
                              </a:lnTo>
                              <a:lnTo>
                                <a:pt x="3" y="2"/>
                              </a:lnTo>
                              <a:lnTo>
                                <a:pt x="3" y="5"/>
                              </a:lnTo>
                              <a:lnTo>
                                <a:pt x="0" y="5"/>
                              </a:lnTo>
                              <a:lnTo>
                                <a:pt x="0" y="8"/>
                              </a:lnTo>
                              <a:lnTo>
                                <a:pt x="0" y="13"/>
                              </a:lnTo>
                              <a:lnTo>
                                <a:pt x="0" y="45"/>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225" name="Line 525"/>
                        <p:cNvSpPr>
                          <a:spLocks noChangeShapeType="1"/>
                        </p:cNvSpPr>
                        <p:nvPr/>
                      </p:nvSpPr>
                      <p:spPr bwMode="auto">
                        <a:xfrm>
                          <a:off x="1646" y="2349"/>
                          <a:ext cx="1" cy="1"/>
                        </a:xfrm>
                        <a:prstGeom prst="line">
                          <a:avLst/>
                        </a:prstGeom>
                        <a:noFill/>
                        <a:ln w="28575">
                          <a:solidFill>
                            <a:schemeClr val="tx1"/>
                          </a:solidFill>
                          <a:round/>
                          <a:headEnd/>
                          <a:tailEnd/>
                        </a:ln>
                      </p:spPr>
                      <p:txBody>
                        <a:bodyPr/>
                        <a:lstStyle/>
                        <a:p>
                          <a:endParaRPr lang="fr-CA"/>
                        </a:p>
                      </p:txBody>
                    </p:sp>
                    <p:sp>
                      <p:nvSpPr>
                        <p:cNvPr id="123226" name="Freeform 526"/>
                        <p:cNvSpPr>
                          <a:spLocks/>
                        </p:cNvSpPr>
                        <p:nvPr/>
                      </p:nvSpPr>
                      <p:spPr bwMode="auto">
                        <a:xfrm>
                          <a:off x="1643" y="2349"/>
                          <a:ext cx="24" cy="5"/>
                        </a:xfrm>
                        <a:custGeom>
                          <a:avLst/>
                          <a:gdLst>
                            <a:gd name="T0" fmla="*/ 0 w 96"/>
                            <a:gd name="T1" fmla="*/ 0 h 22"/>
                            <a:gd name="T2" fmla="*/ 0 w 96"/>
                            <a:gd name="T3" fmla="*/ 0 h 22"/>
                            <a:gd name="T4" fmla="*/ 0 w 96"/>
                            <a:gd name="T5" fmla="*/ 0 h 22"/>
                            <a:gd name="T6" fmla="*/ 0 w 96"/>
                            <a:gd name="T7" fmla="*/ 0 h 22"/>
                            <a:gd name="T8" fmla="*/ 0 w 96"/>
                            <a:gd name="T9" fmla="*/ 0 h 22"/>
                            <a:gd name="T10" fmla="*/ 0 w 96"/>
                            <a:gd name="T11" fmla="*/ 0 h 22"/>
                            <a:gd name="T12" fmla="*/ 0 w 96"/>
                            <a:gd name="T13" fmla="*/ 0 h 22"/>
                            <a:gd name="T14" fmla="*/ 0 w 96"/>
                            <a:gd name="T15" fmla="*/ 0 h 22"/>
                            <a:gd name="T16" fmla="*/ 0 w 96"/>
                            <a:gd name="T17" fmla="*/ 0 h 22"/>
                            <a:gd name="T18" fmla="*/ 0 w 96"/>
                            <a:gd name="T19" fmla="*/ 0 h 22"/>
                            <a:gd name="T20" fmla="*/ 0 w 96"/>
                            <a:gd name="T21" fmla="*/ 0 h 22"/>
                            <a:gd name="T22" fmla="*/ 0 w 96"/>
                            <a:gd name="T23" fmla="*/ 0 h 22"/>
                            <a:gd name="T24" fmla="*/ 0 w 96"/>
                            <a:gd name="T25" fmla="*/ 0 h 22"/>
                            <a:gd name="T26" fmla="*/ 0 w 96"/>
                            <a:gd name="T27" fmla="*/ 0 h 22"/>
                            <a:gd name="T28" fmla="*/ 0 w 96"/>
                            <a:gd name="T29" fmla="*/ 0 h 22"/>
                            <a:gd name="T30" fmla="*/ 0 w 96"/>
                            <a:gd name="T31" fmla="*/ 0 h 22"/>
                            <a:gd name="T32" fmla="*/ 0 w 96"/>
                            <a:gd name="T33" fmla="*/ 0 h 22"/>
                            <a:gd name="T34" fmla="*/ 0 w 96"/>
                            <a:gd name="T35" fmla="*/ 0 h 22"/>
                            <a:gd name="T36" fmla="*/ 0 w 96"/>
                            <a:gd name="T37" fmla="*/ 0 h 22"/>
                            <a:gd name="T38" fmla="*/ 0 w 96"/>
                            <a:gd name="T39" fmla="*/ 0 h 22"/>
                            <a:gd name="T40" fmla="*/ 0 w 96"/>
                            <a:gd name="T41" fmla="*/ 0 h 22"/>
                            <a:gd name="T42" fmla="*/ 0 w 96"/>
                            <a:gd name="T43" fmla="*/ 0 h 22"/>
                            <a:gd name="T44" fmla="*/ 0 w 96"/>
                            <a:gd name="T45" fmla="*/ 0 h 22"/>
                            <a:gd name="T46" fmla="*/ 0 w 96"/>
                            <a:gd name="T47" fmla="*/ 0 h 22"/>
                            <a:gd name="T48" fmla="*/ 0 w 96"/>
                            <a:gd name="T49" fmla="*/ 0 h 22"/>
                            <a:gd name="T50" fmla="*/ 0 w 96"/>
                            <a:gd name="T51" fmla="*/ 0 h 22"/>
                            <a:gd name="T52" fmla="*/ 0 w 96"/>
                            <a:gd name="T53" fmla="*/ 0 h 22"/>
                            <a:gd name="T54" fmla="*/ 0 w 96"/>
                            <a:gd name="T55" fmla="*/ 0 h 22"/>
                            <a:gd name="T56" fmla="*/ 0 w 96"/>
                            <a:gd name="T57" fmla="*/ 0 h 22"/>
                            <a:gd name="T58" fmla="*/ 0 w 96"/>
                            <a:gd name="T59" fmla="*/ 0 h 22"/>
                            <a:gd name="T60" fmla="*/ 0 w 96"/>
                            <a:gd name="T61" fmla="*/ 0 h 22"/>
                            <a:gd name="T62" fmla="*/ 0 w 96"/>
                            <a:gd name="T63" fmla="*/ 0 h 22"/>
                            <a:gd name="T64" fmla="*/ 0 w 96"/>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6"/>
                            <a:gd name="T100" fmla="*/ 0 h 22"/>
                            <a:gd name="T101" fmla="*/ 96 w 96"/>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6" h="22">
                              <a:moveTo>
                                <a:pt x="12" y="0"/>
                              </a:moveTo>
                              <a:lnTo>
                                <a:pt x="9" y="0"/>
                              </a:lnTo>
                              <a:lnTo>
                                <a:pt x="5" y="2"/>
                              </a:lnTo>
                              <a:lnTo>
                                <a:pt x="3" y="2"/>
                              </a:lnTo>
                              <a:lnTo>
                                <a:pt x="3" y="5"/>
                              </a:lnTo>
                              <a:lnTo>
                                <a:pt x="0" y="5"/>
                              </a:lnTo>
                              <a:lnTo>
                                <a:pt x="0" y="8"/>
                              </a:lnTo>
                              <a:lnTo>
                                <a:pt x="0" y="11"/>
                              </a:lnTo>
                              <a:lnTo>
                                <a:pt x="0" y="13"/>
                              </a:lnTo>
                              <a:lnTo>
                                <a:pt x="0" y="17"/>
                              </a:lnTo>
                              <a:lnTo>
                                <a:pt x="0" y="19"/>
                              </a:lnTo>
                              <a:lnTo>
                                <a:pt x="3" y="19"/>
                              </a:lnTo>
                              <a:lnTo>
                                <a:pt x="3" y="22"/>
                              </a:lnTo>
                              <a:lnTo>
                                <a:pt x="5" y="22"/>
                              </a:lnTo>
                              <a:lnTo>
                                <a:pt x="9" y="22"/>
                              </a:lnTo>
                              <a:lnTo>
                                <a:pt x="80" y="22"/>
                              </a:lnTo>
                              <a:lnTo>
                                <a:pt x="87" y="22"/>
                              </a:lnTo>
                              <a:lnTo>
                                <a:pt x="89" y="22"/>
                              </a:lnTo>
                              <a:lnTo>
                                <a:pt x="93" y="22"/>
                              </a:lnTo>
                              <a:lnTo>
                                <a:pt x="93" y="19"/>
                              </a:lnTo>
                              <a:lnTo>
                                <a:pt x="96" y="19"/>
                              </a:lnTo>
                              <a:lnTo>
                                <a:pt x="96" y="17"/>
                              </a:lnTo>
                              <a:lnTo>
                                <a:pt x="96" y="13"/>
                              </a:lnTo>
                              <a:lnTo>
                                <a:pt x="96" y="11"/>
                              </a:lnTo>
                              <a:lnTo>
                                <a:pt x="96" y="8"/>
                              </a:lnTo>
                              <a:lnTo>
                                <a:pt x="96" y="5"/>
                              </a:lnTo>
                              <a:lnTo>
                                <a:pt x="93" y="5"/>
                              </a:lnTo>
                              <a:lnTo>
                                <a:pt x="93" y="2"/>
                              </a:lnTo>
                              <a:lnTo>
                                <a:pt x="89" y="2"/>
                              </a:lnTo>
                              <a:lnTo>
                                <a:pt x="83"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227" name="Line 527"/>
                        <p:cNvSpPr>
                          <a:spLocks noChangeShapeType="1"/>
                        </p:cNvSpPr>
                        <p:nvPr/>
                      </p:nvSpPr>
                      <p:spPr bwMode="auto">
                        <a:xfrm>
                          <a:off x="1660" y="2351"/>
                          <a:ext cx="1" cy="1"/>
                        </a:xfrm>
                        <a:prstGeom prst="line">
                          <a:avLst/>
                        </a:prstGeom>
                        <a:noFill/>
                        <a:ln w="28575">
                          <a:solidFill>
                            <a:schemeClr val="tx1"/>
                          </a:solidFill>
                          <a:round/>
                          <a:headEnd/>
                          <a:tailEnd/>
                        </a:ln>
                      </p:spPr>
                      <p:txBody>
                        <a:bodyPr/>
                        <a:lstStyle/>
                        <a:p>
                          <a:endParaRPr lang="fr-CA"/>
                        </a:p>
                      </p:txBody>
                    </p:sp>
                    <p:sp>
                      <p:nvSpPr>
                        <p:cNvPr id="123228" name="Freeform 528"/>
                        <p:cNvSpPr>
                          <a:spLocks/>
                        </p:cNvSpPr>
                        <p:nvPr/>
                      </p:nvSpPr>
                      <p:spPr bwMode="auto">
                        <a:xfrm>
                          <a:off x="1660" y="2346"/>
                          <a:ext cx="7" cy="8"/>
                        </a:xfrm>
                        <a:custGeom>
                          <a:avLst/>
                          <a:gdLst>
                            <a:gd name="T0" fmla="*/ 0 w 26"/>
                            <a:gd name="T1" fmla="*/ 0 h 36"/>
                            <a:gd name="T2" fmla="*/ 0 w 26"/>
                            <a:gd name="T3" fmla="*/ 0 h 36"/>
                            <a:gd name="T4" fmla="*/ 0 w 26"/>
                            <a:gd name="T5" fmla="*/ 0 h 36"/>
                            <a:gd name="T6" fmla="*/ 0 w 26"/>
                            <a:gd name="T7" fmla="*/ 0 h 36"/>
                            <a:gd name="T8" fmla="*/ 0 w 26"/>
                            <a:gd name="T9" fmla="*/ 0 h 36"/>
                            <a:gd name="T10" fmla="*/ 0 w 26"/>
                            <a:gd name="T11" fmla="*/ 0 h 36"/>
                            <a:gd name="T12" fmla="*/ 0 w 26"/>
                            <a:gd name="T13" fmla="*/ 0 h 36"/>
                            <a:gd name="T14" fmla="*/ 0 w 26"/>
                            <a:gd name="T15" fmla="*/ 0 h 36"/>
                            <a:gd name="T16" fmla="*/ 0 w 26"/>
                            <a:gd name="T17" fmla="*/ 0 h 36"/>
                            <a:gd name="T18" fmla="*/ 0 w 26"/>
                            <a:gd name="T19" fmla="*/ 0 h 36"/>
                            <a:gd name="T20" fmla="*/ 0 w 26"/>
                            <a:gd name="T21" fmla="*/ 0 h 36"/>
                            <a:gd name="T22" fmla="*/ 0 w 26"/>
                            <a:gd name="T23" fmla="*/ 0 h 36"/>
                            <a:gd name="T24" fmla="*/ 0 w 26"/>
                            <a:gd name="T25" fmla="*/ 0 h 36"/>
                            <a:gd name="T26" fmla="*/ 0 w 26"/>
                            <a:gd name="T27" fmla="*/ 0 h 36"/>
                            <a:gd name="T28" fmla="*/ 0 w 26"/>
                            <a:gd name="T29" fmla="*/ 0 h 36"/>
                            <a:gd name="T30" fmla="*/ 0 w 26"/>
                            <a:gd name="T31" fmla="*/ 0 h 36"/>
                            <a:gd name="T32" fmla="*/ 0 w 26"/>
                            <a:gd name="T33" fmla="*/ 0 h 36"/>
                            <a:gd name="T34" fmla="*/ 0 w 26"/>
                            <a:gd name="T35" fmla="*/ 0 h 36"/>
                            <a:gd name="T36" fmla="*/ 0 w 26"/>
                            <a:gd name="T37" fmla="*/ 0 h 36"/>
                            <a:gd name="T38" fmla="*/ 0 w 26"/>
                            <a:gd name="T39" fmla="*/ 0 h 36"/>
                            <a:gd name="T40" fmla="*/ 0 w 26"/>
                            <a:gd name="T41" fmla="*/ 0 h 36"/>
                            <a:gd name="T42" fmla="*/ 0 w 26"/>
                            <a:gd name="T43" fmla="*/ 0 h 36"/>
                            <a:gd name="T44" fmla="*/ 0 w 26"/>
                            <a:gd name="T45" fmla="*/ 0 h 36"/>
                            <a:gd name="T46" fmla="*/ 0 w 26"/>
                            <a:gd name="T47" fmla="*/ 0 h 36"/>
                            <a:gd name="T48" fmla="*/ 0 w 26"/>
                            <a:gd name="T49" fmla="*/ 0 h 36"/>
                            <a:gd name="T50" fmla="*/ 0 w 26"/>
                            <a:gd name="T51" fmla="*/ 0 h 36"/>
                            <a:gd name="T52" fmla="*/ 0 w 26"/>
                            <a:gd name="T53" fmla="*/ 0 h 36"/>
                            <a:gd name="T54" fmla="*/ 0 w 26"/>
                            <a:gd name="T55" fmla="*/ 0 h 36"/>
                            <a:gd name="T56" fmla="*/ 0 w 26"/>
                            <a:gd name="T57" fmla="*/ 0 h 36"/>
                            <a:gd name="T58" fmla="*/ 0 w 26"/>
                            <a:gd name="T59" fmla="*/ 0 h 36"/>
                            <a:gd name="T60" fmla="*/ 0 w 26"/>
                            <a:gd name="T61" fmla="*/ 0 h 36"/>
                            <a:gd name="T62" fmla="*/ 0 w 26"/>
                            <a:gd name="T63" fmla="*/ 0 h 36"/>
                            <a:gd name="T64" fmla="*/ 0 w 26"/>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6"/>
                            <a:gd name="T101" fmla="*/ 26 w 26"/>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6">
                              <a:moveTo>
                                <a:pt x="0" y="25"/>
                              </a:moveTo>
                              <a:lnTo>
                                <a:pt x="0" y="27"/>
                              </a:lnTo>
                              <a:lnTo>
                                <a:pt x="4" y="31"/>
                              </a:lnTo>
                              <a:lnTo>
                                <a:pt x="4" y="33"/>
                              </a:lnTo>
                              <a:lnTo>
                                <a:pt x="6" y="36"/>
                              </a:lnTo>
                              <a:lnTo>
                                <a:pt x="10" y="36"/>
                              </a:lnTo>
                              <a:lnTo>
                                <a:pt x="13" y="36"/>
                              </a:lnTo>
                              <a:lnTo>
                                <a:pt x="17" y="36"/>
                              </a:lnTo>
                              <a:lnTo>
                                <a:pt x="19" y="36"/>
                              </a:lnTo>
                              <a:lnTo>
                                <a:pt x="23" y="36"/>
                              </a:lnTo>
                              <a:lnTo>
                                <a:pt x="23" y="33"/>
                              </a:lnTo>
                              <a:lnTo>
                                <a:pt x="26" y="33"/>
                              </a:lnTo>
                              <a:lnTo>
                                <a:pt x="26" y="31"/>
                              </a:lnTo>
                              <a:lnTo>
                                <a:pt x="26" y="27"/>
                              </a:lnTo>
                              <a:lnTo>
                                <a:pt x="26" y="14"/>
                              </a:lnTo>
                              <a:lnTo>
                                <a:pt x="26" y="8"/>
                              </a:lnTo>
                              <a:lnTo>
                                <a:pt x="26" y="5"/>
                              </a:lnTo>
                              <a:lnTo>
                                <a:pt x="23" y="3"/>
                              </a:lnTo>
                              <a:lnTo>
                                <a:pt x="23" y="0"/>
                              </a:lnTo>
                              <a:lnTo>
                                <a:pt x="19" y="0"/>
                              </a:lnTo>
                              <a:lnTo>
                                <a:pt x="17" y="0"/>
                              </a:lnTo>
                              <a:lnTo>
                                <a:pt x="13" y="0"/>
                              </a:lnTo>
                              <a:lnTo>
                                <a:pt x="10" y="0"/>
                              </a:lnTo>
                              <a:lnTo>
                                <a:pt x="6" y="0"/>
                              </a:lnTo>
                              <a:lnTo>
                                <a:pt x="4" y="3"/>
                              </a:lnTo>
                              <a:lnTo>
                                <a:pt x="4" y="5"/>
                              </a:lnTo>
                              <a:lnTo>
                                <a:pt x="0" y="10"/>
                              </a:lnTo>
                              <a:lnTo>
                                <a:pt x="0" y="25"/>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229" name="Line 529"/>
                        <p:cNvSpPr>
                          <a:spLocks noChangeShapeType="1"/>
                        </p:cNvSpPr>
                        <p:nvPr/>
                      </p:nvSpPr>
                      <p:spPr bwMode="auto">
                        <a:xfrm>
                          <a:off x="1663" y="2346"/>
                          <a:ext cx="1" cy="1"/>
                        </a:xfrm>
                        <a:prstGeom prst="line">
                          <a:avLst/>
                        </a:prstGeom>
                        <a:noFill/>
                        <a:ln w="28575">
                          <a:solidFill>
                            <a:schemeClr val="tx1"/>
                          </a:solidFill>
                          <a:round/>
                          <a:headEnd/>
                          <a:tailEnd/>
                        </a:ln>
                      </p:spPr>
                      <p:txBody>
                        <a:bodyPr/>
                        <a:lstStyle/>
                        <a:p>
                          <a:endParaRPr lang="fr-CA"/>
                        </a:p>
                      </p:txBody>
                    </p:sp>
                    <p:sp>
                      <p:nvSpPr>
                        <p:cNvPr id="123230" name="Freeform 530"/>
                        <p:cNvSpPr>
                          <a:spLocks/>
                        </p:cNvSpPr>
                        <p:nvPr/>
                      </p:nvSpPr>
                      <p:spPr bwMode="auto">
                        <a:xfrm>
                          <a:off x="1660" y="2346"/>
                          <a:ext cx="11" cy="5"/>
                        </a:xfrm>
                        <a:custGeom>
                          <a:avLst/>
                          <a:gdLst>
                            <a:gd name="T0" fmla="*/ 0 w 41"/>
                            <a:gd name="T1" fmla="*/ 0 h 22"/>
                            <a:gd name="T2" fmla="*/ 0 w 41"/>
                            <a:gd name="T3" fmla="*/ 0 h 22"/>
                            <a:gd name="T4" fmla="*/ 0 w 41"/>
                            <a:gd name="T5" fmla="*/ 0 h 22"/>
                            <a:gd name="T6" fmla="*/ 0 w 41"/>
                            <a:gd name="T7" fmla="*/ 0 h 22"/>
                            <a:gd name="T8" fmla="*/ 0 w 41"/>
                            <a:gd name="T9" fmla="*/ 0 h 22"/>
                            <a:gd name="T10" fmla="*/ 0 w 41"/>
                            <a:gd name="T11" fmla="*/ 0 h 22"/>
                            <a:gd name="T12" fmla="*/ 0 w 41"/>
                            <a:gd name="T13" fmla="*/ 0 h 22"/>
                            <a:gd name="T14" fmla="*/ 0 w 41"/>
                            <a:gd name="T15" fmla="*/ 0 h 22"/>
                            <a:gd name="T16" fmla="*/ 0 w 41"/>
                            <a:gd name="T17" fmla="*/ 0 h 22"/>
                            <a:gd name="T18" fmla="*/ 0 w 41"/>
                            <a:gd name="T19" fmla="*/ 0 h 22"/>
                            <a:gd name="T20" fmla="*/ 0 w 41"/>
                            <a:gd name="T21" fmla="*/ 0 h 22"/>
                            <a:gd name="T22" fmla="*/ 0 w 41"/>
                            <a:gd name="T23" fmla="*/ 0 h 22"/>
                            <a:gd name="T24" fmla="*/ 0 w 41"/>
                            <a:gd name="T25" fmla="*/ 0 h 22"/>
                            <a:gd name="T26" fmla="*/ 0 w 41"/>
                            <a:gd name="T27" fmla="*/ 0 h 22"/>
                            <a:gd name="T28" fmla="*/ 0 w 41"/>
                            <a:gd name="T29" fmla="*/ 0 h 22"/>
                            <a:gd name="T30" fmla="*/ 0 w 41"/>
                            <a:gd name="T31" fmla="*/ 0 h 22"/>
                            <a:gd name="T32" fmla="*/ 0 w 41"/>
                            <a:gd name="T33" fmla="*/ 0 h 22"/>
                            <a:gd name="T34" fmla="*/ 0 w 41"/>
                            <a:gd name="T35" fmla="*/ 0 h 22"/>
                            <a:gd name="T36" fmla="*/ 0 w 41"/>
                            <a:gd name="T37" fmla="*/ 0 h 22"/>
                            <a:gd name="T38" fmla="*/ 0 w 41"/>
                            <a:gd name="T39" fmla="*/ 0 h 22"/>
                            <a:gd name="T40" fmla="*/ 0 w 41"/>
                            <a:gd name="T41" fmla="*/ 0 h 22"/>
                            <a:gd name="T42" fmla="*/ 0 w 41"/>
                            <a:gd name="T43" fmla="*/ 0 h 22"/>
                            <a:gd name="T44" fmla="*/ 0 w 41"/>
                            <a:gd name="T45" fmla="*/ 0 h 22"/>
                            <a:gd name="T46" fmla="*/ 0 w 41"/>
                            <a:gd name="T47" fmla="*/ 0 h 22"/>
                            <a:gd name="T48" fmla="*/ 0 w 41"/>
                            <a:gd name="T49" fmla="*/ 0 h 22"/>
                            <a:gd name="T50" fmla="*/ 0 w 41"/>
                            <a:gd name="T51" fmla="*/ 0 h 22"/>
                            <a:gd name="T52" fmla="*/ 0 w 41"/>
                            <a:gd name="T53" fmla="*/ 0 h 22"/>
                            <a:gd name="T54" fmla="*/ 0 w 41"/>
                            <a:gd name="T55" fmla="*/ 0 h 22"/>
                            <a:gd name="T56" fmla="*/ 0 w 41"/>
                            <a:gd name="T57" fmla="*/ 0 h 22"/>
                            <a:gd name="T58" fmla="*/ 0 w 41"/>
                            <a:gd name="T59" fmla="*/ 0 h 22"/>
                            <a:gd name="T60" fmla="*/ 0 w 41"/>
                            <a:gd name="T61" fmla="*/ 0 h 22"/>
                            <a:gd name="T62" fmla="*/ 0 w 41"/>
                            <a:gd name="T63" fmla="*/ 0 h 22"/>
                            <a:gd name="T64" fmla="*/ 0 w 41"/>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2"/>
                            <a:gd name="T101" fmla="*/ 41 w 41"/>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2">
                              <a:moveTo>
                                <a:pt x="13" y="0"/>
                              </a:moveTo>
                              <a:lnTo>
                                <a:pt x="10" y="0"/>
                              </a:lnTo>
                              <a:lnTo>
                                <a:pt x="6" y="0"/>
                              </a:lnTo>
                              <a:lnTo>
                                <a:pt x="4" y="3"/>
                              </a:lnTo>
                              <a:lnTo>
                                <a:pt x="4" y="5"/>
                              </a:lnTo>
                              <a:lnTo>
                                <a:pt x="0" y="8"/>
                              </a:lnTo>
                              <a:lnTo>
                                <a:pt x="0" y="10"/>
                              </a:lnTo>
                              <a:lnTo>
                                <a:pt x="0" y="14"/>
                              </a:lnTo>
                              <a:lnTo>
                                <a:pt x="4" y="14"/>
                              </a:lnTo>
                              <a:lnTo>
                                <a:pt x="4" y="16"/>
                              </a:lnTo>
                              <a:lnTo>
                                <a:pt x="4" y="19"/>
                              </a:lnTo>
                              <a:lnTo>
                                <a:pt x="6" y="19"/>
                              </a:lnTo>
                              <a:lnTo>
                                <a:pt x="10" y="19"/>
                              </a:lnTo>
                              <a:lnTo>
                                <a:pt x="10" y="22"/>
                              </a:lnTo>
                              <a:lnTo>
                                <a:pt x="23" y="22"/>
                              </a:lnTo>
                              <a:lnTo>
                                <a:pt x="32" y="22"/>
                              </a:lnTo>
                              <a:lnTo>
                                <a:pt x="32" y="19"/>
                              </a:lnTo>
                              <a:lnTo>
                                <a:pt x="35" y="19"/>
                              </a:lnTo>
                              <a:lnTo>
                                <a:pt x="39" y="19"/>
                              </a:lnTo>
                              <a:lnTo>
                                <a:pt x="39" y="16"/>
                              </a:lnTo>
                              <a:lnTo>
                                <a:pt x="39" y="14"/>
                              </a:lnTo>
                              <a:lnTo>
                                <a:pt x="41" y="14"/>
                              </a:lnTo>
                              <a:lnTo>
                                <a:pt x="41" y="10"/>
                              </a:lnTo>
                              <a:lnTo>
                                <a:pt x="41" y="8"/>
                              </a:lnTo>
                              <a:lnTo>
                                <a:pt x="39" y="5"/>
                              </a:lnTo>
                              <a:lnTo>
                                <a:pt x="39" y="3"/>
                              </a:lnTo>
                              <a:lnTo>
                                <a:pt x="35" y="0"/>
                              </a:lnTo>
                              <a:lnTo>
                                <a:pt x="32"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231" name="Line 531"/>
                        <p:cNvSpPr>
                          <a:spLocks noChangeShapeType="1"/>
                        </p:cNvSpPr>
                        <p:nvPr/>
                      </p:nvSpPr>
                      <p:spPr bwMode="auto">
                        <a:xfrm>
                          <a:off x="1664" y="2348"/>
                          <a:ext cx="1" cy="1"/>
                        </a:xfrm>
                        <a:prstGeom prst="line">
                          <a:avLst/>
                        </a:prstGeom>
                        <a:noFill/>
                        <a:ln w="28575">
                          <a:solidFill>
                            <a:schemeClr val="tx1"/>
                          </a:solidFill>
                          <a:round/>
                          <a:headEnd/>
                          <a:tailEnd/>
                        </a:ln>
                      </p:spPr>
                      <p:txBody>
                        <a:bodyPr/>
                        <a:lstStyle/>
                        <a:p>
                          <a:endParaRPr lang="fr-CA"/>
                        </a:p>
                      </p:txBody>
                    </p:sp>
                    <p:sp>
                      <p:nvSpPr>
                        <p:cNvPr id="123232" name="Freeform 532"/>
                        <p:cNvSpPr>
                          <a:spLocks/>
                        </p:cNvSpPr>
                        <p:nvPr/>
                      </p:nvSpPr>
                      <p:spPr bwMode="auto">
                        <a:xfrm>
                          <a:off x="1664" y="2340"/>
                          <a:ext cx="7" cy="11"/>
                        </a:xfrm>
                        <a:custGeom>
                          <a:avLst/>
                          <a:gdLst>
                            <a:gd name="T0" fmla="*/ 0 w 24"/>
                            <a:gd name="T1" fmla="*/ 0 h 53"/>
                            <a:gd name="T2" fmla="*/ 0 w 24"/>
                            <a:gd name="T3" fmla="*/ 0 h 53"/>
                            <a:gd name="T4" fmla="*/ 0 w 24"/>
                            <a:gd name="T5" fmla="*/ 0 h 53"/>
                            <a:gd name="T6" fmla="*/ 0 w 24"/>
                            <a:gd name="T7" fmla="*/ 0 h 53"/>
                            <a:gd name="T8" fmla="*/ 0 w 24"/>
                            <a:gd name="T9" fmla="*/ 0 h 53"/>
                            <a:gd name="T10" fmla="*/ 0 w 24"/>
                            <a:gd name="T11" fmla="*/ 0 h 53"/>
                            <a:gd name="T12" fmla="*/ 0 w 24"/>
                            <a:gd name="T13" fmla="*/ 0 h 53"/>
                            <a:gd name="T14" fmla="*/ 0 w 24"/>
                            <a:gd name="T15" fmla="*/ 0 h 53"/>
                            <a:gd name="T16" fmla="*/ 0 w 24"/>
                            <a:gd name="T17" fmla="*/ 0 h 53"/>
                            <a:gd name="T18" fmla="*/ 0 w 24"/>
                            <a:gd name="T19" fmla="*/ 0 h 53"/>
                            <a:gd name="T20" fmla="*/ 0 w 24"/>
                            <a:gd name="T21" fmla="*/ 0 h 53"/>
                            <a:gd name="T22" fmla="*/ 0 w 24"/>
                            <a:gd name="T23" fmla="*/ 0 h 53"/>
                            <a:gd name="T24" fmla="*/ 0 w 24"/>
                            <a:gd name="T25" fmla="*/ 0 h 53"/>
                            <a:gd name="T26" fmla="*/ 0 w 24"/>
                            <a:gd name="T27" fmla="*/ 0 h 53"/>
                            <a:gd name="T28" fmla="*/ 0 w 24"/>
                            <a:gd name="T29" fmla="*/ 0 h 53"/>
                            <a:gd name="T30" fmla="*/ 0 w 24"/>
                            <a:gd name="T31" fmla="*/ 0 h 53"/>
                            <a:gd name="T32" fmla="*/ 0 w 24"/>
                            <a:gd name="T33" fmla="*/ 0 h 53"/>
                            <a:gd name="T34" fmla="*/ 0 w 24"/>
                            <a:gd name="T35" fmla="*/ 0 h 53"/>
                            <a:gd name="T36" fmla="*/ 0 w 24"/>
                            <a:gd name="T37" fmla="*/ 0 h 53"/>
                            <a:gd name="T38" fmla="*/ 0 w 24"/>
                            <a:gd name="T39" fmla="*/ 0 h 53"/>
                            <a:gd name="T40" fmla="*/ 0 w 24"/>
                            <a:gd name="T41" fmla="*/ 0 h 53"/>
                            <a:gd name="T42" fmla="*/ 0 w 24"/>
                            <a:gd name="T43" fmla="*/ 0 h 53"/>
                            <a:gd name="T44" fmla="*/ 0 w 24"/>
                            <a:gd name="T45" fmla="*/ 0 h 53"/>
                            <a:gd name="T46" fmla="*/ 0 w 24"/>
                            <a:gd name="T47" fmla="*/ 0 h 53"/>
                            <a:gd name="T48" fmla="*/ 0 w 24"/>
                            <a:gd name="T49" fmla="*/ 0 h 53"/>
                            <a:gd name="T50" fmla="*/ 0 w 24"/>
                            <a:gd name="T51" fmla="*/ 0 h 53"/>
                            <a:gd name="T52" fmla="*/ 0 w 24"/>
                            <a:gd name="T53" fmla="*/ 0 h 53"/>
                            <a:gd name="T54" fmla="*/ 0 w 24"/>
                            <a:gd name="T55" fmla="*/ 0 h 53"/>
                            <a:gd name="T56" fmla="*/ 0 w 24"/>
                            <a:gd name="T57" fmla="*/ 0 h 53"/>
                            <a:gd name="T58" fmla="*/ 0 w 24"/>
                            <a:gd name="T59" fmla="*/ 0 h 53"/>
                            <a:gd name="T60" fmla="*/ 0 w 24"/>
                            <a:gd name="T61" fmla="*/ 0 h 53"/>
                            <a:gd name="T62" fmla="*/ 0 w 24"/>
                            <a:gd name="T63" fmla="*/ 0 h 53"/>
                            <a:gd name="T64" fmla="*/ 0 w 24"/>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
                            <a:gd name="T100" fmla="*/ 0 h 53"/>
                            <a:gd name="T101" fmla="*/ 24 w 24"/>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 h="53">
                              <a:moveTo>
                                <a:pt x="0" y="41"/>
                              </a:moveTo>
                              <a:lnTo>
                                <a:pt x="0" y="45"/>
                              </a:lnTo>
                              <a:lnTo>
                                <a:pt x="0" y="47"/>
                              </a:lnTo>
                              <a:lnTo>
                                <a:pt x="2" y="50"/>
                              </a:lnTo>
                              <a:lnTo>
                                <a:pt x="6" y="50"/>
                              </a:lnTo>
                              <a:lnTo>
                                <a:pt x="9" y="53"/>
                              </a:lnTo>
                              <a:lnTo>
                                <a:pt x="11" y="53"/>
                              </a:lnTo>
                              <a:lnTo>
                                <a:pt x="15" y="53"/>
                              </a:lnTo>
                              <a:lnTo>
                                <a:pt x="15" y="50"/>
                              </a:lnTo>
                              <a:lnTo>
                                <a:pt x="18" y="50"/>
                              </a:lnTo>
                              <a:lnTo>
                                <a:pt x="22" y="50"/>
                              </a:lnTo>
                              <a:lnTo>
                                <a:pt x="22" y="47"/>
                              </a:lnTo>
                              <a:lnTo>
                                <a:pt x="22" y="45"/>
                              </a:lnTo>
                              <a:lnTo>
                                <a:pt x="24" y="45"/>
                              </a:lnTo>
                              <a:lnTo>
                                <a:pt x="24" y="14"/>
                              </a:lnTo>
                              <a:lnTo>
                                <a:pt x="24" y="9"/>
                              </a:lnTo>
                              <a:lnTo>
                                <a:pt x="22" y="5"/>
                              </a:lnTo>
                              <a:lnTo>
                                <a:pt x="22" y="3"/>
                              </a:lnTo>
                              <a:lnTo>
                                <a:pt x="18" y="0"/>
                              </a:lnTo>
                              <a:lnTo>
                                <a:pt x="15" y="0"/>
                              </a:lnTo>
                              <a:lnTo>
                                <a:pt x="11" y="0"/>
                              </a:lnTo>
                              <a:lnTo>
                                <a:pt x="9" y="0"/>
                              </a:lnTo>
                              <a:lnTo>
                                <a:pt x="6" y="0"/>
                              </a:lnTo>
                              <a:lnTo>
                                <a:pt x="2" y="3"/>
                              </a:lnTo>
                              <a:lnTo>
                                <a:pt x="0" y="3"/>
                              </a:lnTo>
                              <a:lnTo>
                                <a:pt x="0" y="5"/>
                              </a:lnTo>
                              <a:lnTo>
                                <a:pt x="0" y="11"/>
                              </a:lnTo>
                              <a:lnTo>
                                <a:pt x="0" y="41"/>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233" name="Line 533"/>
                        <p:cNvSpPr>
                          <a:spLocks noChangeShapeType="1"/>
                        </p:cNvSpPr>
                        <p:nvPr/>
                      </p:nvSpPr>
                      <p:spPr bwMode="auto">
                        <a:xfrm>
                          <a:off x="1667" y="2340"/>
                          <a:ext cx="1" cy="1"/>
                        </a:xfrm>
                        <a:prstGeom prst="line">
                          <a:avLst/>
                        </a:prstGeom>
                        <a:noFill/>
                        <a:ln w="28575">
                          <a:solidFill>
                            <a:schemeClr val="tx1"/>
                          </a:solidFill>
                          <a:round/>
                          <a:headEnd/>
                          <a:tailEnd/>
                        </a:ln>
                      </p:spPr>
                      <p:txBody>
                        <a:bodyPr/>
                        <a:lstStyle/>
                        <a:p>
                          <a:endParaRPr lang="fr-CA"/>
                        </a:p>
                      </p:txBody>
                    </p:sp>
                    <p:sp>
                      <p:nvSpPr>
                        <p:cNvPr id="123234" name="Freeform 534"/>
                        <p:cNvSpPr>
                          <a:spLocks/>
                        </p:cNvSpPr>
                        <p:nvPr/>
                      </p:nvSpPr>
                      <p:spPr bwMode="auto">
                        <a:xfrm>
                          <a:off x="1664" y="2340"/>
                          <a:ext cx="10" cy="4"/>
                        </a:xfrm>
                        <a:custGeom>
                          <a:avLst/>
                          <a:gdLst>
                            <a:gd name="T0" fmla="*/ 0 w 37"/>
                            <a:gd name="T1" fmla="*/ 0 h 20"/>
                            <a:gd name="T2" fmla="*/ 0 w 37"/>
                            <a:gd name="T3" fmla="*/ 0 h 20"/>
                            <a:gd name="T4" fmla="*/ 0 w 37"/>
                            <a:gd name="T5" fmla="*/ 0 h 20"/>
                            <a:gd name="T6" fmla="*/ 0 w 37"/>
                            <a:gd name="T7" fmla="*/ 0 h 20"/>
                            <a:gd name="T8" fmla="*/ 0 w 37"/>
                            <a:gd name="T9" fmla="*/ 0 h 20"/>
                            <a:gd name="T10" fmla="*/ 0 w 37"/>
                            <a:gd name="T11" fmla="*/ 0 h 20"/>
                            <a:gd name="T12" fmla="*/ 0 w 37"/>
                            <a:gd name="T13" fmla="*/ 0 h 20"/>
                            <a:gd name="T14" fmla="*/ 0 w 37"/>
                            <a:gd name="T15" fmla="*/ 0 h 20"/>
                            <a:gd name="T16" fmla="*/ 0 w 37"/>
                            <a:gd name="T17" fmla="*/ 0 h 20"/>
                            <a:gd name="T18" fmla="*/ 0 w 37"/>
                            <a:gd name="T19" fmla="*/ 0 h 20"/>
                            <a:gd name="T20" fmla="*/ 0 w 37"/>
                            <a:gd name="T21" fmla="*/ 0 h 20"/>
                            <a:gd name="T22" fmla="*/ 0 w 37"/>
                            <a:gd name="T23" fmla="*/ 0 h 20"/>
                            <a:gd name="T24" fmla="*/ 0 w 37"/>
                            <a:gd name="T25" fmla="*/ 0 h 20"/>
                            <a:gd name="T26" fmla="*/ 0 w 37"/>
                            <a:gd name="T27" fmla="*/ 0 h 20"/>
                            <a:gd name="T28" fmla="*/ 0 w 37"/>
                            <a:gd name="T29" fmla="*/ 0 h 20"/>
                            <a:gd name="T30" fmla="*/ 0 w 37"/>
                            <a:gd name="T31" fmla="*/ 0 h 20"/>
                            <a:gd name="T32" fmla="*/ 0 w 37"/>
                            <a:gd name="T33" fmla="*/ 0 h 20"/>
                            <a:gd name="T34" fmla="*/ 0 w 37"/>
                            <a:gd name="T35" fmla="*/ 0 h 20"/>
                            <a:gd name="T36" fmla="*/ 0 w 37"/>
                            <a:gd name="T37" fmla="*/ 0 h 20"/>
                            <a:gd name="T38" fmla="*/ 0 w 37"/>
                            <a:gd name="T39" fmla="*/ 0 h 20"/>
                            <a:gd name="T40" fmla="*/ 0 w 37"/>
                            <a:gd name="T41" fmla="*/ 0 h 20"/>
                            <a:gd name="T42" fmla="*/ 0 w 37"/>
                            <a:gd name="T43" fmla="*/ 0 h 20"/>
                            <a:gd name="T44" fmla="*/ 0 w 37"/>
                            <a:gd name="T45" fmla="*/ 0 h 20"/>
                            <a:gd name="T46" fmla="*/ 0 w 37"/>
                            <a:gd name="T47" fmla="*/ 0 h 20"/>
                            <a:gd name="T48" fmla="*/ 0 w 37"/>
                            <a:gd name="T49" fmla="*/ 0 h 20"/>
                            <a:gd name="T50" fmla="*/ 0 w 37"/>
                            <a:gd name="T51" fmla="*/ 0 h 20"/>
                            <a:gd name="T52" fmla="*/ 0 w 37"/>
                            <a:gd name="T53" fmla="*/ 0 h 20"/>
                            <a:gd name="T54" fmla="*/ 0 w 37"/>
                            <a:gd name="T55" fmla="*/ 0 h 20"/>
                            <a:gd name="T56" fmla="*/ 0 w 37"/>
                            <a:gd name="T57" fmla="*/ 0 h 20"/>
                            <a:gd name="T58" fmla="*/ 0 w 37"/>
                            <a:gd name="T59" fmla="*/ 0 h 20"/>
                            <a:gd name="T60" fmla="*/ 0 w 37"/>
                            <a:gd name="T61" fmla="*/ 0 h 20"/>
                            <a:gd name="T62" fmla="*/ 0 w 37"/>
                            <a:gd name="T63" fmla="*/ 0 h 20"/>
                            <a:gd name="T64" fmla="*/ 0 w 37"/>
                            <a:gd name="T65" fmla="*/ 0 h 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20"/>
                            <a:gd name="T101" fmla="*/ 37 w 37"/>
                            <a:gd name="T102" fmla="*/ 20 h 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20">
                              <a:moveTo>
                                <a:pt x="11" y="0"/>
                              </a:moveTo>
                              <a:lnTo>
                                <a:pt x="9" y="0"/>
                              </a:lnTo>
                              <a:lnTo>
                                <a:pt x="6" y="0"/>
                              </a:lnTo>
                              <a:lnTo>
                                <a:pt x="2" y="3"/>
                              </a:lnTo>
                              <a:lnTo>
                                <a:pt x="0" y="3"/>
                              </a:lnTo>
                              <a:lnTo>
                                <a:pt x="0" y="5"/>
                              </a:lnTo>
                              <a:lnTo>
                                <a:pt x="0" y="9"/>
                              </a:lnTo>
                              <a:lnTo>
                                <a:pt x="0" y="11"/>
                              </a:lnTo>
                              <a:lnTo>
                                <a:pt x="0" y="14"/>
                              </a:lnTo>
                              <a:lnTo>
                                <a:pt x="0" y="17"/>
                              </a:lnTo>
                              <a:lnTo>
                                <a:pt x="2" y="17"/>
                              </a:lnTo>
                              <a:lnTo>
                                <a:pt x="6" y="20"/>
                              </a:lnTo>
                              <a:lnTo>
                                <a:pt x="9" y="20"/>
                              </a:lnTo>
                              <a:lnTo>
                                <a:pt x="22" y="20"/>
                              </a:lnTo>
                              <a:lnTo>
                                <a:pt x="28" y="20"/>
                              </a:lnTo>
                              <a:lnTo>
                                <a:pt x="31" y="20"/>
                              </a:lnTo>
                              <a:lnTo>
                                <a:pt x="34" y="20"/>
                              </a:lnTo>
                              <a:lnTo>
                                <a:pt x="34" y="17"/>
                              </a:lnTo>
                              <a:lnTo>
                                <a:pt x="37" y="17"/>
                              </a:lnTo>
                              <a:lnTo>
                                <a:pt x="37" y="14"/>
                              </a:lnTo>
                              <a:lnTo>
                                <a:pt x="37" y="11"/>
                              </a:lnTo>
                              <a:lnTo>
                                <a:pt x="37" y="9"/>
                              </a:lnTo>
                              <a:lnTo>
                                <a:pt x="37" y="5"/>
                              </a:lnTo>
                              <a:lnTo>
                                <a:pt x="37" y="3"/>
                              </a:lnTo>
                              <a:lnTo>
                                <a:pt x="34" y="3"/>
                              </a:lnTo>
                              <a:lnTo>
                                <a:pt x="34" y="0"/>
                              </a:lnTo>
                              <a:lnTo>
                                <a:pt x="31" y="0"/>
                              </a:lnTo>
                              <a:lnTo>
                                <a:pt x="24" y="0"/>
                              </a:lnTo>
                              <a:lnTo>
                                <a:pt x="11"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235" name="Line 535"/>
                        <p:cNvSpPr>
                          <a:spLocks noChangeShapeType="1"/>
                        </p:cNvSpPr>
                        <p:nvPr/>
                      </p:nvSpPr>
                      <p:spPr bwMode="auto">
                        <a:xfrm>
                          <a:off x="1667" y="2342"/>
                          <a:ext cx="1" cy="1"/>
                        </a:xfrm>
                        <a:prstGeom prst="line">
                          <a:avLst/>
                        </a:prstGeom>
                        <a:noFill/>
                        <a:ln w="28575">
                          <a:solidFill>
                            <a:schemeClr val="tx1"/>
                          </a:solidFill>
                          <a:round/>
                          <a:headEnd/>
                          <a:tailEnd/>
                        </a:ln>
                      </p:spPr>
                      <p:txBody>
                        <a:bodyPr/>
                        <a:lstStyle/>
                        <a:p>
                          <a:endParaRPr lang="fr-CA"/>
                        </a:p>
                      </p:txBody>
                    </p:sp>
                    <p:sp>
                      <p:nvSpPr>
                        <p:cNvPr id="123236" name="Freeform 536"/>
                        <p:cNvSpPr>
                          <a:spLocks/>
                        </p:cNvSpPr>
                        <p:nvPr/>
                      </p:nvSpPr>
                      <p:spPr bwMode="auto">
                        <a:xfrm>
                          <a:off x="1667" y="2333"/>
                          <a:ext cx="7" cy="12"/>
                        </a:xfrm>
                        <a:custGeom>
                          <a:avLst/>
                          <a:gdLst>
                            <a:gd name="T0" fmla="*/ 0 w 26"/>
                            <a:gd name="T1" fmla="*/ 0 h 56"/>
                            <a:gd name="T2" fmla="*/ 0 w 26"/>
                            <a:gd name="T3" fmla="*/ 0 h 56"/>
                            <a:gd name="T4" fmla="*/ 0 w 26"/>
                            <a:gd name="T5" fmla="*/ 0 h 56"/>
                            <a:gd name="T6" fmla="*/ 0 w 26"/>
                            <a:gd name="T7" fmla="*/ 0 h 56"/>
                            <a:gd name="T8" fmla="*/ 0 w 26"/>
                            <a:gd name="T9" fmla="*/ 0 h 56"/>
                            <a:gd name="T10" fmla="*/ 0 w 26"/>
                            <a:gd name="T11" fmla="*/ 0 h 56"/>
                            <a:gd name="T12" fmla="*/ 0 w 26"/>
                            <a:gd name="T13" fmla="*/ 0 h 56"/>
                            <a:gd name="T14" fmla="*/ 0 w 26"/>
                            <a:gd name="T15" fmla="*/ 0 h 56"/>
                            <a:gd name="T16" fmla="*/ 0 w 26"/>
                            <a:gd name="T17" fmla="*/ 0 h 56"/>
                            <a:gd name="T18" fmla="*/ 0 w 26"/>
                            <a:gd name="T19" fmla="*/ 0 h 56"/>
                            <a:gd name="T20" fmla="*/ 0 w 26"/>
                            <a:gd name="T21" fmla="*/ 0 h 56"/>
                            <a:gd name="T22" fmla="*/ 0 w 26"/>
                            <a:gd name="T23" fmla="*/ 0 h 56"/>
                            <a:gd name="T24" fmla="*/ 0 w 26"/>
                            <a:gd name="T25" fmla="*/ 0 h 56"/>
                            <a:gd name="T26" fmla="*/ 0 w 26"/>
                            <a:gd name="T27" fmla="*/ 0 h 56"/>
                            <a:gd name="T28" fmla="*/ 0 w 26"/>
                            <a:gd name="T29" fmla="*/ 0 h 56"/>
                            <a:gd name="T30" fmla="*/ 0 w 26"/>
                            <a:gd name="T31" fmla="*/ 0 h 56"/>
                            <a:gd name="T32" fmla="*/ 0 w 26"/>
                            <a:gd name="T33" fmla="*/ 0 h 56"/>
                            <a:gd name="T34" fmla="*/ 0 w 26"/>
                            <a:gd name="T35" fmla="*/ 0 h 56"/>
                            <a:gd name="T36" fmla="*/ 0 w 26"/>
                            <a:gd name="T37" fmla="*/ 0 h 56"/>
                            <a:gd name="T38" fmla="*/ 0 w 26"/>
                            <a:gd name="T39" fmla="*/ 0 h 56"/>
                            <a:gd name="T40" fmla="*/ 0 w 26"/>
                            <a:gd name="T41" fmla="*/ 0 h 56"/>
                            <a:gd name="T42" fmla="*/ 0 w 26"/>
                            <a:gd name="T43" fmla="*/ 0 h 56"/>
                            <a:gd name="T44" fmla="*/ 0 w 26"/>
                            <a:gd name="T45" fmla="*/ 0 h 56"/>
                            <a:gd name="T46" fmla="*/ 0 w 26"/>
                            <a:gd name="T47" fmla="*/ 0 h 56"/>
                            <a:gd name="T48" fmla="*/ 0 w 26"/>
                            <a:gd name="T49" fmla="*/ 0 h 56"/>
                            <a:gd name="T50" fmla="*/ 0 w 26"/>
                            <a:gd name="T51" fmla="*/ 0 h 56"/>
                            <a:gd name="T52" fmla="*/ 0 w 26"/>
                            <a:gd name="T53" fmla="*/ 0 h 56"/>
                            <a:gd name="T54" fmla="*/ 0 w 26"/>
                            <a:gd name="T55" fmla="*/ 0 h 56"/>
                            <a:gd name="T56" fmla="*/ 0 w 26"/>
                            <a:gd name="T57" fmla="*/ 0 h 56"/>
                            <a:gd name="T58" fmla="*/ 0 w 26"/>
                            <a:gd name="T59" fmla="*/ 0 h 56"/>
                            <a:gd name="T60" fmla="*/ 0 w 26"/>
                            <a:gd name="T61" fmla="*/ 0 h 56"/>
                            <a:gd name="T62" fmla="*/ 0 w 26"/>
                            <a:gd name="T63" fmla="*/ 0 h 56"/>
                            <a:gd name="T64" fmla="*/ 0 w 26"/>
                            <a:gd name="T65" fmla="*/ 0 h 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6"/>
                            <a:gd name="T101" fmla="*/ 26 w 26"/>
                            <a:gd name="T102" fmla="*/ 56 h 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6">
                              <a:moveTo>
                                <a:pt x="0" y="45"/>
                              </a:moveTo>
                              <a:lnTo>
                                <a:pt x="0" y="45"/>
                              </a:lnTo>
                              <a:lnTo>
                                <a:pt x="4" y="48"/>
                              </a:lnTo>
                              <a:lnTo>
                                <a:pt x="4" y="51"/>
                              </a:lnTo>
                              <a:lnTo>
                                <a:pt x="7" y="54"/>
                              </a:lnTo>
                              <a:lnTo>
                                <a:pt x="11" y="54"/>
                              </a:lnTo>
                              <a:lnTo>
                                <a:pt x="13" y="54"/>
                              </a:lnTo>
                              <a:lnTo>
                                <a:pt x="13" y="56"/>
                              </a:lnTo>
                              <a:lnTo>
                                <a:pt x="17" y="54"/>
                              </a:lnTo>
                              <a:lnTo>
                                <a:pt x="20" y="54"/>
                              </a:lnTo>
                              <a:lnTo>
                                <a:pt x="23" y="54"/>
                              </a:lnTo>
                              <a:lnTo>
                                <a:pt x="23" y="51"/>
                              </a:lnTo>
                              <a:lnTo>
                                <a:pt x="26" y="51"/>
                              </a:lnTo>
                              <a:lnTo>
                                <a:pt x="26" y="48"/>
                              </a:lnTo>
                              <a:lnTo>
                                <a:pt x="26" y="45"/>
                              </a:lnTo>
                              <a:lnTo>
                                <a:pt x="26" y="15"/>
                              </a:lnTo>
                              <a:lnTo>
                                <a:pt x="26" y="9"/>
                              </a:lnTo>
                              <a:lnTo>
                                <a:pt x="26" y="6"/>
                              </a:lnTo>
                              <a:lnTo>
                                <a:pt x="23" y="3"/>
                              </a:lnTo>
                              <a:lnTo>
                                <a:pt x="20" y="3"/>
                              </a:lnTo>
                              <a:lnTo>
                                <a:pt x="17" y="0"/>
                              </a:lnTo>
                              <a:lnTo>
                                <a:pt x="13" y="0"/>
                              </a:lnTo>
                              <a:lnTo>
                                <a:pt x="11" y="3"/>
                              </a:lnTo>
                              <a:lnTo>
                                <a:pt x="7" y="3"/>
                              </a:lnTo>
                              <a:lnTo>
                                <a:pt x="4" y="3"/>
                              </a:lnTo>
                              <a:lnTo>
                                <a:pt x="4" y="6"/>
                              </a:lnTo>
                              <a:lnTo>
                                <a:pt x="4" y="9"/>
                              </a:lnTo>
                              <a:lnTo>
                                <a:pt x="0" y="15"/>
                              </a:lnTo>
                              <a:lnTo>
                                <a:pt x="0" y="45"/>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237" name="Line 537"/>
                        <p:cNvSpPr>
                          <a:spLocks noChangeShapeType="1"/>
                        </p:cNvSpPr>
                        <p:nvPr/>
                      </p:nvSpPr>
                      <p:spPr bwMode="auto">
                        <a:xfrm>
                          <a:off x="1671" y="2333"/>
                          <a:ext cx="1" cy="1"/>
                        </a:xfrm>
                        <a:prstGeom prst="line">
                          <a:avLst/>
                        </a:prstGeom>
                        <a:noFill/>
                        <a:ln w="28575">
                          <a:solidFill>
                            <a:schemeClr val="tx1"/>
                          </a:solidFill>
                          <a:round/>
                          <a:headEnd/>
                          <a:tailEnd/>
                        </a:ln>
                      </p:spPr>
                      <p:txBody>
                        <a:bodyPr/>
                        <a:lstStyle/>
                        <a:p>
                          <a:endParaRPr lang="fr-CA"/>
                        </a:p>
                      </p:txBody>
                    </p:sp>
                    <p:sp>
                      <p:nvSpPr>
                        <p:cNvPr id="123238" name="Freeform 538"/>
                        <p:cNvSpPr>
                          <a:spLocks/>
                        </p:cNvSpPr>
                        <p:nvPr/>
                      </p:nvSpPr>
                      <p:spPr bwMode="auto">
                        <a:xfrm>
                          <a:off x="1667" y="2333"/>
                          <a:ext cx="25" cy="5"/>
                        </a:xfrm>
                        <a:custGeom>
                          <a:avLst/>
                          <a:gdLst>
                            <a:gd name="T0" fmla="*/ 0 w 100"/>
                            <a:gd name="T1" fmla="*/ 0 h 22"/>
                            <a:gd name="T2" fmla="*/ 0 w 100"/>
                            <a:gd name="T3" fmla="*/ 0 h 22"/>
                            <a:gd name="T4" fmla="*/ 0 w 100"/>
                            <a:gd name="T5" fmla="*/ 0 h 22"/>
                            <a:gd name="T6" fmla="*/ 0 w 100"/>
                            <a:gd name="T7" fmla="*/ 0 h 22"/>
                            <a:gd name="T8" fmla="*/ 0 w 100"/>
                            <a:gd name="T9" fmla="*/ 0 h 22"/>
                            <a:gd name="T10" fmla="*/ 0 w 100"/>
                            <a:gd name="T11" fmla="*/ 0 h 22"/>
                            <a:gd name="T12" fmla="*/ 0 w 100"/>
                            <a:gd name="T13" fmla="*/ 0 h 22"/>
                            <a:gd name="T14" fmla="*/ 0 w 100"/>
                            <a:gd name="T15" fmla="*/ 0 h 22"/>
                            <a:gd name="T16" fmla="*/ 0 w 100"/>
                            <a:gd name="T17" fmla="*/ 0 h 22"/>
                            <a:gd name="T18" fmla="*/ 0 w 100"/>
                            <a:gd name="T19" fmla="*/ 0 h 22"/>
                            <a:gd name="T20" fmla="*/ 0 w 100"/>
                            <a:gd name="T21" fmla="*/ 0 h 22"/>
                            <a:gd name="T22" fmla="*/ 0 w 100"/>
                            <a:gd name="T23" fmla="*/ 0 h 22"/>
                            <a:gd name="T24" fmla="*/ 0 w 100"/>
                            <a:gd name="T25" fmla="*/ 0 h 22"/>
                            <a:gd name="T26" fmla="*/ 0 w 100"/>
                            <a:gd name="T27" fmla="*/ 0 h 22"/>
                            <a:gd name="T28" fmla="*/ 0 w 100"/>
                            <a:gd name="T29" fmla="*/ 0 h 22"/>
                            <a:gd name="T30" fmla="*/ 0 w 100"/>
                            <a:gd name="T31" fmla="*/ 0 h 22"/>
                            <a:gd name="T32" fmla="*/ 0 w 100"/>
                            <a:gd name="T33" fmla="*/ 0 h 22"/>
                            <a:gd name="T34" fmla="*/ 0 w 100"/>
                            <a:gd name="T35" fmla="*/ 0 h 22"/>
                            <a:gd name="T36" fmla="*/ 0 w 100"/>
                            <a:gd name="T37" fmla="*/ 0 h 22"/>
                            <a:gd name="T38" fmla="*/ 0 w 100"/>
                            <a:gd name="T39" fmla="*/ 0 h 22"/>
                            <a:gd name="T40" fmla="*/ 0 w 100"/>
                            <a:gd name="T41" fmla="*/ 0 h 22"/>
                            <a:gd name="T42" fmla="*/ 0 w 100"/>
                            <a:gd name="T43" fmla="*/ 0 h 22"/>
                            <a:gd name="T44" fmla="*/ 0 w 100"/>
                            <a:gd name="T45" fmla="*/ 0 h 22"/>
                            <a:gd name="T46" fmla="*/ 0 w 100"/>
                            <a:gd name="T47" fmla="*/ 0 h 22"/>
                            <a:gd name="T48" fmla="*/ 0 w 100"/>
                            <a:gd name="T49" fmla="*/ 0 h 22"/>
                            <a:gd name="T50" fmla="*/ 0 w 100"/>
                            <a:gd name="T51" fmla="*/ 0 h 22"/>
                            <a:gd name="T52" fmla="*/ 0 w 100"/>
                            <a:gd name="T53" fmla="*/ 0 h 22"/>
                            <a:gd name="T54" fmla="*/ 0 w 100"/>
                            <a:gd name="T55" fmla="*/ 0 h 22"/>
                            <a:gd name="T56" fmla="*/ 0 w 100"/>
                            <a:gd name="T57" fmla="*/ 0 h 22"/>
                            <a:gd name="T58" fmla="*/ 0 w 100"/>
                            <a:gd name="T59" fmla="*/ 0 h 22"/>
                            <a:gd name="T60" fmla="*/ 0 w 100"/>
                            <a:gd name="T61" fmla="*/ 0 h 22"/>
                            <a:gd name="T62" fmla="*/ 0 w 100"/>
                            <a:gd name="T63" fmla="*/ 0 h 22"/>
                            <a:gd name="T64" fmla="*/ 0 w 100"/>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0"/>
                            <a:gd name="T100" fmla="*/ 0 h 22"/>
                            <a:gd name="T101" fmla="*/ 100 w 100"/>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0" h="22">
                              <a:moveTo>
                                <a:pt x="13" y="0"/>
                              </a:moveTo>
                              <a:lnTo>
                                <a:pt x="13" y="0"/>
                              </a:lnTo>
                              <a:lnTo>
                                <a:pt x="11" y="3"/>
                              </a:lnTo>
                              <a:lnTo>
                                <a:pt x="7" y="3"/>
                              </a:lnTo>
                              <a:lnTo>
                                <a:pt x="4" y="3"/>
                              </a:lnTo>
                              <a:lnTo>
                                <a:pt x="4" y="6"/>
                              </a:lnTo>
                              <a:lnTo>
                                <a:pt x="4" y="9"/>
                              </a:lnTo>
                              <a:lnTo>
                                <a:pt x="0" y="9"/>
                              </a:lnTo>
                              <a:lnTo>
                                <a:pt x="0" y="11"/>
                              </a:lnTo>
                              <a:lnTo>
                                <a:pt x="0" y="15"/>
                              </a:lnTo>
                              <a:lnTo>
                                <a:pt x="4" y="17"/>
                              </a:lnTo>
                              <a:lnTo>
                                <a:pt x="4" y="20"/>
                              </a:lnTo>
                              <a:lnTo>
                                <a:pt x="7" y="22"/>
                              </a:lnTo>
                              <a:lnTo>
                                <a:pt x="11" y="22"/>
                              </a:lnTo>
                              <a:lnTo>
                                <a:pt x="13" y="22"/>
                              </a:lnTo>
                              <a:lnTo>
                                <a:pt x="84" y="22"/>
                              </a:lnTo>
                              <a:lnTo>
                                <a:pt x="91" y="22"/>
                              </a:lnTo>
                              <a:lnTo>
                                <a:pt x="93" y="22"/>
                              </a:lnTo>
                              <a:lnTo>
                                <a:pt x="97" y="20"/>
                              </a:lnTo>
                              <a:lnTo>
                                <a:pt x="100" y="17"/>
                              </a:lnTo>
                              <a:lnTo>
                                <a:pt x="100" y="15"/>
                              </a:lnTo>
                              <a:lnTo>
                                <a:pt x="100" y="11"/>
                              </a:lnTo>
                              <a:lnTo>
                                <a:pt x="100" y="9"/>
                              </a:lnTo>
                              <a:lnTo>
                                <a:pt x="97" y="6"/>
                              </a:lnTo>
                              <a:lnTo>
                                <a:pt x="97" y="3"/>
                              </a:lnTo>
                              <a:lnTo>
                                <a:pt x="93" y="3"/>
                              </a:lnTo>
                              <a:lnTo>
                                <a:pt x="91" y="3"/>
                              </a:lnTo>
                              <a:lnTo>
                                <a:pt x="84"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239" name="Line 539"/>
                        <p:cNvSpPr>
                          <a:spLocks noChangeShapeType="1"/>
                        </p:cNvSpPr>
                        <p:nvPr/>
                      </p:nvSpPr>
                      <p:spPr bwMode="auto">
                        <a:xfrm>
                          <a:off x="1686" y="2336"/>
                          <a:ext cx="1" cy="1"/>
                        </a:xfrm>
                        <a:prstGeom prst="line">
                          <a:avLst/>
                        </a:prstGeom>
                        <a:noFill/>
                        <a:ln w="28575">
                          <a:solidFill>
                            <a:schemeClr val="tx1"/>
                          </a:solidFill>
                          <a:round/>
                          <a:headEnd/>
                          <a:tailEnd/>
                        </a:ln>
                      </p:spPr>
                      <p:txBody>
                        <a:bodyPr/>
                        <a:lstStyle/>
                        <a:p>
                          <a:endParaRPr lang="fr-CA"/>
                        </a:p>
                      </p:txBody>
                    </p:sp>
                    <p:sp>
                      <p:nvSpPr>
                        <p:cNvPr id="123240" name="Freeform 540"/>
                        <p:cNvSpPr>
                          <a:spLocks/>
                        </p:cNvSpPr>
                        <p:nvPr/>
                      </p:nvSpPr>
                      <p:spPr bwMode="auto">
                        <a:xfrm>
                          <a:off x="1686" y="2331"/>
                          <a:ext cx="6" cy="7"/>
                        </a:xfrm>
                        <a:custGeom>
                          <a:avLst/>
                          <a:gdLst>
                            <a:gd name="T0" fmla="*/ 0 w 25"/>
                            <a:gd name="T1" fmla="*/ 0 h 36"/>
                            <a:gd name="T2" fmla="*/ 0 w 25"/>
                            <a:gd name="T3" fmla="*/ 0 h 36"/>
                            <a:gd name="T4" fmla="*/ 0 w 25"/>
                            <a:gd name="T5" fmla="*/ 0 h 36"/>
                            <a:gd name="T6" fmla="*/ 0 w 25"/>
                            <a:gd name="T7" fmla="*/ 0 h 36"/>
                            <a:gd name="T8" fmla="*/ 0 w 25"/>
                            <a:gd name="T9" fmla="*/ 0 h 36"/>
                            <a:gd name="T10" fmla="*/ 0 w 25"/>
                            <a:gd name="T11" fmla="*/ 0 h 36"/>
                            <a:gd name="T12" fmla="*/ 0 w 25"/>
                            <a:gd name="T13" fmla="*/ 0 h 36"/>
                            <a:gd name="T14" fmla="*/ 0 w 25"/>
                            <a:gd name="T15" fmla="*/ 0 h 36"/>
                            <a:gd name="T16" fmla="*/ 0 w 25"/>
                            <a:gd name="T17" fmla="*/ 0 h 36"/>
                            <a:gd name="T18" fmla="*/ 0 w 25"/>
                            <a:gd name="T19" fmla="*/ 0 h 36"/>
                            <a:gd name="T20" fmla="*/ 0 w 25"/>
                            <a:gd name="T21" fmla="*/ 0 h 36"/>
                            <a:gd name="T22" fmla="*/ 0 w 25"/>
                            <a:gd name="T23" fmla="*/ 0 h 36"/>
                            <a:gd name="T24" fmla="*/ 0 w 25"/>
                            <a:gd name="T25" fmla="*/ 0 h 36"/>
                            <a:gd name="T26" fmla="*/ 0 w 25"/>
                            <a:gd name="T27" fmla="*/ 0 h 36"/>
                            <a:gd name="T28" fmla="*/ 0 w 25"/>
                            <a:gd name="T29" fmla="*/ 0 h 36"/>
                            <a:gd name="T30" fmla="*/ 0 w 25"/>
                            <a:gd name="T31" fmla="*/ 0 h 36"/>
                            <a:gd name="T32" fmla="*/ 0 w 25"/>
                            <a:gd name="T33" fmla="*/ 0 h 36"/>
                            <a:gd name="T34" fmla="*/ 0 w 25"/>
                            <a:gd name="T35" fmla="*/ 0 h 36"/>
                            <a:gd name="T36" fmla="*/ 0 w 25"/>
                            <a:gd name="T37" fmla="*/ 0 h 36"/>
                            <a:gd name="T38" fmla="*/ 0 w 25"/>
                            <a:gd name="T39" fmla="*/ 0 h 36"/>
                            <a:gd name="T40" fmla="*/ 0 w 25"/>
                            <a:gd name="T41" fmla="*/ 0 h 36"/>
                            <a:gd name="T42" fmla="*/ 0 w 25"/>
                            <a:gd name="T43" fmla="*/ 0 h 36"/>
                            <a:gd name="T44" fmla="*/ 0 w 25"/>
                            <a:gd name="T45" fmla="*/ 0 h 36"/>
                            <a:gd name="T46" fmla="*/ 0 w 25"/>
                            <a:gd name="T47" fmla="*/ 0 h 36"/>
                            <a:gd name="T48" fmla="*/ 0 w 25"/>
                            <a:gd name="T49" fmla="*/ 0 h 36"/>
                            <a:gd name="T50" fmla="*/ 0 w 25"/>
                            <a:gd name="T51" fmla="*/ 0 h 36"/>
                            <a:gd name="T52" fmla="*/ 0 w 25"/>
                            <a:gd name="T53" fmla="*/ 0 h 36"/>
                            <a:gd name="T54" fmla="*/ 0 w 25"/>
                            <a:gd name="T55" fmla="*/ 0 h 36"/>
                            <a:gd name="T56" fmla="*/ 0 w 25"/>
                            <a:gd name="T57" fmla="*/ 0 h 36"/>
                            <a:gd name="T58" fmla="*/ 0 w 25"/>
                            <a:gd name="T59" fmla="*/ 0 h 36"/>
                            <a:gd name="T60" fmla="*/ 0 w 25"/>
                            <a:gd name="T61" fmla="*/ 0 h 36"/>
                            <a:gd name="T62" fmla="*/ 0 w 25"/>
                            <a:gd name="T63" fmla="*/ 0 h 36"/>
                            <a:gd name="T64" fmla="*/ 0 w 25"/>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36"/>
                            <a:gd name="T101" fmla="*/ 25 w 25"/>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36">
                              <a:moveTo>
                                <a:pt x="0" y="25"/>
                              </a:moveTo>
                              <a:lnTo>
                                <a:pt x="0" y="29"/>
                              </a:lnTo>
                              <a:lnTo>
                                <a:pt x="0" y="31"/>
                              </a:lnTo>
                              <a:lnTo>
                                <a:pt x="3" y="34"/>
                              </a:lnTo>
                              <a:lnTo>
                                <a:pt x="6" y="36"/>
                              </a:lnTo>
                              <a:lnTo>
                                <a:pt x="9" y="36"/>
                              </a:lnTo>
                              <a:lnTo>
                                <a:pt x="13" y="36"/>
                              </a:lnTo>
                              <a:lnTo>
                                <a:pt x="16" y="36"/>
                              </a:lnTo>
                              <a:lnTo>
                                <a:pt x="18" y="36"/>
                              </a:lnTo>
                              <a:lnTo>
                                <a:pt x="22" y="34"/>
                              </a:lnTo>
                              <a:lnTo>
                                <a:pt x="25" y="31"/>
                              </a:lnTo>
                              <a:lnTo>
                                <a:pt x="25" y="29"/>
                              </a:lnTo>
                              <a:lnTo>
                                <a:pt x="25" y="14"/>
                              </a:lnTo>
                              <a:lnTo>
                                <a:pt x="25" y="8"/>
                              </a:lnTo>
                              <a:lnTo>
                                <a:pt x="25" y="6"/>
                              </a:lnTo>
                              <a:lnTo>
                                <a:pt x="22" y="3"/>
                              </a:lnTo>
                              <a:lnTo>
                                <a:pt x="18" y="0"/>
                              </a:lnTo>
                              <a:lnTo>
                                <a:pt x="16" y="0"/>
                              </a:lnTo>
                              <a:lnTo>
                                <a:pt x="13" y="0"/>
                              </a:lnTo>
                              <a:lnTo>
                                <a:pt x="9" y="0"/>
                              </a:lnTo>
                              <a:lnTo>
                                <a:pt x="6" y="0"/>
                              </a:lnTo>
                              <a:lnTo>
                                <a:pt x="3" y="3"/>
                              </a:lnTo>
                              <a:lnTo>
                                <a:pt x="0" y="6"/>
                              </a:lnTo>
                              <a:lnTo>
                                <a:pt x="0" y="12"/>
                              </a:lnTo>
                              <a:lnTo>
                                <a:pt x="0" y="25"/>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241" name="Line 541"/>
                        <p:cNvSpPr>
                          <a:spLocks noChangeShapeType="1"/>
                        </p:cNvSpPr>
                        <p:nvPr/>
                      </p:nvSpPr>
                      <p:spPr bwMode="auto">
                        <a:xfrm>
                          <a:off x="1689" y="2331"/>
                          <a:ext cx="1" cy="1"/>
                        </a:xfrm>
                        <a:prstGeom prst="line">
                          <a:avLst/>
                        </a:prstGeom>
                        <a:noFill/>
                        <a:ln w="28575">
                          <a:solidFill>
                            <a:schemeClr val="tx1"/>
                          </a:solidFill>
                          <a:round/>
                          <a:headEnd/>
                          <a:tailEnd/>
                        </a:ln>
                      </p:spPr>
                      <p:txBody>
                        <a:bodyPr/>
                        <a:lstStyle/>
                        <a:p>
                          <a:endParaRPr lang="fr-CA"/>
                        </a:p>
                      </p:txBody>
                    </p:sp>
                    <p:sp>
                      <p:nvSpPr>
                        <p:cNvPr id="123242" name="Freeform 542"/>
                        <p:cNvSpPr>
                          <a:spLocks/>
                        </p:cNvSpPr>
                        <p:nvPr/>
                      </p:nvSpPr>
                      <p:spPr bwMode="auto">
                        <a:xfrm>
                          <a:off x="1686" y="2331"/>
                          <a:ext cx="17" cy="4"/>
                        </a:xfrm>
                        <a:custGeom>
                          <a:avLst/>
                          <a:gdLst>
                            <a:gd name="T0" fmla="*/ 0 w 67"/>
                            <a:gd name="T1" fmla="*/ 0 h 23"/>
                            <a:gd name="T2" fmla="*/ 0 w 67"/>
                            <a:gd name="T3" fmla="*/ 0 h 23"/>
                            <a:gd name="T4" fmla="*/ 0 w 67"/>
                            <a:gd name="T5" fmla="*/ 0 h 23"/>
                            <a:gd name="T6" fmla="*/ 0 w 67"/>
                            <a:gd name="T7" fmla="*/ 0 h 23"/>
                            <a:gd name="T8" fmla="*/ 0 w 67"/>
                            <a:gd name="T9" fmla="*/ 0 h 23"/>
                            <a:gd name="T10" fmla="*/ 0 w 67"/>
                            <a:gd name="T11" fmla="*/ 0 h 23"/>
                            <a:gd name="T12" fmla="*/ 0 w 67"/>
                            <a:gd name="T13" fmla="*/ 0 h 23"/>
                            <a:gd name="T14" fmla="*/ 0 w 67"/>
                            <a:gd name="T15" fmla="*/ 0 h 23"/>
                            <a:gd name="T16" fmla="*/ 0 w 67"/>
                            <a:gd name="T17" fmla="*/ 0 h 23"/>
                            <a:gd name="T18" fmla="*/ 0 w 67"/>
                            <a:gd name="T19" fmla="*/ 0 h 23"/>
                            <a:gd name="T20" fmla="*/ 0 w 67"/>
                            <a:gd name="T21" fmla="*/ 0 h 23"/>
                            <a:gd name="T22" fmla="*/ 0 w 67"/>
                            <a:gd name="T23" fmla="*/ 0 h 23"/>
                            <a:gd name="T24" fmla="*/ 0 w 67"/>
                            <a:gd name="T25" fmla="*/ 0 h 23"/>
                            <a:gd name="T26" fmla="*/ 0 w 67"/>
                            <a:gd name="T27" fmla="*/ 0 h 23"/>
                            <a:gd name="T28" fmla="*/ 0 w 67"/>
                            <a:gd name="T29" fmla="*/ 0 h 23"/>
                            <a:gd name="T30" fmla="*/ 0 w 67"/>
                            <a:gd name="T31" fmla="*/ 0 h 23"/>
                            <a:gd name="T32" fmla="*/ 0 w 67"/>
                            <a:gd name="T33" fmla="*/ 0 h 23"/>
                            <a:gd name="T34" fmla="*/ 0 w 67"/>
                            <a:gd name="T35" fmla="*/ 0 h 23"/>
                            <a:gd name="T36" fmla="*/ 0 w 67"/>
                            <a:gd name="T37" fmla="*/ 0 h 23"/>
                            <a:gd name="T38" fmla="*/ 0 w 67"/>
                            <a:gd name="T39" fmla="*/ 0 h 23"/>
                            <a:gd name="T40" fmla="*/ 0 w 67"/>
                            <a:gd name="T41" fmla="*/ 0 h 23"/>
                            <a:gd name="T42" fmla="*/ 0 w 67"/>
                            <a:gd name="T43" fmla="*/ 0 h 23"/>
                            <a:gd name="T44" fmla="*/ 0 w 67"/>
                            <a:gd name="T45" fmla="*/ 0 h 23"/>
                            <a:gd name="T46" fmla="*/ 0 w 67"/>
                            <a:gd name="T47" fmla="*/ 0 h 23"/>
                            <a:gd name="T48" fmla="*/ 0 w 67"/>
                            <a:gd name="T49" fmla="*/ 0 h 23"/>
                            <a:gd name="T50" fmla="*/ 0 w 67"/>
                            <a:gd name="T51" fmla="*/ 0 h 23"/>
                            <a:gd name="T52" fmla="*/ 0 w 67"/>
                            <a:gd name="T53" fmla="*/ 0 h 23"/>
                            <a:gd name="T54" fmla="*/ 0 w 67"/>
                            <a:gd name="T55" fmla="*/ 0 h 23"/>
                            <a:gd name="T56" fmla="*/ 0 w 67"/>
                            <a:gd name="T57" fmla="*/ 0 h 23"/>
                            <a:gd name="T58" fmla="*/ 0 w 67"/>
                            <a:gd name="T59" fmla="*/ 0 h 23"/>
                            <a:gd name="T60" fmla="*/ 0 w 67"/>
                            <a:gd name="T61" fmla="*/ 0 h 23"/>
                            <a:gd name="T62" fmla="*/ 0 w 67"/>
                            <a:gd name="T63" fmla="*/ 0 h 23"/>
                            <a:gd name="T64" fmla="*/ 0 w 67"/>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23"/>
                            <a:gd name="T101" fmla="*/ 67 w 67"/>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23">
                              <a:moveTo>
                                <a:pt x="13" y="0"/>
                              </a:moveTo>
                              <a:lnTo>
                                <a:pt x="9" y="0"/>
                              </a:lnTo>
                              <a:lnTo>
                                <a:pt x="6" y="0"/>
                              </a:lnTo>
                              <a:lnTo>
                                <a:pt x="3" y="3"/>
                              </a:lnTo>
                              <a:lnTo>
                                <a:pt x="0" y="6"/>
                              </a:lnTo>
                              <a:lnTo>
                                <a:pt x="0" y="8"/>
                              </a:lnTo>
                              <a:lnTo>
                                <a:pt x="0" y="12"/>
                              </a:lnTo>
                              <a:lnTo>
                                <a:pt x="0" y="14"/>
                              </a:lnTo>
                              <a:lnTo>
                                <a:pt x="3" y="17"/>
                              </a:lnTo>
                              <a:lnTo>
                                <a:pt x="6" y="20"/>
                              </a:lnTo>
                              <a:lnTo>
                                <a:pt x="9" y="23"/>
                              </a:lnTo>
                              <a:lnTo>
                                <a:pt x="50" y="23"/>
                              </a:lnTo>
                              <a:lnTo>
                                <a:pt x="57" y="23"/>
                              </a:lnTo>
                              <a:lnTo>
                                <a:pt x="61" y="20"/>
                              </a:lnTo>
                              <a:lnTo>
                                <a:pt x="63" y="20"/>
                              </a:lnTo>
                              <a:lnTo>
                                <a:pt x="63" y="17"/>
                              </a:lnTo>
                              <a:lnTo>
                                <a:pt x="67" y="17"/>
                              </a:lnTo>
                              <a:lnTo>
                                <a:pt x="67" y="14"/>
                              </a:lnTo>
                              <a:lnTo>
                                <a:pt x="67" y="12"/>
                              </a:lnTo>
                              <a:lnTo>
                                <a:pt x="67" y="8"/>
                              </a:lnTo>
                              <a:lnTo>
                                <a:pt x="67" y="6"/>
                              </a:lnTo>
                              <a:lnTo>
                                <a:pt x="67" y="3"/>
                              </a:lnTo>
                              <a:lnTo>
                                <a:pt x="63" y="3"/>
                              </a:lnTo>
                              <a:lnTo>
                                <a:pt x="63" y="0"/>
                              </a:lnTo>
                              <a:lnTo>
                                <a:pt x="61" y="0"/>
                              </a:lnTo>
                              <a:lnTo>
                                <a:pt x="54"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243" name="Line 543"/>
                        <p:cNvSpPr>
                          <a:spLocks noChangeShapeType="1"/>
                        </p:cNvSpPr>
                        <p:nvPr/>
                      </p:nvSpPr>
                      <p:spPr bwMode="auto">
                        <a:xfrm>
                          <a:off x="1696" y="2333"/>
                          <a:ext cx="1" cy="1"/>
                        </a:xfrm>
                        <a:prstGeom prst="line">
                          <a:avLst/>
                        </a:prstGeom>
                        <a:noFill/>
                        <a:ln w="28575">
                          <a:solidFill>
                            <a:schemeClr val="tx1"/>
                          </a:solidFill>
                          <a:round/>
                          <a:headEnd/>
                          <a:tailEnd/>
                        </a:ln>
                      </p:spPr>
                      <p:txBody>
                        <a:bodyPr/>
                        <a:lstStyle/>
                        <a:p>
                          <a:endParaRPr lang="fr-CA"/>
                        </a:p>
                      </p:txBody>
                    </p:sp>
                    <p:sp>
                      <p:nvSpPr>
                        <p:cNvPr id="123244" name="Freeform 544"/>
                        <p:cNvSpPr>
                          <a:spLocks/>
                        </p:cNvSpPr>
                        <p:nvPr/>
                      </p:nvSpPr>
                      <p:spPr bwMode="auto">
                        <a:xfrm>
                          <a:off x="1696" y="2327"/>
                          <a:ext cx="7" cy="8"/>
                        </a:xfrm>
                        <a:custGeom>
                          <a:avLst/>
                          <a:gdLst>
                            <a:gd name="T0" fmla="*/ 0 w 26"/>
                            <a:gd name="T1" fmla="*/ 0 h 40"/>
                            <a:gd name="T2" fmla="*/ 0 w 26"/>
                            <a:gd name="T3" fmla="*/ 0 h 40"/>
                            <a:gd name="T4" fmla="*/ 0 w 26"/>
                            <a:gd name="T5" fmla="*/ 0 h 40"/>
                            <a:gd name="T6" fmla="*/ 0 w 26"/>
                            <a:gd name="T7" fmla="*/ 0 h 40"/>
                            <a:gd name="T8" fmla="*/ 0 w 26"/>
                            <a:gd name="T9" fmla="*/ 0 h 40"/>
                            <a:gd name="T10" fmla="*/ 0 w 26"/>
                            <a:gd name="T11" fmla="*/ 0 h 40"/>
                            <a:gd name="T12" fmla="*/ 0 w 26"/>
                            <a:gd name="T13" fmla="*/ 0 h 40"/>
                            <a:gd name="T14" fmla="*/ 0 w 26"/>
                            <a:gd name="T15" fmla="*/ 0 h 40"/>
                            <a:gd name="T16" fmla="*/ 0 w 26"/>
                            <a:gd name="T17" fmla="*/ 0 h 40"/>
                            <a:gd name="T18" fmla="*/ 0 w 26"/>
                            <a:gd name="T19" fmla="*/ 0 h 40"/>
                            <a:gd name="T20" fmla="*/ 0 w 26"/>
                            <a:gd name="T21" fmla="*/ 0 h 40"/>
                            <a:gd name="T22" fmla="*/ 0 w 26"/>
                            <a:gd name="T23" fmla="*/ 0 h 40"/>
                            <a:gd name="T24" fmla="*/ 0 w 26"/>
                            <a:gd name="T25" fmla="*/ 0 h 40"/>
                            <a:gd name="T26" fmla="*/ 0 w 26"/>
                            <a:gd name="T27" fmla="*/ 0 h 40"/>
                            <a:gd name="T28" fmla="*/ 0 w 26"/>
                            <a:gd name="T29" fmla="*/ 0 h 40"/>
                            <a:gd name="T30" fmla="*/ 0 w 26"/>
                            <a:gd name="T31" fmla="*/ 0 h 40"/>
                            <a:gd name="T32" fmla="*/ 0 w 26"/>
                            <a:gd name="T33" fmla="*/ 0 h 40"/>
                            <a:gd name="T34" fmla="*/ 0 w 26"/>
                            <a:gd name="T35" fmla="*/ 0 h 40"/>
                            <a:gd name="T36" fmla="*/ 0 w 26"/>
                            <a:gd name="T37" fmla="*/ 0 h 40"/>
                            <a:gd name="T38" fmla="*/ 0 w 26"/>
                            <a:gd name="T39" fmla="*/ 0 h 40"/>
                            <a:gd name="T40" fmla="*/ 0 w 26"/>
                            <a:gd name="T41" fmla="*/ 0 h 40"/>
                            <a:gd name="T42" fmla="*/ 0 w 26"/>
                            <a:gd name="T43" fmla="*/ 0 h 40"/>
                            <a:gd name="T44" fmla="*/ 0 w 26"/>
                            <a:gd name="T45" fmla="*/ 0 h 40"/>
                            <a:gd name="T46" fmla="*/ 0 w 26"/>
                            <a:gd name="T47" fmla="*/ 0 h 40"/>
                            <a:gd name="T48" fmla="*/ 0 w 26"/>
                            <a:gd name="T49" fmla="*/ 0 h 40"/>
                            <a:gd name="T50" fmla="*/ 0 w 26"/>
                            <a:gd name="T51" fmla="*/ 0 h 40"/>
                            <a:gd name="T52" fmla="*/ 0 w 26"/>
                            <a:gd name="T53" fmla="*/ 0 h 40"/>
                            <a:gd name="T54" fmla="*/ 0 w 26"/>
                            <a:gd name="T55" fmla="*/ 0 h 40"/>
                            <a:gd name="T56" fmla="*/ 0 w 26"/>
                            <a:gd name="T57" fmla="*/ 0 h 40"/>
                            <a:gd name="T58" fmla="*/ 0 w 26"/>
                            <a:gd name="T59" fmla="*/ 0 h 40"/>
                            <a:gd name="T60" fmla="*/ 0 w 26"/>
                            <a:gd name="T61" fmla="*/ 0 h 40"/>
                            <a:gd name="T62" fmla="*/ 0 w 26"/>
                            <a:gd name="T63" fmla="*/ 0 h 40"/>
                            <a:gd name="T64" fmla="*/ 0 w 26"/>
                            <a:gd name="T65" fmla="*/ 0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40"/>
                            <a:gd name="T101" fmla="*/ 26 w 26"/>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40">
                              <a:moveTo>
                                <a:pt x="0" y="29"/>
                              </a:moveTo>
                              <a:lnTo>
                                <a:pt x="3" y="29"/>
                              </a:lnTo>
                              <a:lnTo>
                                <a:pt x="3" y="31"/>
                              </a:lnTo>
                              <a:lnTo>
                                <a:pt x="3" y="34"/>
                              </a:lnTo>
                              <a:lnTo>
                                <a:pt x="7" y="34"/>
                              </a:lnTo>
                              <a:lnTo>
                                <a:pt x="7" y="37"/>
                              </a:lnTo>
                              <a:lnTo>
                                <a:pt x="9" y="37"/>
                              </a:lnTo>
                              <a:lnTo>
                                <a:pt x="13" y="40"/>
                              </a:lnTo>
                              <a:lnTo>
                                <a:pt x="16" y="40"/>
                              </a:lnTo>
                              <a:lnTo>
                                <a:pt x="20" y="37"/>
                              </a:lnTo>
                              <a:lnTo>
                                <a:pt x="22" y="37"/>
                              </a:lnTo>
                              <a:lnTo>
                                <a:pt x="22" y="34"/>
                              </a:lnTo>
                              <a:lnTo>
                                <a:pt x="26" y="34"/>
                              </a:lnTo>
                              <a:lnTo>
                                <a:pt x="26" y="31"/>
                              </a:lnTo>
                              <a:lnTo>
                                <a:pt x="26" y="29"/>
                              </a:lnTo>
                              <a:lnTo>
                                <a:pt x="26" y="15"/>
                              </a:lnTo>
                              <a:lnTo>
                                <a:pt x="26" y="9"/>
                              </a:lnTo>
                              <a:lnTo>
                                <a:pt x="26" y="6"/>
                              </a:lnTo>
                              <a:lnTo>
                                <a:pt x="22" y="4"/>
                              </a:lnTo>
                              <a:lnTo>
                                <a:pt x="20" y="0"/>
                              </a:lnTo>
                              <a:lnTo>
                                <a:pt x="16" y="0"/>
                              </a:lnTo>
                              <a:lnTo>
                                <a:pt x="13" y="0"/>
                              </a:lnTo>
                              <a:lnTo>
                                <a:pt x="9" y="0"/>
                              </a:lnTo>
                              <a:lnTo>
                                <a:pt x="7" y="4"/>
                              </a:lnTo>
                              <a:lnTo>
                                <a:pt x="3" y="6"/>
                              </a:lnTo>
                              <a:lnTo>
                                <a:pt x="3" y="9"/>
                              </a:lnTo>
                              <a:lnTo>
                                <a:pt x="0" y="15"/>
                              </a:lnTo>
                              <a:lnTo>
                                <a:pt x="0" y="29"/>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245" name="Line 545"/>
                        <p:cNvSpPr>
                          <a:spLocks noChangeShapeType="1"/>
                        </p:cNvSpPr>
                        <p:nvPr/>
                      </p:nvSpPr>
                      <p:spPr bwMode="auto">
                        <a:xfrm>
                          <a:off x="1700" y="2327"/>
                          <a:ext cx="1" cy="1"/>
                        </a:xfrm>
                        <a:prstGeom prst="line">
                          <a:avLst/>
                        </a:prstGeom>
                        <a:noFill/>
                        <a:ln w="28575">
                          <a:solidFill>
                            <a:schemeClr val="tx1"/>
                          </a:solidFill>
                          <a:round/>
                          <a:headEnd/>
                          <a:tailEnd/>
                        </a:ln>
                      </p:spPr>
                      <p:txBody>
                        <a:bodyPr/>
                        <a:lstStyle/>
                        <a:p>
                          <a:endParaRPr lang="fr-CA"/>
                        </a:p>
                      </p:txBody>
                    </p:sp>
                    <p:sp>
                      <p:nvSpPr>
                        <p:cNvPr id="123246" name="Freeform 546"/>
                        <p:cNvSpPr>
                          <a:spLocks/>
                        </p:cNvSpPr>
                        <p:nvPr/>
                      </p:nvSpPr>
                      <p:spPr bwMode="auto">
                        <a:xfrm>
                          <a:off x="1696" y="2327"/>
                          <a:ext cx="15" cy="5"/>
                        </a:xfrm>
                        <a:custGeom>
                          <a:avLst/>
                          <a:gdLst>
                            <a:gd name="T0" fmla="*/ 0 w 58"/>
                            <a:gd name="T1" fmla="*/ 0 h 23"/>
                            <a:gd name="T2" fmla="*/ 0 w 58"/>
                            <a:gd name="T3" fmla="*/ 0 h 23"/>
                            <a:gd name="T4" fmla="*/ 0 w 58"/>
                            <a:gd name="T5" fmla="*/ 0 h 23"/>
                            <a:gd name="T6" fmla="*/ 0 w 58"/>
                            <a:gd name="T7" fmla="*/ 0 h 23"/>
                            <a:gd name="T8" fmla="*/ 0 w 58"/>
                            <a:gd name="T9" fmla="*/ 0 h 23"/>
                            <a:gd name="T10" fmla="*/ 0 w 58"/>
                            <a:gd name="T11" fmla="*/ 0 h 23"/>
                            <a:gd name="T12" fmla="*/ 0 w 58"/>
                            <a:gd name="T13" fmla="*/ 0 h 23"/>
                            <a:gd name="T14" fmla="*/ 0 w 58"/>
                            <a:gd name="T15" fmla="*/ 0 h 23"/>
                            <a:gd name="T16" fmla="*/ 0 w 58"/>
                            <a:gd name="T17" fmla="*/ 0 h 23"/>
                            <a:gd name="T18" fmla="*/ 0 w 58"/>
                            <a:gd name="T19" fmla="*/ 0 h 23"/>
                            <a:gd name="T20" fmla="*/ 0 w 58"/>
                            <a:gd name="T21" fmla="*/ 0 h 23"/>
                            <a:gd name="T22" fmla="*/ 0 w 58"/>
                            <a:gd name="T23" fmla="*/ 0 h 23"/>
                            <a:gd name="T24" fmla="*/ 0 w 58"/>
                            <a:gd name="T25" fmla="*/ 0 h 23"/>
                            <a:gd name="T26" fmla="*/ 0 w 58"/>
                            <a:gd name="T27" fmla="*/ 0 h 23"/>
                            <a:gd name="T28" fmla="*/ 0 w 58"/>
                            <a:gd name="T29" fmla="*/ 0 h 23"/>
                            <a:gd name="T30" fmla="*/ 0 w 58"/>
                            <a:gd name="T31" fmla="*/ 0 h 23"/>
                            <a:gd name="T32" fmla="*/ 0 w 58"/>
                            <a:gd name="T33" fmla="*/ 0 h 23"/>
                            <a:gd name="T34" fmla="*/ 0 w 58"/>
                            <a:gd name="T35" fmla="*/ 0 h 23"/>
                            <a:gd name="T36" fmla="*/ 0 w 58"/>
                            <a:gd name="T37" fmla="*/ 0 h 23"/>
                            <a:gd name="T38" fmla="*/ 0 w 58"/>
                            <a:gd name="T39" fmla="*/ 0 h 23"/>
                            <a:gd name="T40" fmla="*/ 0 w 58"/>
                            <a:gd name="T41" fmla="*/ 0 h 23"/>
                            <a:gd name="T42" fmla="*/ 0 w 58"/>
                            <a:gd name="T43" fmla="*/ 0 h 23"/>
                            <a:gd name="T44" fmla="*/ 0 w 58"/>
                            <a:gd name="T45" fmla="*/ 0 h 23"/>
                            <a:gd name="T46" fmla="*/ 0 w 58"/>
                            <a:gd name="T47" fmla="*/ 0 h 23"/>
                            <a:gd name="T48" fmla="*/ 0 w 58"/>
                            <a:gd name="T49" fmla="*/ 0 h 23"/>
                            <a:gd name="T50" fmla="*/ 0 w 58"/>
                            <a:gd name="T51" fmla="*/ 0 h 23"/>
                            <a:gd name="T52" fmla="*/ 0 w 58"/>
                            <a:gd name="T53" fmla="*/ 0 h 23"/>
                            <a:gd name="T54" fmla="*/ 0 w 58"/>
                            <a:gd name="T55" fmla="*/ 0 h 23"/>
                            <a:gd name="T56" fmla="*/ 0 w 58"/>
                            <a:gd name="T57" fmla="*/ 0 h 23"/>
                            <a:gd name="T58" fmla="*/ 0 w 58"/>
                            <a:gd name="T59" fmla="*/ 0 h 23"/>
                            <a:gd name="T60" fmla="*/ 0 w 58"/>
                            <a:gd name="T61" fmla="*/ 0 h 23"/>
                            <a:gd name="T62" fmla="*/ 0 w 58"/>
                            <a:gd name="T63" fmla="*/ 0 h 23"/>
                            <a:gd name="T64" fmla="*/ 0 w 58"/>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8"/>
                            <a:gd name="T100" fmla="*/ 0 h 23"/>
                            <a:gd name="T101" fmla="*/ 58 w 58"/>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8" h="23">
                              <a:moveTo>
                                <a:pt x="13" y="0"/>
                              </a:moveTo>
                              <a:lnTo>
                                <a:pt x="13" y="0"/>
                              </a:lnTo>
                              <a:lnTo>
                                <a:pt x="9" y="0"/>
                              </a:lnTo>
                              <a:lnTo>
                                <a:pt x="7" y="4"/>
                              </a:lnTo>
                              <a:lnTo>
                                <a:pt x="3" y="6"/>
                              </a:lnTo>
                              <a:lnTo>
                                <a:pt x="3" y="9"/>
                              </a:lnTo>
                              <a:lnTo>
                                <a:pt x="0" y="12"/>
                              </a:lnTo>
                              <a:lnTo>
                                <a:pt x="3" y="15"/>
                              </a:lnTo>
                              <a:lnTo>
                                <a:pt x="3" y="17"/>
                              </a:lnTo>
                              <a:lnTo>
                                <a:pt x="7" y="20"/>
                              </a:lnTo>
                              <a:lnTo>
                                <a:pt x="9" y="23"/>
                              </a:lnTo>
                              <a:lnTo>
                                <a:pt x="13" y="23"/>
                              </a:lnTo>
                              <a:lnTo>
                                <a:pt x="42" y="23"/>
                              </a:lnTo>
                              <a:lnTo>
                                <a:pt x="45" y="23"/>
                              </a:lnTo>
                              <a:lnTo>
                                <a:pt x="48" y="23"/>
                              </a:lnTo>
                              <a:lnTo>
                                <a:pt x="52" y="20"/>
                              </a:lnTo>
                              <a:lnTo>
                                <a:pt x="54" y="17"/>
                              </a:lnTo>
                              <a:lnTo>
                                <a:pt x="54" y="15"/>
                              </a:lnTo>
                              <a:lnTo>
                                <a:pt x="58" y="12"/>
                              </a:lnTo>
                              <a:lnTo>
                                <a:pt x="54" y="9"/>
                              </a:lnTo>
                              <a:lnTo>
                                <a:pt x="54" y="6"/>
                              </a:lnTo>
                              <a:lnTo>
                                <a:pt x="52" y="4"/>
                              </a:lnTo>
                              <a:lnTo>
                                <a:pt x="48" y="0"/>
                              </a:lnTo>
                              <a:lnTo>
                                <a:pt x="42"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247" name="Line 547"/>
                        <p:cNvSpPr>
                          <a:spLocks noChangeShapeType="1"/>
                        </p:cNvSpPr>
                        <p:nvPr/>
                      </p:nvSpPr>
                      <p:spPr bwMode="auto">
                        <a:xfrm>
                          <a:off x="1704" y="2330"/>
                          <a:ext cx="1" cy="1"/>
                        </a:xfrm>
                        <a:prstGeom prst="line">
                          <a:avLst/>
                        </a:prstGeom>
                        <a:noFill/>
                        <a:ln w="28575">
                          <a:solidFill>
                            <a:schemeClr val="tx1"/>
                          </a:solidFill>
                          <a:round/>
                          <a:headEnd/>
                          <a:tailEnd/>
                        </a:ln>
                      </p:spPr>
                      <p:txBody>
                        <a:bodyPr/>
                        <a:lstStyle/>
                        <a:p>
                          <a:endParaRPr lang="fr-CA"/>
                        </a:p>
                      </p:txBody>
                    </p:sp>
                    <p:sp>
                      <p:nvSpPr>
                        <p:cNvPr id="123248" name="Freeform 548"/>
                        <p:cNvSpPr>
                          <a:spLocks/>
                        </p:cNvSpPr>
                        <p:nvPr/>
                      </p:nvSpPr>
                      <p:spPr bwMode="auto">
                        <a:xfrm>
                          <a:off x="1704" y="2324"/>
                          <a:ext cx="6" cy="8"/>
                        </a:xfrm>
                        <a:custGeom>
                          <a:avLst/>
                          <a:gdLst>
                            <a:gd name="T0" fmla="*/ 0 w 21"/>
                            <a:gd name="T1" fmla="*/ 0 h 39"/>
                            <a:gd name="T2" fmla="*/ 0 w 21"/>
                            <a:gd name="T3" fmla="*/ 0 h 39"/>
                            <a:gd name="T4" fmla="*/ 0 w 21"/>
                            <a:gd name="T5" fmla="*/ 0 h 39"/>
                            <a:gd name="T6" fmla="*/ 0 w 21"/>
                            <a:gd name="T7" fmla="*/ 0 h 39"/>
                            <a:gd name="T8" fmla="*/ 0 w 21"/>
                            <a:gd name="T9" fmla="*/ 0 h 39"/>
                            <a:gd name="T10" fmla="*/ 0 w 21"/>
                            <a:gd name="T11" fmla="*/ 0 h 39"/>
                            <a:gd name="T12" fmla="*/ 0 w 21"/>
                            <a:gd name="T13" fmla="*/ 0 h 39"/>
                            <a:gd name="T14" fmla="*/ 0 w 21"/>
                            <a:gd name="T15" fmla="*/ 0 h 39"/>
                            <a:gd name="T16" fmla="*/ 0 w 21"/>
                            <a:gd name="T17" fmla="*/ 0 h 39"/>
                            <a:gd name="T18" fmla="*/ 0 w 21"/>
                            <a:gd name="T19" fmla="*/ 0 h 39"/>
                            <a:gd name="T20" fmla="*/ 0 w 21"/>
                            <a:gd name="T21" fmla="*/ 0 h 39"/>
                            <a:gd name="T22" fmla="*/ 0 w 21"/>
                            <a:gd name="T23" fmla="*/ 0 h 39"/>
                            <a:gd name="T24" fmla="*/ 0 w 21"/>
                            <a:gd name="T25" fmla="*/ 0 h 39"/>
                            <a:gd name="T26" fmla="*/ 0 w 21"/>
                            <a:gd name="T27" fmla="*/ 0 h 39"/>
                            <a:gd name="T28" fmla="*/ 0 w 21"/>
                            <a:gd name="T29" fmla="*/ 0 h 39"/>
                            <a:gd name="T30" fmla="*/ 0 w 21"/>
                            <a:gd name="T31" fmla="*/ 0 h 39"/>
                            <a:gd name="T32" fmla="*/ 0 w 21"/>
                            <a:gd name="T33" fmla="*/ 0 h 39"/>
                            <a:gd name="T34" fmla="*/ 0 w 21"/>
                            <a:gd name="T35" fmla="*/ 0 h 39"/>
                            <a:gd name="T36" fmla="*/ 0 w 21"/>
                            <a:gd name="T37" fmla="*/ 0 h 39"/>
                            <a:gd name="T38" fmla="*/ 0 w 21"/>
                            <a:gd name="T39" fmla="*/ 0 h 39"/>
                            <a:gd name="T40" fmla="*/ 0 w 21"/>
                            <a:gd name="T41" fmla="*/ 0 h 39"/>
                            <a:gd name="T42" fmla="*/ 0 w 21"/>
                            <a:gd name="T43" fmla="*/ 0 h 39"/>
                            <a:gd name="T44" fmla="*/ 0 w 21"/>
                            <a:gd name="T45" fmla="*/ 0 h 39"/>
                            <a:gd name="T46" fmla="*/ 0 w 21"/>
                            <a:gd name="T47" fmla="*/ 0 h 39"/>
                            <a:gd name="T48" fmla="*/ 0 w 21"/>
                            <a:gd name="T49" fmla="*/ 0 h 39"/>
                            <a:gd name="T50" fmla="*/ 0 w 21"/>
                            <a:gd name="T51" fmla="*/ 0 h 39"/>
                            <a:gd name="T52" fmla="*/ 0 w 21"/>
                            <a:gd name="T53" fmla="*/ 0 h 39"/>
                            <a:gd name="T54" fmla="*/ 0 w 21"/>
                            <a:gd name="T55" fmla="*/ 0 h 39"/>
                            <a:gd name="T56" fmla="*/ 0 w 21"/>
                            <a:gd name="T57" fmla="*/ 0 h 39"/>
                            <a:gd name="T58" fmla="*/ 0 w 21"/>
                            <a:gd name="T59" fmla="*/ 0 h 39"/>
                            <a:gd name="T60" fmla="*/ 0 w 21"/>
                            <a:gd name="T61" fmla="*/ 0 h 39"/>
                            <a:gd name="T62" fmla="*/ 0 w 21"/>
                            <a:gd name="T63" fmla="*/ 0 h 39"/>
                            <a:gd name="T64" fmla="*/ 0 w 21"/>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
                            <a:gd name="T100" fmla="*/ 0 h 39"/>
                            <a:gd name="T101" fmla="*/ 21 w 21"/>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 h="39">
                              <a:moveTo>
                                <a:pt x="0" y="28"/>
                              </a:moveTo>
                              <a:lnTo>
                                <a:pt x="0" y="31"/>
                              </a:lnTo>
                              <a:lnTo>
                                <a:pt x="0" y="33"/>
                              </a:lnTo>
                              <a:lnTo>
                                <a:pt x="2" y="36"/>
                              </a:lnTo>
                              <a:lnTo>
                                <a:pt x="6" y="39"/>
                              </a:lnTo>
                              <a:lnTo>
                                <a:pt x="9" y="39"/>
                              </a:lnTo>
                              <a:lnTo>
                                <a:pt x="12" y="39"/>
                              </a:lnTo>
                              <a:lnTo>
                                <a:pt x="15" y="39"/>
                              </a:lnTo>
                              <a:lnTo>
                                <a:pt x="19" y="36"/>
                              </a:lnTo>
                              <a:lnTo>
                                <a:pt x="21" y="33"/>
                              </a:lnTo>
                              <a:lnTo>
                                <a:pt x="21" y="31"/>
                              </a:lnTo>
                              <a:lnTo>
                                <a:pt x="21" y="16"/>
                              </a:lnTo>
                              <a:lnTo>
                                <a:pt x="21" y="11"/>
                              </a:lnTo>
                              <a:lnTo>
                                <a:pt x="21" y="9"/>
                              </a:lnTo>
                              <a:lnTo>
                                <a:pt x="21" y="5"/>
                              </a:lnTo>
                              <a:lnTo>
                                <a:pt x="19" y="5"/>
                              </a:lnTo>
                              <a:lnTo>
                                <a:pt x="19" y="3"/>
                              </a:lnTo>
                              <a:lnTo>
                                <a:pt x="15" y="3"/>
                              </a:lnTo>
                              <a:lnTo>
                                <a:pt x="12" y="3"/>
                              </a:lnTo>
                              <a:lnTo>
                                <a:pt x="12" y="0"/>
                              </a:lnTo>
                              <a:lnTo>
                                <a:pt x="9" y="3"/>
                              </a:lnTo>
                              <a:lnTo>
                                <a:pt x="6" y="3"/>
                              </a:lnTo>
                              <a:lnTo>
                                <a:pt x="2" y="3"/>
                              </a:lnTo>
                              <a:lnTo>
                                <a:pt x="2" y="5"/>
                              </a:lnTo>
                              <a:lnTo>
                                <a:pt x="0" y="5"/>
                              </a:lnTo>
                              <a:lnTo>
                                <a:pt x="0" y="9"/>
                              </a:lnTo>
                              <a:lnTo>
                                <a:pt x="0" y="14"/>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249" name="Line 549"/>
                        <p:cNvSpPr>
                          <a:spLocks noChangeShapeType="1"/>
                        </p:cNvSpPr>
                        <p:nvPr/>
                      </p:nvSpPr>
                      <p:spPr bwMode="auto">
                        <a:xfrm>
                          <a:off x="1708" y="2324"/>
                          <a:ext cx="1" cy="1"/>
                        </a:xfrm>
                        <a:prstGeom prst="line">
                          <a:avLst/>
                        </a:prstGeom>
                        <a:noFill/>
                        <a:ln w="28575">
                          <a:solidFill>
                            <a:schemeClr val="tx1"/>
                          </a:solidFill>
                          <a:round/>
                          <a:headEnd/>
                          <a:tailEnd/>
                        </a:ln>
                      </p:spPr>
                      <p:txBody>
                        <a:bodyPr/>
                        <a:lstStyle/>
                        <a:p>
                          <a:endParaRPr lang="fr-CA"/>
                        </a:p>
                      </p:txBody>
                    </p:sp>
                    <p:sp>
                      <p:nvSpPr>
                        <p:cNvPr id="123250" name="Freeform 550"/>
                        <p:cNvSpPr>
                          <a:spLocks/>
                        </p:cNvSpPr>
                        <p:nvPr/>
                      </p:nvSpPr>
                      <p:spPr bwMode="auto">
                        <a:xfrm>
                          <a:off x="1704" y="2324"/>
                          <a:ext cx="10" cy="4"/>
                        </a:xfrm>
                        <a:custGeom>
                          <a:avLst/>
                          <a:gdLst>
                            <a:gd name="T0" fmla="*/ 0 w 37"/>
                            <a:gd name="T1" fmla="*/ 0 h 22"/>
                            <a:gd name="T2" fmla="*/ 0 w 37"/>
                            <a:gd name="T3" fmla="*/ 0 h 22"/>
                            <a:gd name="T4" fmla="*/ 0 w 37"/>
                            <a:gd name="T5" fmla="*/ 0 h 22"/>
                            <a:gd name="T6" fmla="*/ 0 w 37"/>
                            <a:gd name="T7" fmla="*/ 0 h 22"/>
                            <a:gd name="T8" fmla="*/ 0 w 37"/>
                            <a:gd name="T9" fmla="*/ 0 h 22"/>
                            <a:gd name="T10" fmla="*/ 0 w 37"/>
                            <a:gd name="T11" fmla="*/ 0 h 22"/>
                            <a:gd name="T12" fmla="*/ 0 w 37"/>
                            <a:gd name="T13" fmla="*/ 0 h 22"/>
                            <a:gd name="T14" fmla="*/ 0 w 37"/>
                            <a:gd name="T15" fmla="*/ 0 h 22"/>
                            <a:gd name="T16" fmla="*/ 0 w 37"/>
                            <a:gd name="T17" fmla="*/ 0 h 22"/>
                            <a:gd name="T18" fmla="*/ 0 w 37"/>
                            <a:gd name="T19" fmla="*/ 0 h 22"/>
                            <a:gd name="T20" fmla="*/ 0 w 37"/>
                            <a:gd name="T21" fmla="*/ 0 h 22"/>
                            <a:gd name="T22" fmla="*/ 0 w 37"/>
                            <a:gd name="T23" fmla="*/ 0 h 22"/>
                            <a:gd name="T24" fmla="*/ 0 w 37"/>
                            <a:gd name="T25" fmla="*/ 0 h 22"/>
                            <a:gd name="T26" fmla="*/ 0 w 37"/>
                            <a:gd name="T27" fmla="*/ 0 h 22"/>
                            <a:gd name="T28" fmla="*/ 0 w 37"/>
                            <a:gd name="T29" fmla="*/ 0 h 22"/>
                            <a:gd name="T30" fmla="*/ 0 w 37"/>
                            <a:gd name="T31" fmla="*/ 0 h 22"/>
                            <a:gd name="T32" fmla="*/ 0 w 37"/>
                            <a:gd name="T33" fmla="*/ 0 h 22"/>
                            <a:gd name="T34" fmla="*/ 0 w 37"/>
                            <a:gd name="T35" fmla="*/ 0 h 22"/>
                            <a:gd name="T36" fmla="*/ 0 w 37"/>
                            <a:gd name="T37" fmla="*/ 0 h 22"/>
                            <a:gd name="T38" fmla="*/ 0 w 37"/>
                            <a:gd name="T39" fmla="*/ 0 h 22"/>
                            <a:gd name="T40" fmla="*/ 0 w 37"/>
                            <a:gd name="T41" fmla="*/ 0 h 22"/>
                            <a:gd name="T42" fmla="*/ 0 w 37"/>
                            <a:gd name="T43" fmla="*/ 0 h 22"/>
                            <a:gd name="T44" fmla="*/ 0 w 37"/>
                            <a:gd name="T45" fmla="*/ 0 h 22"/>
                            <a:gd name="T46" fmla="*/ 0 w 37"/>
                            <a:gd name="T47" fmla="*/ 0 h 22"/>
                            <a:gd name="T48" fmla="*/ 0 w 37"/>
                            <a:gd name="T49" fmla="*/ 0 h 22"/>
                            <a:gd name="T50" fmla="*/ 0 w 37"/>
                            <a:gd name="T51" fmla="*/ 0 h 22"/>
                            <a:gd name="T52" fmla="*/ 0 w 37"/>
                            <a:gd name="T53" fmla="*/ 0 h 22"/>
                            <a:gd name="T54" fmla="*/ 0 w 37"/>
                            <a:gd name="T55" fmla="*/ 0 h 22"/>
                            <a:gd name="T56" fmla="*/ 0 w 37"/>
                            <a:gd name="T57" fmla="*/ 0 h 22"/>
                            <a:gd name="T58" fmla="*/ 0 w 37"/>
                            <a:gd name="T59" fmla="*/ 0 h 22"/>
                            <a:gd name="T60" fmla="*/ 0 w 37"/>
                            <a:gd name="T61" fmla="*/ 0 h 22"/>
                            <a:gd name="T62" fmla="*/ 0 w 37"/>
                            <a:gd name="T63" fmla="*/ 0 h 22"/>
                            <a:gd name="T64" fmla="*/ 0 w 37"/>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22"/>
                            <a:gd name="T101" fmla="*/ 37 w 37"/>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22">
                              <a:moveTo>
                                <a:pt x="12" y="0"/>
                              </a:moveTo>
                              <a:lnTo>
                                <a:pt x="9" y="3"/>
                              </a:lnTo>
                              <a:lnTo>
                                <a:pt x="6" y="3"/>
                              </a:lnTo>
                              <a:lnTo>
                                <a:pt x="2" y="3"/>
                              </a:lnTo>
                              <a:lnTo>
                                <a:pt x="2" y="5"/>
                              </a:lnTo>
                              <a:lnTo>
                                <a:pt x="0" y="5"/>
                              </a:lnTo>
                              <a:lnTo>
                                <a:pt x="0" y="9"/>
                              </a:lnTo>
                              <a:lnTo>
                                <a:pt x="0" y="11"/>
                              </a:lnTo>
                              <a:lnTo>
                                <a:pt x="0" y="14"/>
                              </a:lnTo>
                              <a:lnTo>
                                <a:pt x="0" y="16"/>
                              </a:lnTo>
                              <a:lnTo>
                                <a:pt x="0" y="20"/>
                              </a:lnTo>
                              <a:lnTo>
                                <a:pt x="2" y="20"/>
                              </a:lnTo>
                              <a:lnTo>
                                <a:pt x="2" y="22"/>
                              </a:lnTo>
                              <a:lnTo>
                                <a:pt x="6" y="22"/>
                              </a:lnTo>
                              <a:lnTo>
                                <a:pt x="9" y="22"/>
                              </a:lnTo>
                              <a:lnTo>
                                <a:pt x="21" y="22"/>
                              </a:lnTo>
                              <a:lnTo>
                                <a:pt x="28" y="22"/>
                              </a:lnTo>
                              <a:lnTo>
                                <a:pt x="31" y="22"/>
                              </a:lnTo>
                              <a:lnTo>
                                <a:pt x="34" y="20"/>
                              </a:lnTo>
                              <a:lnTo>
                                <a:pt x="37" y="16"/>
                              </a:lnTo>
                              <a:lnTo>
                                <a:pt x="37" y="14"/>
                              </a:lnTo>
                              <a:lnTo>
                                <a:pt x="37" y="11"/>
                              </a:lnTo>
                              <a:lnTo>
                                <a:pt x="37" y="9"/>
                              </a:lnTo>
                              <a:lnTo>
                                <a:pt x="34" y="5"/>
                              </a:lnTo>
                              <a:lnTo>
                                <a:pt x="31" y="3"/>
                              </a:lnTo>
                              <a:lnTo>
                                <a:pt x="25"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251" name="Line 551"/>
                        <p:cNvSpPr>
                          <a:spLocks noChangeShapeType="1"/>
                        </p:cNvSpPr>
                        <p:nvPr/>
                      </p:nvSpPr>
                      <p:spPr bwMode="auto">
                        <a:xfrm>
                          <a:off x="1708" y="2326"/>
                          <a:ext cx="1" cy="1"/>
                        </a:xfrm>
                        <a:prstGeom prst="line">
                          <a:avLst/>
                        </a:prstGeom>
                        <a:noFill/>
                        <a:ln w="28575">
                          <a:solidFill>
                            <a:schemeClr val="tx1"/>
                          </a:solidFill>
                          <a:round/>
                          <a:headEnd/>
                          <a:tailEnd/>
                        </a:ln>
                      </p:spPr>
                      <p:txBody>
                        <a:bodyPr/>
                        <a:lstStyle/>
                        <a:p>
                          <a:endParaRPr lang="fr-CA"/>
                        </a:p>
                      </p:txBody>
                    </p:sp>
                    <p:sp>
                      <p:nvSpPr>
                        <p:cNvPr id="123252" name="Freeform 552"/>
                        <p:cNvSpPr>
                          <a:spLocks/>
                        </p:cNvSpPr>
                        <p:nvPr/>
                      </p:nvSpPr>
                      <p:spPr bwMode="auto">
                        <a:xfrm>
                          <a:off x="1708" y="2321"/>
                          <a:ext cx="6" cy="7"/>
                        </a:xfrm>
                        <a:custGeom>
                          <a:avLst/>
                          <a:gdLst>
                            <a:gd name="T0" fmla="*/ 0 w 25"/>
                            <a:gd name="T1" fmla="*/ 0 h 36"/>
                            <a:gd name="T2" fmla="*/ 0 w 25"/>
                            <a:gd name="T3" fmla="*/ 0 h 36"/>
                            <a:gd name="T4" fmla="*/ 0 w 25"/>
                            <a:gd name="T5" fmla="*/ 0 h 36"/>
                            <a:gd name="T6" fmla="*/ 0 w 25"/>
                            <a:gd name="T7" fmla="*/ 0 h 36"/>
                            <a:gd name="T8" fmla="*/ 0 w 25"/>
                            <a:gd name="T9" fmla="*/ 0 h 36"/>
                            <a:gd name="T10" fmla="*/ 0 w 25"/>
                            <a:gd name="T11" fmla="*/ 0 h 36"/>
                            <a:gd name="T12" fmla="*/ 0 w 25"/>
                            <a:gd name="T13" fmla="*/ 0 h 36"/>
                            <a:gd name="T14" fmla="*/ 0 w 25"/>
                            <a:gd name="T15" fmla="*/ 0 h 36"/>
                            <a:gd name="T16" fmla="*/ 0 w 25"/>
                            <a:gd name="T17" fmla="*/ 0 h 36"/>
                            <a:gd name="T18" fmla="*/ 0 w 25"/>
                            <a:gd name="T19" fmla="*/ 0 h 36"/>
                            <a:gd name="T20" fmla="*/ 0 w 25"/>
                            <a:gd name="T21" fmla="*/ 0 h 36"/>
                            <a:gd name="T22" fmla="*/ 0 w 25"/>
                            <a:gd name="T23" fmla="*/ 0 h 36"/>
                            <a:gd name="T24" fmla="*/ 0 w 25"/>
                            <a:gd name="T25" fmla="*/ 0 h 36"/>
                            <a:gd name="T26" fmla="*/ 0 w 25"/>
                            <a:gd name="T27" fmla="*/ 0 h 36"/>
                            <a:gd name="T28" fmla="*/ 0 w 25"/>
                            <a:gd name="T29" fmla="*/ 0 h 36"/>
                            <a:gd name="T30" fmla="*/ 0 w 25"/>
                            <a:gd name="T31" fmla="*/ 0 h 36"/>
                            <a:gd name="T32" fmla="*/ 0 w 25"/>
                            <a:gd name="T33" fmla="*/ 0 h 36"/>
                            <a:gd name="T34" fmla="*/ 0 w 25"/>
                            <a:gd name="T35" fmla="*/ 0 h 36"/>
                            <a:gd name="T36" fmla="*/ 0 w 25"/>
                            <a:gd name="T37" fmla="*/ 0 h 36"/>
                            <a:gd name="T38" fmla="*/ 0 w 25"/>
                            <a:gd name="T39" fmla="*/ 0 h 36"/>
                            <a:gd name="T40" fmla="*/ 0 w 25"/>
                            <a:gd name="T41" fmla="*/ 0 h 36"/>
                            <a:gd name="T42" fmla="*/ 0 w 25"/>
                            <a:gd name="T43" fmla="*/ 0 h 36"/>
                            <a:gd name="T44" fmla="*/ 0 w 25"/>
                            <a:gd name="T45" fmla="*/ 0 h 36"/>
                            <a:gd name="T46" fmla="*/ 0 w 25"/>
                            <a:gd name="T47" fmla="*/ 0 h 36"/>
                            <a:gd name="T48" fmla="*/ 0 w 25"/>
                            <a:gd name="T49" fmla="*/ 0 h 36"/>
                            <a:gd name="T50" fmla="*/ 0 w 25"/>
                            <a:gd name="T51" fmla="*/ 0 h 36"/>
                            <a:gd name="T52" fmla="*/ 0 w 25"/>
                            <a:gd name="T53" fmla="*/ 0 h 36"/>
                            <a:gd name="T54" fmla="*/ 0 w 25"/>
                            <a:gd name="T55" fmla="*/ 0 h 36"/>
                            <a:gd name="T56" fmla="*/ 0 w 25"/>
                            <a:gd name="T57" fmla="*/ 0 h 36"/>
                            <a:gd name="T58" fmla="*/ 0 w 25"/>
                            <a:gd name="T59" fmla="*/ 0 h 36"/>
                            <a:gd name="T60" fmla="*/ 0 w 25"/>
                            <a:gd name="T61" fmla="*/ 0 h 36"/>
                            <a:gd name="T62" fmla="*/ 0 w 25"/>
                            <a:gd name="T63" fmla="*/ 0 h 36"/>
                            <a:gd name="T64" fmla="*/ 0 w 25"/>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36"/>
                            <a:gd name="T101" fmla="*/ 25 w 25"/>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36">
                              <a:moveTo>
                                <a:pt x="0" y="25"/>
                              </a:moveTo>
                              <a:lnTo>
                                <a:pt x="0" y="28"/>
                              </a:lnTo>
                              <a:lnTo>
                                <a:pt x="0" y="30"/>
                              </a:lnTo>
                              <a:lnTo>
                                <a:pt x="3" y="34"/>
                              </a:lnTo>
                              <a:lnTo>
                                <a:pt x="7" y="36"/>
                              </a:lnTo>
                              <a:lnTo>
                                <a:pt x="9" y="36"/>
                              </a:lnTo>
                              <a:lnTo>
                                <a:pt x="13" y="36"/>
                              </a:lnTo>
                              <a:lnTo>
                                <a:pt x="16" y="36"/>
                              </a:lnTo>
                              <a:lnTo>
                                <a:pt x="19" y="36"/>
                              </a:lnTo>
                              <a:lnTo>
                                <a:pt x="22" y="34"/>
                              </a:lnTo>
                              <a:lnTo>
                                <a:pt x="25" y="30"/>
                              </a:lnTo>
                              <a:lnTo>
                                <a:pt x="25" y="28"/>
                              </a:lnTo>
                              <a:lnTo>
                                <a:pt x="25" y="14"/>
                              </a:lnTo>
                              <a:lnTo>
                                <a:pt x="25" y="8"/>
                              </a:lnTo>
                              <a:lnTo>
                                <a:pt x="25" y="6"/>
                              </a:lnTo>
                              <a:lnTo>
                                <a:pt x="22" y="6"/>
                              </a:lnTo>
                              <a:lnTo>
                                <a:pt x="22" y="2"/>
                              </a:lnTo>
                              <a:lnTo>
                                <a:pt x="19" y="0"/>
                              </a:lnTo>
                              <a:lnTo>
                                <a:pt x="16" y="0"/>
                              </a:lnTo>
                              <a:lnTo>
                                <a:pt x="13" y="0"/>
                              </a:lnTo>
                              <a:lnTo>
                                <a:pt x="9" y="0"/>
                              </a:lnTo>
                              <a:lnTo>
                                <a:pt x="7" y="0"/>
                              </a:lnTo>
                              <a:lnTo>
                                <a:pt x="3" y="2"/>
                              </a:lnTo>
                              <a:lnTo>
                                <a:pt x="3" y="6"/>
                              </a:lnTo>
                              <a:lnTo>
                                <a:pt x="0" y="6"/>
                              </a:lnTo>
                              <a:lnTo>
                                <a:pt x="0" y="11"/>
                              </a:lnTo>
                              <a:lnTo>
                                <a:pt x="0" y="25"/>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253" name="Line 553"/>
                        <p:cNvSpPr>
                          <a:spLocks noChangeShapeType="1"/>
                        </p:cNvSpPr>
                        <p:nvPr/>
                      </p:nvSpPr>
                      <p:spPr bwMode="auto">
                        <a:xfrm>
                          <a:off x="1711" y="2321"/>
                          <a:ext cx="1" cy="1"/>
                        </a:xfrm>
                        <a:prstGeom prst="line">
                          <a:avLst/>
                        </a:prstGeom>
                        <a:noFill/>
                        <a:ln w="28575">
                          <a:solidFill>
                            <a:schemeClr val="tx1"/>
                          </a:solidFill>
                          <a:round/>
                          <a:headEnd/>
                          <a:tailEnd/>
                        </a:ln>
                      </p:spPr>
                      <p:txBody>
                        <a:bodyPr/>
                        <a:lstStyle/>
                        <a:p>
                          <a:endParaRPr lang="fr-CA"/>
                        </a:p>
                      </p:txBody>
                    </p:sp>
                    <p:sp>
                      <p:nvSpPr>
                        <p:cNvPr id="123254" name="Freeform 554"/>
                        <p:cNvSpPr>
                          <a:spLocks/>
                        </p:cNvSpPr>
                        <p:nvPr/>
                      </p:nvSpPr>
                      <p:spPr bwMode="auto">
                        <a:xfrm>
                          <a:off x="1708" y="2321"/>
                          <a:ext cx="10" cy="5"/>
                        </a:xfrm>
                        <a:custGeom>
                          <a:avLst/>
                          <a:gdLst>
                            <a:gd name="T0" fmla="*/ 0 w 42"/>
                            <a:gd name="T1" fmla="*/ 0 h 23"/>
                            <a:gd name="T2" fmla="*/ 0 w 42"/>
                            <a:gd name="T3" fmla="*/ 0 h 23"/>
                            <a:gd name="T4" fmla="*/ 0 w 42"/>
                            <a:gd name="T5" fmla="*/ 0 h 23"/>
                            <a:gd name="T6" fmla="*/ 0 w 42"/>
                            <a:gd name="T7" fmla="*/ 0 h 23"/>
                            <a:gd name="T8" fmla="*/ 0 w 42"/>
                            <a:gd name="T9" fmla="*/ 0 h 23"/>
                            <a:gd name="T10" fmla="*/ 0 w 42"/>
                            <a:gd name="T11" fmla="*/ 0 h 23"/>
                            <a:gd name="T12" fmla="*/ 0 w 42"/>
                            <a:gd name="T13" fmla="*/ 0 h 23"/>
                            <a:gd name="T14" fmla="*/ 0 w 42"/>
                            <a:gd name="T15" fmla="*/ 0 h 23"/>
                            <a:gd name="T16" fmla="*/ 0 w 42"/>
                            <a:gd name="T17" fmla="*/ 0 h 23"/>
                            <a:gd name="T18" fmla="*/ 0 w 42"/>
                            <a:gd name="T19" fmla="*/ 0 h 23"/>
                            <a:gd name="T20" fmla="*/ 0 w 42"/>
                            <a:gd name="T21" fmla="*/ 0 h 23"/>
                            <a:gd name="T22" fmla="*/ 0 w 42"/>
                            <a:gd name="T23" fmla="*/ 0 h 23"/>
                            <a:gd name="T24" fmla="*/ 0 w 42"/>
                            <a:gd name="T25" fmla="*/ 0 h 23"/>
                            <a:gd name="T26" fmla="*/ 0 w 42"/>
                            <a:gd name="T27" fmla="*/ 0 h 23"/>
                            <a:gd name="T28" fmla="*/ 0 w 42"/>
                            <a:gd name="T29" fmla="*/ 0 h 23"/>
                            <a:gd name="T30" fmla="*/ 0 w 42"/>
                            <a:gd name="T31" fmla="*/ 0 h 23"/>
                            <a:gd name="T32" fmla="*/ 0 w 42"/>
                            <a:gd name="T33" fmla="*/ 0 h 23"/>
                            <a:gd name="T34" fmla="*/ 0 w 42"/>
                            <a:gd name="T35" fmla="*/ 0 h 23"/>
                            <a:gd name="T36" fmla="*/ 0 w 42"/>
                            <a:gd name="T37" fmla="*/ 0 h 23"/>
                            <a:gd name="T38" fmla="*/ 0 w 42"/>
                            <a:gd name="T39" fmla="*/ 0 h 23"/>
                            <a:gd name="T40" fmla="*/ 0 w 42"/>
                            <a:gd name="T41" fmla="*/ 0 h 23"/>
                            <a:gd name="T42" fmla="*/ 0 w 42"/>
                            <a:gd name="T43" fmla="*/ 0 h 23"/>
                            <a:gd name="T44" fmla="*/ 0 w 42"/>
                            <a:gd name="T45" fmla="*/ 0 h 23"/>
                            <a:gd name="T46" fmla="*/ 0 w 42"/>
                            <a:gd name="T47" fmla="*/ 0 h 23"/>
                            <a:gd name="T48" fmla="*/ 0 w 42"/>
                            <a:gd name="T49" fmla="*/ 0 h 23"/>
                            <a:gd name="T50" fmla="*/ 0 w 42"/>
                            <a:gd name="T51" fmla="*/ 0 h 23"/>
                            <a:gd name="T52" fmla="*/ 0 w 42"/>
                            <a:gd name="T53" fmla="*/ 0 h 23"/>
                            <a:gd name="T54" fmla="*/ 0 w 42"/>
                            <a:gd name="T55" fmla="*/ 0 h 23"/>
                            <a:gd name="T56" fmla="*/ 0 w 42"/>
                            <a:gd name="T57" fmla="*/ 0 h 23"/>
                            <a:gd name="T58" fmla="*/ 0 w 42"/>
                            <a:gd name="T59" fmla="*/ 0 h 23"/>
                            <a:gd name="T60" fmla="*/ 0 w 42"/>
                            <a:gd name="T61" fmla="*/ 0 h 23"/>
                            <a:gd name="T62" fmla="*/ 0 w 42"/>
                            <a:gd name="T63" fmla="*/ 0 h 23"/>
                            <a:gd name="T64" fmla="*/ 0 w 42"/>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2"/>
                            <a:gd name="T100" fmla="*/ 0 h 23"/>
                            <a:gd name="T101" fmla="*/ 42 w 42"/>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2" h="23">
                              <a:moveTo>
                                <a:pt x="13" y="0"/>
                              </a:moveTo>
                              <a:lnTo>
                                <a:pt x="9" y="0"/>
                              </a:lnTo>
                              <a:lnTo>
                                <a:pt x="7" y="0"/>
                              </a:lnTo>
                              <a:lnTo>
                                <a:pt x="3" y="2"/>
                              </a:lnTo>
                              <a:lnTo>
                                <a:pt x="3" y="6"/>
                              </a:lnTo>
                              <a:lnTo>
                                <a:pt x="0" y="6"/>
                              </a:lnTo>
                              <a:lnTo>
                                <a:pt x="0" y="8"/>
                              </a:lnTo>
                              <a:lnTo>
                                <a:pt x="0" y="11"/>
                              </a:lnTo>
                              <a:lnTo>
                                <a:pt x="0" y="14"/>
                              </a:lnTo>
                              <a:lnTo>
                                <a:pt x="3" y="17"/>
                              </a:lnTo>
                              <a:lnTo>
                                <a:pt x="3" y="19"/>
                              </a:lnTo>
                              <a:lnTo>
                                <a:pt x="7" y="19"/>
                              </a:lnTo>
                              <a:lnTo>
                                <a:pt x="7" y="23"/>
                              </a:lnTo>
                              <a:lnTo>
                                <a:pt x="9" y="23"/>
                              </a:lnTo>
                              <a:lnTo>
                                <a:pt x="22" y="23"/>
                              </a:lnTo>
                              <a:lnTo>
                                <a:pt x="29" y="23"/>
                              </a:lnTo>
                              <a:lnTo>
                                <a:pt x="31" y="23"/>
                              </a:lnTo>
                              <a:lnTo>
                                <a:pt x="35" y="19"/>
                              </a:lnTo>
                              <a:lnTo>
                                <a:pt x="38" y="17"/>
                              </a:lnTo>
                              <a:lnTo>
                                <a:pt x="38" y="14"/>
                              </a:lnTo>
                              <a:lnTo>
                                <a:pt x="42" y="11"/>
                              </a:lnTo>
                              <a:lnTo>
                                <a:pt x="38" y="8"/>
                              </a:lnTo>
                              <a:lnTo>
                                <a:pt x="38" y="6"/>
                              </a:lnTo>
                              <a:lnTo>
                                <a:pt x="35" y="2"/>
                              </a:lnTo>
                              <a:lnTo>
                                <a:pt x="35" y="0"/>
                              </a:lnTo>
                              <a:lnTo>
                                <a:pt x="31" y="0"/>
                              </a:lnTo>
                              <a:lnTo>
                                <a:pt x="25"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255" name="Line 555"/>
                        <p:cNvSpPr>
                          <a:spLocks noChangeShapeType="1"/>
                        </p:cNvSpPr>
                        <p:nvPr/>
                      </p:nvSpPr>
                      <p:spPr bwMode="auto">
                        <a:xfrm>
                          <a:off x="1711" y="2323"/>
                          <a:ext cx="1" cy="1"/>
                        </a:xfrm>
                        <a:prstGeom prst="line">
                          <a:avLst/>
                        </a:prstGeom>
                        <a:noFill/>
                        <a:ln w="28575">
                          <a:solidFill>
                            <a:schemeClr val="tx1"/>
                          </a:solidFill>
                          <a:round/>
                          <a:headEnd/>
                          <a:tailEnd/>
                        </a:ln>
                      </p:spPr>
                      <p:txBody>
                        <a:bodyPr/>
                        <a:lstStyle/>
                        <a:p>
                          <a:endParaRPr lang="fr-CA"/>
                        </a:p>
                      </p:txBody>
                    </p:sp>
                    <p:sp>
                      <p:nvSpPr>
                        <p:cNvPr id="123256" name="Freeform 556"/>
                        <p:cNvSpPr>
                          <a:spLocks/>
                        </p:cNvSpPr>
                        <p:nvPr/>
                      </p:nvSpPr>
                      <p:spPr bwMode="auto">
                        <a:xfrm>
                          <a:off x="1711" y="2312"/>
                          <a:ext cx="6" cy="14"/>
                        </a:xfrm>
                        <a:custGeom>
                          <a:avLst/>
                          <a:gdLst>
                            <a:gd name="T0" fmla="*/ 0 w 22"/>
                            <a:gd name="T1" fmla="*/ 0 h 70"/>
                            <a:gd name="T2" fmla="*/ 0 w 22"/>
                            <a:gd name="T3" fmla="*/ 0 h 70"/>
                            <a:gd name="T4" fmla="*/ 0 w 22"/>
                            <a:gd name="T5" fmla="*/ 0 h 70"/>
                            <a:gd name="T6" fmla="*/ 0 w 22"/>
                            <a:gd name="T7" fmla="*/ 0 h 70"/>
                            <a:gd name="T8" fmla="*/ 0 w 22"/>
                            <a:gd name="T9" fmla="*/ 0 h 70"/>
                            <a:gd name="T10" fmla="*/ 0 w 22"/>
                            <a:gd name="T11" fmla="*/ 0 h 70"/>
                            <a:gd name="T12" fmla="*/ 0 w 22"/>
                            <a:gd name="T13" fmla="*/ 0 h 70"/>
                            <a:gd name="T14" fmla="*/ 0 w 22"/>
                            <a:gd name="T15" fmla="*/ 0 h 70"/>
                            <a:gd name="T16" fmla="*/ 0 w 22"/>
                            <a:gd name="T17" fmla="*/ 0 h 70"/>
                            <a:gd name="T18" fmla="*/ 0 w 22"/>
                            <a:gd name="T19" fmla="*/ 0 h 70"/>
                            <a:gd name="T20" fmla="*/ 0 w 22"/>
                            <a:gd name="T21" fmla="*/ 0 h 70"/>
                            <a:gd name="T22" fmla="*/ 0 w 22"/>
                            <a:gd name="T23" fmla="*/ 0 h 70"/>
                            <a:gd name="T24" fmla="*/ 0 w 22"/>
                            <a:gd name="T25" fmla="*/ 0 h 70"/>
                            <a:gd name="T26" fmla="*/ 0 w 22"/>
                            <a:gd name="T27" fmla="*/ 0 h 70"/>
                            <a:gd name="T28" fmla="*/ 0 w 22"/>
                            <a:gd name="T29" fmla="*/ 0 h 70"/>
                            <a:gd name="T30" fmla="*/ 0 w 22"/>
                            <a:gd name="T31" fmla="*/ 0 h 70"/>
                            <a:gd name="T32" fmla="*/ 0 w 22"/>
                            <a:gd name="T33" fmla="*/ 0 h 70"/>
                            <a:gd name="T34" fmla="*/ 0 w 22"/>
                            <a:gd name="T35" fmla="*/ 0 h 70"/>
                            <a:gd name="T36" fmla="*/ 0 w 22"/>
                            <a:gd name="T37" fmla="*/ 0 h 70"/>
                            <a:gd name="T38" fmla="*/ 0 w 22"/>
                            <a:gd name="T39" fmla="*/ 0 h 70"/>
                            <a:gd name="T40" fmla="*/ 0 w 22"/>
                            <a:gd name="T41" fmla="*/ 0 h 70"/>
                            <a:gd name="T42" fmla="*/ 0 w 22"/>
                            <a:gd name="T43" fmla="*/ 0 h 70"/>
                            <a:gd name="T44" fmla="*/ 0 w 22"/>
                            <a:gd name="T45" fmla="*/ 0 h 70"/>
                            <a:gd name="T46" fmla="*/ 0 w 22"/>
                            <a:gd name="T47" fmla="*/ 0 h 70"/>
                            <a:gd name="T48" fmla="*/ 0 w 22"/>
                            <a:gd name="T49" fmla="*/ 0 h 70"/>
                            <a:gd name="T50" fmla="*/ 0 w 22"/>
                            <a:gd name="T51" fmla="*/ 0 h 70"/>
                            <a:gd name="T52" fmla="*/ 0 w 22"/>
                            <a:gd name="T53" fmla="*/ 0 h 70"/>
                            <a:gd name="T54" fmla="*/ 0 w 22"/>
                            <a:gd name="T55" fmla="*/ 0 h 70"/>
                            <a:gd name="T56" fmla="*/ 0 w 22"/>
                            <a:gd name="T57" fmla="*/ 0 h 70"/>
                            <a:gd name="T58" fmla="*/ 0 w 22"/>
                            <a:gd name="T59" fmla="*/ 0 h 70"/>
                            <a:gd name="T60" fmla="*/ 0 w 22"/>
                            <a:gd name="T61" fmla="*/ 0 h 70"/>
                            <a:gd name="T62" fmla="*/ 0 w 22"/>
                            <a:gd name="T63" fmla="*/ 0 h 70"/>
                            <a:gd name="T64" fmla="*/ 0 w 22"/>
                            <a:gd name="T65" fmla="*/ 0 h 7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
                            <a:gd name="T100" fmla="*/ 0 h 70"/>
                            <a:gd name="T101" fmla="*/ 22 w 22"/>
                            <a:gd name="T102" fmla="*/ 70 h 7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 h="70">
                              <a:moveTo>
                                <a:pt x="0" y="58"/>
                              </a:moveTo>
                              <a:lnTo>
                                <a:pt x="0" y="61"/>
                              </a:lnTo>
                              <a:lnTo>
                                <a:pt x="0" y="64"/>
                              </a:lnTo>
                              <a:lnTo>
                                <a:pt x="3" y="66"/>
                              </a:lnTo>
                              <a:lnTo>
                                <a:pt x="6" y="70"/>
                              </a:lnTo>
                              <a:lnTo>
                                <a:pt x="9" y="70"/>
                              </a:lnTo>
                              <a:lnTo>
                                <a:pt x="13" y="70"/>
                              </a:lnTo>
                              <a:lnTo>
                                <a:pt x="15" y="70"/>
                              </a:lnTo>
                              <a:lnTo>
                                <a:pt x="19" y="66"/>
                              </a:lnTo>
                              <a:lnTo>
                                <a:pt x="22" y="64"/>
                              </a:lnTo>
                              <a:lnTo>
                                <a:pt x="22" y="61"/>
                              </a:lnTo>
                              <a:lnTo>
                                <a:pt x="22" y="17"/>
                              </a:lnTo>
                              <a:lnTo>
                                <a:pt x="22" y="8"/>
                              </a:lnTo>
                              <a:lnTo>
                                <a:pt x="22" y="5"/>
                              </a:lnTo>
                              <a:lnTo>
                                <a:pt x="19" y="2"/>
                              </a:lnTo>
                              <a:lnTo>
                                <a:pt x="15" y="0"/>
                              </a:lnTo>
                              <a:lnTo>
                                <a:pt x="13" y="0"/>
                              </a:lnTo>
                              <a:lnTo>
                                <a:pt x="9" y="0"/>
                              </a:lnTo>
                              <a:lnTo>
                                <a:pt x="6" y="0"/>
                              </a:lnTo>
                              <a:lnTo>
                                <a:pt x="3" y="2"/>
                              </a:lnTo>
                              <a:lnTo>
                                <a:pt x="0" y="5"/>
                              </a:lnTo>
                              <a:lnTo>
                                <a:pt x="0" y="13"/>
                              </a:lnTo>
                              <a:lnTo>
                                <a:pt x="0" y="5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257" name="Line 557"/>
                        <p:cNvSpPr>
                          <a:spLocks noChangeShapeType="1"/>
                        </p:cNvSpPr>
                        <p:nvPr/>
                      </p:nvSpPr>
                      <p:spPr bwMode="auto">
                        <a:xfrm>
                          <a:off x="1715" y="2312"/>
                          <a:ext cx="1" cy="1"/>
                        </a:xfrm>
                        <a:prstGeom prst="line">
                          <a:avLst/>
                        </a:prstGeom>
                        <a:noFill/>
                        <a:ln w="28575">
                          <a:solidFill>
                            <a:schemeClr val="tx1"/>
                          </a:solidFill>
                          <a:round/>
                          <a:headEnd/>
                          <a:tailEnd/>
                        </a:ln>
                      </p:spPr>
                      <p:txBody>
                        <a:bodyPr/>
                        <a:lstStyle/>
                        <a:p>
                          <a:endParaRPr lang="fr-CA"/>
                        </a:p>
                      </p:txBody>
                    </p:sp>
                    <p:sp>
                      <p:nvSpPr>
                        <p:cNvPr id="123258" name="Freeform 558"/>
                        <p:cNvSpPr>
                          <a:spLocks/>
                        </p:cNvSpPr>
                        <p:nvPr/>
                      </p:nvSpPr>
                      <p:spPr bwMode="auto">
                        <a:xfrm>
                          <a:off x="1711" y="2312"/>
                          <a:ext cx="10" cy="4"/>
                        </a:xfrm>
                        <a:custGeom>
                          <a:avLst/>
                          <a:gdLst>
                            <a:gd name="T0" fmla="*/ 0 w 39"/>
                            <a:gd name="T1" fmla="*/ 0 h 21"/>
                            <a:gd name="T2" fmla="*/ 0 w 39"/>
                            <a:gd name="T3" fmla="*/ 0 h 21"/>
                            <a:gd name="T4" fmla="*/ 0 w 39"/>
                            <a:gd name="T5" fmla="*/ 0 h 21"/>
                            <a:gd name="T6" fmla="*/ 0 w 39"/>
                            <a:gd name="T7" fmla="*/ 0 h 21"/>
                            <a:gd name="T8" fmla="*/ 0 w 39"/>
                            <a:gd name="T9" fmla="*/ 0 h 21"/>
                            <a:gd name="T10" fmla="*/ 0 w 39"/>
                            <a:gd name="T11" fmla="*/ 0 h 21"/>
                            <a:gd name="T12" fmla="*/ 0 w 39"/>
                            <a:gd name="T13" fmla="*/ 0 h 21"/>
                            <a:gd name="T14" fmla="*/ 0 w 39"/>
                            <a:gd name="T15" fmla="*/ 0 h 21"/>
                            <a:gd name="T16" fmla="*/ 0 w 39"/>
                            <a:gd name="T17" fmla="*/ 0 h 21"/>
                            <a:gd name="T18" fmla="*/ 0 w 39"/>
                            <a:gd name="T19" fmla="*/ 0 h 21"/>
                            <a:gd name="T20" fmla="*/ 0 w 39"/>
                            <a:gd name="T21" fmla="*/ 0 h 21"/>
                            <a:gd name="T22" fmla="*/ 0 w 39"/>
                            <a:gd name="T23" fmla="*/ 0 h 21"/>
                            <a:gd name="T24" fmla="*/ 0 w 39"/>
                            <a:gd name="T25" fmla="*/ 0 h 21"/>
                            <a:gd name="T26" fmla="*/ 0 w 39"/>
                            <a:gd name="T27" fmla="*/ 0 h 21"/>
                            <a:gd name="T28" fmla="*/ 0 w 39"/>
                            <a:gd name="T29" fmla="*/ 0 h 21"/>
                            <a:gd name="T30" fmla="*/ 0 w 39"/>
                            <a:gd name="T31" fmla="*/ 0 h 21"/>
                            <a:gd name="T32" fmla="*/ 0 w 39"/>
                            <a:gd name="T33" fmla="*/ 0 h 21"/>
                            <a:gd name="T34" fmla="*/ 0 w 39"/>
                            <a:gd name="T35" fmla="*/ 0 h 21"/>
                            <a:gd name="T36" fmla="*/ 0 w 39"/>
                            <a:gd name="T37" fmla="*/ 0 h 21"/>
                            <a:gd name="T38" fmla="*/ 0 w 39"/>
                            <a:gd name="T39" fmla="*/ 0 h 21"/>
                            <a:gd name="T40" fmla="*/ 0 w 39"/>
                            <a:gd name="T41" fmla="*/ 0 h 21"/>
                            <a:gd name="T42" fmla="*/ 0 w 39"/>
                            <a:gd name="T43" fmla="*/ 0 h 21"/>
                            <a:gd name="T44" fmla="*/ 0 w 39"/>
                            <a:gd name="T45" fmla="*/ 0 h 21"/>
                            <a:gd name="T46" fmla="*/ 0 w 39"/>
                            <a:gd name="T47" fmla="*/ 0 h 21"/>
                            <a:gd name="T48" fmla="*/ 0 w 39"/>
                            <a:gd name="T49" fmla="*/ 0 h 21"/>
                            <a:gd name="T50" fmla="*/ 0 w 39"/>
                            <a:gd name="T51" fmla="*/ 0 h 21"/>
                            <a:gd name="T52" fmla="*/ 0 w 39"/>
                            <a:gd name="T53" fmla="*/ 0 h 21"/>
                            <a:gd name="T54" fmla="*/ 0 w 39"/>
                            <a:gd name="T55" fmla="*/ 0 h 21"/>
                            <a:gd name="T56" fmla="*/ 0 w 39"/>
                            <a:gd name="T57" fmla="*/ 0 h 21"/>
                            <a:gd name="T58" fmla="*/ 0 w 39"/>
                            <a:gd name="T59" fmla="*/ 0 h 21"/>
                            <a:gd name="T60" fmla="*/ 0 w 39"/>
                            <a:gd name="T61" fmla="*/ 0 h 21"/>
                            <a:gd name="T62" fmla="*/ 0 w 39"/>
                            <a:gd name="T63" fmla="*/ 0 h 21"/>
                            <a:gd name="T64" fmla="*/ 0 w 39"/>
                            <a:gd name="T65" fmla="*/ 0 h 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
                            <a:gd name="T100" fmla="*/ 0 h 21"/>
                            <a:gd name="T101" fmla="*/ 39 w 39"/>
                            <a:gd name="T102" fmla="*/ 21 h 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 h="21">
                              <a:moveTo>
                                <a:pt x="13" y="0"/>
                              </a:moveTo>
                              <a:lnTo>
                                <a:pt x="9" y="0"/>
                              </a:lnTo>
                              <a:lnTo>
                                <a:pt x="6" y="0"/>
                              </a:lnTo>
                              <a:lnTo>
                                <a:pt x="3" y="2"/>
                              </a:lnTo>
                              <a:lnTo>
                                <a:pt x="0" y="5"/>
                              </a:lnTo>
                              <a:lnTo>
                                <a:pt x="0" y="8"/>
                              </a:lnTo>
                              <a:lnTo>
                                <a:pt x="0" y="11"/>
                              </a:lnTo>
                              <a:lnTo>
                                <a:pt x="0" y="13"/>
                              </a:lnTo>
                              <a:lnTo>
                                <a:pt x="0" y="17"/>
                              </a:lnTo>
                              <a:lnTo>
                                <a:pt x="3" y="19"/>
                              </a:lnTo>
                              <a:lnTo>
                                <a:pt x="6" y="21"/>
                              </a:lnTo>
                              <a:lnTo>
                                <a:pt x="9" y="21"/>
                              </a:lnTo>
                              <a:lnTo>
                                <a:pt x="22" y="21"/>
                              </a:lnTo>
                              <a:lnTo>
                                <a:pt x="28" y="21"/>
                              </a:lnTo>
                              <a:lnTo>
                                <a:pt x="32" y="21"/>
                              </a:lnTo>
                              <a:lnTo>
                                <a:pt x="32" y="19"/>
                              </a:lnTo>
                              <a:lnTo>
                                <a:pt x="35" y="19"/>
                              </a:lnTo>
                              <a:lnTo>
                                <a:pt x="35" y="17"/>
                              </a:lnTo>
                              <a:lnTo>
                                <a:pt x="39" y="17"/>
                              </a:lnTo>
                              <a:lnTo>
                                <a:pt x="39" y="13"/>
                              </a:lnTo>
                              <a:lnTo>
                                <a:pt x="39" y="11"/>
                              </a:lnTo>
                              <a:lnTo>
                                <a:pt x="39" y="8"/>
                              </a:lnTo>
                              <a:lnTo>
                                <a:pt x="39" y="5"/>
                              </a:lnTo>
                              <a:lnTo>
                                <a:pt x="35" y="5"/>
                              </a:lnTo>
                              <a:lnTo>
                                <a:pt x="35" y="2"/>
                              </a:lnTo>
                              <a:lnTo>
                                <a:pt x="32" y="2"/>
                              </a:lnTo>
                              <a:lnTo>
                                <a:pt x="32"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259" name="Line 559"/>
                        <p:cNvSpPr>
                          <a:spLocks noChangeShapeType="1"/>
                        </p:cNvSpPr>
                        <p:nvPr/>
                      </p:nvSpPr>
                      <p:spPr bwMode="auto">
                        <a:xfrm>
                          <a:off x="1715" y="2314"/>
                          <a:ext cx="1" cy="1"/>
                        </a:xfrm>
                        <a:prstGeom prst="line">
                          <a:avLst/>
                        </a:prstGeom>
                        <a:noFill/>
                        <a:ln w="28575">
                          <a:solidFill>
                            <a:schemeClr val="tx1"/>
                          </a:solidFill>
                          <a:round/>
                          <a:headEnd/>
                          <a:tailEnd/>
                        </a:ln>
                      </p:spPr>
                      <p:txBody>
                        <a:bodyPr/>
                        <a:lstStyle/>
                        <a:p>
                          <a:endParaRPr lang="fr-CA"/>
                        </a:p>
                      </p:txBody>
                    </p:sp>
                    <p:sp>
                      <p:nvSpPr>
                        <p:cNvPr id="123260" name="Freeform 560"/>
                        <p:cNvSpPr>
                          <a:spLocks/>
                        </p:cNvSpPr>
                        <p:nvPr/>
                      </p:nvSpPr>
                      <p:spPr bwMode="auto">
                        <a:xfrm>
                          <a:off x="1715" y="2308"/>
                          <a:ext cx="6" cy="8"/>
                        </a:xfrm>
                        <a:custGeom>
                          <a:avLst/>
                          <a:gdLst>
                            <a:gd name="T0" fmla="*/ 0 w 26"/>
                            <a:gd name="T1" fmla="*/ 0 h 38"/>
                            <a:gd name="T2" fmla="*/ 0 w 26"/>
                            <a:gd name="T3" fmla="*/ 0 h 38"/>
                            <a:gd name="T4" fmla="*/ 0 w 26"/>
                            <a:gd name="T5" fmla="*/ 0 h 38"/>
                            <a:gd name="T6" fmla="*/ 0 w 26"/>
                            <a:gd name="T7" fmla="*/ 0 h 38"/>
                            <a:gd name="T8" fmla="*/ 0 w 26"/>
                            <a:gd name="T9" fmla="*/ 0 h 38"/>
                            <a:gd name="T10" fmla="*/ 0 w 26"/>
                            <a:gd name="T11" fmla="*/ 0 h 38"/>
                            <a:gd name="T12" fmla="*/ 0 w 26"/>
                            <a:gd name="T13" fmla="*/ 0 h 38"/>
                            <a:gd name="T14" fmla="*/ 0 w 26"/>
                            <a:gd name="T15" fmla="*/ 0 h 38"/>
                            <a:gd name="T16" fmla="*/ 0 w 26"/>
                            <a:gd name="T17" fmla="*/ 0 h 38"/>
                            <a:gd name="T18" fmla="*/ 0 w 26"/>
                            <a:gd name="T19" fmla="*/ 0 h 38"/>
                            <a:gd name="T20" fmla="*/ 0 w 26"/>
                            <a:gd name="T21" fmla="*/ 0 h 38"/>
                            <a:gd name="T22" fmla="*/ 0 w 26"/>
                            <a:gd name="T23" fmla="*/ 0 h 38"/>
                            <a:gd name="T24" fmla="*/ 0 w 26"/>
                            <a:gd name="T25" fmla="*/ 0 h 38"/>
                            <a:gd name="T26" fmla="*/ 0 w 26"/>
                            <a:gd name="T27" fmla="*/ 0 h 38"/>
                            <a:gd name="T28" fmla="*/ 0 w 26"/>
                            <a:gd name="T29" fmla="*/ 0 h 38"/>
                            <a:gd name="T30" fmla="*/ 0 w 26"/>
                            <a:gd name="T31" fmla="*/ 0 h 38"/>
                            <a:gd name="T32" fmla="*/ 0 w 26"/>
                            <a:gd name="T33" fmla="*/ 0 h 38"/>
                            <a:gd name="T34" fmla="*/ 0 w 26"/>
                            <a:gd name="T35" fmla="*/ 0 h 38"/>
                            <a:gd name="T36" fmla="*/ 0 w 26"/>
                            <a:gd name="T37" fmla="*/ 0 h 38"/>
                            <a:gd name="T38" fmla="*/ 0 w 26"/>
                            <a:gd name="T39" fmla="*/ 0 h 38"/>
                            <a:gd name="T40" fmla="*/ 0 w 26"/>
                            <a:gd name="T41" fmla="*/ 0 h 38"/>
                            <a:gd name="T42" fmla="*/ 0 w 26"/>
                            <a:gd name="T43" fmla="*/ 0 h 38"/>
                            <a:gd name="T44" fmla="*/ 0 w 26"/>
                            <a:gd name="T45" fmla="*/ 0 h 38"/>
                            <a:gd name="T46" fmla="*/ 0 w 26"/>
                            <a:gd name="T47" fmla="*/ 0 h 38"/>
                            <a:gd name="T48" fmla="*/ 0 w 26"/>
                            <a:gd name="T49" fmla="*/ 0 h 38"/>
                            <a:gd name="T50" fmla="*/ 0 w 26"/>
                            <a:gd name="T51" fmla="*/ 0 h 38"/>
                            <a:gd name="T52" fmla="*/ 0 w 26"/>
                            <a:gd name="T53" fmla="*/ 0 h 38"/>
                            <a:gd name="T54" fmla="*/ 0 w 26"/>
                            <a:gd name="T55" fmla="*/ 0 h 38"/>
                            <a:gd name="T56" fmla="*/ 0 w 26"/>
                            <a:gd name="T57" fmla="*/ 0 h 38"/>
                            <a:gd name="T58" fmla="*/ 0 w 26"/>
                            <a:gd name="T59" fmla="*/ 0 h 38"/>
                            <a:gd name="T60" fmla="*/ 0 w 26"/>
                            <a:gd name="T61" fmla="*/ 0 h 38"/>
                            <a:gd name="T62" fmla="*/ 0 w 26"/>
                            <a:gd name="T63" fmla="*/ 0 h 38"/>
                            <a:gd name="T64" fmla="*/ 0 w 26"/>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8"/>
                            <a:gd name="T101" fmla="*/ 26 w 26"/>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8">
                              <a:moveTo>
                                <a:pt x="0" y="28"/>
                              </a:moveTo>
                              <a:lnTo>
                                <a:pt x="0" y="30"/>
                              </a:lnTo>
                              <a:lnTo>
                                <a:pt x="0" y="34"/>
                              </a:lnTo>
                              <a:lnTo>
                                <a:pt x="2" y="34"/>
                              </a:lnTo>
                              <a:lnTo>
                                <a:pt x="2" y="36"/>
                              </a:lnTo>
                              <a:lnTo>
                                <a:pt x="6" y="36"/>
                              </a:lnTo>
                              <a:lnTo>
                                <a:pt x="9" y="38"/>
                              </a:lnTo>
                              <a:lnTo>
                                <a:pt x="13" y="38"/>
                              </a:lnTo>
                              <a:lnTo>
                                <a:pt x="15" y="38"/>
                              </a:lnTo>
                              <a:lnTo>
                                <a:pt x="19" y="38"/>
                              </a:lnTo>
                              <a:lnTo>
                                <a:pt x="19" y="36"/>
                              </a:lnTo>
                              <a:lnTo>
                                <a:pt x="22" y="36"/>
                              </a:lnTo>
                              <a:lnTo>
                                <a:pt x="22" y="34"/>
                              </a:lnTo>
                              <a:lnTo>
                                <a:pt x="26" y="34"/>
                              </a:lnTo>
                              <a:lnTo>
                                <a:pt x="26" y="30"/>
                              </a:lnTo>
                              <a:lnTo>
                                <a:pt x="26" y="17"/>
                              </a:lnTo>
                              <a:lnTo>
                                <a:pt x="26" y="11"/>
                              </a:lnTo>
                              <a:lnTo>
                                <a:pt x="26" y="8"/>
                              </a:lnTo>
                              <a:lnTo>
                                <a:pt x="22" y="5"/>
                              </a:lnTo>
                              <a:lnTo>
                                <a:pt x="19" y="2"/>
                              </a:lnTo>
                              <a:lnTo>
                                <a:pt x="15" y="0"/>
                              </a:lnTo>
                              <a:lnTo>
                                <a:pt x="13" y="0"/>
                              </a:lnTo>
                              <a:lnTo>
                                <a:pt x="9" y="0"/>
                              </a:lnTo>
                              <a:lnTo>
                                <a:pt x="9" y="2"/>
                              </a:lnTo>
                              <a:lnTo>
                                <a:pt x="6" y="2"/>
                              </a:lnTo>
                              <a:lnTo>
                                <a:pt x="2" y="5"/>
                              </a:lnTo>
                              <a:lnTo>
                                <a:pt x="0" y="8"/>
                              </a:lnTo>
                              <a:lnTo>
                                <a:pt x="0" y="13"/>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261" name="Line 561"/>
                        <p:cNvSpPr>
                          <a:spLocks noChangeShapeType="1"/>
                        </p:cNvSpPr>
                        <p:nvPr/>
                      </p:nvSpPr>
                      <p:spPr bwMode="auto">
                        <a:xfrm>
                          <a:off x="1718" y="2308"/>
                          <a:ext cx="1" cy="1"/>
                        </a:xfrm>
                        <a:prstGeom prst="line">
                          <a:avLst/>
                        </a:prstGeom>
                        <a:noFill/>
                        <a:ln w="28575">
                          <a:solidFill>
                            <a:schemeClr val="tx1"/>
                          </a:solidFill>
                          <a:round/>
                          <a:headEnd/>
                          <a:tailEnd/>
                        </a:ln>
                      </p:spPr>
                      <p:txBody>
                        <a:bodyPr/>
                        <a:lstStyle/>
                        <a:p>
                          <a:endParaRPr lang="fr-CA"/>
                        </a:p>
                      </p:txBody>
                    </p:sp>
                    <p:sp>
                      <p:nvSpPr>
                        <p:cNvPr id="123262" name="Freeform 562"/>
                        <p:cNvSpPr>
                          <a:spLocks/>
                        </p:cNvSpPr>
                        <p:nvPr/>
                      </p:nvSpPr>
                      <p:spPr bwMode="auto">
                        <a:xfrm>
                          <a:off x="1715" y="2308"/>
                          <a:ext cx="10" cy="5"/>
                        </a:xfrm>
                        <a:custGeom>
                          <a:avLst/>
                          <a:gdLst>
                            <a:gd name="T0" fmla="*/ 0 w 41"/>
                            <a:gd name="T1" fmla="*/ 0 h 22"/>
                            <a:gd name="T2" fmla="*/ 0 w 41"/>
                            <a:gd name="T3" fmla="*/ 0 h 22"/>
                            <a:gd name="T4" fmla="*/ 0 w 41"/>
                            <a:gd name="T5" fmla="*/ 0 h 22"/>
                            <a:gd name="T6" fmla="*/ 0 w 41"/>
                            <a:gd name="T7" fmla="*/ 0 h 22"/>
                            <a:gd name="T8" fmla="*/ 0 w 41"/>
                            <a:gd name="T9" fmla="*/ 0 h 22"/>
                            <a:gd name="T10" fmla="*/ 0 w 41"/>
                            <a:gd name="T11" fmla="*/ 0 h 22"/>
                            <a:gd name="T12" fmla="*/ 0 w 41"/>
                            <a:gd name="T13" fmla="*/ 0 h 22"/>
                            <a:gd name="T14" fmla="*/ 0 w 41"/>
                            <a:gd name="T15" fmla="*/ 0 h 22"/>
                            <a:gd name="T16" fmla="*/ 0 w 41"/>
                            <a:gd name="T17" fmla="*/ 0 h 22"/>
                            <a:gd name="T18" fmla="*/ 0 w 41"/>
                            <a:gd name="T19" fmla="*/ 0 h 22"/>
                            <a:gd name="T20" fmla="*/ 0 w 41"/>
                            <a:gd name="T21" fmla="*/ 0 h 22"/>
                            <a:gd name="T22" fmla="*/ 0 w 41"/>
                            <a:gd name="T23" fmla="*/ 0 h 22"/>
                            <a:gd name="T24" fmla="*/ 0 w 41"/>
                            <a:gd name="T25" fmla="*/ 0 h 22"/>
                            <a:gd name="T26" fmla="*/ 0 w 41"/>
                            <a:gd name="T27" fmla="*/ 0 h 22"/>
                            <a:gd name="T28" fmla="*/ 0 w 41"/>
                            <a:gd name="T29" fmla="*/ 0 h 22"/>
                            <a:gd name="T30" fmla="*/ 0 w 41"/>
                            <a:gd name="T31" fmla="*/ 0 h 22"/>
                            <a:gd name="T32" fmla="*/ 0 w 41"/>
                            <a:gd name="T33" fmla="*/ 0 h 22"/>
                            <a:gd name="T34" fmla="*/ 0 w 41"/>
                            <a:gd name="T35" fmla="*/ 0 h 22"/>
                            <a:gd name="T36" fmla="*/ 0 w 41"/>
                            <a:gd name="T37" fmla="*/ 0 h 22"/>
                            <a:gd name="T38" fmla="*/ 0 w 41"/>
                            <a:gd name="T39" fmla="*/ 0 h 22"/>
                            <a:gd name="T40" fmla="*/ 0 w 41"/>
                            <a:gd name="T41" fmla="*/ 0 h 22"/>
                            <a:gd name="T42" fmla="*/ 0 w 41"/>
                            <a:gd name="T43" fmla="*/ 0 h 22"/>
                            <a:gd name="T44" fmla="*/ 0 w 41"/>
                            <a:gd name="T45" fmla="*/ 0 h 22"/>
                            <a:gd name="T46" fmla="*/ 0 w 41"/>
                            <a:gd name="T47" fmla="*/ 0 h 22"/>
                            <a:gd name="T48" fmla="*/ 0 w 41"/>
                            <a:gd name="T49" fmla="*/ 0 h 22"/>
                            <a:gd name="T50" fmla="*/ 0 w 41"/>
                            <a:gd name="T51" fmla="*/ 0 h 22"/>
                            <a:gd name="T52" fmla="*/ 0 w 41"/>
                            <a:gd name="T53" fmla="*/ 0 h 22"/>
                            <a:gd name="T54" fmla="*/ 0 w 41"/>
                            <a:gd name="T55" fmla="*/ 0 h 22"/>
                            <a:gd name="T56" fmla="*/ 0 w 41"/>
                            <a:gd name="T57" fmla="*/ 0 h 22"/>
                            <a:gd name="T58" fmla="*/ 0 w 41"/>
                            <a:gd name="T59" fmla="*/ 0 h 22"/>
                            <a:gd name="T60" fmla="*/ 0 w 41"/>
                            <a:gd name="T61" fmla="*/ 0 h 22"/>
                            <a:gd name="T62" fmla="*/ 0 w 41"/>
                            <a:gd name="T63" fmla="*/ 0 h 22"/>
                            <a:gd name="T64" fmla="*/ 0 w 41"/>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2"/>
                            <a:gd name="T101" fmla="*/ 41 w 41"/>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2">
                              <a:moveTo>
                                <a:pt x="13" y="0"/>
                              </a:moveTo>
                              <a:lnTo>
                                <a:pt x="9" y="0"/>
                              </a:lnTo>
                              <a:lnTo>
                                <a:pt x="9" y="2"/>
                              </a:lnTo>
                              <a:lnTo>
                                <a:pt x="6" y="2"/>
                              </a:lnTo>
                              <a:lnTo>
                                <a:pt x="2" y="5"/>
                              </a:lnTo>
                              <a:lnTo>
                                <a:pt x="0" y="8"/>
                              </a:lnTo>
                              <a:lnTo>
                                <a:pt x="0" y="11"/>
                              </a:lnTo>
                              <a:lnTo>
                                <a:pt x="0" y="13"/>
                              </a:lnTo>
                              <a:lnTo>
                                <a:pt x="0" y="17"/>
                              </a:lnTo>
                              <a:lnTo>
                                <a:pt x="2" y="19"/>
                              </a:lnTo>
                              <a:lnTo>
                                <a:pt x="6" y="22"/>
                              </a:lnTo>
                              <a:lnTo>
                                <a:pt x="9" y="22"/>
                              </a:lnTo>
                              <a:lnTo>
                                <a:pt x="22" y="22"/>
                              </a:lnTo>
                              <a:lnTo>
                                <a:pt x="28" y="22"/>
                              </a:lnTo>
                              <a:lnTo>
                                <a:pt x="32" y="22"/>
                              </a:lnTo>
                              <a:lnTo>
                                <a:pt x="35" y="22"/>
                              </a:lnTo>
                              <a:lnTo>
                                <a:pt x="35" y="19"/>
                              </a:lnTo>
                              <a:lnTo>
                                <a:pt x="39" y="19"/>
                              </a:lnTo>
                              <a:lnTo>
                                <a:pt x="39" y="17"/>
                              </a:lnTo>
                              <a:lnTo>
                                <a:pt x="39" y="13"/>
                              </a:lnTo>
                              <a:lnTo>
                                <a:pt x="41" y="11"/>
                              </a:lnTo>
                              <a:lnTo>
                                <a:pt x="39" y="11"/>
                              </a:lnTo>
                              <a:lnTo>
                                <a:pt x="39" y="8"/>
                              </a:lnTo>
                              <a:lnTo>
                                <a:pt x="39" y="5"/>
                              </a:lnTo>
                              <a:lnTo>
                                <a:pt x="35" y="5"/>
                              </a:lnTo>
                              <a:lnTo>
                                <a:pt x="35" y="2"/>
                              </a:lnTo>
                              <a:lnTo>
                                <a:pt x="32" y="2"/>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263" name="Line 563"/>
                        <p:cNvSpPr>
                          <a:spLocks noChangeShapeType="1"/>
                        </p:cNvSpPr>
                        <p:nvPr/>
                      </p:nvSpPr>
                      <p:spPr bwMode="auto">
                        <a:xfrm>
                          <a:off x="1719" y="2311"/>
                          <a:ext cx="1" cy="1"/>
                        </a:xfrm>
                        <a:prstGeom prst="line">
                          <a:avLst/>
                        </a:prstGeom>
                        <a:noFill/>
                        <a:ln w="28575">
                          <a:solidFill>
                            <a:schemeClr val="tx1"/>
                          </a:solidFill>
                          <a:round/>
                          <a:headEnd/>
                          <a:tailEnd/>
                        </a:ln>
                      </p:spPr>
                      <p:txBody>
                        <a:bodyPr/>
                        <a:lstStyle/>
                        <a:p>
                          <a:endParaRPr lang="fr-CA"/>
                        </a:p>
                      </p:txBody>
                    </p:sp>
                    <p:sp>
                      <p:nvSpPr>
                        <p:cNvPr id="123264" name="Freeform 564"/>
                        <p:cNvSpPr>
                          <a:spLocks/>
                        </p:cNvSpPr>
                        <p:nvPr/>
                      </p:nvSpPr>
                      <p:spPr bwMode="auto">
                        <a:xfrm>
                          <a:off x="1719" y="2305"/>
                          <a:ext cx="5" cy="8"/>
                        </a:xfrm>
                        <a:custGeom>
                          <a:avLst/>
                          <a:gdLst>
                            <a:gd name="T0" fmla="*/ 0 w 24"/>
                            <a:gd name="T1" fmla="*/ 0 h 37"/>
                            <a:gd name="T2" fmla="*/ 0 w 24"/>
                            <a:gd name="T3" fmla="*/ 0 h 37"/>
                            <a:gd name="T4" fmla="*/ 0 w 24"/>
                            <a:gd name="T5" fmla="*/ 0 h 37"/>
                            <a:gd name="T6" fmla="*/ 0 w 24"/>
                            <a:gd name="T7" fmla="*/ 0 h 37"/>
                            <a:gd name="T8" fmla="*/ 0 w 24"/>
                            <a:gd name="T9" fmla="*/ 0 h 37"/>
                            <a:gd name="T10" fmla="*/ 0 w 24"/>
                            <a:gd name="T11" fmla="*/ 0 h 37"/>
                            <a:gd name="T12" fmla="*/ 0 w 24"/>
                            <a:gd name="T13" fmla="*/ 0 h 37"/>
                            <a:gd name="T14" fmla="*/ 0 w 24"/>
                            <a:gd name="T15" fmla="*/ 0 h 37"/>
                            <a:gd name="T16" fmla="*/ 0 w 24"/>
                            <a:gd name="T17" fmla="*/ 0 h 37"/>
                            <a:gd name="T18" fmla="*/ 0 w 24"/>
                            <a:gd name="T19" fmla="*/ 0 h 37"/>
                            <a:gd name="T20" fmla="*/ 0 w 24"/>
                            <a:gd name="T21" fmla="*/ 0 h 37"/>
                            <a:gd name="T22" fmla="*/ 0 w 24"/>
                            <a:gd name="T23" fmla="*/ 0 h 37"/>
                            <a:gd name="T24" fmla="*/ 0 w 24"/>
                            <a:gd name="T25" fmla="*/ 0 h 37"/>
                            <a:gd name="T26" fmla="*/ 0 w 24"/>
                            <a:gd name="T27" fmla="*/ 0 h 37"/>
                            <a:gd name="T28" fmla="*/ 0 w 24"/>
                            <a:gd name="T29" fmla="*/ 0 h 37"/>
                            <a:gd name="T30" fmla="*/ 0 w 24"/>
                            <a:gd name="T31" fmla="*/ 0 h 37"/>
                            <a:gd name="T32" fmla="*/ 0 w 24"/>
                            <a:gd name="T33" fmla="*/ 0 h 37"/>
                            <a:gd name="T34" fmla="*/ 0 w 24"/>
                            <a:gd name="T35" fmla="*/ 0 h 37"/>
                            <a:gd name="T36" fmla="*/ 0 w 24"/>
                            <a:gd name="T37" fmla="*/ 0 h 37"/>
                            <a:gd name="T38" fmla="*/ 0 w 24"/>
                            <a:gd name="T39" fmla="*/ 0 h 37"/>
                            <a:gd name="T40" fmla="*/ 0 w 24"/>
                            <a:gd name="T41" fmla="*/ 0 h 37"/>
                            <a:gd name="T42" fmla="*/ 0 w 24"/>
                            <a:gd name="T43" fmla="*/ 0 h 37"/>
                            <a:gd name="T44" fmla="*/ 0 w 24"/>
                            <a:gd name="T45" fmla="*/ 0 h 37"/>
                            <a:gd name="T46" fmla="*/ 0 w 24"/>
                            <a:gd name="T47" fmla="*/ 0 h 37"/>
                            <a:gd name="T48" fmla="*/ 0 w 24"/>
                            <a:gd name="T49" fmla="*/ 0 h 37"/>
                            <a:gd name="T50" fmla="*/ 0 w 24"/>
                            <a:gd name="T51" fmla="*/ 0 h 37"/>
                            <a:gd name="T52" fmla="*/ 0 w 24"/>
                            <a:gd name="T53" fmla="*/ 0 h 37"/>
                            <a:gd name="T54" fmla="*/ 0 w 24"/>
                            <a:gd name="T55" fmla="*/ 0 h 37"/>
                            <a:gd name="T56" fmla="*/ 0 w 24"/>
                            <a:gd name="T57" fmla="*/ 0 h 37"/>
                            <a:gd name="T58" fmla="*/ 0 w 24"/>
                            <a:gd name="T59" fmla="*/ 0 h 37"/>
                            <a:gd name="T60" fmla="*/ 0 w 24"/>
                            <a:gd name="T61" fmla="*/ 0 h 37"/>
                            <a:gd name="T62" fmla="*/ 0 w 24"/>
                            <a:gd name="T63" fmla="*/ 0 h 37"/>
                            <a:gd name="T64" fmla="*/ 0 w 24"/>
                            <a:gd name="T65" fmla="*/ 0 h 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
                            <a:gd name="T100" fmla="*/ 0 h 37"/>
                            <a:gd name="T101" fmla="*/ 24 w 24"/>
                            <a:gd name="T102" fmla="*/ 37 h 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 h="37">
                              <a:moveTo>
                                <a:pt x="0" y="26"/>
                              </a:moveTo>
                              <a:lnTo>
                                <a:pt x="0" y="28"/>
                              </a:lnTo>
                              <a:lnTo>
                                <a:pt x="0" y="32"/>
                              </a:lnTo>
                              <a:lnTo>
                                <a:pt x="0" y="34"/>
                              </a:lnTo>
                              <a:lnTo>
                                <a:pt x="4" y="34"/>
                              </a:lnTo>
                              <a:lnTo>
                                <a:pt x="4" y="37"/>
                              </a:lnTo>
                              <a:lnTo>
                                <a:pt x="7" y="37"/>
                              </a:lnTo>
                              <a:lnTo>
                                <a:pt x="11" y="37"/>
                              </a:lnTo>
                              <a:lnTo>
                                <a:pt x="13" y="37"/>
                              </a:lnTo>
                              <a:lnTo>
                                <a:pt x="17" y="37"/>
                              </a:lnTo>
                              <a:lnTo>
                                <a:pt x="20" y="37"/>
                              </a:lnTo>
                              <a:lnTo>
                                <a:pt x="20" y="34"/>
                              </a:lnTo>
                              <a:lnTo>
                                <a:pt x="24" y="34"/>
                              </a:lnTo>
                              <a:lnTo>
                                <a:pt x="24" y="32"/>
                              </a:lnTo>
                              <a:lnTo>
                                <a:pt x="24" y="28"/>
                              </a:lnTo>
                              <a:lnTo>
                                <a:pt x="24" y="15"/>
                              </a:lnTo>
                              <a:lnTo>
                                <a:pt x="24" y="9"/>
                              </a:lnTo>
                              <a:lnTo>
                                <a:pt x="24" y="6"/>
                              </a:lnTo>
                              <a:lnTo>
                                <a:pt x="20" y="3"/>
                              </a:lnTo>
                              <a:lnTo>
                                <a:pt x="20" y="0"/>
                              </a:lnTo>
                              <a:lnTo>
                                <a:pt x="17" y="0"/>
                              </a:lnTo>
                              <a:lnTo>
                                <a:pt x="13" y="0"/>
                              </a:lnTo>
                              <a:lnTo>
                                <a:pt x="11" y="0"/>
                              </a:lnTo>
                              <a:lnTo>
                                <a:pt x="7" y="0"/>
                              </a:lnTo>
                              <a:lnTo>
                                <a:pt x="4" y="0"/>
                              </a:lnTo>
                              <a:lnTo>
                                <a:pt x="4" y="3"/>
                              </a:lnTo>
                              <a:lnTo>
                                <a:pt x="0" y="6"/>
                              </a:lnTo>
                              <a:lnTo>
                                <a:pt x="0" y="11"/>
                              </a:lnTo>
                              <a:lnTo>
                                <a:pt x="0" y="26"/>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265" name="Line 565"/>
                        <p:cNvSpPr>
                          <a:spLocks noChangeShapeType="1"/>
                        </p:cNvSpPr>
                        <p:nvPr/>
                      </p:nvSpPr>
                      <p:spPr bwMode="auto">
                        <a:xfrm>
                          <a:off x="1722" y="2305"/>
                          <a:ext cx="1" cy="1"/>
                        </a:xfrm>
                        <a:prstGeom prst="line">
                          <a:avLst/>
                        </a:prstGeom>
                        <a:noFill/>
                        <a:ln w="28575">
                          <a:solidFill>
                            <a:schemeClr val="tx1"/>
                          </a:solidFill>
                          <a:round/>
                          <a:headEnd/>
                          <a:tailEnd/>
                        </a:ln>
                      </p:spPr>
                      <p:txBody>
                        <a:bodyPr/>
                        <a:lstStyle/>
                        <a:p>
                          <a:endParaRPr lang="fr-CA"/>
                        </a:p>
                      </p:txBody>
                    </p:sp>
                    <p:sp>
                      <p:nvSpPr>
                        <p:cNvPr id="123266" name="Freeform 566"/>
                        <p:cNvSpPr>
                          <a:spLocks/>
                        </p:cNvSpPr>
                        <p:nvPr/>
                      </p:nvSpPr>
                      <p:spPr bwMode="auto">
                        <a:xfrm>
                          <a:off x="1719" y="2305"/>
                          <a:ext cx="13" cy="5"/>
                        </a:xfrm>
                        <a:custGeom>
                          <a:avLst/>
                          <a:gdLst>
                            <a:gd name="T0" fmla="*/ 0 w 56"/>
                            <a:gd name="T1" fmla="*/ 0 h 23"/>
                            <a:gd name="T2" fmla="*/ 0 w 56"/>
                            <a:gd name="T3" fmla="*/ 0 h 23"/>
                            <a:gd name="T4" fmla="*/ 0 w 56"/>
                            <a:gd name="T5" fmla="*/ 0 h 23"/>
                            <a:gd name="T6" fmla="*/ 0 w 56"/>
                            <a:gd name="T7" fmla="*/ 0 h 23"/>
                            <a:gd name="T8" fmla="*/ 0 w 56"/>
                            <a:gd name="T9" fmla="*/ 0 h 23"/>
                            <a:gd name="T10" fmla="*/ 0 w 56"/>
                            <a:gd name="T11" fmla="*/ 0 h 23"/>
                            <a:gd name="T12" fmla="*/ 0 w 56"/>
                            <a:gd name="T13" fmla="*/ 0 h 23"/>
                            <a:gd name="T14" fmla="*/ 0 w 56"/>
                            <a:gd name="T15" fmla="*/ 0 h 23"/>
                            <a:gd name="T16" fmla="*/ 0 w 56"/>
                            <a:gd name="T17" fmla="*/ 0 h 23"/>
                            <a:gd name="T18" fmla="*/ 0 w 56"/>
                            <a:gd name="T19" fmla="*/ 0 h 23"/>
                            <a:gd name="T20" fmla="*/ 0 w 56"/>
                            <a:gd name="T21" fmla="*/ 0 h 23"/>
                            <a:gd name="T22" fmla="*/ 0 w 56"/>
                            <a:gd name="T23" fmla="*/ 0 h 23"/>
                            <a:gd name="T24" fmla="*/ 0 w 56"/>
                            <a:gd name="T25" fmla="*/ 0 h 23"/>
                            <a:gd name="T26" fmla="*/ 0 w 56"/>
                            <a:gd name="T27" fmla="*/ 0 h 23"/>
                            <a:gd name="T28" fmla="*/ 0 w 56"/>
                            <a:gd name="T29" fmla="*/ 0 h 23"/>
                            <a:gd name="T30" fmla="*/ 0 w 56"/>
                            <a:gd name="T31" fmla="*/ 0 h 23"/>
                            <a:gd name="T32" fmla="*/ 0 w 56"/>
                            <a:gd name="T33" fmla="*/ 0 h 23"/>
                            <a:gd name="T34" fmla="*/ 0 w 56"/>
                            <a:gd name="T35" fmla="*/ 0 h 23"/>
                            <a:gd name="T36" fmla="*/ 0 w 56"/>
                            <a:gd name="T37" fmla="*/ 0 h 23"/>
                            <a:gd name="T38" fmla="*/ 0 w 56"/>
                            <a:gd name="T39" fmla="*/ 0 h 23"/>
                            <a:gd name="T40" fmla="*/ 0 w 56"/>
                            <a:gd name="T41" fmla="*/ 0 h 23"/>
                            <a:gd name="T42" fmla="*/ 0 w 56"/>
                            <a:gd name="T43" fmla="*/ 0 h 23"/>
                            <a:gd name="T44" fmla="*/ 0 w 56"/>
                            <a:gd name="T45" fmla="*/ 0 h 23"/>
                            <a:gd name="T46" fmla="*/ 0 w 56"/>
                            <a:gd name="T47" fmla="*/ 0 h 23"/>
                            <a:gd name="T48" fmla="*/ 0 w 56"/>
                            <a:gd name="T49" fmla="*/ 0 h 23"/>
                            <a:gd name="T50" fmla="*/ 0 w 56"/>
                            <a:gd name="T51" fmla="*/ 0 h 23"/>
                            <a:gd name="T52" fmla="*/ 0 w 56"/>
                            <a:gd name="T53" fmla="*/ 0 h 23"/>
                            <a:gd name="T54" fmla="*/ 0 w 56"/>
                            <a:gd name="T55" fmla="*/ 0 h 23"/>
                            <a:gd name="T56" fmla="*/ 0 w 56"/>
                            <a:gd name="T57" fmla="*/ 0 h 23"/>
                            <a:gd name="T58" fmla="*/ 0 w 56"/>
                            <a:gd name="T59" fmla="*/ 0 h 23"/>
                            <a:gd name="T60" fmla="*/ 0 w 56"/>
                            <a:gd name="T61" fmla="*/ 0 h 23"/>
                            <a:gd name="T62" fmla="*/ 0 w 56"/>
                            <a:gd name="T63" fmla="*/ 0 h 23"/>
                            <a:gd name="T64" fmla="*/ 0 w 56"/>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6"/>
                            <a:gd name="T100" fmla="*/ 0 h 23"/>
                            <a:gd name="T101" fmla="*/ 56 w 56"/>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6" h="23">
                              <a:moveTo>
                                <a:pt x="13" y="0"/>
                              </a:moveTo>
                              <a:lnTo>
                                <a:pt x="11" y="0"/>
                              </a:lnTo>
                              <a:lnTo>
                                <a:pt x="7" y="0"/>
                              </a:lnTo>
                              <a:lnTo>
                                <a:pt x="4" y="0"/>
                              </a:lnTo>
                              <a:lnTo>
                                <a:pt x="4" y="3"/>
                              </a:lnTo>
                              <a:lnTo>
                                <a:pt x="0" y="6"/>
                              </a:lnTo>
                              <a:lnTo>
                                <a:pt x="0" y="9"/>
                              </a:lnTo>
                              <a:lnTo>
                                <a:pt x="0" y="11"/>
                              </a:lnTo>
                              <a:lnTo>
                                <a:pt x="0" y="15"/>
                              </a:lnTo>
                              <a:lnTo>
                                <a:pt x="0" y="17"/>
                              </a:lnTo>
                              <a:lnTo>
                                <a:pt x="4" y="20"/>
                              </a:lnTo>
                              <a:lnTo>
                                <a:pt x="7" y="20"/>
                              </a:lnTo>
                              <a:lnTo>
                                <a:pt x="11" y="23"/>
                              </a:lnTo>
                              <a:lnTo>
                                <a:pt x="39" y="23"/>
                              </a:lnTo>
                              <a:lnTo>
                                <a:pt x="43" y="23"/>
                              </a:lnTo>
                              <a:lnTo>
                                <a:pt x="45" y="20"/>
                              </a:lnTo>
                              <a:lnTo>
                                <a:pt x="49" y="20"/>
                              </a:lnTo>
                              <a:lnTo>
                                <a:pt x="52" y="17"/>
                              </a:lnTo>
                              <a:lnTo>
                                <a:pt x="52" y="15"/>
                              </a:lnTo>
                              <a:lnTo>
                                <a:pt x="56" y="15"/>
                              </a:lnTo>
                              <a:lnTo>
                                <a:pt x="56" y="11"/>
                              </a:lnTo>
                              <a:lnTo>
                                <a:pt x="56" y="9"/>
                              </a:lnTo>
                              <a:lnTo>
                                <a:pt x="52" y="6"/>
                              </a:lnTo>
                              <a:lnTo>
                                <a:pt x="49" y="3"/>
                              </a:lnTo>
                              <a:lnTo>
                                <a:pt x="49" y="0"/>
                              </a:lnTo>
                              <a:lnTo>
                                <a:pt x="45" y="0"/>
                              </a:lnTo>
                              <a:lnTo>
                                <a:pt x="43"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267" name="Line 567"/>
                        <p:cNvSpPr>
                          <a:spLocks noChangeShapeType="1"/>
                        </p:cNvSpPr>
                        <p:nvPr/>
                      </p:nvSpPr>
                      <p:spPr bwMode="auto">
                        <a:xfrm>
                          <a:off x="1726" y="2308"/>
                          <a:ext cx="1" cy="1"/>
                        </a:xfrm>
                        <a:prstGeom prst="line">
                          <a:avLst/>
                        </a:prstGeom>
                        <a:noFill/>
                        <a:ln w="28575">
                          <a:solidFill>
                            <a:schemeClr val="tx1"/>
                          </a:solidFill>
                          <a:round/>
                          <a:headEnd/>
                          <a:tailEnd/>
                        </a:ln>
                      </p:spPr>
                      <p:txBody>
                        <a:bodyPr/>
                        <a:lstStyle/>
                        <a:p>
                          <a:endParaRPr lang="fr-CA"/>
                        </a:p>
                      </p:txBody>
                    </p:sp>
                    <p:sp>
                      <p:nvSpPr>
                        <p:cNvPr id="123268" name="Freeform 568"/>
                        <p:cNvSpPr>
                          <a:spLocks/>
                        </p:cNvSpPr>
                        <p:nvPr/>
                      </p:nvSpPr>
                      <p:spPr bwMode="auto">
                        <a:xfrm>
                          <a:off x="1726" y="2302"/>
                          <a:ext cx="6" cy="8"/>
                        </a:xfrm>
                        <a:custGeom>
                          <a:avLst/>
                          <a:gdLst>
                            <a:gd name="T0" fmla="*/ 0 w 26"/>
                            <a:gd name="T1" fmla="*/ 0 h 40"/>
                            <a:gd name="T2" fmla="*/ 0 w 26"/>
                            <a:gd name="T3" fmla="*/ 0 h 40"/>
                            <a:gd name="T4" fmla="*/ 0 w 26"/>
                            <a:gd name="T5" fmla="*/ 0 h 40"/>
                            <a:gd name="T6" fmla="*/ 0 w 26"/>
                            <a:gd name="T7" fmla="*/ 0 h 40"/>
                            <a:gd name="T8" fmla="*/ 0 w 26"/>
                            <a:gd name="T9" fmla="*/ 0 h 40"/>
                            <a:gd name="T10" fmla="*/ 0 w 26"/>
                            <a:gd name="T11" fmla="*/ 0 h 40"/>
                            <a:gd name="T12" fmla="*/ 0 w 26"/>
                            <a:gd name="T13" fmla="*/ 0 h 40"/>
                            <a:gd name="T14" fmla="*/ 0 w 26"/>
                            <a:gd name="T15" fmla="*/ 0 h 40"/>
                            <a:gd name="T16" fmla="*/ 0 w 26"/>
                            <a:gd name="T17" fmla="*/ 0 h 40"/>
                            <a:gd name="T18" fmla="*/ 0 w 26"/>
                            <a:gd name="T19" fmla="*/ 0 h 40"/>
                            <a:gd name="T20" fmla="*/ 0 w 26"/>
                            <a:gd name="T21" fmla="*/ 0 h 40"/>
                            <a:gd name="T22" fmla="*/ 0 w 26"/>
                            <a:gd name="T23" fmla="*/ 0 h 40"/>
                            <a:gd name="T24" fmla="*/ 0 w 26"/>
                            <a:gd name="T25" fmla="*/ 0 h 40"/>
                            <a:gd name="T26" fmla="*/ 0 w 26"/>
                            <a:gd name="T27" fmla="*/ 0 h 40"/>
                            <a:gd name="T28" fmla="*/ 0 w 26"/>
                            <a:gd name="T29" fmla="*/ 0 h 40"/>
                            <a:gd name="T30" fmla="*/ 0 w 26"/>
                            <a:gd name="T31" fmla="*/ 0 h 40"/>
                            <a:gd name="T32" fmla="*/ 0 w 26"/>
                            <a:gd name="T33" fmla="*/ 0 h 40"/>
                            <a:gd name="T34" fmla="*/ 0 w 26"/>
                            <a:gd name="T35" fmla="*/ 0 h 40"/>
                            <a:gd name="T36" fmla="*/ 0 w 26"/>
                            <a:gd name="T37" fmla="*/ 0 h 40"/>
                            <a:gd name="T38" fmla="*/ 0 w 26"/>
                            <a:gd name="T39" fmla="*/ 0 h 40"/>
                            <a:gd name="T40" fmla="*/ 0 w 26"/>
                            <a:gd name="T41" fmla="*/ 0 h 40"/>
                            <a:gd name="T42" fmla="*/ 0 w 26"/>
                            <a:gd name="T43" fmla="*/ 0 h 40"/>
                            <a:gd name="T44" fmla="*/ 0 w 26"/>
                            <a:gd name="T45" fmla="*/ 0 h 40"/>
                            <a:gd name="T46" fmla="*/ 0 w 26"/>
                            <a:gd name="T47" fmla="*/ 0 h 40"/>
                            <a:gd name="T48" fmla="*/ 0 w 26"/>
                            <a:gd name="T49" fmla="*/ 0 h 40"/>
                            <a:gd name="T50" fmla="*/ 0 w 26"/>
                            <a:gd name="T51" fmla="*/ 0 h 40"/>
                            <a:gd name="T52" fmla="*/ 0 w 26"/>
                            <a:gd name="T53" fmla="*/ 0 h 40"/>
                            <a:gd name="T54" fmla="*/ 0 w 26"/>
                            <a:gd name="T55" fmla="*/ 0 h 40"/>
                            <a:gd name="T56" fmla="*/ 0 w 26"/>
                            <a:gd name="T57" fmla="*/ 0 h 40"/>
                            <a:gd name="T58" fmla="*/ 0 w 26"/>
                            <a:gd name="T59" fmla="*/ 0 h 40"/>
                            <a:gd name="T60" fmla="*/ 0 w 26"/>
                            <a:gd name="T61" fmla="*/ 0 h 40"/>
                            <a:gd name="T62" fmla="*/ 0 w 26"/>
                            <a:gd name="T63" fmla="*/ 0 h 40"/>
                            <a:gd name="T64" fmla="*/ 0 w 26"/>
                            <a:gd name="T65" fmla="*/ 0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40"/>
                            <a:gd name="T101" fmla="*/ 26 w 26"/>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40">
                              <a:moveTo>
                                <a:pt x="0" y="28"/>
                              </a:moveTo>
                              <a:lnTo>
                                <a:pt x="0" y="32"/>
                              </a:lnTo>
                              <a:lnTo>
                                <a:pt x="0" y="34"/>
                              </a:lnTo>
                              <a:lnTo>
                                <a:pt x="3" y="37"/>
                              </a:lnTo>
                              <a:lnTo>
                                <a:pt x="6" y="37"/>
                              </a:lnTo>
                              <a:lnTo>
                                <a:pt x="9" y="40"/>
                              </a:lnTo>
                              <a:lnTo>
                                <a:pt x="13" y="40"/>
                              </a:lnTo>
                              <a:lnTo>
                                <a:pt x="15" y="37"/>
                              </a:lnTo>
                              <a:lnTo>
                                <a:pt x="19" y="37"/>
                              </a:lnTo>
                              <a:lnTo>
                                <a:pt x="22" y="34"/>
                              </a:lnTo>
                              <a:lnTo>
                                <a:pt x="22" y="32"/>
                              </a:lnTo>
                              <a:lnTo>
                                <a:pt x="26" y="32"/>
                              </a:lnTo>
                              <a:lnTo>
                                <a:pt x="26" y="17"/>
                              </a:lnTo>
                              <a:lnTo>
                                <a:pt x="26" y="9"/>
                              </a:lnTo>
                              <a:lnTo>
                                <a:pt x="22" y="9"/>
                              </a:lnTo>
                              <a:lnTo>
                                <a:pt x="22" y="6"/>
                              </a:lnTo>
                              <a:lnTo>
                                <a:pt x="19" y="4"/>
                              </a:lnTo>
                              <a:lnTo>
                                <a:pt x="15" y="0"/>
                              </a:lnTo>
                              <a:lnTo>
                                <a:pt x="13" y="0"/>
                              </a:lnTo>
                              <a:lnTo>
                                <a:pt x="9" y="0"/>
                              </a:lnTo>
                              <a:lnTo>
                                <a:pt x="6" y="0"/>
                              </a:lnTo>
                              <a:lnTo>
                                <a:pt x="3" y="4"/>
                              </a:lnTo>
                              <a:lnTo>
                                <a:pt x="0" y="6"/>
                              </a:lnTo>
                              <a:lnTo>
                                <a:pt x="0" y="9"/>
                              </a:lnTo>
                              <a:lnTo>
                                <a:pt x="0" y="15"/>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269" name="Line 569"/>
                        <p:cNvSpPr>
                          <a:spLocks noChangeShapeType="1"/>
                        </p:cNvSpPr>
                        <p:nvPr/>
                      </p:nvSpPr>
                      <p:spPr bwMode="auto">
                        <a:xfrm>
                          <a:off x="1729" y="2302"/>
                          <a:ext cx="1" cy="1"/>
                        </a:xfrm>
                        <a:prstGeom prst="line">
                          <a:avLst/>
                        </a:prstGeom>
                        <a:noFill/>
                        <a:ln w="28575">
                          <a:solidFill>
                            <a:schemeClr val="tx1"/>
                          </a:solidFill>
                          <a:round/>
                          <a:headEnd/>
                          <a:tailEnd/>
                        </a:ln>
                      </p:spPr>
                      <p:txBody>
                        <a:bodyPr/>
                        <a:lstStyle/>
                        <a:p>
                          <a:endParaRPr lang="fr-CA"/>
                        </a:p>
                      </p:txBody>
                    </p:sp>
                    <p:sp>
                      <p:nvSpPr>
                        <p:cNvPr id="123270" name="Freeform 570"/>
                        <p:cNvSpPr>
                          <a:spLocks/>
                        </p:cNvSpPr>
                        <p:nvPr/>
                      </p:nvSpPr>
                      <p:spPr bwMode="auto">
                        <a:xfrm>
                          <a:off x="1726" y="2302"/>
                          <a:ext cx="17" cy="5"/>
                        </a:xfrm>
                        <a:custGeom>
                          <a:avLst/>
                          <a:gdLst>
                            <a:gd name="T0" fmla="*/ 0 w 67"/>
                            <a:gd name="T1" fmla="*/ 0 h 23"/>
                            <a:gd name="T2" fmla="*/ 0 w 67"/>
                            <a:gd name="T3" fmla="*/ 0 h 23"/>
                            <a:gd name="T4" fmla="*/ 0 w 67"/>
                            <a:gd name="T5" fmla="*/ 0 h 23"/>
                            <a:gd name="T6" fmla="*/ 0 w 67"/>
                            <a:gd name="T7" fmla="*/ 0 h 23"/>
                            <a:gd name="T8" fmla="*/ 0 w 67"/>
                            <a:gd name="T9" fmla="*/ 0 h 23"/>
                            <a:gd name="T10" fmla="*/ 0 w 67"/>
                            <a:gd name="T11" fmla="*/ 0 h 23"/>
                            <a:gd name="T12" fmla="*/ 0 w 67"/>
                            <a:gd name="T13" fmla="*/ 0 h 23"/>
                            <a:gd name="T14" fmla="*/ 0 w 67"/>
                            <a:gd name="T15" fmla="*/ 0 h 23"/>
                            <a:gd name="T16" fmla="*/ 0 w 67"/>
                            <a:gd name="T17" fmla="*/ 0 h 23"/>
                            <a:gd name="T18" fmla="*/ 0 w 67"/>
                            <a:gd name="T19" fmla="*/ 0 h 23"/>
                            <a:gd name="T20" fmla="*/ 0 w 67"/>
                            <a:gd name="T21" fmla="*/ 0 h 23"/>
                            <a:gd name="T22" fmla="*/ 0 w 67"/>
                            <a:gd name="T23" fmla="*/ 0 h 23"/>
                            <a:gd name="T24" fmla="*/ 0 w 67"/>
                            <a:gd name="T25" fmla="*/ 0 h 23"/>
                            <a:gd name="T26" fmla="*/ 0 w 67"/>
                            <a:gd name="T27" fmla="*/ 0 h 23"/>
                            <a:gd name="T28" fmla="*/ 0 w 67"/>
                            <a:gd name="T29" fmla="*/ 0 h 23"/>
                            <a:gd name="T30" fmla="*/ 0 w 67"/>
                            <a:gd name="T31" fmla="*/ 0 h 23"/>
                            <a:gd name="T32" fmla="*/ 0 w 67"/>
                            <a:gd name="T33" fmla="*/ 0 h 23"/>
                            <a:gd name="T34" fmla="*/ 0 w 67"/>
                            <a:gd name="T35" fmla="*/ 0 h 23"/>
                            <a:gd name="T36" fmla="*/ 0 w 67"/>
                            <a:gd name="T37" fmla="*/ 0 h 23"/>
                            <a:gd name="T38" fmla="*/ 0 w 67"/>
                            <a:gd name="T39" fmla="*/ 0 h 23"/>
                            <a:gd name="T40" fmla="*/ 0 w 67"/>
                            <a:gd name="T41" fmla="*/ 0 h 23"/>
                            <a:gd name="T42" fmla="*/ 0 w 67"/>
                            <a:gd name="T43" fmla="*/ 0 h 23"/>
                            <a:gd name="T44" fmla="*/ 0 w 67"/>
                            <a:gd name="T45" fmla="*/ 0 h 23"/>
                            <a:gd name="T46" fmla="*/ 0 w 67"/>
                            <a:gd name="T47" fmla="*/ 0 h 23"/>
                            <a:gd name="T48" fmla="*/ 0 w 67"/>
                            <a:gd name="T49" fmla="*/ 0 h 23"/>
                            <a:gd name="T50" fmla="*/ 0 w 67"/>
                            <a:gd name="T51" fmla="*/ 0 h 23"/>
                            <a:gd name="T52" fmla="*/ 0 w 67"/>
                            <a:gd name="T53" fmla="*/ 0 h 23"/>
                            <a:gd name="T54" fmla="*/ 0 w 67"/>
                            <a:gd name="T55" fmla="*/ 0 h 23"/>
                            <a:gd name="T56" fmla="*/ 0 w 67"/>
                            <a:gd name="T57" fmla="*/ 0 h 23"/>
                            <a:gd name="T58" fmla="*/ 0 w 67"/>
                            <a:gd name="T59" fmla="*/ 0 h 23"/>
                            <a:gd name="T60" fmla="*/ 0 w 67"/>
                            <a:gd name="T61" fmla="*/ 0 h 23"/>
                            <a:gd name="T62" fmla="*/ 0 w 67"/>
                            <a:gd name="T63" fmla="*/ 0 h 23"/>
                            <a:gd name="T64" fmla="*/ 0 w 67"/>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23"/>
                            <a:gd name="T101" fmla="*/ 67 w 67"/>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23">
                              <a:moveTo>
                                <a:pt x="13" y="0"/>
                              </a:moveTo>
                              <a:lnTo>
                                <a:pt x="9" y="0"/>
                              </a:lnTo>
                              <a:lnTo>
                                <a:pt x="6" y="0"/>
                              </a:lnTo>
                              <a:lnTo>
                                <a:pt x="3" y="4"/>
                              </a:lnTo>
                              <a:lnTo>
                                <a:pt x="0" y="6"/>
                              </a:lnTo>
                              <a:lnTo>
                                <a:pt x="0" y="9"/>
                              </a:lnTo>
                              <a:lnTo>
                                <a:pt x="0" y="11"/>
                              </a:lnTo>
                              <a:lnTo>
                                <a:pt x="0" y="15"/>
                              </a:lnTo>
                              <a:lnTo>
                                <a:pt x="0" y="17"/>
                              </a:lnTo>
                              <a:lnTo>
                                <a:pt x="3" y="20"/>
                              </a:lnTo>
                              <a:lnTo>
                                <a:pt x="6" y="23"/>
                              </a:lnTo>
                              <a:lnTo>
                                <a:pt x="9" y="23"/>
                              </a:lnTo>
                              <a:lnTo>
                                <a:pt x="50" y="23"/>
                              </a:lnTo>
                              <a:lnTo>
                                <a:pt x="57" y="23"/>
                              </a:lnTo>
                              <a:lnTo>
                                <a:pt x="61" y="23"/>
                              </a:lnTo>
                              <a:lnTo>
                                <a:pt x="61" y="20"/>
                              </a:lnTo>
                              <a:lnTo>
                                <a:pt x="63" y="20"/>
                              </a:lnTo>
                              <a:lnTo>
                                <a:pt x="63" y="17"/>
                              </a:lnTo>
                              <a:lnTo>
                                <a:pt x="67" y="17"/>
                              </a:lnTo>
                              <a:lnTo>
                                <a:pt x="67" y="15"/>
                              </a:lnTo>
                              <a:lnTo>
                                <a:pt x="67" y="11"/>
                              </a:lnTo>
                              <a:lnTo>
                                <a:pt x="67" y="9"/>
                              </a:lnTo>
                              <a:lnTo>
                                <a:pt x="63" y="6"/>
                              </a:lnTo>
                              <a:lnTo>
                                <a:pt x="63" y="4"/>
                              </a:lnTo>
                              <a:lnTo>
                                <a:pt x="61" y="4"/>
                              </a:lnTo>
                              <a:lnTo>
                                <a:pt x="61" y="0"/>
                              </a:lnTo>
                              <a:lnTo>
                                <a:pt x="54"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271" name="Line 571"/>
                        <p:cNvSpPr>
                          <a:spLocks noChangeShapeType="1"/>
                        </p:cNvSpPr>
                        <p:nvPr/>
                      </p:nvSpPr>
                      <p:spPr bwMode="auto">
                        <a:xfrm>
                          <a:off x="1736" y="2304"/>
                          <a:ext cx="1" cy="1"/>
                        </a:xfrm>
                        <a:prstGeom prst="line">
                          <a:avLst/>
                        </a:prstGeom>
                        <a:noFill/>
                        <a:ln w="28575">
                          <a:solidFill>
                            <a:schemeClr val="tx1"/>
                          </a:solidFill>
                          <a:round/>
                          <a:headEnd/>
                          <a:tailEnd/>
                        </a:ln>
                      </p:spPr>
                      <p:txBody>
                        <a:bodyPr/>
                        <a:lstStyle/>
                        <a:p>
                          <a:endParaRPr lang="fr-CA"/>
                        </a:p>
                      </p:txBody>
                    </p:sp>
                    <p:sp>
                      <p:nvSpPr>
                        <p:cNvPr id="123272" name="Freeform 572"/>
                        <p:cNvSpPr>
                          <a:spLocks/>
                        </p:cNvSpPr>
                        <p:nvPr/>
                      </p:nvSpPr>
                      <p:spPr bwMode="auto">
                        <a:xfrm>
                          <a:off x="1736" y="2299"/>
                          <a:ext cx="7" cy="8"/>
                        </a:xfrm>
                        <a:custGeom>
                          <a:avLst/>
                          <a:gdLst>
                            <a:gd name="T0" fmla="*/ 0 w 26"/>
                            <a:gd name="T1" fmla="*/ 0 h 36"/>
                            <a:gd name="T2" fmla="*/ 0 w 26"/>
                            <a:gd name="T3" fmla="*/ 0 h 36"/>
                            <a:gd name="T4" fmla="*/ 0 w 26"/>
                            <a:gd name="T5" fmla="*/ 0 h 36"/>
                            <a:gd name="T6" fmla="*/ 0 w 26"/>
                            <a:gd name="T7" fmla="*/ 0 h 36"/>
                            <a:gd name="T8" fmla="*/ 0 w 26"/>
                            <a:gd name="T9" fmla="*/ 0 h 36"/>
                            <a:gd name="T10" fmla="*/ 0 w 26"/>
                            <a:gd name="T11" fmla="*/ 0 h 36"/>
                            <a:gd name="T12" fmla="*/ 0 w 26"/>
                            <a:gd name="T13" fmla="*/ 0 h 36"/>
                            <a:gd name="T14" fmla="*/ 0 w 26"/>
                            <a:gd name="T15" fmla="*/ 0 h 36"/>
                            <a:gd name="T16" fmla="*/ 0 w 26"/>
                            <a:gd name="T17" fmla="*/ 0 h 36"/>
                            <a:gd name="T18" fmla="*/ 0 w 26"/>
                            <a:gd name="T19" fmla="*/ 0 h 36"/>
                            <a:gd name="T20" fmla="*/ 0 w 26"/>
                            <a:gd name="T21" fmla="*/ 0 h 36"/>
                            <a:gd name="T22" fmla="*/ 0 w 26"/>
                            <a:gd name="T23" fmla="*/ 0 h 36"/>
                            <a:gd name="T24" fmla="*/ 0 w 26"/>
                            <a:gd name="T25" fmla="*/ 0 h 36"/>
                            <a:gd name="T26" fmla="*/ 0 w 26"/>
                            <a:gd name="T27" fmla="*/ 0 h 36"/>
                            <a:gd name="T28" fmla="*/ 0 w 26"/>
                            <a:gd name="T29" fmla="*/ 0 h 36"/>
                            <a:gd name="T30" fmla="*/ 0 w 26"/>
                            <a:gd name="T31" fmla="*/ 0 h 36"/>
                            <a:gd name="T32" fmla="*/ 0 w 26"/>
                            <a:gd name="T33" fmla="*/ 0 h 36"/>
                            <a:gd name="T34" fmla="*/ 0 w 26"/>
                            <a:gd name="T35" fmla="*/ 0 h 36"/>
                            <a:gd name="T36" fmla="*/ 0 w 26"/>
                            <a:gd name="T37" fmla="*/ 0 h 36"/>
                            <a:gd name="T38" fmla="*/ 0 w 26"/>
                            <a:gd name="T39" fmla="*/ 0 h 36"/>
                            <a:gd name="T40" fmla="*/ 0 w 26"/>
                            <a:gd name="T41" fmla="*/ 0 h 36"/>
                            <a:gd name="T42" fmla="*/ 0 w 26"/>
                            <a:gd name="T43" fmla="*/ 0 h 36"/>
                            <a:gd name="T44" fmla="*/ 0 w 26"/>
                            <a:gd name="T45" fmla="*/ 0 h 36"/>
                            <a:gd name="T46" fmla="*/ 0 w 26"/>
                            <a:gd name="T47" fmla="*/ 0 h 36"/>
                            <a:gd name="T48" fmla="*/ 0 w 26"/>
                            <a:gd name="T49" fmla="*/ 0 h 36"/>
                            <a:gd name="T50" fmla="*/ 0 w 26"/>
                            <a:gd name="T51" fmla="*/ 0 h 36"/>
                            <a:gd name="T52" fmla="*/ 0 w 26"/>
                            <a:gd name="T53" fmla="*/ 0 h 36"/>
                            <a:gd name="T54" fmla="*/ 0 w 26"/>
                            <a:gd name="T55" fmla="*/ 0 h 36"/>
                            <a:gd name="T56" fmla="*/ 0 w 26"/>
                            <a:gd name="T57" fmla="*/ 0 h 36"/>
                            <a:gd name="T58" fmla="*/ 0 w 26"/>
                            <a:gd name="T59" fmla="*/ 0 h 36"/>
                            <a:gd name="T60" fmla="*/ 0 w 26"/>
                            <a:gd name="T61" fmla="*/ 0 h 36"/>
                            <a:gd name="T62" fmla="*/ 0 w 26"/>
                            <a:gd name="T63" fmla="*/ 0 h 36"/>
                            <a:gd name="T64" fmla="*/ 0 w 26"/>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6"/>
                            <a:gd name="T101" fmla="*/ 26 w 26"/>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6">
                              <a:moveTo>
                                <a:pt x="0" y="24"/>
                              </a:moveTo>
                              <a:lnTo>
                                <a:pt x="0" y="28"/>
                              </a:lnTo>
                              <a:lnTo>
                                <a:pt x="0" y="30"/>
                              </a:lnTo>
                              <a:lnTo>
                                <a:pt x="3" y="30"/>
                              </a:lnTo>
                              <a:lnTo>
                                <a:pt x="3" y="33"/>
                              </a:lnTo>
                              <a:lnTo>
                                <a:pt x="7" y="33"/>
                              </a:lnTo>
                              <a:lnTo>
                                <a:pt x="9" y="36"/>
                              </a:lnTo>
                              <a:lnTo>
                                <a:pt x="13" y="36"/>
                              </a:lnTo>
                              <a:lnTo>
                                <a:pt x="16" y="36"/>
                              </a:lnTo>
                              <a:lnTo>
                                <a:pt x="20" y="36"/>
                              </a:lnTo>
                              <a:lnTo>
                                <a:pt x="20" y="33"/>
                              </a:lnTo>
                              <a:lnTo>
                                <a:pt x="22" y="33"/>
                              </a:lnTo>
                              <a:lnTo>
                                <a:pt x="22" y="30"/>
                              </a:lnTo>
                              <a:lnTo>
                                <a:pt x="26" y="30"/>
                              </a:lnTo>
                              <a:lnTo>
                                <a:pt x="26" y="28"/>
                              </a:lnTo>
                              <a:lnTo>
                                <a:pt x="26" y="13"/>
                              </a:lnTo>
                              <a:lnTo>
                                <a:pt x="26" y="8"/>
                              </a:lnTo>
                              <a:lnTo>
                                <a:pt x="26" y="5"/>
                              </a:lnTo>
                              <a:lnTo>
                                <a:pt x="22" y="2"/>
                              </a:lnTo>
                              <a:lnTo>
                                <a:pt x="20" y="0"/>
                              </a:lnTo>
                              <a:lnTo>
                                <a:pt x="16" y="0"/>
                              </a:lnTo>
                              <a:lnTo>
                                <a:pt x="13" y="0"/>
                              </a:lnTo>
                              <a:lnTo>
                                <a:pt x="9" y="0"/>
                              </a:lnTo>
                              <a:lnTo>
                                <a:pt x="7" y="0"/>
                              </a:lnTo>
                              <a:lnTo>
                                <a:pt x="3" y="2"/>
                              </a:lnTo>
                              <a:lnTo>
                                <a:pt x="0" y="5"/>
                              </a:lnTo>
                              <a:lnTo>
                                <a:pt x="0" y="11"/>
                              </a:lnTo>
                              <a:lnTo>
                                <a:pt x="0" y="24"/>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273" name="Line 573"/>
                        <p:cNvSpPr>
                          <a:spLocks noChangeShapeType="1"/>
                        </p:cNvSpPr>
                        <p:nvPr/>
                      </p:nvSpPr>
                      <p:spPr bwMode="auto">
                        <a:xfrm>
                          <a:off x="1740" y="2299"/>
                          <a:ext cx="1" cy="1"/>
                        </a:xfrm>
                        <a:prstGeom prst="line">
                          <a:avLst/>
                        </a:prstGeom>
                        <a:noFill/>
                        <a:ln w="28575">
                          <a:solidFill>
                            <a:schemeClr val="tx1"/>
                          </a:solidFill>
                          <a:round/>
                          <a:headEnd/>
                          <a:tailEnd/>
                        </a:ln>
                      </p:spPr>
                      <p:txBody>
                        <a:bodyPr/>
                        <a:lstStyle/>
                        <a:p>
                          <a:endParaRPr lang="fr-CA"/>
                        </a:p>
                      </p:txBody>
                    </p:sp>
                    <p:sp>
                      <p:nvSpPr>
                        <p:cNvPr id="123274" name="Freeform 574"/>
                        <p:cNvSpPr>
                          <a:spLocks/>
                        </p:cNvSpPr>
                        <p:nvPr/>
                      </p:nvSpPr>
                      <p:spPr bwMode="auto">
                        <a:xfrm>
                          <a:off x="1736" y="2299"/>
                          <a:ext cx="25" cy="4"/>
                        </a:xfrm>
                        <a:custGeom>
                          <a:avLst/>
                          <a:gdLst>
                            <a:gd name="T0" fmla="*/ 0 w 100"/>
                            <a:gd name="T1" fmla="*/ 0 h 19"/>
                            <a:gd name="T2" fmla="*/ 0 w 100"/>
                            <a:gd name="T3" fmla="*/ 0 h 19"/>
                            <a:gd name="T4" fmla="*/ 0 w 100"/>
                            <a:gd name="T5" fmla="*/ 0 h 19"/>
                            <a:gd name="T6" fmla="*/ 0 w 100"/>
                            <a:gd name="T7" fmla="*/ 0 h 19"/>
                            <a:gd name="T8" fmla="*/ 0 w 100"/>
                            <a:gd name="T9" fmla="*/ 0 h 19"/>
                            <a:gd name="T10" fmla="*/ 0 w 100"/>
                            <a:gd name="T11" fmla="*/ 0 h 19"/>
                            <a:gd name="T12" fmla="*/ 0 w 100"/>
                            <a:gd name="T13" fmla="*/ 0 h 19"/>
                            <a:gd name="T14" fmla="*/ 0 w 100"/>
                            <a:gd name="T15" fmla="*/ 0 h 19"/>
                            <a:gd name="T16" fmla="*/ 0 w 100"/>
                            <a:gd name="T17" fmla="*/ 0 h 19"/>
                            <a:gd name="T18" fmla="*/ 0 w 100"/>
                            <a:gd name="T19" fmla="*/ 0 h 19"/>
                            <a:gd name="T20" fmla="*/ 0 w 100"/>
                            <a:gd name="T21" fmla="*/ 0 h 19"/>
                            <a:gd name="T22" fmla="*/ 0 w 100"/>
                            <a:gd name="T23" fmla="*/ 0 h 19"/>
                            <a:gd name="T24" fmla="*/ 0 w 100"/>
                            <a:gd name="T25" fmla="*/ 0 h 19"/>
                            <a:gd name="T26" fmla="*/ 0 w 100"/>
                            <a:gd name="T27" fmla="*/ 0 h 19"/>
                            <a:gd name="T28" fmla="*/ 0 w 100"/>
                            <a:gd name="T29" fmla="*/ 0 h 19"/>
                            <a:gd name="T30" fmla="*/ 0 w 100"/>
                            <a:gd name="T31" fmla="*/ 0 h 19"/>
                            <a:gd name="T32" fmla="*/ 0 w 100"/>
                            <a:gd name="T33" fmla="*/ 0 h 19"/>
                            <a:gd name="T34" fmla="*/ 0 w 100"/>
                            <a:gd name="T35" fmla="*/ 0 h 19"/>
                            <a:gd name="T36" fmla="*/ 0 w 100"/>
                            <a:gd name="T37" fmla="*/ 0 h 19"/>
                            <a:gd name="T38" fmla="*/ 0 w 100"/>
                            <a:gd name="T39" fmla="*/ 0 h 19"/>
                            <a:gd name="T40" fmla="*/ 0 w 100"/>
                            <a:gd name="T41" fmla="*/ 0 h 19"/>
                            <a:gd name="T42" fmla="*/ 0 w 100"/>
                            <a:gd name="T43" fmla="*/ 0 h 19"/>
                            <a:gd name="T44" fmla="*/ 0 w 100"/>
                            <a:gd name="T45" fmla="*/ 0 h 19"/>
                            <a:gd name="T46" fmla="*/ 0 w 100"/>
                            <a:gd name="T47" fmla="*/ 0 h 19"/>
                            <a:gd name="T48" fmla="*/ 0 w 100"/>
                            <a:gd name="T49" fmla="*/ 0 h 19"/>
                            <a:gd name="T50" fmla="*/ 0 w 100"/>
                            <a:gd name="T51" fmla="*/ 0 h 19"/>
                            <a:gd name="T52" fmla="*/ 0 w 100"/>
                            <a:gd name="T53" fmla="*/ 0 h 19"/>
                            <a:gd name="T54" fmla="*/ 0 w 100"/>
                            <a:gd name="T55" fmla="*/ 0 h 19"/>
                            <a:gd name="T56" fmla="*/ 0 w 100"/>
                            <a:gd name="T57" fmla="*/ 0 h 19"/>
                            <a:gd name="T58" fmla="*/ 0 w 100"/>
                            <a:gd name="T59" fmla="*/ 0 h 19"/>
                            <a:gd name="T60" fmla="*/ 0 w 100"/>
                            <a:gd name="T61" fmla="*/ 0 h 19"/>
                            <a:gd name="T62" fmla="*/ 0 w 100"/>
                            <a:gd name="T63" fmla="*/ 0 h 19"/>
                            <a:gd name="T64" fmla="*/ 0 w 100"/>
                            <a:gd name="T65" fmla="*/ 0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0"/>
                            <a:gd name="T100" fmla="*/ 0 h 19"/>
                            <a:gd name="T101" fmla="*/ 100 w 100"/>
                            <a:gd name="T102" fmla="*/ 19 h 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0" h="19">
                              <a:moveTo>
                                <a:pt x="13" y="0"/>
                              </a:moveTo>
                              <a:lnTo>
                                <a:pt x="9" y="0"/>
                              </a:lnTo>
                              <a:lnTo>
                                <a:pt x="7" y="0"/>
                              </a:lnTo>
                              <a:lnTo>
                                <a:pt x="3" y="2"/>
                              </a:lnTo>
                              <a:lnTo>
                                <a:pt x="0" y="5"/>
                              </a:lnTo>
                              <a:lnTo>
                                <a:pt x="0" y="8"/>
                              </a:lnTo>
                              <a:lnTo>
                                <a:pt x="0" y="11"/>
                              </a:lnTo>
                              <a:lnTo>
                                <a:pt x="0" y="13"/>
                              </a:lnTo>
                              <a:lnTo>
                                <a:pt x="3" y="17"/>
                              </a:lnTo>
                              <a:lnTo>
                                <a:pt x="7" y="19"/>
                              </a:lnTo>
                              <a:lnTo>
                                <a:pt x="9" y="19"/>
                              </a:lnTo>
                              <a:lnTo>
                                <a:pt x="80" y="19"/>
                              </a:lnTo>
                              <a:lnTo>
                                <a:pt x="89" y="19"/>
                              </a:lnTo>
                              <a:lnTo>
                                <a:pt x="93" y="19"/>
                              </a:lnTo>
                              <a:lnTo>
                                <a:pt x="96" y="17"/>
                              </a:lnTo>
                              <a:lnTo>
                                <a:pt x="96" y="13"/>
                              </a:lnTo>
                              <a:lnTo>
                                <a:pt x="100" y="11"/>
                              </a:lnTo>
                              <a:lnTo>
                                <a:pt x="100" y="8"/>
                              </a:lnTo>
                              <a:lnTo>
                                <a:pt x="96" y="5"/>
                              </a:lnTo>
                              <a:lnTo>
                                <a:pt x="96" y="2"/>
                              </a:lnTo>
                              <a:lnTo>
                                <a:pt x="93" y="0"/>
                              </a:lnTo>
                              <a:lnTo>
                                <a:pt x="89" y="0"/>
                              </a:lnTo>
                              <a:lnTo>
                                <a:pt x="83"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275" name="Line 575"/>
                        <p:cNvSpPr>
                          <a:spLocks noChangeShapeType="1"/>
                        </p:cNvSpPr>
                        <p:nvPr/>
                      </p:nvSpPr>
                      <p:spPr bwMode="auto">
                        <a:xfrm>
                          <a:off x="1755" y="2302"/>
                          <a:ext cx="1" cy="1"/>
                        </a:xfrm>
                        <a:prstGeom prst="line">
                          <a:avLst/>
                        </a:prstGeom>
                        <a:noFill/>
                        <a:ln w="28575">
                          <a:solidFill>
                            <a:schemeClr val="tx1"/>
                          </a:solidFill>
                          <a:round/>
                          <a:headEnd/>
                          <a:tailEnd/>
                        </a:ln>
                      </p:spPr>
                      <p:txBody>
                        <a:bodyPr/>
                        <a:lstStyle/>
                        <a:p>
                          <a:endParaRPr lang="fr-CA"/>
                        </a:p>
                      </p:txBody>
                    </p:sp>
                    <p:sp>
                      <p:nvSpPr>
                        <p:cNvPr id="123276" name="Freeform 576"/>
                        <p:cNvSpPr>
                          <a:spLocks/>
                        </p:cNvSpPr>
                        <p:nvPr/>
                      </p:nvSpPr>
                      <p:spPr bwMode="auto">
                        <a:xfrm>
                          <a:off x="1755" y="2296"/>
                          <a:ext cx="6" cy="8"/>
                        </a:xfrm>
                        <a:custGeom>
                          <a:avLst/>
                          <a:gdLst>
                            <a:gd name="T0" fmla="*/ 0 w 26"/>
                            <a:gd name="T1" fmla="*/ 0 h 39"/>
                            <a:gd name="T2" fmla="*/ 0 w 26"/>
                            <a:gd name="T3" fmla="*/ 0 h 39"/>
                            <a:gd name="T4" fmla="*/ 0 w 26"/>
                            <a:gd name="T5" fmla="*/ 0 h 39"/>
                            <a:gd name="T6" fmla="*/ 0 w 26"/>
                            <a:gd name="T7" fmla="*/ 0 h 39"/>
                            <a:gd name="T8" fmla="*/ 0 w 26"/>
                            <a:gd name="T9" fmla="*/ 0 h 39"/>
                            <a:gd name="T10" fmla="*/ 0 w 26"/>
                            <a:gd name="T11" fmla="*/ 0 h 39"/>
                            <a:gd name="T12" fmla="*/ 0 w 26"/>
                            <a:gd name="T13" fmla="*/ 0 h 39"/>
                            <a:gd name="T14" fmla="*/ 0 w 26"/>
                            <a:gd name="T15" fmla="*/ 0 h 39"/>
                            <a:gd name="T16" fmla="*/ 0 w 26"/>
                            <a:gd name="T17" fmla="*/ 0 h 39"/>
                            <a:gd name="T18" fmla="*/ 0 w 26"/>
                            <a:gd name="T19" fmla="*/ 0 h 39"/>
                            <a:gd name="T20" fmla="*/ 0 w 26"/>
                            <a:gd name="T21" fmla="*/ 0 h 39"/>
                            <a:gd name="T22" fmla="*/ 0 w 26"/>
                            <a:gd name="T23" fmla="*/ 0 h 39"/>
                            <a:gd name="T24" fmla="*/ 0 w 26"/>
                            <a:gd name="T25" fmla="*/ 0 h 39"/>
                            <a:gd name="T26" fmla="*/ 0 w 26"/>
                            <a:gd name="T27" fmla="*/ 0 h 39"/>
                            <a:gd name="T28" fmla="*/ 0 w 26"/>
                            <a:gd name="T29" fmla="*/ 0 h 39"/>
                            <a:gd name="T30" fmla="*/ 0 w 26"/>
                            <a:gd name="T31" fmla="*/ 0 h 39"/>
                            <a:gd name="T32" fmla="*/ 0 w 26"/>
                            <a:gd name="T33" fmla="*/ 0 h 39"/>
                            <a:gd name="T34" fmla="*/ 0 w 26"/>
                            <a:gd name="T35" fmla="*/ 0 h 39"/>
                            <a:gd name="T36" fmla="*/ 0 w 26"/>
                            <a:gd name="T37" fmla="*/ 0 h 39"/>
                            <a:gd name="T38" fmla="*/ 0 w 26"/>
                            <a:gd name="T39" fmla="*/ 0 h 39"/>
                            <a:gd name="T40" fmla="*/ 0 w 26"/>
                            <a:gd name="T41" fmla="*/ 0 h 39"/>
                            <a:gd name="T42" fmla="*/ 0 w 26"/>
                            <a:gd name="T43" fmla="*/ 0 h 39"/>
                            <a:gd name="T44" fmla="*/ 0 w 26"/>
                            <a:gd name="T45" fmla="*/ 0 h 39"/>
                            <a:gd name="T46" fmla="*/ 0 w 26"/>
                            <a:gd name="T47" fmla="*/ 0 h 39"/>
                            <a:gd name="T48" fmla="*/ 0 w 26"/>
                            <a:gd name="T49" fmla="*/ 0 h 39"/>
                            <a:gd name="T50" fmla="*/ 0 w 26"/>
                            <a:gd name="T51" fmla="*/ 0 h 39"/>
                            <a:gd name="T52" fmla="*/ 0 w 26"/>
                            <a:gd name="T53" fmla="*/ 0 h 39"/>
                            <a:gd name="T54" fmla="*/ 0 w 26"/>
                            <a:gd name="T55" fmla="*/ 0 h 39"/>
                            <a:gd name="T56" fmla="*/ 0 w 26"/>
                            <a:gd name="T57" fmla="*/ 0 h 39"/>
                            <a:gd name="T58" fmla="*/ 0 w 26"/>
                            <a:gd name="T59" fmla="*/ 0 h 39"/>
                            <a:gd name="T60" fmla="*/ 0 w 26"/>
                            <a:gd name="T61" fmla="*/ 0 h 39"/>
                            <a:gd name="T62" fmla="*/ 0 w 26"/>
                            <a:gd name="T63" fmla="*/ 0 h 39"/>
                            <a:gd name="T64" fmla="*/ 0 w 26"/>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9"/>
                            <a:gd name="T101" fmla="*/ 26 w 26"/>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9">
                              <a:moveTo>
                                <a:pt x="0" y="28"/>
                              </a:moveTo>
                              <a:lnTo>
                                <a:pt x="0" y="28"/>
                              </a:lnTo>
                              <a:lnTo>
                                <a:pt x="0" y="30"/>
                              </a:lnTo>
                              <a:lnTo>
                                <a:pt x="0" y="34"/>
                              </a:lnTo>
                              <a:lnTo>
                                <a:pt x="4" y="34"/>
                              </a:lnTo>
                              <a:lnTo>
                                <a:pt x="6" y="36"/>
                              </a:lnTo>
                              <a:lnTo>
                                <a:pt x="9" y="36"/>
                              </a:lnTo>
                              <a:lnTo>
                                <a:pt x="13" y="39"/>
                              </a:lnTo>
                              <a:lnTo>
                                <a:pt x="15" y="36"/>
                              </a:lnTo>
                              <a:lnTo>
                                <a:pt x="19" y="36"/>
                              </a:lnTo>
                              <a:lnTo>
                                <a:pt x="22" y="34"/>
                              </a:lnTo>
                              <a:lnTo>
                                <a:pt x="22" y="30"/>
                              </a:lnTo>
                              <a:lnTo>
                                <a:pt x="26" y="28"/>
                              </a:lnTo>
                              <a:lnTo>
                                <a:pt x="26" y="14"/>
                              </a:lnTo>
                              <a:lnTo>
                                <a:pt x="26" y="9"/>
                              </a:lnTo>
                              <a:lnTo>
                                <a:pt x="22" y="5"/>
                              </a:lnTo>
                              <a:lnTo>
                                <a:pt x="22" y="3"/>
                              </a:lnTo>
                              <a:lnTo>
                                <a:pt x="19" y="3"/>
                              </a:lnTo>
                              <a:lnTo>
                                <a:pt x="15" y="0"/>
                              </a:lnTo>
                              <a:lnTo>
                                <a:pt x="13" y="0"/>
                              </a:lnTo>
                              <a:lnTo>
                                <a:pt x="9" y="0"/>
                              </a:lnTo>
                              <a:lnTo>
                                <a:pt x="6" y="0"/>
                              </a:lnTo>
                              <a:lnTo>
                                <a:pt x="6" y="3"/>
                              </a:lnTo>
                              <a:lnTo>
                                <a:pt x="4" y="3"/>
                              </a:lnTo>
                              <a:lnTo>
                                <a:pt x="0" y="5"/>
                              </a:lnTo>
                              <a:lnTo>
                                <a:pt x="0" y="14"/>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277" name="Line 577"/>
                        <p:cNvSpPr>
                          <a:spLocks noChangeShapeType="1"/>
                        </p:cNvSpPr>
                        <p:nvPr/>
                      </p:nvSpPr>
                      <p:spPr bwMode="auto">
                        <a:xfrm>
                          <a:off x="1758" y="2296"/>
                          <a:ext cx="1" cy="1"/>
                        </a:xfrm>
                        <a:prstGeom prst="line">
                          <a:avLst/>
                        </a:prstGeom>
                        <a:noFill/>
                        <a:ln w="28575">
                          <a:solidFill>
                            <a:schemeClr val="tx1"/>
                          </a:solidFill>
                          <a:round/>
                          <a:headEnd/>
                          <a:tailEnd/>
                        </a:ln>
                      </p:spPr>
                      <p:txBody>
                        <a:bodyPr/>
                        <a:lstStyle/>
                        <a:p>
                          <a:endParaRPr lang="fr-CA"/>
                        </a:p>
                      </p:txBody>
                    </p:sp>
                    <p:sp>
                      <p:nvSpPr>
                        <p:cNvPr id="123278" name="Freeform 578"/>
                        <p:cNvSpPr>
                          <a:spLocks/>
                        </p:cNvSpPr>
                        <p:nvPr/>
                      </p:nvSpPr>
                      <p:spPr bwMode="auto">
                        <a:xfrm>
                          <a:off x="1755" y="2296"/>
                          <a:ext cx="9" cy="4"/>
                        </a:xfrm>
                        <a:custGeom>
                          <a:avLst/>
                          <a:gdLst>
                            <a:gd name="T0" fmla="*/ 0 w 38"/>
                            <a:gd name="T1" fmla="*/ 0 h 22"/>
                            <a:gd name="T2" fmla="*/ 0 w 38"/>
                            <a:gd name="T3" fmla="*/ 0 h 22"/>
                            <a:gd name="T4" fmla="*/ 0 w 38"/>
                            <a:gd name="T5" fmla="*/ 0 h 22"/>
                            <a:gd name="T6" fmla="*/ 0 w 38"/>
                            <a:gd name="T7" fmla="*/ 0 h 22"/>
                            <a:gd name="T8" fmla="*/ 0 w 38"/>
                            <a:gd name="T9" fmla="*/ 0 h 22"/>
                            <a:gd name="T10" fmla="*/ 0 w 38"/>
                            <a:gd name="T11" fmla="*/ 0 h 22"/>
                            <a:gd name="T12" fmla="*/ 0 w 38"/>
                            <a:gd name="T13" fmla="*/ 0 h 22"/>
                            <a:gd name="T14" fmla="*/ 0 w 38"/>
                            <a:gd name="T15" fmla="*/ 0 h 22"/>
                            <a:gd name="T16" fmla="*/ 0 w 38"/>
                            <a:gd name="T17" fmla="*/ 0 h 22"/>
                            <a:gd name="T18" fmla="*/ 0 w 38"/>
                            <a:gd name="T19" fmla="*/ 0 h 22"/>
                            <a:gd name="T20" fmla="*/ 0 w 38"/>
                            <a:gd name="T21" fmla="*/ 0 h 22"/>
                            <a:gd name="T22" fmla="*/ 0 w 38"/>
                            <a:gd name="T23" fmla="*/ 0 h 22"/>
                            <a:gd name="T24" fmla="*/ 0 w 38"/>
                            <a:gd name="T25" fmla="*/ 0 h 22"/>
                            <a:gd name="T26" fmla="*/ 0 w 38"/>
                            <a:gd name="T27" fmla="*/ 0 h 22"/>
                            <a:gd name="T28" fmla="*/ 0 w 38"/>
                            <a:gd name="T29" fmla="*/ 0 h 22"/>
                            <a:gd name="T30" fmla="*/ 0 w 38"/>
                            <a:gd name="T31" fmla="*/ 0 h 22"/>
                            <a:gd name="T32" fmla="*/ 0 w 38"/>
                            <a:gd name="T33" fmla="*/ 0 h 22"/>
                            <a:gd name="T34" fmla="*/ 0 w 38"/>
                            <a:gd name="T35" fmla="*/ 0 h 22"/>
                            <a:gd name="T36" fmla="*/ 0 w 38"/>
                            <a:gd name="T37" fmla="*/ 0 h 22"/>
                            <a:gd name="T38" fmla="*/ 0 w 38"/>
                            <a:gd name="T39" fmla="*/ 0 h 22"/>
                            <a:gd name="T40" fmla="*/ 0 w 38"/>
                            <a:gd name="T41" fmla="*/ 0 h 22"/>
                            <a:gd name="T42" fmla="*/ 0 w 38"/>
                            <a:gd name="T43" fmla="*/ 0 h 22"/>
                            <a:gd name="T44" fmla="*/ 0 w 38"/>
                            <a:gd name="T45" fmla="*/ 0 h 22"/>
                            <a:gd name="T46" fmla="*/ 0 w 38"/>
                            <a:gd name="T47" fmla="*/ 0 h 22"/>
                            <a:gd name="T48" fmla="*/ 0 w 38"/>
                            <a:gd name="T49" fmla="*/ 0 h 22"/>
                            <a:gd name="T50" fmla="*/ 0 w 38"/>
                            <a:gd name="T51" fmla="*/ 0 h 22"/>
                            <a:gd name="T52" fmla="*/ 0 w 38"/>
                            <a:gd name="T53" fmla="*/ 0 h 22"/>
                            <a:gd name="T54" fmla="*/ 0 w 38"/>
                            <a:gd name="T55" fmla="*/ 0 h 22"/>
                            <a:gd name="T56" fmla="*/ 0 w 38"/>
                            <a:gd name="T57" fmla="*/ 0 h 22"/>
                            <a:gd name="T58" fmla="*/ 0 w 38"/>
                            <a:gd name="T59" fmla="*/ 0 h 22"/>
                            <a:gd name="T60" fmla="*/ 0 w 38"/>
                            <a:gd name="T61" fmla="*/ 0 h 22"/>
                            <a:gd name="T62" fmla="*/ 0 w 38"/>
                            <a:gd name="T63" fmla="*/ 0 h 22"/>
                            <a:gd name="T64" fmla="*/ 0 w 3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22"/>
                            <a:gd name="T101" fmla="*/ 38 w 38"/>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22">
                              <a:moveTo>
                                <a:pt x="13" y="0"/>
                              </a:moveTo>
                              <a:lnTo>
                                <a:pt x="9" y="0"/>
                              </a:lnTo>
                              <a:lnTo>
                                <a:pt x="6" y="0"/>
                              </a:lnTo>
                              <a:lnTo>
                                <a:pt x="6" y="3"/>
                              </a:lnTo>
                              <a:lnTo>
                                <a:pt x="4" y="3"/>
                              </a:lnTo>
                              <a:lnTo>
                                <a:pt x="0" y="5"/>
                              </a:lnTo>
                              <a:lnTo>
                                <a:pt x="0" y="9"/>
                              </a:lnTo>
                              <a:lnTo>
                                <a:pt x="0" y="11"/>
                              </a:lnTo>
                              <a:lnTo>
                                <a:pt x="0" y="14"/>
                              </a:lnTo>
                              <a:lnTo>
                                <a:pt x="0" y="17"/>
                              </a:lnTo>
                              <a:lnTo>
                                <a:pt x="4" y="19"/>
                              </a:lnTo>
                              <a:lnTo>
                                <a:pt x="6" y="19"/>
                              </a:lnTo>
                              <a:lnTo>
                                <a:pt x="6" y="22"/>
                              </a:lnTo>
                              <a:lnTo>
                                <a:pt x="9" y="22"/>
                              </a:lnTo>
                              <a:lnTo>
                                <a:pt x="22" y="22"/>
                              </a:lnTo>
                              <a:lnTo>
                                <a:pt x="28" y="22"/>
                              </a:lnTo>
                              <a:lnTo>
                                <a:pt x="32" y="22"/>
                              </a:lnTo>
                              <a:lnTo>
                                <a:pt x="35" y="19"/>
                              </a:lnTo>
                              <a:lnTo>
                                <a:pt x="38" y="17"/>
                              </a:lnTo>
                              <a:lnTo>
                                <a:pt x="38" y="14"/>
                              </a:lnTo>
                              <a:lnTo>
                                <a:pt x="38" y="11"/>
                              </a:lnTo>
                              <a:lnTo>
                                <a:pt x="38" y="9"/>
                              </a:lnTo>
                              <a:lnTo>
                                <a:pt x="38" y="5"/>
                              </a:lnTo>
                              <a:lnTo>
                                <a:pt x="35" y="3"/>
                              </a:lnTo>
                              <a:lnTo>
                                <a:pt x="32"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279" name="Line 579"/>
                        <p:cNvSpPr>
                          <a:spLocks noChangeShapeType="1"/>
                        </p:cNvSpPr>
                        <p:nvPr/>
                      </p:nvSpPr>
                      <p:spPr bwMode="auto">
                        <a:xfrm>
                          <a:off x="1758" y="2298"/>
                          <a:ext cx="1" cy="1"/>
                        </a:xfrm>
                        <a:prstGeom prst="line">
                          <a:avLst/>
                        </a:prstGeom>
                        <a:noFill/>
                        <a:ln w="28575">
                          <a:solidFill>
                            <a:schemeClr val="tx1"/>
                          </a:solidFill>
                          <a:round/>
                          <a:headEnd/>
                          <a:tailEnd/>
                        </a:ln>
                      </p:spPr>
                      <p:txBody>
                        <a:bodyPr/>
                        <a:lstStyle/>
                        <a:p>
                          <a:endParaRPr lang="fr-CA"/>
                        </a:p>
                      </p:txBody>
                    </p:sp>
                    <p:sp>
                      <p:nvSpPr>
                        <p:cNvPr id="123280" name="Freeform 580"/>
                        <p:cNvSpPr>
                          <a:spLocks/>
                        </p:cNvSpPr>
                        <p:nvPr/>
                      </p:nvSpPr>
                      <p:spPr bwMode="auto">
                        <a:xfrm>
                          <a:off x="1758" y="2290"/>
                          <a:ext cx="6" cy="10"/>
                        </a:xfrm>
                        <a:custGeom>
                          <a:avLst/>
                          <a:gdLst>
                            <a:gd name="T0" fmla="*/ 0 w 25"/>
                            <a:gd name="T1" fmla="*/ 0 h 53"/>
                            <a:gd name="T2" fmla="*/ 0 w 25"/>
                            <a:gd name="T3" fmla="*/ 0 h 53"/>
                            <a:gd name="T4" fmla="*/ 0 w 25"/>
                            <a:gd name="T5" fmla="*/ 0 h 53"/>
                            <a:gd name="T6" fmla="*/ 0 w 25"/>
                            <a:gd name="T7" fmla="*/ 0 h 53"/>
                            <a:gd name="T8" fmla="*/ 0 w 25"/>
                            <a:gd name="T9" fmla="*/ 0 h 53"/>
                            <a:gd name="T10" fmla="*/ 0 w 25"/>
                            <a:gd name="T11" fmla="*/ 0 h 53"/>
                            <a:gd name="T12" fmla="*/ 0 w 25"/>
                            <a:gd name="T13" fmla="*/ 0 h 53"/>
                            <a:gd name="T14" fmla="*/ 0 w 25"/>
                            <a:gd name="T15" fmla="*/ 0 h 53"/>
                            <a:gd name="T16" fmla="*/ 0 w 25"/>
                            <a:gd name="T17" fmla="*/ 0 h 53"/>
                            <a:gd name="T18" fmla="*/ 0 w 25"/>
                            <a:gd name="T19" fmla="*/ 0 h 53"/>
                            <a:gd name="T20" fmla="*/ 0 w 25"/>
                            <a:gd name="T21" fmla="*/ 0 h 53"/>
                            <a:gd name="T22" fmla="*/ 0 w 25"/>
                            <a:gd name="T23" fmla="*/ 0 h 53"/>
                            <a:gd name="T24" fmla="*/ 0 w 25"/>
                            <a:gd name="T25" fmla="*/ 0 h 53"/>
                            <a:gd name="T26" fmla="*/ 0 w 25"/>
                            <a:gd name="T27" fmla="*/ 0 h 53"/>
                            <a:gd name="T28" fmla="*/ 0 w 25"/>
                            <a:gd name="T29" fmla="*/ 0 h 53"/>
                            <a:gd name="T30" fmla="*/ 0 w 25"/>
                            <a:gd name="T31" fmla="*/ 0 h 53"/>
                            <a:gd name="T32" fmla="*/ 0 w 25"/>
                            <a:gd name="T33" fmla="*/ 0 h 53"/>
                            <a:gd name="T34" fmla="*/ 0 w 25"/>
                            <a:gd name="T35" fmla="*/ 0 h 53"/>
                            <a:gd name="T36" fmla="*/ 0 w 25"/>
                            <a:gd name="T37" fmla="*/ 0 h 53"/>
                            <a:gd name="T38" fmla="*/ 0 w 25"/>
                            <a:gd name="T39" fmla="*/ 0 h 53"/>
                            <a:gd name="T40" fmla="*/ 0 w 25"/>
                            <a:gd name="T41" fmla="*/ 0 h 53"/>
                            <a:gd name="T42" fmla="*/ 0 w 25"/>
                            <a:gd name="T43" fmla="*/ 0 h 53"/>
                            <a:gd name="T44" fmla="*/ 0 w 25"/>
                            <a:gd name="T45" fmla="*/ 0 h 53"/>
                            <a:gd name="T46" fmla="*/ 0 w 25"/>
                            <a:gd name="T47" fmla="*/ 0 h 53"/>
                            <a:gd name="T48" fmla="*/ 0 w 25"/>
                            <a:gd name="T49" fmla="*/ 0 h 53"/>
                            <a:gd name="T50" fmla="*/ 0 w 25"/>
                            <a:gd name="T51" fmla="*/ 0 h 53"/>
                            <a:gd name="T52" fmla="*/ 0 w 25"/>
                            <a:gd name="T53" fmla="*/ 0 h 53"/>
                            <a:gd name="T54" fmla="*/ 0 w 25"/>
                            <a:gd name="T55" fmla="*/ 0 h 53"/>
                            <a:gd name="T56" fmla="*/ 0 w 25"/>
                            <a:gd name="T57" fmla="*/ 0 h 53"/>
                            <a:gd name="T58" fmla="*/ 0 w 25"/>
                            <a:gd name="T59" fmla="*/ 0 h 53"/>
                            <a:gd name="T60" fmla="*/ 0 w 25"/>
                            <a:gd name="T61" fmla="*/ 0 h 53"/>
                            <a:gd name="T62" fmla="*/ 0 w 25"/>
                            <a:gd name="T63" fmla="*/ 0 h 53"/>
                            <a:gd name="T64" fmla="*/ 0 w 25"/>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53"/>
                            <a:gd name="T101" fmla="*/ 25 w 25"/>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53">
                              <a:moveTo>
                                <a:pt x="0" y="42"/>
                              </a:moveTo>
                              <a:lnTo>
                                <a:pt x="0" y="45"/>
                              </a:lnTo>
                              <a:lnTo>
                                <a:pt x="2" y="45"/>
                              </a:lnTo>
                              <a:lnTo>
                                <a:pt x="2" y="48"/>
                              </a:lnTo>
                              <a:lnTo>
                                <a:pt x="2" y="50"/>
                              </a:lnTo>
                              <a:lnTo>
                                <a:pt x="6" y="50"/>
                              </a:lnTo>
                              <a:lnTo>
                                <a:pt x="9" y="53"/>
                              </a:lnTo>
                              <a:lnTo>
                                <a:pt x="13" y="53"/>
                              </a:lnTo>
                              <a:lnTo>
                                <a:pt x="15" y="53"/>
                              </a:lnTo>
                              <a:lnTo>
                                <a:pt x="19" y="53"/>
                              </a:lnTo>
                              <a:lnTo>
                                <a:pt x="22" y="50"/>
                              </a:lnTo>
                              <a:lnTo>
                                <a:pt x="25" y="48"/>
                              </a:lnTo>
                              <a:lnTo>
                                <a:pt x="25" y="45"/>
                              </a:lnTo>
                              <a:lnTo>
                                <a:pt x="25" y="14"/>
                              </a:lnTo>
                              <a:lnTo>
                                <a:pt x="25" y="8"/>
                              </a:lnTo>
                              <a:lnTo>
                                <a:pt x="25" y="6"/>
                              </a:lnTo>
                              <a:lnTo>
                                <a:pt x="25" y="3"/>
                              </a:lnTo>
                              <a:lnTo>
                                <a:pt x="22" y="3"/>
                              </a:lnTo>
                              <a:lnTo>
                                <a:pt x="22" y="0"/>
                              </a:lnTo>
                              <a:lnTo>
                                <a:pt x="19" y="0"/>
                              </a:lnTo>
                              <a:lnTo>
                                <a:pt x="15" y="0"/>
                              </a:lnTo>
                              <a:lnTo>
                                <a:pt x="13" y="0"/>
                              </a:lnTo>
                              <a:lnTo>
                                <a:pt x="9" y="0"/>
                              </a:lnTo>
                              <a:lnTo>
                                <a:pt x="6" y="0"/>
                              </a:lnTo>
                              <a:lnTo>
                                <a:pt x="2" y="3"/>
                              </a:lnTo>
                              <a:lnTo>
                                <a:pt x="2" y="6"/>
                              </a:lnTo>
                              <a:lnTo>
                                <a:pt x="0" y="12"/>
                              </a:lnTo>
                              <a:lnTo>
                                <a:pt x="0" y="42"/>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281" name="Line 581"/>
                        <p:cNvSpPr>
                          <a:spLocks noChangeShapeType="1"/>
                        </p:cNvSpPr>
                        <p:nvPr/>
                      </p:nvSpPr>
                      <p:spPr bwMode="auto">
                        <a:xfrm>
                          <a:off x="1761" y="2290"/>
                          <a:ext cx="1" cy="1"/>
                        </a:xfrm>
                        <a:prstGeom prst="line">
                          <a:avLst/>
                        </a:prstGeom>
                        <a:noFill/>
                        <a:ln w="28575">
                          <a:solidFill>
                            <a:schemeClr val="tx1"/>
                          </a:solidFill>
                          <a:round/>
                          <a:headEnd/>
                          <a:tailEnd/>
                        </a:ln>
                      </p:spPr>
                      <p:txBody>
                        <a:bodyPr/>
                        <a:lstStyle/>
                        <a:p>
                          <a:endParaRPr lang="fr-CA"/>
                        </a:p>
                      </p:txBody>
                    </p:sp>
                    <p:sp>
                      <p:nvSpPr>
                        <p:cNvPr id="123282" name="Freeform 582"/>
                        <p:cNvSpPr>
                          <a:spLocks/>
                        </p:cNvSpPr>
                        <p:nvPr/>
                      </p:nvSpPr>
                      <p:spPr bwMode="auto">
                        <a:xfrm>
                          <a:off x="1758" y="2290"/>
                          <a:ext cx="10" cy="4"/>
                        </a:xfrm>
                        <a:custGeom>
                          <a:avLst/>
                          <a:gdLst>
                            <a:gd name="T0" fmla="*/ 0 w 41"/>
                            <a:gd name="T1" fmla="*/ 0 h 23"/>
                            <a:gd name="T2" fmla="*/ 0 w 41"/>
                            <a:gd name="T3" fmla="*/ 0 h 23"/>
                            <a:gd name="T4" fmla="*/ 0 w 41"/>
                            <a:gd name="T5" fmla="*/ 0 h 23"/>
                            <a:gd name="T6" fmla="*/ 0 w 41"/>
                            <a:gd name="T7" fmla="*/ 0 h 23"/>
                            <a:gd name="T8" fmla="*/ 0 w 41"/>
                            <a:gd name="T9" fmla="*/ 0 h 23"/>
                            <a:gd name="T10" fmla="*/ 0 w 41"/>
                            <a:gd name="T11" fmla="*/ 0 h 23"/>
                            <a:gd name="T12" fmla="*/ 0 w 41"/>
                            <a:gd name="T13" fmla="*/ 0 h 23"/>
                            <a:gd name="T14" fmla="*/ 0 w 41"/>
                            <a:gd name="T15" fmla="*/ 0 h 23"/>
                            <a:gd name="T16" fmla="*/ 0 w 41"/>
                            <a:gd name="T17" fmla="*/ 0 h 23"/>
                            <a:gd name="T18" fmla="*/ 0 w 41"/>
                            <a:gd name="T19" fmla="*/ 0 h 23"/>
                            <a:gd name="T20" fmla="*/ 0 w 41"/>
                            <a:gd name="T21" fmla="*/ 0 h 23"/>
                            <a:gd name="T22" fmla="*/ 0 w 41"/>
                            <a:gd name="T23" fmla="*/ 0 h 23"/>
                            <a:gd name="T24" fmla="*/ 0 w 41"/>
                            <a:gd name="T25" fmla="*/ 0 h 23"/>
                            <a:gd name="T26" fmla="*/ 0 w 41"/>
                            <a:gd name="T27" fmla="*/ 0 h 23"/>
                            <a:gd name="T28" fmla="*/ 0 w 41"/>
                            <a:gd name="T29" fmla="*/ 0 h 23"/>
                            <a:gd name="T30" fmla="*/ 0 w 41"/>
                            <a:gd name="T31" fmla="*/ 0 h 23"/>
                            <a:gd name="T32" fmla="*/ 0 w 41"/>
                            <a:gd name="T33" fmla="*/ 0 h 23"/>
                            <a:gd name="T34" fmla="*/ 0 w 41"/>
                            <a:gd name="T35" fmla="*/ 0 h 23"/>
                            <a:gd name="T36" fmla="*/ 0 w 41"/>
                            <a:gd name="T37" fmla="*/ 0 h 23"/>
                            <a:gd name="T38" fmla="*/ 0 w 41"/>
                            <a:gd name="T39" fmla="*/ 0 h 23"/>
                            <a:gd name="T40" fmla="*/ 0 w 41"/>
                            <a:gd name="T41" fmla="*/ 0 h 23"/>
                            <a:gd name="T42" fmla="*/ 0 w 41"/>
                            <a:gd name="T43" fmla="*/ 0 h 23"/>
                            <a:gd name="T44" fmla="*/ 0 w 41"/>
                            <a:gd name="T45" fmla="*/ 0 h 23"/>
                            <a:gd name="T46" fmla="*/ 0 w 41"/>
                            <a:gd name="T47" fmla="*/ 0 h 23"/>
                            <a:gd name="T48" fmla="*/ 0 w 41"/>
                            <a:gd name="T49" fmla="*/ 0 h 23"/>
                            <a:gd name="T50" fmla="*/ 0 w 41"/>
                            <a:gd name="T51" fmla="*/ 0 h 23"/>
                            <a:gd name="T52" fmla="*/ 0 w 41"/>
                            <a:gd name="T53" fmla="*/ 0 h 23"/>
                            <a:gd name="T54" fmla="*/ 0 w 41"/>
                            <a:gd name="T55" fmla="*/ 0 h 23"/>
                            <a:gd name="T56" fmla="*/ 0 w 41"/>
                            <a:gd name="T57" fmla="*/ 0 h 23"/>
                            <a:gd name="T58" fmla="*/ 0 w 41"/>
                            <a:gd name="T59" fmla="*/ 0 h 23"/>
                            <a:gd name="T60" fmla="*/ 0 w 41"/>
                            <a:gd name="T61" fmla="*/ 0 h 23"/>
                            <a:gd name="T62" fmla="*/ 0 w 41"/>
                            <a:gd name="T63" fmla="*/ 0 h 23"/>
                            <a:gd name="T64" fmla="*/ 0 w 41"/>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3"/>
                            <a:gd name="T101" fmla="*/ 41 w 41"/>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3">
                              <a:moveTo>
                                <a:pt x="13" y="0"/>
                              </a:moveTo>
                              <a:lnTo>
                                <a:pt x="9" y="0"/>
                              </a:lnTo>
                              <a:lnTo>
                                <a:pt x="6" y="0"/>
                              </a:lnTo>
                              <a:lnTo>
                                <a:pt x="2" y="3"/>
                              </a:lnTo>
                              <a:lnTo>
                                <a:pt x="2" y="6"/>
                              </a:lnTo>
                              <a:lnTo>
                                <a:pt x="0" y="8"/>
                              </a:lnTo>
                              <a:lnTo>
                                <a:pt x="0" y="12"/>
                              </a:lnTo>
                              <a:lnTo>
                                <a:pt x="2" y="14"/>
                              </a:lnTo>
                              <a:lnTo>
                                <a:pt x="2" y="17"/>
                              </a:lnTo>
                              <a:lnTo>
                                <a:pt x="2" y="20"/>
                              </a:lnTo>
                              <a:lnTo>
                                <a:pt x="6" y="20"/>
                              </a:lnTo>
                              <a:lnTo>
                                <a:pt x="9" y="20"/>
                              </a:lnTo>
                              <a:lnTo>
                                <a:pt x="9" y="23"/>
                              </a:lnTo>
                              <a:lnTo>
                                <a:pt x="22" y="23"/>
                              </a:lnTo>
                              <a:lnTo>
                                <a:pt x="32" y="23"/>
                              </a:lnTo>
                              <a:lnTo>
                                <a:pt x="32" y="20"/>
                              </a:lnTo>
                              <a:lnTo>
                                <a:pt x="34" y="20"/>
                              </a:lnTo>
                              <a:lnTo>
                                <a:pt x="38" y="20"/>
                              </a:lnTo>
                              <a:lnTo>
                                <a:pt x="38" y="17"/>
                              </a:lnTo>
                              <a:lnTo>
                                <a:pt x="38" y="14"/>
                              </a:lnTo>
                              <a:lnTo>
                                <a:pt x="41" y="12"/>
                              </a:lnTo>
                              <a:lnTo>
                                <a:pt x="41" y="8"/>
                              </a:lnTo>
                              <a:lnTo>
                                <a:pt x="38" y="6"/>
                              </a:lnTo>
                              <a:lnTo>
                                <a:pt x="38" y="3"/>
                              </a:lnTo>
                              <a:lnTo>
                                <a:pt x="34" y="0"/>
                              </a:lnTo>
                              <a:lnTo>
                                <a:pt x="32" y="0"/>
                              </a:lnTo>
                              <a:lnTo>
                                <a:pt x="25"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283" name="Line 583"/>
                        <p:cNvSpPr>
                          <a:spLocks noChangeShapeType="1"/>
                        </p:cNvSpPr>
                        <p:nvPr/>
                      </p:nvSpPr>
                      <p:spPr bwMode="auto">
                        <a:xfrm>
                          <a:off x="1762" y="2292"/>
                          <a:ext cx="1" cy="1"/>
                        </a:xfrm>
                        <a:prstGeom prst="line">
                          <a:avLst/>
                        </a:prstGeom>
                        <a:noFill/>
                        <a:ln w="28575">
                          <a:solidFill>
                            <a:schemeClr val="tx1"/>
                          </a:solidFill>
                          <a:round/>
                          <a:headEnd/>
                          <a:tailEnd/>
                        </a:ln>
                      </p:spPr>
                      <p:txBody>
                        <a:bodyPr/>
                        <a:lstStyle/>
                        <a:p>
                          <a:endParaRPr lang="fr-CA"/>
                        </a:p>
                      </p:txBody>
                    </p:sp>
                    <p:sp>
                      <p:nvSpPr>
                        <p:cNvPr id="123284" name="Freeform 584"/>
                        <p:cNvSpPr>
                          <a:spLocks/>
                        </p:cNvSpPr>
                        <p:nvPr/>
                      </p:nvSpPr>
                      <p:spPr bwMode="auto">
                        <a:xfrm>
                          <a:off x="1762" y="2280"/>
                          <a:ext cx="6" cy="14"/>
                        </a:xfrm>
                        <a:custGeom>
                          <a:avLst/>
                          <a:gdLst>
                            <a:gd name="T0" fmla="*/ 0 w 26"/>
                            <a:gd name="T1" fmla="*/ 0 h 70"/>
                            <a:gd name="T2" fmla="*/ 0 w 26"/>
                            <a:gd name="T3" fmla="*/ 0 h 70"/>
                            <a:gd name="T4" fmla="*/ 0 w 26"/>
                            <a:gd name="T5" fmla="*/ 0 h 70"/>
                            <a:gd name="T6" fmla="*/ 0 w 26"/>
                            <a:gd name="T7" fmla="*/ 0 h 70"/>
                            <a:gd name="T8" fmla="*/ 0 w 26"/>
                            <a:gd name="T9" fmla="*/ 0 h 70"/>
                            <a:gd name="T10" fmla="*/ 0 w 26"/>
                            <a:gd name="T11" fmla="*/ 0 h 70"/>
                            <a:gd name="T12" fmla="*/ 0 w 26"/>
                            <a:gd name="T13" fmla="*/ 0 h 70"/>
                            <a:gd name="T14" fmla="*/ 0 w 26"/>
                            <a:gd name="T15" fmla="*/ 0 h 70"/>
                            <a:gd name="T16" fmla="*/ 0 w 26"/>
                            <a:gd name="T17" fmla="*/ 0 h 70"/>
                            <a:gd name="T18" fmla="*/ 0 w 26"/>
                            <a:gd name="T19" fmla="*/ 0 h 70"/>
                            <a:gd name="T20" fmla="*/ 0 w 26"/>
                            <a:gd name="T21" fmla="*/ 0 h 70"/>
                            <a:gd name="T22" fmla="*/ 0 w 26"/>
                            <a:gd name="T23" fmla="*/ 0 h 70"/>
                            <a:gd name="T24" fmla="*/ 0 w 26"/>
                            <a:gd name="T25" fmla="*/ 0 h 70"/>
                            <a:gd name="T26" fmla="*/ 0 w 26"/>
                            <a:gd name="T27" fmla="*/ 0 h 70"/>
                            <a:gd name="T28" fmla="*/ 0 w 26"/>
                            <a:gd name="T29" fmla="*/ 0 h 70"/>
                            <a:gd name="T30" fmla="*/ 0 w 26"/>
                            <a:gd name="T31" fmla="*/ 0 h 70"/>
                            <a:gd name="T32" fmla="*/ 0 w 26"/>
                            <a:gd name="T33" fmla="*/ 0 h 70"/>
                            <a:gd name="T34" fmla="*/ 0 w 26"/>
                            <a:gd name="T35" fmla="*/ 0 h 70"/>
                            <a:gd name="T36" fmla="*/ 0 w 26"/>
                            <a:gd name="T37" fmla="*/ 0 h 70"/>
                            <a:gd name="T38" fmla="*/ 0 w 26"/>
                            <a:gd name="T39" fmla="*/ 0 h 70"/>
                            <a:gd name="T40" fmla="*/ 0 w 26"/>
                            <a:gd name="T41" fmla="*/ 0 h 70"/>
                            <a:gd name="T42" fmla="*/ 0 w 26"/>
                            <a:gd name="T43" fmla="*/ 0 h 70"/>
                            <a:gd name="T44" fmla="*/ 0 w 26"/>
                            <a:gd name="T45" fmla="*/ 0 h 70"/>
                            <a:gd name="T46" fmla="*/ 0 w 26"/>
                            <a:gd name="T47" fmla="*/ 0 h 70"/>
                            <a:gd name="T48" fmla="*/ 0 w 26"/>
                            <a:gd name="T49" fmla="*/ 0 h 70"/>
                            <a:gd name="T50" fmla="*/ 0 w 26"/>
                            <a:gd name="T51" fmla="*/ 0 h 70"/>
                            <a:gd name="T52" fmla="*/ 0 w 26"/>
                            <a:gd name="T53" fmla="*/ 0 h 70"/>
                            <a:gd name="T54" fmla="*/ 0 w 26"/>
                            <a:gd name="T55" fmla="*/ 0 h 70"/>
                            <a:gd name="T56" fmla="*/ 0 w 26"/>
                            <a:gd name="T57" fmla="*/ 0 h 70"/>
                            <a:gd name="T58" fmla="*/ 0 w 26"/>
                            <a:gd name="T59" fmla="*/ 0 h 70"/>
                            <a:gd name="T60" fmla="*/ 0 w 26"/>
                            <a:gd name="T61" fmla="*/ 0 h 70"/>
                            <a:gd name="T62" fmla="*/ 0 w 26"/>
                            <a:gd name="T63" fmla="*/ 0 h 70"/>
                            <a:gd name="T64" fmla="*/ 0 w 26"/>
                            <a:gd name="T65" fmla="*/ 0 h 7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70"/>
                            <a:gd name="T101" fmla="*/ 26 w 26"/>
                            <a:gd name="T102" fmla="*/ 70 h 7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70">
                              <a:moveTo>
                                <a:pt x="0" y="59"/>
                              </a:moveTo>
                              <a:lnTo>
                                <a:pt x="0" y="59"/>
                              </a:lnTo>
                              <a:lnTo>
                                <a:pt x="0" y="61"/>
                              </a:lnTo>
                              <a:lnTo>
                                <a:pt x="0" y="64"/>
                              </a:lnTo>
                              <a:lnTo>
                                <a:pt x="4" y="67"/>
                              </a:lnTo>
                              <a:lnTo>
                                <a:pt x="7" y="67"/>
                              </a:lnTo>
                              <a:lnTo>
                                <a:pt x="10" y="70"/>
                              </a:lnTo>
                              <a:lnTo>
                                <a:pt x="13" y="70"/>
                              </a:lnTo>
                              <a:lnTo>
                                <a:pt x="17" y="70"/>
                              </a:lnTo>
                              <a:lnTo>
                                <a:pt x="17" y="67"/>
                              </a:lnTo>
                              <a:lnTo>
                                <a:pt x="19" y="67"/>
                              </a:lnTo>
                              <a:lnTo>
                                <a:pt x="23" y="67"/>
                              </a:lnTo>
                              <a:lnTo>
                                <a:pt x="23" y="64"/>
                              </a:lnTo>
                              <a:lnTo>
                                <a:pt x="23" y="61"/>
                              </a:lnTo>
                              <a:lnTo>
                                <a:pt x="26" y="59"/>
                              </a:lnTo>
                              <a:lnTo>
                                <a:pt x="26" y="14"/>
                              </a:lnTo>
                              <a:lnTo>
                                <a:pt x="26" y="8"/>
                              </a:lnTo>
                              <a:lnTo>
                                <a:pt x="23" y="6"/>
                              </a:lnTo>
                              <a:lnTo>
                                <a:pt x="23" y="2"/>
                              </a:lnTo>
                              <a:lnTo>
                                <a:pt x="19" y="2"/>
                              </a:lnTo>
                              <a:lnTo>
                                <a:pt x="17" y="0"/>
                              </a:lnTo>
                              <a:lnTo>
                                <a:pt x="13" y="0"/>
                              </a:lnTo>
                              <a:lnTo>
                                <a:pt x="10" y="0"/>
                              </a:lnTo>
                              <a:lnTo>
                                <a:pt x="7" y="0"/>
                              </a:lnTo>
                              <a:lnTo>
                                <a:pt x="7" y="2"/>
                              </a:lnTo>
                              <a:lnTo>
                                <a:pt x="4" y="2"/>
                              </a:lnTo>
                              <a:lnTo>
                                <a:pt x="0" y="6"/>
                              </a:lnTo>
                              <a:lnTo>
                                <a:pt x="0" y="14"/>
                              </a:lnTo>
                              <a:lnTo>
                                <a:pt x="0" y="59"/>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285" name="Line 585"/>
                        <p:cNvSpPr>
                          <a:spLocks noChangeShapeType="1"/>
                        </p:cNvSpPr>
                        <p:nvPr/>
                      </p:nvSpPr>
                      <p:spPr bwMode="auto">
                        <a:xfrm>
                          <a:off x="1765" y="2280"/>
                          <a:ext cx="1" cy="1"/>
                        </a:xfrm>
                        <a:prstGeom prst="line">
                          <a:avLst/>
                        </a:prstGeom>
                        <a:noFill/>
                        <a:ln w="28575">
                          <a:solidFill>
                            <a:schemeClr val="tx1"/>
                          </a:solidFill>
                          <a:round/>
                          <a:headEnd/>
                          <a:tailEnd/>
                        </a:ln>
                      </p:spPr>
                      <p:txBody>
                        <a:bodyPr/>
                        <a:lstStyle/>
                        <a:p>
                          <a:endParaRPr lang="fr-CA"/>
                        </a:p>
                      </p:txBody>
                    </p:sp>
                    <p:sp>
                      <p:nvSpPr>
                        <p:cNvPr id="123286" name="Freeform 586"/>
                        <p:cNvSpPr>
                          <a:spLocks/>
                        </p:cNvSpPr>
                        <p:nvPr/>
                      </p:nvSpPr>
                      <p:spPr bwMode="auto">
                        <a:xfrm>
                          <a:off x="1762" y="2280"/>
                          <a:ext cx="9" cy="5"/>
                        </a:xfrm>
                        <a:custGeom>
                          <a:avLst/>
                          <a:gdLst>
                            <a:gd name="T0" fmla="*/ 0 w 39"/>
                            <a:gd name="T1" fmla="*/ 0 h 21"/>
                            <a:gd name="T2" fmla="*/ 0 w 39"/>
                            <a:gd name="T3" fmla="*/ 0 h 21"/>
                            <a:gd name="T4" fmla="*/ 0 w 39"/>
                            <a:gd name="T5" fmla="*/ 0 h 21"/>
                            <a:gd name="T6" fmla="*/ 0 w 39"/>
                            <a:gd name="T7" fmla="*/ 0 h 21"/>
                            <a:gd name="T8" fmla="*/ 0 w 39"/>
                            <a:gd name="T9" fmla="*/ 0 h 21"/>
                            <a:gd name="T10" fmla="*/ 0 w 39"/>
                            <a:gd name="T11" fmla="*/ 0 h 21"/>
                            <a:gd name="T12" fmla="*/ 0 w 39"/>
                            <a:gd name="T13" fmla="*/ 0 h 21"/>
                            <a:gd name="T14" fmla="*/ 0 w 39"/>
                            <a:gd name="T15" fmla="*/ 0 h 21"/>
                            <a:gd name="T16" fmla="*/ 0 w 39"/>
                            <a:gd name="T17" fmla="*/ 0 h 21"/>
                            <a:gd name="T18" fmla="*/ 0 w 39"/>
                            <a:gd name="T19" fmla="*/ 0 h 21"/>
                            <a:gd name="T20" fmla="*/ 0 w 39"/>
                            <a:gd name="T21" fmla="*/ 0 h 21"/>
                            <a:gd name="T22" fmla="*/ 0 w 39"/>
                            <a:gd name="T23" fmla="*/ 0 h 21"/>
                            <a:gd name="T24" fmla="*/ 0 w 39"/>
                            <a:gd name="T25" fmla="*/ 0 h 21"/>
                            <a:gd name="T26" fmla="*/ 0 w 39"/>
                            <a:gd name="T27" fmla="*/ 0 h 21"/>
                            <a:gd name="T28" fmla="*/ 0 w 39"/>
                            <a:gd name="T29" fmla="*/ 0 h 21"/>
                            <a:gd name="T30" fmla="*/ 0 w 39"/>
                            <a:gd name="T31" fmla="*/ 0 h 21"/>
                            <a:gd name="T32" fmla="*/ 0 w 39"/>
                            <a:gd name="T33" fmla="*/ 0 h 21"/>
                            <a:gd name="T34" fmla="*/ 0 w 39"/>
                            <a:gd name="T35" fmla="*/ 0 h 21"/>
                            <a:gd name="T36" fmla="*/ 0 w 39"/>
                            <a:gd name="T37" fmla="*/ 0 h 21"/>
                            <a:gd name="T38" fmla="*/ 0 w 39"/>
                            <a:gd name="T39" fmla="*/ 0 h 21"/>
                            <a:gd name="T40" fmla="*/ 0 w 39"/>
                            <a:gd name="T41" fmla="*/ 0 h 21"/>
                            <a:gd name="T42" fmla="*/ 0 w 39"/>
                            <a:gd name="T43" fmla="*/ 0 h 21"/>
                            <a:gd name="T44" fmla="*/ 0 w 39"/>
                            <a:gd name="T45" fmla="*/ 0 h 21"/>
                            <a:gd name="T46" fmla="*/ 0 w 39"/>
                            <a:gd name="T47" fmla="*/ 0 h 21"/>
                            <a:gd name="T48" fmla="*/ 0 w 39"/>
                            <a:gd name="T49" fmla="*/ 0 h 21"/>
                            <a:gd name="T50" fmla="*/ 0 w 39"/>
                            <a:gd name="T51" fmla="*/ 0 h 21"/>
                            <a:gd name="T52" fmla="*/ 0 w 39"/>
                            <a:gd name="T53" fmla="*/ 0 h 21"/>
                            <a:gd name="T54" fmla="*/ 0 w 39"/>
                            <a:gd name="T55" fmla="*/ 0 h 21"/>
                            <a:gd name="T56" fmla="*/ 0 w 39"/>
                            <a:gd name="T57" fmla="*/ 0 h 21"/>
                            <a:gd name="T58" fmla="*/ 0 w 39"/>
                            <a:gd name="T59" fmla="*/ 0 h 21"/>
                            <a:gd name="T60" fmla="*/ 0 w 39"/>
                            <a:gd name="T61" fmla="*/ 0 h 21"/>
                            <a:gd name="T62" fmla="*/ 0 w 39"/>
                            <a:gd name="T63" fmla="*/ 0 h 21"/>
                            <a:gd name="T64" fmla="*/ 0 w 39"/>
                            <a:gd name="T65" fmla="*/ 0 h 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
                            <a:gd name="T100" fmla="*/ 0 h 21"/>
                            <a:gd name="T101" fmla="*/ 39 w 39"/>
                            <a:gd name="T102" fmla="*/ 21 h 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 h="21">
                              <a:moveTo>
                                <a:pt x="13" y="0"/>
                              </a:moveTo>
                              <a:lnTo>
                                <a:pt x="10" y="0"/>
                              </a:lnTo>
                              <a:lnTo>
                                <a:pt x="7" y="0"/>
                              </a:lnTo>
                              <a:lnTo>
                                <a:pt x="7" y="2"/>
                              </a:lnTo>
                              <a:lnTo>
                                <a:pt x="4" y="2"/>
                              </a:lnTo>
                              <a:lnTo>
                                <a:pt x="0" y="6"/>
                              </a:lnTo>
                              <a:lnTo>
                                <a:pt x="0" y="8"/>
                              </a:lnTo>
                              <a:lnTo>
                                <a:pt x="0" y="11"/>
                              </a:lnTo>
                              <a:lnTo>
                                <a:pt x="0" y="14"/>
                              </a:lnTo>
                              <a:lnTo>
                                <a:pt x="0" y="17"/>
                              </a:lnTo>
                              <a:lnTo>
                                <a:pt x="4" y="19"/>
                              </a:lnTo>
                              <a:lnTo>
                                <a:pt x="7" y="19"/>
                              </a:lnTo>
                              <a:lnTo>
                                <a:pt x="7" y="21"/>
                              </a:lnTo>
                              <a:lnTo>
                                <a:pt x="10" y="21"/>
                              </a:lnTo>
                              <a:lnTo>
                                <a:pt x="23" y="21"/>
                              </a:lnTo>
                              <a:lnTo>
                                <a:pt x="30" y="21"/>
                              </a:lnTo>
                              <a:lnTo>
                                <a:pt x="32" y="21"/>
                              </a:lnTo>
                              <a:lnTo>
                                <a:pt x="36" y="19"/>
                              </a:lnTo>
                              <a:lnTo>
                                <a:pt x="39" y="17"/>
                              </a:lnTo>
                              <a:lnTo>
                                <a:pt x="39" y="14"/>
                              </a:lnTo>
                              <a:lnTo>
                                <a:pt x="39" y="11"/>
                              </a:lnTo>
                              <a:lnTo>
                                <a:pt x="39" y="8"/>
                              </a:lnTo>
                              <a:lnTo>
                                <a:pt x="39" y="6"/>
                              </a:lnTo>
                              <a:lnTo>
                                <a:pt x="36" y="2"/>
                              </a:lnTo>
                              <a:lnTo>
                                <a:pt x="32"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287" name="Line 587"/>
                        <p:cNvSpPr>
                          <a:spLocks noChangeShapeType="1"/>
                        </p:cNvSpPr>
                        <p:nvPr/>
                      </p:nvSpPr>
                      <p:spPr bwMode="auto">
                        <a:xfrm>
                          <a:off x="1765" y="2283"/>
                          <a:ext cx="1" cy="1"/>
                        </a:xfrm>
                        <a:prstGeom prst="line">
                          <a:avLst/>
                        </a:prstGeom>
                        <a:noFill/>
                        <a:ln w="28575">
                          <a:solidFill>
                            <a:schemeClr val="tx1"/>
                          </a:solidFill>
                          <a:round/>
                          <a:headEnd/>
                          <a:tailEnd/>
                        </a:ln>
                      </p:spPr>
                      <p:txBody>
                        <a:bodyPr/>
                        <a:lstStyle/>
                        <a:p>
                          <a:endParaRPr lang="fr-CA"/>
                        </a:p>
                      </p:txBody>
                    </p:sp>
                    <p:sp>
                      <p:nvSpPr>
                        <p:cNvPr id="123288" name="Freeform 588"/>
                        <p:cNvSpPr>
                          <a:spLocks/>
                        </p:cNvSpPr>
                        <p:nvPr/>
                      </p:nvSpPr>
                      <p:spPr bwMode="auto">
                        <a:xfrm>
                          <a:off x="1765" y="2277"/>
                          <a:ext cx="6" cy="8"/>
                        </a:xfrm>
                        <a:custGeom>
                          <a:avLst/>
                          <a:gdLst>
                            <a:gd name="T0" fmla="*/ 0 w 26"/>
                            <a:gd name="T1" fmla="*/ 0 h 38"/>
                            <a:gd name="T2" fmla="*/ 0 w 26"/>
                            <a:gd name="T3" fmla="*/ 0 h 38"/>
                            <a:gd name="T4" fmla="*/ 0 w 26"/>
                            <a:gd name="T5" fmla="*/ 0 h 38"/>
                            <a:gd name="T6" fmla="*/ 0 w 26"/>
                            <a:gd name="T7" fmla="*/ 0 h 38"/>
                            <a:gd name="T8" fmla="*/ 0 w 26"/>
                            <a:gd name="T9" fmla="*/ 0 h 38"/>
                            <a:gd name="T10" fmla="*/ 0 w 26"/>
                            <a:gd name="T11" fmla="*/ 0 h 38"/>
                            <a:gd name="T12" fmla="*/ 0 w 26"/>
                            <a:gd name="T13" fmla="*/ 0 h 38"/>
                            <a:gd name="T14" fmla="*/ 0 w 26"/>
                            <a:gd name="T15" fmla="*/ 0 h 38"/>
                            <a:gd name="T16" fmla="*/ 0 w 26"/>
                            <a:gd name="T17" fmla="*/ 0 h 38"/>
                            <a:gd name="T18" fmla="*/ 0 w 26"/>
                            <a:gd name="T19" fmla="*/ 0 h 38"/>
                            <a:gd name="T20" fmla="*/ 0 w 26"/>
                            <a:gd name="T21" fmla="*/ 0 h 38"/>
                            <a:gd name="T22" fmla="*/ 0 w 26"/>
                            <a:gd name="T23" fmla="*/ 0 h 38"/>
                            <a:gd name="T24" fmla="*/ 0 w 26"/>
                            <a:gd name="T25" fmla="*/ 0 h 38"/>
                            <a:gd name="T26" fmla="*/ 0 w 26"/>
                            <a:gd name="T27" fmla="*/ 0 h 38"/>
                            <a:gd name="T28" fmla="*/ 0 w 26"/>
                            <a:gd name="T29" fmla="*/ 0 h 38"/>
                            <a:gd name="T30" fmla="*/ 0 w 26"/>
                            <a:gd name="T31" fmla="*/ 0 h 38"/>
                            <a:gd name="T32" fmla="*/ 0 w 26"/>
                            <a:gd name="T33" fmla="*/ 0 h 38"/>
                            <a:gd name="T34" fmla="*/ 0 w 26"/>
                            <a:gd name="T35" fmla="*/ 0 h 38"/>
                            <a:gd name="T36" fmla="*/ 0 w 26"/>
                            <a:gd name="T37" fmla="*/ 0 h 38"/>
                            <a:gd name="T38" fmla="*/ 0 w 26"/>
                            <a:gd name="T39" fmla="*/ 0 h 38"/>
                            <a:gd name="T40" fmla="*/ 0 w 26"/>
                            <a:gd name="T41" fmla="*/ 0 h 38"/>
                            <a:gd name="T42" fmla="*/ 0 w 26"/>
                            <a:gd name="T43" fmla="*/ 0 h 38"/>
                            <a:gd name="T44" fmla="*/ 0 w 26"/>
                            <a:gd name="T45" fmla="*/ 0 h 38"/>
                            <a:gd name="T46" fmla="*/ 0 w 26"/>
                            <a:gd name="T47" fmla="*/ 0 h 38"/>
                            <a:gd name="T48" fmla="*/ 0 w 26"/>
                            <a:gd name="T49" fmla="*/ 0 h 38"/>
                            <a:gd name="T50" fmla="*/ 0 w 26"/>
                            <a:gd name="T51" fmla="*/ 0 h 38"/>
                            <a:gd name="T52" fmla="*/ 0 w 26"/>
                            <a:gd name="T53" fmla="*/ 0 h 38"/>
                            <a:gd name="T54" fmla="*/ 0 w 26"/>
                            <a:gd name="T55" fmla="*/ 0 h 38"/>
                            <a:gd name="T56" fmla="*/ 0 w 26"/>
                            <a:gd name="T57" fmla="*/ 0 h 38"/>
                            <a:gd name="T58" fmla="*/ 0 w 26"/>
                            <a:gd name="T59" fmla="*/ 0 h 38"/>
                            <a:gd name="T60" fmla="*/ 0 w 26"/>
                            <a:gd name="T61" fmla="*/ 0 h 38"/>
                            <a:gd name="T62" fmla="*/ 0 w 26"/>
                            <a:gd name="T63" fmla="*/ 0 h 38"/>
                            <a:gd name="T64" fmla="*/ 0 w 26"/>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8"/>
                            <a:gd name="T101" fmla="*/ 26 w 26"/>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8">
                              <a:moveTo>
                                <a:pt x="0" y="28"/>
                              </a:moveTo>
                              <a:lnTo>
                                <a:pt x="0" y="31"/>
                              </a:lnTo>
                              <a:lnTo>
                                <a:pt x="4" y="31"/>
                              </a:lnTo>
                              <a:lnTo>
                                <a:pt x="4" y="34"/>
                              </a:lnTo>
                              <a:lnTo>
                                <a:pt x="4" y="36"/>
                              </a:lnTo>
                              <a:lnTo>
                                <a:pt x="6" y="36"/>
                              </a:lnTo>
                              <a:lnTo>
                                <a:pt x="10" y="38"/>
                              </a:lnTo>
                              <a:lnTo>
                                <a:pt x="13" y="38"/>
                              </a:lnTo>
                              <a:lnTo>
                                <a:pt x="17" y="38"/>
                              </a:lnTo>
                              <a:lnTo>
                                <a:pt x="19" y="38"/>
                              </a:lnTo>
                              <a:lnTo>
                                <a:pt x="23" y="36"/>
                              </a:lnTo>
                              <a:lnTo>
                                <a:pt x="26" y="34"/>
                              </a:lnTo>
                              <a:lnTo>
                                <a:pt x="26" y="31"/>
                              </a:lnTo>
                              <a:lnTo>
                                <a:pt x="26" y="17"/>
                              </a:lnTo>
                              <a:lnTo>
                                <a:pt x="26" y="8"/>
                              </a:lnTo>
                              <a:lnTo>
                                <a:pt x="26" y="6"/>
                              </a:lnTo>
                              <a:lnTo>
                                <a:pt x="23" y="2"/>
                              </a:lnTo>
                              <a:lnTo>
                                <a:pt x="19" y="2"/>
                              </a:lnTo>
                              <a:lnTo>
                                <a:pt x="17" y="0"/>
                              </a:lnTo>
                              <a:lnTo>
                                <a:pt x="13" y="0"/>
                              </a:lnTo>
                              <a:lnTo>
                                <a:pt x="10" y="2"/>
                              </a:lnTo>
                              <a:lnTo>
                                <a:pt x="6" y="2"/>
                              </a:lnTo>
                              <a:lnTo>
                                <a:pt x="4" y="2"/>
                              </a:lnTo>
                              <a:lnTo>
                                <a:pt x="4" y="6"/>
                              </a:lnTo>
                              <a:lnTo>
                                <a:pt x="4" y="8"/>
                              </a:lnTo>
                              <a:lnTo>
                                <a:pt x="0" y="14"/>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289" name="Line 589"/>
                        <p:cNvSpPr>
                          <a:spLocks noChangeShapeType="1"/>
                        </p:cNvSpPr>
                        <p:nvPr/>
                      </p:nvSpPr>
                      <p:spPr bwMode="auto">
                        <a:xfrm>
                          <a:off x="1768" y="2277"/>
                          <a:ext cx="1" cy="1"/>
                        </a:xfrm>
                        <a:prstGeom prst="line">
                          <a:avLst/>
                        </a:prstGeom>
                        <a:noFill/>
                        <a:ln w="28575">
                          <a:solidFill>
                            <a:schemeClr val="tx1"/>
                          </a:solidFill>
                          <a:round/>
                          <a:headEnd/>
                          <a:tailEnd/>
                        </a:ln>
                      </p:spPr>
                      <p:txBody>
                        <a:bodyPr/>
                        <a:lstStyle/>
                        <a:p>
                          <a:endParaRPr lang="fr-CA"/>
                        </a:p>
                      </p:txBody>
                    </p:sp>
                    <p:sp>
                      <p:nvSpPr>
                        <p:cNvPr id="123290" name="Freeform 590"/>
                        <p:cNvSpPr>
                          <a:spLocks/>
                        </p:cNvSpPr>
                        <p:nvPr/>
                      </p:nvSpPr>
                      <p:spPr bwMode="auto">
                        <a:xfrm>
                          <a:off x="1765" y="2277"/>
                          <a:ext cx="11" cy="5"/>
                        </a:xfrm>
                        <a:custGeom>
                          <a:avLst/>
                          <a:gdLst>
                            <a:gd name="T0" fmla="*/ 0 w 43"/>
                            <a:gd name="T1" fmla="*/ 0 h 23"/>
                            <a:gd name="T2" fmla="*/ 0 w 43"/>
                            <a:gd name="T3" fmla="*/ 0 h 23"/>
                            <a:gd name="T4" fmla="*/ 0 w 43"/>
                            <a:gd name="T5" fmla="*/ 0 h 23"/>
                            <a:gd name="T6" fmla="*/ 0 w 43"/>
                            <a:gd name="T7" fmla="*/ 0 h 23"/>
                            <a:gd name="T8" fmla="*/ 0 w 43"/>
                            <a:gd name="T9" fmla="*/ 0 h 23"/>
                            <a:gd name="T10" fmla="*/ 0 w 43"/>
                            <a:gd name="T11" fmla="*/ 0 h 23"/>
                            <a:gd name="T12" fmla="*/ 0 w 43"/>
                            <a:gd name="T13" fmla="*/ 0 h 23"/>
                            <a:gd name="T14" fmla="*/ 0 w 43"/>
                            <a:gd name="T15" fmla="*/ 0 h 23"/>
                            <a:gd name="T16" fmla="*/ 0 w 43"/>
                            <a:gd name="T17" fmla="*/ 0 h 23"/>
                            <a:gd name="T18" fmla="*/ 0 w 43"/>
                            <a:gd name="T19" fmla="*/ 0 h 23"/>
                            <a:gd name="T20" fmla="*/ 0 w 43"/>
                            <a:gd name="T21" fmla="*/ 0 h 23"/>
                            <a:gd name="T22" fmla="*/ 0 w 43"/>
                            <a:gd name="T23" fmla="*/ 0 h 23"/>
                            <a:gd name="T24" fmla="*/ 0 w 43"/>
                            <a:gd name="T25" fmla="*/ 0 h 23"/>
                            <a:gd name="T26" fmla="*/ 0 w 43"/>
                            <a:gd name="T27" fmla="*/ 0 h 23"/>
                            <a:gd name="T28" fmla="*/ 0 w 43"/>
                            <a:gd name="T29" fmla="*/ 0 h 23"/>
                            <a:gd name="T30" fmla="*/ 0 w 43"/>
                            <a:gd name="T31" fmla="*/ 0 h 23"/>
                            <a:gd name="T32" fmla="*/ 0 w 43"/>
                            <a:gd name="T33" fmla="*/ 0 h 23"/>
                            <a:gd name="T34" fmla="*/ 0 w 43"/>
                            <a:gd name="T35" fmla="*/ 0 h 23"/>
                            <a:gd name="T36" fmla="*/ 0 w 43"/>
                            <a:gd name="T37" fmla="*/ 0 h 23"/>
                            <a:gd name="T38" fmla="*/ 0 w 43"/>
                            <a:gd name="T39" fmla="*/ 0 h 23"/>
                            <a:gd name="T40" fmla="*/ 0 w 43"/>
                            <a:gd name="T41" fmla="*/ 0 h 23"/>
                            <a:gd name="T42" fmla="*/ 0 w 43"/>
                            <a:gd name="T43" fmla="*/ 0 h 23"/>
                            <a:gd name="T44" fmla="*/ 0 w 43"/>
                            <a:gd name="T45" fmla="*/ 0 h 23"/>
                            <a:gd name="T46" fmla="*/ 0 w 43"/>
                            <a:gd name="T47" fmla="*/ 0 h 23"/>
                            <a:gd name="T48" fmla="*/ 0 w 43"/>
                            <a:gd name="T49" fmla="*/ 0 h 23"/>
                            <a:gd name="T50" fmla="*/ 0 w 43"/>
                            <a:gd name="T51" fmla="*/ 0 h 23"/>
                            <a:gd name="T52" fmla="*/ 0 w 43"/>
                            <a:gd name="T53" fmla="*/ 0 h 23"/>
                            <a:gd name="T54" fmla="*/ 0 w 43"/>
                            <a:gd name="T55" fmla="*/ 0 h 23"/>
                            <a:gd name="T56" fmla="*/ 0 w 43"/>
                            <a:gd name="T57" fmla="*/ 0 h 23"/>
                            <a:gd name="T58" fmla="*/ 0 w 43"/>
                            <a:gd name="T59" fmla="*/ 0 h 23"/>
                            <a:gd name="T60" fmla="*/ 0 w 43"/>
                            <a:gd name="T61" fmla="*/ 0 h 23"/>
                            <a:gd name="T62" fmla="*/ 0 w 43"/>
                            <a:gd name="T63" fmla="*/ 0 h 23"/>
                            <a:gd name="T64" fmla="*/ 0 w 43"/>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3"/>
                            <a:gd name="T100" fmla="*/ 0 h 23"/>
                            <a:gd name="T101" fmla="*/ 43 w 43"/>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3" h="23">
                              <a:moveTo>
                                <a:pt x="13" y="0"/>
                              </a:moveTo>
                              <a:lnTo>
                                <a:pt x="13" y="0"/>
                              </a:lnTo>
                              <a:lnTo>
                                <a:pt x="10" y="2"/>
                              </a:lnTo>
                              <a:lnTo>
                                <a:pt x="6" y="2"/>
                              </a:lnTo>
                              <a:lnTo>
                                <a:pt x="4" y="2"/>
                              </a:lnTo>
                              <a:lnTo>
                                <a:pt x="4" y="6"/>
                              </a:lnTo>
                              <a:lnTo>
                                <a:pt x="4" y="8"/>
                              </a:lnTo>
                              <a:lnTo>
                                <a:pt x="0" y="8"/>
                              </a:lnTo>
                              <a:lnTo>
                                <a:pt x="0" y="11"/>
                              </a:lnTo>
                              <a:lnTo>
                                <a:pt x="0" y="14"/>
                              </a:lnTo>
                              <a:lnTo>
                                <a:pt x="4" y="17"/>
                              </a:lnTo>
                              <a:lnTo>
                                <a:pt x="4" y="19"/>
                              </a:lnTo>
                              <a:lnTo>
                                <a:pt x="6" y="23"/>
                              </a:lnTo>
                              <a:lnTo>
                                <a:pt x="10" y="23"/>
                              </a:lnTo>
                              <a:lnTo>
                                <a:pt x="13" y="23"/>
                              </a:lnTo>
                              <a:lnTo>
                                <a:pt x="26" y="23"/>
                              </a:lnTo>
                              <a:lnTo>
                                <a:pt x="32" y="23"/>
                              </a:lnTo>
                              <a:lnTo>
                                <a:pt x="36" y="23"/>
                              </a:lnTo>
                              <a:lnTo>
                                <a:pt x="39" y="19"/>
                              </a:lnTo>
                              <a:lnTo>
                                <a:pt x="39" y="17"/>
                              </a:lnTo>
                              <a:lnTo>
                                <a:pt x="43" y="17"/>
                              </a:lnTo>
                              <a:lnTo>
                                <a:pt x="43" y="14"/>
                              </a:lnTo>
                              <a:lnTo>
                                <a:pt x="43" y="11"/>
                              </a:lnTo>
                              <a:lnTo>
                                <a:pt x="43" y="8"/>
                              </a:lnTo>
                              <a:lnTo>
                                <a:pt x="39" y="6"/>
                              </a:lnTo>
                              <a:lnTo>
                                <a:pt x="39" y="2"/>
                              </a:lnTo>
                              <a:lnTo>
                                <a:pt x="36" y="2"/>
                              </a:lnTo>
                              <a:lnTo>
                                <a:pt x="32" y="2"/>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291" name="Line 591"/>
                        <p:cNvSpPr>
                          <a:spLocks noChangeShapeType="1"/>
                        </p:cNvSpPr>
                        <p:nvPr/>
                      </p:nvSpPr>
                      <p:spPr bwMode="auto">
                        <a:xfrm>
                          <a:off x="1769" y="2279"/>
                          <a:ext cx="1" cy="1"/>
                        </a:xfrm>
                        <a:prstGeom prst="line">
                          <a:avLst/>
                        </a:prstGeom>
                        <a:noFill/>
                        <a:ln w="28575">
                          <a:solidFill>
                            <a:schemeClr val="tx1"/>
                          </a:solidFill>
                          <a:round/>
                          <a:headEnd/>
                          <a:tailEnd/>
                        </a:ln>
                      </p:spPr>
                      <p:txBody>
                        <a:bodyPr/>
                        <a:lstStyle/>
                        <a:p>
                          <a:endParaRPr lang="fr-CA"/>
                        </a:p>
                      </p:txBody>
                    </p:sp>
                    <p:sp>
                      <p:nvSpPr>
                        <p:cNvPr id="123292" name="Freeform 592"/>
                        <p:cNvSpPr>
                          <a:spLocks/>
                        </p:cNvSpPr>
                        <p:nvPr/>
                      </p:nvSpPr>
                      <p:spPr bwMode="auto">
                        <a:xfrm>
                          <a:off x="1769" y="2271"/>
                          <a:ext cx="7" cy="11"/>
                        </a:xfrm>
                        <a:custGeom>
                          <a:avLst/>
                          <a:gdLst>
                            <a:gd name="T0" fmla="*/ 0 w 26"/>
                            <a:gd name="T1" fmla="*/ 0 h 54"/>
                            <a:gd name="T2" fmla="*/ 0 w 26"/>
                            <a:gd name="T3" fmla="*/ 0 h 54"/>
                            <a:gd name="T4" fmla="*/ 0 w 26"/>
                            <a:gd name="T5" fmla="*/ 0 h 54"/>
                            <a:gd name="T6" fmla="*/ 0 w 26"/>
                            <a:gd name="T7" fmla="*/ 0 h 54"/>
                            <a:gd name="T8" fmla="*/ 0 w 26"/>
                            <a:gd name="T9" fmla="*/ 0 h 54"/>
                            <a:gd name="T10" fmla="*/ 0 w 26"/>
                            <a:gd name="T11" fmla="*/ 0 h 54"/>
                            <a:gd name="T12" fmla="*/ 0 w 26"/>
                            <a:gd name="T13" fmla="*/ 0 h 54"/>
                            <a:gd name="T14" fmla="*/ 0 w 26"/>
                            <a:gd name="T15" fmla="*/ 0 h 54"/>
                            <a:gd name="T16" fmla="*/ 0 w 26"/>
                            <a:gd name="T17" fmla="*/ 0 h 54"/>
                            <a:gd name="T18" fmla="*/ 0 w 26"/>
                            <a:gd name="T19" fmla="*/ 0 h 54"/>
                            <a:gd name="T20" fmla="*/ 0 w 26"/>
                            <a:gd name="T21" fmla="*/ 0 h 54"/>
                            <a:gd name="T22" fmla="*/ 0 w 26"/>
                            <a:gd name="T23" fmla="*/ 0 h 54"/>
                            <a:gd name="T24" fmla="*/ 0 w 26"/>
                            <a:gd name="T25" fmla="*/ 0 h 54"/>
                            <a:gd name="T26" fmla="*/ 0 w 26"/>
                            <a:gd name="T27" fmla="*/ 0 h 54"/>
                            <a:gd name="T28" fmla="*/ 0 w 26"/>
                            <a:gd name="T29" fmla="*/ 0 h 54"/>
                            <a:gd name="T30" fmla="*/ 0 w 26"/>
                            <a:gd name="T31" fmla="*/ 0 h 54"/>
                            <a:gd name="T32" fmla="*/ 0 w 26"/>
                            <a:gd name="T33" fmla="*/ 0 h 54"/>
                            <a:gd name="T34" fmla="*/ 0 w 26"/>
                            <a:gd name="T35" fmla="*/ 0 h 54"/>
                            <a:gd name="T36" fmla="*/ 0 w 26"/>
                            <a:gd name="T37" fmla="*/ 0 h 54"/>
                            <a:gd name="T38" fmla="*/ 0 w 26"/>
                            <a:gd name="T39" fmla="*/ 0 h 54"/>
                            <a:gd name="T40" fmla="*/ 0 w 26"/>
                            <a:gd name="T41" fmla="*/ 0 h 54"/>
                            <a:gd name="T42" fmla="*/ 0 w 26"/>
                            <a:gd name="T43" fmla="*/ 0 h 54"/>
                            <a:gd name="T44" fmla="*/ 0 w 26"/>
                            <a:gd name="T45" fmla="*/ 0 h 54"/>
                            <a:gd name="T46" fmla="*/ 0 w 26"/>
                            <a:gd name="T47" fmla="*/ 0 h 54"/>
                            <a:gd name="T48" fmla="*/ 0 w 26"/>
                            <a:gd name="T49" fmla="*/ 0 h 54"/>
                            <a:gd name="T50" fmla="*/ 0 w 26"/>
                            <a:gd name="T51" fmla="*/ 0 h 54"/>
                            <a:gd name="T52" fmla="*/ 0 w 26"/>
                            <a:gd name="T53" fmla="*/ 0 h 54"/>
                            <a:gd name="T54" fmla="*/ 0 w 26"/>
                            <a:gd name="T55" fmla="*/ 0 h 54"/>
                            <a:gd name="T56" fmla="*/ 0 w 26"/>
                            <a:gd name="T57" fmla="*/ 0 h 54"/>
                            <a:gd name="T58" fmla="*/ 0 w 26"/>
                            <a:gd name="T59" fmla="*/ 0 h 54"/>
                            <a:gd name="T60" fmla="*/ 0 w 26"/>
                            <a:gd name="T61" fmla="*/ 0 h 54"/>
                            <a:gd name="T62" fmla="*/ 0 w 26"/>
                            <a:gd name="T63" fmla="*/ 0 h 54"/>
                            <a:gd name="T64" fmla="*/ 0 w 26"/>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4"/>
                            <a:gd name="T101" fmla="*/ 26 w 26"/>
                            <a:gd name="T102" fmla="*/ 54 h 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4">
                              <a:moveTo>
                                <a:pt x="0" y="42"/>
                              </a:moveTo>
                              <a:lnTo>
                                <a:pt x="0" y="45"/>
                              </a:lnTo>
                              <a:lnTo>
                                <a:pt x="0" y="48"/>
                              </a:lnTo>
                              <a:lnTo>
                                <a:pt x="2" y="48"/>
                              </a:lnTo>
                              <a:lnTo>
                                <a:pt x="2" y="50"/>
                              </a:lnTo>
                              <a:lnTo>
                                <a:pt x="6" y="54"/>
                              </a:lnTo>
                              <a:lnTo>
                                <a:pt x="9" y="54"/>
                              </a:lnTo>
                              <a:lnTo>
                                <a:pt x="13" y="54"/>
                              </a:lnTo>
                              <a:lnTo>
                                <a:pt x="15" y="54"/>
                              </a:lnTo>
                              <a:lnTo>
                                <a:pt x="19" y="54"/>
                              </a:lnTo>
                              <a:lnTo>
                                <a:pt x="22" y="50"/>
                              </a:lnTo>
                              <a:lnTo>
                                <a:pt x="22" y="48"/>
                              </a:lnTo>
                              <a:lnTo>
                                <a:pt x="26" y="48"/>
                              </a:lnTo>
                              <a:lnTo>
                                <a:pt x="26" y="45"/>
                              </a:lnTo>
                              <a:lnTo>
                                <a:pt x="26" y="14"/>
                              </a:lnTo>
                              <a:lnTo>
                                <a:pt x="26" y="9"/>
                              </a:lnTo>
                              <a:lnTo>
                                <a:pt x="26" y="5"/>
                              </a:lnTo>
                              <a:lnTo>
                                <a:pt x="22" y="5"/>
                              </a:lnTo>
                              <a:lnTo>
                                <a:pt x="22" y="3"/>
                              </a:lnTo>
                              <a:lnTo>
                                <a:pt x="19" y="3"/>
                              </a:lnTo>
                              <a:lnTo>
                                <a:pt x="15" y="0"/>
                              </a:lnTo>
                              <a:lnTo>
                                <a:pt x="13" y="0"/>
                              </a:lnTo>
                              <a:lnTo>
                                <a:pt x="9" y="0"/>
                              </a:lnTo>
                              <a:lnTo>
                                <a:pt x="6" y="0"/>
                              </a:lnTo>
                              <a:lnTo>
                                <a:pt x="6" y="3"/>
                              </a:lnTo>
                              <a:lnTo>
                                <a:pt x="2" y="3"/>
                              </a:lnTo>
                              <a:lnTo>
                                <a:pt x="2" y="5"/>
                              </a:lnTo>
                              <a:lnTo>
                                <a:pt x="0" y="5"/>
                              </a:lnTo>
                              <a:lnTo>
                                <a:pt x="0" y="11"/>
                              </a:lnTo>
                              <a:lnTo>
                                <a:pt x="0" y="42"/>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293" name="Line 593"/>
                        <p:cNvSpPr>
                          <a:spLocks noChangeShapeType="1"/>
                        </p:cNvSpPr>
                        <p:nvPr/>
                      </p:nvSpPr>
                      <p:spPr bwMode="auto">
                        <a:xfrm>
                          <a:off x="1772" y="2271"/>
                          <a:ext cx="1" cy="1"/>
                        </a:xfrm>
                        <a:prstGeom prst="line">
                          <a:avLst/>
                        </a:prstGeom>
                        <a:noFill/>
                        <a:ln w="28575">
                          <a:solidFill>
                            <a:schemeClr val="tx1"/>
                          </a:solidFill>
                          <a:round/>
                          <a:headEnd/>
                          <a:tailEnd/>
                        </a:ln>
                      </p:spPr>
                      <p:txBody>
                        <a:bodyPr/>
                        <a:lstStyle/>
                        <a:p>
                          <a:endParaRPr lang="fr-CA"/>
                        </a:p>
                      </p:txBody>
                    </p:sp>
                    <p:sp>
                      <p:nvSpPr>
                        <p:cNvPr id="123294" name="Freeform 594"/>
                        <p:cNvSpPr>
                          <a:spLocks/>
                        </p:cNvSpPr>
                        <p:nvPr/>
                      </p:nvSpPr>
                      <p:spPr bwMode="auto">
                        <a:xfrm>
                          <a:off x="1769" y="2271"/>
                          <a:ext cx="14" cy="4"/>
                        </a:xfrm>
                        <a:custGeom>
                          <a:avLst/>
                          <a:gdLst>
                            <a:gd name="T0" fmla="*/ 0 w 54"/>
                            <a:gd name="T1" fmla="*/ 0 h 22"/>
                            <a:gd name="T2" fmla="*/ 0 w 54"/>
                            <a:gd name="T3" fmla="*/ 0 h 22"/>
                            <a:gd name="T4" fmla="*/ 0 w 54"/>
                            <a:gd name="T5" fmla="*/ 0 h 22"/>
                            <a:gd name="T6" fmla="*/ 0 w 54"/>
                            <a:gd name="T7" fmla="*/ 0 h 22"/>
                            <a:gd name="T8" fmla="*/ 0 w 54"/>
                            <a:gd name="T9" fmla="*/ 0 h 22"/>
                            <a:gd name="T10" fmla="*/ 0 w 54"/>
                            <a:gd name="T11" fmla="*/ 0 h 22"/>
                            <a:gd name="T12" fmla="*/ 0 w 54"/>
                            <a:gd name="T13" fmla="*/ 0 h 22"/>
                            <a:gd name="T14" fmla="*/ 0 w 54"/>
                            <a:gd name="T15" fmla="*/ 0 h 22"/>
                            <a:gd name="T16" fmla="*/ 0 w 54"/>
                            <a:gd name="T17" fmla="*/ 0 h 22"/>
                            <a:gd name="T18" fmla="*/ 0 w 54"/>
                            <a:gd name="T19" fmla="*/ 0 h 22"/>
                            <a:gd name="T20" fmla="*/ 0 w 54"/>
                            <a:gd name="T21" fmla="*/ 0 h 22"/>
                            <a:gd name="T22" fmla="*/ 0 w 54"/>
                            <a:gd name="T23" fmla="*/ 0 h 22"/>
                            <a:gd name="T24" fmla="*/ 0 w 54"/>
                            <a:gd name="T25" fmla="*/ 0 h 22"/>
                            <a:gd name="T26" fmla="*/ 0 w 54"/>
                            <a:gd name="T27" fmla="*/ 0 h 22"/>
                            <a:gd name="T28" fmla="*/ 0 w 54"/>
                            <a:gd name="T29" fmla="*/ 0 h 22"/>
                            <a:gd name="T30" fmla="*/ 0 w 54"/>
                            <a:gd name="T31" fmla="*/ 0 h 22"/>
                            <a:gd name="T32" fmla="*/ 0 w 54"/>
                            <a:gd name="T33" fmla="*/ 0 h 22"/>
                            <a:gd name="T34" fmla="*/ 0 w 54"/>
                            <a:gd name="T35" fmla="*/ 0 h 22"/>
                            <a:gd name="T36" fmla="*/ 0 w 54"/>
                            <a:gd name="T37" fmla="*/ 0 h 22"/>
                            <a:gd name="T38" fmla="*/ 0 w 54"/>
                            <a:gd name="T39" fmla="*/ 0 h 22"/>
                            <a:gd name="T40" fmla="*/ 0 w 54"/>
                            <a:gd name="T41" fmla="*/ 0 h 22"/>
                            <a:gd name="T42" fmla="*/ 0 w 54"/>
                            <a:gd name="T43" fmla="*/ 0 h 22"/>
                            <a:gd name="T44" fmla="*/ 0 w 54"/>
                            <a:gd name="T45" fmla="*/ 0 h 22"/>
                            <a:gd name="T46" fmla="*/ 0 w 54"/>
                            <a:gd name="T47" fmla="*/ 0 h 22"/>
                            <a:gd name="T48" fmla="*/ 0 w 54"/>
                            <a:gd name="T49" fmla="*/ 0 h 22"/>
                            <a:gd name="T50" fmla="*/ 0 w 54"/>
                            <a:gd name="T51" fmla="*/ 0 h 22"/>
                            <a:gd name="T52" fmla="*/ 0 w 54"/>
                            <a:gd name="T53" fmla="*/ 0 h 22"/>
                            <a:gd name="T54" fmla="*/ 0 w 54"/>
                            <a:gd name="T55" fmla="*/ 0 h 22"/>
                            <a:gd name="T56" fmla="*/ 0 w 54"/>
                            <a:gd name="T57" fmla="*/ 0 h 22"/>
                            <a:gd name="T58" fmla="*/ 0 w 54"/>
                            <a:gd name="T59" fmla="*/ 0 h 22"/>
                            <a:gd name="T60" fmla="*/ 0 w 54"/>
                            <a:gd name="T61" fmla="*/ 0 h 22"/>
                            <a:gd name="T62" fmla="*/ 0 w 54"/>
                            <a:gd name="T63" fmla="*/ 0 h 22"/>
                            <a:gd name="T64" fmla="*/ 0 w 54"/>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2"/>
                            <a:gd name="T101" fmla="*/ 54 w 54"/>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2">
                              <a:moveTo>
                                <a:pt x="13" y="0"/>
                              </a:moveTo>
                              <a:lnTo>
                                <a:pt x="9" y="0"/>
                              </a:lnTo>
                              <a:lnTo>
                                <a:pt x="6" y="0"/>
                              </a:lnTo>
                              <a:lnTo>
                                <a:pt x="6" y="3"/>
                              </a:lnTo>
                              <a:lnTo>
                                <a:pt x="2" y="3"/>
                              </a:lnTo>
                              <a:lnTo>
                                <a:pt x="2" y="5"/>
                              </a:lnTo>
                              <a:lnTo>
                                <a:pt x="0" y="5"/>
                              </a:lnTo>
                              <a:lnTo>
                                <a:pt x="0" y="9"/>
                              </a:lnTo>
                              <a:lnTo>
                                <a:pt x="0" y="11"/>
                              </a:lnTo>
                              <a:lnTo>
                                <a:pt x="0" y="14"/>
                              </a:lnTo>
                              <a:lnTo>
                                <a:pt x="0" y="16"/>
                              </a:lnTo>
                              <a:lnTo>
                                <a:pt x="2" y="16"/>
                              </a:lnTo>
                              <a:lnTo>
                                <a:pt x="2" y="20"/>
                              </a:lnTo>
                              <a:lnTo>
                                <a:pt x="6" y="20"/>
                              </a:lnTo>
                              <a:lnTo>
                                <a:pt x="6" y="22"/>
                              </a:lnTo>
                              <a:lnTo>
                                <a:pt x="9" y="22"/>
                              </a:lnTo>
                              <a:lnTo>
                                <a:pt x="38" y="22"/>
                              </a:lnTo>
                              <a:lnTo>
                                <a:pt x="44" y="22"/>
                              </a:lnTo>
                              <a:lnTo>
                                <a:pt x="47" y="20"/>
                              </a:lnTo>
                              <a:lnTo>
                                <a:pt x="50" y="20"/>
                              </a:lnTo>
                              <a:lnTo>
                                <a:pt x="50" y="16"/>
                              </a:lnTo>
                              <a:lnTo>
                                <a:pt x="54" y="16"/>
                              </a:lnTo>
                              <a:lnTo>
                                <a:pt x="54" y="14"/>
                              </a:lnTo>
                              <a:lnTo>
                                <a:pt x="54" y="11"/>
                              </a:lnTo>
                              <a:lnTo>
                                <a:pt x="54" y="9"/>
                              </a:lnTo>
                              <a:lnTo>
                                <a:pt x="54" y="5"/>
                              </a:lnTo>
                              <a:lnTo>
                                <a:pt x="50" y="5"/>
                              </a:lnTo>
                              <a:lnTo>
                                <a:pt x="50" y="3"/>
                              </a:lnTo>
                              <a:lnTo>
                                <a:pt x="47" y="3"/>
                              </a:lnTo>
                              <a:lnTo>
                                <a:pt x="44" y="0"/>
                              </a:lnTo>
                              <a:lnTo>
                                <a:pt x="41"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295" name="Line 595"/>
                        <p:cNvSpPr>
                          <a:spLocks noChangeShapeType="1"/>
                        </p:cNvSpPr>
                        <p:nvPr/>
                      </p:nvSpPr>
                      <p:spPr bwMode="auto">
                        <a:xfrm>
                          <a:off x="1776" y="2273"/>
                          <a:ext cx="1" cy="1"/>
                        </a:xfrm>
                        <a:prstGeom prst="line">
                          <a:avLst/>
                        </a:prstGeom>
                        <a:noFill/>
                        <a:ln w="28575">
                          <a:solidFill>
                            <a:schemeClr val="tx1"/>
                          </a:solidFill>
                          <a:round/>
                          <a:headEnd/>
                          <a:tailEnd/>
                        </a:ln>
                      </p:spPr>
                      <p:txBody>
                        <a:bodyPr/>
                        <a:lstStyle/>
                        <a:p>
                          <a:endParaRPr lang="fr-CA"/>
                        </a:p>
                      </p:txBody>
                    </p:sp>
                    <p:sp>
                      <p:nvSpPr>
                        <p:cNvPr id="123296" name="Freeform 596"/>
                        <p:cNvSpPr>
                          <a:spLocks/>
                        </p:cNvSpPr>
                        <p:nvPr/>
                      </p:nvSpPr>
                      <p:spPr bwMode="auto">
                        <a:xfrm>
                          <a:off x="1776" y="2268"/>
                          <a:ext cx="7" cy="7"/>
                        </a:xfrm>
                        <a:custGeom>
                          <a:avLst/>
                          <a:gdLst>
                            <a:gd name="T0" fmla="*/ 0 w 26"/>
                            <a:gd name="T1" fmla="*/ 0 h 38"/>
                            <a:gd name="T2" fmla="*/ 0 w 26"/>
                            <a:gd name="T3" fmla="*/ 0 h 38"/>
                            <a:gd name="T4" fmla="*/ 0 w 26"/>
                            <a:gd name="T5" fmla="*/ 0 h 38"/>
                            <a:gd name="T6" fmla="*/ 0 w 26"/>
                            <a:gd name="T7" fmla="*/ 0 h 38"/>
                            <a:gd name="T8" fmla="*/ 0 w 26"/>
                            <a:gd name="T9" fmla="*/ 0 h 38"/>
                            <a:gd name="T10" fmla="*/ 0 w 26"/>
                            <a:gd name="T11" fmla="*/ 0 h 38"/>
                            <a:gd name="T12" fmla="*/ 0 w 26"/>
                            <a:gd name="T13" fmla="*/ 0 h 38"/>
                            <a:gd name="T14" fmla="*/ 0 w 26"/>
                            <a:gd name="T15" fmla="*/ 0 h 38"/>
                            <a:gd name="T16" fmla="*/ 0 w 26"/>
                            <a:gd name="T17" fmla="*/ 0 h 38"/>
                            <a:gd name="T18" fmla="*/ 0 w 26"/>
                            <a:gd name="T19" fmla="*/ 0 h 38"/>
                            <a:gd name="T20" fmla="*/ 0 w 26"/>
                            <a:gd name="T21" fmla="*/ 0 h 38"/>
                            <a:gd name="T22" fmla="*/ 0 w 26"/>
                            <a:gd name="T23" fmla="*/ 0 h 38"/>
                            <a:gd name="T24" fmla="*/ 0 w 26"/>
                            <a:gd name="T25" fmla="*/ 0 h 38"/>
                            <a:gd name="T26" fmla="*/ 0 w 26"/>
                            <a:gd name="T27" fmla="*/ 0 h 38"/>
                            <a:gd name="T28" fmla="*/ 0 w 26"/>
                            <a:gd name="T29" fmla="*/ 0 h 38"/>
                            <a:gd name="T30" fmla="*/ 0 w 26"/>
                            <a:gd name="T31" fmla="*/ 0 h 38"/>
                            <a:gd name="T32" fmla="*/ 0 w 26"/>
                            <a:gd name="T33" fmla="*/ 0 h 38"/>
                            <a:gd name="T34" fmla="*/ 0 w 26"/>
                            <a:gd name="T35" fmla="*/ 0 h 38"/>
                            <a:gd name="T36" fmla="*/ 0 w 26"/>
                            <a:gd name="T37" fmla="*/ 0 h 38"/>
                            <a:gd name="T38" fmla="*/ 0 w 26"/>
                            <a:gd name="T39" fmla="*/ 0 h 38"/>
                            <a:gd name="T40" fmla="*/ 0 w 26"/>
                            <a:gd name="T41" fmla="*/ 0 h 38"/>
                            <a:gd name="T42" fmla="*/ 0 w 26"/>
                            <a:gd name="T43" fmla="*/ 0 h 38"/>
                            <a:gd name="T44" fmla="*/ 0 w 26"/>
                            <a:gd name="T45" fmla="*/ 0 h 38"/>
                            <a:gd name="T46" fmla="*/ 0 w 26"/>
                            <a:gd name="T47" fmla="*/ 0 h 38"/>
                            <a:gd name="T48" fmla="*/ 0 w 26"/>
                            <a:gd name="T49" fmla="*/ 0 h 38"/>
                            <a:gd name="T50" fmla="*/ 0 w 26"/>
                            <a:gd name="T51" fmla="*/ 0 h 38"/>
                            <a:gd name="T52" fmla="*/ 0 w 26"/>
                            <a:gd name="T53" fmla="*/ 0 h 38"/>
                            <a:gd name="T54" fmla="*/ 0 w 26"/>
                            <a:gd name="T55" fmla="*/ 0 h 38"/>
                            <a:gd name="T56" fmla="*/ 0 w 26"/>
                            <a:gd name="T57" fmla="*/ 0 h 38"/>
                            <a:gd name="T58" fmla="*/ 0 w 26"/>
                            <a:gd name="T59" fmla="*/ 0 h 38"/>
                            <a:gd name="T60" fmla="*/ 0 w 26"/>
                            <a:gd name="T61" fmla="*/ 0 h 38"/>
                            <a:gd name="T62" fmla="*/ 0 w 26"/>
                            <a:gd name="T63" fmla="*/ 0 h 38"/>
                            <a:gd name="T64" fmla="*/ 0 w 26"/>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8"/>
                            <a:gd name="T101" fmla="*/ 26 w 26"/>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8">
                              <a:moveTo>
                                <a:pt x="0" y="27"/>
                              </a:moveTo>
                              <a:lnTo>
                                <a:pt x="0" y="30"/>
                              </a:lnTo>
                              <a:lnTo>
                                <a:pt x="0" y="32"/>
                              </a:lnTo>
                              <a:lnTo>
                                <a:pt x="4" y="32"/>
                              </a:lnTo>
                              <a:lnTo>
                                <a:pt x="4" y="36"/>
                              </a:lnTo>
                              <a:lnTo>
                                <a:pt x="7" y="36"/>
                              </a:lnTo>
                              <a:lnTo>
                                <a:pt x="7" y="38"/>
                              </a:lnTo>
                              <a:lnTo>
                                <a:pt x="10" y="38"/>
                              </a:lnTo>
                              <a:lnTo>
                                <a:pt x="13" y="38"/>
                              </a:lnTo>
                              <a:lnTo>
                                <a:pt x="16" y="38"/>
                              </a:lnTo>
                              <a:lnTo>
                                <a:pt x="19" y="36"/>
                              </a:lnTo>
                              <a:lnTo>
                                <a:pt x="22" y="36"/>
                              </a:lnTo>
                              <a:lnTo>
                                <a:pt x="22" y="32"/>
                              </a:lnTo>
                              <a:lnTo>
                                <a:pt x="26" y="32"/>
                              </a:lnTo>
                              <a:lnTo>
                                <a:pt x="26" y="30"/>
                              </a:lnTo>
                              <a:lnTo>
                                <a:pt x="26" y="16"/>
                              </a:lnTo>
                              <a:lnTo>
                                <a:pt x="26" y="10"/>
                              </a:lnTo>
                              <a:lnTo>
                                <a:pt x="26" y="8"/>
                              </a:lnTo>
                              <a:lnTo>
                                <a:pt x="22" y="4"/>
                              </a:lnTo>
                              <a:lnTo>
                                <a:pt x="19" y="2"/>
                              </a:lnTo>
                              <a:lnTo>
                                <a:pt x="16" y="2"/>
                              </a:lnTo>
                              <a:lnTo>
                                <a:pt x="16" y="0"/>
                              </a:lnTo>
                              <a:lnTo>
                                <a:pt x="13" y="0"/>
                              </a:lnTo>
                              <a:lnTo>
                                <a:pt x="10" y="0"/>
                              </a:lnTo>
                              <a:lnTo>
                                <a:pt x="7" y="2"/>
                              </a:lnTo>
                              <a:lnTo>
                                <a:pt x="4" y="4"/>
                              </a:lnTo>
                              <a:lnTo>
                                <a:pt x="0" y="8"/>
                              </a:lnTo>
                              <a:lnTo>
                                <a:pt x="0" y="13"/>
                              </a:lnTo>
                              <a:lnTo>
                                <a:pt x="0" y="27"/>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297" name="Line 597"/>
                        <p:cNvSpPr>
                          <a:spLocks noChangeShapeType="1"/>
                        </p:cNvSpPr>
                        <p:nvPr/>
                      </p:nvSpPr>
                      <p:spPr bwMode="auto">
                        <a:xfrm>
                          <a:off x="1780" y="2268"/>
                          <a:ext cx="1" cy="1"/>
                        </a:xfrm>
                        <a:prstGeom prst="line">
                          <a:avLst/>
                        </a:prstGeom>
                        <a:noFill/>
                        <a:ln w="28575">
                          <a:solidFill>
                            <a:schemeClr val="tx1"/>
                          </a:solidFill>
                          <a:round/>
                          <a:headEnd/>
                          <a:tailEnd/>
                        </a:ln>
                      </p:spPr>
                      <p:txBody>
                        <a:bodyPr/>
                        <a:lstStyle/>
                        <a:p>
                          <a:endParaRPr lang="fr-CA"/>
                        </a:p>
                      </p:txBody>
                    </p:sp>
                    <p:sp>
                      <p:nvSpPr>
                        <p:cNvPr id="123298" name="Freeform 598"/>
                        <p:cNvSpPr>
                          <a:spLocks/>
                        </p:cNvSpPr>
                        <p:nvPr/>
                      </p:nvSpPr>
                      <p:spPr bwMode="auto">
                        <a:xfrm>
                          <a:off x="1776" y="2268"/>
                          <a:ext cx="10" cy="4"/>
                        </a:xfrm>
                        <a:custGeom>
                          <a:avLst/>
                          <a:gdLst>
                            <a:gd name="T0" fmla="*/ 0 w 39"/>
                            <a:gd name="T1" fmla="*/ 0 h 21"/>
                            <a:gd name="T2" fmla="*/ 0 w 39"/>
                            <a:gd name="T3" fmla="*/ 0 h 21"/>
                            <a:gd name="T4" fmla="*/ 0 w 39"/>
                            <a:gd name="T5" fmla="*/ 0 h 21"/>
                            <a:gd name="T6" fmla="*/ 0 w 39"/>
                            <a:gd name="T7" fmla="*/ 0 h 21"/>
                            <a:gd name="T8" fmla="*/ 0 w 39"/>
                            <a:gd name="T9" fmla="*/ 0 h 21"/>
                            <a:gd name="T10" fmla="*/ 0 w 39"/>
                            <a:gd name="T11" fmla="*/ 0 h 21"/>
                            <a:gd name="T12" fmla="*/ 0 w 39"/>
                            <a:gd name="T13" fmla="*/ 0 h 21"/>
                            <a:gd name="T14" fmla="*/ 0 w 39"/>
                            <a:gd name="T15" fmla="*/ 0 h 21"/>
                            <a:gd name="T16" fmla="*/ 0 w 39"/>
                            <a:gd name="T17" fmla="*/ 0 h 21"/>
                            <a:gd name="T18" fmla="*/ 0 w 39"/>
                            <a:gd name="T19" fmla="*/ 0 h 21"/>
                            <a:gd name="T20" fmla="*/ 0 w 39"/>
                            <a:gd name="T21" fmla="*/ 0 h 21"/>
                            <a:gd name="T22" fmla="*/ 0 w 39"/>
                            <a:gd name="T23" fmla="*/ 0 h 21"/>
                            <a:gd name="T24" fmla="*/ 0 w 39"/>
                            <a:gd name="T25" fmla="*/ 0 h 21"/>
                            <a:gd name="T26" fmla="*/ 0 w 39"/>
                            <a:gd name="T27" fmla="*/ 0 h 21"/>
                            <a:gd name="T28" fmla="*/ 0 w 39"/>
                            <a:gd name="T29" fmla="*/ 0 h 21"/>
                            <a:gd name="T30" fmla="*/ 0 w 39"/>
                            <a:gd name="T31" fmla="*/ 0 h 21"/>
                            <a:gd name="T32" fmla="*/ 0 w 39"/>
                            <a:gd name="T33" fmla="*/ 0 h 21"/>
                            <a:gd name="T34" fmla="*/ 0 w 39"/>
                            <a:gd name="T35" fmla="*/ 0 h 21"/>
                            <a:gd name="T36" fmla="*/ 0 w 39"/>
                            <a:gd name="T37" fmla="*/ 0 h 21"/>
                            <a:gd name="T38" fmla="*/ 0 w 39"/>
                            <a:gd name="T39" fmla="*/ 0 h 21"/>
                            <a:gd name="T40" fmla="*/ 0 w 39"/>
                            <a:gd name="T41" fmla="*/ 0 h 21"/>
                            <a:gd name="T42" fmla="*/ 0 w 39"/>
                            <a:gd name="T43" fmla="*/ 0 h 21"/>
                            <a:gd name="T44" fmla="*/ 0 w 39"/>
                            <a:gd name="T45" fmla="*/ 0 h 21"/>
                            <a:gd name="T46" fmla="*/ 0 w 39"/>
                            <a:gd name="T47" fmla="*/ 0 h 21"/>
                            <a:gd name="T48" fmla="*/ 0 w 39"/>
                            <a:gd name="T49" fmla="*/ 0 h 21"/>
                            <a:gd name="T50" fmla="*/ 0 w 39"/>
                            <a:gd name="T51" fmla="*/ 0 h 21"/>
                            <a:gd name="T52" fmla="*/ 0 w 39"/>
                            <a:gd name="T53" fmla="*/ 0 h 21"/>
                            <a:gd name="T54" fmla="*/ 0 w 39"/>
                            <a:gd name="T55" fmla="*/ 0 h 21"/>
                            <a:gd name="T56" fmla="*/ 0 w 39"/>
                            <a:gd name="T57" fmla="*/ 0 h 21"/>
                            <a:gd name="T58" fmla="*/ 0 w 39"/>
                            <a:gd name="T59" fmla="*/ 0 h 21"/>
                            <a:gd name="T60" fmla="*/ 0 w 39"/>
                            <a:gd name="T61" fmla="*/ 0 h 21"/>
                            <a:gd name="T62" fmla="*/ 0 w 39"/>
                            <a:gd name="T63" fmla="*/ 0 h 21"/>
                            <a:gd name="T64" fmla="*/ 0 w 39"/>
                            <a:gd name="T65" fmla="*/ 0 h 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
                            <a:gd name="T100" fmla="*/ 0 h 21"/>
                            <a:gd name="T101" fmla="*/ 39 w 39"/>
                            <a:gd name="T102" fmla="*/ 21 h 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 h="21">
                              <a:moveTo>
                                <a:pt x="13" y="0"/>
                              </a:moveTo>
                              <a:lnTo>
                                <a:pt x="10" y="0"/>
                              </a:lnTo>
                              <a:lnTo>
                                <a:pt x="7" y="2"/>
                              </a:lnTo>
                              <a:lnTo>
                                <a:pt x="4" y="4"/>
                              </a:lnTo>
                              <a:lnTo>
                                <a:pt x="0" y="8"/>
                              </a:lnTo>
                              <a:lnTo>
                                <a:pt x="0" y="10"/>
                              </a:lnTo>
                              <a:lnTo>
                                <a:pt x="0" y="13"/>
                              </a:lnTo>
                              <a:lnTo>
                                <a:pt x="0" y="16"/>
                              </a:lnTo>
                              <a:lnTo>
                                <a:pt x="4" y="19"/>
                              </a:lnTo>
                              <a:lnTo>
                                <a:pt x="7" y="21"/>
                              </a:lnTo>
                              <a:lnTo>
                                <a:pt x="10" y="21"/>
                              </a:lnTo>
                              <a:lnTo>
                                <a:pt x="22" y="21"/>
                              </a:lnTo>
                              <a:lnTo>
                                <a:pt x="29" y="21"/>
                              </a:lnTo>
                              <a:lnTo>
                                <a:pt x="32" y="21"/>
                              </a:lnTo>
                              <a:lnTo>
                                <a:pt x="35" y="21"/>
                              </a:lnTo>
                              <a:lnTo>
                                <a:pt x="35" y="19"/>
                              </a:lnTo>
                              <a:lnTo>
                                <a:pt x="39" y="19"/>
                              </a:lnTo>
                              <a:lnTo>
                                <a:pt x="39" y="16"/>
                              </a:lnTo>
                              <a:lnTo>
                                <a:pt x="39" y="13"/>
                              </a:lnTo>
                              <a:lnTo>
                                <a:pt x="39" y="10"/>
                              </a:lnTo>
                              <a:lnTo>
                                <a:pt x="39" y="8"/>
                              </a:lnTo>
                              <a:lnTo>
                                <a:pt x="39" y="4"/>
                              </a:lnTo>
                              <a:lnTo>
                                <a:pt x="35" y="4"/>
                              </a:lnTo>
                              <a:lnTo>
                                <a:pt x="35" y="2"/>
                              </a:lnTo>
                              <a:lnTo>
                                <a:pt x="32" y="2"/>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299" name="Line 599"/>
                        <p:cNvSpPr>
                          <a:spLocks noChangeShapeType="1"/>
                        </p:cNvSpPr>
                        <p:nvPr/>
                      </p:nvSpPr>
                      <p:spPr bwMode="auto">
                        <a:xfrm>
                          <a:off x="1780" y="2270"/>
                          <a:ext cx="1" cy="1"/>
                        </a:xfrm>
                        <a:prstGeom prst="line">
                          <a:avLst/>
                        </a:prstGeom>
                        <a:noFill/>
                        <a:ln w="28575">
                          <a:solidFill>
                            <a:schemeClr val="tx1"/>
                          </a:solidFill>
                          <a:round/>
                          <a:headEnd/>
                          <a:tailEnd/>
                        </a:ln>
                      </p:spPr>
                      <p:txBody>
                        <a:bodyPr/>
                        <a:lstStyle/>
                        <a:p>
                          <a:endParaRPr lang="fr-CA"/>
                        </a:p>
                      </p:txBody>
                    </p:sp>
                    <p:sp>
                      <p:nvSpPr>
                        <p:cNvPr id="123300" name="Freeform 600"/>
                        <p:cNvSpPr>
                          <a:spLocks/>
                        </p:cNvSpPr>
                        <p:nvPr/>
                      </p:nvSpPr>
                      <p:spPr bwMode="auto">
                        <a:xfrm>
                          <a:off x="1780" y="2265"/>
                          <a:ext cx="6" cy="7"/>
                        </a:xfrm>
                        <a:custGeom>
                          <a:avLst/>
                          <a:gdLst>
                            <a:gd name="T0" fmla="*/ 0 w 26"/>
                            <a:gd name="T1" fmla="*/ 0 h 36"/>
                            <a:gd name="T2" fmla="*/ 0 w 26"/>
                            <a:gd name="T3" fmla="*/ 0 h 36"/>
                            <a:gd name="T4" fmla="*/ 0 w 26"/>
                            <a:gd name="T5" fmla="*/ 0 h 36"/>
                            <a:gd name="T6" fmla="*/ 0 w 26"/>
                            <a:gd name="T7" fmla="*/ 0 h 36"/>
                            <a:gd name="T8" fmla="*/ 0 w 26"/>
                            <a:gd name="T9" fmla="*/ 0 h 36"/>
                            <a:gd name="T10" fmla="*/ 0 w 26"/>
                            <a:gd name="T11" fmla="*/ 0 h 36"/>
                            <a:gd name="T12" fmla="*/ 0 w 26"/>
                            <a:gd name="T13" fmla="*/ 0 h 36"/>
                            <a:gd name="T14" fmla="*/ 0 w 26"/>
                            <a:gd name="T15" fmla="*/ 0 h 36"/>
                            <a:gd name="T16" fmla="*/ 0 w 26"/>
                            <a:gd name="T17" fmla="*/ 0 h 36"/>
                            <a:gd name="T18" fmla="*/ 0 w 26"/>
                            <a:gd name="T19" fmla="*/ 0 h 36"/>
                            <a:gd name="T20" fmla="*/ 0 w 26"/>
                            <a:gd name="T21" fmla="*/ 0 h 36"/>
                            <a:gd name="T22" fmla="*/ 0 w 26"/>
                            <a:gd name="T23" fmla="*/ 0 h 36"/>
                            <a:gd name="T24" fmla="*/ 0 w 26"/>
                            <a:gd name="T25" fmla="*/ 0 h 36"/>
                            <a:gd name="T26" fmla="*/ 0 w 26"/>
                            <a:gd name="T27" fmla="*/ 0 h 36"/>
                            <a:gd name="T28" fmla="*/ 0 w 26"/>
                            <a:gd name="T29" fmla="*/ 0 h 36"/>
                            <a:gd name="T30" fmla="*/ 0 w 26"/>
                            <a:gd name="T31" fmla="*/ 0 h 36"/>
                            <a:gd name="T32" fmla="*/ 0 w 26"/>
                            <a:gd name="T33" fmla="*/ 0 h 36"/>
                            <a:gd name="T34" fmla="*/ 0 w 26"/>
                            <a:gd name="T35" fmla="*/ 0 h 36"/>
                            <a:gd name="T36" fmla="*/ 0 w 26"/>
                            <a:gd name="T37" fmla="*/ 0 h 36"/>
                            <a:gd name="T38" fmla="*/ 0 w 26"/>
                            <a:gd name="T39" fmla="*/ 0 h 36"/>
                            <a:gd name="T40" fmla="*/ 0 w 26"/>
                            <a:gd name="T41" fmla="*/ 0 h 36"/>
                            <a:gd name="T42" fmla="*/ 0 w 26"/>
                            <a:gd name="T43" fmla="*/ 0 h 36"/>
                            <a:gd name="T44" fmla="*/ 0 w 26"/>
                            <a:gd name="T45" fmla="*/ 0 h 36"/>
                            <a:gd name="T46" fmla="*/ 0 w 26"/>
                            <a:gd name="T47" fmla="*/ 0 h 36"/>
                            <a:gd name="T48" fmla="*/ 0 w 26"/>
                            <a:gd name="T49" fmla="*/ 0 h 36"/>
                            <a:gd name="T50" fmla="*/ 0 w 26"/>
                            <a:gd name="T51" fmla="*/ 0 h 36"/>
                            <a:gd name="T52" fmla="*/ 0 w 26"/>
                            <a:gd name="T53" fmla="*/ 0 h 36"/>
                            <a:gd name="T54" fmla="*/ 0 w 26"/>
                            <a:gd name="T55" fmla="*/ 0 h 36"/>
                            <a:gd name="T56" fmla="*/ 0 w 26"/>
                            <a:gd name="T57" fmla="*/ 0 h 36"/>
                            <a:gd name="T58" fmla="*/ 0 w 26"/>
                            <a:gd name="T59" fmla="*/ 0 h 36"/>
                            <a:gd name="T60" fmla="*/ 0 w 26"/>
                            <a:gd name="T61" fmla="*/ 0 h 36"/>
                            <a:gd name="T62" fmla="*/ 0 w 26"/>
                            <a:gd name="T63" fmla="*/ 0 h 36"/>
                            <a:gd name="T64" fmla="*/ 0 w 26"/>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6"/>
                            <a:gd name="T101" fmla="*/ 26 w 26"/>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6">
                              <a:moveTo>
                                <a:pt x="0" y="25"/>
                              </a:moveTo>
                              <a:lnTo>
                                <a:pt x="0" y="28"/>
                              </a:lnTo>
                              <a:lnTo>
                                <a:pt x="3" y="31"/>
                              </a:lnTo>
                              <a:lnTo>
                                <a:pt x="3" y="34"/>
                              </a:lnTo>
                              <a:lnTo>
                                <a:pt x="6" y="34"/>
                              </a:lnTo>
                              <a:lnTo>
                                <a:pt x="6" y="36"/>
                              </a:lnTo>
                              <a:lnTo>
                                <a:pt x="9" y="36"/>
                              </a:lnTo>
                              <a:lnTo>
                                <a:pt x="13" y="36"/>
                              </a:lnTo>
                              <a:lnTo>
                                <a:pt x="16" y="36"/>
                              </a:lnTo>
                              <a:lnTo>
                                <a:pt x="19" y="36"/>
                              </a:lnTo>
                              <a:lnTo>
                                <a:pt x="22" y="36"/>
                              </a:lnTo>
                              <a:lnTo>
                                <a:pt x="22" y="34"/>
                              </a:lnTo>
                              <a:lnTo>
                                <a:pt x="26" y="34"/>
                              </a:lnTo>
                              <a:lnTo>
                                <a:pt x="26" y="31"/>
                              </a:lnTo>
                              <a:lnTo>
                                <a:pt x="26" y="28"/>
                              </a:lnTo>
                              <a:lnTo>
                                <a:pt x="26" y="15"/>
                              </a:lnTo>
                              <a:lnTo>
                                <a:pt x="26" y="9"/>
                              </a:lnTo>
                              <a:lnTo>
                                <a:pt x="26" y="6"/>
                              </a:lnTo>
                              <a:lnTo>
                                <a:pt x="22" y="3"/>
                              </a:lnTo>
                              <a:lnTo>
                                <a:pt x="22" y="0"/>
                              </a:lnTo>
                              <a:lnTo>
                                <a:pt x="19" y="0"/>
                              </a:lnTo>
                              <a:lnTo>
                                <a:pt x="16" y="0"/>
                              </a:lnTo>
                              <a:lnTo>
                                <a:pt x="13" y="0"/>
                              </a:lnTo>
                              <a:lnTo>
                                <a:pt x="9" y="0"/>
                              </a:lnTo>
                              <a:lnTo>
                                <a:pt x="6" y="0"/>
                              </a:lnTo>
                              <a:lnTo>
                                <a:pt x="6" y="3"/>
                              </a:lnTo>
                              <a:lnTo>
                                <a:pt x="3" y="6"/>
                              </a:lnTo>
                              <a:lnTo>
                                <a:pt x="0" y="11"/>
                              </a:lnTo>
                              <a:lnTo>
                                <a:pt x="0" y="25"/>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301" name="Line 601"/>
                        <p:cNvSpPr>
                          <a:spLocks noChangeShapeType="1"/>
                        </p:cNvSpPr>
                        <p:nvPr/>
                      </p:nvSpPr>
                      <p:spPr bwMode="auto">
                        <a:xfrm>
                          <a:off x="1783" y="2265"/>
                          <a:ext cx="1" cy="1"/>
                        </a:xfrm>
                        <a:prstGeom prst="line">
                          <a:avLst/>
                        </a:prstGeom>
                        <a:noFill/>
                        <a:ln w="28575">
                          <a:solidFill>
                            <a:schemeClr val="tx1"/>
                          </a:solidFill>
                          <a:round/>
                          <a:headEnd/>
                          <a:tailEnd/>
                        </a:ln>
                      </p:spPr>
                      <p:txBody>
                        <a:bodyPr/>
                        <a:lstStyle/>
                        <a:p>
                          <a:endParaRPr lang="fr-CA"/>
                        </a:p>
                      </p:txBody>
                    </p:sp>
                    <p:sp>
                      <p:nvSpPr>
                        <p:cNvPr id="123302" name="Freeform 602"/>
                        <p:cNvSpPr>
                          <a:spLocks/>
                        </p:cNvSpPr>
                        <p:nvPr/>
                      </p:nvSpPr>
                      <p:spPr bwMode="auto">
                        <a:xfrm>
                          <a:off x="1780" y="2265"/>
                          <a:ext cx="13" cy="4"/>
                        </a:xfrm>
                        <a:custGeom>
                          <a:avLst/>
                          <a:gdLst>
                            <a:gd name="T0" fmla="*/ 0 w 54"/>
                            <a:gd name="T1" fmla="*/ 0 h 23"/>
                            <a:gd name="T2" fmla="*/ 0 w 54"/>
                            <a:gd name="T3" fmla="*/ 0 h 23"/>
                            <a:gd name="T4" fmla="*/ 0 w 54"/>
                            <a:gd name="T5" fmla="*/ 0 h 23"/>
                            <a:gd name="T6" fmla="*/ 0 w 54"/>
                            <a:gd name="T7" fmla="*/ 0 h 23"/>
                            <a:gd name="T8" fmla="*/ 0 w 54"/>
                            <a:gd name="T9" fmla="*/ 0 h 23"/>
                            <a:gd name="T10" fmla="*/ 0 w 54"/>
                            <a:gd name="T11" fmla="*/ 0 h 23"/>
                            <a:gd name="T12" fmla="*/ 0 w 54"/>
                            <a:gd name="T13" fmla="*/ 0 h 23"/>
                            <a:gd name="T14" fmla="*/ 0 w 54"/>
                            <a:gd name="T15" fmla="*/ 0 h 23"/>
                            <a:gd name="T16" fmla="*/ 0 w 54"/>
                            <a:gd name="T17" fmla="*/ 0 h 23"/>
                            <a:gd name="T18" fmla="*/ 0 w 54"/>
                            <a:gd name="T19" fmla="*/ 0 h 23"/>
                            <a:gd name="T20" fmla="*/ 0 w 54"/>
                            <a:gd name="T21" fmla="*/ 0 h 23"/>
                            <a:gd name="T22" fmla="*/ 0 w 54"/>
                            <a:gd name="T23" fmla="*/ 0 h 23"/>
                            <a:gd name="T24" fmla="*/ 0 w 54"/>
                            <a:gd name="T25" fmla="*/ 0 h 23"/>
                            <a:gd name="T26" fmla="*/ 0 w 54"/>
                            <a:gd name="T27" fmla="*/ 0 h 23"/>
                            <a:gd name="T28" fmla="*/ 0 w 54"/>
                            <a:gd name="T29" fmla="*/ 0 h 23"/>
                            <a:gd name="T30" fmla="*/ 0 w 54"/>
                            <a:gd name="T31" fmla="*/ 0 h 23"/>
                            <a:gd name="T32" fmla="*/ 0 w 54"/>
                            <a:gd name="T33" fmla="*/ 0 h 23"/>
                            <a:gd name="T34" fmla="*/ 0 w 54"/>
                            <a:gd name="T35" fmla="*/ 0 h 23"/>
                            <a:gd name="T36" fmla="*/ 0 w 54"/>
                            <a:gd name="T37" fmla="*/ 0 h 23"/>
                            <a:gd name="T38" fmla="*/ 0 w 54"/>
                            <a:gd name="T39" fmla="*/ 0 h 23"/>
                            <a:gd name="T40" fmla="*/ 0 w 54"/>
                            <a:gd name="T41" fmla="*/ 0 h 23"/>
                            <a:gd name="T42" fmla="*/ 0 w 54"/>
                            <a:gd name="T43" fmla="*/ 0 h 23"/>
                            <a:gd name="T44" fmla="*/ 0 w 54"/>
                            <a:gd name="T45" fmla="*/ 0 h 23"/>
                            <a:gd name="T46" fmla="*/ 0 w 54"/>
                            <a:gd name="T47" fmla="*/ 0 h 23"/>
                            <a:gd name="T48" fmla="*/ 0 w 54"/>
                            <a:gd name="T49" fmla="*/ 0 h 23"/>
                            <a:gd name="T50" fmla="*/ 0 w 54"/>
                            <a:gd name="T51" fmla="*/ 0 h 23"/>
                            <a:gd name="T52" fmla="*/ 0 w 54"/>
                            <a:gd name="T53" fmla="*/ 0 h 23"/>
                            <a:gd name="T54" fmla="*/ 0 w 54"/>
                            <a:gd name="T55" fmla="*/ 0 h 23"/>
                            <a:gd name="T56" fmla="*/ 0 w 54"/>
                            <a:gd name="T57" fmla="*/ 0 h 23"/>
                            <a:gd name="T58" fmla="*/ 0 w 54"/>
                            <a:gd name="T59" fmla="*/ 0 h 23"/>
                            <a:gd name="T60" fmla="*/ 0 w 54"/>
                            <a:gd name="T61" fmla="*/ 0 h 23"/>
                            <a:gd name="T62" fmla="*/ 0 w 54"/>
                            <a:gd name="T63" fmla="*/ 0 h 23"/>
                            <a:gd name="T64" fmla="*/ 0 w 54"/>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3"/>
                            <a:gd name="T101" fmla="*/ 54 w 54"/>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3">
                              <a:moveTo>
                                <a:pt x="13" y="0"/>
                              </a:moveTo>
                              <a:lnTo>
                                <a:pt x="13" y="0"/>
                              </a:lnTo>
                              <a:lnTo>
                                <a:pt x="9" y="0"/>
                              </a:lnTo>
                              <a:lnTo>
                                <a:pt x="6" y="0"/>
                              </a:lnTo>
                              <a:lnTo>
                                <a:pt x="6" y="3"/>
                              </a:lnTo>
                              <a:lnTo>
                                <a:pt x="3" y="6"/>
                              </a:lnTo>
                              <a:lnTo>
                                <a:pt x="0" y="9"/>
                              </a:lnTo>
                              <a:lnTo>
                                <a:pt x="0" y="11"/>
                              </a:lnTo>
                              <a:lnTo>
                                <a:pt x="0" y="15"/>
                              </a:lnTo>
                              <a:lnTo>
                                <a:pt x="3" y="15"/>
                              </a:lnTo>
                              <a:lnTo>
                                <a:pt x="3" y="17"/>
                              </a:lnTo>
                              <a:lnTo>
                                <a:pt x="6" y="19"/>
                              </a:lnTo>
                              <a:lnTo>
                                <a:pt x="9" y="19"/>
                              </a:lnTo>
                              <a:lnTo>
                                <a:pt x="13" y="23"/>
                              </a:lnTo>
                              <a:lnTo>
                                <a:pt x="41" y="23"/>
                              </a:lnTo>
                              <a:lnTo>
                                <a:pt x="45" y="23"/>
                              </a:lnTo>
                              <a:lnTo>
                                <a:pt x="48" y="19"/>
                              </a:lnTo>
                              <a:lnTo>
                                <a:pt x="52" y="19"/>
                              </a:lnTo>
                              <a:lnTo>
                                <a:pt x="54" y="17"/>
                              </a:lnTo>
                              <a:lnTo>
                                <a:pt x="54" y="15"/>
                              </a:lnTo>
                              <a:lnTo>
                                <a:pt x="54" y="11"/>
                              </a:lnTo>
                              <a:lnTo>
                                <a:pt x="54" y="9"/>
                              </a:lnTo>
                              <a:lnTo>
                                <a:pt x="54" y="6"/>
                              </a:lnTo>
                              <a:lnTo>
                                <a:pt x="52" y="3"/>
                              </a:lnTo>
                              <a:lnTo>
                                <a:pt x="52" y="0"/>
                              </a:lnTo>
                              <a:lnTo>
                                <a:pt x="48" y="0"/>
                              </a:lnTo>
                              <a:lnTo>
                                <a:pt x="41"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303" name="Line 603"/>
                        <p:cNvSpPr>
                          <a:spLocks noChangeShapeType="1"/>
                        </p:cNvSpPr>
                        <p:nvPr/>
                      </p:nvSpPr>
                      <p:spPr bwMode="auto">
                        <a:xfrm>
                          <a:off x="1787" y="2267"/>
                          <a:ext cx="1" cy="1"/>
                        </a:xfrm>
                        <a:prstGeom prst="line">
                          <a:avLst/>
                        </a:prstGeom>
                        <a:noFill/>
                        <a:ln w="28575">
                          <a:solidFill>
                            <a:schemeClr val="tx1"/>
                          </a:solidFill>
                          <a:round/>
                          <a:headEnd/>
                          <a:tailEnd/>
                        </a:ln>
                      </p:spPr>
                      <p:txBody>
                        <a:bodyPr/>
                        <a:lstStyle/>
                        <a:p>
                          <a:endParaRPr lang="fr-CA"/>
                        </a:p>
                      </p:txBody>
                    </p:sp>
                    <p:sp>
                      <p:nvSpPr>
                        <p:cNvPr id="123304" name="Freeform 604"/>
                        <p:cNvSpPr>
                          <a:spLocks/>
                        </p:cNvSpPr>
                        <p:nvPr/>
                      </p:nvSpPr>
                      <p:spPr bwMode="auto">
                        <a:xfrm>
                          <a:off x="1787" y="2259"/>
                          <a:ext cx="6" cy="10"/>
                        </a:xfrm>
                        <a:custGeom>
                          <a:avLst/>
                          <a:gdLst>
                            <a:gd name="T0" fmla="*/ 0 w 26"/>
                            <a:gd name="T1" fmla="*/ 0 h 53"/>
                            <a:gd name="T2" fmla="*/ 0 w 26"/>
                            <a:gd name="T3" fmla="*/ 0 h 53"/>
                            <a:gd name="T4" fmla="*/ 0 w 26"/>
                            <a:gd name="T5" fmla="*/ 0 h 53"/>
                            <a:gd name="T6" fmla="*/ 0 w 26"/>
                            <a:gd name="T7" fmla="*/ 0 h 53"/>
                            <a:gd name="T8" fmla="*/ 0 w 26"/>
                            <a:gd name="T9" fmla="*/ 0 h 53"/>
                            <a:gd name="T10" fmla="*/ 0 w 26"/>
                            <a:gd name="T11" fmla="*/ 0 h 53"/>
                            <a:gd name="T12" fmla="*/ 0 w 26"/>
                            <a:gd name="T13" fmla="*/ 0 h 53"/>
                            <a:gd name="T14" fmla="*/ 0 w 26"/>
                            <a:gd name="T15" fmla="*/ 0 h 53"/>
                            <a:gd name="T16" fmla="*/ 0 w 26"/>
                            <a:gd name="T17" fmla="*/ 0 h 53"/>
                            <a:gd name="T18" fmla="*/ 0 w 26"/>
                            <a:gd name="T19" fmla="*/ 0 h 53"/>
                            <a:gd name="T20" fmla="*/ 0 w 26"/>
                            <a:gd name="T21" fmla="*/ 0 h 53"/>
                            <a:gd name="T22" fmla="*/ 0 w 26"/>
                            <a:gd name="T23" fmla="*/ 0 h 53"/>
                            <a:gd name="T24" fmla="*/ 0 w 26"/>
                            <a:gd name="T25" fmla="*/ 0 h 53"/>
                            <a:gd name="T26" fmla="*/ 0 w 26"/>
                            <a:gd name="T27" fmla="*/ 0 h 53"/>
                            <a:gd name="T28" fmla="*/ 0 w 26"/>
                            <a:gd name="T29" fmla="*/ 0 h 53"/>
                            <a:gd name="T30" fmla="*/ 0 w 26"/>
                            <a:gd name="T31" fmla="*/ 0 h 53"/>
                            <a:gd name="T32" fmla="*/ 0 w 26"/>
                            <a:gd name="T33" fmla="*/ 0 h 53"/>
                            <a:gd name="T34" fmla="*/ 0 w 26"/>
                            <a:gd name="T35" fmla="*/ 0 h 53"/>
                            <a:gd name="T36" fmla="*/ 0 w 26"/>
                            <a:gd name="T37" fmla="*/ 0 h 53"/>
                            <a:gd name="T38" fmla="*/ 0 w 26"/>
                            <a:gd name="T39" fmla="*/ 0 h 53"/>
                            <a:gd name="T40" fmla="*/ 0 w 26"/>
                            <a:gd name="T41" fmla="*/ 0 h 53"/>
                            <a:gd name="T42" fmla="*/ 0 w 26"/>
                            <a:gd name="T43" fmla="*/ 0 h 53"/>
                            <a:gd name="T44" fmla="*/ 0 w 26"/>
                            <a:gd name="T45" fmla="*/ 0 h 53"/>
                            <a:gd name="T46" fmla="*/ 0 w 26"/>
                            <a:gd name="T47" fmla="*/ 0 h 53"/>
                            <a:gd name="T48" fmla="*/ 0 w 26"/>
                            <a:gd name="T49" fmla="*/ 0 h 53"/>
                            <a:gd name="T50" fmla="*/ 0 w 26"/>
                            <a:gd name="T51" fmla="*/ 0 h 53"/>
                            <a:gd name="T52" fmla="*/ 0 w 26"/>
                            <a:gd name="T53" fmla="*/ 0 h 53"/>
                            <a:gd name="T54" fmla="*/ 0 w 26"/>
                            <a:gd name="T55" fmla="*/ 0 h 53"/>
                            <a:gd name="T56" fmla="*/ 0 w 26"/>
                            <a:gd name="T57" fmla="*/ 0 h 53"/>
                            <a:gd name="T58" fmla="*/ 0 w 26"/>
                            <a:gd name="T59" fmla="*/ 0 h 53"/>
                            <a:gd name="T60" fmla="*/ 0 w 26"/>
                            <a:gd name="T61" fmla="*/ 0 h 53"/>
                            <a:gd name="T62" fmla="*/ 0 w 26"/>
                            <a:gd name="T63" fmla="*/ 0 h 53"/>
                            <a:gd name="T64" fmla="*/ 0 w 26"/>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3"/>
                            <a:gd name="T101" fmla="*/ 26 w 26"/>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3">
                              <a:moveTo>
                                <a:pt x="0" y="41"/>
                              </a:moveTo>
                              <a:lnTo>
                                <a:pt x="4" y="45"/>
                              </a:lnTo>
                              <a:lnTo>
                                <a:pt x="4" y="47"/>
                              </a:lnTo>
                              <a:lnTo>
                                <a:pt x="7" y="49"/>
                              </a:lnTo>
                              <a:lnTo>
                                <a:pt x="11" y="49"/>
                              </a:lnTo>
                              <a:lnTo>
                                <a:pt x="13" y="53"/>
                              </a:lnTo>
                              <a:lnTo>
                                <a:pt x="17" y="53"/>
                              </a:lnTo>
                              <a:lnTo>
                                <a:pt x="20" y="49"/>
                              </a:lnTo>
                              <a:lnTo>
                                <a:pt x="24" y="49"/>
                              </a:lnTo>
                              <a:lnTo>
                                <a:pt x="26" y="47"/>
                              </a:lnTo>
                              <a:lnTo>
                                <a:pt x="26" y="45"/>
                              </a:lnTo>
                              <a:lnTo>
                                <a:pt x="26" y="13"/>
                              </a:lnTo>
                              <a:lnTo>
                                <a:pt x="26" y="8"/>
                              </a:lnTo>
                              <a:lnTo>
                                <a:pt x="26" y="5"/>
                              </a:lnTo>
                              <a:lnTo>
                                <a:pt x="26" y="2"/>
                              </a:lnTo>
                              <a:lnTo>
                                <a:pt x="24" y="2"/>
                              </a:lnTo>
                              <a:lnTo>
                                <a:pt x="24" y="0"/>
                              </a:lnTo>
                              <a:lnTo>
                                <a:pt x="20" y="0"/>
                              </a:lnTo>
                              <a:lnTo>
                                <a:pt x="17" y="0"/>
                              </a:lnTo>
                              <a:lnTo>
                                <a:pt x="13" y="0"/>
                              </a:lnTo>
                              <a:lnTo>
                                <a:pt x="11" y="0"/>
                              </a:lnTo>
                              <a:lnTo>
                                <a:pt x="7" y="0"/>
                              </a:lnTo>
                              <a:lnTo>
                                <a:pt x="7" y="2"/>
                              </a:lnTo>
                              <a:lnTo>
                                <a:pt x="4" y="2"/>
                              </a:lnTo>
                              <a:lnTo>
                                <a:pt x="4" y="5"/>
                              </a:lnTo>
                              <a:lnTo>
                                <a:pt x="0" y="11"/>
                              </a:lnTo>
                              <a:lnTo>
                                <a:pt x="0" y="41"/>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305" name="Line 605"/>
                        <p:cNvSpPr>
                          <a:spLocks noChangeShapeType="1"/>
                        </p:cNvSpPr>
                        <p:nvPr/>
                      </p:nvSpPr>
                      <p:spPr bwMode="auto">
                        <a:xfrm>
                          <a:off x="1790" y="2259"/>
                          <a:ext cx="1" cy="1"/>
                        </a:xfrm>
                        <a:prstGeom prst="line">
                          <a:avLst/>
                        </a:prstGeom>
                        <a:noFill/>
                        <a:ln w="28575">
                          <a:solidFill>
                            <a:schemeClr val="tx1"/>
                          </a:solidFill>
                          <a:round/>
                          <a:headEnd/>
                          <a:tailEnd/>
                        </a:ln>
                      </p:spPr>
                      <p:txBody>
                        <a:bodyPr/>
                        <a:lstStyle/>
                        <a:p>
                          <a:endParaRPr lang="fr-CA"/>
                        </a:p>
                      </p:txBody>
                    </p:sp>
                    <p:sp>
                      <p:nvSpPr>
                        <p:cNvPr id="123306" name="Freeform 606"/>
                        <p:cNvSpPr>
                          <a:spLocks/>
                        </p:cNvSpPr>
                        <p:nvPr/>
                      </p:nvSpPr>
                      <p:spPr bwMode="auto">
                        <a:xfrm>
                          <a:off x="1787" y="2259"/>
                          <a:ext cx="17" cy="3"/>
                        </a:xfrm>
                        <a:custGeom>
                          <a:avLst/>
                          <a:gdLst>
                            <a:gd name="T0" fmla="*/ 0 w 71"/>
                            <a:gd name="T1" fmla="*/ 0 h 19"/>
                            <a:gd name="T2" fmla="*/ 0 w 71"/>
                            <a:gd name="T3" fmla="*/ 0 h 19"/>
                            <a:gd name="T4" fmla="*/ 0 w 71"/>
                            <a:gd name="T5" fmla="*/ 0 h 19"/>
                            <a:gd name="T6" fmla="*/ 0 w 71"/>
                            <a:gd name="T7" fmla="*/ 0 h 19"/>
                            <a:gd name="T8" fmla="*/ 0 w 71"/>
                            <a:gd name="T9" fmla="*/ 0 h 19"/>
                            <a:gd name="T10" fmla="*/ 0 w 71"/>
                            <a:gd name="T11" fmla="*/ 0 h 19"/>
                            <a:gd name="T12" fmla="*/ 0 w 71"/>
                            <a:gd name="T13" fmla="*/ 0 h 19"/>
                            <a:gd name="T14" fmla="*/ 0 w 71"/>
                            <a:gd name="T15" fmla="*/ 0 h 19"/>
                            <a:gd name="T16" fmla="*/ 0 w 71"/>
                            <a:gd name="T17" fmla="*/ 0 h 19"/>
                            <a:gd name="T18" fmla="*/ 0 w 71"/>
                            <a:gd name="T19" fmla="*/ 0 h 19"/>
                            <a:gd name="T20" fmla="*/ 0 w 71"/>
                            <a:gd name="T21" fmla="*/ 0 h 19"/>
                            <a:gd name="T22" fmla="*/ 0 w 71"/>
                            <a:gd name="T23" fmla="*/ 0 h 19"/>
                            <a:gd name="T24" fmla="*/ 0 w 71"/>
                            <a:gd name="T25" fmla="*/ 0 h 19"/>
                            <a:gd name="T26" fmla="*/ 0 w 71"/>
                            <a:gd name="T27" fmla="*/ 0 h 19"/>
                            <a:gd name="T28" fmla="*/ 0 w 71"/>
                            <a:gd name="T29" fmla="*/ 0 h 19"/>
                            <a:gd name="T30" fmla="*/ 0 w 71"/>
                            <a:gd name="T31" fmla="*/ 0 h 19"/>
                            <a:gd name="T32" fmla="*/ 0 w 71"/>
                            <a:gd name="T33" fmla="*/ 0 h 19"/>
                            <a:gd name="T34" fmla="*/ 0 w 71"/>
                            <a:gd name="T35" fmla="*/ 0 h 19"/>
                            <a:gd name="T36" fmla="*/ 0 w 71"/>
                            <a:gd name="T37" fmla="*/ 0 h 19"/>
                            <a:gd name="T38" fmla="*/ 0 w 71"/>
                            <a:gd name="T39" fmla="*/ 0 h 19"/>
                            <a:gd name="T40" fmla="*/ 0 w 71"/>
                            <a:gd name="T41" fmla="*/ 0 h 19"/>
                            <a:gd name="T42" fmla="*/ 0 w 71"/>
                            <a:gd name="T43" fmla="*/ 0 h 19"/>
                            <a:gd name="T44" fmla="*/ 0 w 71"/>
                            <a:gd name="T45" fmla="*/ 0 h 19"/>
                            <a:gd name="T46" fmla="*/ 0 w 71"/>
                            <a:gd name="T47" fmla="*/ 0 h 19"/>
                            <a:gd name="T48" fmla="*/ 0 w 71"/>
                            <a:gd name="T49" fmla="*/ 0 h 19"/>
                            <a:gd name="T50" fmla="*/ 0 w 71"/>
                            <a:gd name="T51" fmla="*/ 0 h 19"/>
                            <a:gd name="T52" fmla="*/ 0 w 71"/>
                            <a:gd name="T53" fmla="*/ 0 h 19"/>
                            <a:gd name="T54" fmla="*/ 0 w 71"/>
                            <a:gd name="T55" fmla="*/ 0 h 19"/>
                            <a:gd name="T56" fmla="*/ 0 w 71"/>
                            <a:gd name="T57" fmla="*/ 0 h 19"/>
                            <a:gd name="T58" fmla="*/ 0 w 71"/>
                            <a:gd name="T59" fmla="*/ 0 h 19"/>
                            <a:gd name="T60" fmla="*/ 0 w 71"/>
                            <a:gd name="T61" fmla="*/ 0 h 19"/>
                            <a:gd name="T62" fmla="*/ 0 w 71"/>
                            <a:gd name="T63" fmla="*/ 0 h 19"/>
                            <a:gd name="T64" fmla="*/ 0 w 71"/>
                            <a:gd name="T65" fmla="*/ 0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1"/>
                            <a:gd name="T100" fmla="*/ 0 h 19"/>
                            <a:gd name="T101" fmla="*/ 71 w 71"/>
                            <a:gd name="T102" fmla="*/ 19 h 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1" h="19">
                              <a:moveTo>
                                <a:pt x="13" y="0"/>
                              </a:moveTo>
                              <a:lnTo>
                                <a:pt x="13" y="0"/>
                              </a:lnTo>
                              <a:lnTo>
                                <a:pt x="11" y="0"/>
                              </a:lnTo>
                              <a:lnTo>
                                <a:pt x="7" y="0"/>
                              </a:lnTo>
                              <a:lnTo>
                                <a:pt x="7" y="2"/>
                              </a:lnTo>
                              <a:lnTo>
                                <a:pt x="4" y="2"/>
                              </a:lnTo>
                              <a:lnTo>
                                <a:pt x="4" y="5"/>
                              </a:lnTo>
                              <a:lnTo>
                                <a:pt x="4" y="8"/>
                              </a:lnTo>
                              <a:lnTo>
                                <a:pt x="0" y="11"/>
                              </a:lnTo>
                              <a:lnTo>
                                <a:pt x="4" y="11"/>
                              </a:lnTo>
                              <a:lnTo>
                                <a:pt x="4" y="13"/>
                              </a:lnTo>
                              <a:lnTo>
                                <a:pt x="4" y="17"/>
                              </a:lnTo>
                              <a:lnTo>
                                <a:pt x="7" y="17"/>
                              </a:lnTo>
                              <a:lnTo>
                                <a:pt x="7" y="19"/>
                              </a:lnTo>
                              <a:lnTo>
                                <a:pt x="11" y="19"/>
                              </a:lnTo>
                              <a:lnTo>
                                <a:pt x="13" y="19"/>
                              </a:lnTo>
                              <a:lnTo>
                                <a:pt x="56" y="19"/>
                              </a:lnTo>
                              <a:lnTo>
                                <a:pt x="62" y="19"/>
                              </a:lnTo>
                              <a:lnTo>
                                <a:pt x="65" y="19"/>
                              </a:lnTo>
                              <a:lnTo>
                                <a:pt x="67" y="17"/>
                              </a:lnTo>
                              <a:lnTo>
                                <a:pt x="71" y="13"/>
                              </a:lnTo>
                              <a:lnTo>
                                <a:pt x="71" y="11"/>
                              </a:lnTo>
                              <a:lnTo>
                                <a:pt x="71" y="8"/>
                              </a:lnTo>
                              <a:lnTo>
                                <a:pt x="71" y="5"/>
                              </a:lnTo>
                              <a:lnTo>
                                <a:pt x="67" y="2"/>
                              </a:lnTo>
                              <a:lnTo>
                                <a:pt x="65" y="0"/>
                              </a:lnTo>
                              <a:lnTo>
                                <a:pt x="5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307" name="Line 607"/>
                        <p:cNvSpPr>
                          <a:spLocks noChangeShapeType="1"/>
                        </p:cNvSpPr>
                        <p:nvPr/>
                      </p:nvSpPr>
                      <p:spPr bwMode="auto">
                        <a:xfrm>
                          <a:off x="1798" y="2261"/>
                          <a:ext cx="1" cy="1"/>
                        </a:xfrm>
                        <a:prstGeom prst="line">
                          <a:avLst/>
                        </a:prstGeom>
                        <a:noFill/>
                        <a:ln w="28575">
                          <a:solidFill>
                            <a:schemeClr val="tx1"/>
                          </a:solidFill>
                          <a:round/>
                          <a:headEnd/>
                          <a:tailEnd/>
                        </a:ln>
                      </p:spPr>
                      <p:txBody>
                        <a:bodyPr/>
                        <a:lstStyle/>
                        <a:p>
                          <a:endParaRPr lang="fr-CA"/>
                        </a:p>
                      </p:txBody>
                    </p:sp>
                    <p:sp>
                      <p:nvSpPr>
                        <p:cNvPr id="123308" name="Freeform 608"/>
                        <p:cNvSpPr>
                          <a:spLocks/>
                        </p:cNvSpPr>
                        <p:nvPr/>
                      </p:nvSpPr>
                      <p:spPr bwMode="auto">
                        <a:xfrm>
                          <a:off x="1798" y="2255"/>
                          <a:ext cx="6" cy="8"/>
                        </a:xfrm>
                        <a:custGeom>
                          <a:avLst/>
                          <a:gdLst>
                            <a:gd name="T0" fmla="*/ 0 w 25"/>
                            <a:gd name="T1" fmla="*/ 0 h 39"/>
                            <a:gd name="T2" fmla="*/ 0 w 25"/>
                            <a:gd name="T3" fmla="*/ 0 h 39"/>
                            <a:gd name="T4" fmla="*/ 0 w 25"/>
                            <a:gd name="T5" fmla="*/ 0 h 39"/>
                            <a:gd name="T6" fmla="*/ 0 w 25"/>
                            <a:gd name="T7" fmla="*/ 0 h 39"/>
                            <a:gd name="T8" fmla="*/ 0 w 25"/>
                            <a:gd name="T9" fmla="*/ 0 h 39"/>
                            <a:gd name="T10" fmla="*/ 0 w 25"/>
                            <a:gd name="T11" fmla="*/ 0 h 39"/>
                            <a:gd name="T12" fmla="*/ 0 w 25"/>
                            <a:gd name="T13" fmla="*/ 0 h 39"/>
                            <a:gd name="T14" fmla="*/ 0 w 25"/>
                            <a:gd name="T15" fmla="*/ 0 h 39"/>
                            <a:gd name="T16" fmla="*/ 0 w 25"/>
                            <a:gd name="T17" fmla="*/ 0 h 39"/>
                            <a:gd name="T18" fmla="*/ 0 w 25"/>
                            <a:gd name="T19" fmla="*/ 0 h 39"/>
                            <a:gd name="T20" fmla="*/ 0 w 25"/>
                            <a:gd name="T21" fmla="*/ 0 h 39"/>
                            <a:gd name="T22" fmla="*/ 0 w 25"/>
                            <a:gd name="T23" fmla="*/ 0 h 39"/>
                            <a:gd name="T24" fmla="*/ 0 w 25"/>
                            <a:gd name="T25" fmla="*/ 0 h 39"/>
                            <a:gd name="T26" fmla="*/ 0 w 25"/>
                            <a:gd name="T27" fmla="*/ 0 h 39"/>
                            <a:gd name="T28" fmla="*/ 0 w 25"/>
                            <a:gd name="T29" fmla="*/ 0 h 39"/>
                            <a:gd name="T30" fmla="*/ 0 w 25"/>
                            <a:gd name="T31" fmla="*/ 0 h 39"/>
                            <a:gd name="T32" fmla="*/ 0 w 25"/>
                            <a:gd name="T33" fmla="*/ 0 h 39"/>
                            <a:gd name="T34" fmla="*/ 0 w 25"/>
                            <a:gd name="T35" fmla="*/ 0 h 39"/>
                            <a:gd name="T36" fmla="*/ 0 w 25"/>
                            <a:gd name="T37" fmla="*/ 0 h 39"/>
                            <a:gd name="T38" fmla="*/ 0 w 25"/>
                            <a:gd name="T39" fmla="*/ 0 h 39"/>
                            <a:gd name="T40" fmla="*/ 0 w 25"/>
                            <a:gd name="T41" fmla="*/ 0 h 39"/>
                            <a:gd name="T42" fmla="*/ 0 w 25"/>
                            <a:gd name="T43" fmla="*/ 0 h 39"/>
                            <a:gd name="T44" fmla="*/ 0 w 25"/>
                            <a:gd name="T45" fmla="*/ 0 h 39"/>
                            <a:gd name="T46" fmla="*/ 0 w 25"/>
                            <a:gd name="T47" fmla="*/ 0 h 39"/>
                            <a:gd name="T48" fmla="*/ 0 w 25"/>
                            <a:gd name="T49" fmla="*/ 0 h 39"/>
                            <a:gd name="T50" fmla="*/ 0 w 25"/>
                            <a:gd name="T51" fmla="*/ 0 h 39"/>
                            <a:gd name="T52" fmla="*/ 0 w 25"/>
                            <a:gd name="T53" fmla="*/ 0 h 39"/>
                            <a:gd name="T54" fmla="*/ 0 w 25"/>
                            <a:gd name="T55" fmla="*/ 0 h 39"/>
                            <a:gd name="T56" fmla="*/ 0 w 25"/>
                            <a:gd name="T57" fmla="*/ 0 h 39"/>
                            <a:gd name="T58" fmla="*/ 0 w 25"/>
                            <a:gd name="T59" fmla="*/ 0 h 39"/>
                            <a:gd name="T60" fmla="*/ 0 w 25"/>
                            <a:gd name="T61" fmla="*/ 0 h 39"/>
                            <a:gd name="T62" fmla="*/ 0 w 25"/>
                            <a:gd name="T63" fmla="*/ 0 h 39"/>
                            <a:gd name="T64" fmla="*/ 0 w 25"/>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39"/>
                            <a:gd name="T101" fmla="*/ 25 w 25"/>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39">
                              <a:moveTo>
                                <a:pt x="0" y="28"/>
                              </a:moveTo>
                              <a:lnTo>
                                <a:pt x="0" y="28"/>
                              </a:lnTo>
                              <a:lnTo>
                                <a:pt x="0" y="30"/>
                              </a:lnTo>
                              <a:lnTo>
                                <a:pt x="3" y="34"/>
                              </a:lnTo>
                              <a:lnTo>
                                <a:pt x="6" y="36"/>
                              </a:lnTo>
                              <a:lnTo>
                                <a:pt x="10" y="36"/>
                              </a:lnTo>
                              <a:lnTo>
                                <a:pt x="12" y="39"/>
                              </a:lnTo>
                              <a:lnTo>
                                <a:pt x="16" y="36"/>
                              </a:lnTo>
                              <a:lnTo>
                                <a:pt x="19" y="36"/>
                              </a:lnTo>
                              <a:lnTo>
                                <a:pt x="21" y="34"/>
                              </a:lnTo>
                              <a:lnTo>
                                <a:pt x="25" y="30"/>
                              </a:lnTo>
                              <a:lnTo>
                                <a:pt x="25" y="28"/>
                              </a:lnTo>
                              <a:lnTo>
                                <a:pt x="25" y="13"/>
                              </a:lnTo>
                              <a:lnTo>
                                <a:pt x="25" y="8"/>
                              </a:lnTo>
                              <a:lnTo>
                                <a:pt x="25" y="5"/>
                              </a:lnTo>
                              <a:lnTo>
                                <a:pt x="21" y="5"/>
                              </a:lnTo>
                              <a:lnTo>
                                <a:pt x="21" y="2"/>
                              </a:lnTo>
                              <a:lnTo>
                                <a:pt x="19" y="2"/>
                              </a:lnTo>
                              <a:lnTo>
                                <a:pt x="19" y="0"/>
                              </a:lnTo>
                              <a:lnTo>
                                <a:pt x="16" y="0"/>
                              </a:lnTo>
                              <a:lnTo>
                                <a:pt x="12" y="0"/>
                              </a:lnTo>
                              <a:lnTo>
                                <a:pt x="10" y="0"/>
                              </a:lnTo>
                              <a:lnTo>
                                <a:pt x="6" y="0"/>
                              </a:lnTo>
                              <a:lnTo>
                                <a:pt x="6" y="2"/>
                              </a:lnTo>
                              <a:lnTo>
                                <a:pt x="3" y="2"/>
                              </a:lnTo>
                              <a:lnTo>
                                <a:pt x="3" y="5"/>
                              </a:lnTo>
                              <a:lnTo>
                                <a:pt x="0" y="5"/>
                              </a:lnTo>
                              <a:lnTo>
                                <a:pt x="0" y="13"/>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309" name="Line 609"/>
                        <p:cNvSpPr>
                          <a:spLocks noChangeShapeType="1"/>
                        </p:cNvSpPr>
                        <p:nvPr/>
                      </p:nvSpPr>
                      <p:spPr bwMode="auto">
                        <a:xfrm>
                          <a:off x="1801" y="2255"/>
                          <a:ext cx="1" cy="1"/>
                        </a:xfrm>
                        <a:prstGeom prst="line">
                          <a:avLst/>
                        </a:prstGeom>
                        <a:noFill/>
                        <a:ln w="28575">
                          <a:solidFill>
                            <a:schemeClr val="tx1"/>
                          </a:solidFill>
                          <a:round/>
                          <a:headEnd/>
                          <a:tailEnd/>
                        </a:ln>
                      </p:spPr>
                      <p:txBody>
                        <a:bodyPr/>
                        <a:lstStyle/>
                        <a:p>
                          <a:endParaRPr lang="fr-CA"/>
                        </a:p>
                      </p:txBody>
                    </p:sp>
                    <p:sp>
                      <p:nvSpPr>
                        <p:cNvPr id="123310" name="Freeform 610"/>
                        <p:cNvSpPr>
                          <a:spLocks/>
                        </p:cNvSpPr>
                        <p:nvPr/>
                      </p:nvSpPr>
                      <p:spPr bwMode="auto">
                        <a:xfrm>
                          <a:off x="1798" y="2255"/>
                          <a:ext cx="13" cy="5"/>
                        </a:xfrm>
                        <a:custGeom>
                          <a:avLst/>
                          <a:gdLst>
                            <a:gd name="T0" fmla="*/ 0 w 54"/>
                            <a:gd name="T1" fmla="*/ 0 h 22"/>
                            <a:gd name="T2" fmla="*/ 0 w 54"/>
                            <a:gd name="T3" fmla="*/ 0 h 22"/>
                            <a:gd name="T4" fmla="*/ 0 w 54"/>
                            <a:gd name="T5" fmla="*/ 0 h 22"/>
                            <a:gd name="T6" fmla="*/ 0 w 54"/>
                            <a:gd name="T7" fmla="*/ 0 h 22"/>
                            <a:gd name="T8" fmla="*/ 0 w 54"/>
                            <a:gd name="T9" fmla="*/ 0 h 22"/>
                            <a:gd name="T10" fmla="*/ 0 w 54"/>
                            <a:gd name="T11" fmla="*/ 0 h 22"/>
                            <a:gd name="T12" fmla="*/ 0 w 54"/>
                            <a:gd name="T13" fmla="*/ 0 h 22"/>
                            <a:gd name="T14" fmla="*/ 0 w 54"/>
                            <a:gd name="T15" fmla="*/ 0 h 22"/>
                            <a:gd name="T16" fmla="*/ 0 w 54"/>
                            <a:gd name="T17" fmla="*/ 0 h 22"/>
                            <a:gd name="T18" fmla="*/ 0 w 54"/>
                            <a:gd name="T19" fmla="*/ 0 h 22"/>
                            <a:gd name="T20" fmla="*/ 0 w 54"/>
                            <a:gd name="T21" fmla="*/ 0 h 22"/>
                            <a:gd name="T22" fmla="*/ 0 w 54"/>
                            <a:gd name="T23" fmla="*/ 0 h 22"/>
                            <a:gd name="T24" fmla="*/ 0 w 54"/>
                            <a:gd name="T25" fmla="*/ 0 h 22"/>
                            <a:gd name="T26" fmla="*/ 0 w 54"/>
                            <a:gd name="T27" fmla="*/ 0 h 22"/>
                            <a:gd name="T28" fmla="*/ 0 w 54"/>
                            <a:gd name="T29" fmla="*/ 0 h 22"/>
                            <a:gd name="T30" fmla="*/ 0 w 54"/>
                            <a:gd name="T31" fmla="*/ 0 h 22"/>
                            <a:gd name="T32" fmla="*/ 0 w 54"/>
                            <a:gd name="T33" fmla="*/ 0 h 22"/>
                            <a:gd name="T34" fmla="*/ 0 w 54"/>
                            <a:gd name="T35" fmla="*/ 0 h 22"/>
                            <a:gd name="T36" fmla="*/ 0 w 54"/>
                            <a:gd name="T37" fmla="*/ 0 h 22"/>
                            <a:gd name="T38" fmla="*/ 0 w 54"/>
                            <a:gd name="T39" fmla="*/ 0 h 22"/>
                            <a:gd name="T40" fmla="*/ 0 w 54"/>
                            <a:gd name="T41" fmla="*/ 0 h 22"/>
                            <a:gd name="T42" fmla="*/ 0 w 54"/>
                            <a:gd name="T43" fmla="*/ 0 h 22"/>
                            <a:gd name="T44" fmla="*/ 0 w 54"/>
                            <a:gd name="T45" fmla="*/ 0 h 22"/>
                            <a:gd name="T46" fmla="*/ 0 w 54"/>
                            <a:gd name="T47" fmla="*/ 0 h 22"/>
                            <a:gd name="T48" fmla="*/ 0 w 54"/>
                            <a:gd name="T49" fmla="*/ 0 h 22"/>
                            <a:gd name="T50" fmla="*/ 0 w 54"/>
                            <a:gd name="T51" fmla="*/ 0 h 22"/>
                            <a:gd name="T52" fmla="*/ 0 w 54"/>
                            <a:gd name="T53" fmla="*/ 0 h 22"/>
                            <a:gd name="T54" fmla="*/ 0 w 54"/>
                            <a:gd name="T55" fmla="*/ 0 h 22"/>
                            <a:gd name="T56" fmla="*/ 0 w 54"/>
                            <a:gd name="T57" fmla="*/ 0 h 22"/>
                            <a:gd name="T58" fmla="*/ 0 w 54"/>
                            <a:gd name="T59" fmla="*/ 0 h 22"/>
                            <a:gd name="T60" fmla="*/ 0 w 54"/>
                            <a:gd name="T61" fmla="*/ 0 h 22"/>
                            <a:gd name="T62" fmla="*/ 0 w 54"/>
                            <a:gd name="T63" fmla="*/ 0 h 22"/>
                            <a:gd name="T64" fmla="*/ 0 w 54"/>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2"/>
                            <a:gd name="T101" fmla="*/ 54 w 54"/>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2">
                              <a:moveTo>
                                <a:pt x="12" y="0"/>
                              </a:moveTo>
                              <a:lnTo>
                                <a:pt x="10" y="0"/>
                              </a:lnTo>
                              <a:lnTo>
                                <a:pt x="6" y="0"/>
                              </a:lnTo>
                              <a:lnTo>
                                <a:pt x="6" y="2"/>
                              </a:lnTo>
                              <a:lnTo>
                                <a:pt x="3" y="2"/>
                              </a:lnTo>
                              <a:lnTo>
                                <a:pt x="3" y="5"/>
                              </a:lnTo>
                              <a:lnTo>
                                <a:pt x="0" y="5"/>
                              </a:lnTo>
                              <a:lnTo>
                                <a:pt x="0" y="8"/>
                              </a:lnTo>
                              <a:lnTo>
                                <a:pt x="0" y="11"/>
                              </a:lnTo>
                              <a:lnTo>
                                <a:pt x="0" y="13"/>
                              </a:lnTo>
                              <a:lnTo>
                                <a:pt x="3" y="17"/>
                              </a:lnTo>
                              <a:lnTo>
                                <a:pt x="3" y="19"/>
                              </a:lnTo>
                              <a:lnTo>
                                <a:pt x="6" y="19"/>
                              </a:lnTo>
                              <a:lnTo>
                                <a:pt x="6" y="22"/>
                              </a:lnTo>
                              <a:lnTo>
                                <a:pt x="10" y="22"/>
                              </a:lnTo>
                              <a:lnTo>
                                <a:pt x="38" y="22"/>
                              </a:lnTo>
                              <a:lnTo>
                                <a:pt x="45" y="22"/>
                              </a:lnTo>
                              <a:lnTo>
                                <a:pt x="47" y="22"/>
                              </a:lnTo>
                              <a:lnTo>
                                <a:pt x="47" y="19"/>
                              </a:lnTo>
                              <a:lnTo>
                                <a:pt x="51" y="19"/>
                              </a:lnTo>
                              <a:lnTo>
                                <a:pt x="51" y="17"/>
                              </a:lnTo>
                              <a:lnTo>
                                <a:pt x="54" y="13"/>
                              </a:lnTo>
                              <a:lnTo>
                                <a:pt x="54" y="11"/>
                              </a:lnTo>
                              <a:lnTo>
                                <a:pt x="54" y="8"/>
                              </a:lnTo>
                              <a:lnTo>
                                <a:pt x="54" y="5"/>
                              </a:lnTo>
                              <a:lnTo>
                                <a:pt x="51" y="5"/>
                              </a:lnTo>
                              <a:lnTo>
                                <a:pt x="51" y="2"/>
                              </a:lnTo>
                              <a:lnTo>
                                <a:pt x="47" y="2"/>
                              </a:lnTo>
                              <a:lnTo>
                                <a:pt x="47" y="0"/>
                              </a:lnTo>
                              <a:lnTo>
                                <a:pt x="41"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311" name="Line 611"/>
                        <p:cNvSpPr>
                          <a:spLocks noChangeShapeType="1"/>
                        </p:cNvSpPr>
                        <p:nvPr/>
                      </p:nvSpPr>
                      <p:spPr bwMode="auto">
                        <a:xfrm>
                          <a:off x="1805" y="2257"/>
                          <a:ext cx="1" cy="1"/>
                        </a:xfrm>
                        <a:prstGeom prst="line">
                          <a:avLst/>
                        </a:prstGeom>
                        <a:noFill/>
                        <a:ln w="28575">
                          <a:solidFill>
                            <a:schemeClr val="tx1"/>
                          </a:solidFill>
                          <a:round/>
                          <a:headEnd/>
                          <a:tailEnd/>
                        </a:ln>
                      </p:spPr>
                      <p:txBody>
                        <a:bodyPr/>
                        <a:lstStyle/>
                        <a:p>
                          <a:endParaRPr lang="fr-CA"/>
                        </a:p>
                      </p:txBody>
                    </p:sp>
                    <p:sp>
                      <p:nvSpPr>
                        <p:cNvPr id="123312" name="Freeform 612"/>
                        <p:cNvSpPr>
                          <a:spLocks/>
                        </p:cNvSpPr>
                        <p:nvPr/>
                      </p:nvSpPr>
                      <p:spPr bwMode="auto">
                        <a:xfrm>
                          <a:off x="1805" y="2252"/>
                          <a:ext cx="6" cy="8"/>
                        </a:xfrm>
                        <a:custGeom>
                          <a:avLst/>
                          <a:gdLst>
                            <a:gd name="T0" fmla="*/ 0 w 26"/>
                            <a:gd name="T1" fmla="*/ 0 h 39"/>
                            <a:gd name="T2" fmla="*/ 0 w 26"/>
                            <a:gd name="T3" fmla="*/ 0 h 39"/>
                            <a:gd name="T4" fmla="*/ 0 w 26"/>
                            <a:gd name="T5" fmla="*/ 0 h 39"/>
                            <a:gd name="T6" fmla="*/ 0 w 26"/>
                            <a:gd name="T7" fmla="*/ 0 h 39"/>
                            <a:gd name="T8" fmla="*/ 0 w 26"/>
                            <a:gd name="T9" fmla="*/ 0 h 39"/>
                            <a:gd name="T10" fmla="*/ 0 w 26"/>
                            <a:gd name="T11" fmla="*/ 0 h 39"/>
                            <a:gd name="T12" fmla="*/ 0 w 26"/>
                            <a:gd name="T13" fmla="*/ 0 h 39"/>
                            <a:gd name="T14" fmla="*/ 0 w 26"/>
                            <a:gd name="T15" fmla="*/ 0 h 39"/>
                            <a:gd name="T16" fmla="*/ 0 w 26"/>
                            <a:gd name="T17" fmla="*/ 0 h 39"/>
                            <a:gd name="T18" fmla="*/ 0 w 26"/>
                            <a:gd name="T19" fmla="*/ 0 h 39"/>
                            <a:gd name="T20" fmla="*/ 0 w 26"/>
                            <a:gd name="T21" fmla="*/ 0 h 39"/>
                            <a:gd name="T22" fmla="*/ 0 w 26"/>
                            <a:gd name="T23" fmla="*/ 0 h 39"/>
                            <a:gd name="T24" fmla="*/ 0 w 26"/>
                            <a:gd name="T25" fmla="*/ 0 h 39"/>
                            <a:gd name="T26" fmla="*/ 0 w 26"/>
                            <a:gd name="T27" fmla="*/ 0 h 39"/>
                            <a:gd name="T28" fmla="*/ 0 w 26"/>
                            <a:gd name="T29" fmla="*/ 0 h 39"/>
                            <a:gd name="T30" fmla="*/ 0 w 26"/>
                            <a:gd name="T31" fmla="*/ 0 h 39"/>
                            <a:gd name="T32" fmla="*/ 0 w 26"/>
                            <a:gd name="T33" fmla="*/ 0 h 39"/>
                            <a:gd name="T34" fmla="*/ 0 w 26"/>
                            <a:gd name="T35" fmla="*/ 0 h 39"/>
                            <a:gd name="T36" fmla="*/ 0 w 26"/>
                            <a:gd name="T37" fmla="*/ 0 h 39"/>
                            <a:gd name="T38" fmla="*/ 0 w 26"/>
                            <a:gd name="T39" fmla="*/ 0 h 39"/>
                            <a:gd name="T40" fmla="*/ 0 w 26"/>
                            <a:gd name="T41" fmla="*/ 0 h 39"/>
                            <a:gd name="T42" fmla="*/ 0 w 26"/>
                            <a:gd name="T43" fmla="*/ 0 h 39"/>
                            <a:gd name="T44" fmla="*/ 0 w 26"/>
                            <a:gd name="T45" fmla="*/ 0 h 39"/>
                            <a:gd name="T46" fmla="*/ 0 w 26"/>
                            <a:gd name="T47" fmla="*/ 0 h 39"/>
                            <a:gd name="T48" fmla="*/ 0 w 26"/>
                            <a:gd name="T49" fmla="*/ 0 h 39"/>
                            <a:gd name="T50" fmla="*/ 0 w 26"/>
                            <a:gd name="T51" fmla="*/ 0 h 39"/>
                            <a:gd name="T52" fmla="*/ 0 w 26"/>
                            <a:gd name="T53" fmla="*/ 0 h 39"/>
                            <a:gd name="T54" fmla="*/ 0 w 26"/>
                            <a:gd name="T55" fmla="*/ 0 h 39"/>
                            <a:gd name="T56" fmla="*/ 0 w 26"/>
                            <a:gd name="T57" fmla="*/ 0 h 39"/>
                            <a:gd name="T58" fmla="*/ 0 w 26"/>
                            <a:gd name="T59" fmla="*/ 0 h 39"/>
                            <a:gd name="T60" fmla="*/ 0 w 26"/>
                            <a:gd name="T61" fmla="*/ 0 h 39"/>
                            <a:gd name="T62" fmla="*/ 0 w 26"/>
                            <a:gd name="T63" fmla="*/ 0 h 39"/>
                            <a:gd name="T64" fmla="*/ 0 w 26"/>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9"/>
                            <a:gd name="T101" fmla="*/ 26 w 26"/>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9">
                              <a:moveTo>
                                <a:pt x="0" y="28"/>
                              </a:moveTo>
                              <a:lnTo>
                                <a:pt x="0" y="30"/>
                              </a:lnTo>
                              <a:lnTo>
                                <a:pt x="4" y="34"/>
                              </a:lnTo>
                              <a:lnTo>
                                <a:pt x="4" y="36"/>
                              </a:lnTo>
                              <a:lnTo>
                                <a:pt x="6" y="36"/>
                              </a:lnTo>
                              <a:lnTo>
                                <a:pt x="6" y="39"/>
                              </a:lnTo>
                              <a:lnTo>
                                <a:pt x="10" y="39"/>
                              </a:lnTo>
                              <a:lnTo>
                                <a:pt x="13" y="39"/>
                              </a:lnTo>
                              <a:lnTo>
                                <a:pt x="17" y="39"/>
                              </a:lnTo>
                              <a:lnTo>
                                <a:pt x="19" y="39"/>
                              </a:lnTo>
                              <a:lnTo>
                                <a:pt x="19" y="36"/>
                              </a:lnTo>
                              <a:lnTo>
                                <a:pt x="23" y="36"/>
                              </a:lnTo>
                              <a:lnTo>
                                <a:pt x="23" y="34"/>
                              </a:lnTo>
                              <a:lnTo>
                                <a:pt x="26" y="30"/>
                              </a:lnTo>
                              <a:lnTo>
                                <a:pt x="26" y="17"/>
                              </a:lnTo>
                              <a:lnTo>
                                <a:pt x="26" y="11"/>
                              </a:lnTo>
                              <a:lnTo>
                                <a:pt x="26" y="8"/>
                              </a:lnTo>
                              <a:lnTo>
                                <a:pt x="23" y="5"/>
                              </a:lnTo>
                              <a:lnTo>
                                <a:pt x="23" y="2"/>
                              </a:lnTo>
                              <a:lnTo>
                                <a:pt x="19" y="2"/>
                              </a:lnTo>
                              <a:lnTo>
                                <a:pt x="17" y="0"/>
                              </a:lnTo>
                              <a:lnTo>
                                <a:pt x="13" y="0"/>
                              </a:lnTo>
                              <a:lnTo>
                                <a:pt x="10" y="0"/>
                              </a:lnTo>
                              <a:lnTo>
                                <a:pt x="6" y="2"/>
                              </a:lnTo>
                              <a:lnTo>
                                <a:pt x="4" y="2"/>
                              </a:lnTo>
                              <a:lnTo>
                                <a:pt x="4" y="5"/>
                              </a:lnTo>
                              <a:lnTo>
                                <a:pt x="0" y="8"/>
                              </a:lnTo>
                              <a:lnTo>
                                <a:pt x="0" y="13"/>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313" name="Line 613"/>
                        <p:cNvSpPr>
                          <a:spLocks noChangeShapeType="1"/>
                        </p:cNvSpPr>
                        <p:nvPr/>
                      </p:nvSpPr>
                      <p:spPr bwMode="auto">
                        <a:xfrm>
                          <a:off x="1808" y="2252"/>
                          <a:ext cx="1" cy="1"/>
                        </a:xfrm>
                        <a:prstGeom prst="line">
                          <a:avLst/>
                        </a:prstGeom>
                        <a:noFill/>
                        <a:ln w="28575">
                          <a:solidFill>
                            <a:schemeClr val="tx1"/>
                          </a:solidFill>
                          <a:round/>
                          <a:headEnd/>
                          <a:tailEnd/>
                        </a:ln>
                      </p:spPr>
                      <p:txBody>
                        <a:bodyPr/>
                        <a:lstStyle/>
                        <a:p>
                          <a:endParaRPr lang="fr-CA"/>
                        </a:p>
                      </p:txBody>
                    </p:sp>
                    <p:sp>
                      <p:nvSpPr>
                        <p:cNvPr id="123314" name="Freeform 614"/>
                        <p:cNvSpPr>
                          <a:spLocks/>
                        </p:cNvSpPr>
                        <p:nvPr/>
                      </p:nvSpPr>
                      <p:spPr bwMode="auto">
                        <a:xfrm>
                          <a:off x="1805" y="2252"/>
                          <a:ext cx="14" cy="4"/>
                        </a:xfrm>
                        <a:custGeom>
                          <a:avLst/>
                          <a:gdLst>
                            <a:gd name="T0" fmla="*/ 0 w 55"/>
                            <a:gd name="T1" fmla="*/ 0 h 22"/>
                            <a:gd name="T2" fmla="*/ 0 w 55"/>
                            <a:gd name="T3" fmla="*/ 0 h 22"/>
                            <a:gd name="T4" fmla="*/ 0 w 55"/>
                            <a:gd name="T5" fmla="*/ 0 h 22"/>
                            <a:gd name="T6" fmla="*/ 0 w 55"/>
                            <a:gd name="T7" fmla="*/ 0 h 22"/>
                            <a:gd name="T8" fmla="*/ 0 w 55"/>
                            <a:gd name="T9" fmla="*/ 0 h 22"/>
                            <a:gd name="T10" fmla="*/ 0 w 55"/>
                            <a:gd name="T11" fmla="*/ 0 h 22"/>
                            <a:gd name="T12" fmla="*/ 0 w 55"/>
                            <a:gd name="T13" fmla="*/ 0 h 22"/>
                            <a:gd name="T14" fmla="*/ 0 w 55"/>
                            <a:gd name="T15" fmla="*/ 0 h 22"/>
                            <a:gd name="T16" fmla="*/ 0 w 55"/>
                            <a:gd name="T17" fmla="*/ 0 h 22"/>
                            <a:gd name="T18" fmla="*/ 0 w 55"/>
                            <a:gd name="T19" fmla="*/ 0 h 22"/>
                            <a:gd name="T20" fmla="*/ 0 w 55"/>
                            <a:gd name="T21" fmla="*/ 0 h 22"/>
                            <a:gd name="T22" fmla="*/ 0 w 55"/>
                            <a:gd name="T23" fmla="*/ 0 h 22"/>
                            <a:gd name="T24" fmla="*/ 0 w 55"/>
                            <a:gd name="T25" fmla="*/ 0 h 22"/>
                            <a:gd name="T26" fmla="*/ 0 w 55"/>
                            <a:gd name="T27" fmla="*/ 0 h 22"/>
                            <a:gd name="T28" fmla="*/ 0 w 55"/>
                            <a:gd name="T29" fmla="*/ 0 h 22"/>
                            <a:gd name="T30" fmla="*/ 0 w 55"/>
                            <a:gd name="T31" fmla="*/ 0 h 22"/>
                            <a:gd name="T32" fmla="*/ 0 w 55"/>
                            <a:gd name="T33" fmla="*/ 0 h 22"/>
                            <a:gd name="T34" fmla="*/ 0 w 55"/>
                            <a:gd name="T35" fmla="*/ 0 h 22"/>
                            <a:gd name="T36" fmla="*/ 0 w 55"/>
                            <a:gd name="T37" fmla="*/ 0 h 22"/>
                            <a:gd name="T38" fmla="*/ 0 w 55"/>
                            <a:gd name="T39" fmla="*/ 0 h 22"/>
                            <a:gd name="T40" fmla="*/ 0 w 55"/>
                            <a:gd name="T41" fmla="*/ 0 h 22"/>
                            <a:gd name="T42" fmla="*/ 0 w 55"/>
                            <a:gd name="T43" fmla="*/ 0 h 22"/>
                            <a:gd name="T44" fmla="*/ 0 w 55"/>
                            <a:gd name="T45" fmla="*/ 0 h 22"/>
                            <a:gd name="T46" fmla="*/ 0 w 55"/>
                            <a:gd name="T47" fmla="*/ 0 h 22"/>
                            <a:gd name="T48" fmla="*/ 0 w 55"/>
                            <a:gd name="T49" fmla="*/ 0 h 22"/>
                            <a:gd name="T50" fmla="*/ 0 w 55"/>
                            <a:gd name="T51" fmla="*/ 0 h 22"/>
                            <a:gd name="T52" fmla="*/ 0 w 55"/>
                            <a:gd name="T53" fmla="*/ 0 h 22"/>
                            <a:gd name="T54" fmla="*/ 0 w 55"/>
                            <a:gd name="T55" fmla="*/ 0 h 22"/>
                            <a:gd name="T56" fmla="*/ 0 w 55"/>
                            <a:gd name="T57" fmla="*/ 0 h 22"/>
                            <a:gd name="T58" fmla="*/ 0 w 55"/>
                            <a:gd name="T59" fmla="*/ 0 h 22"/>
                            <a:gd name="T60" fmla="*/ 0 w 55"/>
                            <a:gd name="T61" fmla="*/ 0 h 22"/>
                            <a:gd name="T62" fmla="*/ 0 w 55"/>
                            <a:gd name="T63" fmla="*/ 0 h 22"/>
                            <a:gd name="T64" fmla="*/ 0 w 55"/>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5"/>
                            <a:gd name="T100" fmla="*/ 0 h 22"/>
                            <a:gd name="T101" fmla="*/ 55 w 55"/>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5" h="22">
                              <a:moveTo>
                                <a:pt x="13" y="0"/>
                              </a:moveTo>
                              <a:lnTo>
                                <a:pt x="10" y="0"/>
                              </a:lnTo>
                              <a:lnTo>
                                <a:pt x="6" y="2"/>
                              </a:lnTo>
                              <a:lnTo>
                                <a:pt x="4" y="2"/>
                              </a:lnTo>
                              <a:lnTo>
                                <a:pt x="4" y="5"/>
                              </a:lnTo>
                              <a:lnTo>
                                <a:pt x="0" y="8"/>
                              </a:lnTo>
                              <a:lnTo>
                                <a:pt x="0" y="11"/>
                              </a:lnTo>
                              <a:lnTo>
                                <a:pt x="0" y="13"/>
                              </a:lnTo>
                              <a:lnTo>
                                <a:pt x="0" y="17"/>
                              </a:lnTo>
                              <a:lnTo>
                                <a:pt x="4" y="19"/>
                              </a:lnTo>
                              <a:lnTo>
                                <a:pt x="6" y="22"/>
                              </a:lnTo>
                              <a:lnTo>
                                <a:pt x="10" y="22"/>
                              </a:lnTo>
                              <a:lnTo>
                                <a:pt x="39" y="22"/>
                              </a:lnTo>
                              <a:lnTo>
                                <a:pt x="45" y="22"/>
                              </a:lnTo>
                              <a:lnTo>
                                <a:pt x="49" y="22"/>
                              </a:lnTo>
                              <a:lnTo>
                                <a:pt x="52" y="19"/>
                              </a:lnTo>
                              <a:lnTo>
                                <a:pt x="55" y="17"/>
                              </a:lnTo>
                              <a:lnTo>
                                <a:pt x="55" y="13"/>
                              </a:lnTo>
                              <a:lnTo>
                                <a:pt x="55" y="11"/>
                              </a:lnTo>
                              <a:lnTo>
                                <a:pt x="55" y="8"/>
                              </a:lnTo>
                              <a:lnTo>
                                <a:pt x="52" y="5"/>
                              </a:lnTo>
                              <a:lnTo>
                                <a:pt x="52" y="2"/>
                              </a:lnTo>
                              <a:lnTo>
                                <a:pt x="49" y="2"/>
                              </a:lnTo>
                              <a:lnTo>
                                <a:pt x="42"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315" name="Line 615"/>
                        <p:cNvSpPr>
                          <a:spLocks noChangeShapeType="1"/>
                        </p:cNvSpPr>
                        <p:nvPr/>
                      </p:nvSpPr>
                      <p:spPr bwMode="auto">
                        <a:xfrm>
                          <a:off x="1812" y="2254"/>
                          <a:ext cx="1" cy="1"/>
                        </a:xfrm>
                        <a:prstGeom prst="line">
                          <a:avLst/>
                        </a:prstGeom>
                        <a:noFill/>
                        <a:ln w="28575">
                          <a:solidFill>
                            <a:schemeClr val="tx1"/>
                          </a:solidFill>
                          <a:round/>
                          <a:headEnd/>
                          <a:tailEnd/>
                        </a:ln>
                      </p:spPr>
                      <p:txBody>
                        <a:bodyPr/>
                        <a:lstStyle/>
                        <a:p>
                          <a:endParaRPr lang="fr-CA"/>
                        </a:p>
                      </p:txBody>
                    </p:sp>
                    <p:sp>
                      <p:nvSpPr>
                        <p:cNvPr id="123316" name="Freeform 616"/>
                        <p:cNvSpPr>
                          <a:spLocks/>
                        </p:cNvSpPr>
                        <p:nvPr/>
                      </p:nvSpPr>
                      <p:spPr bwMode="auto">
                        <a:xfrm>
                          <a:off x="1812" y="2249"/>
                          <a:ext cx="7" cy="7"/>
                        </a:xfrm>
                        <a:custGeom>
                          <a:avLst/>
                          <a:gdLst>
                            <a:gd name="T0" fmla="*/ 0 w 25"/>
                            <a:gd name="T1" fmla="*/ 0 h 36"/>
                            <a:gd name="T2" fmla="*/ 0 w 25"/>
                            <a:gd name="T3" fmla="*/ 0 h 36"/>
                            <a:gd name="T4" fmla="*/ 0 w 25"/>
                            <a:gd name="T5" fmla="*/ 0 h 36"/>
                            <a:gd name="T6" fmla="*/ 0 w 25"/>
                            <a:gd name="T7" fmla="*/ 0 h 36"/>
                            <a:gd name="T8" fmla="*/ 0 w 25"/>
                            <a:gd name="T9" fmla="*/ 0 h 36"/>
                            <a:gd name="T10" fmla="*/ 0 w 25"/>
                            <a:gd name="T11" fmla="*/ 0 h 36"/>
                            <a:gd name="T12" fmla="*/ 0 w 25"/>
                            <a:gd name="T13" fmla="*/ 0 h 36"/>
                            <a:gd name="T14" fmla="*/ 0 w 25"/>
                            <a:gd name="T15" fmla="*/ 0 h 36"/>
                            <a:gd name="T16" fmla="*/ 0 w 25"/>
                            <a:gd name="T17" fmla="*/ 0 h 36"/>
                            <a:gd name="T18" fmla="*/ 0 w 25"/>
                            <a:gd name="T19" fmla="*/ 0 h 36"/>
                            <a:gd name="T20" fmla="*/ 0 w 25"/>
                            <a:gd name="T21" fmla="*/ 0 h 36"/>
                            <a:gd name="T22" fmla="*/ 0 w 25"/>
                            <a:gd name="T23" fmla="*/ 0 h 36"/>
                            <a:gd name="T24" fmla="*/ 0 w 25"/>
                            <a:gd name="T25" fmla="*/ 0 h 36"/>
                            <a:gd name="T26" fmla="*/ 0 w 25"/>
                            <a:gd name="T27" fmla="*/ 0 h 36"/>
                            <a:gd name="T28" fmla="*/ 0 w 25"/>
                            <a:gd name="T29" fmla="*/ 0 h 36"/>
                            <a:gd name="T30" fmla="*/ 0 w 25"/>
                            <a:gd name="T31" fmla="*/ 0 h 36"/>
                            <a:gd name="T32" fmla="*/ 0 w 25"/>
                            <a:gd name="T33" fmla="*/ 0 h 36"/>
                            <a:gd name="T34" fmla="*/ 0 w 25"/>
                            <a:gd name="T35" fmla="*/ 0 h 36"/>
                            <a:gd name="T36" fmla="*/ 0 w 25"/>
                            <a:gd name="T37" fmla="*/ 0 h 36"/>
                            <a:gd name="T38" fmla="*/ 0 w 25"/>
                            <a:gd name="T39" fmla="*/ 0 h 36"/>
                            <a:gd name="T40" fmla="*/ 0 w 25"/>
                            <a:gd name="T41" fmla="*/ 0 h 36"/>
                            <a:gd name="T42" fmla="*/ 0 w 25"/>
                            <a:gd name="T43" fmla="*/ 0 h 36"/>
                            <a:gd name="T44" fmla="*/ 0 w 25"/>
                            <a:gd name="T45" fmla="*/ 0 h 36"/>
                            <a:gd name="T46" fmla="*/ 0 w 25"/>
                            <a:gd name="T47" fmla="*/ 0 h 36"/>
                            <a:gd name="T48" fmla="*/ 0 w 25"/>
                            <a:gd name="T49" fmla="*/ 0 h 36"/>
                            <a:gd name="T50" fmla="*/ 0 w 25"/>
                            <a:gd name="T51" fmla="*/ 0 h 36"/>
                            <a:gd name="T52" fmla="*/ 0 w 25"/>
                            <a:gd name="T53" fmla="*/ 0 h 36"/>
                            <a:gd name="T54" fmla="*/ 0 w 25"/>
                            <a:gd name="T55" fmla="*/ 0 h 36"/>
                            <a:gd name="T56" fmla="*/ 0 w 25"/>
                            <a:gd name="T57" fmla="*/ 0 h 36"/>
                            <a:gd name="T58" fmla="*/ 0 w 25"/>
                            <a:gd name="T59" fmla="*/ 0 h 36"/>
                            <a:gd name="T60" fmla="*/ 0 w 25"/>
                            <a:gd name="T61" fmla="*/ 0 h 36"/>
                            <a:gd name="T62" fmla="*/ 0 w 25"/>
                            <a:gd name="T63" fmla="*/ 0 h 36"/>
                            <a:gd name="T64" fmla="*/ 0 w 25"/>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36"/>
                            <a:gd name="T101" fmla="*/ 25 w 25"/>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36">
                              <a:moveTo>
                                <a:pt x="0" y="25"/>
                              </a:moveTo>
                              <a:lnTo>
                                <a:pt x="0" y="27"/>
                              </a:lnTo>
                              <a:lnTo>
                                <a:pt x="0" y="31"/>
                              </a:lnTo>
                              <a:lnTo>
                                <a:pt x="2" y="33"/>
                              </a:lnTo>
                              <a:lnTo>
                                <a:pt x="6" y="36"/>
                              </a:lnTo>
                              <a:lnTo>
                                <a:pt x="9" y="36"/>
                              </a:lnTo>
                              <a:lnTo>
                                <a:pt x="12" y="36"/>
                              </a:lnTo>
                              <a:lnTo>
                                <a:pt x="15" y="36"/>
                              </a:lnTo>
                              <a:lnTo>
                                <a:pt x="19" y="36"/>
                              </a:lnTo>
                              <a:lnTo>
                                <a:pt x="22" y="33"/>
                              </a:lnTo>
                              <a:lnTo>
                                <a:pt x="25" y="31"/>
                              </a:lnTo>
                              <a:lnTo>
                                <a:pt x="25" y="27"/>
                              </a:lnTo>
                              <a:lnTo>
                                <a:pt x="25" y="14"/>
                              </a:lnTo>
                              <a:lnTo>
                                <a:pt x="25" y="8"/>
                              </a:lnTo>
                              <a:lnTo>
                                <a:pt x="25" y="6"/>
                              </a:lnTo>
                              <a:lnTo>
                                <a:pt x="22" y="3"/>
                              </a:lnTo>
                              <a:lnTo>
                                <a:pt x="19" y="0"/>
                              </a:lnTo>
                              <a:lnTo>
                                <a:pt x="15" y="0"/>
                              </a:lnTo>
                              <a:lnTo>
                                <a:pt x="12" y="0"/>
                              </a:lnTo>
                              <a:lnTo>
                                <a:pt x="9" y="0"/>
                              </a:lnTo>
                              <a:lnTo>
                                <a:pt x="6" y="0"/>
                              </a:lnTo>
                              <a:lnTo>
                                <a:pt x="2" y="3"/>
                              </a:lnTo>
                              <a:lnTo>
                                <a:pt x="0" y="6"/>
                              </a:lnTo>
                              <a:lnTo>
                                <a:pt x="0" y="12"/>
                              </a:lnTo>
                              <a:lnTo>
                                <a:pt x="0" y="25"/>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317" name="Line 617"/>
                        <p:cNvSpPr>
                          <a:spLocks noChangeShapeType="1"/>
                        </p:cNvSpPr>
                        <p:nvPr/>
                      </p:nvSpPr>
                      <p:spPr bwMode="auto">
                        <a:xfrm>
                          <a:off x="1816" y="2249"/>
                          <a:ext cx="1" cy="1"/>
                        </a:xfrm>
                        <a:prstGeom prst="line">
                          <a:avLst/>
                        </a:prstGeom>
                        <a:noFill/>
                        <a:ln w="28575">
                          <a:solidFill>
                            <a:schemeClr val="tx1"/>
                          </a:solidFill>
                          <a:round/>
                          <a:headEnd/>
                          <a:tailEnd/>
                        </a:ln>
                      </p:spPr>
                      <p:txBody>
                        <a:bodyPr/>
                        <a:lstStyle/>
                        <a:p>
                          <a:endParaRPr lang="fr-CA"/>
                        </a:p>
                      </p:txBody>
                    </p:sp>
                    <p:sp>
                      <p:nvSpPr>
                        <p:cNvPr id="123318" name="Freeform 618"/>
                        <p:cNvSpPr>
                          <a:spLocks/>
                        </p:cNvSpPr>
                        <p:nvPr/>
                      </p:nvSpPr>
                      <p:spPr bwMode="auto">
                        <a:xfrm>
                          <a:off x="1812" y="2249"/>
                          <a:ext cx="14" cy="4"/>
                        </a:xfrm>
                        <a:custGeom>
                          <a:avLst/>
                          <a:gdLst>
                            <a:gd name="T0" fmla="*/ 0 w 54"/>
                            <a:gd name="T1" fmla="*/ 0 h 22"/>
                            <a:gd name="T2" fmla="*/ 0 w 54"/>
                            <a:gd name="T3" fmla="*/ 0 h 22"/>
                            <a:gd name="T4" fmla="*/ 0 w 54"/>
                            <a:gd name="T5" fmla="*/ 0 h 22"/>
                            <a:gd name="T6" fmla="*/ 0 w 54"/>
                            <a:gd name="T7" fmla="*/ 0 h 22"/>
                            <a:gd name="T8" fmla="*/ 0 w 54"/>
                            <a:gd name="T9" fmla="*/ 0 h 22"/>
                            <a:gd name="T10" fmla="*/ 0 w 54"/>
                            <a:gd name="T11" fmla="*/ 0 h 22"/>
                            <a:gd name="T12" fmla="*/ 0 w 54"/>
                            <a:gd name="T13" fmla="*/ 0 h 22"/>
                            <a:gd name="T14" fmla="*/ 0 w 54"/>
                            <a:gd name="T15" fmla="*/ 0 h 22"/>
                            <a:gd name="T16" fmla="*/ 0 w 54"/>
                            <a:gd name="T17" fmla="*/ 0 h 22"/>
                            <a:gd name="T18" fmla="*/ 0 w 54"/>
                            <a:gd name="T19" fmla="*/ 0 h 22"/>
                            <a:gd name="T20" fmla="*/ 0 w 54"/>
                            <a:gd name="T21" fmla="*/ 0 h 22"/>
                            <a:gd name="T22" fmla="*/ 0 w 54"/>
                            <a:gd name="T23" fmla="*/ 0 h 22"/>
                            <a:gd name="T24" fmla="*/ 0 w 54"/>
                            <a:gd name="T25" fmla="*/ 0 h 22"/>
                            <a:gd name="T26" fmla="*/ 0 w 54"/>
                            <a:gd name="T27" fmla="*/ 0 h 22"/>
                            <a:gd name="T28" fmla="*/ 0 w 54"/>
                            <a:gd name="T29" fmla="*/ 0 h 22"/>
                            <a:gd name="T30" fmla="*/ 0 w 54"/>
                            <a:gd name="T31" fmla="*/ 0 h 22"/>
                            <a:gd name="T32" fmla="*/ 0 w 54"/>
                            <a:gd name="T33" fmla="*/ 0 h 22"/>
                            <a:gd name="T34" fmla="*/ 0 w 54"/>
                            <a:gd name="T35" fmla="*/ 0 h 22"/>
                            <a:gd name="T36" fmla="*/ 0 w 54"/>
                            <a:gd name="T37" fmla="*/ 0 h 22"/>
                            <a:gd name="T38" fmla="*/ 0 w 54"/>
                            <a:gd name="T39" fmla="*/ 0 h 22"/>
                            <a:gd name="T40" fmla="*/ 0 w 54"/>
                            <a:gd name="T41" fmla="*/ 0 h 22"/>
                            <a:gd name="T42" fmla="*/ 0 w 54"/>
                            <a:gd name="T43" fmla="*/ 0 h 22"/>
                            <a:gd name="T44" fmla="*/ 0 w 54"/>
                            <a:gd name="T45" fmla="*/ 0 h 22"/>
                            <a:gd name="T46" fmla="*/ 0 w 54"/>
                            <a:gd name="T47" fmla="*/ 0 h 22"/>
                            <a:gd name="T48" fmla="*/ 0 w 54"/>
                            <a:gd name="T49" fmla="*/ 0 h 22"/>
                            <a:gd name="T50" fmla="*/ 0 w 54"/>
                            <a:gd name="T51" fmla="*/ 0 h 22"/>
                            <a:gd name="T52" fmla="*/ 0 w 54"/>
                            <a:gd name="T53" fmla="*/ 0 h 22"/>
                            <a:gd name="T54" fmla="*/ 0 w 54"/>
                            <a:gd name="T55" fmla="*/ 0 h 22"/>
                            <a:gd name="T56" fmla="*/ 0 w 54"/>
                            <a:gd name="T57" fmla="*/ 0 h 22"/>
                            <a:gd name="T58" fmla="*/ 0 w 54"/>
                            <a:gd name="T59" fmla="*/ 0 h 22"/>
                            <a:gd name="T60" fmla="*/ 0 w 54"/>
                            <a:gd name="T61" fmla="*/ 0 h 22"/>
                            <a:gd name="T62" fmla="*/ 0 w 54"/>
                            <a:gd name="T63" fmla="*/ 0 h 22"/>
                            <a:gd name="T64" fmla="*/ 0 w 54"/>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2"/>
                            <a:gd name="T101" fmla="*/ 54 w 54"/>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2">
                              <a:moveTo>
                                <a:pt x="12" y="0"/>
                              </a:moveTo>
                              <a:lnTo>
                                <a:pt x="9" y="0"/>
                              </a:lnTo>
                              <a:lnTo>
                                <a:pt x="6" y="0"/>
                              </a:lnTo>
                              <a:lnTo>
                                <a:pt x="2" y="3"/>
                              </a:lnTo>
                              <a:lnTo>
                                <a:pt x="0" y="6"/>
                              </a:lnTo>
                              <a:lnTo>
                                <a:pt x="0" y="8"/>
                              </a:lnTo>
                              <a:lnTo>
                                <a:pt x="0" y="12"/>
                              </a:lnTo>
                              <a:lnTo>
                                <a:pt x="0" y="14"/>
                              </a:lnTo>
                              <a:lnTo>
                                <a:pt x="2" y="16"/>
                              </a:lnTo>
                              <a:lnTo>
                                <a:pt x="6" y="19"/>
                              </a:lnTo>
                              <a:lnTo>
                                <a:pt x="9" y="19"/>
                              </a:lnTo>
                              <a:lnTo>
                                <a:pt x="9" y="22"/>
                              </a:lnTo>
                              <a:lnTo>
                                <a:pt x="38" y="22"/>
                              </a:lnTo>
                              <a:lnTo>
                                <a:pt x="45" y="22"/>
                              </a:lnTo>
                              <a:lnTo>
                                <a:pt x="47" y="19"/>
                              </a:lnTo>
                              <a:lnTo>
                                <a:pt x="50" y="16"/>
                              </a:lnTo>
                              <a:lnTo>
                                <a:pt x="54" y="14"/>
                              </a:lnTo>
                              <a:lnTo>
                                <a:pt x="54" y="12"/>
                              </a:lnTo>
                              <a:lnTo>
                                <a:pt x="54" y="8"/>
                              </a:lnTo>
                              <a:lnTo>
                                <a:pt x="54" y="6"/>
                              </a:lnTo>
                              <a:lnTo>
                                <a:pt x="50" y="3"/>
                              </a:lnTo>
                              <a:lnTo>
                                <a:pt x="47" y="0"/>
                              </a:lnTo>
                              <a:lnTo>
                                <a:pt x="41"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319" name="Line 619"/>
                        <p:cNvSpPr>
                          <a:spLocks noChangeShapeType="1"/>
                        </p:cNvSpPr>
                        <p:nvPr/>
                      </p:nvSpPr>
                      <p:spPr bwMode="auto">
                        <a:xfrm>
                          <a:off x="1819" y="2251"/>
                          <a:ext cx="1" cy="1"/>
                        </a:xfrm>
                        <a:prstGeom prst="line">
                          <a:avLst/>
                        </a:prstGeom>
                        <a:noFill/>
                        <a:ln w="28575">
                          <a:solidFill>
                            <a:schemeClr val="tx1"/>
                          </a:solidFill>
                          <a:round/>
                          <a:headEnd/>
                          <a:tailEnd/>
                        </a:ln>
                      </p:spPr>
                      <p:txBody>
                        <a:bodyPr/>
                        <a:lstStyle/>
                        <a:p>
                          <a:endParaRPr lang="fr-CA"/>
                        </a:p>
                      </p:txBody>
                    </p:sp>
                    <p:sp>
                      <p:nvSpPr>
                        <p:cNvPr id="123320" name="Freeform 620"/>
                        <p:cNvSpPr>
                          <a:spLocks/>
                        </p:cNvSpPr>
                        <p:nvPr/>
                      </p:nvSpPr>
                      <p:spPr bwMode="auto">
                        <a:xfrm>
                          <a:off x="1819" y="2246"/>
                          <a:ext cx="7" cy="7"/>
                        </a:xfrm>
                        <a:custGeom>
                          <a:avLst/>
                          <a:gdLst>
                            <a:gd name="T0" fmla="*/ 0 w 26"/>
                            <a:gd name="T1" fmla="*/ 0 h 39"/>
                            <a:gd name="T2" fmla="*/ 0 w 26"/>
                            <a:gd name="T3" fmla="*/ 0 h 39"/>
                            <a:gd name="T4" fmla="*/ 0 w 26"/>
                            <a:gd name="T5" fmla="*/ 0 h 39"/>
                            <a:gd name="T6" fmla="*/ 0 w 26"/>
                            <a:gd name="T7" fmla="*/ 0 h 39"/>
                            <a:gd name="T8" fmla="*/ 0 w 26"/>
                            <a:gd name="T9" fmla="*/ 0 h 39"/>
                            <a:gd name="T10" fmla="*/ 0 w 26"/>
                            <a:gd name="T11" fmla="*/ 0 h 39"/>
                            <a:gd name="T12" fmla="*/ 0 w 26"/>
                            <a:gd name="T13" fmla="*/ 0 h 39"/>
                            <a:gd name="T14" fmla="*/ 0 w 26"/>
                            <a:gd name="T15" fmla="*/ 0 h 39"/>
                            <a:gd name="T16" fmla="*/ 0 w 26"/>
                            <a:gd name="T17" fmla="*/ 0 h 39"/>
                            <a:gd name="T18" fmla="*/ 0 w 26"/>
                            <a:gd name="T19" fmla="*/ 0 h 39"/>
                            <a:gd name="T20" fmla="*/ 0 w 26"/>
                            <a:gd name="T21" fmla="*/ 0 h 39"/>
                            <a:gd name="T22" fmla="*/ 0 w 26"/>
                            <a:gd name="T23" fmla="*/ 0 h 39"/>
                            <a:gd name="T24" fmla="*/ 0 w 26"/>
                            <a:gd name="T25" fmla="*/ 0 h 39"/>
                            <a:gd name="T26" fmla="*/ 0 w 26"/>
                            <a:gd name="T27" fmla="*/ 0 h 39"/>
                            <a:gd name="T28" fmla="*/ 0 w 26"/>
                            <a:gd name="T29" fmla="*/ 0 h 39"/>
                            <a:gd name="T30" fmla="*/ 0 w 26"/>
                            <a:gd name="T31" fmla="*/ 0 h 39"/>
                            <a:gd name="T32" fmla="*/ 0 w 26"/>
                            <a:gd name="T33" fmla="*/ 0 h 39"/>
                            <a:gd name="T34" fmla="*/ 0 w 26"/>
                            <a:gd name="T35" fmla="*/ 0 h 39"/>
                            <a:gd name="T36" fmla="*/ 0 w 26"/>
                            <a:gd name="T37" fmla="*/ 0 h 39"/>
                            <a:gd name="T38" fmla="*/ 0 w 26"/>
                            <a:gd name="T39" fmla="*/ 0 h 39"/>
                            <a:gd name="T40" fmla="*/ 0 w 26"/>
                            <a:gd name="T41" fmla="*/ 0 h 39"/>
                            <a:gd name="T42" fmla="*/ 0 w 26"/>
                            <a:gd name="T43" fmla="*/ 0 h 39"/>
                            <a:gd name="T44" fmla="*/ 0 w 26"/>
                            <a:gd name="T45" fmla="*/ 0 h 39"/>
                            <a:gd name="T46" fmla="*/ 0 w 26"/>
                            <a:gd name="T47" fmla="*/ 0 h 39"/>
                            <a:gd name="T48" fmla="*/ 0 w 26"/>
                            <a:gd name="T49" fmla="*/ 0 h 39"/>
                            <a:gd name="T50" fmla="*/ 0 w 26"/>
                            <a:gd name="T51" fmla="*/ 0 h 39"/>
                            <a:gd name="T52" fmla="*/ 0 w 26"/>
                            <a:gd name="T53" fmla="*/ 0 h 39"/>
                            <a:gd name="T54" fmla="*/ 0 w 26"/>
                            <a:gd name="T55" fmla="*/ 0 h 39"/>
                            <a:gd name="T56" fmla="*/ 0 w 26"/>
                            <a:gd name="T57" fmla="*/ 0 h 39"/>
                            <a:gd name="T58" fmla="*/ 0 w 26"/>
                            <a:gd name="T59" fmla="*/ 0 h 39"/>
                            <a:gd name="T60" fmla="*/ 0 w 26"/>
                            <a:gd name="T61" fmla="*/ 0 h 39"/>
                            <a:gd name="T62" fmla="*/ 0 w 26"/>
                            <a:gd name="T63" fmla="*/ 0 h 39"/>
                            <a:gd name="T64" fmla="*/ 0 w 26"/>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9"/>
                            <a:gd name="T101" fmla="*/ 26 w 26"/>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9">
                              <a:moveTo>
                                <a:pt x="0" y="29"/>
                              </a:moveTo>
                              <a:lnTo>
                                <a:pt x="0" y="29"/>
                              </a:lnTo>
                              <a:lnTo>
                                <a:pt x="0" y="31"/>
                              </a:lnTo>
                              <a:lnTo>
                                <a:pt x="4" y="33"/>
                              </a:lnTo>
                              <a:lnTo>
                                <a:pt x="6" y="36"/>
                              </a:lnTo>
                              <a:lnTo>
                                <a:pt x="10" y="36"/>
                              </a:lnTo>
                              <a:lnTo>
                                <a:pt x="10" y="39"/>
                              </a:lnTo>
                              <a:lnTo>
                                <a:pt x="13" y="39"/>
                              </a:lnTo>
                              <a:lnTo>
                                <a:pt x="17" y="39"/>
                              </a:lnTo>
                              <a:lnTo>
                                <a:pt x="19" y="36"/>
                              </a:lnTo>
                              <a:lnTo>
                                <a:pt x="22" y="33"/>
                              </a:lnTo>
                              <a:lnTo>
                                <a:pt x="26" y="31"/>
                              </a:lnTo>
                              <a:lnTo>
                                <a:pt x="26" y="29"/>
                              </a:lnTo>
                              <a:lnTo>
                                <a:pt x="26" y="14"/>
                              </a:lnTo>
                              <a:lnTo>
                                <a:pt x="26" y="8"/>
                              </a:lnTo>
                              <a:lnTo>
                                <a:pt x="22" y="6"/>
                              </a:lnTo>
                              <a:lnTo>
                                <a:pt x="22" y="3"/>
                              </a:lnTo>
                              <a:lnTo>
                                <a:pt x="19" y="3"/>
                              </a:lnTo>
                              <a:lnTo>
                                <a:pt x="19" y="0"/>
                              </a:lnTo>
                              <a:lnTo>
                                <a:pt x="17" y="0"/>
                              </a:lnTo>
                              <a:lnTo>
                                <a:pt x="13" y="0"/>
                              </a:lnTo>
                              <a:lnTo>
                                <a:pt x="10" y="0"/>
                              </a:lnTo>
                              <a:lnTo>
                                <a:pt x="6" y="3"/>
                              </a:lnTo>
                              <a:lnTo>
                                <a:pt x="4" y="3"/>
                              </a:lnTo>
                              <a:lnTo>
                                <a:pt x="4" y="6"/>
                              </a:lnTo>
                              <a:lnTo>
                                <a:pt x="0" y="8"/>
                              </a:lnTo>
                              <a:lnTo>
                                <a:pt x="0" y="14"/>
                              </a:lnTo>
                              <a:lnTo>
                                <a:pt x="0" y="29"/>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321" name="Line 621"/>
                        <p:cNvSpPr>
                          <a:spLocks noChangeShapeType="1"/>
                        </p:cNvSpPr>
                        <p:nvPr/>
                      </p:nvSpPr>
                      <p:spPr bwMode="auto">
                        <a:xfrm>
                          <a:off x="1823" y="2246"/>
                          <a:ext cx="1" cy="1"/>
                        </a:xfrm>
                        <a:prstGeom prst="line">
                          <a:avLst/>
                        </a:prstGeom>
                        <a:noFill/>
                        <a:ln w="28575">
                          <a:solidFill>
                            <a:schemeClr val="tx1"/>
                          </a:solidFill>
                          <a:round/>
                          <a:headEnd/>
                          <a:tailEnd/>
                        </a:ln>
                      </p:spPr>
                      <p:txBody>
                        <a:bodyPr/>
                        <a:lstStyle/>
                        <a:p>
                          <a:endParaRPr lang="fr-CA"/>
                        </a:p>
                      </p:txBody>
                    </p:sp>
                    <p:sp>
                      <p:nvSpPr>
                        <p:cNvPr id="123322" name="Freeform 622"/>
                        <p:cNvSpPr>
                          <a:spLocks/>
                        </p:cNvSpPr>
                        <p:nvPr/>
                      </p:nvSpPr>
                      <p:spPr bwMode="auto">
                        <a:xfrm>
                          <a:off x="1819" y="2246"/>
                          <a:ext cx="18" cy="4"/>
                        </a:xfrm>
                        <a:custGeom>
                          <a:avLst/>
                          <a:gdLst>
                            <a:gd name="T0" fmla="*/ 0 w 71"/>
                            <a:gd name="T1" fmla="*/ 0 h 23"/>
                            <a:gd name="T2" fmla="*/ 0 w 71"/>
                            <a:gd name="T3" fmla="*/ 0 h 23"/>
                            <a:gd name="T4" fmla="*/ 0 w 71"/>
                            <a:gd name="T5" fmla="*/ 0 h 23"/>
                            <a:gd name="T6" fmla="*/ 0 w 71"/>
                            <a:gd name="T7" fmla="*/ 0 h 23"/>
                            <a:gd name="T8" fmla="*/ 0 w 71"/>
                            <a:gd name="T9" fmla="*/ 0 h 23"/>
                            <a:gd name="T10" fmla="*/ 0 w 71"/>
                            <a:gd name="T11" fmla="*/ 0 h 23"/>
                            <a:gd name="T12" fmla="*/ 0 w 71"/>
                            <a:gd name="T13" fmla="*/ 0 h 23"/>
                            <a:gd name="T14" fmla="*/ 0 w 71"/>
                            <a:gd name="T15" fmla="*/ 0 h 23"/>
                            <a:gd name="T16" fmla="*/ 0 w 71"/>
                            <a:gd name="T17" fmla="*/ 0 h 23"/>
                            <a:gd name="T18" fmla="*/ 0 w 71"/>
                            <a:gd name="T19" fmla="*/ 0 h 23"/>
                            <a:gd name="T20" fmla="*/ 0 w 71"/>
                            <a:gd name="T21" fmla="*/ 0 h 23"/>
                            <a:gd name="T22" fmla="*/ 0 w 71"/>
                            <a:gd name="T23" fmla="*/ 0 h 23"/>
                            <a:gd name="T24" fmla="*/ 0 w 71"/>
                            <a:gd name="T25" fmla="*/ 0 h 23"/>
                            <a:gd name="T26" fmla="*/ 0 w 71"/>
                            <a:gd name="T27" fmla="*/ 0 h 23"/>
                            <a:gd name="T28" fmla="*/ 0 w 71"/>
                            <a:gd name="T29" fmla="*/ 0 h 23"/>
                            <a:gd name="T30" fmla="*/ 0 w 71"/>
                            <a:gd name="T31" fmla="*/ 0 h 23"/>
                            <a:gd name="T32" fmla="*/ 0 w 71"/>
                            <a:gd name="T33" fmla="*/ 0 h 23"/>
                            <a:gd name="T34" fmla="*/ 0 w 71"/>
                            <a:gd name="T35" fmla="*/ 0 h 23"/>
                            <a:gd name="T36" fmla="*/ 0 w 71"/>
                            <a:gd name="T37" fmla="*/ 0 h 23"/>
                            <a:gd name="T38" fmla="*/ 0 w 71"/>
                            <a:gd name="T39" fmla="*/ 0 h 23"/>
                            <a:gd name="T40" fmla="*/ 0 w 71"/>
                            <a:gd name="T41" fmla="*/ 0 h 23"/>
                            <a:gd name="T42" fmla="*/ 0 w 71"/>
                            <a:gd name="T43" fmla="*/ 0 h 23"/>
                            <a:gd name="T44" fmla="*/ 0 w 71"/>
                            <a:gd name="T45" fmla="*/ 0 h 23"/>
                            <a:gd name="T46" fmla="*/ 0 w 71"/>
                            <a:gd name="T47" fmla="*/ 0 h 23"/>
                            <a:gd name="T48" fmla="*/ 0 w 71"/>
                            <a:gd name="T49" fmla="*/ 0 h 23"/>
                            <a:gd name="T50" fmla="*/ 0 w 71"/>
                            <a:gd name="T51" fmla="*/ 0 h 23"/>
                            <a:gd name="T52" fmla="*/ 0 w 71"/>
                            <a:gd name="T53" fmla="*/ 0 h 23"/>
                            <a:gd name="T54" fmla="*/ 0 w 71"/>
                            <a:gd name="T55" fmla="*/ 0 h 23"/>
                            <a:gd name="T56" fmla="*/ 0 w 71"/>
                            <a:gd name="T57" fmla="*/ 0 h 23"/>
                            <a:gd name="T58" fmla="*/ 0 w 71"/>
                            <a:gd name="T59" fmla="*/ 0 h 23"/>
                            <a:gd name="T60" fmla="*/ 0 w 71"/>
                            <a:gd name="T61" fmla="*/ 0 h 23"/>
                            <a:gd name="T62" fmla="*/ 0 w 71"/>
                            <a:gd name="T63" fmla="*/ 0 h 23"/>
                            <a:gd name="T64" fmla="*/ 0 w 71"/>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1"/>
                            <a:gd name="T100" fmla="*/ 0 h 23"/>
                            <a:gd name="T101" fmla="*/ 71 w 71"/>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1" h="23">
                              <a:moveTo>
                                <a:pt x="13" y="0"/>
                              </a:moveTo>
                              <a:lnTo>
                                <a:pt x="10" y="0"/>
                              </a:lnTo>
                              <a:lnTo>
                                <a:pt x="6" y="3"/>
                              </a:lnTo>
                              <a:lnTo>
                                <a:pt x="4" y="3"/>
                              </a:lnTo>
                              <a:lnTo>
                                <a:pt x="4" y="6"/>
                              </a:lnTo>
                              <a:lnTo>
                                <a:pt x="0" y="8"/>
                              </a:lnTo>
                              <a:lnTo>
                                <a:pt x="0" y="12"/>
                              </a:lnTo>
                              <a:lnTo>
                                <a:pt x="0" y="14"/>
                              </a:lnTo>
                              <a:lnTo>
                                <a:pt x="0" y="17"/>
                              </a:lnTo>
                              <a:lnTo>
                                <a:pt x="4" y="17"/>
                              </a:lnTo>
                              <a:lnTo>
                                <a:pt x="4" y="20"/>
                              </a:lnTo>
                              <a:lnTo>
                                <a:pt x="6" y="20"/>
                              </a:lnTo>
                              <a:lnTo>
                                <a:pt x="10" y="23"/>
                              </a:lnTo>
                              <a:lnTo>
                                <a:pt x="52" y="23"/>
                              </a:lnTo>
                              <a:lnTo>
                                <a:pt x="58" y="23"/>
                              </a:lnTo>
                              <a:lnTo>
                                <a:pt x="61" y="23"/>
                              </a:lnTo>
                              <a:lnTo>
                                <a:pt x="64" y="20"/>
                              </a:lnTo>
                              <a:lnTo>
                                <a:pt x="67" y="17"/>
                              </a:lnTo>
                              <a:lnTo>
                                <a:pt x="71" y="14"/>
                              </a:lnTo>
                              <a:lnTo>
                                <a:pt x="71" y="12"/>
                              </a:lnTo>
                              <a:lnTo>
                                <a:pt x="71" y="8"/>
                              </a:lnTo>
                              <a:lnTo>
                                <a:pt x="67" y="8"/>
                              </a:lnTo>
                              <a:lnTo>
                                <a:pt x="67" y="6"/>
                              </a:lnTo>
                              <a:lnTo>
                                <a:pt x="64" y="3"/>
                              </a:lnTo>
                              <a:lnTo>
                                <a:pt x="61" y="0"/>
                              </a:lnTo>
                              <a:lnTo>
                                <a:pt x="54"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323" name="Line 623"/>
                        <p:cNvSpPr>
                          <a:spLocks noChangeShapeType="1"/>
                        </p:cNvSpPr>
                        <p:nvPr/>
                      </p:nvSpPr>
                      <p:spPr bwMode="auto">
                        <a:xfrm>
                          <a:off x="1831" y="2248"/>
                          <a:ext cx="1" cy="1"/>
                        </a:xfrm>
                        <a:prstGeom prst="line">
                          <a:avLst/>
                        </a:prstGeom>
                        <a:noFill/>
                        <a:ln w="28575">
                          <a:solidFill>
                            <a:schemeClr val="tx1"/>
                          </a:solidFill>
                          <a:round/>
                          <a:headEnd/>
                          <a:tailEnd/>
                        </a:ln>
                      </p:spPr>
                      <p:txBody>
                        <a:bodyPr/>
                        <a:lstStyle/>
                        <a:p>
                          <a:endParaRPr lang="fr-CA"/>
                        </a:p>
                      </p:txBody>
                    </p:sp>
                    <p:sp>
                      <p:nvSpPr>
                        <p:cNvPr id="123324" name="Freeform 624"/>
                        <p:cNvSpPr>
                          <a:spLocks/>
                        </p:cNvSpPr>
                        <p:nvPr/>
                      </p:nvSpPr>
                      <p:spPr bwMode="auto">
                        <a:xfrm>
                          <a:off x="1831" y="2242"/>
                          <a:ext cx="6" cy="8"/>
                        </a:xfrm>
                        <a:custGeom>
                          <a:avLst/>
                          <a:gdLst>
                            <a:gd name="T0" fmla="*/ 0 w 26"/>
                            <a:gd name="T1" fmla="*/ 0 h 39"/>
                            <a:gd name="T2" fmla="*/ 0 w 26"/>
                            <a:gd name="T3" fmla="*/ 0 h 39"/>
                            <a:gd name="T4" fmla="*/ 0 w 26"/>
                            <a:gd name="T5" fmla="*/ 0 h 39"/>
                            <a:gd name="T6" fmla="*/ 0 w 26"/>
                            <a:gd name="T7" fmla="*/ 0 h 39"/>
                            <a:gd name="T8" fmla="*/ 0 w 26"/>
                            <a:gd name="T9" fmla="*/ 0 h 39"/>
                            <a:gd name="T10" fmla="*/ 0 w 26"/>
                            <a:gd name="T11" fmla="*/ 0 h 39"/>
                            <a:gd name="T12" fmla="*/ 0 w 26"/>
                            <a:gd name="T13" fmla="*/ 0 h 39"/>
                            <a:gd name="T14" fmla="*/ 0 w 26"/>
                            <a:gd name="T15" fmla="*/ 0 h 39"/>
                            <a:gd name="T16" fmla="*/ 0 w 26"/>
                            <a:gd name="T17" fmla="*/ 0 h 39"/>
                            <a:gd name="T18" fmla="*/ 0 w 26"/>
                            <a:gd name="T19" fmla="*/ 0 h 39"/>
                            <a:gd name="T20" fmla="*/ 0 w 26"/>
                            <a:gd name="T21" fmla="*/ 0 h 39"/>
                            <a:gd name="T22" fmla="*/ 0 w 26"/>
                            <a:gd name="T23" fmla="*/ 0 h 39"/>
                            <a:gd name="T24" fmla="*/ 0 w 26"/>
                            <a:gd name="T25" fmla="*/ 0 h 39"/>
                            <a:gd name="T26" fmla="*/ 0 w 26"/>
                            <a:gd name="T27" fmla="*/ 0 h 39"/>
                            <a:gd name="T28" fmla="*/ 0 w 26"/>
                            <a:gd name="T29" fmla="*/ 0 h 39"/>
                            <a:gd name="T30" fmla="*/ 0 w 26"/>
                            <a:gd name="T31" fmla="*/ 0 h 39"/>
                            <a:gd name="T32" fmla="*/ 0 w 26"/>
                            <a:gd name="T33" fmla="*/ 0 h 39"/>
                            <a:gd name="T34" fmla="*/ 0 w 26"/>
                            <a:gd name="T35" fmla="*/ 0 h 39"/>
                            <a:gd name="T36" fmla="*/ 0 w 26"/>
                            <a:gd name="T37" fmla="*/ 0 h 39"/>
                            <a:gd name="T38" fmla="*/ 0 w 26"/>
                            <a:gd name="T39" fmla="*/ 0 h 39"/>
                            <a:gd name="T40" fmla="*/ 0 w 26"/>
                            <a:gd name="T41" fmla="*/ 0 h 39"/>
                            <a:gd name="T42" fmla="*/ 0 w 26"/>
                            <a:gd name="T43" fmla="*/ 0 h 39"/>
                            <a:gd name="T44" fmla="*/ 0 w 26"/>
                            <a:gd name="T45" fmla="*/ 0 h 39"/>
                            <a:gd name="T46" fmla="*/ 0 w 26"/>
                            <a:gd name="T47" fmla="*/ 0 h 39"/>
                            <a:gd name="T48" fmla="*/ 0 w 26"/>
                            <a:gd name="T49" fmla="*/ 0 h 39"/>
                            <a:gd name="T50" fmla="*/ 0 w 26"/>
                            <a:gd name="T51" fmla="*/ 0 h 39"/>
                            <a:gd name="T52" fmla="*/ 0 w 26"/>
                            <a:gd name="T53" fmla="*/ 0 h 39"/>
                            <a:gd name="T54" fmla="*/ 0 w 26"/>
                            <a:gd name="T55" fmla="*/ 0 h 39"/>
                            <a:gd name="T56" fmla="*/ 0 w 26"/>
                            <a:gd name="T57" fmla="*/ 0 h 39"/>
                            <a:gd name="T58" fmla="*/ 0 w 26"/>
                            <a:gd name="T59" fmla="*/ 0 h 39"/>
                            <a:gd name="T60" fmla="*/ 0 w 26"/>
                            <a:gd name="T61" fmla="*/ 0 h 39"/>
                            <a:gd name="T62" fmla="*/ 0 w 26"/>
                            <a:gd name="T63" fmla="*/ 0 h 39"/>
                            <a:gd name="T64" fmla="*/ 0 w 26"/>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9"/>
                            <a:gd name="T101" fmla="*/ 26 w 26"/>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9">
                              <a:moveTo>
                                <a:pt x="0" y="28"/>
                              </a:moveTo>
                              <a:lnTo>
                                <a:pt x="0" y="30"/>
                              </a:lnTo>
                              <a:lnTo>
                                <a:pt x="0" y="33"/>
                              </a:lnTo>
                              <a:lnTo>
                                <a:pt x="3" y="36"/>
                              </a:lnTo>
                              <a:lnTo>
                                <a:pt x="7" y="39"/>
                              </a:lnTo>
                              <a:lnTo>
                                <a:pt x="9" y="39"/>
                              </a:lnTo>
                              <a:lnTo>
                                <a:pt x="13" y="39"/>
                              </a:lnTo>
                              <a:lnTo>
                                <a:pt x="16" y="39"/>
                              </a:lnTo>
                              <a:lnTo>
                                <a:pt x="19" y="36"/>
                              </a:lnTo>
                              <a:lnTo>
                                <a:pt x="22" y="33"/>
                              </a:lnTo>
                              <a:lnTo>
                                <a:pt x="26" y="30"/>
                              </a:lnTo>
                              <a:lnTo>
                                <a:pt x="26" y="16"/>
                              </a:lnTo>
                              <a:lnTo>
                                <a:pt x="26" y="11"/>
                              </a:lnTo>
                              <a:lnTo>
                                <a:pt x="22" y="7"/>
                              </a:lnTo>
                              <a:lnTo>
                                <a:pt x="22" y="5"/>
                              </a:lnTo>
                              <a:lnTo>
                                <a:pt x="19" y="5"/>
                              </a:lnTo>
                              <a:lnTo>
                                <a:pt x="19" y="2"/>
                              </a:lnTo>
                              <a:lnTo>
                                <a:pt x="16" y="2"/>
                              </a:lnTo>
                              <a:lnTo>
                                <a:pt x="13" y="2"/>
                              </a:lnTo>
                              <a:lnTo>
                                <a:pt x="13" y="0"/>
                              </a:lnTo>
                              <a:lnTo>
                                <a:pt x="9" y="2"/>
                              </a:lnTo>
                              <a:lnTo>
                                <a:pt x="7" y="2"/>
                              </a:lnTo>
                              <a:lnTo>
                                <a:pt x="3" y="2"/>
                              </a:lnTo>
                              <a:lnTo>
                                <a:pt x="3" y="5"/>
                              </a:lnTo>
                              <a:lnTo>
                                <a:pt x="0" y="5"/>
                              </a:lnTo>
                              <a:lnTo>
                                <a:pt x="0" y="7"/>
                              </a:lnTo>
                              <a:lnTo>
                                <a:pt x="0" y="13"/>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325" name="Line 625"/>
                        <p:cNvSpPr>
                          <a:spLocks noChangeShapeType="1"/>
                        </p:cNvSpPr>
                        <p:nvPr/>
                      </p:nvSpPr>
                      <p:spPr bwMode="auto">
                        <a:xfrm>
                          <a:off x="1834" y="2242"/>
                          <a:ext cx="1" cy="1"/>
                        </a:xfrm>
                        <a:prstGeom prst="line">
                          <a:avLst/>
                        </a:prstGeom>
                        <a:noFill/>
                        <a:ln w="28575">
                          <a:solidFill>
                            <a:schemeClr val="tx1"/>
                          </a:solidFill>
                          <a:round/>
                          <a:headEnd/>
                          <a:tailEnd/>
                        </a:ln>
                      </p:spPr>
                      <p:txBody>
                        <a:bodyPr/>
                        <a:lstStyle/>
                        <a:p>
                          <a:endParaRPr lang="fr-CA"/>
                        </a:p>
                      </p:txBody>
                    </p:sp>
                    <p:sp>
                      <p:nvSpPr>
                        <p:cNvPr id="123326" name="Freeform 626"/>
                        <p:cNvSpPr>
                          <a:spLocks/>
                        </p:cNvSpPr>
                        <p:nvPr/>
                      </p:nvSpPr>
                      <p:spPr bwMode="auto">
                        <a:xfrm>
                          <a:off x="1831" y="2242"/>
                          <a:ext cx="9" cy="5"/>
                        </a:xfrm>
                        <a:custGeom>
                          <a:avLst/>
                          <a:gdLst>
                            <a:gd name="T0" fmla="*/ 0 w 39"/>
                            <a:gd name="T1" fmla="*/ 0 h 22"/>
                            <a:gd name="T2" fmla="*/ 0 w 39"/>
                            <a:gd name="T3" fmla="*/ 0 h 22"/>
                            <a:gd name="T4" fmla="*/ 0 w 39"/>
                            <a:gd name="T5" fmla="*/ 0 h 22"/>
                            <a:gd name="T6" fmla="*/ 0 w 39"/>
                            <a:gd name="T7" fmla="*/ 0 h 22"/>
                            <a:gd name="T8" fmla="*/ 0 w 39"/>
                            <a:gd name="T9" fmla="*/ 0 h 22"/>
                            <a:gd name="T10" fmla="*/ 0 w 39"/>
                            <a:gd name="T11" fmla="*/ 0 h 22"/>
                            <a:gd name="T12" fmla="*/ 0 w 39"/>
                            <a:gd name="T13" fmla="*/ 0 h 22"/>
                            <a:gd name="T14" fmla="*/ 0 w 39"/>
                            <a:gd name="T15" fmla="*/ 0 h 22"/>
                            <a:gd name="T16" fmla="*/ 0 w 39"/>
                            <a:gd name="T17" fmla="*/ 0 h 22"/>
                            <a:gd name="T18" fmla="*/ 0 w 39"/>
                            <a:gd name="T19" fmla="*/ 0 h 22"/>
                            <a:gd name="T20" fmla="*/ 0 w 39"/>
                            <a:gd name="T21" fmla="*/ 0 h 22"/>
                            <a:gd name="T22" fmla="*/ 0 w 39"/>
                            <a:gd name="T23" fmla="*/ 0 h 22"/>
                            <a:gd name="T24" fmla="*/ 0 w 39"/>
                            <a:gd name="T25" fmla="*/ 0 h 22"/>
                            <a:gd name="T26" fmla="*/ 0 w 39"/>
                            <a:gd name="T27" fmla="*/ 0 h 22"/>
                            <a:gd name="T28" fmla="*/ 0 w 39"/>
                            <a:gd name="T29" fmla="*/ 0 h 22"/>
                            <a:gd name="T30" fmla="*/ 0 w 39"/>
                            <a:gd name="T31" fmla="*/ 0 h 22"/>
                            <a:gd name="T32" fmla="*/ 0 w 39"/>
                            <a:gd name="T33" fmla="*/ 0 h 22"/>
                            <a:gd name="T34" fmla="*/ 0 w 39"/>
                            <a:gd name="T35" fmla="*/ 0 h 22"/>
                            <a:gd name="T36" fmla="*/ 0 w 39"/>
                            <a:gd name="T37" fmla="*/ 0 h 22"/>
                            <a:gd name="T38" fmla="*/ 0 w 39"/>
                            <a:gd name="T39" fmla="*/ 0 h 22"/>
                            <a:gd name="T40" fmla="*/ 0 w 39"/>
                            <a:gd name="T41" fmla="*/ 0 h 22"/>
                            <a:gd name="T42" fmla="*/ 0 w 39"/>
                            <a:gd name="T43" fmla="*/ 0 h 22"/>
                            <a:gd name="T44" fmla="*/ 0 w 39"/>
                            <a:gd name="T45" fmla="*/ 0 h 22"/>
                            <a:gd name="T46" fmla="*/ 0 w 39"/>
                            <a:gd name="T47" fmla="*/ 0 h 22"/>
                            <a:gd name="T48" fmla="*/ 0 w 39"/>
                            <a:gd name="T49" fmla="*/ 0 h 22"/>
                            <a:gd name="T50" fmla="*/ 0 w 39"/>
                            <a:gd name="T51" fmla="*/ 0 h 22"/>
                            <a:gd name="T52" fmla="*/ 0 w 39"/>
                            <a:gd name="T53" fmla="*/ 0 h 22"/>
                            <a:gd name="T54" fmla="*/ 0 w 39"/>
                            <a:gd name="T55" fmla="*/ 0 h 22"/>
                            <a:gd name="T56" fmla="*/ 0 w 39"/>
                            <a:gd name="T57" fmla="*/ 0 h 22"/>
                            <a:gd name="T58" fmla="*/ 0 w 39"/>
                            <a:gd name="T59" fmla="*/ 0 h 22"/>
                            <a:gd name="T60" fmla="*/ 0 w 39"/>
                            <a:gd name="T61" fmla="*/ 0 h 22"/>
                            <a:gd name="T62" fmla="*/ 0 w 39"/>
                            <a:gd name="T63" fmla="*/ 0 h 22"/>
                            <a:gd name="T64" fmla="*/ 0 w 39"/>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
                            <a:gd name="T100" fmla="*/ 0 h 22"/>
                            <a:gd name="T101" fmla="*/ 39 w 39"/>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 h="22">
                              <a:moveTo>
                                <a:pt x="13" y="0"/>
                              </a:moveTo>
                              <a:lnTo>
                                <a:pt x="9" y="2"/>
                              </a:lnTo>
                              <a:lnTo>
                                <a:pt x="7" y="2"/>
                              </a:lnTo>
                              <a:lnTo>
                                <a:pt x="3" y="2"/>
                              </a:lnTo>
                              <a:lnTo>
                                <a:pt x="3" y="5"/>
                              </a:lnTo>
                              <a:lnTo>
                                <a:pt x="0" y="5"/>
                              </a:lnTo>
                              <a:lnTo>
                                <a:pt x="0" y="7"/>
                              </a:lnTo>
                              <a:lnTo>
                                <a:pt x="0" y="11"/>
                              </a:lnTo>
                              <a:lnTo>
                                <a:pt x="0" y="13"/>
                              </a:lnTo>
                              <a:lnTo>
                                <a:pt x="0" y="16"/>
                              </a:lnTo>
                              <a:lnTo>
                                <a:pt x="0" y="19"/>
                              </a:lnTo>
                              <a:lnTo>
                                <a:pt x="3" y="19"/>
                              </a:lnTo>
                              <a:lnTo>
                                <a:pt x="3" y="22"/>
                              </a:lnTo>
                              <a:lnTo>
                                <a:pt x="7" y="22"/>
                              </a:lnTo>
                              <a:lnTo>
                                <a:pt x="9" y="22"/>
                              </a:lnTo>
                              <a:lnTo>
                                <a:pt x="22" y="22"/>
                              </a:lnTo>
                              <a:lnTo>
                                <a:pt x="28" y="22"/>
                              </a:lnTo>
                              <a:lnTo>
                                <a:pt x="32" y="22"/>
                              </a:lnTo>
                              <a:lnTo>
                                <a:pt x="35" y="19"/>
                              </a:lnTo>
                              <a:lnTo>
                                <a:pt x="39" y="16"/>
                              </a:lnTo>
                              <a:lnTo>
                                <a:pt x="39" y="13"/>
                              </a:lnTo>
                              <a:lnTo>
                                <a:pt x="39" y="11"/>
                              </a:lnTo>
                              <a:lnTo>
                                <a:pt x="39" y="7"/>
                              </a:lnTo>
                              <a:lnTo>
                                <a:pt x="35" y="5"/>
                              </a:lnTo>
                              <a:lnTo>
                                <a:pt x="32" y="2"/>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327" name="Line 627"/>
                        <p:cNvSpPr>
                          <a:spLocks noChangeShapeType="1"/>
                        </p:cNvSpPr>
                        <p:nvPr/>
                      </p:nvSpPr>
                      <p:spPr bwMode="auto">
                        <a:xfrm>
                          <a:off x="1834" y="2245"/>
                          <a:ext cx="1" cy="1"/>
                        </a:xfrm>
                        <a:prstGeom prst="line">
                          <a:avLst/>
                        </a:prstGeom>
                        <a:noFill/>
                        <a:ln w="28575">
                          <a:solidFill>
                            <a:schemeClr val="tx1"/>
                          </a:solidFill>
                          <a:round/>
                          <a:headEnd/>
                          <a:tailEnd/>
                        </a:ln>
                      </p:spPr>
                      <p:txBody>
                        <a:bodyPr/>
                        <a:lstStyle/>
                        <a:p>
                          <a:endParaRPr lang="fr-CA"/>
                        </a:p>
                      </p:txBody>
                    </p:sp>
                    <p:sp>
                      <p:nvSpPr>
                        <p:cNvPr id="123328" name="Freeform 628"/>
                        <p:cNvSpPr>
                          <a:spLocks/>
                        </p:cNvSpPr>
                        <p:nvPr/>
                      </p:nvSpPr>
                      <p:spPr bwMode="auto">
                        <a:xfrm>
                          <a:off x="1834" y="2239"/>
                          <a:ext cx="6" cy="8"/>
                        </a:xfrm>
                        <a:custGeom>
                          <a:avLst/>
                          <a:gdLst>
                            <a:gd name="T0" fmla="*/ 0 w 26"/>
                            <a:gd name="T1" fmla="*/ 0 h 37"/>
                            <a:gd name="T2" fmla="*/ 0 w 26"/>
                            <a:gd name="T3" fmla="*/ 0 h 37"/>
                            <a:gd name="T4" fmla="*/ 0 w 26"/>
                            <a:gd name="T5" fmla="*/ 0 h 37"/>
                            <a:gd name="T6" fmla="*/ 0 w 26"/>
                            <a:gd name="T7" fmla="*/ 0 h 37"/>
                            <a:gd name="T8" fmla="*/ 0 w 26"/>
                            <a:gd name="T9" fmla="*/ 0 h 37"/>
                            <a:gd name="T10" fmla="*/ 0 w 26"/>
                            <a:gd name="T11" fmla="*/ 0 h 37"/>
                            <a:gd name="T12" fmla="*/ 0 w 26"/>
                            <a:gd name="T13" fmla="*/ 0 h 37"/>
                            <a:gd name="T14" fmla="*/ 0 w 26"/>
                            <a:gd name="T15" fmla="*/ 0 h 37"/>
                            <a:gd name="T16" fmla="*/ 0 w 26"/>
                            <a:gd name="T17" fmla="*/ 0 h 37"/>
                            <a:gd name="T18" fmla="*/ 0 w 26"/>
                            <a:gd name="T19" fmla="*/ 0 h 37"/>
                            <a:gd name="T20" fmla="*/ 0 w 26"/>
                            <a:gd name="T21" fmla="*/ 0 h 37"/>
                            <a:gd name="T22" fmla="*/ 0 w 26"/>
                            <a:gd name="T23" fmla="*/ 0 h 37"/>
                            <a:gd name="T24" fmla="*/ 0 w 26"/>
                            <a:gd name="T25" fmla="*/ 0 h 37"/>
                            <a:gd name="T26" fmla="*/ 0 w 26"/>
                            <a:gd name="T27" fmla="*/ 0 h 37"/>
                            <a:gd name="T28" fmla="*/ 0 w 26"/>
                            <a:gd name="T29" fmla="*/ 0 h 37"/>
                            <a:gd name="T30" fmla="*/ 0 w 26"/>
                            <a:gd name="T31" fmla="*/ 0 h 37"/>
                            <a:gd name="T32" fmla="*/ 0 w 26"/>
                            <a:gd name="T33" fmla="*/ 0 h 37"/>
                            <a:gd name="T34" fmla="*/ 0 w 26"/>
                            <a:gd name="T35" fmla="*/ 0 h 37"/>
                            <a:gd name="T36" fmla="*/ 0 w 26"/>
                            <a:gd name="T37" fmla="*/ 0 h 37"/>
                            <a:gd name="T38" fmla="*/ 0 w 26"/>
                            <a:gd name="T39" fmla="*/ 0 h 37"/>
                            <a:gd name="T40" fmla="*/ 0 w 26"/>
                            <a:gd name="T41" fmla="*/ 0 h 37"/>
                            <a:gd name="T42" fmla="*/ 0 w 26"/>
                            <a:gd name="T43" fmla="*/ 0 h 37"/>
                            <a:gd name="T44" fmla="*/ 0 w 26"/>
                            <a:gd name="T45" fmla="*/ 0 h 37"/>
                            <a:gd name="T46" fmla="*/ 0 w 26"/>
                            <a:gd name="T47" fmla="*/ 0 h 37"/>
                            <a:gd name="T48" fmla="*/ 0 w 26"/>
                            <a:gd name="T49" fmla="*/ 0 h 37"/>
                            <a:gd name="T50" fmla="*/ 0 w 26"/>
                            <a:gd name="T51" fmla="*/ 0 h 37"/>
                            <a:gd name="T52" fmla="*/ 0 w 26"/>
                            <a:gd name="T53" fmla="*/ 0 h 37"/>
                            <a:gd name="T54" fmla="*/ 0 w 26"/>
                            <a:gd name="T55" fmla="*/ 0 h 37"/>
                            <a:gd name="T56" fmla="*/ 0 w 26"/>
                            <a:gd name="T57" fmla="*/ 0 h 37"/>
                            <a:gd name="T58" fmla="*/ 0 w 26"/>
                            <a:gd name="T59" fmla="*/ 0 h 37"/>
                            <a:gd name="T60" fmla="*/ 0 w 26"/>
                            <a:gd name="T61" fmla="*/ 0 h 37"/>
                            <a:gd name="T62" fmla="*/ 0 w 26"/>
                            <a:gd name="T63" fmla="*/ 0 h 37"/>
                            <a:gd name="T64" fmla="*/ 0 w 26"/>
                            <a:gd name="T65" fmla="*/ 0 h 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7"/>
                            <a:gd name="T101" fmla="*/ 26 w 26"/>
                            <a:gd name="T102" fmla="*/ 37 h 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7">
                              <a:moveTo>
                                <a:pt x="0" y="26"/>
                              </a:moveTo>
                              <a:lnTo>
                                <a:pt x="0" y="28"/>
                              </a:lnTo>
                              <a:lnTo>
                                <a:pt x="0" y="31"/>
                              </a:lnTo>
                              <a:lnTo>
                                <a:pt x="3" y="34"/>
                              </a:lnTo>
                              <a:lnTo>
                                <a:pt x="6" y="37"/>
                              </a:lnTo>
                              <a:lnTo>
                                <a:pt x="9" y="37"/>
                              </a:lnTo>
                              <a:lnTo>
                                <a:pt x="13" y="37"/>
                              </a:lnTo>
                              <a:lnTo>
                                <a:pt x="15" y="37"/>
                              </a:lnTo>
                              <a:lnTo>
                                <a:pt x="19" y="37"/>
                              </a:lnTo>
                              <a:lnTo>
                                <a:pt x="22" y="34"/>
                              </a:lnTo>
                              <a:lnTo>
                                <a:pt x="26" y="31"/>
                              </a:lnTo>
                              <a:lnTo>
                                <a:pt x="26" y="28"/>
                              </a:lnTo>
                              <a:lnTo>
                                <a:pt x="26" y="15"/>
                              </a:lnTo>
                              <a:lnTo>
                                <a:pt x="26" y="9"/>
                              </a:lnTo>
                              <a:lnTo>
                                <a:pt x="26" y="5"/>
                              </a:lnTo>
                              <a:lnTo>
                                <a:pt x="22" y="5"/>
                              </a:lnTo>
                              <a:lnTo>
                                <a:pt x="22" y="3"/>
                              </a:lnTo>
                              <a:lnTo>
                                <a:pt x="19" y="0"/>
                              </a:lnTo>
                              <a:lnTo>
                                <a:pt x="15" y="0"/>
                              </a:lnTo>
                              <a:lnTo>
                                <a:pt x="13" y="0"/>
                              </a:lnTo>
                              <a:lnTo>
                                <a:pt x="9" y="0"/>
                              </a:lnTo>
                              <a:lnTo>
                                <a:pt x="6" y="0"/>
                              </a:lnTo>
                              <a:lnTo>
                                <a:pt x="3" y="3"/>
                              </a:lnTo>
                              <a:lnTo>
                                <a:pt x="3" y="5"/>
                              </a:lnTo>
                              <a:lnTo>
                                <a:pt x="0" y="5"/>
                              </a:lnTo>
                              <a:lnTo>
                                <a:pt x="0" y="11"/>
                              </a:lnTo>
                              <a:lnTo>
                                <a:pt x="0" y="26"/>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329" name="Line 629"/>
                        <p:cNvSpPr>
                          <a:spLocks noChangeShapeType="1"/>
                        </p:cNvSpPr>
                        <p:nvPr/>
                      </p:nvSpPr>
                      <p:spPr bwMode="auto">
                        <a:xfrm>
                          <a:off x="1837" y="2239"/>
                          <a:ext cx="1" cy="1"/>
                        </a:xfrm>
                        <a:prstGeom prst="line">
                          <a:avLst/>
                        </a:prstGeom>
                        <a:noFill/>
                        <a:ln w="28575">
                          <a:solidFill>
                            <a:schemeClr val="tx1"/>
                          </a:solidFill>
                          <a:round/>
                          <a:headEnd/>
                          <a:tailEnd/>
                        </a:ln>
                      </p:spPr>
                      <p:txBody>
                        <a:bodyPr/>
                        <a:lstStyle/>
                        <a:p>
                          <a:endParaRPr lang="fr-CA"/>
                        </a:p>
                      </p:txBody>
                    </p:sp>
                    <p:sp>
                      <p:nvSpPr>
                        <p:cNvPr id="123330" name="Freeform 630"/>
                        <p:cNvSpPr>
                          <a:spLocks/>
                        </p:cNvSpPr>
                        <p:nvPr/>
                      </p:nvSpPr>
                      <p:spPr bwMode="auto">
                        <a:xfrm>
                          <a:off x="1834" y="2239"/>
                          <a:ext cx="10" cy="5"/>
                        </a:xfrm>
                        <a:custGeom>
                          <a:avLst/>
                          <a:gdLst>
                            <a:gd name="T0" fmla="*/ 0 w 41"/>
                            <a:gd name="T1" fmla="*/ 0 h 22"/>
                            <a:gd name="T2" fmla="*/ 0 w 41"/>
                            <a:gd name="T3" fmla="*/ 0 h 22"/>
                            <a:gd name="T4" fmla="*/ 0 w 41"/>
                            <a:gd name="T5" fmla="*/ 0 h 22"/>
                            <a:gd name="T6" fmla="*/ 0 w 41"/>
                            <a:gd name="T7" fmla="*/ 0 h 22"/>
                            <a:gd name="T8" fmla="*/ 0 w 41"/>
                            <a:gd name="T9" fmla="*/ 0 h 22"/>
                            <a:gd name="T10" fmla="*/ 0 w 41"/>
                            <a:gd name="T11" fmla="*/ 0 h 22"/>
                            <a:gd name="T12" fmla="*/ 0 w 41"/>
                            <a:gd name="T13" fmla="*/ 0 h 22"/>
                            <a:gd name="T14" fmla="*/ 0 w 41"/>
                            <a:gd name="T15" fmla="*/ 0 h 22"/>
                            <a:gd name="T16" fmla="*/ 0 w 41"/>
                            <a:gd name="T17" fmla="*/ 0 h 22"/>
                            <a:gd name="T18" fmla="*/ 0 w 41"/>
                            <a:gd name="T19" fmla="*/ 0 h 22"/>
                            <a:gd name="T20" fmla="*/ 0 w 41"/>
                            <a:gd name="T21" fmla="*/ 0 h 22"/>
                            <a:gd name="T22" fmla="*/ 0 w 41"/>
                            <a:gd name="T23" fmla="*/ 0 h 22"/>
                            <a:gd name="T24" fmla="*/ 0 w 41"/>
                            <a:gd name="T25" fmla="*/ 0 h 22"/>
                            <a:gd name="T26" fmla="*/ 0 w 41"/>
                            <a:gd name="T27" fmla="*/ 0 h 22"/>
                            <a:gd name="T28" fmla="*/ 0 w 41"/>
                            <a:gd name="T29" fmla="*/ 0 h 22"/>
                            <a:gd name="T30" fmla="*/ 0 w 41"/>
                            <a:gd name="T31" fmla="*/ 0 h 22"/>
                            <a:gd name="T32" fmla="*/ 0 w 41"/>
                            <a:gd name="T33" fmla="*/ 0 h 22"/>
                            <a:gd name="T34" fmla="*/ 0 w 41"/>
                            <a:gd name="T35" fmla="*/ 0 h 22"/>
                            <a:gd name="T36" fmla="*/ 0 w 41"/>
                            <a:gd name="T37" fmla="*/ 0 h 22"/>
                            <a:gd name="T38" fmla="*/ 0 w 41"/>
                            <a:gd name="T39" fmla="*/ 0 h 22"/>
                            <a:gd name="T40" fmla="*/ 0 w 41"/>
                            <a:gd name="T41" fmla="*/ 0 h 22"/>
                            <a:gd name="T42" fmla="*/ 0 w 41"/>
                            <a:gd name="T43" fmla="*/ 0 h 22"/>
                            <a:gd name="T44" fmla="*/ 0 w 41"/>
                            <a:gd name="T45" fmla="*/ 0 h 22"/>
                            <a:gd name="T46" fmla="*/ 0 w 41"/>
                            <a:gd name="T47" fmla="*/ 0 h 22"/>
                            <a:gd name="T48" fmla="*/ 0 w 41"/>
                            <a:gd name="T49" fmla="*/ 0 h 22"/>
                            <a:gd name="T50" fmla="*/ 0 w 41"/>
                            <a:gd name="T51" fmla="*/ 0 h 22"/>
                            <a:gd name="T52" fmla="*/ 0 w 41"/>
                            <a:gd name="T53" fmla="*/ 0 h 22"/>
                            <a:gd name="T54" fmla="*/ 0 w 41"/>
                            <a:gd name="T55" fmla="*/ 0 h 22"/>
                            <a:gd name="T56" fmla="*/ 0 w 41"/>
                            <a:gd name="T57" fmla="*/ 0 h 22"/>
                            <a:gd name="T58" fmla="*/ 0 w 41"/>
                            <a:gd name="T59" fmla="*/ 0 h 22"/>
                            <a:gd name="T60" fmla="*/ 0 w 41"/>
                            <a:gd name="T61" fmla="*/ 0 h 22"/>
                            <a:gd name="T62" fmla="*/ 0 w 41"/>
                            <a:gd name="T63" fmla="*/ 0 h 22"/>
                            <a:gd name="T64" fmla="*/ 0 w 41"/>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2"/>
                            <a:gd name="T101" fmla="*/ 41 w 41"/>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2">
                              <a:moveTo>
                                <a:pt x="13" y="0"/>
                              </a:moveTo>
                              <a:lnTo>
                                <a:pt x="9" y="0"/>
                              </a:lnTo>
                              <a:lnTo>
                                <a:pt x="6" y="0"/>
                              </a:lnTo>
                              <a:lnTo>
                                <a:pt x="3" y="3"/>
                              </a:lnTo>
                              <a:lnTo>
                                <a:pt x="3" y="5"/>
                              </a:lnTo>
                              <a:lnTo>
                                <a:pt x="0" y="5"/>
                              </a:lnTo>
                              <a:lnTo>
                                <a:pt x="0" y="9"/>
                              </a:lnTo>
                              <a:lnTo>
                                <a:pt x="0" y="11"/>
                              </a:lnTo>
                              <a:lnTo>
                                <a:pt x="0" y="15"/>
                              </a:lnTo>
                              <a:lnTo>
                                <a:pt x="3" y="17"/>
                              </a:lnTo>
                              <a:lnTo>
                                <a:pt x="3" y="20"/>
                              </a:lnTo>
                              <a:lnTo>
                                <a:pt x="6" y="20"/>
                              </a:lnTo>
                              <a:lnTo>
                                <a:pt x="9" y="22"/>
                              </a:lnTo>
                              <a:lnTo>
                                <a:pt x="22" y="22"/>
                              </a:lnTo>
                              <a:lnTo>
                                <a:pt x="28" y="22"/>
                              </a:lnTo>
                              <a:lnTo>
                                <a:pt x="32" y="22"/>
                              </a:lnTo>
                              <a:lnTo>
                                <a:pt x="35" y="20"/>
                              </a:lnTo>
                              <a:lnTo>
                                <a:pt x="39" y="20"/>
                              </a:lnTo>
                              <a:lnTo>
                                <a:pt x="39" y="17"/>
                              </a:lnTo>
                              <a:lnTo>
                                <a:pt x="39" y="15"/>
                              </a:lnTo>
                              <a:lnTo>
                                <a:pt x="41" y="15"/>
                              </a:lnTo>
                              <a:lnTo>
                                <a:pt x="41" y="11"/>
                              </a:lnTo>
                              <a:lnTo>
                                <a:pt x="41" y="9"/>
                              </a:lnTo>
                              <a:lnTo>
                                <a:pt x="39" y="5"/>
                              </a:lnTo>
                              <a:lnTo>
                                <a:pt x="39" y="3"/>
                              </a:lnTo>
                              <a:lnTo>
                                <a:pt x="35" y="0"/>
                              </a:lnTo>
                              <a:lnTo>
                                <a:pt x="32"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331" name="Line 631"/>
                        <p:cNvSpPr>
                          <a:spLocks noChangeShapeType="1"/>
                        </p:cNvSpPr>
                        <p:nvPr/>
                      </p:nvSpPr>
                      <p:spPr bwMode="auto">
                        <a:xfrm>
                          <a:off x="1838" y="2242"/>
                          <a:ext cx="1" cy="1"/>
                        </a:xfrm>
                        <a:prstGeom prst="line">
                          <a:avLst/>
                        </a:prstGeom>
                        <a:noFill/>
                        <a:ln w="28575">
                          <a:solidFill>
                            <a:schemeClr val="tx1"/>
                          </a:solidFill>
                          <a:round/>
                          <a:headEnd/>
                          <a:tailEnd/>
                        </a:ln>
                      </p:spPr>
                      <p:txBody>
                        <a:bodyPr/>
                        <a:lstStyle/>
                        <a:p>
                          <a:endParaRPr lang="fr-CA"/>
                        </a:p>
                      </p:txBody>
                    </p:sp>
                    <p:sp>
                      <p:nvSpPr>
                        <p:cNvPr id="123332" name="Freeform 632"/>
                        <p:cNvSpPr>
                          <a:spLocks/>
                        </p:cNvSpPr>
                        <p:nvPr/>
                      </p:nvSpPr>
                      <p:spPr bwMode="auto">
                        <a:xfrm>
                          <a:off x="1838" y="2236"/>
                          <a:ext cx="6" cy="8"/>
                        </a:xfrm>
                        <a:custGeom>
                          <a:avLst/>
                          <a:gdLst>
                            <a:gd name="T0" fmla="*/ 0 w 26"/>
                            <a:gd name="T1" fmla="*/ 0 h 38"/>
                            <a:gd name="T2" fmla="*/ 0 w 26"/>
                            <a:gd name="T3" fmla="*/ 0 h 38"/>
                            <a:gd name="T4" fmla="*/ 0 w 26"/>
                            <a:gd name="T5" fmla="*/ 0 h 38"/>
                            <a:gd name="T6" fmla="*/ 0 w 26"/>
                            <a:gd name="T7" fmla="*/ 0 h 38"/>
                            <a:gd name="T8" fmla="*/ 0 w 26"/>
                            <a:gd name="T9" fmla="*/ 0 h 38"/>
                            <a:gd name="T10" fmla="*/ 0 w 26"/>
                            <a:gd name="T11" fmla="*/ 0 h 38"/>
                            <a:gd name="T12" fmla="*/ 0 w 26"/>
                            <a:gd name="T13" fmla="*/ 0 h 38"/>
                            <a:gd name="T14" fmla="*/ 0 w 26"/>
                            <a:gd name="T15" fmla="*/ 0 h 38"/>
                            <a:gd name="T16" fmla="*/ 0 w 26"/>
                            <a:gd name="T17" fmla="*/ 0 h 38"/>
                            <a:gd name="T18" fmla="*/ 0 w 26"/>
                            <a:gd name="T19" fmla="*/ 0 h 38"/>
                            <a:gd name="T20" fmla="*/ 0 w 26"/>
                            <a:gd name="T21" fmla="*/ 0 h 38"/>
                            <a:gd name="T22" fmla="*/ 0 w 26"/>
                            <a:gd name="T23" fmla="*/ 0 h 38"/>
                            <a:gd name="T24" fmla="*/ 0 w 26"/>
                            <a:gd name="T25" fmla="*/ 0 h 38"/>
                            <a:gd name="T26" fmla="*/ 0 w 26"/>
                            <a:gd name="T27" fmla="*/ 0 h 38"/>
                            <a:gd name="T28" fmla="*/ 0 w 26"/>
                            <a:gd name="T29" fmla="*/ 0 h 38"/>
                            <a:gd name="T30" fmla="*/ 0 w 26"/>
                            <a:gd name="T31" fmla="*/ 0 h 38"/>
                            <a:gd name="T32" fmla="*/ 0 w 26"/>
                            <a:gd name="T33" fmla="*/ 0 h 38"/>
                            <a:gd name="T34" fmla="*/ 0 w 26"/>
                            <a:gd name="T35" fmla="*/ 0 h 38"/>
                            <a:gd name="T36" fmla="*/ 0 w 26"/>
                            <a:gd name="T37" fmla="*/ 0 h 38"/>
                            <a:gd name="T38" fmla="*/ 0 w 26"/>
                            <a:gd name="T39" fmla="*/ 0 h 38"/>
                            <a:gd name="T40" fmla="*/ 0 w 26"/>
                            <a:gd name="T41" fmla="*/ 0 h 38"/>
                            <a:gd name="T42" fmla="*/ 0 w 26"/>
                            <a:gd name="T43" fmla="*/ 0 h 38"/>
                            <a:gd name="T44" fmla="*/ 0 w 26"/>
                            <a:gd name="T45" fmla="*/ 0 h 38"/>
                            <a:gd name="T46" fmla="*/ 0 w 26"/>
                            <a:gd name="T47" fmla="*/ 0 h 38"/>
                            <a:gd name="T48" fmla="*/ 0 w 26"/>
                            <a:gd name="T49" fmla="*/ 0 h 38"/>
                            <a:gd name="T50" fmla="*/ 0 w 26"/>
                            <a:gd name="T51" fmla="*/ 0 h 38"/>
                            <a:gd name="T52" fmla="*/ 0 w 26"/>
                            <a:gd name="T53" fmla="*/ 0 h 38"/>
                            <a:gd name="T54" fmla="*/ 0 w 26"/>
                            <a:gd name="T55" fmla="*/ 0 h 38"/>
                            <a:gd name="T56" fmla="*/ 0 w 26"/>
                            <a:gd name="T57" fmla="*/ 0 h 38"/>
                            <a:gd name="T58" fmla="*/ 0 w 26"/>
                            <a:gd name="T59" fmla="*/ 0 h 38"/>
                            <a:gd name="T60" fmla="*/ 0 w 26"/>
                            <a:gd name="T61" fmla="*/ 0 h 38"/>
                            <a:gd name="T62" fmla="*/ 0 w 26"/>
                            <a:gd name="T63" fmla="*/ 0 h 38"/>
                            <a:gd name="T64" fmla="*/ 0 w 26"/>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8"/>
                            <a:gd name="T101" fmla="*/ 26 w 26"/>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8">
                              <a:moveTo>
                                <a:pt x="0" y="27"/>
                              </a:moveTo>
                              <a:lnTo>
                                <a:pt x="0" y="31"/>
                              </a:lnTo>
                              <a:lnTo>
                                <a:pt x="0" y="33"/>
                              </a:lnTo>
                              <a:lnTo>
                                <a:pt x="4" y="36"/>
                              </a:lnTo>
                              <a:lnTo>
                                <a:pt x="7" y="38"/>
                              </a:lnTo>
                              <a:lnTo>
                                <a:pt x="11" y="38"/>
                              </a:lnTo>
                              <a:lnTo>
                                <a:pt x="13" y="38"/>
                              </a:lnTo>
                              <a:lnTo>
                                <a:pt x="17" y="38"/>
                              </a:lnTo>
                              <a:lnTo>
                                <a:pt x="20" y="36"/>
                              </a:lnTo>
                              <a:lnTo>
                                <a:pt x="24" y="36"/>
                              </a:lnTo>
                              <a:lnTo>
                                <a:pt x="24" y="33"/>
                              </a:lnTo>
                              <a:lnTo>
                                <a:pt x="24" y="31"/>
                              </a:lnTo>
                              <a:lnTo>
                                <a:pt x="26" y="31"/>
                              </a:lnTo>
                              <a:lnTo>
                                <a:pt x="26" y="16"/>
                              </a:lnTo>
                              <a:lnTo>
                                <a:pt x="26" y="8"/>
                              </a:lnTo>
                              <a:lnTo>
                                <a:pt x="24" y="8"/>
                              </a:lnTo>
                              <a:lnTo>
                                <a:pt x="24" y="5"/>
                              </a:lnTo>
                              <a:lnTo>
                                <a:pt x="24" y="2"/>
                              </a:lnTo>
                              <a:lnTo>
                                <a:pt x="20" y="2"/>
                              </a:lnTo>
                              <a:lnTo>
                                <a:pt x="17" y="2"/>
                              </a:lnTo>
                              <a:lnTo>
                                <a:pt x="13" y="0"/>
                              </a:lnTo>
                              <a:lnTo>
                                <a:pt x="11" y="0"/>
                              </a:lnTo>
                              <a:lnTo>
                                <a:pt x="7" y="2"/>
                              </a:lnTo>
                              <a:lnTo>
                                <a:pt x="4" y="2"/>
                              </a:lnTo>
                              <a:lnTo>
                                <a:pt x="0" y="5"/>
                              </a:lnTo>
                              <a:lnTo>
                                <a:pt x="0" y="8"/>
                              </a:lnTo>
                              <a:lnTo>
                                <a:pt x="0" y="14"/>
                              </a:lnTo>
                              <a:lnTo>
                                <a:pt x="0" y="27"/>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333" name="Line 633"/>
                        <p:cNvSpPr>
                          <a:spLocks noChangeShapeType="1"/>
                        </p:cNvSpPr>
                        <p:nvPr/>
                      </p:nvSpPr>
                      <p:spPr bwMode="auto">
                        <a:xfrm>
                          <a:off x="1841" y="2236"/>
                          <a:ext cx="1" cy="1"/>
                        </a:xfrm>
                        <a:prstGeom prst="line">
                          <a:avLst/>
                        </a:prstGeom>
                        <a:noFill/>
                        <a:ln w="28575">
                          <a:solidFill>
                            <a:schemeClr val="tx1"/>
                          </a:solidFill>
                          <a:round/>
                          <a:headEnd/>
                          <a:tailEnd/>
                        </a:ln>
                      </p:spPr>
                      <p:txBody>
                        <a:bodyPr/>
                        <a:lstStyle/>
                        <a:p>
                          <a:endParaRPr lang="fr-CA"/>
                        </a:p>
                      </p:txBody>
                    </p:sp>
                    <p:sp>
                      <p:nvSpPr>
                        <p:cNvPr id="123334" name="Freeform 634"/>
                        <p:cNvSpPr>
                          <a:spLocks/>
                        </p:cNvSpPr>
                        <p:nvPr/>
                      </p:nvSpPr>
                      <p:spPr bwMode="auto">
                        <a:xfrm>
                          <a:off x="1838" y="2236"/>
                          <a:ext cx="24" cy="4"/>
                        </a:xfrm>
                        <a:custGeom>
                          <a:avLst/>
                          <a:gdLst>
                            <a:gd name="T0" fmla="*/ 0 w 97"/>
                            <a:gd name="T1" fmla="*/ 0 h 21"/>
                            <a:gd name="T2" fmla="*/ 0 w 97"/>
                            <a:gd name="T3" fmla="*/ 0 h 21"/>
                            <a:gd name="T4" fmla="*/ 0 w 97"/>
                            <a:gd name="T5" fmla="*/ 0 h 21"/>
                            <a:gd name="T6" fmla="*/ 0 w 97"/>
                            <a:gd name="T7" fmla="*/ 0 h 21"/>
                            <a:gd name="T8" fmla="*/ 0 w 97"/>
                            <a:gd name="T9" fmla="*/ 0 h 21"/>
                            <a:gd name="T10" fmla="*/ 0 w 97"/>
                            <a:gd name="T11" fmla="*/ 0 h 21"/>
                            <a:gd name="T12" fmla="*/ 0 w 97"/>
                            <a:gd name="T13" fmla="*/ 0 h 21"/>
                            <a:gd name="T14" fmla="*/ 0 w 97"/>
                            <a:gd name="T15" fmla="*/ 0 h 21"/>
                            <a:gd name="T16" fmla="*/ 0 w 97"/>
                            <a:gd name="T17" fmla="*/ 0 h 21"/>
                            <a:gd name="T18" fmla="*/ 0 w 97"/>
                            <a:gd name="T19" fmla="*/ 0 h 21"/>
                            <a:gd name="T20" fmla="*/ 0 w 97"/>
                            <a:gd name="T21" fmla="*/ 0 h 21"/>
                            <a:gd name="T22" fmla="*/ 0 w 97"/>
                            <a:gd name="T23" fmla="*/ 0 h 21"/>
                            <a:gd name="T24" fmla="*/ 0 w 97"/>
                            <a:gd name="T25" fmla="*/ 0 h 21"/>
                            <a:gd name="T26" fmla="*/ 0 w 97"/>
                            <a:gd name="T27" fmla="*/ 0 h 21"/>
                            <a:gd name="T28" fmla="*/ 0 w 97"/>
                            <a:gd name="T29" fmla="*/ 0 h 21"/>
                            <a:gd name="T30" fmla="*/ 0 w 97"/>
                            <a:gd name="T31" fmla="*/ 0 h 21"/>
                            <a:gd name="T32" fmla="*/ 0 w 97"/>
                            <a:gd name="T33" fmla="*/ 0 h 21"/>
                            <a:gd name="T34" fmla="*/ 0 w 97"/>
                            <a:gd name="T35" fmla="*/ 0 h 21"/>
                            <a:gd name="T36" fmla="*/ 0 w 97"/>
                            <a:gd name="T37" fmla="*/ 0 h 21"/>
                            <a:gd name="T38" fmla="*/ 0 w 97"/>
                            <a:gd name="T39" fmla="*/ 0 h 21"/>
                            <a:gd name="T40" fmla="*/ 0 w 97"/>
                            <a:gd name="T41" fmla="*/ 0 h 21"/>
                            <a:gd name="T42" fmla="*/ 0 w 97"/>
                            <a:gd name="T43" fmla="*/ 0 h 21"/>
                            <a:gd name="T44" fmla="*/ 0 w 97"/>
                            <a:gd name="T45" fmla="*/ 0 h 21"/>
                            <a:gd name="T46" fmla="*/ 0 w 97"/>
                            <a:gd name="T47" fmla="*/ 0 h 21"/>
                            <a:gd name="T48" fmla="*/ 0 w 97"/>
                            <a:gd name="T49" fmla="*/ 0 h 21"/>
                            <a:gd name="T50" fmla="*/ 0 w 97"/>
                            <a:gd name="T51" fmla="*/ 0 h 21"/>
                            <a:gd name="T52" fmla="*/ 0 w 97"/>
                            <a:gd name="T53" fmla="*/ 0 h 21"/>
                            <a:gd name="T54" fmla="*/ 0 w 97"/>
                            <a:gd name="T55" fmla="*/ 0 h 21"/>
                            <a:gd name="T56" fmla="*/ 0 w 97"/>
                            <a:gd name="T57" fmla="*/ 0 h 21"/>
                            <a:gd name="T58" fmla="*/ 0 w 97"/>
                            <a:gd name="T59" fmla="*/ 0 h 21"/>
                            <a:gd name="T60" fmla="*/ 0 w 97"/>
                            <a:gd name="T61" fmla="*/ 0 h 21"/>
                            <a:gd name="T62" fmla="*/ 0 w 97"/>
                            <a:gd name="T63" fmla="*/ 0 h 21"/>
                            <a:gd name="T64" fmla="*/ 0 w 97"/>
                            <a:gd name="T65" fmla="*/ 0 h 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7"/>
                            <a:gd name="T100" fmla="*/ 0 h 21"/>
                            <a:gd name="T101" fmla="*/ 97 w 97"/>
                            <a:gd name="T102" fmla="*/ 21 h 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7" h="21">
                              <a:moveTo>
                                <a:pt x="13" y="0"/>
                              </a:moveTo>
                              <a:lnTo>
                                <a:pt x="11" y="0"/>
                              </a:lnTo>
                              <a:lnTo>
                                <a:pt x="7" y="2"/>
                              </a:lnTo>
                              <a:lnTo>
                                <a:pt x="4" y="2"/>
                              </a:lnTo>
                              <a:lnTo>
                                <a:pt x="0" y="5"/>
                              </a:lnTo>
                              <a:lnTo>
                                <a:pt x="0" y="8"/>
                              </a:lnTo>
                              <a:lnTo>
                                <a:pt x="0" y="10"/>
                              </a:lnTo>
                              <a:lnTo>
                                <a:pt x="0" y="14"/>
                              </a:lnTo>
                              <a:lnTo>
                                <a:pt x="0" y="16"/>
                              </a:lnTo>
                              <a:lnTo>
                                <a:pt x="4" y="19"/>
                              </a:lnTo>
                              <a:lnTo>
                                <a:pt x="4" y="21"/>
                              </a:lnTo>
                              <a:lnTo>
                                <a:pt x="7" y="21"/>
                              </a:lnTo>
                              <a:lnTo>
                                <a:pt x="11" y="21"/>
                              </a:lnTo>
                              <a:lnTo>
                                <a:pt x="80" y="21"/>
                              </a:lnTo>
                              <a:lnTo>
                                <a:pt x="87" y="21"/>
                              </a:lnTo>
                              <a:lnTo>
                                <a:pt x="91" y="21"/>
                              </a:lnTo>
                              <a:lnTo>
                                <a:pt x="93" y="21"/>
                              </a:lnTo>
                              <a:lnTo>
                                <a:pt x="93" y="19"/>
                              </a:lnTo>
                              <a:lnTo>
                                <a:pt x="97" y="16"/>
                              </a:lnTo>
                              <a:lnTo>
                                <a:pt x="97" y="14"/>
                              </a:lnTo>
                              <a:lnTo>
                                <a:pt x="97" y="10"/>
                              </a:lnTo>
                              <a:lnTo>
                                <a:pt x="97" y="8"/>
                              </a:lnTo>
                              <a:lnTo>
                                <a:pt x="97" y="5"/>
                              </a:lnTo>
                              <a:lnTo>
                                <a:pt x="93" y="2"/>
                              </a:lnTo>
                              <a:lnTo>
                                <a:pt x="91" y="2"/>
                              </a:lnTo>
                              <a:lnTo>
                                <a:pt x="84"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335" name="Line 635"/>
                        <p:cNvSpPr>
                          <a:spLocks noChangeShapeType="1"/>
                        </p:cNvSpPr>
                        <p:nvPr/>
                      </p:nvSpPr>
                      <p:spPr bwMode="auto">
                        <a:xfrm>
                          <a:off x="1856" y="2238"/>
                          <a:ext cx="1" cy="1"/>
                        </a:xfrm>
                        <a:prstGeom prst="line">
                          <a:avLst/>
                        </a:prstGeom>
                        <a:noFill/>
                        <a:ln w="28575">
                          <a:solidFill>
                            <a:schemeClr val="tx1"/>
                          </a:solidFill>
                          <a:round/>
                          <a:headEnd/>
                          <a:tailEnd/>
                        </a:ln>
                      </p:spPr>
                      <p:txBody>
                        <a:bodyPr/>
                        <a:lstStyle/>
                        <a:p>
                          <a:endParaRPr lang="fr-CA"/>
                        </a:p>
                      </p:txBody>
                    </p:sp>
                    <p:sp>
                      <p:nvSpPr>
                        <p:cNvPr id="123336" name="Freeform 636"/>
                        <p:cNvSpPr>
                          <a:spLocks/>
                        </p:cNvSpPr>
                        <p:nvPr/>
                      </p:nvSpPr>
                      <p:spPr bwMode="auto">
                        <a:xfrm>
                          <a:off x="1856" y="2233"/>
                          <a:ext cx="6" cy="7"/>
                        </a:xfrm>
                        <a:custGeom>
                          <a:avLst/>
                          <a:gdLst>
                            <a:gd name="T0" fmla="*/ 0 w 26"/>
                            <a:gd name="T1" fmla="*/ 0 h 36"/>
                            <a:gd name="T2" fmla="*/ 0 w 26"/>
                            <a:gd name="T3" fmla="*/ 0 h 36"/>
                            <a:gd name="T4" fmla="*/ 0 w 26"/>
                            <a:gd name="T5" fmla="*/ 0 h 36"/>
                            <a:gd name="T6" fmla="*/ 0 w 26"/>
                            <a:gd name="T7" fmla="*/ 0 h 36"/>
                            <a:gd name="T8" fmla="*/ 0 w 26"/>
                            <a:gd name="T9" fmla="*/ 0 h 36"/>
                            <a:gd name="T10" fmla="*/ 0 w 26"/>
                            <a:gd name="T11" fmla="*/ 0 h 36"/>
                            <a:gd name="T12" fmla="*/ 0 w 26"/>
                            <a:gd name="T13" fmla="*/ 0 h 36"/>
                            <a:gd name="T14" fmla="*/ 0 w 26"/>
                            <a:gd name="T15" fmla="*/ 0 h 36"/>
                            <a:gd name="T16" fmla="*/ 0 w 26"/>
                            <a:gd name="T17" fmla="*/ 0 h 36"/>
                            <a:gd name="T18" fmla="*/ 0 w 26"/>
                            <a:gd name="T19" fmla="*/ 0 h 36"/>
                            <a:gd name="T20" fmla="*/ 0 w 26"/>
                            <a:gd name="T21" fmla="*/ 0 h 36"/>
                            <a:gd name="T22" fmla="*/ 0 w 26"/>
                            <a:gd name="T23" fmla="*/ 0 h 36"/>
                            <a:gd name="T24" fmla="*/ 0 w 26"/>
                            <a:gd name="T25" fmla="*/ 0 h 36"/>
                            <a:gd name="T26" fmla="*/ 0 w 26"/>
                            <a:gd name="T27" fmla="*/ 0 h 36"/>
                            <a:gd name="T28" fmla="*/ 0 w 26"/>
                            <a:gd name="T29" fmla="*/ 0 h 36"/>
                            <a:gd name="T30" fmla="*/ 0 w 26"/>
                            <a:gd name="T31" fmla="*/ 0 h 36"/>
                            <a:gd name="T32" fmla="*/ 0 w 26"/>
                            <a:gd name="T33" fmla="*/ 0 h 36"/>
                            <a:gd name="T34" fmla="*/ 0 w 26"/>
                            <a:gd name="T35" fmla="*/ 0 h 36"/>
                            <a:gd name="T36" fmla="*/ 0 w 26"/>
                            <a:gd name="T37" fmla="*/ 0 h 36"/>
                            <a:gd name="T38" fmla="*/ 0 w 26"/>
                            <a:gd name="T39" fmla="*/ 0 h 36"/>
                            <a:gd name="T40" fmla="*/ 0 w 26"/>
                            <a:gd name="T41" fmla="*/ 0 h 36"/>
                            <a:gd name="T42" fmla="*/ 0 w 26"/>
                            <a:gd name="T43" fmla="*/ 0 h 36"/>
                            <a:gd name="T44" fmla="*/ 0 w 26"/>
                            <a:gd name="T45" fmla="*/ 0 h 36"/>
                            <a:gd name="T46" fmla="*/ 0 w 26"/>
                            <a:gd name="T47" fmla="*/ 0 h 36"/>
                            <a:gd name="T48" fmla="*/ 0 w 26"/>
                            <a:gd name="T49" fmla="*/ 0 h 36"/>
                            <a:gd name="T50" fmla="*/ 0 w 26"/>
                            <a:gd name="T51" fmla="*/ 0 h 36"/>
                            <a:gd name="T52" fmla="*/ 0 w 26"/>
                            <a:gd name="T53" fmla="*/ 0 h 36"/>
                            <a:gd name="T54" fmla="*/ 0 w 26"/>
                            <a:gd name="T55" fmla="*/ 0 h 36"/>
                            <a:gd name="T56" fmla="*/ 0 w 26"/>
                            <a:gd name="T57" fmla="*/ 0 h 36"/>
                            <a:gd name="T58" fmla="*/ 0 w 26"/>
                            <a:gd name="T59" fmla="*/ 0 h 36"/>
                            <a:gd name="T60" fmla="*/ 0 w 26"/>
                            <a:gd name="T61" fmla="*/ 0 h 36"/>
                            <a:gd name="T62" fmla="*/ 0 w 26"/>
                            <a:gd name="T63" fmla="*/ 0 h 36"/>
                            <a:gd name="T64" fmla="*/ 0 w 26"/>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6"/>
                            <a:gd name="T101" fmla="*/ 26 w 26"/>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6">
                              <a:moveTo>
                                <a:pt x="0" y="25"/>
                              </a:moveTo>
                              <a:lnTo>
                                <a:pt x="0" y="29"/>
                              </a:lnTo>
                              <a:lnTo>
                                <a:pt x="3" y="31"/>
                              </a:lnTo>
                              <a:lnTo>
                                <a:pt x="3" y="34"/>
                              </a:lnTo>
                              <a:lnTo>
                                <a:pt x="7" y="36"/>
                              </a:lnTo>
                              <a:lnTo>
                                <a:pt x="9" y="36"/>
                              </a:lnTo>
                              <a:lnTo>
                                <a:pt x="13" y="36"/>
                              </a:lnTo>
                              <a:lnTo>
                                <a:pt x="16" y="36"/>
                              </a:lnTo>
                              <a:lnTo>
                                <a:pt x="20" y="36"/>
                              </a:lnTo>
                              <a:lnTo>
                                <a:pt x="22" y="36"/>
                              </a:lnTo>
                              <a:lnTo>
                                <a:pt x="22" y="34"/>
                              </a:lnTo>
                              <a:lnTo>
                                <a:pt x="26" y="31"/>
                              </a:lnTo>
                              <a:lnTo>
                                <a:pt x="26" y="29"/>
                              </a:lnTo>
                              <a:lnTo>
                                <a:pt x="26" y="15"/>
                              </a:lnTo>
                              <a:lnTo>
                                <a:pt x="26" y="9"/>
                              </a:lnTo>
                              <a:lnTo>
                                <a:pt x="26" y="6"/>
                              </a:lnTo>
                              <a:lnTo>
                                <a:pt x="26" y="4"/>
                              </a:lnTo>
                              <a:lnTo>
                                <a:pt x="22" y="4"/>
                              </a:lnTo>
                              <a:lnTo>
                                <a:pt x="22" y="0"/>
                              </a:lnTo>
                              <a:lnTo>
                                <a:pt x="20" y="0"/>
                              </a:lnTo>
                              <a:lnTo>
                                <a:pt x="16" y="0"/>
                              </a:lnTo>
                              <a:lnTo>
                                <a:pt x="13" y="0"/>
                              </a:lnTo>
                              <a:lnTo>
                                <a:pt x="9" y="0"/>
                              </a:lnTo>
                              <a:lnTo>
                                <a:pt x="7" y="0"/>
                              </a:lnTo>
                              <a:lnTo>
                                <a:pt x="3" y="4"/>
                              </a:lnTo>
                              <a:lnTo>
                                <a:pt x="3" y="6"/>
                              </a:lnTo>
                              <a:lnTo>
                                <a:pt x="0" y="12"/>
                              </a:lnTo>
                              <a:lnTo>
                                <a:pt x="0" y="25"/>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337" name="Line 637"/>
                        <p:cNvSpPr>
                          <a:spLocks noChangeShapeType="1"/>
                        </p:cNvSpPr>
                        <p:nvPr/>
                      </p:nvSpPr>
                      <p:spPr bwMode="auto">
                        <a:xfrm>
                          <a:off x="1859" y="2233"/>
                          <a:ext cx="1" cy="1"/>
                        </a:xfrm>
                        <a:prstGeom prst="line">
                          <a:avLst/>
                        </a:prstGeom>
                        <a:noFill/>
                        <a:ln w="28575">
                          <a:solidFill>
                            <a:schemeClr val="tx1"/>
                          </a:solidFill>
                          <a:round/>
                          <a:headEnd/>
                          <a:tailEnd/>
                        </a:ln>
                      </p:spPr>
                      <p:txBody>
                        <a:bodyPr/>
                        <a:lstStyle/>
                        <a:p>
                          <a:endParaRPr lang="fr-CA"/>
                        </a:p>
                      </p:txBody>
                    </p:sp>
                    <p:sp>
                      <p:nvSpPr>
                        <p:cNvPr id="123338" name="Freeform 638"/>
                        <p:cNvSpPr>
                          <a:spLocks/>
                        </p:cNvSpPr>
                        <p:nvPr/>
                      </p:nvSpPr>
                      <p:spPr bwMode="auto">
                        <a:xfrm>
                          <a:off x="1856" y="2233"/>
                          <a:ext cx="10" cy="5"/>
                        </a:xfrm>
                        <a:custGeom>
                          <a:avLst/>
                          <a:gdLst>
                            <a:gd name="T0" fmla="*/ 0 w 42"/>
                            <a:gd name="T1" fmla="*/ 0 h 23"/>
                            <a:gd name="T2" fmla="*/ 0 w 42"/>
                            <a:gd name="T3" fmla="*/ 0 h 23"/>
                            <a:gd name="T4" fmla="*/ 0 w 42"/>
                            <a:gd name="T5" fmla="*/ 0 h 23"/>
                            <a:gd name="T6" fmla="*/ 0 w 42"/>
                            <a:gd name="T7" fmla="*/ 0 h 23"/>
                            <a:gd name="T8" fmla="*/ 0 w 42"/>
                            <a:gd name="T9" fmla="*/ 0 h 23"/>
                            <a:gd name="T10" fmla="*/ 0 w 42"/>
                            <a:gd name="T11" fmla="*/ 0 h 23"/>
                            <a:gd name="T12" fmla="*/ 0 w 42"/>
                            <a:gd name="T13" fmla="*/ 0 h 23"/>
                            <a:gd name="T14" fmla="*/ 0 w 42"/>
                            <a:gd name="T15" fmla="*/ 0 h 23"/>
                            <a:gd name="T16" fmla="*/ 0 w 42"/>
                            <a:gd name="T17" fmla="*/ 0 h 23"/>
                            <a:gd name="T18" fmla="*/ 0 w 42"/>
                            <a:gd name="T19" fmla="*/ 0 h 23"/>
                            <a:gd name="T20" fmla="*/ 0 w 42"/>
                            <a:gd name="T21" fmla="*/ 0 h 23"/>
                            <a:gd name="T22" fmla="*/ 0 w 42"/>
                            <a:gd name="T23" fmla="*/ 0 h 23"/>
                            <a:gd name="T24" fmla="*/ 0 w 42"/>
                            <a:gd name="T25" fmla="*/ 0 h 23"/>
                            <a:gd name="T26" fmla="*/ 0 w 42"/>
                            <a:gd name="T27" fmla="*/ 0 h 23"/>
                            <a:gd name="T28" fmla="*/ 0 w 42"/>
                            <a:gd name="T29" fmla="*/ 0 h 23"/>
                            <a:gd name="T30" fmla="*/ 0 w 42"/>
                            <a:gd name="T31" fmla="*/ 0 h 23"/>
                            <a:gd name="T32" fmla="*/ 0 w 42"/>
                            <a:gd name="T33" fmla="*/ 0 h 23"/>
                            <a:gd name="T34" fmla="*/ 0 w 42"/>
                            <a:gd name="T35" fmla="*/ 0 h 23"/>
                            <a:gd name="T36" fmla="*/ 0 w 42"/>
                            <a:gd name="T37" fmla="*/ 0 h 23"/>
                            <a:gd name="T38" fmla="*/ 0 w 42"/>
                            <a:gd name="T39" fmla="*/ 0 h 23"/>
                            <a:gd name="T40" fmla="*/ 0 w 42"/>
                            <a:gd name="T41" fmla="*/ 0 h 23"/>
                            <a:gd name="T42" fmla="*/ 0 w 42"/>
                            <a:gd name="T43" fmla="*/ 0 h 23"/>
                            <a:gd name="T44" fmla="*/ 0 w 42"/>
                            <a:gd name="T45" fmla="*/ 0 h 23"/>
                            <a:gd name="T46" fmla="*/ 0 w 42"/>
                            <a:gd name="T47" fmla="*/ 0 h 23"/>
                            <a:gd name="T48" fmla="*/ 0 w 42"/>
                            <a:gd name="T49" fmla="*/ 0 h 23"/>
                            <a:gd name="T50" fmla="*/ 0 w 42"/>
                            <a:gd name="T51" fmla="*/ 0 h 23"/>
                            <a:gd name="T52" fmla="*/ 0 w 42"/>
                            <a:gd name="T53" fmla="*/ 0 h 23"/>
                            <a:gd name="T54" fmla="*/ 0 w 42"/>
                            <a:gd name="T55" fmla="*/ 0 h 23"/>
                            <a:gd name="T56" fmla="*/ 0 w 42"/>
                            <a:gd name="T57" fmla="*/ 0 h 23"/>
                            <a:gd name="T58" fmla="*/ 0 w 42"/>
                            <a:gd name="T59" fmla="*/ 0 h 23"/>
                            <a:gd name="T60" fmla="*/ 0 w 42"/>
                            <a:gd name="T61" fmla="*/ 0 h 23"/>
                            <a:gd name="T62" fmla="*/ 0 w 42"/>
                            <a:gd name="T63" fmla="*/ 0 h 23"/>
                            <a:gd name="T64" fmla="*/ 0 w 42"/>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2"/>
                            <a:gd name="T100" fmla="*/ 0 h 23"/>
                            <a:gd name="T101" fmla="*/ 42 w 42"/>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2" h="23">
                              <a:moveTo>
                                <a:pt x="13" y="0"/>
                              </a:moveTo>
                              <a:lnTo>
                                <a:pt x="13" y="0"/>
                              </a:lnTo>
                              <a:lnTo>
                                <a:pt x="9" y="0"/>
                              </a:lnTo>
                              <a:lnTo>
                                <a:pt x="7" y="0"/>
                              </a:lnTo>
                              <a:lnTo>
                                <a:pt x="3" y="4"/>
                              </a:lnTo>
                              <a:lnTo>
                                <a:pt x="3" y="6"/>
                              </a:lnTo>
                              <a:lnTo>
                                <a:pt x="0" y="9"/>
                              </a:lnTo>
                              <a:lnTo>
                                <a:pt x="0" y="12"/>
                              </a:lnTo>
                              <a:lnTo>
                                <a:pt x="3" y="15"/>
                              </a:lnTo>
                              <a:lnTo>
                                <a:pt x="3" y="17"/>
                              </a:lnTo>
                              <a:lnTo>
                                <a:pt x="7" y="20"/>
                              </a:lnTo>
                              <a:lnTo>
                                <a:pt x="9" y="20"/>
                              </a:lnTo>
                              <a:lnTo>
                                <a:pt x="13" y="23"/>
                              </a:lnTo>
                              <a:lnTo>
                                <a:pt x="26" y="23"/>
                              </a:lnTo>
                              <a:lnTo>
                                <a:pt x="33" y="23"/>
                              </a:lnTo>
                              <a:lnTo>
                                <a:pt x="33" y="20"/>
                              </a:lnTo>
                              <a:lnTo>
                                <a:pt x="35" y="20"/>
                              </a:lnTo>
                              <a:lnTo>
                                <a:pt x="39" y="17"/>
                              </a:lnTo>
                              <a:lnTo>
                                <a:pt x="39" y="15"/>
                              </a:lnTo>
                              <a:lnTo>
                                <a:pt x="42" y="12"/>
                              </a:lnTo>
                              <a:lnTo>
                                <a:pt x="42" y="9"/>
                              </a:lnTo>
                              <a:lnTo>
                                <a:pt x="39" y="6"/>
                              </a:lnTo>
                              <a:lnTo>
                                <a:pt x="39" y="4"/>
                              </a:lnTo>
                              <a:lnTo>
                                <a:pt x="35" y="0"/>
                              </a:lnTo>
                              <a:lnTo>
                                <a:pt x="33"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339" name="Line 639"/>
                        <p:cNvSpPr>
                          <a:spLocks noChangeShapeType="1"/>
                        </p:cNvSpPr>
                        <p:nvPr/>
                      </p:nvSpPr>
                      <p:spPr bwMode="auto">
                        <a:xfrm>
                          <a:off x="1859" y="2236"/>
                          <a:ext cx="1" cy="1"/>
                        </a:xfrm>
                        <a:prstGeom prst="line">
                          <a:avLst/>
                        </a:prstGeom>
                        <a:noFill/>
                        <a:ln w="28575">
                          <a:solidFill>
                            <a:schemeClr val="tx1"/>
                          </a:solidFill>
                          <a:round/>
                          <a:headEnd/>
                          <a:tailEnd/>
                        </a:ln>
                      </p:spPr>
                      <p:txBody>
                        <a:bodyPr/>
                        <a:lstStyle/>
                        <a:p>
                          <a:endParaRPr lang="fr-CA"/>
                        </a:p>
                      </p:txBody>
                    </p:sp>
                    <p:sp>
                      <p:nvSpPr>
                        <p:cNvPr id="123340" name="Freeform 640"/>
                        <p:cNvSpPr>
                          <a:spLocks/>
                        </p:cNvSpPr>
                        <p:nvPr/>
                      </p:nvSpPr>
                      <p:spPr bwMode="auto">
                        <a:xfrm>
                          <a:off x="1859" y="2230"/>
                          <a:ext cx="7" cy="8"/>
                        </a:xfrm>
                        <a:custGeom>
                          <a:avLst/>
                          <a:gdLst>
                            <a:gd name="T0" fmla="*/ 0 w 26"/>
                            <a:gd name="T1" fmla="*/ 0 h 39"/>
                            <a:gd name="T2" fmla="*/ 0 w 26"/>
                            <a:gd name="T3" fmla="*/ 0 h 39"/>
                            <a:gd name="T4" fmla="*/ 0 w 26"/>
                            <a:gd name="T5" fmla="*/ 0 h 39"/>
                            <a:gd name="T6" fmla="*/ 0 w 26"/>
                            <a:gd name="T7" fmla="*/ 0 h 39"/>
                            <a:gd name="T8" fmla="*/ 0 w 26"/>
                            <a:gd name="T9" fmla="*/ 0 h 39"/>
                            <a:gd name="T10" fmla="*/ 0 w 26"/>
                            <a:gd name="T11" fmla="*/ 0 h 39"/>
                            <a:gd name="T12" fmla="*/ 0 w 26"/>
                            <a:gd name="T13" fmla="*/ 0 h 39"/>
                            <a:gd name="T14" fmla="*/ 0 w 26"/>
                            <a:gd name="T15" fmla="*/ 0 h 39"/>
                            <a:gd name="T16" fmla="*/ 0 w 26"/>
                            <a:gd name="T17" fmla="*/ 0 h 39"/>
                            <a:gd name="T18" fmla="*/ 0 w 26"/>
                            <a:gd name="T19" fmla="*/ 0 h 39"/>
                            <a:gd name="T20" fmla="*/ 0 w 26"/>
                            <a:gd name="T21" fmla="*/ 0 h 39"/>
                            <a:gd name="T22" fmla="*/ 0 w 26"/>
                            <a:gd name="T23" fmla="*/ 0 h 39"/>
                            <a:gd name="T24" fmla="*/ 0 w 26"/>
                            <a:gd name="T25" fmla="*/ 0 h 39"/>
                            <a:gd name="T26" fmla="*/ 0 w 26"/>
                            <a:gd name="T27" fmla="*/ 0 h 39"/>
                            <a:gd name="T28" fmla="*/ 0 w 26"/>
                            <a:gd name="T29" fmla="*/ 0 h 39"/>
                            <a:gd name="T30" fmla="*/ 0 w 26"/>
                            <a:gd name="T31" fmla="*/ 0 h 39"/>
                            <a:gd name="T32" fmla="*/ 0 w 26"/>
                            <a:gd name="T33" fmla="*/ 0 h 39"/>
                            <a:gd name="T34" fmla="*/ 0 w 26"/>
                            <a:gd name="T35" fmla="*/ 0 h 39"/>
                            <a:gd name="T36" fmla="*/ 0 w 26"/>
                            <a:gd name="T37" fmla="*/ 0 h 39"/>
                            <a:gd name="T38" fmla="*/ 0 w 26"/>
                            <a:gd name="T39" fmla="*/ 0 h 39"/>
                            <a:gd name="T40" fmla="*/ 0 w 26"/>
                            <a:gd name="T41" fmla="*/ 0 h 39"/>
                            <a:gd name="T42" fmla="*/ 0 w 26"/>
                            <a:gd name="T43" fmla="*/ 0 h 39"/>
                            <a:gd name="T44" fmla="*/ 0 w 26"/>
                            <a:gd name="T45" fmla="*/ 0 h 39"/>
                            <a:gd name="T46" fmla="*/ 0 w 26"/>
                            <a:gd name="T47" fmla="*/ 0 h 39"/>
                            <a:gd name="T48" fmla="*/ 0 w 26"/>
                            <a:gd name="T49" fmla="*/ 0 h 39"/>
                            <a:gd name="T50" fmla="*/ 0 w 26"/>
                            <a:gd name="T51" fmla="*/ 0 h 39"/>
                            <a:gd name="T52" fmla="*/ 0 w 26"/>
                            <a:gd name="T53" fmla="*/ 0 h 39"/>
                            <a:gd name="T54" fmla="*/ 0 w 26"/>
                            <a:gd name="T55" fmla="*/ 0 h 39"/>
                            <a:gd name="T56" fmla="*/ 0 w 26"/>
                            <a:gd name="T57" fmla="*/ 0 h 39"/>
                            <a:gd name="T58" fmla="*/ 0 w 26"/>
                            <a:gd name="T59" fmla="*/ 0 h 39"/>
                            <a:gd name="T60" fmla="*/ 0 w 26"/>
                            <a:gd name="T61" fmla="*/ 0 h 39"/>
                            <a:gd name="T62" fmla="*/ 0 w 26"/>
                            <a:gd name="T63" fmla="*/ 0 h 39"/>
                            <a:gd name="T64" fmla="*/ 0 w 26"/>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9"/>
                            <a:gd name="T101" fmla="*/ 26 w 26"/>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9">
                              <a:moveTo>
                                <a:pt x="0" y="28"/>
                              </a:moveTo>
                              <a:lnTo>
                                <a:pt x="0" y="28"/>
                              </a:lnTo>
                              <a:lnTo>
                                <a:pt x="0" y="31"/>
                              </a:lnTo>
                              <a:lnTo>
                                <a:pt x="0" y="33"/>
                              </a:lnTo>
                              <a:lnTo>
                                <a:pt x="4" y="33"/>
                              </a:lnTo>
                              <a:lnTo>
                                <a:pt x="6" y="36"/>
                              </a:lnTo>
                              <a:lnTo>
                                <a:pt x="10" y="39"/>
                              </a:lnTo>
                              <a:lnTo>
                                <a:pt x="13" y="39"/>
                              </a:lnTo>
                              <a:lnTo>
                                <a:pt x="17" y="39"/>
                              </a:lnTo>
                              <a:lnTo>
                                <a:pt x="17" y="36"/>
                              </a:lnTo>
                              <a:lnTo>
                                <a:pt x="19" y="36"/>
                              </a:lnTo>
                              <a:lnTo>
                                <a:pt x="23" y="33"/>
                              </a:lnTo>
                              <a:lnTo>
                                <a:pt x="23" y="31"/>
                              </a:lnTo>
                              <a:lnTo>
                                <a:pt x="26" y="28"/>
                              </a:lnTo>
                              <a:lnTo>
                                <a:pt x="26" y="14"/>
                              </a:lnTo>
                              <a:lnTo>
                                <a:pt x="26" y="9"/>
                              </a:lnTo>
                              <a:lnTo>
                                <a:pt x="23" y="5"/>
                              </a:lnTo>
                              <a:lnTo>
                                <a:pt x="23" y="3"/>
                              </a:lnTo>
                              <a:lnTo>
                                <a:pt x="19" y="3"/>
                              </a:lnTo>
                              <a:lnTo>
                                <a:pt x="17" y="0"/>
                              </a:lnTo>
                              <a:lnTo>
                                <a:pt x="13" y="0"/>
                              </a:lnTo>
                              <a:lnTo>
                                <a:pt x="10" y="0"/>
                              </a:lnTo>
                              <a:lnTo>
                                <a:pt x="6" y="0"/>
                              </a:lnTo>
                              <a:lnTo>
                                <a:pt x="6" y="3"/>
                              </a:lnTo>
                              <a:lnTo>
                                <a:pt x="4" y="3"/>
                              </a:lnTo>
                              <a:lnTo>
                                <a:pt x="0" y="5"/>
                              </a:lnTo>
                              <a:lnTo>
                                <a:pt x="0" y="14"/>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341" name="Line 641"/>
                        <p:cNvSpPr>
                          <a:spLocks noChangeShapeType="1"/>
                        </p:cNvSpPr>
                        <p:nvPr/>
                      </p:nvSpPr>
                      <p:spPr bwMode="auto">
                        <a:xfrm>
                          <a:off x="1863" y="2230"/>
                          <a:ext cx="1" cy="1"/>
                        </a:xfrm>
                        <a:prstGeom prst="line">
                          <a:avLst/>
                        </a:prstGeom>
                        <a:noFill/>
                        <a:ln w="28575">
                          <a:solidFill>
                            <a:schemeClr val="tx1"/>
                          </a:solidFill>
                          <a:round/>
                          <a:headEnd/>
                          <a:tailEnd/>
                        </a:ln>
                      </p:spPr>
                      <p:txBody>
                        <a:bodyPr/>
                        <a:lstStyle/>
                        <a:p>
                          <a:endParaRPr lang="fr-CA"/>
                        </a:p>
                      </p:txBody>
                    </p:sp>
                    <p:sp>
                      <p:nvSpPr>
                        <p:cNvPr id="123342" name="Freeform 642"/>
                        <p:cNvSpPr>
                          <a:spLocks/>
                        </p:cNvSpPr>
                        <p:nvPr/>
                      </p:nvSpPr>
                      <p:spPr bwMode="auto">
                        <a:xfrm>
                          <a:off x="1859" y="2230"/>
                          <a:ext cx="10" cy="4"/>
                        </a:xfrm>
                        <a:custGeom>
                          <a:avLst/>
                          <a:gdLst>
                            <a:gd name="T0" fmla="*/ 0 w 39"/>
                            <a:gd name="T1" fmla="*/ 0 h 22"/>
                            <a:gd name="T2" fmla="*/ 0 w 39"/>
                            <a:gd name="T3" fmla="*/ 0 h 22"/>
                            <a:gd name="T4" fmla="*/ 0 w 39"/>
                            <a:gd name="T5" fmla="*/ 0 h 22"/>
                            <a:gd name="T6" fmla="*/ 0 w 39"/>
                            <a:gd name="T7" fmla="*/ 0 h 22"/>
                            <a:gd name="T8" fmla="*/ 0 w 39"/>
                            <a:gd name="T9" fmla="*/ 0 h 22"/>
                            <a:gd name="T10" fmla="*/ 0 w 39"/>
                            <a:gd name="T11" fmla="*/ 0 h 22"/>
                            <a:gd name="T12" fmla="*/ 0 w 39"/>
                            <a:gd name="T13" fmla="*/ 0 h 22"/>
                            <a:gd name="T14" fmla="*/ 0 w 39"/>
                            <a:gd name="T15" fmla="*/ 0 h 22"/>
                            <a:gd name="T16" fmla="*/ 0 w 39"/>
                            <a:gd name="T17" fmla="*/ 0 h 22"/>
                            <a:gd name="T18" fmla="*/ 0 w 39"/>
                            <a:gd name="T19" fmla="*/ 0 h 22"/>
                            <a:gd name="T20" fmla="*/ 0 w 39"/>
                            <a:gd name="T21" fmla="*/ 0 h 22"/>
                            <a:gd name="T22" fmla="*/ 0 w 39"/>
                            <a:gd name="T23" fmla="*/ 0 h 22"/>
                            <a:gd name="T24" fmla="*/ 0 w 39"/>
                            <a:gd name="T25" fmla="*/ 0 h 22"/>
                            <a:gd name="T26" fmla="*/ 0 w 39"/>
                            <a:gd name="T27" fmla="*/ 0 h 22"/>
                            <a:gd name="T28" fmla="*/ 0 w 39"/>
                            <a:gd name="T29" fmla="*/ 0 h 22"/>
                            <a:gd name="T30" fmla="*/ 0 w 39"/>
                            <a:gd name="T31" fmla="*/ 0 h 22"/>
                            <a:gd name="T32" fmla="*/ 0 w 39"/>
                            <a:gd name="T33" fmla="*/ 0 h 22"/>
                            <a:gd name="T34" fmla="*/ 0 w 39"/>
                            <a:gd name="T35" fmla="*/ 0 h 22"/>
                            <a:gd name="T36" fmla="*/ 0 w 39"/>
                            <a:gd name="T37" fmla="*/ 0 h 22"/>
                            <a:gd name="T38" fmla="*/ 0 w 39"/>
                            <a:gd name="T39" fmla="*/ 0 h 22"/>
                            <a:gd name="T40" fmla="*/ 0 w 39"/>
                            <a:gd name="T41" fmla="*/ 0 h 22"/>
                            <a:gd name="T42" fmla="*/ 0 w 39"/>
                            <a:gd name="T43" fmla="*/ 0 h 22"/>
                            <a:gd name="T44" fmla="*/ 0 w 39"/>
                            <a:gd name="T45" fmla="*/ 0 h 22"/>
                            <a:gd name="T46" fmla="*/ 0 w 39"/>
                            <a:gd name="T47" fmla="*/ 0 h 22"/>
                            <a:gd name="T48" fmla="*/ 0 w 39"/>
                            <a:gd name="T49" fmla="*/ 0 h 22"/>
                            <a:gd name="T50" fmla="*/ 0 w 39"/>
                            <a:gd name="T51" fmla="*/ 0 h 22"/>
                            <a:gd name="T52" fmla="*/ 0 w 39"/>
                            <a:gd name="T53" fmla="*/ 0 h 22"/>
                            <a:gd name="T54" fmla="*/ 0 w 39"/>
                            <a:gd name="T55" fmla="*/ 0 h 22"/>
                            <a:gd name="T56" fmla="*/ 0 w 39"/>
                            <a:gd name="T57" fmla="*/ 0 h 22"/>
                            <a:gd name="T58" fmla="*/ 0 w 39"/>
                            <a:gd name="T59" fmla="*/ 0 h 22"/>
                            <a:gd name="T60" fmla="*/ 0 w 39"/>
                            <a:gd name="T61" fmla="*/ 0 h 22"/>
                            <a:gd name="T62" fmla="*/ 0 w 39"/>
                            <a:gd name="T63" fmla="*/ 0 h 22"/>
                            <a:gd name="T64" fmla="*/ 0 w 39"/>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
                            <a:gd name="T100" fmla="*/ 0 h 22"/>
                            <a:gd name="T101" fmla="*/ 39 w 39"/>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 h="22">
                              <a:moveTo>
                                <a:pt x="13" y="0"/>
                              </a:moveTo>
                              <a:lnTo>
                                <a:pt x="10" y="0"/>
                              </a:lnTo>
                              <a:lnTo>
                                <a:pt x="6" y="0"/>
                              </a:lnTo>
                              <a:lnTo>
                                <a:pt x="6" y="3"/>
                              </a:lnTo>
                              <a:lnTo>
                                <a:pt x="4" y="3"/>
                              </a:lnTo>
                              <a:lnTo>
                                <a:pt x="0" y="5"/>
                              </a:lnTo>
                              <a:lnTo>
                                <a:pt x="0" y="9"/>
                              </a:lnTo>
                              <a:lnTo>
                                <a:pt x="0" y="11"/>
                              </a:lnTo>
                              <a:lnTo>
                                <a:pt x="0" y="14"/>
                              </a:lnTo>
                              <a:lnTo>
                                <a:pt x="0" y="16"/>
                              </a:lnTo>
                              <a:lnTo>
                                <a:pt x="4" y="20"/>
                              </a:lnTo>
                              <a:lnTo>
                                <a:pt x="6" y="20"/>
                              </a:lnTo>
                              <a:lnTo>
                                <a:pt x="6" y="22"/>
                              </a:lnTo>
                              <a:lnTo>
                                <a:pt x="10" y="22"/>
                              </a:lnTo>
                              <a:lnTo>
                                <a:pt x="23" y="22"/>
                              </a:lnTo>
                              <a:lnTo>
                                <a:pt x="30" y="22"/>
                              </a:lnTo>
                              <a:lnTo>
                                <a:pt x="32" y="22"/>
                              </a:lnTo>
                              <a:lnTo>
                                <a:pt x="36" y="20"/>
                              </a:lnTo>
                              <a:lnTo>
                                <a:pt x="39" y="16"/>
                              </a:lnTo>
                              <a:lnTo>
                                <a:pt x="39" y="14"/>
                              </a:lnTo>
                              <a:lnTo>
                                <a:pt x="39" y="11"/>
                              </a:lnTo>
                              <a:lnTo>
                                <a:pt x="39" y="9"/>
                              </a:lnTo>
                              <a:lnTo>
                                <a:pt x="39" y="5"/>
                              </a:lnTo>
                              <a:lnTo>
                                <a:pt x="36" y="3"/>
                              </a:lnTo>
                              <a:lnTo>
                                <a:pt x="32"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343" name="Line 643"/>
                        <p:cNvSpPr>
                          <a:spLocks noChangeShapeType="1"/>
                        </p:cNvSpPr>
                        <p:nvPr/>
                      </p:nvSpPr>
                      <p:spPr bwMode="auto">
                        <a:xfrm>
                          <a:off x="1863" y="2232"/>
                          <a:ext cx="1" cy="1"/>
                        </a:xfrm>
                        <a:prstGeom prst="line">
                          <a:avLst/>
                        </a:prstGeom>
                        <a:noFill/>
                        <a:ln w="28575">
                          <a:solidFill>
                            <a:schemeClr val="tx1"/>
                          </a:solidFill>
                          <a:round/>
                          <a:headEnd/>
                          <a:tailEnd/>
                        </a:ln>
                      </p:spPr>
                      <p:txBody>
                        <a:bodyPr/>
                        <a:lstStyle/>
                        <a:p>
                          <a:endParaRPr lang="fr-CA"/>
                        </a:p>
                      </p:txBody>
                    </p:sp>
                    <p:sp>
                      <p:nvSpPr>
                        <p:cNvPr id="123344" name="Freeform 644"/>
                        <p:cNvSpPr>
                          <a:spLocks/>
                        </p:cNvSpPr>
                        <p:nvPr/>
                      </p:nvSpPr>
                      <p:spPr bwMode="auto">
                        <a:xfrm>
                          <a:off x="1863" y="2227"/>
                          <a:ext cx="6" cy="7"/>
                        </a:xfrm>
                        <a:custGeom>
                          <a:avLst/>
                          <a:gdLst>
                            <a:gd name="T0" fmla="*/ 0 w 26"/>
                            <a:gd name="T1" fmla="*/ 0 h 39"/>
                            <a:gd name="T2" fmla="*/ 0 w 26"/>
                            <a:gd name="T3" fmla="*/ 0 h 39"/>
                            <a:gd name="T4" fmla="*/ 0 w 26"/>
                            <a:gd name="T5" fmla="*/ 0 h 39"/>
                            <a:gd name="T6" fmla="*/ 0 w 26"/>
                            <a:gd name="T7" fmla="*/ 0 h 39"/>
                            <a:gd name="T8" fmla="*/ 0 w 26"/>
                            <a:gd name="T9" fmla="*/ 0 h 39"/>
                            <a:gd name="T10" fmla="*/ 0 w 26"/>
                            <a:gd name="T11" fmla="*/ 0 h 39"/>
                            <a:gd name="T12" fmla="*/ 0 w 26"/>
                            <a:gd name="T13" fmla="*/ 0 h 39"/>
                            <a:gd name="T14" fmla="*/ 0 w 26"/>
                            <a:gd name="T15" fmla="*/ 0 h 39"/>
                            <a:gd name="T16" fmla="*/ 0 w 26"/>
                            <a:gd name="T17" fmla="*/ 0 h 39"/>
                            <a:gd name="T18" fmla="*/ 0 w 26"/>
                            <a:gd name="T19" fmla="*/ 0 h 39"/>
                            <a:gd name="T20" fmla="*/ 0 w 26"/>
                            <a:gd name="T21" fmla="*/ 0 h 39"/>
                            <a:gd name="T22" fmla="*/ 0 w 26"/>
                            <a:gd name="T23" fmla="*/ 0 h 39"/>
                            <a:gd name="T24" fmla="*/ 0 w 26"/>
                            <a:gd name="T25" fmla="*/ 0 h 39"/>
                            <a:gd name="T26" fmla="*/ 0 w 26"/>
                            <a:gd name="T27" fmla="*/ 0 h 39"/>
                            <a:gd name="T28" fmla="*/ 0 w 26"/>
                            <a:gd name="T29" fmla="*/ 0 h 39"/>
                            <a:gd name="T30" fmla="*/ 0 w 26"/>
                            <a:gd name="T31" fmla="*/ 0 h 39"/>
                            <a:gd name="T32" fmla="*/ 0 w 26"/>
                            <a:gd name="T33" fmla="*/ 0 h 39"/>
                            <a:gd name="T34" fmla="*/ 0 w 26"/>
                            <a:gd name="T35" fmla="*/ 0 h 39"/>
                            <a:gd name="T36" fmla="*/ 0 w 26"/>
                            <a:gd name="T37" fmla="*/ 0 h 39"/>
                            <a:gd name="T38" fmla="*/ 0 w 26"/>
                            <a:gd name="T39" fmla="*/ 0 h 39"/>
                            <a:gd name="T40" fmla="*/ 0 w 26"/>
                            <a:gd name="T41" fmla="*/ 0 h 39"/>
                            <a:gd name="T42" fmla="*/ 0 w 26"/>
                            <a:gd name="T43" fmla="*/ 0 h 39"/>
                            <a:gd name="T44" fmla="*/ 0 w 26"/>
                            <a:gd name="T45" fmla="*/ 0 h 39"/>
                            <a:gd name="T46" fmla="*/ 0 w 26"/>
                            <a:gd name="T47" fmla="*/ 0 h 39"/>
                            <a:gd name="T48" fmla="*/ 0 w 26"/>
                            <a:gd name="T49" fmla="*/ 0 h 39"/>
                            <a:gd name="T50" fmla="*/ 0 w 26"/>
                            <a:gd name="T51" fmla="*/ 0 h 39"/>
                            <a:gd name="T52" fmla="*/ 0 w 26"/>
                            <a:gd name="T53" fmla="*/ 0 h 39"/>
                            <a:gd name="T54" fmla="*/ 0 w 26"/>
                            <a:gd name="T55" fmla="*/ 0 h 39"/>
                            <a:gd name="T56" fmla="*/ 0 w 26"/>
                            <a:gd name="T57" fmla="*/ 0 h 39"/>
                            <a:gd name="T58" fmla="*/ 0 w 26"/>
                            <a:gd name="T59" fmla="*/ 0 h 39"/>
                            <a:gd name="T60" fmla="*/ 0 w 26"/>
                            <a:gd name="T61" fmla="*/ 0 h 39"/>
                            <a:gd name="T62" fmla="*/ 0 w 26"/>
                            <a:gd name="T63" fmla="*/ 0 h 39"/>
                            <a:gd name="T64" fmla="*/ 0 w 26"/>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9"/>
                            <a:gd name="T101" fmla="*/ 26 w 26"/>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9">
                              <a:moveTo>
                                <a:pt x="0" y="28"/>
                              </a:moveTo>
                              <a:lnTo>
                                <a:pt x="0" y="31"/>
                              </a:lnTo>
                              <a:lnTo>
                                <a:pt x="4" y="31"/>
                              </a:lnTo>
                              <a:lnTo>
                                <a:pt x="4" y="33"/>
                              </a:lnTo>
                              <a:lnTo>
                                <a:pt x="4" y="37"/>
                              </a:lnTo>
                              <a:lnTo>
                                <a:pt x="6" y="37"/>
                              </a:lnTo>
                              <a:lnTo>
                                <a:pt x="10" y="39"/>
                              </a:lnTo>
                              <a:lnTo>
                                <a:pt x="13" y="39"/>
                              </a:lnTo>
                              <a:lnTo>
                                <a:pt x="17" y="39"/>
                              </a:lnTo>
                              <a:lnTo>
                                <a:pt x="19" y="39"/>
                              </a:lnTo>
                              <a:lnTo>
                                <a:pt x="23" y="37"/>
                              </a:lnTo>
                              <a:lnTo>
                                <a:pt x="26" y="33"/>
                              </a:lnTo>
                              <a:lnTo>
                                <a:pt x="26" y="31"/>
                              </a:lnTo>
                              <a:lnTo>
                                <a:pt x="26" y="17"/>
                              </a:lnTo>
                              <a:lnTo>
                                <a:pt x="26" y="11"/>
                              </a:lnTo>
                              <a:lnTo>
                                <a:pt x="26" y="9"/>
                              </a:lnTo>
                              <a:lnTo>
                                <a:pt x="26" y="5"/>
                              </a:lnTo>
                              <a:lnTo>
                                <a:pt x="23" y="5"/>
                              </a:lnTo>
                              <a:lnTo>
                                <a:pt x="23" y="3"/>
                              </a:lnTo>
                              <a:lnTo>
                                <a:pt x="19" y="3"/>
                              </a:lnTo>
                              <a:lnTo>
                                <a:pt x="17" y="0"/>
                              </a:lnTo>
                              <a:lnTo>
                                <a:pt x="13" y="0"/>
                              </a:lnTo>
                              <a:lnTo>
                                <a:pt x="10" y="3"/>
                              </a:lnTo>
                              <a:lnTo>
                                <a:pt x="6" y="3"/>
                              </a:lnTo>
                              <a:lnTo>
                                <a:pt x="4" y="5"/>
                              </a:lnTo>
                              <a:lnTo>
                                <a:pt x="4" y="9"/>
                              </a:lnTo>
                              <a:lnTo>
                                <a:pt x="0" y="14"/>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345" name="Line 645"/>
                        <p:cNvSpPr>
                          <a:spLocks noChangeShapeType="1"/>
                        </p:cNvSpPr>
                        <p:nvPr/>
                      </p:nvSpPr>
                      <p:spPr bwMode="auto">
                        <a:xfrm>
                          <a:off x="1866" y="2227"/>
                          <a:ext cx="1" cy="1"/>
                        </a:xfrm>
                        <a:prstGeom prst="line">
                          <a:avLst/>
                        </a:prstGeom>
                        <a:noFill/>
                        <a:ln w="28575">
                          <a:solidFill>
                            <a:schemeClr val="tx1"/>
                          </a:solidFill>
                          <a:round/>
                          <a:headEnd/>
                          <a:tailEnd/>
                        </a:ln>
                      </p:spPr>
                      <p:txBody>
                        <a:bodyPr/>
                        <a:lstStyle/>
                        <a:p>
                          <a:endParaRPr lang="fr-CA"/>
                        </a:p>
                      </p:txBody>
                    </p:sp>
                    <p:sp>
                      <p:nvSpPr>
                        <p:cNvPr id="123346" name="Freeform 646"/>
                        <p:cNvSpPr>
                          <a:spLocks/>
                        </p:cNvSpPr>
                        <p:nvPr/>
                      </p:nvSpPr>
                      <p:spPr bwMode="auto">
                        <a:xfrm>
                          <a:off x="1863" y="2227"/>
                          <a:ext cx="13" cy="4"/>
                        </a:xfrm>
                        <a:custGeom>
                          <a:avLst/>
                          <a:gdLst>
                            <a:gd name="T0" fmla="*/ 0 w 54"/>
                            <a:gd name="T1" fmla="*/ 0 h 22"/>
                            <a:gd name="T2" fmla="*/ 0 w 54"/>
                            <a:gd name="T3" fmla="*/ 0 h 22"/>
                            <a:gd name="T4" fmla="*/ 0 w 54"/>
                            <a:gd name="T5" fmla="*/ 0 h 22"/>
                            <a:gd name="T6" fmla="*/ 0 w 54"/>
                            <a:gd name="T7" fmla="*/ 0 h 22"/>
                            <a:gd name="T8" fmla="*/ 0 w 54"/>
                            <a:gd name="T9" fmla="*/ 0 h 22"/>
                            <a:gd name="T10" fmla="*/ 0 w 54"/>
                            <a:gd name="T11" fmla="*/ 0 h 22"/>
                            <a:gd name="T12" fmla="*/ 0 w 54"/>
                            <a:gd name="T13" fmla="*/ 0 h 22"/>
                            <a:gd name="T14" fmla="*/ 0 w 54"/>
                            <a:gd name="T15" fmla="*/ 0 h 22"/>
                            <a:gd name="T16" fmla="*/ 0 w 54"/>
                            <a:gd name="T17" fmla="*/ 0 h 22"/>
                            <a:gd name="T18" fmla="*/ 0 w 54"/>
                            <a:gd name="T19" fmla="*/ 0 h 22"/>
                            <a:gd name="T20" fmla="*/ 0 w 54"/>
                            <a:gd name="T21" fmla="*/ 0 h 22"/>
                            <a:gd name="T22" fmla="*/ 0 w 54"/>
                            <a:gd name="T23" fmla="*/ 0 h 22"/>
                            <a:gd name="T24" fmla="*/ 0 w 54"/>
                            <a:gd name="T25" fmla="*/ 0 h 22"/>
                            <a:gd name="T26" fmla="*/ 0 w 54"/>
                            <a:gd name="T27" fmla="*/ 0 h 22"/>
                            <a:gd name="T28" fmla="*/ 0 w 54"/>
                            <a:gd name="T29" fmla="*/ 0 h 22"/>
                            <a:gd name="T30" fmla="*/ 0 w 54"/>
                            <a:gd name="T31" fmla="*/ 0 h 22"/>
                            <a:gd name="T32" fmla="*/ 0 w 54"/>
                            <a:gd name="T33" fmla="*/ 0 h 22"/>
                            <a:gd name="T34" fmla="*/ 0 w 54"/>
                            <a:gd name="T35" fmla="*/ 0 h 22"/>
                            <a:gd name="T36" fmla="*/ 0 w 54"/>
                            <a:gd name="T37" fmla="*/ 0 h 22"/>
                            <a:gd name="T38" fmla="*/ 0 w 54"/>
                            <a:gd name="T39" fmla="*/ 0 h 22"/>
                            <a:gd name="T40" fmla="*/ 0 w 54"/>
                            <a:gd name="T41" fmla="*/ 0 h 22"/>
                            <a:gd name="T42" fmla="*/ 0 w 54"/>
                            <a:gd name="T43" fmla="*/ 0 h 22"/>
                            <a:gd name="T44" fmla="*/ 0 w 54"/>
                            <a:gd name="T45" fmla="*/ 0 h 22"/>
                            <a:gd name="T46" fmla="*/ 0 w 54"/>
                            <a:gd name="T47" fmla="*/ 0 h 22"/>
                            <a:gd name="T48" fmla="*/ 0 w 54"/>
                            <a:gd name="T49" fmla="*/ 0 h 22"/>
                            <a:gd name="T50" fmla="*/ 0 w 54"/>
                            <a:gd name="T51" fmla="*/ 0 h 22"/>
                            <a:gd name="T52" fmla="*/ 0 w 54"/>
                            <a:gd name="T53" fmla="*/ 0 h 22"/>
                            <a:gd name="T54" fmla="*/ 0 w 54"/>
                            <a:gd name="T55" fmla="*/ 0 h 22"/>
                            <a:gd name="T56" fmla="*/ 0 w 54"/>
                            <a:gd name="T57" fmla="*/ 0 h 22"/>
                            <a:gd name="T58" fmla="*/ 0 w 54"/>
                            <a:gd name="T59" fmla="*/ 0 h 22"/>
                            <a:gd name="T60" fmla="*/ 0 w 54"/>
                            <a:gd name="T61" fmla="*/ 0 h 22"/>
                            <a:gd name="T62" fmla="*/ 0 w 54"/>
                            <a:gd name="T63" fmla="*/ 0 h 22"/>
                            <a:gd name="T64" fmla="*/ 0 w 54"/>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2"/>
                            <a:gd name="T101" fmla="*/ 54 w 54"/>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2">
                              <a:moveTo>
                                <a:pt x="13" y="0"/>
                              </a:moveTo>
                              <a:lnTo>
                                <a:pt x="13" y="0"/>
                              </a:lnTo>
                              <a:lnTo>
                                <a:pt x="10" y="3"/>
                              </a:lnTo>
                              <a:lnTo>
                                <a:pt x="6" y="3"/>
                              </a:lnTo>
                              <a:lnTo>
                                <a:pt x="4" y="5"/>
                              </a:lnTo>
                              <a:lnTo>
                                <a:pt x="4" y="9"/>
                              </a:lnTo>
                              <a:lnTo>
                                <a:pt x="0" y="11"/>
                              </a:lnTo>
                              <a:lnTo>
                                <a:pt x="0" y="14"/>
                              </a:lnTo>
                              <a:lnTo>
                                <a:pt x="4" y="17"/>
                              </a:lnTo>
                              <a:lnTo>
                                <a:pt x="4" y="20"/>
                              </a:lnTo>
                              <a:lnTo>
                                <a:pt x="6" y="22"/>
                              </a:lnTo>
                              <a:lnTo>
                                <a:pt x="10" y="22"/>
                              </a:lnTo>
                              <a:lnTo>
                                <a:pt x="13" y="22"/>
                              </a:lnTo>
                              <a:lnTo>
                                <a:pt x="41" y="22"/>
                              </a:lnTo>
                              <a:lnTo>
                                <a:pt x="45" y="22"/>
                              </a:lnTo>
                              <a:lnTo>
                                <a:pt x="47" y="22"/>
                              </a:lnTo>
                              <a:lnTo>
                                <a:pt x="51" y="22"/>
                              </a:lnTo>
                              <a:lnTo>
                                <a:pt x="51" y="20"/>
                              </a:lnTo>
                              <a:lnTo>
                                <a:pt x="54" y="20"/>
                              </a:lnTo>
                              <a:lnTo>
                                <a:pt x="54" y="17"/>
                              </a:lnTo>
                              <a:lnTo>
                                <a:pt x="54" y="14"/>
                              </a:lnTo>
                              <a:lnTo>
                                <a:pt x="54" y="11"/>
                              </a:lnTo>
                              <a:lnTo>
                                <a:pt x="54" y="9"/>
                              </a:lnTo>
                              <a:lnTo>
                                <a:pt x="54" y="5"/>
                              </a:lnTo>
                              <a:lnTo>
                                <a:pt x="51" y="5"/>
                              </a:lnTo>
                              <a:lnTo>
                                <a:pt x="51" y="3"/>
                              </a:lnTo>
                              <a:lnTo>
                                <a:pt x="47" y="3"/>
                              </a:lnTo>
                              <a:lnTo>
                                <a:pt x="41"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347" name="Line 647"/>
                        <p:cNvSpPr>
                          <a:spLocks noChangeShapeType="1"/>
                        </p:cNvSpPr>
                        <p:nvPr/>
                      </p:nvSpPr>
                      <p:spPr bwMode="auto">
                        <a:xfrm>
                          <a:off x="1870" y="2229"/>
                          <a:ext cx="1" cy="1"/>
                        </a:xfrm>
                        <a:prstGeom prst="line">
                          <a:avLst/>
                        </a:prstGeom>
                        <a:noFill/>
                        <a:ln w="28575">
                          <a:solidFill>
                            <a:schemeClr val="tx1"/>
                          </a:solidFill>
                          <a:round/>
                          <a:headEnd/>
                          <a:tailEnd/>
                        </a:ln>
                      </p:spPr>
                      <p:txBody>
                        <a:bodyPr/>
                        <a:lstStyle/>
                        <a:p>
                          <a:endParaRPr lang="fr-CA"/>
                        </a:p>
                      </p:txBody>
                    </p:sp>
                    <p:sp>
                      <p:nvSpPr>
                        <p:cNvPr id="123348" name="Freeform 648"/>
                        <p:cNvSpPr>
                          <a:spLocks/>
                        </p:cNvSpPr>
                        <p:nvPr/>
                      </p:nvSpPr>
                      <p:spPr bwMode="auto">
                        <a:xfrm>
                          <a:off x="1870" y="2224"/>
                          <a:ext cx="6" cy="7"/>
                        </a:xfrm>
                        <a:custGeom>
                          <a:avLst/>
                          <a:gdLst>
                            <a:gd name="T0" fmla="*/ 0 w 26"/>
                            <a:gd name="T1" fmla="*/ 0 h 36"/>
                            <a:gd name="T2" fmla="*/ 0 w 26"/>
                            <a:gd name="T3" fmla="*/ 0 h 36"/>
                            <a:gd name="T4" fmla="*/ 0 w 26"/>
                            <a:gd name="T5" fmla="*/ 0 h 36"/>
                            <a:gd name="T6" fmla="*/ 0 w 26"/>
                            <a:gd name="T7" fmla="*/ 0 h 36"/>
                            <a:gd name="T8" fmla="*/ 0 w 26"/>
                            <a:gd name="T9" fmla="*/ 0 h 36"/>
                            <a:gd name="T10" fmla="*/ 0 w 26"/>
                            <a:gd name="T11" fmla="*/ 0 h 36"/>
                            <a:gd name="T12" fmla="*/ 0 w 26"/>
                            <a:gd name="T13" fmla="*/ 0 h 36"/>
                            <a:gd name="T14" fmla="*/ 0 w 26"/>
                            <a:gd name="T15" fmla="*/ 0 h 36"/>
                            <a:gd name="T16" fmla="*/ 0 w 26"/>
                            <a:gd name="T17" fmla="*/ 0 h 36"/>
                            <a:gd name="T18" fmla="*/ 0 w 26"/>
                            <a:gd name="T19" fmla="*/ 0 h 36"/>
                            <a:gd name="T20" fmla="*/ 0 w 26"/>
                            <a:gd name="T21" fmla="*/ 0 h 36"/>
                            <a:gd name="T22" fmla="*/ 0 w 26"/>
                            <a:gd name="T23" fmla="*/ 0 h 36"/>
                            <a:gd name="T24" fmla="*/ 0 w 26"/>
                            <a:gd name="T25" fmla="*/ 0 h 36"/>
                            <a:gd name="T26" fmla="*/ 0 w 26"/>
                            <a:gd name="T27" fmla="*/ 0 h 36"/>
                            <a:gd name="T28" fmla="*/ 0 w 26"/>
                            <a:gd name="T29" fmla="*/ 0 h 36"/>
                            <a:gd name="T30" fmla="*/ 0 w 26"/>
                            <a:gd name="T31" fmla="*/ 0 h 36"/>
                            <a:gd name="T32" fmla="*/ 0 w 26"/>
                            <a:gd name="T33" fmla="*/ 0 h 36"/>
                            <a:gd name="T34" fmla="*/ 0 w 26"/>
                            <a:gd name="T35" fmla="*/ 0 h 36"/>
                            <a:gd name="T36" fmla="*/ 0 w 26"/>
                            <a:gd name="T37" fmla="*/ 0 h 36"/>
                            <a:gd name="T38" fmla="*/ 0 w 26"/>
                            <a:gd name="T39" fmla="*/ 0 h 36"/>
                            <a:gd name="T40" fmla="*/ 0 w 26"/>
                            <a:gd name="T41" fmla="*/ 0 h 36"/>
                            <a:gd name="T42" fmla="*/ 0 w 26"/>
                            <a:gd name="T43" fmla="*/ 0 h 36"/>
                            <a:gd name="T44" fmla="*/ 0 w 26"/>
                            <a:gd name="T45" fmla="*/ 0 h 36"/>
                            <a:gd name="T46" fmla="*/ 0 w 26"/>
                            <a:gd name="T47" fmla="*/ 0 h 36"/>
                            <a:gd name="T48" fmla="*/ 0 w 26"/>
                            <a:gd name="T49" fmla="*/ 0 h 36"/>
                            <a:gd name="T50" fmla="*/ 0 w 26"/>
                            <a:gd name="T51" fmla="*/ 0 h 36"/>
                            <a:gd name="T52" fmla="*/ 0 w 26"/>
                            <a:gd name="T53" fmla="*/ 0 h 36"/>
                            <a:gd name="T54" fmla="*/ 0 w 26"/>
                            <a:gd name="T55" fmla="*/ 0 h 36"/>
                            <a:gd name="T56" fmla="*/ 0 w 26"/>
                            <a:gd name="T57" fmla="*/ 0 h 36"/>
                            <a:gd name="T58" fmla="*/ 0 w 26"/>
                            <a:gd name="T59" fmla="*/ 0 h 36"/>
                            <a:gd name="T60" fmla="*/ 0 w 26"/>
                            <a:gd name="T61" fmla="*/ 0 h 36"/>
                            <a:gd name="T62" fmla="*/ 0 w 26"/>
                            <a:gd name="T63" fmla="*/ 0 h 36"/>
                            <a:gd name="T64" fmla="*/ 0 w 26"/>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6"/>
                            <a:gd name="T101" fmla="*/ 26 w 26"/>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6">
                              <a:moveTo>
                                <a:pt x="0" y="25"/>
                              </a:moveTo>
                              <a:lnTo>
                                <a:pt x="0" y="28"/>
                              </a:lnTo>
                              <a:lnTo>
                                <a:pt x="4" y="31"/>
                              </a:lnTo>
                              <a:lnTo>
                                <a:pt x="4" y="34"/>
                              </a:lnTo>
                              <a:lnTo>
                                <a:pt x="7" y="34"/>
                              </a:lnTo>
                              <a:lnTo>
                                <a:pt x="7" y="36"/>
                              </a:lnTo>
                              <a:lnTo>
                                <a:pt x="10" y="36"/>
                              </a:lnTo>
                              <a:lnTo>
                                <a:pt x="13" y="36"/>
                              </a:lnTo>
                              <a:lnTo>
                                <a:pt x="17" y="36"/>
                              </a:lnTo>
                              <a:lnTo>
                                <a:pt x="19" y="36"/>
                              </a:lnTo>
                              <a:lnTo>
                                <a:pt x="23" y="36"/>
                              </a:lnTo>
                              <a:lnTo>
                                <a:pt x="23" y="34"/>
                              </a:lnTo>
                              <a:lnTo>
                                <a:pt x="26" y="34"/>
                              </a:lnTo>
                              <a:lnTo>
                                <a:pt x="26" y="31"/>
                              </a:lnTo>
                              <a:lnTo>
                                <a:pt x="26" y="28"/>
                              </a:lnTo>
                              <a:lnTo>
                                <a:pt x="26" y="14"/>
                              </a:lnTo>
                              <a:lnTo>
                                <a:pt x="26" y="8"/>
                              </a:lnTo>
                              <a:lnTo>
                                <a:pt x="26" y="6"/>
                              </a:lnTo>
                              <a:lnTo>
                                <a:pt x="23" y="2"/>
                              </a:lnTo>
                              <a:lnTo>
                                <a:pt x="23" y="0"/>
                              </a:lnTo>
                              <a:lnTo>
                                <a:pt x="19" y="0"/>
                              </a:lnTo>
                              <a:lnTo>
                                <a:pt x="17" y="0"/>
                              </a:lnTo>
                              <a:lnTo>
                                <a:pt x="13" y="0"/>
                              </a:lnTo>
                              <a:lnTo>
                                <a:pt x="10" y="0"/>
                              </a:lnTo>
                              <a:lnTo>
                                <a:pt x="7" y="0"/>
                              </a:lnTo>
                              <a:lnTo>
                                <a:pt x="7" y="2"/>
                              </a:lnTo>
                              <a:lnTo>
                                <a:pt x="4" y="6"/>
                              </a:lnTo>
                              <a:lnTo>
                                <a:pt x="0" y="11"/>
                              </a:lnTo>
                              <a:lnTo>
                                <a:pt x="0" y="25"/>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349" name="Line 649"/>
                        <p:cNvSpPr>
                          <a:spLocks noChangeShapeType="1"/>
                        </p:cNvSpPr>
                        <p:nvPr/>
                      </p:nvSpPr>
                      <p:spPr bwMode="auto">
                        <a:xfrm>
                          <a:off x="1873" y="2224"/>
                          <a:ext cx="1" cy="1"/>
                        </a:xfrm>
                        <a:prstGeom prst="line">
                          <a:avLst/>
                        </a:prstGeom>
                        <a:noFill/>
                        <a:ln w="28575">
                          <a:solidFill>
                            <a:schemeClr val="tx1"/>
                          </a:solidFill>
                          <a:round/>
                          <a:headEnd/>
                          <a:tailEnd/>
                        </a:ln>
                      </p:spPr>
                      <p:txBody>
                        <a:bodyPr/>
                        <a:lstStyle/>
                        <a:p>
                          <a:endParaRPr lang="fr-CA"/>
                        </a:p>
                      </p:txBody>
                    </p:sp>
                    <p:sp>
                      <p:nvSpPr>
                        <p:cNvPr id="123350" name="Freeform 650"/>
                        <p:cNvSpPr>
                          <a:spLocks/>
                        </p:cNvSpPr>
                        <p:nvPr/>
                      </p:nvSpPr>
                      <p:spPr bwMode="auto">
                        <a:xfrm>
                          <a:off x="1870" y="2224"/>
                          <a:ext cx="14" cy="4"/>
                        </a:xfrm>
                        <a:custGeom>
                          <a:avLst/>
                          <a:gdLst>
                            <a:gd name="T0" fmla="*/ 0 w 56"/>
                            <a:gd name="T1" fmla="*/ 0 h 23"/>
                            <a:gd name="T2" fmla="*/ 0 w 56"/>
                            <a:gd name="T3" fmla="*/ 0 h 23"/>
                            <a:gd name="T4" fmla="*/ 0 w 56"/>
                            <a:gd name="T5" fmla="*/ 0 h 23"/>
                            <a:gd name="T6" fmla="*/ 0 w 56"/>
                            <a:gd name="T7" fmla="*/ 0 h 23"/>
                            <a:gd name="T8" fmla="*/ 0 w 56"/>
                            <a:gd name="T9" fmla="*/ 0 h 23"/>
                            <a:gd name="T10" fmla="*/ 0 w 56"/>
                            <a:gd name="T11" fmla="*/ 0 h 23"/>
                            <a:gd name="T12" fmla="*/ 0 w 56"/>
                            <a:gd name="T13" fmla="*/ 0 h 23"/>
                            <a:gd name="T14" fmla="*/ 0 w 56"/>
                            <a:gd name="T15" fmla="*/ 0 h 23"/>
                            <a:gd name="T16" fmla="*/ 0 w 56"/>
                            <a:gd name="T17" fmla="*/ 0 h 23"/>
                            <a:gd name="T18" fmla="*/ 0 w 56"/>
                            <a:gd name="T19" fmla="*/ 0 h 23"/>
                            <a:gd name="T20" fmla="*/ 0 w 56"/>
                            <a:gd name="T21" fmla="*/ 0 h 23"/>
                            <a:gd name="T22" fmla="*/ 0 w 56"/>
                            <a:gd name="T23" fmla="*/ 0 h 23"/>
                            <a:gd name="T24" fmla="*/ 0 w 56"/>
                            <a:gd name="T25" fmla="*/ 0 h 23"/>
                            <a:gd name="T26" fmla="*/ 0 w 56"/>
                            <a:gd name="T27" fmla="*/ 0 h 23"/>
                            <a:gd name="T28" fmla="*/ 0 w 56"/>
                            <a:gd name="T29" fmla="*/ 0 h 23"/>
                            <a:gd name="T30" fmla="*/ 0 w 56"/>
                            <a:gd name="T31" fmla="*/ 0 h 23"/>
                            <a:gd name="T32" fmla="*/ 0 w 56"/>
                            <a:gd name="T33" fmla="*/ 0 h 23"/>
                            <a:gd name="T34" fmla="*/ 0 w 56"/>
                            <a:gd name="T35" fmla="*/ 0 h 23"/>
                            <a:gd name="T36" fmla="*/ 0 w 56"/>
                            <a:gd name="T37" fmla="*/ 0 h 23"/>
                            <a:gd name="T38" fmla="*/ 0 w 56"/>
                            <a:gd name="T39" fmla="*/ 0 h 23"/>
                            <a:gd name="T40" fmla="*/ 0 w 56"/>
                            <a:gd name="T41" fmla="*/ 0 h 23"/>
                            <a:gd name="T42" fmla="*/ 0 w 56"/>
                            <a:gd name="T43" fmla="*/ 0 h 23"/>
                            <a:gd name="T44" fmla="*/ 0 w 56"/>
                            <a:gd name="T45" fmla="*/ 0 h 23"/>
                            <a:gd name="T46" fmla="*/ 0 w 56"/>
                            <a:gd name="T47" fmla="*/ 0 h 23"/>
                            <a:gd name="T48" fmla="*/ 0 w 56"/>
                            <a:gd name="T49" fmla="*/ 0 h 23"/>
                            <a:gd name="T50" fmla="*/ 0 w 56"/>
                            <a:gd name="T51" fmla="*/ 0 h 23"/>
                            <a:gd name="T52" fmla="*/ 0 w 56"/>
                            <a:gd name="T53" fmla="*/ 0 h 23"/>
                            <a:gd name="T54" fmla="*/ 0 w 56"/>
                            <a:gd name="T55" fmla="*/ 0 h 23"/>
                            <a:gd name="T56" fmla="*/ 0 w 56"/>
                            <a:gd name="T57" fmla="*/ 0 h 23"/>
                            <a:gd name="T58" fmla="*/ 0 w 56"/>
                            <a:gd name="T59" fmla="*/ 0 h 23"/>
                            <a:gd name="T60" fmla="*/ 0 w 56"/>
                            <a:gd name="T61" fmla="*/ 0 h 23"/>
                            <a:gd name="T62" fmla="*/ 0 w 56"/>
                            <a:gd name="T63" fmla="*/ 0 h 23"/>
                            <a:gd name="T64" fmla="*/ 0 w 56"/>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6"/>
                            <a:gd name="T100" fmla="*/ 0 h 23"/>
                            <a:gd name="T101" fmla="*/ 56 w 56"/>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6" h="23">
                              <a:moveTo>
                                <a:pt x="13" y="0"/>
                              </a:moveTo>
                              <a:lnTo>
                                <a:pt x="13" y="0"/>
                              </a:lnTo>
                              <a:lnTo>
                                <a:pt x="10" y="0"/>
                              </a:lnTo>
                              <a:lnTo>
                                <a:pt x="7" y="0"/>
                              </a:lnTo>
                              <a:lnTo>
                                <a:pt x="7" y="2"/>
                              </a:lnTo>
                              <a:lnTo>
                                <a:pt x="4" y="6"/>
                              </a:lnTo>
                              <a:lnTo>
                                <a:pt x="0" y="8"/>
                              </a:lnTo>
                              <a:lnTo>
                                <a:pt x="0" y="11"/>
                              </a:lnTo>
                              <a:lnTo>
                                <a:pt x="0" y="14"/>
                              </a:lnTo>
                              <a:lnTo>
                                <a:pt x="4" y="14"/>
                              </a:lnTo>
                              <a:lnTo>
                                <a:pt x="4" y="17"/>
                              </a:lnTo>
                              <a:lnTo>
                                <a:pt x="7" y="19"/>
                              </a:lnTo>
                              <a:lnTo>
                                <a:pt x="10" y="19"/>
                              </a:lnTo>
                              <a:lnTo>
                                <a:pt x="13" y="23"/>
                              </a:lnTo>
                              <a:lnTo>
                                <a:pt x="43" y="23"/>
                              </a:lnTo>
                              <a:lnTo>
                                <a:pt x="45" y="23"/>
                              </a:lnTo>
                              <a:lnTo>
                                <a:pt x="49" y="19"/>
                              </a:lnTo>
                              <a:lnTo>
                                <a:pt x="52" y="19"/>
                              </a:lnTo>
                              <a:lnTo>
                                <a:pt x="56" y="17"/>
                              </a:lnTo>
                              <a:lnTo>
                                <a:pt x="56" y="14"/>
                              </a:lnTo>
                              <a:lnTo>
                                <a:pt x="56" y="11"/>
                              </a:lnTo>
                              <a:lnTo>
                                <a:pt x="56" y="8"/>
                              </a:lnTo>
                              <a:lnTo>
                                <a:pt x="56" y="6"/>
                              </a:lnTo>
                              <a:lnTo>
                                <a:pt x="52" y="2"/>
                              </a:lnTo>
                              <a:lnTo>
                                <a:pt x="52" y="0"/>
                              </a:lnTo>
                              <a:lnTo>
                                <a:pt x="49" y="0"/>
                              </a:lnTo>
                              <a:lnTo>
                                <a:pt x="43"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351" name="Line 651"/>
                        <p:cNvSpPr>
                          <a:spLocks noChangeShapeType="1"/>
                        </p:cNvSpPr>
                        <p:nvPr/>
                      </p:nvSpPr>
                      <p:spPr bwMode="auto">
                        <a:xfrm>
                          <a:off x="1877" y="2226"/>
                          <a:ext cx="1" cy="1"/>
                        </a:xfrm>
                        <a:prstGeom prst="line">
                          <a:avLst/>
                        </a:prstGeom>
                        <a:noFill/>
                        <a:ln w="28575">
                          <a:solidFill>
                            <a:schemeClr val="tx1"/>
                          </a:solidFill>
                          <a:round/>
                          <a:headEnd/>
                          <a:tailEnd/>
                        </a:ln>
                      </p:spPr>
                      <p:txBody>
                        <a:bodyPr/>
                        <a:lstStyle/>
                        <a:p>
                          <a:endParaRPr lang="fr-CA"/>
                        </a:p>
                      </p:txBody>
                    </p:sp>
                    <p:sp>
                      <p:nvSpPr>
                        <p:cNvPr id="123352" name="Freeform 652"/>
                        <p:cNvSpPr>
                          <a:spLocks/>
                        </p:cNvSpPr>
                        <p:nvPr/>
                      </p:nvSpPr>
                      <p:spPr bwMode="auto">
                        <a:xfrm>
                          <a:off x="1877" y="2220"/>
                          <a:ext cx="7" cy="8"/>
                        </a:xfrm>
                        <a:custGeom>
                          <a:avLst/>
                          <a:gdLst>
                            <a:gd name="T0" fmla="*/ 0 w 26"/>
                            <a:gd name="T1" fmla="*/ 0 h 40"/>
                            <a:gd name="T2" fmla="*/ 0 w 26"/>
                            <a:gd name="T3" fmla="*/ 0 h 40"/>
                            <a:gd name="T4" fmla="*/ 0 w 26"/>
                            <a:gd name="T5" fmla="*/ 0 h 40"/>
                            <a:gd name="T6" fmla="*/ 0 w 26"/>
                            <a:gd name="T7" fmla="*/ 0 h 40"/>
                            <a:gd name="T8" fmla="*/ 0 w 26"/>
                            <a:gd name="T9" fmla="*/ 0 h 40"/>
                            <a:gd name="T10" fmla="*/ 0 w 26"/>
                            <a:gd name="T11" fmla="*/ 0 h 40"/>
                            <a:gd name="T12" fmla="*/ 0 w 26"/>
                            <a:gd name="T13" fmla="*/ 0 h 40"/>
                            <a:gd name="T14" fmla="*/ 0 w 26"/>
                            <a:gd name="T15" fmla="*/ 0 h 40"/>
                            <a:gd name="T16" fmla="*/ 0 w 26"/>
                            <a:gd name="T17" fmla="*/ 0 h 40"/>
                            <a:gd name="T18" fmla="*/ 0 w 26"/>
                            <a:gd name="T19" fmla="*/ 0 h 40"/>
                            <a:gd name="T20" fmla="*/ 0 w 26"/>
                            <a:gd name="T21" fmla="*/ 0 h 40"/>
                            <a:gd name="T22" fmla="*/ 0 w 26"/>
                            <a:gd name="T23" fmla="*/ 0 h 40"/>
                            <a:gd name="T24" fmla="*/ 0 w 26"/>
                            <a:gd name="T25" fmla="*/ 0 h 40"/>
                            <a:gd name="T26" fmla="*/ 0 w 26"/>
                            <a:gd name="T27" fmla="*/ 0 h 40"/>
                            <a:gd name="T28" fmla="*/ 0 w 26"/>
                            <a:gd name="T29" fmla="*/ 0 h 40"/>
                            <a:gd name="T30" fmla="*/ 0 w 26"/>
                            <a:gd name="T31" fmla="*/ 0 h 40"/>
                            <a:gd name="T32" fmla="*/ 0 w 26"/>
                            <a:gd name="T33" fmla="*/ 0 h 40"/>
                            <a:gd name="T34" fmla="*/ 0 w 26"/>
                            <a:gd name="T35" fmla="*/ 0 h 40"/>
                            <a:gd name="T36" fmla="*/ 0 w 26"/>
                            <a:gd name="T37" fmla="*/ 0 h 40"/>
                            <a:gd name="T38" fmla="*/ 0 w 26"/>
                            <a:gd name="T39" fmla="*/ 0 h 40"/>
                            <a:gd name="T40" fmla="*/ 0 w 26"/>
                            <a:gd name="T41" fmla="*/ 0 h 40"/>
                            <a:gd name="T42" fmla="*/ 0 w 26"/>
                            <a:gd name="T43" fmla="*/ 0 h 40"/>
                            <a:gd name="T44" fmla="*/ 0 w 26"/>
                            <a:gd name="T45" fmla="*/ 0 h 40"/>
                            <a:gd name="T46" fmla="*/ 0 w 26"/>
                            <a:gd name="T47" fmla="*/ 0 h 40"/>
                            <a:gd name="T48" fmla="*/ 0 w 26"/>
                            <a:gd name="T49" fmla="*/ 0 h 40"/>
                            <a:gd name="T50" fmla="*/ 0 w 26"/>
                            <a:gd name="T51" fmla="*/ 0 h 40"/>
                            <a:gd name="T52" fmla="*/ 0 w 26"/>
                            <a:gd name="T53" fmla="*/ 0 h 40"/>
                            <a:gd name="T54" fmla="*/ 0 w 26"/>
                            <a:gd name="T55" fmla="*/ 0 h 40"/>
                            <a:gd name="T56" fmla="*/ 0 w 26"/>
                            <a:gd name="T57" fmla="*/ 0 h 40"/>
                            <a:gd name="T58" fmla="*/ 0 w 26"/>
                            <a:gd name="T59" fmla="*/ 0 h 40"/>
                            <a:gd name="T60" fmla="*/ 0 w 26"/>
                            <a:gd name="T61" fmla="*/ 0 h 40"/>
                            <a:gd name="T62" fmla="*/ 0 w 26"/>
                            <a:gd name="T63" fmla="*/ 0 h 40"/>
                            <a:gd name="T64" fmla="*/ 0 w 26"/>
                            <a:gd name="T65" fmla="*/ 0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40"/>
                            <a:gd name="T101" fmla="*/ 26 w 26"/>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40">
                              <a:moveTo>
                                <a:pt x="0" y="28"/>
                              </a:moveTo>
                              <a:lnTo>
                                <a:pt x="0" y="31"/>
                              </a:lnTo>
                              <a:lnTo>
                                <a:pt x="2" y="31"/>
                              </a:lnTo>
                              <a:lnTo>
                                <a:pt x="2" y="34"/>
                              </a:lnTo>
                              <a:lnTo>
                                <a:pt x="6" y="36"/>
                              </a:lnTo>
                              <a:lnTo>
                                <a:pt x="9" y="36"/>
                              </a:lnTo>
                              <a:lnTo>
                                <a:pt x="13" y="40"/>
                              </a:lnTo>
                              <a:lnTo>
                                <a:pt x="15" y="40"/>
                              </a:lnTo>
                              <a:lnTo>
                                <a:pt x="19" y="36"/>
                              </a:lnTo>
                              <a:lnTo>
                                <a:pt x="22" y="36"/>
                              </a:lnTo>
                              <a:lnTo>
                                <a:pt x="26" y="34"/>
                              </a:lnTo>
                              <a:lnTo>
                                <a:pt x="26" y="31"/>
                              </a:lnTo>
                              <a:lnTo>
                                <a:pt x="26" y="17"/>
                              </a:lnTo>
                              <a:lnTo>
                                <a:pt x="26" y="8"/>
                              </a:lnTo>
                              <a:lnTo>
                                <a:pt x="26" y="6"/>
                              </a:lnTo>
                              <a:lnTo>
                                <a:pt x="22" y="2"/>
                              </a:lnTo>
                              <a:lnTo>
                                <a:pt x="19" y="0"/>
                              </a:lnTo>
                              <a:lnTo>
                                <a:pt x="15" y="0"/>
                              </a:lnTo>
                              <a:lnTo>
                                <a:pt x="13" y="0"/>
                              </a:lnTo>
                              <a:lnTo>
                                <a:pt x="9" y="0"/>
                              </a:lnTo>
                              <a:lnTo>
                                <a:pt x="6" y="2"/>
                              </a:lnTo>
                              <a:lnTo>
                                <a:pt x="2" y="6"/>
                              </a:lnTo>
                              <a:lnTo>
                                <a:pt x="2" y="8"/>
                              </a:lnTo>
                              <a:lnTo>
                                <a:pt x="0" y="14"/>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353" name="Line 653"/>
                        <p:cNvSpPr>
                          <a:spLocks noChangeShapeType="1"/>
                        </p:cNvSpPr>
                        <p:nvPr/>
                      </p:nvSpPr>
                      <p:spPr bwMode="auto">
                        <a:xfrm>
                          <a:off x="1880" y="2220"/>
                          <a:ext cx="1" cy="1"/>
                        </a:xfrm>
                        <a:prstGeom prst="line">
                          <a:avLst/>
                        </a:prstGeom>
                        <a:noFill/>
                        <a:ln w="28575">
                          <a:solidFill>
                            <a:schemeClr val="tx1"/>
                          </a:solidFill>
                          <a:round/>
                          <a:headEnd/>
                          <a:tailEnd/>
                        </a:ln>
                      </p:spPr>
                      <p:txBody>
                        <a:bodyPr/>
                        <a:lstStyle/>
                        <a:p>
                          <a:endParaRPr lang="fr-CA"/>
                        </a:p>
                      </p:txBody>
                    </p:sp>
                    <p:sp>
                      <p:nvSpPr>
                        <p:cNvPr id="123354" name="Freeform 654"/>
                        <p:cNvSpPr>
                          <a:spLocks/>
                        </p:cNvSpPr>
                        <p:nvPr/>
                      </p:nvSpPr>
                      <p:spPr bwMode="auto">
                        <a:xfrm>
                          <a:off x="1877" y="2220"/>
                          <a:ext cx="14" cy="5"/>
                        </a:xfrm>
                        <a:custGeom>
                          <a:avLst/>
                          <a:gdLst>
                            <a:gd name="T0" fmla="*/ 0 w 54"/>
                            <a:gd name="T1" fmla="*/ 0 h 23"/>
                            <a:gd name="T2" fmla="*/ 0 w 54"/>
                            <a:gd name="T3" fmla="*/ 0 h 23"/>
                            <a:gd name="T4" fmla="*/ 0 w 54"/>
                            <a:gd name="T5" fmla="*/ 0 h 23"/>
                            <a:gd name="T6" fmla="*/ 0 w 54"/>
                            <a:gd name="T7" fmla="*/ 0 h 23"/>
                            <a:gd name="T8" fmla="*/ 0 w 54"/>
                            <a:gd name="T9" fmla="*/ 0 h 23"/>
                            <a:gd name="T10" fmla="*/ 0 w 54"/>
                            <a:gd name="T11" fmla="*/ 0 h 23"/>
                            <a:gd name="T12" fmla="*/ 0 w 54"/>
                            <a:gd name="T13" fmla="*/ 0 h 23"/>
                            <a:gd name="T14" fmla="*/ 0 w 54"/>
                            <a:gd name="T15" fmla="*/ 0 h 23"/>
                            <a:gd name="T16" fmla="*/ 0 w 54"/>
                            <a:gd name="T17" fmla="*/ 0 h 23"/>
                            <a:gd name="T18" fmla="*/ 0 w 54"/>
                            <a:gd name="T19" fmla="*/ 0 h 23"/>
                            <a:gd name="T20" fmla="*/ 0 w 54"/>
                            <a:gd name="T21" fmla="*/ 0 h 23"/>
                            <a:gd name="T22" fmla="*/ 0 w 54"/>
                            <a:gd name="T23" fmla="*/ 0 h 23"/>
                            <a:gd name="T24" fmla="*/ 0 w 54"/>
                            <a:gd name="T25" fmla="*/ 0 h 23"/>
                            <a:gd name="T26" fmla="*/ 0 w 54"/>
                            <a:gd name="T27" fmla="*/ 0 h 23"/>
                            <a:gd name="T28" fmla="*/ 0 w 54"/>
                            <a:gd name="T29" fmla="*/ 0 h 23"/>
                            <a:gd name="T30" fmla="*/ 0 w 54"/>
                            <a:gd name="T31" fmla="*/ 0 h 23"/>
                            <a:gd name="T32" fmla="*/ 0 w 54"/>
                            <a:gd name="T33" fmla="*/ 0 h 23"/>
                            <a:gd name="T34" fmla="*/ 0 w 54"/>
                            <a:gd name="T35" fmla="*/ 0 h 23"/>
                            <a:gd name="T36" fmla="*/ 0 w 54"/>
                            <a:gd name="T37" fmla="*/ 0 h 23"/>
                            <a:gd name="T38" fmla="*/ 0 w 54"/>
                            <a:gd name="T39" fmla="*/ 0 h 23"/>
                            <a:gd name="T40" fmla="*/ 0 w 54"/>
                            <a:gd name="T41" fmla="*/ 0 h 23"/>
                            <a:gd name="T42" fmla="*/ 0 w 54"/>
                            <a:gd name="T43" fmla="*/ 0 h 23"/>
                            <a:gd name="T44" fmla="*/ 0 w 54"/>
                            <a:gd name="T45" fmla="*/ 0 h 23"/>
                            <a:gd name="T46" fmla="*/ 0 w 54"/>
                            <a:gd name="T47" fmla="*/ 0 h 23"/>
                            <a:gd name="T48" fmla="*/ 0 w 54"/>
                            <a:gd name="T49" fmla="*/ 0 h 23"/>
                            <a:gd name="T50" fmla="*/ 0 w 54"/>
                            <a:gd name="T51" fmla="*/ 0 h 23"/>
                            <a:gd name="T52" fmla="*/ 0 w 54"/>
                            <a:gd name="T53" fmla="*/ 0 h 23"/>
                            <a:gd name="T54" fmla="*/ 0 w 54"/>
                            <a:gd name="T55" fmla="*/ 0 h 23"/>
                            <a:gd name="T56" fmla="*/ 0 w 54"/>
                            <a:gd name="T57" fmla="*/ 0 h 23"/>
                            <a:gd name="T58" fmla="*/ 0 w 54"/>
                            <a:gd name="T59" fmla="*/ 0 h 23"/>
                            <a:gd name="T60" fmla="*/ 0 w 54"/>
                            <a:gd name="T61" fmla="*/ 0 h 23"/>
                            <a:gd name="T62" fmla="*/ 0 w 54"/>
                            <a:gd name="T63" fmla="*/ 0 h 23"/>
                            <a:gd name="T64" fmla="*/ 0 w 54"/>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3"/>
                            <a:gd name="T101" fmla="*/ 54 w 54"/>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3">
                              <a:moveTo>
                                <a:pt x="13" y="0"/>
                              </a:moveTo>
                              <a:lnTo>
                                <a:pt x="13" y="0"/>
                              </a:lnTo>
                              <a:lnTo>
                                <a:pt x="9" y="0"/>
                              </a:lnTo>
                              <a:lnTo>
                                <a:pt x="6" y="2"/>
                              </a:lnTo>
                              <a:lnTo>
                                <a:pt x="2" y="6"/>
                              </a:lnTo>
                              <a:lnTo>
                                <a:pt x="2" y="8"/>
                              </a:lnTo>
                              <a:lnTo>
                                <a:pt x="0" y="8"/>
                              </a:lnTo>
                              <a:lnTo>
                                <a:pt x="0" y="11"/>
                              </a:lnTo>
                              <a:lnTo>
                                <a:pt x="0" y="14"/>
                              </a:lnTo>
                              <a:lnTo>
                                <a:pt x="2" y="17"/>
                              </a:lnTo>
                              <a:lnTo>
                                <a:pt x="6" y="19"/>
                              </a:lnTo>
                              <a:lnTo>
                                <a:pt x="9" y="23"/>
                              </a:lnTo>
                              <a:lnTo>
                                <a:pt x="13" y="23"/>
                              </a:lnTo>
                              <a:lnTo>
                                <a:pt x="41" y="23"/>
                              </a:lnTo>
                              <a:lnTo>
                                <a:pt x="45" y="23"/>
                              </a:lnTo>
                              <a:lnTo>
                                <a:pt x="48" y="23"/>
                              </a:lnTo>
                              <a:lnTo>
                                <a:pt x="51" y="19"/>
                              </a:lnTo>
                              <a:lnTo>
                                <a:pt x="54" y="17"/>
                              </a:lnTo>
                              <a:lnTo>
                                <a:pt x="54" y="14"/>
                              </a:lnTo>
                              <a:lnTo>
                                <a:pt x="54" y="11"/>
                              </a:lnTo>
                              <a:lnTo>
                                <a:pt x="54" y="8"/>
                              </a:lnTo>
                              <a:lnTo>
                                <a:pt x="54" y="6"/>
                              </a:lnTo>
                              <a:lnTo>
                                <a:pt x="51" y="2"/>
                              </a:lnTo>
                              <a:lnTo>
                                <a:pt x="48" y="0"/>
                              </a:lnTo>
                              <a:lnTo>
                                <a:pt x="41"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355" name="Line 655"/>
                        <p:cNvSpPr>
                          <a:spLocks noChangeShapeType="1"/>
                        </p:cNvSpPr>
                        <p:nvPr/>
                      </p:nvSpPr>
                      <p:spPr bwMode="auto">
                        <a:xfrm>
                          <a:off x="1884" y="2223"/>
                          <a:ext cx="1" cy="1"/>
                        </a:xfrm>
                        <a:prstGeom prst="line">
                          <a:avLst/>
                        </a:prstGeom>
                        <a:noFill/>
                        <a:ln w="28575">
                          <a:solidFill>
                            <a:schemeClr val="tx1"/>
                          </a:solidFill>
                          <a:round/>
                          <a:headEnd/>
                          <a:tailEnd/>
                        </a:ln>
                      </p:spPr>
                      <p:txBody>
                        <a:bodyPr/>
                        <a:lstStyle/>
                        <a:p>
                          <a:endParaRPr lang="fr-CA"/>
                        </a:p>
                      </p:txBody>
                    </p:sp>
                    <p:sp>
                      <p:nvSpPr>
                        <p:cNvPr id="123356" name="Freeform 656"/>
                        <p:cNvSpPr>
                          <a:spLocks/>
                        </p:cNvSpPr>
                        <p:nvPr/>
                      </p:nvSpPr>
                      <p:spPr bwMode="auto">
                        <a:xfrm>
                          <a:off x="1884" y="2217"/>
                          <a:ext cx="7" cy="8"/>
                        </a:xfrm>
                        <a:custGeom>
                          <a:avLst/>
                          <a:gdLst>
                            <a:gd name="T0" fmla="*/ 0 w 26"/>
                            <a:gd name="T1" fmla="*/ 0 h 40"/>
                            <a:gd name="T2" fmla="*/ 0 w 26"/>
                            <a:gd name="T3" fmla="*/ 0 h 40"/>
                            <a:gd name="T4" fmla="*/ 0 w 26"/>
                            <a:gd name="T5" fmla="*/ 0 h 40"/>
                            <a:gd name="T6" fmla="*/ 0 w 26"/>
                            <a:gd name="T7" fmla="*/ 0 h 40"/>
                            <a:gd name="T8" fmla="*/ 0 w 26"/>
                            <a:gd name="T9" fmla="*/ 0 h 40"/>
                            <a:gd name="T10" fmla="*/ 0 w 26"/>
                            <a:gd name="T11" fmla="*/ 0 h 40"/>
                            <a:gd name="T12" fmla="*/ 0 w 26"/>
                            <a:gd name="T13" fmla="*/ 0 h 40"/>
                            <a:gd name="T14" fmla="*/ 0 w 26"/>
                            <a:gd name="T15" fmla="*/ 0 h 40"/>
                            <a:gd name="T16" fmla="*/ 0 w 26"/>
                            <a:gd name="T17" fmla="*/ 0 h 40"/>
                            <a:gd name="T18" fmla="*/ 0 w 26"/>
                            <a:gd name="T19" fmla="*/ 0 h 40"/>
                            <a:gd name="T20" fmla="*/ 0 w 26"/>
                            <a:gd name="T21" fmla="*/ 0 h 40"/>
                            <a:gd name="T22" fmla="*/ 0 w 26"/>
                            <a:gd name="T23" fmla="*/ 0 h 40"/>
                            <a:gd name="T24" fmla="*/ 0 w 26"/>
                            <a:gd name="T25" fmla="*/ 0 h 40"/>
                            <a:gd name="T26" fmla="*/ 0 w 26"/>
                            <a:gd name="T27" fmla="*/ 0 h 40"/>
                            <a:gd name="T28" fmla="*/ 0 w 26"/>
                            <a:gd name="T29" fmla="*/ 0 h 40"/>
                            <a:gd name="T30" fmla="*/ 0 w 26"/>
                            <a:gd name="T31" fmla="*/ 0 h 40"/>
                            <a:gd name="T32" fmla="*/ 0 w 26"/>
                            <a:gd name="T33" fmla="*/ 0 h 40"/>
                            <a:gd name="T34" fmla="*/ 0 w 26"/>
                            <a:gd name="T35" fmla="*/ 0 h 40"/>
                            <a:gd name="T36" fmla="*/ 0 w 26"/>
                            <a:gd name="T37" fmla="*/ 0 h 40"/>
                            <a:gd name="T38" fmla="*/ 0 w 26"/>
                            <a:gd name="T39" fmla="*/ 0 h 40"/>
                            <a:gd name="T40" fmla="*/ 0 w 26"/>
                            <a:gd name="T41" fmla="*/ 0 h 40"/>
                            <a:gd name="T42" fmla="*/ 0 w 26"/>
                            <a:gd name="T43" fmla="*/ 0 h 40"/>
                            <a:gd name="T44" fmla="*/ 0 w 26"/>
                            <a:gd name="T45" fmla="*/ 0 h 40"/>
                            <a:gd name="T46" fmla="*/ 0 w 26"/>
                            <a:gd name="T47" fmla="*/ 0 h 40"/>
                            <a:gd name="T48" fmla="*/ 0 w 26"/>
                            <a:gd name="T49" fmla="*/ 0 h 40"/>
                            <a:gd name="T50" fmla="*/ 0 w 26"/>
                            <a:gd name="T51" fmla="*/ 0 h 40"/>
                            <a:gd name="T52" fmla="*/ 0 w 26"/>
                            <a:gd name="T53" fmla="*/ 0 h 40"/>
                            <a:gd name="T54" fmla="*/ 0 w 26"/>
                            <a:gd name="T55" fmla="*/ 0 h 40"/>
                            <a:gd name="T56" fmla="*/ 0 w 26"/>
                            <a:gd name="T57" fmla="*/ 0 h 40"/>
                            <a:gd name="T58" fmla="*/ 0 w 26"/>
                            <a:gd name="T59" fmla="*/ 0 h 40"/>
                            <a:gd name="T60" fmla="*/ 0 w 26"/>
                            <a:gd name="T61" fmla="*/ 0 h 40"/>
                            <a:gd name="T62" fmla="*/ 0 w 26"/>
                            <a:gd name="T63" fmla="*/ 0 h 40"/>
                            <a:gd name="T64" fmla="*/ 0 w 26"/>
                            <a:gd name="T65" fmla="*/ 0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40"/>
                            <a:gd name="T101" fmla="*/ 26 w 26"/>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40">
                              <a:moveTo>
                                <a:pt x="0" y="28"/>
                              </a:moveTo>
                              <a:lnTo>
                                <a:pt x="4" y="31"/>
                              </a:lnTo>
                              <a:lnTo>
                                <a:pt x="4" y="34"/>
                              </a:lnTo>
                              <a:lnTo>
                                <a:pt x="7" y="36"/>
                              </a:lnTo>
                              <a:lnTo>
                                <a:pt x="10" y="40"/>
                              </a:lnTo>
                              <a:lnTo>
                                <a:pt x="13" y="40"/>
                              </a:lnTo>
                              <a:lnTo>
                                <a:pt x="17" y="40"/>
                              </a:lnTo>
                              <a:lnTo>
                                <a:pt x="20" y="40"/>
                              </a:lnTo>
                              <a:lnTo>
                                <a:pt x="23" y="36"/>
                              </a:lnTo>
                              <a:lnTo>
                                <a:pt x="26" y="34"/>
                              </a:lnTo>
                              <a:lnTo>
                                <a:pt x="26" y="31"/>
                              </a:lnTo>
                              <a:lnTo>
                                <a:pt x="26" y="17"/>
                              </a:lnTo>
                              <a:lnTo>
                                <a:pt x="26" y="12"/>
                              </a:lnTo>
                              <a:lnTo>
                                <a:pt x="26" y="9"/>
                              </a:lnTo>
                              <a:lnTo>
                                <a:pt x="26" y="6"/>
                              </a:lnTo>
                              <a:lnTo>
                                <a:pt x="23" y="6"/>
                              </a:lnTo>
                              <a:lnTo>
                                <a:pt x="23" y="4"/>
                              </a:lnTo>
                              <a:lnTo>
                                <a:pt x="20" y="4"/>
                              </a:lnTo>
                              <a:lnTo>
                                <a:pt x="17" y="4"/>
                              </a:lnTo>
                              <a:lnTo>
                                <a:pt x="13" y="0"/>
                              </a:lnTo>
                              <a:lnTo>
                                <a:pt x="13" y="4"/>
                              </a:lnTo>
                              <a:lnTo>
                                <a:pt x="10" y="4"/>
                              </a:lnTo>
                              <a:lnTo>
                                <a:pt x="7" y="4"/>
                              </a:lnTo>
                              <a:lnTo>
                                <a:pt x="7" y="6"/>
                              </a:lnTo>
                              <a:lnTo>
                                <a:pt x="4" y="6"/>
                              </a:lnTo>
                              <a:lnTo>
                                <a:pt x="4" y="9"/>
                              </a:lnTo>
                              <a:lnTo>
                                <a:pt x="0" y="15"/>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357" name="Line 657"/>
                        <p:cNvSpPr>
                          <a:spLocks noChangeShapeType="1"/>
                        </p:cNvSpPr>
                        <p:nvPr/>
                      </p:nvSpPr>
                      <p:spPr bwMode="auto">
                        <a:xfrm>
                          <a:off x="1888" y="2217"/>
                          <a:ext cx="1" cy="1"/>
                        </a:xfrm>
                        <a:prstGeom prst="line">
                          <a:avLst/>
                        </a:prstGeom>
                        <a:noFill/>
                        <a:ln w="28575">
                          <a:solidFill>
                            <a:schemeClr val="tx1"/>
                          </a:solidFill>
                          <a:round/>
                          <a:headEnd/>
                          <a:tailEnd/>
                        </a:ln>
                      </p:spPr>
                      <p:txBody>
                        <a:bodyPr/>
                        <a:lstStyle/>
                        <a:p>
                          <a:endParaRPr lang="fr-CA"/>
                        </a:p>
                      </p:txBody>
                    </p:sp>
                    <p:sp>
                      <p:nvSpPr>
                        <p:cNvPr id="123358" name="Freeform 658"/>
                        <p:cNvSpPr>
                          <a:spLocks/>
                        </p:cNvSpPr>
                        <p:nvPr/>
                      </p:nvSpPr>
                      <p:spPr bwMode="auto">
                        <a:xfrm>
                          <a:off x="1884" y="2217"/>
                          <a:ext cx="11" cy="5"/>
                        </a:xfrm>
                        <a:custGeom>
                          <a:avLst/>
                          <a:gdLst>
                            <a:gd name="T0" fmla="*/ 0 w 41"/>
                            <a:gd name="T1" fmla="*/ 0 h 23"/>
                            <a:gd name="T2" fmla="*/ 0 w 41"/>
                            <a:gd name="T3" fmla="*/ 0 h 23"/>
                            <a:gd name="T4" fmla="*/ 0 w 41"/>
                            <a:gd name="T5" fmla="*/ 0 h 23"/>
                            <a:gd name="T6" fmla="*/ 0 w 41"/>
                            <a:gd name="T7" fmla="*/ 0 h 23"/>
                            <a:gd name="T8" fmla="*/ 0 w 41"/>
                            <a:gd name="T9" fmla="*/ 0 h 23"/>
                            <a:gd name="T10" fmla="*/ 0 w 41"/>
                            <a:gd name="T11" fmla="*/ 0 h 23"/>
                            <a:gd name="T12" fmla="*/ 0 w 41"/>
                            <a:gd name="T13" fmla="*/ 0 h 23"/>
                            <a:gd name="T14" fmla="*/ 0 w 41"/>
                            <a:gd name="T15" fmla="*/ 0 h 23"/>
                            <a:gd name="T16" fmla="*/ 0 w 41"/>
                            <a:gd name="T17" fmla="*/ 0 h 23"/>
                            <a:gd name="T18" fmla="*/ 0 w 41"/>
                            <a:gd name="T19" fmla="*/ 0 h 23"/>
                            <a:gd name="T20" fmla="*/ 0 w 41"/>
                            <a:gd name="T21" fmla="*/ 0 h 23"/>
                            <a:gd name="T22" fmla="*/ 0 w 41"/>
                            <a:gd name="T23" fmla="*/ 0 h 23"/>
                            <a:gd name="T24" fmla="*/ 0 w 41"/>
                            <a:gd name="T25" fmla="*/ 0 h 23"/>
                            <a:gd name="T26" fmla="*/ 0 w 41"/>
                            <a:gd name="T27" fmla="*/ 0 h 23"/>
                            <a:gd name="T28" fmla="*/ 0 w 41"/>
                            <a:gd name="T29" fmla="*/ 0 h 23"/>
                            <a:gd name="T30" fmla="*/ 0 w 41"/>
                            <a:gd name="T31" fmla="*/ 0 h 23"/>
                            <a:gd name="T32" fmla="*/ 0 w 41"/>
                            <a:gd name="T33" fmla="*/ 0 h 23"/>
                            <a:gd name="T34" fmla="*/ 0 w 41"/>
                            <a:gd name="T35" fmla="*/ 0 h 23"/>
                            <a:gd name="T36" fmla="*/ 0 w 41"/>
                            <a:gd name="T37" fmla="*/ 0 h 23"/>
                            <a:gd name="T38" fmla="*/ 0 w 41"/>
                            <a:gd name="T39" fmla="*/ 0 h 23"/>
                            <a:gd name="T40" fmla="*/ 0 w 41"/>
                            <a:gd name="T41" fmla="*/ 0 h 23"/>
                            <a:gd name="T42" fmla="*/ 0 w 41"/>
                            <a:gd name="T43" fmla="*/ 0 h 23"/>
                            <a:gd name="T44" fmla="*/ 0 w 41"/>
                            <a:gd name="T45" fmla="*/ 0 h 23"/>
                            <a:gd name="T46" fmla="*/ 0 w 41"/>
                            <a:gd name="T47" fmla="*/ 0 h 23"/>
                            <a:gd name="T48" fmla="*/ 0 w 41"/>
                            <a:gd name="T49" fmla="*/ 0 h 23"/>
                            <a:gd name="T50" fmla="*/ 0 w 41"/>
                            <a:gd name="T51" fmla="*/ 0 h 23"/>
                            <a:gd name="T52" fmla="*/ 0 w 41"/>
                            <a:gd name="T53" fmla="*/ 0 h 23"/>
                            <a:gd name="T54" fmla="*/ 0 w 41"/>
                            <a:gd name="T55" fmla="*/ 0 h 23"/>
                            <a:gd name="T56" fmla="*/ 0 w 41"/>
                            <a:gd name="T57" fmla="*/ 0 h 23"/>
                            <a:gd name="T58" fmla="*/ 0 w 41"/>
                            <a:gd name="T59" fmla="*/ 0 h 23"/>
                            <a:gd name="T60" fmla="*/ 0 w 41"/>
                            <a:gd name="T61" fmla="*/ 0 h 23"/>
                            <a:gd name="T62" fmla="*/ 0 w 41"/>
                            <a:gd name="T63" fmla="*/ 0 h 23"/>
                            <a:gd name="T64" fmla="*/ 0 w 41"/>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3"/>
                            <a:gd name="T101" fmla="*/ 41 w 41"/>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3">
                              <a:moveTo>
                                <a:pt x="13" y="0"/>
                              </a:moveTo>
                              <a:lnTo>
                                <a:pt x="13" y="4"/>
                              </a:lnTo>
                              <a:lnTo>
                                <a:pt x="10" y="4"/>
                              </a:lnTo>
                              <a:lnTo>
                                <a:pt x="7" y="4"/>
                              </a:lnTo>
                              <a:lnTo>
                                <a:pt x="7" y="6"/>
                              </a:lnTo>
                              <a:lnTo>
                                <a:pt x="4" y="6"/>
                              </a:lnTo>
                              <a:lnTo>
                                <a:pt x="4" y="9"/>
                              </a:lnTo>
                              <a:lnTo>
                                <a:pt x="4" y="12"/>
                              </a:lnTo>
                              <a:lnTo>
                                <a:pt x="0" y="12"/>
                              </a:lnTo>
                              <a:lnTo>
                                <a:pt x="4" y="15"/>
                              </a:lnTo>
                              <a:lnTo>
                                <a:pt x="4" y="17"/>
                              </a:lnTo>
                              <a:lnTo>
                                <a:pt x="4" y="19"/>
                              </a:lnTo>
                              <a:lnTo>
                                <a:pt x="7" y="19"/>
                              </a:lnTo>
                              <a:lnTo>
                                <a:pt x="7" y="23"/>
                              </a:lnTo>
                              <a:lnTo>
                                <a:pt x="10" y="23"/>
                              </a:lnTo>
                              <a:lnTo>
                                <a:pt x="13" y="23"/>
                              </a:lnTo>
                              <a:lnTo>
                                <a:pt x="26" y="23"/>
                              </a:lnTo>
                              <a:lnTo>
                                <a:pt x="32" y="23"/>
                              </a:lnTo>
                              <a:lnTo>
                                <a:pt x="35" y="23"/>
                              </a:lnTo>
                              <a:lnTo>
                                <a:pt x="39" y="19"/>
                              </a:lnTo>
                              <a:lnTo>
                                <a:pt x="41" y="17"/>
                              </a:lnTo>
                              <a:lnTo>
                                <a:pt x="41" y="15"/>
                              </a:lnTo>
                              <a:lnTo>
                                <a:pt x="41" y="12"/>
                              </a:lnTo>
                              <a:lnTo>
                                <a:pt x="41" y="9"/>
                              </a:lnTo>
                              <a:lnTo>
                                <a:pt x="39" y="6"/>
                              </a:lnTo>
                              <a:lnTo>
                                <a:pt x="35" y="4"/>
                              </a:lnTo>
                              <a:lnTo>
                                <a:pt x="32" y="4"/>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359" name="Line 659"/>
                        <p:cNvSpPr>
                          <a:spLocks noChangeShapeType="1"/>
                        </p:cNvSpPr>
                        <p:nvPr/>
                      </p:nvSpPr>
                      <p:spPr bwMode="auto">
                        <a:xfrm>
                          <a:off x="1888" y="2219"/>
                          <a:ext cx="1" cy="1"/>
                        </a:xfrm>
                        <a:prstGeom prst="line">
                          <a:avLst/>
                        </a:prstGeom>
                        <a:noFill/>
                        <a:ln w="28575">
                          <a:solidFill>
                            <a:schemeClr val="tx1"/>
                          </a:solidFill>
                          <a:round/>
                          <a:headEnd/>
                          <a:tailEnd/>
                        </a:ln>
                      </p:spPr>
                      <p:txBody>
                        <a:bodyPr/>
                        <a:lstStyle/>
                        <a:p>
                          <a:endParaRPr lang="fr-CA"/>
                        </a:p>
                      </p:txBody>
                    </p:sp>
                    <p:sp>
                      <p:nvSpPr>
                        <p:cNvPr id="123360" name="Freeform 660"/>
                        <p:cNvSpPr>
                          <a:spLocks/>
                        </p:cNvSpPr>
                        <p:nvPr/>
                      </p:nvSpPr>
                      <p:spPr bwMode="auto">
                        <a:xfrm>
                          <a:off x="1888" y="2214"/>
                          <a:ext cx="7" cy="8"/>
                        </a:xfrm>
                        <a:custGeom>
                          <a:avLst/>
                          <a:gdLst>
                            <a:gd name="T0" fmla="*/ 0 w 24"/>
                            <a:gd name="T1" fmla="*/ 0 h 36"/>
                            <a:gd name="T2" fmla="*/ 0 w 24"/>
                            <a:gd name="T3" fmla="*/ 0 h 36"/>
                            <a:gd name="T4" fmla="*/ 0 w 24"/>
                            <a:gd name="T5" fmla="*/ 0 h 36"/>
                            <a:gd name="T6" fmla="*/ 0 w 24"/>
                            <a:gd name="T7" fmla="*/ 0 h 36"/>
                            <a:gd name="T8" fmla="*/ 0 w 24"/>
                            <a:gd name="T9" fmla="*/ 0 h 36"/>
                            <a:gd name="T10" fmla="*/ 0 w 24"/>
                            <a:gd name="T11" fmla="*/ 0 h 36"/>
                            <a:gd name="T12" fmla="*/ 0 w 24"/>
                            <a:gd name="T13" fmla="*/ 0 h 36"/>
                            <a:gd name="T14" fmla="*/ 0 w 24"/>
                            <a:gd name="T15" fmla="*/ 0 h 36"/>
                            <a:gd name="T16" fmla="*/ 0 w 24"/>
                            <a:gd name="T17" fmla="*/ 0 h 36"/>
                            <a:gd name="T18" fmla="*/ 0 w 24"/>
                            <a:gd name="T19" fmla="*/ 0 h 36"/>
                            <a:gd name="T20" fmla="*/ 0 w 24"/>
                            <a:gd name="T21" fmla="*/ 0 h 36"/>
                            <a:gd name="T22" fmla="*/ 0 w 24"/>
                            <a:gd name="T23" fmla="*/ 0 h 36"/>
                            <a:gd name="T24" fmla="*/ 0 w 24"/>
                            <a:gd name="T25" fmla="*/ 0 h 36"/>
                            <a:gd name="T26" fmla="*/ 0 w 24"/>
                            <a:gd name="T27" fmla="*/ 0 h 36"/>
                            <a:gd name="T28" fmla="*/ 0 w 24"/>
                            <a:gd name="T29" fmla="*/ 0 h 36"/>
                            <a:gd name="T30" fmla="*/ 0 w 24"/>
                            <a:gd name="T31" fmla="*/ 0 h 36"/>
                            <a:gd name="T32" fmla="*/ 0 w 24"/>
                            <a:gd name="T33" fmla="*/ 0 h 36"/>
                            <a:gd name="T34" fmla="*/ 0 w 24"/>
                            <a:gd name="T35" fmla="*/ 0 h 36"/>
                            <a:gd name="T36" fmla="*/ 0 w 24"/>
                            <a:gd name="T37" fmla="*/ 0 h 36"/>
                            <a:gd name="T38" fmla="*/ 0 w 24"/>
                            <a:gd name="T39" fmla="*/ 0 h 36"/>
                            <a:gd name="T40" fmla="*/ 0 w 24"/>
                            <a:gd name="T41" fmla="*/ 0 h 36"/>
                            <a:gd name="T42" fmla="*/ 0 w 24"/>
                            <a:gd name="T43" fmla="*/ 0 h 36"/>
                            <a:gd name="T44" fmla="*/ 0 w 24"/>
                            <a:gd name="T45" fmla="*/ 0 h 36"/>
                            <a:gd name="T46" fmla="*/ 0 w 24"/>
                            <a:gd name="T47" fmla="*/ 0 h 36"/>
                            <a:gd name="T48" fmla="*/ 0 w 24"/>
                            <a:gd name="T49" fmla="*/ 0 h 36"/>
                            <a:gd name="T50" fmla="*/ 0 w 24"/>
                            <a:gd name="T51" fmla="*/ 0 h 36"/>
                            <a:gd name="T52" fmla="*/ 0 w 24"/>
                            <a:gd name="T53" fmla="*/ 0 h 36"/>
                            <a:gd name="T54" fmla="*/ 0 w 24"/>
                            <a:gd name="T55" fmla="*/ 0 h 36"/>
                            <a:gd name="T56" fmla="*/ 0 w 24"/>
                            <a:gd name="T57" fmla="*/ 0 h 36"/>
                            <a:gd name="T58" fmla="*/ 0 w 24"/>
                            <a:gd name="T59" fmla="*/ 0 h 36"/>
                            <a:gd name="T60" fmla="*/ 0 w 24"/>
                            <a:gd name="T61" fmla="*/ 0 h 36"/>
                            <a:gd name="T62" fmla="*/ 0 w 24"/>
                            <a:gd name="T63" fmla="*/ 0 h 36"/>
                            <a:gd name="T64" fmla="*/ 0 w 24"/>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
                            <a:gd name="T100" fmla="*/ 0 h 36"/>
                            <a:gd name="T101" fmla="*/ 24 w 24"/>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 h="36">
                              <a:moveTo>
                                <a:pt x="0" y="25"/>
                              </a:moveTo>
                              <a:lnTo>
                                <a:pt x="0" y="28"/>
                              </a:lnTo>
                              <a:lnTo>
                                <a:pt x="0" y="30"/>
                              </a:lnTo>
                              <a:lnTo>
                                <a:pt x="3" y="32"/>
                              </a:lnTo>
                              <a:lnTo>
                                <a:pt x="6" y="36"/>
                              </a:lnTo>
                              <a:lnTo>
                                <a:pt x="9" y="36"/>
                              </a:lnTo>
                              <a:lnTo>
                                <a:pt x="13" y="36"/>
                              </a:lnTo>
                              <a:lnTo>
                                <a:pt x="15" y="36"/>
                              </a:lnTo>
                              <a:lnTo>
                                <a:pt x="18" y="36"/>
                              </a:lnTo>
                              <a:lnTo>
                                <a:pt x="22" y="32"/>
                              </a:lnTo>
                              <a:lnTo>
                                <a:pt x="24" y="30"/>
                              </a:lnTo>
                              <a:lnTo>
                                <a:pt x="24" y="28"/>
                              </a:lnTo>
                              <a:lnTo>
                                <a:pt x="24" y="13"/>
                              </a:lnTo>
                              <a:lnTo>
                                <a:pt x="24" y="8"/>
                              </a:lnTo>
                              <a:lnTo>
                                <a:pt x="24" y="5"/>
                              </a:lnTo>
                              <a:lnTo>
                                <a:pt x="22" y="5"/>
                              </a:lnTo>
                              <a:lnTo>
                                <a:pt x="22" y="2"/>
                              </a:lnTo>
                              <a:lnTo>
                                <a:pt x="18" y="2"/>
                              </a:lnTo>
                              <a:lnTo>
                                <a:pt x="15" y="0"/>
                              </a:lnTo>
                              <a:lnTo>
                                <a:pt x="13" y="0"/>
                              </a:lnTo>
                              <a:lnTo>
                                <a:pt x="9" y="0"/>
                              </a:lnTo>
                              <a:lnTo>
                                <a:pt x="6" y="0"/>
                              </a:lnTo>
                              <a:lnTo>
                                <a:pt x="6" y="2"/>
                              </a:lnTo>
                              <a:lnTo>
                                <a:pt x="3" y="2"/>
                              </a:lnTo>
                              <a:lnTo>
                                <a:pt x="3" y="5"/>
                              </a:lnTo>
                              <a:lnTo>
                                <a:pt x="0" y="5"/>
                              </a:lnTo>
                              <a:lnTo>
                                <a:pt x="0" y="11"/>
                              </a:lnTo>
                              <a:lnTo>
                                <a:pt x="0" y="25"/>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361" name="Line 661"/>
                        <p:cNvSpPr>
                          <a:spLocks noChangeShapeType="1"/>
                        </p:cNvSpPr>
                        <p:nvPr/>
                      </p:nvSpPr>
                      <p:spPr bwMode="auto">
                        <a:xfrm>
                          <a:off x="1892" y="2214"/>
                          <a:ext cx="1" cy="1"/>
                        </a:xfrm>
                        <a:prstGeom prst="line">
                          <a:avLst/>
                        </a:prstGeom>
                        <a:noFill/>
                        <a:ln w="28575">
                          <a:solidFill>
                            <a:schemeClr val="tx1"/>
                          </a:solidFill>
                          <a:round/>
                          <a:headEnd/>
                          <a:tailEnd/>
                        </a:ln>
                      </p:spPr>
                      <p:txBody>
                        <a:bodyPr/>
                        <a:lstStyle/>
                        <a:p>
                          <a:endParaRPr lang="fr-CA"/>
                        </a:p>
                      </p:txBody>
                    </p:sp>
                    <p:sp>
                      <p:nvSpPr>
                        <p:cNvPr id="123362" name="Freeform 662"/>
                        <p:cNvSpPr>
                          <a:spLocks/>
                        </p:cNvSpPr>
                        <p:nvPr/>
                      </p:nvSpPr>
                      <p:spPr bwMode="auto">
                        <a:xfrm>
                          <a:off x="1888" y="2214"/>
                          <a:ext cx="10" cy="5"/>
                        </a:xfrm>
                        <a:custGeom>
                          <a:avLst/>
                          <a:gdLst>
                            <a:gd name="T0" fmla="*/ 0 w 37"/>
                            <a:gd name="T1" fmla="*/ 0 h 22"/>
                            <a:gd name="T2" fmla="*/ 0 w 37"/>
                            <a:gd name="T3" fmla="*/ 0 h 22"/>
                            <a:gd name="T4" fmla="*/ 0 w 37"/>
                            <a:gd name="T5" fmla="*/ 0 h 22"/>
                            <a:gd name="T6" fmla="*/ 0 w 37"/>
                            <a:gd name="T7" fmla="*/ 0 h 22"/>
                            <a:gd name="T8" fmla="*/ 0 w 37"/>
                            <a:gd name="T9" fmla="*/ 0 h 22"/>
                            <a:gd name="T10" fmla="*/ 0 w 37"/>
                            <a:gd name="T11" fmla="*/ 0 h 22"/>
                            <a:gd name="T12" fmla="*/ 0 w 37"/>
                            <a:gd name="T13" fmla="*/ 0 h 22"/>
                            <a:gd name="T14" fmla="*/ 0 w 37"/>
                            <a:gd name="T15" fmla="*/ 0 h 22"/>
                            <a:gd name="T16" fmla="*/ 0 w 37"/>
                            <a:gd name="T17" fmla="*/ 0 h 22"/>
                            <a:gd name="T18" fmla="*/ 0 w 37"/>
                            <a:gd name="T19" fmla="*/ 0 h 22"/>
                            <a:gd name="T20" fmla="*/ 0 w 37"/>
                            <a:gd name="T21" fmla="*/ 0 h 22"/>
                            <a:gd name="T22" fmla="*/ 0 w 37"/>
                            <a:gd name="T23" fmla="*/ 0 h 22"/>
                            <a:gd name="T24" fmla="*/ 0 w 37"/>
                            <a:gd name="T25" fmla="*/ 0 h 22"/>
                            <a:gd name="T26" fmla="*/ 0 w 37"/>
                            <a:gd name="T27" fmla="*/ 0 h 22"/>
                            <a:gd name="T28" fmla="*/ 0 w 37"/>
                            <a:gd name="T29" fmla="*/ 0 h 22"/>
                            <a:gd name="T30" fmla="*/ 0 w 37"/>
                            <a:gd name="T31" fmla="*/ 0 h 22"/>
                            <a:gd name="T32" fmla="*/ 0 w 37"/>
                            <a:gd name="T33" fmla="*/ 0 h 22"/>
                            <a:gd name="T34" fmla="*/ 0 w 37"/>
                            <a:gd name="T35" fmla="*/ 0 h 22"/>
                            <a:gd name="T36" fmla="*/ 0 w 37"/>
                            <a:gd name="T37" fmla="*/ 0 h 22"/>
                            <a:gd name="T38" fmla="*/ 0 w 37"/>
                            <a:gd name="T39" fmla="*/ 0 h 22"/>
                            <a:gd name="T40" fmla="*/ 0 w 37"/>
                            <a:gd name="T41" fmla="*/ 0 h 22"/>
                            <a:gd name="T42" fmla="*/ 0 w 37"/>
                            <a:gd name="T43" fmla="*/ 0 h 22"/>
                            <a:gd name="T44" fmla="*/ 0 w 37"/>
                            <a:gd name="T45" fmla="*/ 0 h 22"/>
                            <a:gd name="T46" fmla="*/ 0 w 37"/>
                            <a:gd name="T47" fmla="*/ 0 h 22"/>
                            <a:gd name="T48" fmla="*/ 0 w 37"/>
                            <a:gd name="T49" fmla="*/ 0 h 22"/>
                            <a:gd name="T50" fmla="*/ 0 w 37"/>
                            <a:gd name="T51" fmla="*/ 0 h 22"/>
                            <a:gd name="T52" fmla="*/ 0 w 37"/>
                            <a:gd name="T53" fmla="*/ 0 h 22"/>
                            <a:gd name="T54" fmla="*/ 0 w 37"/>
                            <a:gd name="T55" fmla="*/ 0 h 22"/>
                            <a:gd name="T56" fmla="*/ 0 w 37"/>
                            <a:gd name="T57" fmla="*/ 0 h 22"/>
                            <a:gd name="T58" fmla="*/ 0 w 37"/>
                            <a:gd name="T59" fmla="*/ 0 h 22"/>
                            <a:gd name="T60" fmla="*/ 0 w 37"/>
                            <a:gd name="T61" fmla="*/ 0 h 22"/>
                            <a:gd name="T62" fmla="*/ 0 w 37"/>
                            <a:gd name="T63" fmla="*/ 0 h 22"/>
                            <a:gd name="T64" fmla="*/ 0 w 37"/>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22"/>
                            <a:gd name="T101" fmla="*/ 37 w 37"/>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22">
                              <a:moveTo>
                                <a:pt x="13" y="0"/>
                              </a:moveTo>
                              <a:lnTo>
                                <a:pt x="9" y="0"/>
                              </a:lnTo>
                              <a:lnTo>
                                <a:pt x="6" y="0"/>
                              </a:lnTo>
                              <a:lnTo>
                                <a:pt x="6" y="2"/>
                              </a:lnTo>
                              <a:lnTo>
                                <a:pt x="3" y="2"/>
                              </a:lnTo>
                              <a:lnTo>
                                <a:pt x="3" y="5"/>
                              </a:lnTo>
                              <a:lnTo>
                                <a:pt x="0" y="5"/>
                              </a:lnTo>
                              <a:lnTo>
                                <a:pt x="0" y="8"/>
                              </a:lnTo>
                              <a:lnTo>
                                <a:pt x="0" y="11"/>
                              </a:lnTo>
                              <a:lnTo>
                                <a:pt x="0" y="13"/>
                              </a:lnTo>
                              <a:lnTo>
                                <a:pt x="3" y="17"/>
                              </a:lnTo>
                              <a:lnTo>
                                <a:pt x="3" y="19"/>
                              </a:lnTo>
                              <a:lnTo>
                                <a:pt x="6" y="19"/>
                              </a:lnTo>
                              <a:lnTo>
                                <a:pt x="6" y="22"/>
                              </a:lnTo>
                              <a:lnTo>
                                <a:pt x="9" y="22"/>
                              </a:lnTo>
                              <a:lnTo>
                                <a:pt x="22" y="22"/>
                              </a:lnTo>
                              <a:lnTo>
                                <a:pt x="28" y="22"/>
                              </a:lnTo>
                              <a:lnTo>
                                <a:pt x="31" y="22"/>
                              </a:lnTo>
                              <a:lnTo>
                                <a:pt x="35" y="19"/>
                              </a:lnTo>
                              <a:lnTo>
                                <a:pt x="37" y="17"/>
                              </a:lnTo>
                              <a:lnTo>
                                <a:pt x="37" y="13"/>
                              </a:lnTo>
                              <a:lnTo>
                                <a:pt x="37" y="11"/>
                              </a:lnTo>
                              <a:lnTo>
                                <a:pt x="37" y="8"/>
                              </a:lnTo>
                              <a:lnTo>
                                <a:pt x="37" y="5"/>
                              </a:lnTo>
                              <a:lnTo>
                                <a:pt x="35" y="2"/>
                              </a:lnTo>
                              <a:lnTo>
                                <a:pt x="31" y="0"/>
                              </a:lnTo>
                              <a:lnTo>
                                <a:pt x="24"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363" name="Line 663"/>
                        <p:cNvSpPr>
                          <a:spLocks noChangeShapeType="1"/>
                        </p:cNvSpPr>
                        <p:nvPr/>
                      </p:nvSpPr>
                      <p:spPr bwMode="auto">
                        <a:xfrm>
                          <a:off x="1892" y="2217"/>
                          <a:ext cx="1" cy="1"/>
                        </a:xfrm>
                        <a:prstGeom prst="line">
                          <a:avLst/>
                        </a:prstGeom>
                        <a:noFill/>
                        <a:ln w="28575">
                          <a:solidFill>
                            <a:schemeClr val="tx1"/>
                          </a:solidFill>
                          <a:round/>
                          <a:headEnd/>
                          <a:tailEnd/>
                        </a:ln>
                      </p:spPr>
                      <p:txBody>
                        <a:bodyPr/>
                        <a:lstStyle/>
                        <a:p>
                          <a:endParaRPr lang="fr-CA"/>
                        </a:p>
                      </p:txBody>
                    </p:sp>
                    <p:sp>
                      <p:nvSpPr>
                        <p:cNvPr id="123364" name="Freeform 664"/>
                        <p:cNvSpPr>
                          <a:spLocks/>
                        </p:cNvSpPr>
                        <p:nvPr/>
                      </p:nvSpPr>
                      <p:spPr bwMode="auto">
                        <a:xfrm>
                          <a:off x="1892" y="2211"/>
                          <a:ext cx="6" cy="8"/>
                        </a:xfrm>
                        <a:custGeom>
                          <a:avLst/>
                          <a:gdLst>
                            <a:gd name="T0" fmla="*/ 0 w 24"/>
                            <a:gd name="T1" fmla="*/ 0 h 39"/>
                            <a:gd name="T2" fmla="*/ 0 w 24"/>
                            <a:gd name="T3" fmla="*/ 0 h 39"/>
                            <a:gd name="T4" fmla="*/ 0 w 24"/>
                            <a:gd name="T5" fmla="*/ 0 h 39"/>
                            <a:gd name="T6" fmla="*/ 0 w 24"/>
                            <a:gd name="T7" fmla="*/ 0 h 39"/>
                            <a:gd name="T8" fmla="*/ 0 w 24"/>
                            <a:gd name="T9" fmla="*/ 0 h 39"/>
                            <a:gd name="T10" fmla="*/ 0 w 24"/>
                            <a:gd name="T11" fmla="*/ 0 h 39"/>
                            <a:gd name="T12" fmla="*/ 0 w 24"/>
                            <a:gd name="T13" fmla="*/ 0 h 39"/>
                            <a:gd name="T14" fmla="*/ 0 w 24"/>
                            <a:gd name="T15" fmla="*/ 0 h 39"/>
                            <a:gd name="T16" fmla="*/ 0 w 24"/>
                            <a:gd name="T17" fmla="*/ 0 h 39"/>
                            <a:gd name="T18" fmla="*/ 0 w 24"/>
                            <a:gd name="T19" fmla="*/ 0 h 39"/>
                            <a:gd name="T20" fmla="*/ 0 w 24"/>
                            <a:gd name="T21" fmla="*/ 0 h 39"/>
                            <a:gd name="T22" fmla="*/ 0 w 24"/>
                            <a:gd name="T23" fmla="*/ 0 h 39"/>
                            <a:gd name="T24" fmla="*/ 0 w 24"/>
                            <a:gd name="T25" fmla="*/ 0 h 39"/>
                            <a:gd name="T26" fmla="*/ 0 w 24"/>
                            <a:gd name="T27" fmla="*/ 0 h 39"/>
                            <a:gd name="T28" fmla="*/ 0 w 24"/>
                            <a:gd name="T29" fmla="*/ 0 h 39"/>
                            <a:gd name="T30" fmla="*/ 0 w 24"/>
                            <a:gd name="T31" fmla="*/ 0 h 39"/>
                            <a:gd name="T32" fmla="*/ 0 w 24"/>
                            <a:gd name="T33" fmla="*/ 0 h 39"/>
                            <a:gd name="T34" fmla="*/ 0 w 24"/>
                            <a:gd name="T35" fmla="*/ 0 h 39"/>
                            <a:gd name="T36" fmla="*/ 0 w 24"/>
                            <a:gd name="T37" fmla="*/ 0 h 39"/>
                            <a:gd name="T38" fmla="*/ 0 w 24"/>
                            <a:gd name="T39" fmla="*/ 0 h 39"/>
                            <a:gd name="T40" fmla="*/ 0 w 24"/>
                            <a:gd name="T41" fmla="*/ 0 h 39"/>
                            <a:gd name="T42" fmla="*/ 0 w 24"/>
                            <a:gd name="T43" fmla="*/ 0 h 39"/>
                            <a:gd name="T44" fmla="*/ 0 w 24"/>
                            <a:gd name="T45" fmla="*/ 0 h 39"/>
                            <a:gd name="T46" fmla="*/ 0 w 24"/>
                            <a:gd name="T47" fmla="*/ 0 h 39"/>
                            <a:gd name="T48" fmla="*/ 0 w 24"/>
                            <a:gd name="T49" fmla="*/ 0 h 39"/>
                            <a:gd name="T50" fmla="*/ 0 w 24"/>
                            <a:gd name="T51" fmla="*/ 0 h 39"/>
                            <a:gd name="T52" fmla="*/ 0 w 24"/>
                            <a:gd name="T53" fmla="*/ 0 h 39"/>
                            <a:gd name="T54" fmla="*/ 0 w 24"/>
                            <a:gd name="T55" fmla="*/ 0 h 39"/>
                            <a:gd name="T56" fmla="*/ 0 w 24"/>
                            <a:gd name="T57" fmla="*/ 0 h 39"/>
                            <a:gd name="T58" fmla="*/ 0 w 24"/>
                            <a:gd name="T59" fmla="*/ 0 h 39"/>
                            <a:gd name="T60" fmla="*/ 0 w 24"/>
                            <a:gd name="T61" fmla="*/ 0 h 39"/>
                            <a:gd name="T62" fmla="*/ 0 w 24"/>
                            <a:gd name="T63" fmla="*/ 0 h 39"/>
                            <a:gd name="T64" fmla="*/ 0 w 24"/>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
                            <a:gd name="T100" fmla="*/ 0 h 39"/>
                            <a:gd name="T101" fmla="*/ 24 w 24"/>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 h="39">
                              <a:moveTo>
                                <a:pt x="0" y="28"/>
                              </a:moveTo>
                              <a:lnTo>
                                <a:pt x="2" y="30"/>
                              </a:lnTo>
                              <a:lnTo>
                                <a:pt x="2" y="34"/>
                              </a:lnTo>
                              <a:lnTo>
                                <a:pt x="5" y="36"/>
                              </a:lnTo>
                              <a:lnTo>
                                <a:pt x="9" y="39"/>
                              </a:lnTo>
                              <a:lnTo>
                                <a:pt x="11" y="39"/>
                              </a:lnTo>
                              <a:lnTo>
                                <a:pt x="15" y="39"/>
                              </a:lnTo>
                              <a:lnTo>
                                <a:pt x="18" y="39"/>
                              </a:lnTo>
                              <a:lnTo>
                                <a:pt x="22" y="36"/>
                              </a:lnTo>
                              <a:lnTo>
                                <a:pt x="24" y="34"/>
                              </a:lnTo>
                              <a:lnTo>
                                <a:pt x="24" y="30"/>
                              </a:lnTo>
                              <a:lnTo>
                                <a:pt x="24" y="17"/>
                              </a:lnTo>
                              <a:lnTo>
                                <a:pt x="24" y="8"/>
                              </a:lnTo>
                              <a:lnTo>
                                <a:pt x="24" y="5"/>
                              </a:lnTo>
                              <a:lnTo>
                                <a:pt x="22" y="2"/>
                              </a:lnTo>
                              <a:lnTo>
                                <a:pt x="18" y="2"/>
                              </a:lnTo>
                              <a:lnTo>
                                <a:pt x="15" y="0"/>
                              </a:lnTo>
                              <a:lnTo>
                                <a:pt x="11" y="0"/>
                              </a:lnTo>
                              <a:lnTo>
                                <a:pt x="9" y="2"/>
                              </a:lnTo>
                              <a:lnTo>
                                <a:pt x="5" y="2"/>
                              </a:lnTo>
                              <a:lnTo>
                                <a:pt x="2" y="5"/>
                              </a:lnTo>
                              <a:lnTo>
                                <a:pt x="2" y="8"/>
                              </a:lnTo>
                              <a:lnTo>
                                <a:pt x="0" y="13"/>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365" name="Line 665"/>
                        <p:cNvSpPr>
                          <a:spLocks noChangeShapeType="1"/>
                        </p:cNvSpPr>
                        <p:nvPr/>
                      </p:nvSpPr>
                      <p:spPr bwMode="auto">
                        <a:xfrm>
                          <a:off x="1895" y="2211"/>
                          <a:ext cx="1" cy="1"/>
                        </a:xfrm>
                        <a:prstGeom prst="line">
                          <a:avLst/>
                        </a:prstGeom>
                        <a:noFill/>
                        <a:ln w="28575">
                          <a:solidFill>
                            <a:schemeClr val="tx1"/>
                          </a:solidFill>
                          <a:round/>
                          <a:headEnd/>
                          <a:tailEnd/>
                        </a:ln>
                      </p:spPr>
                      <p:txBody>
                        <a:bodyPr/>
                        <a:lstStyle/>
                        <a:p>
                          <a:endParaRPr lang="fr-CA"/>
                        </a:p>
                      </p:txBody>
                    </p:sp>
                    <p:sp>
                      <p:nvSpPr>
                        <p:cNvPr id="123366" name="Freeform 666"/>
                        <p:cNvSpPr>
                          <a:spLocks/>
                        </p:cNvSpPr>
                        <p:nvPr/>
                      </p:nvSpPr>
                      <p:spPr bwMode="auto">
                        <a:xfrm>
                          <a:off x="1892" y="2211"/>
                          <a:ext cx="14" cy="4"/>
                        </a:xfrm>
                        <a:custGeom>
                          <a:avLst/>
                          <a:gdLst>
                            <a:gd name="T0" fmla="*/ 0 w 57"/>
                            <a:gd name="T1" fmla="*/ 0 h 22"/>
                            <a:gd name="T2" fmla="*/ 0 w 57"/>
                            <a:gd name="T3" fmla="*/ 0 h 22"/>
                            <a:gd name="T4" fmla="*/ 0 w 57"/>
                            <a:gd name="T5" fmla="*/ 0 h 22"/>
                            <a:gd name="T6" fmla="*/ 0 w 57"/>
                            <a:gd name="T7" fmla="*/ 0 h 22"/>
                            <a:gd name="T8" fmla="*/ 0 w 57"/>
                            <a:gd name="T9" fmla="*/ 0 h 22"/>
                            <a:gd name="T10" fmla="*/ 0 w 57"/>
                            <a:gd name="T11" fmla="*/ 0 h 22"/>
                            <a:gd name="T12" fmla="*/ 0 w 57"/>
                            <a:gd name="T13" fmla="*/ 0 h 22"/>
                            <a:gd name="T14" fmla="*/ 0 w 57"/>
                            <a:gd name="T15" fmla="*/ 0 h 22"/>
                            <a:gd name="T16" fmla="*/ 0 w 57"/>
                            <a:gd name="T17" fmla="*/ 0 h 22"/>
                            <a:gd name="T18" fmla="*/ 0 w 57"/>
                            <a:gd name="T19" fmla="*/ 0 h 22"/>
                            <a:gd name="T20" fmla="*/ 0 w 57"/>
                            <a:gd name="T21" fmla="*/ 0 h 22"/>
                            <a:gd name="T22" fmla="*/ 0 w 57"/>
                            <a:gd name="T23" fmla="*/ 0 h 22"/>
                            <a:gd name="T24" fmla="*/ 0 w 57"/>
                            <a:gd name="T25" fmla="*/ 0 h 22"/>
                            <a:gd name="T26" fmla="*/ 0 w 57"/>
                            <a:gd name="T27" fmla="*/ 0 h 22"/>
                            <a:gd name="T28" fmla="*/ 0 w 57"/>
                            <a:gd name="T29" fmla="*/ 0 h 22"/>
                            <a:gd name="T30" fmla="*/ 0 w 57"/>
                            <a:gd name="T31" fmla="*/ 0 h 22"/>
                            <a:gd name="T32" fmla="*/ 0 w 57"/>
                            <a:gd name="T33" fmla="*/ 0 h 22"/>
                            <a:gd name="T34" fmla="*/ 0 w 57"/>
                            <a:gd name="T35" fmla="*/ 0 h 22"/>
                            <a:gd name="T36" fmla="*/ 0 w 57"/>
                            <a:gd name="T37" fmla="*/ 0 h 22"/>
                            <a:gd name="T38" fmla="*/ 0 w 57"/>
                            <a:gd name="T39" fmla="*/ 0 h 22"/>
                            <a:gd name="T40" fmla="*/ 0 w 57"/>
                            <a:gd name="T41" fmla="*/ 0 h 22"/>
                            <a:gd name="T42" fmla="*/ 0 w 57"/>
                            <a:gd name="T43" fmla="*/ 0 h 22"/>
                            <a:gd name="T44" fmla="*/ 0 w 57"/>
                            <a:gd name="T45" fmla="*/ 0 h 22"/>
                            <a:gd name="T46" fmla="*/ 0 w 57"/>
                            <a:gd name="T47" fmla="*/ 0 h 22"/>
                            <a:gd name="T48" fmla="*/ 0 w 57"/>
                            <a:gd name="T49" fmla="*/ 0 h 22"/>
                            <a:gd name="T50" fmla="*/ 0 w 57"/>
                            <a:gd name="T51" fmla="*/ 0 h 22"/>
                            <a:gd name="T52" fmla="*/ 0 w 57"/>
                            <a:gd name="T53" fmla="*/ 0 h 22"/>
                            <a:gd name="T54" fmla="*/ 0 w 57"/>
                            <a:gd name="T55" fmla="*/ 0 h 22"/>
                            <a:gd name="T56" fmla="*/ 0 w 57"/>
                            <a:gd name="T57" fmla="*/ 0 h 22"/>
                            <a:gd name="T58" fmla="*/ 0 w 57"/>
                            <a:gd name="T59" fmla="*/ 0 h 22"/>
                            <a:gd name="T60" fmla="*/ 0 w 57"/>
                            <a:gd name="T61" fmla="*/ 0 h 22"/>
                            <a:gd name="T62" fmla="*/ 0 w 57"/>
                            <a:gd name="T63" fmla="*/ 0 h 22"/>
                            <a:gd name="T64" fmla="*/ 0 w 57"/>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7"/>
                            <a:gd name="T100" fmla="*/ 0 h 22"/>
                            <a:gd name="T101" fmla="*/ 57 w 57"/>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7" h="22">
                              <a:moveTo>
                                <a:pt x="11" y="0"/>
                              </a:moveTo>
                              <a:lnTo>
                                <a:pt x="11" y="0"/>
                              </a:lnTo>
                              <a:lnTo>
                                <a:pt x="9" y="2"/>
                              </a:lnTo>
                              <a:lnTo>
                                <a:pt x="5" y="2"/>
                              </a:lnTo>
                              <a:lnTo>
                                <a:pt x="2" y="5"/>
                              </a:lnTo>
                              <a:lnTo>
                                <a:pt x="2" y="8"/>
                              </a:lnTo>
                              <a:lnTo>
                                <a:pt x="0" y="11"/>
                              </a:lnTo>
                              <a:lnTo>
                                <a:pt x="2" y="13"/>
                              </a:lnTo>
                              <a:lnTo>
                                <a:pt x="2" y="17"/>
                              </a:lnTo>
                              <a:lnTo>
                                <a:pt x="5" y="19"/>
                              </a:lnTo>
                              <a:lnTo>
                                <a:pt x="5" y="22"/>
                              </a:lnTo>
                              <a:lnTo>
                                <a:pt x="9" y="22"/>
                              </a:lnTo>
                              <a:lnTo>
                                <a:pt x="11" y="22"/>
                              </a:lnTo>
                              <a:lnTo>
                                <a:pt x="41" y="22"/>
                              </a:lnTo>
                              <a:lnTo>
                                <a:pt x="44" y="22"/>
                              </a:lnTo>
                              <a:lnTo>
                                <a:pt x="48" y="22"/>
                              </a:lnTo>
                              <a:lnTo>
                                <a:pt x="50" y="22"/>
                              </a:lnTo>
                              <a:lnTo>
                                <a:pt x="50" y="19"/>
                              </a:lnTo>
                              <a:lnTo>
                                <a:pt x="54" y="17"/>
                              </a:lnTo>
                              <a:lnTo>
                                <a:pt x="54" y="13"/>
                              </a:lnTo>
                              <a:lnTo>
                                <a:pt x="57" y="11"/>
                              </a:lnTo>
                              <a:lnTo>
                                <a:pt x="54" y="8"/>
                              </a:lnTo>
                              <a:lnTo>
                                <a:pt x="54" y="5"/>
                              </a:lnTo>
                              <a:lnTo>
                                <a:pt x="50" y="2"/>
                              </a:lnTo>
                              <a:lnTo>
                                <a:pt x="48" y="2"/>
                              </a:lnTo>
                              <a:lnTo>
                                <a:pt x="41" y="0"/>
                              </a:lnTo>
                              <a:lnTo>
                                <a:pt x="11"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367" name="Line 667"/>
                        <p:cNvSpPr>
                          <a:spLocks noChangeShapeType="1"/>
                        </p:cNvSpPr>
                        <p:nvPr/>
                      </p:nvSpPr>
                      <p:spPr bwMode="auto">
                        <a:xfrm>
                          <a:off x="1899" y="2213"/>
                          <a:ext cx="1" cy="1"/>
                        </a:xfrm>
                        <a:prstGeom prst="line">
                          <a:avLst/>
                        </a:prstGeom>
                        <a:noFill/>
                        <a:ln w="28575">
                          <a:solidFill>
                            <a:schemeClr val="tx1"/>
                          </a:solidFill>
                          <a:round/>
                          <a:headEnd/>
                          <a:tailEnd/>
                        </a:ln>
                      </p:spPr>
                      <p:txBody>
                        <a:bodyPr/>
                        <a:lstStyle/>
                        <a:p>
                          <a:endParaRPr lang="fr-CA"/>
                        </a:p>
                      </p:txBody>
                    </p:sp>
                  </p:grpSp>
                  <p:grpSp>
                    <p:nvGrpSpPr>
                      <p:cNvPr id="122115" name="Group 668"/>
                      <p:cNvGrpSpPr>
                        <a:grpSpLocks/>
                      </p:cNvGrpSpPr>
                      <p:nvPr/>
                    </p:nvGrpSpPr>
                    <p:grpSpPr bwMode="auto">
                      <a:xfrm>
                        <a:off x="1899" y="1988"/>
                        <a:ext cx="350" cy="227"/>
                        <a:chOff x="1899" y="1988"/>
                        <a:chExt cx="350" cy="227"/>
                      </a:xfrm>
                    </p:grpSpPr>
                    <p:sp>
                      <p:nvSpPr>
                        <p:cNvPr id="122968" name="Freeform 669"/>
                        <p:cNvSpPr>
                          <a:spLocks/>
                        </p:cNvSpPr>
                        <p:nvPr/>
                      </p:nvSpPr>
                      <p:spPr bwMode="auto">
                        <a:xfrm>
                          <a:off x="1899" y="2208"/>
                          <a:ext cx="6" cy="7"/>
                        </a:xfrm>
                        <a:custGeom>
                          <a:avLst/>
                          <a:gdLst>
                            <a:gd name="T0" fmla="*/ 0 w 23"/>
                            <a:gd name="T1" fmla="*/ 0 h 37"/>
                            <a:gd name="T2" fmla="*/ 0 w 23"/>
                            <a:gd name="T3" fmla="*/ 0 h 37"/>
                            <a:gd name="T4" fmla="*/ 0 w 23"/>
                            <a:gd name="T5" fmla="*/ 0 h 37"/>
                            <a:gd name="T6" fmla="*/ 0 w 23"/>
                            <a:gd name="T7" fmla="*/ 0 h 37"/>
                            <a:gd name="T8" fmla="*/ 0 w 23"/>
                            <a:gd name="T9" fmla="*/ 0 h 37"/>
                            <a:gd name="T10" fmla="*/ 0 w 23"/>
                            <a:gd name="T11" fmla="*/ 0 h 37"/>
                            <a:gd name="T12" fmla="*/ 0 w 23"/>
                            <a:gd name="T13" fmla="*/ 0 h 37"/>
                            <a:gd name="T14" fmla="*/ 0 w 23"/>
                            <a:gd name="T15" fmla="*/ 0 h 37"/>
                            <a:gd name="T16" fmla="*/ 0 w 23"/>
                            <a:gd name="T17" fmla="*/ 0 h 37"/>
                            <a:gd name="T18" fmla="*/ 0 w 23"/>
                            <a:gd name="T19" fmla="*/ 0 h 37"/>
                            <a:gd name="T20" fmla="*/ 0 w 23"/>
                            <a:gd name="T21" fmla="*/ 0 h 37"/>
                            <a:gd name="T22" fmla="*/ 0 w 23"/>
                            <a:gd name="T23" fmla="*/ 0 h 37"/>
                            <a:gd name="T24" fmla="*/ 0 w 23"/>
                            <a:gd name="T25" fmla="*/ 0 h 37"/>
                            <a:gd name="T26" fmla="*/ 0 w 23"/>
                            <a:gd name="T27" fmla="*/ 0 h 37"/>
                            <a:gd name="T28" fmla="*/ 0 w 23"/>
                            <a:gd name="T29" fmla="*/ 0 h 37"/>
                            <a:gd name="T30" fmla="*/ 0 w 23"/>
                            <a:gd name="T31" fmla="*/ 0 h 37"/>
                            <a:gd name="T32" fmla="*/ 0 w 23"/>
                            <a:gd name="T33" fmla="*/ 0 h 37"/>
                            <a:gd name="T34" fmla="*/ 0 w 23"/>
                            <a:gd name="T35" fmla="*/ 0 h 37"/>
                            <a:gd name="T36" fmla="*/ 0 w 23"/>
                            <a:gd name="T37" fmla="*/ 0 h 37"/>
                            <a:gd name="T38" fmla="*/ 0 w 23"/>
                            <a:gd name="T39" fmla="*/ 0 h 37"/>
                            <a:gd name="T40" fmla="*/ 0 w 23"/>
                            <a:gd name="T41" fmla="*/ 0 h 37"/>
                            <a:gd name="T42" fmla="*/ 0 w 23"/>
                            <a:gd name="T43" fmla="*/ 0 h 37"/>
                            <a:gd name="T44" fmla="*/ 0 w 23"/>
                            <a:gd name="T45" fmla="*/ 0 h 37"/>
                            <a:gd name="T46" fmla="*/ 0 w 23"/>
                            <a:gd name="T47" fmla="*/ 0 h 37"/>
                            <a:gd name="T48" fmla="*/ 0 w 23"/>
                            <a:gd name="T49" fmla="*/ 0 h 37"/>
                            <a:gd name="T50" fmla="*/ 0 w 23"/>
                            <a:gd name="T51" fmla="*/ 0 h 37"/>
                            <a:gd name="T52" fmla="*/ 0 w 23"/>
                            <a:gd name="T53" fmla="*/ 0 h 37"/>
                            <a:gd name="T54" fmla="*/ 0 w 23"/>
                            <a:gd name="T55" fmla="*/ 0 h 37"/>
                            <a:gd name="T56" fmla="*/ 0 w 23"/>
                            <a:gd name="T57" fmla="*/ 0 h 37"/>
                            <a:gd name="T58" fmla="*/ 0 w 23"/>
                            <a:gd name="T59" fmla="*/ 0 h 37"/>
                            <a:gd name="T60" fmla="*/ 0 w 23"/>
                            <a:gd name="T61" fmla="*/ 0 h 37"/>
                            <a:gd name="T62" fmla="*/ 0 w 23"/>
                            <a:gd name="T63" fmla="*/ 0 h 37"/>
                            <a:gd name="T64" fmla="*/ 0 w 23"/>
                            <a:gd name="T65" fmla="*/ 0 h 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
                            <a:gd name="T100" fmla="*/ 0 h 37"/>
                            <a:gd name="T101" fmla="*/ 23 w 23"/>
                            <a:gd name="T102" fmla="*/ 37 h 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 h="37">
                              <a:moveTo>
                                <a:pt x="0" y="26"/>
                              </a:moveTo>
                              <a:lnTo>
                                <a:pt x="0" y="28"/>
                              </a:lnTo>
                              <a:lnTo>
                                <a:pt x="0" y="32"/>
                              </a:lnTo>
                              <a:lnTo>
                                <a:pt x="4" y="34"/>
                              </a:lnTo>
                              <a:lnTo>
                                <a:pt x="4" y="37"/>
                              </a:lnTo>
                              <a:lnTo>
                                <a:pt x="6" y="37"/>
                              </a:lnTo>
                              <a:lnTo>
                                <a:pt x="10" y="37"/>
                              </a:lnTo>
                              <a:lnTo>
                                <a:pt x="13" y="37"/>
                              </a:lnTo>
                              <a:lnTo>
                                <a:pt x="17" y="37"/>
                              </a:lnTo>
                              <a:lnTo>
                                <a:pt x="19" y="37"/>
                              </a:lnTo>
                              <a:lnTo>
                                <a:pt x="19" y="34"/>
                              </a:lnTo>
                              <a:lnTo>
                                <a:pt x="23" y="32"/>
                              </a:lnTo>
                              <a:lnTo>
                                <a:pt x="23" y="28"/>
                              </a:lnTo>
                              <a:lnTo>
                                <a:pt x="23" y="15"/>
                              </a:lnTo>
                              <a:lnTo>
                                <a:pt x="23" y="9"/>
                              </a:lnTo>
                              <a:lnTo>
                                <a:pt x="23" y="6"/>
                              </a:lnTo>
                              <a:lnTo>
                                <a:pt x="23" y="4"/>
                              </a:lnTo>
                              <a:lnTo>
                                <a:pt x="19" y="4"/>
                              </a:lnTo>
                              <a:lnTo>
                                <a:pt x="19" y="0"/>
                              </a:lnTo>
                              <a:lnTo>
                                <a:pt x="17" y="0"/>
                              </a:lnTo>
                              <a:lnTo>
                                <a:pt x="13" y="0"/>
                              </a:lnTo>
                              <a:lnTo>
                                <a:pt x="10" y="0"/>
                              </a:lnTo>
                              <a:lnTo>
                                <a:pt x="6" y="0"/>
                              </a:lnTo>
                              <a:lnTo>
                                <a:pt x="4" y="0"/>
                              </a:lnTo>
                              <a:lnTo>
                                <a:pt x="4" y="4"/>
                              </a:lnTo>
                              <a:lnTo>
                                <a:pt x="0" y="4"/>
                              </a:lnTo>
                              <a:lnTo>
                                <a:pt x="0" y="6"/>
                              </a:lnTo>
                              <a:lnTo>
                                <a:pt x="0" y="11"/>
                              </a:lnTo>
                              <a:lnTo>
                                <a:pt x="0" y="26"/>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969" name="Line 670"/>
                        <p:cNvSpPr>
                          <a:spLocks noChangeShapeType="1"/>
                        </p:cNvSpPr>
                        <p:nvPr/>
                      </p:nvSpPr>
                      <p:spPr bwMode="auto">
                        <a:xfrm>
                          <a:off x="1903" y="2208"/>
                          <a:ext cx="1" cy="1"/>
                        </a:xfrm>
                        <a:prstGeom prst="line">
                          <a:avLst/>
                        </a:prstGeom>
                        <a:noFill/>
                        <a:ln w="28575">
                          <a:solidFill>
                            <a:schemeClr val="tx1"/>
                          </a:solidFill>
                          <a:round/>
                          <a:headEnd/>
                          <a:tailEnd/>
                        </a:ln>
                      </p:spPr>
                      <p:txBody>
                        <a:bodyPr/>
                        <a:lstStyle/>
                        <a:p>
                          <a:endParaRPr lang="fr-CA"/>
                        </a:p>
                      </p:txBody>
                    </p:sp>
                    <p:sp>
                      <p:nvSpPr>
                        <p:cNvPr id="122970" name="Freeform 671"/>
                        <p:cNvSpPr>
                          <a:spLocks/>
                        </p:cNvSpPr>
                        <p:nvPr/>
                      </p:nvSpPr>
                      <p:spPr bwMode="auto">
                        <a:xfrm>
                          <a:off x="1899" y="2208"/>
                          <a:ext cx="10" cy="5"/>
                        </a:xfrm>
                        <a:custGeom>
                          <a:avLst/>
                          <a:gdLst>
                            <a:gd name="T0" fmla="*/ 0 w 38"/>
                            <a:gd name="T1" fmla="*/ 0 h 23"/>
                            <a:gd name="T2" fmla="*/ 0 w 38"/>
                            <a:gd name="T3" fmla="*/ 0 h 23"/>
                            <a:gd name="T4" fmla="*/ 0 w 38"/>
                            <a:gd name="T5" fmla="*/ 0 h 23"/>
                            <a:gd name="T6" fmla="*/ 0 w 38"/>
                            <a:gd name="T7" fmla="*/ 0 h 23"/>
                            <a:gd name="T8" fmla="*/ 0 w 38"/>
                            <a:gd name="T9" fmla="*/ 0 h 23"/>
                            <a:gd name="T10" fmla="*/ 0 w 38"/>
                            <a:gd name="T11" fmla="*/ 0 h 23"/>
                            <a:gd name="T12" fmla="*/ 0 w 38"/>
                            <a:gd name="T13" fmla="*/ 0 h 23"/>
                            <a:gd name="T14" fmla="*/ 0 w 38"/>
                            <a:gd name="T15" fmla="*/ 0 h 23"/>
                            <a:gd name="T16" fmla="*/ 0 w 38"/>
                            <a:gd name="T17" fmla="*/ 0 h 23"/>
                            <a:gd name="T18" fmla="*/ 0 w 38"/>
                            <a:gd name="T19" fmla="*/ 0 h 23"/>
                            <a:gd name="T20" fmla="*/ 0 w 38"/>
                            <a:gd name="T21" fmla="*/ 0 h 23"/>
                            <a:gd name="T22" fmla="*/ 0 w 38"/>
                            <a:gd name="T23" fmla="*/ 0 h 23"/>
                            <a:gd name="T24" fmla="*/ 0 w 38"/>
                            <a:gd name="T25" fmla="*/ 0 h 23"/>
                            <a:gd name="T26" fmla="*/ 0 w 38"/>
                            <a:gd name="T27" fmla="*/ 0 h 23"/>
                            <a:gd name="T28" fmla="*/ 0 w 38"/>
                            <a:gd name="T29" fmla="*/ 0 h 23"/>
                            <a:gd name="T30" fmla="*/ 0 w 38"/>
                            <a:gd name="T31" fmla="*/ 0 h 23"/>
                            <a:gd name="T32" fmla="*/ 0 w 38"/>
                            <a:gd name="T33" fmla="*/ 0 h 23"/>
                            <a:gd name="T34" fmla="*/ 0 w 38"/>
                            <a:gd name="T35" fmla="*/ 0 h 23"/>
                            <a:gd name="T36" fmla="*/ 0 w 38"/>
                            <a:gd name="T37" fmla="*/ 0 h 23"/>
                            <a:gd name="T38" fmla="*/ 0 w 38"/>
                            <a:gd name="T39" fmla="*/ 0 h 23"/>
                            <a:gd name="T40" fmla="*/ 0 w 38"/>
                            <a:gd name="T41" fmla="*/ 0 h 23"/>
                            <a:gd name="T42" fmla="*/ 0 w 38"/>
                            <a:gd name="T43" fmla="*/ 0 h 23"/>
                            <a:gd name="T44" fmla="*/ 0 w 38"/>
                            <a:gd name="T45" fmla="*/ 0 h 23"/>
                            <a:gd name="T46" fmla="*/ 0 w 38"/>
                            <a:gd name="T47" fmla="*/ 0 h 23"/>
                            <a:gd name="T48" fmla="*/ 0 w 38"/>
                            <a:gd name="T49" fmla="*/ 0 h 23"/>
                            <a:gd name="T50" fmla="*/ 0 w 38"/>
                            <a:gd name="T51" fmla="*/ 0 h 23"/>
                            <a:gd name="T52" fmla="*/ 0 w 38"/>
                            <a:gd name="T53" fmla="*/ 0 h 23"/>
                            <a:gd name="T54" fmla="*/ 0 w 38"/>
                            <a:gd name="T55" fmla="*/ 0 h 23"/>
                            <a:gd name="T56" fmla="*/ 0 w 38"/>
                            <a:gd name="T57" fmla="*/ 0 h 23"/>
                            <a:gd name="T58" fmla="*/ 0 w 38"/>
                            <a:gd name="T59" fmla="*/ 0 h 23"/>
                            <a:gd name="T60" fmla="*/ 0 w 38"/>
                            <a:gd name="T61" fmla="*/ 0 h 23"/>
                            <a:gd name="T62" fmla="*/ 0 w 38"/>
                            <a:gd name="T63" fmla="*/ 0 h 23"/>
                            <a:gd name="T64" fmla="*/ 0 w 38"/>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23"/>
                            <a:gd name="T101" fmla="*/ 38 w 38"/>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23">
                              <a:moveTo>
                                <a:pt x="13" y="0"/>
                              </a:moveTo>
                              <a:lnTo>
                                <a:pt x="10" y="0"/>
                              </a:lnTo>
                              <a:lnTo>
                                <a:pt x="6" y="0"/>
                              </a:lnTo>
                              <a:lnTo>
                                <a:pt x="4" y="0"/>
                              </a:lnTo>
                              <a:lnTo>
                                <a:pt x="4" y="4"/>
                              </a:lnTo>
                              <a:lnTo>
                                <a:pt x="0" y="4"/>
                              </a:lnTo>
                              <a:lnTo>
                                <a:pt x="0" y="6"/>
                              </a:lnTo>
                              <a:lnTo>
                                <a:pt x="0" y="9"/>
                              </a:lnTo>
                              <a:lnTo>
                                <a:pt x="0" y="11"/>
                              </a:lnTo>
                              <a:lnTo>
                                <a:pt x="0" y="15"/>
                              </a:lnTo>
                              <a:lnTo>
                                <a:pt x="0" y="17"/>
                              </a:lnTo>
                              <a:lnTo>
                                <a:pt x="4" y="17"/>
                              </a:lnTo>
                              <a:lnTo>
                                <a:pt x="4" y="20"/>
                              </a:lnTo>
                              <a:lnTo>
                                <a:pt x="6" y="20"/>
                              </a:lnTo>
                              <a:lnTo>
                                <a:pt x="10" y="23"/>
                              </a:lnTo>
                              <a:lnTo>
                                <a:pt x="23" y="23"/>
                              </a:lnTo>
                              <a:lnTo>
                                <a:pt x="29" y="23"/>
                              </a:lnTo>
                              <a:lnTo>
                                <a:pt x="32" y="20"/>
                              </a:lnTo>
                              <a:lnTo>
                                <a:pt x="36" y="17"/>
                              </a:lnTo>
                              <a:lnTo>
                                <a:pt x="38" y="15"/>
                              </a:lnTo>
                              <a:lnTo>
                                <a:pt x="38" y="11"/>
                              </a:lnTo>
                              <a:lnTo>
                                <a:pt x="38" y="9"/>
                              </a:lnTo>
                              <a:lnTo>
                                <a:pt x="38" y="6"/>
                              </a:lnTo>
                              <a:lnTo>
                                <a:pt x="36" y="4"/>
                              </a:lnTo>
                              <a:lnTo>
                                <a:pt x="32"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971" name="Line 672"/>
                        <p:cNvSpPr>
                          <a:spLocks noChangeShapeType="1"/>
                        </p:cNvSpPr>
                        <p:nvPr/>
                      </p:nvSpPr>
                      <p:spPr bwMode="auto">
                        <a:xfrm>
                          <a:off x="1903" y="2210"/>
                          <a:ext cx="1" cy="1"/>
                        </a:xfrm>
                        <a:prstGeom prst="line">
                          <a:avLst/>
                        </a:prstGeom>
                        <a:noFill/>
                        <a:ln w="28575">
                          <a:solidFill>
                            <a:schemeClr val="tx1"/>
                          </a:solidFill>
                          <a:round/>
                          <a:headEnd/>
                          <a:tailEnd/>
                        </a:ln>
                      </p:spPr>
                      <p:txBody>
                        <a:bodyPr/>
                        <a:lstStyle/>
                        <a:p>
                          <a:endParaRPr lang="fr-CA"/>
                        </a:p>
                      </p:txBody>
                    </p:sp>
                    <p:sp>
                      <p:nvSpPr>
                        <p:cNvPr id="122972" name="Freeform 673"/>
                        <p:cNvSpPr>
                          <a:spLocks/>
                        </p:cNvSpPr>
                        <p:nvPr/>
                      </p:nvSpPr>
                      <p:spPr bwMode="auto">
                        <a:xfrm>
                          <a:off x="1903" y="2201"/>
                          <a:ext cx="6" cy="12"/>
                        </a:xfrm>
                        <a:custGeom>
                          <a:avLst/>
                          <a:gdLst>
                            <a:gd name="T0" fmla="*/ 0 w 25"/>
                            <a:gd name="T1" fmla="*/ 0 h 56"/>
                            <a:gd name="T2" fmla="*/ 0 w 25"/>
                            <a:gd name="T3" fmla="*/ 0 h 56"/>
                            <a:gd name="T4" fmla="*/ 0 w 25"/>
                            <a:gd name="T5" fmla="*/ 0 h 56"/>
                            <a:gd name="T6" fmla="*/ 0 w 25"/>
                            <a:gd name="T7" fmla="*/ 0 h 56"/>
                            <a:gd name="T8" fmla="*/ 0 w 25"/>
                            <a:gd name="T9" fmla="*/ 0 h 56"/>
                            <a:gd name="T10" fmla="*/ 0 w 25"/>
                            <a:gd name="T11" fmla="*/ 0 h 56"/>
                            <a:gd name="T12" fmla="*/ 0 w 25"/>
                            <a:gd name="T13" fmla="*/ 0 h 56"/>
                            <a:gd name="T14" fmla="*/ 0 w 25"/>
                            <a:gd name="T15" fmla="*/ 0 h 56"/>
                            <a:gd name="T16" fmla="*/ 0 w 25"/>
                            <a:gd name="T17" fmla="*/ 0 h 56"/>
                            <a:gd name="T18" fmla="*/ 0 w 25"/>
                            <a:gd name="T19" fmla="*/ 0 h 56"/>
                            <a:gd name="T20" fmla="*/ 0 w 25"/>
                            <a:gd name="T21" fmla="*/ 0 h 56"/>
                            <a:gd name="T22" fmla="*/ 0 w 25"/>
                            <a:gd name="T23" fmla="*/ 0 h 56"/>
                            <a:gd name="T24" fmla="*/ 0 w 25"/>
                            <a:gd name="T25" fmla="*/ 0 h 56"/>
                            <a:gd name="T26" fmla="*/ 0 w 25"/>
                            <a:gd name="T27" fmla="*/ 0 h 56"/>
                            <a:gd name="T28" fmla="*/ 0 w 25"/>
                            <a:gd name="T29" fmla="*/ 0 h 56"/>
                            <a:gd name="T30" fmla="*/ 0 w 25"/>
                            <a:gd name="T31" fmla="*/ 0 h 56"/>
                            <a:gd name="T32" fmla="*/ 0 w 25"/>
                            <a:gd name="T33" fmla="*/ 0 h 56"/>
                            <a:gd name="T34" fmla="*/ 0 w 25"/>
                            <a:gd name="T35" fmla="*/ 0 h 56"/>
                            <a:gd name="T36" fmla="*/ 0 w 25"/>
                            <a:gd name="T37" fmla="*/ 0 h 56"/>
                            <a:gd name="T38" fmla="*/ 0 w 25"/>
                            <a:gd name="T39" fmla="*/ 0 h 56"/>
                            <a:gd name="T40" fmla="*/ 0 w 25"/>
                            <a:gd name="T41" fmla="*/ 0 h 56"/>
                            <a:gd name="T42" fmla="*/ 0 w 25"/>
                            <a:gd name="T43" fmla="*/ 0 h 56"/>
                            <a:gd name="T44" fmla="*/ 0 w 25"/>
                            <a:gd name="T45" fmla="*/ 0 h 56"/>
                            <a:gd name="T46" fmla="*/ 0 w 25"/>
                            <a:gd name="T47" fmla="*/ 0 h 56"/>
                            <a:gd name="T48" fmla="*/ 0 w 25"/>
                            <a:gd name="T49" fmla="*/ 0 h 56"/>
                            <a:gd name="T50" fmla="*/ 0 w 25"/>
                            <a:gd name="T51" fmla="*/ 0 h 56"/>
                            <a:gd name="T52" fmla="*/ 0 w 25"/>
                            <a:gd name="T53" fmla="*/ 0 h 56"/>
                            <a:gd name="T54" fmla="*/ 0 w 25"/>
                            <a:gd name="T55" fmla="*/ 0 h 56"/>
                            <a:gd name="T56" fmla="*/ 0 w 25"/>
                            <a:gd name="T57" fmla="*/ 0 h 56"/>
                            <a:gd name="T58" fmla="*/ 0 w 25"/>
                            <a:gd name="T59" fmla="*/ 0 h 56"/>
                            <a:gd name="T60" fmla="*/ 0 w 25"/>
                            <a:gd name="T61" fmla="*/ 0 h 56"/>
                            <a:gd name="T62" fmla="*/ 0 w 25"/>
                            <a:gd name="T63" fmla="*/ 0 h 56"/>
                            <a:gd name="T64" fmla="*/ 0 w 25"/>
                            <a:gd name="T65" fmla="*/ 0 h 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56"/>
                            <a:gd name="T101" fmla="*/ 25 w 25"/>
                            <a:gd name="T102" fmla="*/ 56 h 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56">
                              <a:moveTo>
                                <a:pt x="0" y="44"/>
                              </a:moveTo>
                              <a:lnTo>
                                <a:pt x="0" y="44"/>
                              </a:lnTo>
                              <a:lnTo>
                                <a:pt x="0" y="48"/>
                              </a:lnTo>
                              <a:lnTo>
                                <a:pt x="4" y="50"/>
                              </a:lnTo>
                              <a:lnTo>
                                <a:pt x="6" y="53"/>
                              </a:lnTo>
                              <a:lnTo>
                                <a:pt x="10" y="56"/>
                              </a:lnTo>
                              <a:lnTo>
                                <a:pt x="13" y="56"/>
                              </a:lnTo>
                              <a:lnTo>
                                <a:pt x="16" y="56"/>
                              </a:lnTo>
                              <a:lnTo>
                                <a:pt x="19" y="53"/>
                              </a:lnTo>
                              <a:lnTo>
                                <a:pt x="23" y="50"/>
                              </a:lnTo>
                              <a:lnTo>
                                <a:pt x="25" y="48"/>
                              </a:lnTo>
                              <a:lnTo>
                                <a:pt x="25" y="44"/>
                              </a:lnTo>
                              <a:lnTo>
                                <a:pt x="25" y="14"/>
                              </a:lnTo>
                              <a:lnTo>
                                <a:pt x="25" y="12"/>
                              </a:lnTo>
                              <a:lnTo>
                                <a:pt x="25" y="8"/>
                              </a:lnTo>
                              <a:lnTo>
                                <a:pt x="23" y="6"/>
                              </a:lnTo>
                              <a:lnTo>
                                <a:pt x="19" y="3"/>
                              </a:lnTo>
                              <a:lnTo>
                                <a:pt x="16" y="0"/>
                              </a:lnTo>
                              <a:lnTo>
                                <a:pt x="13" y="0"/>
                              </a:lnTo>
                              <a:lnTo>
                                <a:pt x="10" y="0"/>
                              </a:lnTo>
                              <a:lnTo>
                                <a:pt x="6" y="3"/>
                              </a:lnTo>
                              <a:lnTo>
                                <a:pt x="4" y="6"/>
                              </a:lnTo>
                              <a:lnTo>
                                <a:pt x="0" y="8"/>
                              </a:lnTo>
                              <a:lnTo>
                                <a:pt x="0" y="14"/>
                              </a:lnTo>
                              <a:lnTo>
                                <a:pt x="0" y="44"/>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973" name="Line 674"/>
                        <p:cNvSpPr>
                          <a:spLocks noChangeShapeType="1"/>
                        </p:cNvSpPr>
                        <p:nvPr/>
                      </p:nvSpPr>
                      <p:spPr bwMode="auto">
                        <a:xfrm>
                          <a:off x="1906" y="2201"/>
                          <a:ext cx="1" cy="1"/>
                        </a:xfrm>
                        <a:prstGeom prst="line">
                          <a:avLst/>
                        </a:prstGeom>
                        <a:noFill/>
                        <a:ln w="28575">
                          <a:solidFill>
                            <a:schemeClr val="tx1"/>
                          </a:solidFill>
                          <a:round/>
                          <a:headEnd/>
                          <a:tailEnd/>
                        </a:ln>
                      </p:spPr>
                      <p:txBody>
                        <a:bodyPr/>
                        <a:lstStyle/>
                        <a:p>
                          <a:endParaRPr lang="fr-CA"/>
                        </a:p>
                      </p:txBody>
                    </p:sp>
                    <p:sp>
                      <p:nvSpPr>
                        <p:cNvPr id="122974" name="Freeform 675"/>
                        <p:cNvSpPr>
                          <a:spLocks/>
                        </p:cNvSpPr>
                        <p:nvPr/>
                      </p:nvSpPr>
                      <p:spPr bwMode="auto">
                        <a:xfrm>
                          <a:off x="1903" y="2201"/>
                          <a:ext cx="13" cy="5"/>
                        </a:xfrm>
                        <a:custGeom>
                          <a:avLst/>
                          <a:gdLst>
                            <a:gd name="T0" fmla="*/ 0 w 54"/>
                            <a:gd name="T1" fmla="*/ 0 h 22"/>
                            <a:gd name="T2" fmla="*/ 0 w 54"/>
                            <a:gd name="T3" fmla="*/ 0 h 22"/>
                            <a:gd name="T4" fmla="*/ 0 w 54"/>
                            <a:gd name="T5" fmla="*/ 0 h 22"/>
                            <a:gd name="T6" fmla="*/ 0 w 54"/>
                            <a:gd name="T7" fmla="*/ 0 h 22"/>
                            <a:gd name="T8" fmla="*/ 0 w 54"/>
                            <a:gd name="T9" fmla="*/ 0 h 22"/>
                            <a:gd name="T10" fmla="*/ 0 w 54"/>
                            <a:gd name="T11" fmla="*/ 0 h 22"/>
                            <a:gd name="T12" fmla="*/ 0 w 54"/>
                            <a:gd name="T13" fmla="*/ 0 h 22"/>
                            <a:gd name="T14" fmla="*/ 0 w 54"/>
                            <a:gd name="T15" fmla="*/ 0 h 22"/>
                            <a:gd name="T16" fmla="*/ 0 w 54"/>
                            <a:gd name="T17" fmla="*/ 0 h 22"/>
                            <a:gd name="T18" fmla="*/ 0 w 54"/>
                            <a:gd name="T19" fmla="*/ 0 h 22"/>
                            <a:gd name="T20" fmla="*/ 0 w 54"/>
                            <a:gd name="T21" fmla="*/ 0 h 22"/>
                            <a:gd name="T22" fmla="*/ 0 w 54"/>
                            <a:gd name="T23" fmla="*/ 0 h 22"/>
                            <a:gd name="T24" fmla="*/ 0 w 54"/>
                            <a:gd name="T25" fmla="*/ 0 h 22"/>
                            <a:gd name="T26" fmla="*/ 0 w 54"/>
                            <a:gd name="T27" fmla="*/ 0 h 22"/>
                            <a:gd name="T28" fmla="*/ 0 w 54"/>
                            <a:gd name="T29" fmla="*/ 0 h 22"/>
                            <a:gd name="T30" fmla="*/ 0 w 54"/>
                            <a:gd name="T31" fmla="*/ 0 h 22"/>
                            <a:gd name="T32" fmla="*/ 0 w 54"/>
                            <a:gd name="T33" fmla="*/ 0 h 22"/>
                            <a:gd name="T34" fmla="*/ 0 w 54"/>
                            <a:gd name="T35" fmla="*/ 0 h 22"/>
                            <a:gd name="T36" fmla="*/ 0 w 54"/>
                            <a:gd name="T37" fmla="*/ 0 h 22"/>
                            <a:gd name="T38" fmla="*/ 0 w 54"/>
                            <a:gd name="T39" fmla="*/ 0 h 22"/>
                            <a:gd name="T40" fmla="*/ 0 w 54"/>
                            <a:gd name="T41" fmla="*/ 0 h 22"/>
                            <a:gd name="T42" fmla="*/ 0 w 54"/>
                            <a:gd name="T43" fmla="*/ 0 h 22"/>
                            <a:gd name="T44" fmla="*/ 0 w 54"/>
                            <a:gd name="T45" fmla="*/ 0 h 22"/>
                            <a:gd name="T46" fmla="*/ 0 w 54"/>
                            <a:gd name="T47" fmla="*/ 0 h 22"/>
                            <a:gd name="T48" fmla="*/ 0 w 54"/>
                            <a:gd name="T49" fmla="*/ 0 h 22"/>
                            <a:gd name="T50" fmla="*/ 0 w 54"/>
                            <a:gd name="T51" fmla="*/ 0 h 22"/>
                            <a:gd name="T52" fmla="*/ 0 w 54"/>
                            <a:gd name="T53" fmla="*/ 0 h 22"/>
                            <a:gd name="T54" fmla="*/ 0 w 54"/>
                            <a:gd name="T55" fmla="*/ 0 h 22"/>
                            <a:gd name="T56" fmla="*/ 0 w 54"/>
                            <a:gd name="T57" fmla="*/ 0 h 22"/>
                            <a:gd name="T58" fmla="*/ 0 w 54"/>
                            <a:gd name="T59" fmla="*/ 0 h 22"/>
                            <a:gd name="T60" fmla="*/ 0 w 54"/>
                            <a:gd name="T61" fmla="*/ 0 h 22"/>
                            <a:gd name="T62" fmla="*/ 0 w 54"/>
                            <a:gd name="T63" fmla="*/ 0 h 22"/>
                            <a:gd name="T64" fmla="*/ 0 w 54"/>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2"/>
                            <a:gd name="T101" fmla="*/ 54 w 54"/>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2">
                              <a:moveTo>
                                <a:pt x="13" y="0"/>
                              </a:moveTo>
                              <a:lnTo>
                                <a:pt x="10" y="0"/>
                              </a:lnTo>
                              <a:lnTo>
                                <a:pt x="6" y="3"/>
                              </a:lnTo>
                              <a:lnTo>
                                <a:pt x="4" y="6"/>
                              </a:lnTo>
                              <a:lnTo>
                                <a:pt x="0" y="8"/>
                              </a:lnTo>
                              <a:lnTo>
                                <a:pt x="0" y="12"/>
                              </a:lnTo>
                              <a:lnTo>
                                <a:pt x="0" y="14"/>
                              </a:lnTo>
                              <a:lnTo>
                                <a:pt x="0" y="17"/>
                              </a:lnTo>
                              <a:lnTo>
                                <a:pt x="4" y="20"/>
                              </a:lnTo>
                              <a:lnTo>
                                <a:pt x="6" y="22"/>
                              </a:lnTo>
                              <a:lnTo>
                                <a:pt x="10" y="22"/>
                              </a:lnTo>
                              <a:lnTo>
                                <a:pt x="38" y="22"/>
                              </a:lnTo>
                              <a:lnTo>
                                <a:pt x="45" y="22"/>
                              </a:lnTo>
                              <a:lnTo>
                                <a:pt x="49" y="22"/>
                              </a:lnTo>
                              <a:lnTo>
                                <a:pt x="51" y="20"/>
                              </a:lnTo>
                              <a:lnTo>
                                <a:pt x="54" y="17"/>
                              </a:lnTo>
                              <a:lnTo>
                                <a:pt x="54" y="14"/>
                              </a:lnTo>
                              <a:lnTo>
                                <a:pt x="54" y="12"/>
                              </a:lnTo>
                              <a:lnTo>
                                <a:pt x="54" y="8"/>
                              </a:lnTo>
                              <a:lnTo>
                                <a:pt x="51" y="6"/>
                              </a:lnTo>
                              <a:lnTo>
                                <a:pt x="49" y="3"/>
                              </a:lnTo>
                              <a:lnTo>
                                <a:pt x="42"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975" name="Line 676"/>
                        <p:cNvSpPr>
                          <a:spLocks noChangeShapeType="1"/>
                        </p:cNvSpPr>
                        <p:nvPr/>
                      </p:nvSpPr>
                      <p:spPr bwMode="auto">
                        <a:xfrm>
                          <a:off x="1910" y="2204"/>
                          <a:ext cx="1" cy="1"/>
                        </a:xfrm>
                        <a:prstGeom prst="line">
                          <a:avLst/>
                        </a:prstGeom>
                        <a:noFill/>
                        <a:ln w="28575">
                          <a:solidFill>
                            <a:schemeClr val="tx1"/>
                          </a:solidFill>
                          <a:round/>
                          <a:headEnd/>
                          <a:tailEnd/>
                        </a:ln>
                      </p:spPr>
                      <p:txBody>
                        <a:bodyPr/>
                        <a:lstStyle/>
                        <a:p>
                          <a:endParaRPr lang="fr-CA"/>
                        </a:p>
                      </p:txBody>
                    </p:sp>
                    <p:sp>
                      <p:nvSpPr>
                        <p:cNvPr id="122976" name="Freeform 677"/>
                        <p:cNvSpPr>
                          <a:spLocks/>
                        </p:cNvSpPr>
                        <p:nvPr/>
                      </p:nvSpPr>
                      <p:spPr bwMode="auto">
                        <a:xfrm>
                          <a:off x="1910" y="2199"/>
                          <a:ext cx="6" cy="7"/>
                        </a:xfrm>
                        <a:custGeom>
                          <a:avLst/>
                          <a:gdLst>
                            <a:gd name="T0" fmla="*/ 0 w 25"/>
                            <a:gd name="T1" fmla="*/ 0 h 36"/>
                            <a:gd name="T2" fmla="*/ 0 w 25"/>
                            <a:gd name="T3" fmla="*/ 0 h 36"/>
                            <a:gd name="T4" fmla="*/ 0 w 25"/>
                            <a:gd name="T5" fmla="*/ 0 h 36"/>
                            <a:gd name="T6" fmla="*/ 0 w 25"/>
                            <a:gd name="T7" fmla="*/ 0 h 36"/>
                            <a:gd name="T8" fmla="*/ 0 w 25"/>
                            <a:gd name="T9" fmla="*/ 0 h 36"/>
                            <a:gd name="T10" fmla="*/ 0 w 25"/>
                            <a:gd name="T11" fmla="*/ 0 h 36"/>
                            <a:gd name="T12" fmla="*/ 0 w 25"/>
                            <a:gd name="T13" fmla="*/ 0 h 36"/>
                            <a:gd name="T14" fmla="*/ 0 w 25"/>
                            <a:gd name="T15" fmla="*/ 0 h 36"/>
                            <a:gd name="T16" fmla="*/ 0 w 25"/>
                            <a:gd name="T17" fmla="*/ 0 h 36"/>
                            <a:gd name="T18" fmla="*/ 0 w 25"/>
                            <a:gd name="T19" fmla="*/ 0 h 36"/>
                            <a:gd name="T20" fmla="*/ 0 w 25"/>
                            <a:gd name="T21" fmla="*/ 0 h 36"/>
                            <a:gd name="T22" fmla="*/ 0 w 25"/>
                            <a:gd name="T23" fmla="*/ 0 h 36"/>
                            <a:gd name="T24" fmla="*/ 0 w 25"/>
                            <a:gd name="T25" fmla="*/ 0 h 36"/>
                            <a:gd name="T26" fmla="*/ 0 w 25"/>
                            <a:gd name="T27" fmla="*/ 0 h 36"/>
                            <a:gd name="T28" fmla="*/ 0 w 25"/>
                            <a:gd name="T29" fmla="*/ 0 h 36"/>
                            <a:gd name="T30" fmla="*/ 0 w 25"/>
                            <a:gd name="T31" fmla="*/ 0 h 36"/>
                            <a:gd name="T32" fmla="*/ 0 w 25"/>
                            <a:gd name="T33" fmla="*/ 0 h 36"/>
                            <a:gd name="T34" fmla="*/ 0 w 25"/>
                            <a:gd name="T35" fmla="*/ 0 h 36"/>
                            <a:gd name="T36" fmla="*/ 0 w 25"/>
                            <a:gd name="T37" fmla="*/ 0 h 36"/>
                            <a:gd name="T38" fmla="*/ 0 w 25"/>
                            <a:gd name="T39" fmla="*/ 0 h 36"/>
                            <a:gd name="T40" fmla="*/ 0 w 25"/>
                            <a:gd name="T41" fmla="*/ 0 h 36"/>
                            <a:gd name="T42" fmla="*/ 0 w 25"/>
                            <a:gd name="T43" fmla="*/ 0 h 36"/>
                            <a:gd name="T44" fmla="*/ 0 w 25"/>
                            <a:gd name="T45" fmla="*/ 0 h 36"/>
                            <a:gd name="T46" fmla="*/ 0 w 25"/>
                            <a:gd name="T47" fmla="*/ 0 h 36"/>
                            <a:gd name="T48" fmla="*/ 0 w 25"/>
                            <a:gd name="T49" fmla="*/ 0 h 36"/>
                            <a:gd name="T50" fmla="*/ 0 w 25"/>
                            <a:gd name="T51" fmla="*/ 0 h 36"/>
                            <a:gd name="T52" fmla="*/ 0 w 25"/>
                            <a:gd name="T53" fmla="*/ 0 h 36"/>
                            <a:gd name="T54" fmla="*/ 0 w 25"/>
                            <a:gd name="T55" fmla="*/ 0 h 36"/>
                            <a:gd name="T56" fmla="*/ 0 w 25"/>
                            <a:gd name="T57" fmla="*/ 0 h 36"/>
                            <a:gd name="T58" fmla="*/ 0 w 25"/>
                            <a:gd name="T59" fmla="*/ 0 h 36"/>
                            <a:gd name="T60" fmla="*/ 0 w 25"/>
                            <a:gd name="T61" fmla="*/ 0 h 36"/>
                            <a:gd name="T62" fmla="*/ 0 w 25"/>
                            <a:gd name="T63" fmla="*/ 0 h 36"/>
                            <a:gd name="T64" fmla="*/ 0 w 25"/>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36"/>
                            <a:gd name="T101" fmla="*/ 25 w 25"/>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36">
                              <a:moveTo>
                                <a:pt x="0" y="26"/>
                              </a:moveTo>
                              <a:lnTo>
                                <a:pt x="0" y="28"/>
                              </a:lnTo>
                              <a:lnTo>
                                <a:pt x="0" y="31"/>
                              </a:lnTo>
                              <a:lnTo>
                                <a:pt x="3" y="34"/>
                              </a:lnTo>
                              <a:lnTo>
                                <a:pt x="7" y="36"/>
                              </a:lnTo>
                              <a:lnTo>
                                <a:pt x="9" y="36"/>
                              </a:lnTo>
                              <a:lnTo>
                                <a:pt x="13" y="36"/>
                              </a:lnTo>
                              <a:lnTo>
                                <a:pt x="16" y="36"/>
                              </a:lnTo>
                              <a:lnTo>
                                <a:pt x="20" y="36"/>
                              </a:lnTo>
                              <a:lnTo>
                                <a:pt x="22" y="34"/>
                              </a:lnTo>
                              <a:lnTo>
                                <a:pt x="25" y="31"/>
                              </a:lnTo>
                              <a:lnTo>
                                <a:pt x="25" y="28"/>
                              </a:lnTo>
                              <a:lnTo>
                                <a:pt x="25" y="14"/>
                              </a:lnTo>
                              <a:lnTo>
                                <a:pt x="25" y="9"/>
                              </a:lnTo>
                              <a:lnTo>
                                <a:pt x="25" y="5"/>
                              </a:lnTo>
                              <a:lnTo>
                                <a:pt x="22" y="5"/>
                              </a:lnTo>
                              <a:lnTo>
                                <a:pt x="22" y="3"/>
                              </a:lnTo>
                              <a:lnTo>
                                <a:pt x="20" y="0"/>
                              </a:lnTo>
                              <a:lnTo>
                                <a:pt x="16" y="0"/>
                              </a:lnTo>
                              <a:lnTo>
                                <a:pt x="13" y="0"/>
                              </a:lnTo>
                              <a:lnTo>
                                <a:pt x="9" y="0"/>
                              </a:lnTo>
                              <a:lnTo>
                                <a:pt x="7" y="0"/>
                              </a:lnTo>
                              <a:lnTo>
                                <a:pt x="3" y="3"/>
                              </a:lnTo>
                              <a:lnTo>
                                <a:pt x="3" y="5"/>
                              </a:lnTo>
                              <a:lnTo>
                                <a:pt x="0" y="5"/>
                              </a:lnTo>
                              <a:lnTo>
                                <a:pt x="0" y="11"/>
                              </a:lnTo>
                              <a:lnTo>
                                <a:pt x="0" y="26"/>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977" name="Line 678"/>
                        <p:cNvSpPr>
                          <a:spLocks noChangeShapeType="1"/>
                        </p:cNvSpPr>
                        <p:nvPr/>
                      </p:nvSpPr>
                      <p:spPr bwMode="auto">
                        <a:xfrm>
                          <a:off x="1913" y="2199"/>
                          <a:ext cx="1" cy="1"/>
                        </a:xfrm>
                        <a:prstGeom prst="line">
                          <a:avLst/>
                        </a:prstGeom>
                        <a:noFill/>
                        <a:ln w="28575">
                          <a:solidFill>
                            <a:schemeClr val="tx1"/>
                          </a:solidFill>
                          <a:round/>
                          <a:headEnd/>
                          <a:tailEnd/>
                        </a:ln>
                      </p:spPr>
                      <p:txBody>
                        <a:bodyPr/>
                        <a:lstStyle/>
                        <a:p>
                          <a:endParaRPr lang="fr-CA"/>
                        </a:p>
                      </p:txBody>
                    </p:sp>
                    <p:sp>
                      <p:nvSpPr>
                        <p:cNvPr id="122978" name="Freeform 679"/>
                        <p:cNvSpPr>
                          <a:spLocks/>
                        </p:cNvSpPr>
                        <p:nvPr/>
                      </p:nvSpPr>
                      <p:spPr bwMode="auto">
                        <a:xfrm>
                          <a:off x="1910" y="2199"/>
                          <a:ext cx="14" cy="4"/>
                        </a:xfrm>
                        <a:custGeom>
                          <a:avLst/>
                          <a:gdLst>
                            <a:gd name="T0" fmla="*/ 0 w 55"/>
                            <a:gd name="T1" fmla="*/ 0 h 22"/>
                            <a:gd name="T2" fmla="*/ 0 w 55"/>
                            <a:gd name="T3" fmla="*/ 0 h 22"/>
                            <a:gd name="T4" fmla="*/ 0 w 55"/>
                            <a:gd name="T5" fmla="*/ 0 h 22"/>
                            <a:gd name="T6" fmla="*/ 0 w 55"/>
                            <a:gd name="T7" fmla="*/ 0 h 22"/>
                            <a:gd name="T8" fmla="*/ 0 w 55"/>
                            <a:gd name="T9" fmla="*/ 0 h 22"/>
                            <a:gd name="T10" fmla="*/ 0 w 55"/>
                            <a:gd name="T11" fmla="*/ 0 h 22"/>
                            <a:gd name="T12" fmla="*/ 0 w 55"/>
                            <a:gd name="T13" fmla="*/ 0 h 22"/>
                            <a:gd name="T14" fmla="*/ 0 w 55"/>
                            <a:gd name="T15" fmla="*/ 0 h 22"/>
                            <a:gd name="T16" fmla="*/ 0 w 55"/>
                            <a:gd name="T17" fmla="*/ 0 h 22"/>
                            <a:gd name="T18" fmla="*/ 0 w 55"/>
                            <a:gd name="T19" fmla="*/ 0 h 22"/>
                            <a:gd name="T20" fmla="*/ 0 w 55"/>
                            <a:gd name="T21" fmla="*/ 0 h 22"/>
                            <a:gd name="T22" fmla="*/ 0 w 55"/>
                            <a:gd name="T23" fmla="*/ 0 h 22"/>
                            <a:gd name="T24" fmla="*/ 0 w 55"/>
                            <a:gd name="T25" fmla="*/ 0 h 22"/>
                            <a:gd name="T26" fmla="*/ 0 w 55"/>
                            <a:gd name="T27" fmla="*/ 0 h 22"/>
                            <a:gd name="T28" fmla="*/ 0 w 55"/>
                            <a:gd name="T29" fmla="*/ 0 h 22"/>
                            <a:gd name="T30" fmla="*/ 0 w 55"/>
                            <a:gd name="T31" fmla="*/ 0 h 22"/>
                            <a:gd name="T32" fmla="*/ 0 w 55"/>
                            <a:gd name="T33" fmla="*/ 0 h 22"/>
                            <a:gd name="T34" fmla="*/ 0 w 55"/>
                            <a:gd name="T35" fmla="*/ 0 h 22"/>
                            <a:gd name="T36" fmla="*/ 0 w 55"/>
                            <a:gd name="T37" fmla="*/ 0 h 22"/>
                            <a:gd name="T38" fmla="*/ 0 w 55"/>
                            <a:gd name="T39" fmla="*/ 0 h 22"/>
                            <a:gd name="T40" fmla="*/ 0 w 55"/>
                            <a:gd name="T41" fmla="*/ 0 h 22"/>
                            <a:gd name="T42" fmla="*/ 0 w 55"/>
                            <a:gd name="T43" fmla="*/ 0 h 22"/>
                            <a:gd name="T44" fmla="*/ 0 w 55"/>
                            <a:gd name="T45" fmla="*/ 0 h 22"/>
                            <a:gd name="T46" fmla="*/ 0 w 55"/>
                            <a:gd name="T47" fmla="*/ 0 h 22"/>
                            <a:gd name="T48" fmla="*/ 0 w 55"/>
                            <a:gd name="T49" fmla="*/ 0 h 22"/>
                            <a:gd name="T50" fmla="*/ 0 w 55"/>
                            <a:gd name="T51" fmla="*/ 0 h 22"/>
                            <a:gd name="T52" fmla="*/ 0 w 55"/>
                            <a:gd name="T53" fmla="*/ 0 h 22"/>
                            <a:gd name="T54" fmla="*/ 0 w 55"/>
                            <a:gd name="T55" fmla="*/ 0 h 22"/>
                            <a:gd name="T56" fmla="*/ 0 w 55"/>
                            <a:gd name="T57" fmla="*/ 0 h 22"/>
                            <a:gd name="T58" fmla="*/ 0 w 55"/>
                            <a:gd name="T59" fmla="*/ 0 h 22"/>
                            <a:gd name="T60" fmla="*/ 0 w 55"/>
                            <a:gd name="T61" fmla="*/ 0 h 22"/>
                            <a:gd name="T62" fmla="*/ 0 w 55"/>
                            <a:gd name="T63" fmla="*/ 0 h 22"/>
                            <a:gd name="T64" fmla="*/ 0 w 55"/>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5"/>
                            <a:gd name="T100" fmla="*/ 0 h 22"/>
                            <a:gd name="T101" fmla="*/ 55 w 55"/>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5" h="22">
                              <a:moveTo>
                                <a:pt x="13" y="0"/>
                              </a:moveTo>
                              <a:lnTo>
                                <a:pt x="9" y="0"/>
                              </a:lnTo>
                              <a:lnTo>
                                <a:pt x="7" y="0"/>
                              </a:lnTo>
                              <a:lnTo>
                                <a:pt x="3" y="3"/>
                              </a:lnTo>
                              <a:lnTo>
                                <a:pt x="3" y="5"/>
                              </a:lnTo>
                              <a:lnTo>
                                <a:pt x="0" y="5"/>
                              </a:lnTo>
                              <a:lnTo>
                                <a:pt x="0" y="9"/>
                              </a:lnTo>
                              <a:lnTo>
                                <a:pt x="0" y="11"/>
                              </a:lnTo>
                              <a:lnTo>
                                <a:pt x="0" y="14"/>
                              </a:lnTo>
                              <a:lnTo>
                                <a:pt x="3" y="17"/>
                              </a:lnTo>
                              <a:lnTo>
                                <a:pt x="3" y="20"/>
                              </a:lnTo>
                              <a:lnTo>
                                <a:pt x="7" y="20"/>
                              </a:lnTo>
                              <a:lnTo>
                                <a:pt x="9" y="20"/>
                              </a:lnTo>
                              <a:lnTo>
                                <a:pt x="9" y="22"/>
                              </a:lnTo>
                              <a:lnTo>
                                <a:pt x="38" y="22"/>
                              </a:lnTo>
                              <a:lnTo>
                                <a:pt x="44" y="22"/>
                              </a:lnTo>
                              <a:lnTo>
                                <a:pt x="48" y="20"/>
                              </a:lnTo>
                              <a:lnTo>
                                <a:pt x="51" y="20"/>
                              </a:lnTo>
                              <a:lnTo>
                                <a:pt x="51" y="17"/>
                              </a:lnTo>
                              <a:lnTo>
                                <a:pt x="55" y="14"/>
                              </a:lnTo>
                              <a:lnTo>
                                <a:pt x="55" y="11"/>
                              </a:lnTo>
                              <a:lnTo>
                                <a:pt x="55" y="9"/>
                              </a:lnTo>
                              <a:lnTo>
                                <a:pt x="55" y="5"/>
                              </a:lnTo>
                              <a:lnTo>
                                <a:pt x="51" y="5"/>
                              </a:lnTo>
                              <a:lnTo>
                                <a:pt x="51" y="3"/>
                              </a:lnTo>
                              <a:lnTo>
                                <a:pt x="48" y="0"/>
                              </a:lnTo>
                              <a:lnTo>
                                <a:pt x="42"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979" name="Line 680"/>
                        <p:cNvSpPr>
                          <a:spLocks noChangeShapeType="1"/>
                        </p:cNvSpPr>
                        <p:nvPr/>
                      </p:nvSpPr>
                      <p:spPr bwMode="auto">
                        <a:xfrm>
                          <a:off x="1917" y="2201"/>
                          <a:ext cx="1" cy="1"/>
                        </a:xfrm>
                        <a:prstGeom prst="line">
                          <a:avLst/>
                        </a:prstGeom>
                        <a:noFill/>
                        <a:ln w="28575">
                          <a:solidFill>
                            <a:schemeClr val="tx1"/>
                          </a:solidFill>
                          <a:round/>
                          <a:headEnd/>
                          <a:tailEnd/>
                        </a:ln>
                      </p:spPr>
                      <p:txBody>
                        <a:bodyPr/>
                        <a:lstStyle/>
                        <a:p>
                          <a:endParaRPr lang="fr-CA"/>
                        </a:p>
                      </p:txBody>
                    </p:sp>
                    <p:sp>
                      <p:nvSpPr>
                        <p:cNvPr id="122980" name="Freeform 681"/>
                        <p:cNvSpPr>
                          <a:spLocks/>
                        </p:cNvSpPr>
                        <p:nvPr/>
                      </p:nvSpPr>
                      <p:spPr bwMode="auto">
                        <a:xfrm>
                          <a:off x="1917" y="2192"/>
                          <a:ext cx="7" cy="11"/>
                        </a:xfrm>
                        <a:custGeom>
                          <a:avLst/>
                          <a:gdLst>
                            <a:gd name="T0" fmla="*/ 0 w 26"/>
                            <a:gd name="T1" fmla="*/ 0 h 53"/>
                            <a:gd name="T2" fmla="*/ 0 w 26"/>
                            <a:gd name="T3" fmla="*/ 0 h 53"/>
                            <a:gd name="T4" fmla="*/ 0 w 26"/>
                            <a:gd name="T5" fmla="*/ 0 h 53"/>
                            <a:gd name="T6" fmla="*/ 0 w 26"/>
                            <a:gd name="T7" fmla="*/ 0 h 53"/>
                            <a:gd name="T8" fmla="*/ 0 w 26"/>
                            <a:gd name="T9" fmla="*/ 0 h 53"/>
                            <a:gd name="T10" fmla="*/ 0 w 26"/>
                            <a:gd name="T11" fmla="*/ 0 h 53"/>
                            <a:gd name="T12" fmla="*/ 0 w 26"/>
                            <a:gd name="T13" fmla="*/ 0 h 53"/>
                            <a:gd name="T14" fmla="*/ 0 w 26"/>
                            <a:gd name="T15" fmla="*/ 0 h 53"/>
                            <a:gd name="T16" fmla="*/ 0 w 26"/>
                            <a:gd name="T17" fmla="*/ 0 h 53"/>
                            <a:gd name="T18" fmla="*/ 0 w 26"/>
                            <a:gd name="T19" fmla="*/ 0 h 53"/>
                            <a:gd name="T20" fmla="*/ 0 w 26"/>
                            <a:gd name="T21" fmla="*/ 0 h 53"/>
                            <a:gd name="T22" fmla="*/ 0 w 26"/>
                            <a:gd name="T23" fmla="*/ 0 h 53"/>
                            <a:gd name="T24" fmla="*/ 0 w 26"/>
                            <a:gd name="T25" fmla="*/ 0 h 53"/>
                            <a:gd name="T26" fmla="*/ 0 w 26"/>
                            <a:gd name="T27" fmla="*/ 0 h 53"/>
                            <a:gd name="T28" fmla="*/ 0 w 26"/>
                            <a:gd name="T29" fmla="*/ 0 h 53"/>
                            <a:gd name="T30" fmla="*/ 0 w 26"/>
                            <a:gd name="T31" fmla="*/ 0 h 53"/>
                            <a:gd name="T32" fmla="*/ 0 w 26"/>
                            <a:gd name="T33" fmla="*/ 0 h 53"/>
                            <a:gd name="T34" fmla="*/ 0 w 26"/>
                            <a:gd name="T35" fmla="*/ 0 h 53"/>
                            <a:gd name="T36" fmla="*/ 0 w 26"/>
                            <a:gd name="T37" fmla="*/ 0 h 53"/>
                            <a:gd name="T38" fmla="*/ 0 w 26"/>
                            <a:gd name="T39" fmla="*/ 0 h 53"/>
                            <a:gd name="T40" fmla="*/ 0 w 26"/>
                            <a:gd name="T41" fmla="*/ 0 h 53"/>
                            <a:gd name="T42" fmla="*/ 0 w 26"/>
                            <a:gd name="T43" fmla="*/ 0 h 53"/>
                            <a:gd name="T44" fmla="*/ 0 w 26"/>
                            <a:gd name="T45" fmla="*/ 0 h 53"/>
                            <a:gd name="T46" fmla="*/ 0 w 26"/>
                            <a:gd name="T47" fmla="*/ 0 h 53"/>
                            <a:gd name="T48" fmla="*/ 0 w 26"/>
                            <a:gd name="T49" fmla="*/ 0 h 53"/>
                            <a:gd name="T50" fmla="*/ 0 w 26"/>
                            <a:gd name="T51" fmla="*/ 0 h 53"/>
                            <a:gd name="T52" fmla="*/ 0 w 26"/>
                            <a:gd name="T53" fmla="*/ 0 h 53"/>
                            <a:gd name="T54" fmla="*/ 0 w 26"/>
                            <a:gd name="T55" fmla="*/ 0 h 53"/>
                            <a:gd name="T56" fmla="*/ 0 w 26"/>
                            <a:gd name="T57" fmla="*/ 0 h 53"/>
                            <a:gd name="T58" fmla="*/ 0 w 26"/>
                            <a:gd name="T59" fmla="*/ 0 h 53"/>
                            <a:gd name="T60" fmla="*/ 0 w 26"/>
                            <a:gd name="T61" fmla="*/ 0 h 53"/>
                            <a:gd name="T62" fmla="*/ 0 w 26"/>
                            <a:gd name="T63" fmla="*/ 0 h 53"/>
                            <a:gd name="T64" fmla="*/ 0 w 26"/>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3"/>
                            <a:gd name="T101" fmla="*/ 26 w 26"/>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3">
                              <a:moveTo>
                                <a:pt x="0" y="42"/>
                              </a:moveTo>
                              <a:lnTo>
                                <a:pt x="0" y="45"/>
                              </a:lnTo>
                              <a:lnTo>
                                <a:pt x="2" y="48"/>
                              </a:lnTo>
                              <a:lnTo>
                                <a:pt x="2" y="51"/>
                              </a:lnTo>
                              <a:lnTo>
                                <a:pt x="6" y="51"/>
                              </a:lnTo>
                              <a:lnTo>
                                <a:pt x="9" y="51"/>
                              </a:lnTo>
                              <a:lnTo>
                                <a:pt x="9" y="53"/>
                              </a:lnTo>
                              <a:lnTo>
                                <a:pt x="13" y="53"/>
                              </a:lnTo>
                              <a:lnTo>
                                <a:pt x="15" y="53"/>
                              </a:lnTo>
                              <a:lnTo>
                                <a:pt x="19" y="51"/>
                              </a:lnTo>
                              <a:lnTo>
                                <a:pt x="22" y="51"/>
                              </a:lnTo>
                              <a:lnTo>
                                <a:pt x="22" y="48"/>
                              </a:lnTo>
                              <a:lnTo>
                                <a:pt x="26" y="45"/>
                              </a:lnTo>
                              <a:lnTo>
                                <a:pt x="26" y="14"/>
                              </a:lnTo>
                              <a:lnTo>
                                <a:pt x="26" y="8"/>
                              </a:lnTo>
                              <a:lnTo>
                                <a:pt x="26" y="6"/>
                              </a:lnTo>
                              <a:lnTo>
                                <a:pt x="22" y="3"/>
                              </a:lnTo>
                              <a:lnTo>
                                <a:pt x="19" y="0"/>
                              </a:lnTo>
                              <a:lnTo>
                                <a:pt x="15" y="0"/>
                              </a:lnTo>
                              <a:lnTo>
                                <a:pt x="13" y="0"/>
                              </a:lnTo>
                              <a:lnTo>
                                <a:pt x="9" y="0"/>
                              </a:lnTo>
                              <a:lnTo>
                                <a:pt x="6" y="0"/>
                              </a:lnTo>
                              <a:lnTo>
                                <a:pt x="2" y="3"/>
                              </a:lnTo>
                              <a:lnTo>
                                <a:pt x="0" y="6"/>
                              </a:lnTo>
                              <a:lnTo>
                                <a:pt x="0" y="12"/>
                              </a:lnTo>
                              <a:lnTo>
                                <a:pt x="0" y="42"/>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981" name="Line 682"/>
                        <p:cNvSpPr>
                          <a:spLocks noChangeShapeType="1"/>
                        </p:cNvSpPr>
                        <p:nvPr/>
                      </p:nvSpPr>
                      <p:spPr bwMode="auto">
                        <a:xfrm>
                          <a:off x="1920" y="2192"/>
                          <a:ext cx="1" cy="1"/>
                        </a:xfrm>
                        <a:prstGeom prst="line">
                          <a:avLst/>
                        </a:prstGeom>
                        <a:noFill/>
                        <a:ln w="28575">
                          <a:solidFill>
                            <a:schemeClr val="tx1"/>
                          </a:solidFill>
                          <a:round/>
                          <a:headEnd/>
                          <a:tailEnd/>
                        </a:ln>
                      </p:spPr>
                      <p:txBody>
                        <a:bodyPr/>
                        <a:lstStyle/>
                        <a:p>
                          <a:endParaRPr lang="fr-CA"/>
                        </a:p>
                      </p:txBody>
                    </p:sp>
                    <p:sp>
                      <p:nvSpPr>
                        <p:cNvPr id="122982" name="Freeform 683"/>
                        <p:cNvSpPr>
                          <a:spLocks/>
                        </p:cNvSpPr>
                        <p:nvPr/>
                      </p:nvSpPr>
                      <p:spPr bwMode="auto">
                        <a:xfrm>
                          <a:off x="1917" y="2192"/>
                          <a:ext cx="10" cy="4"/>
                        </a:xfrm>
                        <a:custGeom>
                          <a:avLst/>
                          <a:gdLst>
                            <a:gd name="T0" fmla="*/ 0 w 41"/>
                            <a:gd name="T1" fmla="*/ 0 h 20"/>
                            <a:gd name="T2" fmla="*/ 0 w 41"/>
                            <a:gd name="T3" fmla="*/ 0 h 20"/>
                            <a:gd name="T4" fmla="*/ 0 w 41"/>
                            <a:gd name="T5" fmla="*/ 0 h 20"/>
                            <a:gd name="T6" fmla="*/ 0 w 41"/>
                            <a:gd name="T7" fmla="*/ 0 h 20"/>
                            <a:gd name="T8" fmla="*/ 0 w 41"/>
                            <a:gd name="T9" fmla="*/ 0 h 20"/>
                            <a:gd name="T10" fmla="*/ 0 w 41"/>
                            <a:gd name="T11" fmla="*/ 0 h 20"/>
                            <a:gd name="T12" fmla="*/ 0 w 41"/>
                            <a:gd name="T13" fmla="*/ 0 h 20"/>
                            <a:gd name="T14" fmla="*/ 0 w 41"/>
                            <a:gd name="T15" fmla="*/ 0 h 20"/>
                            <a:gd name="T16" fmla="*/ 0 w 41"/>
                            <a:gd name="T17" fmla="*/ 0 h 20"/>
                            <a:gd name="T18" fmla="*/ 0 w 41"/>
                            <a:gd name="T19" fmla="*/ 0 h 20"/>
                            <a:gd name="T20" fmla="*/ 0 w 41"/>
                            <a:gd name="T21" fmla="*/ 0 h 20"/>
                            <a:gd name="T22" fmla="*/ 0 w 41"/>
                            <a:gd name="T23" fmla="*/ 0 h 20"/>
                            <a:gd name="T24" fmla="*/ 0 w 41"/>
                            <a:gd name="T25" fmla="*/ 0 h 20"/>
                            <a:gd name="T26" fmla="*/ 0 w 41"/>
                            <a:gd name="T27" fmla="*/ 0 h 20"/>
                            <a:gd name="T28" fmla="*/ 0 w 41"/>
                            <a:gd name="T29" fmla="*/ 0 h 20"/>
                            <a:gd name="T30" fmla="*/ 0 w 41"/>
                            <a:gd name="T31" fmla="*/ 0 h 20"/>
                            <a:gd name="T32" fmla="*/ 0 w 41"/>
                            <a:gd name="T33" fmla="*/ 0 h 20"/>
                            <a:gd name="T34" fmla="*/ 0 w 41"/>
                            <a:gd name="T35" fmla="*/ 0 h 20"/>
                            <a:gd name="T36" fmla="*/ 0 w 41"/>
                            <a:gd name="T37" fmla="*/ 0 h 20"/>
                            <a:gd name="T38" fmla="*/ 0 w 41"/>
                            <a:gd name="T39" fmla="*/ 0 h 20"/>
                            <a:gd name="T40" fmla="*/ 0 w 41"/>
                            <a:gd name="T41" fmla="*/ 0 h 20"/>
                            <a:gd name="T42" fmla="*/ 0 w 41"/>
                            <a:gd name="T43" fmla="*/ 0 h 20"/>
                            <a:gd name="T44" fmla="*/ 0 w 41"/>
                            <a:gd name="T45" fmla="*/ 0 h 20"/>
                            <a:gd name="T46" fmla="*/ 0 w 41"/>
                            <a:gd name="T47" fmla="*/ 0 h 20"/>
                            <a:gd name="T48" fmla="*/ 0 w 41"/>
                            <a:gd name="T49" fmla="*/ 0 h 20"/>
                            <a:gd name="T50" fmla="*/ 0 w 41"/>
                            <a:gd name="T51" fmla="*/ 0 h 20"/>
                            <a:gd name="T52" fmla="*/ 0 w 41"/>
                            <a:gd name="T53" fmla="*/ 0 h 20"/>
                            <a:gd name="T54" fmla="*/ 0 w 41"/>
                            <a:gd name="T55" fmla="*/ 0 h 20"/>
                            <a:gd name="T56" fmla="*/ 0 w 41"/>
                            <a:gd name="T57" fmla="*/ 0 h 20"/>
                            <a:gd name="T58" fmla="*/ 0 w 41"/>
                            <a:gd name="T59" fmla="*/ 0 h 20"/>
                            <a:gd name="T60" fmla="*/ 0 w 41"/>
                            <a:gd name="T61" fmla="*/ 0 h 20"/>
                            <a:gd name="T62" fmla="*/ 0 w 41"/>
                            <a:gd name="T63" fmla="*/ 0 h 20"/>
                            <a:gd name="T64" fmla="*/ 0 w 41"/>
                            <a:gd name="T65" fmla="*/ 0 h 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0"/>
                            <a:gd name="T101" fmla="*/ 41 w 41"/>
                            <a:gd name="T102" fmla="*/ 20 h 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0">
                              <a:moveTo>
                                <a:pt x="13" y="0"/>
                              </a:moveTo>
                              <a:lnTo>
                                <a:pt x="9" y="0"/>
                              </a:lnTo>
                              <a:lnTo>
                                <a:pt x="6" y="0"/>
                              </a:lnTo>
                              <a:lnTo>
                                <a:pt x="2" y="3"/>
                              </a:lnTo>
                              <a:lnTo>
                                <a:pt x="0" y="6"/>
                              </a:lnTo>
                              <a:lnTo>
                                <a:pt x="0" y="8"/>
                              </a:lnTo>
                              <a:lnTo>
                                <a:pt x="0" y="12"/>
                              </a:lnTo>
                              <a:lnTo>
                                <a:pt x="0" y="14"/>
                              </a:lnTo>
                              <a:lnTo>
                                <a:pt x="2" y="17"/>
                              </a:lnTo>
                              <a:lnTo>
                                <a:pt x="6" y="20"/>
                              </a:lnTo>
                              <a:lnTo>
                                <a:pt x="9" y="20"/>
                              </a:lnTo>
                              <a:lnTo>
                                <a:pt x="22" y="20"/>
                              </a:lnTo>
                              <a:lnTo>
                                <a:pt x="28" y="20"/>
                              </a:lnTo>
                              <a:lnTo>
                                <a:pt x="32" y="20"/>
                              </a:lnTo>
                              <a:lnTo>
                                <a:pt x="35" y="20"/>
                              </a:lnTo>
                              <a:lnTo>
                                <a:pt x="35" y="17"/>
                              </a:lnTo>
                              <a:lnTo>
                                <a:pt x="38" y="17"/>
                              </a:lnTo>
                              <a:lnTo>
                                <a:pt x="38" y="14"/>
                              </a:lnTo>
                              <a:lnTo>
                                <a:pt x="41" y="12"/>
                              </a:lnTo>
                              <a:lnTo>
                                <a:pt x="41" y="8"/>
                              </a:lnTo>
                              <a:lnTo>
                                <a:pt x="38" y="6"/>
                              </a:lnTo>
                              <a:lnTo>
                                <a:pt x="38" y="3"/>
                              </a:lnTo>
                              <a:lnTo>
                                <a:pt x="35" y="3"/>
                              </a:lnTo>
                              <a:lnTo>
                                <a:pt x="35" y="0"/>
                              </a:lnTo>
                              <a:lnTo>
                                <a:pt x="32"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983" name="Line 684"/>
                        <p:cNvSpPr>
                          <a:spLocks noChangeShapeType="1"/>
                        </p:cNvSpPr>
                        <p:nvPr/>
                      </p:nvSpPr>
                      <p:spPr bwMode="auto">
                        <a:xfrm>
                          <a:off x="1921" y="2195"/>
                          <a:ext cx="1" cy="1"/>
                        </a:xfrm>
                        <a:prstGeom prst="line">
                          <a:avLst/>
                        </a:prstGeom>
                        <a:noFill/>
                        <a:ln w="28575">
                          <a:solidFill>
                            <a:schemeClr val="tx1"/>
                          </a:solidFill>
                          <a:round/>
                          <a:headEnd/>
                          <a:tailEnd/>
                        </a:ln>
                      </p:spPr>
                      <p:txBody>
                        <a:bodyPr/>
                        <a:lstStyle/>
                        <a:p>
                          <a:endParaRPr lang="fr-CA"/>
                        </a:p>
                      </p:txBody>
                    </p:sp>
                    <p:sp>
                      <p:nvSpPr>
                        <p:cNvPr id="122984" name="Freeform 685"/>
                        <p:cNvSpPr>
                          <a:spLocks/>
                        </p:cNvSpPr>
                        <p:nvPr/>
                      </p:nvSpPr>
                      <p:spPr bwMode="auto">
                        <a:xfrm>
                          <a:off x="1921" y="2186"/>
                          <a:ext cx="6" cy="11"/>
                        </a:xfrm>
                        <a:custGeom>
                          <a:avLst/>
                          <a:gdLst>
                            <a:gd name="T0" fmla="*/ 0 w 26"/>
                            <a:gd name="T1" fmla="*/ 0 h 56"/>
                            <a:gd name="T2" fmla="*/ 0 w 26"/>
                            <a:gd name="T3" fmla="*/ 0 h 56"/>
                            <a:gd name="T4" fmla="*/ 0 w 26"/>
                            <a:gd name="T5" fmla="*/ 0 h 56"/>
                            <a:gd name="T6" fmla="*/ 0 w 26"/>
                            <a:gd name="T7" fmla="*/ 0 h 56"/>
                            <a:gd name="T8" fmla="*/ 0 w 26"/>
                            <a:gd name="T9" fmla="*/ 0 h 56"/>
                            <a:gd name="T10" fmla="*/ 0 w 26"/>
                            <a:gd name="T11" fmla="*/ 0 h 56"/>
                            <a:gd name="T12" fmla="*/ 0 w 26"/>
                            <a:gd name="T13" fmla="*/ 0 h 56"/>
                            <a:gd name="T14" fmla="*/ 0 w 26"/>
                            <a:gd name="T15" fmla="*/ 0 h 56"/>
                            <a:gd name="T16" fmla="*/ 0 w 26"/>
                            <a:gd name="T17" fmla="*/ 0 h 56"/>
                            <a:gd name="T18" fmla="*/ 0 w 26"/>
                            <a:gd name="T19" fmla="*/ 0 h 56"/>
                            <a:gd name="T20" fmla="*/ 0 w 26"/>
                            <a:gd name="T21" fmla="*/ 0 h 56"/>
                            <a:gd name="T22" fmla="*/ 0 w 26"/>
                            <a:gd name="T23" fmla="*/ 0 h 56"/>
                            <a:gd name="T24" fmla="*/ 0 w 26"/>
                            <a:gd name="T25" fmla="*/ 0 h 56"/>
                            <a:gd name="T26" fmla="*/ 0 w 26"/>
                            <a:gd name="T27" fmla="*/ 0 h 56"/>
                            <a:gd name="T28" fmla="*/ 0 w 26"/>
                            <a:gd name="T29" fmla="*/ 0 h 56"/>
                            <a:gd name="T30" fmla="*/ 0 w 26"/>
                            <a:gd name="T31" fmla="*/ 0 h 56"/>
                            <a:gd name="T32" fmla="*/ 0 w 26"/>
                            <a:gd name="T33" fmla="*/ 0 h 56"/>
                            <a:gd name="T34" fmla="*/ 0 w 26"/>
                            <a:gd name="T35" fmla="*/ 0 h 56"/>
                            <a:gd name="T36" fmla="*/ 0 w 26"/>
                            <a:gd name="T37" fmla="*/ 0 h 56"/>
                            <a:gd name="T38" fmla="*/ 0 w 26"/>
                            <a:gd name="T39" fmla="*/ 0 h 56"/>
                            <a:gd name="T40" fmla="*/ 0 w 26"/>
                            <a:gd name="T41" fmla="*/ 0 h 56"/>
                            <a:gd name="T42" fmla="*/ 0 w 26"/>
                            <a:gd name="T43" fmla="*/ 0 h 56"/>
                            <a:gd name="T44" fmla="*/ 0 w 26"/>
                            <a:gd name="T45" fmla="*/ 0 h 56"/>
                            <a:gd name="T46" fmla="*/ 0 w 26"/>
                            <a:gd name="T47" fmla="*/ 0 h 56"/>
                            <a:gd name="T48" fmla="*/ 0 w 26"/>
                            <a:gd name="T49" fmla="*/ 0 h 56"/>
                            <a:gd name="T50" fmla="*/ 0 w 26"/>
                            <a:gd name="T51" fmla="*/ 0 h 56"/>
                            <a:gd name="T52" fmla="*/ 0 w 26"/>
                            <a:gd name="T53" fmla="*/ 0 h 56"/>
                            <a:gd name="T54" fmla="*/ 0 w 26"/>
                            <a:gd name="T55" fmla="*/ 0 h 56"/>
                            <a:gd name="T56" fmla="*/ 0 w 26"/>
                            <a:gd name="T57" fmla="*/ 0 h 56"/>
                            <a:gd name="T58" fmla="*/ 0 w 26"/>
                            <a:gd name="T59" fmla="*/ 0 h 56"/>
                            <a:gd name="T60" fmla="*/ 0 w 26"/>
                            <a:gd name="T61" fmla="*/ 0 h 56"/>
                            <a:gd name="T62" fmla="*/ 0 w 26"/>
                            <a:gd name="T63" fmla="*/ 0 h 56"/>
                            <a:gd name="T64" fmla="*/ 0 w 26"/>
                            <a:gd name="T65" fmla="*/ 0 h 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6"/>
                            <a:gd name="T101" fmla="*/ 26 w 26"/>
                            <a:gd name="T102" fmla="*/ 56 h 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6">
                              <a:moveTo>
                                <a:pt x="0" y="45"/>
                              </a:moveTo>
                              <a:lnTo>
                                <a:pt x="0" y="45"/>
                              </a:lnTo>
                              <a:lnTo>
                                <a:pt x="0" y="47"/>
                              </a:lnTo>
                              <a:lnTo>
                                <a:pt x="0" y="50"/>
                              </a:lnTo>
                              <a:lnTo>
                                <a:pt x="4" y="50"/>
                              </a:lnTo>
                              <a:lnTo>
                                <a:pt x="4" y="53"/>
                              </a:lnTo>
                              <a:lnTo>
                                <a:pt x="7" y="53"/>
                              </a:lnTo>
                              <a:lnTo>
                                <a:pt x="11" y="53"/>
                              </a:lnTo>
                              <a:lnTo>
                                <a:pt x="13" y="56"/>
                              </a:lnTo>
                              <a:lnTo>
                                <a:pt x="13" y="53"/>
                              </a:lnTo>
                              <a:lnTo>
                                <a:pt x="17" y="53"/>
                              </a:lnTo>
                              <a:lnTo>
                                <a:pt x="20" y="53"/>
                              </a:lnTo>
                              <a:lnTo>
                                <a:pt x="20" y="50"/>
                              </a:lnTo>
                              <a:lnTo>
                                <a:pt x="23" y="50"/>
                              </a:lnTo>
                              <a:lnTo>
                                <a:pt x="23" y="47"/>
                              </a:lnTo>
                              <a:lnTo>
                                <a:pt x="26" y="45"/>
                              </a:lnTo>
                              <a:lnTo>
                                <a:pt x="26" y="14"/>
                              </a:lnTo>
                              <a:lnTo>
                                <a:pt x="26" y="11"/>
                              </a:lnTo>
                              <a:lnTo>
                                <a:pt x="23" y="9"/>
                              </a:lnTo>
                              <a:lnTo>
                                <a:pt x="23" y="5"/>
                              </a:lnTo>
                              <a:lnTo>
                                <a:pt x="20" y="3"/>
                              </a:lnTo>
                              <a:lnTo>
                                <a:pt x="17" y="3"/>
                              </a:lnTo>
                              <a:lnTo>
                                <a:pt x="13" y="0"/>
                              </a:lnTo>
                              <a:lnTo>
                                <a:pt x="11" y="0"/>
                              </a:lnTo>
                              <a:lnTo>
                                <a:pt x="7" y="3"/>
                              </a:lnTo>
                              <a:lnTo>
                                <a:pt x="4" y="3"/>
                              </a:lnTo>
                              <a:lnTo>
                                <a:pt x="0" y="5"/>
                              </a:lnTo>
                              <a:lnTo>
                                <a:pt x="0" y="9"/>
                              </a:lnTo>
                              <a:lnTo>
                                <a:pt x="0" y="14"/>
                              </a:lnTo>
                              <a:lnTo>
                                <a:pt x="0" y="45"/>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985" name="Line 686"/>
                        <p:cNvSpPr>
                          <a:spLocks noChangeShapeType="1"/>
                        </p:cNvSpPr>
                        <p:nvPr/>
                      </p:nvSpPr>
                      <p:spPr bwMode="auto">
                        <a:xfrm>
                          <a:off x="1924" y="2186"/>
                          <a:ext cx="1" cy="1"/>
                        </a:xfrm>
                        <a:prstGeom prst="line">
                          <a:avLst/>
                        </a:prstGeom>
                        <a:noFill/>
                        <a:ln w="28575">
                          <a:solidFill>
                            <a:schemeClr val="tx1"/>
                          </a:solidFill>
                          <a:round/>
                          <a:headEnd/>
                          <a:tailEnd/>
                        </a:ln>
                      </p:spPr>
                      <p:txBody>
                        <a:bodyPr/>
                        <a:lstStyle/>
                        <a:p>
                          <a:endParaRPr lang="fr-CA"/>
                        </a:p>
                      </p:txBody>
                    </p:sp>
                    <p:sp>
                      <p:nvSpPr>
                        <p:cNvPr id="122986" name="Freeform 687"/>
                        <p:cNvSpPr>
                          <a:spLocks/>
                        </p:cNvSpPr>
                        <p:nvPr/>
                      </p:nvSpPr>
                      <p:spPr bwMode="auto">
                        <a:xfrm>
                          <a:off x="1921" y="2186"/>
                          <a:ext cx="10" cy="4"/>
                        </a:xfrm>
                        <a:custGeom>
                          <a:avLst/>
                          <a:gdLst>
                            <a:gd name="T0" fmla="*/ 0 w 39"/>
                            <a:gd name="T1" fmla="*/ 0 h 22"/>
                            <a:gd name="T2" fmla="*/ 0 w 39"/>
                            <a:gd name="T3" fmla="*/ 0 h 22"/>
                            <a:gd name="T4" fmla="*/ 0 w 39"/>
                            <a:gd name="T5" fmla="*/ 0 h 22"/>
                            <a:gd name="T6" fmla="*/ 0 w 39"/>
                            <a:gd name="T7" fmla="*/ 0 h 22"/>
                            <a:gd name="T8" fmla="*/ 0 w 39"/>
                            <a:gd name="T9" fmla="*/ 0 h 22"/>
                            <a:gd name="T10" fmla="*/ 0 w 39"/>
                            <a:gd name="T11" fmla="*/ 0 h 22"/>
                            <a:gd name="T12" fmla="*/ 0 w 39"/>
                            <a:gd name="T13" fmla="*/ 0 h 22"/>
                            <a:gd name="T14" fmla="*/ 0 w 39"/>
                            <a:gd name="T15" fmla="*/ 0 h 22"/>
                            <a:gd name="T16" fmla="*/ 0 w 39"/>
                            <a:gd name="T17" fmla="*/ 0 h 22"/>
                            <a:gd name="T18" fmla="*/ 0 w 39"/>
                            <a:gd name="T19" fmla="*/ 0 h 22"/>
                            <a:gd name="T20" fmla="*/ 0 w 39"/>
                            <a:gd name="T21" fmla="*/ 0 h 22"/>
                            <a:gd name="T22" fmla="*/ 0 w 39"/>
                            <a:gd name="T23" fmla="*/ 0 h 22"/>
                            <a:gd name="T24" fmla="*/ 0 w 39"/>
                            <a:gd name="T25" fmla="*/ 0 h 22"/>
                            <a:gd name="T26" fmla="*/ 0 w 39"/>
                            <a:gd name="T27" fmla="*/ 0 h 22"/>
                            <a:gd name="T28" fmla="*/ 0 w 39"/>
                            <a:gd name="T29" fmla="*/ 0 h 22"/>
                            <a:gd name="T30" fmla="*/ 0 w 39"/>
                            <a:gd name="T31" fmla="*/ 0 h 22"/>
                            <a:gd name="T32" fmla="*/ 0 w 39"/>
                            <a:gd name="T33" fmla="*/ 0 h 22"/>
                            <a:gd name="T34" fmla="*/ 0 w 39"/>
                            <a:gd name="T35" fmla="*/ 0 h 22"/>
                            <a:gd name="T36" fmla="*/ 0 w 39"/>
                            <a:gd name="T37" fmla="*/ 0 h 22"/>
                            <a:gd name="T38" fmla="*/ 0 w 39"/>
                            <a:gd name="T39" fmla="*/ 0 h 22"/>
                            <a:gd name="T40" fmla="*/ 0 w 39"/>
                            <a:gd name="T41" fmla="*/ 0 h 22"/>
                            <a:gd name="T42" fmla="*/ 0 w 39"/>
                            <a:gd name="T43" fmla="*/ 0 h 22"/>
                            <a:gd name="T44" fmla="*/ 0 w 39"/>
                            <a:gd name="T45" fmla="*/ 0 h 22"/>
                            <a:gd name="T46" fmla="*/ 0 w 39"/>
                            <a:gd name="T47" fmla="*/ 0 h 22"/>
                            <a:gd name="T48" fmla="*/ 0 w 39"/>
                            <a:gd name="T49" fmla="*/ 0 h 22"/>
                            <a:gd name="T50" fmla="*/ 0 w 39"/>
                            <a:gd name="T51" fmla="*/ 0 h 22"/>
                            <a:gd name="T52" fmla="*/ 0 w 39"/>
                            <a:gd name="T53" fmla="*/ 0 h 22"/>
                            <a:gd name="T54" fmla="*/ 0 w 39"/>
                            <a:gd name="T55" fmla="*/ 0 h 22"/>
                            <a:gd name="T56" fmla="*/ 0 w 39"/>
                            <a:gd name="T57" fmla="*/ 0 h 22"/>
                            <a:gd name="T58" fmla="*/ 0 w 39"/>
                            <a:gd name="T59" fmla="*/ 0 h 22"/>
                            <a:gd name="T60" fmla="*/ 0 w 39"/>
                            <a:gd name="T61" fmla="*/ 0 h 22"/>
                            <a:gd name="T62" fmla="*/ 0 w 39"/>
                            <a:gd name="T63" fmla="*/ 0 h 22"/>
                            <a:gd name="T64" fmla="*/ 0 w 39"/>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
                            <a:gd name="T100" fmla="*/ 0 h 22"/>
                            <a:gd name="T101" fmla="*/ 39 w 39"/>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 h="22">
                              <a:moveTo>
                                <a:pt x="13" y="0"/>
                              </a:moveTo>
                              <a:lnTo>
                                <a:pt x="11" y="0"/>
                              </a:lnTo>
                              <a:lnTo>
                                <a:pt x="7" y="3"/>
                              </a:lnTo>
                              <a:lnTo>
                                <a:pt x="4" y="3"/>
                              </a:lnTo>
                              <a:lnTo>
                                <a:pt x="0" y="5"/>
                              </a:lnTo>
                              <a:lnTo>
                                <a:pt x="0" y="9"/>
                              </a:lnTo>
                              <a:lnTo>
                                <a:pt x="0" y="11"/>
                              </a:lnTo>
                              <a:lnTo>
                                <a:pt x="0" y="14"/>
                              </a:lnTo>
                              <a:lnTo>
                                <a:pt x="0" y="16"/>
                              </a:lnTo>
                              <a:lnTo>
                                <a:pt x="0" y="19"/>
                              </a:lnTo>
                              <a:lnTo>
                                <a:pt x="4" y="19"/>
                              </a:lnTo>
                              <a:lnTo>
                                <a:pt x="4" y="22"/>
                              </a:lnTo>
                              <a:lnTo>
                                <a:pt x="7" y="22"/>
                              </a:lnTo>
                              <a:lnTo>
                                <a:pt x="11" y="22"/>
                              </a:lnTo>
                              <a:lnTo>
                                <a:pt x="23" y="22"/>
                              </a:lnTo>
                              <a:lnTo>
                                <a:pt x="30" y="22"/>
                              </a:lnTo>
                              <a:lnTo>
                                <a:pt x="32" y="22"/>
                              </a:lnTo>
                              <a:lnTo>
                                <a:pt x="36" y="19"/>
                              </a:lnTo>
                              <a:lnTo>
                                <a:pt x="39" y="16"/>
                              </a:lnTo>
                              <a:lnTo>
                                <a:pt x="39" y="14"/>
                              </a:lnTo>
                              <a:lnTo>
                                <a:pt x="39" y="11"/>
                              </a:lnTo>
                              <a:lnTo>
                                <a:pt x="39" y="9"/>
                              </a:lnTo>
                              <a:lnTo>
                                <a:pt x="36" y="5"/>
                              </a:lnTo>
                              <a:lnTo>
                                <a:pt x="36" y="3"/>
                              </a:lnTo>
                              <a:lnTo>
                                <a:pt x="32" y="3"/>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987" name="Line 688"/>
                        <p:cNvSpPr>
                          <a:spLocks noChangeShapeType="1"/>
                        </p:cNvSpPr>
                        <p:nvPr/>
                      </p:nvSpPr>
                      <p:spPr bwMode="auto">
                        <a:xfrm>
                          <a:off x="1924" y="2188"/>
                          <a:ext cx="1" cy="1"/>
                        </a:xfrm>
                        <a:prstGeom prst="line">
                          <a:avLst/>
                        </a:prstGeom>
                        <a:noFill/>
                        <a:ln w="28575">
                          <a:solidFill>
                            <a:schemeClr val="tx1"/>
                          </a:solidFill>
                          <a:round/>
                          <a:headEnd/>
                          <a:tailEnd/>
                        </a:ln>
                      </p:spPr>
                      <p:txBody>
                        <a:bodyPr/>
                        <a:lstStyle/>
                        <a:p>
                          <a:endParaRPr lang="fr-CA"/>
                        </a:p>
                      </p:txBody>
                    </p:sp>
                    <p:sp>
                      <p:nvSpPr>
                        <p:cNvPr id="122988" name="Freeform 689"/>
                        <p:cNvSpPr>
                          <a:spLocks/>
                        </p:cNvSpPr>
                        <p:nvPr/>
                      </p:nvSpPr>
                      <p:spPr bwMode="auto">
                        <a:xfrm>
                          <a:off x="1924" y="2183"/>
                          <a:ext cx="7" cy="7"/>
                        </a:xfrm>
                        <a:custGeom>
                          <a:avLst/>
                          <a:gdLst>
                            <a:gd name="T0" fmla="*/ 0 w 26"/>
                            <a:gd name="T1" fmla="*/ 0 h 36"/>
                            <a:gd name="T2" fmla="*/ 0 w 26"/>
                            <a:gd name="T3" fmla="*/ 0 h 36"/>
                            <a:gd name="T4" fmla="*/ 0 w 26"/>
                            <a:gd name="T5" fmla="*/ 0 h 36"/>
                            <a:gd name="T6" fmla="*/ 0 w 26"/>
                            <a:gd name="T7" fmla="*/ 0 h 36"/>
                            <a:gd name="T8" fmla="*/ 0 w 26"/>
                            <a:gd name="T9" fmla="*/ 0 h 36"/>
                            <a:gd name="T10" fmla="*/ 0 w 26"/>
                            <a:gd name="T11" fmla="*/ 0 h 36"/>
                            <a:gd name="T12" fmla="*/ 0 w 26"/>
                            <a:gd name="T13" fmla="*/ 0 h 36"/>
                            <a:gd name="T14" fmla="*/ 0 w 26"/>
                            <a:gd name="T15" fmla="*/ 0 h 36"/>
                            <a:gd name="T16" fmla="*/ 0 w 26"/>
                            <a:gd name="T17" fmla="*/ 0 h 36"/>
                            <a:gd name="T18" fmla="*/ 0 w 26"/>
                            <a:gd name="T19" fmla="*/ 0 h 36"/>
                            <a:gd name="T20" fmla="*/ 0 w 26"/>
                            <a:gd name="T21" fmla="*/ 0 h 36"/>
                            <a:gd name="T22" fmla="*/ 0 w 26"/>
                            <a:gd name="T23" fmla="*/ 0 h 36"/>
                            <a:gd name="T24" fmla="*/ 0 w 26"/>
                            <a:gd name="T25" fmla="*/ 0 h 36"/>
                            <a:gd name="T26" fmla="*/ 0 w 26"/>
                            <a:gd name="T27" fmla="*/ 0 h 36"/>
                            <a:gd name="T28" fmla="*/ 0 w 26"/>
                            <a:gd name="T29" fmla="*/ 0 h 36"/>
                            <a:gd name="T30" fmla="*/ 0 w 26"/>
                            <a:gd name="T31" fmla="*/ 0 h 36"/>
                            <a:gd name="T32" fmla="*/ 0 w 26"/>
                            <a:gd name="T33" fmla="*/ 0 h 36"/>
                            <a:gd name="T34" fmla="*/ 0 w 26"/>
                            <a:gd name="T35" fmla="*/ 0 h 36"/>
                            <a:gd name="T36" fmla="*/ 0 w 26"/>
                            <a:gd name="T37" fmla="*/ 0 h 36"/>
                            <a:gd name="T38" fmla="*/ 0 w 26"/>
                            <a:gd name="T39" fmla="*/ 0 h 36"/>
                            <a:gd name="T40" fmla="*/ 0 w 26"/>
                            <a:gd name="T41" fmla="*/ 0 h 36"/>
                            <a:gd name="T42" fmla="*/ 0 w 26"/>
                            <a:gd name="T43" fmla="*/ 0 h 36"/>
                            <a:gd name="T44" fmla="*/ 0 w 26"/>
                            <a:gd name="T45" fmla="*/ 0 h 36"/>
                            <a:gd name="T46" fmla="*/ 0 w 26"/>
                            <a:gd name="T47" fmla="*/ 0 h 36"/>
                            <a:gd name="T48" fmla="*/ 0 w 26"/>
                            <a:gd name="T49" fmla="*/ 0 h 36"/>
                            <a:gd name="T50" fmla="*/ 0 w 26"/>
                            <a:gd name="T51" fmla="*/ 0 h 36"/>
                            <a:gd name="T52" fmla="*/ 0 w 26"/>
                            <a:gd name="T53" fmla="*/ 0 h 36"/>
                            <a:gd name="T54" fmla="*/ 0 w 26"/>
                            <a:gd name="T55" fmla="*/ 0 h 36"/>
                            <a:gd name="T56" fmla="*/ 0 w 26"/>
                            <a:gd name="T57" fmla="*/ 0 h 36"/>
                            <a:gd name="T58" fmla="*/ 0 w 26"/>
                            <a:gd name="T59" fmla="*/ 0 h 36"/>
                            <a:gd name="T60" fmla="*/ 0 w 26"/>
                            <a:gd name="T61" fmla="*/ 0 h 36"/>
                            <a:gd name="T62" fmla="*/ 0 w 26"/>
                            <a:gd name="T63" fmla="*/ 0 h 36"/>
                            <a:gd name="T64" fmla="*/ 0 w 26"/>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6"/>
                            <a:gd name="T101" fmla="*/ 26 w 26"/>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6">
                              <a:moveTo>
                                <a:pt x="0" y="25"/>
                              </a:moveTo>
                              <a:lnTo>
                                <a:pt x="0" y="28"/>
                              </a:lnTo>
                              <a:lnTo>
                                <a:pt x="0" y="30"/>
                              </a:lnTo>
                              <a:lnTo>
                                <a:pt x="4" y="33"/>
                              </a:lnTo>
                              <a:lnTo>
                                <a:pt x="7" y="36"/>
                              </a:lnTo>
                              <a:lnTo>
                                <a:pt x="10" y="36"/>
                              </a:lnTo>
                              <a:lnTo>
                                <a:pt x="13" y="36"/>
                              </a:lnTo>
                              <a:lnTo>
                                <a:pt x="17" y="36"/>
                              </a:lnTo>
                              <a:lnTo>
                                <a:pt x="19" y="36"/>
                              </a:lnTo>
                              <a:lnTo>
                                <a:pt x="23" y="33"/>
                              </a:lnTo>
                              <a:lnTo>
                                <a:pt x="26" y="30"/>
                              </a:lnTo>
                              <a:lnTo>
                                <a:pt x="26" y="28"/>
                              </a:lnTo>
                              <a:lnTo>
                                <a:pt x="26" y="14"/>
                              </a:lnTo>
                              <a:lnTo>
                                <a:pt x="26" y="8"/>
                              </a:lnTo>
                              <a:lnTo>
                                <a:pt x="26" y="6"/>
                              </a:lnTo>
                              <a:lnTo>
                                <a:pt x="23" y="2"/>
                              </a:lnTo>
                              <a:lnTo>
                                <a:pt x="19" y="0"/>
                              </a:lnTo>
                              <a:lnTo>
                                <a:pt x="17" y="0"/>
                              </a:lnTo>
                              <a:lnTo>
                                <a:pt x="13" y="0"/>
                              </a:lnTo>
                              <a:lnTo>
                                <a:pt x="10" y="0"/>
                              </a:lnTo>
                              <a:lnTo>
                                <a:pt x="7" y="0"/>
                              </a:lnTo>
                              <a:lnTo>
                                <a:pt x="4" y="2"/>
                              </a:lnTo>
                              <a:lnTo>
                                <a:pt x="0" y="6"/>
                              </a:lnTo>
                              <a:lnTo>
                                <a:pt x="0" y="11"/>
                              </a:lnTo>
                              <a:lnTo>
                                <a:pt x="0" y="25"/>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989" name="Line 690"/>
                        <p:cNvSpPr>
                          <a:spLocks noChangeShapeType="1"/>
                        </p:cNvSpPr>
                        <p:nvPr/>
                      </p:nvSpPr>
                      <p:spPr bwMode="auto">
                        <a:xfrm>
                          <a:off x="1927" y="2183"/>
                          <a:ext cx="1" cy="1"/>
                        </a:xfrm>
                        <a:prstGeom prst="line">
                          <a:avLst/>
                        </a:prstGeom>
                        <a:noFill/>
                        <a:ln w="28575">
                          <a:solidFill>
                            <a:schemeClr val="tx1"/>
                          </a:solidFill>
                          <a:round/>
                          <a:headEnd/>
                          <a:tailEnd/>
                        </a:ln>
                      </p:spPr>
                      <p:txBody>
                        <a:bodyPr/>
                        <a:lstStyle/>
                        <a:p>
                          <a:endParaRPr lang="fr-CA"/>
                        </a:p>
                      </p:txBody>
                    </p:sp>
                    <p:sp>
                      <p:nvSpPr>
                        <p:cNvPr id="122990" name="Freeform 691"/>
                        <p:cNvSpPr>
                          <a:spLocks/>
                        </p:cNvSpPr>
                        <p:nvPr/>
                      </p:nvSpPr>
                      <p:spPr bwMode="auto">
                        <a:xfrm>
                          <a:off x="1924" y="2183"/>
                          <a:ext cx="11" cy="5"/>
                        </a:xfrm>
                        <a:custGeom>
                          <a:avLst/>
                          <a:gdLst>
                            <a:gd name="T0" fmla="*/ 0 w 43"/>
                            <a:gd name="T1" fmla="*/ 0 h 23"/>
                            <a:gd name="T2" fmla="*/ 0 w 43"/>
                            <a:gd name="T3" fmla="*/ 0 h 23"/>
                            <a:gd name="T4" fmla="*/ 0 w 43"/>
                            <a:gd name="T5" fmla="*/ 0 h 23"/>
                            <a:gd name="T6" fmla="*/ 0 w 43"/>
                            <a:gd name="T7" fmla="*/ 0 h 23"/>
                            <a:gd name="T8" fmla="*/ 0 w 43"/>
                            <a:gd name="T9" fmla="*/ 0 h 23"/>
                            <a:gd name="T10" fmla="*/ 0 w 43"/>
                            <a:gd name="T11" fmla="*/ 0 h 23"/>
                            <a:gd name="T12" fmla="*/ 0 w 43"/>
                            <a:gd name="T13" fmla="*/ 0 h 23"/>
                            <a:gd name="T14" fmla="*/ 0 w 43"/>
                            <a:gd name="T15" fmla="*/ 0 h 23"/>
                            <a:gd name="T16" fmla="*/ 0 w 43"/>
                            <a:gd name="T17" fmla="*/ 0 h 23"/>
                            <a:gd name="T18" fmla="*/ 0 w 43"/>
                            <a:gd name="T19" fmla="*/ 0 h 23"/>
                            <a:gd name="T20" fmla="*/ 0 w 43"/>
                            <a:gd name="T21" fmla="*/ 0 h 23"/>
                            <a:gd name="T22" fmla="*/ 0 w 43"/>
                            <a:gd name="T23" fmla="*/ 0 h 23"/>
                            <a:gd name="T24" fmla="*/ 0 w 43"/>
                            <a:gd name="T25" fmla="*/ 0 h 23"/>
                            <a:gd name="T26" fmla="*/ 0 w 43"/>
                            <a:gd name="T27" fmla="*/ 0 h 23"/>
                            <a:gd name="T28" fmla="*/ 0 w 43"/>
                            <a:gd name="T29" fmla="*/ 0 h 23"/>
                            <a:gd name="T30" fmla="*/ 0 w 43"/>
                            <a:gd name="T31" fmla="*/ 0 h 23"/>
                            <a:gd name="T32" fmla="*/ 0 w 43"/>
                            <a:gd name="T33" fmla="*/ 0 h 23"/>
                            <a:gd name="T34" fmla="*/ 0 w 43"/>
                            <a:gd name="T35" fmla="*/ 0 h 23"/>
                            <a:gd name="T36" fmla="*/ 0 w 43"/>
                            <a:gd name="T37" fmla="*/ 0 h 23"/>
                            <a:gd name="T38" fmla="*/ 0 w 43"/>
                            <a:gd name="T39" fmla="*/ 0 h 23"/>
                            <a:gd name="T40" fmla="*/ 0 w 43"/>
                            <a:gd name="T41" fmla="*/ 0 h 23"/>
                            <a:gd name="T42" fmla="*/ 0 w 43"/>
                            <a:gd name="T43" fmla="*/ 0 h 23"/>
                            <a:gd name="T44" fmla="*/ 0 w 43"/>
                            <a:gd name="T45" fmla="*/ 0 h 23"/>
                            <a:gd name="T46" fmla="*/ 0 w 43"/>
                            <a:gd name="T47" fmla="*/ 0 h 23"/>
                            <a:gd name="T48" fmla="*/ 0 w 43"/>
                            <a:gd name="T49" fmla="*/ 0 h 23"/>
                            <a:gd name="T50" fmla="*/ 0 w 43"/>
                            <a:gd name="T51" fmla="*/ 0 h 23"/>
                            <a:gd name="T52" fmla="*/ 0 w 43"/>
                            <a:gd name="T53" fmla="*/ 0 h 23"/>
                            <a:gd name="T54" fmla="*/ 0 w 43"/>
                            <a:gd name="T55" fmla="*/ 0 h 23"/>
                            <a:gd name="T56" fmla="*/ 0 w 43"/>
                            <a:gd name="T57" fmla="*/ 0 h 23"/>
                            <a:gd name="T58" fmla="*/ 0 w 43"/>
                            <a:gd name="T59" fmla="*/ 0 h 23"/>
                            <a:gd name="T60" fmla="*/ 0 w 43"/>
                            <a:gd name="T61" fmla="*/ 0 h 23"/>
                            <a:gd name="T62" fmla="*/ 0 w 43"/>
                            <a:gd name="T63" fmla="*/ 0 h 23"/>
                            <a:gd name="T64" fmla="*/ 0 w 43"/>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3"/>
                            <a:gd name="T100" fmla="*/ 0 h 23"/>
                            <a:gd name="T101" fmla="*/ 43 w 43"/>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3" h="23">
                              <a:moveTo>
                                <a:pt x="13" y="0"/>
                              </a:moveTo>
                              <a:lnTo>
                                <a:pt x="10" y="0"/>
                              </a:lnTo>
                              <a:lnTo>
                                <a:pt x="7" y="0"/>
                              </a:lnTo>
                              <a:lnTo>
                                <a:pt x="4" y="2"/>
                              </a:lnTo>
                              <a:lnTo>
                                <a:pt x="0" y="6"/>
                              </a:lnTo>
                              <a:lnTo>
                                <a:pt x="0" y="8"/>
                              </a:lnTo>
                              <a:lnTo>
                                <a:pt x="0" y="11"/>
                              </a:lnTo>
                              <a:lnTo>
                                <a:pt x="0" y="14"/>
                              </a:lnTo>
                              <a:lnTo>
                                <a:pt x="4" y="17"/>
                              </a:lnTo>
                              <a:lnTo>
                                <a:pt x="4" y="19"/>
                              </a:lnTo>
                              <a:lnTo>
                                <a:pt x="7" y="19"/>
                              </a:lnTo>
                              <a:lnTo>
                                <a:pt x="10" y="19"/>
                              </a:lnTo>
                              <a:lnTo>
                                <a:pt x="10" y="23"/>
                              </a:lnTo>
                              <a:lnTo>
                                <a:pt x="23" y="23"/>
                              </a:lnTo>
                              <a:lnTo>
                                <a:pt x="30" y="23"/>
                              </a:lnTo>
                              <a:lnTo>
                                <a:pt x="32" y="19"/>
                              </a:lnTo>
                              <a:lnTo>
                                <a:pt x="36" y="19"/>
                              </a:lnTo>
                              <a:lnTo>
                                <a:pt x="39" y="17"/>
                              </a:lnTo>
                              <a:lnTo>
                                <a:pt x="39" y="14"/>
                              </a:lnTo>
                              <a:lnTo>
                                <a:pt x="43" y="11"/>
                              </a:lnTo>
                              <a:lnTo>
                                <a:pt x="43" y="8"/>
                              </a:lnTo>
                              <a:lnTo>
                                <a:pt x="39" y="6"/>
                              </a:lnTo>
                              <a:lnTo>
                                <a:pt x="39" y="2"/>
                              </a:lnTo>
                              <a:lnTo>
                                <a:pt x="36" y="2"/>
                              </a:lnTo>
                              <a:lnTo>
                                <a:pt x="36" y="0"/>
                              </a:lnTo>
                              <a:lnTo>
                                <a:pt x="32"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991" name="Line 692"/>
                        <p:cNvSpPr>
                          <a:spLocks noChangeShapeType="1"/>
                        </p:cNvSpPr>
                        <p:nvPr/>
                      </p:nvSpPr>
                      <p:spPr bwMode="auto">
                        <a:xfrm>
                          <a:off x="1928" y="2185"/>
                          <a:ext cx="1" cy="1"/>
                        </a:xfrm>
                        <a:prstGeom prst="line">
                          <a:avLst/>
                        </a:prstGeom>
                        <a:noFill/>
                        <a:ln w="28575">
                          <a:solidFill>
                            <a:schemeClr val="tx1"/>
                          </a:solidFill>
                          <a:round/>
                          <a:headEnd/>
                          <a:tailEnd/>
                        </a:ln>
                      </p:spPr>
                      <p:txBody>
                        <a:bodyPr/>
                        <a:lstStyle/>
                        <a:p>
                          <a:endParaRPr lang="fr-CA"/>
                        </a:p>
                      </p:txBody>
                    </p:sp>
                    <p:sp>
                      <p:nvSpPr>
                        <p:cNvPr id="122992" name="Freeform 693"/>
                        <p:cNvSpPr>
                          <a:spLocks/>
                        </p:cNvSpPr>
                        <p:nvPr/>
                      </p:nvSpPr>
                      <p:spPr bwMode="auto">
                        <a:xfrm>
                          <a:off x="1928" y="2173"/>
                          <a:ext cx="7" cy="15"/>
                        </a:xfrm>
                        <a:custGeom>
                          <a:avLst/>
                          <a:gdLst>
                            <a:gd name="T0" fmla="*/ 0 w 26"/>
                            <a:gd name="T1" fmla="*/ 0 h 71"/>
                            <a:gd name="T2" fmla="*/ 0 w 26"/>
                            <a:gd name="T3" fmla="*/ 0 h 71"/>
                            <a:gd name="T4" fmla="*/ 0 w 26"/>
                            <a:gd name="T5" fmla="*/ 0 h 71"/>
                            <a:gd name="T6" fmla="*/ 0 w 26"/>
                            <a:gd name="T7" fmla="*/ 0 h 71"/>
                            <a:gd name="T8" fmla="*/ 0 w 26"/>
                            <a:gd name="T9" fmla="*/ 0 h 71"/>
                            <a:gd name="T10" fmla="*/ 0 w 26"/>
                            <a:gd name="T11" fmla="*/ 0 h 71"/>
                            <a:gd name="T12" fmla="*/ 0 w 26"/>
                            <a:gd name="T13" fmla="*/ 0 h 71"/>
                            <a:gd name="T14" fmla="*/ 0 w 26"/>
                            <a:gd name="T15" fmla="*/ 0 h 71"/>
                            <a:gd name="T16" fmla="*/ 0 w 26"/>
                            <a:gd name="T17" fmla="*/ 0 h 71"/>
                            <a:gd name="T18" fmla="*/ 0 w 26"/>
                            <a:gd name="T19" fmla="*/ 0 h 71"/>
                            <a:gd name="T20" fmla="*/ 0 w 26"/>
                            <a:gd name="T21" fmla="*/ 0 h 71"/>
                            <a:gd name="T22" fmla="*/ 0 w 26"/>
                            <a:gd name="T23" fmla="*/ 0 h 71"/>
                            <a:gd name="T24" fmla="*/ 0 w 26"/>
                            <a:gd name="T25" fmla="*/ 0 h 71"/>
                            <a:gd name="T26" fmla="*/ 0 w 26"/>
                            <a:gd name="T27" fmla="*/ 0 h 71"/>
                            <a:gd name="T28" fmla="*/ 0 w 26"/>
                            <a:gd name="T29" fmla="*/ 0 h 71"/>
                            <a:gd name="T30" fmla="*/ 0 w 26"/>
                            <a:gd name="T31" fmla="*/ 0 h 71"/>
                            <a:gd name="T32" fmla="*/ 0 w 26"/>
                            <a:gd name="T33" fmla="*/ 0 h 71"/>
                            <a:gd name="T34" fmla="*/ 0 w 26"/>
                            <a:gd name="T35" fmla="*/ 0 h 71"/>
                            <a:gd name="T36" fmla="*/ 0 w 26"/>
                            <a:gd name="T37" fmla="*/ 0 h 71"/>
                            <a:gd name="T38" fmla="*/ 0 w 26"/>
                            <a:gd name="T39" fmla="*/ 0 h 71"/>
                            <a:gd name="T40" fmla="*/ 0 w 26"/>
                            <a:gd name="T41" fmla="*/ 0 h 71"/>
                            <a:gd name="T42" fmla="*/ 0 w 26"/>
                            <a:gd name="T43" fmla="*/ 0 h 71"/>
                            <a:gd name="T44" fmla="*/ 0 w 26"/>
                            <a:gd name="T45" fmla="*/ 0 h 71"/>
                            <a:gd name="T46" fmla="*/ 0 w 26"/>
                            <a:gd name="T47" fmla="*/ 0 h 71"/>
                            <a:gd name="T48" fmla="*/ 0 w 26"/>
                            <a:gd name="T49" fmla="*/ 0 h 71"/>
                            <a:gd name="T50" fmla="*/ 0 w 26"/>
                            <a:gd name="T51" fmla="*/ 0 h 71"/>
                            <a:gd name="T52" fmla="*/ 0 w 26"/>
                            <a:gd name="T53" fmla="*/ 0 h 71"/>
                            <a:gd name="T54" fmla="*/ 0 w 26"/>
                            <a:gd name="T55" fmla="*/ 0 h 71"/>
                            <a:gd name="T56" fmla="*/ 0 w 26"/>
                            <a:gd name="T57" fmla="*/ 0 h 71"/>
                            <a:gd name="T58" fmla="*/ 0 w 26"/>
                            <a:gd name="T59" fmla="*/ 0 h 71"/>
                            <a:gd name="T60" fmla="*/ 0 w 26"/>
                            <a:gd name="T61" fmla="*/ 0 h 71"/>
                            <a:gd name="T62" fmla="*/ 0 w 26"/>
                            <a:gd name="T63" fmla="*/ 0 h 71"/>
                            <a:gd name="T64" fmla="*/ 0 w 26"/>
                            <a:gd name="T65" fmla="*/ 0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71"/>
                            <a:gd name="T101" fmla="*/ 26 w 26"/>
                            <a:gd name="T102" fmla="*/ 71 h 7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71">
                              <a:moveTo>
                                <a:pt x="0" y="59"/>
                              </a:moveTo>
                              <a:lnTo>
                                <a:pt x="0" y="59"/>
                              </a:lnTo>
                              <a:lnTo>
                                <a:pt x="0" y="62"/>
                              </a:lnTo>
                              <a:lnTo>
                                <a:pt x="0" y="65"/>
                              </a:lnTo>
                              <a:lnTo>
                                <a:pt x="2" y="67"/>
                              </a:lnTo>
                              <a:lnTo>
                                <a:pt x="6" y="67"/>
                              </a:lnTo>
                              <a:lnTo>
                                <a:pt x="9" y="71"/>
                              </a:lnTo>
                              <a:lnTo>
                                <a:pt x="13" y="71"/>
                              </a:lnTo>
                              <a:lnTo>
                                <a:pt x="15" y="67"/>
                              </a:lnTo>
                              <a:lnTo>
                                <a:pt x="19" y="67"/>
                              </a:lnTo>
                              <a:lnTo>
                                <a:pt x="22" y="65"/>
                              </a:lnTo>
                              <a:lnTo>
                                <a:pt x="22" y="62"/>
                              </a:lnTo>
                              <a:lnTo>
                                <a:pt x="26" y="59"/>
                              </a:lnTo>
                              <a:lnTo>
                                <a:pt x="26" y="14"/>
                              </a:lnTo>
                              <a:lnTo>
                                <a:pt x="26" y="9"/>
                              </a:lnTo>
                              <a:lnTo>
                                <a:pt x="22" y="5"/>
                              </a:lnTo>
                              <a:lnTo>
                                <a:pt x="19" y="3"/>
                              </a:lnTo>
                              <a:lnTo>
                                <a:pt x="19" y="0"/>
                              </a:lnTo>
                              <a:lnTo>
                                <a:pt x="15" y="0"/>
                              </a:lnTo>
                              <a:lnTo>
                                <a:pt x="13" y="0"/>
                              </a:lnTo>
                              <a:lnTo>
                                <a:pt x="9" y="0"/>
                              </a:lnTo>
                              <a:lnTo>
                                <a:pt x="6" y="0"/>
                              </a:lnTo>
                              <a:lnTo>
                                <a:pt x="2" y="0"/>
                              </a:lnTo>
                              <a:lnTo>
                                <a:pt x="2" y="3"/>
                              </a:lnTo>
                              <a:lnTo>
                                <a:pt x="0" y="5"/>
                              </a:lnTo>
                              <a:lnTo>
                                <a:pt x="0" y="14"/>
                              </a:lnTo>
                              <a:lnTo>
                                <a:pt x="0" y="59"/>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993" name="Line 694"/>
                        <p:cNvSpPr>
                          <a:spLocks noChangeShapeType="1"/>
                        </p:cNvSpPr>
                        <p:nvPr/>
                      </p:nvSpPr>
                      <p:spPr bwMode="auto">
                        <a:xfrm>
                          <a:off x="1932" y="2173"/>
                          <a:ext cx="1" cy="1"/>
                        </a:xfrm>
                        <a:prstGeom prst="line">
                          <a:avLst/>
                        </a:prstGeom>
                        <a:noFill/>
                        <a:ln w="28575">
                          <a:solidFill>
                            <a:schemeClr val="tx1"/>
                          </a:solidFill>
                          <a:round/>
                          <a:headEnd/>
                          <a:tailEnd/>
                        </a:ln>
                      </p:spPr>
                      <p:txBody>
                        <a:bodyPr/>
                        <a:lstStyle/>
                        <a:p>
                          <a:endParaRPr lang="fr-CA"/>
                        </a:p>
                      </p:txBody>
                    </p:sp>
                    <p:sp>
                      <p:nvSpPr>
                        <p:cNvPr id="122994" name="Freeform 695"/>
                        <p:cNvSpPr>
                          <a:spLocks/>
                        </p:cNvSpPr>
                        <p:nvPr/>
                      </p:nvSpPr>
                      <p:spPr bwMode="auto">
                        <a:xfrm>
                          <a:off x="1928" y="2173"/>
                          <a:ext cx="10" cy="5"/>
                        </a:xfrm>
                        <a:custGeom>
                          <a:avLst/>
                          <a:gdLst>
                            <a:gd name="T0" fmla="*/ 0 w 37"/>
                            <a:gd name="T1" fmla="*/ 0 h 22"/>
                            <a:gd name="T2" fmla="*/ 0 w 37"/>
                            <a:gd name="T3" fmla="*/ 0 h 22"/>
                            <a:gd name="T4" fmla="*/ 0 w 37"/>
                            <a:gd name="T5" fmla="*/ 0 h 22"/>
                            <a:gd name="T6" fmla="*/ 0 w 37"/>
                            <a:gd name="T7" fmla="*/ 0 h 22"/>
                            <a:gd name="T8" fmla="*/ 0 w 37"/>
                            <a:gd name="T9" fmla="*/ 0 h 22"/>
                            <a:gd name="T10" fmla="*/ 0 w 37"/>
                            <a:gd name="T11" fmla="*/ 0 h 22"/>
                            <a:gd name="T12" fmla="*/ 0 w 37"/>
                            <a:gd name="T13" fmla="*/ 0 h 22"/>
                            <a:gd name="T14" fmla="*/ 0 w 37"/>
                            <a:gd name="T15" fmla="*/ 0 h 22"/>
                            <a:gd name="T16" fmla="*/ 0 w 37"/>
                            <a:gd name="T17" fmla="*/ 0 h 22"/>
                            <a:gd name="T18" fmla="*/ 0 w 37"/>
                            <a:gd name="T19" fmla="*/ 0 h 22"/>
                            <a:gd name="T20" fmla="*/ 0 w 37"/>
                            <a:gd name="T21" fmla="*/ 0 h 22"/>
                            <a:gd name="T22" fmla="*/ 0 w 37"/>
                            <a:gd name="T23" fmla="*/ 0 h 22"/>
                            <a:gd name="T24" fmla="*/ 0 w 37"/>
                            <a:gd name="T25" fmla="*/ 0 h 22"/>
                            <a:gd name="T26" fmla="*/ 0 w 37"/>
                            <a:gd name="T27" fmla="*/ 0 h 22"/>
                            <a:gd name="T28" fmla="*/ 0 w 37"/>
                            <a:gd name="T29" fmla="*/ 0 h 22"/>
                            <a:gd name="T30" fmla="*/ 0 w 37"/>
                            <a:gd name="T31" fmla="*/ 0 h 22"/>
                            <a:gd name="T32" fmla="*/ 0 w 37"/>
                            <a:gd name="T33" fmla="*/ 0 h 22"/>
                            <a:gd name="T34" fmla="*/ 0 w 37"/>
                            <a:gd name="T35" fmla="*/ 0 h 22"/>
                            <a:gd name="T36" fmla="*/ 0 w 37"/>
                            <a:gd name="T37" fmla="*/ 0 h 22"/>
                            <a:gd name="T38" fmla="*/ 0 w 37"/>
                            <a:gd name="T39" fmla="*/ 0 h 22"/>
                            <a:gd name="T40" fmla="*/ 0 w 37"/>
                            <a:gd name="T41" fmla="*/ 0 h 22"/>
                            <a:gd name="T42" fmla="*/ 0 w 37"/>
                            <a:gd name="T43" fmla="*/ 0 h 22"/>
                            <a:gd name="T44" fmla="*/ 0 w 37"/>
                            <a:gd name="T45" fmla="*/ 0 h 22"/>
                            <a:gd name="T46" fmla="*/ 0 w 37"/>
                            <a:gd name="T47" fmla="*/ 0 h 22"/>
                            <a:gd name="T48" fmla="*/ 0 w 37"/>
                            <a:gd name="T49" fmla="*/ 0 h 22"/>
                            <a:gd name="T50" fmla="*/ 0 w 37"/>
                            <a:gd name="T51" fmla="*/ 0 h 22"/>
                            <a:gd name="T52" fmla="*/ 0 w 37"/>
                            <a:gd name="T53" fmla="*/ 0 h 22"/>
                            <a:gd name="T54" fmla="*/ 0 w 37"/>
                            <a:gd name="T55" fmla="*/ 0 h 22"/>
                            <a:gd name="T56" fmla="*/ 0 w 37"/>
                            <a:gd name="T57" fmla="*/ 0 h 22"/>
                            <a:gd name="T58" fmla="*/ 0 w 37"/>
                            <a:gd name="T59" fmla="*/ 0 h 22"/>
                            <a:gd name="T60" fmla="*/ 0 w 37"/>
                            <a:gd name="T61" fmla="*/ 0 h 22"/>
                            <a:gd name="T62" fmla="*/ 0 w 37"/>
                            <a:gd name="T63" fmla="*/ 0 h 22"/>
                            <a:gd name="T64" fmla="*/ 0 w 37"/>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22"/>
                            <a:gd name="T101" fmla="*/ 37 w 37"/>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22">
                              <a:moveTo>
                                <a:pt x="13" y="0"/>
                              </a:moveTo>
                              <a:lnTo>
                                <a:pt x="9" y="0"/>
                              </a:lnTo>
                              <a:lnTo>
                                <a:pt x="6" y="0"/>
                              </a:lnTo>
                              <a:lnTo>
                                <a:pt x="2" y="0"/>
                              </a:lnTo>
                              <a:lnTo>
                                <a:pt x="2" y="3"/>
                              </a:lnTo>
                              <a:lnTo>
                                <a:pt x="0" y="5"/>
                              </a:lnTo>
                              <a:lnTo>
                                <a:pt x="0" y="9"/>
                              </a:lnTo>
                              <a:lnTo>
                                <a:pt x="0" y="11"/>
                              </a:lnTo>
                              <a:lnTo>
                                <a:pt x="0" y="14"/>
                              </a:lnTo>
                              <a:lnTo>
                                <a:pt x="0" y="16"/>
                              </a:lnTo>
                              <a:lnTo>
                                <a:pt x="2" y="20"/>
                              </a:lnTo>
                              <a:lnTo>
                                <a:pt x="6" y="22"/>
                              </a:lnTo>
                              <a:lnTo>
                                <a:pt x="9" y="22"/>
                              </a:lnTo>
                              <a:lnTo>
                                <a:pt x="22" y="22"/>
                              </a:lnTo>
                              <a:lnTo>
                                <a:pt x="28" y="22"/>
                              </a:lnTo>
                              <a:lnTo>
                                <a:pt x="32" y="22"/>
                              </a:lnTo>
                              <a:lnTo>
                                <a:pt x="32" y="20"/>
                              </a:lnTo>
                              <a:lnTo>
                                <a:pt x="35" y="20"/>
                              </a:lnTo>
                              <a:lnTo>
                                <a:pt x="35" y="16"/>
                              </a:lnTo>
                              <a:lnTo>
                                <a:pt x="37" y="14"/>
                              </a:lnTo>
                              <a:lnTo>
                                <a:pt x="37" y="11"/>
                              </a:lnTo>
                              <a:lnTo>
                                <a:pt x="37" y="9"/>
                              </a:lnTo>
                              <a:lnTo>
                                <a:pt x="37" y="5"/>
                              </a:lnTo>
                              <a:lnTo>
                                <a:pt x="35" y="5"/>
                              </a:lnTo>
                              <a:lnTo>
                                <a:pt x="35" y="3"/>
                              </a:lnTo>
                              <a:lnTo>
                                <a:pt x="32"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995" name="Line 696"/>
                        <p:cNvSpPr>
                          <a:spLocks noChangeShapeType="1"/>
                        </p:cNvSpPr>
                        <p:nvPr/>
                      </p:nvSpPr>
                      <p:spPr bwMode="auto">
                        <a:xfrm>
                          <a:off x="1932" y="2176"/>
                          <a:ext cx="1" cy="1"/>
                        </a:xfrm>
                        <a:prstGeom prst="line">
                          <a:avLst/>
                        </a:prstGeom>
                        <a:noFill/>
                        <a:ln w="28575">
                          <a:solidFill>
                            <a:schemeClr val="tx1"/>
                          </a:solidFill>
                          <a:round/>
                          <a:headEnd/>
                          <a:tailEnd/>
                        </a:ln>
                      </p:spPr>
                      <p:txBody>
                        <a:bodyPr/>
                        <a:lstStyle/>
                        <a:p>
                          <a:endParaRPr lang="fr-CA"/>
                        </a:p>
                      </p:txBody>
                    </p:sp>
                    <p:sp>
                      <p:nvSpPr>
                        <p:cNvPr id="122996" name="Freeform 697"/>
                        <p:cNvSpPr>
                          <a:spLocks/>
                        </p:cNvSpPr>
                        <p:nvPr/>
                      </p:nvSpPr>
                      <p:spPr bwMode="auto">
                        <a:xfrm>
                          <a:off x="1932" y="2170"/>
                          <a:ext cx="6" cy="8"/>
                        </a:xfrm>
                        <a:custGeom>
                          <a:avLst/>
                          <a:gdLst>
                            <a:gd name="T0" fmla="*/ 0 w 24"/>
                            <a:gd name="T1" fmla="*/ 0 h 38"/>
                            <a:gd name="T2" fmla="*/ 0 w 24"/>
                            <a:gd name="T3" fmla="*/ 0 h 38"/>
                            <a:gd name="T4" fmla="*/ 0 w 24"/>
                            <a:gd name="T5" fmla="*/ 0 h 38"/>
                            <a:gd name="T6" fmla="*/ 0 w 24"/>
                            <a:gd name="T7" fmla="*/ 0 h 38"/>
                            <a:gd name="T8" fmla="*/ 0 w 24"/>
                            <a:gd name="T9" fmla="*/ 0 h 38"/>
                            <a:gd name="T10" fmla="*/ 0 w 24"/>
                            <a:gd name="T11" fmla="*/ 0 h 38"/>
                            <a:gd name="T12" fmla="*/ 0 w 24"/>
                            <a:gd name="T13" fmla="*/ 0 h 38"/>
                            <a:gd name="T14" fmla="*/ 0 w 24"/>
                            <a:gd name="T15" fmla="*/ 0 h 38"/>
                            <a:gd name="T16" fmla="*/ 0 w 24"/>
                            <a:gd name="T17" fmla="*/ 0 h 38"/>
                            <a:gd name="T18" fmla="*/ 0 w 24"/>
                            <a:gd name="T19" fmla="*/ 0 h 38"/>
                            <a:gd name="T20" fmla="*/ 0 w 24"/>
                            <a:gd name="T21" fmla="*/ 0 h 38"/>
                            <a:gd name="T22" fmla="*/ 0 w 24"/>
                            <a:gd name="T23" fmla="*/ 0 h 38"/>
                            <a:gd name="T24" fmla="*/ 0 w 24"/>
                            <a:gd name="T25" fmla="*/ 0 h 38"/>
                            <a:gd name="T26" fmla="*/ 0 w 24"/>
                            <a:gd name="T27" fmla="*/ 0 h 38"/>
                            <a:gd name="T28" fmla="*/ 0 w 24"/>
                            <a:gd name="T29" fmla="*/ 0 h 38"/>
                            <a:gd name="T30" fmla="*/ 0 w 24"/>
                            <a:gd name="T31" fmla="*/ 0 h 38"/>
                            <a:gd name="T32" fmla="*/ 0 w 24"/>
                            <a:gd name="T33" fmla="*/ 0 h 38"/>
                            <a:gd name="T34" fmla="*/ 0 w 24"/>
                            <a:gd name="T35" fmla="*/ 0 h 38"/>
                            <a:gd name="T36" fmla="*/ 0 w 24"/>
                            <a:gd name="T37" fmla="*/ 0 h 38"/>
                            <a:gd name="T38" fmla="*/ 0 w 24"/>
                            <a:gd name="T39" fmla="*/ 0 h 38"/>
                            <a:gd name="T40" fmla="*/ 0 w 24"/>
                            <a:gd name="T41" fmla="*/ 0 h 38"/>
                            <a:gd name="T42" fmla="*/ 0 w 24"/>
                            <a:gd name="T43" fmla="*/ 0 h 38"/>
                            <a:gd name="T44" fmla="*/ 0 w 24"/>
                            <a:gd name="T45" fmla="*/ 0 h 38"/>
                            <a:gd name="T46" fmla="*/ 0 w 24"/>
                            <a:gd name="T47" fmla="*/ 0 h 38"/>
                            <a:gd name="T48" fmla="*/ 0 w 24"/>
                            <a:gd name="T49" fmla="*/ 0 h 38"/>
                            <a:gd name="T50" fmla="*/ 0 w 24"/>
                            <a:gd name="T51" fmla="*/ 0 h 38"/>
                            <a:gd name="T52" fmla="*/ 0 w 24"/>
                            <a:gd name="T53" fmla="*/ 0 h 38"/>
                            <a:gd name="T54" fmla="*/ 0 w 24"/>
                            <a:gd name="T55" fmla="*/ 0 h 38"/>
                            <a:gd name="T56" fmla="*/ 0 w 24"/>
                            <a:gd name="T57" fmla="*/ 0 h 38"/>
                            <a:gd name="T58" fmla="*/ 0 w 24"/>
                            <a:gd name="T59" fmla="*/ 0 h 38"/>
                            <a:gd name="T60" fmla="*/ 0 w 24"/>
                            <a:gd name="T61" fmla="*/ 0 h 38"/>
                            <a:gd name="T62" fmla="*/ 0 w 24"/>
                            <a:gd name="T63" fmla="*/ 0 h 38"/>
                            <a:gd name="T64" fmla="*/ 0 w 24"/>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
                            <a:gd name="T100" fmla="*/ 0 h 38"/>
                            <a:gd name="T101" fmla="*/ 24 w 24"/>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 h="38">
                              <a:moveTo>
                                <a:pt x="0" y="27"/>
                              </a:moveTo>
                              <a:lnTo>
                                <a:pt x="0" y="30"/>
                              </a:lnTo>
                              <a:lnTo>
                                <a:pt x="2" y="32"/>
                              </a:lnTo>
                              <a:lnTo>
                                <a:pt x="2" y="36"/>
                              </a:lnTo>
                              <a:lnTo>
                                <a:pt x="6" y="36"/>
                              </a:lnTo>
                              <a:lnTo>
                                <a:pt x="9" y="38"/>
                              </a:lnTo>
                              <a:lnTo>
                                <a:pt x="13" y="38"/>
                              </a:lnTo>
                              <a:lnTo>
                                <a:pt x="15" y="38"/>
                              </a:lnTo>
                              <a:lnTo>
                                <a:pt x="19" y="38"/>
                              </a:lnTo>
                              <a:lnTo>
                                <a:pt x="19" y="36"/>
                              </a:lnTo>
                              <a:lnTo>
                                <a:pt x="22" y="36"/>
                              </a:lnTo>
                              <a:lnTo>
                                <a:pt x="22" y="32"/>
                              </a:lnTo>
                              <a:lnTo>
                                <a:pt x="24" y="30"/>
                              </a:lnTo>
                              <a:lnTo>
                                <a:pt x="24" y="16"/>
                              </a:lnTo>
                              <a:lnTo>
                                <a:pt x="24" y="8"/>
                              </a:lnTo>
                              <a:lnTo>
                                <a:pt x="22" y="5"/>
                              </a:lnTo>
                              <a:lnTo>
                                <a:pt x="22" y="2"/>
                              </a:lnTo>
                              <a:lnTo>
                                <a:pt x="19" y="2"/>
                              </a:lnTo>
                              <a:lnTo>
                                <a:pt x="19" y="0"/>
                              </a:lnTo>
                              <a:lnTo>
                                <a:pt x="15" y="0"/>
                              </a:lnTo>
                              <a:lnTo>
                                <a:pt x="13" y="0"/>
                              </a:lnTo>
                              <a:lnTo>
                                <a:pt x="9" y="0"/>
                              </a:lnTo>
                              <a:lnTo>
                                <a:pt x="6" y="2"/>
                              </a:lnTo>
                              <a:lnTo>
                                <a:pt x="2" y="2"/>
                              </a:lnTo>
                              <a:lnTo>
                                <a:pt x="2" y="5"/>
                              </a:lnTo>
                              <a:lnTo>
                                <a:pt x="0" y="8"/>
                              </a:lnTo>
                              <a:lnTo>
                                <a:pt x="0" y="13"/>
                              </a:lnTo>
                              <a:lnTo>
                                <a:pt x="0" y="27"/>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997" name="Line 698"/>
                        <p:cNvSpPr>
                          <a:spLocks noChangeShapeType="1"/>
                        </p:cNvSpPr>
                        <p:nvPr/>
                      </p:nvSpPr>
                      <p:spPr bwMode="auto">
                        <a:xfrm>
                          <a:off x="1935" y="2170"/>
                          <a:ext cx="1" cy="1"/>
                        </a:xfrm>
                        <a:prstGeom prst="line">
                          <a:avLst/>
                        </a:prstGeom>
                        <a:noFill/>
                        <a:ln w="28575">
                          <a:solidFill>
                            <a:schemeClr val="tx1"/>
                          </a:solidFill>
                          <a:round/>
                          <a:headEnd/>
                          <a:tailEnd/>
                        </a:ln>
                      </p:spPr>
                      <p:txBody>
                        <a:bodyPr/>
                        <a:lstStyle/>
                        <a:p>
                          <a:endParaRPr lang="fr-CA"/>
                        </a:p>
                      </p:txBody>
                    </p:sp>
                    <p:sp>
                      <p:nvSpPr>
                        <p:cNvPr id="122998" name="Freeform 699"/>
                        <p:cNvSpPr>
                          <a:spLocks/>
                        </p:cNvSpPr>
                        <p:nvPr/>
                      </p:nvSpPr>
                      <p:spPr bwMode="auto">
                        <a:xfrm>
                          <a:off x="1932" y="2170"/>
                          <a:ext cx="13" cy="4"/>
                        </a:xfrm>
                        <a:custGeom>
                          <a:avLst/>
                          <a:gdLst>
                            <a:gd name="T0" fmla="*/ 0 w 54"/>
                            <a:gd name="T1" fmla="*/ 0 h 21"/>
                            <a:gd name="T2" fmla="*/ 0 w 54"/>
                            <a:gd name="T3" fmla="*/ 0 h 21"/>
                            <a:gd name="T4" fmla="*/ 0 w 54"/>
                            <a:gd name="T5" fmla="*/ 0 h 21"/>
                            <a:gd name="T6" fmla="*/ 0 w 54"/>
                            <a:gd name="T7" fmla="*/ 0 h 21"/>
                            <a:gd name="T8" fmla="*/ 0 w 54"/>
                            <a:gd name="T9" fmla="*/ 0 h 21"/>
                            <a:gd name="T10" fmla="*/ 0 w 54"/>
                            <a:gd name="T11" fmla="*/ 0 h 21"/>
                            <a:gd name="T12" fmla="*/ 0 w 54"/>
                            <a:gd name="T13" fmla="*/ 0 h 21"/>
                            <a:gd name="T14" fmla="*/ 0 w 54"/>
                            <a:gd name="T15" fmla="*/ 0 h 21"/>
                            <a:gd name="T16" fmla="*/ 0 w 54"/>
                            <a:gd name="T17" fmla="*/ 0 h 21"/>
                            <a:gd name="T18" fmla="*/ 0 w 54"/>
                            <a:gd name="T19" fmla="*/ 0 h 21"/>
                            <a:gd name="T20" fmla="*/ 0 w 54"/>
                            <a:gd name="T21" fmla="*/ 0 h 21"/>
                            <a:gd name="T22" fmla="*/ 0 w 54"/>
                            <a:gd name="T23" fmla="*/ 0 h 21"/>
                            <a:gd name="T24" fmla="*/ 0 w 54"/>
                            <a:gd name="T25" fmla="*/ 0 h 21"/>
                            <a:gd name="T26" fmla="*/ 0 w 54"/>
                            <a:gd name="T27" fmla="*/ 0 h 21"/>
                            <a:gd name="T28" fmla="*/ 0 w 54"/>
                            <a:gd name="T29" fmla="*/ 0 h 21"/>
                            <a:gd name="T30" fmla="*/ 0 w 54"/>
                            <a:gd name="T31" fmla="*/ 0 h 21"/>
                            <a:gd name="T32" fmla="*/ 0 w 54"/>
                            <a:gd name="T33" fmla="*/ 0 h 21"/>
                            <a:gd name="T34" fmla="*/ 0 w 54"/>
                            <a:gd name="T35" fmla="*/ 0 h 21"/>
                            <a:gd name="T36" fmla="*/ 0 w 54"/>
                            <a:gd name="T37" fmla="*/ 0 h 21"/>
                            <a:gd name="T38" fmla="*/ 0 w 54"/>
                            <a:gd name="T39" fmla="*/ 0 h 21"/>
                            <a:gd name="T40" fmla="*/ 0 w 54"/>
                            <a:gd name="T41" fmla="*/ 0 h 21"/>
                            <a:gd name="T42" fmla="*/ 0 w 54"/>
                            <a:gd name="T43" fmla="*/ 0 h 21"/>
                            <a:gd name="T44" fmla="*/ 0 w 54"/>
                            <a:gd name="T45" fmla="*/ 0 h 21"/>
                            <a:gd name="T46" fmla="*/ 0 w 54"/>
                            <a:gd name="T47" fmla="*/ 0 h 21"/>
                            <a:gd name="T48" fmla="*/ 0 w 54"/>
                            <a:gd name="T49" fmla="*/ 0 h 21"/>
                            <a:gd name="T50" fmla="*/ 0 w 54"/>
                            <a:gd name="T51" fmla="*/ 0 h 21"/>
                            <a:gd name="T52" fmla="*/ 0 w 54"/>
                            <a:gd name="T53" fmla="*/ 0 h 21"/>
                            <a:gd name="T54" fmla="*/ 0 w 54"/>
                            <a:gd name="T55" fmla="*/ 0 h 21"/>
                            <a:gd name="T56" fmla="*/ 0 w 54"/>
                            <a:gd name="T57" fmla="*/ 0 h 21"/>
                            <a:gd name="T58" fmla="*/ 0 w 54"/>
                            <a:gd name="T59" fmla="*/ 0 h 21"/>
                            <a:gd name="T60" fmla="*/ 0 w 54"/>
                            <a:gd name="T61" fmla="*/ 0 h 21"/>
                            <a:gd name="T62" fmla="*/ 0 w 54"/>
                            <a:gd name="T63" fmla="*/ 0 h 21"/>
                            <a:gd name="T64" fmla="*/ 0 w 54"/>
                            <a:gd name="T65" fmla="*/ 0 h 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1"/>
                            <a:gd name="T101" fmla="*/ 54 w 54"/>
                            <a:gd name="T102" fmla="*/ 21 h 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1">
                              <a:moveTo>
                                <a:pt x="13" y="0"/>
                              </a:moveTo>
                              <a:lnTo>
                                <a:pt x="9" y="0"/>
                              </a:lnTo>
                              <a:lnTo>
                                <a:pt x="6" y="2"/>
                              </a:lnTo>
                              <a:lnTo>
                                <a:pt x="2" y="2"/>
                              </a:lnTo>
                              <a:lnTo>
                                <a:pt x="2" y="5"/>
                              </a:lnTo>
                              <a:lnTo>
                                <a:pt x="0" y="8"/>
                              </a:lnTo>
                              <a:lnTo>
                                <a:pt x="0" y="11"/>
                              </a:lnTo>
                              <a:lnTo>
                                <a:pt x="0" y="13"/>
                              </a:lnTo>
                              <a:lnTo>
                                <a:pt x="0" y="16"/>
                              </a:lnTo>
                              <a:lnTo>
                                <a:pt x="2" y="16"/>
                              </a:lnTo>
                              <a:lnTo>
                                <a:pt x="2" y="19"/>
                              </a:lnTo>
                              <a:lnTo>
                                <a:pt x="6" y="21"/>
                              </a:lnTo>
                              <a:lnTo>
                                <a:pt x="9" y="21"/>
                              </a:lnTo>
                              <a:lnTo>
                                <a:pt x="37" y="21"/>
                              </a:lnTo>
                              <a:lnTo>
                                <a:pt x="44" y="21"/>
                              </a:lnTo>
                              <a:lnTo>
                                <a:pt x="47" y="21"/>
                              </a:lnTo>
                              <a:lnTo>
                                <a:pt x="50" y="19"/>
                              </a:lnTo>
                              <a:lnTo>
                                <a:pt x="54" y="16"/>
                              </a:lnTo>
                              <a:lnTo>
                                <a:pt x="54" y="13"/>
                              </a:lnTo>
                              <a:lnTo>
                                <a:pt x="54" y="11"/>
                              </a:lnTo>
                              <a:lnTo>
                                <a:pt x="54" y="8"/>
                              </a:lnTo>
                              <a:lnTo>
                                <a:pt x="54" y="5"/>
                              </a:lnTo>
                              <a:lnTo>
                                <a:pt x="50" y="2"/>
                              </a:lnTo>
                              <a:lnTo>
                                <a:pt x="47" y="2"/>
                              </a:lnTo>
                              <a:lnTo>
                                <a:pt x="47" y="0"/>
                              </a:lnTo>
                              <a:lnTo>
                                <a:pt x="41"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999" name="Line 700"/>
                        <p:cNvSpPr>
                          <a:spLocks noChangeShapeType="1"/>
                        </p:cNvSpPr>
                        <p:nvPr/>
                      </p:nvSpPr>
                      <p:spPr bwMode="auto">
                        <a:xfrm>
                          <a:off x="1939" y="2172"/>
                          <a:ext cx="1" cy="1"/>
                        </a:xfrm>
                        <a:prstGeom prst="line">
                          <a:avLst/>
                        </a:prstGeom>
                        <a:noFill/>
                        <a:ln w="28575">
                          <a:solidFill>
                            <a:schemeClr val="tx1"/>
                          </a:solidFill>
                          <a:round/>
                          <a:headEnd/>
                          <a:tailEnd/>
                        </a:ln>
                      </p:spPr>
                      <p:txBody>
                        <a:bodyPr/>
                        <a:lstStyle/>
                        <a:p>
                          <a:endParaRPr lang="fr-CA"/>
                        </a:p>
                      </p:txBody>
                    </p:sp>
                    <p:sp>
                      <p:nvSpPr>
                        <p:cNvPr id="123000" name="Freeform 701"/>
                        <p:cNvSpPr>
                          <a:spLocks/>
                        </p:cNvSpPr>
                        <p:nvPr/>
                      </p:nvSpPr>
                      <p:spPr bwMode="auto">
                        <a:xfrm>
                          <a:off x="1939" y="2167"/>
                          <a:ext cx="6" cy="7"/>
                        </a:xfrm>
                        <a:custGeom>
                          <a:avLst/>
                          <a:gdLst>
                            <a:gd name="T0" fmla="*/ 0 w 26"/>
                            <a:gd name="T1" fmla="*/ 0 h 36"/>
                            <a:gd name="T2" fmla="*/ 0 w 26"/>
                            <a:gd name="T3" fmla="*/ 0 h 36"/>
                            <a:gd name="T4" fmla="*/ 0 w 26"/>
                            <a:gd name="T5" fmla="*/ 0 h 36"/>
                            <a:gd name="T6" fmla="*/ 0 w 26"/>
                            <a:gd name="T7" fmla="*/ 0 h 36"/>
                            <a:gd name="T8" fmla="*/ 0 w 26"/>
                            <a:gd name="T9" fmla="*/ 0 h 36"/>
                            <a:gd name="T10" fmla="*/ 0 w 26"/>
                            <a:gd name="T11" fmla="*/ 0 h 36"/>
                            <a:gd name="T12" fmla="*/ 0 w 26"/>
                            <a:gd name="T13" fmla="*/ 0 h 36"/>
                            <a:gd name="T14" fmla="*/ 0 w 26"/>
                            <a:gd name="T15" fmla="*/ 0 h 36"/>
                            <a:gd name="T16" fmla="*/ 0 w 26"/>
                            <a:gd name="T17" fmla="*/ 0 h 36"/>
                            <a:gd name="T18" fmla="*/ 0 w 26"/>
                            <a:gd name="T19" fmla="*/ 0 h 36"/>
                            <a:gd name="T20" fmla="*/ 0 w 26"/>
                            <a:gd name="T21" fmla="*/ 0 h 36"/>
                            <a:gd name="T22" fmla="*/ 0 w 26"/>
                            <a:gd name="T23" fmla="*/ 0 h 36"/>
                            <a:gd name="T24" fmla="*/ 0 w 26"/>
                            <a:gd name="T25" fmla="*/ 0 h 36"/>
                            <a:gd name="T26" fmla="*/ 0 w 26"/>
                            <a:gd name="T27" fmla="*/ 0 h 36"/>
                            <a:gd name="T28" fmla="*/ 0 w 26"/>
                            <a:gd name="T29" fmla="*/ 0 h 36"/>
                            <a:gd name="T30" fmla="*/ 0 w 26"/>
                            <a:gd name="T31" fmla="*/ 0 h 36"/>
                            <a:gd name="T32" fmla="*/ 0 w 26"/>
                            <a:gd name="T33" fmla="*/ 0 h 36"/>
                            <a:gd name="T34" fmla="*/ 0 w 26"/>
                            <a:gd name="T35" fmla="*/ 0 h 36"/>
                            <a:gd name="T36" fmla="*/ 0 w 26"/>
                            <a:gd name="T37" fmla="*/ 0 h 36"/>
                            <a:gd name="T38" fmla="*/ 0 w 26"/>
                            <a:gd name="T39" fmla="*/ 0 h 36"/>
                            <a:gd name="T40" fmla="*/ 0 w 26"/>
                            <a:gd name="T41" fmla="*/ 0 h 36"/>
                            <a:gd name="T42" fmla="*/ 0 w 26"/>
                            <a:gd name="T43" fmla="*/ 0 h 36"/>
                            <a:gd name="T44" fmla="*/ 0 w 26"/>
                            <a:gd name="T45" fmla="*/ 0 h 36"/>
                            <a:gd name="T46" fmla="*/ 0 w 26"/>
                            <a:gd name="T47" fmla="*/ 0 h 36"/>
                            <a:gd name="T48" fmla="*/ 0 w 26"/>
                            <a:gd name="T49" fmla="*/ 0 h 36"/>
                            <a:gd name="T50" fmla="*/ 0 w 26"/>
                            <a:gd name="T51" fmla="*/ 0 h 36"/>
                            <a:gd name="T52" fmla="*/ 0 w 26"/>
                            <a:gd name="T53" fmla="*/ 0 h 36"/>
                            <a:gd name="T54" fmla="*/ 0 w 26"/>
                            <a:gd name="T55" fmla="*/ 0 h 36"/>
                            <a:gd name="T56" fmla="*/ 0 w 26"/>
                            <a:gd name="T57" fmla="*/ 0 h 36"/>
                            <a:gd name="T58" fmla="*/ 0 w 26"/>
                            <a:gd name="T59" fmla="*/ 0 h 36"/>
                            <a:gd name="T60" fmla="*/ 0 w 26"/>
                            <a:gd name="T61" fmla="*/ 0 h 36"/>
                            <a:gd name="T62" fmla="*/ 0 w 26"/>
                            <a:gd name="T63" fmla="*/ 0 h 36"/>
                            <a:gd name="T64" fmla="*/ 0 w 26"/>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6"/>
                            <a:gd name="T101" fmla="*/ 26 w 26"/>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6">
                              <a:moveTo>
                                <a:pt x="0" y="26"/>
                              </a:moveTo>
                              <a:lnTo>
                                <a:pt x="0" y="28"/>
                              </a:lnTo>
                              <a:lnTo>
                                <a:pt x="3" y="31"/>
                              </a:lnTo>
                              <a:lnTo>
                                <a:pt x="3" y="34"/>
                              </a:lnTo>
                              <a:lnTo>
                                <a:pt x="7" y="36"/>
                              </a:lnTo>
                              <a:lnTo>
                                <a:pt x="9" y="36"/>
                              </a:lnTo>
                              <a:lnTo>
                                <a:pt x="13" y="36"/>
                              </a:lnTo>
                              <a:lnTo>
                                <a:pt x="16" y="36"/>
                              </a:lnTo>
                              <a:lnTo>
                                <a:pt x="19" y="36"/>
                              </a:lnTo>
                              <a:lnTo>
                                <a:pt x="22" y="34"/>
                              </a:lnTo>
                              <a:lnTo>
                                <a:pt x="26" y="31"/>
                              </a:lnTo>
                              <a:lnTo>
                                <a:pt x="26" y="28"/>
                              </a:lnTo>
                              <a:lnTo>
                                <a:pt x="26" y="15"/>
                              </a:lnTo>
                              <a:lnTo>
                                <a:pt x="26" y="9"/>
                              </a:lnTo>
                              <a:lnTo>
                                <a:pt x="26" y="6"/>
                              </a:lnTo>
                              <a:lnTo>
                                <a:pt x="26" y="4"/>
                              </a:lnTo>
                              <a:lnTo>
                                <a:pt x="22" y="4"/>
                              </a:lnTo>
                              <a:lnTo>
                                <a:pt x="19" y="0"/>
                              </a:lnTo>
                              <a:lnTo>
                                <a:pt x="16" y="0"/>
                              </a:lnTo>
                              <a:lnTo>
                                <a:pt x="13" y="0"/>
                              </a:lnTo>
                              <a:lnTo>
                                <a:pt x="9" y="0"/>
                              </a:lnTo>
                              <a:lnTo>
                                <a:pt x="7" y="0"/>
                              </a:lnTo>
                              <a:lnTo>
                                <a:pt x="3" y="4"/>
                              </a:lnTo>
                              <a:lnTo>
                                <a:pt x="3" y="6"/>
                              </a:lnTo>
                              <a:lnTo>
                                <a:pt x="0" y="11"/>
                              </a:lnTo>
                              <a:lnTo>
                                <a:pt x="0" y="26"/>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001" name="Line 702"/>
                        <p:cNvSpPr>
                          <a:spLocks noChangeShapeType="1"/>
                        </p:cNvSpPr>
                        <p:nvPr/>
                      </p:nvSpPr>
                      <p:spPr bwMode="auto">
                        <a:xfrm>
                          <a:off x="1942" y="2167"/>
                          <a:ext cx="1" cy="1"/>
                        </a:xfrm>
                        <a:prstGeom prst="line">
                          <a:avLst/>
                        </a:prstGeom>
                        <a:noFill/>
                        <a:ln w="28575">
                          <a:solidFill>
                            <a:schemeClr val="tx1"/>
                          </a:solidFill>
                          <a:round/>
                          <a:headEnd/>
                          <a:tailEnd/>
                        </a:ln>
                      </p:spPr>
                      <p:txBody>
                        <a:bodyPr/>
                        <a:lstStyle/>
                        <a:p>
                          <a:endParaRPr lang="fr-CA"/>
                        </a:p>
                      </p:txBody>
                    </p:sp>
                    <p:sp>
                      <p:nvSpPr>
                        <p:cNvPr id="123002" name="Freeform 703"/>
                        <p:cNvSpPr>
                          <a:spLocks/>
                        </p:cNvSpPr>
                        <p:nvPr/>
                      </p:nvSpPr>
                      <p:spPr bwMode="auto">
                        <a:xfrm>
                          <a:off x="1939" y="2167"/>
                          <a:ext cx="10" cy="4"/>
                        </a:xfrm>
                        <a:custGeom>
                          <a:avLst/>
                          <a:gdLst>
                            <a:gd name="T0" fmla="*/ 0 w 41"/>
                            <a:gd name="T1" fmla="*/ 0 h 20"/>
                            <a:gd name="T2" fmla="*/ 0 w 41"/>
                            <a:gd name="T3" fmla="*/ 0 h 20"/>
                            <a:gd name="T4" fmla="*/ 0 w 41"/>
                            <a:gd name="T5" fmla="*/ 0 h 20"/>
                            <a:gd name="T6" fmla="*/ 0 w 41"/>
                            <a:gd name="T7" fmla="*/ 0 h 20"/>
                            <a:gd name="T8" fmla="*/ 0 w 41"/>
                            <a:gd name="T9" fmla="*/ 0 h 20"/>
                            <a:gd name="T10" fmla="*/ 0 w 41"/>
                            <a:gd name="T11" fmla="*/ 0 h 20"/>
                            <a:gd name="T12" fmla="*/ 0 w 41"/>
                            <a:gd name="T13" fmla="*/ 0 h 20"/>
                            <a:gd name="T14" fmla="*/ 0 w 41"/>
                            <a:gd name="T15" fmla="*/ 0 h 20"/>
                            <a:gd name="T16" fmla="*/ 0 w 41"/>
                            <a:gd name="T17" fmla="*/ 0 h 20"/>
                            <a:gd name="T18" fmla="*/ 0 w 41"/>
                            <a:gd name="T19" fmla="*/ 0 h 20"/>
                            <a:gd name="T20" fmla="*/ 0 w 41"/>
                            <a:gd name="T21" fmla="*/ 0 h 20"/>
                            <a:gd name="T22" fmla="*/ 0 w 41"/>
                            <a:gd name="T23" fmla="*/ 0 h 20"/>
                            <a:gd name="T24" fmla="*/ 0 w 41"/>
                            <a:gd name="T25" fmla="*/ 0 h 20"/>
                            <a:gd name="T26" fmla="*/ 0 w 41"/>
                            <a:gd name="T27" fmla="*/ 0 h 20"/>
                            <a:gd name="T28" fmla="*/ 0 w 41"/>
                            <a:gd name="T29" fmla="*/ 0 h 20"/>
                            <a:gd name="T30" fmla="*/ 0 w 41"/>
                            <a:gd name="T31" fmla="*/ 0 h 20"/>
                            <a:gd name="T32" fmla="*/ 0 w 41"/>
                            <a:gd name="T33" fmla="*/ 0 h 20"/>
                            <a:gd name="T34" fmla="*/ 0 w 41"/>
                            <a:gd name="T35" fmla="*/ 0 h 20"/>
                            <a:gd name="T36" fmla="*/ 0 w 41"/>
                            <a:gd name="T37" fmla="*/ 0 h 20"/>
                            <a:gd name="T38" fmla="*/ 0 w 41"/>
                            <a:gd name="T39" fmla="*/ 0 h 20"/>
                            <a:gd name="T40" fmla="*/ 0 w 41"/>
                            <a:gd name="T41" fmla="*/ 0 h 20"/>
                            <a:gd name="T42" fmla="*/ 0 w 41"/>
                            <a:gd name="T43" fmla="*/ 0 h 20"/>
                            <a:gd name="T44" fmla="*/ 0 w 41"/>
                            <a:gd name="T45" fmla="*/ 0 h 20"/>
                            <a:gd name="T46" fmla="*/ 0 w 41"/>
                            <a:gd name="T47" fmla="*/ 0 h 20"/>
                            <a:gd name="T48" fmla="*/ 0 w 41"/>
                            <a:gd name="T49" fmla="*/ 0 h 20"/>
                            <a:gd name="T50" fmla="*/ 0 w 41"/>
                            <a:gd name="T51" fmla="*/ 0 h 20"/>
                            <a:gd name="T52" fmla="*/ 0 w 41"/>
                            <a:gd name="T53" fmla="*/ 0 h 20"/>
                            <a:gd name="T54" fmla="*/ 0 w 41"/>
                            <a:gd name="T55" fmla="*/ 0 h 20"/>
                            <a:gd name="T56" fmla="*/ 0 w 41"/>
                            <a:gd name="T57" fmla="*/ 0 h 20"/>
                            <a:gd name="T58" fmla="*/ 0 w 41"/>
                            <a:gd name="T59" fmla="*/ 0 h 20"/>
                            <a:gd name="T60" fmla="*/ 0 w 41"/>
                            <a:gd name="T61" fmla="*/ 0 h 20"/>
                            <a:gd name="T62" fmla="*/ 0 w 41"/>
                            <a:gd name="T63" fmla="*/ 0 h 20"/>
                            <a:gd name="T64" fmla="*/ 0 w 41"/>
                            <a:gd name="T65" fmla="*/ 0 h 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0"/>
                            <a:gd name="T101" fmla="*/ 41 w 41"/>
                            <a:gd name="T102" fmla="*/ 20 h 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0">
                              <a:moveTo>
                                <a:pt x="13" y="0"/>
                              </a:moveTo>
                              <a:lnTo>
                                <a:pt x="9" y="0"/>
                              </a:lnTo>
                              <a:lnTo>
                                <a:pt x="7" y="0"/>
                              </a:lnTo>
                              <a:lnTo>
                                <a:pt x="3" y="4"/>
                              </a:lnTo>
                              <a:lnTo>
                                <a:pt x="3" y="6"/>
                              </a:lnTo>
                              <a:lnTo>
                                <a:pt x="0" y="9"/>
                              </a:lnTo>
                              <a:lnTo>
                                <a:pt x="0" y="11"/>
                              </a:lnTo>
                              <a:lnTo>
                                <a:pt x="3" y="15"/>
                              </a:lnTo>
                              <a:lnTo>
                                <a:pt x="3" y="17"/>
                              </a:lnTo>
                              <a:lnTo>
                                <a:pt x="7" y="20"/>
                              </a:lnTo>
                              <a:lnTo>
                                <a:pt x="9" y="20"/>
                              </a:lnTo>
                              <a:lnTo>
                                <a:pt x="22" y="20"/>
                              </a:lnTo>
                              <a:lnTo>
                                <a:pt x="32" y="20"/>
                              </a:lnTo>
                              <a:lnTo>
                                <a:pt x="35" y="20"/>
                              </a:lnTo>
                              <a:lnTo>
                                <a:pt x="39" y="17"/>
                              </a:lnTo>
                              <a:lnTo>
                                <a:pt x="39" y="15"/>
                              </a:lnTo>
                              <a:lnTo>
                                <a:pt x="41" y="11"/>
                              </a:lnTo>
                              <a:lnTo>
                                <a:pt x="41" y="9"/>
                              </a:lnTo>
                              <a:lnTo>
                                <a:pt x="39" y="6"/>
                              </a:lnTo>
                              <a:lnTo>
                                <a:pt x="39" y="4"/>
                              </a:lnTo>
                              <a:lnTo>
                                <a:pt x="35" y="0"/>
                              </a:lnTo>
                              <a:lnTo>
                                <a:pt x="32"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003" name="Line 704"/>
                        <p:cNvSpPr>
                          <a:spLocks noChangeShapeType="1"/>
                        </p:cNvSpPr>
                        <p:nvPr/>
                      </p:nvSpPr>
                      <p:spPr bwMode="auto">
                        <a:xfrm>
                          <a:off x="1943" y="2169"/>
                          <a:ext cx="1" cy="1"/>
                        </a:xfrm>
                        <a:prstGeom prst="line">
                          <a:avLst/>
                        </a:prstGeom>
                        <a:noFill/>
                        <a:ln w="28575">
                          <a:solidFill>
                            <a:schemeClr val="tx1"/>
                          </a:solidFill>
                          <a:round/>
                          <a:headEnd/>
                          <a:tailEnd/>
                        </a:ln>
                      </p:spPr>
                      <p:txBody>
                        <a:bodyPr/>
                        <a:lstStyle/>
                        <a:p>
                          <a:endParaRPr lang="fr-CA"/>
                        </a:p>
                      </p:txBody>
                    </p:sp>
                    <p:sp>
                      <p:nvSpPr>
                        <p:cNvPr id="123004" name="Freeform 705"/>
                        <p:cNvSpPr>
                          <a:spLocks/>
                        </p:cNvSpPr>
                        <p:nvPr/>
                      </p:nvSpPr>
                      <p:spPr bwMode="auto">
                        <a:xfrm>
                          <a:off x="1943" y="2164"/>
                          <a:ext cx="6" cy="8"/>
                        </a:xfrm>
                        <a:custGeom>
                          <a:avLst/>
                          <a:gdLst>
                            <a:gd name="T0" fmla="*/ 0 w 25"/>
                            <a:gd name="T1" fmla="*/ 0 h 40"/>
                            <a:gd name="T2" fmla="*/ 0 w 25"/>
                            <a:gd name="T3" fmla="*/ 0 h 40"/>
                            <a:gd name="T4" fmla="*/ 0 w 25"/>
                            <a:gd name="T5" fmla="*/ 0 h 40"/>
                            <a:gd name="T6" fmla="*/ 0 w 25"/>
                            <a:gd name="T7" fmla="*/ 0 h 40"/>
                            <a:gd name="T8" fmla="*/ 0 w 25"/>
                            <a:gd name="T9" fmla="*/ 0 h 40"/>
                            <a:gd name="T10" fmla="*/ 0 w 25"/>
                            <a:gd name="T11" fmla="*/ 0 h 40"/>
                            <a:gd name="T12" fmla="*/ 0 w 25"/>
                            <a:gd name="T13" fmla="*/ 0 h 40"/>
                            <a:gd name="T14" fmla="*/ 0 w 25"/>
                            <a:gd name="T15" fmla="*/ 0 h 40"/>
                            <a:gd name="T16" fmla="*/ 0 w 25"/>
                            <a:gd name="T17" fmla="*/ 0 h 40"/>
                            <a:gd name="T18" fmla="*/ 0 w 25"/>
                            <a:gd name="T19" fmla="*/ 0 h 40"/>
                            <a:gd name="T20" fmla="*/ 0 w 25"/>
                            <a:gd name="T21" fmla="*/ 0 h 40"/>
                            <a:gd name="T22" fmla="*/ 0 w 25"/>
                            <a:gd name="T23" fmla="*/ 0 h 40"/>
                            <a:gd name="T24" fmla="*/ 0 w 25"/>
                            <a:gd name="T25" fmla="*/ 0 h 40"/>
                            <a:gd name="T26" fmla="*/ 0 w 25"/>
                            <a:gd name="T27" fmla="*/ 0 h 40"/>
                            <a:gd name="T28" fmla="*/ 0 w 25"/>
                            <a:gd name="T29" fmla="*/ 0 h 40"/>
                            <a:gd name="T30" fmla="*/ 0 w 25"/>
                            <a:gd name="T31" fmla="*/ 0 h 40"/>
                            <a:gd name="T32" fmla="*/ 0 w 25"/>
                            <a:gd name="T33" fmla="*/ 0 h 40"/>
                            <a:gd name="T34" fmla="*/ 0 w 25"/>
                            <a:gd name="T35" fmla="*/ 0 h 40"/>
                            <a:gd name="T36" fmla="*/ 0 w 25"/>
                            <a:gd name="T37" fmla="*/ 0 h 40"/>
                            <a:gd name="T38" fmla="*/ 0 w 25"/>
                            <a:gd name="T39" fmla="*/ 0 h 40"/>
                            <a:gd name="T40" fmla="*/ 0 w 25"/>
                            <a:gd name="T41" fmla="*/ 0 h 40"/>
                            <a:gd name="T42" fmla="*/ 0 w 25"/>
                            <a:gd name="T43" fmla="*/ 0 h 40"/>
                            <a:gd name="T44" fmla="*/ 0 w 25"/>
                            <a:gd name="T45" fmla="*/ 0 h 40"/>
                            <a:gd name="T46" fmla="*/ 0 w 25"/>
                            <a:gd name="T47" fmla="*/ 0 h 40"/>
                            <a:gd name="T48" fmla="*/ 0 w 25"/>
                            <a:gd name="T49" fmla="*/ 0 h 40"/>
                            <a:gd name="T50" fmla="*/ 0 w 25"/>
                            <a:gd name="T51" fmla="*/ 0 h 40"/>
                            <a:gd name="T52" fmla="*/ 0 w 25"/>
                            <a:gd name="T53" fmla="*/ 0 h 40"/>
                            <a:gd name="T54" fmla="*/ 0 w 25"/>
                            <a:gd name="T55" fmla="*/ 0 h 40"/>
                            <a:gd name="T56" fmla="*/ 0 w 25"/>
                            <a:gd name="T57" fmla="*/ 0 h 40"/>
                            <a:gd name="T58" fmla="*/ 0 w 25"/>
                            <a:gd name="T59" fmla="*/ 0 h 40"/>
                            <a:gd name="T60" fmla="*/ 0 w 25"/>
                            <a:gd name="T61" fmla="*/ 0 h 40"/>
                            <a:gd name="T62" fmla="*/ 0 w 25"/>
                            <a:gd name="T63" fmla="*/ 0 h 40"/>
                            <a:gd name="T64" fmla="*/ 0 w 25"/>
                            <a:gd name="T65" fmla="*/ 0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40"/>
                            <a:gd name="T101" fmla="*/ 25 w 25"/>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40">
                              <a:moveTo>
                                <a:pt x="0" y="28"/>
                              </a:moveTo>
                              <a:lnTo>
                                <a:pt x="0" y="28"/>
                              </a:lnTo>
                              <a:lnTo>
                                <a:pt x="0" y="32"/>
                              </a:lnTo>
                              <a:lnTo>
                                <a:pt x="0" y="34"/>
                              </a:lnTo>
                              <a:lnTo>
                                <a:pt x="3" y="34"/>
                              </a:lnTo>
                              <a:lnTo>
                                <a:pt x="6" y="37"/>
                              </a:lnTo>
                              <a:lnTo>
                                <a:pt x="10" y="37"/>
                              </a:lnTo>
                              <a:lnTo>
                                <a:pt x="12" y="40"/>
                              </a:lnTo>
                              <a:lnTo>
                                <a:pt x="16" y="37"/>
                              </a:lnTo>
                              <a:lnTo>
                                <a:pt x="19" y="37"/>
                              </a:lnTo>
                              <a:lnTo>
                                <a:pt x="23" y="34"/>
                              </a:lnTo>
                              <a:lnTo>
                                <a:pt x="23" y="32"/>
                              </a:lnTo>
                              <a:lnTo>
                                <a:pt x="25" y="28"/>
                              </a:lnTo>
                              <a:lnTo>
                                <a:pt x="25" y="15"/>
                              </a:lnTo>
                              <a:lnTo>
                                <a:pt x="25" y="9"/>
                              </a:lnTo>
                              <a:lnTo>
                                <a:pt x="23" y="6"/>
                              </a:lnTo>
                              <a:lnTo>
                                <a:pt x="23" y="4"/>
                              </a:lnTo>
                              <a:lnTo>
                                <a:pt x="19" y="4"/>
                              </a:lnTo>
                              <a:lnTo>
                                <a:pt x="16" y="0"/>
                              </a:lnTo>
                              <a:lnTo>
                                <a:pt x="12" y="0"/>
                              </a:lnTo>
                              <a:lnTo>
                                <a:pt x="10" y="0"/>
                              </a:lnTo>
                              <a:lnTo>
                                <a:pt x="6" y="0"/>
                              </a:lnTo>
                              <a:lnTo>
                                <a:pt x="6" y="4"/>
                              </a:lnTo>
                              <a:lnTo>
                                <a:pt x="3" y="4"/>
                              </a:lnTo>
                              <a:lnTo>
                                <a:pt x="0" y="6"/>
                              </a:lnTo>
                              <a:lnTo>
                                <a:pt x="0" y="15"/>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005" name="Line 706"/>
                        <p:cNvSpPr>
                          <a:spLocks noChangeShapeType="1"/>
                        </p:cNvSpPr>
                        <p:nvPr/>
                      </p:nvSpPr>
                      <p:spPr bwMode="auto">
                        <a:xfrm>
                          <a:off x="1946" y="2164"/>
                          <a:ext cx="1" cy="1"/>
                        </a:xfrm>
                        <a:prstGeom prst="line">
                          <a:avLst/>
                        </a:prstGeom>
                        <a:noFill/>
                        <a:ln w="28575">
                          <a:solidFill>
                            <a:schemeClr val="tx1"/>
                          </a:solidFill>
                          <a:round/>
                          <a:headEnd/>
                          <a:tailEnd/>
                        </a:ln>
                      </p:spPr>
                      <p:txBody>
                        <a:bodyPr/>
                        <a:lstStyle/>
                        <a:p>
                          <a:endParaRPr lang="fr-CA"/>
                        </a:p>
                      </p:txBody>
                    </p:sp>
                    <p:sp>
                      <p:nvSpPr>
                        <p:cNvPr id="123006" name="Freeform 707"/>
                        <p:cNvSpPr>
                          <a:spLocks/>
                        </p:cNvSpPr>
                        <p:nvPr/>
                      </p:nvSpPr>
                      <p:spPr bwMode="auto">
                        <a:xfrm>
                          <a:off x="1943" y="2164"/>
                          <a:ext cx="14" cy="4"/>
                        </a:xfrm>
                        <a:custGeom>
                          <a:avLst/>
                          <a:gdLst>
                            <a:gd name="T0" fmla="*/ 0 w 55"/>
                            <a:gd name="T1" fmla="*/ 0 h 23"/>
                            <a:gd name="T2" fmla="*/ 0 w 55"/>
                            <a:gd name="T3" fmla="*/ 0 h 23"/>
                            <a:gd name="T4" fmla="*/ 0 w 55"/>
                            <a:gd name="T5" fmla="*/ 0 h 23"/>
                            <a:gd name="T6" fmla="*/ 0 w 55"/>
                            <a:gd name="T7" fmla="*/ 0 h 23"/>
                            <a:gd name="T8" fmla="*/ 0 w 55"/>
                            <a:gd name="T9" fmla="*/ 0 h 23"/>
                            <a:gd name="T10" fmla="*/ 0 w 55"/>
                            <a:gd name="T11" fmla="*/ 0 h 23"/>
                            <a:gd name="T12" fmla="*/ 0 w 55"/>
                            <a:gd name="T13" fmla="*/ 0 h 23"/>
                            <a:gd name="T14" fmla="*/ 0 w 55"/>
                            <a:gd name="T15" fmla="*/ 0 h 23"/>
                            <a:gd name="T16" fmla="*/ 0 w 55"/>
                            <a:gd name="T17" fmla="*/ 0 h 23"/>
                            <a:gd name="T18" fmla="*/ 0 w 55"/>
                            <a:gd name="T19" fmla="*/ 0 h 23"/>
                            <a:gd name="T20" fmla="*/ 0 w 55"/>
                            <a:gd name="T21" fmla="*/ 0 h 23"/>
                            <a:gd name="T22" fmla="*/ 0 w 55"/>
                            <a:gd name="T23" fmla="*/ 0 h 23"/>
                            <a:gd name="T24" fmla="*/ 0 w 55"/>
                            <a:gd name="T25" fmla="*/ 0 h 23"/>
                            <a:gd name="T26" fmla="*/ 0 w 55"/>
                            <a:gd name="T27" fmla="*/ 0 h 23"/>
                            <a:gd name="T28" fmla="*/ 0 w 55"/>
                            <a:gd name="T29" fmla="*/ 0 h 23"/>
                            <a:gd name="T30" fmla="*/ 0 w 55"/>
                            <a:gd name="T31" fmla="*/ 0 h 23"/>
                            <a:gd name="T32" fmla="*/ 0 w 55"/>
                            <a:gd name="T33" fmla="*/ 0 h 23"/>
                            <a:gd name="T34" fmla="*/ 0 w 55"/>
                            <a:gd name="T35" fmla="*/ 0 h 23"/>
                            <a:gd name="T36" fmla="*/ 0 w 55"/>
                            <a:gd name="T37" fmla="*/ 0 h 23"/>
                            <a:gd name="T38" fmla="*/ 0 w 55"/>
                            <a:gd name="T39" fmla="*/ 0 h 23"/>
                            <a:gd name="T40" fmla="*/ 0 w 55"/>
                            <a:gd name="T41" fmla="*/ 0 h 23"/>
                            <a:gd name="T42" fmla="*/ 0 w 55"/>
                            <a:gd name="T43" fmla="*/ 0 h 23"/>
                            <a:gd name="T44" fmla="*/ 0 w 55"/>
                            <a:gd name="T45" fmla="*/ 0 h 23"/>
                            <a:gd name="T46" fmla="*/ 0 w 55"/>
                            <a:gd name="T47" fmla="*/ 0 h 23"/>
                            <a:gd name="T48" fmla="*/ 0 w 55"/>
                            <a:gd name="T49" fmla="*/ 0 h 23"/>
                            <a:gd name="T50" fmla="*/ 0 w 55"/>
                            <a:gd name="T51" fmla="*/ 0 h 23"/>
                            <a:gd name="T52" fmla="*/ 0 w 55"/>
                            <a:gd name="T53" fmla="*/ 0 h 23"/>
                            <a:gd name="T54" fmla="*/ 0 w 55"/>
                            <a:gd name="T55" fmla="*/ 0 h 23"/>
                            <a:gd name="T56" fmla="*/ 0 w 55"/>
                            <a:gd name="T57" fmla="*/ 0 h 23"/>
                            <a:gd name="T58" fmla="*/ 0 w 55"/>
                            <a:gd name="T59" fmla="*/ 0 h 23"/>
                            <a:gd name="T60" fmla="*/ 0 w 55"/>
                            <a:gd name="T61" fmla="*/ 0 h 23"/>
                            <a:gd name="T62" fmla="*/ 0 w 55"/>
                            <a:gd name="T63" fmla="*/ 0 h 23"/>
                            <a:gd name="T64" fmla="*/ 0 w 55"/>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5"/>
                            <a:gd name="T100" fmla="*/ 0 h 23"/>
                            <a:gd name="T101" fmla="*/ 55 w 55"/>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5" h="23">
                              <a:moveTo>
                                <a:pt x="12" y="0"/>
                              </a:moveTo>
                              <a:lnTo>
                                <a:pt x="10" y="0"/>
                              </a:lnTo>
                              <a:lnTo>
                                <a:pt x="6" y="0"/>
                              </a:lnTo>
                              <a:lnTo>
                                <a:pt x="6" y="4"/>
                              </a:lnTo>
                              <a:lnTo>
                                <a:pt x="3" y="4"/>
                              </a:lnTo>
                              <a:lnTo>
                                <a:pt x="0" y="6"/>
                              </a:lnTo>
                              <a:lnTo>
                                <a:pt x="0" y="9"/>
                              </a:lnTo>
                              <a:lnTo>
                                <a:pt x="0" y="12"/>
                              </a:lnTo>
                              <a:lnTo>
                                <a:pt x="0" y="15"/>
                              </a:lnTo>
                              <a:lnTo>
                                <a:pt x="0" y="17"/>
                              </a:lnTo>
                              <a:lnTo>
                                <a:pt x="3" y="21"/>
                              </a:lnTo>
                              <a:lnTo>
                                <a:pt x="6" y="21"/>
                              </a:lnTo>
                              <a:lnTo>
                                <a:pt x="6" y="23"/>
                              </a:lnTo>
                              <a:lnTo>
                                <a:pt x="10" y="23"/>
                              </a:lnTo>
                              <a:lnTo>
                                <a:pt x="38" y="23"/>
                              </a:lnTo>
                              <a:lnTo>
                                <a:pt x="45" y="23"/>
                              </a:lnTo>
                              <a:lnTo>
                                <a:pt x="49" y="21"/>
                              </a:lnTo>
                              <a:lnTo>
                                <a:pt x="51" y="21"/>
                              </a:lnTo>
                              <a:lnTo>
                                <a:pt x="51" y="17"/>
                              </a:lnTo>
                              <a:lnTo>
                                <a:pt x="51" y="15"/>
                              </a:lnTo>
                              <a:lnTo>
                                <a:pt x="55" y="15"/>
                              </a:lnTo>
                              <a:lnTo>
                                <a:pt x="55" y="12"/>
                              </a:lnTo>
                              <a:lnTo>
                                <a:pt x="55" y="9"/>
                              </a:lnTo>
                              <a:lnTo>
                                <a:pt x="51" y="6"/>
                              </a:lnTo>
                              <a:lnTo>
                                <a:pt x="51" y="4"/>
                              </a:lnTo>
                              <a:lnTo>
                                <a:pt x="49" y="4"/>
                              </a:lnTo>
                              <a:lnTo>
                                <a:pt x="45" y="0"/>
                              </a:lnTo>
                              <a:lnTo>
                                <a:pt x="42"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007" name="Line 708"/>
                        <p:cNvSpPr>
                          <a:spLocks noChangeShapeType="1"/>
                        </p:cNvSpPr>
                        <p:nvPr/>
                      </p:nvSpPr>
                      <p:spPr bwMode="auto">
                        <a:xfrm>
                          <a:off x="1950" y="2166"/>
                          <a:ext cx="1" cy="1"/>
                        </a:xfrm>
                        <a:prstGeom prst="line">
                          <a:avLst/>
                        </a:prstGeom>
                        <a:noFill/>
                        <a:ln w="28575">
                          <a:solidFill>
                            <a:schemeClr val="tx1"/>
                          </a:solidFill>
                          <a:round/>
                          <a:headEnd/>
                          <a:tailEnd/>
                        </a:ln>
                      </p:spPr>
                      <p:txBody>
                        <a:bodyPr/>
                        <a:lstStyle/>
                        <a:p>
                          <a:endParaRPr lang="fr-CA"/>
                        </a:p>
                      </p:txBody>
                    </p:sp>
                    <p:sp>
                      <p:nvSpPr>
                        <p:cNvPr id="123008" name="Freeform 709"/>
                        <p:cNvSpPr>
                          <a:spLocks/>
                        </p:cNvSpPr>
                        <p:nvPr/>
                      </p:nvSpPr>
                      <p:spPr bwMode="auto">
                        <a:xfrm>
                          <a:off x="1950" y="2160"/>
                          <a:ext cx="7" cy="8"/>
                        </a:xfrm>
                        <a:custGeom>
                          <a:avLst/>
                          <a:gdLst>
                            <a:gd name="T0" fmla="*/ 0 w 26"/>
                            <a:gd name="T1" fmla="*/ 0 h 40"/>
                            <a:gd name="T2" fmla="*/ 0 w 26"/>
                            <a:gd name="T3" fmla="*/ 0 h 40"/>
                            <a:gd name="T4" fmla="*/ 0 w 26"/>
                            <a:gd name="T5" fmla="*/ 0 h 40"/>
                            <a:gd name="T6" fmla="*/ 0 w 26"/>
                            <a:gd name="T7" fmla="*/ 0 h 40"/>
                            <a:gd name="T8" fmla="*/ 0 w 26"/>
                            <a:gd name="T9" fmla="*/ 0 h 40"/>
                            <a:gd name="T10" fmla="*/ 0 w 26"/>
                            <a:gd name="T11" fmla="*/ 0 h 40"/>
                            <a:gd name="T12" fmla="*/ 0 w 26"/>
                            <a:gd name="T13" fmla="*/ 0 h 40"/>
                            <a:gd name="T14" fmla="*/ 0 w 26"/>
                            <a:gd name="T15" fmla="*/ 0 h 40"/>
                            <a:gd name="T16" fmla="*/ 0 w 26"/>
                            <a:gd name="T17" fmla="*/ 0 h 40"/>
                            <a:gd name="T18" fmla="*/ 0 w 26"/>
                            <a:gd name="T19" fmla="*/ 0 h 40"/>
                            <a:gd name="T20" fmla="*/ 0 w 26"/>
                            <a:gd name="T21" fmla="*/ 0 h 40"/>
                            <a:gd name="T22" fmla="*/ 0 w 26"/>
                            <a:gd name="T23" fmla="*/ 0 h 40"/>
                            <a:gd name="T24" fmla="*/ 0 w 26"/>
                            <a:gd name="T25" fmla="*/ 0 h 40"/>
                            <a:gd name="T26" fmla="*/ 0 w 26"/>
                            <a:gd name="T27" fmla="*/ 0 h 40"/>
                            <a:gd name="T28" fmla="*/ 0 w 26"/>
                            <a:gd name="T29" fmla="*/ 0 h 40"/>
                            <a:gd name="T30" fmla="*/ 0 w 26"/>
                            <a:gd name="T31" fmla="*/ 0 h 40"/>
                            <a:gd name="T32" fmla="*/ 0 w 26"/>
                            <a:gd name="T33" fmla="*/ 0 h 40"/>
                            <a:gd name="T34" fmla="*/ 0 w 26"/>
                            <a:gd name="T35" fmla="*/ 0 h 40"/>
                            <a:gd name="T36" fmla="*/ 0 w 26"/>
                            <a:gd name="T37" fmla="*/ 0 h 40"/>
                            <a:gd name="T38" fmla="*/ 0 w 26"/>
                            <a:gd name="T39" fmla="*/ 0 h 40"/>
                            <a:gd name="T40" fmla="*/ 0 w 26"/>
                            <a:gd name="T41" fmla="*/ 0 h 40"/>
                            <a:gd name="T42" fmla="*/ 0 w 26"/>
                            <a:gd name="T43" fmla="*/ 0 h 40"/>
                            <a:gd name="T44" fmla="*/ 0 w 26"/>
                            <a:gd name="T45" fmla="*/ 0 h 40"/>
                            <a:gd name="T46" fmla="*/ 0 w 26"/>
                            <a:gd name="T47" fmla="*/ 0 h 40"/>
                            <a:gd name="T48" fmla="*/ 0 w 26"/>
                            <a:gd name="T49" fmla="*/ 0 h 40"/>
                            <a:gd name="T50" fmla="*/ 0 w 26"/>
                            <a:gd name="T51" fmla="*/ 0 h 40"/>
                            <a:gd name="T52" fmla="*/ 0 w 26"/>
                            <a:gd name="T53" fmla="*/ 0 h 40"/>
                            <a:gd name="T54" fmla="*/ 0 w 26"/>
                            <a:gd name="T55" fmla="*/ 0 h 40"/>
                            <a:gd name="T56" fmla="*/ 0 w 26"/>
                            <a:gd name="T57" fmla="*/ 0 h 40"/>
                            <a:gd name="T58" fmla="*/ 0 w 26"/>
                            <a:gd name="T59" fmla="*/ 0 h 40"/>
                            <a:gd name="T60" fmla="*/ 0 w 26"/>
                            <a:gd name="T61" fmla="*/ 0 h 40"/>
                            <a:gd name="T62" fmla="*/ 0 w 26"/>
                            <a:gd name="T63" fmla="*/ 0 h 40"/>
                            <a:gd name="T64" fmla="*/ 0 w 26"/>
                            <a:gd name="T65" fmla="*/ 0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40"/>
                            <a:gd name="T101" fmla="*/ 26 w 26"/>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40">
                              <a:moveTo>
                                <a:pt x="0" y="29"/>
                              </a:moveTo>
                              <a:lnTo>
                                <a:pt x="0" y="32"/>
                              </a:lnTo>
                              <a:lnTo>
                                <a:pt x="0" y="34"/>
                              </a:lnTo>
                              <a:lnTo>
                                <a:pt x="3" y="38"/>
                              </a:lnTo>
                              <a:lnTo>
                                <a:pt x="7" y="38"/>
                              </a:lnTo>
                              <a:lnTo>
                                <a:pt x="7" y="40"/>
                              </a:lnTo>
                              <a:lnTo>
                                <a:pt x="9" y="40"/>
                              </a:lnTo>
                              <a:lnTo>
                                <a:pt x="13" y="40"/>
                              </a:lnTo>
                              <a:lnTo>
                                <a:pt x="16" y="40"/>
                              </a:lnTo>
                              <a:lnTo>
                                <a:pt x="20" y="38"/>
                              </a:lnTo>
                              <a:lnTo>
                                <a:pt x="22" y="38"/>
                              </a:lnTo>
                              <a:lnTo>
                                <a:pt x="22" y="34"/>
                              </a:lnTo>
                              <a:lnTo>
                                <a:pt x="22" y="32"/>
                              </a:lnTo>
                              <a:lnTo>
                                <a:pt x="26" y="32"/>
                              </a:lnTo>
                              <a:lnTo>
                                <a:pt x="26" y="17"/>
                              </a:lnTo>
                              <a:lnTo>
                                <a:pt x="26" y="12"/>
                              </a:lnTo>
                              <a:lnTo>
                                <a:pt x="22" y="9"/>
                              </a:lnTo>
                              <a:lnTo>
                                <a:pt x="22" y="6"/>
                              </a:lnTo>
                              <a:lnTo>
                                <a:pt x="22" y="4"/>
                              </a:lnTo>
                              <a:lnTo>
                                <a:pt x="20" y="4"/>
                              </a:lnTo>
                              <a:lnTo>
                                <a:pt x="16" y="4"/>
                              </a:lnTo>
                              <a:lnTo>
                                <a:pt x="16" y="0"/>
                              </a:lnTo>
                              <a:lnTo>
                                <a:pt x="13" y="0"/>
                              </a:lnTo>
                              <a:lnTo>
                                <a:pt x="9" y="0"/>
                              </a:lnTo>
                              <a:lnTo>
                                <a:pt x="7" y="4"/>
                              </a:lnTo>
                              <a:lnTo>
                                <a:pt x="3" y="4"/>
                              </a:lnTo>
                              <a:lnTo>
                                <a:pt x="0" y="6"/>
                              </a:lnTo>
                              <a:lnTo>
                                <a:pt x="0" y="9"/>
                              </a:lnTo>
                              <a:lnTo>
                                <a:pt x="0" y="15"/>
                              </a:lnTo>
                              <a:lnTo>
                                <a:pt x="0" y="29"/>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009" name="Line 710"/>
                        <p:cNvSpPr>
                          <a:spLocks noChangeShapeType="1"/>
                        </p:cNvSpPr>
                        <p:nvPr/>
                      </p:nvSpPr>
                      <p:spPr bwMode="auto">
                        <a:xfrm>
                          <a:off x="1953" y="2160"/>
                          <a:ext cx="1" cy="1"/>
                        </a:xfrm>
                        <a:prstGeom prst="line">
                          <a:avLst/>
                        </a:prstGeom>
                        <a:noFill/>
                        <a:ln w="28575">
                          <a:solidFill>
                            <a:schemeClr val="tx1"/>
                          </a:solidFill>
                          <a:round/>
                          <a:headEnd/>
                          <a:tailEnd/>
                        </a:ln>
                      </p:spPr>
                      <p:txBody>
                        <a:bodyPr/>
                        <a:lstStyle/>
                        <a:p>
                          <a:endParaRPr lang="fr-CA"/>
                        </a:p>
                      </p:txBody>
                    </p:sp>
                    <p:sp>
                      <p:nvSpPr>
                        <p:cNvPr id="123010" name="Freeform 711"/>
                        <p:cNvSpPr>
                          <a:spLocks/>
                        </p:cNvSpPr>
                        <p:nvPr/>
                      </p:nvSpPr>
                      <p:spPr bwMode="auto">
                        <a:xfrm>
                          <a:off x="1950" y="2160"/>
                          <a:ext cx="10" cy="5"/>
                        </a:xfrm>
                        <a:custGeom>
                          <a:avLst/>
                          <a:gdLst>
                            <a:gd name="T0" fmla="*/ 0 w 39"/>
                            <a:gd name="T1" fmla="*/ 0 h 23"/>
                            <a:gd name="T2" fmla="*/ 0 w 39"/>
                            <a:gd name="T3" fmla="*/ 0 h 23"/>
                            <a:gd name="T4" fmla="*/ 0 w 39"/>
                            <a:gd name="T5" fmla="*/ 0 h 23"/>
                            <a:gd name="T6" fmla="*/ 0 w 39"/>
                            <a:gd name="T7" fmla="*/ 0 h 23"/>
                            <a:gd name="T8" fmla="*/ 0 w 39"/>
                            <a:gd name="T9" fmla="*/ 0 h 23"/>
                            <a:gd name="T10" fmla="*/ 0 w 39"/>
                            <a:gd name="T11" fmla="*/ 0 h 23"/>
                            <a:gd name="T12" fmla="*/ 0 w 39"/>
                            <a:gd name="T13" fmla="*/ 0 h 23"/>
                            <a:gd name="T14" fmla="*/ 0 w 39"/>
                            <a:gd name="T15" fmla="*/ 0 h 23"/>
                            <a:gd name="T16" fmla="*/ 0 w 39"/>
                            <a:gd name="T17" fmla="*/ 0 h 23"/>
                            <a:gd name="T18" fmla="*/ 0 w 39"/>
                            <a:gd name="T19" fmla="*/ 0 h 23"/>
                            <a:gd name="T20" fmla="*/ 0 w 39"/>
                            <a:gd name="T21" fmla="*/ 0 h 23"/>
                            <a:gd name="T22" fmla="*/ 0 w 39"/>
                            <a:gd name="T23" fmla="*/ 0 h 23"/>
                            <a:gd name="T24" fmla="*/ 0 w 39"/>
                            <a:gd name="T25" fmla="*/ 0 h 23"/>
                            <a:gd name="T26" fmla="*/ 0 w 39"/>
                            <a:gd name="T27" fmla="*/ 0 h 23"/>
                            <a:gd name="T28" fmla="*/ 0 w 39"/>
                            <a:gd name="T29" fmla="*/ 0 h 23"/>
                            <a:gd name="T30" fmla="*/ 0 w 39"/>
                            <a:gd name="T31" fmla="*/ 0 h 23"/>
                            <a:gd name="T32" fmla="*/ 0 w 39"/>
                            <a:gd name="T33" fmla="*/ 0 h 23"/>
                            <a:gd name="T34" fmla="*/ 0 w 39"/>
                            <a:gd name="T35" fmla="*/ 0 h 23"/>
                            <a:gd name="T36" fmla="*/ 0 w 39"/>
                            <a:gd name="T37" fmla="*/ 0 h 23"/>
                            <a:gd name="T38" fmla="*/ 0 w 39"/>
                            <a:gd name="T39" fmla="*/ 0 h 23"/>
                            <a:gd name="T40" fmla="*/ 0 w 39"/>
                            <a:gd name="T41" fmla="*/ 0 h 23"/>
                            <a:gd name="T42" fmla="*/ 0 w 39"/>
                            <a:gd name="T43" fmla="*/ 0 h 23"/>
                            <a:gd name="T44" fmla="*/ 0 w 39"/>
                            <a:gd name="T45" fmla="*/ 0 h 23"/>
                            <a:gd name="T46" fmla="*/ 0 w 39"/>
                            <a:gd name="T47" fmla="*/ 0 h 23"/>
                            <a:gd name="T48" fmla="*/ 0 w 39"/>
                            <a:gd name="T49" fmla="*/ 0 h 23"/>
                            <a:gd name="T50" fmla="*/ 0 w 39"/>
                            <a:gd name="T51" fmla="*/ 0 h 23"/>
                            <a:gd name="T52" fmla="*/ 0 w 39"/>
                            <a:gd name="T53" fmla="*/ 0 h 23"/>
                            <a:gd name="T54" fmla="*/ 0 w 39"/>
                            <a:gd name="T55" fmla="*/ 0 h 23"/>
                            <a:gd name="T56" fmla="*/ 0 w 39"/>
                            <a:gd name="T57" fmla="*/ 0 h 23"/>
                            <a:gd name="T58" fmla="*/ 0 w 39"/>
                            <a:gd name="T59" fmla="*/ 0 h 23"/>
                            <a:gd name="T60" fmla="*/ 0 w 39"/>
                            <a:gd name="T61" fmla="*/ 0 h 23"/>
                            <a:gd name="T62" fmla="*/ 0 w 39"/>
                            <a:gd name="T63" fmla="*/ 0 h 23"/>
                            <a:gd name="T64" fmla="*/ 0 w 39"/>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
                            <a:gd name="T100" fmla="*/ 0 h 23"/>
                            <a:gd name="T101" fmla="*/ 39 w 39"/>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 h="23">
                              <a:moveTo>
                                <a:pt x="13" y="0"/>
                              </a:moveTo>
                              <a:lnTo>
                                <a:pt x="9" y="0"/>
                              </a:lnTo>
                              <a:lnTo>
                                <a:pt x="7" y="4"/>
                              </a:lnTo>
                              <a:lnTo>
                                <a:pt x="3" y="4"/>
                              </a:lnTo>
                              <a:lnTo>
                                <a:pt x="0" y="6"/>
                              </a:lnTo>
                              <a:lnTo>
                                <a:pt x="0" y="9"/>
                              </a:lnTo>
                              <a:lnTo>
                                <a:pt x="0" y="12"/>
                              </a:lnTo>
                              <a:lnTo>
                                <a:pt x="0" y="15"/>
                              </a:lnTo>
                              <a:lnTo>
                                <a:pt x="0" y="17"/>
                              </a:lnTo>
                              <a:lnTo>
                                <a:pt x="0" y="21"/>
                              </a:lnTo>
                              <a:lnTo>
                                <a:pt x="3" y="21"/>
                              </a:lnTo>
                              <a:lnTo>
                                <a:pt x="7" y="23"/>
                              </a:lnTo>
                              <a:lnTo>
                                <a:pt x="9" y="23"/>
                              </a:lnTo>
                              <a:lnTo>
                                <a:pt x="22" y="23"/>
                              </a:lnTo>
                              <a:lnTo>
                                <a:pt x="29" y="23"/>
                              </a:lnTo>
                              <a:lnTo>
                                <a:pt x="32" y="23"/>
                              </a:lnTo>
                              <a:lnTo>
                                <a:pt x="35" y="23"/>
                              </a:lnTo>
                              <a:lnTo>
                                <a:pt x="35" y="21"/>
                              </a:lnTo>
                              <a:lnTo>
                                <a:pt x="39" y="21"/>
                              </a:lnTo>
                              <a:lnTo>
                                <a:pt x="39" y="17"/>
                              </a:lnTo>
                              <a:lnTo>
                                <a:pt x="39" y="15"/>
                              </a:lnTo>
                              <a:lnTo>
                                <a:pt x="39" y="12"/>
                              </a:lnTo>
                              <a:lnTo>
                                <a:pt x="39" y="9"/>
                              </a:lnTo>
                              <a:lnTo>
                                <a:pt x="39" y="6"/>
                              </a:lnTo>
                              <a:lnTo>
                                <a:pt x="35" y="4"/>
                              </a:lnTo>
                              <a:lnTo>
                                <a:pt x="32" y="4"/>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011" name="Line 712"/>
                        <p:cNvSpPr>
                          <a:spLocks noChangeShapeType="1"/>
                        </p:cNvSpPr>
                        <p:nvPr/>
                      </p:nvSpPr>
                      <p:spPr bwMode="auto">
                        <a:xfrm>
                          <a:off x="1953" y="2163"/>
                          <a:ext cx="1" cy="1"/>
                        </a:xfrm>
                        <a:prstGeom prst="line">
                          <a:avLst/>
                        </a:prstGeom>
                        <a:noFill/>
                        <a:ln w="28575">
                          <a:solidFill>
                            <a:schemeClr val="tx1"/>
                          </a:solidFill>
                          <a:round/>
                          <a:headEnd/>
                          <a:tailEnd/>
                        </a:ln>
                      </p:spPr>
                      <p:txBody>
                        <a:bodyPr/>
                        <a:lstStyle/>
                        <a:p>
                          <a:endParaRPr lang="fr-CA"/>
                        </a:p>
                      </p:txBody>
                    </p:sp>
                    <p:sp>
                      <p:nvSpPr>
                        <p:cNvPr id="123012" name="Freeform 713"/>
                        <p:cNvSpPr>
                          <a:spLocks/>
                        </p:cNvSpPr>
                        <p:nvPr/>
                      </p:nvSpPr>
                      <p:spPr bwMode="auto">
                        <a:xfrm>
                          <a:off x="1953" y="2158"/>
                          <a:ext cx="7" cy="7"/>
                        </a:xfrm>
                        <a:custGeom>
                          <a:avLst/>
                          <a:gdLst>
                            <a:gd name="T0" fmla="*/ 0 w 26"/>
                            <a:gd name="T1" fmla="*/ 0 h 36"/>
                            <a:gd name="T2" fmla="*/ 0 w 26"/>
                            <a:gd name="T3" fmla="*/ 0 h 36"/>
                            <a:gd name="T4" fmla="*/ 0 w 26"/>
                            <a:gd name="T5" fmla="*/ 0 h 36"/>
                            <a:gd name="T6" fmla="*/ 0 w 26"/>
                            <a:gd name="T7" fmla="*/ 0 h 36"/>
                            <a:gd name="T8" fmla="*/ 0 w 26"/>
                            <a:gd name="T9" fmla="*/ 0 h 36"/>
                            <a:gd name="T10" fmla="*/ 0 w 26"/>
                            <a:gd name="T11" fmla="*/ 0 h 36"/>
                            <a:gd name="T12" fmla="*/ 0 w 26"/>
                            <a:gd name="T13" fmla="*/ 0 h 36"/>
                            <a:gd name="T14" fmla="*/ 0 w 26"/>
                            <a:gd name="T15" fmla="*/ 0 h 36"/>
                            <a:gd name="T16" fmla="*/ 0 w 26"/>
                            <a:gd name="T17" fmla="*/ 0 h 36"/>
                            <a:gd name="T18" fmla="*/ 0 w 26"/>
                            <a:gd name="T19" fmla="*/ 0 h 36"/>
                            <a:gd name="T20" fmla="*/ 0 w 26"/>
                            <a:gd name="T21" fmla="*/ 0 h 36"/>
                            <a:gd name="T22" fmla="*/ 0 w 26"/>
                            <a:gd name="T23" fmla="*/ 0 h 36"/>
                            <a:gd name="T24" fmla="*/ 0 w 26"/>
                            <a:gd name="T25" fmla="*/ 0 h 36"/>
                            <a:gd name="T26" fmla="*/ 0 w 26"/>
                            <a:gd name="T27" fmla="*/ 0 h 36"/>
                            <a:gd name="T28" fmla="*/ 0 w 26"/>
                            <a:gd name="T29" fmla="*/ 0 h 36"/>
                            <a:gd name="T30" fmla="*/ 0 w 26"/>
                            <a:gd name="T31" fmla="*/ 0 h 36"/>
                            <a:gd name="T32" fmla="*/ 0 w 26"/>
                            <a:gd name="T33" fmla="*/ 0 h 36"/>
                            <a:gd name="T34" fmla="*/ 0 w 26"/>
                            <a:gd name="T35" fmla="*/ 0 h 36"/>
                            <a:gd name="T36" fmla="*/ 0 w 26"/>
                            <a:gd name="T37" fmla="*/ 0 h 36"/>
                            <a:gd name="T38" fmla="*/ 0 w 26"/>
                            <a:gd name="T39" fmla="*/ 0 h 36"/>
                            <a:gd name="T40" fmla="*/ 0 w 26"/>
                            <a:gd name="T41" fmla="*/ 0 h 36"/>
                            <a:gd name="T42" fmla="*/ 0 w 26"/>
                            <a:gd name="T43" fmla="*/ 0 h 36"/>
                            <a:gd name="T44" fmla="*/ 0 w 26"/>
                            <a:gd name="T45" fmla="*/ 0 h 36"/>
                            <a:gd name="T46" fmla="*/ 0 w 26"/>
                            <a:gd name="T47" fmla="*/ 0 h 36"/>
                            <a:gd name="T48" fmla="*/ 0 w 26"/>
                            <a:gd name="T49" fmla="*/ 0 h 36"/>
                            <a:gd name="T50" fmla="*/ 0 w 26"/>
                            <a:gd name="T51" fmla="*/ 0 h 36"/>
                            <a:gd name="T52" fmla="*/ 0 w 26"/>
                            <a:gd name="T53" fmla="*/ 0 h 36"/>
                            <a:gd name="T54" fmla="*/ 0 w 26"/>
                            <a:gd name="T55" fmla="*/ 0 h 36"/>
                            <a:gd name="T56" fmla="*/ 0 w 26"/>
                            <a:gd name="T57" fmla="*/ 0 h 36"/>
                            <a:gd name="T58" fmla="*/ 0 w 26"/>
                            <a:gd name="T59" fmla="*/ 0 h 36"/>
                            <a:gd name="T60" fmla="*/ 0 w 26"/>
                            <a:gd name="T61" fmla="*/ 0 h 36"/>
                            <a:gd name="T62" fmla="*/ 0 w 26"/>
                            <a:gd name="T63" fmla="*/ 0 h 36"/>
                            <a:gd name="T64" fmla="*/ 0 w 26"/>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6"/>
                            <a:gd name="T101" fmla="*/ 26 w 26"/>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6">
                              <a:moveTo>
                                <a:pt x="0" y="25"/>
                              </a:moveTo>
                              <a:lnTo>
                                <a:pt x="0" y="28"/>
                              </a:lnTo>
                              <a:lnTo>
                                <a:pt x="3" y="30"/>
                              </a:lnTo>
                              <a:lnTo>
                                <a:pt x="3" y="34"/>
                              </a:lnTo>
                              <a:lnTo>
                                <a:pt x="7" y="36"/>
                              </a:lnTo>
                              <a:lnTo>
                                <a:pt x="9" y="36"/>
                              </a:lnTo>
                              <a:lnTo>
                                <a:pt x="13" y="36"/>
                              </a:lnTo>
                              <a:lnTo>
                                <a:pt x="16" y="36"/>
                              </a:lnTo>
                              <a:lnTo>
                                <a:pt x="19" y="36"/>
                              </a:lnTo>
                              <a:lnTo>
                                <a:pt x="22" y="36"/>
                              </a:lnTo>
                              <a:lnTo>
                                <a:pt x="22" y="34"/>
                              </a:lnTo>
                              <a:lnTo>
                                <a:pt x="26" y="34"/>
                              </a:lnTo>
                              <a:lnTo>
                                <a:pt x="26" y="30"/>
                              </a:lnTo>
                              <a:lnTo>
                                <a:pt x="26" y="28"/>
                              </a:lnTo>
                              <a:lnTo>
                                <a:pt x="26" y="13"/>
                              </a:lnTo>
                              <a:lnTo>
                                <a:pt x="26" y="8"/>
                              </a:lnTo>
                              <a:lnTo>
                                <a:pt x="26" y="5"/>
                              </a:lnTo>
                              <a:lnTo>
                                <a:pt x="26" y="2"/>
                              </a:lnTo>
                              <a:lnTo>
                                <a:pt x="22" y="2"/>
                              </a:lnTo>
                              <a:lnTo>
                                <a:pt x="22" y="0"/>
                              </a:lnTo>
                              <a:lnTo>
                                <a:pt x="19" y="0"/>
                              </a:lnTo>
                              <a:lnTo>
                                <a:pt x="16" y="0"/>
                              </a:lnTo>
                              <a:lnTo>
                                <a:pt x="13" y="0"/>
                              </a:lnTo>
                              <a:lnTo>
                                <a:pt x="9" y="0"/>
                              </a:lnTo>
                              <a:lnTo>
                                <a:pt x="7" y="0"/>
                              </a:lnTo>
                              <a:lnTo>
                                <a:pt x="3" y="2"/>
                              </a:lnTo>
                              <a:lnTo>
                                <a:pt x="3" y="5"/>
                              </a:lnTo>
                              <a:lnTo>
                                <a:pt x="0" y="11"/>
                              </a:lnTo>
                              <a:lnTo>
                                <a:pt x="0" y="25"/>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013" name="Line 714"/>
                        <p:cNvSpPr>
                          <a:spLocks noChangeShapeType="1"/>
                        </p:cNvSpPr>
                        <p:nvPr/>
                      </p:nvSpPr>
                      <p:spPr bwMode="auto">
                        <a:xfrm>
                          <a:off x="1957" y="2158"/>
                          <a:ext cx="1" cy="1"/>
                        </a:xfrm>
                        <a:prstGeom prst="line">
                          <a:avLst/>
                        </a:prstGeom>
                        <a:noFill/>
                        <a:ln w="28575">
                          <a:solidFill>
                            <a:schemeClr val="tx1"/>
                          </a:solidFill>
                          <a:round/>
                          <a:headEnd/>
                          <a:tailEnd/>
                        </a:ln>
                      </p:spPr>
                      <p:txBody>
                        <a:bodyPr/>
                        <a:lstStyle/>
                        <a:p>
                          <a:endParaRPr lang="fr-CA"/>
                        </a:p>
                      </p:txBody>
                    </p:sp>
                    <p:sp>
                      <p:nvSpPr>
                        <p:cNvPr id="123014" name="Freeform 715"/>
                        <p:cNvSpPr>
                          <a:spLocks/>
                        </p:cNvSpPr>
                        <p:nvPr/>
                      </p:nvSpPr>
                      <p:spPr bwMode="auto">
                        <a:xfrm>
                          <a:off x="1953" y="2158"/>
                          <a:ext cx="11" cy="4"/>
                        </a:xfrm>
                        <a:custGeom>
                          <a:avLst/>
                          <a:gdLst>
                            <a:gd name="T0" fmla="*/ 0 w 41"/>
                            <a:gd name="T1" fmla="*/ 0 h 22"/>
                            <a:gd name="T2" fmla="*/ 0 w 41"/>
                            <a:gd name="T3" fmla="*/ 0 h 22"/>
                            <a:gd name="T4" fmla="*/ 0 w 41"/>
                            <a:gd name="T5" fmla="*/ 0 h 22"/>
                            <a:gd name="T6" fmla="*/ 0 w 41"/>
                            <a:gd name="T7" fmla="*/ 0 h 22"/>
                            <a:gd name="T8" fmla="*/ 0 w 41"/>
                            <a:gd name="T9" fmla="*/ 0 h 22"/>
                            <a:gd name="T10" fmla="*/ 0 w 41"/>
                            <a:gd name="T11" fmla="*/ 0 h 22"/>
                            <a:gd name="T12" fmla="*/ 0 w 41"/>
                            <a:gd name="T13" fmla="*/ 0 h 22"/>
                            <a:gd name="T14" fmla="*/ 0 w 41"/>
                            <a:gd name="T15" fmla="*/ 0 h 22"/>
                            <a:gd name="T16" fmla="*/ 0 w 41"/>
                            <a:gd name="T17" fmla="*/ 0 h 22"/>
                            <a:gd name="T18" fmla="*/ 0 w 41"/>
                            <a:gd name="T19" fmla="*/ 0 h 22"/>
                            <a:gd name="T20" fmla="*/ 0 w 41"/>
                            <a:gd name="T21" fmla="*/ 0 h 22"/>
                            <a:gd name="T22" fmla="*/ 0 w 41"/>
                            <a:gd name="T23" fmla="*/ 0 h 22"/>
                            <a:gd name="T24" fmla="*/ 0 w 41"/>
                            <a:gd name="T25" fmla="*/ 0 h 22"/>
                            <a:gd name="T26" fmla="*/ 0 w 41"/>
                            <a:gd name="T27" fmla="*/ 0 h 22"/>
                            <a:gd name="T28" fmla="*/ 0 w 41"/>
                            <a:gd name="T29" fmla="*/ 0 h 22"/>
                            <a:gd name="T30" fmla="*/ 0 w 41"/>
                            <a:gd name="T31" fmla="*/ 0 h 22"/>
                            <a:gd name="T32" fmla="*/ 0 w 41"/>
                            <a:gd name="T33" fmla="*/ 0 h 22"/>
                            <a:gd name="T34" fmla="*/ 0 w 41"/>
                            <a:gd name="T35" fmla="*/ 0 h 22"/>
                            <a:gd name="T36" fmla="*/ 0 w 41"/>
                            <a:gd name="T37" fmla="*/ 0 h 22"/>
                            <a:gd name="T38" fmla="*/ 0 w 41"/>
                            <a:gd name="T39" fmla="*/ 0 h 22"/>
                            <a:gd name="T40" fmla="*/ 0 w 41"/>
                            <a:gd name="T41" fmla="*/ 0 h 22"/>
                            <a:gd name="T42" fmla="*/ 0 w 41"/>
                            <a:gd name="T43" fmla="*/ 0 h 22"/>
                            <a:gd name="T44" fmla="*/ 0 w 41"/>
                            <a:gd name="T45" fmla="*/ 0 h 22"/>
                            <a:gd name="T46" fmla="*/ 0 w 41"/>
                            <a:gd name="T47" fmla="*/ 0 h 22"/>
                            <a:gd name="T48" fmla="*/ 0 w 41"/>
                            <a:gd name="T49" fmla="*/ 0 h 22"/>
                            <a:gd name="T50" fmla="*/ 0 w 41"/>
                            <a:gd name="T51" fmla="*/ 0 h 22"/>
                            <a:gd name="T52" fmla="*/ 0 w 41"/>
                            <a:gd name="T53" fmla="*/ 0 h 22"/>
                            <a:gd name="T54" fmla="*/ 0 w 41"/>
                            <a:gd name="T55" fmla="*/ 0 h 22"/>
                            <a:gd name="T56" fmla="*/ 0 w 41"/>
                            <a:gd name="T57" fmla="*/ 0 h 22"/>
                            <a:gd name="T58" fmla="*/ 0 w 41"/>
                            <a:gd name="T59" fmla="*/ 0 h 22"/>
                            <a:gd name="T60" fmla="*/ 0 w 41"/>
                            <a:gd name="T61" fmla="*/ 0 h 22"/>
                            <a:gd name="T62" fmla="*/ 0 w 41"/>
                            <a:gd name="T63" fmla="*/ 0 h 22"/>
                            <a:gd name="T64" fmla="*/ 0 w 41"/>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2"/>
                            <a:gd name="T101" fmla="*/ 41 w 41"/>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2">
                              <a:moveTo>
                                <a:pt x="13" y="0"/>
                              </a:moveTo>
                              <a:lnTo>
                                <a:pt x="13" y="0"/>
                              </a:lnTo>
                              <a:lnTo>
                                <a:pt x="9" y="0"/>
                              </a:lnTo>
                              <a:lnTo>
                                <a:pt x="7" y="0"/>
                              </a:lnTo>
                              <a:lnTo>
                                <a:pt x="3" y="2"/>
                              </a:lnTo>
                              <a:lnTo>
                                <a:pt x="3" y="5"/>
                              </a:lnTo>
                              <a:lnTo>
                                <a:pt x="0" y="8"/>
                              </a:lnTo>
                              <a:lnTo>
                                <a:pt x="0" y="11"/>
                              </a:lnTo>
                              <a:lnTo>
                                <a:pt x="3" y="13"/>
                              </a:lnTo>
                              <a:lnTo>
                                <a:pt x="3" y="17"/>
                              </a:lnTo>
                              <a:lnTo>
                                <a:pt x="3" y="19"/>
                              </a:lnTo>
                              <a:lnTo>
                                <a:pt x="7" y="19"/>
                              </a:lnTo>
                              <a:lnTo>
                                <a:pt x="9" y="19"/>
                              </a:lnTo>
                              <a:lnTo>
                                <a:pt x="13" y="22"/>
                              </a:lnTo>
                              <a:lnTo>
                                <a:pt x="26" y="22"/>
                              </a:lnTo>
                              <a:lnTo>
                                <a:pt x="31" y="22"/>
                              </a:lnTo>
                              <a:lnTo>
                                <a:pt x="31" y="19"/>
                              </a:lnTo>
                              <a:lnTo>
                                <a:pt x="35" y="19"/>
                              </a:lnTo>
                              <a:lnTo>
                                <a:pt x="38" y="19"/>
                              </a:lnTo>
                              <a:lnTo>
                                <a:pt x="38" y="17"/>
                              </a:lnTo>
                              <a:lnTo>
                                <a:pt x="38" y="13"/>
                              </a:lnTo>
                              <a:lnTo>
                                <a:pt x="41" y="11"/>
                              </a:lnTo>
                              <a:lnTo>
                                <a:pt x="41" y="8"/>
                              </a:lnTo>
                              <a:lnTo>
                                <a:pt x="38" y="5"/>
                              </a:lnTo>
                              <a:lnTo>
                                <a:pt x="38" y="2"/>
                              </a:lnTo>
                              <a:lnTo>
                                <a:pt x="35" y="0"/>
                              </a:lnTo>
                              <a:lnTo>
                                <a:pt x="31"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015" name="Line 716"/>
                        <p:cNvSpPr>
                          <a:spLocks noChangeShapeType="1"/>
                        </p:cNvSpPr>
                        <p:nvPr/>
                      </p:nvSpPr>
                      <p:spPr bwMode="auto">
                        <a:xfrm>
                          <a:off x="1957" y="2160"/>
                          <a:ext cx="1" cy="1"/>
                        </a:xfrm>
                        <a:prstGeom prst="line">
                          <a:avLst/>
                        </a:prstGeom>
                        <a:noFill/>
                        <a:ln w="28575">
                          <a:solidFill>
                            <a:schemeClr val="tx1"/>
                          </a:solidFill>
                          <a:round/>
                          <a:headEnd/>
                          <a:tailEnd/>
                        </a:ln>
                      </p:spPr>
                      <p:txBody>
                        <a:bodyPr/>
                        <a:lstStyle/>
                        <a:p>
                          <a:endParaRPr lang="fr-CA"/>
                        </a:p>
                      </p:txBody>
                    </p:sp>
                    <p:sp>
                      <p:nvSpPr>
                        <p:cNvPr id="123016" name="Freeform 717"/>
                        <p:cNvSpPr>
                          <a:spLocks/>
                        </p:cNvSpPr>
                        <p:nvPr/>
                      </p:nvSpPr>
                      <p:spPr bwMode="auto">
                        <a:xfrm>
                          <a:off x="1957" y="2154"/>
                          <a:ext cx="7" cy="8"/>
                        </a:xfrm>
                        <a:custGeom>
                          <a:avLst/>
                          <a:gdLst>
                            <a:gd name="T0" fmla="*/ 0 w 25"/>
                            <a:gd name="T1" fmla="*/ 0 h 39"/>
                            <a:gd name="T2" fmla="*/ 0 w 25"/>
                            <a:gd name="T3" fmla="*/ 0 h 39"/>
                            <a:gd name="T4" fmla="*/ 0 w 25"/>
                            <a:gd name="T5" fmla="*/ 0 h 39"/>
                            <a:gd name="T6" fmla="*/ 0 w 25"/>
                            <a:gd name="T7" fmla="*/ 0 h 39"/>
                            <a:gd name="T8" fmla="*/ 0 w 25"/>
                            <a:gd name="T9" fmla="*/ 0 h 39"/>
                            <a:gd name="T10" fmla="*/ 0 w 25"/>
                            <a:gd name="T11" fmla="*/ 0 h 39"/>
                            <a:gd name="T12" fmla="*/ 0 w 25"/>
                            <a:gd name="T13" fmla="*/ 0 h 39"/>
                            <a:gd name="T14" fmla="*/ 0 w 25"/>
                            <a:gd name="T15" fmla="*/ 0 h 39"/>
                            <a:gd name="T16" fmla="*/ 0 w 25"/>
                            <a:gd name="T17" fmla="*/ 0 h 39"/>
                            <a:gd name="T18" fmla="*/ 0 w 25"/>
                            <a:gd name="T19" fmla="*/ 0 h 39"/>
                            <a:gd name="T20" fmla="*/ 0 w 25"/>
                            <a:gd name="T21" fmla="*/ 0 h 39"/>
                            <a:gd name="T22" fmla="*/ 0 w 25"/>
                            <a:gd name="T23" fmla="*/ 0 h 39"/>
                            <a:gd name="T24" fmla="*/ 0 w 25"/>
                            <a:gd name="T25" fmla="*/ 0 h 39"/>
                            <a:gd name="T26" fmla="*/ 0 w 25"/>
                            <a:gd name="T27" fmla="*/ 0 h 39"/>
                            <a:gd name="T28" fmla="*/ 0 w 25"/>
                            <a:gd name="T29" fmla="*/ 0 h 39"/>
                            <a:gd name="T30" fmla="*/ 0 w 25"/>
                            <a:gd name="T31" fmla="*/ 0 h 39"/>
                            <a:gd name="T32" fmla="*/ 0 w 25"/>
                            <a:gd name="T33" fmla="*/ 0 h 39"/>
                            <a:gd name="T34" fmla="*/ 0 w 25"/>
                            <a:gd name="T35" fmla="*/ 0 h 39"/>
                            <a:gd name="T36" fmla="*/ 0 w 25"/>
                            <a:gd name="T37" fmla="*/ 0 h 39"/>
                            <a:gd name="T38" fmla="*/ 0 w 25"/>
                            <a:gd name="T39" fmla="*/ 0 h 39"/>
                            <a:gd name="T40" fmla="*/ 0 w 25"/>
                            <a:gd name="T41" fmla="*/ 0 h 39"/>
                            <a:gd name="T42" fmla="*/ 0 w 25"/>
                            <a:gd name="T43" fmla="*/ 0 h 39"/>
                            <a:gd name="T44" fmla="*/ 0 w 25"/>
                            <a:gd name="T45" fmla="*/ 0 h 39"/>
                            <a:gd name="T46" fmla="*/ 0 w 25"/>
                            <a:gd name="T47" fmla="*/ 0 h 39"/>
                            <a:gd name="T48" fmla="*/ 0 w 25"/>
                            <a:gd name="T49" fmla="*/ 0 h 39"/>
                            <a:gd name="T50" fmla="*/ 0 w 25"/>
                            <a:gd name="T51" fmla="*/ 0 h 39"/>
                            <a:gd name="T52" fmla="*/ 0 w 25"/>
                            <a:gd name="T53" fmla="*/ 0 h 39"/>
                            <a:gd name="T54" fmla="*/ 0 w 25"/>
                            <a:gd name="T55" fmla="*/ 0 h 39"/>
                            <a:gd name="T56" fmla="*/ 0 w 25"/>
                            <a:gd name="T57" fmla="*/ 0 h 39"/>
                            <a:gd name="T58" fmla="*/ 0 w 25"/>
                            <a:gd name="T59" fmla="*/ 0 h 39"/>
                            <a:gd name="T60" fmla="*/ 0 w 25"/>
                            <a:gd name="T61" fmla="*/ 0 h 39"/>
                            <a:gd name="T62" fmla="*/ 0 w 25"/>
                            <a:gd name="T63" fmla="*/ 0 h 39"/>
                            <a:gd name="T64" fmla="*/ 0 w 25"/>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39"/>
                            <a:gd name="T101" fmla="*/ 25 w 25"/>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39">
                              <a:moveTo>
                                <a:pt x="0" y="28"/>
                              </a:moveTo>
                              <a:lnTo>
                                <a:pt x="0" y="28"/>
                              </a:lnTo>
                              <a:lnTo>
                                <a:pt x="0" y="30"/>
                              </a:lnTo>
                              <a:lnTo>
                                <a:pt x="0" y="34"/>
                              </a:lnTo>
                              <a:lnTo>
                                <a:pt x="3" y="36"/>
                              </a:lnTo>
                              <a:lnTo>
                                <a:pt x="6" y="36"/>
                              </a:lnTo>
                              <a:lnTo>
                                <a:pt x="10" y="39"/>
                              </a:lnTo>
                              <a:lnTo>
                                <a:pt x="13" y="39"/>
                              </a:lnTo>
                              <a:lnTo>
                                <a:pt x="15" y="39"/>
                              </a:lnTo>
                              <a:lnTo>
                                <a:pt x="15" y="36"/>
                              </a:lnTo>
                              <a:lnTo>
                                <a:pt x="19" y="36"/>
                              </a:lnTo>
                              <a:lnTo>
                                <a:pt x="22" y="36"/>
                              </a:lnTo>
                              <a:lnTo>
                                <a:pt x="22" y="34"/>
                              </a:lnTo>
                              <a:lnTo>
                                <a:pt x="22" y="30"/>
                              </a:lnTo>
                              <a:lnTo>
                                <a:pt x="25" y="28"/>
                              </a:lnTo>
                              <a:lnTo>
                                <a:pt x="25" y="15"/>
                              </a:lnTo>
                              <a:lnTo>
                                <a:pt x="25" y="9"/>
                              </a:lnTo>
                              <a:lnTo>
                                <a:pt x="22" y="9"/>
                              </a:lnTo>
                              <a:lnTo>
                                <a:pt x="22" y="6"/>
                              </a:lnTo>
                              <a:lnTo>
                                <a:pt x="22" y="3"/>
                              </a:lnTo>
                              <a:lnTo>
                                <a:pt x="19" y="3"/>
                              </a:lnTo>
                              <a:lnTo>
                                <a:pt x="15" y="0"/>
                              </a:lnTo>
                              <a:lnTo>
                                <a:pt x="13" y="0"/>
                              </a:lnTo>
                              <a:lnTo>
                                <a:pt x="10" y="0"/>
                              </a:lnTo>
                              <a:lnTo>
                                <a:pt x="6" y="0"/>
                              </a:lnTo>
                              <a:lnTo>
                                <a:pt x="6" y="3"/>
                              </a:lnTo>
                              <a:lnTo>
                                <a:pt x="3" y="3"/>
                              </a:lnTo>
                              <a:lnTo>
                                <a:pt x="0" y="6"/>
                              </a:lnTo>
                              <a:lnTo>
                                <a:pt x="0" y="9"/>
                              </a:lnTo>
                              <a:lnTo>
                                <a:pt x="0" y="15"/>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017" name="Line 718"/>
                        <p:cNvSpPr>
                          <a:spLocks noChangeShapeType="1"/>
                        </p:cNvSpPr>
                        <p:nvPr/>
                      </p:nvSpPr>
                      <p:spPr bwMode="auto">
                        <a:xfrm>
                          <a:off x="1960" y="2154"/>
                          <a:ext cx="1" cy="1"/>
                        </a:xfrm>
                        <a:prstGeom prst="line">
                          <a:avLst/>
                        </a:prstGeom>
                        <a:noFill/>
                        <a:ln w="28575">
                          <a:solidFill>
                            <a:schemeClr val="tx1"/>
                          </a:solidFill>
                          <a:round/>
                          <a:headEnd/>
                          <a:tailEnd/>
                        </a:ln>
                      </p:spPr>
                      <p:txBody>
                        <a:bodyPr/>
                        <a:lstStyle/>
                        <a:p>
                          <a:endParaRPr lang="fr-CA"/>
                        </a:p>
                      </p:txBody>
                    </p:sp>
                    <p:sp>
                      <p:nvSpPr>
                        <p:cNvPr id="123018" name="Freeform 719"/>
                        <p:cNvSpPr>
                          <a:spLocks/>
                        </p:cNvSpPr>
                        <p:nvPr/>
                      </p:nvSpPr>
                      <p:spPr bwMode="auto">
                        <a:xfrm>
                          <a:off x="1957" y="2154"/>
                          <a:ext cx="10" cy="5"/>
                        </a:xfrm>
                        <a:custGeom>
                          <a:avLst/>
                          <a:gdLst>
                            <a:gd name="T0" fmla="*/ 0 w 38"/>
                            <a:gd name="T1" fmla="*/ 0 h 22"/>
                            <a:gd name="T2" fmla="*/ 0 w 38"/>
                            <a:gd name="T3" fmla="*/ 0 h 22"/>
                            <a:gd name="T4" fmla="*/ 0 w 38"/>
                            <a:gd name="T5" fmla="*/ 0 h 22"/>
                            <a:gd name="T6" fmla="*/ 0 w 38"/>
                            <a:gd name="T7" fmla="*/ 0 h 22"/>
                            <a:gd name="T8" fmla="*/ 0 w 38"/>
                            <a:gd name="T9" fmla="*/ 0 h 22"/>
                            <a:gd name="T10" fmla="*/ 0 w 38"/>
                            <a:gd name="T11" fmla="*/ 0 h 22"/>
                            <a:gd name="T12" fmla="*/ 0 w 38"/>
                            <a:gd name="T13" fmla="*/ 0 h 22"/>
                            <a:gd name="T14" fmla="*/ 0 w 38"/>
                            <a:gd name="T15" fmla="*/ 0 h 22"/>
                            <a:gd name="T16" fmla="*/ 0 w 38"/>
                            <a:gd name="T17" fmla="*/ 0 h 22"/>
                            <a:gd name="T18" fmla="*/ 0 w 38"/>
                            <a:gd name="T19" fmla="*/ 0 h 22"/>
                            <a:gd name="T20" fmla="*/ 0 w 38"/>
                            <a:gd name="T21" fmla="*/ 0 h 22"/>
                            <a:gd name="T22" fmla="*/ 0 w 38"/>
                            <a:gd name="T23" fmla="*/ 0 h 22"/>
                            <a:gd name="T24" fmla="*/ 0 w 38"/>
                            <a:gd name="T25" fmla="*/ 0 h 22"/>
                            <a:gd name="T26" fmla="*/ 0 w 38"/>
                            <a:gd name="T27" fmla="*/ 0 h 22"/>
                            <a:gd name="T28" fmla="*/ 0 w 38"/>
                            <a:gd name="T29" fmla="*/ 0 h 22"/>
                            <a:gd name="T30" fmla="*/ 0 w 38"/>
                            <a:gd name="T31" fmla="*/ 0 h 22"/>
                            <a:gd name="T32" fmla="*/ 0 w 38"/>
                            <a:gd name="T33" fmla="*/ 0 h 22"/>
                            <a:gd name="T34" fmla="*/ 0 w 38"/>
                            <a:gd name="T35" fmla="*/ 0 h 22"/>
                            <a:gd name="T36" fmla="*/ 0 w 38"/>
                            <a:gd name="T37" fmla="*/ 0 h 22"/>
                            <a:gd name="T38" fmla="*/ 0 w 38"/>
                            <a:gd name="T39" fmla="*/ 0 h 22"/>
                            <a:gd name="T40" fmla="*/ 0 w 38"/>
                            <a:gd name="T41" fmla="*/ 0 h 22"/>
                            <a:gd name="T42" fmla="*/ 0 w 38"/>
                            <a:gd name="T43" fmla="*/ 0 h 22"/>
                            <a:gd name="T44" fmla="*/ 0 w 38"/>
                            <a:gd name="T45" fmla="*/ 0 h 22"/>
                            <a:gd name="T46" fmla="*/ 0 w 38"/>
                            <a:gd name="T47" fmla="*/ 0 h 22"/>
                            <a:gd name="T48" fmla="*/ 0 w 38"/>
                            <a:gd name="T49" fmla="*/ 0 h 22"/>
                            <a:gd name="T50" fmla="*/ 0 w 38"/>
                            <a:gd name="T51" fmla="*/ 0 h 22"/>
                            <a:gd name="T52" fmla="*/ 0 w 38"/>
                            <a:gd name="T53" fmla="*/ 0 h 22"/>
                            <a:gd name="T54" fmla="*/ 0 w 38"/>
                            <a:gd name="T55" fmla="*/ 0 h 22"/>
                            <a:gd name="T56" fmla="*/ 0 w 38"/>
                            <a:gd name="T57" fmla="*/ 0 h 22"/>
                            <a:gd name="T58" fmla="*/ 0 w 38"/>
                            <a:gd name="T59" fmla="*/ 0 h 22"/>
                            <a:gd name="T60" fmla="*/ 0 w 38"/>
                            <a:gd name="T61" fmla="*/ 0 h 22"/>
                            <a:gd name="T62" fmla="*/ 0 w 38"/>
                            <a:gd name="T63" fmla="*/ 0 h 22"/>
                            <a:gd name="T64" fmla="*/ 0 w 3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22"/>
                            <a:gd name="T101" fmla="*/ 38 w 38"/>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22">
                              <a:moveTo>
                                <a:pt x="13" y="0"/>
                              </a:moveTo>
                              <a:lnTo>
                                <a:pt x="10" y="0"/>
                              </a:lnTo>
                              <a:lnTo>
                                <a:pt x="6" y="0"/>
                              </a:lnTo>
                              <a:lnTo>
                                <a:pt x="6" y="3"/>
                              </a:lnTo>
                              <a:lnTo>
                                <a:pt x="3" y="3"/>
                              </a:lnTo>
                              <a:lnTo>
                                <a:pt x="0" y="6"/>
                              </a:lnTo>
                              <a:lnTo>
                                <a:pt x="0" y="9"/>
                              </a:lnTo>
                              <a:lnTo>
                                <a:pt x="0" y="11"/>
                              </a:lnTo>
                              <a:lnTo>
                                <a:pt x="0" y="15"/>
                              </a:lnTo>
                              <a:lnTo>
                                <a:pt x="0" y="17"/>
                              </a:lnTo>
                              <a:lnTo>
                                <a:pt x="3" y="19"/>
                              </a:lnTo>
                              <a:lnTo>
                                <a:pt x="6" y="19"/>
                              </a:lnTo>
                              <a:lnTo>
                                <a:pt x="6" y="22"/>
                              </a:lnTo>
                              <a:lnTo>
                                <a:pt x="10" y="22"/>
                              </a:lnTo>
                              <a:lnTo>
                                <a:pt x="22" y="22"/>
                              </a:lnTo>
                              <a:lnTo>
                                <a:pt x="28" y="22"/>
                              </a:lnTo>
                              <a:lnTo>
                                <a:pt x="32" y="22"/>
                              </a:lnTo>
                              <a:lnTo>
                                <a:pt x="34" y="19"/>
                              </a:lnTo>
                              <a:lnTo>
                                <a:pt x="38" y="17"/>
                              </a:lnTo>
                              <a:lnTo>
                                <a:pt x="38" y="15"/>
                              </a:lnTo>
                              <a:lnTo>
                                <a:pt x="38" y="11"/>
                              </a:lnTo>
                              <a:lnTo>
                                <a:pt x="38" y="9"/>
                              </a:lnTo>
                              <a:lnTo>
                                <a:pt x="38" y="6"/>
                              </a:lnTo>
                              <a:lnTo>
                                <a:pt x="34" y="3"/>
                              </a:lnTo>
                              <a:lnTo>
                                <a:pt x="32" y="0"/>
                              </a:lnTo>
                              <a:lnTo>
                                <a:pt x="25"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019" name="Line 720"/>
                        <p:cNvSpPr>
                          <a:spLocks noChangeShapeType="1"/>
                        </p:cNvSpPr>
                        <p:nvPr/>
                      </p:nvSpPr>
                      <p:spPr bwMode="auto">
                        <a:xfrm>
                          <a:off x="1960" y="2157"/>
                          <a:ext cx="1" cy="1"/>
                        </a:xfrm>
                        <a:prstGeom prst="line">
                          <a:avLst/>
                        </a:prstGeom>
                        <a:noFill/>
                        <a:ln w="28575">
                          <a:solidFill>
                            <a:schemeClr val="tx1"/>
                          </a:solidFill>
                          <a:round/>
                          <a:headEnd/>
                          <a:tailEnd/>
                        </a:ln>
                      </p:spPr>
                      <p:txBody>
                        <a:bodyPr/>
                        <a:lstStyle/>
                        <a:p>
                          <a:endParaRPr lang="fr-CA"/>
                        </a:p>
                      </p:txBody>
                    </p:sp>
                    <p:sp>
                      <p:nvSpPr>
                        <p:cNvPr id="123020" name="Freeform 721"/>
                        <p:cNvSpPr>
                          <a:spLocks/>
                        </p:cNvSpPr>
                        <p:nvPr/>
                      </p:nvSpPr>
                      <p:spPr bwMode="auto">
                        <a:xfrm>
                          <a:off x="1960" y="2151"/>
                          <a:ext cx="7" cy="8"/>
                        </a:xfrm>
                        <a:custGeom>
                          <a:avLst/>
                          <a:gdLst>
                            <a:gd name="T0" fmla="*/ 0 w 25"/>
                            <a:gd name="T1" fmla="*/ 0 h 39"/>
                            <a:gd name="T2" fmla="*/ 0 w 25"/>
                            <a:gd name="T3" fmla="*/ 0 h 39"/>
                            <a:gd name="T4" fmla="*/ 0 w 25"/>
                            <a:gd name="T5" fmla="*/ 0 h 39"/>
                            <a:gd name="T6" fmla="*/ 0 w 25"/>
                            <a:gd name="T7" fmla="*/ 0 h 39"/>
                            <a:gd name="T8" fmla="*/ 0 w 25"/>
                            <a:gd name="T9" fmla="*/ 0 h 39"/>
                            <a:gd name="T10" fmla="*/ 0 w 25"/>
                            <a:gd name="T11" fmla="*/ 0 h 39"/>
                            <a:gd name="T12" fmla="*/ 0 w 25"/>
                            <a:gd name="T13" fmla="*/ 0 h 39"/>
                            <a:gd name="T14" fmla="*/ 0 w 25"/>
                            <a:gd name="T15" fmla="*/ 0 h 39"/>
                            <a:gd name="T16" fmla="*/ 0 w 25"/>
                            <a:gd name="T17" fmla="*/ 0 h 39"/>
                            <a:gd name="T18" fmla="*/ 0 w 25"/>
                            <a:gd name="T19" fmla="*/ 0 h 39"/>
                            <a:gd name="T20" fmla="*/ 0 w 25"/>
                            <a:gd name="T21" fmla="*/ 0 h 39"/>
                            <a:gd name="T22" fmla="*/ 0 w 25"/>
                            <a:gd name="T23" fmla="*/ 0 h 39"/>
                            <a:gd name="T24" fmla="*/ 0 w 25"/>
                            <a:gd name="T25" fmla="*/ 0 h 39"/>
                            <a:gd name="T26" fmla="*/ 0 w 25"/>
                            <a:gd name="T27" fmla="*/ 0 h 39"/>
                            <a:gd name="T28" fmla="*/ 0 w 25"/>
                            <a:gd name="T29" fmla="*/ 0 h 39"/>
                            <a:gd name="T30" fmla="*/ 0 w 25"/>
                            <a:gd name="T31" fmla="*/ 0 h 39"/>
                            <a:gd name="T32" fmla="*/ 0 w 25"/>
                            <a:gd name="T33" fmla="*/ 0 h 39"/>
                            <a:gd name="T34" fmla="*/ 0 w 25"/>
                            <a:gd name="T35" fmla="*/ 0 h 39"/>
                            <a:gd name="T36" fmla="*/ 0 w 25"/>
                            <a:gd name="T37" fmla="*/ 0 h 39"/>
                            <a:gd name="T38" fmla="*/ 0 w 25"/>
                            <a:gd name="T39" fmla="*/ 0 h 39"/>
                            <a:gd name="T40" fmla="*/ 0 w 25"/>
                            <a:gd name="T41" fmla="*/ 0 h 39"/>
                            <a:gd name="T42" fmla="*/ 0 w 25"/>
                            <a:gd name="T43" fmla="*/ 0 h 39"/>
                            <a:gd name="T44" fmla="*/ 0 w 25"/>
                            <a:gd name="T45" fmla="*/ 0 h 39"/>
                            <a:gd name="T46" fmla="*/ 0 w 25"/>
                            <a:gd name="T47" fmla="*/ 0 h 39"/>
                            <a:gd name="T48" fmla="*/ 0 w 25"/>
                            <a:gd name="T49" fmla="*/ 0 h 39"/>
                            <a:gd name="T50" fmla="*/ 0 w 25"/>
                            <a:gd name="T51" fmla="*/ 0 h 39"/>
                            <a:gd name="T52" fmla="*/ 0 w 25"/>
                            <a:gd name="T53" fmla="*/ 0 h 39"/>
                            <a:gd name="T54" fmla="*/ 0 w 25"/>
                            <a:gd name="T55" fmla="*/ 0 h 39"/>
                            <a:gd name="T56" fmla="*/ 0 w 25"/>
                            <a:gd name="T57" fmla="*/ 0 h 39"/>
                            <a:gd name="T58" fmla="*/ 0 w 25"/>
                            <a:gd name="T59" fmla="*/ 0 h 39"/>
                            <a:gd name="T60" fmla="*/ 0 w 25"/>
                            <a:gd name="T61" fmla="*/ 0 h 39"/>
                            <a:gd name="T62" fmla="*/ 0 w 25"/>
                            <a:gd name="T63" fmla="*/ 0 h 39"/>
                            <a:gd name="T64" fmla="*/ 0 w 25"/>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39"/>
                            <a:gd name="T101" fmla="*/ 25 w 25"/>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39">
                              <a:moveTo>
                                <a:pt x="0" y="28"/>
                              </a:moveTo>
                              <a:lnTo>
                                <a:pt x="0" y="32"/>
                              </a:lnTo>
                              <a:lnTo>
                                <a:pt x="2" y="34"/>
                              </a:lnTo>
                              <a:lnTo>
                                <a:pt x="2" y="36"/>
                              </a:lnTo>
                              <a:lnTo>
                                <a:pt x="6" y="36"/>
                              </a:lnTo>
                              <a:lnTo>
                                <a:pt x="9" y="39"/>
                              </a:lnTo>
                              <a:lnTo>
                                <a:pt x="12" y="39"/>
                              </a:lnTo>
                              <a:lnTo>
                                <a:pt x="15" y="39"/>
                              </a:lnTo>
                              <a:lnTo>
                                <a:pt x="19" y="39"/>
                              </a:lnTo>
                              <a:lnTo>
                                <a:pt x="21" y="36"/>
                              </a:lnTo>
                              <a:lnTo>
                                <a:pt x="25" y="34"/>
                              </a:lnTo>
                              <a:lnTo>
                                <a:pt x="25" y="32"/>
                              </a:lnTo>
                              <a:lnTo>
                                <a:pt x="25" y="17"/>
                              </a:lnTo>
                              <a:lnTo>
                                <a:pt x="25" y="11"/>
                              </a:lnTo>
                              <a:lnTo>
                                <a:pt x="25" y="9"/>
                              </a:lnTo>
                              <a:lnTo>
                                <a:pt x="25" y="6"/>
                              </a:lnTo>
                              <a:lnTo>
                                <a:pt x="21" y="6"/>
                              </a:lnTo>
                              <a:lnTo>
                                <a:pt x="21" y="3"/>
                              </a:lnTo>
                              <a:lnTo>
                                <a:pt x="19" y="3"/>
                              </a:lnTo>
                              <a:lnTo>
                                <a:pt x="15" y="3"/>
                              </a:lnTo>
                              <a:lnTo>
                                <a:pt x="12" y="0"/>
                              </a:lnTo>
                              <a:lnTo>
                                <a:pt x="12" y="3"/>
                              </a:lnTo>
                              <a:lnTo>
                                <a:pt x="9" y="3"/>
                              </a:lnTo>
                              <a:lnTo>
                                <a:pt x="6" y="3"/>
                              </a:lnTo>
                              <a:lnTo>
                                <a:pt x="2" y="6"/>
                              </a:lnTo>
                              <a:lnTo>
                                <a:pt x="2" y="9"/>
                              </a:lnTo>
                              <a:lnTo>
                                <a:pt x="0" y="15"/>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021" name="Line 722"/>
                        <p:cNvSpPr>
                          <a:spLocks noChangeShapeType="1"/>
                        </p:cNvSpPr>
                        <p:nvPr/>
                      </p:nvSpPr>
                      <p:spPr bwMode="auto">
                        <a:xfrm>
                          <a:off x="1964" y="2151"/>
                          <a:ext cx="1" cy="1"/>
                        </a:xfrm>
                        <a:prstGeom prst="line">
                          <a:avLst/>
                        </a:prstGeom>
                        <a:noFill/>
                        <a:ln w="28575">
                          <a:solidFill>
                            <a:schemeClr val="tx1"/>
                          </a:solidFill>
                          <a:round/>
                          <a:headEnd/>
                          <a:tailEnd/>
                        </a:ln>
                      </p:spPr>
                      <p:txBody>
                        <a:bodyPr/>
                        <a:lstStyle/>
                        <a:p>
                          <a:endParaRPr lang="fr-CA"/>
                        </a:p>
                      </p:txBody>
                    </p:sp>
                    <p:sp>
                      <p:nvSpPr>
                        <p:cNvPr id="123022" name="Freeform 723"/>
                        <p:cNvSpPr>
                          <a:spLocks/>
                        </p:cNvSpPr>
                        <p:nvPr/>
                      </p:nvSpPr>
                      <p:spPr bwMode="auto">
                        <a:xfrm>
                          <a:off x="1960" y="2151"/>
                          <a:ext cx="11" cy="5"/>
                        </a:xfrm>
                        <a:custGeom>
                          <a:avLst/>
                          <a:gdLst>
                            <a:gd name="T0" fmla="*/ 0 w 41"/>
                            <a:gd name="T1" fmla="*/ 0 h 23"/>
                            <a:gd name="T2" fmla="*/ 0 w 41"/>
                            <a:gd name="T3" fmla="*/ 0 h 23"/>
                            <a:gd name="T4" fmla="*/ 0 w 41"/>
                            <a:gd name="T5" fmla="*/ 0 h 23"/>
                            <a:gd name="T6" fmla="*/ 0 w 41"/>
                            <a:gd name="T7" fmla="*/ 0 h 23"/>
                            <a:gd name="T8" fmla="*/ 0 w 41"/>
                            <a:gd name="T9" fmla="*/ 0 h 23"/>
                            <a:gd name="T10" fmla="*/ 0 w 41"/>
                            <a:gd name="T11" fmla="*/ 0 h 23"/>
                            <a:gd name="T12" fmla="*/ 0 w 41"/>
                            <a:gd name="T13" fmla="*/ 0 h 23"/>
                            <a:gd name="T14" fmla="*/ 0 w 41"/>
                            <a:gd name="T15" fmla="*/ 0 h 23"/>
                            <a:gd name="T16" fmla="*/ 0 w 41"/>
                            <a:gd name="T17" fmla="*/ 0 h 23"/>
                            <a:gd name="T18" fmla="*/ 0 w 41"/>
                            <a:gd name="T19" fmla="*/ 0 h 23"/>
                            <a:gd name="T20" fmla="*/ 0 w 41"/>
                            <a:gd name="T21" fmla="*/ 0 h 23"/>
                            <a:gd name="T22" fmla="*/ 0 w 41"/>
                            <a:gd name="T23" fmla="*/ 0 h 23"/>
                            <a:gd name="T24" fmla="*/ 0 w 41"/>
                            <a:gd name="T25" fmla="*/ 0 h 23"/>
                            <a:gd name="T26" fmla="*/ 0 w 41"/>
                            <a:gd name="T27" fmla="*/ 0 h 23"/>
                            <a:gd name="T28" fmla="*/ 0 w 41"/>
                            <a:gd name="T29" fmla="*/ 0 h 23"/>
                            <a:gd name="T30" fmla="*/ 0 w 41"/>
                            <a:gd name="T31" fmla="*/ 0 h 23"/>
                            <a:gd name="T32" fmla="*/ 0 w 41"/>
                            <a:gd name="T33" fmla="*/ 0 h 23"/>
                            <a:gd name="T34" fmla="*/ 0 w 41"/>
                            <a:gd name="T35" fmla="*/ 0 h 23"/>
                            <a:gd name="T36" fmla="*/ 0 w 41"/>
                            <a:gd name="T37" fmla="*/ 0 h 23"/>
                            <a:gd name="T38" fmla="*/ 0 w 41"/>
                            <a:gd name="T39" fmla="*/ 0 h 23"/>
                            <a:gd name="T40" fmla="*/ 0 w 41"/>
                            <a:gd name="T41" fmla="*/ 0 h 23"/>
                            <a:gd name="T42" fmla="*/ 0 w 41"/>
                            <a:gd name="T43" fmla="*/ 0 h 23"/>
                            <a:gd name="T44" fmla="*/ 0 w 41"/>
                            <a:gd name="T45" fmla="*/ 0 h 23"/>
                            <a:gd name="T46" fmla="*/ 0 w 41"/>
                            <a:gd name="T47" fmla="*/ 0 h 23"/>
                            <a:gd name="T48" fmla="*/ 0 w 41"/>
                            <a:gd name="T49" fmla="*/ 0 h 23"/>
                            <a:gd name="T50" fmla="*/ 0 w 41"/>
                            <a:gd name="T51" fmla="*/ 0 h 23"/>
                            <a:gd name="T52" fmla="*/ 0 w 41"/>
                            <a:gd name="T53" fmla="*/ 0 h 23"/>
                            <a:gd name="T54" fmla="*/ 0 w 41"/>
                            <a:gd name="T55" fmla="*/ 0 h 23"/>
                            <a:gd name="T56" fmla="*/ 0 w 41"/>
                            <a:gd name="T57" fmla="*/ 0 h 23"/>
                            <a:gd name="T58" fmla="*/ 0 w 41"/>
                            <a:gd name="T59" fmla="*/ 0 h 23"/>
                            <a:gd name="T60" fmla="*/ 0 w 41"/>
                            <a:gd name="T61" fmla="*/ 0 h 23"/>
                            <a:gd name="T62" fmla="*/ 0 w 41"/>
                            <a:gd name="T63" fmla="*/ 0 h 23"/>
                            <a:gd name="T64" fmla="*/ 0 w 41"/>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3"/>
                            <a:gd name="T101" fmla="*/ 41 w 41"/>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3">
                              <a:moveTo>
                                <a:pt x="12" y="0"/>
                              </a:moveTo>
                              <a:lnTo>
                                <a:pt x="12" y="3"/>
                              </a:lnTo>
                              <a:lnTo>
                                <a:pt x="9" y="3"/>
                              </a:lnTo>
                              <a:lnTo>
                                <a:pt x="6" y="3"/>
                              </a:lnTo>
                              <a:lnTo>
                                <a:pt x="2" y="6"/>
                              </a:lnTo>
                              <a:lnTo>
                                <a:pt x="2" y="9"/>
                              </a:lnTo>
                              <a:lnTo>
                                <a:pt x="0" y="11"/>
                              </a:lnTo>
                              <a:lnTo>
                                <a:pt x="0" y="15"/>
                              </a:lnTo>
                              <a:lnTo>
                                <a:pt x="2" y="17"/>
                              </a:lnTo>
                              <a:lnTo>
                                <a:pt x="2" y="20"/>
                              </a:lnTo>
                              <a:lnTo>
                                <a:pt x="6" y="23"/>
                              </a:lnTo>
                              <a:lnTo>
                                <a:pt x="9" y="23"/>
                              </a:lnTo>
                              <a:lnTo>
                                <a:pt x="12" y="23"/>
                              </a:lnTo>
                              <a:lnTo>
                                <a:pt x="25" y="23"/>
                              </a:lnTo>
                              <a:lnTo>
                                <a:pt x="32" y="23"/>
                              </a:lnTo>
                              <a:lnTo>
                                <a:pt x="34" y="23"/>
                              </a:lnTo>
                              <a:lnTo>
                                <a:pt x="38" y="20"/>
                              </a:lnTo>
                              <a:lnTo>
                                <a:pt x="41" y="17"/>
                              </a:lnTo>
                              <a:lnTo>
                                <a:pt x="41" y="15"/>
                              </a:lnTo>
                              <a:lnTo>
                                <a:pt x="41" y="11"/>
                              </a:lnTo>
                              <a:lnTo>
                                <a:pt x="41" y="9"/>
                              </a:lnTo>
                              <a:lnTo>
                                <a:pt x="38" y="6"/>
                              </a:lnTo>
                              <a:lnTo>
                                <a:pt x="34" y="3"/>
                              </a:lnTo>
                              <a:lnTo>
                                <a:pt x="32" y="3"/>
                              </a:lnTo>
                              <a:lnTo>
                                <a:pt x="25"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023" name="Line 724"/>
                        <p:cNvSpPr>
                          <a:spLocks noChangeShapeType="1"/>
                        </p:cNvSpPr>
                        <p:nvPr/>
                      </p:nvSpPr>
                      <p:spPr bwMode="auto">
                        <a:xfrm>
                          <a:off x="1964" y="2153"/>
                          <a:ext cx="1" cy="1"/>
                        </a:xfrm>
                        <a:prstGeom prst="line">
                          <a:avLst/>
                        </a:prstGeom>
                        <a:noFill/>
                        <a:ln w="28575">
                          <a:solidFill>
                            <a:schemeClr val="tx1"/>
                          </a:solidFill>
                          <a:round/>
                          <a:headEnd/>
                          <a:tailEnd/>
                        </a:ln>
                      </p:spPr>
                      <p:txBody>
                        <a:bodyPr/>
                        <a:lstStyle/>
                        <a:p>
                          <a:endParaRPr lang="fr-CA"/>
                        </a:p>
                      </p:txBody>
                    </p:sp>
                    <p:sp>
                      <p:nvSpPr>
                        <p:cNvPr id="123024" name="Freeform 725"/>
                        <p:cNvSpPr>
                          <a:spLocks/>
                        </p:cNvSpPr>
                        <p:nvPr/>
                      </p:nvSpPr>
                      <p:spPr bwMode="auto">
                        <a:xfrm>
                          <a:off x="1964" y="2148"/>
                          <a:ext cx="7" cy="8"/>
                        </a:xfrm>
                        <a:custGeom>
                          <a:avLst/>
                          <a:gdLst>
                            <a:gd name="T0" fmla="*/ 0 w 26"/>
                            <a:gd name="T1" fmla="*/ 0 h 37"/>
                            <a:gd name="T2" fmla="*/ 0 w 26"/>
                            <a:gd name="T3" fmla="*/ 0 h 37"/>
                            <a:gd name="T4" fmla="*/ 0 w 26"/>
                            <a:gd name="T5" fmla="*/ 0 h 37"/>
                            <a:gd name="T6" fmla="*/ 0 w 26"/>
                            <a:gd name="T7" fmla="*/ 0 h 37"/>
                            <a:gd name="T8" fmla="*/ 0 w 26"/>
                            <a:gd name="T9" fmla="*/ 0 h 37"/>
                            <a:gd name="T10" fmla="*/ 0 w 26"/>
                            <a:gd name="T11" fmla="*/ 0 h 37"/>
                            <a:gd name="T12" fmla="*/ 0 w 26"/>
                            <a:gd name="T13" fmla="*/ 0 h 37"/>
                            <a:gd name="T14" fmla="*/ 0 w 26"/>
                            <a:gd name="T15" fmla="*/ 0 h 37"/>
                            <a:gd name="T16" fmla="*/ 0 w 26"/>
                            <a:gd name="T17" fmla="*/ 0 h 37"/>
                            <a:gd name="T18" fmla="*/ 0 w 26"/>
                            <a:gd name="T19" fmla="*/ 0 h 37"/>
                            <a:gd name="T20" fmla="*/ 0 w 26"/>
                            <a:gd name="T21" fmla="*/ 0 h 37"/>
                            <a:gd name="T22" fmla="*/ 0 w 26"/>
                            <a:gd name="T23" fmla="*/ 0 h 37"/>
                            <a:gd name="T24" fmla="*/ 0 w 26"/>
                            <a:gd name="T25" fmla="*/ 0 h 37"/>
                            <a:gd name="T26" fmla="*/ 0 w 26"/>
                            <a:gd name="T27" fmla="*/ 0 h 37"/>
                            <a:gd name="T28" fmla="*/ 0 w 26"/>
                            <a:gd name="T29" fmla="*/ 0 h 37"/>
                            <a:gd name="T30" fmla="*/ 0 w 26"/>
                            <a:gd name="T31" fmla="*/ 0 h 37"/>
                            <a:gd name="T32" fmla="*/ 0 w 26"/>
                            <a:gd name="T33" fmla="*/ 0 h 37"/>
                            <a:gd name="T34" fmla="*/ 0 w 26"/>
                            <a:gd name="T35" fmla="*/ 0 h 37"/>
                            <a:gd name="T36" fmla="*/ 0 w 26"/>
                            <a:gd name="T37" fmla="*/ 0 h 37"/>
                            <a:gd name="T38" fmla="*/ 0 w 26"/>
                            <a:gd name="T39" fmla="*/ 0 h 37"/>
                            <a:gd name="T40" fmla="*/ 0 w 26"/>
                            <a:gd name="T41" fmla="*/ 0 h 37"/>
                            <a:gd name="T42" fmla="*/ 0 w 26"/>
                            <a:gd name="T43" fmla="*/ 0 h 37"/>
                            <a:gd name="T44" fmla="*/ 0 w 26"/>
                            <a:gd name="T45" fmla="*/ 0 h 37"/>
                            <a:gd name="T46" fmla="*/ 0 w 26"/>
                            <a:gd name="T47" fmla="*/ 0 h 37"/>
                            <a:gd name="T48" fmla="*/ 0 w 26"/>
                            <a:gd name="T49" fmla="*/ 0 h 37"/>
                            <a:gd name="T50" fmla="*/ 0 w 26"/>
                            <a:gd name="T51" fmla="*/ 0 h 37"/>
                            <a:gd name="T52" fmla="*/ 0 w 26"/>
                            <a:gd name="T53" fmla="*/ 0 h 37"/>
                            <a:gd name="T54" fmla="*/ 0 w 26"/>
                            <a:gd name="T55" fmla="*/ 0 h 37"/>
                            <a:gd name="T56" fmla="*/ 0 w 26"/>
                            <a:gd name="T57" fmla="*/ 0 h 37"/>
                            <a:gd name="T58" fmla="*/ 0 w 26"/>
                            <a:gd name="T59" fmla="*/ 0 h 37"/>
                            <a:gd name="T60" fmla="*/ 0 w 26"/>
                            <a:gd name="T61" fmla="*/ 0 h 37"/>
                            <a:gd name="T62" fmla="*/ 0 w 26"/>
                            <a:gd name="T63" fmla="*/ 0 h 37"/>
                            <a:gd name="T64" fmla="*/ 0 w 26"/>
                            <a:gd name="T65" fmla="*/ 0 h 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7"/>
                            <a:gd name="T101" fmla="*/ 26 w 26"/>
                            <a:gd name="T102" fmla="*/ 37 h 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7">
                              <a:moveTo>
                                <a:pt x="0" y="25"/>
                              </a:moveTo>
                              <a:lnTo>
                                <a:pt x="0" y="29"/>
                              </a:lnTo>
                              <a:lnTo>
                                <a:pt x="0" y="31"/>
                              </a:lnTo>
                              <a:lnTo>
                                <a:pt x="4" y="34"/>
                              </a:lnTo>
                              <a:lnTo>
                                <a:pt x="6" y="37"/>
                              </a:lnTo>
                              <a:lnTo>
                                <a:pt x="10" y="37"/>
                              </a:lnTo>
                              <a:lnTo>
                                <a:pt x="13" y="37"/>
                              </a:lnTo>
                              <a:lnTo>
                                <a:pt x="17" y="37"/>
                              </a:lnTo>
                              <a:lnTo>
                                <a:pt x="19" y="37"/>
                              </a:lnTo>
                              <a:lnTo>
                                <a:pt x="23" y="34"/>
                              </a:lnTo>
                              <a:lnTo>
                                <a:pt x="26" y="31"/>
                              </a:lnTo>
                              <a:lnTo>
                                <a:pt x="26" y="29"/>
                              </a:lnTo>
                              <a:lnTo>
                                <a:pt x="26" y="14"/>
                              </a:lnTo>
                              <a:lnTo>
                                <a:pt x="26" y="8"/>
                              </a:lnTo>
                              <a:lnTo>
                                <a:pt x="26" y="6"/>
                              </a:lnTo>
                              <a:lnTo>
                                <a:pt x="23" y="6"/>
                              </a:lnTo>
                              <a:lnTo>
                                <a:pt x="23" y="3"/>
                              </a:lnTo>
                              <a:lnTo>
                                <a:pt x="19" y="3"/>
                              </a:lnTo>
                              <a:lnTo>
                                <a:pt x="17" y="0"/>
                              </a:lnTo>
                              <a:lnTo>
                                <a:pt x="13" y="0"/>
                              </a:lnTo>
                              <a:lnTo>
                                <a:pt x="10" y="0"/>
                              </a:lnTo>
                              <a:lnTo>
                                <a:pt x="6" y="0"/>
                              </a:lnTo>
                              <a:lnTo>
                                <a:pt x="6" y="3"/>
                              </a:lnTo>
                              <a:lnTo>
                                <a:pt x="4" y="3"/>
                              </a:lnTo>
                              <a:lnTo>
                                <a:pt x="4" y="6"/>
                              </a:lnTo>
                              <a:lnTo>
                                <a:pt x="0" y="6"/>
                              </a:lnTo>
                              <a:lnTo>
                                <a:pt x="0" y="12"/>
                              </a:lnTo>
                              <a:lnTo>
                                <a:pt x="0" y="25"/>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025" name="Line 726"/>
                        <p:cNvSpPr>
                          <a:spLocks noChangeShapeType="1"/>
                        </p:cNvSpPr>
                        <p:nvPr/>
                      </p:nvSpPr>
                      <p:spPr bwMode="auto">
                        <a:xfrm>
                          <a:off x="1967" y="2148"/>
                          <a:ext cx="1" cy="1"/>
                        </a:xfrm>
                        <a:prstGeom prst="line">
                          <a:avLst/>
                        </a:prstGeom>
                        <a:noFill/>
                        <a:ln w="28575">
                          <a:solidFill>
                            <a:schemeClr val="tx1"/>
                          </a:solidFill>
                          <a:round/>
                          <a:headEnd/>
                          <a:tailEnd/>
                        </a:ln>
                      </p:spPr>
                      <p:txBody>
                        <a:bodyPr/>
                        <a:lstStyle/>
                        <a:p>
                          <a:endParaRPr lang="fr-CA"/>
                        </a:p>
                      </p:txBody>
                    </p:sp>
                    <p:sp>
                      <p:nvSpPr>
                        <p:cNvPr id="123026" name="Freeform 727"/>
                        <p:cNvSpPr>
                          <a:spLocks/>
                        </p:cNvSpPr>
                        <p:nvPr/>
                      </p:nvSpPr>
                      <p:spPr bwMode="auto">
                        <a:xfrm>
                          <a:off x="1964" y="2148"/>
                          <a:ext cx="10" cy="5"/>
                        </a:xfrm>
                        <a:custGeom>
                          <a:avLst/>
                          <a:gdLst>
                            <a:gd name="T0" fmla="*/ 0 w 39"/>
                            <a:gd name="T1" fmla="*/ 0 h 23"/>
                            <a:gd name="T2" fmla="*/ 0 w 39"/>
                            <a:gd name="T3" fmla="*/ 0 h 23"/>
                            <a:gd name="T4" fmla="*/ 0 w 39"/>
                            <a:gd name="T5" fmla="*/ 0 h 23"/>
                            <a:gd name="T6" fmla="*/ 0 w 39"/>
                            <a:gd name="T7" fmla="*/ 0 h 23"/>
                            <a:gd name="T8" fmla="*/ 0 w 39"/>
                            <a:gd name="T9" fmla="*/ 0 h 23"/>
                            <a:gd name="T10" fmla="*/ 0 w 39"/>
                            <a:gd name="T11" fmla="*/ 0 h 23"/>
                            <a:gd name="T12" fmla="*/ 0 w 39"/>
                            <a:gd name="T13" fmla="*/ 0 h 23"/>
                            <a:gd name="T14" fmla="*/ 0 w 39"/>
                            <a:gd name="T15" fmla="*/ 0 h 23"/>
                            <a:gd name="T16" fmla="*/ 0 w 39"/>
                            <a:gd name="T17" fmla="*/ 0 h 23"/>
                            <a:gd name="T18" fmla="*/ 0 w 39"/>
                            <a:gd name="T19" fmla="*/ 0 h 23"/>
                            <a:gd name="T20" fmla="*/ 0 w 39"/>
                            <a:gd name="T21" fmla="*/ 0 h 23"/>
                            <a:gd name="T22" fmla="*/ 0 w 39"/>
                            <a:gd name="T23" fmla="*/ 0 h 23"/>
                            <a:gd name="T24" fmla="*/ 0 w 39"/>
                            <a:gd name="T25" fmla="*/ 0 h 23"/>
                            <a:gd name="T26" fmla="*/ 0 w 39"/>
                            <a:gd name="T27" fmla="*/ 0 h 23"/>
                            <a:gd name="T28" fmla="*/ 0 w 39"/>
                            <a:gd name="T29" fmla="*/ 0 h 23"/>
                            <a:gd name="T30" fmla="*/ 0 w 39"/>
                            <a:gd name="T31" fmla="*/ 0 h 23"/>
                            <a:gd name="T32" fmla="*/ 0 w 39"/>
                            <a:gd name="T33" fmla="*/ 0 h 23"/>
                            <a:gd name="T34" fmla="*/ 0 w 39"/>
                            <a:gd name="T35" fmla="*/ 0 h 23"/>
                            <a:gd name="T36" fmla="*/ 0 w 39"/>
                            <a:gd name="T37" fmla="*/ 0 h 23"/>
                            <a:gd name="T38" fmla="*/ 0 w 39"/>
                            <a:gd name="T39" fmla="*/ 0 h 23"/>
                            <a:gd name="T40" fmla="*/ 0 w 39"/>
                            <a:gd name="T41" fmla="*/ 0 h 23"/>
                            <a:gd name="T42" fmla="*/ 0 w 39"/>
                            <a:gd name="T43" fmla="*/ 0 h 23"/>
                            <a:gd name="T44" fmla="*/ 0 w 39"/>
                            <a:gd name="T45" fmla="*/ 0 h 23"/>
                            <a:gd name="T46" fmla="*/ 0 w 39"/>
                            <a:gd name="T47" fmla="*/ 0 h 23"/>
                            <a:gd name="T48" fmla="*/ 0 w 39"/>
                            <a:gd name="T49" fmla="*/ 0 h 23"/>
                            <a:gd name="T50" fmla="*/ 0 w 39"/>
                            <a:gd name="T51" fmla="*/ 0 h 23"/>
                            <a:gd name="T52" fmla="*/ 0 w 39"/>
                            <a:gd name="T53" fmla="*/ 0 h 23"/>
                            <a:gd name="T54" fmla="*/ 0 w 39"/>
                            <a:gd name="T55" fmla="*/ 0 h 23"/>
                            <a:gd name="T56" fmla="*/ 0 w 39"/>
                            <a:gd name="T57" fmla="*/ 0 h 23"/>
                            <a:gd name="T58" fmla="*/ 0 w 39"/>
                            <a:gd name="T59" fmla="*/ 0 h 23"/>
                            <a:gd name="T60" fmla="*/ 0 w 39"/>
                            <a:gd name="T61" fmla="*/ 0 h 23"/>
                            <a:gd name="T62" fmla="*/ 0 w 39"/>
                            <a:gd name="T63" fmla="*/ 0 h 23"/>
                            <a:gd name="T64" fmla="*/ 0 w 39"/>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
                            <a:gd name="T100" fmla="*/ 0 h 23"/>
                            <a:gd name="T101" fmla="*/ 39 w 39"/>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 h="23">
                              <a:moveTo>
                                <a:pt x="13" y="0"/>
                              </a:moveTo>
                              <a:lnTo>
                                <a:pt x="10" y="0"/>
                              </a:lnTo>
                              <a:lnTo>
                                <a:pt x="6" y="0"/>
                              </a:lnTo>
                              <a:lnTo>
                                <a:pt x="6" y="3"/>
                              </a:lnTo>
                              <a:lnTo>
                                <a:pt x="4" y="3"/>
                              </a:lnTo>
                              <a:lnTo>
                                <a:pt x="4" y="6"/>
                              </a:lnTo>
                              <a:lnTo>
                                <a:pt x="0" y="6"/>
                              </a:lnTo>
                              <a:lnTo>
                                <a:pt x="0" y="8"/>
                              </a:lnTo>
                              <a:lnTo>
                                <a:pt x="0" y="12"/>
                              </a:lnTo>
                              <a:lnTo>
                                <a:pt x="0" y="14"/>
                              </a:lnTo>
                              <a:lnTo>
                                <a:pt x="4" y="17"/>
                              </a:lnTo>
                              <a:lnTo>
                                <a:pt x="4" y="20"/>
                              </a:lnTo>
                              <a:lnTo>
                                <a:pt x="6" y="20"/>
                              </a:lnTo>
                              <a:lnTo>
                                <a:pt x="6" y="23"/>
                              </a:lnTo>
                              <a:lnTo>
                                <a:pt x="10" y="23"/>
                              </a:lnTo>
                              <a:lnTo>
                                <a:pt x="23" y="23"/>
                              </a:lnTo>
                              <a:lnTo>
                                <a:pt x="30" y="23"/>
                              </a:lnTo>
                              <a:lnTo>
                                <a:pt x="32" y="23"/>
                              </a:lnTo>
                              <a:lnTo>
                                <a:pt x="36" y="20"/>
                              </a:lnTo>
                              <a:lnTo>
                                <a:pt x="39" y="17"/>
                              </a:lnTo>
                              <a:lnTo>
                                <a:pt x="39" y="14"/>
                              </a:lnTo>
                              <a:lnTo>
                                <a:pt x="39" y="12"/>
                              </a:lnTo>
                              <a:lnTo>
                                <a:pt x="39" y="8"/>
                              </a:lnTo>
                              <a:lnTo>
                                <a:pt x="39" y="6"/>
                              </a:lnTo>
                              <a:lnTo>
                                <a:pt x="36" y="3"/>
                              </a:lnTo>
                              <a:lnTo>
                                <a:pt x="32"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027" name="Line 728"/>
                        <p:cNvSpPr>
                          <a:spLocks noChangeShapeType="1"/>
                        </p:cNvSpPr>
                        <p:nvPr/>
                      </p:nvSpPr>
                      <p:spPr bwMode="auto">
                        <a:xfrm>
                          <a:off x="1967" y="2151"/>
                          <a:ext cx="1" cy="1"/>
                        </a:xfrm>
                        <a:prstGeom prst="line">
                          <a:avLst/>
                        </a:prstGeom>
                        <a:noFill/>
                        <a:ln w="28575">
                          <a:solidFill>
                            <a:schemeClr val="tx1"/>
                          </a:solidFill>
                          <a:round/>
                          <a:headEnd/>
                          <a:tailEnd/>
                        </a:ln>
                      </p:spPr>
                      <p:txBody>
                        <a:bodyPr/>
                        <a:lstStyle/>
                        <a:p>
                          <a:endParaRPr lang="fr-CA"/>
                        </a:p>
                      </p:txBody>
                    </p:sp>
                    <p:sp>
                      <p:nvSpPr>
                        <p:cNvPr id="123028" name="Freeform 729"/>
                        <p:cNvSpPr>
                          <a:spLocks/>
                        </p:cNvSpPr>
                        <p:nvPr/>
                      </p:nvSpPr>
                      <p:spPr bwMode="auto">
                        <a:xfrm>
                          <a:off x="1967" y="2142"/>
                          <a:ext cx="7" cy="11"/>
                        </a:xfrm>
                        <a:custGeom>
                          <a:avLst/>
                          <a:gdLst>
                            <a:gd name="T0" fmla="*/ 0 w 26"/>
                            <a:gd name="T1" fmla="*/ 0 h 54"/>
                            <a:gd name="T2" fmla="*/ 0 w 26"/>
                            <a:gd name="T3" fmla="*/ 0 h 54"/>
                            <a:gd name="T4" fmla="*/ 0 w 26"/>
                            <a:gd name="T5" fmla="*/ 0 h 54"/>
                            <a:gd name="T6" fmla="*/ 0 w 26"/>
                            <a:gd name="T7" fmla="*/ 0 h 54"/>
                            <a:gd name="T8" fmla="*/ 0 w 26"/>
                            <a:gd name="T9" fmla="*/ 0 h 54"/>
                            <a:gd name="T10" fmla="*/ 0 w 26"/>
                            <a:gd name="T11" fmla="*/ 0 h 54"/>
                            <a:gd name="T12" fmla="*/ 0 w 26"/>
                            <a:gd name="T13" fmla="*/ 0 h 54"/>
                            <a:gd name="T14" fmla="*/ 0 w 26"/>
                            <a:gd name="T15" fmla="*/ 0 h 54"/>
                            <a:gd name="T16" fmla="*/ 0 w 26"/>
                            <a:gd name="T17" fmla="*/ 0 h 54"/>
                            <a:gd name="T18" fmla="*/ 0 w 26"/>
                            <a:gd name="T19" fmla="*/ 0 h 54"/>
                            <a:gd name="T20" fmla="*/ 0 w 26"/>
                            <a:gd name="T21" fmla="*/ 0 h 54"/>
                            <a:gd name="T22" fmla="*/ 0 w 26"/>
                            <a:gd name="T23" fmla="*/ 0 h 54"/>
                            <a:gd name="T24" fmla="*/ 0 w 26"/>
                            <a:gd name="T25" fmla="*/ 0 h 54"/>
                            <a:gd name="T26" fmla="*/ 0 w 26"/>
                            <a:gd name="T27" fmla="*/ 0 h 54"/>
                            <a:gd name="T28" fmla="*/ 0 w 26"/>
                            <a:gd name="T29" fmla="*/ 0 h 54"/>
                            <a:gd name="T30" fmla="*/ 0 w 26"/>
                            <a:gd name="T31" fmla="*/ 0 h 54"/>
                            <a:gd name="T32" fmla="*/ 0 w 26"/>
                            <a:gd name="T33" fmla="*/ 0 h 54"/>
                            <a:gd name="T34" fmla="*/ 0 w 26"/>
                            <a:gd name="T35" fmla="*/ 0 h 54"/>
                            <a:gd name="T36" fmla="*/ 0 w 26"/>
                            <a:gd name="T37" fmla="*/ 0 h 54"/>
                            <a:gd name="T38" fmla="*/ 0 w 26"/>
                            <a:gd name="T39" fmla="*/ 0 h 54"/>
                            <a:gd name="T40" fmla="*/ 0 w 26"/>
                            <a:gd name="T41" fmla="*/ 0 h 54"/>
                            <a:gd name="T42" fmla="*/ 0 w 26"/>
                            <a:gd name="T43" fmla="*/ 0 h 54"/>
                            <a:gd name="T44" fmla="*/ 0 w 26"/>
                            <a:gd name="T45" fmla="*/ 0 h 54"/>
                            <a:gd name="T46" fmla="*/ 0 w 26"/>
                            <a:gd name="T47" fmla="*/ 0 h 54"/>
                            <a:gd name="T48" fmla="*/ 0 w 26"/>
                            <a:gd name="T49" fmla="*/ 0 h 54"/>
                            <a:gd name="T50" fmla="*/ 0 w 26"/>
                            <a:gd name="T51" fmla="*/ 0 h 54"/>
                            <a:gd name="T52" fmla="*/ 0 w 26"/>
                            <a:gd name="T53" fmla="*/ 0 h 54"/>
                            <a:gd name="T54" fmla="*/ 0 w 26"/>
                            <a:gd name="T55" fmla="*/ 0 h 54"/>
                            <a:gd name="T56" fmla="*/ 0 w 26"/>
                            <a:gd name="T57" fmla="*/ 0 h 54"/>
                            <a:gd name="T58" fmla="*/ 0 w 26"/>
                            <a:gd name="T59" fmla="*/ 0 h 54"/>
                            <a:gd name="T60" fmla="*/ 0 w 26"/>
                            <a:gd name="T61" fmla="*/ 0 h 54"/>
                            <a:gd name="T62" fmla="*/ 0 w 26"/>
                            <a:gd name="T63" fmla="*/ 0 h 54"/>
                            <a:gd name="T64" fmla="*/ 0 w 26"/>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4"/>
                            <a:gd name="T101" fmla="*/ 26 w 26"/>
                            <a:gd name="T102" fmla="*/ 54 h 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4">
                              <a:moveTo>
                                <a:pt x="0" y="43"/>
                              </a:moveTo>
                              <a:lnTo>
                                <a:pt x="0" y="45"/>
                              </a:lnTo>
                              <a:lnTo>
                                <a:pt x="4" y="45"/>
                              </a:lnTo>
                              <a:lnTo>
                                <a:pt x="4" y="48"/>
                              </a:lnTo>
                              <a:lnTo>
                                <a:pt x="6" y="51"/>
                              </a:lnTo>
                              <a:lnTo>
                                <a:pt x="10" y="54"/>
                              </a:lnTo>
                              <a:lnTo>
                                <a:pt x="13" y="54"/>
                              </a:lnTo>
                              <a:lnTo>
                                <a:pt x="17" y="54"/>
                              </a:lnTo>
                              <a:lnTo>
                                <a:pt x="19" y="54"/>
                              </a:lnTo>
                              <a:lnTo>
                                <a:pt x="23" y="51"/>
                              </a:lnTo>
                              <a:lnTo>
                                <a:pt x="26" y="48"/>
                              </a:lnTo>
                              <a:lnTo>
                                <a:pt x="26" y="45"/>
                              </a:lnTo>
                              <a:lnTo>
                                <a:pt x="26" y="15"/>
                              </a:lnTo>
                              <a:lnTo>
                                <a:pt x="26" y="9"/>
                              </a:lnTo>
                              <a:lnTo>
                                <a:pt x="26" y="6"/>
                              </a:lnTo>
                              <a:lnTo>
                                <a:pt x="26" y="3"/>
                              </a:lnTo>
                              <a:lnTo>
                                <a:pt x="23" y="3"/>
                              </a:lnTo>
                              <a:lnTo>
                                <a:pt x="23" y="0"/>
                              </a:lnTo>
                              <a:lnTo>
                                <a:pt x="19" y="0"/>
                              </a:lnTo>
                              <a:lnTo>
                                <a:pt x="17" y="0"/>
                              </a:lnTo>
                              <a:lnTo>
                                <a:pt x="13" y="0"/>
                              </a:lnTo>
                              <a:lnTo>
                                <a:pt x="10" y="0"/>
                              </a:lnTo>
                              <a:lnTo>
                                <a:pt x="6" y="0"/>
                              </a:lnTo>
                              <a:lnTo>
                                <a:pt x="6" y="3"/>
                              </a:lnTo>
                              <a:lnTo>
                                <a:pt x="4" y="3"/>
                              </a:lnTo>
                              <a:lnTo>
                                <a:pt x="4" y="6"/>
                              </a:lnTo>
                              <a:lnTo>
                                <a:pt x="0" y="11"/>
                              </a:lnTo>
                              <a:lnTo>
                                <a:pt x="0" y="43"/>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029" name="Line 730"/>
                        <p:cNvSpPr>
                          <a:spLocks noChangeShapeType="1"/>
                        </p:cNvSpPr>
                        <p:nvPr/>
                      </p:nvSpPr>
                      <p:spPr bwMode="auto">
                        <a:xfrm>
                          <a:off x="1971" y="2142"/>
                          <a:ext cx="1" cy="1"/>
                        </a:xfrm>
                        <a:prstGeom prst="line">
                          <a:avLst/>
                        </a:prstGeom>
                        <a:noFill/>
                        <a:ln w="28575">
                          <a:solidFill>
                            <a:schemeClr val="tx1"/>
                          </a:solidFill>
                          <a:round/>
                          <a:headEnd/>
                          <a:tailEnd/>
                        </a:ln>
                      </p:spPr>
                      <p:txBody>
                        <a:bodyPr/>
                        <a:lstStyle/>
                        <a:p>
                          <a:endParaRPr lang="fr-CA"/>
                        </a:p>
                      </p:txBody>
                    </p:sp>
                    <p:sp>
                      <p:nvSpPr>
                        <p:cNvPr id="123030" name="Freeform 731"/>
                        <p:cNvSpPr>
                          <a:spLocks/>
                        </p:cNvSpPr>
                        <p:nvPr/>
                      </p:nvSpPr>
                      <p:spPr bwMode="auto">
                        <a:xfrm>
                          <a:off x="1967" y="2142"/>
                          <a:ext cx="11" cy="4"/>
                        </a:xfrm>
                        <a:custGeom>
                          <a:avLst/>
                          <a:gdLst>
                            <a:gd name="T0" fmla="*/ 0 w 42"/>
                            <a:gd name="T1" fmla="*/ 0 h 22"/>
                            <a:gd name="T2" fmla="*/ 0 w 42"/>
                            <a:gd name="T3" fmla="*/ 0 h 22"/>
                            <a:gd name="T4" fmla="*/ 0 w 42"/>
                            <a:gd name="T5" fmla="*/ 0 h 22"/>
                            <a:gd name="T6" fmla="*/ 0 w 42"/>
                            <a:gd name="T7" fmla="*/ 0 h 22"/>
                            <a:gd name="T8" fmla="*/ 0 w 42"/>
                            <a:gd name="T9" fmla="*/ 0 h 22"/>
                            <a:gd name="T10" fmla="*/ 0 w 42"/>
                            <a:gd name="T11" fmla="*/ 0 h 22"/>
                            <a:gd name="T12" fmla="*/ 0 w 42"/>
                            <a:gd name="T13" fmla="*/ 0 h 22"/>
                            <a:gd name="T14" fmla="*/ 0 w 42"/>
                            <a:gd name="T15" fmla="*/ 0 h 22"/>
                            <a:gd name="T16" fmla="*/ 0 w 42"/>
                            <a:gd name="T17" fmla="*/ 0 h 22"/>
                            <a:gd name="T18" fmla="*/ 0 w 42"/>
                            <a:gd name="T19" fmla="*/ 0 h 22"/>
                            <a:gd name="T20" fmla="*/ 0 w 42"/>
                            <a:gd name="T21" fmla="*/ 0 h 22"/>
                            <a:gd name="T22" fmla="*/ 0 w 42"/>
                            <a:gd name="T23" fmla="*/ 0 h 22"/>
                            <a:gd name="T24" fmla="*/ 0 w 42"/>
                            <a:gd name="T25" fmla="*/ 0 h 22"/>
                            <a:gd name="T26" fmla="*/ 0 w 42"/>
                            <a:gd name="T27" fmla="*/ 0 h 22"/>
                            <a:gd name="T28" fmla="*/ 0 w 42"/>
                            <a:gd name="T29" fmla="*/ 0 h 22"/>
                            <a:gd name="T30" fmla="*/ 0 w 42"/>
                            <a:gd name="T31" fmla="*/ 0 h 22"/>
                            <a:gd name="T32" fmla="*/ 0 w 42"/>
                            <a:gd name="T33" fmla="*/ 0 h 22"/>
                            <a:gd name="T34" fmla="*/ 0 w 42"/>
                            <a:gd name="T35" fmla="*/ 0 h 22"/>
                            <a:gd name="T36" fmla="*/ 0 w 42"/>
                            <a:gd name="T37" fmla="*/ 0 h 22"/>
                            <a:gd name="T38" fmla="*/ 0 w 42"/>
                            <a:gd name="T39" fmla="*/ 0 h 22"/>
                            <a:gd name="T40" fmla="*/ 0 w 42"/>
                            <a:gd name="T41" fmla="*/ 0 h 22"/>
                            <a:gd name="T42" fmla="*/ 0 w 42"/>
                            <a:gd name="T43" fmla="*/ 0 h 22"/>
                            <a:gd name="T44" fmla="*/ 0 w 42"/>
                            <a:gd name="T45" fmla="*/ 0 h 22"/>
                            <a:gd name="T46" fmla="*/ 0 w 42"/>
                            <a:gd name="T47" fmla="*/ 0 h 22"/>
                            <a:gd name="T48" fmla="*/ 0 w 42"/>
                            <a:gd name="T49" fmla="*/ 0 h 22"/>
                            <a:gd name="T50" fmla="*/ 0 w 42"/>
                            <a:gd name="T51" fmla="*/ 0 h 22"/>
                            <a:gd name="T52" fmla="*/ 0 w 42"/>
                            <a:gd name="T53" fmla="*/ 0 h 22"/>
                            <a:gd name="T54" fmla="*/ 0 w 42"/>
                            <a:gd name="T55" fmla="*/ 0 h 22"/>
                            <a:gd name="T56" fmla="*/ 0 w 42"/>
                            <a:gd name="T57" fmla="*/ 0 h 22"/>
                            <a:gd name="T58" fmla="*/ 0 w 42"/>
                            <a:gd name="T59" fmla="*/ 0 h 22"/>
                            <a:gd name="T60" fmla="*/ 0 w 42"/>
                            <a:gd name="T61" fmla="*/ 0 h 22"/>
                            <a:gd name="T62" fmla="*/ 0 w 42"/>
                            <a:gd name="T63" fmla="*/ 0 h 22"/>
                            <a:gd name="T64" fmla="*/ 0 w 42"/>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2"/>
                            <a:gd name="T100" fmla="*/ 0 h 22"/>
                            <a:gd name="T101" fmla="*/ 42 w 42"/>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2" h="22">
                              <a:moveTo>
                                <a:pt x="13" y="0"/>
                              </a:moveTo>
                              <a:lnTo>
                                <a:pt x="13" y="0"/>
                              </a:lnTo>
                              <a:lnTo>
                                <a:pt x="10" y="0"/>
                              </a:lnTo>
                              <a:lnTo>
                                <a:pt x="6" y="0"/>
                              </a:lnTo>
                              <a:lnTo>
                                <a:pt x="6" y="3"/>
                              </a:lnTo>
                              <a:lnTo>
                                <a:pt x="4" y="3"/>
                              </a:lnTo>
                              <a:lnTo>
                                <a:pt x="4" y="6"/>
                              </a:lnTo>
                              <a:lnTo>
                                <a:pt x="0" y="9"/>
                              </a:lnTo>
                              <a:lnTo>
                                <a:pt x="0" y="11"/>
                              </a:lnTo>
                              <a:lnTo>
                                <a:pt x="4" y="15"/>
                              </a:lnTo>
                              <a:lnTo>
                                <a:pt x="4" y="17"/>
                              </a:lnTo>
                              <a:lnTo>
                                <a:pt x="6" y="17"/>
                              </a:lnTo>
                              <a:lnTo>
                                <a:pt x="6" y="20"/>
                              </a:lnTo>
                              <a:lnTo>
                                <a:pt x="10" y="20"/>
                              </a:lnTo>
                              <a:lnTo>
                                <a:pt x="13" y="22"/>
                              </a:lnTo>
                              <a:lnTo>
                                <a:pt x="26" y="22"/>
                              </a:lnTo>
                              <a:lnTo>
                                <a:pt x="32" y="22"/>
                              </a:lnTo>
                              <a:lnTo>
                                <a:pt x="32" y="20"/>
                              </a:lnTo>
                              <a:lnTo>
                                <a:pt x="36" y="20"/>
                              </a:lnTo>
                              <a:lnTo>
                                <a:pt x="39" y="17"/>
                              </a:lnTo>
                              <a:lnTo>
                                <a:pt x="42" y="15"/>
                              </a:lnTo>
                              <a:lnTo>
                                <a:pt x="42" y="11"/>
                              </a:lnTo>
                              <a:lnTo>
                                <a:pt x="42" y="9"/>
                              </a:lnTo>
                              <a:lnTo>
                                <a:pt x="42" y="6"/>
                              </a:lnTo>
                              <a:lnTo>
                                <a:pt x="39" y="3"/>
                              </a:lnTo>
                              <a:lnTo>
                                <a:pt x="36" y="0"/>
                              </a:lnTo>
                              <a:lnTo>
                                <a:pt x="32"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031" name="Line 732"/>
                        <p:cNvSpPr>
                          <a:spLocks noChangeShapeType="1"/>
                        </p:cNvSpPr>
                        <p:nvPr/>
                      </p:nvSpPr>
                      <p:spPr bwMode="auto">
                        <a:xfrm>
                          <a:off x="1972" y="2144"/>
                          <a:ext cx="1" cy="1"/>
                        </a:xfrm>
                        <a:prstGeom prst="line">
                          <a:avLst/>
                        </a:prstGeom>
                        <a:noFill/>
                        <a:ln w="28575">
                          <a:solidFill>
                            <a:schemeClr val="tx1"/>
                          </a:solidFill>
                          <a:round/>
                          <a:headEnd/>
                          <a:tailEnd/>
                        </a:ln>
                      </p:spPr>
                      <p:txBody>
                        <a:bodyPr/>
                        <a:lstStyle/>
                        <a:p>
                          <a:endParaRPr lang="fr-CA"/>
                        </a:p>
                      </p:txBody>
                    </p:sp>
                    <p:sp>
                      <p:nvSpPr>
                        <p:cNvPr id="123032" name="Freeform 733"/>
                        <p:cNvSpPr>
                          <a:spLocks/>
                        </p:cNvSpPr>
                        <p:nvPr/>
                      </p:nvSpPr>
                      <p:spPr bwMode="auto">
                        <a:xfrm>
                          <a:off x="1972" y="2139"/>
                          <a:ext cx="6" cy="7"/>
                        </a:xfrm>
                        <a:custGeom>
                          <a:avLst/>
                          <a:gdLst>
                            <a:gd name="T0" fmla="*/ 0 w 25"/>
                            <a:gd name="T1" fmla="*/ 0 h 38"/>
                            <a:gd name="T2" fmla="*/ 0 w 25"/>
                            <a:gd name="T3" fmla="*/ 0 h 38"/>
                            <a:gd name="T4" fmla="*/ 0 w 25"/>
                            <a:gd name="T5" fmla="*/ 0 h 38"/>
                            <a:gd name="T6" fmla="*/ 0 w 25"/>
                            <a:gd name="T7" fmla="*/ 0 h 38"/>
                            <a:gd name="T8" fmla="*/ 0 w 25"/>
                            <a:gd name="T9" fmla="*/ 0 h 38"/>
                            <a:gd name="T10" fmla="*/ 0 w 25"/>
                            <a:gd name="T11" fmla="*/ 0 h 38"/>
                            <a:gd name="T12" fmla="*/ 0 w 25"/>
                            <a:gd name="T13" fmla="*/ 0 h 38"/>
                            <a:gd name="T14" fmla="*/ 0 w 25"/>
                            <a:gd name="T15" fmla="*/ 0 h 38"/>
                            <a:gd name="T16" fmla="*/ 0 w 25"/>
                            <a:gd name="T17" fmla="*/ 0 h 38"/>
                            <a:gd name="T18" fmla="*/ 0 w 25"/>
                            <a:gd name="T19" fmla="*/ 0 h 38"/>
                            <a:gd name="T20" fmla="*/ 0 w 25"/>
                            <a:gd name="T21" fmla="*/ 0 h 38"/>
                            <a:gd name="T22" fmla="*/ 0 w 25"/>
                            <a:gd name="T23" fmla="*/ 0 h 38"/>
                            <a:gd name="T24" fmla="*/ 0 w 25"/>
                            <a:gd name="T25" fmla="*/ 0 h 38"/>
                            <a:gd name="T26" fmla="*/ 0 w 25"/>
                            <a:gd name="T27" fmla="*/ 0 h 38"/>
                            <a:gd name="T28" fmla="*/ 0 w 25"/>
                            <a:gd name="T29" fmla="*/ 0 h 38"/>
                            <a:gd name="T30" fmla="*/ 0 w 25"/>
                            <a:gd name="T31" fmla="*/ 0 h 38"/>
                            <a:gd name="T32" fmla="*/ 0 w 25"/>
                            <a:gd name="T33" fmla="*/ 0 h 38"/>
                            <a:gd name="T34" fmla="*/ 0 w 25"/>
                            <a:gd name="T35" fmla="*/ 0 h 38"/>
                            <a:gd name="T36" fmla="*/ 0 w 25"/>
                            <a:gd name="T37" fmla="*/ 0 h 38"/>
                            <a:gd name="T38" fmla="*/ 0 w 25"/>
                            <a:gd name="T39" fmla="*/ 0 h 38"/>
                            <a:gd name="T40" fmla="*/ 0 w 25"/>
                            <a:gd name="T41" fmla="*/ 0 h 38"/>
                            <a:gd name="T42" fmla="*/ 0 w 25"/>
                            <a:gd name="T43" fmla="*/ 0 h 38"/>
                            <a:gd name="T44" fmla="*/ 0 w 25"/>
                            <a:gd name="T45" fmla="*/ 0 h 38"/>
                            <a:gd name="T46" fmla="*/ 0 w 25"/>
                            <a:gd name="T47" fmla="*/ 0 h 38"/>
                            <a:gd name="T48" fmla="*/ 0 w 25"/>
                            <a:gd name="T49" fmla="*/ 0 h 38"/>
                            <a:gd name="T50" fmla="*/ 0 w 25"/>
                            <a:gd name="T51" fmla="*/ 0 h 38"/>
                            <a:gd name="T52" fmla="*/ 0 w 25"/>
                            <a:gd name="T53" fmla="*/ 0 h 38"/>
                            <a:gd name="T54" fmla="*/ 0 w 25"/>
                            <a:gd name="T55" fmla="*/ 0 h 38"/>
                            <a:gd name="T56" fmla="*/ 0 w 25"/>
                            <a:gd name="T57" fmla="*/ 0 h 38"/>
                            <a:gd name="T58" fmla="*/ 0 w 25"/>
                            <a:gd name="T59" fmla="*/ 0 h 38"/>
                            <a:gd name="T60" fmla="*/ 0 w 25"/>
                            <a:gd name="T61" fmla="*/ 0 h 38"/>
                            <a:gd name="T62" fmla="*/ 0 w 25"/>
                            <a:gd name="T63" fmla="*/ 0 h 38"/>
                            <a:gd name="T64" fmla="*/ 0 w 25"/>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38"/>
                            <a:gd name="T101" fmla="*/ 25 w 25"/>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38">
                              <a:moveTo>
                                <a:pt x="0" y="27"/>
                              </a:moveTo>
                              <a:lnTo>
                                <a:pt x="0" y="27"/>
                              </a:lnTo>
                              <a:lnTo>
                                <a:pt x="0" y="31"/>
                              </a:lnTo>
                              <a:lnTo>
                                <a:pt x="2" y="33"/>
                              </a:lnTo>
                              <a:lnTo>
                                <a:pt x="6" y="36"/>
                              </a:lnTo>
                              <a:lnTo>
                                <a:pt x="9" y="38"/>
                              </a:lnTo>
                              <a:lnTo>
                                <a:pt x="13" y="38"/>
                              </a:lnTo>
                              <a:lnTo>
                                <a:pt x="15" y="38"/>
                              </a:lnTo>
                              <a:lnTo>
                                <a:pt x="15" y="36"/>
                              </a:lnTo>
                              <a:lnTo>
                                <a:pt x="19" y="36"/>
                              </a:lnTo>
                              <a:lnTo>
                                <a:pt x="22" y="33"/>
                              </a:lnTo>
                              <a:lnTo>
                                <a:pt x="25" y="31"/>
                              </a:lnTo>
                              <a:lnTo>
                                <a:pt x="25" y="27"/>
                              </a:lnTo>
                              <a:lnTo>
                                <a:pt x="25" y="14"/>
                              </a:lnTo>
                              <a:lnTo>
                                <a:pt x="25" y="8"/>
                              </a:lnTo>
                              <a:lnTo>
                                <a:pt x="25" y="6"/>
                              </a:lnTo>
                              <a:lnTo>
                                <a:pt x="22" y="6"/>
                              </a:lnTo>
                              <a:lnTo>
                                <a:pt x="22" y="2"/>
                              </a:lnTo>
                              <a:lnTo>
                                <a:pt x="19" y="2"/>
                              </a:lnTo>
                              <a:lnTo>
                                <a:pt x="15" y="0"/>
                              </a:lnTo>
                              <a:lnTo>
                                <a:pt x="13" y="0"/>
                              </a:lnTo>
                              <a:lnTo>
                                <a:pt x="9" y="0"/>
                              </a:lnTo>
                              <a:lnTo>
                                <a:pt x="6" y="0"/>
                              </a:lnTo>
                              <a:lnTo>
                                <a:pt x="6" y="2"/>
                              </a:lnTo>
                              <a:lnTo>
                                <a:pt x="2" y="2"/>
                              </a:lnTo>
                              <a:lnTo>
                                <a:pt x="2" y="6"/>
                              </a:lnTo>
                              <a:lnTo>
                                <a:pt x="0" y="6"/>
                              </a:lnTo>
                              <a:lnTo>
                                <a:pt x="0" y="14"/>
                              </a:lnTo>
                              <a:lnTo>
                                <a:pt x="0" y="27"/>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033" name="Line 734"/>
                        <p:cNvSpPr>
                          <a:spLocks noChangeShapeType="1"/>
                        </p:cNvSpPr>
                        <p:nvPr/>
                      </p:nvSpPr>
                      <p:spPr bwMode="auto">
                        <a:xfrm>
                          <a:off x="1975" y="2139"/>
                          <a:ext cx="1" cy="1"/>
                        </a:xfrm>
                        <a:prstGeom prst="line">
                          <a:avLst/>
                        </a:prstGeom>
                        <a:noFill/>
                        <a:ln w="28575">
                          <a:solidFill>
                            <a:schemeClr val="tx1"/>
                          </a:solidFill>
                          <a:round/>
                          <a:headEnd/>
                          <a:tailEnd/>
                        </a:ln>
                      </p:spPr>
                      <p:txBody>
                        <a:bodyPr/>
                        <a:lstStyle/>
                        <a:p>
                          <a:endParaRPr lang="fr-CA"/>
                        </a:p>
                      </p:txBody>
                    </p:sp>
                    <p:sp>
                      <p:nvSpPr>
                        <p:cNvPr id="123034" name="Freeform 735"/>
                        <p:cNvSpPr>
                          <a:spLocks/>
                        </p:cNvSpPr>
                        <p:nvPr/>
                      </p:nvSpPr>
                      <p:spPr bwMode="auto">
                        <a:xfrm>
                          <a:off x="1972" y="2139"/>
                          <a:ext cx="9" cy="4"/>
                        </a:xfrm>
                        <a:custGeom>
                          <a:avLst/>
                          <a:gdLst>
                            <a:gd name="T0" fmla="*/ 0 w 38"/>
                            <a:gd name="T1" fmla="*/ 0 h 22"/>
                            <a:gd name="T2" fmla="*/ 0 w 38"/>
                            <a:gd name="T3" fmla="*/ 0 h 22"/>
                            <a:gd name="T4" fmla="*/ 0 w 38"/>
                            <a:gd name="T5" fmla="*/ 0 h 22"/>
                            <a:gd name="T6" fmla="*/ 0 w 38"/>
                            <a:gd name="T7" fmla="*/ 0 h 22"/>
                            <a:gd name="T8" fmla="*/ 0 w 38"/>
                            <a:gd name="T9" fmla="*/ 0 h 22"/>
                            <a:gd name="T10" fmla="*/ 0 w 38"/>
                            <a:gd name="T11" fmla="*/ 0 h 22"/>
                            <a:gd name="T12" fmla="*/ 0 w 38"/>
                            <a:gd name="T13" fmla="*/ 0 h 22"/>
                            <a:gd name="T14" fmla="*/ 0 w 38"/>
                            <a:gd name="T15" fmla="*/ 0 h 22"/>
                            <a:gd name="T16" fmla="*/ 0 w 38"/>
                            <a:gd name="T17" fmla="*/ 0 h 22"/>
                            <a:gd name="T18" fmla="*/ 0 w 38"/>
                            <a:gd name="T19" fmla="*/ 0 h 22"/>
                            <a:gd name="T20" fmla="*/ 0 w 38"/>
                            <a:gd name="T21" fmla="*/ 0 h 22"/>
                            <a:gd name="T22" fmla="*/ 0 w 38"/>
                            <a:gd name="T23" fmla="*/ 0 h 22"/>
                            <a:gd name="T24" fmla="*/ 0 w 38"/>
                            <a:gd name="T25" fmla="*/ 0 h 22"/>
                            <a:gd name="T26" fmla="*/ 0 w 38"/>
                            <a:gd name="T27" fmla="*/ 0 h 22"/>
                            <a:gd name="T28" fmla="*/ 0 w 38"/>
                            <a:gd name="T29" fmla="*/ 0 h 22"/>
                            <a:gd name="T30" fmla="*/ 0 w 38"/>
                            <a:gd name="T31" fmla="*/ 0 h 22"/>
                            <a:gd name="T32" fmla="*/ 0 w 38"/>
                            <a:gd name="T33" fmla="*/ 0 h 22"/>
                            <a:gd name="T34" fmla="*/ 0 w 38"/>
                            <a:gd name="T35" fmla="*/ 0 h 22"/>
                            <a:gd name="T36" fmla="*/ 0 w 38"/>
                            <a:gd name="T37" fmla="*/ 0 h 22"/>
                            <a:gd name="T38" fmla="*/ 0 w 38"/>
                            <a:gd name="T39" fmla="*/ 0 h 22"/>
                            <a:gd name="T40" fmla="*/ 0 w 38"/>
                            <a:gd name="T41" fmla="*/ 0 h 22"/>
                            <a:gd name="T42" fmla="*/ 0 w 38"/>
                            <a:gd name="T43" fmla="*/ 0 h 22"/>
                            <a:gd name="T44" fmla="*/ 0 w 38"/>
                            <a:gd name="T45" fmla="*/ 0 h 22"/>
                            <a:gd name="T46" fmla="*/ 0 w 38"/>
                            <a:gd name="T47" fmla="*/ 0 h 22"/>
                            <a:gd name="T48" fmla="*/ 0 w 38"/>
                            <a:gd name="T49" fmla="*/ 0 h 22"/>
                            <a:gd name="T50" fmla="*/ 0 w 38"/>
                            <a:gd name="T51" fmla="*/ 0 h 22"/>
                            <a:gd name="T52" fmla="*/ 0 w 38"/>
                            <a:gd name="T53" fmla="*/ 0 h 22"/>
                            <a:gd name="T54" fmla="*/ 0 w 38"/>
                            <a:gd name="T55" fmla="*/ 0 h 22"/>
                            <a:gd name="T56" fmla="*/ 0 w 38"/>
                            <a:gd name="T57" fmla="*/ 0 h 22"/>
                            <a:gd name="T58" fmla="*/ 0 w 38"/>
                            <a:gd name="T59" fmla="*/ 0 h 22"/>
                            <a:gd name="T60" fmla="*/ 0 w 38"/>
                            <a:gd name="T61" fmla="*/ 0 h 22"/>
                            <a:gd name="T62" fmla="*/ 0 w 38"/>
                            <a:gd name="T63" fmla="*/ 0 h 22"/>
                            <a:gd name="T64" fmla="*/ 0 w 3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22"/>
                            <a:gd name="T101" fmla="*/ 38 w 38"/>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22">
                              <a:moveTo>
                                <a:pt x="13" y="0"/>
                              </a:moveTo>
                              <a:lnTo>
                                <a:pt x="9" y="0"/>
                              </a:lnTo>
                              <a:lnTo>
                                <a:pt x="6" y="0"/>
                              </a:lnTo>
                              <a:lnTo>
                                <a:pt x="6" y="2"/>
                              </a:lnTo>
                              <a:lnTo>
                                <a:pt x="2" y="2"/>
                              </a:lnTo>
                              <a:lnTo>
                                <a:pt x="2" y="6"/>
                              </a:lnTo>
                              <a:lnTo>
                                <a:pt x="0" y="6"/>
                              </a:lnTo>
                              <a:lnTo>
                                <a:pt x="0" y="8"/>
                              </a:lnTo>
                              <a:lnTo>
                                <a:pt x="0" y="11"/>
                              </a:lnTo>
                              <a:lnTo>
                                <a:pt x="0" y="14"/>
                              </a:lnTo>
                              <a:lnTo>
                                <a:pt x="0" y="16"/>
                              </a:lnTo>
                              <a:lnTo>
                                <a:pt x="2" y="16"/>
                              </a:lnTo>
                              <a:lnTo>
                                <a:pt x="2" y="19"/>
                              </a:lnTo>
                              <a:lnTo>
                                <a:pt x="6" y="19"/>
                              </a:lnTo>
                              <a:lnTo>
                                <a:pt x="6" y="22"/>
                              </a:lnTo>
                              <a:lnTo>
                                <a:pt x="9" y="22"/>
                              </a:lnTo>
                              <a:lnTo>
                                <a:pt x="22" y="22"/>
                              </a:lnTo>
                              <a:lnTo>
                                <a:pt x="28" y="22"/>
                              </a:lnTo>
                              <a:lnTo>
                                <a:pt x="32" y="22"/>
                              </a:lnTo>
                              <a:lnTo>
                                <a:pt x="34" y="19"/>
                              </a:lnTo>
                              <a:lnTo>
                                <a:pt x="38" y="16"/>
                              </a:lnTo>
                              <a:lnTo>
                                <a:pt x="38" y="14"/>
                              </a:lnTo>
                              <a:lnTo>
                                <a:pt x="38" y="11"/>
                              </a:lnTo>
                              <a:lnTo>
                                <a:pt x="38" y="8"/>
                              </a:lnTo>
                              <a:lnTo>
                                <a:pt x="38" y="6"/>
                              </a:lnTo>
                              <a:lnTo>
                                <a:pt x="34" y="2"/>
                              </a:lnTo>
                              <a:lnTo>
                                <a:pt x="32" y="0"/>
                              </a:lnTo>
                              <a:lnTo>
                                <a:pt x="25"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035" name="Line 736"/>
                        <p:cNvSpPr>
                          <a:spLocks noChangeShapeType="1"/>
                        </p:cNvSpPr>
                        <p:nvPr/>
                      </p:nvSpPr>
                      <p:spPr bwMode="auto">
                        <a:xfrm>
                          <a:off x="1975" y="2141"/>
                          <a:ext cx="1" cy="1"/>
                        </a:xfrm>
                        <a:prstGeom prst="line">
                          <a:avLst/>
                        </a:prstGeom>
                        <a:noFill/>
                        <a:ln w="28575">
                          <a:solidFill>
                            <a:schemeClr val="tx1"/>
                          </a:solidFill>
                          <a:round/>
                          <a:headEnd/>
                          <a:tailEnd/>
                        </a:ln>
                      </p:spPr>
                      <p:txBody>
                        <a:bodyPr/>
                        <a:lstStyle/>
                        <a:p>
                          <a:endParaRPr lang="fr-CA"/>
                        </a:p>
                      </p:txBody>
                    </p:sp>
                    <p:sp>
                      <p:nvSpPr>
                        <p:cNvPr id="123036" name="Freeform 737"/>
                        <p:cNvSpPr>
                          <a:spLocks/>
                        </p:cNvSpPr>
                        <p:nvPr/>
                      </p:nvSpPr>
                      <p:spPr bwMode="auto">
                        <a:xfrm>
                          <a:off x="1975" y="2133"/>
                          <a:ext cx="6" cy="10"/>
                        </a:xfrm>
                        <a:custGeom>
                          <a:avLst/>
                          <a:gdLst>
                            <a:gd name="T0" fmla="*/ 0 w 25"/>
                            <a:gd name="T1" fmla="*/ 0 h 53"/>
                            <a:gd name="T2" fmla="*/ 0 w 25"/>
                            <a:gd name="T3" fmla="*/ 0 h 53"/>
                            <a:gd name="T4" fmla="*/ 0 w 25"/>
                            <a:gd name="T5" fmla="*/ 0 h 53"/>
                            <a:gd name="T6" fmla="*/ 0 w 25"/>
                            <a:gd name="T7" fmla="*/ 0 h 53"/>
                            <a:gd name="T8" fmla="*/ 0 w 25"/>
                            <a:gd name="T9" fmla="*/ 0 h 53"/>
                            <a:gd name="T10" fmla="*/ 0 w 25"/>
                            <a:gd name="T11" fmla="*/ 0 h 53"/>
                            <a:gd name="T12" fmla="*/ 0 w 25"/>
                            <a:gd name="T13" fmla="*/ 0 h 53"/>
                            <a:gd name="T14" fmla="*/ 0 w 25"/>
                            <a:gd name="T15" fmla="*/ 0 h 53"/>
                            <a:gd name="T16" fmla="*/ 0 w 25"/>
                            <a:gd name="T17" fmla="*/ 0 h 53"/>
                            <a:gd name="T18" fmla="*/ 0 w 25"/>
                            <a:gd name="T19" fmla="*/ 0 h 53"/>
                            <a:gd name="T20" fmla="*/ 0 w 25"/>
                            <a:gd name="T21" fmla="*/ 0 h 53"/>
                            <a:gd name="T22" fmla="*/ 0 w 25"/>
                            <a:gd name="T23" fmla="*/ 0 h 53"/>
                            <a:gd name="T24" fmla="*/ 0 w 25"/>
                            <a:gd name="T25" fmla="*/ 0 h 53"/>
                            <a:gd name="T26" fmla="*/ 0 w 25"/>
                            <a:gd name="T27" fmla="*/ 0 h 53"/>
                            <a:gd name="T28" fmla="*/ 0 w 25"/>
                            <a:gd name="T29" fmla="*/ 0 h 53"/>
                            <a:gd name="T30" fmla="*/ 0 w 25"/>
                            <a:gd name="T31" fmla="*/ 0 h 53"/>
                            <a:gd name="T32" fmla="*/ 0 w 25"/>
                            <a:gd name="T33" fmla="*/ 0 h 53"/>
                            <a:gd name="T34" fmla="*/ 0 w 25"/>
                            <a:gd name="T35" fmla="*/ 0 h 53"/>
                            <a:gd name="T36" fmla="*/ 0 w 25"/>
                            <a:gd name="T37" fmla="*/ 0 h 53"/>
                            <a:gd name="T38" fmla="*/ 0 w 25"/>
                            <a:gd name="T39" fmla="*/ 0 h 53"/>
                            <a:gd name="T40" fmla="*/ 0 w 25"/>
                            <a:gd name="T41" fmla="*/ 0 h 53"/>
                            <a:gd name="T42" fmla="*/ 0 w 25"/>
                            <a:gd name="T43" fmla="*/ 0 h 53"/>
                            <a:gd name="T44" fmla="*/ 0 w 25"/>
                            <a:gd name="T45" fmla="*/ 0 h 53"/>
                            <a:gd name="T46" fmla="*/ 0 w 25"/>
                            <a:gd name="T47" fmla="*/ 0 h 53"/>
                            <a:gd name="T48" fmla="*/ 0 w 25"/>
                            <a:gd name="T49" fmla="*/ 0 h 53"/>
                            <a:gd name="T50" fmla="*/ 0 w 25"/>
                            <a:gd name="T51" fmla="*/ 0 h 53"/>
                            <a:gd name="T52" fmla="*/ 0 w 25"/>
                            <a:gd name="T53" fmla="*/ 0 h 53"/>
                            <a:gd name="T54" fmla="*/ 0 w 25"/>
                            <a:gd name="T55" fmla="*/ 0 h 53"/>
                            <a:gd name="T56" fmla="*/ 0 w 25"/>
                            <a:gd name="T57" fmla="*/ 0 h 53"/>
                            <a:gd name="T58" fmla="*/ 0 w 25"/>
                            <a:gd name="T59" fmla="*/ 0 h 53"/>
                            <a:gd name="T60" fmla="*/ 0 w 25"/>
                            <a:gd name="T61" fmla="*/ 0 h 53"/>
                            <a:gd name="T62" fmla="*/ 0 w 25"/>
                            <a:gd name="T63" fmla="*/ 0 h 53"/>
                            <a:gd name="T64" fmla="*/ 0 w 25"/>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53"/>
                            <a:gd name="T101" fmla="*/ 25 w 25"/>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53">
                              <a:moveTo>
                                <a:pt x="0" y="42"/>
                              </a:moveTo>
                              <a:lnTo>
                                <a:pt x="0" y="45"/>
                              </a:lnTo>
                              <a:lnTo>
                                <a:pt x="2" y="47"/>
                              </a:lnTo>
                              <a:lnTo>
                                <a:pt x="6" y="50"/>
                              </a:lnTo>
                              <a:lnTo>
                                <a:pt x="9" y="53"/>
                              </a:lnTo>
                              <a:lnTo>
                                <a:pt x="12" y="53"/>
                              </a:lnTo>
                              <a:lnTo>
                                <a:pt x="15" y="53"/>
                              </a:lnTo>
                              <a:lnTo>
                                <a:pt x="19" y="53"/>
                              </a:lnTo>
                              <a:lnTo>
                                <a:pt x="21" y="50"/>
                              </a:lnTo>
                              <a:lnTo>
                                <a:pt x="25" y="47"/>
                              </a:lnTo>
                              <a:lnTo>
                                <a:pt x="25" y="45"/>
                              </a:lnTo>
                              <a:lnTo>
                                <a:pt x="25" y="14"/>
                              </a:lnTo>
                              <a:lnTo>
                                <a:pt x="25" y="9"/>
                              </a:lnTo>
                              <a:lnTo>
                                <a:pt x="25" y="5"/>
                              </a:lnTo>
                              <a:lnTo>
                                <a:pt x="21" y="3"/>
                              </a:lnTo>
                              <a:lnTo>
                                <a:pt x="21" y="0"/>
                              </a:lnTo>
                              <a:lnTo>
                                <a:pt x="19" y="0"/>
                              </a:lnTo>
                              <a:lnTo>
                                <a:pt x="15" y="0"/>
                              </a:lnTo>
                              <a:lnTo>
                                <a:pt x="12" y="0"/>
                              </a:lnTo>
                              <a:lnTo>
                                <a:pt x="9" y="0"/>
                              </a:lnTo>
                              <a:lnTo>
                                <a:pt x="6" y="0"/>
                              </a:lnTo>
                              <a:lnTo>
                                <a:pt x="6" y="3"/>
                              </a:lnTo>
                              <a:lnTo>
                                <a:pt x="2" y="5"/>
                              </a:lnTo>
                              <a:lnTo>
                                <a:pt x="0" y="11"/>
                              </a:lnTo>
                              <a:lnTo>
                                <a:pt x="0" y="42"/>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037" name="Line 738"/>
                        <p:cNvSpPr>
                          <a:spLocks noChangeShapeType="1"/>
                        </p:cNvSpPr>
                        <p:nvPr/>
                      </p:nvSpPr>
                      <p:spPr bwMode="auto">
                        <a:xfrm>
                          <a:off x="1978" y="2133"/>
                          <a:ext cx="1" cy="1"/>
                        </a:xfrm>
                        <a:prstGeom prst="line">
                          <a:avLst/>
                        </a:prstGeom>
                        <a:noFill/>
                        <a:ln w="28575">
                          <a:solidFill>
                            <a:schemeClr val="tx1"/>
                          </a:solidFill>
                          <a:round/>
                          <a:headEnd/>
                          <a:tailEnd/>
                        </a:ln>
                      </p:spPr>
                      <p:txBody>
                        <a:bodyPr/>
                        <a:lstStyle/>
                        <a:p>
                          <a:endParaRPr lang="fr-CA"/>
                        </a:p>
                      </p:txBody>
                    </p:sp>
                    <p:sp>
                      <p:nvSpPr>
                        <p:cNvPr id="123038" name="Freeform 739"/>
                        <p:cNvSpPr>
                          <a:spLocks/>
                        </p:cNvSpPr>
                        <p:nvPr/>
                      </p:nvSpPr>
                      <p:spPr bwMode="auto">
                        <a:xfrm>
                          <a:off x="1975" y="2133"/>
                          <a:ext cx="13" cy="4"/>
                        </a:xfrm>
                        <a:custGeom>
                          <a:avLst/>
                          <a:gdLst>
                            <a:gd name="T0" fmla="*/ 0 w 54"/>
                            <a:gd name="T1" fmla="*/ 0 h 22"/>
                            <a:gd name="T2" fmla="*/ 0 w 54"/>
                            <a:gd name="T3" fmla="*/ 0 h 22"/>
                            <a:gd name="T4" fmla="*/ 0 w 54"/>
                            <a:gd name="T5" fmla="*/ 0 h 22"/>
                            <a:gd name="T6" fmla="*/ 0 w 54"/>
                            <a:gd name="T7" fmla="*/ 0 h 22"/>
                            <a:gd name="T8" fmla="*/ 0 w 54"/>
                            <a:gd name="T9" fmla="*/ 0 h 22"/>
                            <a:gd name="T10" fmla="*/ 0 w 54"/>
                            <a:gd name="T11" fmla="*/ 0 h 22"/>
                            <a:gd name="T12" fmla="*/ 0 w 54"/>
                            <a:gd name="T13" fmla="*/ 0 h 22"/>
                            <a:gd name="T14" fmla="*/ 0 w 54"/>
                            <a:gd name="T15" fmla="*/ 0 h 22"/>
                            <a:gd name="T16" fmla="*/ 0 w 54"/>
                            <a:gd name="T17" fmla="*/ 0 h 22"/>
                            <a:gd name="T18" fmla="*/ 0 w 54"/>
                            <a:gd name="T19" fmla="*/ 0 h 22"/>
                            <a:gd name="T20" fmla="*/ 0 w 54"/>
                            <a:gd name="T21" fmla="*/ 0 h 22"/>
                            <a:gd name="T22" fmla="*/ 0 w 54"/>
                            <a:gd name="T23" fmla="*/ 0 h 22"/>
                            <a:gd name="T24" fmla="*/ 0 w 54"/>
                            <a:gd name="T25" fmla="*/ 0 h 22"/>
                            <a:gd name="T26" fmla="*/ 0 w 54"/>
                            <a:gd name="T27" fmla="*/ 0 h 22"/>
                            <a:gd name="T28" fmla="*/ 0 w 54"/>
                            <a:gd name="T29" fmla="*/ 0 h 22"/>
                            <a:gd name="T30" fmla="*/ 0 w 54"/>
                            <a:gd name="T31" fmla="*/ 0 h 22"/>
                            <a:gd name="T32" fmla="*/ 0 w 54"/>
                            <a:gd name="T33" fmla="*/ 0 h 22"/>
                            <a:gd name="T34" fmla="*/ 0 w 54"/>
                            <a:gd name="T35" fmla="*/ 0 h 22"/>
                            <a:gd name="T36" fmla="*/ 0 w 54"/>
                            <a:gd name="T37" fmla="*/ 0 h 22"/>
                            <a:gd name="T38" fmla="*/ 0 w 54"/>
                            <a:gd name="T39" fmla="*/ 0 h 22"/>
                            <a:gd name="T40" fmla="*/ 0 w 54"/>
                            <a:gd name="T41" fmla="*/ 0 h 22"/>
                            <a:gd name="T42" fmla="*/ 0 w 54"/>
                            <a:gd name="T43" fmla="*/ 0 h 22"/>
                            <a:gd name="T44" fmla="*/ 0 w 54"/>
                            <a:gd name="T45" fmla="*/ 0 h 22"/>
                            <a:gd name="T46" fmla="*/ 0 w 54"/>
                            <a:gd name="T47" fmla="*/ 0 h 22"/>
                            <a:gd name="T48" fmla="*/ 0 w 54"/>
                            <a:gd name="T49" fmla="*/ 0 h 22"/>
                            <a:gd name="T50" fmla="*/ 0 w 54"/>
                            <a:gd name="T51" fmla="*/ 0 h 22"/>
                            <a:gd name="T52" fmla="*/ 0 w 54"/>
                            <a:gd name="T53" fmla="*/ 0 h 22"/>
                            <a:gd name="T54" fmla="*/ 0 w 54"/>
                            <a:gd name="T55" fmla="*/ 0 h 22"/>
                            <a:gd name="T56" fmla="*/ 0 w 54"/>
                            <a:gd name="T57" fmla="*/ 0 h 22"/>
                            <a:gd name="T58" fmla="*/ 0 w 54"/>
                            <a:gd name="T59" fmla="*/ 0 h 22"/>
                            <a:gd name="T60" fmla="*/ 0 w 54"/>
                            <a:gd name="T61" fmla="*/ 0 h 22"/>
                            <a:gd name="T62" fmla="*/ 0 w 54"/>
                            <a:gd name="T63" fmla="*/ 0 h 22"/>
                            <a:gd name="T64" fmla="*/ 0 w 54"/>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2"/>
                            <a:gd name="T101" fmla="*/ 54 w 54"/>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2">
                              <a:moveTo>
                                <a:pt x="12" y="0"/>
                              </a:moveTo>
                              <a:lnTo>
                                <a:pt x="12" y="0"/>
                              </a:lnTo>
                              <a:lnTo>
                                <a:pt x="9" y="0"/>
                              </a:lnTo>
                              <a:lnTo>
                                <a:pt x="6" y="0"/>
                              </a:lnTo>
                              <a:lnTo>
                                <a:pt x="6" y="3"/>
                              </a:lnTo>
                              <a:lnTo>
                                <a:pt x="2" y="5"/>
                              </a:lnTo>
                              <a:lnTo>
                                <a:pt x="0" y="9"/>
                              </a:lnTo>
                              <a:lnTo>
                                <a:pt x="0" y="11"/>
                              </a:lnTo>
                              <a:lnTo>
                                <a:pt x="0" y="14"/>
                              </a:lnTo>
                              <a:lnTo>
                                <a:pt x="2" y="14"/>
                              </a:lnTo>
                              <a:lnTo>
                                <a:pt x="2" y="16"/>
                              </a:lnTo>
                              <a:lnTo>
                                <a:pt x="6" y="20"/>
                              </a:lnTo>
                              <a:lnTo>
                                <a:pt x="9" y="20"/>
                              </a:lnTo>
                              <a:lnTo>
                                <a:pt x="12" y="22"/>
                              </a:lnTo>
                              <a:lnTo>
                                <a:pt x="41" y="22"/>
                              </a:lnTo>
                              <a:lnTo>
                                <a:pt x="43" y="22"/>
                              </a:lnTo>
                              <a:lnTo>
                                <a:pt x="47" y="20"/>
                              </a:lnTo>
                              <a:lnTo>
                                <a:pt x="50" y="20"/>
                              </a:lnTo>
                              <a:lnTo>
                                <a:pt x="54" y="16"/>
                              </a:lnTo>
                              <a:lnTo>
                                <a:pt x="54" y="14"/>
                              </a:lnTo>
                              <a:lnTo>
                                <a:pt x="54" y="11"/>
                              </a:lnTo>
                              <a:lnTo>
                                <a:pt x="54" y="9"/>
                              </a:lnTo>
                              <a:lnTo>
                                <a:pt x="54" y="5"/>
                              </a:lnTo>
                              <a:lnTo>
                                <a:pt x="50" y="3"/>
                              </a:lnTo>
                              <a:lnTo>
                                <a:pt x="50" y="0"/>
                              </a:lnTo>
                              <a:lnTo>
                                <a:pt x="47" y="0"/>
                              </a:lnTo>
                              <a:lnTo>
                                <a:pt x="41"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039" name="Line 740"/>
                        <p:cNvSpPr>
                          <a:spLocks noChangeShapeType="1"/>
                        </p:cNvSpPr>
                        <p:nvPr/>
                      </p:nvSpPr>
                      <p:spPr bwMode="auto">
                        <a:xfrm>
                          <a:off x="1982" y="2135"/>
                          <a:ext cx="1" cy="1"/>
                        </a:xfrm>
                        <a:prstGeom prst="line">
                          <a:avLst/>
                        </a:prstGeom>
                        <a:noFill/>
                        <a:ln w="28575">
                          <a:solidFill>
                            <a:schemeClr val="tx1"/>
                          </a:solidFill>
                          <a:round/>
                          <a:headEnd/>
                          <a:tailEnd/>
                        </a:ln>
                      </p:spPr>
                      <p:txBody>
                        <a:bodyPr/>
                        <a:lstStyle/>
                        <a:p>
                          <a:endParaRPr lang="fr-CA"/>
                        </a:p>
                      </p:txBody>
                    </p:sp>
                    <p:sp>
                      <p:nvSpPr>
                        <p:cNvPr id="123040" name="Freeform 741"/>
                        <p:cNvSpPr>
                          <a:spLocks/>
                        </p:cNvSpPr>
                        <p:nvPr/>
                      </p:nvSpPr>
                      <p:spPr bwMode="auto">
                        <a:xfrm>
                          <a:off x="1982" y="2123"/>
                          <a:ext cx="6" cy="14"/>
                        </a:xfrm>
                        <a:custGeom>
                          <a:avLst/>
                          <a:gdLst>
                            <a:gd name="T0" fmla="*/ 0 w 26"/>
                            <a:gd name="T1" fmla="*/ 0 h 70"/>
                            <a:gd name="T2" fmla="*/ 0 w 26"/>
                            <a:gd name="T3" fmla="*/ 0 h 70"/>
                            <a:gd name="T4" fmla="*/ 0 w 26"/>
                            <a:gd name="T5" fmla="*/ 0 h 70"/>
                            <a:gd name="T6" fmla="*/ 0 w 26"/>
                            <a:gd name="T7" fmla="*/ 0 h 70"/>
                            <a:gd name="T8" fmla="*/ 0 w 26"/>
                            <a:gd name="T9" fmla="*/ 0 h 70"/>
                            <a:gd name="T10" fmla="*/ 0 w 26"/>
                            <a:gd name="T11" fmla="*/ 0 h 70"/>
                            <a:gd name="T12" fmla="*/ 0 w 26"/>
                            <a:gd name="T13" fmla="*/ 0 h 70"/>
                            <a:gd name="T14" fmla="*/ 0 w 26"/>
                            <a:gd name="T15" fmla="*/ 0 h 70"/>
                            <a:gd name="T16" fmla="*/ 0 w 26"/>
                            <a:gd name="T17" fmla="*/ 0 h 70"/>
                            <a:gd name="T18" fmla="*/ 0 w 26"/>
                            <a:gd name="T19" fmla="*/ 0 h 70"/>
                            <a:gd name="T20" fmla="*/ 0 w 26"/>
                            <a:gd name="T21" fmla="*/ 0 h 70"/>
                            <a:gd name="T22" fmla="*/ 0 w 26"/>
                            <a:gd name="T23" fmla="*/ 0 h 70"/>
                            <a:gd name="T24" fmla="*/ 0 w 26"/>
                            <a:gd name="T25" fmla="*/ 0 h 70"/>
                            <a:gd name="T26" fmla="*/ 0 w 26"/>
                            <a:gd name="T27" fmla="*/ 0 h 70"/>
                            <a:gd name="T28" fmla="*/ 0 w 26"/>
                            <a:gd name="T29" fmla="*/ 0 h 70"/>
                            <a:gd name="T30" fmla="*/ 0 w 26"/>
                            <a:gd name="T31" fmla="*/ 0 h 70"/>
                            <a:gd name="T32" fmla="*/ 0 w 26"/>
                            <a:gd name="T33" fmla="*/ 0 h 70"/>
                            <a:gd name="T34" fmla="*/ 0 w 26"/>
                            <a:gd name="T35" fmla="*/ 0 h 70"/>
                            <a:gd name="T36" fmla="*/ 0 w 26"/>
                            <a:gd name="T37" fmla="*/ 0 h 70"/>
                            <a:gd name="T38" fmla="*/ 0 w 26"/>
                            <a:gd name="T39" fmla="*/ 0 h 70"/>
                            <a:gd name="T40" fmla="*/ 0 w 26"/>
                            <a:gd name="T41" fmla="*/ 0 h 70"/>
                            <a:gd name="T42" fmla="*/ 0 w 26"/>
                            <a:gd name="T43" fmla="*/ 0 h 70"/>
                            <a:gd name="T44" fmla="*/ 0 w 26"/>
                            <a:gd name="T45" fmla="*/ 0 h 70"/>
                            <a:gd name="T46" fmla="*/ 0 w 26"/>
                            <a:gd name="T47" fmla="*/ 0 h 70"/>
                            <a:gd name="T48" fmla="*/ 0 w 26"/>
                            <a:gd name="T49" fmla="*/ 0 h 70"/>
                            <a:gd name="T50" fmla="*/ 0 w 26"/>
                            <a:gd name="T51" fmla="*/ 0 h 70"/>
                            <a:gd name="T52" fmla="*/ 0 w 26"/>
                            <a:gd name="T53" fmla="*/ 0 h 70"/>
                            <a:gd name="T54" fmla="*/ 0 w 26"/>
                            <a:gd name="T55" fmla="*/ 0 h 70"/>
                            <a:gd name="T56" fmla="*/ 0 w 26"/>
                            <a:gd name="T57" fmla="*/ 0 h 70"/>
                            <a:gd name="T58" fmla="*/ 0 w 26"/>
                            <a:gd name="T59" fmla="*/ 0 h 70"/>
                            <a:gd name="T60" fmla="*/ 0 w 26"/>
                            <a:gd name="T61" fmla="*/ 0 h 70"/>
                            <a:gd name="T62" fmla="*/ 0 w 26"/>
                            <a:gd name="T63" fmla="*/ 0 h 70"/>
                            <a:gd name="T64" fmla="*/ 0 w 26"/>
                            <a:gd name="T65" fmla="*/ 0 h 7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70"/>
                            <a:gd name="T101" fmla="*/ 26 w 26"/>
                            <a:gd name="T102" fmla="*/ 70 h 7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70">
                              <a:moveTo>
                                <a:pt x="0" y="59"/>
                              </a:moveTo>
                              <a:lnTo>
                                <a:pt x="3" y="62"/>
                              </a:lnTo>
                              <a:lnTo>
                                <a:pt x="3" y="64"/>
                              </a:lnTo>
                              <a:lnTo>
                                <a:pt x="6" y="68"/>
                              </a:lnTo>
                              <a:lnTo>
                                <a:pt x="9" y="68"/>
                              </a:lnTo>
                              <a:lnTo>
                                <a:pt x="13" y="70"/>
                              </a:lnTo>
                              <a:lnTo>
                                <a:pt x="15" y="70"/>
                              </a:lnTo>
                              <a:lnTo>
                                <a:pt x="19" y="68"/>
                              </a:lnTo>
                              <a:lnTo>
                                <a:pt x="22" y="68"/>
                              </a:lnTo>
                              <a:lnTo>
                                <a:pt x="26" y="64"/>
                              </a:lnTo>
                              <a:lnTo>
                                <a:pt x="26" y="62"/>
                              </a:lnTo>
                              <a:lnTo>
                                <a:pt x="26" y="17"/>
                              </a:lnTo>
                              <a:lnTo>
                                <a:pt x="26" y="9"/>
                              </a:lnTo>
                              <a:lnTo>
                                <a:pt x="26" y="6"/>
                              </a:lnTo>
                              <a:lnTo>
                                <a:pt x="22" y="4"/>
                              </a:lnTo>
                              <a:lnTo>
                                <a:pt x="19" y="0"/>
                              </a:lnTo>
                              <a:lnTo>
                                <a:pt x="15" y="0"/>
                              </a:lnTo>
                              <a:lnTo>
                                <a:pt x="13" y="0"/>
                              </a:lnTo>
                              <a:lnTo>
                                <a:pt x="9" y="0"/>
                              </a:lnTo>
                              <a:lnTo>
                                <a:pt x="6" y="4"/>
                              </a:lnTo>
                              <a:lnTo>
                                <a:pt x="3" y="6"/>
                              </a:lnTo>
                              <a:lnTo>
                                <a:pt x="0" y="15"/>
                              </a:lnTo>
                              <a:lnTo>
                                <a:pt x="0" y="59"/>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041" name="Line 742"/>
                        <p:cNvSpPr>
                          <a:spLocks noChangeShapeType="1"/>
                        </p:cNvSpPr>
                        <p:nvPr/>
                      </p:nvSpPr>
                      <p:spPr bwMode="auto">
                        <a:xfrm>
                          <a:off x="1985" y="2123"/>
                          <a:ext cx="1" cy="1"/>
                        </a:xfrm>
                        <a:prstGeom prst="line">
                          <a:avLst/>
                        </a:prstGeom>
                        <a:noFill/>
                        <a:ln w="28575">
                          <a:solidFill>
                            <a:schemeClr val="tx1"/>
                          </a:solidFill>
                          <a:round/>
                          <a:headEnd/>
                          <a:tailEnd/>
                        </a:ln>
                      </p:spPr>
                      <p:txBody>
                        <a:bodyPr/>
                        <a:lstStyle/>
                        <a:p>
                          <a:endParaRPr lang="fr-CA"/>
                        </a:p>
                      </p:txBody>
                    </p:sp>
                    <p:sp>
                      <p:nvSpPr>
                        <p:cNvPr id="123042" name="Freeform 743"/>
                        <p:cNvSpPr>
                          <a:spLocks/>
                        </p:cNvSpPr>
                        <p:nvPr/>
                      </p:nvSpPr>
                      <p:spPr bwMode="auto">
                        <a:xfrm>
                          <a:off x="1982" y="2123"/>
                          <a:ext cx="18" cy="5"/>
                        </a:xfrm>
                        <a:custGeom>
                          <a:avLst/>
                          <a:gdLst>
                            <a:gd name="T0" fmla="*/ 0 w 71"/>
                            <a:gd name="T1" fmla="*/ 0 h 23"/>
                            <a:gd name="T2" fmla="*/ 0 w 71"/>
                            <a:gd name="T3" fmla="*/ 0 h 23"/>
                            <a:gd name="T4" fmla="*/ 0 w 71"/>
                            <a:gd name="T5" fmla="*/ 0 h 23"/>
                            <a:gd name="T6" fmla="*/ 0 w 71"/>
                            <a:gd name="T7" fmla="*/ 0 h 23"/>
                            <a:gd name="T8" fmla="*/ 0 w 71"/>
                            <a:gd name="T9" fmla="*/ 0 h 23"/>
                            <a:gd name="T10" fmla="*/ 0 w 71"/>
                            <a:gd name="T11" fmla="*/ 0 h 23"/>
                            <a:gd name="T12" fmla="*/ 0 w 71"/>
                            <a:gd name="T13" fmla="*/ 0 h 23"/>
                            <a:gd name="T14" fmla="*/ 0 w 71"/>
                            <a:gd name="T15" fmla="*/ 0 h 23"/>
                            <a:gd name="T16" fmla="*/ 0 w 71"/>
                            <a:gd name="T17" fmla="*/ 0 h 23"/>
                            <a:gd name="T18" fmla="*/ 0 w 71"/>
                            <a:gd name="T19" fmla="*/ 0 h 23"/>
                            <a:gd name="T20" fmla="*/ 0 w 71"/>
                            <a:gd name="T21" fmla="*/ 0 h 23"/>
                            <a:gd name="T22" fmla="*/ 0 w 71"/>
                            <a:gd name="T23" fmla="*/ 0 h 23"/>
                            <a:gd name="T24" fmla="*/ 0 w 71"/>
                            <a:gd name="T25" fmla="*/ 0 h 23"/>
                            <a:gd name="T26" fmla="*/ 0 w 71"/>
                            <a:gd name="T27" fmla="*/ 0 h 23"/>
                            <a:gd name="T28" fmla="*/ 0 w 71"/>
                            <a:gd name="T29" fmla="*/ 0 h 23"/>
                            <a:gd name="T30" fmla="*/ 0 w 71"/>
                            <a:gd name="T31" fmla="*/ 0 h 23"/>
                            <a:gd name="T32" fmla="*/ 0 w 71"/>
                            <a:gd name="T33" fmla="*/ 0 h 23"/>
                            <a:gd name="T34" fmla="*/ 0 w 71"/>
                            <a:gd name="T35" fmla="*/ 0 h 23"/>
                            <a:gd name="T36" fmla="*/ 0 w 71"/>
                            <a:gd name="T37" fmla="*/ 0 h 23"/>
                            <a:gd name="T38" fmla="*/ 0 w 71"/>
                            <a:gd name="T39" fmla="*/ 0 h 23"/>
                            <a:gd name="T40" fmla="*/ 0 w 71"/>
                            <a:gd name="T41" fmla="*/ 0 h 23"/>
                            <a:gd name="T42" fmla="*/ 0 w 71"/>
                            <a:gd name="T43" fmla="*/ 0 h 23"/>
                            <a:gd name="T44" fmla="*/ 0 w 71"/>
                            <a:gd name="T45" fmla="*/ 0 h 23"/>
                            <a:gd name="T46" fmla="*/ 0 w 71"/>
                            <a:gd name="T47" fmla="*/ 0 h 23"/>
                            <a:gd name="T48" fmla="*/ 0 w 71"/>
                            <a:gd name="T49" fmla="*/ 0 h 23"/>
                            <a:gd name="T50" fmla="*/ 0 w 71"/>
                            <a:gd name="T51" fmla="*/ 0 h 23"/>
                            <a:gd name="T52" fmla="*/ 0 w 71"/>
                            <a:gd name="T53" fmla="*/ 0 h 23"/>
                            <a:gd name="T54" fmla="*/ 0 w 71"/>
                            <a:gd name="T55" fmla="*/ 0 h 23"/>
                            <a:gd name="T56" fmla="*/ 0 w 71"/>
                            <a:gd name="T57" fmla="*/ 0 h 23"/>
                            <a:gd name="T58" fmla="*/ 0 w 71"/>
                            <a:gd name="T59" fmla="*/ 0 h 23"/>
                            <a:gd name="T60" fmla="*/ 0 w 71"/>
                            <a:gd name="T61" fmla="*/ 0 h 23"/>
                            <a:gd name="T62" fmla="*/ 0 w 71"/>
                            <a:gd name="T63" fmla="*/ 0 h 23"/>
                            <a:gd name="T64" fmla="*/ 0 w 71"/>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1"/>
                            <a:gd name="T100" fmla="*/ 0 h 23"/>
                            <a:gd name="T101" fmla="*/ 71 w 71"/>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1" h="23">
                              <a:moveTo>
                                <a:pt x="13" y="0"/>
                              </a:moveTo>
                              <a:lnTo>
                                <a:pt x="13" y="0"/>
                              </a:lnTo>
                              <a:lnTo>
                                <a:pt x="9" y="0"/>
                              </a:lnTo>
                              <a:lnTo>
                                <a:pt x="6" y="4"/>
                              </a:lnTo>
                              <a:lnTo>
                                <a:pt x="3" y="6"/>
                              </a:lnTo>
                              <a:lnTo>
                                <a:pt x="3" y="9"/>
                              </a:lnTo>
                              <a:lnTo>
                                <a:pt x="0" y="12"/>
                              </a:lnTo>
                              <a:lnTo>
                                <a:pt x="3" y="15"/>
                              </a:lnTo>
                              <a:lnTo>
                                <a:pt x="3" y="17"/>
                              </a:lnTo>
                              <a:lnTo>
                                <a:pt x="6" y="19"/>
                              </a:lnTo>
                              <a:lnTo>
                                <a:pt x="9" y="23"/>
                              </a:lnTo>
                              <a:lnTo>
                                <a:pt x="13" y="23"/>
                              </a:lnTo>
                              <a:lnTo>
                                <a:pt x="54" y="23"/>
                              </a:lnTo>
                              <a:lnTo>
                                <a:pt x="61" y="23"/>
                              </a:lnTo>
                              <a:lnTo>
                                <a:pt x="64" y="23"/>
                              </a:lnTo>
                              <a:lnTo>
                                <a:pt x="64" y="19"/>
                              </a:lnTo>
                              <a:lnTo>
                                <a:pt x="67" y="19"/>
                              </a:lnTo>
                              <a:lnTo>
                                <a:pt x="67" y="17"/>
                              </a:lnTo>
                              <a:lnTo>
                                <a:pt x="71" y="15"/>
                              </a:lnTo>
                              <a:lnTo>
                                <a:pt x="71" y="12"/>
                              </a:lnTo>
                              <a:lnTo>
                                <a:pt x="71" y="9"/>
                              </a:lnTo>
                              <a:lnTo>
                                <a:pt x="71" y="6"/>
                              </a:lnTo>
                              <a:lnTo>
                                <a:pt x="67" y="6"/>
                              </a:lnTo>
                              <a:lnTo>
                                <a:pt x="67" y="4"/>
                              </a:lnTo>
                              <a:lnTo>
                                <a:pt x="64" y="4"/>
                              </a:lnTo>
                              <a:lnTo>
                                <a:pt x="64" y="0"/>
                              </a:lnTo>
                              <a:lnTo>
                                <a:pt x="54"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043" name="Line 744"/>
                        <p:cNvSpPr>
                          <a:spLocks noChangeShapeType="1"/>
                        </p:cNvSpPr>
                        <p:nvPr/>
                      </p:nvSpPr>
                      <p:spPr bwMode="auto">
                        <a:xfrm>
                          <a:off x="1993" y="2125"/>
                          <a:ext cx="1" cy="1"/>
                        </a:xfrm>
                        <a:prstGeom prst="line">
                          <a:avLst/>
                        </a:prstGeom>
                        <a:noFill/>
                        <a:ln w="28575">
                          <a:solidFill>
                            <a:schemeClr val="tx1"/>
                          </a:solidFill>
                          <a:round/>
                          <a:headEnd/>
                          <a:tailEnd/>
                        </a:ln>
                      </p:spPr>
                      <p:txBody>
                        <a:bodyPr/>
                        <a:lstStyle/>
                        <a:p>
                          <a:endParaRPr lang="fr-CA"/>
                        </a:p>
                      </p:txBody>
                    </p:sp>
                    <p:sp>
                      <p:nvSpPr>
                        <p:cNvPr id="123044" name="Freeform 745"/>
                        <p:cNvSpPr>
                          <a:spLocks/>
                        </p:cNvSpPr>
                        <p:nvPr/>
                      </p:nvSpPr>
                      <p:spPr bwMode="auto">
                        <a:xfrm>
                          <a:off x="1993" y="2117"/>
                          <a:ext cx="7" cy="11"/>
                        </a:xfrm>
                        <a:custGeom>
                          <a:avLst/>
                          <a:gdLst>
                            <a:gd name="T0" fmla="*/ 0 w 26"/>
                            <a:gd name="T1" fmla="*/ 0 h 53"/>
                            <a:gd name="T2" fmla="*/ 0 w 26"/>
                            <a:gd name="T3" fmla="*/ 0 h 53"/>
                            <a:gd name="T4" fmla="*/ 0 w 26"/>
                            <a:gd name="T5" fmla="*/ 0 h 53"/>
                            <a:gd name="T6" fmla="*/ 0 w 26"/>
                            <a:gd name="T7" fmla="*/ 0 h 53"/>
                            <a:gd name="T8" fmla="*/ 0 w 26"/>
                            <a:gd name="T9" fmla="*/ 0 h 53"/>
                            <a:gd name="T10" fmla="*/ 0 w 26"/>
                            <a:gd name="T11" fmla="*/ 0 h 53"/>
                            <a:gd name="T12" fmla="*/ 0 w 26"/>
                            <a:gd name="T13" fmla="*/ 0 h 53"/>
                            <a:gd name="T14" fmla="*/ 0 w 26"/>
                            <a:gd name="T15" fmla="*/ 0 h 53"/>
                            <a:gd name="T16" fmla="*/ 0 w 26"/>
                            <a:gd name="T17" fmla="*/ 0 h 53"/>
                            <a:gd name="T18" fmla="*/ 0 w 26"/>
                            <a:gd name="T19" fmla="*/ 0 h 53"/>
                            <a:gd name="T20" fmla="*/ 0 w 26"/>
                            <a:gd name="T21" fmla="*/ 0 h 53"/>
                            <a:gd name="T22" fmla="*/ 0 w 26"/>
                            <a:gd name="T23" fmla="*/ 0 h 53"/>
                            <a:gd name="T24" fmla="*/ 0 w 26"/>
                            <a:gd name="T25" fmla="*/ 0 h 53"/>
                            <a:gd name="T26" fmla="*/ 0 w 26"/>
                            <a:gd name="T27" fmla="*/ 0 h 53"/>
                            <a:gd name="T28" fmla="*/ 0 w 26"/>
                            <a:gd name="T29" fmla="*/ 0 h 53"/>
                            <a:gd name="T30" fmla="*/ 0 w 26"/>
                            <a:gd name="T31" fmla="*/ 0 h 53"/>
                            <a:gd name="T32" fmla="*/ 0 w 26"/>
                            <a:gd name="T33" fmla="*/ 0 h 53"/>
                            <a:gd name="T34" fmla="*/ 0 w 26"/>
                            <a:gd name="T35" fmla="*/ 0 h 53"/>
                            <a:gd name="T36" fmla="*/ 0 w 26"/>
                            <a:gd name="T37" fmla="*/ 0 h 53"/>
                            <a:gd name="T38" fmla="*/ 0 w 26"/>
                            <a:gd name="T39" fmla="*/ 0 h 53"/>
                            <a:gd name="T40" fmla="*/ 0 w 26"/>
                            <a:gd name="T41" fmla="*/ 0 h 53"/>
                            <a:gd name="T42" fmla="*/ 0 w 26"/>
                            <a:gd name="T43" fmla="*/ 0 h 53"/>
                            <a:gd name="T44" fmla="*/ 0 w 26"/>
                            <a:gd name="T45" fmla="*/ 0 h 53"/>
                            <a:gd name="T46" fmla="*/ 0 w 26"/>
                            <a:gd name="T47" fmla="*/ 0 h 53"/>
                            <a:gd name="T48" fmla="*/ 0 w 26"/>
                            <a:gd name="T49" fmla="*/ 0 h 53"/>
                            <a:gd name="T50" fmla="*/ 0 w 26"/>
                            <a:gd name="T51" fmla="*/ 0 h 53"/>
                            <a:gd name="T52" fmla="*/ 0 w 26"/>
                            <a:gd name="T53" fmla="*/ 0 h 53"/>
                            <a:gd name="T54" fmla="*/ 0 w 26"/>
                            <a:gd name="T55" fmla="*/ 0 h 53"/>
                            <a:gd name="T56" fmla="*/ 0 w 26"/>
                            <a:gd name="T57" fmla="*/ 0 h 53"/>
                            <a:gd name="T58" fmla="*/ 0 w 26"/>
                            <a:gd name="T59" fmla="*/ 0 h 53"/>
                            <a:gd name="T60" fmla="*/ 0 w 26"/>
                            <a:gd name="T61" fmla="*/ 0 h 53"/>
                            <a:gd name="T62" fmla="*/ 0 w 26"/>
                            <a:gd name="T63" fmla="*/ 0 h 53"/>
                            <a:gd name="T64" fmla="*/ 0 w 26"/>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3"/>
                            <a:gd name="T101" fmla="*/ 26 w 26"/>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3">
                              <a:moveTo>
                                <a:pt x="0" y="42"/>
                              </a:moveTo>
                              <a:lnTo>
                                <a:pt x="0" y="45"/>
                              </a:lnTo>
                              <a:lnTo>
                                <a:pt x="3" y="47"/>
                              </a:lnTo>
                              <a:lnTo>
                                <a:pt x="3" y="49"/>
                              </a:lnTo>
                              <a:lnTo>
                                <a:pt x="7" y="49"/>
                              </a:lnTo>
                              <a:lnTo>
                                <a:pt x="7" y="53"/>
                              </a:lnTo>
                              <a:lnTo>
                                <a:pt x="9" y="53"/>
                              </a:lnTo>
                              <a:lnTo>
                                <a:pt x="13" y="53"/>
                              </a:lnTo>
                              <a:lnTo>
                                <a:pt x="16" y="53"/>
                              </a:lnTo>
                              <a:lnTo>
                                <a:pt x="19" y="53"/>
                              </a:lnTo>
                              <a:lnTo>
                                <a:pt x="19" y="49"/>
                              </a:lnTo>
                              <a:lnTo>
                                <a:pt x="22" y="49"/>
                              </a:lnTo>
                              <a:lnTo>
                                <a:pt x="22" y="47"/>
                              </a:lnTo>
                              <a:lnTo>
                                <a:pt x="26" y="45"/>
                              </a:lnTo>
                              <a:lnTo>
                                <a:pt x="26" y="13"/>
                              </a:lnTo>
                              <a:lnTo>
                                <a:pt x="26" y="8"/>
                              </a:lnTo>
                              <a:lnTo>
                                <a:pt x="26" y="5"/>
                              </a:lnTo>
                              <a:lnTo>
                                <a:pt x="22" y="2"/>
                              </a:lnTo>
                              <a:lnTo>
                                <a:pt x="19" y="0"/>
                              </a:lnTo>
                              <a:lnTo>
                                <a:pt x="16" y="0"/>
                              </a:lnTo>
                              <a:lnTo>
                                <a:pt x="13" y="0"/>
                              </a:lnTo>
                              <a:lnTo>
                                <a:pt x="9" y="0"/>
                              </a:lnTo>
                              <a:lnTo>
                                <a:pt x="7" y="0"/>
                              </a:lnTo>
                              <a:lnTo>
                                <a:pt x="3" y="2"/>
                              </a:lnTo>
                              <a:lnTo>
                                <a:pt x="0" y="5"/>
                              </a:lnTo>
                              <a:lnTo>
                                <a:pt x="0" y="11"/>
                              </a:lnTo>
                              <a:lnTo>
                                <a:pt x="0" y="42"/>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045" name="Line 746"/>
                        <p:cNvSpPr>
                          <a:spLocks noChangeShapeType="1"/>
                        </p:cNvSpPr>
                        <p:nvPr/>
                      </p:nvSpPr>
                      <p:spPr bwMode="auto">
                        <a:xfrm>
                          <a:off x="1996" y="2117"/>
                          <a:ext cx="1" cy="1"/>
                        </a:xfrm>
                        <a:prstGeom prst="line">
                          <a:avLst/>
                        </a:prstGeom>
                        <a:noFill/>
                        <a:ln w="28575">
                          <a:solidFill>
                            <a:schemeClr val="tx1"/>
                          </a:solidFill>
                          <a:round/>
                          <a:headEnd/>
                          <a:tailEnd/>
                        </a:ln>
                      </p:spPr>
                      <p:txBody>
                        <a:bodyPr/>
                        <a:lstStyle/>
                        <a:p>
                          <a:endParaRPr lang="fr-CA"/>
                        </a:p>
                      </p:txBody>
                    </p:sp>
                    <p:sp>
                      <p:nvSpPr>
                        <p:cNvPr id="123046" name="Freeform 747"/>
                        <p:cNvSpPr>
                          <a:spLocks/>
                        </p:cNvSpPr>
                        <p:nvPr/>
                      </p:nvSpPr>
                      <p:spPr bwMode="auto">
                        <a:xfrm>
                          <a:off x="1993" y="2117"/>
                          <a:ext cx="11" cy="4"/>
                        </a:xfrm>
                        <a:custGeom>
                          <a:avLst/>
                          <a:gdLst>
                            <a:gd name="T0" fmla="*/ 0 w 41"/>
                            <a:gd name="T1" fmla="*/ 0 h 22"/>
                            <a:gd name="T2" fmla="*/ 0 w 41"/>
                            <a:gd name="T3" fmla="*/ 0 h 22"/>
                            <a:gd name="T4" fmla="*/ 0 w 41"/>
                            <a:gd name="T5" fmla="*/ 0 h 22"/>
                            <a:gd name="T6" fmla="*/ 0 w 41"/>
                            <a:gd name="T7" fmla="*/ 0 h 22"/>
                            <a:gd name="T8" fmla="*/ 0 w 41"/>
                            <a:gd name="T9" fmla="*/ 0 h 22"/>
                            <a:gd name="T10" fmla="*/ 0 w 41"/>
                            <a:gd name="T11" fmla="*/ 0 h 22"/>
                            <a:gd name="T12" fmla="*/ 0 w 41"/>
                            <a:gd name="T13" fmla="*/ 0 h 22"/>
                            <a:gd name="T14" fmla="*/ 0 w 41"/>
                            <a:gd name="T15" fmla="*/ 0 h 22"/>
                            <a:gd name="T16" fmla="*/ 0 w 41"/>
                            <a:gd name="T17" fmla="*/ 0 h 22"/>
                            <a:gd name="T18" fmla="*/ 0 w 41"/>
                            <a:gd name="T19" fmla="*/ 0 h 22"/>
                            <a:gd name="T20" fmla="*/ 0 w 41"/>
                            <a:gd name="T21" fmla="*/ 0 h 22"/>
                            <a:gd name="T22" fmla="*/ 0 w 41"/>
                            <a:gd name="T23" fmla="*/ 0 h 22"/>
                            <a:gd name="T24" fmla="*/ 0 w 41"/>
                            <a:gd name="T25" fmla="*/ 0 h 22"/>
                            <a:gd name="T26" fmla="*/ 0 w 41"/>
                            <a:gd name="T27" fmla="*/ 0 h 22"/>
                            <a:gd name="T28" fmla="*/ 0 w 41"/>
                            <a:gd name="T29" fmla="*/ 0 h 22"/>
                            <a:gd name="T30" fmla="*/ 0 w 41"/>
                            <a:gd name="T31" fmla="*/ 0 h 22"/>
                            <a:gd name="T32" fmla="*/ 0 w 41"/>
                            <a:gd name="T33" fmla="*/ 0 h 22"/>
                            <a:gd name="T34" fmla="*/ 0 w 41"/>
                            <a:gd name="T35" fmla="*/ 0 h 22"/>
                            <a:gd name="T36" fmla="*/ 0 w 41"/>
                            <a:gd name="T37" fmla="*/ 0 h 22"/>
                            <a:gd name="T38" fmla="*/ 0 w 41"/>
                            <a:gd name="T39" fmla="*/ 0 h 22"/>
                            <a:gd name="T40" fmla="*/ 0 w 41"/>
                            <a:gd name="T41" fmla="*/ 0 h 22"/>
                            <a:gd name="T42" fmla="*/ 0 w 41"/>
                            <a:gd name="T43" fmla="*/ 0 h 22"/>
                            <a:gd name="T44" fmla="*/ 0 w 41"/>
                            <a:gd name="T45" fmla="*/ 0 h 22"/>
                            <a:gd name="T46" fmla="*/ 0 w 41"/>
                            <a:gd name="T47" fmla="*/ 0 h 22"/>
                            <a:gd name="T48" fmla="*/ 0 w 41"/>
                            <a:gd name="T49" fmla="*/ 0 h 22"/>
                            <a:gd name="T50" fmla="*/ 0 w 41"/>
                            <a:gd name="T51" fmla="*/ 0 h 22"/>
                            <a:gd name="T52" fmla="*/ 0 w 41"/>
                            <a:gd name="T53" fmla="*/ 0 h 22"/>
                            <a:gd name="T54" fmla="*/ 0 w 41"/>
                            <a:gd name="T55" fmla="*/ 0 h 22"/>
                            <a:gd name="T56" fmla="*/ 0 w 41"/>
                            <a:gd name="T57" fmla="*/ 0 h 22"/>
                            <a:gd name="T58" fmla="*/ 0 w 41"/>
                            <a:gd name="T59" fmla="*/ 0 h 22"/>
                            <a:gd name="T60" fmla="*/ 0 w 41"/>
                            <a:gd name="T61" fmla="*/ 0 h 22"/>
                            <a:gd name="T62" fmla="*/ 0 w 41"/>
                            <a:gd name="T63" fmla="*/ 0 h 22"/>
                            <a:gd name="T64" fmla="*/ 0 w 41"/>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2"/>
                            <a:gd name="T101" fmla="*/ 41 w 41"/>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2">
                              <a:moveTo>
                                <a:pt x="13" y="0"/>
                              </a:moveTo>
                              <a:lnTo>
                                <a:pt x="9" y="0"/>
                              </a:lnTo>
                              <a:lnTo>
                                <a:pt x="7" y="0"/>
                              </a:lnTo>
                              <a:lnTo>
                                <a:pt x="3" y="2"/>
                              </a:lnTo>
                              <a:lnTo>
                                <a:pt x="0" y="5"/>
                              </a:lnTo>
                              <a:lnTo>
                                <a:pt x="0" y="8"/>
                              </a:lnTo>
                              <a:lnTo>
                                <a:pt x="0" y="11"/>
                              </a:lnTo>
                              <a:lnTo>
                                <a:pt x="0" y="13"/>
                              </a:lnTo>
                              <a:lnTo>
                                <a:pt x="3" y="17"/>
                              </a:lnTo>
                              <a:lnTo>
                                <a:pt x="7" y="19"/>
                              </a:lnTo>
                              <a:lnTo>
                                <a:pt x="9" y="22"/>
                              </a:lnTo>
                              <a:lnTo>
                                <a:pt x="22" y="22"/>
                              </a:lnTo>
                              <a:lnTo>
                                <a:pt x="28" y="22"/>
                              </a:lnTo>
                              <a:lnTo>
                                <a:pt x="32" y="19"/>
                              </a:lnTo>
                              <a:lnTo>
                                <a:pt x="35" y="19"/>
                              </a:lnTo>
                              <a:lnTo>
                                <a:pt x="35" y="17"/>
                              </a:lnTo>
                              <a:lnTo>
                                <a:pt x="39" y="17"/>
                              </a:lnTo>
                              <a:lnTo>
                                <a:pt x="39" y="13"/>
                              </a:lnTo>
                              <a:lnTo>
                                <a:pt x="39" y="11"/>
                              </a:lnTo>
                              <a:lnTo>
                                <a:pt x="41" y="11"/>
                              </a:lnTo>
                              <a:lnTo>
                                <a:pt x="39" y="8"/>
                              </a:lnTo>
                              <a:lnTo>
                                <a:pt x="39" y="5"/>
                              </a:lnTo>
                              <a:lnTo>
                                <a:pt x="39" y="2"/>
                              </a:lnTo>
                              <a:lnTo>
                                <a:pt x="35" y="2"/>
                              </a:lnTo>
                              <a:lnTo>
                                <a:pt x="35" y="0"/>
                              </a:lnTo>
                              <a:lnTo>
                                <a:pt x="32"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047" name="Line 748"/>
                        <p:cNvSpPr>
                          <a:spLocks noChangeShapeType="1"/>
                        </p:cNvSpPr>
                        <p:nvPr/>
                      </p:nvSpPr>
                      <p:spPr bwMode="auto">
                        <a:xfrm>
                          <a:off x="1997" y="2119"/>
                          <a:ext cx="1" cy="1"/>
                        </a:xfrm>
                        <a:prstGeom prst="line">
                          <a:avLst/>
                        </a:prstGeom>
                        <a:noFill/>
                        <a:ln w="28575">
                          <a:solidFill>
                            <a:schemeClr val="tx1"/>
                          </a:solidFill>
                          <a:round/>
                          <a:headEnd/>
                          <a:tailEnd/>
                        </a:ln>
                      </p:spPr>
                      <p:txBody>
                        <a:bodyPr/>
                        <a:lstStyle/>
                        <a:p>
                          <a:endParaRPr lang="fr-CA"/>
                        </a:p>
                      </p:txBody>
                    </p:sp>
                    <p:sp>
                      <p:nvSpPr>
                        <p:cNvPr id="123048" name="Freeform 749"/>
                        <p:cNvSpPr>
                          <a:spLocks/>
                        </p:cNvSpPr>
                        <p:nvPr/>
                      </p:nvSpPr>
                      <p:spPr bwMode="auto">
                        <a:xfrm>
                          <a:off x="1997" y="2114"/>
                          <a:ext cx="6" cy="7"/>
                        </a:xfrm>
                        <a:custGeom>
                          <a:avLst/>
                          <a:gdLst>
                            <a:gd name="T0" fmla="*/ 0 w 23"/>
                            <a:gd name="T1" fmla="*/ 0 h 39"/>
                            <a:gd name="T2" fmla="*/ 0 w 23"/>
                            <a:gd name="T3" fmla="*/ 0 h 39"/>
                            <a:gd name="T4" fmla="*/ 0 w 23"/>
                            <a:gd name="T5" fmla="*/ 0 h 39"/>
                            <a:gd name="T6" fmla="*/ 0 w 23"/>
                            <a:gd name="T7" fmla="*/ 0 h 39"/>
                            <a:gd name="T8" fmla="*/ 0 w 23"/>
                            <a:gd name="T9" fmla="*/ 0 h 39"/>
                            <a:gd name="T10" fmla="*/ 0 w 23"/>
                            <a:gd name="T11" fmla="*/ 0 h 39"/>
                            <a:gd name="T12" fmla="*/ 0 w 23"/>
                            <a:gd name="T13" fmla="*/ 0 h 39"/>
                            <a:gd name="T14" fmla="*/ 0 w 23"/>
                            <a:gd name="T15" fmla="*/ 0 h 39"/>
                            <a:gd name="T16" fmla="*/ 0 w 23"/>
                            <a:gd name="T17" fmla="*/ 0 h 39"/>
                            <a:gd name="T18" fmla="*/ 0 w 23"/>
                            <a:gd name="T19" fmla="*/ 0 h 39"/>
                            <a:gd name="T20" fmla="*/ 0 w 23"/>
                            <a:gd name="T21" fmla="*/ 0 h 39"/>
                            <a:gd name="T22" fmla="*/ 0 w 23"/>
                            <a:gd name="T23" fmla="*/ 0 h 39"/>
                            <a:gd name="T24" fmla="*/ 0 w 23"/>
                            <a:gd name="T25" fmla="*/ 0 h 39"/>
                            <a:gd name="T26" fmla="*/ 0 w 23"/>
                            <a:gd name="T27" fmla="*/ 0 h 39"/>
                            <a:gd name="T28" fmla="*/ 0 w 23"/>
                            <a:gd name="T29" fmla="*/ 0 h 39"/>
                            <a:gd name="T30" fmla="*/ 0 w 23"/>
                            <a:gd name="T31" fmla="*/ 0 h 39"/>
                            <a:gd name="T32" fmla="*/ 0 w 23"/>
                            <a:gd name="T33" fmla="*/ 0 h 39"/>
                            <a:gd name="T34" fmla="*/ 0 w 23"/>
                            <a:gd name="T35" fmla="*/ 0 h 39"/>
                            <a:gd name="T36" fmla="*/ 0 w 23"/>
                            <a:gd name="T37" fmla="*/ 0 h 39"/>
                            <a:gd name="T38" fmla="*/ 0 w 23"/>
                            <a:gd name="T39" fmla="*/ 0 h 39"/>
                            <a:gd name="T40" fmla="*/ 0 w 23"/>
                            <a:gd name="T41" fmla="*/ 0 h 39"/>
                            <a:gd name="T42" fmla="*/ 0 w 23"/>
                            <a:gd name="T43" fmla="*/ 0 h 39"/>
                            <a:gd name="T44" fmla="*/ 0 w 23"/>
                            <a:gd name="T45" fmla="*/ 0 h 39"/>
                            <a:gd name="T46" fmla="*/ 0 w 23"/>
                            <a:gd name="T47" fmla="*/ 0 h 39"/>
                            <a:gd name="T48" fmla="*/ 0 w 23"/>
                            <a:gd name="T49" fmla="*/ 0 h 39"/>
                            <a:gd name="T50" fmla="*/ 0 w 23"/>
                            <a:gd name="T51" fmla="*/ 0 h 39"/>
                            <a:gd name="T52" fmla="*/ 0 w 23"/>
                            <a:gd name="T53" fmla="*/ 0 h 39"/>
                            <a:gd name="T54" fmla="*/ 0 w 23"/>
                            <a:gd name="T55" fmla="*/ 0 h 39"/>
                            <a:gd name="T56" fmla="*/ 0 w 23"/>
                            <a:gd name="T57" fmla="*/ 0 h 39"/>
                            <a:gd name="T58" fmla="*/ 0 w 23"/>
                            <a:gd name="T59" fmla="*/ 0 h 39"/>
                            <a:gd name="T60" fmla="*/ 0 w 23"/>
                            <a:gd name="T61" fmla="*/ 0 h 39"/>
                            <a:gd name="T62" fmla="*/ 0 w 23"/>
                            <a:gd name="T63" fmla="*/ 0 h 39"/>
                            <a:gd name="T64" fmla="*/ 0 w 23"/>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
                            <a:gd name="T100" fmla="*/ 0 h 39"/>
                            <a:gd name="T101" fmla="*/ 23 w 23"/>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 h="39">
                              <a:moveTo>
                                <a:pt x="0" y="28"/>
                              </a:moveTo>
                              <a:lnTo>
                                <a:pt x="0" y="28"/>
                              </a:lnTo>
                              <a:lnTo>
                                <a:pt x="0" y="30"/>
                              </a:lnTo>
                              <a:lnTo>
                                <a:pt x="0" y="34"/>
                              </a:lnTo>
                              <a:lnTo>
                                <a:pt x="3" y="34"/>
                              </a:lnTo>
                              <a:lnTo>
                                <a:pt x="3" y="36"/>
                              </a:lnTo>
                              <a:lnTo>
                                <a:pt x="6" y="36"/>
                              </a:lnTo>
                              <a:lnTo>
                                <a:pt x="10" y="39"/>
                              </a:lnTo>
                              <a:lnTo>
                                <a:pt x="12" y="39"/>
                              </a:lnTo>
                              <a:lnTo>
                                <a:pt x="16" y="36"/>
                              </a:lnTo>
                              <a:lnTo>
                                <a:pt x="19" y="36"/>
                              </a:lnTo>
                              <a:lnTo>
                                <a:pt x="19" y="34"/>
                              </a:lnTo>
                              <a:lnTo>
                                <a:pt x="23" y="34"/>
                              </a:lnTo>
                              <a:lnTo>
                                <a:pt x="23" y="30"/>
                              </a:lnTo>
                              <a:lnTo>
                                <a:pt x="23" y="28"/>
                              </a:lnTo>
                              <a:lnTo>
                                <a:pt x="23" y="13"/>
                              </a:lnTo>
                              <a:lnTo>
                                <a:pt x="23" y="8"/>
                              </a:lnTo>
                              <a:lnTo>
                                <a:pt x="23" y="6"/>
                              </a:lnTo>
                              <a:lnTo>
                                <a:pt x="19" y="2"/>
                              </a:lnTo>
                              <a:lnTo>
                                <a:pt x="16" y="0"/>
                              </a:lnTo>
                              <a:lnTo>
                                <a:pt x="12" y="0"/>
                              </a:lnTo>
                              <a:lnTo>
                                <a:pt x="10" y="0"/>
                              </a:lnTo>
                              <a:lnTo>
                                <a:pt x="6" y="0"/>
                              </a:lnTo>
                              <a:lnTo>
                                <a:pt x="3" y="2"/>
                              </a:lnTo>
                              <a:lnTo>
                                <a:pt x="0" y="6"/>
                              </a:lnTo>
                              <a:lnTo>
                                <a:pt x="0" y="13"/>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049" name="Line 750"/>
                        <p:cNvSpPr>
                          <a:spLocks noChangeShapeType="1"/>
                        </p:cNvSpPr>
                        <p:nvPr/>
                      </p:nvSpPr>
                      <p:spPr bwMode="auto">
                        <a:xfrm>
                          <a:off x="2000" y="2114"/>
                          <a:ext cx="1" cy="1"/>
                        </a:xfrm>
                        <a:prstGeom prst="line">
                          <a:avLst/>
                        </a:prstGeom>
                        <a:noFill/>
                        <a:ln w="28575">
                          <a:solidFill>
                            <a:schemeClr val="tx1"/>
                          </a:solidFill>
                          <a:round/>
                          <a:headEnd/>
                          <a:tailEnd/>
                        </a:ln>
                      </p:spPr>
                      <p:txBody>
                        <a:bodyPr/>
                        <a:lstStyle/>
                        <a:p>
                          <a:endParaRPr lang="fr-CA"/>
                        </a:p>
                      </p:txBody>
                    </p:sp>
                    <p:sp>
                      <p:nvSpPr>
                        <p:cNvPr id="123050" name="Freeform 751"/>
                        <p:cNvSpPr>
                          <a:spLocks/>
                        </p:cNvSpPr>
                        <p:nvPr/>
                      </p:nvSpPr>
                      <p:spPr bwMode="auto">
                        <a:xfrm>
                          <a:off x="1997" y="2114"/>
                          <a:ext cx="17" cy="4"/>
                        </a:xfrm>
                        <a:custGeom>
                          <a:avLst/>
                          <a:gdLst>
                            <a:gd name="T0" fmla="*/ 0 w 67"/>
                            <a:gd name="T1" fmla="*/ 0 h 22"/>
                            <a:gd name="T2" fmla="*/ 0 w 67"/>
                            <a:gd name="T3" fmla="*/ 0 h 22"/>
                            <a:gd name="T4" fmla="*/ 0 w 67"/>
                            <a:gd name="T5" fmla="*/ 0 h 22"/>
                            <a:gd name="T6" fmla="*/ 0 w 67"/>
                            <a:gd name="T7" fmla="*/ 0 h 22"/>
                            <a:gd name="T8" fmla="*/ 0 w 67"/>
                            <a:gd name="T9" fmla="*/ 0 h 22"/>
                            <a:gd name="T10" fmla="*/ 0 w 67"/>
                            <a:gd name="T11" fmla="*/ 0 h 22"/>
                            <a:gd name="T12" fmla="*/ 0 w 67"/>
                            <a:gd name="T13" fmla="*/ 0 h 22"/>
                            <a:gd name="T14" fmla="*/ 0 w 67"/>
                            <a:gd name="T15" fmla="*/ 0 h 22"/>
                            <a:gd name="T16" fmla="*/ 0 w 67"/>
                            <a:gd name="T17" fmla="*/ 0 h 22"/>
                            <a:gd name="T18" fmla="*/ 0 w 67"/>
                            <a:gd name="T19" fmla="*/ 0 h 22"/>
                            <a:gd name="T20" fmla="*/ 0 w 67"/>
                            <a:gd name="T21" fmla="*/ 0 h 22"/>
                            <a:gd name="T22" fmla="*/ 0 w 67"/>
                            <a:gd name="T23" fmla="*/ 0 h 22"/>
                            <a:gd name="T24" fmla="*/ 0 w 67"/>
                            <a:gd name="T25" fmla="*/ 0 h 22"/>
                            <a:gd name="T26" fmla="*/ 0 w 67"/>
                            <a:gd name="T27" fmla="*/ 0 h 22"/>
                            <a:gd name="T28" fmla="*/ 0 w 67"/>
                            <a:gd name="T29" fmla="*/ 0 h 22"/>
                            <a:gd name="T30" fmla="*/ 0 w 67"/>
                            <a:gd name="T31" fmla="*/ 0 h 22"/>
                            <a:gd name="T32" fmla="*/ 0 w 67"/>
                            <a:gd name="T33" fmla="*/ 0 h 22"/>
                            <a:gd name="T34" fmla="*/ 0 w 67"/>
                            <a:gd name="T35" fmla="*/ 0 h 22"/>
                            <a:gd name="T36" fmla="*/ 0 w 67"/>
                            <a:gd name="T37" fmla="*/ 0 h 22"/>
                            <a:gd name="T38" fmla="*/ 0 w 67"/>
                            <a:gd name="T39" fmla="*/ 0 h 22"/>
                            <a:gd name="T40" fmla="*/ 0 w 67"/>
                            <a:gd name="T41" fmla="*/ 0 h 22"/>
                            <a:gd name="T42" fmla="*/ 0 w 67"/>
                            <a:gd name="T43" fmla="*/ 0 h 22"/>
                            <a:gd name="T44" fmla="*/ 0 w 67"/>
                            <a:gd name="T45" fmla="*/ 0 h 22"/>
                            <a:gd name="T46" fmla="*/ 0 w 67"/>
                            <a:gd name="T47" fmla="*/ 0 h 22"/>
                            <a:gd name="T48" fmla="*/ 0 w 67"/>
                            <a:gd name="T49" fmla="*/ 0 h 22"/>
                            <a:gd name="T50" fmla="*/ 0 w 67"/>
                            <a:gd name="T51" fmla="*/ 0 h 22"/>
                            <a:gd name="T52" fmla="*/ 0 w 67"/>
                            <a:gd name="T53" fmla="*/ 0 h 22"/>
                            <a:gd name="T54" fmla="*/ 0 w 67"/>
                            <a:gd name="T55" fmla="*/ 0 h 22"/>
                            <a:gd name="T56" fmla="*/ 0 w 67"/>
                            <a:gd name="T57" fmla="*/ 0 h 22"/>
                            <a:gd name="T58" fmla="*/ 0 w 67"/>
                            <a:gd name="T59" fmla="*/ 0 h 22"/>
                            <a:gd name="T60" fmla="*/ 0 w 67"/>
                            <a:gd name="T61" fmla="*/ 0 h 22"/>
                            <a:gd name="T62" fmla="*/ 0 w 67"/>
                            <a:gd name="T63" fmla="*/ 0 h 22"/>
                            <a:gd name="T64" fmla="*/ 0 w 67"/>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22"/>
                            <a:gd name="T101" fmla="*/ 67 w 67"/>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22">
                              <a:moveTo>
                                <a:pt x="12" y="0"/>
                              </a:moveTo>
                              <a:lnTo>
                                <a:pt x="10" y="0"/>
                              </a:lnTo>
                              <a:lnTo>
                                <a:pt x="6" y="0"/>
                              </a:lnTo>
                              <a:lnTo>
                                <a:pt x="3" y="2"/>
                              </a:lnTo>
                              <a:lnTo>
                                <a:pt x="0" y="6"/>
                              </a:lnTo>
                              <a:lnTo>
                                <a:pt x="0" y="8"/>
                              </a:lnTo>
                              <a:lnTo>
                                <a:pt x="0" y="11"/>
                              </a:lnTo>
                              <a:lnTo>
                                <a:pt x="0" y="13"/>
                              </a:lnTo>
                              <a:lnTo>
                                <a:pt x="0" y="17"/>
                              </a:lnTo>
                              <a:lnTo>
                                <a:pt x="3" y="19"/>
                              </a:lnTo>
                              <a:lnTo>
                                <a:pt x="6" y="22"/>
                              </a:lnTo>
                              <a:lnTo>
                                <a:pt x="10" y="22"/>
                              </a:lnTo>
                              <a:lnTo>
                                <a:pt x="51" y="22"/>
                              </a:lnTo>
                              <a:lnTo>
                                <a:pt x="58" y="22"/>
                              </a:lnTo>
                              <a:lnTo>
                                <a:pt x="60" y="22"/>
                              </a:lnTo>
                              <a:lnTo>
                                <a:pt x="60" y="19"/>
                              </a:lnTo>
                              <a:lnTo>
                                <a:pt x="64" y="19"/>
                              </a:lnTo>
                              <a:lnTo>
                                <a:pt x="64" y="17"/>
                              </a:lnTo>
                              <a:lnTo>
                                <a:pt x="67" y="17"/>
                              </a:lnTo>
                              <a:lnTo>
                                <a:pt x="67" y="13"/>
                              </a:lnTo>
                              <a:lnTo>
                                <a:pt x="67" y="11"/>
                              </a:lnTo>
                              <a:lnTo>
                                <a:pt x="67" y="8"/>
                              </a:lnTo>
                              <a:lnTo>
                                <a:pt x="67" y="6"/>
                              </a:lnTo>
                              <a:lnTo>
                                <a:pt x="64" y="6"/>
                              </a:lnTo>
                              <a:lnTo>
                                <a:pt x="64" y="2"/>
                              </a:lnTo>
                              <a:lnTo>
                                <a:pt x="60" y="2"/>
                              </a:lnTo>
                              <a:lnTo>
                                <a:pt x="60" y="0"/>
                              </a:lnTo>
                              <a:lnTo>
                                <a:pt x="54"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051" name="Line 752"/>
                        <p:cNvSpPr>
                          <a:spLocks noChangeShapeType="1"/>
                        </p:cNvSpPr>
                        <p:nvPr/>
                      </p:nvSpPr>
                      <p:spPr bwMode="auto">
                        <a:xfrm>
                          <a:off x="2007" y="2116"/>
                          <a:ext cx="1" cy="1"/>
                        </a:xfrm>
                        <a:prstGeom prst="line">
                          <a:avLst/>
                        </a:prstGeom>
                        <a:noFill/>
                        <a:ln w="28575">
                          <a:solidFill>
                            <a:schemeClr val="tx1"/>
                          </a:solidFill>
                          <a:round/>
                          <a:headEnd/>
                          <a:tailEnd/>
                        </a:ln>
                      </p:spPr>
                      <p:txBody>
                        <a:bodyPr/>
                        <a:lstStyle/>
                        <a:p>
                          <a:endParaRPr lang="fr-CA"/>
                        </a:p>
                      </p:txBody>
                    </p:sp>
                    <p:sp>
                      <p:nvSpPr>
                        <p:cNvPr id="123052" name="Freeform 753"/>
                        <p:cNvSpPr>
                          <a:spLocks/>
                        </p:cNvSpPr>
                        <p:nvPr/>
                      </p:nvSpPr>
                      <p:spPr bwMode="auto">
                        <a:xfrm>
                          <a:off x="2007" y="2107"/>
                          <a:ext cx="7" cy="11"/>
                        </a:xfrm>
                        <a:custGeom>
                          <a:avLst/>
                          <a:gdLst>
                            <a:gd name="T0" fmla="*/ 0 w 26"/>
                            <a:gd name="T1" fmla="*/ 0 h 53"/>
                            <a:gd name="T2" fmla="*/ 0 w 26"/>
                            <a:gd name="T3" fmla="*/ 0 h 53"/>
                            <a:gd name="T4" fmla="*/ 0 w 26"/>
                            <a:gd name="T5" fmla="*/ 0 h 53"/>
                            <a:gd name="T6" fmla="*/ 0 w 26"/>
                            <a:gd name="T7" fmla="*/ 0 h 53"/>
                            <a:gd name="T8" fmla="*/ 0 w 26"/>
                            <a:gd name="T9" fmla="*/ 0 h 53"/>
                            <a:gd name="T10" fmla="*/ 0 w 26"/>
                            <a:gd name="T11" fmla="*/ 0 h 53"/>
                            <a:gd name="T12" fmla="*/ 0 w 26"/>
                            <a:gd name="T13" fmla="*/ 0 h 53"/>
                            <a:gd name="T14" fmla="*/ 0 w 26"/>
                            <a:gd name="T15" fmla="*/ 0 h 53"/>
                            <a:gd name="T16" fmla="*/ 0 w 26"/>
                            <a:gd name="T17" fmla="*/ 0 h 53"/>
                            <a:gd name="T18" fmla="*/ 0 w 26"/>
                            <a:gd name="T19" fmla="*/ 0 h 53"/>
                            <a:gd name="T20" fmla="*/ 0 w 26"/>
                            <a:gd name="T21" fmla="*/ 0 h 53"/>
                            <a:gd name="T22" fmla="*/ 0 w 26"/>
                            <a:gd name="T23" fmla="*/ 0 h 53"/>
                            <a:gd name="T24" fmla="*/ 0 w 26"/>
                            <a:gd name="T25" fmla="*/ 0 h 53"/>
                            <a:gd name="T26" fmla="*/ 0 w 26"/>
                            <a:gd name="T27" fmla="*/ 0 h 53"/>
                            <a:gd name="T28" fmla="*/ 0 w 26"/>
                            <a:gd name="T29" fmla="*/ 0 h 53"/>
                            <a:gd name="T30" fmla="*/ 0 w 26"/>
                            <a:gd name="T31" fmla="*/ 0 h 53"/>
                            <a:gd name="T32" fmla="*/ 0 w 26"/>
                            <a:gd name="T33" fmla="*/ 0 h 53"/>
                            <a:gd name="T34" fmla="*/ 0 w 26"/>
                            <a:gd name="T35" fmla="*/ 0 h 53"/>
                            <a:gd name="T36" fmla="*/ 0 w 26"/>
                            <a:gd name="T37" fmla="*/ 0 h 53"/>
                            <a:gd name="T38" fmla="*/ 0 w 26"/>
                            <a:gd name="T39" fmla="*/ 0 h 53"/>
                            <a:gd name="T40" fmla="*/ 0 w 26"/>
                            <a:gd name="T41" fmla="*/ 0 h 53"/>
                            <a:gd name="T42" fmla="*/ 0 w 26"/>
                            <a:gd name="T43" fmla="*/ 0 h 53"/>
                            <a:gd name="T44" fmla="*/ 0 w 26"/>
                            <a:gd name="T45" fmla="*/ 0 h 53"/>
                            <a:gd name="T46" fmla="*/ 0 w 26"/>
                            <a:gd name="T47" fmla="*/ 0 h 53"/>
                            <a:gd name="T48" fmla="*/ 0 w 26"/>
                            <a:gd name="T49" fmla="*/ 0 h 53"/>
                            <a:gd name="T50" fmla="*/ 0 w 26"/>
                            <a:gd name="T51" fmla="*/ 0 h 53"/>
                            <a:gd name="T52" fmla="*/ 0 w 26"/>
                            <a:gd name="T53" fmla="*/ 0 h 53"/>
                            <a:gd name="T54" fmla="*/ 0 w 26"/>
                            <a:gd name="T55" fmla="*/ 0 h 53"/>
                            <a:gd name="T56" fmla="*/ 0 w 26"/>
                            <a:gd name="T57" fmla="*/ 0 h 53"/>
                            <a:gd name="T58" fmla="*/ 0 w 26"/>
                            <a:gd name="T59" fmla="*/ 0 h 53"/>
                            <a:gd name="T60" fmla="*/ 0 w 26"/>
                            <a:gd name="T61" fmla="*/ 0 h 53"/>
                            <a:gd name="T62" fmla="*/ 0 w 26"/>
                            <a:gd name="T63" fmla="*/ 0 h 53"/>
                            <a:gd name="T64" fmla="*/ 0 w 26"/>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3"/>
                            <a:gd name="T101" fmla="*/ 26 w 26"/>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3">
                              <a:moveTo>
                                <a:pt x="0" y="42"/>
                              </a:moveTo>
                              <a:lnTo>
                                <a:pt x="0" y="44"/>
                              </a:lnTo>
                              <a:lnTo>
                                <a:pt x="0" y="48"/>
                              </a:lnTo>
                              <a:lnTo>
                                <a:pt x="4" y="48"/>
                              </a:lnTo>
                              <a:lnTo>
                                <a:pt x="4" y="50"/>
                              </a:lnTo>
                              <a:lnTo>
                                <a:pt x="6" y="50"/>
                              </a:lnTo>
                              <a:lnTo>
                                <a:pt x="10" y="53"/>
                              </a:lnTo>
                              <a:lnTo>
                                <a:pt x="13" y="53"/>
                              </a:lnTo>
                              <a:lnTo>
                                <a:pt x="17" y="53"/>
                              </a:lnTo>
                              <a:lnTo>
                                <a:pt x="19" y="53"/>
                              </a:lnTo>
                              <a:lnTo>
                                <a:pt x="19" y="50"/>
                              </a:lnTo>
                              <a:lnTo>
                                <a:pt x="23" y="50"/>
                              </a:lnTo>
                              <a:lnTo>
                                <a:pt x="23" y="48"/>
                              </a:lnTo>
                              <a:lnTo>
                                <a:pt x="26" y="48"/>
                              </a:lnTo>
                              <a:lnTo>
                                <a:pt x="26" y="44"/>
                              </a:lnTo>
                              <a:lnTo>
                                <a:pt x="26" y="14"/>
                              </a:lnTo>
                              <a:lnTo>
                                <a:pt x="26" y="8"/>
                              </a:lnTo>
                              <a:lnTo>
                                <a:pt x="26" y="6"/>
                              </a:lnTo>
                              <a:lnTo>
                                <a:pt x="23" y="6"/>
                              </a:lnTo>
                              <a:lnTo>
                                <a:pt x="23" y="3"/>
                              </a:lnTo>
                              <a:lnTo>
                                <a:pt x="19" y="0"/>
                              </a:lnTo>
                              <a:lnTo>
                                <a:pt x="17" y="0"/>
                              </a:lnTo>
                              <a:lnTo>
                                <a:pt x="13" y="0"/>
                              </a:lnTo>
                              <a:lnTo>
                                <a:pt x="10" y="0"/>
                              </a:lnTo>
                              <a:lnTo>
                                <a:pt x="6" y="0"/>
                              </a:lnTo>
                              <a:lnTo>
                                <a:pt x="4" y="3"/>
                              </a:lnTo>
                              <a:lnTo>
                                <a:pt x="4" y="6"/>
                              </a:lnTo>
                              <a:lnTo>
                                <a:pt x="0" y="6"/>
                              </a:lnTo>
                              <a:lnTo>
                                <a:pt x="0" y="12"/>
                              </a:lnTo>
                              <a:lnTo>
                                <a:pt x="0" y="42"/>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053" name="Line 754"/>
                        <p:cNvSpPr>
                          <a:spLocks noChangeShapeType="1"/>
                        </p:cNvSpPr>
                        <p:nvPr/>
                      </p:nvSpPr>
                      <p:spPr bwMode="auto">
                        <a:xfrm>
                          <a:off x="2011" y="2107"/>
                          <a:ext cx="1" cy="1"/>
                        </a:xfrm>
                        <a:prstGeom prst="line">
                          <a:avLst/>
                        </a:prstGeom>
                        <a:noFill/>
                        <a:ln w="28575">
                          <a:solidFill>
                            <a:schemeClr val="tx1"/>
                          </a:solidFill>
                          <a:round/>
                          <a:headEnd/>
                          <a:tailEnd/>
                        </a:ln>
                      </p:spPr>
                      <p:txBody>
                        <a:bodyPr/>
                        <a:lstStyle/>
                        <a:p>
                          <a:endParaRPr lang="fr-CA"/>
                        </a:p>
                      </p:txBody>
                    </p:sp>
                    <p:sp>
                      <p:nvSpPr>
                        <p:cNvPr id="123054" name="Freeform 755"/>
                        <p:cNvSpPr>
                          <a:spLocks/>
                        </p:cNvSpPr>
                        <p:nvPr/>
                      </p:nvSpPr>
                      <p:spPr bwMode="auto">
                        <a:xfrm>
                          <a:off x="2007" y="2107"/>
                          <a:ext cx="11" cy="5"/>
                        </a:xfrm>
                        <a:custGeom>
                          <a:avLst/>
                          <a:gdLst>
                            <a:gd name="T0" fmla="*/ 0 w 42"/>
                            <a:gd name="T1" fmla="*/ 0 h 22"/>
                            <a:gd name="T2" fmla="*/ 0 w 42"/>
                            <a:gd name="T3" fmla="*/ 0 h 22"/>
                            <a:gd name="T4" fmla="*/ 0 w 42"/>
                            <a:gd name="T5" fmla="*/ 0 h 22"/>
                            <a:gd name="T6" fmla="*/ 0 w 42"/>
                            <a:gd name="T7" fmla="*/ 0 h 22"/>
                            <a:gd name="T8" fmla="*/ 0 w 42"/>
                            <a:gd name="T9" fmla="*/ 0 h 22"/>
                            <a:gd name="T10" fmla="*/ 0 w 42"/>
                            <a:gd name="T11" fmla="*/ 0 h 22"/>
                            <a:gd name="T12" fmla="*/ 0 w 42"/>
                            <a:gd name="T13" fmla="*/ 0 h 22"/>
                            <a:gd name="T14" fmla="*/ 0 w 42"/>
                            <a:gd name="T15" fmla="*/ 0 h 22"/>
                            <a:gd name="T16" fmla="*/ 0 w 42"/>
                            <a:gd name="T17" fmla="*/ 0 h 22"/>
                            <a:gd name="T18" fmla="*/ 0 w 42"/>
                            <a:gd name="T19" fmla="*/ 0 h 22"/>
                            <a:gd name="T20" fmla="*/ 0 w 42"/>
                            <a:gd name="T21" fmla="*/ 0 h 22"/>
                            <a:gd name="T22" fmla="*/ 0 w 42"/>
                            <a:gd name="T23" fmla="*/ 0 h 22"/>
                            <a:gd name="T24" fmla="*/ 0 w 42"/>
                            <a:gd name="T25" fmla="*/ 0 h 22"/>
                            <a:gd name="T26" fmla="*/ 0 w 42"/>
                            <a:gd name="T27" fmla="*/ 0 h 22"/>
                            <a:gd name="T28" fmla="*/ 0 w 42"/>
                            <a:gd name="T29" fmla="*/ 0 h 22"/>
                            <a:gd name="T30" fmla="*/ 0 w 42"/>
                            <a:gd name="T31" fmla="*/ 0 h 22"/>
                            <a:gd name="T32" fmla="*/ 0 w 42"/>
                            <a:gd name="T33" fmla="*/ 0 h 22"/>
                            <a:gd name="T34" fmla="*/ 0 w 42"/>
                            <a:gd name="T35" fmla="*/ 0 h 22"/>
                            <a:gd name="T36" fmla="*/ 0 w 42"/>
                            <a:gd name="T37" fmla="*/ 0 h 22"/>
                            <a:gd name="T38" fmla="*/ 0 w 42"/>
                            <a:gd name="T39" fmla="*/ 0 h 22"/>
                            <a:gd name="T40" fmla="*/ 0 w 42"/>
                            <a:gd name="T41" fmla="*/ 0 h 22"/>
                            <a:gd name="T42" fmla="*/ 0 w 42"/>
                            <a:gd name="T43" fmla="*/ 0 h 22"/>
                            <a:gd name="T44" fmla="*/ 0 w 42"/>
                            <a:gd name="T45" fmla="*/ 0 h 22"/>
                            <a:gd name="T46" fmla="*/ 0 w 42"/>
                            <a:gd name="T47" fmla="*/ 0 h 22"/>
                            <a:gd name="T48" fmla="*/ 0 w 42"/>
                            <a:gd name="T49" fmla="*/ 0 h 22"/>
                            <a:gd name="T50" fmla="*/ 0 w 42"/>
                            <a:gd name="T51" fmla="*/ 0 h 22"/>
                            <a:gd name="T52" fmla="*/ 0 w 42"/>
                            <a:gd name="T53" fmla="*/ 0 h 22"/>
                            <a:gd name="T54" fmla="*/ 0 w 42"/>
                            <a:gd name="T55" fmla="*/ 0 h 22"/>
                            <a:gd name="T56" fmla="*/ 0 w 42"/>
                            <a:gd name="T57" fmla="*/ 0 h 22"/>
                            <a:gd name="T58" fmla="*/ 0 w 42"/>
                            <a:gd name="T59" fmla="*/ 0 h 22"/>
                            <a:gd name="T60" fmla="*/ 0 w 42"/>
                            <a:gd name="T61" fmla="*/ 0 h 22"/>
                            <a:gd name="T62" fmla="*/ 0 w 42"/>
                            <a:gd name="T63" fmla="*/ 0 h 22"/>
                            <a:gd name="T64" fmla="*/ 0 w 42"/>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2"/>
                            <a:gd name="T100" fmla="*/ 0 h 22"/>
                            <a:gd name="T101" fmla="*/ 42 w 42"/>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2" h="22">
                              <a:moveTo>
                                <a:pt x="13" y="0"/>
                              </a:moveTo>
                              <a:lnTo>
                                <a:pt x="10" y="0"/>
                              </a:lnTo>
                              <a:lnTo>
                                <a:pt x="6" y="0"/>
                              </a:lnTo>
                              <a:lnTo>
                                <a:pt x="4" y="3"/>
                              </a:lnTo>
                              <a:lnTo>
                                <a:pt x="4" y="6"/>
                              </a:lnTo>
                              <a:lnTo>
                                <a:pt x="0" y="6"/>
                              </a:lnTo>
                              <a:lnTo>
                                <a:pt x="0" y="8"/>
                              </a:lnTo>
                              <a:lnTo>
                                <a:pt x="0" y="12"/>
                              </a:lnTo>
                              <a:lnTo>
                                <a:pt x="0" y="14"/>
                              </a:lnTo>
                              <a:lnTo>
                                <a:pt x="4" y="16"/>
                              </a:lnTo>
                              <a:lnTo>
                                <a:pt x="4" y="20"/>
                              </a:lnTo>
                              <a:lnTo>
                                <a:pt x="6" y="20"/>
                              </a:lnTo>
                              <a:lnTo>
                                <a:pt x="10" y="20"/>
                              </a:lnTo>
                              <a:lnTo>
                                <a:pt x="10" y="22"/>
                              </a:lnTo>
                              <a:lnTo>
                                <a:pt x="23" y="22"/>
                              </a:lnTo>
                              <a:lnTo>
                                <a:pt x="29" y="22"/>
                              </a:lnTo>
                              <a:lnTo>
                                <a:pt x="32" y="20"/>
                              </a:lnTo>
                              <a:lnTo>
                                <a:pt x="36" y="20"/>
                              </a:lnTo>
                              <a:lnTo>
                                <a:pt x="38" y="16"/>
                              </a:lnTo>
                              <a:lnTo>
                                <a:pt x="38" y="14"/>
                              </a:lnTo>
                              <a:lnTo>
                                <a:pt x="42" y="14"/>
                              </a:lnTo>
                              <a:lnTo>
                                <a:pt x="42" y="12"/>
                              </a:lnTo>
                              <a:lnTo>
                                <a:pt x="42" y="8"/>
                              </a:lnTo>
                              <a:lnTo>
                                <a:pt x="38" y="6"/>
                              </a:lnTo>
                              <a:lnTo>
                                <a:pt x="36" y="3"/>
                              </a:lnTo>
                              <a:lnTo>
                                <a:pt x="36" y="0"/>
                              </a:lnTo>
                              <a:lnTo>
                                <a:pt x="32"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055" name="Line 756"/>
                        <p:cNvSpPr>
                          <a:spLocks noChangeShapeType="1"/>
                        </p:cNvSpPr>
                        <p:nvPr/>
                      </p:nvSpPr>
                      <p:spPr bwMode="auto">
                        <a:xfrm>
                          <a:off x="2012" y="2110"/>
                          <a:ext cx="1" cy="1"/>
                        </a:xfrm>
                        <a:prstGeom prst="line">
                          <a:avLst/>
                        </a:prstGeom>
                        <a:noFill/>
                        <a:ln w="28575">
                          <a:solidFill>
                            <a:schemeClr val="tx1"/>
                          </a:solidFill>
                          <a:round/>
                          <a:headEnd/>
                          <a:tailEnd/>
                        </a:ln>
                      </p:spPr>
                      <p:txBody>
                        <a:bodyPr/>
                        <a:lstStyle/>
                        <a:p>
                          <a:endParaRPr lang="fr-CA"/>
                        </a:p>
                      </p:txBody>
                    </p:sp>
                    <p:sp>
                      <p:nvSpPr>
                        <p:cNvPr id="123056" name="Freeform 757"/>
                        <p:cNvSpPr>
                          <a:spLocks/>
                        </p:cNvSpPr>
                        <p:nvPr/>
                      </p:nvSpPr>
                      <p:spPr bwMode="auto">
                        <a:xfrm>
                          <a:off x="2012" y="2104"/>
                          <a:ext cx="6" cy="8"/>
                        </a:xfrm>
                        <a:custGeom>
                          <a:avLst/>
                          <a:gdLst>
                            <a:gd name="T0" fmla="*/ 0 w 25"/>
                            <a:gd name="T1" fmla="*/ 0 h 38"/>
                            <a:gd name="T2" fmla="*/ 0 w 25"/>
                            <a:gd name="T3" fmla="*/ 0 h 38"/>
                            <a:gd name="T4" fmla="*/ 0 w 25"/>
                            <a:gd name="T5" fmla="*/ 0 h 38"/>
                            <a:gd name="T6" fmla="*/ 0 w 25"/>
                            <a:gd name="T7" fmla="*/ 0 h 38"/>
                            <a:gd name="T8" fmla="*/ 0 w 25"/>
                            <a:gd name="T9" fmla="*/ 0 h 38"/>
                            <a:gd name="T10" fmla="*/ 0 w 25"/>
                            <a:gd name="T11" fmla="*/ 0 h 38"/>
                            <a:gd name="T12" fmla="*/ 0 w 25"/>
                            <a:gd name="T13" fmla="*/ 0 h 38"/>
                            <a:gd name="T14" fmla="*/ 0 w 25"/>
                            <a:gd name="T15" fmla="*/ 0 h 38"/>
                            <a:gd name="T16" fmla="*/ 0 w 25"/>
                            <a:gd name="T17" fmla="*/ 0 h 38"/>
                            <a:gd name="T18" fmla="*/ 0 w 25"/>
                            <a:gd name="T19" fmla="*/ 0 h 38"/>
                            <a:gd name="T20" fmla="*/ 0 w 25"/>
                            <a:gd name="T21" fmla="*/ 0 h 38"/>
                            <a:gd name="T22" fmla="*/ 0 w 25"/>
                            <a:gd name="T23" fmla="*/ 0 h 38"/>
                            <a:gd name="T24" fmla="*/ 0 w 25"/>
                            <a:gd name="T25" fmla="*/ 0 h 38"/>
                            <a:gd name="T26" fmla="*/ 0 w 25"/>
                            <a:gd name="T27" fmla="*/ 0 h 38"/>
                            <a:gd name="T28" fmla="*/ 0 w 25"/>
                            <a:gd name="T29" fmla="*/ 0 h 38"/>
                            <a:gd name="T30" fmla="*/ 0 w 25"/>
                            <a:gd name="T31" fmla="*/ 0 h 38"/>
                            <a:gd name="T32" fmla="*/ 0 w 25"/>
                            <a:gd name="T33" fmla="*/ 0 h 38"/>
                            <a:gd name="T34" fmla="*/ 0 w 25"/>
                            <a:gd name="T35" fmla="*/ 0 h 38"/>
                            <a:gd name="T36" fmla="*/ 0 w 25"/>
                            <a:gd name="T37" fmla="*/ 0 h 38"/>
                            <a:gd name="T38" fmla="*/ 0 w 25"/>
                            <a:gd name="T39" fmla="*/ 0 h 38"/>
                            <a:gd name="T40" fmla="*/ 0 w 25"/>
                            <a:gd name="T41" fmla="*/ 0 h 38"/>
                            <a:gd name="T42" fmla="*/ 0 w 25"/>
                            <a:gd name="T43" fmla="*/ 0 h 38"/>
                            <a:gd name="T44" fmla="*/ 0 w 25"/>
                            <a:gd name="T45" fmla="*/ 0 h 38"/>
                            <a:gd name="T46" fmla="*/ 0 w 25"/>
                            <a:gd name="T47" fmla="*/ 0 h 38"/>
                            <a:gd name="T48" fmla="*/ 0 w 25"/>
                            <a:gd name="T49" fmla="*/ 0 h 38"/>
                            <a:gd name="T50" fmla="*/ 0 w 25"/>
                            <a:gd name="T51" fmla="*/ 0 h 38"/>
                            <a:gd name="T52" fmla="*/ 0 w 25"/>
                            <a:gd name="T53" fmla="*/ 0 h 38"/>
                            <a:gd name="T54" fmla="*/ 0 w 25"/>
                            <a:gd name="T55" fmla="*/ 0 h 38"/>
                            <a:gd name="T56" fmla="*/ 0 w 25"/>
                            <a:gd name="T57" fmla="*/ 0 h 38"/>
                            <a:gd name="T58" fmla="*/ 0 w 25"/>
                            <a:gd name="T59" fmla="*/ 0 h 38"/>
                            <a:gd name="T60" fmla="*/ 0 w 25"/>
                            <a:gd name="T61" fmla="*/ 0 h 38"/>
                            <a:gd name="T62" fmla="*/ 0 w 25"/>
                            <a:gd name="T63" fmla="*/ 0 h 38"/>
                            <a:gd name="T64" fmla="*/ 0 w 25"/>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38"/>
                            <a:gd name="T101" fmla="*/ 25 w 25"/>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38">
                              <a:moveTo>
                                <a:pt x="0" y="28"/>
                              </a:moveTo>
                              <a:lnTo>
                                <a:pt x="0" y="30"/>
                              </a:lnTo>
                              <a:lnTo>
                                <a:pt x="0" y="32"/>
                              </a:lnTo>
                              <a:lnTo>
                                <a:pt x="2" y="36"/>
                              </a:lnTo>
                              <a:lnTo>
                                <a:pt x="6" y="36"/>
                              </a:lnTo>
                              <a:lnTo>
                                <a:pt x="9" y="38"/>
                              </a:lnTo>
                              <a:lnTo>
                                <a:pt x="12" y="38"/>
                              </a:lnTo>
                              <a:lnTo>
                                <a:pt x="15" y="36"/>
                              </a:lnTo>
                              <a:lnTo>
                                <a:pt x="19" y="36"/>
                              </a:lnTo>
                              <a:lnTo>
                                <a:pt x="21" y="32"/>
                              </a:lnTo>
                              <a:lnTo>
                                <a:pt x="21" y="30"/>
                              </a:lnTo>
                              <a:lnTo>
                                <a:pt x="25" y="30"/>
                              </a:lnTo>
                              <a:lnTo>
                                <a:pt x="25" y="16"/>
                              </a:lnTo>
                              <a:lnTo>
                                <a:pt x="25" y="7"/>
                              </a:lnTo>
                              <a:lnTo>
                                <a:pt x="21" y="7"/>
                              </a:lnTo>
                              <a:lnTo>
                                <a:pt x="21" y="5"/>
                              </a:lnTo>
                              <a:lnTo>
                                <a:pt x="19" y="2"/>
                              </a:lnTo>
                              <a:lnTo>
                                <a:pt x="15" y="0"/>
                              </a:lnTo>
                              <a:lnTo>
                                <a:pt x="12" y="0"/>
                              </a:lnTo>
                              <a:lnTo>
                                <a:pt x="9" y="0"/>
                              </a:lnTo>
                              <a:lnTo>
                                <a:pt x="6" y="0"/>
                              </a:lnTo>
                              <a:lnTo>
                                <a:pt x="2" y="2"/>
                              </a:lnTo>
                              <a:lnTo>
                                <a:pt x="0" y="5"/>
                              </a:lnTo>
                              <a:lnTo>
                                <a:pt x="0" y="7"/>
                              </a:lnTo>
                              <a:lnTo>
                                <a:pt x="0" y="13"/>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057" name="Line 758"/>
                        <p:cNvSpPr>
                          <a:spLocks noChangeShapeType="1"/>
                        </p:cNvSpPr>
                        <p:nvPr/>
                      </p:nvSpPr>
                      <p:spPr bwMode="auto">
                        <a:xfrm>
                          <a:off x="2015" y="2104"/>
                          <a:ext cx="1" cy="1"/>
                        </a:xfrm>
                        <a:prstGeom prst="line">
                          <a:avLst/>
                        </a:prstGeom>
                        <a:noFill/>
                        <a:ln w="28575">
                          <a:solidFill>
                            <a:schemeClr val="tx1"/>
                          </a:solidFill>
                          <a:round/>
                          <a:headEnd/>
                          <a:tailEnd/>
                        </a:ln>
                      </p:spPr>
                      <p:txBody>
                        <a:bodyPr/>
                        <a:lstStyle/>
                        <a:p>
                          <a:endParaRPr lang="fr-CA"/>
                        </a:p>
                      </p:txBody>
                    </p:sp>
                    <p:sp>
                      <p:nvSpPr>
                        <p:cNvPr id="123058" name="Freeform 759"/>
                        <p:cNvSpPr>
                          <a:spLocks/>
                        </p:cNvSpPr>
                        <p:nvPr/>
                      </p:nvSpPr>
                      <p:spPr bwMode="auto">
                        <a:xfrm>
                          <a:off x="2012" y="2104"/>
                          <a:ext cx="20" cy="5"/>
                        </a:xfrm>
                        <a:custGeom>
                          <a:avLst/>
                          <a:gdLst>
                            <a:gd name="T0" fmla="*/ 0 w 82"/>
                            <a:gd name="T1" fmla="*/ 0 h 22"/>
                            <a:gd name="T2" fmla="*/ 0 w 82"/>
                            <a:gd name="T3" fmla="*/ 0 h 22"/>
                            <a:gd name="T4" fmla="*/ 0 w 82"/>
                            <a:gd name="T5" fmla="*/ 0 h 22"/>
                            <a:gd name="T6" fmla="*/ 0 w 82"/>
                            <a:gd name="T7" fmla="*/ 0 h 22"/>
                            <a:gd name="T8" fmla="*/ 0 w 82"/>
                            <a:gd name="T9" fmla="*/ 0 h 22"/>
                            <a:gd name="T10" fmla="*/ 0 w 82"/>
                            <a:gd name="T11" fmla="*/ 0 h 22"/>
                            <a:gd name="T12" fmla="*/ 0 w 82"/>
                            <a:gd name="T13" fmla="*/ 0 h 22"/>
                            <a:gd name="T14" fmla="*/ 0 w 82"/>
                            <a:gd name="T15" fmla="*/ 0 h 22"/>
                            <a:gd name="T16" fmla="*/ 0 w 82"/>
                            <a:gd name="T17" fmla="*/ 0 h 22"/>
                            <a:gd name="T18" fmla="*/ 0 w 82"/>
                            <a:gd name="T19" fmla="*/ 0 h 22"/>
                            <a:gd name="T20" fmla="*/ 0 w 82"/>
                            <a:gd name="T21" fmla="*/ 0 h 22"/>
                            <a:gd name="T22" fmla="*/ 0 w 82"/>
                            <a:gd name="T23" fmla="*/ 0 h 22"/>
                            <a:gd name="T24" fmla="*/ 0 w 82"/>
                            <a:gd name="T25" fmla="*/ 0 h 22"/>
                            <a:gd name="T26" fmla="*/ 0 w 82"/>
                            <a:gd name="T27" fmla="*/ 0 h 22"/>
                            <a:gd name="T28" fmla="*/ 0 w 82"/>
                            <a:gd name="T29" fmla="*/ 0 h 22"/>
                            <a:gd name="T30" fmla="*/ 0 w 82"/>
                            <a:gd name="T31" fmla="*/ 0 h 22"/>
                            <a:gd name="T32" fmla="*/ 0 w 82"/>
                            <a:gd name="T33" fmla="*/ 0 h 22"/>
                            <a:gd name="T34" fmla="*/ 0 w 82"/>
                            <a:gd name="T35" fmla="*/ 0 h 22"/>
                            <a:gd name="T36" fmla="*/ 0 w 82"/>
                            <a:gd name="T37" fmla="*/ 0 h 22"/>
                            <a:gd name="T38" fmla="*/ 0 w 82"/>
                            <a:gd name="T39" fmla="*/ 0 h 22"/>
                            <a:gd name="T40" fmla="*/ 0 w 82"/>
                            <a:gd name="T41" fmla="*/ 0 h 22"/>
                            <a:gd name="T42" fmla="*/ 0 w 82"/>
                            <a:gd name="T43" fmla="*/ 0 h 22"/>
                            <a:gd name="T44" fmla="*/ 0 w 82"/>
                            <a:gd name="T45" fmla="*/ 0 h 22"/>
                            <a:gd name="T46" fmla="*/ 0 w 82"/>
                            <a:gd name="T47" fmla="*/ 0 h 22"/>
                            <a:gd name="T48" fmla="*/ 0 w 82"/>
                            <a:gd name="T49" fmla="*/ 0 h 22"/>
                            <a:gd name="T50" fmla="*/ 0 w 82"/>
                            <a:gd name="T51" fmla="*/ 0 h 22"/>
                            <a:gd name="T52" fmla="*/ 0 w 82"/>
                            <a:gd name="T53" fmla="*/ 0 h 22"/>
                            <a:gd name="T54" fmla="*/ 0 w 82"/>
                            <a:gd name="T55" fmla="*/ 0 h 22"/>
                            <a:gd name="T56" fmla="*/ 0 w 82"/>
                            <a:gd name="T57" fmla="*/ 0 h 22"/>
                            <a:gd name="T58" fmla="*/ 0 w 82"/>
                            <a:gd name="T59" fmla="*/ 0 h 22"/>
                            <a:gd name="T60" fmla="*/ 0 w 82"/>
                            <a:gd name="T61" fmla="*/ 0 h 22"/>
                            <a:gd name="T62" fmla="*/ 0 w 82"/>
                            <a:gd name="T63" fmla="*/ 0 h 22"/>
                            <a:gd name="T64" fmla="*/ 0 w 82"/>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
                            <a:gd name="T100" fmla="*/ 0 h 22"/>
                            <a:gd name="T101" fmla="*/ 82 w 82"/>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 h="22">
                              <a:moveTo>
                                <a:pt x="12" y="0"/>
                              </a:moveTo>
                              <a:lnTo>
                                <a:pt x="9" y="0"/>
                              </a:lnTo>
                              <a:lnTo>
                                <a:pt x="6" y="0"/>
                              </a:lnTo>
                              <a:lnTo>
                                <a:pt x="2" y="2"/>
                              </a:lnTo>
                              <a:lnTo>
                                <a:pt x="0" y="5"/>
                              </a:lnTo>
                              <a:lnTo>
                                <a:pt x="0" y="7"/>
                              </a:lnTo>
                              <a:lnTo>
                                <a:pt x="0" y="11"/>
                              </a:lnTo>
                              <a:lnTo>
                                <a:pt x="0" y="13"/>
                              </a:lnTo>
                              <a:lnTo>
                                <a:pt x="0" y="16"/>
                              </a:lnTo>
                              <a:lnTo>
                                <a:pt x="2" y="19"/>
                              </a:lnTo>
                              <a:lnTo>
                                <a:pt x="6" y="22"/>
                              </a:lnTo>
                              <a:lnTo>
                                <a:pt x="9" y="22"/>
                              </a:lnTo>
                              <a:lnTo>
                                <a:pt x="67" y="22"/>
                              </a:lnTo>
                              <a:lnTo>
                                <a:pt x="69" y="22"/>
                              </a:lnTo>
                              <a:lnTo>
                                <a:pt x="73" y="22"/>
                              </a:lnTo>
                              <a:lnTo>
                                <a:pt x="76" y="19"/>
                              </a:lnTo>
                              <a:lnTo>
                                <a:pt x="80" y="16"/>
                              </a:lnTo>
                              <a:lnTo>
                                <a:pt x="82" y="13"/>
                              </a:lnTo>
                              <a:lnTo>
                                <a:pt x="82" y="11"/>
                              </a:lnTo>
                              <a:lnTo>
                                <a:pt x="82" y="7"/>
                              </a:lnTo>
                              <a:lnTo>
                                <a:pt x="80" y="7"/>
                              </a:lnTo>
                              <a:lnTo>
                                <a:pt x="80" y="5"/>
                              </a:lnTo>
                              <a:lnTo>
                                <a:pt x="76" y="2"/>
                              </a:lnTo>
                              <a:lnTo>
                                <a:pt x="73" y="0"/>
                              </a:lnTo>
                              <a:lnTo>
                                <a:pt x="69"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059" name="Line 760"/>
                        <p:cNvSpPr>
                          <a:spLocks noChangeShapeType="1"/>
                        </p:cNvSpPr>
                        <p:nvPr/>
                      </p:nvSpPr>
                      <p:spPr bwMode="auto">
                        <a:xfrm>
                          <a:off x="2026" y="2106"/>
                          <a:ext cx="1" cy="1"/>
                        </a:xfrm>
                        <a:prstGeom prst="line">
                          <a:avLst/>
                        </a:prstGeom>
                        <a:noFill/>
                        <a:ln w="28575">
                          <a:solidFill>
                            <a:schemeClr val="tx1"/>
                          </a:solidFill>
                          <a:round/>
                          <a:headEnd/>
                          <a:tailEnd/>
                        </a:ln>
                      </p:spPr>
                      <p:txBody>
                        <a:bodyPr/>
                        <a:lstStyle/>
                        <a:p>
                          <a:endParaRPr lang="fr-CA"/>
                        </a:p>
                      </p:txBody>
                    </p:sp>
                    <p:sp>
                      <p:nvSpPr>
                        <p:cNvPr id="123060" name="Freeform 761"/>
                        <p:cNvSpPr>
                          <a:spLocks/>
                        </p:cNvSpPr>
                        <p:nvPr/>
                      </p:nvSpPr>
                      <p:spPr bwMode="auto">
                        <a:xfrm>
                          <a:off x="2026" y="2101"/>
                          <a:ext cx="6" cy="8"/>
                        </a:xfrm>
                        <a:custGeom>
                          <a:avLst/>
                          <a:gdLst>
                            <a:gd name="T0" fmla="*/ 0 w 24"/>
                            <a:gd name="T1" fmla="*/ 0 h 37"/>
                            <a:gd name="T2" fmla="*/ 0 w 24"/>
                            <a:gd name="T3" fmla="*/ 0 h 37"/>
                            <a:gd name="T4" fmla="*/ 0 w 24"/>
                            <a:gd name="T5" fmla="*/ 0 h 37"/>
                            <a:gd name="T6" fmla="*/ 0 w 24"/>
                            <a:gd name="T7" fmla="*/ 0 h 37"/>
                            <a:gd name="T8" fmla="*/ 0 w 24"/>
                            <a:gd name="T9" fmla="*/ 0 h 37"/>
                            <a:gd name="T10" fmla="*/ 0 w 24"/>
                            <a:gd name="T11" fmla="*/ 0 h 37"/>
                            <a:gd name="T12" fmla="*/ 0 w 24"/>
                            <a:gd name="T13" fmla="*/ 0 h 37"/>
                            <a:gd name="T14" fmla="*/ 0 w 24"/>
                            <a:gd name="T15" fmla="*/ 0 h 37"/>
                            <a:gd name="T16" fmla="*/ 0 w 24"/>
                            <a:gd name="T17" fmla="*/ 0 h 37"/>
                            <a:gd name="T18" fmla="*/ 0 w 24"/>
                            <a:gd name="T19" fmla="*/ 0 h 37"/>
                            <a:gd name="T20" fmla="*/ 0 w 24"/>
                            <a:gd name="T21" fmla="*/ 0 h 37"/>
                            <a:gd name="T22" fmla="*/ 0 w 24"/>
                            <a:gd name="T23" fmla="*/ 0 h 37"/>
                            <a:gd name="T24" fmla="*/ 0 w 24"/>
                            <a:gd name="T25" fmla="*/ 0 h 37"/>
                            <a:gd name="T26" fmla="*/ 0 w 24"/>
                            <a:gd name="T27" fmla="*/ 0 h 37"/>
                            <a:gd name="T28" fmla="*/ 0 w 24"/>
                            <a:gd name="T29" fmla="*/ 0 h 37"/>
                            <a:gd name="T30" fmla="*/ 0 w 24"/>
                            <a:gd name="T31" fmla="*/ 0 h 37"/>
                            <a:gd name="T32" fmla="*/ 0 w 24"/>
                            <a:gd name="T33" fmla="*/ 0 h 37"/>
                            <a:gd name="T34" fmla="*/ 0 w 24"/>
                            <a:gd name="T35" fmla="*/ 0 h 37"/>
                            <a:gd name="T36" fmla="*/ 0 w 24"/>
                            <a:gd name="T37" fmla="*/ 0 h 37"/>
                            <a:gd name="T38" fmla="*/ 0 w 24"/>
                            <a:gd name="T39" fmla="*/ 0 h 37"/>
                            <a:gd name="T40" fmla="*/ 0 w 24"/>
                            <a:gd name="T41" fmla="*/ 0 h 37"/>
                            <a:gd name="T42" fmla="*/ 0 w 24"/>
                            <a:gd name="T43" fmla="*/ 0 h 37"/>
                            <a:gd name="T44" fmla="*/ 0 w 24"/>
                            <a:gd name="T45" fmla="*/ 0 h 37"/>
                            <a:gd name="T46" fmla="*/ 0 w 24"/>
                            <a:gd name="T47" fmla="*/ 0 h 37"/>
                            <a:gd name="T48" fmla="*/ 0 w 24"/>
                            <a:gd name="T49" fmla="*/ 0 h 37"/>
                            <a:gd name="T50" fmla="*/ 0 w 24"/>
                            <a:gd name="T51" fmla="*/ 0 h 37"/>
                            <a:gd name="T52" fmla="*/ 0 w 24"/>
                            <a:gd name="T53" fmla="*/ 0 h 37"/>
                            <a:gd name="T54" fmla="*/ 0 w 24"/>
                            <a:gd name="T55" fmla="*/ 0 h 37"/>
                            <a:gd name="T56" fmla="*/ 0 w 24"/>
                            <a:gd name="T57" fmla="*/ 0 h 37"/>
                            <a:gd name="T58" fmla="*/ 0 w 24"/>
                            <a:gd name="T59" fmla="*/ 0 h 37"/>
                            <a:gd name="T60" fmla="*/ 0 w 24"/>
                            <a:gd name="T61" fmla="*/ 0 h 37"/>
                            <a:gd name="T62" fmla="*/ 0 w 24"/>
                            <a:gd name="T63" fmla="*/ 0 h 37"/>
                            <a:gd name="T64" fmla="*/ 0 w 24"/>
                            <a:gd name="T65" fmla="*/ 0 h 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
                            <a:gd name="T100" fmla="*/ 0 h 37"/>
                            <a:gd name="T101" fmla="*/ 24 w 24"/>
                            <a:gd name="T102" fmla="*/ 37 h 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 h="37">
                              <a:moveTo>
                                <a:pt x="0" y="26"/>
                              </a:moveTo>
                              <a:lnTo>
                                <a:pt x="0" y="28"/>
                              </a:lnTo>
                              <a:lnTo>
                                <a:pt x="0" y="31"/>
                              </a:lnTo>
                              <a:lnTo>
                                <a:pt x="2" y="34"/>
                              </a:lnTo>
                              <a:lnTo>
                                <a:pt x="6" y="37"/>
                              </a:lnTo>
                              <a:lnTo>
                                <a:pt x="9" y="37"/>
                              </a:lnTo>
                              <a:lnTo>
                                <a:pt x="11" y="37"/>
                              </a:lnTo>
                              <a:lnTo>
                                <a:pt x="15" y="37"/>
                              </a:lnTo>
                              <a:lnTo>
                                <a:pt x="18" y="34"/>
                              </a:lnTo>
                              <a:lnTo>
                                <a:pt x="22" y="31"/>
                              </a:lnTo>
                              <a:lnTo>
                                <a:pt x="24" y="28"/>
                              </a:lnTo>
                              <a:lnTo>
                                <a:pt x="24" y="15"/>
                              </a:lnTo>
                              <a:lnTo>
                                <a:pt x="24" y="9"/>
                              </a:lnTo>
                              <a:lnTo>
                                <a:pt x="22" y="6"/>
                              </a:lnTo>
                              <a:lnTo>
                                <a:pt x="22" y="3"/>
                              </a:lnTo>
                              <a:lnTo>
                                <a:pt x="18" y="3"/>
                              </a:lnTo>
                              <a:lnTo>
                                <a:pt x="18" y="0"/>
                              </a:lnTo>
                              <a:lnTo>
                                <a:pt x="15" y="0"/>
                              </a:lnTo>
                              <a:lnTo>
                                <a:pt x="11" y="0"/>
                              </a:lnTo>
                              <a:lnTo>
                                <a:pt x="9" y="0"/>
                              </a:lnTo>
                              <a:lnTo>
                                <a:pt x="6" y="0"/>
                              </a:lnTo>
                              <a:lnTo>
                                <a:pt x="2" y="0"/>
                              </a:lnTo>
                              <a:lnTo>
                                <a:pt x="2" y="3"/>
                              </a:lnTo>
                              <a:lnTo>
                                <a:pt x="0" y="3"/>
                              </a:lnTo>
                              <a:lnTo>
                                <a:pt x="0" y="6"/>
                              </a:lnTo>
                              <a:lnTo>
                                <a:pt x="0" y="11"/>
                              </a:lnTo>
                              <a:lnTo>
                                <a:pt x="0" y="26"/>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061" name="Line 762"/>
                        <p:cNvSpPr>
                          <a:spLocks noChangeShapeType="1"/>
                        </p:cNvSpPr>
                        <p:nvPr/>
                      </p:nvSpPr>
                      <p:spPr bwMode="auto">
                        <a:xfrm>
                          <a:off x="2029" y="2101"/>
                          <a:ext cx="1" cy="1"/>
                        </a:xfrm>
                        <a:prstGeom prst="line">
                          <a:avLst/>
                        </a:prstGeom>
                        <a:noFill/>
                        <a:ln w="28575">
                          <a:solidFill>
                            <a:schemeClr val="tx1"/>
                          </a:solidFill>
                          <a:round/>
                          <a:headEnd/>
                          <a:tailEnd/>
                        </a:ln>
                      </p:spPr>
                      <p:txBody>
                        <a:bodyPr/>
                        <a:lstStyle/>
                        <a:p>
                          <a:endParaRPr lang="fr-CA"/>
                        </a:p>
                      </p:txBody>
                    </p:sp>
                    <p:sp>
                      <p:nvSpPr>
                        <p:cNvPr id="123062" name="Freeform 763"/>
                        <p:cNvSpPr>
                          <a:spLocks/>
                        </p:cNvSpPr>
                        <p:nvPr/>
                      </p:nvSpPr>
                      <p:spPr bwMode="auto">
                        <a:xfrm>
                          <a:off x="2026" y="2101"/>
                          <a:ext cx="14" cy="4"/>
                        </a:xfrm>
                        <a:custGeom>
                          <a:avLst/>
                          <a:gdLst>
                            <a:gd name="T0" fmla="*/ 0 w 54"/>
                            <a:gd name="T1" fmla="*/ 0 h 20"/>
                            <a:gd name="T2" fmla="*/ 0 w 54"/>
                            <a:gd name="T3" fmla="*/ 0 h 20"/>
                            <a:gd name="T4" fmla="*/ 0 w 54"/>
                            <a:gd name="T5" fmla="*/ 0 h 20"/>
                            <a:gd name="T6" fmla="*/ 0 w 54"/>
                            <a:gd name="T7" fmla="*/ 0 h 20"/>
                            <a:gd name="T8" fmla="*/ 0 w 54"/>
                            <a:gd name="T9" fmla="*/ 0 h 20"/>
                            <a:gd name="T10" fmla="*/ 0 w 54"/>
                            <a:gd name="T11" fmla="*/ 0 h 20"/>
                            <a:gd name="T12" fmla="*/ 0 w 54"/>
                            <a:gd name="T13" fmla="*/ 0 h 20"/>
                            <a:gd name="T14" fmla="*/ 0 w 54"/>
                            <a:gd name="T15" fmla="*/ 0 h 20"/>
                            <a:gd name="T16" fmla="*/ 0 w 54"/>
                            <a:gd name="T17" fmla="*/ 0 h 20"/>
                            <a:gd name="T18" fmla="*/ 0 w 54"/>
                            <a:gd name="T19" fmla="*/ 0 h 20"/>
                            <a:gd name="T20" fmla="*/ 0 w 54"/>
                            <a:gd name="T21" fmla="*/ 0 h 20"/>
                            <a:gd name="T22" fmla="*/ 0 w 54"/>
                            <a:gd name="T23" fmla="*/ 0 h 20"/>
                            <a:gd name="T24" fmla="*/ 0 w 54"/>
                            <a:gd name="T25" fmla="*/ 0 h 20"/>
                            <a:gd name="T26" fmla="*/ 0 w 54"/>
                            <a:gd name="T27" fmla="*/ 0 h 20"/>
                            <a:gd name="T28" fmla="*/ 0 w 54"/>
                            <a:gd name="T29" fmla="*/ 0 h 20"/>
                            <a:gd name="T30" fmla="*/ 0 w 54"/>
                            <a:gd name="T31" fmla="*/ 0 h 20"/>
                            <a:gd name="T32" fmla="*/ 0 w 54"/>
                            <a:gd name="T33" fmla="*/ 0 h 20"/>
                            <a:gd name="T34" fmla="*/ 0 w 54"/>
                            <a:gd name="T35" fmla="*/ 0 h 20"/>
                            <a:gd name="T36" fmla="*/ 0 w 54"/>
                            <a:gd name="T37" fmla="*/ 0 h 20"/>
                            <a:gd name="T38" fmla="*/ 0 w 54"/>
                            <a:gd name="T39" fmla="*/ 0 h 20"/>
                            <a:gd name="T40" fmla="*/ 0 w 54"/>
                            <a:gd name="T41" fmla="*/ 0 h 20"/>
                            <a:gd name="T42" fmla="*/ 0 w 54"/>
                            <a:gd name="T43" fmla="*/ 0 h 20"/>
                            <a:gd name="T44" fmla="*/ 0 w 54"/>
                            <a:gd name="T45" fmla="*/ 0 h 20"/>
                            <a:gd name="T46" fmla="*/ 0 w 54"/>
                            <a:gd name="T47" fmla="*/ 0 h 20"/>
                            <a:gd name="T48" fmla="*/ 0 w 54"/>
                            <a:gd name="T49" fmla="*/ 0 h 20"/>
                            <a:gd name="T50" fmla="*/ 0 w 54"/>
                            <a:gd name="T51" fmla="*/ 0 h 20"/>
                            <a:gd name="T52" fmla="*/ 0 w 54"/>
                            <a:gd name="T53" fmla="*/ 0 h 20"/>
                            <a:gd name="T54" fmla="*/ 0 w 54"/>
                            <a:gd name="T55" fmla="*/ 0 h 20"/>
                            <a:gd name="T56" fmla="*/ 0 w 54"/>
                            <a:gd name="T57" fmla="*/ 0 h 20"/>
                            <a:gd name="T58" fmla="*/ 0 w 54"/>
                            <a:gd name="T59" fmla="*/ 0 h 20"/>
                            <a:gd name="T60" fmla="*/ 0 w 54"/>
                            <a:gd name="T61" fmla="*/ 0 h 20"/>
                            <a:gd name="T62" fmla="*/ 0 w 54"/>
                            <a:gd name="T63" fmla="*/ 0 h 20"/>
                            <a:gd name="T64" fmla="*/ 0 w 54"/>
                            <a:gd name="T65" fmla="*/ 0 h 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0"/>
                            <a:gd name="T101" fmla="*/ 54 w 54"/>
                            <a:gd name="T102" fmla="*/ 20 h 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0">
                              <a:moveTo>
                                <a:pt x="11" y="0"/>
                              </a:moveTo>
                              <a:lnTo>
                                <a:pt x="9" y="0"/>
                              </a:lnTo>
                              <a:lnTo>
                                <a:pt x="6" y="0"/>
                              </a:lnTo>
                              <a:lnTo>
                                <a:pt x="2" y="0"/>
                              </a:lnTo>
                              <a:lnTo>
                                <a:pt x="2" y="3"/>
                              </a:lnTo>
                              <a:lnTo>
                                <a:pt x="0" y="3"/>
                              </a:lnTo>
                              <a:lnTo>
                                <a:pt x="0" y="6"/>
                              </a:lnTo>
                              <a:lnTo>
                                <a:pt x="0" y="9"/>
                              </a:lnTo>
                              <a:lnTo>
                                <a:pt x="0" y="11"/>
                              </a:lnTo>
                              <a:lnTo>
                                <a:pt x="0" y="15"/>
                              </a:lnTo>
                              <a:lnTo>
                                <a:pt x="0" y="17"/>
                              </a:lnTo>
                              <a:lnTo>
                                <a:pt x="2" y="17"/>
                              </a:lnTo>
                              <a:lnTo>
                                <a:pt x="2" y="20"/>
                              </a:lnTo>
                              <a:lnTo>
                                <a:pt x="6" y="20"/>
                              </a:lnTo>
                              <a:lnTo>
                                <a:pt x="9" y="20"/>
                              </a:lnTo>
                              <a:lnTo>
                                <a:pt x="37" y="20"/>
                              </a:lnTo>
                              <a:lnTo>
                                <a:pt x="41" y="20"/>
                              </a:lnTo>
                              <a:lnTo>
                                <a:pt x="43" y="20"/>
                              </a:lnTo>
                              <a:lnTo>
                                <a:pt x="47" y="20"/>
                              </a:lnTo>
                              <a:lnTo>
                                <a:pt x="50" y="17"/>
                              </a:lnTo>
                              <a:lnTo>
                                <a:pt x="50" y="15"/>
                              </a:lnTo>
                              <a:lnTo>
                                <a:pt x="54" y="11"/>
                              </a:lnTo>
                              <a:lnTo>
                                <a:pt x="54" y="9"/>
                              </a:lnTo>
                              <a:lnTo>
                                <a:pt x="50" y="6"/>
                              </a:lnTo>
                              <a:lnTo>
                                <a:pt x="50" y="3"/>
                              </a:lnTo>
                              <a:lnTo>
                                <a:pt x="47" y="0"/>
                              </a:lnTo>
                              <a:lnTo>
                                <a:pt x="43" y="0"/>
                              </a:lnTo>
                              <a:lnTo>
                                <a:pt x="41" y="0"/>
                              </a:lnTo>
                              <a:lnTo>
                                <a:pt x="11"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063" name="Line 764"/>
                        <p:cNvSpPr>
                          <a:spLocks noChangeShapeType="1"/>
                        </p:cNvSpPr>
                        <p:nvPr/>
                      </p:nvSpPr>
                      <p:spPr bwMode="auto">
                        <a:xfrm>
                          <a:off x="2033" y="2103"/>
                          <a:ext cx="1" cy="1"/>
                        </a:xfrm>
                        <a:prstGeom prst="line">
                          <a:avLst/>
                        </a:prstGeom>
                        <a:noFill/>
                        <a:ln w="28575">
                          <a:solidFill>
                            <a:schemeClr val="tx1"/>
                          </a:solidFill>
                          <a:round/>
                          <a:headEnd/>
                          <a:tailEnd/>
                        </a:ln>
                      </p:spPr>
                      <p:txBody>
                        <a:bodyPr/>
                        <a:lstStyle/>
                        <a:p>
                          <a:endParaRPr lang="fr-CA"/>
                        </a:p>
                      </p:txBody>
                    </p:sp>
                    <p:sp>
                      <p:nvSpPr>
                        <p:cNvPr id="123064" name="Freeform 765"/>
                        <p:cNvSpPr>
                          <a:spLocks/>
                        </p:cNvSpPr>
                        <p:nvPr/>
                      </p:nvSpPr>
                      <p:spPr bwMode="auto">
                        <a:xfrm>
                          <a:off x="2033" y="2098"/>
                          <a:ext cx="7" cy="8"/>
                        </a:xfrm>
                        <a:custGeom>
                          <a:avLst/>
                          <a:gdLst>
                            <a:gd name="T0" fmla="*/ 0 w 26"/>
                            <a:gd name="T1" fmla="*/ 0 h 39"/>
                            <a:gd name="T2" fmla="*/ 0 w 26"/>
                            <a:gd name="T3" fmla="*/ 0 h 39"/>
                            <a:gd name="T4" fmla="*/ 0 w 26"/>
                            <a:gd name="T5" fmla="*/ 0 h 39"/>
                            <a:gd name="T6" fmla="*/ 0 w 26"/>
                            <a:gd name="T7" fmla="*/ 0 h 39"/>
                            <a:gd name="T8" fmla="*/ 0 w 26"/>
                            <a:gd name="T9" fmla="*/ 0 h 39"/>
                            <a:gd name="T10" fmla="*/ 0 w 26"/>
                            <a:gd name="T11" fmla="*/ 0 h 39"/>
                            <a:gd name="T12" fmla="*/ 0 w 26"/>
                            <a:gd name="T13" fmla="*/ 0 h 39"/>
                            <a:gd name="T14" fmla="*/ 0 w 26"/>
                            <a:gd name="T15" fmla="*/ 0 h 39"/>
                            <a:gd name="T16" fmla="*/ 0 w 26"/>
                            <a:gd name="T17" fmla="*/ 0 h 39"/>
                            <a:gd name="T18" fmla="*/ 0 w 26"/>
                            <a:gd name="T19" fmla="*/ 0 h 39"/>
                            <a:gd name="T20" fmla="*/ 0 w 26"/>
                            <a:gd name="T21" fmla="*/ 0 h 39"/>
                            <a:gd name="T22" fmla="*/ 0 w 26"/>
                            <a:gd name="T23" fmla="*/ 0 h 39"/>
                            <a:gd name="T24" fmla="*/ 0 w 26"/>
                            <a:gd name="T25" fmla="*/ 0 h 39"/>
                            <a:gd name="T26" fmla="*/ 0 w 26"/>
                            <a:gd name="T27" fmla="*/ 0 h 39"/>
                            <a:gd name="T28" fmla="*/ 0 w 26"/>
                            <a:gd name="T29" fmla="*/ 0 h 39"/>
                            <a:gd name="T30" fmla="*/ 0 w 26"/>
                            <a:gd name="T31" fmla="*/ 0 h 39"/>
                            <a:gd name="T32" fmla="*/ 0 w 26"/>
                            <a:gd name="T33" fmla="*/ 0 h 39"/>
                            <a:gd name="T34" fmla="*/ 0 w 26"/>
                            <a:gd name="T35" fmla="*/ 0 h 39"/>
                            <a:gd name="T36" fmla="*/ 0 w 26"/>
                            <a:gd name="T37" fmla="*/ 0 h 39"/>
                            <a:gd name="T38" fmla="*/ 0 w 26"/>
                            <a:gd name="T39" fmla="*/ 0 h 39"/>
                            <a:gd name="T40" fmla="*/ 0 w 26"/>
                            <a:gd name="T41" fmla="*/ 0 h 39"/>
                            <a:gd name="T42" fmla="*/ 0 w 26"/>
                            <a:gd name="T43" fmla="*/ 0 h 39"/>
                            <a:gd name="T44" fmla="*/ 0 w 26"/>
                            <a:gd name="T45" fmla="*/ 0 h 39"/>
                            <a:gd name="T46" fmla="*/ 0 w 26"/>
                            <a:gd name="T47" fmla="*/ 0 h 39"/>
                            <a:gd name="T48" fmla="*/ 0 w 26"/>
                            <a:gd name="T49" fmla="*/ 0 h 39"/>
                            <a:gd name="T50" fmla="*/ 0 w 26"/>
                            <a:gd name="T51" fmla="*/ 0 h 39"/>
                            <a:gd name="T52" fmla="*/ 0 w 26"/>
                            <a:gd name="T53" fmla="*/ 0 h 39"/>
                            <a:gd name="T54" fmla="*/ 0 w 26"/>
                            <a:gd name="T55" fmla="*/ 0 h 39"/>
                            <a:gd name="T56" fmla="*/ 0 w 26"/>
                            <a:gd name="T57" fmla="*/ 0 h 39"/>
                            <a:gd name="T58" fmla="*/ 0 w 26"/>
                            <a:gd name="T59" fmla="*/ 0 h 39"/>
                            <a:gd name="T60" fmla="*/ 0 w 26"/>
                            <a:gd name="T61" fmla="*/ 0 h 39"/>
                            <a:gd name="T62" fmla="*/ 0 w 26"/>
                            <a:gd name="T63" fmla="*/ 0 h 39"/>
                            <a:gd name="T64" fmla="*/ 0 w 26"/>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9"/>
                            <a:gd name="T101" fmla="*/ 26 w 26"/>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9">
                              <a:moveTo>
                                <a:pt x="0" y="28"/>
                              </a:moveTo>
                              <a:lnTo>
                                <a:pt x="0" y="28"/>
                              </a:lnTo>
                              <a:lnTo>
                                <a:pt x="0" y="32"/>
                              </a:lnTo>
                              <a:lnTo>
                                <a:pt x="0" y="34"/>
                              </a:lnTo>
                              <a:lnTo>
                                <a:pt x="3" y="34"/>
                              </a:lnTo>
                              <a:lnTo>
                                <a:pt x="3" y="37"/>
                              </a:lnTo>
                              <a:lnTo>
                                <a:pt x="6" y="37"/>
                              </a:lnTo>
                              <a:lnTo>
                                <a:pt x="9" y="37"/>
                              </a:lnTo>
                              <a:lnTo>
                                <a:pt x="13" y="39"/>
                              </a:lnTo>
                              <a:lnTo>
                                <a:pt x="13" y="37"/>
                              </a:lnTo>
                              <a:lnTo>
                                <a:pt x="15" y="37"/>
                              </a:lnTo>
                              <a:lnTo>
                                <a:pt x="19" y="37"/>
                              </a:lnTo>
                              <a:lnTo>
                                <a:pt x="22" y="34"/>
                              </a:lnTo>
                              <a:lnTo>
                                <a:pt x="22" y="32"/>
                              </a:lnTo>
                              <a:lnTo>
                                <a:pt x="26" y="28"/>
                              </a:lnTo>
                              <a:lnTo>
                                <a:pt x="26" y="15"/>
                              </a:lnTo>
                              <a:lnTo>
                                <a:pt x="26" y="9"/>
                              </a:lnTo>
                              <a:lnTo>
                                <a:pt x="22" y="6"/>
                              </a:lnTo>
                              <a:lnTo>
                                <a:pt x="22" y="3"/>
                              </a:lnTo>
                              <a:lnTo>
                                <a:pt x="19" y="3"/>
                              </a:lnTo>
                              <a:lnTo>
                                <a:pt x="15" y="0"/>
                              </a:lnTo>
                              <a:lnTo>
                                <a:pt x="13" y="0"/>
                              </a:lnTo>
                              <a:lnTo>
                                <a:pt x="9" y="0"/>
                              </a:lnTo>
                              <a:lnTo>
                                <a:pt x="6" y="0"/>
                              </a:lnTo>
                              <a:lnTo>
                                <a:pt x="3" y="3"/>
                              </a:lnTo>
                              <a:lnTo>
                                <a:pt x="0" y="6"/>
                              </a:lnTo>
                              <a:lnTo>
                                <a:pt x="0" y="15"/>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065" name="Line 766"/>
                        <p:cNvSpPr>
                          <a:spLocks noChangeShapeType="1"/>
                        </p:cNvSpPr>
                        <p:nvPr/>
                      </p:nvSpPr>
                      <p:spPr bwMode="auto">
                        <a:xfrm>
                          <a:off x="2036" y="2098"/>
                          <a:ext cx="1" cy="1"/>
                        </a:xfrm>
                        <a:prstGeom prst="line">
                          <a:avLst/>
                        </a:prstGeom>
                        <a:noFill/>
                        <a:ln w="28575">
                          <a:solidFill>
                            <a:schemeClr val="tx1"/>
                          </a:solidFill>
                          <a:round/>
                          <a:headEnd/>
                          <a:tailEnd/>
                        </a:ln>
                      </p:spPr>
                      <p:txBody>
                        <a:bodyPr/>
                        <a:lstStyle/>
                        <a:p>
                          <a:endParaRPr lang="fr-CA"/>
                        </a:p>
                      </p:txBody>
                    </p:sp>
                    <p:sp>
                      <p:nvSpPr>
                        <p:cNvPr id="123066" name="Freeform 767"/>
                        <p:cNvSpPr>
                          <a:spLocks/>
                        </p:cNvSpPr>
                        <p:nvPr/>
                      </p:nvSpPr>
                      <p:spPr bwMode="auto">
                        <a:xfrm>
                          <a:off x="2033" y="2098"/>
                          <a:ext cx="24" cy="4"/>
                        </a:xfrm>
                        <a:custGeom>
                          <a:avLst/>
                          <a:gdLst>
                            <a:gd name="T0" fmla="*/ 0 w 95"/>
                            <a:gd name="T1" fmla="*/ 0 h 23"/>
                            <a:gd name="T2" fmla="*/ 0 w 95"/>
                            <a:gd name="T3" fmla="*/ 0 h 23"/>
                            <a:gd name="T4" fmla="*/ 0 w 95"/>
                            <a:gd name="T5" fmla="*/ 0 h 23"/>
                            <a:gd name="T6" fmla="*/ 0 w 95"/>
                            <a:gd name="T7" fmla="*/ 0 h 23"/>
                            <a:gd name="T8" fmla="*/ 0 w 95"/>
                            <a:gd name="T9" fmla="*/ 0 h 23"/>
                            <a:gd name="T10" fmla="*/ 0 w 95"/>
                            <a:gd name="T11" fmla="*/ 0 h 23"/>
                            <a:gd name="T12" fmla="*/ 0 w 95"/>
                            <a:gd name="T13" fmla="*/ 0 h 23"/>
                            <a:gd name="T14" fmla="*/ 0 w 95"/>
                            <a:gd name="T15" fmla="*/ 0 h 23"/>
                            <a:gd name="T16" fmla="*/ 0 w 95"/>
                            <a:gd name="T17" fmla="*/ 0 h 23"/>
                            <a:gd name="T18" fmla="*/ 0 w 95"/>
                            <a:gd name="T19" fmla="*/ 0 h 23"/>
                            <a:gd name="T20" fmla="*/ 0 w 95"/>
                            <a:gd name="T21" fmla="*/ 0 h 23"/>
                            <a:gd name="T22" fmla="*/ 0 w 95"/>
                            <a:gd name="T23" fmla="*/ 0 h 23"/>
                            <a:gd name="T24" fmla="*/ 0 w 95"/>
                            <a:gd name="T25" fmla="*/ 0 h 23"/>
                            <a:gd name="T26" fmla="*/ 0 w 95"/>
                            <a:gd name="T27" fmla="*/ 0 h 23"/>
                            <a:gd name="T28" fmla="*/ 0 w 95"/>
                            <a:gd name="T29" fmla="*/ 0 h 23"/>
                            <a:gd name="T30" fmla="*/ 0 w 95"/>
                            <a:gd name="T31" fmla="*/ 0 h 23"/>
                            <a:gd name="T32" fmla="*/ 0 w 95"/>
                            <a:gd name="T33" fmla="*/ 0 h 23"/>
                            <a:gd name="T34" fmla="*/ 0 w 95"/>
                            <a:gd name="T35" fmla="*/ 0 h 23"/>
                            <a:gd name="T36" fmla="*/ 0 w 95"/>
                            <a:gd name="T37" fmla="*/ 0 h 23"/>
                            <a:gd name="T38" fmla="*/ 0 w 95"/>
                            <a:gd name="T39" fmla="*/ 0 h 23"/>
                            <a:gd name="T40" fmla="*/ 0 w 95"/>
                            <a:gd name="T41" fmla="*/ 0 h 23"/>
                            <a:gd name="T42" fmla="*/ 0 w 95"/>
                            <a:gd name="T43" fmla="*/ 0 h 23"/>
                            <a:gd name="T44" fmla="*/ 0 w 95"/>
                            <a:gd name="T45" fmla="*/ 0 h 23"/>
                            <a:gd name="T46" fmla="*/ 0 w 95"/>
                            <a:gd name="T47" fmla="*/ 0 h 23"/>
                            <a:gd name="T48" fmla="*/ 0 w 95"/>
                            <a:gd name="T49" fmla="*/ 0 h 23"/>
                            <a:gd name="T50" fmla="*/ 0 w 95"/>
                            <a:gd name="T51" fmla="*/ 0 h 23"/>
                            <a:gd name="T52" fmla="*/ 0 w 95"/>
                            <a:gd name="T53" fmla="*/ 0 h 23"/>
                            <a:gd name="T54" fmla="*/ 0 w 95"/>
                            <a:gd name="T55" fmla="*/ 0 h 23"/>
                            <a:gd name="T56" fmla="*/ 0 w 95"/>
                            <a:gd name="T57" fmla="*/ 0 h 23"/>
                            <a:gd name="T58" fmla="*/ 0 w 95"/>
                            <a:gd name="T59" fmla="*/ 0 h 23"/>
                            <a:gd name="T60" fmla="*/ 0 w 95"/>
                            <a:gd name="T61" fmla="*/ 0 h 23"/>
                            <a:gd name="T62" fmla="*/ 0 w 95"/>
                            <a:gd name="T63" fmla="*/ 0 h 23"/>
                            <a:gd name="T64" fmla="*/ 0 w 95"/>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5"/>
                            <a:gd name="T100" fmla="*/ 0 h 23"/>
                            <a:gd name="T101" fmla="*/ 95 w 95"/>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5" h="23">
                              <a:moveTo>
                                <a:pt x="13" y="0"/>
                              </a:moveTo>
                              <a:lnTo>
                                <a:pt x="9" y="0"/>
                              </a:lnTo>
                              <a:lnTo>
                                <a:pt x="6" y="0"/>
                              </a:lnTo>
                              <a:lnTo>
                                <a:pt x="3" y="3"/>
                              </a:lnTo>
                              <a:lnTo>
                                <a:pt x="0" y="6"/>
                              </a:lnTo>
                              <a:lnTo>
                                <a:pt x="0" y="9"/>
                              </a:lnTo>
                              <a:lnTo>
                                <a:pt x="0" y="11"/>
                              </a:lnTo>
                              <a:lnTo>
                                <a:pt x="0" y="15"/>
                              </a:lnTo>
                              <a:lnTo>
                                <a:pt x="0" y="17"/>
                              </a:lnTo>
                              <a:lnTo>
                                <a:pt x="3" y="20"/>
                              </a:lnTo>
                              <a:lnTo>
                                <a:pt x="6" y="23"/>
                              </a:lnTo>
                              <a:lnTo>
                                <a:pt x="9" y="23"/>
                              </a:lnTo>
                              <a:lnTo>
                                <a:pt x="80" y="23"/>
                              </a:lnTo>
                              <a:lnTo>
                                <a:pt x="86" y="23"/>
                              </a:lnTo>
                              <a:lnTo>
                                <a:pt x="89" y="23"/>
                              </a:lnTo>
                              <a:lnTo>
                                <a:pt x="93" y="20"/>
                              </a:lnTo>
                              <a:lnTo>
                                <a:pt x="95" y="17"/>
                              </a:lnTo>
                              <a:lnTo>
                                <a:pt x="95" y="15"/>
                              </a:lnTo>
                              <a:lnTo>
                                <a:pt x="95" y="11"/>
                              </a:lnTo>
                              <a:lnTo>
                                <a:pt x="95" y="9"/>
                              </a:lnTo>
                              <a:lnTo>
                                <a:pt x="95" y="6"/>
                              </a:lnTo>
                              <a:lnTo>
                                <a:pt x="93" y="3"/>
                              </a:lnTo>
                              <a:lnTo>
                                <a:pt x="89" y="0"/>
                              </a:lnTo>
                              <a:lnTo>
                                <a:pt x="83"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067" name="Line 768"/>
                        <p:cNvSpPr>
                          <a:spLocks noChangeShapeType="1"/>
                        </p:cNvSpPr>
                        <p:nvPr/>
                      </p:nvSpPr>
                      <p:spPr bwMode="auto">
                        <a:xfrm>
                          <a:off x="2051" y="2100"/>
                          <a:ext cx="1" cy="1"/>
                        </a:xfrm>
                        <a:prstGeom prst="line">
                          <a:avLst/>
                        </a:prstGeom>
                        <a:noFill/>
                        <a:ln w="28575">
                          <a:solidFill>
                            <a:schemeClr val="tx1"/>
                          </a:solidFill>
                          <a:round/>
                          <a:headEnd/>
                          <a:tailEnd/>
                        </a:ln>
                      </p:spPr>
                      <p:txBody>
                        <a:bodyPr/>
                        <a:lstStyle/>
                        <a:p>
                          <a:endParaRPr lang="fr-CA"/>
                        </a:p>
                      </p:txBody>
                    </p:sp>
                    <p:sp>
                      <p:nvSpPr>
                        <p:cNvPr id="123068" name="Freeform 769"/>
                        <p:cNvSpPr>
                          <a:spLocks/>
                        </p:cNvSpPr>
                        <p:nvPr/>
                      </p:nvSpPr>
                      <p:spPr bwMode="auto">
                        <a:xfrm>
                          <a:off x="2051" y="2092"/>
                          <a:ext cx="6" cy="10"/>
                        </a:xfrm>
                        <a:custGeom>
                          <a:avLst/>
                          <a:gdLst>
                            <a:gd name="T0" fmla="*/ 0 w 25"/>
                            <a:gd name="T1" fmla="*/ 0 h 53"/>
                            <a:gd name="T2" fmla="*/ 0 w 25"/>
                            <a:gd name="T3" fmla="*/ 0 h 53"/>
                            <a:gd name="T4" fmla="*/ 0 w 25"/>
                            <a:gd name="T5" fmla="*/ 0 h 53"/>
                            <a:gd name="T6" fmla="*/ 0 w 25"/>
                            <a:gd name="T7" fmla="*/ 0 h 53"/>
                            <a:gd name="T8" fmla="*/ 0 w 25"/>
                            <a:gd name="T9" fmla="*/ 0 h 53"/>
                            <a:gd name="T10" fmla="*/ 0 w 25"/>
                            <a:gd name="T11" fmla="*/ 0 h 53"/>
                            <a:gd name="T12" fmla="*/ 0 w 25"/>
                            <a:gd name="T13" fmla="*/ 0 h 53"/>
                            <a:gd name="T14" fmla="*/ 0 w 25"/>
                            <a:gd name="T15" fmla="*/ 0 h 53"/>
                            <a:gd name="T16" fmla="*/ 0 w 25"/>
                            <a:gd name="T17" fmla="*/ 0 h 53"/>
                            <a:gd name="T18" fmla="*/ 0 w 25"/>
                            <a:gd name="T19" fmla="*/ 0 h 53"/>
                            <a:gd name="T20" fmla="*/ 0 w 25"/>
                            <a:gd name="T21" fmla="*/ 0 h 53"/>
                            <a:gd name="T22" fmla="*/ 0 w 25"/>
                            <a:gd name="T23" fmla="*/ 0 h 53"/>
                            <a:gd name="T24" fmla="*/ 0 w 25"/>
                            <a:gd name="T25" fmla="*/ 0 h 53"/>
                            <a:gd name="T26" fmla="*/ 0 w 25"/>
                            <a:gd name="T27" fmla="*/ 0 h 53"/>
                            <a:gd name="T28" fmla="*/ 0 w 25"/>
                            <a:gd name="T29" fmla="*/ 0 h 53"/>
                            <a:gd name="T30" fmla="*/ 0 w 25"/>
                            <a:gd name="T31" fmla="*/ 0 h 53"/>
                            <a:gd name="T32" fmla="*/ 0 w 25"/>
                            <a:gd name="T33" fmla="*/ 0 h 53"/>
                            <a:gd name="T34" fmla="*/ 0 w 25"/>
                            <a:gd name="T35" fmla="*/ 0 h 53"/>
                            <a:gd name="T36" fmla="*/ 0 w 25"/>
                            <a:gd name="T37" fmla="*/ 0 h 53"/>
                            <a:gd name="T38" fmla="*/ 0 w 25"/>
                            <a:gd name="T39" fmla="*/ 0 h 53"/>
                            <a:gd name="T40" fmla="*/ 0 w 25"/>
                            <a:gd name="T41" fmla="*/ 0 h 53"/>
                            <a:gd name="T42" fmla="*/ 0 w 25"/>
                            <a:gd name="T43" fmla="*/ 0 h 53"/>
                            <a:gd name="T44" fmla="*/ 0 w 25"/>
                            <a:gd name="T45" fmla="*/ 0 h 53"/>
                            <a:gd name="T46" fmla="*/ 0 w 25"/>
                            <a:gd name="T47" fmla="*/ 0 h 53"/>
                            <a:gd name="T48" fmla="*/ 0 w 25"/>
                            <a:gd name="T49" fmla="*/ 0 h 53"/>
                            <a:gd name="T50" fmla="*/ 0 w 25"/>
                            <a:gd name="T51" fmla="*/ 0 h 53"/>
                            <a:gd name="T52" fmla="*/ 0 w 25"/>
                            <a:gd name="T53" fmla="*/ 0 h 53"/>
                            <a:gd name="T54" fmla="*/ 0 w 25"/>
                            <a:gd name="T55" fmla="*/ 0 h 53"/>
                            <a:gd name="T56" fmla="*/ 0 w 25"/>
                            <a:gd name="T57" fmla="*/ 0 h 53"/>
                            <a:gd name="T58" fmla="*/ 0 w 25"/>
                            <a:gd name="T59" fmla="*/ 0 h 53"/>
                            <a:gd name="T60" fmla="*/ 0 w 25"/>
                            <a:gd name="T61" fmla="*/ 0 h 53"/>
                            <a:gd name="T62" fmla="*/ 0 w 25"/>
                            <a:gd name="T63" fmla="*/ 0 h 53"/>
                            <a:gd name="T64" fmla="*/ 0 w 25"/>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53"/>
                            <a:gd name="T101" fmla="*/ 25 w 25"/>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53">
                              <a:moveTo>
                                <a:pt x="0" y="41"/>
                              </a:moveTo>
                              <a:lnTo>
                                <a:pt x="0" y="45"/>
                              </a:lnTo>
                              <a:lnTo>
                                <a:pt x="3" y="45"/>
                              </a:lnTo>
                              <a:lnTo>
                                <a:pt x="3" y="47"/>
                              </a:lnTo>
                              <a:lnTo>
                                <a:pt x="3" y="50"/>
                              </a:lnTo>
                              <a:lnTo>
                                <a:pt x="6" y="50"/>
                              </a:lnTo>
                              <a:lnTo>
                                <a:pt x="10" y="53"/>
                              </a:lnTo>
                              <a:lnTo>
                                <a:pt x="13" y="53"/>
                              </a:lnTo>
                              <a:lnTo>
                                <a:pt x="16" y="53"/>
                              </a:lnTo>
                              <a:lnTo>
                                <a:pt x="19" y="53"/>
                              </a:lnTo>
                              <a:lnTo>
                                <a:pt x="23" y="50"/>
                              </a:lnTo>
                              <a:lnTo>
                                <a:pt x="25" y="47"/>
                              </a:lnTo>
                              <a:lnTo>
                                <a:pt x="25" y="45"/>
                              </a:lnTo>
                              <a:lnTo>
                                <a:pt x="25" y="13"/>
                              </a:lnTo>
                              <a:lnTo>
                                <a:pt x="25" y="9"/>
                              </a:lnTo>
                              <a:lnTo>
                                <a:pt x="25" y="5"/>
                              </a:lnTo>
                              <a:lnTo>
                                <a:pt x="25" y="3"/>
                              </a:lnTo>
                              <a:lnTo>
                                <a:pt x="23" y="3"/>
                              </a:lnTo>
                              <a:lnTo>
                                <a:pt x="23" y="0"/>
                              </a:lnTo>
                              <a:lnTo>
                                <a:pt x="19" y="0"/>
                              </a:lnTo>
                              <a:lnTo>
                                <a:pt x="16" y="0"/>
                              </a:lnTo>
                              <a:lnTo>
                                <a:pt x="13" y="0"/>
                              </a:lnTo>
                              <a:lnTo>
                                <a:pt x="10" y="0"/>
                              </a:lnTo>
                              <a:lnTo>
                                <a:pt x="6" y="0"/>
                              </a:lnTo>
                              <a:lnTo>
                                <a:pt x="3" y="3"/>
                              </a:lnTo>
                              <a:lnTo>
                                <a:pt x="3" y="5"/>
                              </a:lnTo>
                              <a:lnTo>
                                <a:pt x="0" y="11"/>
                              </a:lnTo>
                              <a:lnTo>
                                <a:pt x="0" y="41"/>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069" name="Line 770"/>
                        <p:cNvSpPr>
                          <a:spLocks noChangeShapeType="1"/>
                        </p:cNvSpPr>
                        <p:nvPr/>
                      </p:nvSpPr>
                      <p:spPr bwMode="auto">
                        <a:xfrm>
                          <a:off x="2054" y="2092"/>
                          <a:ext cx="1" cy="1"/>
                        </a:xfrm>
                        <a:prstGeom prst="line">
                          <a:avLst/>
                        </a:prstGeom>
                        <a:noFill/>
                        <a:ln w="28575">
                          <a:solidFill>
                            <a:schemeClr val="tx1"/>
                          </a:solidFill>
                          <a:round/>
                          <a:headEnd/>
                          <a:tailEnd/>
                        </a:ln>
                      </p:spPr>
                      <p:txBody>
                        <a:bodyPr/>
                        <a:lstStyle/>
                        <a:p>
                          <a:endParaRPr lang="fr-CA"/>
                        </a:p>
                      </p:txBody>
                    </p:sp>
                    <p:sp>
                      <p:nvSpPr>
                        <p:cNvPr id="123070" name="Freeform 771"/>
                        <p:cNvSpPr>
                          <a:spLocks/>
                        </p:cNvSpPr>
                        <p:nvPr/>
                      </p:nvSpPr>
                      <p:spPr bwMode="auto">
                        <a:xfrm>
                          <a:off x="2051" y="2092"/>
                          <a:ext cx="14" cy="4"/>
                        </a:xfrm>
                        <a:custGeom>
                          <a:avLst/>
                          <a:gdLst>
                            <a:gd name="T0" fmla="*/ 0 w 55"/>
                            <a:gd name="T1" fmla="*/ 0 h 22"/>
                            <a:gd name="T2" fmla="*/ 0 w 55"/>
                            <a:gd name="T3" fmla="*/ 0 h 22"/>
                            <a:gd name="T4" fmla="*/ 0 w 55"/>
                            <a:gd name="T5" fmla="*/ 0 h 22"/>
                            <a:gd name="T6" fmla="*/ 0 w 55"/>
                            <a:gd name="T7" fmla="*/ 0 h 22"/>
                            <a:gd name="T8" fmla="*/ 0 w 55"/>
                            <a:gd name="T9" fmla="*/ 0 h 22"/>
                            <a:gd name="T10" fmla="*/ 0 w 55"/>
                            <a:gd name="T11" fmla="*/ 0 h 22"/>
                            <a:gd name="T12" fmla="*/ 0 w 55"/>
                            <a:gd name="T13" fmla="*/ 0 h 22"/>
                            <a:gd name="T14" fmla="*/ 0 w 55"/>
                            <a:gd name="T15" fmla="*/ 0 h 22"/>
                            <a:gd name="T16" fmla="*/ 0 w 55"/>
                            <a:gd name="T17" fmla="*/ 0 h 22"/>
                            <a:gd name="T18" fmla="*/ 0 w 55"/>
                            <a:gd name="T19" fmla="*/ 0 h 22"/>
                            <a:gd name="T20" fmla="*/ 0 w 55"/>
                            <a:gd name="T21" fmla="*/ 0 h 22"/>
                            <a:gd name="T22" fmla="*/ 0 w 55"/>
                            <a:gd name="T23" fmla="*/ 0 h 22"/>
                            <a:gd name="T24" fmla="*/ 0 w 55"/>
                            <a:gd name="T25" fmla="*/ 0 h 22"/>
                            <a:gd name="T26" fmla="*/ 0 w 55"/>
                            <a:gd name="T27" fmla="*/ 0 h 22"/>
                            <a:gd name="T28" fmla="*/ 0 w 55"/>
                            <a:gd name="T29" fmla="*/ 0 h 22"/>
                            <a:gd name="T30" fmla="*/ 0 w 55"/>
                            <a:gd name="T31" fmla="*/ 0 h 22"/>
                            <a:gd name="T32" fmla="*/ 0 w 55"/>
                            <a:gd name="T33" fmla="*/ 0 h 22"/>
                            <a:gd name="T34" fmla="*/ 0 w 55"/>
                            <a:gd name="T35" fmla="*/ 0 h 22"/>
                            <a:gd name="T36" fmla="*/ 0 w 55"/>
                            <a:gd name="T37" fmla="*/ 0 h 22"/>
                            <a:gd name="T38" fmla="*/ 0 w 55"/>
                            <a:gd name="T39" fmla="*/ 0 h 22"/>
                            <a:gd name="T40" fmla="*/ 0 w 55"/>
                            <a:gd name="T41" fmla="*/ 0 h 22"/>
                            <a:gd name="T42" fmla="*/ 0 w 55"/>
                            <a:gd name="T43" fmla="*/ 0 h 22"/>
                            <a:gd name="T44" fmla="*/ 0 w 55"/>
                            <a:gd name="T45" fmla="*/ 0 h 22"/>
                            <a:gd name="T46" fmla="*/ 0 w 55"/>
                            <a:gd name="T47" fmla="*/ 0 h 22"/>
                            <a:gd name="T48" fmla="*/ 0 w 55"/>
                            <a:gd name="T49" fmla="*/ 0 h 22"/>
                            <a:gd name="T50" fmla="*/ 0 w 55"/>
                            <a:gd name="T51" fmla="*/ 0 h 22"/>
                            <a:gd name="T52" fmla="*/ 0 w 55"/>
                            <a:gd name="T53" fmla="*/ 0 h 22"/>
                            <a:gd name="T54" fmla="*/ 0 w 55"/>
                            <a:gd name="T55" fmla="*/ 0 h 22"/>
                            <a:gd name="T56" fmla="*/ 0 w 55"/>
                            <a:gd name="T57" fmla="*/ 0 h 22"/>
                            <a:gd name="T58" fmla="*/ 0 w 55"/>
                            <a:gd name="T59" fmla="*/ 0 h 22"/>
                            <a:gd name="T60" fmla="*/ 0 w 55"/>
                            <a:gd name="T61" fmla="*/ 0 h 22"/>
                            <a:gd name="T62" fmla="*/ 0 w 55"/>
                            <a:gd name="T63" fmla="*/ 0 h 22"/>
                            <a:gd name="T64" fmla="*/ 0 w 55"/>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5"/>
                            <a:gd name="T100" fmla="*/ 0 h 22"/>
                            <a:gd name="T101" fmla="*/ 55 w 55"/>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5" h="22">
                              <a:moveTo>
                                <a:pt x="13" y="0"/>
                              </a:moveTo>
                              <a:lnTo>
                                <a:pt x="13" y="0"/>
                              </a:lnTo>
                              <a:lnTo>
                                <a:pt x="10" y="0"/>
                              </a:lnTo>
                              <a:lnTo>
                                <a:pt x="6" y="0"/>
                              </a:lnTo>
                              <a:lnTo>
                                <a:pt x="3" y="3"/>
                              </a:lnTo>
                              <a:lnTo>
                                <a:pt x="3" y="5"/>
                              </a:lnTo>
                              <a:lnTo>
                                <a:pt x="0" y="9"/>
                              </a:lnTo>
                              <a:lnTo>
                                <a:pt x="0" y="11"/>
                              </a:lnTo>
                              <a:lnTo>
                                <a:pt x="3" y="13"/>
                              </a:lnTo>
                              <a:lnTo>
                                <a:pt x="3" y="16"/>
                              </a:lnTo>
                              <a:lnTo>
                                <a:pt x="6" y="19"/>
                              </a:lnTo>
                              <a:lnTo>
                                <a:pt x="10" y="19"/>
                              </a:lnTo>
                              <a:lnTo>
                                <a:pt x="13" y="22"/>
                              </a:lnTo>
                              <a:lnTo>
                                <a:pt x="42" y="22"/>
                              </a:lnTo>
                              <a:lnTo>
                                <a:pt x="45" y="22"/>
                              </a:lnTo>
                              <a:lnTo>
                                <a:pt x="49" y="19"/>
                              </a:lnTo>
                              <a:lnTo>
                                <a:pt x="51" y="19"/>
                              </a:lnTo>
                              <a:lnTo>
                                <a:pt x="51" y="16"/>
                              </a:lnTo>
                              <a:lnTo>
                                <a:pt x="55" y="16"/>
                              </a:lnTo>
                              <a:lnTo>
                                <a:pt x="55" y="13"/>
                              </a:lnTo>
                              <a:lnTo>
                                <a:pt x="55" y="11"/>
                              </a:lnTo>
                              <a:lnTo>
                                <a:pt x="55" y="9"/>
                              </a:lnTo>
                              <a:lnTo>
                                <a:pt x="55" y="5"/>
                              </a:lnTo>
                              <a:lnTo>
                                <a:pt x="55" y="3"/>
                              </a:lnTo>
                              <a:lnTo>
                                <a:pt x="51" y="3"/>
                              </a:lnTo>
                              <a:lnTo>
                                <a:pt x="51" y="0"/>
                              </a:lnTo>
                              <a:lnTo>
                                <a:pt x="49" y="0"/>
                              </a:lnTo>
                              <a:lnTo>
                                <a:pt x="42"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071" name="Line 772"/>
                        <p:cNvSpPr>
                          <a:spLocks noChangeShapeType="1"/>
                        </p:cNvSpPr>
                        <p:nvPr/>
                      </p:nvSpPr>
                      <p:spPr bwMode="auto">
                        <a:xfrm>
                          <a:off x="2058" y="2094"/>
                          <a:ext cx="1" cy="1"/>
                        </a:xfrm>
                        <a:prstGeom prst="line">
                          <a:avLst/>
                        </a:prstGeom>
                        <a:noFill/>
                        <a:ln w="28575">
                          <a:solidFill>
                            <a:schemeClr val="tx1"/>
                          </a:solidFill>
                          <a:round/>
                          <a:headEnd/>
                          <a:tailEnd/>
                        </a:ln>
                      </p:spPr>
                      <p:txBody>
                        <a:bodyPr/>
                        <a:lstStyle/>
                        <a:p>
                          <a:endParaRPr lang="fr-CA"/>
                        </a:p>
                      </p:txBody>
                    </p:sp>
                    <p:sp>
                      <p:nvSpPr>
                        <p:cNvPr id="123072" name="Freeform 773"/>
                        <p:cNvSpPr>
                          <a:spLocks/>
                        </p:cNvSpPr>
                        <p:nvPr/>
                      </p:nvSpPr>
                      <p:spPr bwMode="auto">
                        <a:xfrm>
                          <a:off x="2058" y="2088"/>
                          <a:ext cx="7" cy="8"/>
                        </a:xfrm>
                        <a:custGeom>
                          <a:avLst/>
                          <a:gdLst>
                            <a:gd name="T0" fmla="*/ 0 w 26"/>
                            <a:gd name="T1" fmla="*/ 0 h 39"/>
                            <a:gd name="T2" fmla="*/ 0 w 26"/>
                            <a:gd name="T3" fmla="*/ 0 h 39"/>
                            <a:gd name="T4" fmla="*/ 0 w 26"/>
                            <a:gd name="T5" fmla="*/ 0 h 39"/>
                            <a:gd name="T6" fmla="*/ 0 w 26"/>
                            <a:gd name="T7" fmla="*/ 0 h 39"/>
                            <a:gd name="T8" fmla="*/ 0 w 26"/>
                            <a:gd name="T9" fmla="*/ 0 h 39"/>
                            <a:gd name="T10" fmla="*/ 0 w 26"/>
                            <a:gd name="T11" fmla="*/ 0 h 39"/>
                            <a:gd name="T12" fmla="*/ 0 w 26"/>
                            <a:gd name="T13" fmla="*/ 0 h 39"/>
                            <a:gd name="T14" fmla="*/ 0 w 26"/>
                            <a:gd name="T15" fmla="*/ 0 h 39"/>
                            <a:gd name="T16" fmla="*/ 0 w 26"/>
                            <a:gd name="T17" fmla="*/ 0 h 39"/>
                            <a:gd name="T18" fmla="*/ 0 w 26"/>
                            <a:gd name="T19" fmla="*/ 0 h 39"/>
                            <a:gd name="T20" fmla="*/ 0 w 26"/>
                            <a:gd name="T21" fmla="*/ 0 h 39"/>
                            <a:gd name="T22" fmla="*/ 0 w 26"/>
                            <a:gd name="T23" fmla="*/ 0 h 39"/>
                            <a:gd name="T24" fmla="*/ 0 w 26"/>
                            <a:gd name="T25" fmla="*/ 0 h 39"/>
                            <a:gd name="T26" fmla="*/ 0 w 26"/>
                            <a:gd name="T27" fmla="*/ 0 h 39"/>
                            <a:gd name="T28" fmla="*/ 0 w 26"/>
                            <a:gd name="T29" fmla="*/ 0 h 39"/>
                            <a:gd name="T30" fmla="*/ 0 w 26"/>
                            <a:gd name="T31" fmla="*/ 0 h 39"/>
                            <a:gd name="T32" fmla="*/ 0 w 26"/>
                            <a:gd name="T33" fmla="*/ 0 h 39"/>
                            <a:gd name="T34" fmla="*/ 0 w 26"/>
                            <a:gd name="T35" fmla="*/ 0 h 39"/>
                            <a:gd name="T36" fmla="*/ 0 w 26"/>
                            <a:gd name="T37" fmla="*/ 0 h 39"/>
                            <a:gd name="T38" fmla="*/ 0 w 26"/>
                            <a:gd name="T39" fmla="*/ 0 h 39"/>
                            <a:gd name="T40" fmla="*/ 0 w 26"/>
                            <a:gd name="T41" fmla="*/ 0 h 39"/>
                            <a:gd name="T42" fmla="*/ 0 w 26"/>
                            <a:gd name="T43" fmla="*/ 0 h 39"/>
                            <a:gd name="T44" fmla="*/ 0 w 26"/>
                            <a:gd name="T45" fmla="*/ 0 h 39"/>
                            <a:gd name="T46" fmla="*/ 0 w 26"/>
                            <a:gd name="T47" fmla="*/ 0 h 39"/>
                            <a:gd name="T48" fmla="*/ 0 w 26"/>
                            <a:gd name="T49" fmla="*/ 0 h 39"/>
                            <a:gd name="T50" fmla="*/ 0 w 26"/>
                            <a:gd name="T51" fmla="*/ 0 h 39"/>
                            <a:gd name="T52" fmla="*/ 0 w 26"/>
                            <a:gd name="T53" fmla="*/ 0 h 39"/>
                            <a:gd name="T54" fmla="*/ 0 w 26"/>
                            <a:gd name="T55" fmla="*/ 0 h 39"/>
                            <a:gd name="T56" fmla="*/ 0 w 26"/>
                            <a:gd name="T57" fmla="*/ 0 h 39"/>
                            <a:gd name="T58" fmla="*/ 0 w 26"/>
                            <a:gd name="T59" fmla="*/ 0 h 39"/>
                            <a:gd name="T60" fmla="*/ 0 w 26"/>
                            <a:gd name="T61" fmla="*/ 0 h 39"/>
                            <a:gd name="T62" fmla="*/ 0 w 26"/>
                            <a:gd name="T63" fmla="*/ 0 h 39"/>
                            <a:gd name="T64" fmla="*/ 0 w 26"/>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9"/>
                            <a:gd name="T101" fmla="*/ 26 w 26"/>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9">
                              <a:moveTo>
                                <a:pt x="0" y="28"/>
                              </a:moveTo>
                              <a:lnTo>
                                <a:pt x="0" y="28"/>
                              </a:lnTo>
                              <a:lnTo>
                                <a:pt x="3" y="30"/>
                              </a:lnTo>
                              <a:lnTo>
                                <a:pt x="3" y="33"/>
                              </a:lnTo>
                              <a:lnTo>
                                <a:pt x="7" y="36"/>
                              </a:lnTo>
                              <a:lnTo>
                                <a:pt x="9" y="36"/>
                              </a:lnTo>
                              <a:lnTo>
                                <a:pt x="13" y="39"/>
                              </a:lnTo>
                              <a:lnTo>
                                <a:pt x="16" y="39"/>
                              </a:lnTo>
                              <a:lnTo>
                                <a:pt x="20" y="36"/>
                              </a:lnTo>
                              <a:lnTo>
                                <a:pt x="22" y="36"/>
                              </a:lnTo>
                              <a:lnTo>
                                <a:pt x="22" y="33"/>
                              </a:lnTo>
                              <a:lnTo>
                                <a:pt x="26" y="33"/>
                              </a:lnTo>
                              <a:lnTo>
                                <a:pt x="26" y="30"/>
                              </a:lnTo>
                              <a:lnTo>
                                <a:pt x="26" y="28"/>
                              </a:lnTo>
                              <a:lnTo>
                                <a:pt x="26" y="14"/>
                              </a:lnTo>
                              <a:lnTo>
                                <a:pt x="26" y="9"/>
                              </a:lnTo>
                              <a:lnTo>
                                <a:pt x="26" y="5"/>
                              </a:lnTo>
                              <a:lnTo>
                                <a:pt x="22" y="3"/>
                              </a:lnTo>
                              <a:lnTo>
                                <a:pt x="20" y="0"/>
                              </a:lnTo>
                              <a:lnTo>
                                <a:pt x="16" y="0"/>
                              </a:lnTo>
                              <a:lnTo>
                                <a:pt x="13" y="0"/>
                              </a:lnTo>
                              <a:lnTo>
                                <a:pt x="9" y="0"/>
                              </a:lnTo>
                              <a:lnTo>
                                <a:pt x="7" y="3"/>
                              </a:lnTo>
                              <a:lnTo>
                                <a:pt x="3" y="3"/>
                              </a:lnTo>
                              <a:lnTo>
                                <a:pt x="3" y="5"/>
                              </a:lnTo>
                              <a:lnTo>
                                <a:pt x="0" y="14"/>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073" name="Line 774"/>
                        <p:cNvSpPr>
                          <a:spLocks noChangeShapeType="1"/>
                        </p:cNvSpPr>
                        <p:nvPr/>
                      </p:nvSpPr>
                      <p:spPr bwMode="auto">
                        <a:xfrm>
                          <a:off x="2061" y="2088"/>
                          <a:ext cx="1" cy="1"/>
                        </a:xfrm>
                        <a:prstGeom prst="line">
                          <a:avLst/>
                        </a:prstGeom>
                        <a:noFill/>
                        <a:ln w="28575">
                          <a:solidFill>
                            <a:schemeClr val="tx1"/>
                          </a:solidFill>
                          <a:round/>
                          <a:headEnd/>
                          <a:tailEnd/>
                        </a:ln>
                      </p:spPr>
                      <p:txBody>
                        <a:bodyPr/>
                        <a:lstStyle/>
                        <a:p>
                          <a:endParaRPr lang="fr-CA"/>
                        </a:p>
                      </p:txBody>
                    </p:sp>
                    <p:sp>
                      <p:nvSpPr>
                        <p:cNvPr id="123074" name="Freeform 775"/>
                        <p:cNvSpPr>
                          <a:spLocks/>
                        </p:cNvSpPr>
                        <p:nvPr/>
                      </p:nvSpPr>
                      <p:spPr bwMode="auto">
                        <a:xfrm>
                          <a:off x="2058" y="2088"/>
                          <a:ext cx="17" cy="5"/>
                        </a:xfrm>
                        <a:custGeom>
                          <a:avLst/>
                          <a:gdLst>
                            <a:gd name="T0" fmla="*/ 0 w 70"/>
                            <a:gd name="T1" fmla="*/ 0 h 22"/>
                            <a:gd name="T2" fmla="*/ 0 w 70"/>
                            <a:gd name="T3" fmla="*/ 0 h 22"/>
                            <a:gd name="T4" fmla="*/ 0 w 70"/>
                            <a:gd name="T5" fmla="*/ 0 h 22"/>
                            <a:gd name="T6" fmla="*/ 0 w 70"/>
                            <a:gd name="T7" fmla="*/ 0 h 22"/>
                            <a:gd name="T8" fmla="*/ 0 w 70"/>
                            <a:gd name="T9" fmla="*/ 0 h 22"/>
                            <a:gd name="T10" fmla="*/ 0 w 70"/>
                            <a:gd name="T11" fmla="*/ 0 h 22"/>
                            <a:gd name="T12" fmla="*/ 0 w 70"/>
                            <a:gd name="T13" fmla="*/ 0 h 22"/>
                            <a:gd name="T14" fmla="*/ 0 w 70"/>
                            <a:gd name="T15" fmla="*/ 0 h 22"/>
                            <a:gd name="T16" fmla="*/ 0 w 70"/>
                            <a:gd name="T17" fmla="*/ 0 h 22"/>
                            <a:gd name="T18" fmla="*/ 0 w 70"/>
                            <a:gd name="T19" fmla="*/ 0 h 22"/>
                            <a:gd name="T20" fmla="*/ 0 w 70"/>
                            <a:gd name="T21" fmla="*/ 0 h 22"/>
                            <a:gd name="T22" fmla="*/ 0 w 70"/>
                            <a:gd name="T23" fmla="*/ 0 h 22"/>
                            <a:gd name="T24" fmla="*/ 0 w 70"/>
                            <a:gd name="T25" fmla="*/ 0 h 22"/>
                            <a:gd name="T26" fmla="*/ 0 w 70"/>
                            <a:gd name="T27" fmla="*/ 0 h 22"/>
                            <a:gd name="T28" fmla="*/ 0 w 70"/>
                            <a:gd name="T29" fmla="*/ 0 h 22"/>
                            <a:gd name="T30" fmla="*/ 0 w 70"/>
                            <a:gd name="T31" fmla="*/ 0 h 22"/>
                            <a:gd name="T32" fmla="*/ 0 w 70"/>
                            <a:gd name="T33" fmla="*/ 0 h 22"/>
                            <a:gd name="T34" fmla="*/ 0 w 70"/>
                            <a:gd name="T35" fmla="*/ 0 h 22"/>
                            <a:gd name="T36" fmla="*/ 0 w 70"/>
                            <a:gd name="T37" fmla="*/ 0 h 22"/>
                            <a:gd name="T38" fmla="*/ 0 w 70"/>
                            <a:gd name="T39" fmla="*/ 0 h 22"/>
                            <a:gd name="T40" fmla="*/ 0 w 70"/>
                            <a:gd name="T41" fmla="*/ 0 h 22"/>
                            <a:gd name="T42" fmla="*/ 0 w 70"/>
                            <a:gd name="T43" fmla="*/ 0 h 22"/>
                            <a:gd name="T44" fmla="*/ 0 w 70"/>
                            <a:gd name="T45" fmla="*/ 0 h 22"/>
                            <a:gd name="T46" fmla="*/ 0 w 70"/>
                            <a:gd name="T47" fmla="*/ 0 h 22"/>
                            <a:gd name="T48" fmla="*/ 0 w 70"/>
                            <a:gd name="T49" fmla="*/ 0 h 22"/>
                            <a:gd name="T50" fmla="*/ 0 w 70"/>
                            <a:gd name="T51" fmla="*/ 0 h 22"/>
                            <a:gd name="T52" fmla="*/ 0 w 70"/>
                            <a:gd name="T53" fmla="*/ 0 h 22"/>
                            <a:gd name="T54" fmla="*/ 0 w 70"/>
                            <a:gd name="T55" fmla="*/ 0 h 22"/>
                            <a:gd name="T56" fmla="*/ 0 w 70"/>
                            <a:gd name="T57" fmla="*/ 0 h 22"/>
                            <a:gd name="T58" fmla="*/ 0 w 70"/>
                            <a:gd name="T59" fmla="*/ 0 h 22"/>
                            <a:gd name="T60" fmla="*/ 0 w 70"/>
                            <a:gd name="T61" fmla="*/ 0 h 22"/>
                            <a:gd name="T62" fmla="*/ 0 w 70"/>
                            <a:gd name="T63" fmla="*/ 0 h 22"/>
                            <a:gd name="T64" fmla="*/ 0 w 70"/>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0"/>
                            <a:gd name="T100" fmla="*/ 0 h 22"/>
                            <a:gd name="T101" fmla="*/ 70 w 70"/>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0" h="22">
                              <a:moveTo>
                                <a:pt x="13" y="0"/>
                              </a:moveTo>
                              <a:lnTo>
                                <a:pt x="13" y="0"/>
                              </a:lnTo>
                              <a:lnTo>
                                <a:pt x="9" y="0"/>
                              </a:lnTo>
                              <a:lnTo>
                                <a:pt x="7" y="3"/>
                              </a:lnTo>
                              <a:lnTo>
                                <a:pt x="3" y="3"/>
                              </a:lnTo>
                              <a:lnTo>
                                <a:pt x="3" y="5"/>
                              </a:lnTo>
                              <a:lnTo>
                                <a:pt x="0" y="9"/>
                              </a:lnTo>
                              <a:lnTo>
                                <a:pt x="0" y="11"/>
                              </a:lnTo>
                              <a:lnTo>
                                <a:pt x="0" y="14"/>
                              </a:lnTo>
                              <a:lnTo>
                                <a:pt x="3" y="17"/>
                              </a:lnTo>
                              <a:lnTo>
                                <a:pt x="3" y="20"/>
                              </a:lnTo>
                              <a:lnTo>
                                <a:pt x="7" y="20"/>
                              </a:lnTo>
                              <a:lnTo>
                                <a:pt x="9" y="22"/>
                              </a:lnTo>
                              <a:lnTo>
                                <a:pt x="13" y="22"/>
                              </a:lnTo>
                              <a:lnTo>
                                <a:pt x="54" y="22"/>
                              </a:lnTo>
                              <a:lnTo>
                                <a:pt x="61" y="22"/>
                              </a:lnTo>
                              <a:lnTo>
                                <a:pt x="63" y="20"/>
                              </a:lnTo>
                              <a:lnTo>
                                <a:pt x="67" y="20"/>
                              </a:lnTo>
                              <a:lnTo>
                                <a:pt x="67" y="17"/>
                              </a:lnTo>
                              <a:lnTo>
                                <a:pt x="70" y="17"/>
                              </a:lnTo>
                              <a:lnTo>
                                <a:pt x="70" y="14"/>
                              </a:lnTo>
                              <a:lnTo>
                                <a:pt x="70" y="11"/>
                              </a:lnTo>
                              <a:lnTo>
                                <a:pt x="70" y="9"/>
                              </a:lnTo>
                              <a:lnTo>
                                <a:pt x="70" y="5"/>
                              </a:lnTo>
                              <a:lnTo>
                                <a:pt x="67" y="5"/>
                              </a:lnTo>
                              <a:lnTo>
                                <a:pt x="67" y="3"/>
                              </a:lnTo>
                              <a:lnTo>
                                <a:pt x="63" y="3"/>
                              </a:lnTo>
                              <a:lnTo>
                                <a:pt x="61" y="0"/>
                              </a:lnTo>
                              <a:lnTo>
                                <a:pt x="54"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075" name="Line 776"/>
                        <p:cNvSpPr>
                          <a:spLocks noChangeShapeType="1"/>
                        </p:cNvSpPr>
                        <p:nvPr/>
                      </p:nvSpPr>
                      <p:spPr bwMode="auto">
                        <a:xfrm>
                          <a:off x="2069" y="2091"/>
                          <a:ext cx="1" cy="1"/>
                        </a:xfrm>
                        <a:prstGeom prst="line">
                          <a:avLst/>
                        </a:prstGeom>
                        <a:noFill/>
                        <a:ln w="28575">
                          <a:solidFill>
                            <a:schemeClr val="tx1"/>
                          </a:solidFill>
                          <a:round/>
                          <a:headEnd/>
                          <a:tailEnd/>
                        </a:ln>
                      </p:spPr>
                      <p:txBody>
                        <a:bodyPr/>
                        <a:lstStyle/>
                        <a:p>
                          <a:endParaRPr lang="fr-CA"/>
                        </a:p>
                      </p:txBody>
                    </p:sp>
                    <p:sp>
                      <p:nvSpPr>
                        <p:cNvPr id="123076" name="Freeform 777"/>
                        <p:cNvSpPr>
                          <a:spLocks/>
                        </p:cNvSpPr>
                        <p:nvPr/>
                      </p:nvSpPr>
                      <p:spPr bwMode="auto">
                        <a:xfrm>
                          <a:off x="2069" y="2085"/>
                          <a:ext cx="6" cy="8"/>
                        </a:xfrm>
                        <a:custGeom>
                          <a:avLst/>
                          <a:gdLst>
                            <a:gd name="T0" fmla="*/ 0 w 25"/>
                            <a:gd name="T1" fmla="*/ 0 h 39"/>
                            <a:gd name="T2" fmla="*/ 0 w 25"/>
                            <a:gd name="T3" fmla="*/ 0 h 39"/>
                            <a:gd name="T4" fmla="*/ 0 w 25"/>
                            <a:gd name="T5" fmla="*/ 0 h 39"/>
                            <a:gd name="T6" fmla="*/ 0 w 25"/>
                            <a:gd name="T7" fmla="*/ 0 h 39"/>
                            <a:gd name="T8" fmla="*/ 0 w 25"/>
                            <a:gd name="T9" fmla="*/ 0 h 39"/>
                            <a:gd name="T10" fmla="*/ 0 w 25"/>
                            <a:gd name="T11" fmla="*/ 0 h 39"/>
                            <a:gd name="T12" fmla="*/ 0 w 25"/>
                            <a:gd name="T13" fmla="*/ 0 h 39"/>
                            <a:gd name="T14" fmla="*/ 0 w 25"/>
                            <a:gd name="T15" fmla="*/ 0 h 39"/>
                            <a:gd name="T16" fmla="*/ 0 w 25"/>
                            <a:gd name="T17" fmla="*/ 0 h 39"/>
                            <a:gd name="T18" fmla="*/ 0 w 25"/>
                            <a:gd name="T19" fmla="*/ 0 h 39"/>
                            <a:gd name="T20" fmla="*/ 0 w 25"/>
                            <a:gd name="T21" fmla="*/ 0 h 39"/>
                            <a:gd name="T22" fmla="*/ 0 w 25"/>
                            <a:gd name="T23" fmla="*/ 0 h 39"/>
                            <a:gd name="T24" fmla="*/ 0 w 25"/>
                            <a:gd name="T25" fmla="*/ 0 h 39"/>
                            <a:gd name="T26" fmla="*/ 0 w 25"/>
                            <a:gd name="T27" fmla="*/ 0 h 39"/>
                            <a:gd name="T28" fmla="*/ 0 w 25"/>
                            <a:gd name="T29" fmla="*/ 0 h 39"/>
                            <a:gd name="T30" fmla="*/ 0 w 25"/>
                            <a:gd name="T31" fmla="*/ 0 h 39"/>
                            <a:gd name="T32" fmla="*/ 0 w 25"/>
                            <a:gd name="T33" fmla="*/ 0 h 39"/>
                            <a:gd name="T34" fmla="*/ 0 w 25"/>
                            <a:gd name="T35" fmla="*/ 0 h 39"/>
                            <a:gd name="T36" fmla="*/ 0 w 25"/>
                            <a:gd name="T37" fmla="*/ 0 h 39"/>
                            <a:gd name="T38" fmla="*/ 0 w 25"/>
                            <a:gd name="T39" fmla="*/ 0 h 39"/>
                            <a:gd name="T40" fmla="*/ 0 w 25"/>
                            <a:gd name="T41" fmla="*/ 0 h 39"/>
                            <a:gd name="T42" fmla="*/ 0 w 25"/>
                            <a:gd name="T43" fmla="*/ 0 h 39"/>
                            <a:gd name="T44" fmla="*/ 0 w 25"/>
                            <a:gd name="T45" fmla="*/ 0 h 39"/>
                            <a:gd name="T46" fmla="*/ 0 w 25"/>
                            <a:gd name="T47" fmla="*/ 0 h 39"/>
                            <a:gd name="T48" fmla="*/ 0 w 25"/>
                            <a:gd name="T49" fmla="*/ 0 h 39"/>
                            <a:gd name="T50" fmla="*/ 0 w 25"/>
                            <a:gd name="T51" fmla="*/ 0 h 39"/>
                            <a:gd name="T52" fmla="*/ 0 w 25"/>
                            <a:gd name="T53" fmla="*/ 0 h 39"/>
                            <a:gd name="T54" fmla="*/ 0 w 25"/>
                            <a:gd name="T55" fmla="*/ 0 h 39"/>
                            <a:gd name="T56" fmla="*/ 0 w 25"/>
                            <a:gd name="T57" fmla="*/ 0 h 39"/>
                            <a:gd name="T58" fmla="*/ 0 w 25"/>
                            <a:gd name="T59" fmla="*/ 0 h 39"/>
                            <a:gd name="T60" fmla="*/ 0 w 25"/>
                            <a:gd name="T61" fmla="*/ 0 h 39"/>
                            <a:gd name="T62" fmla="*/ 0 w 25"/>
                            <a:gd name="T63" fmla="*/ 0 h 39"/>
                            <a:gd name="T64" fmla="*/ 0 w 25"/>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39"/>
                            <a:gd name="T101" fmla="*/ 25 w 25"/>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39">
                              <a:moveTo>
                                <a:pt x="0" y="28"/>
                              </a:moveTo>
                              <a:lnTo>
                                <a:pt x="0" y="31"/>
                              </a:lnTo>
                              <a:lnTo>
                                <a:pt x="0" y="34"/>
                              </a:lnTo>
                              <a:lnTo>
                                <a:pt x="3" y="34"/>
                              </a:lnTo>
                              <a:lnTo>
                                <a:pt x="3" y="37"/>
                              </a:lnTo>
                              <a:lnTo>
                                <a:pt x="7" y="37"/>
                              </a:lnTo>
                              <a:lnTo>
                                <a:pt x="7" y="39"/>
                              </a:lnTo>
                              <a:lnTo>
                                <a:pt x="9" y="39"/>
                              </a:lnTo>
                              <a:lnTo>
                                <a:pt x="13" y="39"/>
                              </a:lnTo>
                              <a:lnTo>
                                <a:pt x="16" y="39"/>
                              </a:lnTo>
                              <a:lnTo>
                                <a:pt x="18" y="37"/>
                              </a:lnTo>
                              <a:lnTo>
                                <a:pt x="22" y="37"/>
                              </a:lnTo>
                              <a:lnTo>
                                <a:pt x="22" y="34"/>
                              </a:lnTo>
                              <a:lnTo>
                                <a:pt x="25" y="34"/>
                              </a:lnTo>
                              <a:lnTo>
                                <a:pt x="25" y="31"/>
                              </a:lnTo>
                              <a:lnTo>
                                <a:pt x="25" y="17"/>
                              </a:lnTo>
                              <a:lnTo>
                                <a:pt x="25" y="11"/>
                              </a:lnTo>
                              <a:lnTo>
                                <a:pt x="25" y="9"/>
                              </a:lnTo>
                              <a:lnTo>
                                <a:pt x="22" y="5"/>
                              </a:lnTo>
                              <a:lnTo>
                                <a:pt x="18" y="3"/>
                              </a:lnTo>
                              <a:lnTo>
                                <a:pt x="16" y="3"/>
                              </a:lnTo>
                              <a:lnTo>
                                <a:pt x="16" y="0"/>
                              </a:lnTo>
                              <a:lnTo>
                                <a:pt x="13" y="0"/>
                              </a:lnTo>
                              <a:lnTo>
                                <a:pt x="9" y="0"/>
                              </a:lnTo>
                              <a:lnTo>
                                <a:pt x="7" y="3"/>
                              </a:lnTo>
                              <a:lnTo>
                                <a:pt x="3" y="5"/>
                              </a:lnTo>
                              <a:lnTo>
                                <a:pt x="0" y="9"/>
                              </a:lnTo>
                              <a:lnTo>
                                <a:pt x="0" y="14"/>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077" name="Line 778"/>
                        <p:cNvSpPr>
                          <a:spLocks noChangeShapeType="1"/>
                        </p:cNvSpPr>
                        <p:nvPr/>
                      </p:nvSpPr>
                      <p:spPr bwMode="auto">
                        <a:xfrm>
                          <a:off x="2073" y="2085"/>
                          <a:ext cx="1" cy="1"/>
                        </a:xfrm>
                        <a:prstGeom prst="line">
                          <a:avLst/>
                        </a:prstGeom>
                        <a:noFill/>
                        <a:ln w="28575">
                          <a:solidFill>
                            <a:schemeClr val="tx1"/>
                          </a:solidFill>
                          <a:round/>
                          <a:headEnd/>
                          <a:tailEnd/>
                        </a:ln>
                      </p:spPr>
                      <p:txBody>
                        <a:bodyPr/>
                        <a:lstStyle/>
                        <a:p>
                          <a:endParaRPr lang="fr-CA"/>
                        </a:p>
                      </p:txBody>
                    </p:sp>
                    <p:sp>
                      <p:nvSpPr>
                        <p:cNvPr id="123078" name="Freeform 779"/>
                        <p:cNvSpPr>
                          <a:spLocks/>
                        </p:cNvSpPr>
                        <p:nvPr/>
                      </p:nvSpPr>
                      <p:spPr bwMode="auto">
                        <a:xfrm>
                          <a:off x="2069" y="2085"/>
                          <a:ext cx="10" cy="4"/>
                        </a:xfrm>
                        <a:custGeom>
                          <a:avLst/>
                          <a:gdLst>
                            <a:gd name="T0" fmla="*/ 0 w 38"/>
                            <a:gd name="T1" fmla="*/ 0 h 22"/>
                            <a:gd name="T2" fmla="*/ 0 w 38"/>
                            <a:gd name="T3" fmla="*/ 0 h 22"/>
                            <a:gd name="T4" fmla="*/ 0 w 38"/>
                            <a:gd name="T5" fmla="*/ 0 h 22"/>
                            <a:gd name="T6" fmla="*/ 0 w 38"/>
                            <a:gd name="T7" fmla="*/ 0 h 22"/>
                            <a:gd name="T8" fmla="*/ 0 w 38"/>
                            <a:gd name="T9" fmla="*/ 0 h 22"/>
                            <a:gd name="T10" fmla="*/ 0 w 38"/>
                            <a:gd name="T11" fmla="*/ 0 h 22"/>
                            <a:gd name="T12" fmla="*/ 0 w 38"/>
                            <a:gd name="T13" fmla="*/ 0 h 22"/>
                            <a:gd name="T14" fmla="*/ 0 w 38"/>
                            <a:gd name="T15" fmla="*/ 0 h 22"/>
                            <a:gd name="T16" fmla="*/ 0 w 38"/>
                            <a:gd name="T17" fmla="*/ 0 h 22"/>
                            <a:gd name="T18" fmla="*/ 0 w 38"/>
                            <a:gd name="T19" fmla="*/ 0 h 22"/>
                            <a:gd name="T20" fmla="*/ 0 w 38"/>
                            <a:gd name="T21" fmla="*/ 0 h 22"/>
                            <a:gd name="T22" fmla="*/ 0 w 38"/>
                            <a:gd name="T23" fmla="*/ 0 h 22"/>
                            <a:gd name="T24" fmla="*/ 0 w 38"/>
                            <a:gd name="T25" fmla="*/ 0 h 22"/>
                            <a:gd name="T26" fmla="*/ 0 w 38"/>
                            <a:gd name="T27" fmla="*/ 0 h 22"/>
                            <a:gd name="T28" fmla="*/ 0 w 38"/>
                            <a:gd name="T29" fmla="*/ 0 h 22"/>
                            <a:gd name="T30" fmla="*/ 0 w 38"/>
                            <a:gd name="T31" fmla="*/ 0 h 22"/>
                            <a:gd name="T32" fmla="*/ 0 w 38"/>
                            <a:gd name="T33" fmla="*/ 0 h 22"/>
                            <a:gd name="T34" fmla="*/ 0 w 38"/>
                            <a:gd name="T35" fmla="*/ 0 h 22"/>
                            <a:gd name="T36" fmla="*/ 0 w 38"/>
                            <a:gd name="T37" fmla="*/ 0 h 22"/>
                            <a:gd name="T38" fmla="*/ 0 w 38"/>
                            <a:gd name="T39" fmla="*/ 0 h 22"/>
                            <a:gd name="T40" fmla="*/ 0 w 38"/>
                            <a:gd name="T41" fmla="*/ 0 h 22"/>
                            <a:gd name="T42" fmla="*/ 0 w 38"/>
                            <a:gd name="T43" fmla="*/ 0 h 22"/>
                            <a:gd name="T44" fmla="*/ 0 w 38"/>
                            <a:gd name="T45" fmla="*/ 0 h 22"/>
                            <a:gd name="T46" fmla="*/ 0 w 38"/>
                            <a:gd name="T47" fmla="*/ 0 h 22"/>
                            <a:gd name="T48" fmla="*/ 0 w 38"/>
                            <a:gd name="T49" fmla="*/ 0 h 22"/>
                            <a:gd name="T50" fmla="*/ 0 w 38"/>
                            <a:gd name="T51" fmla="*/ 0 h 22"/>
                            <a:gd name="T52" fmla="*/ 0 w 38"/>
                            <a:gd name="T53" fmla="*/ 0 h 22"/>
                            <a:gd name="T54" fmla="*/ 0 w 38"/>
                            <a:gd name="T55" fmla="*/ 0 h 22"/>
                            <a:gd name="T56" fmla="*/ 0 w 38"/>
                            <a:gd name="T57" fmla="*/ 0 h 22"/>
                            <a:gd name="T58" fmla="*/ 0 w 38"/>
                            <a:gd name="T59" fmla="*/ 0 h 22"/>
                            <a:gd name="T60" fmla="*/ 0 w 38"/>
                            <a:gd name="T61" fmla="*/ 0 h 22"/>
                            <a:gd name="T62" fmla="*/ 0 w 38"/>
                            <a:gd name="T63" fmla="*/ 0 h 22"/>
                            <a:gd name="T64" fmla="*/ 0 w 3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22"/>
                            <a:gd name="T101" fmla="*/ 38 w 38"/>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22">
                              <a:moveTo>
                                <a:pt x="13" y="0"/>
                              </a:moveTo>
                              <a:lnTo>
                                <a:pt x="9" y="0"/>
                              </a:lnTo>
                              <a:lnTo>
                                <a:pt x="7" y="3"/>
                              </a:lnTo>
                              <a:lnTo>
                                <a:pt x="3" y="5"/>
                              </a:lnTo>
                              <a:lnTo>
                                <a:pt x="0" y="9"/>
                              </a:lnTo>
                              <a:lnTo>
                                <a:pt x="0" y="11"/>
                              </a:lnTo>
                              <a:lnTo>
                                <a:pt x="0" y="14"/>
                              </a:lnTo>
                              <a:lnTo>
                                <a:pt x="0" y="17"/>
                              </a:lnTo>
                              <a:lnTo>
                                <a:pt x="3" y="20"/>
                              </a:lnTo>
                              <a:lnTo>
                                <a:pt x="7" y="22"/>
                              </a:lnTo>
                              <a:lnTo>
                                <a:pt x="9" y="22"/>
                              </a:lnTo>
                              <a:lnTo>
                                <a:pt x="22" y="22"/>
                              </a:lnTo>
                              <a:lnTo>
                                <a:pt x="29" y="22"/>
                              </a:lnTo>
                              <a:lnTo>
                                <a:pt x="31" y="22"/>
                              </a:lnTo>
                              <a:lnTo>
                                <a:pt x="35" y="22"/>
                              </a:lnTo>
                              <a:lnTo>
                                <a:pt x="35" y="20"/>
                              </a:lnTo>
                              <a:lnTo>
                                <a:pt x="38" y="20"/>
                              </a:lnTo>
                              <a:lnTo>
                                <a:pt x="38" y="17"/>
                              </a:lnTo>
                              <a:lnTo>
                                <a:pt x="38" y="14"/>
                              </a:lnTo>
                              <a:lnTo>
                                <a:pt x="38" y="11"/>
                              </a:lnTo>
                              <a:lnTo>
                                <a:pt x="38" y="9"/>
                              </a:lnTo>
                              <a:lnTo>
                                <a:pt x="38" y="5"/>
                              </a:lnTo>
                              <a:lnTo>
                                <a:pt x="35" y="5"/>
                              </a:lnTo>
                              <a:lnTo>
                                <a:pt x="35" y="3"/>
                              </a:lnTo>
                              <a:lnTo>
                                <a:pt x="31" y="3"/>
                              </a:lnTo>
                              <a:lnTo>
                                <a:pt x="25"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079" name="Line 780"/>
                        <p:cNvSpPr>
                          <a:spLocks noChangeShapeType="1"/>
                        </p:cNvSpPr>
                        <p:nvPr/>
                      </p:nvSpPr>
                      <p:spPr bwMode="auto">
                        <a:xfrm>
                          <a:off x="2073" y="2087"/>
                          <a:ext cx="1" cy="1"/>
                        </a:xfrm>
                        <a:prstGeom prst="line">
                          <a:avLst/>
                        </a:prstGeom>
                        <a:noFill/>
                        <a:ln w="28575">
                          <a:solidFill>
                            <a:schemeClr val="tx1"/>
                          </a:solidFill>
                          <a:round/>
                          <a:headEnd/>
                          <a:tailEnd/>
                        </a:ln>
                      </p:spPr>
                      <p:txBody>
                        <a:bodyPr/>
                        <a:lstStyle/>
                        <a:p>
                          <a:endParaRPr lang="fr-CA"/>
                        </a:p>
                      </p:txBody>
                    </p:sp>
                    <p:sp>
                      <p:nvSpPr>
                        <p:cNvPr id="123080" name="Freeform 781"/>
                        <p:cNvSpPr>
                          <a:spLocks/>
                        </p:cNvSpPr>
                        <p:nvPr/>
                      </p:nvSpPr>
                      <p:spPr bwMode="auto">
                        <a:xfrm>
                          <a:off x="2073" y="2082"/>
                          <a:ext cx="6" cy="7"/>
                        </a:xfrm>
                        <a:custGeom>
                          <a:avLst/>
                          <a:gdLst>
                            <a:gd name="T0" fmla="*/ 0 w 25"/>
                            <a:gd name="T1" fmla="*/ 0 h 36"/>
                            <a:gd name="T2" fmla="*/ 0 w 25"/>
                            <a:gd name="T3" fmla="*/ 0 h 36"/>
                            <a:gd name="T4" fmla="*/ 0 w 25"/>
                            <a:gd name="T5" fmla="*/ 0 h 36"/>
                            <a:gd name="T6" fmla="*/ 0 w 25"/>
                            <a:gd name="T7" fmla="*/ 0 h 36"/>
                            <a:gd name="T8" fmla="*/ 0 w 25"/>
                            <a:gd name="T9" fmla="*/ 0 h 36"/>
                            <a:gd name="T10" fmla="*/ 0 w 25"/>
                            <a:gd name="T11" fmla="*/ 0 h 36"/>
                            <a:gd name="T12" fmla="*/ 0 w 25"/>
                            <a:gd name="T13" fmla="*/ 0 h 36"/>
                            <a:gd name="T14" fmla="*/ 0 w 25"/>
                            <a:gd name="T15" fmla="*/ 0 h 36"/>
                            <a:gd name="T16" fmla="*/ 0 w 25"/>
                            <a:gd name="T17" fmla="*/ 0 h 36"/>
                            <a:gd name="T18" fmla="*/ 0 w 25"/>
                            <a:gd name="T19" fmla="*/ 0 h 36"/>
                            <a:gd name="T20" fmla="*/ 0 w 25"/>
                            <a:gd name="T21" fmla="*/ 0 h 36"/>
                            <a:gd name="T22" fmla="*/ 0 w 25"/>
                            <a:gd name="T23" fmla="*/ 0 h 36"/>
                            <a:gd name="T24" fmla="*/ 0 w 25"/>
                            <a:gd name="T25" fmla="*/ 0 h 36"/>
                            <a:gd name="T26" fmla="*/ 0 w 25"/>
                            <a:gd name="T27" fmla="*/ 0 h 36"/>
                            <a:gd name="T28" fmla="*/ 0 w 25"/>
                            <a:gd name="T29" fmla="*/ 0 h 36"/>
                            <a:gd name="T30" fmla="*/ 0 w 25"/>
                            <a:gd name="T31" fmla="*/ 0 h 36"/>
                            <a:gd name="T32" fmla="*/ 0 w 25"/>
                            <a:gd name="T33" fmla="*/ 0 h 36"/>
                            <a:gd name="T34" fmla="*/ 0 w 25"/>
                            <a:gd name="T35" fmla="*/ 0 h 36"/>
                            <a:gd name="T36" fmla="*/ 0 w 25"/>
                            <a:gd name="T37" fmla="*/ 0 h 36"/>
                            <a:gd name="T38" fmla="*/ 0 w 25"/>
                            <a:gd name="T39" fmla="*/ 0 h 36"/>
                            <a:gd name="T40" fmla="*/ 0 w 25"/>
                            <a:gd name="T41" fmla="*/ 0 h 36"/>
                            <a:gd name="T42" fmla="*/ 0 w 25"/>
                            <a:gd name="T43" fmla="*/ 0 h 36"/>
                            <a:gd name="T44" fmla="*/ 0 w 25"/>
                            <a:gd name="T45" fmla="*/ 0 h 36"/>
                            <a:gd name="T46" fmla="*/ 0 w 25"/>
                            <a:gd name="T47" fmla="*/ 0 h 36"/>
                            <a:gd name="T48" fmla="*/ 0 w 25"/>
                            <a:gd name="T49" fmla="*/ 0 h 36"/>
                            <a:gd name="T50" fmla="*/ 0 w 25"/>
                            <a:gd name="T51" fmla="*/ 0 h 36"/>
                            <a:gd name="T52" fmla="*/ 0 w 25"/>
                            <a:gd name="T53" fmla="*/ 0 h 36"/>
                            <a:gd name="T54" fmla="*/ 0 w 25"/>
                            <a:gd name="T55" fmla="*/ 0 h 36"/>
                            <a:gd name="T56" fmla="*/ 0 w 25"/>
                            <a:gd name="T57" fmla="*/ 0 h 36"/>
                            <a:gd name="T58" fmla="*/ 0 w 25"/>
                            <a:gd name="T59" fmla="*/ 0 h 36"/>
                            <a:gd name="T60" fmla="*/ 0 w 25"/>
                            <a:gd name="T61" fmla="*/ 0 h 36"/>
                            <a:gd name="T62" fmla="*/ 0 w 25"/>
                            <a:gd name="T63" fmla="*/ 0 h 36"/>
                            <a:gd name="T64" fmla="*/ 0 w 25"/>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36"/>
                            <a:gd name="T101" fmla="*/ 25 w 25"/>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36">
                              <a:moveTo>
                                <a:pt x="0" y="25"/>
                              </a:moveTo>
                              <a:lnTo>
                                <a:pt x="0" y="28"/>
                              </a:lnTo>
                              <a:lnTo>
                                <a:pt x="3" y="31"/>
                              </a:lnTo>
                              <a:lnTo>
                                <a:pt x="3" y="34"/>
                              </a:lnTo>
                              <a:lnTo>
                                <a:pt x="5" y="34"/>
                              </a:lnTo>
                              <a:lnTo>
                                <a:pt x="5" y="36"/>
                              </a:lnTo>
                              <a:lnTo>
                                <a:pt x="9" y="36"/>
                              </a:lnTo>
                              <a:lnTo>
                                <a:pt x="12" y="36"/>
                              </a:lnTo>
                              <a:lnTo>
                                <a:pt x="16" y="36"/>
                              </a:lnTo>
                              <a:lnTo>
                                <a:pt x="18" y="36"/>
                              </a:lnTo>
                              <a:lnTo>
                                <a:pt x="22" y="36"/>
                              </a:lnTo>
                              <a:lnTo>
                                <a:pt x="22" y="34"/>
                              </a:lnTo>
                              <a:lnTo>
                                <a:pt x="25" y="34"/>
                              </a:lnTo>
                              <a:lnTo>
                                <a:pt x="25" y="31"/>
                              </a:lnTo>
                              <a:lnTo>
                                <a:pt x="25" y="28"/>
                              </a:lnTo>
                              <a:lnTo>
                                <a:pt x="25" y="14"/>
                              </a:lnTo>
                              <a:lnTo>
                                <a:pt x="25" y="8"/>
                              </a:lnTo>
                              <a:lnTo>
                                <a:pt x="25" y="6"/>
                              </a:lnTo>
                              <a:lnTo>
                                <a:pt x="22" y="2"/>
                              </a:lnTo>
                              <a:lnTo>
                                <a:pt x="22" y="0"/>
                              </a:lnTo>
                              <a:lnTo>
                                <a:pt x="18" y="0"/>
                              </a:lnTo>
                              <a:lnTo>
                                <a:pt x="16" y="0"/>
                              </a:lnTo>
                              <a:lnTo>
                                <a:pt x="12" y="0"/>
                              </a:lnTo>
                              <a:lnTo>
                                <a:pt x="9" y="0"/>
                              </a:lnTo>
                              <a:lnTo>
                                <a:pt x="5" y="0"/>
                              </a:lnTo>
                              <a:lnTo>
                                <a:pt x="5" y="2"/>
                              </a:lnTo>
                              <a:lnTo>
                                <a:pt x="3" y="6"/>
                              </a:lnTo>
                              <a:lnTo>
                                <a:pt x="0" y="11"/>
                              </a:lnTo>
                              <a:lnTo>
                                <a:pt x="0" y="25"/>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081" name="Line 782"/>
                        <p:cNvSpPr>
                          <a:spLocks noChangeShapeType="1"/>
                        </p:cNvSpPr>
                        <p:nvPr/>
                      </p:nvSpPr>
                      <p:spPr bwMode="auto">
                        <a:xfrm>
                          <a:off x="2075" y="2082"/>
                          <a:ext cx="1" cy="1"/>
                        </a:xfrm>
                        <a:prstGeom prst="line">
                          <a:avLst/>
                        </a:prstGeom>
                        <a:noFill/>
                        <a:ln w="28575">
                          <a:solidFill>
                            <a:schemeClr val="tx1"/>
                          </a:solidFill>
                          <a:round/>
                          <a:headEnd/>
                          <a:tailEnd/>
                        </a:ln>
                      </p:spPr>
                      <p:txBody>
                        <a:bodyPr/>
                        <a:lstStyle/>
                        <a:p>
                          <a:endParaRPr lang="fr-CA"/>
                        </a:p>
                      </p:txBody>
                    </p:sp>
                    <p:sp>
                      <p:nvSpPr>
                        <p:cNvPr id="123082" name="Freeform 783"/>
                        <p:cNvSpPr>
                          <a:spLocks/>
                        </p:cNvSpPr>
                        <p:nvPr/>
                      </p:nvSpPr>
                      <p:spPr bwMode="auto">
                        <a:xfrm>
                          <a:off x="2073" y="2082"/>
                          <a:ext cx="10" cy="5"/>
                        </a:xfrm>
                        <a:custGeom>
                          <a:avLst/>
                          <a:gdLst>
                            <a:gd name="T0" fmla="*/ 0 w 42"/>
                            <a:gd name="T1" fmla="*/ 0 h 23"/>
                            <a:gd name="T2" fmla="*/ 0 w 42"/>
                            <a:gd name="T3" fmla="*/ 0 h 23"/>
                            <a:gd name="T4" fmla="*/ 0 w 42"/>
                            <a:gd name="T5" fmla="*/ 0 h 23"/>
                            <a:gd name="T6" fmla="*/ 0 w 42"/>
                            <a:gd name="T7" fmla="*/ 0 h 23"/>
                            <a:gd name="T8" fmla="*/ 0 w 42"/>
                            <a:gd name="T9" fmla="*/ 0 h 23"/>
                            <a:gd name="T10" fmla="*/ 0 w 42"/>
                            <a:gd name="T11" fmla="*/ 0 h 23"/>
                            <a:gd name="T12" fmla="*/ 0 w 42"/>
                            <a:gd name="T13" fmla="*/ 0 h 23"/>
                            <a:gd name="T14" fmla="*/ 0 w 42"/>
                            <a:gd name="T15" fmla="*/ 0 h 23"/>
                            <a:gd name="T16" fmla="*/ 0 w 42"/>
                            <a:gd name="T17" fmla="*/ 0 h 23"/>
                            <a:gd name="T18" fmla="*/ 0 w 42"/>
                            <a:gd name="T19" fmla="*/ 0 h 23"/>
                            <a:gd name="T20" fmla="*/ 0 w 42"/>
                            <a:gd name="T21" fmla="*/ 0 h 23"/>
                            <a:gd name="T22" fmla="*/ 0 w 42"/>
                            <a:gd name="T23" fmla="*/ 0 h 23"/>
                            <a:gd name="T24" fmla="*/ 0 w 42"/>
                            <a:gd name="T25" fmla="*/ 0 h 23"/>
                            <a:gd name="T26" fmla="*/ 0 w 42"/>
                            <a:gd name="T27" fmla="*/ 0 h 23"/>
                            <a:gd name="T28" fmla="*/ 0 w 42"/>
                            <a:gd name="T29" fmla="*/ 0 h 23"/>
                            <a:gd name="T30" fmla="*/ 0 w 42"/>
                            <a:gd name="T31" fmla="*/ 0 h 23"/>
                            <a:gd name="T32" fmla="*/ 0 w 42"/>
                            <a:gd name="T33" fmla="*/ 0 h 23"/>
                            <a:gd name="T34" fmla="*/ 0 w 42"/>
                            <a:gd name="T35" fmla="*/ 0 h 23"/>
                            <a:gd name="T36" fmla="*/ 0 w 42"/>
                            <a:gd name="T37" fmla="*/ 0 h 23"/>
                            <a:gd name="T38" fmla="*/ 0 w 42"/>
                            <a:gd name="T39" fmla="*/ 0 h 23"/>
                            <a:gd name="T40" fmla="*/ 0 w 42"/>
                            <a:gd name="T41" fmla="*/ 0 h 23"/>
                            <a:gd name="T42" fmla="*/ 0 w 42"/>
                            <a:gd name="T43" fmla="*/ 0 h 23"/>
                            <a:gd name="T44" fmla="*/ 0 w 42"/>
                            <a:gd name="T45" fmla="*/ 0 h 23"/>
                            <a:gd name="T46" fmla="*/ 0 w 42"/>
                            <a:gd name="T47" fmla="*/ 0 h 23"/>
                            <a:gd name="T48" fmla="*/ 0 w 42"/>
                            <a:gd name="T49" fmla="*/ 0 h 23"/>
                            <a:gd name="T50" fmla="*/ 0 w 42"/>
                            <a:gd name="T51" fmla="*/ 0 h 23"/>
                            <a:gd name="T52" fmla="*/ 0 w 42"/>
                            <a:gd name="T53" fmla="*/ 0 h 23"/>
                            <a:gd name="T54" fmla="*/ 0 w 42"/>
                            <a:gd name="T55" fmla="*/ 0 h 23"/>
                            <a:gd name="T56" fmla="*/ 0 w 42"/>
                            <a:gd name="T57" fmla="*/ 0 h 23"/>
                            <a:gd name="T58" fmla="*/ 0 w 42"/>
                            <a:gd name="T59" fmla="*/ 0 h 23"/>
                            <a:gd name="T60" fmla="*/ 0 w 42"/>
                            <a:gd name="T61" fmla="*/ 0 h 23"/>
                            <a:gd name="T62" fmla="*/ 0 w 42"/>
                            <a:gd name="T63" fmla="*/ 0 h 23"/>
                            <a:gd name="T64" fmla="*/ 0 w 42"/>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2"/>
                            <a:gd name="T100" fmla="*/ 0 h 23"/>
                            <a:gd name="T101" fmla="*/ 42 w 42"/>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2" h="23">
                              <a:moveTo>
                                <a:pt x="12" y="0"/>
                              </a:moveTo>
                              <a:lnTo>
                                <a:pt x="12" y="0"/>
                              </a:lnTo>
                              <a:lnTo>
                                <a:pt x="9" y="0"/>
                              </a:lnTo>
                              <a:lnTo>
                                <a:pt x="5" y="0"/>
                              </a:lnTo>
                              <a:lnTo>
                                <a:pt x="5" y="2"/>
                              </a:lnTo>
                              <a:lnTo>
                                <a:pt x="3" y="6"/>
                              </a:lnTo>
                              <a:lnTo>
                                <a:pt x="0" y="8"/>
                              </a:lnTo>
                              <a:lnTo>
                                <a:pt x="0" y="11"/>
                              </a:lnTo>
                              <a:lnTo>
                                <a:pt x="0" y="14"/>
                              </a:lnTo>
                              <a:lnTo>
                                <a:pt x="3" y="14"/>
                              </a:lnTo>
                              <a:lnTo>
                                <a:pt x="3" y="17"/>
                              </a:lnTo>
                              <a:lnTo>
                                <a:pt x="5" y="19"/>
                              </a:lnTo>
                              <a:lnTo>
                                <a:pt x="9" y="19"/>
                              </a:lnTo>
                              <a:lnTo>
                                <a:pt x="12" y="23"/>
                              </a:lnTo>
                              <a:lnTo>
                                <a:pt x="25" y="23"/>
                              </a:lnTo>
                              <a:lnTo>
                                <a:pt x="31" y="23"/>
                              </a:lnTo>
                              <a:lnTo>
                                <a:pt x="31" y="19"/>
                              </a:lnTo>
                              <a:lnTo>
                                <a:pt x="35" y="19"/>
                              </a:lnTo>
                              <a:lnTo>
                                <a:pt x="38" y="19"/>
                              </a:lnTo>
                              <a:lnTo>
                                <a:pt x="38" y="17"/>
                              </a:lnTo>
                              <a:lnTo>
                                <a:pt x="42" y="14"/>
                              </a:lnTo>
                              <a:lnTo>
                                <a:pt x="42" y="11"/>
                              </a:lnTo>
                              <a:lnTo>
                                <a:pt x="42" y="8"/>
                              </a:lnTo>
                              <a:lnTo>
                                <a:pt x="42" y="6"/>
                              </a:lnTo>
                              <a:lnTo>
                                <a:pt x="38" y="6"/>
                              </a:lnTo>
                              <a:lnTo>
                                <a:pt x="38" y="2"/>
                              </a:lnTo>
                              <a:lnTo>
                                <a:pt x="35" y="0"/>
                              </a:lnTo>
                              <a:lnTo>
                                <a:pt x="31" y="0"/>
                              </a:lnTo>
                              <a:lnTo>
                                <a:pt x="25"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083" name="Line 784"/>
                        <p:cNvSpPr>
                          <a:spLocks noChangeShapeType="1"/>
                        </p:cNvSpPr>
                        <p:nvPr/>
                      </p:nvSpPr>
                      <p:spPr bwMode="auto">
                        <a:xfrm>
                          <a:off x="2076" y="2084"/>
                          <a:ext cx="1" cy="1"/>
                        </a:xfrm>
                        <a:prstGeom prst="line">
                          <a:avLst/>
                        </a:prstGeom>
                        <a:noFill/>
                        <a:ln w="28575">
                          <a:solidFill>
                            <a:schemeClr val="tx1"/>
                          </a:solidFill>
                          <a:round/>
                          <a:headEnd/>
                          <a:tailEnd/>
                        </a:ln>
                      </p:spPr>
                      <p:txBody>
                        <a:bodyPr/>
                        <a:lstStyle/>
                        <a:p>
                          <a:endParaRPr lang="fr-CA"/>
                        </a:p>
                      </p:txBody>
                    </p:sp>
                    <p:sp>
                      <p:nvSpPr>
                        <p:cNvPr id="123084" name="Freeform 785"/>
                        <p:cNvSpPr>
                          <a:spLocks/>
                        </p:cNvSpPr>
                        <p:nvPr/>
                      </p:nvSpPr>
                      <p:spPr bwMode="auto">
                        <a:xfrm>
                          <a:off x="2076" y="2079"/>
                          <a:ext cx="7" cy="8"/>
                        </a:xfrm>
                        <a:custGeom>
                          <a:avLst/>
                          <a:gdLst>
                            <a:gd name="T0" fmla="*/ 0 w 26"/>
                            <a:gd name="T1" fmla="*/ 0 h 40"/>
                            <a:gd name="T2" fmla="*/ 0 w 26"/>
                            <a:gd name="T3" fmla="*/ 0 h 40"/>
                            <a:gd name="T4" fmla="*/ 0 w 26"/>
                            <a:gd name="T5" fmla="*/ 0 h 40"/>
                            <a:gd name="T6" fmla="*/ 0 w 26"/>
                            <a:gd name="T7" fmla="*/ 0 h 40"/>
                            <a:gd name="T8" fmla="*/ 0 w 26"/>
                            <a:gd name="T9" fmla="*/ 0 h 40"/>
                            <a:gd name="T10" fmla="*/ 0 w 26"/>
                            <a:gd name="T11" fmla="*/ 0 h 40"/>
                            <a:gd name="T12" fmla="*/ 0 w 26"/>
                            <a:gd name="T13" fmla="*/ 0 h 40"/>
                            <a:gd name="T14" fmla="*/ 0 w 26"/>
                            <a:gd name="T15" fmla="*/ 0 h 40"/>
                            <a:gd name="T16" fmla="*/ 0 w 26"/>
                            <a:gd name="T17" fmla="*/ 0 h 40"/>
                            <a:gd name="T18" fmla="*/ 0 w 26"/>
                            <a:gd name="T19" fmla="*/ 0 h 40"/>
                            <a:gd name="T20" fmla="*/ 0 w 26"/>
                            <a:gd name="T21" fmla="*/ 0 h 40"/>
                            <a:gd name="T22" fmla="*/ 0 w 26"/>
                            <a:gd name="T23" fmla="*/ 0 h 40"/>
                            <a:gd name="T24" fmla="*/ 0 w 26"/>
                            <a:gd name="T25" fmla="*/ 0 h 40"/>
                            <a:gd name="T26" fmla="*/ 0 w 26"/>
                            <a:gd name="T27" fmla="*/ 0 h 40"/>
                            <a:gd name="T28" fmla="*/ 0 w 26"/>
                            <a:gd name="T29" fmla="*/ 0 h 40"/>
                            <a:gd name="T30" fmla="*/ 0 w 26"/>
                            <a:gd name="T31" fmla="*/ 0 h 40"/>
                            <a:gd name="T32" fmla="*/ 0 w 26"/>
                            <a:gd name="T33" fmla="*/ 0 h 40"/>
                            <a:gd name="T34" fmla="*/ 0 w 26"/>
                            <a:gd name="T35" fmla="*/ 0 h 40"/>
                            <a:gd name="T36" fmla="*/ 0 w 26"/>
                            <a:gd name="T37" fmla="*/ 0 h 40"/>
                            <a:gd name="T38" fmla="*/ 0 w 26"/>
                            <a:gd name="T39" fmla="*/ 0 h 40"/>
                            <a:gd name="T40" fmla="*/ 0 w 26"/>
                            <a:gd name="T41" fmla="*/ 0 h 40"/>
                            <a:gd name="T42" fmla="*/ 0 w 26"/>
                            <a:gd name="T43" fmla="*/ 0 h 40"/>
                            <a:gd name="T44" fmla="*/ 0 w 26"/>
                            <a:gd name="T45" fmla="*/ 0 h 40"/>
                            <a:gd name="T46" fmla="*/ 0 w 26"/>
                            <a:gd name="T47" fmla="*/ 0 h 40"/>
                            <a:gd name="T48" fmla="*/ 0 w 26"/>
                            <a:gd name="T49" fmla="*/ 0 h 40"/>
                            <a:gd name="T50" fmla="*/ 0 w 26"/>
                            <a:gd name="T51" fmla="*/ 0 h 40"/>
                            <a:gd name="T52" fmla="*/ 0 w 26"/>
                            <a:gd name="T53" fmla="*/ 0 h 40"/>
                            <a:gd name="T54" fmla="*/ 0 w 26"/>
                            <a:gd name="T55" fmla="*/ 0 h 40"/>
                            <a:gd name="T56" fmla="*/ 0 w 26"/>
                            <a:gd name="T57" fmla="*/ 0 h 40"/>
                            <a:gd name="T58" fmla="*/ 0 w 26"/>
                            <a:gd name="T59" fmla="*/ 0 h 40"/>
                            <a:gd name="T60" fmla="*/ 0 w 26"/>
                            <a:gd name="T61" fmla="*/ 0 h 40"/>
                            <a:gd name="T62" fmla="*/ 0 w 26"/>
                            <a:gd name="T63" fmla="*/ 0 h 40"/>
                            <a:gd name="T64" fmla="*/ 0 w 26"/>
                            <a:gd name="T65" fmla="*/ 0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40"/>
                            <a:gd name="T101" fmla="*/ 26 w 26"/>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40">
                              <a:moveTo>
                                <a:pt x="0" y="28"/>
                              </a:moveTo>
                              <a:lnTo>
                                <a:pt x="0" y="31"/>
                              </a:lnTo>
                              <a:lnTo>
                                <a:pt x="2" y="34"/>
                              </a:lnTo>
                              <a:lnTo>
                                <a:pt x="2" y="36"/>
                              </a:lnTo>
                              <a:lnTo>
                                <a:pt x="6" y="36"/>
                              </a:lnTo>
                              <a:lnTo>
                                <a:pt x="9" y="40"/>
                              </a:lnTo>
                              <a:lnTo>
                                <a:pt x="13" y="40"/>
                              </a:lnTo>
                              <a:lnTo>
                                <a:pt x="15" y="40"/>
                              </a:lnTo>
                              <a:lnTo>
                                <a:pt x="15" y="36"/>
                              </a:lnTo>
                              <a:lnTo>
                                <a:pt x="19" y="36"/>
                              </a:lnTo>
                              <a:lnTo>
                                <a:pt x="22" y="36"/>
                              </a:lnTo>
                              <a:lnTo>
                                <a:pt x="22" y="34"/>
                              </a:lnTo>
                              <a:lnTo>
                                <a:pt x="26" y="31"/>
                              </a:lnTo>
                              <a:lnTo>
                                <a:pt x="26" y="17"/>
                              </a:lnTo>
                              <a:lnTo>
                                <a:pt x="26" y="8"/>
                              </a:lnTo>
                              <a:lnTo>
                                <a:pt x="22" y="6"/>
                              </a:lnTo>
                              <a:lnTo>
                                <a:pt x="22" y="3"/>
                              </a:lnTo>
                              <a:lnTo>
                                <a:pt x="19" y="3"/>
                              </a:lnTo>
                              <a:lnTo>
                                <a:pt x="15" y="0"/>
                              </a:lnTo>
                              <a:lnTo>
                                <a:pt x="13" y="0"/>
                              </a:lnTo>
                              <a:lnTo>
                                <a:pt x="9" y="0"/>
                              </a:lnTo>
                              <a:lnTo>
                                <a:pt x="6" y="0"/>
                              </a:lnTo>
                              <a:lnTo>
                                <a:pt x="6" y="3"/>
                              </a:lnTo>
                              <a:lnTo>
                                <a:pt x="2" y="3"/>
                              </a:lnTo>
                              <a:lnTo>
                                <a:pt x="2" y="6"/>
                              </a:lnTo>
                              <a:lnTo>
                                <a:pt x="0" y="8"/>
                              </a:lnTo>
                              <a:lnTo>
                                <a:pt x="0" y="14"/>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085" name="Line 786"/>
                        <p:cNvSpPr>
                          <a:spLocks noChangeShapeType="1"/>
                        </p:cNvSpPr>
                        <p:nvPr/>
                      </p:nvSpPr>
                      <p:spPr bwMode="auto">
                        <a:xfrm>
                          <a:off x="2080" y="2079"/>
                          <a:ext cx="1" cy="1"/>
                        </a:xfrm>
                        <a:prstGeom prst="line">
                          <a:avLst/>
                        </a:prstGeom>
                        <a:noFill/>
                        <a:ln w="28575">
                          <a:solidFill>
                            <a:schemeClr val="tx1"/>
                          </a:solidFill>
                          <a:round/>
                          <a:headEnd/>
                          <a:tailEnd/>
                        </a:ln>
                      </p:spPr>
                      <p:txBody>
                        <a:bodyPr/>
                        <a:lstStyle/>
                        <a:p>
                          <a:endParaRPr lang="fr-CA"/>
                        </a:p>
                      </p:txBody>
                    </p:sp>
                    <p:sp>
                      <p:nvSpPr>
                        <p:cNvPr id="123086" name="Freeform 787"/>
                        <p:cNvSpPr>
                          <a:spLocks/>
                        </p:cNvSpPr>
                        <p:nvPr/>
                      </p:nvSpPr>
                      <p:spPr bwMode="auto">
                        <a:xfrm>
                          <a:off x="2076" y="2079"/>
                          <a:ext cx="32" cy="4"/>
                        </a:xfrm>
                        <a:custGeom>
                          <a:avLst/>
                          <a:gdLst>
                            <a:gd name="T0" fmla="*/ 0 w 127"/>
                            <a:gd name="T1" fmla="*/ 0 h 23"/>
                            <a:gd name="T2" fmla="*/ 0 w 127"/>
                            <a:gd name="T3" fmla="*/ 0 h 23"/>
                            <a:gd name="T4" fmla="*/ 0 w 127"/>
                            <a:gd name="T5" fmla="*/ 0 h 23"/>
                            <a:gd name="T6" fmla="*/ 0 w 127"/>
                            <a:gd name="T7" fmla="*/ 0 h 23"/>
                            <a:gd name="T8" fmla="*/ 0 w 127"/>
                            <a:gd name="T9" fmla="*/ 0 h 23"/>
                            <a:gd name="T10" fmla="*/ 0 w 127"/>
                            <a:gd name="T11" fmla="*/ 0 h 23"/>
                            <a:gd name="T12" fmla="*/ 0 w 127"/>
                            <a:gd name="T13" fmla="*/ 0 h 23"/>
                            <a:gd name="T14" fmla="*/ 0 w 127"/>
                            <a:gd name="T15" fmla="*/ 0 h 23"/>
                            <a:gd name="T16" fmla="*/ 0 w 127"/>
                            <a:gd name="T17" fmla="*/ 0 h 23"/>
                            <a:gd name="T18" fmla="*/ 0 w 127"/>
                            <a:gd name="T19" fmla="*/ 0 h 23"/>
                            <a:gd name="T20" fmla="*/ 0 w 127"/>
                            <a:gd name="T21" fmla="*/ 0 h 23"/>
                            <a:gd name="T22" fmla="*/ 0 w 127"/>
                            <a:gd name="T23" fmla="*/ 0 h 23"/>
                            <a:gd name="T24" fmla="*/ 0 w 127"/>
                            <a:gd name="T25" fmla="*/ 0 h 23"/>
                            <a:gd name="T26" fmla="*/ 0 w 127"/>
                            <a:gd name="T27" fmla="*/ 0 h 23"/>
                            <a:gd name="T28" fmla="*/ 0 w 127"/>
                            <a:gd name="T29" fmla="*/ 0 h 23"/>
                            <a:gd name="T30" fmla="*/ 0 w 127"/>
                            <a:gd name="T31" fmla="*/ 0 h 23"/>
                            <a:gd name="T32" fmla="*/ 0 w 127"/>
                            <a:gd name="T33" fmla="*/ 0 h 23"/>
                            <a:gd name="T34" fmla="*/ 0 w 127"/>
                            <a:gd name="T35" fmla="*/ 0 h 23"/>
                            <a:gd name="T36" fmla="*/ 0 w 127"/>
                            <a:gd name="T37" fmla="*/ 0 h 23"/>
                            <a:gd name="T38" fmla="*/ 0 w 127"/>
                            <a:gd name="T39" fmla="*/ 0 h 23"/>
                            <a:gd name="T40" fmla="*/ 0 w 127"/>
                            <a:gd name="T41" fmla="*/ 0 h 23"/>
                            <a:gd name="T42" fmla="*/ 0 w 127"/>
                            <a:gd name="T43" fmla="*/ 0 h 23"/>
                            <a:gd name="T44" fmla="*/ 0 w 127"/>
                            <a:gd name="T45" fmla="*/ 0 h 23"/>
                            <a:gd name="T46" fmla="*/ 0 w 127"/>
                            <a:gd name="T47" fmla="*/ 0 h 23"/>
                            <a:gd name="T48" fmla="*/ 0 w 127"/>
                            <a:gd name="T49" fmla="*/ 0 h 23"/>
                            <a:gd name="T50" fmla="*/ 0 w 127"/>
                            <a:gd name="T51" fmla="*/ 0 h 23"/>
                            <a:gd name="T52" fmla="*/ 0 w 127"/>
                            <a:gd name="T53" fmla="*/ 0 h 23"/>
                            <a:gd name="T54" fmla="*/ 0 w 127"/>
                            <a:gd name="T55" fmla="*/ 0 h 23"/>
                            <a:gd name="T56" fmla="*/ 0 w 127"/>
                            <a:gd name="T57" fmla="*/ 0 h 23"/>
                            <a:gd name="T58" fmla="*/ 0 w 127"/>
                            <a:gd name="T59" fmla="*/ 0 h 23"/>
                            <a:gd name="T60" fmla="*/ 0 w 127"/>
                            <a:gd name="T61" fmla="*/ 0 h 23"/>
                            <a:gd name="T62" fmla="*/ 0 w 127"/>
                            <a:gd name="T63" fmla="*/ 0 h 23"/>
                            <a:gd name="T64" fmla="*/ 0 w 127"/>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7"/>
                            <a:gd name="T100" fmla="*/ 0 h 23"/>
                            <a:gd name="T101" fmla="*/ 127 w 127"/>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7" h="23">
                              <a:moveTo>
                                <a:pt x="13" y="0"/>
                              </a:moveTo>
                              <a:lnTo>
                                <a:pt x="9" y="0"/>
                              </a:lnTo>
                              <a:lnTo>
                                <a:pt x="6" y="0"/>
                              </a:lnTo>
                              <a:lnTo>
                                <a:pt x="6" y="3"/>
                              </a:lnTo>
                              <a:lnTo>
                                <a:pt x="2" y="3"/>
                              </a:lnTo>
                              <a:lnTo>
                                <a:pt x="2" y="6"/>
                              </a:lnTo>
                              <a:lnTo>
                                <a:pt x="0" y="8"/>
                              </a:lnTo>
                              <a:lnTo>
                                <a:pt x="0" y="12"/>
                              </a:lnTo>
                              <a:lnTo>
                                <a:pt x="0" y="14"/>
                              </a:lnTo>
                              <a:lnTo>
                                <a:pt x="0" y="17"/>
                              </a:lnTo>
                              <a:lnTo>
                                <a:pt x="2" y="17"/>
                              </a:lnTo>
                              <a:lnTo>
                                <a:pt x="2" y="19"/>
                              </a:lnTo>
                              <a:lnTo>
                                <a:pt x="6" y="19"/>
                              </a:lnTo>
                              <a:lnTo>
                                <a:pt x="6" y="23"/>
                              </a:lnTo>
                              <a:lnTo>
                                <a:pt x="9" y="23"/>
                              </a:lnTo>
                              <a:lnTo>
                                <a:pt x="108" y="23"/>
                              </a:lnTo>
                              <a:lnTo>
                                <a:pt x="115" y="23"/>
                              </a:lnTo>
                              <a:lnTo>
                                <a:pt x="118" y="23"/>
                              </a:lnTo>
                              <a:lnTo>
                                <a:pt x="121" y="19"/>
                              </a:lnTo>
                              <a:lnTo>
                                <a:pt x="125" y="17"/>
                              </a:lnTo>
                              <a:lnTo>
                                <a:pt x="125" y="14"/>
                              </a:lnTo>
                              <a:lnTo>
                                <a:pt x="127" y="12"/>
                              </a:lnTo>
                              <a:lnTo>
                                <a:pt x="125" y="8"/>
                              </a:lnTo>
                              <a:lnTo>
                                <a:pt x="125" y="6"/>
                              </a:lnTo>
                              <a:lnTo>
                                <a:pt x="121" y="3"/>
                              </a:lnTo>
                              <a:lnTo>
                                <a:pt x="118" y="0"/>
                              </a:lnTo>
                              <a:lnTo>
                                <a:pt x="112"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087" name="Line 788"/>
                        <p:cNvSpPr>
                          <a:spLocks noChangeShapeType="1"/>
                        </p:cNvSpPr>
                        <p:nvPr/>
                      </p:nvSpPr>
                      <p:spPr bwMode="auto">
                        <a:xfrm>
                          <a:off x="2102" y="2081"/>
                          <a:ext cx="1" cy="1"/>
                        </a:xfrm>
                        <a:prstGeom prst="line">
                          <a:avLst/>
                        </a:prstGeom>
                        <a:noFill/>
                        <a:ln w="28575">
                          <a:solidFill>
                            <a:schemeClr val="tx1"/>
                          </a:solidFill>
                          <a:round/>
                          <a:headEnd/>
                          <a:tailEnd/>
                        </a:ln>
                      </p:spPr>
                      <p:txBody>
                        <a:bodyPr/>
                        <a:lstStyle/>
                        <a:p>
                          <a:endParaRPr lang="fr-CA"/>
                        </a:p>
                      </p:txBody>
                    </p:sp>
                    <p:sp>
                      <p:nvSpPr>
                        <p:cNvPr id="123088" name="Freeform 789"/>
                        <p:cNvSpPr>
                          <a:spLocks/>
                        </p:cNvSpPr>
                        <p:nvPr/>
                      </p:nvSpPr>
                      <p:spPr bwMode="auto">
                        <a:xfrm>
                          <a:off x="2102" y="2073"/>
                          <a:ext cx="6" cy="10"/>
                        </a:xfrm>
                        <a:custGeom>
                          <a:avLst/>
                          <a:gdLst>
                            <a:gd name="T0" fmla="*/ 0 w 23"/>
                            <a:gd name="T1" fmla="*/ 0 h 53"/>
                            <a:gd name="T2" fmla="*/ 0 w 23"/>
                            <a:gd name="T3" fmla="*/ 0 h 53"/>
                            <a:gd name="T4" fmla="*/ 0 w 23"/>
                            <a:gd name="T5" fmla="*/ 0 h 53"/>
                            <a:gd name="T6" fmla="*/ 0 w 23"/>
                            <a:gd name="T7" fmla="*/ 0 h 53"/>
                            <a:gd name="T8" fmla="*/ 0 w 23"/>
                            <a:gd name="T9" fmla="*/ 0 h 53"/>
                            <a:gd name="T10" fmla="*/ 0 w 23"/>
                            <a:gd name="T11" fmla="*/ 0 h 53"/>
                            <a:gd name="T12" fmla="*/ 0 w 23"/>
                            <a:gd name="T13" fmla="*/ 0 h 53"/>
                            <a:gd name="T14" fmla="*/ 0 w 23"/>
                            <a:gd name="T15" fmla="*/ 0 h 53"/>
                            <a:gd name="T16" fmla="*/ 0 w 23"/>
                            <a:gd name="T17" fmla="*/ 0 h 53"/>
                            <a:gd name="T18" fmla="*/ 0 w 23"/>
                            <a:gd name="T19" fmla="*/ 0 h 53"/>
                            <a:gd name="T20" fmla="*/ 0 w 23"/>
                            <a:gd name="T21" fmla="*/ 0 h 53"/>
                            <a:gd name="T22" fmla="*/ 0 w 23"/>
                            <a:gd name="T23" fmla="*/ 0 h 53"/>
                            <a:gd name="T24" fmla="*/ 0 w 23"/>
                            <a:gd name="T25" fmla="*/ 0 h 53"/>
                            <a:gd name="T26" fmla="*/ 0 w 23"/>
                            <a:gd name="T27" fmla="*/ 0 h 53"/>
                            <a:gd name="T28" fmla="*/ 0 w 23"/>
                            <a:gd name="T29" fmla="*/ 0 h 53"/>
                            <a:gd name="T30" fmla="*/ 0 w 23"/>
                            <a:gd name="T31" fmla="*/ 0 h 53"/>
                            <a:gd name="T32" fmla="*/ 0 w 23"/>
                            <a:gd name="T33" fmla="*/ 0 h 53"/>
                            <a:gd name="T34" fmla="*/ 0 w 23"/>
                            <a:gd name="T35" fmla="*/ 0 h 53"/>
                            <a:gd name="T36" fmla="*/ 0 w 23"/>
                            <a:gd name="T37" fmla="*/ 0 h 53"/>
                            <a:gd name="T38" fmla="*/ 0 w 23"/>
                            <a:gd name="T39" fmla="*/ 0 h 53"/>
                            <a:gd name="T40" fmla="*/ 0 w 23"/>
                            <a:gd name="T41" fmla="*/ 0 h 53"/>
                            <a:gd name="T42" fmla="*/ 0 w 23"/>
                            <a:gd name="T43" fmla="*/ 0 h 53"/>
                            <a:gd name="T44" fmla="*/ 0 w 23"/>
                            <a:gd name="T45" fmla="*/ 0 h 53"/>
                            <a:gd name="T46" fmla="*/ 0 w 23"/>
                            <a:gd name="T47" fmla="*/ 0 h 53"/>
                            <a:gd name="T48" fmla="*/ 0 w 23"/>
                            <a:gd name="T49" fmla="*/ 0 h 53"/>
                            <a:gd name="T50" fmla="*/ 0 w 23"/>
                            <a:gd name="T51" fmla="*/ 0 h 53"/>
                            <a:gd name="T52" fmla="*/ 0 w 23"/>
                            <a:gd name="T53" fmla="*/ 0 h 53"/>
                            <a:gd name="T54" fmla="*/ 0 w 23"/>
                            <a:gd name="T55" fmla="*/ 0 h 53"/>
                            <a:gd name="T56" fmla="*/ 0 w 23"/>
                            <a:gd name="T57" fmla="*/ 0 h 53"/>
                            <a:gd name="T58" fmla="*/ 0 w 23"/>
                            <a:gd name="T59" fmla="*/ 0 h 53"/>
                            <a:gd name="T60" fmla="*/ 0 w 23"/>
                            <a:gd name="T61" fmla="*/ 0 h 53"/>
                            <a:gd name="T62" fmla="*/ 0 w 23"/>
                            <a:gd name="T63" fmla="*/ 0 h 53"/>
                            <a:gd name="T64" fmla="*/ 0 w 2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
                            <a:gd name="T100" fmla="*/ 0 h 53"/>
                            <a:gd name="T101" fmla="*/ 23 w 2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 h="53">
                              <a:moveTo>
                                <a:pt x="0" y="42"/>
                              </a:moveTo>
                              <a:lnTo>
                                <a:pt x="0" y="44"/>
                              </a:lnTo>
                              <a:lnTo>
                                <a:pt x="0" y="47"/>
                              </a:lnTo>
                              <a:lnTo>
                                <a:pt x="4" y="49"/>
                              </a:lnTo>
                              <a:lnTo>
                                <a:pt x="6" y="53"/>
                              </a:lnTo>
                              <a:lnTo>
                                <a:pt x="10" y="53"/>
                              </a:lnTo>
                              <a:lnTo>
                                <a:pt x="13" y="53"/>
                              </a:lnTo>
                              <a:lnTo>
                                <a:pt x="16" y="53"/>
                              </a:lnTo>
                              <a:lnTo>
                                <a:pt x="19" y="49"/>
                              </a:lnTo>
                              <a:lnTo>
                                <a:pt x="23" y="47"/>
                              </a:lnTo>
                              <a:lnTo>
                                <a:pt x="23" y="44"/>
                              </a:lnTo>
                              <a:lnTo>
                                <a:pt x="23" y="13"/>
                              </a:lnTo>
                              <a:lnTo>
                                <a:pt x="23" y="8"/>
                              </a:lnTo>
                              <a:lnTo>
                                <a:pt x="23" y="6"/>
                              </a:lnTo>
                              <a:lnTo>
                                <a:pt x="19" y="2"/>
                              </a:lnTo>
                              <a:lnTo>
                                <a:pt x="16" y="0"/>
                              </a:lnTo>
                              <a:lnTo>
                                <a:pt x="13" y="0"/>
                              </a:lnTo>
                              <a:lnTo>
                                <a:pt x="10" y="0"/>
                              </a:lnTo>
                              <a:lnTo>
                                <a:pt x="6" y="0"/>
                              </a:lnTo>
                              <a:lnTo>
                                <a:pt x="4" y="2"/>
                              </a:lnTo>
                              <a:lnTo>
                                <a:pt x="0" y="6"/>
                              </a:lnTo>
                              <a:lnTo>
                                <a:pt x="0" y="11"/>
                              </a:lnTo>
                              <a:lnTo>
                                <a:pt x="0" y="42"/>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089" name="Line 790"/>
                        <p:cNvSpPr>
                          <a:spLocks noChangeShapeType="1"/>
                        </p:cNvSpPr>
                        <p:nvPr/>
                      </p:nvSpPr>
                      <p:spPr bwMode="auto">
                        <a:xfrm>
                          <a:off x="2105" y="2073"/>
                          <a:ext cx="1" cy="1"/>
                        </a:xfrm>
                        <a:prstGeom prst="line">
                          <a:avLst/>
                        </a:prstGeom>
                        <a:noFill/>
                        <a:ln w="28575">
                          <a:solidFill>
                            <a:schemeClr val="tx1"/>
                          </a:solidFill>
                          <a:round/>
                          <a:headEnd/>
                          <a:tailEnd/>
                        </a:ln>
                      </p:spPr>
                      <p:txBody>
                        <a:bodyPr/>
                        <a:lstStyle/>
                        <a:p>
                          <a:endParaRPr lang="fr-CA"/>
                        </a:p>
                      </p:txBody>
                    </p:sp>
                    <p:sp>
                      <p:nvSpPr>
                        <p:cNvPr id="123090" name="Freeform 791"/>
                        <p:cNvSpPr>
                          <a:spLocks/>
                        </p:cNvSpPr>
                        <p:nvPr/>
                      </p:nvSpPr>
                      <p:spPr bwMode="auto">
                        <a:xfrm>
                          <a:off x="2102" y="2073"/>
                          <a:ext cx="10" cy="4"/>
                        </a:xfrm>
                        <a:custGeom>
                          <a:avLst/>
                          <a:gdLst>
                            <a:gd name="T0" fmla="*/ 0 w 38"/>
                            <a:gd name="T1" fmla="*/ 0 h 22"/>
                            <a:gd name="T2" fmla="*/ 0 w 38"/>
                            <a:gd name="T3" fmla="*/ 0 h 22"/>
                            <a:gd name="T4" fmla="*/ 0 w 38"/>
                            <a:gd name="T5" fmla="*/ 0 h 22"/>
                            <a:gd name="T6" fmla="*/ 0 w 38"/>
                            <a:gd name="T7" fmla="*/ 0 h 22"/>
                            <a:gd name="T8" fmla="*/ 0 w 38"/>
                            <a:gd name="T9" fmla="*/ 0 h 22"/>
                            <a:gd name="T10" fmla="*/ 0 w 38"/>
                            <a:gd name="T11" fmla="*/ 0 h 22"/>
                            <a:gd name="T12" fmla="*/ 0 w 38"/>
                            <a:gd name="T13" fmla="*/ 0 h 22"/>
                            <a:gd name="T14" fmla="*/ 0 w 38"/>
                            <a:gd name="T15" fmla="*/ 0 h 22"/>
                            <a:gd name="T16" fmla="*/ 0 w 38"/>
                            <a:gd name="T17" fmla="*/ 0 h 22"/>
                            <a:gd name="T18" fmla="*/ 0 w 38"/>
                            <a:gd name="T19" fmla="*/ 0 h 22"/>
                            <a:gd name="T20" fmla="*/ 0 w 38"/>
                            <a:gd name="T21" fmla="*/ 0 h 22"/>
                            <a:gd name="T22" fmla="*/ 0 w 38"/>
                            <a:gd name="T23" fmla="*/ 0 h 22"/>
                            <a:gd name="T24" fmla="*/ 0 w 38"/>
                            <a:gd name="T25" fmla="*/ 0 h 22"/>
                            <a:gd name="T26" fmla="*/ 0 w 38"/>
                            <a:gd name="T27" fmla="*/ 0 h 22"/>
                            <a:gd name="T28" fmla="*/ 0 w 38"/>
                            <a:gd name="T29" fmla="*/ 0 h 22"/>
                            <a:gd name="T30" fmla="*/ 0 w 38"/>
                            <a:gd name="T31" fmla="*/ 0 h 22"/>
                            <a:gd name="T32" fmla="*/ 0 w 38"/>
                            <a:gd name="T33" fmla="*/ 0 h 22"/>
                            <a:gd name="T34" fmla="*/ 0 w 38"/>
                            <a:gd name="T35" fmla="*/ 0 h 22"/>
                            <a:gd name="T36" fmla="*/ 0 w 38"/>
                            <a:gd name="T37" fmla="*/ 0 h 22"/>
                            <a:gd name="T38" fmla="*/ 0 w 38"/>
                            <a:gd name="T39" fmla="*/ 0 h 22"/>
                            <a:gd name="T40" fmla="*/ 0 w 38"/>
                            <a:gd name="T41" fmla="*/ 0 h 22"/>
                            <a:gd name="T42" fmla="*/ 0 w 38"/>
                            <a:gd name="T43" fmla="*/ 0 h 22"/>
                            <a:gd name="T44" fmla="*/ 0 w 38"/>
                            <a:gd name="T45" fmla="*/ 0 h 22"/>
                            <a:gd name="T46" fmla="*/ 0 w 38"/>
                            <a:gd name="T47" fmla="*/ 0 h 22"/>
                            <a:gd name="T48" fmla="*/ 0 w 38"/>
                            <a:gd name="T49" fmla="*/ 0 h 22"/>
                            <a:gd name="T50" fmla="*/ 0 w 38"/>
                            <a:gd name="T51" fmla="*/ 0 h 22"/>
                            <a:gd name="T52" fmla="*/ 0 w 38"/>
                            <a:gd name="T53" fmla="*/ 0 h 22"/>
                            <a:gd name="T54" fmla="*/ 0 w 38"/>
                            <a:gd name="T55" fmla="*/ 0 h 22"/>
                            <a:gd name="T56" fmla="*/ 0 w 38"/>
                            <a:gd name="T57" fmla="*/ 0 h 22"/>
                            <a:gd name="T58" fmla="*/ 0 w 38"/>
                            <a:gd name="T59" fmla="*/ 0 h 22"/>
                            <a:gd name="T60" fmla="*/ 0 w 38"/>
                            <a:gd name="T61" fmla="*/ 0 h 22"/>
                            <a:gd name="T62" fmla="*/ 0 w 38"/>
                            <a:gd name="T63" fmla="*/ 0 h 22"/>
                            <a:gd name="T64" fmla="*/ 0 w 3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22"/>
                            <a:gd name="T101" fmla="*/ 38 w 38"/>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22">
                              <a:moveTo>
                                <a:pt x="13" y="0"/>
                              </a:moveTo>
                              <a:lnTo>
                                <a:pt x="10" y="0"/>
                              </a:lnTo>
                              <a:lnTo>
                                <a:pt x="6" y="0"/>
                              </a:lnTo>
                              <a:lnTo>
                                <a:pt x="4" y="2"/>
                              </a:lnTo>
                              <a:lnTo>
                                <a:pt x="0" y="6"/>
                              </a:lnTo>
                              <a:lnTo>
                                <a:pt x="0" y="8"/>
                              </a:lnTo>
                              <a:lnTo>
                                <a:pt x="0" y="11"/>
                              </a:lnTo>
                              <a:lnTo>
                                <a:pt x="0" y="13"/>
                              </a:lnTo>
                              <a:lnTo>
                                <a:pt x="0" y="17"/>
                              </a:lnTo>
                              <a:lnTo>
                                <a:pt x="4" y="19"/>
                              </a:lnTo>
                              <a:lnTo>
                                <a:pt x="6" y="22"/>
                              </a:lnTo>
                              <a:lnTo>
                                <a:pt x="10" y="22"/>
                              </a:lnTo>
                              <a:lnTo>
                                <a:pt x="23" y="22"/>
                              </a:lnTo>
                              <a:lnTo>
                                <a:pt x="29" y="22"/>
                              </a:lnTo>
                              <a:lnTo>
                                <a:pt x="32" y="22"/>
                              </a:lnTo>
                              <a:lnTo>
                                <a:pt x="32" y="19"/>
                              </a:lnTo>
                              <a:lnTo>
                                <a:pt x="36" y="19"/>
                              </a:lnTo>
                              <a:lnTo>
                                <a:pt x="36" y="17"/>
                              </a:lnTo>
                              <a:lnTo>
                                <a:pt x="38" y="13"/>
                              </a:lnTo>
                              <a:lnTo>
                                <a:pt x="38" y="11"/>
                              </a:lnTo>
                              <a:lnTo>
                                <a:pt x="38" y="8"/>
                              </a:lnTo>
                              <a:lnTo>
                                <a:pt x="38" y="6"/>
                              </a:lnTo>
                              <a:lnTo>
                                <a:pt x="36" y="6"/>
                              </a:lnTo>
                              <a:lnTo>
                                <a:pt x="36" y="2"/>
                              </a:lnTo>
                              <a:lnTo>
                                <a:pt x="32" y="2"/>
                              </a:lnTo>
                              <a:lnTo>
                                <a:pt x="32" y="0"/>
                              </a:lnTo>
                              <a:lnTo>
                                <a:pt x="25"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091" name="Line 792"/>
                        <p:cNvSpPr>
                          <a:spLocks noChangeShapeType="1"/>
                        </p:cNvSpPr>
                        <p:nvPr/>
                      </p:nvSpPr>
                      <p:spPr bwMode="auto">
                        <a:xfrm>
                          <a:off x="2105" y="2075"/>
                          <a:ext cx="1" cy="1"/>
                        </a:xfrm>
                        <a:prstGeom prst="line">
                          <a:avLst/>
                        </a:prstGeom>
                        <a:noFill/>
                        <a:ln w="28575">
                          <a:solidFill>
                            <a:schemeClr val="tx1"/>
                          </a:solidFill>
                          <a:round/>
                          <a:headEnd/>
                          <a:tailEnd/>
                        </a:ln>
                      </p:spPr>
                      <p:txBody>
                        <a:bodyPr/>
                        <a:lstStyle/>
                        <a:p>
                          <a:endParaRPr lang="fr-CA"/>
                        </a:p>
                      </p:txBody>
                    </p:sp>
                    <p:sp>
                      <p:nvSpPr>
                        <p:cNvPr id="123092" name="Freeform 793"/>
                        <p:cNvSpPr>
                          <a:spLocks/>
                        </p:cNvSpPr>
                        <p:nvPr/>
                      </p:nvSpPr>
                      <p:spPr bwMode="auto">
                        <a:xfrm>
                          <a:off x="2105" y="2069"/>
                          <a:ext cx="7" cy="8"/>
                        </a:xfrm>
                        <a:custGeom>
                          <a:avLst/>
                          <a:gdLst>
                            <a:gd name="T0" fmla="*/ 0 w 25"/>
                            <a:gd name="T1" fmla="*/ 0 h 39"/>
                            <a:gd name="T2" fmla="*/ 0 w 25"/>
                            <a:gd name="T3" fmla="*/ 0 h 39"/>
                            <a:gd name="T4" fmla="*/ 0 w 25"/>
                            <a:gd name="T5" fmla="*/ 0 h 39"/>
                            <a:gd name="T6" fmla="*/ 0 w 25"/>
                            <a:gd name="T7" fmla="*/ 0 h 39"/>
                            <a:gd name="T8" fmla="*/ 0 w 25"/>
                            <a:gd name="T9" fmla="*/ 0 h 39"/>
                            <a:gd name="T10" fmla="*/ 0 w 25"/>
                            <a:gd name="T11" fmla="*/ 0 h 39"/>
                            <a:gd name="T12" fmla="*/ 0 w 25"/>
                            <a:gd name="T13" fmla="*/ 0 h 39"/>
                            <a:gd name="T14" fmla="*/ 0 w 25"/>
                            <a:gd name="T15" fmla="*/ 0 h 39"/>
                            <a:gd name="T16" fmla="*/ 0 w 25"/>
                            <a:gd name="T17" fmla="*/ 0 h 39"/>
                            <a:gd name="T18" fmla="*/ 0 w 25"/>
                            <a:gd name="T19" fmla="*/ 0 h 39"/>
                            <a:gd name="T20" fmla="*/ 0 w 25"/>
                            <a:gd name="T21" fmla="*/ 0 h 39"/>
                            <a:gd name="T22" fmla="*/ 0 w 25"/>
                            <a:gd name="T23" fmla="*/ 0 h 39"/>
                            <a:gd name="T24" fmla="*/ 0 w 25"/>
                            <a:gd name="T25" fmla="*/ 0 h 39"/>
                            <a:gd name="T26" fmla="*/ 0 w 25"/>
                            <a:gd name="T27" fmla="*/ 0 h 39"/>
                            <a:gd name="T28" fmla="*/ 0 w 25"/>
                            <a:gd name="T29" fmla="*/ 0 h 39"/>
                            <a:gd name="T30" fmla="*/ 0 w 25"/>
                            <a:gd name="T31" fmla="*/ 0 h 39"/>
                            <a:gd name="T32" fmla="*/ 0 w 25"/>
                            <a:gd name="T33" fmla="*/ 0 h 39"/>
                            <a:gd name="T34" fmla="*/ 0 w 25"/>
                            <a:gd name="T35" fmla="*/ 0 h 39"/>
                            <a:gd name="T36" fmla="*/ 0 w 25"/>
                            <a:gd name="T37" fmla="*/ 0 h 39"/>
                            <a:gd name="T38" fmla="*/ 0 w 25"/>
                            <a:gd name="T39" fmla="*/ 0 h 39"/>
                            <a:gd name="T40" fmla="*/ 0 w 25"/>
                            <a:gd name="T41" fmla="*/ 0 h 39"/>
                            <a:gd name="T42" fmla="*/ 0 w 25"/>
                            <a:gd name="T43" fmla="*/ 0 h 39"/>
                            <a:gd name="T44" fmla="*/ 0 w 25"/>
                            <a:gd name="T45" fmla="*/ 0 h 39"/>
                            <a:gd name="T46" fmla="*/ 0 w 25"/>
                            <a:gd name="T47" fmla="*/ 0 h 39"/>
                            <a:gd name="T48" fmla="*/ 0 w 25"/>
                            <a:gd name="T49" fmla="*/ 0 h 39"/>
                            <a:gd name="T50" fmla="*/ 0 w 25"/>
                            <a:gd name="T51" fmla="*/ 0 h 39"/>
                            <a:gd name="T52" fmla="*/ 0 w 25"/>
                            <a:gd name="T53" fmla="*/ 0 h 39"/>
                            <a:gd name="T54" fmla="*/ 0 w 25"/>
                            <a:gd name="T55" fmla="*/ 0 h 39"/>
                            <a:gd name="T56" fmla="*/ 0 w 25"/>
                            <a:gd name="T57" fmla="*/ 0 h 39"/>
                            <a:gd name="T58" fmla="*/ 0 w 25"/>
                            <a:gd name="T59" fmla="*/ 0 h 39"/>
                            <a:gd name="T60" fmla="*/ 0 w 25"/>
                            <a:gd name="T61" fmla="*/ 0 h 39"/>
                            <a:gd name="T62" fmla="*/ 0 w 25"/>
                            <a:gd name="T63" fmla="*/ 0 h 39"/>
                            <a:gd name="T64" fmla="*/ 0 w 25"/>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39"/>
                            <a:gd name="T101" fmla="*/ 25 w 25"/>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39">
                              <a:moveTo>
                                <a:pt x="0" y="28"/>
                              </a:moveTo>
                              <a:lnTo>
                                <a:pt x="0" y="30"/>
                              </a:lnTo>
                              <a:lnTo>
                                <a:pt x="3" y="34"/>
                              </a:lnTo>
                              <a:lnTo>
                                <a:pt x="3" y="36"/>
                              </a:lnTo>
                              <a:lnTo>
                                <a:pt x="6" y="36"/>
                              </a:lnTo>
                              <a:lnTo>
                                <a:pt x="10" y="39"/>
                              </a:lnTo>
                              <a:lnTo>
                                <a:pt x="12" y="39"/>
                              </a:lnTo>
                              <a:lnTo>
                                <a:pt x="16" y="39"/>
                              </a:lnTo>
                              <a:lnTo>
                                <a:pt x="19" y="39"/>
                              </a:lnTo>
                              <a:lnTo>
                                <a:pt x="19" y="36"/>
                              </a:lnTo>
                              <a:lnTo>
                                <a:pt x="23" y="36"/>
                              </a:lnTo>
                              <a:lnTo>
                                <a:pt x="23" y="34"/>
                              </a:lnTo>
                              <a:lnTo>
                                <a:pt x="25" y="30"/>
                              </a:lnTo>
                              <a:lnTo>
                                <a:pt x="25" y="17"/>
                              </a:lnTo>
                              <a:lnTo>
                                <a:pt x="25" y="8"/>
                              </a:lnTo>
                              <a:lnTo>
                                <a:pt x="23" y="6"/>
                              </a:lnTo>
                              <a:lnTo>
                                <a:pt x="23" y="2"/>
                              </a:lnTo>
                              <a:lnTo>
                                <a:pt x="19" y="2"/>
                              </a:lnTo>
                              <a:lnTo>
                                <a:pt x="16" y="0"/>
                              </a:lnTo>
                              <a:lnTo>
                                <a:pt x="12" y="0"/>
                              </a:lnTo>
                              <a:lnTo>
                                <a:pt x="10" y="0"/>
                              </a:lnTo>
                              <a:lnTo>
                                <a:pt x="10" y="2"/>
                              </a:lnTo>
                              <a:lnTo>
                                <a:pt x="6" y="2"/>
                              </a:lnTo>
                              <a:lnTo>
                                <a:pt x="3" y="2"/>
                              </a:lnTo>
                              <a:lnTo>
                                <a:pt x="3" y="6"/>
                              </a:lnTo>
                              <a:lnTo>
                                <a:pt x="0" y="8"/>
                              </a:lnTo>
                              <a:lnTo>
                                <a:pt x="0" y="13"/>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093" name="Line 794"/>
                        <p:cNvSpPr>
                          <a:spLocks noChangeShapeType="1"/>
                        </p:cNvSpPr>
                        <p:nvPr/>
                      </p:nvSpPr>
                      <p:spPr bwMode="auto">
                        <a:xfrm>
                          <a:off x="2108" y="2069"/>
                          <a:ext cx="1" cy="1"/>
                        </a:xfrm>
                        <a:prstGeom prst="line">
                          <a:avLst/>
                        </a:prstGeom>
                        <a:noFill/>
                        <a:ln w="28575">
                          <a:solidFill>
                            <a:schemeClr val="tx1"/>
                          </a:solidFill>
                          <a:round/>
                          <a:headEnd/>
                          <a:tailEnd/>
                        </a:ln>
                      </p:spPr>
                      <p:txBody>
                        <a:bodyPr/>
                        <a:lstStyle/>
                        <a:p>
                          <a:endParaRPr lang="fr-CA"/>
                        </a:p>
                      </p:txBody>
                    </p:sp>
                    <p:sp>
                      <p:nvSpPr>
                        <p:cNvPr id="123094" name="Freeform 795"/>
                        <p:cNvSpPr>
                          <a:spLocks/>
                        </p:cNvSpPr>
                        <p:nvPr/>
                      </p:nvSpPr>
                      <p:spPr bwMode="auto">
                        <a:xfrm>
                          <a:off x="2105" y="2069"/>
                          <a:ext cx="11" cy="5"/>
                        </a:xfrm>
                        <a:custGeom>
                          <a:avLst/>
                          <a:gdLst>
                            <a:gd name="T0" fmla="*/ 0 w 42"/>
                            <a:gd name="T1" fmla="*/ 0 h 23"/>
                            <a:gd name="T2" fmla="*/ 0 w 42"/>
                            <a:gd name="T3" fmla="*/ 0 h 23"/>
                            <a:gd name="T4" fmla="*/ 0 w 42"/>
                            <a:gd name="T5" fmla="*/ 0 h 23"/>
                            <a:gd name="T6" fmla="*/ 0 w 42"/>
                            <a:gd name="T7" fmla="*/ 0 h 23"/>
                            <a:gd name="T8" fmla="*/ 0 w 42"/>
                            <a:gd name="T9" fmla="*/ 0 h 23"/>
                            <a:gd name="T10" fmla="*/ 0 w 42"/>
                            <a:gd name="T11" fmla="*/ 0 h 23"/>
                            <a:gd name="T12" fmla="*/ 0 w 42"/>
                            <a:gd name="T13" fmla="*/ 0 h 23"/>
                            <a:gd name="T14" fmla="*/ 0 w 42"/>
                            <a:gd name="T15" fmla="*/ 0 h 23"/>
                            <a:gd name="T16" fmla="*/ 0 w 42"/>
                            <a:gd name="T17" fmla="*/ 0 h 23"/>
                            <a:gd name="T18" fmla="*/ 0 w 42"/>
                            <a:gd name="T19" fmla="*/ 0 h 23"/>
                            <a:gd name="T20" fmla="*/ 0 w 42"/>
                            <a:gd name="T21" fmla="*/ 0 h 23"/>
                            <a:gd name="T22" fmla="*/ 0 w 42"/>
                            <a:gd name="T23" fmla="*/ 0 h 23"/>
                            <a:gd name="T24" fmla="*/ 0 w 42"/>
                            <a:gd name="T25" fmla="*/ 0 h 23"/>
                            <a:gd name="T26" fmla="*/ 0 w 42"/>
                            <a:gd name="T27" fmla="*/ 0 h 23"/>
                            <a:gd name="T28" fmla="*/ 0 w 42"/>
                            <a:gd name="T29" fmla="*/ 0 h 23"/>
                            <a:gd name="T30" fmla="*/ 0 w 42"/>
                            <a:gd name="T31" fmla="*/ 0 h 23"/>
                            <a:gd name="T32" fmla="*/ 0 w 42"/>
                            <a:gd name="T33" fmla="*/ 0 h 23"/>
                            <a:gd name="T34" fmla="*/ 0 w 42"/>
                            <a:gd name="T35" fmla="*/ 0 h 23"/>
                            <a:gd name="T36" fmla="*/ 0 w 42"/>
                            <a:gd name="T37" fmla="*/ 0 h 23"/>
                            <a:gd name="T38" fmla="*/ 0 w 42"/>
                            <a:gd name="T39" fmla="*/ 0 h 23"/>
                            <a:gd name="T40" fmla="*/ 0 w 42"/>
                            <a:gd name="T41" fmla="*/ 0 h 23"/>
                            <a:gd name="T42" fmla="*/ 0 w 42"/>
                            <a:gd name="T43" fmla="*/ 0 h 23"/>
                            <a:gd name="T44" fmla="*/ 0 w 42"/>
                            <a:gd name="T45" fmla="*/ 0 h 23"/>
                            <a:gd name="T46" fmla="*/ 0 w 42"/>
                            <a:gd name="T47" fmla="*/ 0 h 23"/>
                            <a:gd name="T48" fmla="*/ 0 w 42"/>
                            <a:gd name="T49" fmla="*/ 0 h 23"/>
                            <a:gd name="T50" fmla="*/ 0 w 42"/>
                            <a:gd name="T51" fmla="*/ 0 h 23"/>
                            <a:gd name="T52" fmla="*/ 0 w 42"/>
                            <a:gd name="T53" fmla="*/ 0 h 23"/>
                            <a:gd name="T54" fmla="*/ 0 w 42"/>
                            <a:gd name="T55" fmla="*/ 0 h 23"/>
                            <a:gd name="T56" fmla="*/ 0 w 42"/>
                            <a:gd name="T57" fmla="*/ 0 h 23"/>
                            <a:gd name="T58" fmla="*/ 0 w 42"/>
                            <a:gd name="T59" fmla="*/ 0 h 23"/>
                            <a:gd name="T60" fmla="*/ 0 w 42"/>
                            <a:gd name="T61" fmla="*/ 0 h 23"/>
                            <a:gd name="T62" fmla="*/ 0 w 42"/>
                            <a:gd name="T63" fmla="*/ 0 h 23"/>
                            <a:gd name="T64" fmla="*/ 0 w 42"/>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2"/>
                            <a:gd name="T100" fmla="*/ 0 h 23"/>
                            <a:gd name="T101" fmla="*/ 42 w 42"/>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2" h="23">
                              <a:moveTo>
                                <a:pt x="12" y="0"/>
                              </a:moveTo>
                              <a:lnTo>
                                <a:pt x="10" y="0"/>
                              </a:lnTo>
                              <a:lnTo>
                                <a:pt x="10" y="2"/>
                              </a:lnTo>
                              <a:lnTo>
                                <a:pt x="6" y="2"/>
                              </a:lnTo>
                              <a:lnTo>
                                <a:pt x="3" y="2"/>
                              </a:lnTo>
                              <a:lnTo>
                                <a:pt x="3" y="6"/>
                              </a:lnTo>
                              <a:lnTo>
                                <a:pt x="0" y="8"/>
                              </a:lnTo>
                              <a:lnTo>
                                <a:pt x="0" y="11"/>
                              </a:lnTo>
                              <a:lnTo>
                                <a:pt x="0" y="13"/>
                              </a:lnTo>
                              <a:lnTo>
                                <a:pt x="0" y="17"/>
                              </a:lnTo>
                              <a:lnTo>
                                <a:pt x="3" y="17"/>
                              </a:lnTo>
                              <a:lnTo>
                                <a:pt x="3" y="19"/>
                              </a:lnTo>
                              <a:lnTo>
                                <a:pt x="6" y="23"/>
                              </a:lnTo>
                              <a:lnTo>
                                <a:pt x="10" y="23"/>
                              </a:lnTo>
                              <a:lnTo>
                                <a:pt x="23" y="23"/>
                              </a:lnTo>
                              <a:lnTo>
                                <a:pt x="29" y="23"/>
                              </a:lnTo>
                              <a:lnTo>
                                <a:pt x="32" y="23"/>
                              </a:lnTo>
                              <a:lnTo>
                                <a:pt x="36" y="23"/>
                              </a:lnTo>
                              <a:lnTo>
                                <a:pt x="36" y="19"/>
                              </a:lnTo>
                              <a:lnTo>
                                <a:pt x="38" y="17"/>
                              </a:lnTo>
                              <a:lnTo>
                                <a:pt x="42" y="13"/>
                              </a:lnTo>
                              <a:lnTo>
                                <a:pt x="42" y="11"/>
                              </a:lnTo>
                              <a:lnTo>
                                <a:pt x="42" y="8"/>
                              </a:lnTo>
                              <a:lnTo>
                                <a:pt x="38" y="8"/>
                              </a:lnTo>
                              <a:lnTo>
                                <a:pt x="38" y="6"/>
                              </a:lnTo>
                              <a:lnTo>
                                <a:pt x="36" y="2"/>
                              </a:lnTo>
                              <a:lnTo>
                                <a:pt x="32" y="2"/>
                              </a:lnTo>
                              <a:lnTo>
                                <a:pt x="25"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095" name="Line 796"/>
                        <p:cNvSpPr>
                          <a:spLocks noChangeShapeType="1"/>
                        </p:cNvSpPr>
                        <p:nvPr/>
                      </p:nvSpPr>
                      <p:spPr bwMode="auto">
                        <a:xfrm>
                          <a:off x="2109" y="2072"/>
                          <a:ext cx="1" cy="1"/>
                        </a:xfrm>
                        <a:prstGeom prst="line">
                          <a:avLst/>
                        </a:prstGeom>
                        <a:noFill/>
                        <a:ln w="28575">
                          <a:solidFill>
                            <a:schemeClr val="tx1"/>
                          </a:solidFill>
                          <a:round/>
                          <a:headEnd/>
                          <a:tailEnd/>
                        </a:ln>
                      </p:spPr>
                      <p:txBody>
                        <a:bodyPr/>
                        <a:lstStyle/>
                        <a:p>
                          <a:endParaRPr lang="fr-CA"/>
                        </a:p>
                      </p:txBody>
                    </p:sp>
                    <p:sp>
                      <p:nvSpPr>
                        <p:cNvPr id="123096" name="Freeform 797"/>
                        <p:cNvSpPr>
                          <a:spLocks/>
                        </p:cNvSpPr>
                        <p:nvPr/>
                      </p:nvSpPr>
                      <p:spPr bwMode="auto">
                        <a:xfrm>
                          <a:off x="2109" y="2066"/>
                          <a:ext cx="7" cy="8"/>
                        </a:xfrm>
                        <a:custGeom>
                          <a:avLst/>
                          <a:gdLst>
                            <a:gd name="T0" fmla="*/ 0 w 26"/>
                            <a:gd name="T1" fmla="*/ 0 h 38"/>
                            <a:gd name="T2" fmla="*/ 0 w 26"/>
                            <a:gd name="T3" fmla="*/ 0 h 38"/>
                            <a:gd name="T4" fmla="*/ 0 w 26"/>
                            <a:gd name="T5" fmla="*/ 0 h 38"/>
                            <a:gd name="T6" fmla="*/ 0 w 26"/>
                            <a:gd name="T7" fmla="*/ 0 h 38"/>
                            <a:gd name="T8" fmla="*/ 0 w 26"/>
                            <a:gd name="T9" fmla="*/ 0 h 38"/>
                            <a:gd name="T10" fmla="*/ 0 w 26"/>
                            <a:gd name="T11" fmla="*/ 0 h 38"/>
                            <a:gd name="T12" fmla="*/ 0 w 26"/>
                            <a:gd name="T13" fmla="*/ 0 h 38"/>
                            <a:gd name="T14" fmla="*/ 0 w 26"/>
                            <a:gd name="T15" fmla="*/ 0 h 38"/>
                            <a:gd name="T16" fmla="*/ 0 w 26"/>
                            <a:gd name="T17" fmla="*/ 0 h 38"/>
                            <a:gd name="T18" fmla="*/ 0 w 26"/>
                            <a:gd name="T19" fmla="*/ 0 h 38"/>
                            <a:gd name="T20" fmla="*/ 0 w 26"/>
                            <a:gd name="T21" fmla="*/ 0 h 38"/>
                            <a:gd name="T22" fmla="*/ 0 w 26"/>
                            <a:gd name="T23" fmla="*/ 0 h 38"/>
                            <a:gd name="T24" fmla="*/ 0 w 26"/>
                            <a:gd name="T25" fmla="*/ 0 h 38"/>
                            <a:gd name="T26" fmla="*/ 0 w 26"/>
                            <a:gd name="T27" fmla="*/ 0 h 38"/>
                            <a:gd name="T28" fmla="*/ 0 w 26"/>
                            <a:gd name="T29" fmla="*/ 0 h 38"/>
                            <a:gd name="T30" fmla="*/ 0 w 26"/>
                            <a:gd name="T31" fmla="*/ 0 h 38"/>
                            <a:gd name="T32" fmla="*/ 0 w 26"/>
                            <a:gd name="T33" fmla="*/ 0 h 38"/>
                            <a:gd name="T34" fmla="*/ 0 w 26"/>
                            <a:gd name="T35" fmla="*/ 0 h 38"/>
                            <a:gd name="T36" fmla="*/ 0 w 26"/>
                            <a:gd name="T37" fmla="*/ 0 h 38"/>
                            <a:gd name="T38" fmla="*/ 0 w 26"/>
                            <a:gd name="T39" fmla="*/ 0 h 38"/>
                            <a:gd name="T40" fmla="*/ 0 w 26"/>
                            <a:gd name="T41" fmla="*/ 0 h 38"/>
                            <a:gd name="T42" fmla="*/ 0 w 26"/>
                            <a:gd name="T43" fmla="*/ 0 h 38"/>
                            <a:gd name="T44" fmla="*/ 0 w 26"/>
                            <a:gd name="T45" fmla="*/ 0 h 38"/>
                            <a:gd name="T46" fmla="*/ 0 w 26"/>
                            <a:gd name="T47" fmla="*/ 0 h 38"/>
                            <a:gd name="T48" fmla="*/ 0 w 26"/>
                            <a:gd name="T49" fmla="*/ 0 h 38"/>
                            <a:gd name="T50" fmla="*/ 0 w 26"/>
                            <a:gd name="T51" fmla="*/ 0 h 38"/>
                            <a:gd name="T52" fmla="*/ 0 w 26"/>
                            <a:gd name="T53" fmla="*/ 0 h 38"/>
                            <a:gd name="T54" fmla="*/ 0 w 26"/>
                            <a:gd name="T55" fmla="*/ 0 h 38"/>
                            <a:gd name="T56" fmla="*/ 0 w 26"/>
                            <a:gd name="T57" fmla="*/ 0 h 38"/>
                            <a:gd name="T58" fmla="*/ 0 w 26"/>
                            <a:gd name="T59" fmla="*/ 0 h 38"/>
                            <a:gd name="T60" fmla="*/ 0 w 26"/>
                            <a:gd name="T61" fmla="*/ 0 h 38"/>
                            <a:gd name="T62" fmla="*/ 0 w 26"/>
                            <a:gd name="T63" fmla="*/ 0 h 38"/>
                            <a:gd name="T64" fmla="*/ 0 w 26"/>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8"/>
                            <a:gd name="T101" fmla="*/ 26 w 26"/>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8">
                              <a:moveTo>
                                <a:pt x="0" y="26"/>
                              </a:moveTo>
                              <a:lnTo>
                                <a:pt x="0" y="28"/>
                              </a:lnTo>
                              <a:lnTo>
                                <a:pt x="0" y="32"/>
                              </a:lnTo>
                              <a:lnTo>
                                <a:pt x="3" y="34"/>
                              </a:lnTo>
                              <a:lnTo>
                                <a:pt x="3" y="38"/>
                              </a:lnTo>
                              <a:lnTo>
                                <a:pt x="7" y="38"/>
                              </a:lnTo>
                              <a:lnTo>
                                <a:pt x="9" y="38"/>
                              </a:lnTo>
                              <a:lnTo>
                                <a:pt x="13" y="38"/>
                              </a:lnTo>
                              <a:lnTo>
                                <a:pt x="16" y="38"/>
                              </a:lnTo>
                              <a:lnTo>
                                <a:pt x="20" y="38"/>
                              </a:lnTo>
                              <a:lnTo>
                                <a:pt x="20" y="34"/>
                              </a:lnTo>
                              <a:lnTo>
                                <a:pt x="22" y="32"/>
                              </a:lnTo>
                              <a:lnTo>
                                <a:pt x="26" y="28"/>
                              </a:lnTo>
                              <a:lnTo>
                                <a:pt x="26" y="15"/>
                              </a:lnTo>
                              <a:lnTo>
                                <a:pt x="26" y="9"/>
                              </a:lnTo>
                              <a:lnTo>
                                <a:pt x="22" y="6"/>
                              </a:lnTo>
                              <a:lnTo>
                                <a:pt x="22" y="4"/>
                              </a:lnTo>
                              <a:lnTo>
                                <a:pt x="20" y="4"/>
                              </a:lnTo>
                              <a:lnTo>
                                <a:pt x="20" y="0"/>
                              </a:lnTo>
                              <a:lnTo>
                                <a:pt x="16" y="0"/>
                              </a:lnTo>
                              <a:lnTo>
                                <a:pt x="13" y="0"/>
                              </a:lnTo>
                              <a:lnTo>
                                <a:pt x="9" y="0"/>
                              </a:lnTo>
                              <a:lnTo>
                                <a:pt x="7" y="0"/>
                              </a:lnTo>
                              <a:lnTo>
                                <a:pt x="3" y="0"/>
                              </a:lnTo>
                              <a:lnTo>
                                <a:pt x="3" y="4"/>
                              </a:lnTo>
                              <a:lnTo>
                                <a:pt x="0" y="4"/>
                              </a:lnTo>
                              <a:lnTo>
                                <a:pt x="0" y="6"/>
                              </a:lnTo>
                              <a:lnTo>
                                <a:pt x="0" y="12"/>
                              </a:lnTo>
                              <a:lnTo>
                                <a:pt x="0" y="26"/>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097" name="Line 798"/>
                        <p:cNvSpPr>
                          <a:spLocks noChangeShapeType="1"/>
                        </p:cNvSpPr>
                        <p:nvPr/>
                      </p:nvSpPr>
                      <p:spPr bwMode="auto">
                        <a:xfrm>
                          <a:off x="2113" y="2066"/>
                          <a:ext cx="1" cy="1"/>
                        </a:xfrm>
                        <a:prstGeom prst="line">
                          <a:avLst/>
                        </a:prstGeom>
                        <a:noFill/>
                        <a:ln w="28575">
                          <a:solidFill>
                            <a:schemeClr val="tx1"/>
                          </a:solidFill>
                          <a:round/>
                          <a:headEnd/>
                          <a:tailEnd/>
                        </a:ln>
                      </p:spPr>
                      <p:txBody>
                        <a:bodyPr/>
                        <a:lstStyle/>
                        <a:p>
                          <a:endParaRPr lang="fr-CA"/>
                        </a:p>
                      </p:txBody>
                    </p:sp>
                    <p:sp>
                      <p:nvSpPr>
                        <p:cNvPr id="123098" name="Freeform 799"/>
                        <p:cNvSpPr>
                          <a:spLocks/>
                        </p:cNvSpPr>
                        <p:nvPr/>
                      </p:nvSpPr>
                      <p:spPr bwMode="auto">
                        <a:xfrm>
                          <a:off x="2109" y="2066"/>
                          <a:ext cx="14" cy="5"/>
                        </a:xfrm>
                        <a:custGeom>
                          <a:avLst/>
                          <a:gdLst>
                            <a:gd name="T0" fmla="*/ 0 w 54"/>
                            <a:gd name="T1" fmla="*/ 0 h 23"/>
                            <a:gd name="T2" fmla="*/ 0 w 54"/>
                            <a:gd name="T3" fmla="*/ 0 h 23"/>
                            <a:gd name="T4" fmla="*/ 0 w 54"/>
                            <a:gd name="T5" fmla="*/ 0 h 23"/>
                            <a:gd name="T6" fmla="*/ 0 w 54"/>
                            <a:gd name="T7" fmla="*/ 0 h 23"/>
                            <a:gd name="T8" fmla="*/ 0 w 54"/>
                            <a:gd name="T9" fmla="*/ 0 h 23"/>
                            <a:gd name="T10" fmla="*/ 0 w 54"/>
                            <a:gd name="T11" fmla="*/ 0 h 23"/>
                            <a:gd name="T12" fmla="*/ 0 w 54"/>
                            <a:gd name="T13" fmla="*/ 0 h 23"/>
                            <a:gd name="T14" fmla="*/ 0 w 54"/>
                            <a:gd name="T15" fmla="*/ 0 h 23"/>
                            <a:gd name="T16" fmla="*/ 0 w 54"/>
                            <a:gd name="T17" fmla="*/ 0 h 23"/>
                            <a:gd name="T18" fmla="*/ 0 w 54"/>
                            <a:gd name="T19" fmla="*/ 0 h 23"/>
                            <a:gd name="T20" fmla="*/ 0 w 54"/>
                            <a:gd name="T21" fmla="*/ 0 h 23"/>
                            <a:gd name="T22" fmla="*/ 0 w 54"/>
                            <a:gd name="T23" fmla="*/ 0 h 23"/>
                            <a:gd name="T24" fmla="*/ 0 w 54"/>
                            <a:gd name="T25" fmla="*/ 0 h 23"/>
                            <a:gd name="T26" fmla="*/ 0 w 54"/>
                            <a:gd name="T27" fmla="*/ 0 h 23"/>
                            <a:gd name="T28" fmla="*/ 0 w 54"/>
                            <a:gd name="T29" fmla="*/ 0 h 23"/>
                            <a:gd name="T30" fmla="*/ 0 w 54"/>
                            <a:gd name="T31" fmla="*/ 0 h 23"/>
                            <a:gd name="T32" fmla="*/ 0 w 54"/>
                            <a:gd name="T33" fmla="*/ 0 h 23"/>
                            <a:gd name="T34" fmla="*/ 0 w 54"/>
                            <a:gd name="T35" fmla="*/ 0 h 23"/>
                            <a:gd name="T36" fmla="*/ 0 w 54"/>
                            <a:gd name="T37" fmla="*/ 0 h 23"/>
                            <a:gd name="T38" fmla="*/ 0 w 54"/>
                            <a:gd name="T39" fmla="*/ 0 h 23"/>
                            <a:gd name="T40" fmla="*/ 0 w 54"/>
                            <a:gd name="T41" fmla="*/ 0 h 23"/>
                            <a:gd name="T42" fmla="*/ 0 w 54"/>
                            <a:gd name="T43" fmla="*/ 0 h 23"/>
                            <a:gd name="T44" fmla="*/ 0 w 54"/>
                            <a:gd name="T45" fmla="*/ 0 h 23"/>
                            <a:gd name="T46" fmla="*/ 0 w 54"/>
                            <a:gd name="T47" fmla="*/ 0 h 23"/>
                            <a:gd name="T48" fmla="*/ 0 w 54"/>
                            <a:gd name="T49" fmla="*/ 0 h 23"/>
                            <a:gd name="T50" fmla="*/ 0 w 54"/>
                            <a:gd name="T51" fmla="*/ 0 h 23"/>
                            <a:gd name="T52" fmla="*/ 0 w 54"/>
                            <a:gd name="T53" fmla="*/ 0 h 23"/>
                            <a:gd name="T54" fmla="*/ 0 w 54"/>
                            <a:gd name="T55" fmla="*/ 0 h 23"/>
                            <a:gd name="T56" fmla="*/ 0 w 54"/>
                            <a:gd name="T57" fmla="*/ 0 h 23"/>
                            <a:gd name="T58" fmla="*/ 0 w 54"/>
                            <a:gd name="T59" fmla="*/ 0 h 23"/>
                            <a:gd name="T60" fmla="*/ 0 w 54"/>
                            <a:gd name="T61" fmla="*/ 0 h 23"/>
                            <a:gd name="T62" fmla="*/ 0 w 54"/>
                            <a:gd name="T63" fmla="*/ 0 h 23"/>
                            <a:gd name="T64" fmla="*/ 0 w 54"/>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3"/>
                            <a:gd name="T101" fmla="*/ 54 w 54"/>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3">
                              <a:moveTo>
                                <a:pt x="13" y="0"/>
                              </a:moveTo>
                              <a:lnTo>
                                <a:pt x="9" y="0"/>
                              </a:lnTo>
                              <a:lnTo>
                                <a:pt x="7" y="0"/>
                              </a:lnTo>
                              <a:lnTo>
                                <a:pt x="3" y="0"/>
                              </a:lnTo>
                              <a:lnTo>
                                <a:pt x="3" y="4"/>
                              </a:lnTo>
                              <a:lnTo>
                                <a:pt x="0" y="4"/>
                              </a:lnTo>
                              <a:lnTo>
                                <a:pt x="0" y="6"/>
                              </a:lnTo>
                              <a:lnTo>
                                <a:pt x="0" y="9"/>
                              </a:lnTo>
                              <a:lnTo>
                                <a:pt x="0" y="12"/>
                              </a:lnTo>
                              <a:lnTo>
                                <a:pt x="0" y="15"/>
                              </a:lnTo>
                              <a:lnTo>
                                <a:pt x="0" y="17"/>
                              </a:lnTo>
                              <a:lnTo>
                                <a:pt x="3" y="17"/>
                              </a:lnTo>
                              <a:lnTo>
                                <a:pt x="3" y="21"/>
                              </a:lnTo>
                              <a:lnTo>
                                <a:pt x="7" y="21"/>
                              </a:lnTo>
                              <a:lnTo>
                                <a:pt x="9" y="23"/>
                              </a:lnTo>
                              <a:lnTo>
                                <a:pt x="38" y="23"/>
                              </a:lnTo>
                              <a:lnTo>
                                <a:pt x="42" y="23"/>
                              </a:lnTo>
                              <a:lnTo>
                                <a:pt x="44" y="21"/>
                              </a:lnTo>
                              <a:lnTo>
                                <a:pt x="48" y="21"/>
                              </a:lnTo>
                              <a:lnTo>
                                <a:pt x="48" y="17"/>
                              </a:lnTo>
                              <a:lnTo>
                                <a:pt x="51" y="17"/>
                              </a:lnTo>
                              <a:lnTo>
                                <a:pt x="51" y="15"/>
                              </a:lnTo>
                              <a:lnTo>
                                <a:pt x="54" y="12"/>
                              </a:lnTo>
                              <a:lnTo>
                                <a:pt x="54" y="9"/>
                              </a:lnTo>
                              <a:lnTo>
                                <a:pt x="51" y="6"/>
                              </a:lnTo>
                              <a:lnTo>
                                <a:pt x="51" y="4"/>
                              </a:lnTo>
                              <a:lnTo>
                                <a:pt x="48" y="4"/>
                              </a:lnTo>
                              <a:lnTo>
                                <a:pt x="48" y="0"/>
                              </a:lnTo>
                              <a:lnTo>
                                <a:pt x="44" y="0"/>
                              </a:lnTo>
                              <a:lnTo>
                                <a:pt x="42"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099" name="Line 800"/>
                        <p:cNvSpPr>
                          <a:spLocks noChangeShapeType="1"/>
                        </p:cNvSpPr>
                        <p:nvPr/>
                      </p:nvSpPr>
                      <p:spPr bwMode="auto">
                        <a:xfrm>
                          <a:off x="2116" y="2069"/>
                          <a:ext cx="1" cy="1"/>
                        </a:xfrm>
                        <a:prstGeom prst="line">
                          <a:avLst/>
                        </a:prstGeom>
                        <a:noFill/>
                        <a:ln w="28575">
                          <a:solidFill>
                            <a:schemeClr val="tx1"/>
                          </a:solidFill>
                          <a:round/>
                          <a:headEnd/>
                          <a:tailEnd/>
                        </a:ln>
                      </p:spPr>
                      <p:txBody>
                        <a:bodyPr/>
                        <a:lstStyle/>
                        <a:p>
                          <a:endParaRPr lang="fr-CA"/>
                        </a:p>
                      </p:txBody>
                    </p:sp>
                    <p:sp>
                      <p:nvSpPr>
                        <p:cNvPr id="123100" name="Freeform 801"/>
                        <p:cNvSpPr>
                          <a:spLocks/>
                        </p:cNvSpPr>
                        <p:nvPr/>
                      </p:nvSpPr>
                      <p:spPr bwMode="auto">
                        <a:xfrm>
                          <a:off x="2116" y="2063"/>
                          <a:ext cx="7" cy="8"/>
                        </a:xfrm>
                        <a:custGeom>
                          <a:avLst/>
                          <a:gdLst>
                            <a:gd name="T0" fmla="*/ 0 w 25"/>
                            <a:gd name="T1" fmla="*/ 0 h 40"/>
                            <a:gd name="T2" fmla="*/ 0 w 25"/>
                            <a:gd name="T3" fmla="*/ 0 h 40"/>
                            <a:gd name="T4" fmla="*/ 0 w 25"/>
                            <a:gd name="T5" fmla="*/ 0 h 40"/>
                            <a:gd name="T6" fmla="*/ 0 w 25"/>
                            <a:gd name="T7" fmla="*/ 0 h 40"/>
                            <a:gd name="T8" fmla="*/ 0 w 25"/>
                            <a:gd name="T9" fmla="*/ 0 h 40"/>
                            <a:gd name="T10" fmla="*/ 0 w 25"/>
                            <a:gd name="T11" fmla="*/ 0 h 40"/>
                            <a:gd name="T12" fmla="*/ 0 w 25"/>
                            <a:gd name="T13" fmla="*/ 0 h 40"/>
                            <a:gd name="T14" fmla="*/ 0 w 25"/>
                            <a:gd name="T15" fmla="*/ 0 h 40"/>
                            <a:gd name="T16" fmla="*/ 0 w 25"/>
                            <a:gd name="T17" fmla="*/ 0 h 40"/>
                            <a:gd name="T18" fmla="*/ 0 w 25"/>
                            <a:gd name="T19" fmla="*/ 0 h 40"/>
                            <a:gd name="T20" fmla="*/ 0 w 25"/>
                            <a:gd name="T21" fmla="*/ 0 h 40"/>
                            <a:gd name="T22" fmla="*/ 0 w 25"/>
                            <a:gd name="T23" fmla="*/ 0 h 40"/>
                            <a:gd name="T24" fmla="*/ 0 w 25"/>
                            <a:gd name="T25" fmla="*/ 0 h 40"/>
                            <a:gd name="T26" fmla="*/ 0 w 25"/>
                            <a:gd name="T27" fmla="*/ 0 h 40"/>
                            <a:gd name="T28" fmla="*/ 0 w 25"/>
                            <a:gd name="T29" fmla="*/ 0 h 40"/>
                            <a:gd name="T30" fmla="*/ 0 w 25"/>
                            <a:gd name="T31" fmla="*/ 0 h 40"/>
                            <a:gd name="T32" fmla="*/ 0 w 25"/>
                            <a:gd name="T33" fmla="*/ 0 h 40"/>
                            <a:gd name="T34" fmla="*/ 0 w 25"/>
                            <a:gd name="T35" fmla="*/ 0 h 40"/>
                            <a:gd name="T36" fmla="*/ 0 w 25"/>
                            <a:gd name="T37" fmla="*/ 0 h 40"/>
                            <a:gd name="T38" fmla="*/ 0 w 25"/>
                            <a:gd name="T39" fmla="*/ 0 h 40"/>
                            <a:gd name="T40" fmla="*/ 0 w 25"/>
                            <a:gd name="T41" fmla="*/ 0 h 40"/>
                            <a:gd name="T42" fmla="*/ 0 w 25"/>
                            <a:gd name="T43" fmla="*/ 0 h 40"/>
                            <a:gd name="T44" fmla="*/ 0 w 25"/>
                            <a:gd name="T45" fmla="*/ 0 h 40"/>
                            <a:gd name="T46" fmla="*/ 0 w 25"/>
                            <a:gd name="T47" fmla="*/ 0 h 40"/>
                            <a:gd name="T48" fmla="*/ 0 w 25"/>
                            <a:gd name="T49" fmla="*/ 0 h 40"/>
                            <a:gd name="T50" fmla="*/ 0 w 25"/>
                            <a:gd name="T51" fmla="*/ 0 h 40"/>
                            <a:gd name="T52" fmla="*/ 0 w 25"/>
                            <a:gd name="T53" fmla="*/ 0 h 40"/>
                            <a:gd name="T54" fmla="*/ 0 w 25"/>
                            <a:gd name="T55" fmla="*/ 0 h 40"/>
                            <a:gd name="T56" fmla="*/ 0 w 25"/>
                            <a:gd name="T57" fmla="*/ 0 h 40"/>
                            <a:gd name="T58" fmla="*/ 0 w 25"/>
                            <a:gd name="T59" fmla="*/ 0 h 40"/>
                            <a:gd name="T60" fmla="*/ 0 w 25"/>
                            <a:gd name="T61" fmla="*/ 0 h 40"/>
                            <a:gd name="T62" fmla="*/ 0 w 25"/>
                            <a:gd name="T63" fmla="*/ 0 h 40"/>
                            <a:gd name="T64" fmla="*/ 0 w 25"/>
                            <a:gd name="T65" fmla="*/ 0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40"/>
                            <a:gd name="T101" fmla="*/ 25 w 25"/>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40">
                              <a:moveTo>
                                <a:pt x="0" y="29"/>
                              </a:moveTo>
                              <a:lnTo>
                                <a:pt x="0" y="29"/>
                              </a:lnTo>
                              <a:lnTo>
                                <a:pt x="0" y="32"/>
                              </a:lnTo>
                              <a:lnTo>
                                <a:pt x="0" y="34"/>
                              </a:lnTo>
                              <a:lnTo>
                                <a:pt x="4" y="34"/>
                              </a:lnTo>
                              <a:lnTo>
                                <a:pt x="4" y="38"/>
                              </a:lnTo>
                              <a:lnTo>
                                <a:pt x="6" y="38"/>
                              </a:lnTo>
                              <a:lnTo>
                                <a:pt x="9" y="40"/>
                              </a:lnTo>
                              <a:lnTo>
                                <a:pt x="13" y="40"/>
                              </a:lnTo>
                              <a:lnTo>
                                <a:pt x="15" y="38"/>
                              </a:lnTo>
                              <a:lnTo>
                                <a:pt x="19" y="38"/>
                              </a:lnTo>
                              <a:lnTo>
                                <a:pt x="19" y="34"/>
                              </a:lnTo>
                              <a:lnTo>
                                <a:pt x="22" y="34"/>
                              </a:lnTo>
                              <a:lnTo>
                                <a:pt x="22" y="32"/>
                              </a:lnTo>
                              <a:lnTo>
                                <a:pt x="25" y="29"/>
                              </a:lnTo>
                              <a:lnTo>
                                <a:pt x="25" y="15"/>
                              </a:lnTo>
                              <a:lnTo>
                                <a:pt x="25" y="9"/>
                              </a:lnTo>
                              <a:lnTo>
                                <a:pt x="22" y="6"/>
                              </a:lnTo>
                              <a:lnTo>
                                <a:pt x="19" y="4"/>
                              </a:lnTo>
                              <a:lnTo>
                                <a:pt x="15" y="0"/>
                              </a:lnTo>
                              <a:lnTo>
                                <a:pt x="13" y="0"/>
                              </a:lnTo>
                              <a:lnTo>
                                <a:pt x="9" y="0"/>
                              </a:lnTo>
                              <a:lnTo>
                                <a:pt x="6" y="0"/>
                              </a:lnTo>
                              <a:lnTo>
                                <a:pt x="4" y="4"/>
                              </a:lnTo>
                              <a:lnTo>
                                <a:pt x="0" y="6"/>
                              </a:lnTo>
                              <a:lnTo>
                                <a:pt x="0" y="15"/>
                              </a:lnTo>
                              <a:lnTo>
                                <a:pt x="0" y="29"/>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101" name="Line 802"/>
                        <p:cNvSpPr>
                          <a:spLocks noChangeShapeType="1"/>
                        </p:cNvSpPr>
                        <p:nvPr/>
                      </p:nvSpPr>
                      <p:spPr bwMode="auto">
                        <a:xfrm>
                          <a:off x="2120" y="2063"/>
                          <a:ext cx="1" cy="1"/>
                        </a:xfrm>
                        <a:prstGeom prst="line">
                          <a:avLst/>
                        </a:prstGeom>
                        <a:noFill/>
                        <a:ln w="28575">
                          <a:solidFill>
                            <a:schemeClr val="tx1"/>
                          </a:solidFill>
                          <a:round/>
                          <a:headEnd/>
                          <a:tailEnd/>
                        </a:ln>
                      </p:spPr>
                      <p:txBody>
                        <a:bodyPr/>
                        <a:lstStyle/>
                        <a:p>
                          <a:endParaRPr lang="fr-CA"/>
                        </a:p>
                      </p:txBody>
                    </p:sp>
                    <p:sp>
                      <p:nvSpPr>
                        <p:cNvPr id="123102" name="Freeform 803"/>
                        <p:cNvSpPr>
                          <a:spLocks/>
                        </p:cNvSpPr>
                        <p:nvPr/>
                      </p:nvSpPr>
                      <p:spPr bwMode="auto">
                        <a:xfrm>
                          <a:off x="2116" y="2063"/>
                          <a:ext cx="21" cy="5"/>
                        </a:xfrm>
                        <a:custGeom>
                          <a:avLst/>
                          <a:gdLst>
                            <a:gd name="T0" fmla="*/ 0 w 84"/>
                            <a:gd name="T1" fmla="*/ 0 h 23"/>
                            <a:gd name="T2" fmla="*/ 0 w 84"/>
                            <a:gd name="T3" fmla="*/ 0 h 23"/>
                            <a:gd name="T4" fmla="*/ 0 w 84"/>
                            <a:gd name="T5" fmla="*/ 0 h 23"/>
                            <a:gd name="T6" fmla="*/ 0 w 84"/>
                            <a:gd name="T7" fmla="*/ 0 h 23"/>
                            <a:gd name="T8" fmla="*/ 0 w 84"/>
                            <a:gd name="T9" fmla="*/ 0 h 23"/>
                            <a:gd name="T10" fmla="*/ 0 w 84"/>
                            <a:gd name="T11" fmla="*/ 0 h 23"/>
                            <a:gd name="T12" fmla="*/ 0 w 84"/>
                            <a:gd name="T13" fmla="*/ 0 h 23"/>
                            <a:gd name="T14" fmla="*/ 0 w 84"/>
                            <a:gd name="T15" fmla="*/ 0 h 23"/>
                            <a:gd name="T16" fmla="*/ 0 w 84"/>
                            <a:gd name="T17" fmla="*/ 0 h 23"/>
                            <a:gd name="T18" fmla="*/ 0 w 84"/>
                            <a:gd name="T19" fmla="*/ 0 h 23"/>
                            <a:gd name="T20" fmla="*/ 0 w 84"/>
                            <a:gd name="T21" fmla="*/ 0 h 23"/>
                            <a:gd name="T22" fmla="*/ 0 w 84"/>
                            <a:gd name="T23" fmla="*/ 0 h 23"/>
                            <a:gd name="T24" fmla="*/ 0 w 84"/>
                            <a:gd name="T25" fmla="*/ 0 h 23"/>
                            <a:gd name="T26" fmla="*/ 0 w 84"/>
                            <a:gd name="T27" fmla="*/ 0 h 23"/>
                            <a:gd name="T28" fmla="*/ 0 w 84"/>
                            <a:gd name="T29" fmla="*/ 0 h 23"/>
                            <a:gd name="T30" fmla="*/ 0 w 84"/>
                            <a:gd name="T31" fmla="*/ 0 h 23"/>
                            <a:gd name="T32" fmla="*/ 0 w 84"/>
                            <a:gd name="T33" fmla="*/ 0 h 23"/>
                            <a:gd name="T34" fmla="*/ 0 w 84"/>
                            <a:gd name="T35" fmla="*/ 0 h 23"/>
                            <a:gd name="T36" fmla="*/ 0 w 84"/>
                            <a:gd name="T37" fmla="*/ 0 h 23"/>
                            <a:gd name="T38" fmla="*/ 0 w 84"/>
                            <a:gd name="T39" fmla="*/ 0 h 23"/>
                            <a:gd name="T40" fmla="*/ 0 w 84"/>
                            <a:gd name="T41" fmla="*/ 0 h 23"/>
                            <a:gd name="T42" fmla="*/ 0 w 84"/>
                            <a:gd name="T43" fmla="*/ 0 h 23"/>
                            <a:gd name="T44" fmla="*/ 0 w 84"/>
                            <a:gd name="T45" fmla="*/ 0 h 23"/>
                            <a:gd name="T46" fmla="*/ 0 w 84"/>
                            <a:gd name="T47" fmla="*/ 0 h 23"/>
                            <a:gd name="T48" fmla="*/ 0 w 84"/>
                            <a:gd name="T49" fmla="*/ 0 h 23"/>
                            <a:gd name="T50" fmla="*/ 0 w 84"/>
                            <a:gd name="T51" fmla="*/ 0 h 23"/>
                            <a:gd name="T52" fmla="*/ 0 w 84"/>
                            <a:gd name="T53" fmla="*/ 0 h 23"/>
                            <a:gd name="T54" fmla="*/ 0 w 84"/>
                            <a:gd name="T55" fmla="*/ 0 h 23"/>
                            <a:gd name="T56" fmla="*/ 0 w 84"/>
                            <a:gd name="T57" fmla="*/ 0 h 23"/>
                            <a:gd name="T58" fmla="*/ 0 w 84"/>
                            <a:gd name="T59" fmla="*/ 0 h 23"/>
                            <a:gd name="T60" fmla="*/ 0 w 84"/>
                            <a:gd name="T61" fmla="*/ 0 h 23"/>
                            <a:gd name="T62" fmla="*/ 0 w 84"/>
                            <a:gd name="T63" fmla="*/ 0 h 23"/>
                            <a:gd name="T64" fmla="*/ 0 w 84"/>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4"/>
                            <a:gd name="T100" fmla="*/ 0 h 23"/>
                            <a:gd name="T101" fmla="*/ 84 w 84"/>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4" h="23">
                              <a:moveTo>
                                <a:pt x="13" y="0"/>
                              </a:moveTo>
                              <a:lnTo>
                                <a:pt x="9" y="0"/>
                              </a:lnTo>
                              <a:lnTo>
                                <a:pt x="6" y="0"/>
                              </a:lnTo>
                              <a:lnTo>
                                <a:pt x="4" y="4"/>
                              </a:lnTo>
                              <a:lnTo>
                                <a:pt x="0" y="6"/>
                              </a:lnTo>
                              <a:lnTo>
                                <a:pt x="0" y="9"/>
                              </a:lnTo>
                              <a:lnTo>
                                <a:pt x="0" y="12"/>
                              </a:lnTo>
                              <a:lnTo>
                                <a:pt x="0" y="15"/>
                              </a:lnTo>
                              <a:lnTo>
                                <a:pt x="0" y="17"/>
                              </a:lnTo>
                              <a:lnTo>
                                <a:pt x="4" y="21"/>
                              </a:lnTo>
                              <a:lnTo>
                                <a:pt x="6" y="23"/>
                              </a:lnTo>
                              <a:lnTo>
                                <a:pt x="9" y="23"/>
                              </a:lnTo>
                              <a:lnTo>
                                <a:pt x="67" y="23"/>
                              </a:lnTo>
                              <a:lnTo>
                                <a:pt x="71" y="23"/>
                              </a:lnTo>
                              <a:lnTo>
                                <a:pt x="73" y="23"/>
                              </a:lnTo>
                              <a:lnTo>
                                <a:pt x="77" y="21"/>
                              </a:lnTo>
                              <a:lnTo>
                                <a:pt x="80" y="21"/>
                              </a:lnTo>
                              <a:lnTo>
                                <a:pt x="80" y="17"/>
                              </a:lnTo>
                              <a:lnTo>
                                <a:pt x="84" y="15"/>
                              </a:lnTo>
                              <a:lnTo>
                                <a:pt x="84" y="12"/>
                              </a:lnTo>
                              <a:lnTo>
                                <a:pt x="84" y="9"/>
                              </a:lnTo>
                              <a:lnTo>
                                <a:pt x="80" y="6"/>
                              </a:lnTo>
                              <a:lnTo>
                                <a:pt x="80" y="4"/>
                              </a:lnTo>
                              <a:lnTo>
                                <a:pt x="77" y="4"/>
                              </a:lnTo>
                              <a:lnTo>
                                <a:pt x="73" y="0"/>
                              </a:lnTo>
                              <a:lnTo>
                                <a:pt x="71"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103" name="Line 804"/>
                        <p:cNvSpPr>
                          <a:spLocks noChangeShapeType="1"/>
                        </p:cNvSpPr>
                        <p:nvPr/>
                      </p:nvSpPr>
                      <p:spPr bwMode="auto">
                        <a:xfrm>
                          <a:off x="2131" y="2065"/>
                          <a:ext cx="1" cy="1"/>
                        </a:xfrm>
                        <a:prstGeom prst="line">
                          <a:avLst/>
                        </a:prstGeom>
                        <a:noFill/>
                        <a:ln w="28575">
                          <a:solidFill>
                            <a:schemeClr val="tx1"/>
                          </a:solidFill>
                          <a:round/>
                          <a:headEnd/>
                          <a:tailEnd/>
                        </a:ln>
                      </p:spPr>
                      <p:txBody>
                        <a:bodyPr/>
                        <a:lstStyle/>
                        <a:p>
                          <a:endParaRPr lang="fr-CA"/>
                        </a:p>
                      </p:txBody>
                    </p:sp>
                    <p:sp>
                      <p:nvSpPr>
                        <p:cNvPr id="123104" name="Freeform 805"/>
                        <p:cNvSpPr>
                          <a:spLocks/>
                        </p:cNvSpPr>
                        <p:nvPr/>
                      </p:nvSpPr>
                      <p:spPr bwMode="auto">
                        <a:xfrm>
                          <a:off x="2131" y="2060"/>
                          <a:ext cx="6" cy="8"/>
                        </a:xfrm>
                        <a:custGeom>
                          <a:avLst/>
                          <a:gdLst>
                            <a:gd name="T0" fmla="*/ 0 w 26"/>
                            <a:gd name="T1" fmla="*/ 0 h 38"/>
                            <a:gd name="T2" fmla="*/ 0 w 26"/>
                            <a:gd name="T3" fmla="*/ 0 h 38"/>
                            <a:gd name="T4" fmla="*/ 0 w 26"/>
                            <a:gd name="T5" fmla="*/ 0 h 38"/>
                            <a:gd name="T6" fmla="*/ 0 w 26"/>
                            <a:gd name="T7" fmla="*/ 0 h 38"/>
                            <a:gd name="T8" fmla="*/ 0 w 26"/>
                            <a:gd name="T9" fmla="*/ 0 h 38"/>
                            <a:gd name="T10" fmla="*/ 0 w 26"/>
                            <a:gd name="T11" fmla="*/ 0 h 38"/>
                            <a:gd name="T12" fmla="*/ 0 w 26"/>
                            <a:gd name="T13" fmla="*/ 0 h 38"/>
                            <a:gd name="T14" fmla="*/ 0 w 26"/>
                            <a:gd name="T15" fmla="*/ 0 h 38"/>
                            <a:gd name="T16" fmla="*/ 0 w 26"/>
                            <a:gd name="T17" fmla="*/ 0 h 38"/>
                            <a:gd name="T18" fmla="*/ 0 w 26"/>
                            <a:gd name="T19" fmla="*/ 0 h 38"/>
                            <a:gd name="T20" fmla="*/ 0 w 26"/>
                            <a:gd name="T21" fmla="*/ 0 h 38"/>
                            <a:gd name="T22" fmla="*/ 0 w 26"/>
                            <a:gd name="T23" fmla="*/ 0 h 38"/>
                            <a:gd name="T24" fmla="*/ 0 w 26"/>
                            <a:gd name="T25" fmla="*/ 0 h 38"/>
                            <a:gd name="T26" fmla="*/ 0 w 26"/>
                            <a:gd name="T27" fmla="*/ 0 h 38"/>
                            <a:gd name="T28" fmla="*/ 0 w 26"/>
                            <a:gd name="T29" fmla="*/ 0 h 38"/>
                            <a:gd name="T30" fmla="*/ 0 w 26"/>
                            <a:gd name="T31" fmla="*/ 0 h 38"/>
                            <a:gd name="T32" fmla="*/ 0 w 26"/>
                            <a:gd name="T33" fmla="*/ 0 h 38"/>
                            <a:gd name="T34" fmla="*/ 0 w 26"/>
                            <a:gd name="T35" fmla="*/ 0 h 38"/>
                            <a:gd name="T36" fmla="*/ 0 w 26"/>
                            <a:gd name="T37" fmla="*/ 0 h 38"/>
                            <a:gd name="T38" fmla="*/ 0 w 26"/>
                            <a:gd name="T39" fmla="*/ 0 h 38"/>
                            <a:gd name="T40" fmla="*/ 0 w 26"/>
                            <a:gd name="T41" fmla="*/ 0 h 38"/>
                            <a:gd name="T42" fmla="*/ 0 w 26"/>
                            <a:gd name="T43" fmla="*/ 0 h 38"/>
                            <a:gd name="T44" fmla="*/ 0 w 26"/>
                            <a:gd name="T45" fmla="*/ 0 h 38"/>
                            <a:gd name="T46" fmla="*/ 0 w 26"/>
                            <a:gd name="T47" fmla="*/ 0 h 38"/>
                            <a:gd name="T48" fmla="*/ 0 w 26"/>
                            <a:gd name="T49" fmla="*/ 0 h 38"/>
                            <a:gd name="T50" fmla="*/ 0 w 26"/>
                            <a:gd name="T51" fmla="*/ 0 h 38"/>
                            <a:gd name="T52" fmla="*/ 0 w 26"/>
                            <a:gd name="T53" fmla="*/ 0 h 38"/>
                            <a:gd name="T54" fmla="*/ 0 w 26"/>
                            <a:gd name="T55" fmla="*/ 0 h 38"/>
                            <a:gd name="T56" fmla="*/ 0 w 26"/>
                            <a:gd name="T57" fmla="*/ 0 h 38"/>
                            <a:gd name="T58" fmla="*/ 0 w 26"/>
                            <a:gd name="T59" fmla="*/ 0 h 38"/>
                            <a:gd name="T60" fmla="*/ 0 w 26"/>
                            <a:gd name="T61" fmla="*/ 0 h 38"/>
                            <a:gd name="T62" fmla="*/ 0 w 26"/>
                            <a:gd name="T63" fmla="*/ 0 h 38"/>
                            <a:gd name="T64" fmla="*/ 0 w 26"/>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8"/>
                            <a:gd name="T101" fmla="*/ 26 w 26"/>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8">
                              <a:moveTo>
                                <a:pt x="0" y="27"/>
                              </a:moveTo>
                              <a:lnTo>
                                <a:pt x="0" y="30"/>
                              </a:lnTo>
                              <a:lnTo>
                                <a:pt x="0" y="32"/>
                              </a:lnTo>
                              <a:lnTo>
                                <a:pt x="2" y="36"/>
                              </a:lnTo>
                              <a:lnTo>
                                <a:pt x="6" y="38"/>
                              </a:lnTo>
                              <a:lnTo>
                                <a:pt x="9" y="38"/>
                              </a:lnTo>
                              <a:lnTo>
                                <a:pt x="13" y="38"/>
                              </a:lnTo>
                              <a:lnTo>
                                <a:pt x="15" y="38"/>
                              </a:lnTo>
                              <a:lnTo>
                                <a:pt x="19" y="36"/>
                              </a:lnTo>
                              <a:lnTo>
                                <a:pt x="22" y="36"/>
                              </a:lnTo>
                              <a:lnTo>
                                <a:pt x="22" y="32"/>
                              </a:lnTo>
                              <a:lnTo>
                                <a:pt x="26" y="30"/>
                              </a:lnTo>
                              <a:lnTo>
                                <a:pt x="26" y="15"/>
                              </a:lnTo>
                              <a:lnTo>
                                <a:pt x="26" y="11"/>
                              </a:lnTo>
                              <a:lnTo>
                                <a:pt x="22" y="8"/>
                              </a:lnTo>
                              <a:lnTo>
                                <a:pt x="22" y="5"/>
                              </a:lnTo>
                              <a:lnTo>
                                <a:pt x="19" y="2"/>
                              </a:lnTo>
                              <a:lnTo>
                                <a:pt x="15" y="2"/>
                              </a:lnTo>
                              <a:lnTo>
                                <a:pt x="13" y="0"/>
                              </a:lnTo>
                              <a:lnTo>
                                <a:pt x="9" y="0"/>
                              </a:lnTo>
                              <a:lnTo>
                                <a:pt x="6" y="2"/>
                              </a:lnTo>
                              <a:lnTo>
                                <a:pt x="2" y="2"/>
                              </a:lnTo>
                              <a:lnTo>
                                <a:pt x="2" y="5"/>
                              </a:lnTo>
                              <a:lnTo>
                                <a:pt x="0" y="5"/>
                              </a:lnTo>
                              <a:lnTo>
                                <a:pt x="0" y="8"/>
                              </a:lnTo>
                              <a:lnTo>
                                <a:pt x="0" y="13"/>
                              </a:lnTo>
                              <a:lnTo>
                                <a:pt x="0" y="27"/>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105" name="Line 806"/>
                        <p:cNvSpPr>
                          <a:spLocks noChangeShapeType="1"/>
                        </p:cNvSpPr>
                        <p:nvPr/>
                      </p:nvSpPr>
                      <p:spPr bwMode="auto">
                        <a:xfrm>
                          <a:off x="2134" y="2060"/>
                          <a:ext cx="1" cy="1"/>
                        </a:xfrm>
                        <a:prstGeom prst="line">
                          <a:avLst/>
                        </a:prstGeom>
                        <a:noFill/>
                        <a:ln w="28575">
                          <a:solidFill>
                            <a:schemeClr val="tx1"/>
                          </a:solidFill>
                          <a:round/>
                          <a:headEnd/>
                          <a:tailEnd/>
                        </a:ln>
                      </p:spPr>
                      <p:txBody>
                        <a:bodyPr/>
                        <a:lstStyle/>
                        <a:p>
                          <a:endParaRPr lang="fr-CA"/>
                        </a:p>
                      </p:txBody>
                    </p:sp>
                    <p:sp>
                      <p:nvSpPr>
                        <p:cNvPr id="123106" name="Freeform 807"/>
                        <p:cNvSpPr>
                          <a:spLocks/>
                        </p:cNvSpPr>
                        <p:nvPr/>
                      </p:nvSpPr>
                      <p:spPr bwMode="auto">
                        <a:xfrm>
                          <a:off x="2131" y="2060"/>
                          <a:ext cx="13" cy="4"/>
                        </a:xfrm>
                        <a:custGeom>
                          <a:avLst/>
                          <a:gdLst>
                            <a:gd name="T0" fmla="*/ 0 w 54"/>
                            <a:gd name="T1" fmla="*/ 0 h 21"/>
                            <a:gd name="T2" fmla="*/ 0 w 54"/>
                            <a:gd name="T3" fmla="*/ 0 h 21"/>
                            <a:gd name="T4" fmla="*/ 0 w 54"/>
                            <a:gd name="T5" fmla="*/ 0 h 21"/>
                            <a:gd name="T6" fmla="*/ 0 w 54"/>
                            <a:gd name="T7" fmla="*/ 0 h 21"/>
                            <a:gd name="T8" fmla="*/ 0 w 54"/>
                            <a:gd name="T9" fmla="*/ 0 h 21"/>
                            <a:gd name="T10" fmla="*/ 0 w 54"/>
                            <a:gd name="T11" fmla="*/ 0 h 21"/>
                            <a:gd name="T12" fmla="*/ 0 w 54"/>
                            <a:gd name="T13" fmla="*/ 0 h 21"/>
                            <a:gd name="T14" fmla="*/ 0 w 54"/>
                            <a:gd name="T15" fmla="*/ 0 h 21"/>
                            <a:gd name="T16" fmla="*/ 0 w 54"/>
                            <a:gd name="T17" fmla="*/ 0 h 21"/>
                            <a:gd name="T18" fmla="*/ 0 w 54"/>
                            <a:gd name="T19" fmla="*/ 0 h 21"/>
                            <a:gd name="T20" fmla="*/ 0 w 54"/>
                            <a:gd name="T21" fmla="*/ 0 h 21"/>
                            <a:gd name="T22" fmla="*/ 0 w 54"/>
                            <a:gd name="T23" fmla="*/ 0 h 21"/>
                            <a:gd name="T24" fmla="*/ 0 w 54"/>
                            <a:gd name="T25" fmla="*/ 0 h 21"/>
                            <a:gd name="T26" fmla="*/ 0 w 54"/>
                            <a:gd name="T27" fmla="*/ 0 h 21"/>
                            <a:gd name="T28" fmla="*/ 0 w 54"/>
                            <a:gd name="T29" fmla="*/ 0 h 21"/>
                            <a:gd name="T30" fmla="*/ 0 w 54"/>
                            <a:gd name="T31" fmla="*/ 0 h 21"/>
                            <a:gd name="T32" fmla="*/ 0 w 54"/>
                            <a:gd name="T33" fmla="*/ 0 h 21"/>
                            <a:gd name="T34" fmla="*/ 0 w 54"/>
                            <a:gd name="T35" fmla="*/ 0 h 21"/>
                            <a:gd name="T36" fmla="*/ 0 w 54"/>
                            <a:gd name="T37" fmla="*/ 0 h 21"/>
                            <a:gd name="T38" fmla="*/ 0 w 54"/>
                            <a:gd name="T39" fmla="*/ 0 h 21"/>
                            <a:gd name="T40" fmla="*/ 0 w 54"/>
                            <a:gd name="T41" fmla="*/ 0 h 21"/>
                            <a:gd name="T42" fmla="*/ 0 w 54"/>
                            <a:gd name="T43" fmla="*/ 0 h 21"/>
                            <a:gd name="T44" fmla="*/ 0 w 54"/>
                            <a:gd name="T45" fmla="*/ 0 h 21"/>
                            <a:gd name="T46" fmla="*/ 0 w 54"/>
                            <a:gd name="T47" fmla="*/ 0 h 21"/>
                            <a:gd name="T48" fmla="*/ 0 w 54"/>
                            <a:gd name="T49" fmla="*/ 0 h 21"/>
                            <a:gd name="T50" fmla="*/ 0 w 54"/>
                            <a:gd name="T51" fmla="*/ 0 h 21"/>
                            <a:gd name="T52" fmla="*/ 0 w 54"/>
                            <a:gd name="T53" fmla="*/ 0 h 21"/>
                            <a:gd name="T54" fmla="*/ 0 w 54"/>
                            <a:gd name="T55" fmla="*/ 0 h 21"/>
                            <a:gd name="T56" fmla="*/ 0 w 54"/>
                            <a:gd name="T57" fmla="*/ 0 h 21"/>
                            <a:gd name="T58" fmla="*/ 0 w 54"/>
                            <a:gd name="T59" fmla="*/ 0 h 21"/>
                            <a:gd name="T60" fmla="*/ 0 w 54"/>
                            <a:gd name="T61" fmla="*/ 0 h 21"/>
                            <a:gd name="T62" fmla="*/ 0 w 54"/>
                            <a:gd name="T63" fmla="*/ 0 h 21"/>
                            <a:gd name="T64" fmla="*/ 0 w 54"/>
                            <a:gd name="T65" fmla="*/ 0 h 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1"/>
                            <a:gd name="T101" fmla="*/ 54 w 54"/>
                            <a:gd name="T102" fmla="*/ 21 h 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1">
                              <a:moveTo>
                                <a:pt x="13" y="0"/>
                              </a:moveTo>
                              <a:lnTo>
                                <a:pt x="9" y="0"/>
                              </a:lnTo>
                              <a:lnTo>
                                <a:pt x="6" y="2"/>
                              </a:lnTo>
                              <a:lnTo>
                                <a:pt x="2" y="2"/>
                              </a:lnTo>
                              <a:lnTo>
                                <a:pt x="2" y="5"/>
                              </a:lnTo>
                              <a:lnTo>
                                <a:pt x="0" y="5"/>
                              </a:lnTo>
                              <a:lnTo>
                                <a:pt x="0" y="8"/>
                              </a:lnTo>
                              <a:lnTo>
                                <a:pt x="0" y="11"/>
                              </a:lnTo>
                              <a:lnTo>
                                <a:pt x="0" y="13"/>
                              </a:lnTo>
                              <a:lnTo>
                                <a:pt x="0" y="15"/>
                              </a:lnTo>
                              <a:lnTo>
                                <a:pt x="0" y="19"/>
                              </a:lnTo>
                              <a:lnTo>
                                <a:pt x="2" y="19"/>
                              </a:lnTo>
                              <a:lnTo>
                                <a:pt x="2" y="21"/>
                              </a:lnTo>
                              <a:lnTo>
                                <a:pt x="6" y="21"/>
                              </a:lnTo>
                              <a:lnTo>
                                <a:pt x="9" y="21"/>
                              </a:lnTo>
                              <a:lnTo>
                                <a:pt x="38" y="21"/>
                              </a:lnTo>
                              <a:lnTo>
                                <a:pt x="44" y="21"/>
                              </a:lnTo>
                              <a:lnTo>
                                <a:pt x="47" y="21"/>
                              </a:lnTo>
                              <a:lnTo>
                                <a:pt x="50" y="19"/>
                              </a:lnTo>
                              <a:lnTo>
                                <a:pt x="50" y="15"/>
                              </a:lnTo>
                              <a:lnTo>
                                <a:pt x="54" y="13"/>
                              </a:lnTo>
                              <a:lnTo>
                                <a:pt x="54" y="11"/>
                              </a:lnTo>
                              <a:lnTo>
                                <a:pt x="50" y="8"/>
                              </a:lnTo>
                              <a:lnTo>
                                <a:pt x="50" y="5"/>
                              </a:lnTo>
                              <a:lnTo>
                                <a:pt x="47" y="2"/>
                              </a:lnTo>
                              <a:lnTo>
                                <a:pt x="44" y="2"/>
                              </a:lnTo>
                              <a:lnTo>
                                <a:pt x="41"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107" name="Line 808"/>
                        <p:cNvSpPr>
                          <a:spLocks noChangeShapeType="1"/>
                        </p:cNvSpPr>
                        <p:nvPr/>
                      </p:nvSpPr>
                      <p:spPr bwMode="auto">
                        <a:xfrm>
                          <a:off x="2138" y="2062"/>
                          <a:ext cx="1" cy="1"/>
                        </a:xfrm>
                        <a:prstGeom prst="line">
                          <a:avLst/>
                        </a:prstGeom>
                        <a:noFill/>
                        <a:ln w="28575">
                          <a:solidFill>
                            <a:schemeClr val="tx1"/>
                          </a:solidFill>
                          <a:round/>
                          <a:headEnd/>
                          <a:tailEnd/>
                        </a:ln>
                      </p:spPr>
                      <p:txBody>
                        <a:bodyPr/>
                        <a:lstStyle/>
                        <a:p>
                          <a:endParaRPr lang="fr-CA"/>
                        </a:p>
                      </p:txBody>
                    </p:sp>
                    <p:sp>
                      <p:nvSpPr>
                        <p:cNvPr id="123108" name="Freeform 809"/>
                        <p:cNvSpPr>
                          <a:spLocks/>
                        </p:cNvSpPr>
                        <p:nvPr/>
                      </p:nvSpPr>
                      <p:spPr bwMode="auto">
                        <a:xfrm>
                          <a:off x="2138" y="2057"/>
                          <a:ext cx="6" cy="7"/>
                        </a:xfrm>
                        <a:custGeom>
                          <a:avLst/>
                          <a:gdLst>
                            <a:gd name="T0" fmla="*/ 0 w 26"/>
                            <a:gd name="T1" fmla="*/ 0 h 36"/>
                            <a:gd name="T2" fmla="*/ 0 w 26"/>
                            <a:gd name="T3" fmla="*/ 0 h 36"/>
                            <a:gd name="T4" fmla="*/ 0 w 26"/>
                            <a:gd name="T5" fmla="*/ 0 h 36"/>
                            <a:gd name="T6" fmla="*/ 0 w 26"/>
                            <a:gd name="T7" fmla="*/ 0 h 36"/>
                            <a:gd name="T8" fmla="*/ 0 w 26"/>
                            <a:gd name="T9" fmla="*/ 0 h 36"/>
                            <a:gd name="T10" fmla="*/ 0 w 26"/>
                            <a:gd name="T11" fmla="*/ 0 h 36"/>
                            <a:gd name="T12" fmla="*/ 0 w 26"/>
                            <a:gd name="T13" fmla="*/ 0 h 36"/>
                            <a:gd name="T14" fmla="*/ 0 w 26"/>
                            <a:gd name="T15" fmla="*/ 0 h 36"/>
                            <a:gd name="T16" fmla="*/ 0 w 26"/>
                            <a:gd name="T17" fmla="*/ 0 h 36"/>
                            <a:gd name="T18" fmla="*/ 0 w 26"/>
                            <a:gd name="T19" fmla="*/ 0 h 36"/>
                            <a:gd name="T20" fmla="*/ 0 w 26"/>
                            <a:gd name="T21" fmla="*/ 0 h 36"/>
                            <a:gd name="T22" fmla="*/ 0 w 26"/>
                            <a:gd name="T23" fmla="*/ 0 h 36"/>
                            <a:gd name="T24" fmla="*/ 0 w 26"/>
                            <a:gd name="T25" fmla="*/ 0 h 36"/>
                            <a:gd name="T26" fmla="*/ 0 w 26"/>
                            <a:gd name="T27" fmla="*/ 0 h 36"/>
                            <a:gd name="T28" fmla="*/ 0 w 26"/>
                            <a:gd name="T29" fmla="*/ 0 h 36"/>
                            <a:gd name="T30" fmla="*/ 0 w 26"/>
                            <a:gd name="T31" fmla="*/ 0 h 36"/>
                            <a:gd name="T32" fmla="*/ 0 w 26"/>
                            <a:gd name="T33" fmla="*/ 0 h 36"/>
                            <a:gd name="T34" fmla="*/ 0 w 26"/>
                            <a:gd name="T35" fmla="*/ 0 h 36"/>
                            <a:gd name="T36" fmla="*/ 0 w 26"/>
                            <a:gd name="T37" fmla="*/ 0 h 36"/>
                            <a:gd name="T38" fmla="*/ 0 w 26"/>
                            <a:gd name="T39" fmla="*/ 0 h 36"/>
                            <a:gd name="T40" fmla="*/ 0 w 26"/>
                            <a:gd name="T41" fmla="*/ 0 h 36"/>
                            <a:gd name="T42" fmla="*/ 0 w 26"/>
                            <a:gd name="T43" fmla="*/ 0 h 36"/>
                            <a:gd name="T44" fmla="*/ 0 w 26"/>
                            <a:gd name="T45" fmla="*/ 0 h 36"/>
                            <a:gd name="T46" fmla="*/ 0 w 26"/>
                            <a:gd name="T47" fmla="*/ 0 h 36"/>
                            <a:gd name="T48" fmla="*/ 0 w 26"/>
                            <a:gd name="T49" fmla="*/ 0 h 36"/>
                            <a:gd name="T50" fmla="*/ 0 w 26"/>
                            <a:gd name="T51" fmla="*/ 0 h 36"/>
                            <a:gd name="T52" fmla="*/ 0 w 26"/>
                            <a:gd name="T53" fmla="*/ 0 h 36"/>
                            <a:gd name="T54" fmla="*/ 0 w 26"/>
                            <a:gd name="T55" fmla="*/ 0 h 36"/>
                            <a:gd name="T56" fmla="*/ 0 w 26"/>
                            <a:gd name="T57" fmla="*/ 0 h 36"/>
                            <a:gd name="T58" fmla="*/ 0 w 26"/>
                            <a:gd name="T59" fmla="*/ 0 h 36"/>
                            <a:gd name="T60" fmla="*/ 0 w 26"/>
                            <a:gd name="T61" fmla="*/ 0 h 36"/>
                            <a:gd name="T62" fmla="*/ 0 w 26"/>
                            <a:gd name="T63" fmla="*/ 0 h 36"/>
                            <a:gd name="T64" fmla="*/ 0 w 26"/>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6"/>
                            <a:gd name="T101" fmla="*/ 26 w 26"/>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6">
                              <a:moveTo>
                                <a:pt x="0" y="26"/>
                              </a:moveTo>
                              <a:lnTo>
                                <a:pt x="0" y="28"/>
                              </a:lnTo>
                              <a:lnTo>
                                <a:pt x="0" y="30"/>
                              </a:lnTo>
                              <a:lnTo>
                                <a:pt x="0" y="34"/>
                              </a:lnTo>
                              <a:lnTo>
                                <a:pt x="4" y="34"/>
                              </a:lnTo>
                              <a:lnTo>
                                <a:pt x="7" y="36"/>
                              </a:lnTo>
                              <a:lnTo>
                                <a:pt x="10" y="36"/>
                              </a:lnTo>
                              <a:lnTo>
                                <a:pt x="13" y="36"/>
                              </a:lnTo>
                              <a:lnTo>
                                <a:pt x="16" y="36"/>
                              </a:lnTo>
                              <a:lnTo>
                                <a:pt x="19" y="36"/>
                              </a:lnTo>
                              <a:lnTo>
                                <a:pt x="22" y="34"/>
                              </a:lnTo>
                              <a:lnTo>
                                <a:pt x="22" y="30"/>
                              </a:lnTo>
                              <a:lnTo>
                                <a:pt x="26" y="28"/>
                              </a:lnTo>
                              <a:lnTo>
                                <a:pt x="26" y="15"/>
                              </a:lnTo>
                              <a:lnTo>
                                <a:pt x="26" y="9"/>
                              </a:lnTo>
                              <a:lnTo>
                                <a:pt x="22" y="6"/>
                              </a:lnTo>
                              <a:lnTo>
                                <a:pt x="22" y="3"/>
                              </a:lnTo>
                              <a:lnTo>
                                <a:pt x="19" y="0"/>
                              </a:lnTo>
                              <a:lnTo>
                                <a:pt x="16" y="0"/>
                              </a:lnTo>
                              <a:lnTo>
                                <a:pt x="13" y="0"/>
                              </a:lnTo>
                              <a:lnTo>
                                <a:pt x="10" y="0"/>
                              </a:lnTo>
                              <a:lnTo>
                                <a:pt x="7" y="0"/>
                              </a:lnTo>
                              <a:lnTo>
                                <a:pt x="4" y="3"/>
                              </a:lnTo>
                              <a:lnTo>
                                <a:pt x="0" y="6"/>
                              </a:lnTo>
                              <a:lnTo>
                                <a:pt x="0" y="11"/>
                              </a:lnTo>
                              <a:lnTo>
                                <a:pt x="0" y="26"/>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109" name="Line 810"/>
                        <p:cNvSpPr>
                          <a:spLocks noChangeShapeType="1"/>
                        </p:cNvSpPr>
                        <p:nvPr/>
                      </p:nvSpPr>
                      <p:spPr bwMode="auto">
                        <a:xfrm>
                          <a:off x="2141" y="2057"/>
                          <a:ext cx="1" cy="1"/>
                        </a:xfrm>
                        <a:prstGeom prst="line">
                          <a:avLst/>
                        </a:prstGeom>
                        <a:noFill/>
                        <a:ln w="28575">
                          <a:solidFill>
                            <a:schemeClr val="tx1"/>
                          </a:solidFill>
                          <a:round/>
                          <a:headEnd/>
                          <a:tailEnd/>
                        </a:ln>
                      </p:spPr>
                      <p:txBody>
                        <a:bodyPr/>
                        <a:lstStyle/>
                        <a:p>
                          <a:endParaRPr lang="fr-CA"/>
                        </a:p>
                      </p:txBody>
                    </p:sp>
                    <p:sp>
                      <p:nvSpPr>
                        <p:cNvPr id="123110" name="Freeform 811"/>
                        <p:cNvSpPr>
                          <a:spLocks/>
                        </p:cNvSpPr>
                        <p:nvPr/>
                      </p:nvSpPr>
                      <p:spPr bwMode="auto">
                        <a:xfrm>
                          <a:off x="2138" y="2057"/>
                          <a:ext cx="10" cy="5"/>
                        </a:xfrm>
                        <a:custGeom>
                          <a:avLst/>
                          <a:gdLst>
                            <a:gd name="T0" fmla="*/ 0 w 39"/>
                            <a:gd name="T1" fmla="*/ 0 h 23"/>
                            <a:gd name="T2" fmla="*/ 0 w 39"/>
                            <a:gd name="T3" fmla="*/ 0 h 23"/>
                            <a:gd name="T4" fmla="*/ 0 w 39"/>
                            <a:gd name="T5" fmla="*/ 0 h 23"/>
                            <a:gd name="T6" fmla="*/ 0 w 39"/>
                            <a:gd name="T7" fmla="*/ 0 h 23"/>
                            <a:gd name="T8" fmla="*/ 0 w 39"/>
                            <a:gd name="T9" fmla="*/ 0 h 23"/>
                            <a:gd name="T10" fmla="*/ 0 w 39"/>
                            <a:gd name="T11" fmla="*/ 0 h 23"/>
                            <a:gd name="T12" fmla="*/ 0 w 39"/>
                            <a:gd name="T13" fmla="*/ 0 h 23"/>
                            <a:gd name="T14" fmla="*/ 0 w 39"/>
                            <a:gd name="T15" fmla="*/ 0 h 23"/>
                            <a:gd name="T16" fmla="*/ 0 w 39"/>
                            <a:gd name="T17" fmla="*/ 0 h 23"/>
                            <a:gd name="T18" fmla="*/ 0 w 39"/>
                            <a:gd name="T19" fmla="*/ 0 h 23"/>
                            <a:gd name="T20" fmla="*/ 0 w 39"/>
                            <a:gd name="T21" fmla="*/ 0 h 23"/>
                            <a:gd name="T22" fmla="*/ 0 w 39"/>
                            <a:gd name="T23" fmla="*/ 0 h 23"/>
                            <a:gd name="T24" fmla="*/ 0 w 39"/>
                            <a:gd name="T25" fmla="*/ 0 h 23"/>
                            <a:gd name="T26" fmla="*/ 0 w 39"/>
                            <a:gd name="T27" fmla="*/ 0 h 23"/>
                            <a:gd name="T28" fmla="*/ 0 w 39"/>
                            <a:gd name="T29" fmla="*/ 0 h 23"/>
                            <a:gd name="T30" fmla="*/ 0 w 39"/>
                            <a:gd name="T31" fmla="*/ 0 h 23"/>
                            <a:gd name="T32" fmla="*/ 0 w 39"/>
                            <a:gd name="T33" fmla="*/ 0 h 23"/>
                            <a:gd name="T34" fmla="*/ 0 w 39"/>
                            <a:gd name="T35" fmla="*/ 0 h 23"/>
                            <a:gd name="T36" fmla="*/ 0 w 39"/>
                            <a:gd name="T37" fmla="*/ 0 h 23"/>
                            <a:gd name="T38" fmla="*/ 0 w 39"/>
                            <a:gd name="T39" fmla="*/ 0 h 23"/>
                            <a:gd name="T40" fmla="*/ 0 w 39"/>
                            <a:gd name="T41" fmla="*/ 0 h 23"/>
                            <a:gd name="T42" fmla="*/ 0 w 39"/>
                            <a:gd name="T43" fmla="*/ 0 h 23"/>
                            <a:gd name="T44" fmla="*/ 0 w 39"/>
                            <a:gd name="T45" fmla="*/ 0 h 23"/>
                            <a:gd name="T46" fmla="*/ 0 w 39"/>
                            <a:gd name="T47" fmla="*/ 0 h 23"/>
                            <a:gd name="T48" fmla="*/ 0 w 39"/>
                            <a:gd name="T49" fmla="*/ 0 h 23"/>
                            <a:gd name="T50" fmla="*/ 0 w 39"/>
                            <a:gd name="T51" fmla="*/ 0 h 23"/>
                            <a:gd name="T52" fmla="*/ 0 w 39"/>
                            <a:gd name="T53" fmla="*/ 0 h 23"/>
                            <a:gd name="T54" fmla="*/ 0 w 39"/>
                            <a:gd name="T55" fmla="*/ 0 h 23"/>
                            <a:gd name="T56" fmla="*/ 0 w 39"/>
                            <a:gd name="T57" fmla="*/ 0 h 23"/>
                            <a:gd name="T58" fmla="*/ 0 w 39"/>
                            <a:gd name="T59" fmla="*/ 0 h 23"/>
                            <a:gd name="T60" fmla="*/ 0 w 39"/>
                            <a:gd name="T61" fmla="*/ 0 h 23"/>
                            <a:gd name="T62" fmla="*/ 0 w 39"/>
                            <a:gd name="T63" fmla="*/ 0 h 23"/>
                            <a:gd name="T64" fmla="*/ 0 w 39"/>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
                            <a:gd name="T100" fmla="*/ 0 h 23"/>
                            <a:gd name="T101" fmla="*/ 39 w 39"/>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 h="23">
                              <a:moveTo>
                                <a:pt x="13" y="0"/>
                              </a:moveTo>
                              <a:lnTo>
                                <a:pt x="10" y="0"/>
                              </a:lnTo>
                              <a:lnTo>
                                <a:pt x="7" y="0"/>
                              </a:lnTo>
                              <a:lnTo>
                                <a:pt x="4" y="3"/>
                              </a:lnTo>
                              <a:lnTo>
                                <a:pt x="0" y="6"/>
                              </a:lnTo>
                              <a:lnTo>
                                <a:pt x="0" y="9"/>
                              </a:lnTo>
                              <a:lnTo>
                                <a:pt x="0" y="11"/>
                              </a:lnTo>
                              <a:lnTo>
                                <a:pt x="0" y="15"/>
                              </a:lnTo>
                              <a:lnTo>
                                <a:pt x="0" y="17"/>
                              </a:lnTo>
                              <a:lnTo>
                                <a:pt x="4" y="20"/>
                              </a:lnTo>
                              <a:lnTo>
                                <a:pt x="7" y="20"/>
                              </a:lnTo>
                              <a:lnTo>
                                <a:pt x="10" y="23"/>
                              </a:lnTo>
                              <a:lnTo>
                                <a:pt x="22" y="23"/>
                              </a:lnTo>
                              <a:lnTo>
                                <a:pt x="28" y="23"/>
                              </a:lnTo>
                              <a:lnTo>
                                <a:pt x="32" y="20"/>
                              </a:lnTo>
                              <a:lnTo>
                                <a:pt x="35" y="20"/>
                              </a:lnTo>
                              <a:lnTo>
                                <a:pt x="39" y="17"/>
                              </a:lnTo>
                              <a:lnTo>
                                <a:pt x="39" y="15"/>
                              </a:lnTo>
                              <a:lnTo>
                                <a:pt x="39" y="11"/>
                              </a:lnTo>
                              <a:lnTo>
                                <a:pt x="39" y="9"/>
                              </a:lnTo>
                              <a:lnTo>
                                <a:pt x="39" y="6"/>
                              </a:lnTo>
                              <a:lnTo>
                                <a:pt x="35" y="3"/>
                              </a:lnTo>
                              <a:lnTo>
                                <a:pt x="32"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111" name="Line 812"/>
                        <p:cNvSpPr>
                          <a:spLocks noChangeShapeType="1"/>
                        </p:cNvSpPr>
                        <p:nvPr/>
                      </p:nvSpPr>
                      <p:spPr bwMode="auto">
                        <a:xfrm>
                          <a:off x="2141" y="2059"/>
                          <a:ext cx="1" cy="1"/>
                        </a:xfrm>
                        <a:prstGeom prst="line">
                          <a:avLst/>
                        </a:prstGeom>
                        <a:noFill/>
                        <a:ln w="28575">
                          <a:solidFill>
                            <a:schemeClr val="tx1"/>
                          </a:solidFill>
                          <a:round/>
                          <a:headEnd/>
                          <a:tailEnd/>
                        </a:ln>
                      </p:spPr>
                      <p:txBody>
                        <a:bodyPr/>
                        <a:lstStyle/>
                        <a:p>
                          <a:endParaRPr lang="fr-CA"/>
                        </a:p>
                      </p:txBody>
                    </p:sp>
                    <p:sp>
                      <p:nvSpPr>
                        <p:cNvPr id="123112" name="Freeform 813"/>
                        <p:cNvSpPr>
                          <a:spLocks/>
                        </p:cNvSpPr>
                        <p:nvPr/>
                      </p:nvSpPr>
                      <p:spPr bwMode="auto">
                        <a:xfrm>
                          <a:off x="2141" y="2050"/>
                          <a:ext cx="7" cy="12"/>
                        </a:xfrm>
                        <a:custGeom>
                          <a:avLst/>
                          <a:gdLst>
                            <a:gd name="T0" fmla="*/ 0 w 26"/>
                            <a:gd name="T1" fmla="*/ 0 h 57"/>
                            <a:gd name="T2" fmla="*/ 0 w 26"/>
                            <a:gd name="T3" fmla="*/ 0 h 57"/>
                            <a:gd name="T4" fmla="*/ 0 w 26"/>
                            <a:gd name="T5" fmla="*/ 0 h 57"/>
                            <a:gd name="T6" fmla="*/ 0 w 26"/>
                            <a:gd name="T7" fmla="*/ 0 h 57"/>
                            <a:gd name="T8" fmla="*/ 0 w 26"/>
                            <a:gd name="T9" fmla="*/ 0 h 57"/>
                            <a:gd name="T10" fmla="*/ 0 w 26"/>
                            <a:gd name="T11" fmla="*/ 0 h 57"/>
                            <a:gd name="T12" fmla="*/ 0 w 26"/>
                            <a:gd name="T13" fmla="*/ 0 h 57"/>
                            <a:gd name="T14" fmla="*/ 0 w 26"/>
                            <a:gd name="T15" fmla="*/ 0 h 57"/>
                            <a:gd name="T16" fmla="*/ 0 w 26"/>
                            <a:gd name="T17" fmla="*/ 0 h 57"/>
                            <a:gd name="T18" fmla="*/ 0 w 26"/>
                            <a:gd name="T19" fmla="*/ 0 h 57"/>
                            <a:gd name="T20" fmla="*/ 0 w 26"/>
                            <a:gd name="T21" fmla="*/ 0 h 57"/>
                            <a:gd name="T22" fmla="*/ 0 w 26"/>
                            <a:gd name="T23" fmla="*/ 0 h 57"/>
                            <a:gd name="T24" fmla="*/ 0 w 26"/>
                            <a:gd name="T25" fmla="*/ 0 h 57"/>
                            <a:gd name="T26" fmla="*/ 0 w 26"/>
                            <a:gd name="T27" fmla="*/ 0 h 57"/>
                            <a:gd name="T28" fmla="*/ 0 w 26"/>
                            <a:gd name="T29" fmla="*/ 0 h 57"/>
                            <a:gd name="T30" fmla="*/ 0 w 26"/>
                            <a:gd name="T31" fmla="*/ 0 h 57"/>
                            <a:gd name="T32" fmla="*/ 0 w 26"/>
                            <a:gd name="T33" fmla="*/ 0 h 57"/>
                            <a:gd name="T34" fmla="*/ 0 w 26"/>
                            <a:gd name="T35" fmla="*/ 0 h 57"/>
                            <a:gd name="T36" fmla="*/ 0 w 26"/>
                            <a:gd name="T37" fmla="*/ 0 h 57"/>
                            <a:gd name="T38" fmla="*/ 0 w 26"/>
                            <a:gd name="T39" fmla="*/ 0 h 57"/>
                            <a:gd name="T40" fmla="*/ 0 w 26"/>
                            <a:gd name="T41" fmla="*/ 0 h 57"/>
                            <a:gd name="T42" fmla="*/ 0 w 26"/>
                            <a:gd name="T43" fmla="*/ 0 h 57"/>
                            <a:gd name="T44" fmla="*/ 0 w 26"/>
                            <a:gd name="T45" fmla="*/ 0 h 57"/>
                            <a:gd name="T46" fmla="*/ 0 w 26"/>
                            <a:gd name="T47" fmla="*/ 0 h 57"/>
                            <a:gd name="T48" fmla="*/ 0 w 26"/>
                            <a:gd name="T49" fmla="*/ 0 h 57"/>
                            <a:gd name="T50" fmla="*/ 0 w 26"/>
                            <a:gd name="T51" fmla="*/ 0 h 57"/>
                            <a:gd name="T52" fmla="*/ 0 w 26"/>
                            <a:gd name="T53" fmla="*/ 0 h 57"/>
                            <a:gd name="T54" fmla="*/ 0 w 26"/>
                            <a:gd name="T55" fmla="*/ 0 h 57"/>
                            <a:gd name="T56" fmla="*/ 0 w 26"/>
                            <a:gd name="T57" fmla="*/ 0 h 57"/>
                            <a:gd name="T58" fmla="*/ 0 w 26"/>
                            <a:gd name="T59" fmla="*/ 0 h 57"/>
                            <a:gd name="T60" fmla="*/ 0 w 26"/>
                            <a:gd name="T61" fmla="*/ 0 h 57"/>
                            <a:gd name="T62" fmla="*/ 0 w 26"/>
                            <a:gd name="T63" fmla="*/ 0 h 57"/>
                            <a:gd name="T64" fmla="*/ 0 w 26"/>
                            <a:gd name="T65" fmla="*/ 0 h 5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7"/>
                            <a:gd name="T101" fmla="*/ 26 w 26"/>
                            <a:gd name="T102" fmla="*/ 57 h 5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7">
                              <a:moveTo>
                                <a:pt x="0" y="45"/>
                              </a:moveTo>
                              <a:lnTo>
                                <a:pt x="0" y="49"/>
                              </a:lnTo>
                              <a:lnTo>
                                <a:pt x="3" y="49"/>
                              </a:lnTo>
                              <a:lnTo>
                                <a:pt x="3" y="51"/>
                              </a:lnTo>
                              <a:lnTo>
                                <a:pt x="3" y="54"/>
                              </a:lnTo>
                              <a:lnTo>
                                <a:pt x="6" y="54"/>
                              </a:lnTo>
                              <a:lnTo>
                                <a:pt x="9" y="54"/>
                              </a:lnTo>
                              <a:lnTo>
                                <a:pt x="9" y="57"/>
                              </a:lnTo>
                              <a:lnTo>
                                <a:pt x="13" y="57"/>
                              </a:lnTo>
                              <a:lnTo>
                                <a:pt x="15" y="57"/>
                              </a:lnTo>
                              <a:lnTo>
                                <a:pt x="19" y="54"/>
                              </a:lnTo>
                              <a:lnTo>
                                <a:pt x="22" y="54"/>
                              </a:lnTo>
                              <a:lnTo>
                                <a:pt x="26" y="51"/>
                              </a:lnTo>
                              <a:lnTo>
                                <a:pt x="26" y="49"/>
                              </a:lnTo>
                              <a:lnTo>
                                <a:pt x="26" y="17"/>
                              </a:lnTo>
                              <a:lnTo>
                                <a:pt x="26" y="11"/>
                              </a:lnTo>
                              <a:lnTo>
                                <a:pt x="26" y="9"/>
                              </a:lnTo>
                              <a:lnTo>
                                <a:pt x="26" y="6"/>
                              </a:lnTo>
                              <a:lnTo>
                                <a:pt x="22" y="6"/>
                              </a:lnTo>
                              <a:lnTo>
                                <a:pt x="19" y="4"/>
                              </a:lnTo>
                              <a:lnTo>
                                <a:pt x="15" y="4"/>
                              </a:lnTo>
                              <a:lnTo>
                                <a:pt x="13" y="0"/>
                              </a:lnTo>
                              <a:lnTo>
                                <a:pt x="9" y="4"/>
                              </a:lnTo>
                              <a:lnTo>
                                <a:pt x="6" y="4"/>
                              </a:lnTo>
                              <a:lnTo>
                                <a:pt x="3" y="6"/>
                              </a:lnTo>
                              <a:lnTo>
                                <a:pt x="3" y="9"/>
                              </a:lnTo>
                              <a:lnTo>
                                <a:pt x="0" y="15"/>
                              </a:lnTo>
                              <a:lnTo>
                                <a:pt x="0" y="45"/>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113" name="Line 814"/>
                        <p:cNvSpPr>
                          <a:spLocks noChangeShapeType="1"/>
                        </p:cNvSpPr>
                        <p:nvPr/>
                      </p:nvSpPr>
                      <p:spPr bwMode="auto">
                        <a:xfrm>
                          <a:off x="2144" y="2050"/>
                          <a:ext cx="1" cy="1"/>
                        </a:xfrm>
                        <a:prstGeom prst="line">
                          <a:avLst/>
                        </a:prstGeom>
                        <a:noFill/>
                        <a:ln w="28575">
                          <a:solidFill>
                            <a:schemeClr val="tx1"/>
                          </a:solidFill>
                          <a:round/>
                          <a:headEnd/>
                          <a:tailEnd/>
                        </a:ln>
                      </p:spPr>
                      <p:txBody>
                        <a:bodyPr/>
                        <a:lstStyle/>
                        <a:p>
                          <a:endParaRPr lang="fr-CA"/>
                        </a:p>
                      </p:txBody>
                    </p:sp>
                    <p:sp>
                      <p:nvSpPr>
                        <p:cNvPr id="123114" name="Freeform 815"/>
                        <p:cNvSpPr>
                          <a:spLocks/>
                        </p:cNvSpPr>
                        <p:nvPr/>
                      </p:nvSpPr>
                      <p:spPr bwMode="auto">
                        <a:xfrm>
                          <a:off x="2141" y="2050"/>
                          <a:ext cx="11" cy="5"/>
                        </a:xfrm>
                        <a:custGeom>
                          <a:avLst/>
                          <a:gdLst>
                            <a:gd name="T0" fmla="*/ 0 w 41"/>
                            <a:gd name="T1" fmla="*/ 0 h 23"/>
                            <a:gd name="T2" fmla="*/ 0 w 41"/>
                            <a:gd name="T3" fmla="*/ 0 h 23"/>
                            <a:gd name="T4" fmla="*/ 0 w 41"/>
                            <a:gd name="T5" fmla="*/ 0 h 23"/>
                            <a:gd name="T6" fmla="*/ 0 w 41"/>
                            <a:gd name="T7" fmla="*/ 0 h 23"/>
                            <a:gd name="T8" fmla="*/ 0 w 41"/>
                            <a:gd name="T9" fmla="*/ 0 h 23"/>
                            <a:gd name="T10" fmla="*/ 0 w 41"/>
                            <a:gd name="T11" fmla="*/ 0 h 23"/>
                            <a:gd name="T12" fmla="*/ 0 w 41"/>
                            <a:gd name="T13" fmla="*/ 0 h 23"/>
                            <a:gd name="T14" fmla="*/ 0 w 41"/>
                            <a:gd name="T15" fmla="*/ 0 h 23"/>
                            <a:gd name="T16" fmla="*/ 0 w 41"/>
                            <a:gd name="T17" fmla="*/ 0 h 23"/>
                            <a:gd name="T18" fmla="*/ 0 w 41"/>
                            <a:gd name="T19" fmla="*/ 0 h 23"/>
                            <a:gd name="T20" fmla="*/ 0 w 41"/>
                            <a:gd name="T21" fmla="*/ 0 h 23"/>
                            <a:gd name="T22" fmla="*/ 0 w 41"/>
                            <a:gd name="T23" fmla="*/ 0 h 23"/>
                            <a:gd name="T24" fmla="*/ 0 w 41"/>
                            <a:gd name="T25" fmla="*/ 0 h 23"/>
                            <a:gd name="T26" fmla="*/ 0 w 41"/>
                            <a:gd name="T27" fmla="*/ 0 h 23"/>
                            <a:gd name="T28" fmla="*/ 0 w 41"/>
                            <a:gd name="T29" fmla="*/ 0 h 23"/>
                            <a:gd name="T30" fmla="*/ 0 w 41"/>
                            <a:gd name="T31" fmla="*/ 0 h 23"/>
                            <a:gd name="T32" fmla="*/ 0 w 41"/>
                            <a:gd name="T33" fmla="*/ 0 h 23"/>
                            <a:gd name="T34" fmla="*/ 0 w 41"/>
                            <a:gd name="T35" fmla="*/ 0 h 23"/>
                            <a:gd name="T36" fmla="*/ 0 w 41"/>
                            <a:gd name="T37" fmla="*/ 0 h 23"/>
                            <a:gd name="T38" fmla="*/ 0 w 41"/>
                            <a:gd name="T39" fmla="*/ 0 h 23"/>
                            <a:gd name="T40" fmla="*/ 0 w 41"/>
                            <a:gd name="T41" fmla="*/ 0 h 23"/>
                            <a:gd name="T42" fmla="*/ 0 w 41"/>
                            <a:gd name="T43" fmla="*/ 0 h 23"/>
                            <a:gd name="T44" fmla="*/ 0 w 41"/>
                            <a:gd name="T45" fmla="*/ 0 h 23"/>
                            <a:gd name="T46" fmla="*/ 0 w 41"/>
                            <a:gd name="T47" fmla="*/ 0 h 23"/>
                            <a:gd name="T48" fmla="*/ 0 w 41"/>
                            <a:gd name="T49" fmla="*/ 0 h 23"/>
                            <a:gd name="T50" fmla="*/ 0 w 41"/>
                            <a:gd name="T51" fmla="*/ 0 h 23"/>
                            <a:gd name="T52" fmla="*/ 0 w 41"/>
                            <a:gd name="T53" fmla="*/ 0 h 23"/>
                            <a:gd name="T54" fmla="*/ 0 w 41"/>
                            <a:gd name="T55" fmla="*/ 0 h 23"/>
                            <a:gd name="T56" fmla="*/ 0 w 41"/>
                            <a:gd name="T57" fmla="*/ 0 h 23"/>
                            <a:gd name="T58" fmla="*/ 0 w 41"/>
                            <a:gd name="T59" fmla="*/ 0 h 23"/>
                            <a:gd name="T60" fmla="*/ 0 w 41"/>
                            <a:gd name="T61" fmla="*/ 0 h 23"/>
                            <a:gd name="T62" fmla="*/ 0 w 41"/>
                            <a:gd name="T63" fmla="*/ 0 h 23"/>
                            <a:gd name="T64" fmla="*/ 0 w 41"/>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3"/>
                            <a:gd name="T101" fmla="*/ 41 w 41"/>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3">
                              <a:moveTo>
                                <a:pt x="13" y="0"/>
                              </a:moveTo>
                              <a:lnTo>
                                <a:pt x="9" y="4"/>
                              </a:lnTo>
                              <a:lnTo>
                                <a:pt x="6" y="4"/>
                              </a:lnTo>
                              <a:lnTo>
                                <a:pt x="3" y="6"/>
                              </a:lnTo>
                              <a:lnTo>
                                <a:pt x="3" y="9"/>
                              </a:lnTo>
                              <a:lnTo>
                                <a:pt x="0" y="11"/>
                              </a:lnTo>
                              <a:lnTo>
                                <a:pt x="0" y="15"/>
                              </a:lnTo>
                              <a:lnTo>
                                <a:pt x="3" y="17"/>
                              </a:lnTo>
                              <a:lnTo>
                                <a:pt x="3" y="20"/>
                              </a:lnTo>
                              <a:lnTo>
                                <a:pt x="6" y="23"/>
                              </a:lnTo>
                              <a:lnTo>
                                <a:pt x="9" y="23"/>
                              </a:lnTo>
                              <a:lnTo>
                                <a:pt x="22" y="23"/>
                              </a:lnTo>
                              <a:lnTo>
                                <a:pt x="32" y="23"/>
                              </a:lnTo>
                              <a:lnTo>
                                <a:pt x="35" y="23"/>
                              </a:lnTo>
                              <a:lnTo>
                                <a:pt x="39" y="20"/>
                              </a:lnTo>
                              <a:lnTo>
                                <a:pt x="39" y="17"/>
                              </a:lnTo>
                              <a:lnTo>
                                <a:pt x="41" y="15"/>
                              </a:lnTo>
                              <a:lnTo>
                                <a:pt x="41" y="11"/>
                              </a:lnTo>
                              <a:lnTo>
                                <a:pt x="39" y="9"/>
                              </a:lnTo>
                              <a:lnTo>
                                <a:pt x="39" y="6"/>
                              </a:lnTo>
                              <a:lnTo>
                                <a:pt x="35" y="4"/>
                              </a:lnTo>
                              <a:lnTo>
                                <a:pt x="32" y="4"/>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115" name="Line 816"/>
                        <p:cNvSpPr>
                          <a:spLocks noChangeShapeType="1"/>
                        </p:cNvSpPr>
                        <p:nvPr/>
                      </p:nvSpPr>
                      <p:spPr bwMode="auto">
                        <a:xfrm>
                          <a:off x="2145" y="2052"/>
                          <a:ext cx="1" cy="1"/>
                        </a:xfrm>
                        <a:prstGeom prst="line">
                          <a:avLst/>
                        </a:prstGeom>
                        <a:noFill/>
                        <a:ln w="28575">
                          <a:solidFill>
                            <a:schemeClr val="tx1"/>
                          </a:solidFill>
                          <a:round/>
                          <a:headEnd/>
                          <a:tailEnd/>
                        </a:ln>
                      </p:spPr>
                      <p:txBody>
                        <a:bodyPr/>
                        <a:lstStyle/>
                        <a:p>
                          <a:endParaRPr lang="fr-CA"/>
                        </a:p>
                      </p:txBody>
                    </p:sp>
                    <p:sp>
                      <p:nvSpPr>
                        <p:cNvPr id="123116" name="Freeform 817"/>
                        <p:cNvSpPr>
                          <a:spLocks/>
                        </p:cNvSpPr>
                        <p:nvPr/>
                      </p:nvSpPr>
                      <p:spPr bwMode="auto">
                        <a:xfrm>
                          <a:off x="2145" y="2048"/>
                          <a:ext cx="7" cy="7"/>
                        </a:xfrm>
                        <a:custGeom>
                          <a:avLst/>
                          <a:gdLst>
                            <a:gd name="T0" fmla="*/ 0 w 26"/>
                            <a:gd name="T1" fmla="*/ 0 h 36"/>
                            <a:gd name="T2" fmla="*/ 0 w 26"/>
                            <a:gd name="T3" fmla="*/ 0 h 36"/>
                            <a:gd name="T4" fmla="*/ 0 w 26"/>
                            <a:gd name="T5" fmla="*/ 0 h 36"/>
                            <a:gd name="T6" fmla="*/ 0 w 26"/>
                            <a:gd name="T7" fmla="*/ 0 h 36"/>
                            <a:gd name="T8" fmla="*/ 0 w 26"/>
                            <a:gd name="T9" fmla="*/ 0 h 36"/>
                            <a:gd name="T10" fmla="*/ 0 w 26"/>
                            <a:gd name="T11" fmla="*/ 0 h 36"/>
                            <a:gd name="T12" fmla="*/ 0 w 26"/>
                            <a:gd name="T13" fmla="*/ 0 h 36"/>
                            <a:gd name="T14" fmla="*/ 0 w 26"/>
                            <a:gd name="T15" fmla="*/ 0 h 36"/>
                            <a:gd name="T16" fmla="*/ 0 w 26"/>
                            <a:gd name="T17" fmla="*/ 0 h 36"/>
                            <a:gd name="T18" fmla="*/ 0 w 26"/>
                            <a:gd name="T19" fmla="*/ 0 h 36"/>
                            <a:gd name="T20" fmla="*/ 0 w 26"/>
                            <a:gd name="T21" fmla="*/ 0 h 36"/>
                            <a:gd name="T22" fmla="*/ 0 w 26"/>
                            <a:gd name="T23" fmla="*/ 0 h 36"/>
                            <a:gd name="T24" fmla="*/ 0 w 26"/>
                            <a:gd name="T25" fmla="*/ 0 h 36"/>
                            <a:gd name="T26" fmla="*/ 0 w 26"/>
                            <a:gd name="T27" fmla="*/ 0 h 36"/>
                            <a:gd name="T28" fmla="*/ 0 w 26"/>
                            <a:gd name="T29" fmla="*/ 0 h 36"/>
                            <a:gd name="T30" fmla="*/ 0 w 26"/>
                            <a:gd name="T31" fmla="*/ 0 h 36"/>
                            <a:gd name="T32" fmla="*/ 0 w 26"/>
                            <a:gd name="T33" fmla="*/ 0 h 36"/>
                            <a:gd name="T34" fmla="*/ 0 w 26"/>
                            <a:gd name="T35" fmla="*/ 0 h 36"/>
                            <a:gd name="T36" fmla="*/ 0 w 26"/>
                            <a:gd name="T37" fmla="*/ 0 h 36"/>
                            <a:gd name="T38" fmla="*/ 0 w 26"/>
                            <a:gd name="T39" fmla="*/ 0 h 36"/>
                            <a:gd name="T40" fmla="*/ 0 w 26"/>
                            <a:gd name="T41" fmla="*/ 0 h 36"/>
                            <a:gd name="T42" fmla="*/ 0 w 26"/>
                            <a:gd name="T43" fmla="*/ 0 h 36"/>
                            <a:gd name="T44" fmla="*/ 0 w 26"/>
                            <a:gd name="T45" fmla="*/ 0 h 36"/>
                            <a:gd name="T46" fmla="*/ 0 w 26"/>
                            <a:gd name="T47" fmla="*/ 0 h 36"/>
                            <a:gd name="T48" fmla="*/ 0 w 26"/>
                            <a:gd name="T49" fmla="*/ 0 h 36"/>
                            <a:gd name="T50" fmla="*/ 0 w 26"/>
                            <a:gd name="T51" fmla="*/ 0 h 36"/>
                            <a:gd name="T52" fmla="*/ 0 w 26"/>
                            <a:gd name="T53" fmla="*/ 0 h 36"/>
                            <a:gd name="T54" fmla="*/ 0 w 26"/>
                            <a:gd name="T55" fmla="*/ 0 h 36"/>
                            <a:gd name="T56" fmla="*/ 0 w 26"/>
                            <a:gd name="T57" fmla="*/ 0 h 36"/>
                            <a:gd name="T58" fmla="*/ 0 w 26"/>
                            <a:gd name="T59" fmla="*/ 0 h 36"/>
                            <a:gd name="T60" fmla="*/ 0 w 26"/>
                            <a:gd name="T61" fmla="*/ 0 h 36"/>
                            <a:gd name="T62" fmla="*/ 0 w 26"/>
                            <a:gd name="T63" fmla="*/ 0 h 36"/>
                            <a:gd name="T64" fmla="*/ 0 w 26"/>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6"/>
                            <a:gd name="T101" fmla="*/ 26 w 26"/>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6">
                              <a:moveTo>
                                <a:pt x="0" y="24"/>
                              </a:moveTo>
                              <a:lnTo>
                                <a:pt x="0" y="28"/>
                              </a:lnTo>
                              <a:lnTo>
                                <a:pt x="0" y="30"/>
                              </a:lnTo>
                              <a:lnTo>
                                <a:pt x="0" y="33"/>
                              </a:lnTo>
                              <a:lnTo>
                                <a:pt x="4" y="33"/>
                              </a:lnTo>
                              <a:lnTo>
                                <a:pt x="7" y="36"/>
                              </a:lnTo>
                              <a:lnTo>
                                <a:pt x="11" y="36"/>
                              </a:lnTo>
                              <a:lnTo>
                                <a:pt x="13" y="36"/>
                              </a:lnTo>
                              <a:lnTo>
                                <a:pt x="17" y="36"/>
                              </a:lnTo>
                              <a:lnTo>
                                <a:pt x="20" y="36"/>
                              </a:lnTo>
                              <a:lnTo>
                                <a:pt x="24" y="33"/>
                              </a:lnTo>
                              <a:lnTo>
                                <a:pt x="24" y="30"/>
                              </a:lnTo>
                              <a:lnTo>
                                <a:pt x="26" y="28"/>
                              </a:lnTo>
                              <a:lnTo>
                                <a:pt x="26" y="13"/>
                              </a:lnTo>
                              <a:lnTo>
                                <a:pt x="26" y="8"/>
                              </a:lnTo>
                              <a:lnTo>
                                <a:pt x="24" y="5"/>
                              </a:lnTo>
                              <a:lnTo>
                                <a:pt x="24" y="2"/>
                              </a:lnTo>
                              <a:lnTo>
                                <a:pt x="20" y="2"/>
                              </a:lnTo>
                              <a:lnTo>
                                <a:pt x="17" y="0"/>
                              </a:lnTo>
                              <a:lnTo>
                                <a:pt x="13" y="0"/>
                              </a:lnTo>
                              <a:lnTo>
                                <a:pt x="11" y="0"/>
                              </a:lnTo>
                              <a:lnTo>
                                <a:pt x="7" y="0"/>
                              </a:lnTo>
                              <a:lnTo>
                                <a:pt x="7" y="2"/>
                              </a:lnTo>
                              <a:lnTo>
                                <a:pt x="4" y="2"/>
                              </a:lnTo>
                              <a:lnTo>
                                <a:pt x="0" y="5"/>
                              </a:lnTo>
                              <a:lnTo>
                                <a:pt x="0" y="11"/>
                              </a:lnTo>
                              <a:lnTo>
                                <a:pt x="0" y="24"/>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117" name="Line 818"/>
                        <p:cNvSpPr>
                          <a:spLocks noChangeShapeType="1"/>
                        </p:cNvSpPr>
                        <p:nvPr/>
                      </p:nvSpPr>
                      <p:spPr bwMode="auto">
                        <a:xfrm>
                          <a:off x="2148" y="2048"/>
                          <a:ext cx="1" cy="1"/>
                        </a:xfrm>
                        <a:prstGeom prst="line">
                          <a:avLst/>
                        </a:prstGeom>
                        <a:noFill/>
                        <a:ln w="28575">
                          <a:solidFill>
                            <a:schemeClr val="tx1"/>
                          </a:solidFill>
                          <a:round/>
                          <a:headEnd/>
                          <a:tailEnd/>
                        </a:ln>
                      </p:spPr>
                      <p:txBody>
                        <a:bodyPr/>
                        <a:lstStyle/>
                        <a:p>
                          <a:endParaRPr lang="fr-CA"/>
                        </a:p>
                      </p:txBody>
                    </p:sp>
                    <p:sp>
                      <p:nvSpPr>
                        <p:cNvPr id="123118" name="Freeform 819"/>
                        <p:cNvSpPr>
                          <a:spLocks/>
                        </p:cNvSpPr>
                        <p:nvPr/>
                      </p:nvSpPr>
                      <p:spPr bwMode="auto">
                        <a:xfrm>
                          <a:off x="2145" y="2048"/>
                          <a:ext cx="10" cy="4"/>
                        </a:xfrm>
                        <a:custGeom>
                          <a:avLst/>
                          <a:gdLst>
                            <a:gd name="T0" fmla="*/ 0 w 39"/>
                            <a:gd name="T1" fmla="*/ 0 h 22"/>
                            <a:gd name="T2" fmla="*/ 0 w 39"/>
                            <a:gd name="T3" fmla="*/ 0 h 22"/>
                            <a:gd name="T4" fmla="*/ 0 w 39"/>
                            <a:gd name="T5" fmla="*/ 0 h 22"/>
                            <a:gd name="T6" fmla="*/ 0 w 39"/>
                            <a:gd name="T7" fmla="*/ 0 h 22"/>
                            <a:gd name="T8" fmla="*/ 0 w 39"/>
                            <a:gd name="T9" fmla="*/ 0 h 22"/>
                            <a:gd name="T10" fmla="*/ 0 w 39"/>
                            <a:gd name="T11" fmla="*/ 0 h 22"/>
                            <a:gd name="T12" fmla="*/ 0 w 39"/>
                            <a:gd name="T13" fmla="*/ 0 h 22"/>
                            <a:gd name="T14" fmla="*/ 0 w 39"/>
                            <a:gd name="T15" fmla="*/ 0 h 22"/>
                            <a:gd name="T16" fmla="*/ 0 w 39"/>
                            <a:gd name="T17" fmla="*/ 0 h 22"/>
                            <a:gd name="T18" fmla="*/ 0 w 39"/>
                            <a:gd name="T19" fmla="*/ 0 h 22"/>
                            <a:gd name="T20" fmla="*/ 0 w 39"/>
                            <a:gd name="T21" fmla="*/ 0 h 22"/>
                            <a:gd name="T22" fmla="*/ 0 w 39"/>
                            <a:gd name="T23" fmla="*/ 0 h 22"/>
                            <a:gd name="T24" fmla="*/ 0 w 39"/>
                            <a:gd name="T25" fmla="*/ 0 h 22"/>
                            <a:gd name="T26" fmla="*/ 0 w 39"/>
                            <a:gd name="T27" fmla="*/ 0 h 22"/>
                            <a:gd name="T28" fmla="*/ 0 w 39"/>
                            <a:gd name="T29" fmla="*/ 0 h 22"/>
                            <a:gd name="T30" fmla="*/ 0 w 39"/>
                            <a:gd name="T31" fmla="*/ 0 h 22"/>
                            <a:gd name="T32" fmla="*/ 0 w 39"/>
                            <a:gd name="T33" fmla="*/ 0 h 22"/>
                            <a:gd name="T34" fmla="*/ 0 w 39"/>
                            <a:gd name="T35" fmla="*/ 0 h 22"/>
                            <a:gd name="T36" fmla="*/ 0 w 39"/>
                            <a:gd name="T37" fmla="*/ 0 h 22"/>
                            <a:gd name="T38" fmla="*/ 0 w 39"/>
                            <a:gd name="T39" fmla="*/ 0 h 22"/>
                            <a:gd name="T40" fmla="*/ 0 w 39"/>
                            <a:gd name="T41" fmla="*/ 0 h 22"/>
                            <a:gd name="T42" fmla="*/ 0 w 39"/>
                            <a:gd name="T43" fmla="*/ 0 h 22"/>
                            <a:gd name="T44" fmla="*/ 0 w 39"/>
                            <a:gd name="T45" fmla="*/ 0 h 22"/>
                            <a:gd name="T46" fmla="*/ 0 w 39"/>
                            <a:gd name="T47" fmla="*/ 0 h 22"/>
                            <a:gd name="T48" fmla="*/ 0 w 39"/>
                            <a:gd name="T49" fmla="*/ 0 h 22"/>
                            <a:gd name="T50" fmla="*/ 0 w 39"/>
                            <a:gd name="T51" fmla="*/ 0 h 22"/>
                            <a:gd name="T52" fmla="*/ 0 w 39"/>
                            <a:gd name="T53" fmla="*/ 0 h 22"/>
                            <a:gd name="T54" fmla="*/ 0 w 39"/>
                            <a:gd name="T55" fmla="*/ 0 h 22"/>
                            <a:gd name="T56" fmla="*/ 0 w 39"/>
                            <a:gd name="T57" fmla="*/ 0 h 22"/>
                            <a:gd name="T58" fmla="*/ 0 w 39"/>
                            <a:gd name="T59" fmla="*/ 0 h 22"/>
                            <a:gd name="T60" fmla="*/ 0 w 39"/>
                            <a:gd name="T61" fmla="*/ 0 h 22"/>
                            <a:gd name="T62" fmla="*/ 0 w 39"/>
                            <a:gd name="T63" fmla="*/ 0 h 22"/>
                            <a:gd name="T64" fmla="*/ 0 w 39"/>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
                            <a:gd name="T100" fmla="*/ 0 h 22"/>
                            <a:gd name="T101" fmla="*/ 39 w 39"/>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 h="22">
                              <a:moveTo>
                                <a:pt x="13" y="0"/>
                              </a:moveTo>
                              <a:lnTo>
                                <a:pt x="11" y="0"/>
                              </a:lnTo>
                              <a:lnTo>
                                <a:pt x="7" y="0"/>
                              </a:lnTo>
                              <a:lnTo>
                                <a:pt x="7" y="2"/>
                              </a:lnTo>
                              <a:lnTo>
                                <a:pt x="4" y="2"/>
                              </a:lnTo>
                              <a:lnTo>
                                <a:pt x="0" y="5"/>
                              </a:lnTo>
                              <a:lnTo>
                                <a:pt x="0" y="8"/>
                              </a:lnTo>
                              <a:lnTo>
                                <a:pt x="0" y="11"/>
                              </a:lnTo>
                              <a:lnTo>
                                <a:pt x="0" y="13"/>
                              </a:lnTo>
                              <a:lnTo>
                                <a:pt x="0" y="17"/>
                              </a:lnTo>
                              <a:lnTo>
                                <a:pt x="4" y="19"/>
                              </a:lnTo>
                              <a:lnTo>
                                <a:pt x="7" y="19"/>
                              </a:lnTo>
                              <a:lnTo>
                                <a:pt x="7" y="22"/>
                              </a:lnTo>
                              <a:lnTo>
                                <a:pt x="11" y="22"/>
                              </a:lnTo>
                              <a:lnTo>
                                <a:pt x="24" y="22"/>
                              </a:lnTo>
                              <a:lnTo>
                                <a:pt x="30" y="22"/>
                              </a:lnTo>
                              <a:lnTo>
                                <a:pt x="33" y="22"/>
                              </a:lnTo>
                              <a:lnTo>
                                <a:pt x="37" y="19"/>
                              </a:lnTo>
                              <a:lnTo>
                                <a:pt x="39" y="17"/>
                              </a:lnTo>
                              <a:lnTo>
                                <a:pt x="39" y="13"/>
                              </a:lnTo>
                              <a:lnTo>
                                <a:pt x="39" y="11"/>
                              </a:lnTo>
                              <a:lnTo>
                                <a:pt x="39" y="8"/>
                              </a:lnTo>
                              <a:lnTo>
                                <a:pt x="39" y="5"/>
                              </a:lnTo>
                              <a:lnTo>
                                <a:pt x="37" y="2"/>
                              </a:lnTo>
                              <a:lnTo>
                                <a:pt x="33"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119" name="Line 820"/>
                        <p:cNvSpPr>
                          <a:spLocks noChangeShapeType="1"/>
                        </p:cNvSpPr>
                        <p:nvPr/>
                      </p:nvSpPr>
                      <p:spPr bwMode="auto">
                        <a:xfrm>
                          <a:off x="2148" y="2050"/>
                          <a:ext cx="1" cy="1"/>
                        </a:xfrm>
                        <a:prstGeom prst="line">
                          <a:avLst/>
                        </a:prstGeom>
                        <a:noFill/>
                        <a:ln w="28575">
                          <a:solidFill>
                            <a:schemeClr val="tx1"/>
                          </a:solidFill>
                          <a:round/>
                          <a:headEnd/>
                          <a:tailEnd/>
                        </a:ln>
                      </p:spPr>
                      <p:txBody>
                        <a:bodyPr/>
                        <a:lstStyle/>
                        <a:p>
                          <a:endParaRPr lang="fr-CA"/>
                        </a:p>
                      </p:txBody>
                    </p:sp>
                    <p:sp>
                      <p:nvSpPr>
                        <p:cNvPr id="123120" name="Freeform 821"/>
                        <p:cNvSpPr>
                          <a:spLocks/>
                        </p:cNvSpPr>
                        <p:nvPr/>
                      </p:nvSpPr>
                      <p:spPr bwMode="auto">
                        <a:xfrm>
                          <a:off x="2148" y="2041"/>
                          <a:ext cx="7" cy="11"/>
                        </a:xfrm>
                        <a:custGeom>
                          <a:avLst/>
                          <a:gdLst>
                            <a:gd name="T0" fmla="*/ 0 w 26"/>
                            <a:gd name="T1" fmla="*/ 0 h 53"/>
                            <a:gd name="T2" fmla="*/ 0 w 26"/>
                            <a:gd name="T3" fmla="*/ 0 h 53"/>
                            <a:gd name="T4" fmla="*/ 0 w 26"/>
                            <a:gd name="T5" fmla="*/ 0 h 53"/>
                            <a:gd name="T6" fmla="*/ 0 w 26"/>
                            <a:gd name="T7" fmla="*/ 0 h 53"/>
                            <a:gd name="T8" fmla="*/ 0 w 26"/>
                            <a:gd name="T9" fmla="*/ 0 h 53"/>
                            <a:gd name="T10" fmla="*/ 0 w 26"/>
                            <a:gd name="T11" fmla="*/ 0 h 53"/>
                            <a:gd name="T12" fmla="*/ 0 w 26"/>
                            <a:gd name="T13" fmla="*/ 0 h 53"/>
                            <a:gd name="T14" fmla="*/ 0 w 26"/>
                            <a:gd name="T15" fmla="*/ 0 h 53"/>
                            <a:gd name="T16" fmla="*/ 0 w 26"/>
                            <a:gd name="T17" fmla="*/ 0 h 53"/>
                            <a:gd name="T18" fmla="*/ 0 w 26"/>
                            <a:gd name="T19" fmla="*/ 0 h 53"/>
                            <a:gd name="T20" fmla="*/ 0 w 26"/>
                            <a:gd name="T21" fmla="*/ 0 h 53"/>
                            <a:gd name="T22" fmla="*/ 0 w 26"/>
                            <a:gd name="T23" fmla="*/ 0 h 53"/>
                            <a:gd name="T24" fmla="*/ 0 w 26"/>
                            <a:gd name="T25" fmla="*/ 0 h 53"/>
                            <a:gd name="T26" fmla="*/ 0 w 26"/>
                            <a:gd name="T27" fmla="*/ 0 h 53"/>
                            <a:gd name="T28" fmla="*/ 0 w 26"/>
                            <a:gd name="T29" fmla="*/ 0 h 53"/>
                            <a:gd name="T30" fmla="*/ 0 w 26"/>
                            <a:gd name="T31" fmla="*/ 0 h 53"/>
                            <a:gd name="T32" fmla="*/ 0 w 26"/>
                            <a:gd name="T33" fmla="*/ 0 h 53"/>
                            <a:gd name="T34" fmla="*/ 0 w 26"/>
                            <a:gd name="T35" fmla="*/ 0 h 53"/>
                            <a:gd name="T36" fmla="*/ 0 w 26"/>
                            <a:gd name="T37" fmla="*/ 0 h 53"/>
                            <a:gd name="T38" fmla="*/ 0 w 26"/>
                            <a:gd name="T39" fmla="*/ 0 h 53"/>
                            <a:gd name="T40" fmla="*/ 0 w 26"/>
                            <a:gd name="T41" fmla="*/ 0 h 53"/>
                            <a:gd name="T42" fmla="*/ 0 w 26"/>
                            <a:gd name="T43" fmla="*/ 0 h 53"/>
                            <a:gd name="T44" fmla="*/ 0 w 26"/>
                            <a:gd name="T45" fmla="*/ 0 h 53"/>
                            <a:gd name="T46" fmla="*/ 0 w 26"/>
                            <a:gd name="T47" fmla="*/ 0 h 53"/>
                            <a:gd name="T48" fmla="*/ 0 w 26"/>
                            <a:gd name="T49" fmla="*/ 0 h 53"/>
                            <a:gd name="T50" fmla="*/ 0 w 26"/>
                            <a:gd name="T51" fmla="*/ 0 h 53"/>
                            <a:gd name="T52" fmla="*/ 0 w 26"/>
                            <a:gd name="T53" fmla="*/ 0 h 53"/>
                            <a:gd name="T54" fmla="*/ 0 w 26"/>
                            <a:gd name="T55" fmla="*/ 0 h 53"/>
                            <a:gd name="T56" fmla="*/ 0 w 26"/>
                            <a:gd name="T57" fmla="*/ 0 h 53"/>
                            <a:gd name="T58" fmla="*/ 0 w 26"/>
                            <a:gd name="T59" fmla="*/ 0 h 53"/>
                            <a:gd name="T60" fmla="*/ 0 w 26"/>
                            <a:gd name="T61" fmla="*/ 0 h 53"/>
                            <a:gd name="T62" fmla="*/ 0 w 26"/>
                            <a:gd name="T63" fmla="*/ 0 h 53"/>
                            <a:gd name="T64" fmla="*/ 0 w 26"/>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3"/>
                            <a:gd name="T101" fmla="*/ 26 w 26"/>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3">
                              <a:moveTo>
                                <a:pt x="0" y="42"/>
                              </a:moveTo>
                              <a:lnTo>
                                <a:pt x="0" y="44"/>
                              </a:lnTo>
                              <a:lnTo>
                                <a:pt x="4" y="44"/>
                              </a:lnTo>
                              <a:lnTo>
                                <a:pt x="4" y="48"/>
                              </a:lnTo>
                              <a:lnTo>
                                <a:pt x="4" y="50"/>
                              </a:lnTo>
                              <a:lnTo>
                                <a:pt x="7" y="50"/>
                              </a:lnTo>
                              <a:lnTo>
                                <a:pt x="11" y="53"/>
                              </a:lnTo>
                              <a:lnTo>
                                <a:pt x="13" y="53"/>
                              </a:lnTo>
                              <a:lnTo>
                                <a:pt x="17" y="53"/>
                              </a:lnTo>
                              <a:lnTo>
                                <a:pt x="20" y="53"/>
                              </a:lnTo>
                              <a:lnTo>
                                <a:pt x="24" y="50"/>
                              </a:lnTo>
                              <a:lnTo>
                                <a:pt x="26" y="48"/>
                              </a:lnTo>
                              <a:lnTo>
                                <a:pt x="26" y="44"/>
                              </a:lnTo>
                              <a:lnTo>
                                <a:pt x="26" y="14"/>
                              </a:lnTo>
                              <a:lnTo>
                                <a:pt x="26" y="8"/>
                              </a:lnTo>
                              <a:lnTo>
                                <a:pt x="26" y="6"/>
                              </a:lnTo>
                              <a:lnTo>
                                <a:pt x="26" y="2"/>
                              </a:lnTo>
                              <a:lnTo>
                                <a:pt x="24" y="2"/>
                              </a:lnTo>
                              <a:lnTo>
                                <a:pt x="24" y="0"/>
                              </a:lnTo>
                              <a:lnTo>
                                <a:pt x="20" y="0"/>
                              </a:lnTo>
                              <a:lnTo>
                                <a:pt x="17" y="0"/>
                              </a:lnTo>
                              <a:lnTo>
                                <a:pt x="13" y="0"/>
                              </a:lnTo>
                              <a:lnTo>
                                <a:pt x="11" y="0"/>
                              </a:lnTo>
                              <a:lnTo>
                                <a:pt x="7" y="0"/>
                              </a:lnTo>
                              <a:lnTo>
                                <a:pt x="4" y="2"/>
                              </a:lnTo>
                              <a:lnTo>
                                <a:pt x="4" y="6"/>
                              </a:lnTo>
                              <a:lnTo>
                                <a:pt x="0" y="11"/>
                              </a:lnTo>
                              <a:lnTo>
                                <a:pt x="0" y="42"/>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121" name="Line 822"/>
                        <p:cNvSpPr>
                          <a:spLocks noChangeShapeType="1"/>
                        </p:cNvSpPr>
                        <p:nvPr/>
                      </p:nvSpPr>
                      <p:spPr bwMode="auto">
                        <a:xfrm>
                          <a:off x="2152" y="2041"/>
                          <a:ext cx="1" cy="1"/>
                        </a:xfrm>
                        <a:prstGeom prst="line">
                          <a:avLst/>
                        </a:prstGeom>
                        <a:noFill/>
                        <a:ln w="28575">
                          <a:solidFill>
                            <a:schemeClr val="tx1"/>
                          </a:solidFill>
                          <a:round/>
                          <a:headEnd/>
                          <a:tailEnd/>
                        </a:ln>
                      </p:spPr>
                      <p:txBody>
                        <a:bodyPr/>
                        <a:lstStyle/>
                        <a:p>
                          <a:endParaRPr lang="fr-CA"/>
                        </a:p>
                      </p:txBody>
                    </p:sp>
                    <p:sp>
                      <p:nvSpPr>
                        <p:cNvPr id="123122" name="Freeform 823"/>
                        <p:cNvSpPr>
                          <a:spLocks/>
                        </p:cNvSpPr>
                        <p:nvPr/>
                      </p:nvSpPr>
                      <p:spPr bwMode="auto">
                        <a:xfrm>
                          <a:off x="2148" y="2041"/>
                          <a:ext cx="14" cy="5"/>
                        </a:xfrm>
                        <a:custGeom>
                          <a:avLst/>
                          <a:gdLst>
                            <a:gd name="T0" fmla="*/ 0 w 56"/>
                            <a:gd name="T1" fmla="*/ 0 h 23"/>
                            <a:gd name="T2" fmla="*/ 0 w 56"/>
                            <a:gd name="T3" fmla="*/ 0 h 23"/>
                            <a:gd name="T4" fmla="*/ 0 w 56"/>
                            <a:gd name="T5" fmla="*/ 0 h 23"/>
                            <a:gd name="T6" fmla="*/ 0 w 56"/>
                            <a:gd name="T7" fmla="*/ 0 h 23"/>
                            <a:gd name="T8" fmla="*/ 0 w 56"/>
                            <a:gd name="T9" fmla="*/ 0 h 23"/>
                            <a:gd name="T10" fmla="*/ 0 w 56"/>
                            <a:gd name="T11" fmla="*/ 0 h 23"/>
                            <a:gd name="T12" fmla="*/ 0 w 56"/>
                            <a:gd name="T13" fmla="*/ 0 h 23"/>
                            <a:gd name="T14" fmla="*/ 0 w 56"/>
                            <a:gd name="T15" fmla="*/ 0 h 23"/>
                            <a:gd name="T16" fmla="*/ 0 w 56"/>
                            <a:gd name="T17" fmla="*/ 0 h 23"/>
                            <a:gd name="T18" fmla="*/ 0 w 56"/>
                            <a:gd name="T19" fmla="*/ 0 h 23"/>
                            <a:gd name="T20" fmla="*/ 0 w 56"/>
                            <a:gd name="T21" fmla="*/ 0 h 23"/>
                            <a:gd name="T22" fmla="*/ 0 w 56"/>
                            <a:gd name="T23" fmla="*/ 0 h 23"/>
                            <a:gd name="T24" fmla="*/ 0 w 56"/>
                            <a:gd name="T25" fmla="*/ 0 h 23"/>
                            <a:gd name="T26" fmla="*/ 0 w 56"/>
                            <a:gd name="T27" fmla="*/ 0 h 23"/>
                            <a:gd name="T28" fmla="*/ 0 w 56"/>
                            <a:gd name="T29" fmla="*/ 0 h 23"/>
                            <a:gd name="T30" fmla="*/ 0 w 56"/>
                            <a:gd name="T31" fmla="*/ 0 h 23"/>
                            <a:gd name="T32" fmla="*/ 0 w 56"/>
                            <a:gd name="T33" fmla="*/ 0 h 23"/>
                            <a:gd name="T34" fmla="*/ 0 w 56"/>
                            <a:gd name="T35" fmla="*/ 0 h 23"/>
                            <a:gd name="T36" fmla="*/ 0 w 56"/>
                            <a:gd name="T37" fmla="*/ 0 h 23"/>
                            <a:gd name="T38" fmla="*/ 0 w 56"/>
                            <a:gd name="T39" fmla="*/ 0 h 23"/>
                            <a:gd name="T40" fmla="*/ 0 w 56"/>
                            <a:gd name="T41" fmla="*/ 0 h 23"/>
                            <a:gd name="T42" fmla="*/ 0 w 56"/>
                            <a:gd name="T43" fmla="*/ 0 h 23"/>
                            <a:gd name="T44" fmla="*/ 0 w 56"/>
                            <a:gd name="T45" fmla="*/ 0 h 23"/>
                            <a:gd name="T46" fmla="*/ 0 w 56"/>
                            <a:gd name="T47" fmla="*/ 0 h 23"/>
                            <a:gd name="T48" fmla="*/ 0 w 56"/>
                            <a:gd name="T49" fmla="*/ 0 h 23"/>
                            <a:gd name="T50" fmla="*/ 0 w 56"/>
                            <a:gd name="T51" fmla="*/ 0 h 23"/>
                            <a:gd name="T52" fmla="*/ 0 w 56"/>
                            <a:gd name="T53" fmla="*/ 0 h 23"/>
                            <a:gd name="T54" fmla="*/ 0 w 56"/>
                            <a:gd name="T55" fmla="*/ 0 h 23"/>
                            <a:gd name="T56" fmla="*/ 0 w 56"/>
                            <a:gd name="T57" fmla="*/ 0 h 23"/>
                            <a:gd name="T58" fmla="*/ 0 w 56"/>
                            <a:gd name="T59" fmla="*/ 0 h 23"/>
                            <a:gd name="T60" fmla="*/ 0 w 56"/>
                            <a:gd name="T61" fmla="*/ 0 h 23"/>
                            <a:gd name="T62" fmla="*/ 0 w 56"/>
                            <a:gd name="T63" fmla="*/ 0 h 23"/>
                            <a:gd name="T64" fmla="*/ 0 w 56"/>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6"/>
                            <a:gd name="T100" fmla="*/ 0 h 23"/>
                            <a:gd name="T101" fmla="*/ 56 w 56"/>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6" h="23">
                              <a:moveTo>
                                <a:pt x="13" y="0"/>
                              </a:moveTo>
                              <a:lnTo>
                                <a:pt x="13" y="0"/>
                              </a:lnTo>
                              <a:lnTo>
                                <a:pt x="11" y="0"/>
                              </a:lnTo>
                              <a:lnTo>
                                <a:pt x="7" y="0"/>
                              </a:lnTo>
                              <a:lnTo>
                                <a:pt x="4" y="2"/>
                              </a:lnTo>
                              <a:lnTo>
                                <a:pt x="4" y="6"/>
                              </a:lnTo>
                              <a:lnTo>
                                <a:pt x="0" y="8"/>
                              </a:lnTo>
                              <a:lnTo>
                                <a:pt x="0" y="11"/>
                              </a:lnTo>
                              <a:lnTo>
                                <a:pt x="4" y="14"/>
                              </a:lnTo>
                              <a:lnTo>
                                <a:pt x="4" y="17"/>
                              </a:lnTo>
                              <a:lnTo>
                                <a:pt x="7" y="19"/>
                              </a:lnTo>
                              <a:lnTo>
                                <a:pt x="11" y="19"/>
                              </a:lnTo>
                              <a:lnTo>
                                <a:pt x="13" y="23"/>
                              </a:lnTo>
                              <a:lnTo>
                                <a:pt x="43" y="23"/>
                              </a:lnTo>
                              <a:lnTo>
                                <a:pt x="46" y="23"/>
                              </a:lnTo>
                              <a:lnTo>
                                <a:pt x="49" y="19"/>
                              </a:lnTo>
                              <a:lnTo>
                                <a:pt x="52" y="19"/>
                              </a:lnTo>
                              <a:lnTo>
                                <a:pt x="52" y="17"/>
                              </a:lnTo>
                              <a:lnTo>
                                <a:pt x="56" y="17"/>
                              </a:lnTo>
                              <a:lnTo>
                                <a:pt x="56" y="14"/>
                              </a:lnTo>
                              <a:lnTo>
                                <a:pt x="56" y="11"/>
                              </a:lnTo>
                              <a:lnTo>
                                <a:pt x="56" y="8"/>
                              </a:lnTo>
                              <a:lnTo>
                                <a:pt x="56" y="6"/>
                              </a:lnTo>
                              <a:lnTo>
                                <a:pt x="56" y="2"/>
                              </a:lnTo>
                              <a:lnTo>
                                <a:pt x="52" y="2"/>
                              </a:lnTo>
                              <a:lnTo>
                                <a:pt x="52" y="0"/>
                              </a:lnTo>
                              <a:lnTo>
                                <a:pt x="49" y="0"/>
                              </a:lnTo>
                              <a:lnTo>
                                <a:pt x="43"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123" name="Line 824"/>
                        <p:cNvSpPr>
                          <a:spLocks noChangeShapeType="1"/>
                        </p:cNvSpPr>
                        <p:nvPr/>
                      </p:nvSpPr>
                      <p:spPr bwMode="auto">
                        <a:xfrm>
                          <a:off x="2156" y="2044"/>
                          <a:ext cx="1" cy="1"/>
                        </a:xfrm>
                        <a:prstGeom prst="line">
                          <a:avLst/>
                        </a:prstGeom>
                        <a:noFill/>
                        <a:ln w="28575">
                          <a:solidFill>
                            <a:schemeClr val="tx1"/>
                          </a:solidFill>
                          <a:round/>
                          <a:headEnd/>
                          <a:tailEnd/>
                        </a:ln>
                      </p:spPr>
                      <p:txBody>
                        <a:bodyPr/>
                        <a:lstStyle/>
                        <a:p>
                          <a:endParaRPr lang="fr-CA"/>
                        </a:p>
                      </p:txBody>
                    </p:sp>
                    <p:sp>
                      <p:nvSpPr>
                        <p:cNvPr id="123124" name="Freeform 825"/>
                        <p:cNvSpPr>
                          <a:spLocks/>
                        </p:cNvSpPr>
                        <p:nvPr/>
                      </p:nvSpPr>
                      <p:spPr bwMode="auto">
                        <a:xfrm>
                          <a:off x="2156" y="2032"/>
                          <a:ext cx="6" cy="14"/>
                        </a:xfrm>
                        <a:custGeom>
                          <a:avLst/>
                          <a:gdLst>
                            <a:gd name="T0" fmla="*/ 0 w 26"/>
                            <a:gd name="T1" fmla="*/ 0 h 71"/>
                            <a:gd name="T2" fmla="*/ 0 w 26"/>
                            <a:gd name="T3" fmla="*/ 0 h 71"/>
                            <a:gd name="T4" fmla="*/ 0 w 26"/>
                            <a:gd name="T5" fmla="*/ 0 h 71"/>
                            <a:gd name="T6" fmla="*/ 0 w 26"/>
                            <a:gd name="T7" fmla="*/ 0 h 71"/>
                            <a:gd name="T8" fmla="*/ 0 w 26"/>
                            <a:gd name="T9" fmla="*/ 0 h 71"/>
                            <a:gd name="T10" fmla="*/ 0 w 26"/>
                            <a:gd name="T11" fmla="*/ 0 h 71"/>
                            <a:gd name="T12" fmla="*/ 0 w 26"/>
                            <a:gd name="T13" fmla="*/ 0 h 71"/>
                            <a:gd name="T14" fmla="*/ 0 w 26"/>
                            <a:gd name="T15" fmla="*/ 0 h 71"/>
                            <a:gd name="T16" fmla="*/ 0 w 26"/>
                            <a:gd name="T17" fmla="*/ 0 h 71"/>
                            <a:gd name="T18" fmla="*/ 0 w 26"/>
                            <a:gd name="T19" fmla="*/ 0 h 71"/>
                            <a:gd name="T20" fmla="*/ 0 w 26"/>
                            <a:gd name="T21" fmla="*/ 0 h 71"/>
                            <a:gd name="T22" fmla="*/ 0 w 26"/>
                            <a:gd name="T23" fmla="*/ 0 h 71"/>
                            <a:gd name="T24" fmla="*/ 0 w 26"/>
                            <a:gd name="T25" fmla="*/ 0 h 71"/>
                            <a:gd name="T26" fmla="*/ 0 w 26"/>
                            <a:gd name="T27" fmla="*/ 0 h 71"/>
                            <a:gd name="T28" fmla="*/ 0 w 26"/>
                            <a:gd name="T29" fmla="*/ 0 h 71"/>
                            <a:gd name="T30" fmla="*/ 0 w 26"/>
                            <a:gd name="T31" fmla="*/ 0 h 71"/>
                            <a:gd name="T32" fmla="*/ 0 w 26"/>
                            <a:gd name="T33" fmla="*/ 0 h 71"/>
                            <a:gd name="T34" fmla="*/ 0 w 26"/>
                            <a:gd name="T35" fmla="*/ 0 h 71"/>
                            <a:gd name="T36" fmla="*/ 0 w 26"/>
                            <a:gd name="T37" fmla="*/ 0 h 71"/>
                            <a:gd name="T38" fmla="*/ 0 w 26"/>
                            <a:gd name="T39" fmla="*/ 0 h 71"/>
                            <a:gd name="T40" fmla="*/ 0 w 26"/>
                            <a:gd name="T41" fmla="*/ 0 h 71"/>
                            <a:gd name="T42" fmla="*/ 0 w 26"/>
                            <a:gd name="T43" fmla="*/ 0 h 71"/>
                            <a:gd name="T44" fmla="*/ 0 w 26"/>
                            <a:gd name="T45" fmla="*/ 0 h 71"/>
                            <a:gd name="T46" fmla="*/ 0 w 26"/>
                            <a:gd name="T47" fmla="*/ 0 h 71"/>
                            <a:gd name="T48" fmla="*/ 0 w 26"/>
                            <a:gd name="T49" fmla="*/ 0 h 71"/>
                            <a:gd name="T50" fmla="*/ 0 w 26"/>
                            <a:gd name="T51" fmla="*/ 0 h 71"/>
                            <a:gd name="T52" fmla="*/ 0 w 26"/>
                            <a:gd name="T53" fmla="*/ 0 h 71"/>
                            <a:gd name="T54" fmla="*/ 0 w 26"/>
                            <a:gd name="T55" fmla="*/ 0 h 71"/>
                            <a:gd name="T56" fmla="*/ 0 w 26"/>
                            <a:gd name="T57" fmla="*/ 0 h 71"/>
                            <a:gd name="T58" fmla="*/ 0 w 26"/>
                            <a:gd name="T59" fmla="*/ 0 h 71"/>
                            <a:gd name="T60" fmla="*/ 0 w 26"/>
                            <a:gd name="T61" fmla="*/ 0 h 71"/>
                            <a:gd name="T62" fmla="*/ 0 w 26"/>
                            <a:gd name="T63" fmla="*/ 0 h 71"/>
                            <a:gd name="T64" fmla="*/ 0 w 26"/>
                            <a:gd name="T65" fmla="*/ 0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71"/>
                            <a:gd name="T101" fmla="*/ 26 w 26"/>
                            <a:gd name="T102" fmla="*/ 71 h 7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71">
                              <a:moveTo>
                                <a:pt x="0" y="59"/>
                              </a:moveTo>
                              <a:lnTo>
                                <a:pt x="0" y="59"/>
                              </a:lnTo>
                              <a:lnTo>
                                <a:pt x="3" y="62"/>
                              </a:lnTo>
                              <a:lnTo>
                                <a:pt x="3" y="65"/>
                              </a:lnTo>
                              <a:lnTo>
                                <a:pt x="6" y="67"/>
                              </a:lnTo>
                              <a:lnTo>
                                <a:pt x="9" y="67"/>
                              </a:lnTo>
                              <a:lnTo>
                                <a:pt x="13" y="71"/>
                              </a:lnTo>
                              <a:lnTo>
                                <a:pt x="16" y="71"/>
                              </a:lnTo>
                              <a:lnTo>
                                <a:pt x="19" y="67"/>
                              </a:lnTo>
                              <a:lnTo>
                                <a:pt x="22" y="67"/>
                              </a:lnTo>
                              <a:lnTo>
                                <a:pt x="22" y="65"/>
                              </a:lnTo>
                              <a:lnTo>
                                <a:pt x="26" y="65"/>
                              </a:lnTo>
                              <a:lnTo>
                                <a:pt x="26" y="62"/>
                              </a:lnTo>
                              <a:lnTo>
                                <a:pt x="26" y="59"/>
                              </a:lnTo>
                              <a:lnTo>
                                <a:pt x="26" y="14"/>
                              </a:lnTo>
                              <a:lnTo>
                                <a:pt x="26" y="9"/>
                              </a:lnTo>
                              <a:lnTo>
                                <a:pt x="26" y="5"/>
                              </a:lnTo>
                              <a:lnTo>
                                <a:pt x="26" y="3"/>
                              </a:lnTo>
                              <a:lnTo>
                                <a:pt x="22" y="3"/>
                              </a:lnTo>
                              <a:lnTo>
                                <a:pt x="22" y="0"/>
                              </a:lnTo>
                              <a:lnTo>
                                <a:pt x="19" y="0"/>
                              </a:lnTo>
                              <a:lnTo>
                                <a:pt x="16" y="0"/>
                              </a:lnTo>
                              <a:lnTo>
                                <a:pt x="13" y="0"/>
                              </a:lnTo>
                              <a:lnTo>
                                <a:pt x="9" y="0"/>
                              </a:lnTo>
                              <a:lnTo>
                                <a:pt x="6" y="0"/>
                              </a:lnTo>
                              <a:lnTo>
                                <a:pt x="3" y="3"/>
                              </a:lnTo>
                              <a:lnTo>
                                <a:pt x="3" y="5"/>
                              </a:lnTo>
                              <a:lnTo>
                                <a:pt x="0" y="14"/>
                              </a:lnTo>
                              <a:lnTo>
                                <a:pt x="0" y="59"/>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125" name="Line 826"/>
                        <p:cNvSpPr>
                          <a:spLocks noChangeShapeType="1"/>
                        </p:cNvSpPr>
                        <p:nvPr/>
                      </p:nvSpPr>
                      <p:spPr bwMode="auto">
                        <a:xfrm>
                          <a:off x="2159" y="2032"/>
                          <a:ext cx="1" cy="1"/>
                        </a:xfrm>
                        <a:prstGeom prst="line">
                          <a:avLst/>
                        </a:prstGeom>
                        <a:noFill/>
                        <a:ln w="28575">
                          <a:solidFill>
                            <a:schemeClr val="tx1"/>
                          </a:solidFill>
                          <a:round/>
                          <a:headEnd/>
                          <a:tailEnd/>
                        </a:ln>
                      </p:spPr>
                      <p:txBody>
                        <a:bodyPr/>
                        <a:lstStyle/>
                        <a:p>
                          <a:endParaRPr lang="fr-CA"/>
                        </a:p>
                      </p:txBody>
                    </p:sp>
                    <p:sp>
                      <p:nvSpPr>
                        <p:cNvPr id="123126" name="Freeform 827"/>
                        <p:cNvSpPr>
                          <a:spLocks/>
                        </p:cNvSpPr>
                        <p:nvPr/>
                      </p:nvSpPr>
                      <p:spPr bwMode="auto">
                        <a:xfrm>
                          <a:off x="2156" y="2032"/>
                          <a:ext cx="20" cy="4"/>
                        </a:xfrm>
                        <a:custGeom>
                          <a:avLst/>
                          <a:gdLst>
                            <a:gd name="T0" fmla="*/ 0 w 83"/>
                            <a:gd name="T1" fmla="*/ 0 h 22"/>
                            <a:gd name="T2" fmla="*/ 0 w 83"/>
                            <a:gd name="T3" fmla="*/ 0 h 22"/>
                            <a:gd name="T4" fmla="*/ 0 w 83"/>
                            <a:gd name="T5" fmla="*/ 0 h 22"/>
                            <a:gd name="T6" fmla="*/ 0 w 83"/>
                            <a:gd name="T7" fmla="*/ 0 h 22"/>
                            <a:gd name="T8" fmla="*/ 0 w 83"/>
                            <a:gd name="T9" fmla="*/ 0 h 22"/>
                            <a:gd name="T10" fmla="*/ 0 w 83"/>
                            <a:gd name="T11" fmla="*/ 0 h 22"/>
                            <a:gd name="T12" fmla="*/ 0 w 83"/>
                            <a:gd name="T13" fmla="*/ 0 h 22"/>
                            <a:gd name="T14" fmla="*/ 0 w 83"/>
                            <a:gd name="T15" fmla="*/ 0 h 22"/>
                            <a:gd name="T16" fmla="*/ 0 w 83"/>
                            <a:gd name="T17" fmla="*/ 0 h 22"/>
                            <a:gd name="T18" fmla="*/ 0 w 83"/>
                            <a:gd name="T19" fmla="*/ 0 h 22"/>
                            <a:gd name="T20" fmla="*/ 0 w 83"/>
                            <a:gd name="T21" fmla="*/ 0 h 22"/>
                            <a:gd name="T22" fmla="*/ 0 w 83"/>
                            <a:gd name="T23" fmla="*/ 0 h 22"/>
                            <a:gd name="T24" fmla="*/ 0 w 83"/>
                            <a:gd name="T25" fmla="*/ 0 h 22"/>
                            <a:gd name="T26" fmla="*/ 0 w 83"/>
                            <a:gd name="T27" fmla="*/ 0 h 22"/>
                            <a:gd name="T28" fmla="*/ 0 w 83"/>
                            <a:gd name="T29" fmla="*/ 0 h 22"/>
                            <a:gd name="T30" fmla="*/ 0 w 83"/>
                            <a:gd name="T31" fmla="*/ 0 h 22"/>
                            <a:gd name="T32" fmla="*/ 0 w 83"/>
                            <a:gd name="T33" fmla="*/ 0 h 22"/>
                            <a:gd name="T34" fmla="*/ 0 w 83"/>
                            <a:gd name="T35" fmla="*/ 0 h 22"/>
                            <a:gd name="T36" fmla="*/ 0 w 83"/>
                            <a:gd name="T37" fmla="*/ 0 h 22"/>
                            <a:gd name="T38" fmla="*/ 0 w 83"/>
                            <a:gd name="T39" fmla="*/ 0 h 22"/>
                            <a:gd name="T40" fmla="*/ 0 w 83"/>
                            <a:gd name="T41" fmla="*/ 0 h 22"/>
                            <a:gd name="T42" fmla="*/ 0 w 83"/>
                            <a:gd name="T43" fmla="*/ 0 h 22"/>
                            <a:gd name="T44" fmla="*/ 0 w 83"/>
                            <a:gd name="T45" fmla="*/ 0 h 22"/>
                            <a:gd name="T46" fmla="*/ 0 w 83"/>
                            <a:gd name="T47" fmla="*/ 0 h 22"/>
                            <a:gd name="T48" fmla="*/ 0 w 83"/>
                            <a:gd name="T49" fmla="*/ 0 h 22"/>
                            <a:gd name="T50" fmla="*/ 0 w 83"/>
                            <a:gd name="T51" fmla="*/ 0 h 22"/>
                            <a:gd name="T52" fmla="*/ 0 w 83"/>
                            <a:gd name="T53" fmla="*/ 0 h 22"/>
                            <a:gd name="T54" fmla="*/ 0 w 83"/>
                            <a:gd name="T55" fmla="*/ 0 h 22"/>
                            <a:gd name="T56" fmla="*/ 0 w 83"/>
                            <a:gd name="T57" fmla="*/ 0 h 22"/>
                            <a:gd name="T58" fmla="*/ 0 w 83"/>
                            <a:gd name="T59" fmla="*/ 0 h 22"/>
                            <a:gd name="T60" fmla="*/ 0 w 83"/>
                            <a:gd name="T61" fmla="*/ 0 h 22"/>
                            <a:gd name="T62" fmla="*/ 0 w 83"/>
                            <a:gd name="T63" fmla="*/ 0 h 22"/>
                            <a:gd name="T64" fmla="*/ 0 w 83"/>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3"/>
                            <a:gd name="T100" fmla="*/ 0 h 22"/>
                            <a:gd name="T101" fmla="*/ 83 w 83"/>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3" h="22">
                              <a:moveTo>
                                <a:pt x="13" y="0"/>
                              </a:moveTo>
                              <a:lnTo>
                                <a:pt x="13" y="0"/>
                              </a:lnTo>
                              <a:lnTo>
                                <a:pt x="9" y="0"/>
                              </a:lnTo>
                              <a:lnTo>
                                <a:pt x="6" y="0"/>
                              </a:lnTo>
                              <a:lnTo>
                                <a:pt x="3" y="3"/>
                              </a:lnTo>
                              <a:lnTo>
                                <a:pt x="3" y="5"/>
                              </a:lnTo>
                              <a:lnTo>
                                <a:pt x="0" y="9"/>
                              </a:lnTo>
                              <a:lnTo>
                                <a:pt x="0" y="11"/>
                              </a:lnTo>
                              <a:lnTo>
                                <a:pt x="3" y="14"/>
                              </a:lnTo>
                              <a:lnTo>
                                <a:pt x="3" y="17"/>
                              </a:lnTo>
                              <a:lnTo>
                                <a:pt x="3" y="20"/>
                              </a:lnTo>
                              <a:lnTo>
                                <a:pt x="6" y="20"/>
                              </a:lnTo>
                              <a:lnTo>
                                <a:pt x="9" y="20"/>
                              </a:lnTo>
                              <a:lnTo>
                                <a:pt x="13" y="22"/>
                              </a:lnTo>
                              <a:lnTo>
                                <a:pt x="70" y="22"/>
                              </a:lnTo>
                              <a:lnTo>
                                <a:pt x="74" y="22"/>
                              </a:lnTo>
                              <a:lnTo>
                                <a:pt x="76" y="20"/>
                              </a:lnTo>
                              <a:lnTo>
                                <a:pt x="80" y="20"/>
                              </a:lnTo>
                              <a:lnTo>
                                <a:pt x="83" y="17"/>
                              </a:lnTo>
                              <a:lnTo>
                                <a:pt x="83" y="14"/>
                              </a:lnTo>
                              <a:lnTo>
                                <a:pt x="83" y="11"/>
                              </a:lnTo>
                              <a:lnTo>
                                <a:pt x="83" y="9"/>
                              </a:lnTo>
                              <a:lnTo>
                                <a:pt x="83" y="5"/>
                              </a:lnTo>
                              <a:lnTo>
                                <a:pt x="83" y="3"/>
                              </a:lnTo>
                              <a:lnTo>
                                <a:pt x="80" y="3"/>
                              </a:lnTo>
                              <a:lnTo>
                                <a:pt x="80" y="0"/>
                              </a:lnTo>
                              <a:lnTo>
                                <a:pt x="76" y="0"/>
                              </a:lnTo>
                              <a:lnTo>
                                <a:pt x="70"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127" name="Line 828"/>
                        <p:cNvSpPr>
                          <a:spLocks noChangeShapeType="1"/>
                        </p:cNvSpPr>
                        <p:nvPr/>
                      </p:nvSpPr>
                      <p:spPr bwMode="auto">
                        <a:xfrm>
                          <a:off x="2170" y="2034"/>
                          <a:ext cx="1" cy="1"/>
                        </a:xfrm>
                        <a:prstGeom prst="line">
                          <a:avLst/>
                        </a:prstGeom>
                        <a:noFill/>
                        <a:ln w="28575">
                          <a:solidFill>
                            <a:schemeClr val="tx1"/>
                          </a:solidFill>
                          <a:round/>
                          <a:headEnd/>
                          <a:tailEnd/>
                        </a:ln>
                      </p:spPr>
                      <p:txBody>
                        <a:bodyPr/>
                        <a:lstStyle/>
                        <a:p>
                          <a:endParaRPr lang="fr-CA"/>
                        </a:p>
                      </p:txBody>
                    </p:sp>
                    <p:sp>
                      <p:nvSpPr>
                        <p:cNvPr id="123128" name="Freeform 829"/>
                        <p:cNvSpPr>
                          <a:spLocks/>
                        </p:cNvSpPr>
                        <p:nvPr/>
                      </p:nvSpPr>
                      <p:spPr bwMode="auto">
                        <a:xfrm>
                          <a:off x="2170" y="2025"/>
                          <a:ext cx="6" cy="11"/>
                        </a:xfrm>
                        <a:custGeom>
                          <a:avLst/>
                          <a:gdLst>
                            <a:gd name="T0" fmla="*/ 0 w 26"/>
                            <a:gd name="T1" fmla="*/ 0 h 55"/>
                            <a:gd name="T2" fmla="*/ 0 w 26"/>
                            <a:gd name="T3" fmla="*/ 0 h 55"/>
                            <a:gd name="T4" fmla="*/ 0 w 26"/>
                            <a:gd name="T5" fmla="*/ 0 h 55"/>
                            <a:gd name="T6" fmla="*/ 0 w 26"/>
                            <a:gd name="T7" fmla="*/ 0 h 55"/>
                            <a:gd name="T8" fmla="*/ 0 w 26"/>
                            <a:gd name="T9" fmla="*/ 0 h 55"/>
                            <a:gd name="T10" fmla="*/ 0 w 26"/>
                            <a:gd name="T11" fmla="*/ 0 h 55"/>
                            <a:gd name="T12" fmla="*/ 0 w 26"/>
                            <a:gd name="T13" fmla="*/ 0 h 55"/>
                            <a:gd name="T14" fmla="*/ 0 w 26"/>
                            <a:gd name="T15" fmla="*/ 0 h 55"/>
                            <a:gd name="T16" fmla="*/ 0 w 26"/>
                            <a:gd name="T17" fmla="*/ 0 h 55"/>
                            <a:gd name="T18" fmla="*/ 0 w 26"/>
                            <a:gd name="T19" fmla="*/ 0 h 55"/>
                            <a:gd name="T20" fmla="*/ 0 w 26"/>
                            <a:gd name="T21" fmla="*/ 0 h 55"/>
                            <a:gd name="T22" fmla="*/ 0 w 26"/>
                            <a:gd name="T23" fmla="*/ 0 h 55"/>
                            <a:gd name="T24" fmla="*/ 0 w 26"/>
                            <a:gd name="T25" fmla="*/ 0 h 55"/>
                            <a:gd name="T26" fmla="*/ 0 w 26"/>
                            <a:gd name="T27" fmla="*/ 0 h 55"/>
                            <a:gd name="T28" fmla="*/ 0 w 26"/>
                            <a:gd name="T29" fmla="*/ 0 h 55"/>
                            <a:gd name="T30" fmla="*/ 0 w 26"/>
                            <a:gd name="T31" fmla="*/ 0 h 55"/>
                            <a:gd name="T32" fmla="*/ 0 w 26"/>
                            <a:gd name="T33" fmla="*/ 0 h 55"/>
                            <a:gd name="T34" fmla="*/ 0 w 26"/>
                            <a:gd name="T35" fmla="*/ 0 h 55"/>
                            <a:gd name="T36" fmla="*/ 0 w 26"/>
                            <a:gd name="T37" fmla="*/ 0 h 55"/>
                            <a:gd name="T38" fmla="*/ 0 w 26"/>
                            <a:gd name="T39" fmla="*/ 0 h 55"/>
                            <a:gd name="T40" fmla="*/ 0 w 26"/>
                            <a:gd name="T41" fmla="*/ 0 h 55"/>
                            <a:gd name="T42" fmla="*/ 0 w 26"/>
                            <a:gd name="T43" fmla="*/ 0 h 55"/>
                            <a:gd name="T44" fmla="*/ 0 w 26"/>
                            <a:gd name="T45" fmla="*/ 0 h 55"/>
                            <a:gd name="T46" fmla="*/ 0 w 26"/>
                            <a:gd name="T47" fmla="*/ 0 h 55"/>
                            <a:gd name="T48" fmla="*/ 0 w 26"/>
                            <a:gd name="T49" fmla="*/ 0 h 55"/>
                            <a:gd name="T50" fmla="*/ 0 w 26"/>
                            <a:gd name="T51" fmla="*/ 0 h 55"/>
                            <a:gd name="T52" fmla="*/ 0 w 26"/>
                            <a:gd name="T53" fmla="*/ 0 h 55"/>
                            <a:gd name="T54" fmla="*/ 0 w 26"/>
                            <a:gd name="T55" fmla="*/ 0 h 55"/>
                            <a:gd name="T56" fmla="*/ 0 w 26"/>
                            <a:gd name="T57" fmla="*/ 0 h 55"/>
                            <a:gd name="T58" fmla="*/ 0 w 26"/>
                            <a:gd name="T59" fmla="*/ 0 h 55"/>
                            <a:gd name="T60" fmla="*/ 0 w 26"/>
                            <a:gd name="T61" fmla="*/ 0 h 55"/>
                            <a:gd name="T62" fmla="*/ 0 w 26"/>
                            <a:gd name="T63" fmla="*/ 0 h 55"/>
                            <a:gd name="T64" fmla="*/ 0 w 26"/>
                            <a:gd name="T65" fmla="*/ 0 h 5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5"/>
                            <a:gd name="T101" fmla="*/ 26 w 26"/>
                            <a:gd name="T102" fmla="*/ 55 h 5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5">
                              <a:moveTo>
                                <a:pt x="0" y="44"/>
                              </a:moveTo>
                              <a:lnTo>
                                <a:pt x="0" y="44"/>
                              </a:lnTo>
                              <a:lnTo>
                                <a:pt x="4" y="47"/>
                              </a:lnTo>
                              <a:lnTo>
                                <a:pt x="4" y="50"/>
                              </a:lnTo>
                              <a:lnTo>
                                <a:pt x="6" y="53"/>
                              </a:lnTo>
                              <a:lnTo>
                                <a:pt x="10" y="53"/>
                              </a:lnTo>
                              <a:lnTo>
                                <a:pt x="13" y="55"/>
                              </a:lnTo>
                              <a:lnTo>
                                <a:pt x="17" y="55"/>
                              </a:lnTo>
                              <a:lnTo>
                                <a:pt x="19" y="53"/>
                              </a:lnTo>
                              <a:lnTo>
                                <a:pt x="23" y="53"/>
                              </a:lnTo>
                              <a:lnTo>
                                <a:pt x="26" y="50"/>
                              </a:lnTo>
                              <a:lnTo>
                                <a:pt x="26" y="47"/>
                              </a:lnTo>
                              <a:lnTo>
                                <a:pt x="26" y="44"/>
                              </a:lnTo>
                              <a:lnTo>
                                <a:pt x="26" y="14"/>
                              </a:lnTo>
                              <a:lnTo>
                                <a:pt x="26" y="11"/>
                              </a:lnTo>
                              <a:lnTo>
                                <a:pt x="26" y="8"/>
                              </a:lnTo>
                              <a:lnTo>
                                <a:pt x="26" y="6"/>
                              </a:lnTo>
                              <a:lnTo>
                                <a:pt x="23" y="6"/>
                              </a:lnTo>
                              <a:lnTo>
                                <a:pt x="23" y="2"/>
                              </a:lnTo>
                              <a:lnTo>
                                <a:pt x="19" y="2"/>
                              </a:lnTo>
                              <a:lnTo>
                                <a:pt x="17" y="2"/>
                              </a:lnTo>
                              <a:lnTo>
                                <a:pt x="13" y="0"/>
                              </a:lnTo>
                              <a:lnTo>
                                <a:pt x="13" y="2"/>
                              </a:lnTo>
                              <a:lnTo>
                                <a:pt x="10" y="2"/>
                              </a:lnTo>
                              <a:lnTo>
                                <a:pt x="6" y="2"/>
                              </a:lnTo>
                              <a:lnTo>
                                <a:pt x="6" y="6"/>
                              </a:lnTo>
                              <a:lnTo>
                                <a:pt x="4" y="6"/>
                              </a:lnTo>
                              <a:lnTo>
                                <a:pt x="4" y="8"/>
                              </a:lnTo>
                              <a:lnTo>
                                <a:pt x="0" y="14"/>
                              </a:lnTo>
                              <a:lnTo>
                                <a:pt x="0" y="44"/>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129" name="Line 830"/>
                        <p:cNvSpPr>
                          <a:spLocks noChangeShapeType="1"/>
                        </p:cNvSpPr>
                        <p:nvPr/>
                      </p:nvSpPr>
                      <p:spPr bwMode="auto">
                        <a:xfrm>
                          <a:off x="2173" y="2025"/>
                          <a:ext cx="1" cy="1"/>
                        </a:xfrm>
                        <a:prstGeom prst="line">
                          <a:avLst/>
                        </a:prstGeom>
                        <a:noFill/>
                        <a:ln w="28575">
                          <a:solidFill>
                            <a:schemeClr val="tx1"/>
                          </a:solidFill>
                          <a:round/>
                          <a:headEnd/>
                          <a:tailEnd/>
                        </a:ln>
                      </p:spPr>
                      <p:txBody>
                        <a:bodyPr/>
                        <a:lstStyle/>
                        <a:p>
                          <a:endParaRPr lang="fr-CA"/>
                        </a:p>
                      </p:txBody>
                    </p:sp>
                    <p:sp>
                      <p:nvSpPr>
                        <p:cNvPr id="123130" name="Freeform 831"/>
                        <p:cNvSpPr>
                          <a:spLocks/>
                        </p:cNvSpPr>
                        <p:nvPr/>
                      </p:nvSpPr>
                      <p:spPr bwMode="auto">
                        <a:xfrm>
                          <a:off x="2170" y="2025"/>
                          <a:ext cx="14" cy="5"/>
                        </a:xfrm>
                        <a:custGeom>
                          <a:avLst/>
                          <a:gdLst>
                            <a:gd name="T0" fmla="*/ 0 w 55"/>
                            <a:gd name="T1" fmla="*/ 0 h 23"/>
                            <a:gd name="T2" fmla="*/ 0 w 55"/>
                            <a:gd name="T3" fmla="*/ 0 h 23"/>
                            <a:gd name="T4" fmla="*/ 0 w 55"/>
                            <a:gd name="T5" fmla="*/ 0 h 23"/>
                            <a:gd name="T6" fmla="*/ 0 w 55"/>
                            <a:gd name="T7" fmla="*/ 0 h 23"/>
                            <a:gd name="T8" fmla="*/ 0 w 55"/>
                            <a:gd name="T9" fmla="*/ 0 h 23"/>
                            <a:gd name="T10" fmla="*/ 0 w 55"/>
                            <a:gd name="T11" fmla="*/ 0 h 23"/>
                            <a:gd name="T12" fmla="*/ 0 w 55"/>
                            <a:gd name="T13" fmla="*/ 0 h 23"/>
                            <a:gd name="T14" fmla="*/ 0 w 55"/>
                            <a:gd name="T15" fmla="*/ 0 h 23"/>
                            <a:gd name="T16" fmla="*/ 0 w 55"/>
                            <a:gd name="T17" fmla="*/ 0 h 23"/>
                            <a:gd name="T18" fmla="*/ 0 w 55"/>
                            <a:gd name="T19" fmla="*/ 0 h 23"/>
                            <a:gd name="T20" fmla="*/ 0 w 55"/>
                            <a:gd name="T21" fmla="*/ 0 h 23"/>
                            <a:gd name="T22" fmla="*/ 0 w 55"/>
                            <a:gd name="T23" fmla="*/ 0 h 23"/>
                            <a:gd name="T24" fmla="*/ 0 w 55"/>
                            <a:gd name="T25" fmla="*/ 0 h 23"/>
                            <a:gd name="T26" fmla="*/ 0 w 55"/>
                            <a:gd name="T27" fmla="*/ 0 h 23"/>
                            <a:gd name="T28" fmla="*/ 0 w 55"/>
                            <a:gd name="T29" fmla="*/ 0 h 23"/>
                            <a:gd name="T30" fmla="*/ 0 w 55"/>
                            <a:gd name="T31" fmla="*/ 0 h 23"/>
                            <a:gd name="T32" fmla="*/ 0 w 55"/>
                            <a:gd name="T33" fmla="*/ 0 h 23"/>
                            <a:gd name="T34" fmla="*/ 0 w 55"/>
                            <a:gd name="T35" fmla="*/ 0 h 23"/>
                            <a:gd name="T36" fmla="*/ 0 w 55"/>
                            <a:gd name="T37" fmla="*/ 0 h 23"/>
                            <a:gd name="T38" fmla="*/ 0 w 55"/>
                            <a:gd name="T39" fmla="*/ 0 h 23"/>
                            <a:gd name="T40" fmla="*/ 0 w 55"/>
                            <a:gd name="T41" fmla="*/ 0 h 23"/>
                            <a:gd name="T42" fmla="*/ 0 w 55"/>
                            <a:gd name="T43" fmla="*/ 0 h 23"/>
                            <a:gd name="T44" fmla="*/ 0 w 55"/>
                            <a:gd name="T45" fmla="*/ 0 h 23"/>
                            <a:gd name="T46" fmla="*/ 0 w 55"/>
                            <a:gd name="T47" fmla="*/ 0 h 23"/>
                            <a:gd name="T48" fmla="*/ 0 w 55"/>
                            <a:gd name="T49" fmla="*/ 0 h 23"/>
                            <a:gd name="T50" fmla="*/ 0 w 55"/>
                            <a:gd name="T51" fmla="*/ 0 h 23"/>
                            <a:gd name="T52" fmla="*/ 0 w 55"/>
                            <a:gd name="T53" fmla="*/ 0 h 23"/>
                            <a:gd name="T54" fmla="*/ 0 w 55"/>
                            <a:gd name="T55" fmla="*/ 0 h 23"/>
                            <a:gd name="T56" fmla="*/ 0 w 55"/>
                            <a:gd name="T57" fmla="*/ 0 h 23"/>
                            <a:gd name="T58" fmla="*/ 0 w 55"/>
                            <a:gd name="T59" fmla="*/ 0 h 23"/>
                            <a:gd name="T60" fmla="*/ 0 w 55"/>
                            <a:gd name="T61" fmla="*/ 0 h 23"/>
                            <a:gd name="T62" fmla="*/ 0 w 55"/>
                            <a:gd name="T63" fmla="*/ 0 h 23"/>
                            <a:gd name="T64" fmla="*/ 0 w 55"/>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5"/>
                            <a:gd name="T100" fmla="*/ 0 h 23"/>
                            <a:gd name="T101" fmla="*/ 55 w 55"/>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5" h="23">
                              <a:moveTo>
                                <a:pt x="13" y="0"/>
                              </a:moveTo>
                              <a:lnTo>
                                <a:pt x="13" y="2"/>
                              </a:lnTo>
                              <a:lnTo>
                                <a:pt x="10" y="2"/>
                              </a:lnTo>
                              <a:lnTo>
                                <a:pt x="6" y="2"/>
                              </a:lnTo>
                              <a:lnTo>
                                <a:pt x="6" y="6"/>
                              </a:lnTo>
                              <a:lnTo>
                                <a:pt x="4" y="6"/>
                              </a:lnTo>
                              <a:lnTo>
                                <a:pt x="4" y="8"/>
                              </a:lnTo>
                              <a:lnTo>
                                <a:pt x="0" y="11"/>
                              </a:lnTo>
                              <a:lnTo>
                                <a:pt x="0" y="14"/>
                              </a:lnTo>
                              <a:lnTo>
                                <a:pt x="4" y="17"/>
                              </a:lnTo>
                              <a:lnTo>
                                <a:pt x="4" y="19"/>
                              </a:lnTo>
                              <a:lnTo>
                                <a:pt x="6" y="19"/>
                              </a:lnTo>
                              <a:lnTo>
                                <a:pt x="6" y="23"/>
                              </a:lnTo>
                              <a:lnTo>
                                <a:pt x="10" y="23"/>
                              </a:lnTo>
                              <a:lnTo>
                                <a:pt x="13" y="23"/>
                              </a:lnTo>
                              <a:lnTo>
                                <a:pt x="42" y="23"/>
                              </a:lnTo>
                              <a:lnTo>
                                <a:pt x="45" y="23"/>
                              </a:lnTo>
                              <a:lnTo>
                                <a:pt x="49" y="23"/>
                              </a:lnTo>
                              <a:lnTo>
                                <a:pt x="51" y="23"/>
                              </a:lnTo>
                              <a:lnTo>
                                <a:pt x="51" y="19"/>
                              </a:lnTo>
                              <a:lnTo>
                                <a:pt x="55" y="19"/>
                              </a:lnTo>
                              <a:lnTo>
                                <a:pt x="55" y="17"/>
                              </a:lnTo>
                              <a:lnTo>
                                <a:pt x="55" y="14"/>
                              </a:lnTo>
                              <a:lnTo>
                                <a:pt x="55" y="11"/>
                              </a:lnTo>
                              <a:lnTo>
                                <a:pt x="55" y="8"/>
                              </a:lnTo>
                              <a:lnTo>
                                <a:pt x="55" y="6"/>
                              </a:lnTo>
                              <a:lnTo>
                                <a:pt x="51" y="6"/>
                              </a:lnTo>
                              <a:lnTo>
                                <a:pt x="51" y="2"/>
                              </a:lnTo>
                              <a:lnTo>
                                <a:pt x="49" y="2"/>
                              </a:lnTo>
                              <a:lnTo>
                                <a:pt x="42"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131" name="Line 832"/>
                        <p:cNvSpPr>
                          <a:spLocks noChangeShapeType="1"/>
                        </p:cNvSpPr>
                        <p:nvPr/>
                      </p:nvSpPr>
                      <p:spPr bwMode="auto">
                        <a:xfrm>
                          <a:off x="2177" y="2027"/>
                          <a:ext cx="1" cy="1"/>
                        </a:xfrm>
                        <a:prstGeom prst="line">
                          <a:avLst/>
                        </a:prstGeom>
                        <a:noFill/>
                        <a:ln w="28575">
                          <a:solidFill>
                            <a:schemeClr val="tx1"/>
                          </a:solidFill>
                          <a:round/>
                          <a:headEnd/>
                          <a:tailEnd/>
                        </a:ln>
                      </p:spPr>
                      <p:txBody>
                        <a:bodyPr/>
                        <a:lstStyle/>
                        <a:p>
                          <a:endParaRPr lang="fr-CA"/>
                        </a:p>
                      </p:txBody>
                    </p:sp>
                    <p:sp>
                      <p:nvSpPr>
                        <p:cNvPr id="123132" name="Freeform 833"/>
                        <p:cNvSpPr>
                          <a:spLocks/>
                        </p:cNvSpPr>
                        <p:nvPr/>
                      </p:nvSpPr>
                      <p:spPr bwMode="auto">
                        <a:xfrm>
                          <a:off x="2177" y="2022"/>
                          <a:ext cx="7" cy="8"/>
                        </a:xfrm>
                        <a:custGeom>
                          <a:avLst/>
                          <a:gdLst>
                            <a:gd name="T0" fmla="*/ 0 w 26"/>
                            <a:gd name="T1" fmla="*/ 0 h 38"/>
                            <a:gd name="T2" fmla="*/ 0 w 26"/>
                            <a:gd name="T3" fmla="*/ 0 h 38"/>
                            <a:gd name="T4" fmla="*/ 0 w 26"/>
                            <a:gd name="T5" fmla="*/ 0 h 38"/>
                            <a:gd name="T6" fmla="*/ 0 w 26"/>
                            <a:gd name="T7" fmla="*/ 0 h 38"/>
                            <a:gd name="T8" fmla="*/ 0 w 26"/>
                            <a:gd name="T9" fmla="*/ 0 h 38"/>
                            <a:gd name="T10" fmla="*/ 0 w 26"/>
                            <a:gd name="T11" fmla="*/ 0 h 38"/>
                            <a:gd name="T12" fmla="*/ 0 w 26"/>
                            <a:gd name="T13" fmla="*/ 0 h 38"/>
                            <a:gd name="T14" fmla="*/ 0 w 26"/>
                            <a:gd name="T15" fmla="*/ 0 h 38"/>
                            <a:gd name="T16" fmla="*/ 0 w 26"/>
                            <a:gd name="T17" fmla="*/ 0 h 38"/>
                            <a:gd name="T18" fmla="*/ 0 w 26"/>
                            <a:gd name="T19" fmla="*/ 0 h 38"/>
                            <a:gd name="T20" fmla="*/ 0 w 26"/>
                            <a:gd name="T21" fmla="*/ 0 h 38"/>
                            <a:gd name="T22" fmla="*/ 0 w 26"/>
                            <a:gd name="T23" fmla="*/ 0 h 38"/>
                            <a:gd name="T24" fmla="*/ 0 w 26"/>
                            <a:gd name="T25" fmla="*/ 0 h 38"/>
                            <a:gd name="T26" fmla="*/ 0 w 26"/>
                            <a:gd name="T27" fmla="*/ 0 h 38"/>
                            <a:gd name="T28" fmla="*/ 0 w 26"/>
                            <a:gd name="T29" fmla="*/ 0 h 38"/>
                            <a:gd name="T30" fmla="*/ 0 w 26"/>
                            <a:gd name="T31" fmla="*/ 0 h 38"/>
                            <a:gd name="T32" fmla="*/ 0 w 26"/>
                            <a:gd name="T33" fmla="*/ 0 h 38"/>
                            <a:gd name="T34" fmla="*/ 0 w 26"/>
                            <a:gd name="T35" fmla="*/ 0 h 38"/>
                            <a:gd name="T36" fmla="*/ 0 w 26"/>
                            <a:gd name="T37" fmla="*/ 0 h 38"/>
                            <a:gd name="T38" fmla="*/ 0 w 26"/>
                            <a:gd name="T39" fmla="*/ 0 h 38"/>
                            <a:gd name="T40" fmla="*/ 0 w 26"/>
                            <a:gd name="T41" fmla="*/ 0 h 38"/>
                            <a:gd name="T42" fmla="*/ 0 w 26"/>
                            <a:gd name="T43" fmla="*/ 0 h 38"/>
                            <a:gd name="T44" fmla="*/ 0 w 26"/>
                            <a:gd name="T45" fmla="*/ 0 h 38"/>
                            <a:gd name="T46" fmla="*/ 0 w 26"/>
                            <a:gd name="T47" fmla="*/ 0 h 38"/>
                            <a:gd name="T48" fmla="*/ 0 w 26"/>
                            <a:gd name="T49" fmla="*/ 0 h 38"/>
                            <a:gd name="T50" fmla="*/ 0 w 26"/>
                            <a:gd name="T51" fmla="*/ 0 h 38"/>
                            <a:gd name="T52" fmla="*/ 0 w 26"/>
                            <a:gd name="T53" fmla="*/ 0 h 38"/>
                            <a:gd name="T54" fmla="*/ 0 w 26"/>
                            <a:gd name="T55" fmla="*/ 0 h 38"/>
                            <a:gd name="T56" fmla="*/ 0 w 26"/>
                            <a:gd name="T57" fmla="*/ 0 h 38"/>
                            <a:gd name="T58" fmla="*/ 0 w 26"/>
                            <a:gd name="T59" fmla="*/ 0 h 38"/>
                            <a:gd name="T60" fmla="*/ 0 w 26"/>
                            <a:gd name="T61" fmla="*/ 0 h 38"/>
                            <a:gd name="T62" fmla="*/ 0 w 26"/>
                            <a:gd name="T63" fmla="*/ 0 h 38"/>
                            <a:gd name="T64" fmla="*/ 0 w 26"/>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8"/>
                            <a:gd name="T101" fmla="*/ 26 w 26"/>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8">
                              <a:moveTo>
                                <a:pt x="0" y="26"/>
                              </a:moveTo>
                              <a:lnTo>
                                <a:pt x="3" y="29"/>
                              </a:lnTo>
                              <a:lnTo>
                                <a:pt x="3" y="32"/>
                              </a:lnTo>
                              <a:lnTo>
                                <a:pt x="3" y="34"/>
                              </a:lnTo>
                              <a:lnTo>
                                <a:pt x="7" y="34"/>
                              </a:lnTo>
                              <a:lnTo>
                                <a:pt x="7" y="38"/>
                              </a:lnTo>
                              <a:lnTo>
                                <a:pt x="9" y="38"/>
                              </a:lnTo>
                              <a:lnTo>
                                <a:pt x="13" y="38"/>
                              </a:lnTo>
                              <a:lnTo>
                                <a:pt x="16" y="38"/>
                              </a:lnTo>
                              <a:lnTo>
                                <a:pt x="20" y="38"/>
                              </a:lnTo>
                              <a:lnTo>
                                <a:pt x="22" y="38"/>
                              </a:lnTo>
                              <a:lnTo>
                                <a:pt x="22" y="34"/>
                              </a:lnTo>
                              <a:lnTo>
                                <a:pt x="26" y="34"/>
                              </a:lnTo>
                              <a:lnTo>
                                <a:pt x="26" y="32"/>
                              </a:lnTo>
                              <a:lnTo>
                                <a:pt x="26" y="29"/>
                              </a:lnTo>
                              <a:lnTo>
                                <a:pt x="26" y="15"/>
                              </a:lnTo>
                              <a:lnTo>
                                <a:pt x="26" y="9"/>
                              </a:lnTo>
                              <a:lnTo>
                                <a:pt x="26" y="6"/>
                              </a:lnTo>
                              <a:lnTo>
                                <a:pt x="22" y="4"/>
                              </a:lnTo>
                              <a:lnTo>
                                <a:pt x="22" y="0"/>
                              </a:lnTo>
                              <a:lnTo>
                                <a:pt x="20" y="0"/>
                              </a:lnTo>
                              <a:lnTo>
                                <a:pt x="16" y="0"/>
                              </a:lnTo>
                              <a:lnTo>
                                <a:pt x="13" y="0"/>
                              </a:lnTo>
                              <a:lnTo>
                                <a:pt x="9" y="0"/>
                              </a:lnTo>
                              <a:lnTo>
                                <a:pt x="7" y="0"/>
                              </a:lnTo>
                              <a:lnTo>
                                <a:pt x="7" y="4"/>
                              </a:lnTo>
                              <a:lnTo>
                                <a:pt x="3" y="6"/>
                              </a:lnTo>
                              <a:lnTo>
                                <a:pt x="0" y="12"/>
                              </a:lnTo>
                              <a:lnTo>
                                <a:pt x="0" y="26"/>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133" name="Line 834"/>
                        <p:cNvSpPr>
                          <a:spLocks noChangeShapeType="1"/>
                        </p:cNvSpPr>
                        <p:nvPr/>
                      </p:nvSpPr>
                      <p:spPr bwMode="auto">
                        <a:xfrm>
                          <a:off x="2181" y="2022"/>
                          <a:ext cx="1" cy="1"/>
                        </a:xfrm>
                        <a:prstGeom prst="line">
                          <a:avLst/>
                        </a:prstGeom>
                        <a:noFill/>
                        <a:ln w="28575">
                          <a:solidFill>
                            <a:schemeClr val="tx1"/>
                          </a:solidFill>
                          <a:round/>
                          <a:headEnd/>
                          <a:tailEnd/>
                        </a:ln>
                      </p:spPr>
                      <p:txBody>
                        <a:bodyPr/>
                        <a:lstStyle/>
                        <a:p>
                          <a:endParaRPr lang="fr-CA"/>
                        </a:p>
                      </p:txBody>
                    </p:sp>
                    <p:sp>
                      <p:nvSpPr>
                        <p:cNvPr id="123134" name="Freeform 835"/>
                        <p:cNvSpPr>
                          <a:spLocks/>
                        </p:cNvSpPr>
                        <p:nvPr/>
                      </p:nvSpPr>
                      <p:spPr bwMode="auto">
                        <a:xfrm>
                          <a:off x="2177" y="2022"/>
                          <a:ext cx="11" cy="5"/>
                        </a:xfrm>
                        <a:custGeom>
                          <a:avLst/>
                          <a:gdLst>
                            <a:gd name="T0" fmla="*/ 0 w 42"/>
                            <a:gd name="T1" fmla="*/ 0 h 23"/>
                            <a:gd name="T2" fmla="*/ 0 w 42"/>
                            <a:gd name="T3" fmla="*/ 0 h 23"/>
                            <a:gd name="T4" fmla="*/ 0 w 42"/>
                            <a:gd name="T5" fmla="*/ 0 h 23"/>
                            <a:gd name="T6" fmla="*/ 0 w 42"/>
                            <a:gd name="T7" fmla="*/ 0 h 23"/>
                            <a:gd name="T8" fmla="*/ 0 w 42"/>
                            <a:gd name="T9" fmla="*/ 0 h 23"/>
                            <a:gd name="T10" fmla="*/ 0 w 42"/>
                            <a:gd name="T11" fmla="*/ 0 h 23"/>
                            <a:gd name="T12" fmla="*/ 0 w 42"/>
                            <a:gd name="T13" fmla="*/ 0 h 23"/>
                            <a:gd name="T14" fmla="*/ 0 w 42"/>
                            <a:gd name="T15" fmla="*/ 0 h 23"/>
                            <a:gd name="T16" fmla="*/ 0 w 42"/>
                            <a:gd name="T17" fmla="*/ 0 h 23"/>
                            <a:gd name="T18" fmla="*/ 0 w 42"/>
                            <a:gd name="T19" fmla="*/ 0 h 23"/>
                            <a:gd name="T20" fmla="*/ 0 w 42"/>
                            <a:gd name="T21" fmla="*/ 0 h 23"/>
                            <a:gd name="T22" fmla="*/ 0 w 42"/>
                            <a:gd name="T23" fmla="*/ 0 h 23"/>
                            <a:gd name="T24" fmla="*/ 0 w 42"/>
                            <a:gd name="T25" fmla="*/ 0 h 23"/>
                            <a:gd name="T26" fmla="*/ 0 w 42"/>
                            <a:gd name="T27" fmla="*/ 0 h 23"/>
                            <a:gd name="T28" fmla="*/ 0 w 42"/>
                            <a:gd name="T29" fmla="*/ 0 h 23"/>
                            <a:gd name="T30" fmla="*/ 0 w 42"/>
                            <a:gd name="T31" fmla="*/ 0 h 23"/>
                            <a:gd name="T32" fmla="*/ 0 w 42"/>
                            <a:gd name="T33" fmla="*/ 0 h 23"/>
                            <a:gd name="T34" fmla="*/ 0 w 42"/>
                            <a:gd name="T35" fmla="*/ 0 h 23"/>
                            <a:gd name="T36" fmla="*/ 0 w 42"/>
                            <a:gd name="T37" fmla="*/ 0 h 23"/>
                            <a:gd name="T38" fmla="*/ 0 w 42"/>
                            <a:gd name="T39" fmla="*/ 0 h 23"/>
                            <a:gd name="T40" fmla="*/ 0 w 42"/>
                            <a:gd name="T41" fmla="*/ 0 h 23"/>
                            <a:gd name="T42" fmla="*/ 0 w 42"/>
                            <a:gd name="T43" fmla="*/ 0 h 23"/>
                            <a:gd name="T44" fmla="*/ 0 w 42"/>
                            <a:gd name="T45" fmla="*/ 0 h 23"/>
                            <a:gd name="T46" fmla="*/ 0 w 42"/>
                            <a:gd name="T47" fmla="*/ 0 h 23"/>
                            <a:gd name="T48" fmla="*/ 0 w 42"/>
                            <a:gd name="T49" fmla="*/ 0 h 23"/>
                            <a:gd name="T50" fmla="*/ 0 w 42"/>
                            <a:gd name="T51" fmla="*/ 0 h 23"/>
                            <a:gd name="T52" fmla="*/ 0 w 42"/>
                            <a:gd name="T53" fmla="*/ 0 h 23"/>
                            <a:gd name="T54" fmla="*/ 0 w 42"/>
                            <a:gd name="T55" fmla="*/ 0 h 23"/>
                            <a:gd name="T56" fmla="*/ 0 w 42"/>
                            <a:gd name="T57" fmla="*/ 0 h 23"/>
                            <a:gd name="T58" fmla="*/ 0 w 42"/>
                            <a:gd name="T59" fmla="*/ 0 h 23"/>
                            <a:gd name="T60" fmla="*/ 0 w 42"/>
                            <a:gd name="T61" fmla="*/ 0 h 23"/>
                            <a:gd name="T62" fmla="*/ 0 w 42"/>
                            <a:gd name="T63" fmla="*/ 0 h 23"/>
                            <a:gd name="T64" fmla="*/ 0 w 42"/>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2"/>
                            <a:gd name="T100" fmla="*/ 0 h 23"/>
                            <a:gd name="T101" fmla="*/ 42 w 42"/>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2" h="23">
                              <a:moveTo>
                                <a:pt x="13" y="0"/>
                              </a:moveTo>
                              <a:lnTo>
                                <a:pt x="13" y="0"/>
                              </a:lnTo>
                              <a:lnTo>
                                <a:pt x="9" y="0"/>
                              </a:lnTo>
                              <a:lnTo>
                                <a:pt x="7" y="0"/>
                              </a:lnTo>
                              <a:lnTo>
                                <a:pt x="7" y="4"/>
                              </a:lnTo>
                              <a:lnTo>
                                <a:pt x="3" y="6"/>
                              </a:lnTo>
                              <a:lnTo>
                                <a:pt x="3" y="9"/>
                              </a:lnTo>
                              <a:lnTo>
                                <a:pt x="0" y="12"/>
                              </a:lnTo>
                              <a:lnTo>
                                <a:pt x="3" y="15"/>
                              </a:lnTo>
                              <a:lnTo>
                                <a:pt x="3" y="17"/>
                              </a:lnTo>
                              <a:lnTo>
                                <a:pt x="7" y="21"/>
                              </a:lnTo>
                              <a:lnTo>
                                <a:pt x="9" y="21"/>
                              </a:lnTo>
                              <a:lnTo>
                                <a:pt x="13" y="23"/>
                              </a:lnTo>
                              <a:lnTo>
                                <a:pt x="26" y="23"/>
                              </a:lnTo>
                              <a:lnTo>
                                <a:pt x="33" y="23"/>
                              </a:lnTo>
                              <a:lnTo>
                                <a:pt x="33" y="21"/>
                              </a:lnTo>
                              <a:lnTo>
                                <a:pt x="35" y="21"/>
                              </a:lnTo>
                              <a:lnTo>
                                <a:pt x="38" y="21"/>
                              </a:lnTo>
                              <a:lnTo>
                                <a:pt x="38" y="17"/>
                              </a:lnTo>
                              <a:lnTo>
                                <a:pt x="42" y="15"/>
                              </a:lnTo>
                              <a:lnTo>
                                <a:pt x="42" y="12"/>
                              </a:lnTo>
                              <a:lnTo>
                                <a:pt x="42" y="9"/>
                              </a:lnTo>
                              <a:lnTo>
                                <a:pt x="42" y="6"/>
                              </a:lnTo>
                              <a:lnTo>
                                <a:pt x="38" y="6"/>
                              </a:lnTo>
                              <a:lnTo>
                                <a:pt x="38" y="4"/>
                              </a:lnTo>
                              <a:lnTo>
                                <a:pt x="35" y="0"/>
                              </a:lnTo>
                              <a:lnTo>
                                <a:pt x="33"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135" name="Line 836"/>
                        <p:cNvSpPr>
                          <a:spLocks noChangeShapeType="1"/>
                        </p:cNvSpPr>
                        <p:nvPr/>
                      </p:nvSpPr>
                      <p:spPr bwMode="auto">
                        <a:xfrm>
                          <a:off x="2181" y="2025"/>
                          <a:ext cx="1" cy="1"/>
                        </a:xfrm>
                        <a:prstGeom prst="line">
                          <a:avLst/>
                        </a:prstGeom>
                        <a:noFill/>
                        <a:ln w="28575">
                          <a:solidFill>
                            <a:schemeClr val="tx1"/>
                          </a:solidFill>
                          <a:round/>
                          <a:headEnd/>
                          <a:tailEnd/>
                        </a:ln>
                      </p:spPr>
                      <p:txBody>
                        <a:bodyPr/>
                        <a:lstStyle/>
                        <a:p>
                          <a:endParaRPr lang="fr-CA"/>
                        </a:p>
                      </p:txBody>
                    </p:sp>
                    <p:sp>
                      <p:nvSpPr>
                        <p:cNvPr id="123136" name="Freeform 837"/>
                        <p:cNvSpPr>
                          <a:spLocks/>
                        </p:cNvSpPr>
                        <p:nvPr/>
                      </p:nvSpPr>
                      <p:spPr bwMode="auto">
                        <a:xfrm>
                          <a:off x="2181" y="2019"/>
                          <a:ext cx="7" cy="8"/>
                        </a:xfrm>
                        <a:custGeom>
                          <a:avLst/>
                          <a:gdLst>
                            <a:gd name="T0" fmla="*/ 0 w 26"/>
                            <a:gd name="T1" fmla="*/ 0 h 40"/>
                            <a:gd name="T2" fmla="*/ 0 w 26"/>
                            <a:gd name="T3" fmla="*/ 0 h 40"/>
                            <a:gd name="T4" fmla="*/ 0 w 26"/>
                            <a:gd name="T5" fmla="*/ 0 h 40"/>
                            <a:gd name="T6" fmla="*/ 0 w 26"/>
                            <a:gd name="T7" fmla="*/ 0 h 40"/>
                            <a:gd name="T8" fmla="*/ 0 w 26"/>
                            <a:gd name="T9" fmla="*/ 0 h 40"/>
                            <a:gd name="T10" fmla="*/ 0 w 26"/>
                            <a:gd name="T11" fmla="*/ 0 h 40"/>
                            <a:gd name="T12" fmla="*/ 0 w 26"/>
                            <a:gd name="T13" fmla="*/ 0 h 40"/>
                            <a:gd name="T14" fmla="*/ 0 w 26"/>
                            <a:gd name="T15" fmla="*/ 0 h 40"/>
                            <a:gd name="T16" fmla="*/ 0 w 26"/>
                            <a:gd name="T17" fmla="*/ 0 h 40"/>
                            <a:gd name="T18" fmla="*/ 0 w 26"/>
                            <a:gd name="T19" fmla="*/ 0 h 40"/>
                            <a:gd name="T20" fmla="*/ 0 w 26"/>
                            <a:gd name="T21" fmla="*/ 0 h 40"/>
                            <a:gd name="T22" fmla="*/ 0 w 26"/>
                            <a:gd name="T23" fmla="*/ 0 h 40"/>
                            <a:gd name="T24" fmla="*/ 0 w 26"/>
                            <a:gd name="T25" fmla="*/ 0 h 40"/>
                            <a:gd name="T26" fmla="*/ 0 w 26"/>
                            <a:gd name="T27" fmla="*/ 0 h 40"/>
                            <a:gd name="T28" fmla="*/ 0 w 26"/>
                            <a:gd name="T29" fmla="*/ 0 h 40"/>
                            <a:gd name="T30" fmla="*/ 0 w 26"/>
                            <a:gd name="T31" fmla="*/ 0 h 40"/>
                            <a:gd name="T32" fmla="*/ 0 w 26"/>
                            <a:gd name="T33" fmla="*/ 0 h 40"/>
                            <a:gd name="T34" fmla="*/ 0 w 26"/>
                            <a:gd name="T35" fmla="*/ 0 h 40"/>
                            <a:gd name="T36" fmla="*/ 0 w 26"/>
                            <a:gd name="T37" fmla="*/ 0 h 40"/>
                            <a:gd name="T38" fmla="*/ 0 w 26"/>
                            <a:gd name="T39" fmla="*/ 0 h 40"/>
                            <a:gd name="T40" fmla="*/ 0 w 26"/>
                            <a:gd name="T41" fmla="*/ 0 h 40"/>
                            <a:gd name="T42" fmla="*/ 0 w 26"/>
                            <a:gd name="T43" fmla="*/ 0 h 40"/>
                            <a:gd name="T44" fmla="*/ 0 w 26"/>
                            <a:gd name="T45" fmla="*/ 0 h 40"/>
                            <a:gd name="T46" fmla="*/ 0 w 26"/>
                            <a:gd name="T47" fmla="*/ 0 h 40"/>
                            <a:gd name="T48" fmla="*/ 0 w 26"/>
                            <a:gd name="T49" fmla="*/ 0 h 40"/>
                            <a:gd name="T50" fmla="*/ 0 w 26"/>
                            <a:gd name="T51" fmla="*/ 0 h 40"/>
                            <a:gd name="T52" fmla="*/ 0 w 26"/>
                            <a:gd name="T53" fmla="*/ 0 h 40"/>
                            <a:gd name="T54" fmla="*/ 0 w 26"/>
                            <a:gd name="T55" fmla="*/ 0 h 40"/>
                            <a:gd name="T56" fmla="*/ 0 w 26"/>
                            <a:gd name="T57" fmla="*/ 0 h 40"/>
                            <a:gd name="T58" fmla="*/ 0 w 26"/>
                            <a:gd name="T59" fmla="*/ 0 h 40"/>
                            <a:gd name="T60" fmla="*/ 0 w 26"/>
                            <a:gd name="T61" fmla="*/ 0 h 40"/>
                            <a:gd name="T62" fmla="*/ 0 w 26"/>
                            <a:gd name="T63" fmla="*/ 0 h 40"/>
                            <a:gd name="T64" fmla="*/ 0 w 26"/>
                            <a:gd name="T65" fmla="*/ 0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40"/>
                            <a:gd name="T101" fmla="*/ 26 w 26"/>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40">
                              <a:moveTo>
                                <a:pt x="0" y="29"/>
                              </a:moveTo>
                              <a:lnTo>
                                <a:pt x="0" y="32"/>
                              </a:lnTo>
                              <a:lnTo>
                                <a:pt x="4" y="34"/>
                              </a:lnTo>
                              <a:lnTo>
                                <a:pt x="4" y="38"/>
                              </a:lnTo>
                              <a:lnTo>
                                <a:pt x="6" y="38"/>
                              </a:lnTo>
                              <a:lnTo>
                                <a:pt x="10" y="40"/>
                              </a:lnTo>
                              <a:lnTo>
                                <a:pt x="13" y="40"/>
                              </a:lnTo>
                              <a:lnTo>
                                <a:pt x="17" y="40"/>
                              </a:lnTo>
                              <a:lnTo>
                                <a:pt x="17" y="38"/>
                              </a:lnTo>
                              <a:lnTo>
                                <a:pt x="19" y="38"/>
                              </a:lnTo>
                              <a:lnTo>
                                <a:pt x="22" y="38"/>
                              </a:lnTo>
                              <a:lnTo>
                                <a:pt x="22" y="34"/>
                              </a:lnTo>
                              <a:lnTo>
                                <a:pt x="26" y="32"/>
                              </a:lnTo>
                              <a:lnTo>
                                <a:pt x="26" y="17"/>
                              </a:lnTo>
                              <a:lnTo>
                                <a:pt x="26" y="9"/>
                              </a:lnTo>
                              <a:lnTo>
                                <a:pt x="22" y="6"/>
                              </a:lnTo>
                              <a:lnTo>
                                <a:pt x="22" y="4"/>
                              </a:lnTo>
                              <a:lnTo>
                                <a:pt x="19" y="4"/>
                              </a:lnTo>
                              <a:lnTo>
                                <a:pt x="17" y="0"/>
                              </a:lnTo>
                              <a:lnTo>
                                <a:pt x="13" y="0"/>
                              </a:lnTo>
                              <a:lnTo>
                                <a:pt x="10" y="0"/>
                              </a:lnTo>
                              <a:lnTo>
                                <a:pt x="6" y="0"/>
                              </a:lnTo>
                              <a:lnTo>
                                <a:pt x="6" y="4"/>
                              </a:lnTo>
                              <a:lnTo>
                                <a:pt x="4" y="4"/>
                              </a:lnTo>
                              <a:lnTo>
                                <a:pt x="4" y="6"/>
                              </a:lnTo>
                              <a:lnTo>
                                <a:pt x="0" y="9"/>
                              </a:lnTo>
                              <a:lnTo>
                                <a:pt x="0" y="15"/>
                              </a:lnTo>
                              <a:lnTo>
                                <a:pt x="0" y="29"/>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137" name="Line 838"/>
                        <p:cNvSpPr>
                          <a:spLocks noChangeShapeType="1"/>
                        </p:cNvSpPr>
                        <p:nvPr/>
                      </p:nvSpPr>
                      <p:spPr bwMode="auto">
                        <a:xfrm>
                          <a:off x="2184" y="2019"/>
                          <a:ext cx="1" cy="1"/>
                        </a:xfrm>
                        <a:prstGeom prst="line">
                          <a:avLst/>
                        </a:prstGeom>
                        <a:noFill/>
                        <a:ln w="28575">
                          <a:solidFill>
                            <a:schemeClr val="tx1"/>
                          </a:solidFill>
                          <a:round/>
                          <a:headEnd/>
                          <a:tailEnd/>
                        </a:ln>
                      </p:spPr>
                      <p:txBody>
                        <a:bodyPr/>
                        <a:lstStyle/>
                        <a:p>
                          <a:endParaRPr lang="fr-CA"/>
                        </a:p>
                      </p:txBody>
                    </p:sp>
                    <p:sp>
                      <p:nvSpPr>
                        <p:cNvPr id="123138" name="Freeform 839"/>
                        <p:cNvSpPr>
                          <a:spLocks/>
                        </p:cNvSpPr>
                        <p:nvPr/>
                      </p:nvSpPr>
                      <p:spPr bwMode="auto">
                        <a:xfrm>
                          <a:off x="2181" y="2019"/>
                          <a:ext cx="21" cy="4"/>
                        </a:xfrm>
                        <a:custGeom>
                          <a:avLst/>
                          <a:gdLst>
                            <a:gd name="T0" fmla="*/ 0 w 84"/>
                            <a:gd name="T1" fmla="*/ 0 h 23"/>
                            <a:gd name="T2" fmla="*/ 0 w 84"/>
                            <a:gd name="T3" fmla="*/ 0 h 23"/>
                            <a:gd name="T4" fmla="*/ 0 w 84"/>
                            <a:gd name="T5" fmla="*/ 0 h 23"/>
                            <a:gd name="T6" fmla="*/ 0 w 84"/>
                            <a:gd name="T7" fmla="*/ 0 h 23"/>
                            <a:gd name="T8" fmla="*/ 0 w 84"/>
                            <a:gd name="T9" fmla="*/ 0 h 23"/>
                            <a:gd name="T10" fmla="*/ 0 w 84"/>
                            <a:gd name="T11" fmla="*/ 0 h 23"/>
                            <a:gd name="T12" fmla="*/ 0 w 84"/>
                            <a:gd name="T13" fmla="*/ 0 h 23"/>
                            <a:gd name="T14" fmla="*/ 0 w 84"/>
                            <a:gd name="T15" fmla="*/ 0 h 23"/>
                            <a:gd name="T16" fmla="*/ 0 w 84"/>
                            <a:gd name="T17" fmla="*/ 0 h 23"/>
                            <a:gd name="T18" fmla="*/ 0 w 84"/>
                            <a:gd name="T19" fmla="*/ 0 h 23"/>
                            <a:gd name="T20" fmla="*/ 0 w 84"/>
                            <a:gd name="T21" fmla="*/ 0 h 23"/>
                            <a:gd name="T22" fmla="*/ 0 w 84"/>
                            <a:gd name="T23" fmla="*/ 0 h 23"/>
                            <a:gd name="T24" fmla="*/ 0 w 84"/>
                            <a:gd name="T25" fmla="*/ 0 h 23"/>
                            <a:gd name="T26" fmla="*/ 0 w 84"/>
                            <a:gd name="T27" fmla="*/ 0 h 23"/>
                            <a:gd name="T28" fmla="*/ 0 w 84"/>
                            <a:gd name="T29" fmla="*/ 0 h 23"/>
                            <a:gd name="T30" fmla="*/ 0 w 84"/>
                            <a:gd name="T31" fmla="*/ 0 h 23"/>
                            <a:gd name="T32" fmla="*/ 0 w 84"/>
                            <a:gd name="T33" fmla="*/ 0 h 23"/>
                            <a:gd name="T34" fmla="*/ 0 w 84"/>
                            <a:gd name="T35" fmla="*/ 0 h 23"/>
                            <a:gd name="T36" fmla="*/ 0 w 84"/>
                            <a:gd name="T37" fmla="*/ 0 h 23"/>
                            <a:gd name="T38" fmla="*/ 0 w 84"/>
                            <a:gd name="T39" fmla="*/ 0 h 23"/>
                            <a:gd name="T40" fmla="*/ 0 w 84"/>
                            <a:gd name="T41" fmla="*/ 0 h 23"/>
                            <a:gd name="T42" fmla="*/ 0 w 84"/>
                            <a:gd name="T43" fmla="*/ 0 h 23"/>
                            <a:gd name="T44" fmla="*/ 0 w 84"/>
                            <a:gd name="T45" fmla="*/ 0 h 23"/>
                            <a:gd name="T46" fmla="*/ 0 w 84"/>
                            <a:gd name="T47" fmla="*/ 0 h 23"/>
                            <a:gd name="T48" fmla="*/ 0 w 84"/>
                            <a:gd name="T49" fmla="*/ 0 h 23"/>
                            <a:gd name="T50" fmla="*/ 0 w 84"/>
                            <a:gd name="T51" fmla="*/ 0 h 23"/>
                            <a:gd name="T52" fmla="*/ 0 w 84"/>
                            <a:gd name="T53" fmla="*/ 0 h 23"/>
                            <a:gd name="T54" fmla="*/ 0 w 84"/>
                            <a:gd name="T55" fmla="*/ 0 h 23"/>
                            <a:gd name="T56" fmla="*/ 0 w 84"/>
                            <a:gd name="T57" fmla="*/ 0 h 23"/>
                            <a:gd name="T58" fmla="*/ 0 w 84"/>
                            <a:gd name="T59" fmla="*/ 0 h 23"/>
                            <a:gd name="T60" fmla="*/ 0 w 84"/>
                            <a:gd name="T61" fmla="*/ 0 h 23"/>
                            <a:gd name="T62" fmla="*/ 0 w 84"/>
                            <a:gd name="T63" fmla="*/ 0 h 23"/>
                            <a:gd name="T64" fmla="*/ 0 w 84"/>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4"/>
                            <a:gd name="T100" fmla="*/ 0 h 23"/>
                            <a:gd name="T101" fmla="*/ 84 w 84"/>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4" h="23">
                              <a:moveTo>
                                <a:pt x="13" y="0"/>
                              </a:moveTo>
                              <a:lnTo>
                                <a:pt x="10" y="0"/>
                              </a:lnTo>
                              <a:lnTo>
                                <a:pt x="6" y="0"/>
                              </a:lnTo>
                              <a:lnTo>
                                <a:pt x="6" y="4"/>
                              </a:lnTo>
                              <a:lnTo>
                                <a:pt x="4" y="4"/>
                              </a:lnTo>
                              <a:lnTo>
                                <a:pt x="4" y="6"/>
                              </a:lnTo>
                              <a:lnTo>
                                <a:pt x="0" y="9"/>
                              </a:lnTo>
                              <a:lnTo>
                                <a:pt x="0" y="12"/>
                              </a:lnTo>
                              <a:lnTo>
                                <a:pt x="0" y="15"/>
                              </a:lnTo>
                              <a:lnTo>
                                <a:pt x="0" y="17"/>
                              </a:lnTo>
                              <a:lnTo>
                                <a:pt x="4" y="17"/>
                              </a:lnTo>
                              <a:lnTo>
                                <a:pt x="4" y="21"/>
                              </a:lnTo>
                              <a:lnTo>
                                <a:pt x="6" y="21"/>
                              </a:lnTo>
                              <a:lnTo>
                                <a:pt x="6" y="23"/>
                              </a:lnTo>
                              <a:lnTo>
                                <a:pt x="10" y="23"/>
                              </a:lnTo>
                              <a:lnTo>
                                <a:pt x="67" y="23"/>
                              </a:lnTo>
                              <a:lnTo>
                                <a:pt x="73" y="23"/>
                              </a:lnTo>
                              <a:lnTo>
                                <a:pt x="77" y="23"/>
                              </a:lnTo>
                              <a:lnTo>
                                <a:pt x="77" y="21"/>
                              </a:lnTo>
                              <a:lnTo>
                                <a:pt x="80" y="21"/>
                              </a:lnTo>
                              <a:lnTo>
                                <a:pt x="80" y="17"/>
                              </a:lnTo>
                              <a:lnTo>
                                <a:pt x="84" y="17"/>
                              </a:lnTo>
                              <a:lnTo>
                                <a:pt x="84" y="15"/>
                              </a:lnTo>
                              <a:lnTo>
                                <a:pt x="84" y="12"/>
                              </a:lnTo>
                              <a:lnTo>
                                <a:pt x="84" y="9"/>
                              </a:lnTo>
                              <a:lnTo>
                                <a:pt x="80" y="6"/>
                              </a:lnTo>
                              <a:lnTo>
                                <a:pt x="80" y="4"/>
                              </a:lnTo>
                              <a:lnTo>
                                <a:pt x="77" y="4"/>
                              </a:lnTo>
                              <a:lnTo>
                                <a:pt x="77" y="0"/>
                              </a:lnTo>
                              <a:lnTo>
                                <a:pt x="71"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139" name="Line 840"/>
                        <p:cNvSpPr>
                          <a:spLocks noChangeShapeType="1"/>
                        </p:cNvSpPr>
                        <p:nvPr/>
                      </p:nvSpPr>
                      <p:spPr bwMode="auto">
                        <a:xfrm>
                          <a:off x="2196" y="2021"/>
                          <a:ext cx="1" cy="1"/>
                        </a:xfrm>
                        <a:prstGeom prst="line">
                          <a:avLst/>
                        </a:prstGeom>
                        <a:noFill/>
                        <a:ln w="28575">
                          <a:solidFill>
                            <a:schemeClr val="tx1"/>
                          </a:solidFill>
                          <a:round/>
                          <a:headEnd/>
                          <a:tailEnd/>
                        </a:ln>
                      </p:spPr>
                      <p:txBody>
                        <a:bodyPr/>
                        <a:lstStyle/>
                        <a:p>
                          <a:endParaRPr lang="fr-CA"/>
                        </a:p>
                      </p:txBody>
                    </p:sp>
                    <p:sp>
                      <p:nvSpPr>
                        <p:cNvPr id="123140" name="Freeform 841"/>
                        <p:cNvSpPr>
                          <a:spLocks/>
                        </p:cNvSpPr>
                        <p:nvPr/>
                      </p:nvSpPr>
                      <p:spPr bwMode="auto">
                        <a:xfrm>
                          <a:off x="2196" y="2016"/>
                          <a:ext cx="6" cy="7"/>
                        </a:xfrm>
                        <a:custGeom>
                          <a:avLst/>
                          <a:gdLst>
                            <a:gd name="T0" fmla="*/ 0 w 26"/>
                            <a:gd name="T1" fmla="*/ 0 h 36"/>
                            <a:gd name="T2" fmla="*/ 0 w 26"/>
                            <a:gd name="T3" fmla="*/ 0 h 36"/>
                            <a:gd name="T4" fmla="*/ 0 w 26"/>
                            <a:gd name="T5" fmla="*/ 0 h 36"/>
                            <a:gd name="T6" fmla="*/ 0 w 26"/>
                            <a:gd name="T7" fmla="*/ 0 h 36"/>
                            <a:gd name="T8" fmla="*/ 0 w 26"/>
                            <a:gd name="T9" fmla="*/ 0 h 36"/>
                            <a:gd name="T10" fmla="*/ 0 w 26"/>
                            <a:gd name="T11" fmla="*/ 0 h 36"/>
                            <a:gd name="T12" fmla="*/ 0 w 26"/>
                            <a:gd name="T13" fmla="*/ 0 h 36"/>
                            <a:gd name="T14" fmla="*/ 0 w 26"/>
                            <a:gd name="T15" fmla="*/ 0 h 36"/>
                            <a:gd name="T16" fmla="*/ 0 w 26"/>
                            <a:gd name="T17" fmla="*/ 0 h 36"/>
                            <a:gd name="T18" fmla="*/ 0 w 26"/>
                            <a:gd name="T19" fmla="*/ 0 h 36"/>
                            <a:gd name="T20" fmla="*/ 0 w 26"/>
                            <a:gd name="T21" fmla="*/ 0 h 36"/>
                            <a:gd name="T22" fmla="*/ 0 w 26"/>
                            <a:gd name="T23" fmla="*/ 0 h 36"/>
                            <a:gd name="T24" fmla="*/ 0 w 26"/>
                            <a:gd name="T25" fmla="*/ 0 h 36"/>
                            <a:gd name="T26" fmla="*/ 0 w 26"/>
                            <a:gd name="T27" fmla="*/ 0 h 36"/>
                            <a:gd name="T28" fmla="*/ 0 w 26"/>
                            <a:gd name="T29" fmla="*/ 0 h 36"/>
                            <a:gd name="T30" fmla="*/ 0 w 26"/>
                            <a:gd name="T31" fmla="*/ 0 h 36"/>
                            <a:gd name="T32" fmla="*/ 0 w 26"/>
                            <a:gd name="T33" fmla="*/ 0 h 36"/>
                            <a:gd name="T34" fmla="*/ 0 w 26"/>
                            <a:gd name="T35" fmla="*/ 0 h 36"/>
                            <a:gd name="T36" fmla="*/ 0 w 26"/>
                            <a:gd name="T37" fmla="*/ 0 h 36"/>
                            <a:gd name="T38" fmla="*/ 0 w 26"/>
                            <a:gd name="T39" fmla="*/ 0 h 36"/>
                            <a:gd name="T40" fmla="*/ 0 w 26"/>
                            <a:gd name="T41" fmla="*/ 0 h 36"/>
                            <a:gd name="T42" fmla="*/ 0 w 26"/>
                            <a:gd name="T43" fmla="*/ 0 h 36"/>
                            <a:gd name="T44" fmla="*/ 0 w 26"/>
                            <a:gd name="T45" fmla="*/ 0 h 36"/>
                            <a:gd name="T46" fmla="*/ 0 w 26"/>
                            <a:gd name="T47" fmla="*/ 0 h 36"/>
                            <a:gd name="T48" fmla="*/ 0 w 26"/>
                            <a:gd name="T49" fmla="*/ 0 h 36"/>
                            <a:gd name="T50" fmla="*/ 0 w 26"/>
                            <a:gd name="T51" fmla="*/ 0 h 36"/>
                            <a:gd name="T52" fmla="*/ 0 w 26"/>
                            <a:gd name="T53" fmla="*/ 0 h 36"/>
                            <a:gd name="T54" fmla="*/ 0 w 26"/>
                            <a:gd name="T55" fmla="*/ 0 h 36"/>
                            <a:gd name="T56" fmla="*/ 0 w 26"/>
                            <a:gd name="T57" fmla="*/ 0 h 36"/>
                            <a:gd name="T58" fmla="*/ 0 w 26"/>
                            <a:gd name="T59" fmla="*/ 0 h 36"/>
                            <a:gd name="T60" fmla="*/ 0 w 26"/>
                            <a:gd name="T61" fmla="*/ 0 h 36"/>
                            <a:gd name="T62" fmla="*/ 0 w 26"/>
                            <a:gd name="T63" fmla="*/ 0 h 36"/>
                            <a:gd name="T64" fmla="*/ 0 w 26"/>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6"/>
                            <a:gd name="T101" fmla="*/ 26 w 26"/>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6">
                              <a:moveTo>
                                <a:pt x="0" y="25"/>
                              </a:moveTo>
                              <a:lnTo>
                                <a:pt x="0" y="28"/>
                              </a:lnTo>
                              <a:lnTo>
                                <a:pt x="0" y="30"/>
                              </a:lnTo>
                              <a:lnTo>
                                <a:pt x="3" y="30"/>
                              </a:lnTo>
                              <a:lnTo>
                                <a:pt x="3" y="34"/>
                              </a:lnTo>
                              <a:lnTo>
                                <a:pt x="6" y="34"/>
                              </a:lnTo>
                              <a:lnTo>
                                <a:pt x="6" y="36"/>
                              </a:lnTo>
                              <a:lnTo>
                                <a:pt x="9" y="36"/>
                              </a:lnTo>
                              <a:lnTo>
                                <a:pt x="13" y="36"/>
                              </a:lnTo>
                              <a:lnTo>
                                <a:pt x="15" y="36"/>
                              </a:lnTo>
                              <a:lnTo>
                                <a:pt x="19" y="36"/>
                              </a:lnTo>
                              <a:lnTo>
                                <a:pt x="19" y="34"/>
                              </a:lnTo>
                              <a:lnTo>
                                <a:pt x="22" y="34"/>
                              </a:lnTo>
                              <a:lnTo>
                                <a:pt x="22" y="30"/>
                              </a:lnTo>
                              <a:lnTo>
                                <a:pt x="26" y="30"/>
                              </a:lnTo>
                              <a:lnTo>
                                <a:pt x="26" y="28"/>
                              </a:lnTo>
                              <a:lnTo>
                                <a:pt x="26" y="13"/>
                              </a:lnTo>
                              <a:lnTo>
                                <a:pt x="26" y="8"/>
                              </a:lnTo>
                              <a:lnTo>
                                <a:pt x="26" y="6"/>
                              </a:lnTo>
                              <a:lnTo>
                                <a:pt x="22" y="2"/>
                              </a:lnTo>
                              <a:lnTo>
                                <a:pt x="19" y="0"/>
                              </a:lnTo>
                              <a:lnTo>
                                <a:pt x="15" y="0"/>
                              </a:lnTo>
                              <a:lnTo>
                                <a:pt x="13" y="0"/>
                              </a:lnTo>
                              <a:lnTo>
                                <a:pt x="9" y="0"/>
                              </a:lnTo>
                              <a:lnTo>
                                <a:pt x="6" y="0"/>
                              </a:lnTo>
                              <a:lnTo>
                                <a:pt x="3" y="2"/>
                              </a:lnTo>
                              <a:lnTo>
                                <a:pt x="0" y="6"/>
                              </a:lnTo>
                              <a:lnTo>
                                <a:pt x="0" y="11"/>
                              </a:lnTo>
                              <a:lnTo>
                                <a:pt x="0" y="25"/>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141" name="Line 842"/>
                        <p:cNvSpPr>
                          <a:spLocks noChangeShapeType="1"/>
                        </p:cNvSpPr>
                        <p:nvPr/>
                      </p:nvSpPr>
                      <p:spPr bwMode="auto">
                        <a:xfrm>
                          <a:off x="2199" y="2016"/>
                          <a:ext cx="1" cy="1"/>
                        </a:xfrm>
                        <a:prstGeom prst="line">
                          <a:avLst/>
                        </a:prstGeom>
                        <a:noFill/>
                        <a:ln w="28575">
                          <a:solidFill>
                            <a:schemeClr val="tx1"/>
                          </a:solidFill>
                          <a:round/>
                          <a:headEnd/>
                          <a:tailEnd/>
                        </a:ln>
                      </p:spPr>
                      <p:txBody>
                        <a:bodyPr/>
                        <a:lstStyle/>
                        <a:p>
                          <a:endParaRPr lang="fr-CA"/>
                        </a:p>
                      </p:txBody>
                    </p:sp>
                    <p:sp>
                      <p:nvSpPr>
                        <p:cNvPr id="123142" name="Freeform 843"/>
                        <p:cNvSpPr>
                          <a:spLocks/>
                        </p:cNvSpPr>
                        <p:nvPr/>
                      </p:nvSpPr>
                      <p:spPr bwMode="auto">
                        <a:xfrm>
                          <a:off x="2196" y="2016"/>
                          <a:ext cx="13" cy="4"/>
                        </a:xfrm>
                        <a:custGeom>
                          <a:avLst/>
                          <a:gdLst>
                            <a:gd name="T0" fmla="*/ 0 w 54"/>
                            <a:gd name="T1" fmla="*/ 0 h 19"/>
                            <a:gd name="T2" fmla="*/ 0 w 54"/>
                            <a:gd name="T3" fmla="*/ 0 h 19"/>
                            <a:gd name="T4" fmla="*/ 0 w 54"/>
                            <a:gd name="T5" fmla="*/ 0 h 19"/>
                            <a:gd name="T6" fmla="*/ 0 w 54"/>
                            <a:gd name="T7" fmla="*/ 0 h 19"/>
                            <a:gd name="T8" fmla="*/ 0 w 54"/>
                            <a:gd name="T9" fmla="*/ 0 h 19"/>
                            <a:gd name="T10" fmla="*/ 0 w 54"/>
                            <a:gd name="T11" fmla="*/ 0 h 19"/>
                            <a:gd name="T12" fmla="*/ 0 w 54"/>
                            <a:gd name="T13" fmla="*/ 0 h 19"/>
                            <a:gd name="T14" fmla="*/ 0 w 54"/>
                            <a:gd name="T15" fmla="*/ 0 h 19"/>
                            <a:gd name="T16" fmla="*/ 0 w 54"/>
                            <a:gd name="T17" fmla="*/ 0 h 19"/>
                            <a:gd name="T18" fmla="*/ 0 w 54"/>
                            <a:gd name="T19" fmla="*/ 0 h 19"/>
                            <a:gd name="T20" fmla="*/ 0 w 54"/>
                            <a:gd name="T21" fmla="*/ 0 h 19"/>
                            <a:gd name="T22" fmla="*/ 0 w 54"/>
                            <a:gd name="T23" fmla="*/ 0 h 19"/>
                            <a:gd name="T24" fmla="*/ 0 w 54"/>
                            <a:gd name="T25" fmla="*/ 0 h 19"/>
                            <a:gd name="T26" fmla="*/ 0 w 54"/>
                            <a:gd name="T27" fmla="*/ 0 h 19"/>
                            <a:gd name="T28" fmla="*/ 0 w 54"/>
                            <a:gd name="T29" fmla="*/ 0 h 19"/>
                            <a:gd name="T30" fmla="*/ 0 w 54"/>
                            <a:gd name="T31" fmla="*/ 0 h 19"/>
                            <a:gd name="T32" fmla="*/ 0 w 54"/>
                            <a:gd name="T33" fmla="*/ 0 h 19"/>
                            <a:gd name="T34" fmla="*/ 0 w 54"/>
                            <a:gd name="T35" fmla="*/ 0 h 19"/>
                            <a:gd name="T36" fmla="*/ 0 w 54"/>
                            <a:gd name="T37" fmla="*/ 0 h 19"/>
                            <a:gd name="T38" fmla="*/ 0 w 54"/>
                            <a:gd name="T39" fmla="*/ 0 h 19"/>
                            <a:gd name="T40" fmla="*/ 0 w 54"/>
                            <a:gd name="T41" fmla="*/ 0 h 19"/>
                            <a:gd name="T42" fmla="*/ 0 w 54"/>
                            <a:gd name="T43" fmla="*/ 0 h 19"/>
                            <a:gd name="T44" fmla="*/ 0 w 54"/>
                            <a:gd name="T45" fmla="*/ 0 h 19"/>
                            <a:gd name="T46" fmla="*/ 0 w 54"/>
                            <a:gd name="T47" fmla="*/ 0 h 19"/>
                            <a:gd name="T48" fmla="*/ 0 w 54"/>
                            <a:gd name="T49" fmla="*/ 0 h 19"/>
                            <a:gd name="T50" fmla="*/ 0 w 54"/>
                            <a:gd name="T51" fmla="*/ 0 h 19"/>
                            <a:gd name="T52" fmla="*/ 0 w 54"/>
                            <a:gd name="T53" fmla="*/ 0 h 19"/>
                            <a:gd name="T54" fmla="*/ 0 w 54"/>
                            <a:gd name="T55" fmla="*/ 0 h 19"/>
                            <a:gd name="T56" fmla="*/ 0 w 54"/>
                            <a:gd name="T57" fmla="*/ 0 h 19"/>
                            <a:gd name="T58" fmla="*/ 0 w 54"/>
                            <a:gd name="T59" fmla="*/ 0 h 19"/>
                            <a:gd name="T60" fmla="*/ 0 w 54"/>
                            <a:gd name="T61" fmla="*/ 0 h 19"/>
                            <a:gd name="T62" fmla="*/ 0 w 54"/>
                            <a:gd name="T63" fmla="*/ 0 h 19"/>
                            <a:gd name="T64" fmla="*/ 0 w 54"/>
                            <a:gd name="T65" fmla="*/ 0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19"/>
                            <a:gd name="T101" fmla="*/ 54 w 54"/>
                            <a:gd name="T102" fmla="*/ 19 h 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19">
                              <a:moveTo>
                                <a:pt x="13" y="0"/>
                              </a:moveTo>
                              <a:lnTo>
                                <a:pt x="9" y="0"/>
                              </a:lnTo>
                              <a:lnTo>
                                <a:pt x="6" y="0"/>
                              </a:lnTo>
                              <a:lnTo>
                                <a:pt x="3" y="2"/>
                              </a:lnTo>
                              <a:lnTo>
                                <a:pt x="0" y="6"/>
                              </a:lnTo>
                              <a:lnTo>
                                <a:pt x="0" y="8"/>
                              </a:lnTo>
                              <a:lnTo>
                                <a:pt x="0" y="11"/>
                              </a:lnTo>
                              <a:lnTo>
                                <a:pt x="0" y="13"/>
                              </a:lnTo>
                              <a:lnTo>
                                <a:pt x="3" y="17"/>
                              </a:lnTo>
                              <a:lnTo>
                                <a:pt x="6" y="19"/>
                              </a:lnTo>
                              <a:lnTo>
                                <a:pt x="9" y="19"/>
                              </a:lnTo>
                              <a:lnTo>
                                <a:pt x="39" y="19"/>
                              </a:lnTo>
                              <a:lnTo>
                                <a:pt x="45" y="19"/>
                              </a:lnTo>
                              <a:lnTo>
                                <a:pt x="48" y="19"/>
                              </a:lnTo>
                              <a:lnTo>
                                <a:pt x="50" y="17"/>
                              </a:lnTo>
                              <a:lnTo>
                                <a:pt x="54" y="13"/>
                              </a:lnTo>
                              <a:lnTo>
                                <a:pt x="54" y="11"/>
                              </a:lnTo>
                              <a:lnTo>
                                <a:pt x="54" y="8"/>
                              </a:lnTo>
                              <a:lnTo>
                                <a:pt x="54" y="6"/>
                              </a:lnTo>
                              <a:lnTo>
                                <a:pt x="50" y="2"/>
                              </a:lnTo>
                              <a:lnTo>
                                <a:pt x="48" y="0"/>
                              </a:lnTo>
                              <a:lnTo>
                                <a:pt x="41"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143" name="Line 844"/>
                        <p:cNvSpPr>
                          <a:spLocks noChangeShapeType="1"/>
                        </p:cNvSpPr>
                        <p:nvPr/>
                      </p:nvSpPr>
                      <p:spPr bwMode="auto">
                        <a:xfrm>
                          <a:off x="2203" y="2018"/>
                          <a:ext cx="1" cy="1"/>
                        </a:xfrm>
                        <a:prstGeom prst="line">
                          <a:avLst/>
                        </a:prstGeom>
                        <a:noFill/>
                        <a:ln w="28575">
                          <a:solidFill>
                            <a:schemeClr val="tx1"/>
                          </a:solidFill>
                          <a:round/>
                          <a:headEnd/>
                          <a:tailEnd/>
                        </a:ln>
                      </p:spPr>
                      <p:txBody>
                        <a:bodyPr/>
                        <a:lstStyle/>
                        <a:p>
                          <a:endParaRPr lang="fr-CA"/>
                        </a:p>
                      </p:txBody>
                    </p:sp>
                    <p:sp>
                      <p:nvSpPr>
                        <p:cNvPr id="123144" name="Freeform 845"/>
                        <p:cNvSpPr>
                          <a:spLocks/>
                        </p:cNvSpPr>
                        <p:nvPr/>
                      </p:nvSpPr>
                      <p:spPr bwMode="auto">
                        <a:xfrm>
                          <a:off x="2203" y="2013"/>
                          <a:ext cx="6" cy="8"/>
                        </a:xfrm>
                        <a:custGeom>
                          <a:avLst/>
                          <a:gdLst>
                            <a:gd name="T0" fmla="*/ 0 w 26"/>
                            <a:gd name="T1" fmla="*/ 0 h 39"/>
                            <a:gd name="T2" fmla="*/ 0 w 26"/>
                            <a:gd name="T3" fmla="*/ 0 h 39"/>
                            <a:gd name="T4" fmla="*/ 0 w 26"/>
                            <a:gd name="T5" fmla="*/ 0 h 39"/>
                            <a:gd name="T6" fmla="*/ 0 w 26"/>
                            <a:gd name="T7" fmla="*/ 0 h 39"/>
                            <a:gd name="T8" fmla="*/ 0 w 26"/>
                            <a:gd name="T9" fmla="*/ 0 h 39"/>
                            <a:gd name="T10" fmla="*/ 0 w 26"/>
                            <a:gd name="T11" fmla="*/ 0 h 39"/>
                            <a:gd name="T12" fmla="*/ 0 w 26"/>
                            <a:gd name="T13" fmla="*/ 0 h 39"/>
                            <a:gd name="T14" fmla="*/ 0 w 26"/>
                            <a:gd name="T15" fmla="*/ 0 h 39"/>
                            <a:gd name="T16" fmla="*/ 0 w 26"/>
                            <a:gd name="T17" fmla="*/ 0 h 39"/>
                            <a:gd name="T18" fmla="*/ 0 w 26"/>
                            <a:gd name="T19" fmla="*/ 0 h 39"/>
                            <a:gd name="T20" fmla="*/ 0 w 26"/>
                            <a:gd name="T21" fmla="*/ 0 h 39"/>
                            <a:gd name="T22" fmla="*/ 0 w 26"/>
                            <a:gd name="T23" fmla="*/ 0 h 39"/>
                            <a:gd name="T24" fmla="*/ 0 w 26"/>
                            <a:gd name="T25" fmla="*/ 0 h 39"/>
                            <a:gd name="T26" fmla="*/ 0 w 26"/>
                            <a:gd name="T27" fmla="*/ 0 h 39"/>
                            <a:gd name="T28" fmla="*/ 0 w 26"/>
                            <a:gd name="T29" fmla="*/ 0 h 39"/>
                            <a:gd name="T30" fmla="*/ 0 w 26"/>
                            <a:gd name="T31" fmla="*/ 0 h 39"/>
                            <a:gd name="T32" fmla="*/ 0 w 26"/>
                            <a:gd name="T33" fmla="*/ 0 h 39"/>
                            <a:gd name="T34" fmla="*/ 0 w 26"/>
                            <a:gd name="T35" fmla="*/ 0 h 39"/>
                            <a:gd name="T36" fmla="*/ 0 w 26"/>
                            <a:gd name="T37" fmla="*/ 0 h 39"/>
                            <a:gd name="T38" fmla="*/ 0 w 26"/>
                            <a:gd name="T39" fmla="*/ 0 h 39"/>
                            <a:gd name="T40" fmla="*/ 0 w 26"/>
                            <a:gd name="T41" fmla="*/ 0 h 39"/>
                            <a:gd name="T42" fmla="*/ 0 w 26"/>
                            <a:gd name="T43" fmla="*/ 0 h 39"/>
                            <a:gd name="T44" fmla="*/ 0 w 26"/>
                            <a:gd name="T45" fmla="*/ 0 h 39"/>
                            <a:gd name="T46" fmla="*/ 0 w 26"/>
                            <a:gd name="T47" fmla="*/ 0 h 39"/>
                            <a:gd name="T48" fmla="*/ 0 w 26"/>
                            <a:gd name="T49" fmla="*/ 0 h 39"/>
                            <a:gd name="T50" fmla="*/ 0 w 26"/>
                            <a:gd name="T51" fmla="*/ 0 h 39"/>
                            <a:gd name="T52" fmla="*/ 0 w 26"/>
                            <a:gd name="T53" fmla="*/ 0 h 39"/>
                            <a:gd name="T54" fmla="*/ 0 w 26"/>
                            <a:gd name="T55" fmla="*/ 0 h 39"/>
                            <a:gd name="T56" fmla="*/ 0 w 26"/>
                            <a:gd name="T57" fmla="*/ 0 h 39"/>
                            <a:gd name="T58" fmla="*/ 0 w 26"/>
                            <a:gd name="T59" fmla="*/ 0 h 39"/>
                            <a:gd name="T60" fmla="*/ 0 w 26"/>
                            <a:gd name="T61" fmla="*/ 0 h 39"/>
                            <a:gd name="T62" fmla="*/ 0 w 26"/>
                            <a:gd name="T63" fmla="*/ 0 h 39"/>
                            <a:gd name="T64" fmla="*/ 0 w 26"/>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9"/>
                            <a:gd name="T101" fmla="*/ 26 w 26"/>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9">
                              <a:moveTo>
                                <a:pt x="0" y="28"/>
                              </a:moveTo>
                              <a:lnTo>
                                <a:pt x="0" y="28"/>
                              </a:lnTo>
                              <a:lnTo>
                                <a:pt x="0" y="30"/>
                              </a:lnTo>
                              <a:lnTo>
                                <a:pt x="4" y="34"/>
                              </a:lnTo>
                              <a:lnTo>
                                <a:pt x="7" y="36"/>
                              </a:lnTo>
                              <a:lnTo>
                                <a:pt x="11" y="36"/>
                              </a:lnTo>
                              <a:lnTo>
                                <a:pt x="13" y="39"/>
                              </a:lnTo>
                              <a:lnTo>
                                <a:pt x="17" y="36"/>
                              </a:lnTo>
                              <a:lnTo>
                                <a:pt x="20" y="36"/>
                              </a:lnTo>
                              <a:lnTo>
                                <a:pt x="22" y="34"/>
                              </a:lnTo>
                              <a:lnTo>
                                <a:pt x="26" y="30"/>
                              </a:lnTo>
                              <a:lnTo>
                                <a:pt x="26" y="28"/>
                              </a:lnTo>
                              <a:lnTo>
                                <a:pt x="26" y="14"/>
                              </a:lnTo>
                              <a:lnTo>
                                <a:pt x="26" y="9"/>
                              </a:lnTo>
                              <a:lnTo>
                                <a:pt x="26" y="6"/>
                              </a:lnTo>
                              <a:lnTo>
                                <a:pt x="22" y="6"/>
                              </a:lnTo>
                              <a:lnTo>
                                <a:pt x="22" y="3"/>
                              </a:lnTo>
                              <a:lnTo>
                                <a:pt x="20" y="3"/>
                              </a:lnTo>
                              <a:lnTo>
                                <a:pt x="20" y="0"/>
                              </a:lnTo>
                              <a:lnTo>
                                <a:pt x="17" y="0"/>
                              </a:lnTo>
                              <a:lnTo>
                                <a:pt x="13" y="0"/>
                              </a:lnTo>
                              <a:lnTo>
                                <a:pt x="11" y="0"/>
                              </a:lnTo>
                              <a:lnTo>
                                <a:pt x="7" y="3"/>
                              </a:lnTo>
                              <a:lnTo>
                                <a:pt x="4" y="3"/>
                              </a:lnTo>
                              <a:lnTo>
                                <a:pt x="4" y="6"/>
                              </a:lnTo>
                              <a:lnTo>
                                <a:pt x="0" y="6"/>
                              </a:lnTo>
                              <a:lnTo>
                                <a:pt x="0" y="14"/>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145" name="Line 846"/>
                        <p:cNvSpPr>
                          <a:spLocks noChangeShapeType="1"/>
                        </p:cNvSpPr>
                        <p:nvPr/>
                      </p:nvSpPr>
                      <p:spPr bwMode="auto">
                        <a:xfrm>
                          <a:off x="2206" y="2013"/>
                          <a:ext cx="1" cy="1"/>
                        </a:xfrm>
                        <a:prstGeom prst="line">
                          <a:avLst/>
                        </a:prstGeom>
                        <a:noFill/>
                        <a:ln w="28575">
                          <a:solidFill>
                            <a:schemeClr val="tx1"/>
                          </a:solidFill>
                          <a:round/>
                          <a:headEnd/>
                          <a:tailEnd/>
                        </a:ln>
                      </p:spPr>
                      <p:txBody>
                        <a:bodyPr/>
                        <a:lstStyle/>
                        <a:p>
                          <a:endParaRPr lang="fr-CA"/>
                        </a:p>
                      </p:txBody>
                    </p:sp>
                    <p:sp>
                      <p:nvSpPr>
                        <p:cNvPr id="123146" name="Freeform 847"/>
                        <p:cNvSpPr>
                          <a:spLocks/>
                        </p:cNvSpPr>
                        <p:nvPr/>
                      </p:nvSpPr>
                      <p:spPr bwMode="auto">
                        <a:xfrm>
                          <a:off x="2203" y="2013"/>
                          <a:ext cx="10" cy="4"/>
                        </a:xfrm>
                        <a:custGeom>
                          <a:avLst/>
                          <a:gdLst>
                            <a:gd name="T0" fmla="*/ 0 w 42"/>
                            <a:gd name="T1" fmla="*/ 0 h 23"/>
                            <a:gd name="T2" fmla="*/ 0 w 42"/>
                            <a:gd name="T3" fmla="*/ 0 h 23"/>
                            <a:gd name="T4" fmla="*/ 0 w 42"/>
                            <a:gd name="T5" fmla="*/ 0 h 23"/>
                            <a:gd name="T6" fmla="*/ 0 w 42"/>
                            <a:gd name="T7" fmla="*/ 0 h 23"/>
                            <a:gd name="T8" fmla="*/ 0 w 42"/>
                            <a:gd name="T9" fmla="*/ 0 h 23"/>
                            <a:gd name="T10" fmla="*/ 0 w 42"/>
                            <a:gd name="T11" fmla="*/ 0 h 23"/>
                            <a:gd name="T12" fmla="*/ 0 w 42"/>
                            <a:gd name="T13" fmla="*/ 0 h 23"/>
                            <a:gd name="T14" fmla="*/ 0 w 42"/>
                            <a:gd name="T15" fmla="*/ 0 h 23"/>
                            <a:gd name="T16" fmla="*/ 0 w 42"/>
                            <a:gd name="T17" fmla="*/ 0 h 23"/>
                            <a:gd name="T18" fmla="*/ 0 w 42"/>
                            <a:gd name="T19" fmla="*/ 0 h 23"/>
                            <a:gd name="T20" fmla="*/ 0 w 42"/>
                            <a:gd name="T21" fmla="*/ 0 h 23"/>
                            <a:gd name="T22" fmla="*/ 0 w 42"/>
                            <a:gd name="T23" fmla="*/ 0 h 23"/>
                            <a:gd name="T24" fmla="*/ 0 w 42"/>
                            <a:gd name="T25" fmla="*/ 0 h 23"/>
                            <a:gd name="T26" fmla="*/ 0 w 42"/>
                            <a:gd name="T27" fmla="*/ 0 h 23"/>
                            <a:gd name="T28" fmla="*/ 0 w 42"/>
                            <a:gd name="T29" fmla="*/ 0 h 23"/>
                            <a:gd name="T30" fmla="*/ 0 w 42"/>
                            <a:gd name="T31" fmla="*/ 0 h 23"/>
                            <a:gd name="T32" fmla="*/ 0 w 42"/>
                            <a:gd name="T33" fmla="*/ 0 h 23"/>
                            <a:gd name="T34" fmla="*/ 0 w 42"/>
                            <a:gd name="T35" fmla="*/ 0 h 23"/>
                            <a:gd name="T36" fmla="*/ 0 w 42"/>
                            <a:gd name="T37" fmla="*/ 0 h 23"/>
                            <a:gd name="T38" fmla="*/ 0 w 42"/>
                            <a:gd name="T39" fmla="*/ 0 h 23"/>
                            <a:gd name="T40" fmla="*/ 0 w 42"/>
                            <a:gd name="T41" fmla="*/ 0 h 23"/>
                            <a:gd name="T42" fmla="*/ 0 w 42"/>
                            <a:gd name="T43" fmla="*/ 0 h 23"/>
                            <a:gd name="T44" fmla="*/ 0 w 42"/>
                            <a:gd name="T45" fmla="*/ 0 h 23"/>
                            <a:gd name="T46" fmla="*/ 0 w 42"/>
                            <a:gd name="T47" fmla="*/ 0 h 23"/>
                            <a:gd name="T48" fmla="*/ 0 w 42"/>
                            <a:gd name="T49" fmla="*/ 0 h 23"/>
                            <a:gd name="T50" fmla="*/ 0 w 42"/>
                            <a:gd name="T51" fmla="*/ 0 h 23"/>
                            <a:gd name="T52" fmla="*/ 0 w 42"/>
                            <a:gd name="T53" fmla="*/ 0 h 23"/>
                            <a:gd name="T54" fmla="*/ 0 w 42"/>
                            <a:gd name="T55" fmla="*/ 0 h 23"/>
                            <a:gd name="T56" fmla="*/ 0 w 42"/>
                            <a:gd name="T57" fmla="*/ 0 h 23"/>
                            <a:gd name="T58" fmla="*/ 0 w 42"/>
                            <a:gd name="T59" fmla="*/ 0 h 23"/>
                            <a:gd name="T60" fmla="*/ 0 w 42"/>
                            <a:gd name="T61" fmla="*/ 0 h 23"/>
                            <a:gd name="T62" fmla="*/ 0 w 42"/>
                            <a:gd name="T63" fmla="*/ 0 h 23"/>
                            <a:gd name="T64" fmla="*/ 0 w 42"/>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2"/>
                            <a:gd name="T100" fmla="*/ 0 h 23"/>
                            <a:gd name="T101" fmla="*/ 42 w 42"/>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2" h="23">
                              <a:moveTo>
                                <a:pt x="13" y="0"/>
                              </a:moveTo>
                              <a:lnTo>
                                <a:pt x="11" y="0"/>
                              </a:lnTo>
                              <a:lnTo>
                                <a:pt x="7" y="3"/>
                              </a:lnTo>
                              <a:lnTo>
                                <a:pt x="4" y="3"/>
                              </a:lnTo>
                              <a:lnTo>
                                <a:pt x="4" y="6"/>
                              </a:lnTo>
                              <a:lnTo>
                                <a:pt x="0" y="6"/>
                              </a:lnTo>
                              <a:lnTo>
                                <a:pt x="0" y="9"/>
                              </a:lnTo>
                              <a:lnTo>
                                <a:pt x="0" y="11"/>
                              </a:lnTo>
                              <a:lnTo>
                                <a:pt x="0" y="14"/>
                              </a:lnTo>
                              <a:lnTo>
                                <a:pt x="4" y="17"/>
                              </a:lnTo>
                              <a:lnTo>
                                <a:pt x="4" y="19"/>
                              </a:lnTo>
                              <a:lnTo>
                                <a:pt x="7" y="19"/>
                              </a:lnTo>
                              <a:lnTo>
                                <a:pt x="11" y="23"/>
                              </a:lnTo>
                              <a:lnTo>
                                <a:pt x="22" y="23"/>
                              </a:lnTo>
                              <a:lnTo>
                                <a:pt x="29" y="23"/>
                              </a:lnTo>
                              <a:lnTo>
                                <a:pt x="33" y="23"/>
                              </a:lnTo>
                              <a:lnTo>
                                <a:pt x="35" y="19"/>
                              </a:lnTo>
                              <a:lnTo>
                                <a:pt x="39" y="17"/>
                              </a:lnTo>
                              <a:lnTo>
                                <a:pt x="39" y="14"/>
                              </a:lnTo>
                              <a:lnTo>
                                <a:pt x="42" y="14"/>
                              </a:lnTo>
                              <a:lnTo>
                                <a:pt x="42" y="11"/>
                              </a:lnTo>
                              <a:lnTo>
                                <a:pt x="42" y="9"/>
                              </a:lnTo>
                              <a:lnTo>
                                <a:pt x="39" y="6"/>
                              </a:lnTo>
                              <a:lnTo>
                                <a:pt x="35" y="3"/>
                              </a:lnTo>
                              <a:lnTo>
                                <a:pt x="33"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147" name="Line 848"/>
                        <p:cNvSpPr>
                          <a:spLocks noChangeShapeType="1"/>
                        </p:cNvSpPr>
                        <p:nvPr/>
                      </p:nvSpPr>
                      <p:spPr bwMode="auto">
                        <a:xfrm>
                          <a:off x="2207" y="2015"/>
                          <a:ext cx="1" cy="1"/>
                        </a:xfrm>
                        <a:prstGeom prst="line">
                          <a:avLst/>
                        </a:prstGeom>
                        <a:noFill/>
                        <a:ln w="28575">
                          <a:solidFill>
                            <a:schemeClr val="tx1"/>
                          </a:solidFill>
                          <a:round/>
                          <a:headEnd/>
                          <a:tailEnd/>
                        </a:ln>
                      </p:spPr>
                      <p:txBody>
                        <a:bodyPr/>
                        <a:lstStyle/>
                        <a:p>
                          <a:endParaRPr lang="fr-CA"/>
                        </a:p>
                      </p:txBody>
                    </p:sp>
                    <p:sp>
                      <p:nvSpPr>
                        <p:cNvPr id="123148" name="Freeform 849"/>
                        <p:cNvSpPr>
                          <a:spLocks/>
                        </p:cNvSpPr>
                        <p:nvPr/>
                      </p:nvSpPr>
                      <p:spPr bwMode="auto">
                        <a:xfrm>
                          <a:off x="2207" y="2007"/>
                          <a:ext cx="6" cy="10"/>
                        </a:xfrm>
                        <a:custGeom>
                          <a:avLst/>
                          <a:gdLst>
                            <a:gd name="T0" fmla="*/ 0 w 25"/>
                            <a:gd name="T1" fmla="*/ 0 h 53"/>
                            <a:gd name="T2" fmla="*/ 0 w 25"/>
                            <a:gd name="T3" fmla="*/ 0 h 53"/>
                            <a:gd name="T4" fmla="*/ 0 w 25"/>
                            <a:gd name="T5" fmla="*/ 0 h 53"/>
                            <a:gd name="T6" fmla="*/ 0 w 25"/>
                            <a:gd name="T7" fmla="*/ 0 h 53"/>
                            <a:gd name="T8" fmla="*/ 0 w 25"/>
                            <a:gd name="T9" fmla="*/ 0 h 53"/>
                            <a:gd name="T10" fmla="*/ 0 w 25"/>
                            <a:gd name="T11" fmla="*/ 0 h 53"/>
                            <a:gd name="T12" fmla="*/ 0 w 25"/>
                            <a:gd name="T13" fmla="*/ 0 h 53"/>
                            <a:gd name="T14" fmla="*/ 0 w 25"/>
                            <a:gd name="T15" fmla="*/ 0 h 53"/>
                            <a:gd name="T16" fmla="*/ 0 w 25"/>
                            <a:gd name="T17" fmla="*/ 0 h 53"/>
                            <a:gd name="T18" fmla="*/ 0 w 25"/>
                            <a:gd name="T19" fmla="*/ 0 h 53"/>
                            <a:gd name="T20" fmla="*/ 0 w 25"/>
                            <a:gd name="T21" fmla="*/ 0 h 53"/>
                            <a:gd name="T22" fmla="*/ 0 w 25"/>
                            <a:gd name="T23" fmla="*/ 0 h 53"/>
                            <a:gd name="T24" fmla="*/ 0 w 25"/>
                            <a:gd name="T25" fmla="*/ 0 h 53"/>
                            <a:gd name="T26" fmla="*/ 0 w 25"/>
                            <a:gd name="T27" fmla="*/ 0 h 53"/>
                            <a:gd name="T28" fmla="*/ 0 w 25"/>
                            <a:gd name="T29" fmla="*/ 0 h 53"/>
                            <a:gd name="T30" fmla="*/ 0 w 25"/>
                            <a:gd name="T31" fmla="*/ 0 h 53"/>
                            <a:gd name="T32" fmla="*/ 0 w 25"/>
                            <a:gd name="T33" fmla="*/ 0 h 53"/>
                            <a:gd name="T34" fmla="*/ 0 w 25"/>
                            <a:gd name="T35" fmla="*/ 0 h 53"/>
                            <a:gd name="T36" fmla="*/ 0 w 25"/>
                            <a:gd name="T37" fmla="*/ 0 h 53"/>
                            <a:gd name="T38" fmla="*/ 0 w 25"/>
                            <a:gd name="T39" fmla="*/ 0 h 53"/>
                            <a:gd name="T40" fmla="*/ 0 w 25"/>
                            <a:gd name="T41" fmla="*/ 0 h 53"/>
                            <a:gd name="T42" fmla="*/ 0 w 25"/>
                            <a:gd name="T43" fmla="*/ 0 h 53"/>
                            <a:gd name="T44" fmla="*/ 0 w 25"/>
                            <a:gd name="T45" fmla="*/ 0 h 53"/>
                            <a:gd name="T46" fmla="*/ 0 w 25"/>
                            <a:gd name="T47" fmla="*/ 0 h 53"/>
                            <a:gd name="T48" fmla="*/ 0 w 25"/>
                            <a:gd name="T49" fmla="*/ 0 h 53"/>
                            <a:gd name="T50" fmla="*/ 0 w 25"/>
                            <a:gd name="T51" fmla="*/ 0 h 53"/>
                            <a:gd name="T52" fmla="*/ 0 w 25"/>
                            <a:gd name="T53" fmla="*/ 0 h 53"/>
                            <a:gd name="T54" fmla="*/ 0 w 25"/>
                            <a:gd name="T55" fmla="*/ 0 h 53"/>
                            <a:gd name="T56" fmla="*/ 0 w 25"/>
                            <a:gd name="T57" fmla="*/ 0 h 53"/>
                            <a:gd name="T58" fmla="*/ 0 w 25"/>
                            <a:gd name="T59" fmla="*/ 0 h 53"/>
                            <a:gd name="T60" fmla="*/ 0 w 25"/>
                            <a:gd name="T61" fmla="*/ 0 h 53"/>
                            <a:gd name="T62" fmla="*/ 0 w 25"/>
                            <a:gd name="T63" fmla="*/ 0 h 53"/>
                            <a:gd name="T64" fmla="*/ 0 w 25"/>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53"/>
                            <a:gd name="T101" fmla="*/ 25 w 25"/>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53">
                              <a:moveTo>
                                <a:pt x="0" y="41"/>
                              </a:moveTo>
                              <a:lnTo>
                                <a:pt x="0" y="44"/>
                              </a:lnTo>
                              <a:lnTo>
                                <a:pt x="0" y="47"/>
                              </a:lnTo>
                              <a:lnTo>
                                <a:pt x="3" y="49"/>
                              </a:lnTo>
                              <a:lnTo>
                                <a:pt x="5" y="53"/>
                              </a:lnTo>
                              <a:lnTo>
                                <a:pt x="9" y="53"/>
                              </a:lnTo>
                              <a:lnTo>
                                <a:pt x="12" y="53"/>
                              </a:lnTo>
                              <a:lnTo>
                                <a:pt x="16" y="53"/>
                              </a:lnTo>
                              <a:lnTo>
                                <a:pt x="18" y="49"/>
                              </a:lnTo>
                              <a:lnTo>
                                <a:pt x="22" y="47"/>
                              </a:lnTo>
                              <a:lnTo>
                                <a:pt x="22" y="44"/>
                              </a:lnTo>
                              <a:lnTo>
                                <a:pt x="25" y="44"/>
                              </a:lnTo>
                              <a:lnTo>
                                <a:pt x="25" y="13"/>
                              </a:lnTo>
                              <a:lnTo>
                                <a:pt x="25" y="8"/>
                              </a:lnTo>
                              <a:lnTo>
                                <a:pt x="22" y="5"/>
                              </a:lnTo>
                              <a:lnTo>
                                <a:pt x="22" y="2"/>
                              </a:lnTo>
                              <a:lnTo>
                                <a:pt x="18" y="2"/>
                              </a:lnTo>
                              <a:lnTo>
                                <a:pt x="18" y="0"/>
                              </a:lnTo>
                              <a:lnTo>
                                <a:pt x="16" y="0"/>
                              </a:lnTo>
                              <a:lnTo>
                                <a:pt x="12" y="0"/>
                              </a:lnTo>
                              <a:lnTo>
                                <a:pt x="9" y="0"/>
                              </a:lnTo>
                              <a:lnTo>
                                <a:pt x="5" y="0"/>
                              </a:lnTo>
                              <a:lnTo>
                                <a:pt x="3" y="0"/>
                              </a:lnTo>
                              <a:lnTo>
                                <a:pt x="3" y="2"/>
                              </a:lnTo>
                              <a:lnTo>
                                <a:pt x="0" y="2"/>
                              </a:lnTo>
                              <a:lnTo>
                                <a:pt x="0" y="5"/>
                              </a:lnTo>
                              <a:lnTo>
                                <a:pt x="0" y="11"/>
                              </a:lnTo>
                              <a:lnTo>
                                <a:pt x="0" y="41"/>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149" name="Line 850"/>
                        <p:cNvSpPr>
                          <a:spLocks noChangeShapeType="1"/>
                        </p:cNvSpPr>
                        <p:nvPr/>
                      </p:nvSpPr>
                      <p:spPr bwMode="auto">
                        <a:xfrm>
                          <a:off x="2210" y="2007"/>
                          <a:ext cx="1" cy="1"/>
                        </a:xfrm>
                        <a:prstGeom prst="line">
                          <a:avLst/>
                        </a:prstGeom>
                        <a:noFill/>
                        <a:ln w="28575">
                          <a:solidFill>
                            <a:schemeClr val="tx1"/>
                          </a:solidFill>
                          <a:round/>
                          <a:headEnd/>
                          <a:tailEnd/>
                        </a:ln>
                      </p:spPr>
                      <p:txBody>
                        <a:bodyPr/>
                        <a:lstStyle/>
                        <a:p>
                          <a:endParaRPr lang="fr-CA"/>
                        </a:p>
                      </p:txBody>
                    </p:sp>
                    <p:sp>
                      <p:nvSpPr>
                        <p:cNvPr id="123150" name="Freeform 851"/>
                        <p:cNvSpPr>
                          <a:spLocks/>
                        </p:cNvSpPr>
                        <p:nvPr/>
                      </p:nvSpPr>
                      <p:spPr bwMode="auto">
                        <a:xfrm>
                          <a:off x="2207" y="2007"/>
                          <a:ext cx="9" cy="4"/>
                        </a:xfrm>
                        <a:custGeom>
                          <a:avLst/>
                          <a:gdLst>
                            <a:gd name="T0" fmla="*/ 0 w 37"/>
                            <a:gd name="T1" fmla="*/ 0 h 22"/>
                            <a:gd name="T2" fmla="*/ 0 w 37"/>
                            <a:gd name="T3" fmla="*/ 0 h 22"/>
                            <a:gd name="T4" fmla="*/ 0 w 37"/>
                            <a:gd name="T5" fmla="*/ 0 h 22"/>
                            <a:gd name="T6" fmla="*/ 0 w 37"/>
                            <a:gd name="T7" fmla="*/ 0 h 22"/>
                            <a:gd name="T8" fmla="*/ 0 w 37"/>
                            <a:gd name="T9" fmla="*/ 0 h 22"/>
                            <a:gd name="T10" fmla="*/ 0 w 37"/>
                            <a:gd name="T11" fmla="*/ 0 h 22"/>
                            <a:gd name="T12" fmla="*/ 0 w 37"/>
                            <a:gd name="T13" fmla="*/ 0 h 22"/>
                            <a:gd name="T14" fmla="*/ 0 w 37"/>
                            <a:gd name="T15" fmla="*/ 0 h 22"/>
                            <a:gd name="T16" fmla="*/ 0 w 37"/>
                            <a:gd name="T17" fmla="*/ 0 h 22"/>
                            <a:gd name="T18" fmla="*/ 0 w 37"/>
                            <a:gd name="T19" fmla="*/ 0 h 22"/>
                            <a:gd name="T20" fmla="*/ 0 w 37"/>
                            <a:gd name="T21" fmla="*/ 0 h 22"/>
                            <a:gd name="T22" fmla="*/ 0 w 37"/>
                            <a:gd name="T23" fmla="*/ 0 h 22"/>
                            <a:gd name="T24" fmla="*/ 0 w 37"/>
                            <a:gd name="T25" fmla="*/ 0 h 22"/>
                            <a:gd name="T26" fmla="*/ 0 w 37"/>
                            <a:gd name="T27" fmla="*/ 0 h 22"/>
                            <a:gd name="T28" fmla="*/ 0 w 37"/>
                            <a:gd name="T29" fmla="*/ 0 h 22"/>
                            <a:gd name="T30" fmla="*/ 0 w 37"/>
                            <a:gd name="T31" fmla="*/ 0 h 22"/>
                            <a:gd name="T32" fmla="*/ 0 w 37"/>
                            <a:gd name="T33" fmla="*/ 0 h 22"/>
                            <a:gd name="T34" fmla="*/ 0 w 37"/>
                            <a:gd name="T35" fmla="*/ 0 h 22"/>
                            <a:gd name="T36" fmla="*/ 0 w 37"/>
                            <a:gd name="T37" fmla="*/ 0 h 22"/>
                            <a:gd name="T38" fmla="*/ 0 w 37"/>
                            <a:gd name="T39" fmla="*/ 0 h 22"/>
                            <a:gd name="T40" fmla="*/ 0 w 37"/>
                            <a:gd name="T41" fmla="*/ 0 h 22"/>
                            <a:gd name="T42" fmla="*/ 0 w 37"/>
                            <a:gd name="T43" fmla="*/ 0 h 22"/>
                            <a:gd name="T44" fmla="*/ 0 w 37"/>
                            <a:gd name="T45" fmla="*/ 0 h 22"/>
                            <a:gd name="T46" fmla="*/ 0 w 37"/>
                            <a:gd name="T47" fmla="*/ 0 h 22"/>
                            <a:gd name="T48" fmla="*/ 0 w 37"/>
                            <a:gd name="T49" fmla="*/ 0 h 22"/>
                            <a:gd name="T50" fmla="*/ 0 w 37"/>
                            <a:gd name="T51" fmla="*/ 0 h 22"/>
                            <a:gd name="T52" fmla="*/ 0 w 37"/>
                            <a:gd name="T53" fmla="*/ 0 h 22"/>
                            <a:gd name="T54" fmla="*/ 0 w 37"/>
                            <a:gd name="T55" fmla="*/ 0 h 22"/>
                            <a:gd name="T56" fmla="*/ 0 w 37"/>
                            <a:gd name="T57" fmla="*/ 0 h 22"/>
                            <a:gd name="T58" fmla="*/ 0 w 37"/>
                            <a:gd name="T59" fmla="*/ 0 h 22"/>
                            <a:gd name="T60" fmla="*/ 0 w 37"/>
                            <a:gd name="T61" fmla="*/ 0 h 22"/>
                            <a:gd name="T62" fmla="*/ 0 w 37"/>
                            <a:gd name="T63" fmla="*/ 0 h 22"/>
                            <a:gd name="T64" fmla="*/ 0 w 37"/>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22"/>
                            <a:gd name="T101" fmla="*/ 37 w 37"/>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22">
                              <a:moveTo>
                                <a:pt x="12" y="0"/>
                              </a:moveTo>
                              <a:lnTo>
                                <a:pt x="9" y="0"/>
                              </a:lnTo>
                              <a:lnTo>
                                <a:pt x="5" y="0"/>
                              </a:lnTo>
                              <a:lnTo>
                                <a:pt x="3" y="0"/>
                              </a:lnTo>
                              <a:lnTo>
                                <a:pt x="3" y="2"/>
                              </a:lnTo>
                              <a:lnTo>
                                <a:pt x="0" y="2"/>
                              </a:lnTo>
                              <a:lnTo>
                                <a:pt x="0" y="5"/>
                              </a:lnTo>
                              <a:lnTo>
                                <a:pt x="0" y="8"/>
                              </a:lnTo>
                              <a:lnTo>
                                <a:pt x="0" y="11"/>
                              </a:lnTo>
                              <a:lnTo>
                                <a:pt x="0" y="13"/>
                              </a:lnTo>
                              <a:lnTo>
                                <a:pt x="0" y="17"/>
                              </a:lnTo>
                              <a:lnTo>
                                <a:pt x="3" y="17"/>
                              </a:lnTo>
                              <a:lnTo>
                                <a:pt x="3" y="19"/>
                              </a:lnTo>
                              <a:lnTo>
                                <a:pt x="5" y="19"/>
                              </a:lnTo>
                              <a:lnTo>
                                <a:pt x="9" y="22"/>
                              </a:lnTo>
                              <a:lnTo>
                                <a:pt x="22" y="22"/>
                              </a:lnTo>
                              <a:lnTo>
                                <a:pt x="28" y="22"/>
                              </a:lnTo>
                              <a:lnTo>
                                <a:pt x="31" y="19"/>
                              </a:lnTo>
                              <a:lnTo>
                                <a:pt x="35" y="17"/>
                              </a:lnTo>
                              <a:lnTo>
                                <a:pt x="37" y="13"/>
                              </a:lnTo>
                              <a:lnTo>
                                <a:pt x="37" y="11"/>
                              </a:lnTo>
                              <a:lnTo>
                                <a:pt x="37" y="8"/>
                              </a:lnTo>
                              <a:lnTo>
                                <a:pt x="37" y="5"/>
                              </a:lnTo>
                              <a:lnTo>
                                <a:pt x="35" y="2"/>
                              </a:lnTo>
                              <a:lnTo>
                                <a:pt x="31" y="0"/>
                              </a:lnTo>
                              <a:lnTo>
                                <a:pt x="25"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151" name="Line 852"/>
                        <p:cNvSpPr>
                          <a:spLocks noChangeShapeType="1"/>
                        </p:cNvSpPr>
                        <p:nvPr/>
                      </p:nvSpPr>
                      <p:spPr bwMode="auto">
                        <a:xfrm>
                          <a:off x="2210" y="2009"/>
                          <a:ext cx="1" cy="1"/>
                        </a:xfrm>
                        <a:prstGeom prst="line">
                          <a:avLst/>
                        </a:prstGeom>
                        <a:noFill/>
                        <a:ln w="28575">
                          <a:solidFill>
                            <a:schemeClr val="tx1"/>
                          </a:solidFill>
                          <a:round/>
                          <a:headEnd/>
                          <a:tailEnd/>
                        </a:ln>
                      </p:spPr>
                      <p:txBody>
                        <a:bodyPr/>
                        <a:lstStyle/>
                        <a:p>
                          <a:endParaRPr lang="fr-CA"/>
                        </a:p>
                      </p:txBody>
                    </p:sp>
                    <p:sp>
                      <p:nvSpPr>
                        <p:cNvPr id="123152" name="Freeform 853"/>
                        <p:cNvSpPr>
                          <a:spLocks/>
                        </p:cNvSpPr>
                        <p:nvPr/>
                      </p:nvSpPr>
                      <p:spPr bwMode="auto">
                        <a:xfrm>
                          <a:off x="2210" y="2000"/>
                          <a:ext cx="6" cy="11"/>
                        </a:xfrm>
                        <a:custGeom>
                          <a:avLst/>
                          <a:gdLst>
                            <a:gd name="T0" fmla="*/ 0 w 25"/>
                            <a:gd name="T1" fmla="*/ 0 h 56"/>
                            <a:gd name="T2" fmla="*/ 0 w 25"/>
                            <a:gd name="T3" fmla="*/ 0 h 56"/>
                            <a:gd name="T4" fmla="*/ 0 w 25"/>
                            <a:gd name="T5" fmla="*/ 0 h 56"/>
                            <a:gd name="T6" fmla="*/ 0 w 25"/>
                            <a:gd name="T7" fmla="*/ 0 h 56"/>
                            <a:gd name="T8" fmla="*/ 0 w 25"/>
                            <a:gd name="T9" fmla="*/ 0 h 56"/>
                            <a:gd name="T10" fmla="*/ 0 w 25"/>
                            <a:gd name="T11" fmla="*/ 0 h 56"/>
                            <a:gd name="T12" fmla="*/ 0 w 25"/>
                            <a:gd name="T13" fmla="*/ 0 h 56"/>
                            <a:gd name="T14" fmla="*/ 0 w 25"/>
                            <a:gd name="T15" fmla="*/ 0 h 56"/>
                            <a:gd name="T16" fmla="*/ 0 w 25"/>
                            <a:gd name="T17" fmla="*/ 0 h 56"/>
                            <a:gd name="T18" fmla="*/ 0 w 25"/>
                            <a:gd name="T19" fmla="*/ 0 h 56"/>
                            <a:gd name="T20" fmla="*/ 0 w 25"/>
                            <a:gd name="T21" fmla="*/ 0 h 56"/>
                            <a:gd name="T22" fmla="*/ 0 w 25"/>
                            <a:gd name="T23" fmla="*/ 0 h 56"/>
                            <a:gd name="T24" fmla="*/ 0 w 25"/>
                            <a:gd name="T25" fmla="*/ 0 h 56"/>
                            <a:gd name="T26" fmla="*/ 0 w 25"/>
                            <a:gd name="T27" fmla="*/ 0 h 56"/>
                            <a:gd name="T28" fmla="*/ 0 w 25"/>
                            <a:gd name="T29" fmla="*/ 0 h 56"/>
                            <a:gd name="T30" fmla="*/ 0 w 25"/>
                            <a:gd name="T31" fmla="*/ 0 h 56"/>
                            <a:gd name="T32" fmla="*/ 0 w 25"/>
                            <a:gd name="T33" fmla="*/ 0 h 56"/>
                            <a:gd name="T34" fmla="*/ 0 w 25"/>
                            <a:gd name="T35" fmla="*/ 0 h 56"/>
                            <a:gd name="T36" fmla="*/ 0 w 25"/>
                            <a:gd name="T37" fmla="*/ 0 h 56"/>
                            <a:gd name="T38" fmla="*/ 0 w 25"/>
                            <a:gd name="T39" fmla="*/ 0 h 56"/>
                            <a:gd name="T40" fmla="*/ 0 w 25"/>
                            <a:gd name="T41" fmla="*/ 0 h 56"/>
                            <a:gd name="T42" fmla="*/ 0 w 25"/>
                            <a:gd name="T43" fmla="*/ 0 h 56"/>
                            <a:gd name="T44" fmla="*/ 0 w 25"/>
                            <a:gd name="T45" fmla="*/ 0 h 56"/>
                            <a:gd name="T46" fmla="*/ 0 w 25"/>
                            <a:gd name="T47" fmla="*/ 0 h 56"/>
                            <a:gd name="T48" fmla="*/ 0 w 25"/>
                            <a:gd name="T49" fmla="*/ 0 h 56"/>
                            <a:gd name="T50" fmla="*/ 0 w 25"/>
                            <a:gd name="T51" fmla="*/ 0 h 56"/>
                            <a:gd name="T52" fmla="*/ 0 w 25"/>
                            <a:gd name="T53" fmla="*/ 0 h 56"/>
                            <a:gd name="T54" fmla="*/ 0 w 25"/>
                            <a:gd name="T55" fmla="*/ 0 h 56"/>
                            <a:gd name="T56" fmla="*/ 0 w 25"/>
                            <a:gd name="T57" fmla="*/ 0 h 56"/>
                            <a:gd name="T58" fmla="*/ 0 w 25"/>
                            <a:gd name="T59" fmla="*/ 0 h 56"/>
                            <a:gd name="T60" fmla="*/ 0 w 25"/>
                            <a:gd name="T61" fmla="*/ 0 h 56"/>
                            <a:gd name="T62" fmla="*/ 0 w 25"/>
                            <a:gd name="T63" fmla="*/ 0 h 56"/>
                            <a:gd name="T64" fmla="*/ 0 w 25"/>
                            <a:gd name="T65" fmla="*/ 0 h 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56"/>
                            <a:gd name="T101" fmla="*/ 25 w 25"/>
                            <a:gd name="T102" fmla="*/ 56 h 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56">
                              <a:moveTo>
                                <a:pt x="0" y="45"/>
                              </a:moveTo>
                              <a:lnTo>
                                <a:pt x="0" y="45"/>
                              </a:lnTo>
                              <a:lnTo>
                                <a:pt x="0" y="47"/>
                              </a:lnTo>
                              <a:lnTo>
                                <a:pt x="4" y="51"/>
                              </a:lnTo>
                              <a:lnTo>
                                <a:pt x="6" y="53"/>
                              </a:lnTo>
                              <a:lnTo>
                                <a:pt x="10" y="53"/>
                              </a:lnTo>
                              <a:lnTo>
                                <a:pt x="10" y="56"/>
                              </a:lnTo>
                              <a:lnTo>
                                <a:pt x="13" y="56"/>
                              </a:lnTo>
                              <a:lnTo>
                                <a:pt x="16" y="56"/>
                              </a:lnTo>
                              <a:lnTo>
                                <a:pt x="19" y="53"/>
                              </a:lnTo>
                              <a:lnTo>
                                <a:pt x="23" y="51"/>
                              </a:lnTo>
                              <a:lnTo>
                                <a:pt x="25" y="47"/>
                              </a:lnTo>
                              <a:lnTo>
                                <a:pt x="25" y="45"/>
                              </a:lnTo>
                              <a:lnTo>
                                <a:pt x="25" y="13"/>
                              </a:lnTo>
                              <a:lnTo>
                                <a:pt x="25" y="11"/>
                              </a:lnTo>
                              <a:lnTo>
                                <a:pt x="25" y="8"/>
                              </a:lnTo>
                              <a:lnTo>
                                <a:pt x="23" y="5"/>
                              </a:lnTo>
                              <a:lnTo>
                                <a:pt x="19" y="2"/>
                              </a:lnTo>
                              <a:lnTo>
                                <a:pt x="16" y="0"/>
                              </a:lnTo>
                              <a:lnTo>
                                <a:pt x="13" y="0"/>
                              </a:lnTo>
                              <a:lnTo>
                                <a:pt x="10" y="0"/>
                              </a:lnTo>
                              <a:lnTo>
                                <a:pt x="10" y="2"/>
                              </a:lnTo>
                              <a:lnTo>
                                <a:pt x="6" y="2"/>
                              </a:lnTo>
                              <a:lnTo>
                                <a:pt x="4" y="5"/>
                              </a:lnTo>
                              <a:lnTo>
                                <a:pt x="0" y="8"/>
                              </a:lnTo>
                              <a:lnTo>
                                <a:pt x="0" y="13"/>
                              </a:lnTo>
                              <a:lnTo>
                                <a:pt x="0" y="45"/>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153" name="Line 854"/>
                        <p:cNvSpPr>
                          <a:spLocks noChangeShapeType="1"/>
                        </p:cNvSpPr>
                        <p:nvPr/>
                      </p:nvSpPr>
                      <p:spPr bwMode="auto">
                        <a:xfrm>
                          <a:off x="2213" y="2000"/>
                          <a:ext cx="1" cy="1"/>
                        </a:xfrm>
                        <a:prstGeom prst="line">
                          <a:avLst/>
                        </a:prstGeom>
                        <a:noFill/>
                        <a:ln w="28575">
                          <a:solidFill>
                            <a:schemeClr val="tx1"/>
                          </a:solidFill>
                          <a:round/>
                          <a:headEnd/>
                          <a:tailEnd/>
                        </a:ln>
                      </p:spPr>
                      <p:txBody>
                        <a:bodyPr/>
                        <a:lstStyle/>
                        <a:p>
                          <a:endParaRPr lang="fr-CA"/>
                        </a:p>
                      </p:txBody>
                    </p:sp>
                    <p:sp>
                      <p:nvSpPr>
                        <p:cNvPr id="123154" name="Freeform 855"/>
                        <p:cNvSpPr>
                          <a:spLocks/>
                        </p:cNvSpPr>
                        <p:nvPr/>
                      </p:nvSpPr>
                      <p:spPr bwMode="auto">
                        <a:xfrm>
                          <a:off x="2210" y="2000"/>
                          <a:ext cx="18" cy="4"/>
                        </a:xfrm>
                        <a:custGeom>
                          <a:avLst/>
                          <a:gdLst>
                            <a:gd name="T0" fmla="*/ 0 w 71"/>
                            <a:gd name="T1" fmla="*/ 0 h 22"/>
                            <a:gd name="T2" fmla="*/ 0 w 71"/>
                            <a:gd name="T3" fmla="*/ 0 h 22"/>
                            <a:gd name="T4" fmla="*/ 0 w 71"/>
                            <a:gd name="T5" fmla="*/ 0 h 22"/>
                            <a:gd name="T6" fmla="*/ 0 w 71"/>
                            <a:gd name="T7" fmla="*/ 0 h 22"/>
                            <a:gd name="T8" fmla="*/ 0 w 71"/>
                            <a:gd name="T9" fmla="*/ 0 h 22"/>
                            <a:gd name="T10" fmla="*/ 0 w 71"/>
                            <a:gd name="T11" fmla="*/ 0 h 22"/>
                            <a:gd name="T12" fmla="*/ 0 w 71"/>
                            <a:gd name="T13" fmla="*/ 0 h 22"/>
                            <a:gd name="T14" fmla="*/ 0 w 71"/>
                            <a:gd name="T15" fmla="*/ 0 h 22"/>
                            <a:gd name="T16" fmla="*/ 0 w 71"/>
                            <a:gd name="T17" fmla="*/ 0 h 22"/>
                            <a:gd name="T18" fmla="*/ 0 w 71"/>
                            <a:gd name="T19" fmla="*/ 0 h 22"/>
                            <a:gd name="T20" fmla="*/ 0 w 71"/>
                            <a:gd name="T21" fmla="*/ 0 h 22"/>
                            <a:gd name="T22" fmla="*/ 0 w 71"/>
                            <a:gd name="T23" fmla="*/ 0 h 22"/>
                            <a:gd name="T24" fmla="*/ 0 w 71"/>
                            <a:gd name="T25" fmla="*/ 0 h 22"/>
                            <a:gd name="T26" fmla="*/ 0 w 71"/>
                            <a:gd name="T27" fmla="*/ 0 h 22"/>
                            <a:gd name="T28" fmla="*/ 0 w 71"/>
                            <a:gd name="T29" fmla="*/ 0 h 22"/>
                            <a:gd name="T30" fmla="*/ 0 w 71"/>
                            <a:gd name="T31" fmla="*/ 0 h 22"/>
                            <a:gd name="T32" fmla="*/ 0 w 71"/>
                            <a:gd name="T33" fmla="*/ 0 h 22"/>
                            <a:gd name="T34" fmla="*/ 0 w 71"/>
                            <a:gd name="T35" fmla="*/ 0 h 22"/>
                            <a:gd name="T36" fmla="*/ 0 w 71"/>
                            <a:gd name="T37" fmla="*/ 0 h 22"/>
                            <a:gd name="T38" fmla="*/ 0 w 71"/>
                            <a:gd name="T39" fmla="*/ 0 h 22"/>
                            <a:gd name="T40" fmla="*/ 0 w 71"/>
                            <a:gd name="T41" fmla="*/ 0 h 22"/>
                            <a:gd name="T42" fmla="*/ 0 w 71"/>
                            <a:gd name="T43" fmla="*/ 0 h 22"/>
                            <a:gd name="T44" fmla="*/ 0 w 71"/>
                            <a:gd name="T45" fmla="*/ 0 h 22"/>
                            <a:gd name="T46" fmla="*/ 0 w 71"/>
                            <a:gd name="T47" fmla="*/ 0 h 22"/>
                            <a:gd name="T48" fmla="*/ 0 w 71"/>
                            <a:gd name="T49" fmla="*/ 0 h 22"/>
                            <a:gd name="T50" fmla="*/ 0 w 71"/>
                            <a:gd name="T51" fmla="*/ 0 h 22"/>
                            <a:gd name="T52" fmla="*/ 0 w 71"/>
                            <a:gd name="T53" fmla="*/ 0 h 22"/>
                            <a:gd name="T54" fmla="*/ 0 w 71"/>
                            <a:gd name="T55" fmla="*/ 0 h 22"/>
                            <a:gd name="T56" fmla="*/ 0 w 71"/>
                            <a:gd name="T57" fmla="*/ 0 h 22"/>
                            <a:gd name="T58" fmla="*/ 0 w 71"/>
                            <a:gd name="T59" fmla="*/ 0 h 22"/>
                            <a:gd name="T60" fmla="*/ 0 w 71"/>
                            <a:gd name="T61" fmla="*/ 0 h 22"/>
                            <a:gd name="T62" fmla="*/ 0 w 71"/>
                            <a:gd name="T63" fmla="*/ 0 h 22"/>
                            <a:gd name="T64" fmla="*/ 0 w 71"/>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1"/>
                            <a:gd name="T100" fmla="*/ 0 h 22"/>
                            <a:gd name="T101" fmla="*/ 71 w 71"/>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1" h="22">
                              <a:moveTo>
                                <a:pt x="13" y="0"/>
                              </a:moveTo>
                              <a:lnTo>
                                <a:pt x="10" y="0"/>
                              </a:lnTo>
                              <a:lnTo>
                                <a:pt x="10" y="2"/>
                              </a:lnTo>
                              <a:lnTo>
                                <a:pt x="6" y="2"/>
                              </a:lnTo>
                              <a:lnTo>
                                <a:pt x="4" y="5"/>
                              </a:lnTo>
                              <a:lnTo>
                                <a:pt x="0" y="8"/>
                              </a:lnTo>
                              <a:lnTo>
                                <a:pt x="0" y="11"/>
                              </a:lnTo>
                              <a:lnTo>
                                <a:pt x="0" y="13"/>
                              </a:lnTo>
                              <a:lnTo>
                                <a:pt x="0" y="17"/>
                              </a:lnTo>
                              <a:lnTo>
                                <a:pt x="4" y="19"/>
                              </a:lnTo>
                              <a:lnTo>
                                <a:pt x="6" y="22"/>
                              </a:lnTo>
                              <a:lnTo>
                                <a:pt x="10" y="22"/>
                              </a:lnTo>
                              <a:lnTo>
                                <a:pt x="51" y="22"/>
                              </a:lnTo>
                              <a:lnTo>
                                <a:pt x="58" y="22"/>
                              </a:lnTo>
                              <a:lnTo>
                                <a:pt x="62" y="22"/>
                              </a:lnTo>
                              <a:lnTo>
                                <a:pt x="64" y="22"/>
                              </a:lnTo>
                              <a:lnTo>
                                <a:pt x="64" y="19"/>
                              </a:lnTo>
                              <a:lnTo>
                                <a:pt x="68" y="19"/>
                              </a:lnTo>
                              <a:lnTo>
                                <a:pt x="68" y="17"/>
                              </a:lnTo>
                              <a:lnTo>
                                <a:pt x="71" y="13"/>
                              </a:lnTo>
                              <a:lnTo>
                                <a:pt x="71" y="11"/>
                              </a:lnTo>
                              <a:lnTo>
                                <a:pt x="68" y="8"/>
                              </a:lnTo>
                              <a:lnTo>
                                <a:pt x="68" y="5"/>
                              </a:lnTo>
                              <a:lnTo>
                                <a:pt x="64" y="5"/>
                              </a:lnTo>
                              <a:lnTo>
                                <a:pt x="64" y="2"/>
                              </a:lnTo>
                              <a:lnTo>
                                <a:pt x="62" y="2"/>
                              </a:lnTo>
                              <a:lnTo>
                                <a:pt x="55"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155" name="Line 856"/>
                        <p:cNvSpPr>
                          <a:spLocks noChangeShapeType="1"/>
                        </p:cNvSpPr>
                        <p:nvPr/>
                      </p:nvSpPr>
                      <p:spPr bwMode="auto">
                        <a:xfrm>
                          <a:off x="2221" y="2002"/>
                          <a:ext cx="1" cy="1"/>
                        </a:xfrm>
                        <a:prstGeom prst="line">
                          <a:avLst/>
                        </a:prstGeom>
                        <a:noFill/>
                        <a:ln w="28575">
                          <a:solidFill>
                            <a:schemeClr val="tx1"/>
                          </a:solidFill>
                          <a:round/>
                          <a:headEnd/>
                          <a:tailEnd/>
                        </a:ln>
                      </p:spPr>
                      <p:txBody>
                        <a:bodyPr/>
                        <a:lstStyle/>
                        <a:p>
                          <a:endParaRPr lang="fr-CA"/>
                        </a:p>
                      </p:txBody>
                    </p:sp>
                    <p:sp>
                      <p:nvSpPr>
                        <p:cNvPr id="123156" name="Freeform 857"/>
                        <p:cNvSpPr>
                          <a:spLocks/>
                        </p:cNvSpPr>
                        <p:nvPr/>
                      </p:nvSpPr>
                      <p:spPr bwMode="auto">
                        <a:xfrm>
                          <a:off x="2221" y="1994"/>
                          <a:ext cx="7" cy="10"/>
                        </a:xfrm>
                        <a:custGeom>
                          <a:avLst/>
                          <a:gdLst>
                            <a:gd name="T0" fmla="*/ 0 w 26"/>
                            <a:gd name="T1" fmla="*/ 0 h 53"/>
                            <a:gd name="T2" fmla="*/ 0 w 26"/>
                            <a:gd name="T3" fmla="*/ 0 h 53"/>
                            <a:gd name="T4" fmla="*/ 0 w 26"/>
                            <a:gd name="T5" fmla="*/ 0 h 53"/>
                            <a:gd name="T6" fmla="*/ 0 w 26"/>
                            <a:gd name="T7" fmla="*/ 0 h 53"/>
                            <a:gd name="T8" fmla="*/ 0 w 26"/>
                            <a:gd name="T9" fmla="*/ 0 h 53"/>
                            <a:gd name="T10" fmla="*/ 0 w 26"/>
                            <a:gd name="T11" fmla="*/ 0 h 53"/>
                            <a:gd name="T12" fmla="*/ 0 w 26"/>
                            <a:gd name="T13" fmla="*/ 0 h 53"/>
                            <a:gd name="T14" fmla="*/ 0 w 26"/>
                            <a:gd name="T15" fmla="*/ 0 h 53"/>
                            <a:gd name="T16" fmla="*/ 0 w 26"/>
                            <a:gd name="T17" fmla="*/ 0 h 53"/>
                            <a:gd name="T18" fmla="*/ 0 w 26"/>
                            <a:gd name="T19" fmla="*/ 0 h 53"/>
                            <a:gd name="T20" fmla="*/ 0 w 26"/>
                            <a:gd name="T21" fmla="*/ 0 h 53"/>
                            <a:gd name="T22" fmla="*/ 0 w 26"/>
                            <a:gd name="T23" fmla="*/ 0 h 53"/>
                            <a:gd name="T24" fmla="*/ 0 w 26"/>
                            <a:gd name="T25" fmla="*/ 0 h 53"/>
                            <a:gd name="T26" fmla="*/ 0 w 26"/>
                            <a:gd name="T27" fmla="*/ 0 h 53"/>
                            <a:gd name="T28" fmla="*/ 0 w 26"/>
                            <a:gd name="T29" fmla="*/ 0 h 53"/>
                            <a:gd name="T30" fmla="*/ 0 w 26"/>
                            <a:gd name="T31" fmla="*/ 0 h 53"/>
                            <a:gd name="T32" fmla="*/ 0 w 26"/>
                            <a:gd name="T33" fmla="*/ 0 h 53"/>
                            <a:gd name="T34" fmla="*/ 0 w 26"/>
                            <a:gd name="T35" fmla="*/ 0 h 53"/>
                            <a:gd name="T36" fmla="*/ 0 w 26"/>
                            <a:gd name="T37" fmla="*/ 0 h 53"/>
                            <a:gd name="T38" fmla="*/ 0 w 26"/>
                            <a:gd name="T39" fmla="*/ 0 h 53"/>
                            <a:gd name="T40" fmla="*/ 0 w 26"/>
                            <a:gd name="T41" fmla="*/ 0 h 53"/>
                            <a:gd name="T42" fmla="*/ 0 w 26"/>
                            <a:gd name="T43" fmla="*/ 0 h 53"/>
                            <a:gd name="T44" fmla="*/ 0 w 26"/>
                            <a:gd name="T45" fmla="*/ 0 h 53"/>
                            <a:gd name="T46" fmla="*/ 0 w 26"/>
                            <a:gd name="T47" fmla="*/ 0 h 53"/>
                            <a:gd name="T48" fmla="*/ 0 w 26"/>
                            <a:gd name="T49" fmla="*/ 0 h 53"/>
                            <a:gd name="T50" fmla="*/ 0 w 26"/>
                            <a:gd name="T51" fmla="*/ 0 h 53"/>
                            <a:gd name="T52" fmla="*/ 0 w 26"/>
                            <a:gd name="T53" fmla="*/ 0 h 53"/>
                            <a:gd name="T54" fmla="*/ 0 w 26"/>
                            <a:gd name="T55" fmla="*/ 0 h 53"/>
                            <a:gd name="T56" fmla="*/ 0 w 26"/>
                            <a:gd name="T57" fmla="*/ 0 h 53"/>
                            <a:gd name="T58" fmla="*/ 0 w 26"/>
                            <a:gd name="T59" fmla="*/ 0 h 53"/>
                            <a:gd name="T60" fmla="*/ 0 w 26"/>
                            <a:gd name="T61" fmla="*/ 0 h 53"/>
                            <a:gd name="T62" fmla="*/ 0 w 26"/>
                            <a:gd name="T63" fmla="*/ 0 h 53"/>
                            <a:gd name="T64" fmla="*/ 0 w 26"/>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3"/>
                            <a:gd name="T101" fmla="*/ 26 w 26"/>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3">
                              <a:moveTo>
                                <a:pt x="0" y="42"/>
                              </a:moveTo>
                              <a:lnTo>
                                <a:pt x="0" y="44"/>
                              </a:lnTo>
                              <a:lnTo>
                                <a:pt x="0" y="48"/>
                              </a:lnTo>
                              <a:lnTo>
                                <a:pt x="0" y="50"/>
                              </a:lnTo>
                              <a:lnTo>
                                <a:pt x="4" y="50"/>
                              </a:lnTo>
                              <a:lnTo>
                                <a:pt x="4" y="53"/>
                              </a:lnTo>
                              <a:lnTo>
                                <a:pt x="6" y="53"/>
                              </a:lnTo>
                              <a:lnTo>
                                <a:pt x="10" y="53"/>
                              </a:lnTo>
                              <a:lnTo>
                                <a:pt x="13" y="53"/>
                              </a:lnTo>
                              <a:lnTo>
                                <a:pt x="17" y="53"/>
                              </a:lnTo>
                              <a:lnTo>
                                <a:pt x="19" y="53"/>
                              </a:lnTo>
                              <a:lnTo>
                                <a:pt x="19" y="50"/>
                              </a:lnTo>
                              <a:lnTo>
                                <a:pt x="23" y="50"/>
                              </a:lnTo>
                              <a:lnTo>
                                <a:pt x="23" y="48"/>
                              </a:lnTo>
                              <a:lnTo>
                                <a:pt x="26" y="44"/>
                              </a:lnTo>
                              <a:lnTo>
                                <a:pt x="26" y="14"/>
                              </a:lnTo>
                              <a:lnTo>
                                <a:pt x="26" y="8"/>
                              </a:lnTo>
                              <a:lnTo>
                                <a:pt x="23" y="8"/>
                              </a:lnTo>
                              <a:lnTo>
                                <a:pt x="23" y="6"/>
                              </a:lnTo>
                              <a:lnTo>
                                <a:pt x="19" y="3"/>
                              </a:lnTo>
                              <a:lnTo>
                                <a:pt x="17" y="0"/>
                              </a:lnTo>
                              <a:lnTo>
                                <a:pt x="13" y="0"/>
                              </a:lnTo>
                              <a:lnTo>
                                <a:pt x="10" y="0"/>
                              </a:lnTo>
                              <a:lnTo>
                                <a:pt x="6" y="0"/>
                              </a:lnTo>
                              <a:lnTo>
                                <a:pt x="4" y="3"/>
                              </a:lnTo>
                              <a:lnTo>
                                <a:pt x="0" y="6"/>
                              </a:lnTo>
                              <a:lnTo>
                                <a:pt x="0" y="8"/>
                              </a:lnTo>
                              <a:lnTo>
                                <a:pt x="0" y="12"/>
                              </a:lnTo>
                              <a:lnTo>
                                <a:pt x="0" y="42"/>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157" name="Line 858"/>
                        <p:cNvSpPr>
                          <a:spLocks noChangeShapeType="1"/>
                        </p:cNvSpPr>
                        <p:nvPr/>
                      </p:nvSpPr>
                      <p:spPr bwMode="auto">
                        <a:xfrm>
                          <a:off x="2224" y="1994"/>
                          <a:ext cx="1" cy="1"/>
                        </a:xfrm>
                        <a:prstGeom prst="line">
                          <a:avLst/>
                        </a:prstGeom>
                        <a:noFill/>
                        <a:ln w="28575">
                          <a:solidFill>
                            <a:schemeClr val="tx1"/>
                          </a:solidFill>
                          <a:round/>
                          <a:headEnd/>
                          <a:tailEnd/>
                        </a:ln>
                      </p:spPr>
                      <p:txBody>
                        <a:bodyPr/>
                        <a:lstStyle/>
                        <a:p>
                          <a:endParaRPr lang="fr-CA"/>
                        </a:p>
                      </p:txBody>
                    </p:sp>
                    <p:sp>
                      <p:nvSpPr>
                        <p:cNvPr id="123158" name="Freeform 859"/>
                        <p:cNvSpPr>
                          <a:spLocks/>
                        </p:cNvSpPr>
                        <p:nvPr/>
                      </p:nvSpPr>
                      <p:spPr bwMode="auto">
                        <a:xfrm>
                          <a:off x="2221" y="1994"/>
                          <a:ext cx="10" cy="4"/>
                        </a:xfrm>
                        <a:custGeom>
                          <a:avLst/>
                          <a:gdLst>
                            <a:gd name="T0" fmla="*/ 0 w 39"/>
                            <a:gd name="T1" fmla="*/ 0 h 23"/>
                            <a:gd name="T2" fmla="*/ 0 w 39"/>
                            <a:gd name="T3" fmla="*/ 0 h 23"/>
                            <a:gd name="T4" fmla="*/ 0 w 39"/>
                            <a:gd name="T5" fmla="*/ 0 h 23"/>
                            <a:gd name="T6" fmla="*/ 0 w 39"/>
                            <a:gd name="T7" fmla="*/ 0 h 23"/>
                            <a:gd name="T8" fmla="*/ 0 w 39"/>
                            <a:gd name="T9" fmla="*/ 0 h 23"/>
                            <a:gd name="T10" fmla="*/ 0 w 39"/>
                            <a:gd name="T11" fmla="*/ 0 h 23"/>
                            <a:gd name="T12" fmla="*/ 0 w 39"/>
                            <a:gd name="T13" fmla="*/ 0 h 23"/>
                            <a:gd name="T14" fmla="*/ 0 w 39"/>
                            <a:gd name="T15" fmla="*/ 0 h 23"/>
                            <a:gd name="T16" fmla="*/ 0 w 39"/>
                            <a:gd name="T17" fmla="*/ 0 h 23"/>
                            <a:gd name="T18" fmla="*/ 0 w 39"/>
                            <a:gd name="T19" fmla="*/ 0 h 23"/>
                            <a:gd name="T20" fmla="*/ 0 w 39"/>
                            <a:gd name="T21" fmla="*/ 0 h 23"/>
                            <a:gd name="T22" fmla="*/ 0 w 39"/>
                            <a:gd name="T23" fmla="*/ 0 h 23"/>
                            <a:gd name="T24" fmla="*/ 0 w 39"/>
                            <a:gd name="T25" fmla="*/ 0 h 23"/>
                            <a:gd name="T26" fmla="*/ 0 w 39"/>
                            <a:gd name="T27" fmla="*/ 0 h 23"/>
                            <a:gd name="T28" fmla="*/ 0 w 39"/>
                            <a:gd name="T29" fmla="*/ 0 h 23"/>
                            <a:gd name="T30" fmla="*/ 0 w 39"/>
                            <a:gd name="T31" fmla="*/ 0 h 23"/>
                            <a:gd name="T32" fmla="*/ 0 w 39"/>
                            <a:gd name="T33" fmla="*/ 0 h 23"/>
                            <a:gd name="T34" fmla="*/ 0 w 39"/>
                            <a:gd name="T35" fmla="*/ 0 h 23"/>
                            <a:gd name="T36" fmla="*/ 0 w 39"/>
                            <a:gd name="T37" fmla="*/ 0 h 23"/>
                            <a:gd name="T38" fmla="*/ 0 w 39"/>
                            <a:gd name="T39" fmla="*/ 0 h 23"/>
                            <a:gd name="T40" fmla="*/ 0 w 39"/>
                            <a:gd name="T41" fmla="*/ 0 h 23"/>
                            <a:gd name="T42" fmla="*/ 0 w 39"/>
                            <a:gd name="T43" fmla="*/ 0 h 23"/>
                            <a:gd name="T44" fmla="*/ 0 w 39"/>
                            <a:gd name="T45" fmla="*/ 0 h 23"/>
                            <a:gd name="T46" fmla="*/ 0 w 39"/>
                            <a:gd name="T47" fmla="*/ 0 h 23"/>
                            <a:gd name="T48" fmla="*/ 0 w 39"/>
                            <a:gd name="T49" fmla="*/ 0 h 23"/>
                            <a:gd name="T50" fmla="*/ 0 w 39"/>
                            <a:gd name="T51" fmla="*/ 0 h 23"/>
                            <a:gd name="T52" fmla="*/ 0 w 39"/>
                            <a:gd name="T53" fmla="*/ 0 h 23"/>
                            <a:gd name="T54" fmla="*/ 0 w 39"/>
                            <a:gd name="T55" fmla="*/ 0 h 23"/>
                            <a:gd name="T56" fmla="*/ 0 w 39"/>
                            <a:gd name="T57" fmla="*/ 0 h 23"/>
                            <a:gd name="T58" fmla="*/ 0 w 39"/>
                            <a:gd name="T59" fmla="*/ 0 h 23"/>
                            <a:gd name="T60" fmla="*/ 0 w 39"/>
                            <a:gd name="T61" fmla="*/ 0 h 23"/>
                            <a:gd name="T62" fmla="*/ 0 w 39"/>
                            <a:gd name="T63" fmla="*/ 0 h 23"/>
                            <a:gd name="T64" fmla="*/ 0 w 39"/>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
                            <a:gd name="T100" fmla="*/ 0 h 23"/>
                            <a:gd name="T101" fmla="*/ 39 w 39"/>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 h="23">
                              <a:moveTo>
                                <a:pt x="13" y="0"/>
                              </a:moveTo>
                              <a:lnTo>
                                <a:pt x="10" y="0"/>
                              </a:lnTo>
                              <a:lnTo>
                                <a:pt x="6" y="0"/>
                              </a:lnTo>
                              <a:lnTo>
                                <a:pt x="4" y="3"/>
                              </a:lnTo>
                              <a:lnTo>
                                <a:pt x="0" y="6"/>
                              </a:lnTo>
                              <a:lnTo>
                                <a:pt x="0" y="8"/>
                              </a:lnTo>
                              <a:lnTo>
                                <a:pt x="0" y="12"/>
                              </a:lnTo>
                              <a:lnTo>
                                <a:pt x="0" y="14"/>
                              </a:lnTo>
                              <a:lnTo>
                                <a:pt x="0" y="17"/>
                              </a:lnTo>
                              <a:lnTo>
                                <a:pt x="4" y="20"/>
                              </a:lnTo>
                              <a:lnTo>
                                <a:pt x="6" y="23"/>
                              </a:lnTo>
                              <a:lnTo>
                                <a:pt x="10" y="23"/>
                              </a:lnTo>
                              <a:lnTo>
                                <a:pt x="23" y="23"/>
                              </a:lnTo>
                              <a:lnTo>
                                <a:pt x="29" y="23"/>
                              </a:lnTo>
                              <a:lnTo>
                                <a:pt x="32" y="23"/>
                              </a:lnTo>
                              <a:lnTo>
                                <a:pt x="32" y="20"/>
                              </a:lnTo>
                              <a:lnTo>
                                <a:pt x="36" y="20"/>
                              </a:lnTo>
                              <a:lnTo>
                                <a:pt x="39" y="17"/>
                              </a:lnTo>
                              <a:lnTo>
                                <a:pt x="39" y="14"/>
                              </a:lnTo>
                              <a:lnTo>
                                <a:pt x="39" y="12"/>
                              </a:lnTo>
                              <a:lnTo>
                                <a:pt x="39" y="8"/>
                              </a:lnTo>
                              <a:lnTo>
                                <a:pt x="39" y="6"/>
                              </a:lnTo>
                              <a:lnTo>
                                <a:pt x="36" y="3"/>
                              </a:lnTo>
                              <a:lnTo>
                                <a:pt x="32" y="3"/>
                              </a:lnTo>
                              <a:lnTo>
                                <a:pt x="32"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159" name="Line 860"/>
                        <p:cNvSpPr>
                          <a:spLocks noChangeShapeType="1"/>
                        </p:cNvSpPr>
                        <p:nvPr/>
                      </p:nvSpPr>
                      <p:spPr bwMode="auto">
                        <a:xfrm>
                          <a:off x="2224" y="1996"/>
                          <a:ext cx="1" cy="1"/>
                        </a:xfrm>
                        <a:prstGeom prst="line">
                          <a:avLst/>
                        </a:prstGeom>
                        <a:noFill/>
                        <a:ln w="28575">
                          <a:solidFill>
                            <a:schemeClr val="tx1"/>
                          </a:solidFill>
                          <a:round/>
                          <a:headEnd/>
                          <a:tailEnd/>
                        </a:ln>
                      </p:spPr>
                      <p:txBody>
                        <a:bodyPr/>
                        <a:lstStyle/>
                        <a:p>
                          <a:endParaRPr lang="fr-CA"/>
                        </a:p>
                      </p:txBody>
                    </p:sp>
                    <p:sp>
                      <p:nvSpPr>
                        <p:cNvPr id="123160" name="Freeform 861"/>
                        <p:cNvSpPr>
                          <a:spLocks/>
                        </p:cNvSpPr>
                        <p:nvPr/>
                      </p:nvSpPr>
                      <p:spPr bwMode="auto">
                        <a:xfrm>
                          <a:off x="2224" y="1990"/>
                          <a:ext cx="7" cy="8"/>
                        </a:xfrm>
                        <a:custGeom>
                          <a:avLst/>
                          <a:gdLst>
                            <a:gd name="T0" fmla="*/ 0 w 26"/>
                            <a:gd name="T1" fmla="*/ 0 h 40"/>
                            <a:gd name="T2" fmla="*/ 0 w 26"/>
                            <a:gd name="T3" fmla="*/ 0 h 40"/>
                            <a:gd name="T4" fmla="*/ 0 w 26"/>
                            <a:gd name="T5" fmla="*/ 0 h 40"/>
                            <a:gd name="T6" fmla="*/ 0 w 26"/>
                            <a:gd name="T7" fmla="*/ 0 h 40"/>
                            <a:gd name="T8" fmla="*/ 0 w 26"/>
                            <a:gd name="T9" fmla="*/ 0 h 40"/>
                            <a:gd name="T10" fmla="*/ 0 w 26"/>
                            <a:gd name="T11" fmla="*/ 0 h 40"/>
                            <a:gd name="T12" fmla="*/ 0 w 26"/>
                            <a:gd name="T13" fmla="*/ 0 h 40"/>
                            <a:gd name="T14" fmla="*/ 0 w 26"/>
                            <a:gd name="T15" fmla="*/ 0 h 40"/>
                            <a:gd name="T16" fmla="*/ 0 w 26"/>
                            <a:gd name="T17" fmla="*/ 0 h 40"/>
                            <a:gd name="T18" fmla="*/ 0 w 26"/>
                            <a:gd name="T19" fmla="*/ 0 h 40"/>
                            <a:gd name="T20" fmla="*/ 0 w 26"/>
                            <a:gd name="T21" fmla="*/ 0 h 40"/>
                            <a:gd name="T22" fmla="*/ 0 w 26"/>
                            <a:gd name="T23" fmla="*/ 0 h 40"/>
                            <a:gd name="T24" fmla="*/ 0 w 26"/>
                            <a:gd name="T25" fmla="*/ 0 h 40"/>
                            <a:gd name="T26" fmla="*/ 0 w 26"/>
                            <a:gd name="T27" fmla="*/ 0 h 40"/>
                            <a:gd name="T28" fmla="*/ 0 w 26"/>
                            <a:gd name="T29" fmla="*/ 0 h 40"/>
                            <a:gd name="T30" fmla="*/ 0 w 26"/>
                            <a:gd name="T31" fmla="*/ 0 h 40"/>
                            <a:gd name="T32" fmla="*/ 0 w 26"/>
                            <a:gd name="T33" fmla="*/ 0 h 40"/>
                            <a:gd name="T34" fmla="*/ 0 w 26"/>
                            <a:gd name="T35" fmla="*/ 0 h 40"/>
                            <a:gd name="T36" fmla="*/ 0 w 26"/>
                            <a:gd name="T37" fmla="*/ 0 h 40"/>
                            <a:gd name="T38" fmla="*/ 0 w 26"/>
                            <a:gd name="T39" fmla="*/ 0 h 40"/>
                            <a:gd name="T40" fmla="*/ 0 w 26"/>
                            <a:gd name="T41" fmla="*/ 0 h 40"/>
                            <a:gd name="T42" fmla="*/ 0 w 26"/>
                            <a:gd name="T43" fmla="*/ 0 h 40"/>
                            <a:gd name="T44" fmla="*/ 0 w 26"/>
                            <a:gd name="T45" fmla="*/ 0 h 40"/>
                            <a:gd name="T46" fmla="*/ 0 w 26"/>
                            <a:gd name="T47" fmla="*/ 0 h 40"/>
                            <a:gd name="T48" fmla="*/ 0 w 26"/>
                            <a:gd name="T49" fmla="*/ 0 h 40"/>
                            <a:gd name="T50" fmla="*/ 0 w 26"/>
                            <a:gd name="T51" fmla="*/ 0 h 40"/>
                            <a:gd name="T52" fmla="*/ 0 w 26"/>
                            <a:gd name="T53" fmla="*/ 0 h 40"/>
                            <a:gd name="T54" fmla="*/ 0 w 26"/>
                            <a:gd name="T55" fmla="*/ 0 h 40"/>
                            <a:gd name="T56" fmla="*/ 0 w 26"/>
                            <a:gd name="T57" fmla="*/ 0 h 40"/>
                            <a:gd name="T58" fmla="*/ 0 w 26"/>
                            <a:gd name="T59" fmla="*/ 0 h 40"/>
                            <a:gd name="T60" fmla="*/ 0 w 26"/>
                            <a:gd name="T61" fmla="*/ 0 h 40"/>
                            <a:gd name="T62" fmla="*/ 0 w 26"/>
                            <a:gd name="T63" fmla="*/ 0 h 40"/>
                            <a:gd name="T64" fmla="*/ 0 w 26"/>
                            <a:gd name="T65" fmla="*/ 0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40"/>
                            <a:gd name="T101" fmla="*/ 26 w 26"/>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40">
                              <a:moveTo>
                                <a:pt x="0" y="29"/>
                              </a:moveTo>
                              <a:lnTo>
                                <a:pt x="0" y="31"/>
                              </a:lnTo>
                              <a:lnTo>
                                <a:pt x="0" y="34"/>
                              </a:lnTo>
                              <a:lnTo>
                                <a:pt x="4" y="34"/>
                              </a:lnTo>
                              <a:lnTo>
                                <a:pt x="4" y="37"/>
                              </a:lnTo>
                              <a:lnTo>
                                <a:pt x="6" y="37"/>
                              </a:lnTo>
                              <a:lnTo>
                                <a:pt x="10" y="40"/>
                              </a:lnTo>
                              <a:lnTo>
                                <a:pt x="13" y="40"/>
                              </a:lnTo>
                              <a:lnTo>
                                <a:pt x="16" y="40"/>
                              </a:lnTo>
                              <a:lnTo>
                                <a:pt x="19" y="40"/>
                              </a:lnTo>
                              <a:lnTo>
                                <a:pt x="19" y="37"/>
                              </a:lnTo>
                              <a:lnTo>
                                <a:pt x="23" y="37"/>
                              </a:lnTo>
                              <a:lnTo>
                                <a:pt x="26" y="34"/>
                              </a:lnTo>
                              <a:lnTo>
                                <a:pt x="26" y="31"/>
                              </a:lnTo>
                              <a:lnTo>
                                <a:pt x="26" y="17"/>
                              </a:lnTo>
                              <a:lnTo>
                                <a:pt x="26" y="12"/>
                              </a:lnTo>
                              <a:lnTo>
                                <a:pt x="26" y="8"/>
                              </a:lnTo>
                              <a:lnTo>
                                <a:pt x="26" y="6"/>
                              </a:lnTo>
                              <a:lnTo>
                                <a:pt x="23" y="6"/>
                              </a:lnTo>
                              <a:lnTo>
                                <a:pt x="19" y="3"/>
                              </a:lnTo>
                              <a:lnTo>
                                <a:pt x="16" y="3"/>
                              </a:lnTo>
                              <a:lnTo>
                                <a:pt x="13" y="0"/>
                              </a:lnTo>
                              <a:lnTo>
                                <a:pt x="10" y="3"/>
                              </a:lnTo>
                              <a:lnTo>
                                <a:pt x="6" y="3"/>
                              </a:lnTo>
                              <a:lnTo>
                                <a:pt x="4" y="6"/>
                              </a:lnTo>
                              <a:lnTo>
                                <a:pt x="0" y="8"/>
                              </a:lnTo>
                              <a:lnTo>
                                <a:pt x="0" y="14"/>
                              </a:lnTo>
                              <a:lnTo>
                                <a:pt x="0" y="29"/>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161" name="Line 862"/>
                        <p:cNvSpPr>
                          <a:spLocks noChangeShapeType="1"/>
                        </p:cNvSpPr>
                        <p:nvPr/>
                      </p:nvSpPr>
                      <p:spPr bwMode="auto">
                        <a:xfrm>
                          <a:off x="2228" y="1990"/>
                          <a:ext cx="1" cy="1"/>
                        </a:xfrm>
                        <a:prstGeom prst="line">
                          <a:avLst/>
                        </a:prstGeom>
                        <a:noFill/>
                        <a:ln w="28575">
                          <a:solidFill>
                            <a:schemeClr val="tx1"/>
                          </a:solidFill>
                          <a:round/>
                          <a:headEnd/>
                          <a:tailEnd/>
                        </a:ln>
                      </p:spPr>
                      <p:txBody>
                        <a:bodyPr/>
                        <a:lstStyle/>
                        <a:p>
                          <a:endParaRPr lang="fr-CA"/>
                        </a:p>
                      </p:txBody>
                    </p:sp>
                    <p:sp>
                      <p:nvSpPr>
                        <p:cNvPr id="123162" name="Freeform 863"/>
                        <p:cNvSpPr>
                          <a:spLocks/>
                        </p:cNvSpPr>
                        <p:nvPr/>
                      </p:nvSpPr>
                      <p:spPr bwMode="auto">
                        <a:xfrm>
                          <a:off x="2224" y="1990"/>
                          <a:ext cx="11" cy="5"/>
                        </a:xfrm>
                        <a:custGeom>
                          <a:avLst/>
                          <a:gdLst>
                            <a:gd name="T0" fmla="*/ 0 w 41"/>
                            <a:gd name="T1" fmla="*/ 0 h 23"/>
                            <a:gd name="T2" fmla="*/ 0 w 41"/>
                            <a:gd name="T3" fmla="*/ 0 h 23"/>
                            <a:gd name="T4" fmla="*/ 0 w 41"/>
                            <a:gd name="T5" fmla="*/ 0 h 23"/>
                            <a:gd name="T6" fmla="*/ 0 w 41"/>
                            <a:gd name="T7" fmla="*/ 0 h 23"/>
                            <a:gd name="T8" fmla="*/ 0 w 41"/>
                            <a:gd name="T9" fmla="*/ 0 h 23"/>
                            <a:gd name="T10" fmla="*/ 0 w 41"/>
                            <a:gd name="T11" fmla="*/ 0 h 23"/>
                            <a:gd name="T12" fmla="*/ 0 w 41"/>
                            <a:gd name="T13" fmla="*/ 0 h 23"/>
                            <a:gd name="T14" fmla="*/ 0 w 41"/>
                            <a:gd name="T15" fmla="*/ 0 h 23"/>
                            <a:gd name="T16" fmla="*/ 0 w 41"/>
                            <a:gd name="T17" fmla="*/ 0 h 23"/>
                            <a:gd name="T18" fmla="*/ 0 w 41"/>
                            <a:gd name="T19" fmla="*/ 0 h 23"/>
                            <a:gd name="T20" fmla="*/ 0 w 41"/>
                            <a:gd name="T21" fmla="*/ 0 h 23"/>
                            <a:gd name="T22" fmla="*/ 0 w 41"/>
                            <a:gd name="T23" fmla="*/ 0 h 23"/>
                            <a:gd name="T24" fmla="*/ 0 w 41"/>
                            <a:gd name="T25" fmla="*/ 0 h 23"/>
                            <a:gd name="T26" fmla="*/ 0 w 41"/>
                            <a:gd name="T27" fmla="*/ 0 h 23"/>
                            <a:gd name="T28" fmla="*/ 0 w 41"/>
                            <a:gd name="T29" fmla="*/ 0 h 23"/>
                            <a:gd name="T30" fmla="*/ 0 w 41"/>
                            <a:gd name="T31" fmla="*/ 0 h 23"/>
                            <a:gd name="T32" fmla="*/ 0 w 41"/>
                            <a:gd name="T33" fmla="*/ 0 h 23"/>
                            <a:gd name="T34" fmla="*/ 0 w 41"/>
                            <a:gd name="T35" fmla="*/ 0 h 23"/>
                            <a:gd name="T36" fmla="*/ 0 w 41"/>
                            <a:gd name="T37" fmla="*/ 0 h 23"/>
                            <a:gd name="T38" fmla="*/ 0 w 41"/>
                            <a:gd name="T39" fmla="*/ 0 h 23"/>
                            <a:gd name="T40" fmla="*/ 0 w 41"/>
                            <a:gd name="T41" fmla="*/ 0 h 23"/>
                            <a:gd name="T42" fmla="*/ 0 w 41"/>
                            <a:gd name="T43" fmla="*/ 0 h 23"/>
                            <a:gd name="T44" fmla="*/ 0 w 41"/>
                            <a:gd name="T45" fmla="*/ 0 h 23"/>
                            <a:gd name="T46" fmla="*/ 0 w 41"/>
                            <a:gd name="T47" fmla="*/ 0 h 23"/>
                            <a:gd name="T48" fmla="*/ 0 w 41"/>
                            <a:gd name="T49" fmla="*/ 0 h 23"/>
                            <a:gd name="T50" fmla="*/ 0 w 41"/>
                            <a:gd name="T51" fmla="*/ 0 h 23"/>
                            <a:gd name="T52" fmla="*/ 0 w 41"/>
                            <a:gd name="T53" fmla="*/ 0 h 23"/>
                            <a:gd name="T54" fmla="*/ 0 w 41"/>
                            <a:gd name="T55" fmla="*/ 0 h 23"/>
                            <a:gd name="T56" fmla="*/ 0 w 41"/>
                            <a:gd name="T57" fmla="*/ 0 h 23"/>
                            <a:gd name="T58" fmla="*/ 0 w 41"/>
                            <a:gd name="T59" fmla="*/ 0 h 23"/>
                            <a:gd name="T60" fmla="*/ 0 w 41"/>
                            <a:gd name="T61" fmla="*/ 0 h 23"/>
                            <a:gd name="T62" fmla="*/ 0 w 41"/>
                            <a:gd name="T63" fmla="*/ 0 h 23"/>
                            <a:gd name="T64" fmla="*/ 0 w 41"/>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3"/>
                            <a:gd name="T101" fmla="*/ 41 w 41"/>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3">
                              <a:moveTo>
                                <a:pt x="13" y="0"/>
                              </a:moveTo>
                              <a:lnTo>
                                <a:pt x="10" y="3"/>
                              </a:lnTo>
                              <a:lnTo>
                                <a:pt x="6" y="3"/>
                              </a:lnTo>
                              <a:lnTo>
                                <a:pt x="4" y="6"/>
                              </a:lnTo>
                              <a:lnTo>
                                <a:pt x="0" y="8"/>
                              </a:lnTo>
                              <a:lnTo>
                                <a:pt x="0" y="12"/>
                              </a:lnTo>
                              <a:lnTo>
                                <a:pt x="0" y="14"/>
                              </a:lnTo>
                              <a:lnTo>
                                <a:pt x="0" y="17"/>
                              </a:lnTo>
                              <a:lnTo>
                                <a:pt x="4" y="20"/>
                              </a:lnTo>
                              <a:lnTo>
                                <a:pt x="6" y="23"/>
                              </a:lnTo>
                              <a:lnTo>
                                <a:pt x="10" y="23"/>
                              </a:lnTo>
                              <a:lnTo>
                                <a:pt x="23" y="23"/>
                              </a:lnTo>
                              <a:lnTo>
                                <a:pt x="28" y="23"/>
                              </a:lnTo>
                              <a:lnTo>
                                <a:pt x="32" y="23"/>
                              </a:lnTo>
                              <a:lnTo>
                                <a:pt x="35" y="23"/>
                              </a:lnTo>
                              <a:lnTo>
                                <a:pt x="38" y="20"/>
                              </a:lnTo>
                              <a:lnTo>
                                <a:pt x="38" y="17"/>
                              </a:lnTo>
                              <a:lnTo>
                                <a:pt x="41" y="14"/>
                              </a:lnTo>
                              <a:lnTo>
                                <a:pt x="41" y="12"/>
                              </a:lnTo>
                              <a:lnTo>
                                <a:pt x="38" y="8"/>
                              </a:lnTo>
                              <a:lnTo>
                                <a:pt x="38" y="6"/>
                              </a:lnTo>
                              <a:lnTo>
                                <a:pt x="35" y="3"/>
                              </a:lnTo>
                              <a:lnTo>
                                <a:pt x="32" y="3"/>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163" name="Line 864"/>
                        <p:cNvSpPr>
                          <a:spLocks noChangeShapeType="1"/>
                        </p:cNvSpPr>
                        <p:nvPr/>
                      </p:nvSpPr>
                      <p:spPr bwMode="auto">
                        <a:xfrm>
                          <a:off x="2229" y="1993"/>
                          <a:ext cx="1" cy="1"/>
                        </a:xfrm>
                        <a:prstGeom prst="line">
                          <a:avLst/>
                        </a:prstGeom>
                        <a:noFill/>
                        <a:ln w="28575">
                          <a:solidFill>
                            <a:schemeClr val="tx1"/>
                          </a:solidFill>
                          <a:round/>
                          <a:headEnd/>
                          <a:tailEnd/>
                        </a:ln>
                      </p:spPr>
                      <p:txBody>
                        <a:bodyPr/>
                        <a:lstStyle/>
                        <a:p>
                          <a:endParaRPr lang="fr-CA"/>
                        </a:p>
                      </p:txBody>
                    </p:sp>
                    <p:sp>
                      <p:nvSpPr>
                        <p:cNvPr id="123164" name="Freeform 865"/>
                        <p:cNvSpPr>
                          <a:spLocks/>
                        </p:cNvSpPr>
                        <p:nvPr/>
                      </p:nvSpPr>
                      <p:spPr bwMode="auto">
                        <a:xfrm>
                          <a:off x="2229" y="1988"/>
                          <a:ext cx="6" cy="7"/>
                        </a:xfrm>
                        <a:custGeom>
                          <a:avLst/>
                          <a:gdLst>
                            <a:gd name="T0" fmla="*/ 0 w 25"/>
                            <a:gd name="T1" fmla="*/ 0 h 37"/>
                            <a:gd name="T2" fmla="*/ 0 w 25"/>
                            <a:gd name="T3" fmla="*/ 0 h 37"/>
                            <a:gd name="T4" fmla="*/ 0 w 25"/>
                            <a:gd name="T5" fmla="*/ 0 h 37"/>
                            <a:gd name="T6" fmla="*/ 0 w 25"/>
                            <a:gd name="T7" fmla="*/ 0 h 37"/>
                            <a:gd name="T8" fmla="*/ 0 w 25"/>
                            <a:gd name="T9" fmla="*/ 0 h 37"/>
                            <a:gd name="T10" fmla="*/ 0 w 25"/>
                            <a:gd name="T11" fmla="*/ 0 h 37"/>
                            <a:gd name="T12" fmla="*/ 0 w 25"/>
                            <a:gd name="T13" fmla="*/ 0 h 37"/>
                            <a:gd name="T14" fmla="*/ 0 w 25"/>
                            <a:gd name="T15" fmla="*/ 0 h 37"/>
                            <a:gd name="T16" fmla="*/ 0 w 25"/>
                            <a:gd name="T17" fmla="*/ 0 h 37"/>
                            <a:gd name="T18" fmla="*/ 0 w 25"/>
                            <a:gd name="T19" fmla="*/ 0 h 37"/>
                            <a:gd name="T20" fmla="*/ 0 w 25"/>
                            <a:gd name="T21" fmla="*/ 0 h 37"/>
                            <a:gd name="T22" fmla="*/ 0 w 25"/>
                            <a:gd name="T23" fmla="*/ 0 h 37"/>
                            <a:gd name="T24" fmla="*/ 0 w 25"/>
                            <a:gd name="T25" fmla="*/ 0 h 37"/>
                            <a:gd name="T26" fmla="*/ 0 w 25"/>
                            <a:gd name="T27" fmla="*/ 0 h 37"/>
                            <a:gd name="T28" fmla="*/ 0 w 25"/>
                            <a:gd name="T29" fmla="*/ 0 h 37"/>
                            <a:gd name="T30" fmla="*/ 0 w 25"/>
                            <a:gd name="T31" fmla="*/ 0 h 37"/>
                            <a:gd name="T32" fmla="*/ 0 w 25"/>
                            <a:gd name="T33" fmla="*/ 0 h 37"/>
                            <a:gd name="T34" fmla="*/ 0 w 25"/>
                            <a:gd name="T35" fmla="*/ 0 h 37"/>
                            <a:gd name="T36" fmla="*/ 0 w 25"/>
                            <a:gd name="T37" fmla="*/ 0 h 37"/>
                            <a:gd name="T38" fmla="*/ 0 w 25"/>
                            <a:gd name="T39" fmla="*/ 0 h 37"/>
                            <a:gd name="T40" fmla="*/ 0 w 25"/>
                            <a:gd name="T41" fmla="*/ 0 h 37"/>
                            <a:gd name="T42" fmla="*/ 0 w 25"/>
                            <a:gd name="T43" fmla="*/ 0 h 37"/>
                            <a:gd name="T44" fmla="*/ 0 w 25"/>
                            <a:gd name="T45" fmla="*/ 0 h 37"/>
                            <a:gd name="T46" fmla="*/ 0 w 25"/>
                            <a:gd name="T47" fmla="*/ 0 h 37"/>
                            <a:gd name="T48" fmla="*/ 0 w 25"/>
                            <a:gd name="T49" fmla="*/ 0 h 37"/>
                            <a:gd name="T50" fmla="*/ 0 w 25"/>
                            <a:gd name="T51" fmla="*/ 0 h 37"/>
                            <a:gd name="T52" fmla="*/ 0 w 25"/>
                            <a:gd name="T53" fmla="*/ 0 h 37"/>
                            <a:gd name="T54" fmla="*/ 0 w 25"/>
                            <a:gd name="T55" fmla="*/ 0 h 37"/>
                            <a:gd name="T56" fmla="*/ 0 w 25"/>
                            <a:gd name="T57" fmla="*/ 0 h 37"/>
                            <a:gd name="T58" fmla="*/ 0 w 25"/>
                            <a:gd name="T59" fmla="*/ 0 h 37"/>
                            <a:gd name="T60" fmla="*/ 0 w 25"/>
                            <a:gd name="T61" fmla="*/ 0 h 37"/>
                            <a:gd name="T62" fmla="*/ 0 w 25"/>
                            <a:gd name="T63" fmla="*/ 0 h 37"/>
                            <a:gd name="T64" fmla="*/ 0 w 25"/>
                            <a:gd name="T65" fmla="*/ 0 h 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37"/>
                            <a:gd name="T101" fmla="*/ 25 w 25"/>
                            <a:gd name="T102" fmla="*/ 37 h 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37">
                              <a:moveTo>
                                <a:pt x="0" y="26"/>
                              </a:moveTo>
                              <a:lnTo>
                                <a:pt x="0" y="28"/>
                              </a:lnTo>
                              <a:lnTo>
                                <a:pt x="0" y="31"/>
                              </a:lnTo>
                              <a:lnTo>
                                <a:pt x="0" y="34"/>
                              </a:lnTo>
                              <a:lnTo>
                                <a:pt x="3" y="34"/>
                              </a:lnTo>
                              <a:lnTo>
                                <a:pt x="3" y="37"/>
                              </a:lnTo>
                              <a:lnTo>
                                <a:pt x="7" y="37"/>
                              </a:lnTo>
                              <a:lnTo>
                                <a:pt x="10" y="37"/>
                              </a:lnTo>
                              <a:lnTo>
                                <a:pt x="12" y="37"/>
                              </a:lnTo>
                              <a:lnTo>
                                <a:pt x="16" y="37"/>
                              </a:lnTo>
                              <a:lnTo>
                                <a:pt x="19" y="37"/>
                              </a:lnTo>
                              <a:lnTo>
                                <a:pt x="22" y="34"/>
                              </a:lnTo>
                              <a:lnTo>
                                <a:pt x="22" y="31"/>
                              </a:lnTo>
                              <a:lnTo>
                                <a:pt x="25" y="28"/>
                              </a:lnTo>
                              <a:lnTo>
                                <a:pt x="25" y="14"/>
                              </a:lnTo>
                              <a:lnTo>
                                <a:pt x="25" y="9"/>
                              </a:lnTo>
                              <a:lnTo>
                                <a:pt x="22" y="5"/>
                              </a:lnTo>
                              <a:lnTo>
                                <a:pt x="22" y="3"/>
                              </a:lnTo>
                              <a:lnTo>
                                <a:pt x="19" y="3"/>
                              </a:lnTo>
                              <a:lnTo>
                                <a:pt x="16" y="0"/>
                              </a:lnTo>
                              <a:lnTo>
                                <a:pt x="12" y="0"/>
                              </a:lnTo>
                              <a:lnTo>
                                <a:pt x="10" y="0"/>
                              </a:lnTo>
                              <a:lnTo>
                                <a:pt x="7" y="0"/>
                              </a:lnTo>
                              <a:lnTo>
                                <a:pt x="3" y="3"/>
                              </a:lnTo>
                              <a:lnTo>
                                <a:pt x="0" y="5"/>
                              </a:lnTo>
                              <a:lnTo>
                                <a:pt x="0" y="11"/>
                              </a:lnTo>
                              <a:lnTo>
                                <a:pt x="0" y="26"/>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165" name="Line 866"/>
                        <p:cNvSpPr>
                          <a:spLocks noChangeShapeType="1"/>
                        </p:cNvSpPr>
                        <p:nvPr/>
                      </p:nvSpPr>
                      <p:spPr bwMode="auto">
                        <a:xfrm>
                          <a:off x="2232" y="1988"/>
                          <a:ext cx="1" cy="1"/>
                        </a:xfrm>
                        <a:prstGeom prst="line">
                          <a:avLst/>
                        </a:prstGeom>
                        <a:noFill/>
                        <a:ln w="28575">
                          <a:solidFill>
                            <a:schemeClr val="tx1"/>
                          </a:solidFill>
                          <a:round/>
                          <a:headEnd/>
                          <a:tailEnd/>
                        </a:ln>
                      </p:spPr>
                      <p:txBody>
                        <a:bodyPr/>
                        <a:lstStyle/>
                        <a:p>
                          <a:endParaRPr lang="fr-CA"/>
                        </a:p>
                      </p:txBody>
                    </p:sp>
                    <p:sp>
                      <p:nvSpPr>
                        <p:cNvPr id="123166" name="Freeform 867"/>
                        <p:cNvSpPr>
                          <a:spLocks/>
                        </p:cNvSpPr>
                        <p:nvPr/>
                      </p:nvSpPr>
                      <p:spPr bwMode="auto">
                        <a:xfrm>
                          <a:off x="2229" y="1988"/>
                          <a:ext cx="20" cy="4"/>
                        </a:xfrm>
                        <a:custGeom>
                          <a:avLst/>
                          <a:gdLst>
                            <a:gd name="T0" fmla="*/ 0 w 83"/>
                            <a:gd name="T1" fmla="*/ 0 h 22"/>
                            <a:gd name="T2" fmla="*/ 0 w 83"/>
                            <a:gd name="T3" fmla="*/ 0 h 22"/>
                            <a:gd name="T4" fmla="*/ 0 w 83"/>
                            <a:gd name="T5" fmla="*/ 0 h 22"/>
                            <a:gd name="T6" fmla="*/ 0 w 83"/>
                            <a:gd name="T7" fmla="*/ 0 h 22"/>
                            <a:gd name="T8" fmla="*/ 0 w 83"/>
                            <a:gd name="T9" fmla="*/ 0 h 22"/>
                            <a:gd name="T10" fmla="*/ 0 w 83"/>
                            <a:gd name="T11" fmla="*/ 0 h 22"/>
                            <a:gd name="T12" fmla="*/ 0 w 83"/>
                            <a:gd name="T13" fmla="*/ 0 h 22"/>
                            <a:gd name="T14" fmla="*/ 0 w 83"/>
                            <a:gd name="T15" fmla="*/ 0 h 22"/>
                            <a:gd name="T16" fmla="*/ 0 w 83"/>
                            <a:gd name="T17" fmla="*/ 0 h 22"/>
                            <a:gd name="T18" fmla="*/ 0 w 83"/>
                            <a:gd name="T19" fmla="*/ 0 h 22"/>
                            <a:gd name="T20" fmla="*/ 0 w 83"/>
                            <a:gd name="T21" fmla="*/ 0 h 22"/>
                            <a:gd name="T22" fmla="*/ 0 w 83"/>
                            <a:gd name="T23" fmla="*/ 0 h 22"/>
                            <a:gd name="T24" fmla="*/ 0 w 83"/>
                            <a:gd name="T25" fmla="*/ 0 h 22"/>
                            <a:gd name="T26" fmla="*/ 0 w 83"/>
                            <a:gd name="T27" fmla="*/ 0 h 22"/>
                            <a:gd name="T28" fmla="*/ 0 w 83"/>
                            <a:gd name="T29" fmla="*/ 0 h 22"/>
                            <a:gd name="T30" fmla="*/ 0 w 83"/>
                            <a:gd name="T31" fmla="*/ 0 h 22"/>
                            <a:gd name="T32" fmla="*/ 0 w 83"/>
                            <a:gd name="T33" fmla="*/ 0 h 22"/>
                            <a:gd name="T34" fmla="*/ 0 w 83"/>
                            <a:gd name="T35" fmla="*/ 0 h 22"/>
                            <a:gd name="T36" fmla="*/ 0 w 83"/>
                            <a:gd name="T37" fmla="*/ 0 h 22"/>
                            <a:gd name="T38" fmla="*/ 0 w 83"/>
                            <a:gd name="T39" fmla="*/ 0 h 22"/>
                            <a:gd name="T40" fmla="*/ 0 w 83"/>
                            <a:gd name="T41" fmla="*/ 0 h 22"/>
                            <a:gd name="T42" fmla="*/ 0 w 83"/>
                            <a:gd name="T43" fmla="*/ 0 h 22"/>
                            <a:gd name="T44" fmla="*/ 0 w 83"/>
                            <a:gd name="T45" fmla="*/ 0 h 22"/>
                            <a:gd name="T46" fmla="*/ 0 w 83"/>
                            <a:gd name="T47" fmla="*/ 0 h 22"/>
                            <a:gd name="T48" fmla="*/ 0 w 83"/>
                            <a:gd name="T49" fmla="*/ 0 h 22"/>
                            <a:gd name="T50" fmla="*/ 0 w 83"/>
                            <a:gd name="T51" fmla="*/ 0 h 22"/>
                            <a:gd name="T52" fmla="*/ 0 w 83"/>
                            <a:gd name="T53" fmla="*/ 0 h 22"/>
                            <a:gd name="T54" fmla="*/ 0 w 83"/>
                            <a:gd name="T55" fmla="*/ 0 h 22"/>
                            <a:gd name="T56" fmla="*/ 0 w 83"/>
                            <a:gd name="T57" fmla="*/ 0 h 22"/>
                            <a:gd name="T58" fmla="*/ 0 w 83"/>
                            <a:gd name="T59" fmla="*/ 0 h 22"/>
                            <a:gd name="T60" fmla="*/ 0 w 83"/>
                            <a:gd name="T61" fmla="*/ 0 h 22"/>
                            <a:gd name="T62" fmla="*/ 0 w 83"/>
                            <a:gd name="T63" fmla="*/ 0 h 22"/>
                            <a:gd name="T64" fmla="*/ 0 w 83"/>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3"/>
                            <a:gd name="T100" fmla="*/ 0 h 22"/>
                            <a:gd name="T101" fmla="*/ 83 w 83"/>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3" h="22">
                              <a:moveTo>
                                <a:pt x="12" y="0"/>
                              </a:moveTo>
                              <a:lnTo>
                                <a:pt x="10" y="0"/>
                              </a:lnTo>
                              <a:lnTo>
                                <a:pt x="7" y="0"/>
                              </a:lnTo>
                              <a:lnTo>
                                <a:pt x="3" y="3"/>
                              </a:lnTo>
                              <a:lnTo>
                                <a:pt x="0" y="5"/>
                              </a:lnTo>
                              <a:lnTo>
                                <a:pt x="0" y="9"/>
                              </a:lnTo>
                              <a:lnTo>
                                <a:pt x="0" y="11"/>
                              </a:lnTo>
                              <a:lnTo>
                                <a:pt x="0" y="14"/>
                              </a:lnTo>
                              <a:lnTo>
                                <a:pt x="0" y="17"/>
                              </a:lnTo>
                              <a:lnTo>
                                <a:pt x="3" y="20"/>
                              </a:lnTo>
                              <a:lnTo>
                                <a:pt x="7" y="22"/>
                              </a:lnTo>
                              <a:lnTo>
                                <a:pt x="10" y="22"/>
                              </a:lnTo>
                              <a:lnTo>
                                <a:pt x="68" y="22"/>
                              </a:lnTo>
                              <a:lnTo>
                                <a:pt x="74" y="22"/>
                              </a:lnTo>
                              <a:lnTo>
                                <a:pt x="77" y="20"/>
                              </a:lnTo>
                              <a:lnTo>
                                <a:pt x="80" y="20"/>
                              </a:lnTo>
                              <a:lnTo>
                                <a:pt x="80" y="17"/>
                              </a:lnTo>
                              <a:lnTo>
                                <a:pt x="80" y="14"/>
                              </a:lnTo>
                              <a:lnTo>
                                <a:pt x="83" y="14"/>
                              </a:lnTo>
                              <a:lnTo>
                                <a:pt x="83" y="11"/>
                              </a:lnTo>
                              <a:lnTo>
                                <a:pt x="83" y="9"/>
                              </a:lnTo>
                              <a:lnTo>
                                <a:pt x="80" y="5"/>
                              </a:lnTo>
                              <a:lnTo>
                                <a:pt x="80" y="3"/>
                              </a:lnTo>
                              <a:lnTo>
                                <a:pt x="77" y="3"/>
                              </a:lnTo>
                              <a:lnTo>
                                <a:pt x="74" y="0"/>
                              </a:lnTo>
                              <a:lnTo>
                                <a:pt x="70"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3167" name="Line 868"/>
                        <p:cNvSpPr>
                          <a:spLocks noChangeShapeType="1"/>
                        </p:cNvSpPr>
                        <p:nvPr/>
                      </p:nvSpPr>
                      <p:spPr bwMode="auto">
                        <a:xfrm>
                          <a:off x="2243" y="1990"/>
                          <a:ext cx="1" cy="1"/>
                        </a:xfrm>
                        <a:prstGeom prst="line">
                          <a:avLst/>
                        </a:prstGeom>
                        <a:noFill/>
                        <a:ln w="28575">
                          <a:solidFill>
                            <a:schemeClr val="tx1"/>
                          </a:solidFill>
                          <a:round/>
                          <a:headEnd/>
                          <a:tailEnd/>
                        </a:ln>
                      </p:spPr>
                      <p:txBody>
                        <a:bodyPr/>
                        <a:lstStyle/>
                        <a:p>
                          <a:endParaRPr lang="fr-CA"/>
                        </a:p>
                      </p:txBody>
                    </p:sp>
                  </p:grpSp>
                  <p:grpSp>
                    <p:nvGrpSpPr>
                      <p:cNvPr id="122116" name="Group 869"/>
                      <p:cNvGrpSpPr>
                        <a:grpSpLocks/>
                      </p:cNvGrpSpPr>
                      <p:nvPr/>
                    </p:nvGrpSpPr>
                    <p:grpSpPr bwMode="auto">
                      <a:xfrm>
                        <a:off x="2243" y="1761"/>
                        <a:ext cx="393" cy="231"/>
                        <a:chOff x="2243" y="1761"/>
                        <a:chExt cx="393" cy="231"/>
                      </a:xfrm>
                    </p:grpSpPr>
                    <p:sp>
                      <p:nvSpPr>
                        <p:cNvPr id="122768" name="Freeform 870"/>
                        <p:cNvSpPr>
                          <a:spLocks/>
                        </p:cNvSpPr>
                        <p:nvPr/>
                      </p:nvSpPr>
                      <p:spPr bwMode="auto">
                        <a:xfrm>
                          <a:off x="2243" y="1984"/>
                          <a:ext cx="6" cy="8"/>
                        </a:xfrm>
                        <a:custGeom>
                          <a:avLst/>
                          <a:gdLst>
                            <a:gd name="T0" fmla="*/ 0 w 26"/>
                            <a:gd name="T1" fmla="*/ 0 h 39"/>
                            <a:gd name="T2" fmla="*/ 0 w 26"/>
                            <a:gd name="T3" fmla="*/ 0 h 39"/>
                            <a:gd name="T4" fmla="*/ 0 w 26"/>
                            <a:gd name="T5" fmla="*/ 0 h 39"/>
                            <a:gd name="T6" fmla="*/ 0 w 26"/>
                            <a:gd name="T7" fmla="*/ 0 h 39"/>
                            <a:gd name="T8" fmla="*/ 0 w 26"/>
                            <a:gd name="T9" fmla="*/ 0 h 39"/>
                            <a:gd name="T10" fmla="*/ 0 w 26"/>
                            <a:gd name="T11" fmla="*/ 0 h 39"/>
                            <a:gd name="T12" fmla="*/ 0 w 26"/>
                            <a:gd name="T13" fmla="*/ 0 h 39"/>
                            <a:gd name="T14" fmla="*/ 0 w 26"/>
                            <a:gd name="T15" fmla="*/ 0 h 39"/>
                            <a:gd name="T16" fmla="*/ 0 w 26"/>
                            <a:gd name="T17" fmla="*/ 0 h 39"/>
                            <a:gd name="T18" fmla="*/ 0 w 26"/>
                            <a:gd name="T19" fmla="*/ 0 h 39"/>
                            <a:gd name="T20" fmla="*/ 0 w 26"/>
                            <a:gd name="T21" fmla="*/ 0 h 39"/>
                            <a:gd name="T22" fmla="*/ 0 w 26"/>
                            <a:gd name="T23" fmla="*/ 0 h 39"/>
                            <a:gd name="T24" fmla="*/ 0 w 26"/>
                            <a:gd name="T25" fmla="*/ 0 h 39"/>
                            <a:gd name="T26" fmla="*/ 0 w 26"/>
                            <a:gd name="T27" fmla="*/ 0 h 39"/>
                            <a:gd name="T28" fmla="*/ 0 w 26"/>
                            <a:gd name="T29" fmla="*/ 0 h 39"/>
                            <a:gd name="T30" fmla="*/ 0 w 26"/>
                            <a:gd name="T31" fmla="*/ 0 h 39"/>
                            <a:gd name="T32" fmla="*/ 0 w 26"/>
                            <a:gd name="T33" fmla="*/ 0 h 39"/>
                            <a:gd name="T34" fmla="*/ 0 w 26"/>
                            <a:gd name="T35" fmla="*/ 0 h 39"/>
                            <a:gd name="T36" fmla="*/ 0 w 26"/>
                            <a:gd name="T37" fmla="*/ 0 h 39"/>
                            <a:gd name="T38" fmla="*/ 0 w 26"/>
                            <a:gd name="T39" fmla="*/ 0 h 39"/>
                            <a:gd name="T40" fmla="*/ 0 w 26"/>
                            <a:gd name="T41" fmla="*/ 0 h 39"/>
                            <a:gd name="T42" fmla="*/ 0 w 26"/>
                            <a:gd name="T43" fmla="*/ 0 h 39"/>
                            <a:gd name="T44" fmla="*/ 0 w 26"/>
                            <a:gd name="T45" fmla="*/ 0 h 39"/>
                            <a:gd name="T46" fmla="*/ 0 w 26"/>
                            <a:gd name="T47" fmla="*/ 0 h 39"/>
                            <a:gd name="T48" fmla="*/ 0 w 26"/>
                            <a:gd name="T49" fmla="*/ 0 h 39"/>
                            <a:gd name="T50" fmla="*/ 0 w 26"/>
                            <a:gd name="T51" fmla="*/ 0 h 39"/>
                            <a:gd name="T52" fmla="*/ 0 w 26"/>
                            <a:gd name="T53" fmla="*/ 0 h 39"/>
                            <a:gd name="T54" fmla="*/ 0 w 26"/>
                            <a:gd name="T55" fmla="*/ 0 h 39"/>
                            <a:gd name="T56" fmla="*/ 0 w 26"/>
                            <a:gd name="T57" fmla="*/ 0 h 39"/>
                            <a:gd name="T58" fmla="*/ 0 w 26"/>
                            <a:gd name="T59" fmla="*/ 0 h 39"/>
                            <a:gd name="T60" fmla="*/ 0 w 26"/>
                            <a:gd name="T61" fmla="*/ 0 h 39"/>
                            <a:gd name="T62" fmla="*/ 0 w 26"/>
                            <a:gd name="T63" fmla="*/ 0 h 39"/>
                            <a:gd name="T64" fmla="*/ 0 w 26"/>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9"/>
                            <a:gd name="T101" fmla="*/ 26 w 26"/>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9">
                              <a:moveTo>
                                <a:pt x="0" y="28"/>
                              </a:moveTo>
                              <a:lnTo>
                                <a:pt x="0" y="31"/>
                              </a:lnTo>
                              <a:lnTo>
                                <a:pt x="0" y="34"/>
                              </a:lnTo>
                              <a:lnTo>
                                <a:pt x="4" y="37"/>
                              </a:lnTo>
                              <a:lnTo>
                                <a:pt x="7" y="37"/>
                              </a:lnTo>
                              <a:lnTo>
                                <a:pt x="7" y="39"/>
                              </a:lnTo>
                              <a:lnTo>
                                <a:pt x="11" y="39"/>
                              </a:lnTo>
                              <a:lnTo>
                                <a:pt x="13" y="39"/>
                              </a:lnTo>
                              <a:lnTo>
                                <a:pt x="17" y="39"/>
                              </a:lnTo>
                              <a:lnTo>
                                <a:pt x="20" y="37"/>
                              </a:lnTo>
                              <a:lnTo>
                                <a:pt x="23" y="37"/>
                              </a:lnTo>
                              <a:lnTo>
                                <a:pt x="23" y="34"/>
                              </a:lnTo>
                              <a:lnTo>
                                <a:pt x="23" y="31"/>
                              </a:lnTo>
                              <a:lnTo>
                                <a:pt x="26" y="31"/>
                              </a:lnTo>
                              <a:lnTo>
                                <a:pt x="26" y="17"/>
                              </a:lnTo>
                              <a:lnTo>
                                <a:pt x="26" y="9"/>
                              </a:lnTo>
                              <a:lnTo>
                                <a:pt x="23" y="9"/>
                              </a:lnTo>
                              <a:lnTo>
                                <a:pt x="23" y="6"/>
                              </a:lnTo>
                              <a:lnTo>
                                <a:pt x="23" y="3"/>
                              </a:lnTo>
                              <a:lnTo>
                                <a:pt x="20" y="3"/>
                              </a:lnTo>
                              <a:lnTo>
                                <a:pt x="17" y="3"/>
                              </a:lnTo>
                              <a:lnTo>
                                <a:pt x="17" y="0"/>
                              </a:lnTo>
                              <a:lnTo>
                                <a:pt x="13" y="0"/>
                              </a:lnTo>
                              <a:lnTo>
                                <a:pt x="11" y="0"/>
                              </a:lnTo>
                              <a:lnTo>
                                <a:pt x="7" y="3"/>
                              </a:lnTo>
                              <a:lnTo>
                                <a:pt x="4" y="3"/>
                              </a:lnTo>
                              <a:lnTo>
                                <a:pt x="0" y="6"/>
                              </a:lnTo>
                              <a:lnTo>
                                <a:pt x="0" y="9"/>
                              </a:lnTo>
                              <a:lnTo>
                                <a:pt x="0" y="15"/>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769" name="Line 871"/>
                        <p:cNvSpPr>
                          <a:spLocks noChangeShapeType="1"/>
                        </p:cNvSpPr>
                        <p:nvPr/>
                      </p:nvSpPr>
                      <p:spPr bwMode="auto">
                        <a:xfrm>
                          <a:off x="2246" y="1984"/>
                          <a:ext cx="1" cy="1"/>
                        </a:xfrm>
                        <a:prstGeom prst="line">
                          <a:avLst/>
                        </a:prstGeom>
                        <a:noFill/>
                        <a:ln w="28575">
                          <a:solidFill>
                            <a:schemeClr val="tx1"/>
                          </a:solidFill>
                          <a:round/>
                          <a:headEnd/>
                          <a:tailEnd/>
                        </a:ln>
                      </p:spPr>
                      <p:txBody>
                        <a:bodyPr/>
                        <a:lstStyle/>
                        <a:p>
                          <a:endParaRPr lang="fr-CA"/>
                        </a:p>
                      </p:txBody>
                    </p:sp>
                    <p:sp>
                      <p:nvSpPr>
                        <p:cNvPr id="122770" name="Freeform 872"/>
                        <p:cNvSpPr>
                          <a:spLocks/>
                        </p:cNvSpPr>
                        <p:nvPr/>
                      </p:nvSpPr>
                      <p:spPr bwMode="auto">
                        <a:xfrm>
                          <a:off x="2243" y="1984"/>
                          <a:ext cx="13" cy="5"/>
                        </a:xfrm>
                        <a:custGeom>
                          <a:avLst/>
                          <a:gdLst>
                            <a:gd name="T0" fmla="*/ 0 w 54"/>
                            <a:gd name="T1" fmla="*/ 0 h 22"/>
                            <a:gd name="T2" fmla="*/ 0 w 54"/>
                            <a:gd name="T3" fmla="*/ 0 h 22"/>
                            <a:gd name="T4" fmla="*/ 0 w 54"/>
                            <a:gd name="T5" fmla="*/ 0 h 22"/>
                            <a:gd name="T6" fmla="*/ 0 w 54"/>
                            <a:gd name="T7" fmla="*/ 0 h 22"/>
                            <a:gd name="T8" fmla="*/ 0 w 54"/>
                            <a:gd name="T9" fmla="*/ 0 h 22"/>
                            <a:gd name="T10" fmla="*/ 0 w 54"/>
                            <a:gd name="T11" fmla="*/ 0 h 22"/>
                            <a:gd name="T12" fmla="*/ 0 w 54"/>
                            <a:gd name="T13" fmla="*/ 0 h 22"/>
                            <a:gd name="T14" fmla="*/ 0 w 54"/>
                            <a:gd name="T15" fmla="*/ 0 h 22"/>
                            <a:gd name="T16" fmla="*/ 0 w 54"/>
                            <a:gd name="T17" fmla="*/ 0 h 22"/>
                            <a:gd name="T18" fmla="*/ 0 w 54"/>
                            <a:gd name="T19" fmla="*/ 0 h 22"/>
                            <a:gd name="T20" fmla="*/ 0 w 54"/>
                            <a:gd name="T21" fmla="*/ 0 h 22"/>
                            <a:gd name="T22" fmla="*/ 0 w 54"/>
                            <a:gd name="T23" fmla="*/ 0 h 22"/>
                            <a:gd name="T24" fmla="*/ 0 w 54"/>
                            <a:gd name="T25" fmla="*/ 0 h 22"/>
                            <a:gd name="T26" fmla="*/ 0 w 54"/>
                            <a:gd name="T27" fmla="*/ 0 h 22"/>
                            <a:gd name="T28" fmla="*/ 0 w 54"/>
                            <a:gd name="T29" fmla="*/ 0 h 22"/>
                            <a:gd name="T30" fmla="*/ 0 w 54"/>
                            <a:gd name="T31" fmla="*/ 0 h 22"/>
                            <a:gd name="T32" fmla="*/ 0 w 54"/>
                            <a:gd name="T33" fmla="*/ 0 h 22"/>
                            <a:gd name="T34" fmla="*/ 0 w 54"/>
                            <a:gd name="T35" fmla="*/ 0 h 22"/>
                            <a:gd name="T36" fmla="*/ 0 w 54"/>
                            <a:gd name="T37" fmla="*/ 0 h 22"/>
                            <a:gd name="T38" fmla="*/ 0 w 54"/>
                            <a:gd name="T39" fmla="*/ 0 h 22"/>
                            <a:gd name="T40" fmla="*/ 0 w 54"/>
                            <a:gd name="T41" fmla="*/ 0 h 22"/>
                            <a:gd name="T42" fmla="*/ 0 w 54"/>
                            <a:gd name="T43" fmla="*/ 0 h 22"/>
                            <a:gd name="T44" fmla="*/ 0 w 54"/>
                            <a:gd name="T45" fmla="*/ 0 h 22"/>
                            <a:gd name="T46" fmla="*/ 0 w 54"/>
                            <a:gd name="T47" fmla="*/ 0 h 22"/>
                            <a:gd name="T48" fmla="*/ 0 w 54"/>
                            <a:gd name="T49" fmla="*/ 0 h 22"/>
                            <a:gd name="T50" fmla="*/ 0 w 54"/>
                            <a:gd name="T51" fmla="*/ 0 h 22"/>
                            <a:gd name="T52" fmla="*/ 0 w 54"/>
                            <a:gd name="T53" fmla="*/ 0 h 22"/>
                            <a:gd name="T54" fmla="*/ 0 w 54"/>
                            <a:gd name="T55" fmla="*/ 0 h 22"/>
                            <a:gd name="T56" fmla="*/ 0 w 54"/>
                            <a:gd name="T57" fmla="*/ 0 h 22"/>
                            <a:gd name="T58" fmla="*/ 0 w 54"/>
                            <a:gd name="T59" fmla="*/ 0 h 22"/>
                            <a:gd name="T60" fmla="*/ 0 w 54"/>
                            <a:gd name="T61" fmla="*/ 0 h 22"/>
                            <a:gd name="T62" fmla="*/ 0 w 54"/>
                            <a:gd name="T63" fmla="*/ 0 h 22"/>
                            <a:gd name="T64" fmla="*/ 0 w 54"/>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2"/>
                            <a:gd name="T101" fmla="*/ 54 w 54"/>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2">
                              <a:moveTo>
                                <a:pt x="13" y="0"/>
                              </a:moveTo>
                              <a:lnTo>
                                <a:pt x="11" y="0"/>
                              </a:lnTo>
                              <a:lnTo>
                                <a:pt x="7" y="3"/>
                              </a:lnTo>
                              <a:lnTo>
                                <a:pt x="4" y="3"/>
                              </a:lnTo>
                              <a:lnTo>
                                <a:pt x="0" y="6"/>
                              </a:lnTo>
                              <a:lnTo>
                                <a:pt x="0" y="9"/>
                              </a:lnTo>
                              <a:lnTo>
                                <a:pt x="0" y="11"/>
                              </a:lnTo>
                              <a:lnTo>
                                <a:pt x="0" y="15"/>
                              </a:lnTo>
                              <a:lnTo>
                                <a:pt x="0" y="17"/>
                              </a:lnTo>
                              <a:lnTo>
                                <a:pt x="4" y="20"/>
                              </a:lnTo>
                              <a:lnTo>
                                <a:pt x="7" y="22"/>
                              </a:lnTo>
                              <a:lnTo>
                                <a:pt x="11" y="22"/>
                              </a:lnTo>
                              <a:lnTo>
                                <a:pt x="39" y="22"/>
                              </a:lnTo>
                              <a:lnTo>
                                <a:pt x="45" y="22"/>
                              </a:lnTo>
                              <a:lnTo>
                                <a:pt x="48" y="22"/>
                              </a:lnTo>
                              <a:lnTo>
                                <a:pt x="52" y="20"/>
                              </a:lnTo>
                              <a:lnTo>
                                <a:pt x="52" y="17"/>
                              </a:lnTo>
                              <a:lnTo>
                                <a:pt x="54" y="17"/>
                              </a:lnTo>
                              <a:lnTo>
                                <a:pt x="54" y="15"/>
                              </a:lnTo>
                              <a:lnTo>
                                <a:pt x="54" y="11"/>
                              </a:lnTo>
                              <a:lnTo>
                                <a:pt x="54" y="9"/>
                              </a:lnTo>
                              <a:lnTo>
                                <a:pt x="52" y="6"/>
                              </a:lnTo>
                              <a:lnTo>
                                <a:pt x="52" y="3"/>
                              </a:lnTo>
                              <a:lnTo>
                                <a:pt x="48" y="3"/>
                              </a:lnTo>
                              <a:lnTo>
                                <a:pt x="45" y="3"/>
                              </a:lnTo>
                              <a:lnTo>
                                <a:pt x="43"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771" name="Line 873"/>
                        <p:cNvSpPr>
                          <a:spLocks noChangeShapeType="1"/>
                        </p:cNvSpPr>
                        <p:nvPr/>
                      </p:nvSpPr>
                      <p:spPr bwMode="auto">
                        <a:xfrm>
                          <a:off x="2250" y="1986"/>
                          <a:ext cx="1" cy="1"/>
                        </a:xfrm>
                        <a:prstGeom prst="line">
                          <a:avLst/>
                        </a:prstGeom>
                        <a:noFill/>
                        <a:ln w="28575">
                          <a:solidFill>
                            <a:schemeClr val="tx1"/>
                          </a:solidFill>
                          <a:round/>
                          <a:headEnd/>
                          <a:tailEnd/>
                        </a:ln>
                      </p:spPr>
                      <p:txBody>
                        <a:bodyPr/>
                        <a:lstStyle/>
                        <a:p>
                          <a:endParaRPr lang="fr-CA"/>
                        </a:p>
                      </p:txBody>
                    </p:sp>
                    <p:sp>
                      <p:nvSpPr>
                        <p:cNvPr id="122772" name="Freeform 874"/>
                        <p:cNvSpPr>
                          <a:spLocks/>
                        </p:cNvSpPr>
                        <p:nvPr/>
                      </p:nvSpPr>
                      <p:spPr bwMode="auto">
                        <a:xfrm>
                          <a:off x="2250" y="1981"/>
                          <a:ext cx="6" cy="8"/>
                        </a:xfrm>
                        <a:custGeom>
                          <a:avLst/>
                          <a:gdLst>
                            <a:gd name="T0" fmla="*/ 0 w 24"/>
                            <a:gd name="T1" fmla="*/ 0 h 36"/>
                            <a:gd name="T2" fmla="*/ 0 w 24"/>
                            <a:gd name="T3" fmla="*/ 0 h 36"/>
                            <a:gd name="T4" fmla="*/ 0 w 24"/>
                            <a:gd name="T5" fmla="*/ 0 h 36"/>
                            <a:gd name="T6" fmla="*/ 0 w 24"/>
                            <a:gd name="T7" fmla="*/ 0 h 36"/>
                            <a:gd name="T8" fmla="*/ 0 w 24"/>
                            <a:gd name="T9" fmla="*/ 0 h 36"/>
                            <a:gd name="T10" fmla="*/ 0 w 24"/>
                            <a:gd name="T11" fmla="*/ 0 h 36"/>
                            <a:gd name="T12" fmla="*/ 0 w 24"/>
                            <a:gd name="T13" fmla="*/ 0 h 36"/>
                            <a:gd name="T14" fmla="*/ 0 w 24"/>
                            <a:gd name="T15" fmla="*/ 0 h 36"/>
                            <a:gd name="T16" fmla="*/ 0 w 24"/>
                            <a:gd name="T17" fmla="*/ 0 h 36"/>
                            <a:gd name="T18" fmla="*/ 0 w 24"/>
                            <a:gd name="T19" fmla="*/ 0 h 36"/>
                            <a:gd name="T20" fmla="*/ 0 w 24"/>
                            <a:gd name="T21" fmla="*/ 0 h 36"/>
                            <a:gd name="T22" fmla="*/ 0 w 24"/>
                            <a:gd name="T23" fmla="*/ 0 h 36"/>
                            <a:gd name="T24" fmla="*/ 0 w 24"/>
                            <a:gd name="T25" fmla="*/ 0 h 36"/>
                            <a:gd name="T26" fmla="*/ 0 w 24"/>
                            <a:gd name="T27" fmla="*/ 0 h 36"/>
                            <a:gd name="T28" fmla="*/ 0 w 24"/>
                            <a:gd name="T29" fmla="*/ 0 h 36"/>
                            <a:gd name="T30" fmla="*/ 0 w 24"/>
                            <a:gd name="T31" fmla="*/ 0 h 36"/>
                            <a:gd name="T32" fmla="*/ 0 w 24"/>
                            <a:gd name="T33" fmla="*/ 0 h 36"/>
                            <a:gd name="T34" fmla="*/ 0 w 24"/>
                            <a:gd name="T35" fmla="*/ 0 h 36"/>
                            <a:gd name="T36" fmla="*/ 0 w 24"/>
                            <a:gd name="T37" fmla="*/ 0 h 36"/>
                            <a:gd name="T38" fmla="*/ 0 w 24"/>
                            <a:gd name="T39" fmla="*/ 0 h 36"/>
                            <a:gd name="T40" fmla="*/ 0 w 24"/>
                            <a:gd name="T41" fmla="*/ 0 h 36"/>
                            <a:gd name="T42" fmla="*/ 0 w 24"/>
                            <a:gd name="T43" fmla="*/ 0 h 36"/>
                            <a:gd name="T44" fmla="*/ 0 w 24"/>
                            <a:gd name="T45" fmla="*/ 0 h 36"/>
                            <a:gd name="T46" fmla="*/ 0 w 24"/>
                            <a:gd name="T47" fmla="*/ 0 h 36"/>
                            <a:gd name="T48" fmla="*/ 0 w 24"/>
                            <a:gd name="T49" fmla="*/ 0 h 36"/>
                            <a:gd name="T50" fmla="*/ 0 w 24"/>
                            <a:gd name="T51" fmla="*/ 0 h 36"/>
                            <a:gd name="T52" fmla="*/ 0 w 24"/>
                            <a:gd name="T53" fmla="*/ 0 h 36"/>
                            <a:gd name="T54" fmla="*/ 0 w 24"/>
                            <a:gd name="T55" fmla="*/ 0 h 36"/>
                            <a:gd name="T56" fmla="*/ 0 w 24"/>
                            <a:gd name="T57" fmla="*/ 0 h 36"/>
                            <a:gd name="T58" fmla="*/ 0 w 24"/>
                            <a:gd name="T59" fmla="*/ 0 h 36"/>
                            <a:gd name="T60" fmla="*/ 0 w 24"/>
                            <a:gd name="T61" fmla="*/ 0 h 36"/>
                            <a:gd name="T62" fmla="*/ 0 w 24"/>
                            <a:gd name="T63" fmla="*/ 0 h 36"/>
                            <a:gd name="T64" fmla="*/ 0 w 24"/>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
                            <a:gd name="T100" fmla="*/ 0 h 36"/>
                            <a:gd name="T101" fmla="*/ 24 w 24"/>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 h="36">
                              <a:moveTo>
                                <a:pt x="0" y="25"/>
                              </a:moveTo>
                              <a:lnTo>
                                <a:pt x="0" y="29"/>
                              </a:lnTo>
                              <a:lnTo>
                                <a:pt x="0" y="31"/>
                              </a:lnTo>
                              <a:lnTo>
                                <a:pt x="2" y="34"/>
                              </a:lnTo>
                              <a:lnTo>
                                <a:pt x="6" y="36"/>
                              </a:lnTo>
                              <a:lnTo>
                                <a:pt x="9" y="36"/>
                              </a:lnTo>
                              <a:lnTo>
                                <a:pt x="13" y="36"/>
                              </a:lnTo>
                              <a:lnTo>
                                <a:pt x="15" y="36"/>
                              </a:lnTo>
                              <a:lnTo>
                                <a:pt x="18" y="36"/>
                              </a:lnTo>
                              <a:lnTo>
                                <a:pt x="22" y="34"/>
                              </a:lnTo>
                              <a:lnTo>
                                <a:pt x="22" y="31"/>
                              </a:lnTo>
                              <a:lnTo>
                                <a:pt x="24" y="31"/>
                              </a:lnTo>
                              <a:lnTo>
                                <a:pt x="24" y="29"/>
                              </a:lnTo>
                              <a:lnTo>
                                <a:pt x="24" y="14"/>
                              </a:lnTo>
                              <a:lnTo>
                                <a:pt x="24" y="9"/>
                              </a:lnTo>
                              <a:lnTo>
                                <a:pt x="24" y="6"/>
                              </a:lnTo>
                              <a:lnTo>
                                <a:pt x="22" y="4"/>
                              </a:lnTo>
                              <a:lnTo>
                                <a:pt x="18" y="0"/>
                              </a:lnTo>
                              <a:lnTo>
                                <a:pt x="15" y="0"/>
                              </a:lnTo>
                              <a:lnTo>
                                <a:pt x="13" y="0"/>
                              </a:lnTo>
                              <a:lnTo>
                                <a:pt x="9" y="0"/>
                              </a:lnTo>
                              <a:lnTo>
                                <a:pt x="6" y="0"/>
                              </a:lnTo>
                              <a:lnTo>
                                <a:pt x="2" y="4"/>
                              </a:lnTo>
                              <a:lnTo>
                                <a:pt x="0" y="4"/>
                              </a:lnTo>
                              <a:lnTo>
                                <a:pt x="0" y="6"/>
                              </a:lnTo>
                              <a:lnTo>
                                <a:pt x="0" y="12"/>
                              </a:lnTo>
                              <a:lnTo>
                                <a:pt x="0" y="25"/>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773" name="Line 875"/>
                        <p:cNvSpPr>
                          <a:spLocks noChangeShapeType="1"/>
                        </p:cNvSpPr>
                        <p:nvPr/>
                      </p:nvSpPr>
                      <p:spPr bwMode="auto">
                        <a:xfrm>
                          <a:off x="2253" y="1981"/>
                          <a:ext cx="1" cy="1"/>
                        </a:xfrm>
                        <a:prstGeom prst="line">
                          <a:avLst/>
                        </a:prstGeom>
                        <a:noFill/>
                        <a:ln w="28575">
                          <a:solidFill>
                            <a:schemeClr val="tx1"/>
                          </a:solidFill>
                          <a:round/>
                          <a:headEnd/>
                          <a:tailEnd/>
                        </a:ln>
                      </p:spPr>
                      <p:txBody>
                        <a:bodyPr/>
                        <a:lstStyle/>
                        <a:p>
                          <a:endParaRPr lang="fr-CA"/>
                        </a:p>
                      </p:txBody>
                    </p:sp>
                    <p:sp>
                      <p:nvSpPr>
                        <p:cNvPr id="122774" name="Freeform 876"/>
                        <p:cNvSpPr>
                          <a:spLocks/>
                        </p:cNvSpPr>
                        <p:nvPr/>
                      </p:nvSpPr>
                      <p:spPr bwMode="auto">
                        <a:xfrm>
                          <a:off x="2250" y="1981"/>
                          <a:ext cx="14" cy="5"/>
                        </a:xfrm>
                        <a:custGeom>
                          <a:avLst/>
                          <a:gdLst>
                            <a:gd name="T0" fmla="*/ 0 w 54"/>
                            <a:gd name="T1" fmla="*/ 0 h 23"/>
                            <a:gd name="T2" fmla="*/ 0 w 54"/>
                            <a:gd name="T3" fmla="*/ 0 h 23"/>
                            <a:gd name="T4" fmla="*/ 0 w 54"/>
                            <a:gd name="T5" fmla="*/ 0 h 23"/>
                            <a:gd name="T6" fmla="*/ 0 w 54"/>
                            <a:gd name="T7" fmla="*/ 0 h 23"/>
                            <a:gd name="T8" fmla="*/ 0 w 54"/>
                            <a:gd name="T9" fmla="*/ 0 h 23"/>
                            <a:gd name="T10" fmla="*/ 0 w 54"/>
                            <a:gd name="T11" fmla="*/ 0 h 23"/>
                            <a:gd name="T12" fmla="*/ 0 w 54"/>
                            <a:gd name="T13" fmla="*/ 0 h 23"/>
                            <a:gd name="T14" fmla="*/ 0 w 54"/>
                            <a:gd name="T15" fmla="*/ 0 h 23"/>
                            <a:gd name="T16" fmla="*/ 0 w 54"/>
                            <a:gd name="T17" fmla="*/ 0 h 23"/>
                            <a:gd name="T18" fmla="*/ 0 w 54"/>
                            <a:gd name="T19" fmla="*/ 0 h 23"/>
                            <a:gd name="T20" fmla="*/ 0 w 54"/>
                            <a:gd name="T21" fmla="*/ 0 h 23"/>
                            <a:gd name="T22" fmla="*/ 0 w 54"/>
                            <a:gd name="T23" fmla="*/ 0 h 23"/>
                            <a:gd name="T24" fmla="*/ 0 w 54"/>
                            <a:gd name="T25" fmla="*/ 0 h 23"/>
                            <a:gd name="T26" fmla="*/ 0 w 54"/>
                            <a:gd name="T27" fmla="*/ 0 h 23"/>
                            <a:gd name="T28" fmla="*/ 0 w 54"/>
                            <a:gd name="T29" fmla="*/ 0 h 23"/>
                            <a:gd name="T30" fmla="*/ 0 w 54"/>
                            <a:gd name="T31" fmla="*/ 0 h 23"/>
                            <a:gd name="T32" fmla="*/ 0 w 54"/>
                            <a:gd name="T33" fmla="*/ 0 h 23"/>
                            <a:gd name="T34" fmla="*/ 0 w 54"/>
                            <a:gd name="T35" fmla="*/ 0 h 23"/>
                            <a:gd name="T36" fmla="*/ 0 w 54"/>
                            <a:gd name="T37" fmla="*/ 0 h 23"/>
                            <a:gd name="T38" fmla="*/ 0 w 54"/>
                            <a:gd name="T39" fmla="*/ 0 h 23"/>
                            <a:gd name="T40" fmla="*/ 0 w 54"/>
                            <a:gd name="T41" fmla="*/ 0 h 23"/>
                            <a:gd name="T42" fmla="*/ 0 w 54"/>
                            <a:gd name="T43" fmla="*/ 0 h 23"/>
                            <a:gd name="T44" fmla="*/ 0 w 54"/>
                            <a:gd name="T45" fmla="*/ 0 h 23"/>
                            <a:gd name="T46" fmla="*/ 0 w 54"/>
                            <a:gd name="T47" fmla="*/ 0 h 23"/>
                            <a:gd name="T48" fmla="*/ 0 w 54"/>
                            <a:gd name="T49" fmla="*/ 0 h 23"/>
                            <a:gd name="T50" fmla="*/ 0 w 54"/>
                            <a:gd name="T51" fmla="*/ 0 h 23"/>
                            <a:gd name="T52" fmla="*/ 0 w 54"/>
                            <a:gd name="T53" fmla="*/ 0 h 23"/>
                            <a:gd name="T54" fmla="*/ 0 w 54"/>
                            <a:gd name="T55" fmla="*/ 0 h 23"/>
                            <a:gd name="T56" fmla="*/ 0 w 54"/>
                            <a:gd name="T57" fmla="*/ 0 h 23"/>
                            <a:gd name="T58" fmla="*/ 0 w 54"/>
                            <a:gd name="T59" fmla="*/ 0 h 23"/>
                            <a:gd name="T60" fmla="*/ 0 w 54"/>
                            <a:gd name="T61" fmla="*/ 0 h 23"/>
                            <a:gd name="T62" fmla="*/ 0 w 54"/>
                            <a:gd name="T63" fmla="*/ 0 h 23"/>
                            <a:gd name="T64" fmla="*/ 0 w 54"/>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3"/>
                            <a:gd name="T101" fmla="*/ 54 w 54"/>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3">
                              <a:moveTo>
                                <a:pt x="13" y="0"/>
                              </a:moveTo>
                              <a:lnTo>
                                <a:pt x="9" y="0"/>
                              </a:lnTo>
                              <a:lnTo>
                                <a:pt x="6" y="0"/>
                              </a:lnTo>
                              <a:lnTo>
                                <a:pt x="2" y="4"/>
                              </a:lnTo>
                              <a:lnTo>
                                <a:pt x="0" y="4"/>
                              </a:lnTo>
                              <a:lnTo>
                                <a:pt x="0" y="6"/>
                              </a:lnTo>
                              <a:lnTo>
                                <a:pt x="0" y="9"/>
                              </a:lnTo>
                              <a:lnTo>
                                <a:pt x="0" y="12"/>
                              </a:lnTo>
                              <a:lnTo>
                                <a:pt x="0" y="14"/>
                              </a:lnTo>
                              <a:lnTo>
                                <a:pt x="0" y="17"/>
                              </a:lnTo>
                              <a:lnTo>
                                <a:pt x="2" y="17"/>
                              </a:lnTo>
                              <a:lnTo>
                                <a:pt x="6" y="20"/>
                              </a:lnTo>
                              <a:lnTo>
                                <a:pt x="9" y="23"/>
                              </a:lnTo>
                              <a:lnTo>
                                <a:pt x="37" y="23"/>
                              </a:lnTo>
                              <a:lnTo>
                                <a:pt x="44" y="23"/>
                              </a:lnTo>
                              <a:lnTo>
                                <a:pt x="44" y="20"/>
                              </a:lnTo>
                              <a:lnTo>
                                <a:pt x="48" y="20"/>
                              </a:lnTo>
                              <a:lnTo>
                                <a:pt x="50" y="17"/>
                              </a:lnTo>
                              <a:lnTo>
                                <a:pt x="54" y="14"/>
                              </a:lnTo>
                              <a:lnTo>
                                <a:pt x="54" y="12"/>
                              </a:lnTo>
                              <a:lnTo>
                                <a:pt x="54" y="9"/>
                              </a:lnTo>
                              <a:lnTo>
                                <a:pt x="54" y="6"/>
                              </a:lnTo>
                              <a:lnTo>
                                <a:pt x="50" y="4"/>
                              </a:lnTo>
                              <a:lnTo>
                                <a:pt x="48" y="0"/>
                              </a:lnTo>
                              <a:lnTo>
                                <a:pt x="44" y="0"/>
                              </a:lnTo>
                              <a:lnTo>
                                <a:pt x="41"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775" name="Line 877"/>
                        <p:cNvSpPr>
                          <a:spLocks noChangeShapeType="1"/>
                        </p:cNvSpPr>
                        <p:nvPr/>
                      </p:nvSpPr>
                      <p:spPr bwMode="auto">
                        <a:xfrm>
                          <a:off x="2257" y="1984"/>
                          <a:ext cx="1" cy="1"/>
                        </a:xfrm>
                        <a:prstGeom prst="line">
                          <a:avLst/>
                        </a:prstGeom>
                        <a:noFill/>
                        <a:ln w="28575">
                          <a:solidFill>
                            <a:schemeClr val="tx1"/>
                          </a:solidFill>
                          <a:round/>
                          <a:headEnd/>
                          <a:tailEnd/>
                        </a:ln>
                      </p:spPr>
                      <p:txBody>
                        <a:bodyPr/>
                        <a:lstStyle/>
                        <a:p>
                          <a:endParaRPr lang="fr-CA"/>
                        </a:p>
                      </p:txBody>
                    </p:sp>
                    <p:sp>
                      <p:nvSpPr>
                        <p:cNvPr id="122776" name="Freeform 878"/>
                        <p:cNvSpPr>
                          <a:spLocks/>
                        </p:cNvSpPr>
                        <p:nvPr/>
                      </p:nvSpPr>
                      <p:spPr bwMode="auto">
                        <a:xfrm>
                          <a:off x="2257" y="1978"/>
                          <a:ext cx="7" cy="8"/>
                        </a:xfrm>
                        <a:custGeom>
                          <a:avLst/>
                          <a:gdLst>
                            <a:gd name="T0" fmla="*/ 0 w 26"/>
                            <a:gd name="T1" fmla="*/ 0 h 40"/>
                            <a:gd name="T2" fmla="*/ 0 w 26"/>
                            <a:gd name="T3" fmla="*/ 0 h 40"/>
                            <a:gd name="T4" fmla="*/ 0 w 26"/>
                            <a:gd name="T5" fmla="*/ 0 h 40"/>
                            <a:gd name="T6" fmla="*/ 0 w 26"/>
                            <a:gd name="T7" fmla="*/ 0 h 40"/>
                            <a:gd name="T8" fmla="*/ 0 w 26"/>
                            <a:gd name="T9" fmla="*/ 0 h 40"/>
                            <a:gd name="T10" fmla="*/ 0 w 26"/>
                            <a:gd name="T11" fmla="*/ 0 h 40"/>
                            <a:gd name="T12" fmla="*/ 0 w 26"/>
                            <a:gd name="T13" fmla="*/ 0 h 40"/>
                            <a:gd name="T14" fmla="*/ 0 w 26"/>
                            <a:gd name="T15" fmla="*/ 0 h 40"/>
                            <a:gd name="T16" fmla="*/ 0 w 26"/>
                            <a:gd name="T17" fmla="*/ 0 h 40"/>
                            <a:gd name="T18" fmla="*/ 0 w 26"/>
                            <a:gd name="T19" fmla="*/ 0 h 40"/>
                            <a:gd name="T20" fmla="*/ 0 w 26"/>
                            <a:gd name="T21" fmla="*/ 0 h 40"/>
                            <a:gd name="T22" fmla="*/ 0 w 26"/>
                            <a:gd name="T23" fmla="*/ 0 h 40"/>
                            <a:gd name="T24" fmla="*/ 0 w 26"/>
                            <a:gd name="T25" fmla="*/ 0 h 40"/>
                            <a:gd name="T26" fmla="*/ 0 w 26"/>
                            <a:gd name="T27" fmla="*/ 0 h 40"/>
                            <a:gd name="T28" fmla="*/ 0 w 26"/>
                            <a:gd name="T29" fmla="*/ 0 h 40"/>
                            <a:gd name="T30" fmla="*/ 0 w 26"/>
                            <a:gd name="T31" fmla="*/ 0 h 40"/>
                            <a:gd name="T32" fmla="*/ 0 w 26"/>
                            <a:gd name="T33" fmla="*/ 0 h 40"/>
                            <a:gd name="T34" fmla="*/ 0 w 26"/>
                            <a:gd name="T35" fmla="*/ 0 h 40"/>
                            <a:gd name="T36" fmla="*/ 0 w 26"/>
                            <a:gd name="T37" fmla="*/ 0 h 40"/>
                            <a:gd name="T38" fmla="*/ 0 w 26"/>
                            <a:gd name="T39" fmla="*/ 0 h 40"/>
                            <a:gd name="T40" fmla="*/ 0 w 26"/>
                            <a:gd name="T41" fmla="*/ 0 h 40"/>
                            <a:gd name="T42" fmla="*/ 0 w 26"/>
                            <a:gd name="T43" fmla="*/ 0 h 40"/>
                            <a:gd name="T44" fmla="*/ 0 w 26"/>
                            <a:gd name="T45" fmla="*/ 0 h 40"/>
                            <a:gd name="T46" fmla="*/ 0 w 26"/>
                            <a:gd name="T47" fmla="*/ 0 h 40"/>
                            <a:gd name="T48" fmla="*/ 0 w 26"/>
                            <a:gd name="T49" fmla="*/ 0 h 40"/>
                            <a:gd name="T50" fmla="*/ 0 w 26"/>
                            <a:gd name="T51" fmla="*/ 0 h 40"/>
                            <a:gd name="T52" fmla="*/ 0 w 26"/>
                            <a:gd name="T53" fmla="*/ 0 h 40"/>
                            <a:gd name="T54" fmla="*/ 0 w 26"/>
                            <a:gd name="T55" fmla="*/ 0 h 40"/>
                            <a:gd name="T56" fmla="*/ 0 w 26"/>
                            <a:gd name="T57" fmla="*/ 0 h 40"/>
                            <a:gd name="T58" fmla="*/ 0 w 26"/>
                            <a:gd name="T59" fmla="*/ 0 h 40"/>
                            <a:gd name="T60" fmla="*/ 0 w 26"/>
                            <a:gd name="T61" fmla="*/ 0 h 40"/>
                            <a:gd name="T62" fmla="*/ 0 w 26"/>
                            <a:gd name="T63" fmla="*/ 0 h 40"/>
                            <a:gd name="T64" fmla="*/ 0 w 26"/>
                            <a:gd name="T65" fmla="*/ 0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40"/>
                            <a:gd name="T101" fmla="*/ 26 w 26"/>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40">
                              <a:moveTo>
                                <a:pt x="0" y="29"/>
                              </a:moveTo>
                              <a:lnTo>
                                <a:pt x="0" y="29"/>
                              </a:lnTo>
                              <a:lnTo>
                                <a:pt x="0" y="31"/>
                              </a:lnTo>
                              <a:lnTo>
                                <a:pt x="3" y="34"/>
                              </a:lnTo>
                              <a:lnTo>
                                <a:pt x="7" y="37"/>
                              </a:lnTo>
                              <a:lnTo>
                                <a:pt x="9" y="40"/>
                              </a:lnTo>
                              <a:lnTo>
                                <a:pt x="13" y="40"/>
                              </a:lnTo>
                              <a:lnTo>
                                <a:pt x="16" y="40"/>
                              </a:lnTo>
                              <a:lnTo>
                                <a:pt x="16" y="37"/>
                              </a:lnTo>
                              <a:lnTo>
                                <a:pt x="20" y="37"/>
                              </a:lnTo>
                              <a:lnTo>
                                <a:pt x="22" y="34"/>
                              </a:lnTo>
                              <a:lnTo>
                                <a:pt x="26" y="31"/>
                              </a:lnTo>
                              <a:lnTo>
                                <a:pt x="26" y="29"/>
                              </a:lnTo>
                              <a:lnTo>
                                <a:pt x="26" y="15"/>
                              </a:lnTo>
                              <a:lnTo>
                                <a:pt x="26" y="9"/>
                              </a:lnTo>
                              <a:lnTo>
                                <a:pt x="26" y="6"/>
                              </a:lnTo>
                              <a:lnTo>
                                <a:pt x="22" y="6"/>
                              </a:lnTo>
                              <a:lnTo>
                                <a:pt x="22" y="4"/>
                              </a:lnTo>
                              <a:lnTo>
                                <a:pt x="20" y="4"/>
                              </a:lnTo>
                              <a:lnTo>
                                <a:pt x="16" y="0"/>
                              </a:lnTo>
                              <a:lnTo>
                                <a:pt x="13" y="0"/>
                              </a:lnTo>
                              <a:lnTo>
                                <a:pt x="9" y="0"/>
                              </a:lnTo>
                              <a:lnTo>
                                <a:pt x="7" y="0"/>
                              </a:lnTo>
                              <a:lnTo>
                                <a:pt x="7" y="4"/>
                              </a:lnTo>
                              <a:lnTo>
                                <a:pt x="3" y="4"/>
                              </a:lnTo>
                              <a:lnTo>
                                <a:pt x="3" y="6"/>
                              </a:lnTo>
                              <a:lnTo>
                                <a:pt x="0" y="6"/>
                              </a:lnTo>
                              <a:lnTo>
                                <a:pt x="0" y="15"/>
                              </a:lnTo>
                              <a:lnTo>
                                <a:pt x="0" y="29"/>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777" name="Line 879"/>
                        <p:cNvSpPr>
                          <a:spLocks noChangeShapeType="1"/>
                        </p:cNvSpPr>
                        <p:nvPr/>
                      </p:nvSpPr>
                      <p:spPr bwMode="auto">
                        <a:xfrm>
                          <a:off x="2261" y="1978"/>
                          <a:ext cx="1" cy="1"/>
                        </a:xfrm>
                        <a:prstGeom prst="line">
                          <a:avLst/>
                        </a:prstGeom>
                        <a:noFill/>
                        <a:ln w="28575">
                          <a:solidFill>
                            <a:schemeClr val="tx1"/>
                          </a:solidFill>
                          <a:round/>
                          <a:headEnd/>
                          <a:tailEnd/>
                        </a:ln>
                      </p:spPr>
                      <p:txBody>
                        <a:bodyPr/>
                        <a:lstStyle/>
                        <a:p>
                          <a:endParaRPr lang="fr-CA"/>
                        </a:p>
                      </p:txBody>
                    </p:sp>
                    <p:sp>
                      <p:nvSpPr>
                        <p:cNvPr id="122778" name="Freeform 880"/>
                        <p:cNvSpPr>
                          <a:spLocks/>
                        </p:cNvSpPr>
                        <p:nvPr/>
                      </p:nvSpPr>
                      <p:spPr bwMode="auto">
                        <a:xfrm>
                          <a:off x="2257" y="1978"/>
                          <a:ext cx="14" cy="5"/>
                        </a:xfrm>
                        <a:custGeom>
                          <a:avLst/>
                          <a:gdLst>
                            <a:gd name="T0" fmla="*/ 0 w 54"/>
                            <a:gd name="T1" fmla="*/ 0 h 23"/>
                            <a:gd name="T2" fmla="*/ 0 w 54"/>
                            <a:gd name="T3" fmla="*/ 0 h 23"/>
                            <a:gd name="T4" fmla="*/ 0 w 54"/>
                            <a:gd name="T5" fmla="*/ 0 h 23"/>
                            <a:gd name="T6" fmla="*/ 0 w 54"/>
                            <a:gd name="T7" fmla="*/ 0 h 23"/>
                            <a:gd name="T8" fmla="*/ 0 w 54"/>
                            <a:gd name="T9" fmla="*/ 0 h 23"/>
                            <a:gd name="T10" fmla="*/ 0 w 54"/>
                            <a:gd name="T11" fmla="*/ 0 h 23"/>
                            <a:gd name="T12" fmla="*/ 0 w 54"/>
                            <a:gd name="T13" fmla="*/ 0 h 23"/>
                            <a:gd name="T14" fmla="*/ 0 w 54"/>
                            <a:gd name="T15" fmla="*/ 0 h 23"/>
                            <a:gd name="T16" fmla="*/ 0 w 54"/>
                            <a:gd name="T17" fmla="*/ 0 h 23"/>
                            <a:gd name="T18" fmla="*/ 0 w 54"/>
                            <a:gd name="T19" fmla="*/ 0 h 23"/>
                            <a:gd name="T20" fmla="*/ 0 w 54"/>
                            <a:gd name="T21" fmla="*/ 0 h 23"/>
                            <a:gd name="T22" fmla="*/ 0 w 54"/>
                            <a:gd name="T23" fmla="*/ 0 h 23"/>
                            <a:gd name="T24" fmla="*/ 0 w 54"/>
                            <a:gd name="T25" fmla="*/ 0 h 23"/>
                            <a:gd name="T26" fmla="*/ 0 w 54"/>
                            <a:gd name="T27" fmla="*/ 0 h 23"/>
                            <a:gd name="T28" fmla="*/ 0 w 54"/>
                            <a:gd name="T29" fmla="*/ 0 h 23"/>
                            <a:gd name="T30" fmla="*/ 0 w 54"/>
                            <a:gd name="T31" fmla="*/ 0 h 23"/>
                            <a:gd name="T32" fmla="*/ 0 w 54"/>
                            <a:gd name="T33" fmla="*/ 0 h 23"/>
                            <a:gd name="T34" fmla="*/ 0 w 54"/>
                            <a:gd name="T35" fmla="*/ 0 h 23"/>
                            <a:gd name="T36" fmla="*/ 0 w 54"/>
                            <a:gd name="T37" fmla="*/ 0 h 23"/>
                            <a:gd name="T38" fmla="*/ 0 w 54"/>
                            <a:gd name="T39" fmla="*/ 0 h 23"/>
                            <a:gd name="T40" fmla="*/ 0 w 54"/>
                            <a:gd name="T41" fmla="*/ 0 h 23"/>
                            <a:gd name="T42" fmla="*/ 0 w 54"/>
                            <a:gd name="T43" fmla="*/ 0 h 23"/>
                            <a:gd name="T44" fmla="*/ 0 w 54"/>
                            <a:gd name="T45" fmla="*/ 0 h 23"/>
                            <a:gd name="T46" fmla="*/ 0 w 54"/>
                            <a:gd name="T47" fmla="*/ 0 h 23"/>
                            <a:gd name="T48" fmla="*/ 0 w 54"/>
                            <a:gd name="T49" fmla="*/ 0 h 23"/>
                            <a:gd name="T50" fmla="*/ 0 w 54"/>
                            <a:gd name="T51" fmla="*/ 0 h 23"/>
                            <a:gd name="T52" fmla="*/ 0 w 54"/>
                            <a:gd name="T53" fmla="*/ 0 h 23"/>
                            <a:gd name="T54" fmla="*/ 0 w 54"/>
                            <a:gd name="T55" fmla="*/ 0 h 23"/>
                            <a:gd name="T56" fmla="*/ 0 w 54"/>
                            <a:gd name="T57" fmla="*/ 0 h 23"/>
                            <a:gd name="T58" fmla="*/ 0 w 54"/>
                            <a:gd name="T59" fmla="*/ 0 h 23"/>
                            <a:gd name="T60" fmla="*/ 0 w 54"/>
                            <a:gd name="T61" fmla="*/ 0 h 23"/>
                            <a:gd name="T62" fmla="*/ 0 w 54"/>
                            <a:gd name="T63" fmla="*/ 0 h 23"/>
                            <a:gd name="T64" fmla="*/ 0 w 54"/>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3"/>
                            <a:gd name="T101" fmla="*/ 54 w 54"/>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3">
                              <a:moveTo>
                                <a:pt x="13" y="0"/>
                              </a:moveTo>
                              <a:lnTo>
                                <a:pt x="9" y="0"/>
                              </a:lnTo>
                              <a:lnTo>
                                <a:pt x="7" y="0"/>
                              </a:lnTo>
                              <a:lnTo>
                                <a:pt x="7" y="4"/>
                              </a:lnTo>
                              <a:lnTo>
                                <a:pt x="3" y="4"/>
                              </a:lnTo>
                              <a:lnTo>
                                <a:pt x="3" y="6"/>
                              </a:lnTo>
                              <a:lnTo>
                                <a:pt x="0" y="6"/>
                              </a:lnTo>
                              <a:lnTo>
                                <a:pt x="0" y="9"/>
                              </a:lnTo>
                              <a:lnTo>
                                <a:pt x="0" y="12"/>
                              </a:lnTo>
                              <a:lnTo>
                                <a:pt x="0" y="15"/>
                              </a:lnTo>
                              <a:lnTo>
                                <a:pt x="3" y="17"/>
                              </a:lnTo>
                              <a:lnTo>
                                <a:pt x="3" y="21"/>
                              </a:lnTo>
                              <a:lnTo>
                                <a:pt x="7" y="21"/>
                              </a:lnTo>
                              <a:lnTo>
                                <a:pt x="7" y="23"/>
                              </a:lnTo>
                              <a:lnTo>
                                <a:pt x="9" y="23"/>
                              </a:lnTo>
                              <a:lnTo>
                                <a:pt x="39" y="23"/>
                              </a:lnTo>
                              <a:lnTo>
                                <a:pt x="45" y="23"/>
                              </a:lnTo>
                              <a:lnTo>
                                <a:pt x="48" y="21"/>
                              </a:lnTo>
                              <a:lnTo>
                                <a:pt x="52" y="21"/>
                              </a:lnTo>
                              <a:lnTo>
                                <a:pt x="52" y="17"/>
                              </a:lnTo>
                              <a:lnTo>
                                <a:pt x="54" y="15"/>
                              </a:lnTo>
                              <a:lnTo>
                                <a:pt x="54" y="12"/>
                              </a:lnTo>
                              <a:lnTo>
                                <a:pt x="54" y="9"/>
                              </a:lnTo>
                              <a:lnTo>
                                <a:pt x="54" y="6"/>
                              </a:lnTo>
                              <a:lnTo>
                                <a:pt x="52" y="6"/>
                              </a:lnTo>
                              <a:lnTo>
                                <a:pt x="52" y="4"/>
                              </a:lnTo>
                              <a:lnTo>
                                <a:pt x="48" y="4"/>
                              </a:lnTo>
                              <a:lnTo>
                                <a:pt x="45" y="0"/>
                              </a:lnTo>
                              <a:lnTo>
                                <a:pt x="42"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779" name="Line 881"/>
                        <p:cNvSpPr>
                          <a:spLocks noChangeShapeType="1"/>
                        </p:cNvSpPr>
                        <p:nvPr/>
                      </p:nvSpPr>
                      <p:spPr bwMode="auto">
                        <a:xfrm>
                          <a:off x="2264" y="1980"/>
                          <a:ext cx="1" cy="1"/>
                        </a:xfrm>
                        <a:prstGeom prst="line">
                          <a:avLst/>
                        </a:prstGeom>
                        <a:noFill/>
                        <a:ln w="28575">
                          <a:solidFill>
                            <a:schemeClr val="tx1"/>
                          </a:solidFill>
                          <a:round/>
                          <a:headEnd/>
                          <a:tailEnd/>
                        </a:ln>
                      </p:spPr>
                      <p:txBody>
                        <a:bodyPr/>
                        <a:lstStyle/>
                        <a:p>
                          <a:endParaRPr lang="fr-CA"/>
                        </a:p>
                      </p:txBody>
                    </p:sp>
                    <p:sp>
                      <p:nvSpPr>
                        <p:cNvPr id="122780" name="Freeform 882"/>
                        <p:cNvSpPr>
                          <a:spLocks/>
                        </p:cNvSpPr>
                        <p:nvPr/>
                      </p:nvSpPr>
                      <p:spPr bwMode="auto">
                        <a:xfrm>
                          <a:off x="2264" y="1975"/>
                          <a:ext cx="7" cy="8"/>
                        </a:xfrm>
                        <a:custGeom>
                          <a:avLst/>
                          <a:gdLst>
                            <a:gd name="T0" fmla="*/ 0 w 25"/>
                            <a:gd name="T1" fmla="*/ 0 h 39"/>
                            <a:gd name="T2" fmla="*/ 0 w 25"/>
                            <a:gd name="T3" fmla="*/ 0 h 39"/>
                            <a:gd name="T4" fmla="*/ 0 w 25"/>
                            <a:gd name="T5" fmla="*/ 0 h 39"/>
                            <a:gd name="T6" fmla="*/ 0 w 25"/>
                            <a:gd name="T7" fmla="*/ 0 h 39"/>
                            <a:gd name="T8" fmla="*/ 0 w 25"/>
                            <a:gd name="T9" fmla="*/ 0 h 39"/>
                            <a:gd name="T10" fmla="*/ 0 w 25"/>
                            <a:gd name="T11" fmla="*/ 0 h 39"/>
                            <a:gd name="T12" fmla="*/ 0 w 25"/>
                            <a:gd name="T13" fmla="*/ 0 h 39"/>
                            <a:gd name="T14" fmla="*/ 0 w 25"/>
                            <a:gd name="T15" fmla="*/ 0 h 39"/>
                            <a:gd name="T16" fmla="*/ 0 w 25"/>
                            <a:gd name="T17" fmla="*/ 0 h 39"/>
                            <a:gd name="T18" fmla="*/ 0 w 25"/>
                            <a:gd name="T19" fmla="*/ 0 h 39"/>
                            <a:gd name="T20" fmla="*/ 0 w 25"/>
                            <a:gd name="T21" fmla="*/ 0 h 39"/>
                            <a:gd name="T22" fmla="*/ 0 w 25"/>
                            <a:gd name="T23" fmla="*/ 0 h 39"/>
                            <a:gd name="T24" fmla="*/ 0 w 25"/>
                            <a:gd name="T25" fmla="*/ 0 h 39"/>
                            <a:gd name="T26" fmla="*/ 0 w 25"/>
                            <a:gd name="T27" fmla="*/ 0 h 39"/>
                            <a:gd name="T28" fmla="*/ 0 w 25"/>
                            <a:gd name="T29" fmla="*/ 0 h 39"/>
                            <a:gd name="T30" fmla="*/ 0 w 25"/>
                            <a:gd name="T31" fmla="*/ 0 h 39"/>
                            <a:gd name="T32" fmla="*/ 0 w 25"/>
                            <a:gd name="T33" fmla="*/ 0 h 39"/>
                            <a:gd name="T34" fmla="*/ 0 w 25"/>
                            <a:gd name="T35" fmla="*/ 0 h 39"/>
                            <a:gd name="T36" fmla="*/ 0 w 25"/>
                            <a:gd name="T37" fmla="*/ 0 h 39"/>
                            <a:gd name="T38" fmla="*/ 0 w 25"/>
                            <a:gd name="T39" fmla="*/ 0 h 39"/>
                            <a:gd name="T40" fmla="*/ 0 w 25"/>
                            <a:gd name="T41" fmla="*/ 0 h 39"/>
                            <a:gd name="T42" fmla="*/ 0 w 25"/>
                            <a:gd name="T43" fmla="*/ 0 h 39"/>
                            <a:gd name="T44" fmla="*/ 0 w 25"/>
                            <a:gd name="T45" fmla="*/ 0 h 39"/>
                            <a:gd name="T46" fmla="*/ 0 w 25"/>
                            <a:gd name="T47" fmla="*/ 0 h 39"/>
                            <a:gd name="T48" fmla="*/ 0 w 25"/>
                            <a:gd name="T49" fmla="*/ 0 h 39"/>
                            <a:gd name="T50" fmla="*/ 0 w 25"/>
                            <a:gd name="T51" fmla="*/ 0 h 39"/>
                            <a:gd name="T52" fmla="*/ 0 w 25"/>
                            <a:gd name="T53" fmla="*/ 0 h 39"/>
                            <a:gd name="T54" fmla="*/ 0 w 25"/>
                            <a:gd name="T55" fmla="*/ 0 h 39"/>
                            <a:gd name="T56" fmla="*/ 0 w 25"/>
                            <a:gd name="T57" fmla="*/ 0 h 39"/>
                            <a:gd name="T58" fmla="*/ 0 w 25"/>
                            <a:gd name="T59" fmla="*/ 0 h 39"/>
                            <a:gd name="T60" fmla="*/ 0 w 25"/>
                            <a:gd name="T61" fmla="*/ 0 h 39"/>
                            <a:gd name="T62" fmla="*/ 0 w 25"/>
                            <a:gd name="T63" fmla="*/ 0 h 39"/>
                            <a:gd name="T64" fmla="*/ 0 w 25"/>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39"/>
                            <a:gd name="T101" fmla="*/ 25 w 25"/>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39">
                              <a:moveTo>
                                <a:pt x="0" y="28"/>
                              </a:moveTo>
                              <a:lnTo>
                                <a:pt x="0" y="31"/>
                              </a:lnTo>
                              <a:lnTo>
                                <a:pt x="4" y="33"/>
                              </a:lnTo>
                              <a:lnTo>
                                <a:pt x="4" y="37"/>
                              </a:lnTo>
                              <a:lnTo>
                                <a:pt x="6" y="37"/>
                              </a:lnTo>
                              <a:lnTo>
                                <a:pt x="6" y="39"/>
                              </a:lnTo>
                              <a:lnTo>
                                <a:pt x="10" y="39"/>
                              </a:lnTo>
                              <a:lnTo>
                                <a:pt x="13" y="39"/>
                              </a:lnTo>
                              <a:lnTo>
                                <a:pt x="16" y="39"/>
                              </a:lnTo>
                              <a:lnTo>
                                <a:pt x="19" y="37"/>
                              </a:lnTo>
                              <a:lnTo>
                                <a:pt x="23" y="37"/>
                              </a:lnTo>
                              <a:lnTo>
                                <a:pt x="23" y="33"/>
                              </a:lnTo>
                              <a:lnTo>
                                <a:pt x="25" y="31"/>
                              </a:lnTo>
                              <a:lnTo>
                                <a:pt x="25" y="16"/>
                              </a:lnTo>
                              <a:lnTo>
                                <a:pt x="25" y="11"/>
                              </a:lnTo>
                              <a:lnTo>
                                <a:pt x="25" y="9"/>
                              </a:lnTo>
                              <a:lnTo>
                                <a:pt x="23" y="5"/>
                              </a:lnTo>
                              <a:lnTo>
                                <a:pt x="23" y="3"/>
                              </a:lnTo>
                              <a:lnTo>
                                <a:pt x="19" y="3"/>
                              </a:lnTo>
                              <a:lnTo>
                                <a:pt x="16" y="3"/>
                              </a:lnTo>
                              <a:lnTo>
                                <a:pt x="16" y="0"/>
                              </a:lnTo>
                              <a:lnTo>
                                <a:pt x="13" y="0"/>
                              </a:lnTo>
                              <a:lnTo>
                                <a:pt x="10" y="0"/>
                              </a:lnTo>
                              <a:lnTo>
                                <a:pt x="6" y="3"/>
                              </a:lnTo>
                              <a:lnTo>
                                <a:pt x="4" y="3"/>
                              </a:lnTo>
                              <a:lnTo>
                                <a:pt x="4" y="5"/>
                              </a:lnTo>
                              <a:lnTo>
                                <a:pt x="0" y="9"/>
                              </a:lnTo>
                              <a:lnTo>
                                <a:pt x="0" y="14"/>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781" name="Line 883"/>
                        <p:cNvSpPr>
                          <a:spLocks noChangeShapeType="1"/>
                        </p:cNvSpPr>
                        <p:nvPr/>
                      </p:nvSpPr>
                      <p:spPr bwMode="auto">
                        <a:xfrm>
                          <a:off x="2268" y="1975"/>
                          <a:ext cx="1" cy="1"/>
                        </a:xfrm>
                        <a:prstGeom prst="line">
                          <a:avLst/>
                        </a:prstGeom>
                        <a:noFill/>
                        <a:ln w="28575">
                          <a:solidFill>
                            <a:schemeClr val="tx1"/>
                          </a:solidFill>
                          <a:round/>
                          <a:headEnd/>
                          <a:tailEnd/>
                        </a:ln>
                      </p:spPr>
                      <p:txBody>
                        <a:bodyPr/>
                        <a:lstStyle/>
                        <a:p>
                          <a:endParaRPr lang="fr-CA"/>
                        </a:p>
                      </p:txBody>
                    </p:sp>
                    <p:sp>
                      <p:nvSpPr>
                        <p:cNvPr id="122782" name="Freeform 884"/>
                        <p:cNvSpPr>
                          <a:spLocks/>
                        </p:cNvSpPr>
                        <p:nvPr/>
                      </p:nvSpPr>
                      <p:spPr bwMode="auto">
                        <a:xfrm>
                          <a:off x="2264" y="1975"/>
                          <a:ext cx="10" cy="4"/>
                        </a:xfrm>
                        <a:custGeom>
                          <a:avLst/>
                          <a:gdLst>
                            <a:gd name="T0" fmla="*/ 0 w 38"/>
                            <a:gd name="T1" fmla="*/ 0 h 22"/>
                            <a:gd name="T2" fmla="*/ 0 w 38"/>
                            <a:gd name="T3" fmla="*/ 0 h 22"/>
                            <a:gd name="T4" fmla="*/ 0 w 38"/>
                            <a:gd name="T5" fmla="*/ 0 h 22"/>
                            <a:gd name="T6" fmla="*/ 0 w 38"/>
                            <a:gd name="T7" fmla="*/ 0 h 22"/>
                            <a:gd name="T8" fmla="*/ 0 w 38"/>
                            <a:gd name="T9" fmla="*/ 0 h 22"/>
                            <a:gd name="T10" fmla="*/ 0 w 38"/>
                            <a:gd name="T11" fmla="*/ 0 h 22"/>
                            <a:gd name="T12" fmla="*/ 0 w 38"/>
                            <a:gd name="T13" fmla="*/ 0 h 22"/>
                            <a:gd name="T14" fmla="*/ 0 w 38"/>
                            <a:gd name="T15" fmla="*/ 0 h 22"/>
                            <a:gd name="T16" fmla="*/ 0 w 38"/>
                            <a:gd name="T17" fmla="*/ 0 h 22"/>
                            <a:gd name="T18" fmla="*/ 0 w 38"/>
                            <a:gd name="T19" fmla="*/ 0 h 22"/>
                            <a:gd name="T20" fmla="*/ 0 w 38"/>
                            <a:gd name="T21" fmla="*/ 0 h 22"/>
                            <a:gd name="T22" fmla="*/ 0 w 38"/>
                            <a:gd name="T23" fmla="*/ 0 h 22"/>
                            <a:gd name="T24" fmla="*/ 0 w 38"/>
                            <a:gd name="T25" fmla="*/ 0 h 22"/>
                            <a:gd name="T26" fmla="*/ 0 w 38"/>
                            <a:gd name="T27" fmla="*/ 0 h 22"/>
                            <a:gd name="T28" fmla="*/ 0 w 38"/>
                            <a:gd name="T29" fmla="*/ 0 h 22"/>
                            <a:gd name="T30" fmla="*/ 0 w 38"/>
                            <a:gd name="T31" fmla="*/ 0 h 22"/>
                            <a:gd name="T32" fmla="*/ 0 w 38"/>
                            <a:gd name="T33" fmla="*/ 0 h 22"/>
                            <a:gd name="T34" fmla="*/ 0 w 38"/>
                            <a:gd name="T35" fmla="*/ 0 h 22"/>
                            <a:gd name="T36" fmla="*/ 0 w 38"/>
                            <a:gd name="T37" fmla="*/ 0 h 22"/>
                            <a:gd name="T38" fmla="*/ 0 w 38"/>
                            <a:gd name="T39" fmla="*/ 0 h 22"/>
                            <a:gd name="T40" fmla="*/ 0 w 38"/>
                            <a:gd name="T41" fmla="*/ 0 h 22"/>
                            <a:gd name="T42" fmla="*/ 0 w 38"/>
                            <a:gd name="T43" fmla="*/ 0 h 22"/>
                            <a:gd name="T44" fmla="*/ 0 w 38"/>
                            <a:gd name="T45" fmla="*/ 0 h 22"/>
                            <a:gd name="T46" fmla="*/ 0 w 38"/>
                            <a:gd name="T47" fmla="*/ 0 h 22"/>
                            <a:gd name="T48" fmla="*/ 0 w 38"/>
                            <a:gd name="T49" fmla="*/ 0 h 22"/>
                            <a:gd name="T50" fmla="*/ 0 w 38"/>
                            <a:gd name="T51" fmla="*/ 0 h 22"/>
                            <a:gd name="T52" fmla="*/ 0 w 38"/>
                            <a:gd name="T53" fmla="*/ 0 h 22"/>
                            <a:gd name="T54" fmla="*/ 0 w 38"/>
                            <a:gd name="T55" fmla="*/ 0 h 22"/>
                            <a:gd name="T56" fmla="*/ 0 w 38"/>
                            <a:gd name="T57" fmla="*/ 0 h 22"/>
                            <a:gd name="T58" fmla="*/ 0 w 38"/>
                            <a:gd name="T59" fmla="*/ 0 h 22"/>
                            <a:gd name="T60" fmla="*/ 0 w 38"/>
                            <a:gd name="T61" fmla="*/ 0 h 22"/>
                            <a:gd name="T62" fmla="*/ 0 w 38"/>
                            <a:gd name="T63" fmla="*/ 0 h 22"/>
                            <a:gd name="T64" fmla="*/ 0 w 3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22"/>
                            <a:gd name="T101" fmla="*/ 38 w 38"/>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22">
                              <a:moveTo>
                                <a:pt x="13" y="0"/>
                              </a:moveTo>
                              <a:lnTo>
                                <a:pt x="10" y="0"/>
                              </a:lnTo>
                              <a:lnTo>
                                <a:pt x="6" y="3"/>
                              </a:lnTo>
                              <a:lnTo>
                                <a:pt x="4" y="3"/>
                              </a:lnTo>
                              <a:lnTo>
                                <a:pt x="4" y="5"/>
                              </a:lnTo>
                              <a:lnTo>
                                <a:pt x="0" y="9"/>
                              </a:lnTo>
                              <a:lnTo>
                                <a:pt x="0" y="11"/>
                              </a:lnTo>
                              <a:lnTo>
                                <a:pt x="0" y="14"/>
                              </a:lnTo>
                              <a:lnTo>
                                <a:pt x="0" y="16"/>
                              </a:lnTo>
                              <a:lnTo>
                                <a:pt x="4" y="20"/>
                              </a:lnTo>
                              <a:lnTo>
                                <a:pt x="6" y="22"/>
                              </a:lnTo>
                              <a:lnTo>
                                <a:pt x="10" y="22"/>
                              </a:lnTo>
                              <a:lnTo>
                                <a:pt x="23" y="22"/>
                              </a:lnTo>
                              <a:lnTo>
                                <a:pt x="29" y="22"/>
                              </a:lnTo>
                              <a:lnTo>
                                <a:pt x="32" y="22"/>
                              </a:lnTo>
                              <a:lnTo>
                                <a:pt x="36" y="22"/>
                              </a:lnTo>
                              <a:lnTo>
                                <a:pt x="36" y="20"/>
                              </a:lnTo>
                              <a:lnTo>
                                <a:pt x="38" y="20"/>
                              </a:lnTo>
                              <a:lnTo>
                                <a:pt x="38" y="16"/>
                              </a:lnTo>
                              <a:lnTo>
                                <a:pt x="38" y="14"/>
                              </a:lnTo>
                              <a:lnTo>
                                <a:pt x="38" y="11"/>
                              </a:lnTo>
                              <a:lnTo>
                                <a:pt x="38" y="9"/>
                              </a:lnTo>
                              <a:lnTo>
                                <a:pt x="38" y="5"/>
                              </a:lnTo>
                              <a:lnTo>
                                <a:pt x="36" y="3"/>
                              </a:lnTo>
                              <a:lnTo>
                                <a:pt x="32" y="3"/>
                              </a:lnTo>
                              <a:lnTo>
                                <a:pt x="25"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783" name="Line 885"/>
                        <p:cNvSpPr>
                          <a:spLocks noChangeShapeType="1"/>
                        </p:cNvSpPr>
                        <p:nvPr/>
                      </p:nvSpPr>
                      <p:spPr bwMode="auto">
                        <a:xfrm>
                          <a:off x="2268" y="1977"/>
                          <a:ext cx="1" cy="1"/>
                        </a:xfrm>
                        <a:prstGeom prst="line">
                          <a:avLst/>
                        </a:prstGeom>
                        <a:noFill/>
                        <a:ln w="28575">
                          <a:solidFill>
                            <a:schemeClr val="tx1"/>
                          </a:solidFill>
                          <a:round/>
                          <a:headEnd/>
                          <a:tailEnd/>
                        </a:ln>
                      </p:spPr>
                      <p:txBody>
                        <a:bodyPr/>
                        <a:lstStyle/>
                        <a:p>
                          <a:endParaRPr lang="fr-CA"/>
                        </a:p>
                      </p:txBody>
                    </p:sp>
                    <p:sp>
                      <p:nvSpPr>
                        <p:cNvPr id="122784" name="Freeform 886"/>
                        <p:cNvSpPr>
                          <a:spLocks/>
                        </p:cNvSpPr>
                        <p:nvPr/>
                      </p:nvSpPr>
                      <p:spPr bwMode="auto">
                        <a:xfrm>
                          <a:off x="2268" y="1972"/>
                          <a:ext cx="6" cy="7"/>
                        </a:xfrm>
                        <a:custGeom>
                          <a:avLst/>
                          <a:gdLst>
                            <a:gd name="T0" fmla="*/ 0 w 25"/>
                            <a:gd name="T1" fmla="*/ 0 h 36"/>
                            <a:gd name="T2" fmla="*/ 0 w 25"/>
                            <a:gd name="T3" fmla="*/ 0 h 36"/>
                            <a:gd name="T4" fmla="*/ 0 w 25"/>
                            <a:gd name="T5" fmla="*/ 0 h 36"/>
                            <a:gd name="T6" fmla="*/ 0 w 25"/>
                            <a:gd name="T7" fmla="*/ 0 h 36"/>
                            <a:gd name="T8" fmla="*/ 0 w 25"/>
                            <a:gd name="T9" fmla="*/ 0 h 36"/>
                            <a:gd name="T10" fmla="*/ 0 w 25"/>
                            <a:gd name="T11" fmla="*/ 0 h 36"/>
                            <a:gd name="T12" fmla="*/ 0 w 25"/>
                            <a:gd name="T13" fmla="*/ 0 h 36"/>
                            <a:gd name="T14" fmla="*/ 0 w 25"/>
                            <a:gd name="T15" fmla="*/ 0 h 36"/>
                            <a:gd name="T16" fmla="*/ 0 w 25"/>
                            <a:gd name="T17" fmla="*/ 0 h 36"/>
                            <a:gd name="T18" fmla="*/ 0 w 25"/>
                            <a:gd name="T19" fmla="*/ 0 h 36"/>
                            <a:gd name="T20" fmla="*/ 0 w 25"/>
                            <a:gd name="T21" fmla="*/ 0 h 36"/>
                            <a:gd name="T22" fmla="*/ 0 w 25"/>
                            <a:gd name="T23" fmla="*/ 0 h 36"/>
                            <a:gd name="T24" fmla="*/ 0 w 25"/>
                            <a:gd name="T25" fmla="*/ 0 h 36"/>
                            <a:gd name="T26" fmla="*/ 0 w 25"/>
                            <a:gd name="T27" fmla="*/ 0 h 36"/>
                            <a:gd name="T28" fmla="*/ 0 w 25"/>
                            <a:gd name="T29" fmla="*/ 0 h 36"/>
                            <a:gd name="T30" fmla="*/ 0 w 25"/>
                            <a:gd name="T31" fmla="*/ 0 h 36"/>
                            <a:gd name="T32" fmla="*/ 0 w 25"/>
                            <a:gd name="T33" fmla="*/ 0 h 36"/>
                            <a:gd name="T34" fmla="*/ 0 w 25"/>
                            <a:gd name="T35" fmla="*/ 0 h 36"/>
                            <a:gd name="T36" fmla="*/ 0 w 25"/>
                            <a:gd name="T37" fmla="*/ 0 h 36"/>
                            <a:gd name="T38" fmla="*/ 0 w 25"/>
                            <a:gd name="T39" fmla="*/ 0 h 36"/>
                            <a:gd name="T40" fmla="*/ 0 w 25"/>
                            <a:gd name="T41" fmla="*/ 0 h 36"/>
                            <a:gd name="T42" fmla="*/ 0 w 25"/>
                            <a:gd name="T43" fmla="*/ 0 h 36"/>
                            <a:gd name="T44" fmla="*/ 0 w 25"/>
                            <a:gd name="T45" fmla="*/ 0 h 36"/>
                            <a:gd name="T46" fmla="*/ 0 w 25"/>
                            <a:gd name="T47" fmla="*/ 0 h 36"/>
                            <a:gd name="T48" fmla="*/ 0 w 25"/>
                            <a:gd name="T49" fmla="*/ 0 h 36"/>
                            <a:gd name="T50" fmla="*/ 0 w 25"/>
                            <a:gd name="T51" fmla="*/ 0 h 36"/>
                            <a:gd name="T52" fmla="*/ 0 w 25"/>
                            <a:gd name="T53" fmla="*/ 0 h 36"/>
                            <a:gd name="T54" fmla="*/ 0 w 25"/>
                            <a:gd name="T55" fmla="*/ 0 h 36"/>
                            <a:gd name="T56" fmla="*/ 0 w 25"/>
                            <a:gd name="T57" fmla="*/ 0 h 36"/>
                            <a:gd name="T58" fmla="*/ 0 w 25"/>
                            <a:gd name="T59" fmla="*/ 0 h 36"/>
                            <a:gd name="T60" fmla="*/ 0 w 25"/>
                            <a:gd name="T61" fmla="*/ 0 h 36"/>
                            <a:gd name="T62" fmla="*/ 0 w 25"/>
                            <a:gd name="T63" fmla="*/ 0 h 36"/>
                            <a:gd name="T64" fmla="*/ 0 w 25"/>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36"/>
                            <a:gd name="T101" fmla="*/ 25 w 25"/>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36">
                              <a:moveTo>
                                <a:pt x="0" y="25"/>
                              </a:moveTo>
                              <a:lnTo>
                                <a:pt x="0" y="28"/>
                              </a:lnTo>
                              <a:lnTo>
                                <a:pt x="3" y="30"/>
                              </a:lnTo>
                              <a:lnTo>
                                <a:pt x="3" y="34"/>
                              </a:lnTo>
                              <a:lnTo>
                                <a:pt x="6" y="34"/>
                              </a:lnTo>
                              <a:lnTo>
                                <a:pt x="6" y="36"/>
                              </a:lnTo>
                              <a:lnTo>
                                <a:pt x="10" y="36"/>
                              </a:lnTo>
                              <a:lnTo>
                                <a:pt x="12" y="36"/>
                              </a:lnTo>
                              <a:lnTo>
                                <a:pt x="16" y="36"/>
                              </a:lnTo>
                              <a:lnTo>
                                <a:pt x="19" y="36"/>
                              </a:lnTo>
                              <a:lnTo>
                                <a:pt x="23" y="36"/>
                              </a:lnTo>
                              <a:lnTo>
                                <a:pt x="23" y="34"/>
                              </a:lnTo>
                              <a:lnTo>
                                <a:pt x="25" y="34"/>
                              </a:lnTo>
                              <a:lnTo>
                                <a:pt x="25" y="30"/>
                              </a:lnTo>
                              <a:lnTo>
                                <a:pt x="25" y="28"/>
                              </a:lnTo>
                              <a:lnTo>
                                <a:pt x="25" y="14"/>
                              </a:lnTo>
                              <a:lnTo>
                                <a:pt x="25" y="8"/>
                              </a:lnTo>
                              <a:lnTo>
                                <a:pt x="25" y="6"/>
                              </a:lnTo>
                              <a:lnTo>
                                <a:pt x="25" y="2"/>
                              </a:lnTo>
                              <a:lnTo>
                                <a:pt x="23" y="2"/>
                              </a:lnTo>
                              <a:lnTo>
                                <a:pt x="23" y="0"/>
                              </a:lnTo>
                              <a:lnTo>
                                <a:pt x="19" y="0"/>
                              </a:lnTo>
                              <a:lnTo>
                                <a:pt x="16" y="0"/>
                              </a:lnTo>
                              <a:lnTo>
                                <a:pt x="12" y="0"/>
                              </a:lnTo>
                              <a:lnTo>
                                <a:pt x="10" y="0"/>
                              </a:lnTo>
                              <a:lnTo>
                                <a:pt x="6" y="0"/>
                              </a:lnTo>
                              <a:lnTo>
                                <a:pt x="6" y="2"/>
                              </a:lnTo>
                              <a:lnTo>
                                <a:pt x="3" y="2"/>
                              </a:lnTo>
                              <a:lnTo>
                                <a:pt x="3" y="6"/>
                              </a:lnTo>
                              <a:lnTo>
                                <a:pt x="0" y="11"/>
                              </a:lnTo>
                              <a:lnTo>
                                <a:pt x="0" y="25"/>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785" name="Line 887"/>
                        <p:cNvSpPr>
                          <a:spLocks noChangeShapeType="1"/>
                        </p:cNvSpPr>
                        <p:nvPr/>
                      </p:nvSpPr>
                      <p:spPr bwMode="auto">
                        <a:xfrm>
                          <a:off x="2271" y="1972"/>
                          <a:ext cx="1" cy="1"/>
                        </a:xfrm>
                        <a:prstGeom prst="line">
                          <a:avLst/>
                        </a:prstGeom>
                        <a:noFill/>
                        <a:ln w="28575">
                          <a:solidFill>
                            <a:schemeClr val="tx1"/>
                          </a:solidFill>
                          <a:round/>
                          <a:headEnd/>
                          <a:tailEnd/>
                        </a:ln>
                      </p:spPr>
                      <p:txBody>
                        <a:bodyPr/>
                        <a:lstStyle/>
                        <a:p>
                          <a:endParaRPr lang="fr-CA"/>
                        </a:p>
                      </p:txBody>
                    </p:sp>
                    <p:sp>
                      <p:nvSpPr>
                        <p:cNvPr id="122786" name="Freeform 888"/>
                        <p:cNvSpPr>
                          <a:spLocks/>
                        </p:cNvSpPr>
                        <p:nvPr/>
                      </p:nvSpPr>
                      <p:spPr bwMode="auto">
                        <a:xfrm>
                          <a:off x="2268" y="1972"/>
                          <a:ext cx="24" cy="5"/>
                        </a:xfrm>
                        <a:custGeom>
                          <a:avLst/>
                          <a:gdLst>
                            <a:gd name="T0" fmla="*/ 0 w 99"/>
                            <a:gd name="T1" fmla="*/ 0 h 23"/>
                            <a:gd name="T2" fmla="*/ 0 w 99"/>
                            <a:gd name="T3" fmla="*/ 0 h 23"/>
                            <a:gd name="T4" fmla="*/ 0 w 99"/>
                            <a:gd name="T5" fmla="*/ 0 h 23"/>
                            <a:gd name="T6" fmla="*/ 0 w 99"/>
                            <a:gd name="T7" fmla="*/ 0 h 23"/>
                            <a:gd name="T8" fmla="*/ 0 w 99"/>
                            <a:gd name="T9" fmla="*/ 0 h 23"/>
                            <a:gd name="T10" fmla="*/ 0 w 99"/>
                            <a:gd name="T11" fmla="*/ 0 h 23"/>
                            <a:gd name="T12" fmla="*/ 0 w 99"/>
                            <a:gd name="T13" fmla="*/ 0 h 23"/>
                            <a:gd name="T14" fmla="*/ 0 w 99"/>
                            <a:gd name="T15" fmla="*/ 0 h 23"/>
                            <a:gd name="T16" fmla="*/ 0 w 99"/>
                            <a:gd name="T17" fmla="*/ 0 h 23"/>
                            <a:gd name="T18" fmla="*/ 0 w 99"/>
                            <a:gd name="T19" fmla="*/ 0 h 23"/>
                            <a:gd name="T20" fmla="*/ 0 w 99"/>
                            <a:gd name="T21" fmla="*/ 0 h 23"/>
                            <a:gd name="T22" fmla="*/ 0 w 99"/>
                            <a:gd name="T23" fmla="*/ 0 h 23"/>
                            <a:gd name="T24" fmla="*/ 0 w 99"/>
                            <a:gd name="T25" fmla="*/ 0 h 23"/>
                            <a:gd name="T26" fmla="*/ 0 w 99"/>
                            <a:gd name="T27" fmla="*/ 0 h 23"/>
                            <a:gd name="T28" fmla="*/ 0 w 99"/>
                            <a:gd name="T29" fmla="*/ 0 h 23"/>
                            <a:gd name="T30" fmla="*/ 0 w 99"/>
                            <a:gd name="T31" fmla="*/ 0 h 23"/>
                            <a:gd name="T32" fmla="*/ 0 w 99"/>
                            <a:gd name="T33" fmla="*/ 0 h 23"/>
                            <a:gd name="T34" fmla="*/ 0 w 99"/>
                            <a:gd name="T35" fmla="*/ 0 h 23"/>
                            <a:gd name="T36" fmla="*/ 0 w 99"/>
                            <a:gd name="T37" fmla="*/ 0 h 23"/>
                            <a:gd name="T38" fmla="*/ 0 w 99"/>
                            <a:gd name="T39" fmla="*/ 0 h 23"/>
                            <a:gd name="T40" fmla="*/ 0 w 99"/>
                            <a:gd name="T41" fmla="*/ 0 h 23"/>
                            <a:gd name="T42" fmla="*/ 0 w 99"/>
                            <a:gd name="T43" fmla="*/ 0 h 23"/>
                            <a:gd name="T44" fmla="*/ 0 w 99"/>
                            <a:gd name="T45" fmla="*/ 0 h 23"/>
                            <a:gd name="T46" fmla="*/ 0 w 99"/>
                            <a:gd name="T47" fmla="*/ 0 h 23"/>
                            <a:gd name="T48" fmla="*/ 0 w 99"/>
                            <a:gd name="T49" fmla="*/ 0 h 23"/>
                            <a:gd name="T50" fmla="*/ 0 w 99"/>
                            <a:gd name="T51" fmla="*/ 0 h 23"/>
                            <a:gd name="T52" fmla="*/ 0 w 99"/>
                            <a:gd name="T53" fmla="*/ 0 h 23"/>
                            <a:gd name="T54" fmla="*/ 0 w 99"/>
                            <a:gd name="T55" fmla="*/ 0 h 23"/>
                            <a:gd name="T56" fmla="*/ 0 w 99"/>
                            <a:gd name="T57" fmla="*/ 0 h 23"/>
                            <a:gd name="T58" fmla="*/ 0 w 99"/>
                            <a:gd name="T59" fmla="*/ 0 h 23"/>
                            <a:gd name="T60" fmla="*/ 0 w 99"/>
                            <a:gd name="T61" fmla="*/ 0 h 23"/>
                            <a:gd name="T62" fmla="*/ 0 w 99"/>
                            <a:gd name="T63" fmla="*/ 0 h 23"/>
                            <a:gd name="T64" fmla="*/ 0 w 99"/>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9"/>
                            <a:gd name="T100" fmla="*/ 0 h 23"/>
                            <a:gd name="T101" fmla="*/ 99 w 99"/>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9" h="23">
                              <a:moveTo>
                                <a:pt x="12" y="0"/>
                              </a:moveTo>
                              <a:lnTo>
                                <a:pt x="12" y="0"/>
                              </a:lnTo>
                              <a:lnTo>
                                <a:pt x="10" y="0"/>
                              </a:lnTo>
                              <a:lnTo>
                                <a:pt x="6" y="0"/>
                              </a:lnTo>
                              <a:lnTo>
                                <a:pt x="6" y="2"/>
                              </a:lnTo>
                              <a:lnTo>
                                <a:pt x="3" y="2"/>
                              </a:lnTo>
                              <a:lnTo>
                                <a:pt x="3" y="6"/>
                              </a:lnTo>
                              <a:lnTo>
                                <a:pt x="0" y="8"/>
                              </a:lnTo>
                              <a:lnTo>
                                <a:pt x="0" y="11"/>
                              </a:lnTo>
                              <a:lnTo>
                                <a:pt x="3" y="14"/>
                              </a:lnTo>
                              <a:lnTo>
                                <a:pt x="3" y="17"/>
                              </a:lnTo>
                              <a:lnTo>
                                <a:pt x="6" y="19"/>
                              </a:lnTo>
                              <a:lnTo>
                                <a:pt x="10" y="19"/>
                              </a:lnTo>
                              <a:lnTo>
                                <a:pt x="12" y="23"/>
                              </a:lnTo>
                              <a:lnTo>
                                <a:pt x="83" y="23"/>
                              </a:lnTo>
                              <a:lnTo>
                                <a:pt x="90" y="23"/>
                              </a:lnTo>
                              <a:lnTo>
                                <a:pt x="92" y="19"/>
                              </a:lnTo>
                              <a:lnTo>
                                <a:pt x="96" y="19"/>
                              </a:lnTo>
                              <a:lnTo>
                                <a:pt x="96" y="17"/>
                              </a:lnTo>
                              <a:lnTo>
                                <a:pt x="99" y="14"/>
                              </a:lnTo>
                              <a:lnTo>
                                <a:pt x="99" y="11"/>
                              </a:lnTo>
                              <a:lnTo>
                                <a:pt x="99" y="8"/>
                              </a:lnTo>
                              <a:lnTo>
                                <a:pt x="99" y="6"/>
                              </a:lnTo>
                              <a:lnTo>
                                <a:pt x="96" y="2"/>
                              </a:lnTo>
                              <a:lnTo>
                                <a:pt x="92" y="0"/>
                              </a:lnTo>
                              <a:lnTo>
                                <a:pt x="83"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787" name="Line 889"/>
                        <p:cNvSpPr>
                          <a:spLocks noChangeShapeType="1"/>
                        </p:cNvSpPr>
                        <p:nvPr/>
                      </p:nvSpPr>
                      <p:spPr bwMode="auto">
                        <a:xfrm>
                          <a:off x="2286" y="1974"/>
                          <a:ext cx="1" cy="1"/>
                        </a:xfrm>
                        <a:prstGeom prst="line">
                          <a:avLst/>
                        </a:prstGeom>
                        <a:noFill/>
                        <a:ln w="28575">
                          <a:solidFill>
                            <a:schemeClr val="tx1"/>
                          </a:solidFill>
                          <a:round/>
                          <a:headEnd/>
                          <a:tailEnd/>
                        </a:ln>
                      </p:spPr>
                      <p:txBody>
                        <a:bodyPr/>
                        <a:lstStyle/>
                        <a:p>
                          <a:endParaRPr lang="fr-CA"/>
                        </a:p>
                      </p:txBody>
                    </p:sp>
                    <p:sp>
                      <p:nvSpPr>
                        <p:cNvPr id="122788" name="Freeform 890"/>
                        <p:cNvSpPr>
                          <a:spLocks/>
                        </p:cNvSpPr>
                        <p:nvPr/>
                      </p:nvSpPr>
                      <p:spPr bwMode="auto">
                        <a:xfrm>
                          <a:off x="2286" y="1963"/>
                          <a:ext cx="6" cy="14"/>
                        </a:xfrm>
                        <a:custGeom>
                          <a:avLst/>
                          <a:gdLst>
                            <a:gd name="T0" fmla="*/ 0 w 26"/>
                            <a:gd name="T1" fmla="*/ 0 h 70"/>
                            <a:gd name="T2" fmla="*/ 0 w 26"/>
                            <a:gd name="T3" fmla="*/ 0 h 70"/>
                            <a:gd name="T4" fmla="*/ 0 w 26"/>
                            <a:gd name="T5" fmla="*/ 0 h 70"/>
                            <a:gd name="T6" fmla="*/ 0 w 26"/>
                            <a:gd name="T7" fmla="*/ 0 h 70"/>
                            <a:gd name="T8" fmla="*/ 0 w 26"/>
                            <a:gd name="T9" fmla="*/ 0 h 70"/>
                            <a:gd name="T10" fmla="*/ 0 w 26"/>
                            <a:gd name="T11" fmla="*/ 0 h 70"/>
                            <a:gd name="T12" fmla="*/ 0 w 26"/>
                            <a:gd name="T13" fmla="*/ 0 h 70"/>
                            <a:gd name="T14" fmla="*/ 0 w 26"/>
                            <a:gd name="T15" fmla="*/ 0 h 70"/>
                            <a:gd name="T16" fmla="*/ 0 w 26"/>
                            <a:gd name="T17" fmla="*/ 0 h 70"/>
                            <a:gd name="T18" fmla="*/ 0 w 26"/>
                            <a:gd name="T19" fmla="*/ 0 h 70"/>
                            <a:gd name="T20" fmla="*/ 0 w 26"/>
                            <a:gd name="T21" fmla="*/ 0 h 70"/>
                            <a:gd name="T22" fmla="*/ 0 w 26"/>
                            <a:gd name="T23" fmla="*/ 0 h 70"/>
                            <a:gd name="T24" fmla="*/ 0 w 26"/>
                            <a:gd name="T25" fmla="*/ 0 h 70"/>
                            <a:gd name="T26" fmla="*/ 0 w 26"/>
                            <a:gd name="T27" fmla="*/ 0 h 70"/>
                            <a:gd name="T28" fmla="*/ 0 w 26"/>
                            <a:gd name="T29" fmla="*/ 0 h 70"/>
                            <a:gd name="T30" fmla="*/ 0 w 26"/>
                            <a:gd name="T31" fmla="*/ 0 h 70"/>
                            <a:gd name="T32" fmla="*/ 0 w 26"/>
                            <a:gd name="T33" fmla="*/ 0 h 70"/>
                            <a:gd name="T34" fmla="*/ 0 w 26"/>
                            <a:gd name="T35" fmla="*/ 0 h 70"/>
                            <a:gd name="T36" fmla="*/ 0 w 26"/>
                            <a:gd name="T37" fmla="*/ 0 h 70"/>
                            <a:gd name="T38" fmla="*/ 0 w 26"/>
                            <a:gd name="T39" fmla="*/ 0 h 70"/>
                            <a:gd name="T40" fmla="*/ 0 w 26"/>
                            <a:gd name="T41" fmla="*/ 0 h 70"/>
                            <a:gd name="T42" fmla="*/ 0 w 26"/>
                            <a:gd name="T43" fmla="*/ 0 h 70"/>
                            <a:gd name="T44" fmla="*/ 0 w 26"/>
                            <a:gd name="T45" fmla="*/ 0 h 70"/>
                            <a:gd name="T46" fmla="*/ 0 w 26"/>
                            <a:gd name="T47" fmla="*/ 0 h 70"/>
                            <a:gd name="T48" fmla="*/ 0 w 26"/>
                            <a:gd name="T49" fmla="*/ 0 h 70"/>
                            <a:gd name="T50" fmla="*/ 0 w 26"/>
                            <a:gd name="T51" fmla="*/ 0 h 70"/>
                            <a:gd name="T52" fmla="*/ 0 w 26"/>
                            <a:gd name="T53" fmla="*/ 0 h 70"/>
                            <a:gd name="T54" fmla="*/ 0 w 26"/>
                            <a:gd name="T55" fmla="*/ 0 h 70"/>
                            <a:gd name="T56" fmla="*/ 0 w 26"/>
                            <a:gd name="T57" fmla="*/ 0 h 70"/>
                            <a:gd name="T58" fmla="*/ 0 w 26"/>
                            <a:gd name="T59" fmla="*/ 0 h 70"/>
                            <a:gd name="T60" fmla="*/ 0 w 26"/>
                            <a:gd name="T61" fmla="*/ 0 h 70"/>
                            <a:gd name="T62" fmla="*/ 0 w 26"/>
                            <a:gd name="T63" fmla="*/ 0 h 70"/>
                            <a:gd name="T64" fmla="*/ 0 w 26"/>
                            <a:gd name="T65" fmla="*/ 0 h 7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70"/>
                            <a:gd name="T101" fmla="*/ 26 w 26"/>
                            <a:gd name="T102" fmla="*/ 70 h 7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70">
                              <a:moveTo>
                                <a:pt x="0" y="58"/>
                              </a:moveTo>
                              <a:lnTo>
                                <a:pt x="0" y="58"/>
                              </a:lnTo>
                              <a:lnTo>
                                <a:pt x="0" y="61"/>
                              </a:lnTo>
                              <a:lnTo>
                                <a:pt x="4" y="64"/>
                              </a:lnTo>
                              <a:lnTo>
                                <a:pt x="4" y="66"/>
                              </a:lnTo>
                              <a:lnTo>
                                <a:pt x="6" y="66"/>
                              </a:lnTo>
                              <a:lnTo>
                                <a:pt x="10" y="70"/>
                              </a:lnTo>
                              <a:lnTo>
                                <a:pt x="13" y="70"/>
                              </a:lnTo>
                              <a:lnTo>
                                <a:pt x="17" y="70"/>
                              </a:lnTo>
                              <a:lnTo>
                                <a:pt x="19" y="66"/>
                              </a:lnTo>
                              <a:lnTo>
                                <a:pt x="23" y="66"/>
                              </a:lnTo>
                              <a:lnTo>
                                <a:pt x="23" y="64"/>
                              </a:lnTo>
                              <a:lnTo>
                                <a:pt x="26" y="61"/>
                              </a:lnTo>
                              <a:lnTo>
                                <a:pt x="26" y="58"/>
                              </a:lnTo>
                              <a:lnTo>
                                <a:pt x="26" y="13"/>
                              </a:lnTo>
                              <a:lnTo>
                                <a:pt x="26" y="8"/>
                              </a:lnTo>
                              <a:lnTo>
                                <a:pt x="26" y="5"/>
                              </a:lnTo>
                              <a:lnTo>
                                <a:pt x="23" y="5"/>
                              </a:lnTo>
                              <a:lnTo>
                                <a:pt x="23" y="2"/>
                              </a:lnTo>
                              <a:lnTo>
                                <a:pt x="19" y="0"/>
                              </a:lnTo>
                              <a:lnTo>
                                <a:pt x="17" y="0"/>
                              </a:lnTo>
                              <a:lnTo>
                                <a:pt x="13" y="0"/>
                              </a:lnTo>
                              <a:lnTo>
                                <a:pt x="10" y="0"/>
                              </a:lnTo>
                              <a:lnTo>
                                <a:pt x="6" y="0"/>
                              </a:lnTo>
                              <a:lnTo>
                                <a:pt x="4" y="2"/>
                              </a:lnTo>
                              <a:lnTo>
                                <a:pt x="4" y="5"/>
                              </a:lnTo>
                              <a:lnTo>
                                <a:pt x="0" y="5"/>
                              </a:lnTo>
                              <a:lnTo>
                                <a:pt x="0" y="13"/>
                              </a:lnTo>
                              <a:lnTo>
                                <a:pt x="0" y="5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789" name="Line 891"/>
                        <p:cNvSpPr>
                          <a:spLocks noChangeShapeType="1"/>
                        </p:cNvSpPr>
                        <p:nvPr/>
                      </p:nvSpPr>
                      <p:spPr bwMode="auto">
                        <a:xfrm>
                          <a:off x="2289" y="1963"/>
                          <a:ext cx="1" cy="1"/>
                        </a:xfrm>
                        <a:prstGeom prst="line">
                          <a:avLst/>
                        </a:prstGeom>
                        <a:noFill/>
                        <a:ln w="28575">
                          <a:solidFill>
                            <a:schemeClr val="tx1"/>
                          </a:solidFill>
                          <a:round/>
                          <a:headEnd/>
                          <a:tailEnd/>
                        </a:ln>
                      </p:spPr>
                      <p:txBody>
                        <a:bodyPr/>
                        <a:lstStyle/>
                        <a:p>
                          <a:endParaRPr lang="fr-CA"/>
                        </a:p>
                      </p:txBody>
                    </p:sp>
                    <p:sp>
                      <p:nvSpPr>
                        <p:cNvPr id="122790" name="Freeform 892"/>
                        <p:cNvSpPr>
                          <a:spLocks/>
                        </p:cNvSpPr>
                        <p:nvPr/>
                      </p:nvSpPr>
                      <p:spPr bwMode="auto">
                        <a:xfrm>
                          <a:off x="2286" y="1963"/>
                          <a:ext cx="11" cy="4"/>
                        </a:xfrm>
                        <a:custGeom>
                          <a:avLst/>
                          <a:gdLst>
                            <a:gd name="T0" fmla="*/ 0 w 43"/>
                            <a:gd name="T1" fmla="*/ 0 h 22"/>
                            <a:gd name="T2" fmla="*/ 0 w 43"/>
                            <a:gd name="T3" fmla="*/ 0 h 22"/>
                            <a:gd name="T4" fmla="*/ 0 w 43"/>
                            <a:gd name="T5" fmla="*/ 0 h 22"/>
                            <a:gd name="T6" fmla="*/ 0 w 43"/>
                            <a:gd name="T7" fmla="*/ 0 h 22"/>
                            <a:gd name="T8" fmla="*/ 0 w 43"/>
                            <a:gd name="T9" fmla="*/ 0 h 22"/>
                            <a:gd name="T10" fmla="*/ 0 w 43"/>
                            <a:gd name="T11" fmla="*/ 0 h 22"/>
                            <a:gd name="T12" fmla="*/ 0 w 43"/>
                            <a:gd name="T13" fmla="*/ 0 h 22"/>
                            <a:gd name="T14" fmla="*/ 0 w 43"/>
                            <a:gd name="T15" fmla="*/ 0 h 22"/>
                            <a:gd name="T16" fmla="*/ 0 w 43"/>
                            <a:gd name="T17" fmla="*/ 0 h 22"/>
                            <a:gd name="T18" fmla="*/ 0 w 43"/>
                            <a:gd name="T19" fmla="*/ 0 h 22"/>
                            <a:gd name="T20" fmla="*/ 0 w 43"/>
                            <a:gd name="T21" fmla="*/ 0 h 22"/>
                            <a:gd name="T22" fmla="*/ 0 w 43"/>
                            <a:gd name="T23" fmla="*/ 0 h 22"/>
                            <a:gd name="T24" fmla="*/ 0 w 43"/>
                            <a:gd name="T25" fmla="*/ 0 h 22"/>
                            <a:gd name="T26" fmla="*/ 0 w 43"/>
                            <a:gd name="T27" fmla="*/ 0 h 22"/>
                            <a:gd name="T28" fmla="*/ 0 w 43"/>
                            <a:gd name="T29" fmla="*/ 0 h 22"/>
                            <a:gd name="T30" fmla="*/ 0 w 43"/>
                            <a:gd name="T31" fmla="*/ 0 h 22"/>
                            <a:gd name="T32" fmla="*/ 0 w 43"/>
                            <a:gd name="T33" fmla="*/ 0 h 22"/>
                            <a:gd name="T34" fmla="*/ 0 w 43"/>
                            <a:gd name="T35" fmla="*/ 0 h 22"/>
                            <a:gd name="T36" fmla="*/ 0 w 43"/>
                            <a:gd name="T37" fmla="*/ 0 h 22"/>
                            <a:gd name="T38" fmla="*/ 0 w 43"/>
                            <a:gd name="T39" fmla="*/ 0 h 22"/>
                            <a:gd name="T40" fmla="*/ 0 w 43"/>
                            <a:gd name="T41" fmla="*/ 0 h 22"/>
                            <a:gd name="T42" fmla="*/ 0 w 43"/>
                            <a:gd name="T43" fmla="*/ 0 h 22"/>
                            <a:gd name="T44" fmla="*/ 0 w 43"/>
                            <a:gd name="T45" fmla="*/ 0 h 22"/>
                            <a:gd name="T46" fmla="*/ 0 w 43"/>
                            <a:gd name="T47" fmla="*/ 0 h 22"/>
                            <a:gd name="T48" fmla="*/ 0 w 43"/>
                            <a:gd name="T49" fmla="*/ 0 h 22"/>
                            <a:gd name="T50" fmla="*/ 0 w 43"/>
                            <a:gd name="T51" fmla="*/ 0 h 22"/>
                            <a:gd name="T52" fmla="*/ 0 w 43"/>
                            <a:gd name="T53" fmla="*/ 0 h 22"/>
                            <a:gd name="T54" fmla="*/ 0 w 43"/>
                            <a:gd name="T55" fmla="*/ 0 h 22"/>
                            <a:gd name="T56" fmla="*/ 0 w 43"/>
                            <a:gd name="T57" fmla="*/ 0 h 22"/>
                            <a:gd name="T58" fmla="*/ 0 w 43"/>
                            <a:gd name="T59" fmla="*/ 0 h 22"/>
                            <a:gd name="T60" fmla="*/ 0 w 43"/>
                            <a:gd name="T61" fmla="*/ 0 h 22"/>
                            <a:gd name="T62" fmla="*/ 0 w 43"/>
                            <a:gd name="T63" fmla="*/ 0 h 22"/>
                            <a:gd name="T64" fmla="*/ 0 w 43"/>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3"/>
                            <a:gd name="T100" fmla="*/ 0 h 22"/>
                            <a:gd name="T101" fmla="*/ 43 w 43"/>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3" h="22">
                              <a:moveTo>
                                <a:pt x="13" y="0"/>
                              </a:moveTo>
                              <a:lnTo>
                                <a:pt x="10" y="0"/>
                              </a:lnTo>
                              <a:lnTo>
                                <a:pt x="6" y="0"/>
                              </a:lnTo>
                              <a:lnTo>
                                <a:pt x="4" y="2"/>
                              </a:lnTo>
                              <a:lnTo>
                                <a:pt x="4" y="5"/>
                              </a:lnTo>
                              <a:lnTo>
                                <a:pt x="0" y="5"/>
                              </a:lnTo>
                              <a:lnTo>
                                <a:pt x="0" y="8"/>
                              </a:lnTo>
                              <a:lnTo>
                                <a:pt x="0" y="11"/>
                              </a:lnTo>
                              <a:lnTo>
                                <a:pt x="0" y="13"/>
                              </a:lnTo>
                              <a:lnTo>
                                <a:pt x="4" y="17"/>
                              </a:lnTo>
                              <a:lnTo>
                                <a:pt x="4" y="19"/>
                              </a:lnTo>
                              <a:lnTo>
                                <a:pt x="6" y="19"/>
                              </a:lnTo>
                              <a:lnTo>
                                <a:pt x="10" y="22"/>
                              </a:lnTo>
                              <a:lnTo>
                                <a:pt x="23" y="22"/>
                              </a:lnTo>
                              <a:lnTo>
                                <a:pt x="30" y="22"/>
                              </a:lnTo>
                              <a:lnTo>
                                <a:pt x="32" y="19"/>
                              </a:lnTo>
                              <a:lnTo>
                                <a:pt x="36" y="19"/>
                              </a:lnTo>
                              <a:lnTo>
                                <a:pt x="39" y="17"/>
                              </a:lnTo>
                              <a:lnTo>
                                <a:pt x="39" y="13"/>
                              </a:lnTo>
                              <a:lnTo>
                                <a:pt x="43" y="11"/>
                              </a:lnTo>
                              <a:lnTo>
                                <a:pt x="39" y="8"/>
                              </a:lnTo>
                              <a:lnTo>
                                <a:pt x="39" y="5"/>
                              </a:lnTo>
                              <a:lnTo>
                                <a:pt x="36" y="2"/>
                              </a:lnTo>
                              <a:lnTo>
                                <a:pt x="36" y="0"/>
                              </a:lnTo>
                              <a:lnTo>
                                <a:pt x="32"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791" name="Line 893"/>
                        <p:cNvSpPr>
                          <a:spLocks noChangeShapeType="1"/>
                        </p:cNvSpPr>
                        <p:nvPr/>
                      </p:nvSpPr>
                      <p:spPr bwMode="auto">
                        <a:xfrm>
                          <a:off x="2290" y="1965"/>
                          <a:ext cx="1" cy="1"/>
                        </a:xfrm>
                        <a:prstGeom prst="line">
                          <a:avLst/>
                        </a:prstGeom>
                        <a:noFill/>
                        <a:ln w="28575">
                          <a:solidFill>
                            <a:schemeClr val="tx1"/>
                          </a:solidFill>
                          <a:round/>
                          <a:headEnd/>
                          <a:tailEnd/>
                        </a:ln>
                      </p:spPr>
                      <p:txBody>
                        <a:bodyPr/>
                        <a:lstStyle/>
                        <a:p>
                          <a:endParaRPr lang="fr-CA"/>
                        </a:p>
                      </p:txBody>
                    </p:sp>
                    <p:sp>
                      <p:nvSpPr>
                        <p:cNvPr id="122792" name="Freeform 894"/>
                        <p:cNvSpPr>
                          <a:spLocks/>
                        </p:cNvSpPr>
                        <p:nvPr/>
                      </p:nvSpPr>
                      <p:spPr bwMode="auto">
                        <a:xfrm>
                          <a:off x="2290" y="1953"/>
                          <a:ext cx="6" cy="14"/>
                        </a:xfrm>
                        <a:custGeom>
                          <a:avLst/>
                          <a:gdLst>
                            <a:gd name="T0" fmla="*/ 0 w 22"/>
                            <a:gd name="T1" fmla="*/ 0 h 71"/>
                            <a:gd name="T2" fmla="*/ 0 w 22"/>
                            <a:gd name="T3" fmla="*/ 0 h 71"/>
                            <a:gd name="T4" fmla="*/ 0 w 22"/>
                            <a:gd name="T5" fmla="*/ 0 h 71"/>
                            <a:gd name="T6" fmla="*/ 0 w 22"/>
                            <a:gd name="T7" fmla="*/ 0 h 71"/>
                            <a:gd name="T8" fmla="*/ 0 w 22"/>
                            <a:gd name="T9" fmla="*/ 0 h 71"/>
                            <a:gd name="T10" fmla="*/ 0 w 22"/>
                            <a:gd name="T11" fmla="*/ 0 h 71"/>
                            <a:gd name="T12" fmla="*/ 0 w 22"/>
                            <a:gd name="T13" fmla="*/ 0 h 71"/>
                            <a:gd name="T14" fmla="*/ 0 w 22"/>
                            <a:gd name="T15" fmla="*/ 0 h 71"/>
                            <a:gd name="T16" fmla="*/ 0 w 22"/>
                            <a:gd name="T17" fmla="*/ 0 h 71"/>
                            <a:gd name="T18" fmla="*/ 0 w 22"/>
                            <a:gd name="T19" fmla="*/ 0 h 71"/>
                            <a:gd name="T20" fmla="*/ 0 w 22"/>
                            <a:gd name="T21" fmla="*/ 0 h 71"/>
                            <a:gd name="T22" fmla="*/ 0 w 22"/>
                            <a:gd name="T23" fmla="*/ 0 h 71"/>
                            <a:gd name="T24" fmla="*/ 0 w 22"/>
                            <a:gd name="T25" fmla="*/ 0 h 71"/>
                            <a:gd name="T26" fmla="*/ 0 w 22"/>
                            <a:gd name="T27" fmla="*/ 0 h 71"/>
                            <a:gd name="T28" fmla="*/ 0 w 22"/>
                            <a:gd name="T29" fmla="*/ 0 h 71"/>
                            <a:gd name="T30" fmla="*/ 0 w 22"/>
                            <a:gd name="T31" fmla="*/ 0 h 71"/>
                            <a:gd name="T32" fmla="*/ 0 w 22"/>
                            <a:gd name="T33" fmla="*/ 0 h 71"/>
                            <a:gd name="T34" fmla="*/ 0 w 22"/>
                            <a:gd name="T35" fmla="*/ 0 h 71"/>
                            <a:gd name="T36" fmla="*/ 0 w 22"/>
                            <a:gd name="T37" fmla="*/ 0 h 71"/>
                            <a:gd name="T38" fmla="*/ 0 w 22"/>
                            <a:gd name="T39" fmla="*/ 0 h 71"/>
                            <a:gd name="T40" fmla="*/ 0 w 22"/>
                            <a:gd name="T41" fmla="*/ 0 h 71"/>
                            <a:gd name="T42" fmla="*/ 0 w 22"/>
                            <a:gd name="T43" fmla="*/ 0 h 71"/>
                            <a:gd name="T44" fmla="*/ 0 w 22"/>
                            <a:gd name="T45" fmla="*/ 0 h 71"/>
                            <a:gd name="T46" fmla="*/ 0 w 22"/>
                            <a:gd name="T47" fmla="*/ 0 h 71"/>
                            <a:gd name="T48" fmla="*/ 0 w 22"/>
                            <a:gd name="T49" fmla="*/ 0 h 71"/>
                            <a:gd name="T50" fmla="*/ 0 w 22"/>
                            <a:gd name="T51" fmla="*/ 0 h 71"/>
                            <a:gd name="T52" fmla="*/ 0 w 22"/>
                            <a:gd name="T53" fmla="*/ 0 h 71"/>
                            <a:gd name="T54" fmla="*/ 0 w 22"/>
                            <a:gd name="T55" fmla="*/ 0 h 71"/>
                            <a:gd name="T56" fmla="*/ 0 w 22"/>
                            <a:gd name="T57" fmla="*/ 0 h 71"/>
                            <a:gd name="T58" fmla="*/ 0 w 22"/>
                            <a:gd name="T59" fmla="*/ 0 h 71"/>
                            <a:gd name="T60" fmla="*/ 0 w 22"/>
                            <a:gd name="T61" fmla="*/ 0 h 71"/>
                            <a:gd name="T62" fmla="*/ 0 w 22"/>
                            <a:gd name="T63" fmla="*/ 0 h 71"/>
                            <a:gd name="T64" fmla="*/ 0 w 22"/>
                            <a:gd name="T65" fmla="*/ 0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
                            <a:gd name="T100" fmla="*/ 0 h 71"/>
                            <a:gd name="T101" fmla="*/ 22 w 22"/>
                            <a:gd name="T102" fmla="*/ 71 h 7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 h="71">
                              <a:moveTo>
                                <a:pt x="0" y="60"/>
                              </a:moveTo>
                              <a:lnTo>
                                <a:pt x="0" y="62"/>
                              </a:lnTo>
                              <a:lnTo>
                                <a:pt x="0" y="66"/>
                              </a:lnTo>
                              <a:lnTo>
                                <a:pt x="2" y="68"/>
                              </a:lnTo>
                              <a:lnTo>
                                <a:pt x="6" y="68"/>
                              </a:lnTo>
                              <a:lnTo>
                                <a:pt x="9" y="71"/>
                              </a:lnTo>
                              <a:lnTo>
                                <a:pt x="13" y="71"/>
                              </a:lnTo>
                              <a:lnTo>
                                <a:pt x="15" y="68"/>
                              </a:lnTo>
                              <a:lnTo>
                                <a:pt x="19" y="68"/>
                              </a:lnTo>
                              <a:lnTo>
                                <a:pt x="22" y="66"/>
                              </a:lnTo>
                              <a:lnTo>
                                <a:pt x="22" y="62"/>
                              </a:lnTo>
                              <a:lnTo>
                                <a:pt x="22" y="17"/>
                              </a:lnTo>
                              <a:lnTo>
                                <a:pt x="22" y="9"/>
                              </a:lnTo>
                              <a:lnTo>
                                <a:pt x="22" y="6"/>
                              </a:lnTo>
                              <a:lnTo>
                                <a:pt x="19" y="4"/>
                              </a:lnTo>
                              <a:lnTo>
                                <a:pt x="15" y="0"/>
                              </a:lnTo>
                              <a:lnTo>
                                <a:pt x="13" y="0"/>
                              </a:lnTo>
                              <a:lnTo>
                                <a:pt x="9" y="0"/>
                              </a:lnTo>
                              <a:lnTo>
                                <a:pt x="6" y="0"/>
                              </a:lnTo>
                              <a:lnTo>
                                <a:pt x="2" y="4"/>
                              </a:lnTo>
                              <a:lnTo>
                                <a:pt x="0" y="6"/>
                              </a:lnTo>
                              <a:lnTo>
                                <a:pt x="0" y="15"/>
                              </a:lnTo>
                              <a:lnTo>
                                <a:pt x="0" y="6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793" name="Line 895"/>
                        <p:cNvSpPr>
                          <a:spLocks noChangeShapeType="1"/>
                        </p:cNvSpPr>
                        <p:nvPr/>
                      </p:nvSpPr>
                      <p:spPr bwMode="auto">
                        <a:xfrm>
                          <a:off x="2293" y="1953"/>
                          <a:ext cx="1" cy="1"/>
                        </a:xfrm>
                        <a:prstGeom prst="line">
                          <a:avLst/>
                        </a:prstGeom>
                        <a:noFill/>
                        <a:ln w="28575">
                          <a:solidFill>
                            <a:schemeClr val="tx1"/>
                          </a:solidFill>
                          <a:round/>
                          <a:headEnd/>
                          <a:tailEnd/>
                        </a:ln>
                      </p:spPr>
                      <p:txBody>
                        <a:bodyPr/>
                        <a:lstStyle/>
                        <a:p>
                          <a:endParaRPr lang="fr-CA"/>
                        </a:p>
                      </p:txBody>
                    </p:sp>
                    <p:sp>
                      <p:nvSpPr>
                        <p:cNvPr id="122794" name="Freeform 896"/>
                        <p:cNvSpPr>
                          <a:spLocks/>
                        </p:cNvSpPr>
                        <p:nvPr/>
                      </p:nvSpPr>
                      <p:spPr bwMode="auto">
                        <a:xfrm>
                          <a:off x="2290" y="1953"/>
                          <a:ext cx="10" cy="4"/>
                        </a:xfrm>
                        <a:custGeom>
                          <a:avLst/>
                          <a:gdLst>
                            <a:gd name="T0" fmla="*/ 0 w 37"/>
                            <a:gd name="T1" fmla="*/ 0 h 23"/>
                            <a:gd name="T2" fmla="*/ 0 w 37"/>
                            <a:gd name="T3" fmla="*/ 0 h 23"/>
                            <a:gd name="T4" fmla="*/ 0 w 37"/>
                            <a:gd name="T5" fmla="*/ 0 h 23"/>
                            <a:gd name="T6" fmla="*/ 0 w 37"/>
                            <a:gd name="T7" fmla="*/ 0 h 23"/>
                            <a:gd name="T8" fmla="*/ 0 w 37"/>
                            <a:gd name="T9" fmla="*/ 0 h 23"/>
                            <a:gd name="T10" fmla="*/ 0 w 37"/>
                            <a:gd name="T11" fmla="*/ 0 h 23"/>
                            <a:gd name="T12" fmla="*/ 0 w 37"/>
                            <a:gd name="T13" fmla="*/ 0 h 23"/>
                            <a:gd name="T14" fmla="*/ 0 w 37"/>
                            <a:gd name="T15" fmla="*/ 0 h 23"/>
                            <a:gd name="T16" fmla="*/ 0 w 37"/>
                            <a:gd name="T17" fmla="*/ 0 h 23"/>
                            <a:gd name="T18" fmla="*/ 0 w 37"/>
                            <a:gd name="T19" fmla="*/ 0 h 23"/>
                            <a:gd name="T20" fmla="*/ 0 w 37"/>
                            <a:gd name="T21" fmla="*/ 0 h 23"/>
                            <a:gd name="T22" fmla="*/ 0 w 37"/>
                            <a:gd name="T23" fmla="*/ 0 h 23"/>
                            <a:gd name="T24" fmla="*/ 0 w 37"/>
                            <a:gd name="T25" fmla="*/ 0 h 23"/>
                            <a:gd name="T26" fmla="*/ 0 w 37"/>
                            <a:gd name="T27" fmla="*/ 0 h 23"/>
                            <a:gd name="T28" fmla="*/ 0 w 37"/>
                            <a:gd name="T29" fmla="*/ 0 h 23"/>
                            <a:gd name="T30" fmla="*/ 0 w 37"/>
                            <a:gd name="T31" fmla="*/ 0 h 23"/>
                            <a:gd name="T32" fmla="*/ 0 w 37"/>
                            <a:gd name="T33" fmla="*/ 0 h 23"/>
                            <a:gd name="T34" fmla="*/ 0 w 37"/>
                            <a:gd name="T35" fmla="*/ 0 h 23"/>
                            <a:gd name="T36" fmla="*/ 0 w 37"/>
                            <a:gd name="T37" fmla="*/ 0 h 23"/>
                            <a:gd name="T38" fmla="*/ 0 w 37"/>
                            <a:gd name="T39" fmla="*/ 0 h 23"/>
                            <a:gd name="T40" fmla="*/ 0 w 37"/>
                            <a:gd name="T41" fmla="*/ 0 h 23"/>
                            <a:gd name="T42" fmla="*/ 0 w 37"/>
                            <a:gd name="T43" fmla="*/ 0 h 23"/>
                            <a:gd name="T44" fmla="*/ 0 w 37"/>
                            <a:gd name="T45" fmla="*/ 0 h 23"/>
                            <a:gd name="T46" fmla="*/ 0 w 37"/>
                            <a:gd name="T47" fmla="*/ 0 h 23"/>
                            <a:gd name="T48" fmla="*/ 0 w 37"/>
                            <a:gd name="T49" fmla="*/ 0 h 23"/>
                            <a:gd name="T50" fmla="*/ 0 w 37"/>
                            <a:gd name="T51" fmla="*/ 0 h 23"/>
                            <a:gd name="T52" fmla="*/ 0 w 37"/>
                            <a:gd name="T53" fmla="*/ 0 h 23"/>
                            <a:gd name="T54" fmla="*/ 0 w 37"/>
                            <a:gd name="T55" fmla="*/ 0 h 23"/>
                            <a:gd name="T56" fmla="*/ 0 w 37"/>
                            <a:gd name="T57" fmla="*/ 0 h 23"/>
                            <a:gd name="T58" fmla="*/ 0 w 37"/>
                            <a:gd name="T59" fmla="*/ 0 h 23"/>
                            <a:gd name="T60" fmla="*/ 0 w 37"/>
                            <a:gd name="T61" fmla="*/ 0 h 23"/>
                            <a:gd name="T62" fmla="*/ 0 w 37"/>
                            <a:gd name="T63" fmla="*/ 0 h 23"/>
                            <a:gd name="T64" fmla="*/ 0 w 37"/>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23"/>
                            <a:gd name="T101" fmla="*/ 37 w 37"/>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23">
                              <a:moveTo>
                                <a:pt x="13" y="0"/>
                              </a:moveTo>
                              <a:lnTo>
                                <a:pt x="9" y="0"/>
                              </a:lnTo>
                              <a:lnTo>
                                <a:pt x="6" y="0"/>
                              </a:lnTo>
                              <a:lnTo>
                                <a:pt x="2" y="4"/>
                              </a:lnTo>
                              <a:lnTo>
                                <a:pt x="0" y="6"/>
                              </a:lnTo>
                              <a:lnTo>
                                <a:pt x="0" y="9"/>
                              </a:lnTo>
                              <a:lnTo>
                                <a:pt x="0" y="11"/>
                              </a:lnTo>
                              <a:lnTo>
                                <a:pt x="0" y="15"/>
                              </a:lnTo>
                              <a:lnTo>
                                <a:pt x="0" y="17"/>
                              </a:lnTo>
                              <a:lnTo>
                                <a:pt x="2" y="21"/>
                              </a:lnTo>
                              <a:lnTo>
                                <a:pt x="6" y="23"/>
                              </a:lnTo>
                              <a:lnTo>
                                <a:pt x="9" y="23"/>
                              </a:lnTo>
                              <a:lnTo>
                                <a:pt x="22" y="23"/>
                              </a:lnTo>
                              <a:lnTo>
                                <a:pt x="28" y="23"/>
                              </a:lnTo>
                              <a:lnTo>
                                <a:pt x="32" y="23"/>
                              </a:lnTo>
                              <a:lnTo>
                                <a:pt x="32" y="21"/>
                              </a:lnTo>
                              <a:lnTo>
                                <a:pt x="35" y="21"/>
                              </a:lnTo>
                              <a:lnTo>
                                <a:pt x="35" y="17"/>
                              </a:lnTo>
                              <a:lnTo>
                                <a:pt x="37" y="15"/>
                              </a:lnTo>
                              <a:lnTo>
                                <a:pt x="37" y="11"/>
                              </a:lnTo>
                              <a:lnTo>
                                <a:pt x="37" y="9"/>
                              </a:lnTo>
                              <a:lnTo>
                                <a:pt x="37" y="6"/>
                              </a:lnTo>
                              <a:lnTo>
                                <a:pt x="35" y="6"/>
                              </a:lnTo>
                              <a:lnTo>
                                <a:pt x="35" y="4"/>
                              </a:lnTo>
                              <a:lnTo>
                                <a:pt x="32" y="4"/>
                              </a:lnTo>
                              <a:lnTo>
                                <a:pt x="32"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795" name="Line 897"/>
                        <p:cNvSpPr>
                          <a:spLocks noChangeShapeType="1"/>
                        </p:cNvSpPr>
                        <p:nvPr/>
                      </p:nvSpPr>
                      <p:spPr bwMode="auto">
                        <a:xfrm>
                          <a:off x="2293" y="1955"/>
                          <a:ext cx="1" cy="1"/>
                        </a:xfrm>
                        <a:prstGeom prst="line">
                          <a:avLst/>
                        </a:prstGeom>
                        <a:noFill/>
                        <a:ln w="28575">
                          <a:solidFill>
                            <a:schemeClr val="tx1"/>
                          </a:solidFill>
                          <a:round/>
                          <a:headEnd/>
                          <a:tailEnd/>
                        </a:ln>
                      </p:spPr>
                      <p:txBody>
                        <a:bodyPr/>
                        <a:lstStyle/>
                        <a:p>
                          <a:endParaRPr lang="fr-CA"/>
                        </a:p>
                      </p:txBody>
                    </p:sp>
                    <p:sp>
                      <p:nvSpPr>
                        <p:cNvPr id="122796" name="Freeform 898"/>
                        <p:cNvSpPr>
                          <a:spLocks/>
                        </p:cNvSpPr>
                        <p:nvPr/>
                      </p:nvSpPr>
                      <p:spPr bwMode="auto">
                        <a:xfrm>
                          <a:off x="2293" y="1950"/>
                          <a:ext cx="7" cy="7"/>
                        </a:xfrm>
                        <a:custGeom>
                          <a:avLst/>
                          <a:gdLst>
                            <a:gd name="T0" fmla="*/ 0 w 24"/>
                            <a:gd name="T1" fmla="*/ 0 h 39"/>
                            <a:gd name="T2" fmla="*/ 0 w 24"/>
                            <a:gd name="T3" fmla="*/ 0 h 39"/>
                            <a:gd name="T4" fmla="*/ 0 w 24"/>
                            <a:gd name="T5" fmla="*/ 0 h 39"/>
                            <a:gd name="T6" fmla="*/ 0 w 24"/>
                            <a:gd name="T7" fmla="*/ 0 h 39"/>
                            <a:gd name="T8" fmla="*/ 0 w 24"/>
                            <a:gd name="T9" fmla="*/ 0 h 39"/>
                            <a:gd name="T10" fmla="*/ 0 w 24"/>
                            <a:gd name="T11" fmla="*/ 0 h 39"/>
                            <a:gd name="T12" fmla="*/ 0 w 24"/>
                            <a:gd name="T13" fmla="*/ 0 h 39"/>
                            <a:gd name="T14" fmla="*/ 0 w 24"/>
                            <a:gd name="T15" fmla="*/ 0 h 39"/>
                            <a:gd name="T16" fmla="*/ 0 w 24"/>
                            <a:gd name="T17" fmla="*/ 0 h 39"/>
                            <a:gd name="T18" fmla="*/ 0 w 24"/>
                            <a:gd name="T19" fmla="*/ 0 h 39"/>
                            <a:gd name="T20" fmla="*/ 0 w 24"/>
                            <a:gd name="T21" fmla="*/ 0 h 39"/>
                            <a:gd name="T22" fmla="*/ 0 w 24"/>
                            <a:gd name="T23" fmla="*/ 0 h 39"/>
                            <a:gd name="T24" fmla="*/ 0 w 24"/>
                            <a:gd name="T25" fmla="*/ 0 h 39"/>
                            <a:gd name="T26" fmla="*/ 0 w 24"/>
                            <a:gd name="T27" fmla="*/ 0 h 39"/>
                            <a:gd name="T28" fmla="*/ 0 w 24"/>
                            <a:gd name="T29" fmla="*/ 0 h 39"/>
                            <a:gd name="T30" fmla="*/ 0 w 24"/>
                            <a:gd name="T31" fmla="*/ 0 h 39"/>
                            <a:gd name="T32" fmla="*/ 0 w 24"/>
                            <a:gd name="T33" fmla="*/ 0 h 39"/>
                            <a:gd name="T34" fmla="*/ 0 w 24"/>
                            <a:gd name="T35" fmla="*/ 0 h 39"/>
                            <a:gd name="T36" fmla="*/ 0 w 24"/>
                            <a:gd name="T37" fmla="*/ 0 h 39"/>
                            <a:gd name="T38" fmla="*/ 0 w 24"/>
                            <a:gd name="T39" fmla="*/ 0 h 39"/>
                            <a:gd name="T40" fmla="*/ 0 w 24"/>
                            <a:gd name="T41" fmla="*/ 0 h 39"/>
                            <a:gd name="T42" fmla="*/ 0 w 24"/>
                            <a:gd name="T43" fmla="*/ 0 h 39"/>
                            <a:gd name="T44" fmla="*/ 0 w 24"/>
                            <a:gd name="T45" fmla="*/ 0 h 39"/>
                            <a:gd name="T46" fmla="*/ 0 w 24"/>
                            <a:gd name="T47" fmla="*/ 0 h 39"/>
                            <a:gd name="T48" fmla="*/ 0 w 24"/>
                            <a:gd name="T49" fmla="*/ 0 h 39"/>
                            <a:gd name="T50" fmla="*/ 0 w 24"/>
                            <a:gd name="T51" fmla="*/ 0 h 39"/>
                            <a:gd name="T52" fmla="*/ 0 w 24"/>
                            <a:gd name="T53" fmla="*/ 0 h 39"/>
                            <a:gd name="T54" fmla="*/ 0 w 24"/>
                            <a:gd name="T55" fmla="*/ 0 h 39"/>
                            <a:gd name="T56" fmla="*/ 0 w 24"/>
                            <a:gd name="T57" fmla="*/ 0 h 39"/>
                            <a:gd name="T58" fmla="*/ 0 w 24"/>
                            <a:gd name="T59" fmla="*/ 0 h 39"/>
                            <a:gd name="T60" fmla="*/ 0 w 24"/>
                            <a:gd name="T61" fmla="*/ 0 h 39"/>
                            <a:gd name="T62" fmla="*/ 0 w 24"/>
                            <a:gd name="T63" fmla="*/ 0 h 39"/>
                            <a:gd name="T64" fmla="*/ 0 w 24"/>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
                            <a:gd name="T100" fmla="*/ 0 h 39"/>
                            <a:gd name="T101" fmla="*/ 24 w 24"/>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 h="39">
                              <a:moveTo>
                                <a:pt x="0" y="27"/>
                              </a:moveTo>
                              <a:lnTo>
                                <a:pt x="0" y="31"/>
                              </a:lnTo>
                              <a:lnTo>
                                <a:pt x="2" y="33"/>
                              </a:lnTo>
                              <a:lnTo>
                                <a:pt x="2" y="37"/>
                              </a:lnTo>
                              <a:lnTo>
                                <a:pt x="6" y="37"/>
                              </a:lnTo>
                              <a:lnTo>
                                <a:pt x="9" y="39"/>
                              </a:lnTo>
                              <a:lnTo>
                                <a:pt x="13" y="39"/>
                              </a:lnTo>
                              <a:lnTo>
                                <a:pt x="15" y="39"/>
                              </a:lnTo>
                              <a:lnTo>
                                <a:pt x="19" y="39"/>
                              </a:lnTo>
                              <a:lnTo>
                                <a:pt x="19" y="37"/>
                              </a:lnTo>
                              <a:lnTo>
                                <a:pt x="22" y="37"/>
                              </a:lnTo>
                              <a:lnTo>
                                <a:pt x="22" y="33"/>
                              </a:lnTo>
                              <a:lnTo>
                                <a:pt x="24" y="31"/>
                              </a:lnTo>
                              <a:lnTo>
                                <a:pt x="24" y="16"/>
                              </a:lnTo>
                              <a:lnTo>
                                <a:pt x="24" y="8"/>
                              </a:lnTo>
                              <a:lnTo>
                                <a:pt x="22" y="6"/>
                              </a:lnTo>
                              <a:lnTo>
                                <a:pt x="22" y="3"/>
                              </a:lnTo>
                              <a:lnTo>
                                <a:pt x="19" y="3"/>
                              </a:lnTo>
                              <a:lnTo>
                                <a:pt x="15" y="0"/>
                              </a:lnTo>
                              <a:lnTo>
                                <a:pt x="13" y="0"/>
                              </a:lnTo>
                              <a:lnTo>
                                <a:pt x="9" y="0"/>
                              </a:lnTo>
                              <a:lnTo>
                                <a:pt x="9" y="3"/>
                              </a:lnTo>
                              <a:lnTo>
                                <a:pt x="6" y="3"/>
                              </a:lnTo>
                              <a:lnTo>
                                <a:pt x="2" y="3"/>
                              </a:lnTo>
                              <a:lnTo>
                                <a:pt x="2" y="6"/>
                              </a:lnTo>
                              <a:lnTo>
                                <a:pt x="0" y="8"/>
                              </a:lnTo>
                              <a:lnTo>
                                <a:pt x="0" y="14"/>
                              </a:lnTo>
                              <a:lnTo>
                                <a:pt x="0" y="27"/>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797" name="Line 899"/>
                        <p:cNvSpPr>
                          <a:spLocks noChangeShapeType="1"/>
                        </p:cNvSpPr>
                        <p:nvPr/>
                      </p:nvSpPr>
                      <p:spPr bwMode="auto">
                        <a:xfrm>
                          <a:off x="2297" y="1950"/>
                          <a:ext cx="1" cy="1"/>
                        </a:xfrm>
                        <a:prstGeom prst="line">
                          <a:avLst/>
                        </a:prstGeom>
                        <a:noFill/>
                        <a:ln w="28575">
                          <a:solidFill>
                            <a:schemeClr val="tx1"/>
                          </a:solidFill>
                          <a:round/>
                          <a:headEnd/>
                          <a:tailEnd/>
                        </a:ln>
                      </p:spPr>
                      <p:txBody>
                        <a:bodyPr/>
                        <a:lstStyle/>
                        <a:p>
                          <a:endParaRPr lang="fr-CA"/>
                        </a:p>
                      </p:txBody>
                    </p:sp>
                    <p:sp>
                      <p:nvSpPr>
                        <p:cNvPr id="122798" name="Freeform 900"/>
                        <p:cNvSpPr>
                          <a:spLocks/>
                        </p:cNvSpPr>
                        <p:nvPr/>
                      </p:nvSpPr>
                      <p:spPr bwMode="auto">
                        <a:xfrm>
                          <a:off x="2293" y="1950"/>
                          <a:ext cx="14" cy="4"/>
                        </a:xfrm>
                        <a:custGeom>
                          <a:avLst/>
                          <a:gdLst>
                            <a:gd name="T0" fmla="*/ 0 w 54"/>
                            <a:gd name="T1" fmla="*/ 0 h 22"/>
                            <a:gd name="T2" fmla="*/ 0 w 54"/>
                            <a:gd name="T3" fmla="*/ 0 h 22"/>
                            <a:gd name="T4" fmla="*/ 0 w 54"/>
                            <a:gd name="T5" fmla="*/ 0 h 22"/>
                            <a:gd name="T6" fmla="*/ 0 w 54"/>
                            <a:gd name="T7" fmla="*/ 0 h 22"/>
                            <a:gd name="T8" fmla="*/ 0 w 54"/>
                            <a:gd name="T9" fmla="*/ 0 h 22"/>
                            <a:gd name="T10" fmla="*/ 0 w 54"/>
                            <a:gd name="T11" fmla="*/ 0 h 22"/>
                            <a:gd name="T12" fmla="*/ 0 w 54"/>
                            <a:gd name="T13" fmla="*/ 0 h 22"/>
                            <a:gd name="T14" fmla="*/ 0 w 54"/>
                            <a:gd name="T15" fmla="*/ 0 h 22"/>
                            <a:gd name="T16" fmla="*/ 0 w 54"/>
                            <a:gd name="T17" fmla="*/ 0 h 22"/>
                            <a:gd name="T18" fmla="*/ 0 w 54"/>
                            <a:gd name="T19" fmla="*/ 0 h 22"/>
                            <a:gd name="T20" fmla="*/ 0 w 54"/>
                            <a:gd name="T21" fmla="*/ 0 h 22"/>
                            <a:gd name="T22" fmla="*/ 0 w 54"/>
                            <a:gd name="T23" fmla="*/ 0 h 22"/>
                            <a:gd name="T24" fmla="*/ 0 w 54"/>
                            <a:gd name="T25" fmla="*/ 0 h 22"/>
                            <a:gd name="T26" fmla="*/ 0 w 54"/>
                            <a:gd name="T27" fmla="*/ 0 h 22"/>
                            <a:gd name="T28" fmla="*/ 0 w 54"/>
                            <a:gd name="T29" fmla="*/ 0 h 22"/>
                            <a:gd name="T30" fmla="*/ 0 w 54"/>
                            <a:gd name="T31" fmla="*/ 0 h 22"/>
                            <a:gd name="T32" fmla="*/ 0 w 54"/>
                            <a:gd name="T33" fmla="*/ 0 h 22"/>
                            <a:gd name="T34" fmla="*/ 0 w 54"/>
                            <a:gd name="T35" fmla="*/ 0 h 22"/>
                            <a:gd name="T36" fmla="*/ 0 w 54"/>
                            <a:gd name="T37" fmla="*/ 0 h 22"/>
                            <a:gd name="T38" fmla="*/ 0 w 54"/>
                            <a:gd name="T39" fmla="*/ 0 h 22"/>
                            <a:gd name="T40" fmla="*/ 0 w 54"/>
                            <a:gd name="T41" fmla="*/ 0 h 22"/>
                            <a:gd name="T42" fmla="*/ 0 w 54"/>
                            <a:gd name="T43" fmla="*/ 0 h 22"/>
                            <a:gd name="T44" fmla="*/ 0 w 54"/>
                            <a:gd name="T45" fmla="*/ 0 h 22"/>
                            <a:gd name="T46" fmla="*/ 0 w 54"/>
                            <a:gd name="T47" fmla="*/ 0 h 22"/>
                            <a:gd name="T48" fmla="*/ 0 w 54"/>
                            <a:gd name="T49" fmla="*/ 0 h 22"/>
                            <a:gd name="T50" fmla="*/ 0 w 54"/>
                            <a:gd name="T51" fmla="*/ 0 h 22"/>
                            <a:gd name="T52" fmla="*/ 0 w 54"/>
                            <a:gd name="T53" fmla="*/ 0 h 22"/>
                            <a:gd name="T54" fmla="*/ 0 w 54"/>
                            <a:gd name="T55" fmla="*/ 0 h 22"/>
                            <a:gd name="T56" fmla="*/ 0 w 54"/>
                            <a:gd name="T57" fmla="*/ 0 h 22"/>
                            <a:gd name="T58" fmla="*/ 0 w 54"/>
                            <a:gd name="T59" fmla="*/ 0 h 22"/>
                            <a:gd name="T60" fmla="*/ 0 w 54"/>
                            <a:gd name="T61" fmla="*/ 0 h 22"/>
                            <a:gd name="T62" fmla="*/ 0 w 54"/>
                            <a:gd name="T63" fmla="*/ 0 h 22"/>
                            <a:gd name="T64" fmla="*/ 0 w 54"/>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2"/>
                            <a:gd name="T101" fmla="*/ 54 w 54"/>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2">
                              <a:moveTo>
                                <a:pt x="13" y="0"/>
                              </a:moveTo>
                              <a:lnTo>
                                <a:pt x="9" y="0"/>
                              </a:lnTo>
                              <a:lnTo>
                                <a:pt x="9" y="3"/>
                              </a:lnTo>
                              <a:lnTo>
                                <a:pt x="6" y="3"/>
                              </a:lnTo>
                              <a:lnTo>
                                <a:pt x="2" y="3"/>
                              </a:lnTo>
                              <a:lnTo>
                                <a:pt x="2" y="6"/>
                              </a:lnTo>
                              <a:lnTo>
                                <a:pt x="0" y="8"/>
                              </a:lnTo>
                              <a:lnTo>
                                <a:pt x="0" y="12"/>
                              </a:lnTo>
                              <a:lnTo>
                                <a:pt x="0" y="14"/>
                              </a:lnTo>
                              <a:lnTo>
                                <a:pt x="0" y="16"/>
                              </a:lnTo>
                              <a:lnTo>
                                <a:pt x="2" y="16"/>
                              </a:lnTo>
                              <a:lnTo>
                                <a:pt x="2" y="20"/>
                              </a:lnTo>
                              <a:lnTo>
                                <a:pt x="6" y="22"/>
                              </a:lnTo>
                              <a:lnTo>
                                <a:pt x="9" y="22"/>
                              </a:lnTo>
                              <a:lnTo>
                                <a:pt x="37" y="22"/>
                              </a:lnTo>
                              <a:lnTo>
                                <a:pt x="44" y="22"/>
                              </a:lnTo>
                              <a:lnTo>
                                <a:pt x="47" y="22"/>
                              </a:lnTo>
                              <a:lnTo>
                                <a:pt x="50" y="20"/>
                              </a:lnTo>
                              <a:lnTo>
                                <a:pt x="50" y="16"/>
                              </a:lnTo>
                              <a:lnTo>
                                <a:pt x="54" y="16"/>
                              </a:lnTo>
                              <a:lnTo>
                                <a:pt x="54" y="14"/>
                              </a:lnTo>
                              <a:lnTo>
                                <a:pt x="54" y="12"/>
                              </a:lnTo>
                              <a:lnTo>
                                <a:pt x="54" y="8"/>
                              </a:lnTo>
                              <a:lnTo>
                                <a:pt x="50" y="6"/>
                              </a:lnTo>
                              <a:lnTo>
                                <a:pt x="50" y="3"/>
                              </a:lnTo>
                              <a:lnTo>
                                <a:pt x="47" y="3"/>
                              </a:lnTo>
                              <a:lnTo>
                                <a:pt x="41"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799" name="Line 901"/>
                        <p:cNvSpPr>
                          <a:spLocks noChangeShapeType="1"/>
                        </p:cNvSpPr>
                        <p:nvPr/>
                      </p:nvSpPr>
                      <p:spPr bwMode="auto">
                        <a:xfrm>
                          <a:off x="2301" y="1952"/>
                          <a:ext cx="1" cy="1"/>
                        </a:xfrm>
                        <a:prstGeom prst="line">
                          <a:avLst/>
                        </a:prstGeom>
                        <a:noFill/>
                        <a:ln w="28575">
                          <a:solidFill>
                            <a:schemeClr val="tx1"/>
                          </a:solidFill>
                          <a:round/>
                          <a:headEnd/>
                          <a:tailEnd/>
                        </a:ln>
                      </p:spPr>
                      <p:txBody>
                        <a:bodyPr/>
                        <a:lstStyle/>
                        <a:p>
                          <a:endParaRPr lang="fr-CA"/>
                        </a:p>
                      </p:txBody>
                    </p:sp>
                    <p:sp>
                      <p:nvSpPr>
                        <p:cNvPr id="122800" name="Freeform 902"/>
                        <p:cNvSpPr>
                          <a:spLocks/>
                        </p:cNvSpPr>
                        <p:nvPr/>
                      </p:nvSpPr>
                      <p:spPr bwMode="auto">
                        <a:xfrm>
                          <a:off x="2301" y="1947"/>
                          <a:ext cx="6" cy="7"/>
                        </a:xfrm>
                        <a:custGeom>
                          <a:avLst/>
                          <a:gdLst>
                            <a:gd name="T0" fmla="*/ 0 w 26"/>
                            <a:gd name="T1" fmla="*/ 0 h 36"/>
                            <a:gd name="T2" fmla="*/ 0 w 26"/>
                            <a:gd name="T3" fmla="*/ 0 h 36"/>
                            <a:gd name="T4" fmla="*/ 0 w 26"/>
                            <a:gd name="T5" fmla="*/ 0 h 36"/>
                            <a:gd name="T6" fmla="*/ 0 w 26"/>
                            <a:gd name="T7" fmla="*/ 0 h 36"/>
                            <a:gd name="T8" fmla="*/ 0 w 26"/>
                            <a:gd name="T9" fmla="*/ 0 h 36"/>
                            <a:gd name="T10" fmla="*/ 0 w 26"/>
                            <a:gd name="T11" fmla="*/ 0 h 36"/>
                            <a:gd name="T12" fmla="*/ 0 w 26"/>
                            <a:gd name="T13" fmla="*/ 0 h 36"/>
                            <a:gd name="T14" fmla="*/ 0 w 26"/>
                            <a:gd name="T15" fmla="*/ 0 h 36"/>
                            <a:gd name="T16" fmla="*/ 0 w 26"/>
                            <a:gd name="T17" fmla="*/ 0 h 36"/>
                            <a:gd name="T18" fmla="*/ 0 w 26"/>
                            <a:gd name="T19" fmla="*/ 0 h 36"/>
                            <a:gd name="T20" fmla="*/ 0 w 26"/>
                            <a:gd name="T21" fmla="*/ 0 h 36"/>
                            <a:gd name="T22" fmla="*/ 0 w 26"/>
                            <a:gd name="T23" fmla="*/ 0 h 36"/>
                            <a:gd name="T24" fmla="*/ 0 w 26"/>
                            <a:gd name="T25" fmla="*/ 0 h 36"/>
                            <a:gd name="T26" fmla="*/ 0 w 26"/>
                            <a:gd name="T27" fmla="*/ 0 h 36"/>
                            <a:gd name="T28" fmla="*/ 0 w 26"/>
                            <a:gd name="T29" fmla="*/ 0 h 36"/>
                            <a:gd name="T30" fmla="*/ 0 w 26"/>
                            <a:gd name="T31" fmla="*/ 0 h 36"/>
                            <a:gd name="T32" fmla="*/ 0 w 26"/>
                            <a:gd name="T33" fmla="*/ 0 h 36"/>
                            <a:gd name="T34" fmla="*/ 0 w 26"/>
                            <a:gd name="T35" fmla="*/ 0 h 36"/>
                            <a:gd name="T36" fmla="*/ 0 w 26"/>
                            <a:gd name="T37" fmla="*/ 0 h 36"/>
                            <a:gd name="T38" fmla="*/ 0 w 26"/>
                            <a:gd name="T39" fmla="*/ 0 h 36"/>
                            <a:gd name="T40" fmla="*/ 0 w 26"/>
                            <a:gd name="T41" fmla="*/ 0 h 36"/>
                            <a:gd name="T42" fmla="*/ 0 w 26"/>
                            <a:gd name="T43" fmla="*/ 0 h 36"/>
                            <a:gd name="T44" fmla="*/ 0 w 26"/>
                            <a:gd name="T45" fmla="*/ 0 h 36"/>
                            <a:gd name="T46" fmla="*/ 0 w 26"/>
                            <a:gd name="T47" fmla="*/ 0 h 36"/>
                            <a:gd name="T48" fmla="*/ 0 w 26"/>
                            <a:gd name="T49" fmla="*/ 0 h 36"/>
                            <a:gd name="T50" fmla="*/ 0 w 26"/>
                            <a:gd name="T51" fmla="*/ 0 h 36"/>
                            <a:gd name="T52" fmla="*/ 0 w 26"/>
                            <a:gd name="T53" fmla="*/ 0 h 36"/>
                            <a:gd name="T54" fmla="*/ 0 w 26"/>
                            <a:gd name="T55" fmla="*/ 0 h 36"/>
                            <a:gd name="T56" fmla="*/ 0 w 26"/>
                            <a:gd name="T57" fmla="*/ 0 h 36"/>
                            <a:gd name="T58" fmla="*/ 0 w 26"/>
                            <a:gd name="T59" fmla="*/ 0 h 36"/>
                            <a:gd name="T60" fmla="*/ 0 w 26"/>
                            <a:gd name="T61" fmla="*/ 0 h 36"/>
                            <a:gd name="T62" fmla="*/ 0 w 26"/>
                            <a:gd name="T63" fmla="*/ 0 h 36"/>
                            <a:gd name="T64" fmla="*/ 0 w 26"/>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6"/>
                            <a:gd name="T101" fmla="*/ 26 w 26"/>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6">
                              <a:moveTo>
                                <a:pt x="0" y="26"/>
                              </a:moveTo>
                              <a:lnTo>
                                <a:pt x="0" y="28"/>
                              </a:lnTo>
                              <a:lnTo>
                                <a:pt x="0" y="30"/>
                              </a:lnTo>
                              <a:lnTo>
                                <a:pt x="3" y="30"/>
                              </a:lnTo>
                              <a:lnTo>
                                <a:pt x="3" y="34"/>
                              </a:lnTo>
                              <a:lnTo>
                                <a:pt x="7" y="36"/>
                              </a:lnTo>
                              <a:lnTo>
                                <a:pt x="9" y="36"/>
                              </a:lnTo>
                              <a:lnTo>
                                <a:pt x="13" y="36"/>
                              </a:lnTo>
                              <a:lnTo>
                                <a:pt x="16" y="36"/>
                              </a:lnTo>
                              <a:lnTo>
                                <a:pt x="19" y="36"/>
                              </a:lnTo>
                              <a:lnTo>
                                <a:pt x="22" y="34"/>
                              </a:lnTo>
                              <a:lnTo>
                                <a:pt x="22" y="30"/>
                              </a:lnTo>
                              <a:lnTo>
                                <a:pt x="26" y="30"/>
                              </a:lnTo>
                              <a:lnTo>
                                <a:pt x="26" y="28"/>
                              </a:lnTo>
                              <a:lnTo>
                                <a:pt x="26" y="14"/>
                              </a:lnTo>
                              <a:lnTo>
                                <a:pt x="26" y="9"/>
                              </a:lnTo>
                              <a:lnTo>
                                <a:pt x="26" y="5"/>
                              </a:lnTo>
                              <a:lnTo>
                                <a:pt x="22" y="3"/>
                              </a:lnTo>
                              <a:lnTo>
                                <a:pt x="19" y="0"/>
                              </a:lnTo>
                              <a:lnTo>
                                <a:pt x="16" y="0"/>
                              </a:lnTo>
                              <a:lnTo>
                                <a:pt x="13" y="0"/>
                              </a:lnTo>
                              <a:lnTo>
                                <a:pt x="9" y="0"/>
                              </a:lnTo>
                              <a:lnTo>
                                <a:pt x="7" y="0"/>
                              </a:lnTo>
                              <a:lnTo>
                                <a:pt x="3" y="3"/>
                              </a:lnTo>
                              <a:lnTo>
                                <a:pt x="0" y="5"/>
                              </a:lnTo>
                              <a:lnTo>
                                <a:pt x="0" y="11"/>
                              </a:lnTo>
                              <a:lnTo>
                                <a:pt x="0" y="26"/>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801" name="Line 903"/>
                        <p:cNvSpPr>
                          <a:spLocks noChangeShapeType="1"/>
                        </p:cNvSpPr>
                        <p:nvPr/>
                      </p:nvSpPr>
                      <p:spPr bwMode="auto">
                        <a:xfrm>
                          <a:off x="2304" y="1947"/>
                          <a:ext cx="1" cy="1"/>
                        </a:xfrm>
                        <a:prstGeom prst="line">
                          <a:avLst/>
                        </a:prstGeom>
                        <a:noFill/>
                        <a:ln w="28575">
                          <a:solidFill>
                            <a:schemeClr val="tx1"/>
                          </a:solidFill>
                          <a:round/>
                          <a:headEnd/>
                          <a:tailEnd/>
                        </a:ln>
                      </p:spPr>
                      <p:txBody>
                        <a:bodyPr/>
                        <a:lstStyle/>
                        <a:p>
                          <a:endParaRPr lang="fr-CA"/>
                        </a:p>
                      </p:txBody>
                    </p:sp>
                    <p:sp>
                      <p:nvSpPr>
                        <p:cNvPr id="122802" name="Freeform 904"/>
                        <p:cNvSpPr>
                          <a:spLocks/>
                        </p:cNvSpPr>
                        <p:nvPr/>
                      </p:nvSpPr>
                      <p:spPr bwMode="auto">
                        <a:xfrm>
                          <a:off x="2301" y="1947"/>
                          <a:ext cx="10" cy="4"/>
                        </a:xfrm>
                        <a:custGeom>
                          <a:avLst/>
                          <a:gdLst>
                            <a:gd name="T0" fmla="*/ 0 w 41"/>
                            <a:gd name="T1" fmla="*/ 0 h 22"/>
                            <a:gd name="T2" fmla="*/ 0 w 41"/>
                            <a:gd name="T3" fmla="*/ 0 h 22"/>
                            <a:gd name="T4" fmla="*/ 0 w 41"/>
                            <a:gd name="T5" fmla="*/ 0 h 22"/>
                            <a:gd name="T6" fmla="*/ 0 w 41"/>
                            <a:gd name="T7" fmla="*/ 0 h 22"/>
                            <a:gd name="T8" fmla="*/ 0 w 41"/>
                            <a:gd name="T9" fmla="*/ 0 h 22"/>
                            <a:gd name="T10" fmla="*/ 0 w 41"/>
                            <a:gd name="T11" fmla="*/ 0 h 22"/>
                            <a:gd name="T12" fmla="*/ 0 w 41"/>
                            <a:gd name="T13" fmla="*/ 0 h 22"/>
                            <a:gd name="T14" fmla="*/ 0 w 41"/>
                            <a:gd name="T15" fmla="*/ 0 h 22"/>
                            <a:gd name="T16" fmla="*/ 0 w 41"/>
                            <a:gd name="T17" fmla="*/ 0 h 22"/>
                            <a:gd name="T18" fmla="*/ 0 w 41"/>
                            <a:gd name="T19" fmla="*/ 0 h 22"/>
                            <a:gd name="T20" fmla="*/ 0 w 41"/>
                            <a:gd name="T21" fmla="*/ 0 h 22"/>
                            <a:gd name="T22" fmla="*/ 0 w 41"/>
                            <a:gd name="T23" fmla="*/ 0 h 22"/>
                            <a:gd name="T24" fmla="*/ 0 w 41"/>
                            <a:gd name="T25" fmla="*/ 0 h 22"/>
                            <a:gd name="T26" fmla="*/ 0 w 41"/>
                            <a:gd name="T27" fmla="*/ 0 h 22"/>
                            <a:gd name="T28" fmla="*/ 0 w 41"/>
                            <a:gd name="T29" fmla="*/ 0 h 22"/>
                            <a:gd name="T30" fmla="*/ 0 w 41"/>
                            <a:gd name="T31" fmla="*/ 0 h 22"/>
                            <a:gd name="T32" fmla="*/ 0 w 41"/>
                            <a:gd name="T33" fmla="*/ 0 h 22"/>
                            <a:gd name="T34" fmla="*/ 0 w 41"/>
                            <a:gd name="T35" fmla="*/ 0 h 22"/>
                            <a:gd name="T36" fmla="*/ 0 w 41"/>
                            <a:gd name="T37" fmla="*/ 0 h 22"/>
                            <a:gd name="T38" fmla="*/ 0 w 41"/>
                            <a:gd name="T39" fmla="*/ 0 h 22"/>
                            <a:gd name="T40" fmla="*/ 0 w 41"/>
                            <a:gd name="T41" fmla="*/ 0 h 22"/>
                            <a:gd name="T42" fmla="*/ 0 w 41"/>
                            <a:gd name="T43" fmla="*/ 0 h 22"/>
                            <a:gd name="T44" fmla="*/ 0 w 41"/>
                            <a:gd name="T45" fmla="*/ 0 h 22"/>
                            <a:gd name="T46" fmla="*/ 0 w 41"/>
                            <a:gd name="T47" fmla="*/ 0 h 22"/>
                            <a:gd name="T48" fmla="*/ 0 w 41"/>
                            <a:gd name="T49" fmla="*/ 0 h 22"/>
                            <a:gd name="T50" fmla="*/ 0 w 41"/>
                            <a:gd name="T51" fmla="*/ 0 h 22"/>
                            <a:gd name="T52" fmla="*/ 0 w 41"/>
                            <a:gd name="T53" fmla="*/ 0 h 22"/>
                            <a:gd name="T54" fmla="*/ 0 w 41"/>
                            <a:gd name="T55" fmla="*/ 0 h 22"/>
                            <a:gd name="T56" fmla="*/ 0 w 41"/>
                            <a:gd name="T57" fmla="*/ 0 h 22"/>
                            <a:gd name="T58" fmla="*/ 0 w 41"/>
                            <a:gd name="T59" fmla="*/ 0 h 22"/>
                            <a:gd name="T60" fmla="*/ 0 w 41"/>
                            <a:gd name="T61" fmla="*/ 0 h 22"/>
                            <a:gd name="T62" fmla="*/ 0 w 41"/>
                            <a:gd name="T63" fmla="*/ 0 h 22"/>
                            <a:gd name="T64" fmla="*/ 0 w 41"/>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2"/>
                            <a:gd name="T101" fmla="*/ 41 w 41"/>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2">
                              <a:moveTo>
                                <a:pt x="13" y="0"/>
                              </a:moveTo>
                              <a:lnTo>
                                <a:pt x="9" y="0"/>
                              </a:lnTo>
                              <a:lnTo>
                                <a:pt x="7" y="0"/>
                              </a:lnTo>
                              <a:lnTo>
                                <a:pt x="3" y="3"/>
                              </a:lnTo>
                              <a:lnTo>
                                <a:pt x="0" y="5"/>
                              </a:lnTo>
                              <a:lnTo>
                                <a:pt x="0" y="9"/>
                              </a:lnTo>
                              <a:lnTo>
                                <a:pt x="0" y="11"/>
                              </a:lnTo>
                              <a:lnTo>
                                <a:pt x="0" y="14"/>
                              </a:lnTo>
                              <a:lnTo>
                                <a:pt x="3" y="17"/>
                              </a:lnTo>
                              <a:lnTo>
                                <a:pt x="7" y="20"/>
                              </a:lnTo>
                              <a:lnTo>
                                <a:pt x="9" y="20"/>
                              </a:lnTo>
                              <a:lnTo>
                                <a:pt x="9" y="22"/>
                              </a:lnTo>
                              <a:lnTo>
                                <a:pt x="22" y="22"/>
                              </a:lnTo>
                              <a:lnTo>
                                <a:pt x="28" y="22"/>
                              </a:lnTo>
                              <a:lnTo>
                                <a:pt x="32" y="20"/>
                              </a:lnTo>
                              <a:lnTo>
                                <a:pt x="35" y="20"/>
                              </a:lnTo>
                              <a:lnTo>
                                <a:pt x="35" y="17"/>
                              </a:lnTo>
                              <a:lnTo>
                                <a:pt x="39" y="17"/>
                              </a:lnTo>
                              <a:lnTo>
                                <a:pt x="39" y="14"/>
                              </a:lnTo>
                              <a:lnTo>
                                <a:pt x="41" y="11"/>
                              </a:lnTo>
                              <a:lnTo>
                                <a:pt x="41" y="9"/>
                              </a:lnTo>
                              <a:lnTo>
                                <a:pt x="39" y="5"/>
                              </a:lnTo>
                              <a:lnTo>
                                <a:pt x="39" y="3"/>
                              </a:lnTo>
                              <a:lnTo>
                                <a:pt x="35" y="3"/>
                              </a:lnTo>
                              <a:lnTo>
                                <a:pt x="35" y="0"/>
                              </a:lnTo>
                              <a:lnTo>
                                <a:pt x="32"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803" name="Line 905"/>
                        <p:cNvSpPr>
                          <a:spLocks noChangeShapeType="1"/>
                        </p:cNvSpPr>
                        <p:nvPr/>
                      </p:nvSpPr>
                      <p:spPr bwMode="auto">
                        <a:xfrm>
                          <a:off x="2304" y="1949"/>
                          <a:ext cx="1" cy="1"/>
                        </a:xfrm>
                        <a:prstGeom prst="line">
                          <a:avLst/>
                        </a:prstGeom>
                        <a:noFill/>
                        <a:ln w="28575">
                          <a:solidFill>
                            <a:schemeClr val="tx1"/>
                          </a:solidFill>
                          <a:round/>
                          <a:headEnd/>
                          <a:tailEnd/>
                        </a:ln>
                      </p:spPr>
                      <p:txBody>
                        <a:bodyPr/>
                        <a:lstStyle/>
                        <a:p>
                          <a:endParaRPr lang="fr-CA"/>
                        </a:p>
                      </p:txBody>
                    </p:sp>
                    <p:sp>
                      <p:nvSpPr>
                        <p:cNvPr id="122804" name="Freeform 906"/>
                        <p:cNvSpPr>
                          <a:spLocks/>
                        </p:cNvSpPr>
                        <p:nvPr/>
                      </p:nvSpPr>
                      <p:spPr bwMode="auto">
                        <a:xfrm>
                          <a:off x="2304" y="1940"/>
                          <a:ext cx="7" cy="11"/>
                        </a:xfrm>
                        <a:custGeom>
                          <a:avLst/>
                          <a:gdLst>
                            <a:gd name="T0" fmla="*/ 0 w 25"/>
                            <a:gd name="T1" fmla="*/ 0 h 56"/>
                            <a:gd name="T2" fmla="*/ 0 w 25"/>
                            <a:gd name="T3" fmla="*/ 0 h 56"/>
                            <a:gd name="T4" fmla="*/ 0 w 25"/>
                            <a:gd name="T5" fmla="*/ 0 h 56"/>
                            <a:gd name="T6" fmla="*/ 0 w 25"/>
                            <a:gd name="T7" fmla="*/ 0 h 56"/>
                            <a:gd name="T8" fmla="*/ 0 w 25"/>
                            <a:gd name="T9" fmla="*/ 0 h 56"/>
                            <a:gd name="T10" fmla="*/ 0 w 25"/>
                            <a:gd name="T11" fmla="*/ 0 h 56"/>
                            <a:gd name="T12" fmla="*/ 0 w 25"/>
                            <a:gd name="T13" fmla="*/ 0 h 56"/>
                            <a:gd name="T14" fmla="*/ 0 w 25"/>
                            <a:gd name="T15" fmla="*/ 0 h 56"/>
                            <a:gd name="T16" fmla="*/ 0 w 25"/>
                            <a:gd name="T17" fmla="*/ 0 h 56"/>
                            <a:gd name="T18" fmla="*/ 0 w 25"/>
                            <a:gd name="T19" fmla="*/ 0 h 56"/>
                            <a:gd name="T20" fmla="*/ 0 w 25"/>
                            <a:gd name="T21" fmla="*/ 0 h 56"/>
                            <a:gd name="T22" fmla="*/ 0 w 25"/>
                            <a:gd name="T23" fmla="*/ 0 h 56"/>
                            <a:gd name="T24" fmla="*/ 0 w 25"/>
                            <a:gd name="T25" fmla="*/ 0 h 56"/>
                            <a:gd name="T26" fmla="*/ 0 w 25"/>
                            <a:gd name="T27" fmla="*/ 0 h 56"/>
                            <a:gd name="T28" fmla="*/ 0 w 25"/>
                            <a:gd name="T29" fmla="*/ 0 h 56"/>
                            <a:gd name="T30" fmla="*/ 0 w 25"/>
                            <a:gd name="T31" fmla="*/ 0 h 56"/>
                            <a:gd name="T32" fmla="*/ 0 w 25"/>
                            <a:gd name="T33" fmla="*/ 0 h 56"/>
                            <a:gd name="T34" fmla="*/ 0 w 25"/>
                            <a:gd name="T35" fmla="*/ 0 h 56"/>
                            <a:gd name="T36" fmla="*/ 0 w 25"/>
                            <a:gd name="T37" fmla="*/ 0 h 56"/>
                            <a:gd name="T38" fmla="*/ 0 w 25"/>
                            <a:gd name="T39" fmla="*/ 0 h 56"/>
                            <a:gd name="T40" fmla="*/ 0 w 25"/>
                            <a:gd name="T41" fmla="*/ 0 h 56"/>
                            <a:gd name="T42" fmla="*/ 0 w 25"/>
                            <a:gd name="T43" fmla="*/ 0 h 56"/>
                            <a:gd name="T44" fmla="*/ 0 w 25"/>
                            <a:gd name="T45" fmla="*/ 0 h 56"/>
                            <a:gd name="T46" fmla="*/ 0 w 25"/>
                            <a:gd name="T47" fmla="*/ 0 h 56"/>
                            <a:gd name="T48" fmla="*/ 0 w 25"/>
                            <a:gd name="T49" fmla="*/ 0 h 56"/>
                            <a:gd name="T50" fmla="*/ 0 w 25"/>
                            <a:gd name="T51" fmla="*/ 0 h 56"/>
                            <a:gd name="T52" fmla="*/ 0 w 25"/>
                            <a:gd name="T53" fmla="*/ 0 h 56"/>
                            <a:gd name="T54" fmla="*/ 0 w 25"/>
                            <a:gd name="T55" fmla="*/ 0 h 56"/>
                            <a:gd name="T56" fmla="*/ 0 w 25"/>
                            <a:gd name="T57" fmla="*/ 0 h 56"/>
                            <a:gd name="T58" fmla="*/ 0 w 25"/>
                            <a:gd name="T59" fmla="*/ 0 h 56"/>
                            <a:gd name="T60" fmla="*/ 0 w 25"/>
                            <a:gd name="T61" fmla="*/ 0 h 56"/>
                            <a:gd name="T62" fmla="*/ 0 w 25"/>
                            <a:gd name="T63" fmla="*/ 0 h 56"/>
                            <a:gd name="T64" fmla="*/ 0 w 25"/>
                            <a:gd name="T65" fmla="*/ 0 h 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56"/>
                            <a:gd name="T101" fmla="*/ 25 w 25"/>
                            <a:gd name="T102" fmla="*/ 56 h 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56">
                              <a:moveTo>
                                <a:pt x="0" y="45"/>
                              </a:moveTo>
                              <a:lnTo>
                                <a:pt x="0" y="45"/>
                              </a:lnTo>
                              <a:lnTo>
                                <a:pt x="0" y="48"/>
                              </a:lnTo>
                              <a:lnTo>
                                <a:pt x="0" y="51"/>
                              </a:lnTo>
                              <a:lnTo>
                                <a:pt x="3" y="51"/>
                              </a:lnTo>
                              <a:lnTo>
                                <a:pt x="3" y="54"/>
                              </a:lnTo>
                              <a:lnTo>
                                <a:pt x="6" y="54"/>
                              </a:lnTo>
                              <a:lnTo>
                                <a:pt x="10" y="56"/>
                              </a:lnTo>
                              <a:lnTo>
                                <a:pt x="12" y="56"/>
                              </a:lnTo>
                              <a:lnTo>
                                <a:pt x="16" y="54"/>
                              </a:lnTo>
                              <a:lnTo>
                                <a:pt x="19" y="54"/>
                              </a:lnTo>
                              <a:lnTo>
                                <a:pt x="19" y="51"/>
                              </a:lnTo>
                              <a:lnTo>
                                <a:pt x="23" y="51"/>
                              </a:lnTo>
                              <a:lnTo>
                                <a:pt x="23" y="48"/>
                              </a:lnTo>
                              <a:lnTo>
                                <a:pt x="25" y="45"/>
                              </a:lnTo>
                              <a:lnTo>
                                <a:pt x="25" y="15"/>
                              </a:lnTo>
                              <a:lnTo>
                                <a:pt x="25" y="11"/>
                              </a:lnTo>
                              <a:lnTo>
                                <a:pt x="23" y="9"/>
                              </a:lnTo>
                              <a:lnTo>
                                <a:pt x="23" y="6"/>
                              </a:lnTo>
                              <a:lnTo>
                                <a:pt x="19" y="3"/>
                              </a:lnTo>
                              <a:lnTo>
                                <a:pt x="16" y="3"/>
                              </a:lnTo>
                              <a:lnTo>
                                <a:pt x="12" y="0"/>
                              </a:lnTo>
                              <a:lnTo>
                                <a:pt x="10" y="0"/>
                              </a:lnTo>
                              <a:lnTo>
                                <a:pt x="6" y="3"/>
                              </a:lnTo>
                              <a:lnTo>
                                <a:pt x="3" y="3"/>
                              </a:lnTo>
                              <a:lnTo>
                                <a:pt x="0" y="6"/>
                              </a:lnTo>
                              <a:lnTo>
                                <a:pt x="0" y="9"/>
                              </a:lnTo>
                              <a:lnTo>
                                <a:pt x="0" y="15"/>
                              </a:lnTo>
                              <a:lnTo>
                                <a:pt x="0" y="45"/>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805" name="Line 907"/>
                        <p:cNvSpPr>
                          <a:spLocks noChangeShapeType="1"/>
                        </p:cNvSpPr>
                        <p:nvPr/>
                      </p:nvSpPr>
                      <p:spPr bwMode="auto">
                        <a:xfrm>
                          <a:off x="2308" y="1940"/>
                          <a:ext cx="1" cy="1"/>
                        </a:xfrm>
                        <a:prstGeom prst="line">
                          <a:avLst/>
                        </a:prstGeom>
                        <a:noFill/>
                        <a:ln w="28575">
                          <a:solidFill>
                            <a:schemeClr val="tx1"/>
                          </a:solidFill>
                          <a:round/>
                          <a:headEnd/>
                          <a:tailEnd/>
                        </a:ln>
                      </p:spPr>
                      <p:txBody>
                        <a:bodyPr/>
                        <a:lstStyle/>
                        <a:p>
                          <a:endParaRPr lang="fr-CA"/>
                        </a:p>
                      </p:txBody>
                    </p:sp>
                    <p:sp>
                      <p:nvSpPr>
                        <p:cNvPr id="122806" name="Freeform 908"/>
                        <p:cNvSpPr>
                          <a:spLocks/>
                        </p:cNvSpPr>
                        <p:nvPr/>
                      </p:nvSpPr>
                      <p:spPr bwMode="auto">
                        <a:xfrm>
                          <a:off x="2304" y="1940"/>
                          <a:ext cx="10" cy="5"/>
                        </a:xfrm>
                        <a:custGeom>
                          <a:avLst/>
                          <a:gdLst>
                            <a:gd name="T0" fmla="*/ 0 w 38"/>
                            <a:gd name="T1" fmla="*/ 0 h 23"/>
                            <a:gd name="T2" fmla="*/ 0 w 38"/>
                            <a:gd name="T3" fmla="*/ 0 h 23"/>
                            <a:gd name="T4" fmla="*/ 0 w 38"/>
                            <a:gd name="T5" fmla="*/ 0 h 23"/>
                            <a:gd name="T6" fmla="*/ 0 w 38"/>
                            <a:gd name="T7" fmla="*/ 0 h 23"/>
                            <a:gd name="T8" fmla="*/ 0 w 38"/>
                            <a:gd name="T9" fmla="*/ 0 h 23"/>
                            <a:gd name="T10" fmla="*/ 0 w 38"/>
                            <a:gd name="T11" fmla="*/ 0 h 23"/>
                            <a:gd name="T12" fmla="*/ 0 w 38"/>
                            <a:gd name="T13" fmla="*/ 0 h 23"/>
                            <a:gd name="T14" fmla="*/ 0 w 38"/>
                            <a:gd name="T15" fmla="*/ 0 h 23"/>
                            <a:gd name="T16" fmla="*/ 0 w 38"/>
                            <a:gd name="T17" fmla="*/ 0 h 23"/>
                            <a:gd name="T18" fmla="*/ 0 w 38"/>
                            <a:gd name="T19" fmla="*/ 0 h 23"/>
                            <a:gd name="T20" fmla="*/ 0 w 38"/>
                            <a:gd name="T21" fmla="*/ 0 h 23"/>
                            <a:gd name="T22" fmla="*/ 0 w 38"/>
                            <a:gd name="T23" fmla="*/ 0 h 23"/>
                            <a:gd name="T24" fmla="*/ 0 w 38"/>
                            <a:gd name="T25" fmla="*/ 0 h 23"/>
                            <a:gd name="T26" fmla="*/ 0 w 38"/>
                            <a:gd name="T27" fmla="*/ 0 h 23"/>
                            <a:gd name="T28" fmla="*/ 0 w 38"/>
                            <a:gd name="T29" fmla="*/ 0 h 23"/>
                            <a:gd name="T30" fmla="*/ 0 w 38"/>
                            <a:gd name="T31" fmla="*/ 0 h 23"/>
                            <a:gd name="T32" fmla="*/ 0 w 38"/>
                            <a:gd name="T33" fmla="*/ 0 h 23"/>
                            <a:gd name="T34" fmla="*/ 0 w 38"/>
                            <a:gd name="T35" fmla="*/ 0 h 23"/>
                            <a:gd name="T36" fmla="*/ 0 w 38"/>
                            <a:gd name="T37" fmla="*/ 0 h 23"/>
                            <a:gd name="T38" fmla="*/ 0 w 38"/>
                            <a:gd name="T39" fmla="*/ 0 h 23"/>
                            <a:gd name="T40" fmla="*/ 0 w 38"/>
                            <a:gd name="T41" fmla="*/ 0 h 23"/>
                            <a:gd name="T42" fmla="*/ 0 w 38"/>
                            <a:gd name="T43" fmla="*/ 0 h 23"/>
                            <a:gd name="T44" fmla="*/ 0 w 38"/>
                            <a:gd name="T45" fmla="*/ 0 h 23"/>
                            <a:gd name="T46" fmla="*/ 0 w 38"/>
                            <a:gd name="T47" fmla="*/ 0 h 23"/>
                            <a:gd name="T48" fmla="*/ 0 w 38"/>
                            <a:gd name="T49" fmla="*/ 0 h 23"/>
                            <a:gd name="T50" fmla="*/ 0 w 38"/>
                            <a:gd name="T51" fmla="*/ 0 h 23"/>
                            <a:gd name="T52" fmla="*/ 0 w 38"/>
                            <a:gd name="T53" fmla="*/ 0 h 23"/>
                            <a:gd name="T54" fmla="*/ 0 w 38"/>
                            <a:gd name="T55" fmla="*/ 0 h 23"/>
                            <a:gd name="T56" fmla="*/ 0 w 38"/>
                            <a:gd name="T57" fmla="*/ 0 h 23"/>
                            <a:gd name="T58" fmla="*/ 0 w 38"/>
                            <a:gd name="T59" fmla="*/ 0 h 23"/>
                            <a:gd name="T60" fmla="*/ 0 w 38"/>
                            <a:gd name="T61" fmla="*/ 0 h 23"/>
                            <a:gd name="T62" fmla="*/ 0 w 38"/>
                            <a:gd name="T63" fmla="*/ 0 h 23"/>
                            <a:gd name="T64" fmla="*/ 0 w 38"/>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23"/>
                            <a:gd name="T101" fmla="*/ 38 w 38"/>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23">
                              <a:moveTo>
                                <a:pt x="12" y="0"/>
                              </a:moveTo>
                              <a:lnTo>
                                <a:pt x="10" y="0"/>
                              </a:lnTo>
                              <a:lnTo>
                                <a:pt x="6" y="3"/>
                              </a:lnTo>
                              <a:lnTo>
                                <a:pt x="3" y="3"/>
                              </a:lnTo>
                              <a:lnTo>
                                <a:pt x="0" y="6"/>
                              </a:lnTo>
                              <a:lnTo>
                                <a:pt x="0" y="9"/>
                              </a:lnTo>
                              <a:lnTo>
                                <a:pt x="0" y="11"/>
                              </a:lnTo>
                              <a:lnTo>
                                <a:pt x="0" y="15"/>
                              </a:lnTo>
                              <a:lnTo>
                                <a:pt x="0" y="17"/>
                              </a:lnTo>
                              <a:lnTo>
                                <a:pt x="0" y="20"/>
                              </a:lnTo>
                              <a:lnTo>
                                <a:pt x="3" y="20"/>
                              </a:lnTo>
                              <a:lnTo>
                                <a:pt x="3" y="23"/>
                              </a:lnTo>
                              <a:lnTo>
                                <a:pt x="6" y="23"/>
                              </a:lnTo>
                              <a:lnTo>
                                <a:pt x="10" y="23"/>
                              </a:lnTo>
                              <a:lnTo>
                                <a:pt x="23" y="23"/>
                              </a:lnTo>
                              <a:lnTo>
                                <a:pt x="29" y="23"/>
                              </a:lnTo>
                              <a:lnTo>
                                <a:pt x="32" y="23"/>
                              </a:lnTo>
                              <a:lnTo>
                                <a:pt x="36" y="20"/>
                              </a:lnTo>
                              <a:lnTo>
                                <a:pt x="38" y="17"/>
                              </a:lnTo>
                              <a:lnTo>
                                <a:pt x="38" y="15"/>
                              </a:lnTo>
                              <a:lnTo>
                                <a:pt x="38" y="11"/>
                              </a:lnTo>
                              <a:lnTo>
                                <a:pt x="38" y="9"/>
                              </a:lnTo>
                              <a:lnTo>
                                <a:pt x="36" y="6"/>
                              </a:lnTo>
                              <a:lnTo>
                                <a:pt x="36" y="3"/>
                              </a:lnTo>
                              <a:lnTo>
                                <a:pt x="32" y="3"/>
                              </a:lnTo>
                              <a:lnTo>
                                <a:pt x="25"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807" name="Line 909"/>
                        <p:cNvSpPr>
                          <a:spLocks noChangeShapeType="1"/>
                        </p:cNvSpPr>
                        <p:nvPr/>
                      </p:nvSpPr>
                      <p:spPr bwMode="auto">
                        <a:xfrm>
                          <a:off x="2308" y="1942"/>
                          <a:ext cx="1" cy="1"/>
                        </a:xfrm>
                        <a:prstGeom prst="line">
                          <a:avLst/>
                        </a:prstGeom>
                        <a:noFill/>
                        <a:ln w="28575">
                          <a:solidFill>
                            <a:schemeClr val="tx1"/>
                          </a:solidFill>
                          <a:round/>
                          <a:headEnd/>
                          <a:tailEnd/>
                        </a:ln>
                      </p:spPr>
                      <p:txBody>
                        <a:bodyPr/>
                        <a:lstStyle/>
                        <a:p>
                          <a:endParaRPr lang="fr-CA"/>
                        </a:p>
                      </p:txBody>
                    </p:sp>
                    <p:sp>
                      <p:nvSpPr>
                        <p:cNvPr id="122808" name="Freeform 910"/>
                        <p:cNvSpPr>
                          <a:spLocks/>
                        </p:cNvSpPr>
                        <p:nvPr/>
                      </p:nvSpPr>
                      <p:spPr bwMode="auto">
                        <a:xfrm>
                          <a:off x="2308" y="1937"/>
                          <a:ext cx="6" cy="8"/>
                        </a:xfrm>
                        <a:custGeom>
                          <a:avLst/>
                          <a:gdLst>
                            <a:gd name="T0" fmla="*/ 0 w 26"/>
                            <a:gd name="T1" fmla="*/ 0 h 37"/>
                            <a:gd name="T2" fmla="*/ 0 w 26"/>
                            <a:gd name="T3" fmla="*/ 0 h 37"/>
                            <a:gd name="T4" fmla="*/ 0 w 26"/>
                            <a:gd name="T5" fmla="*/ 0 h 37"/>
                            <a:gd name="T6" fmla="*/ 0 w 26"/>
                            <a:gd name="T7" fmla="*/ 0 h 37"/>
                            <a:gd name="T8" fmla="*/ 0 w 26"/>
                            <a:gd name="T9" fmla="*/ 0 h 37"/>
                            <a:gd name="T10" fmla="*/ 0 w 26"/>
                            <a:gd name="T11" fmla="*/ 0 h 37"/>
                            <a:gd name="T12" fmla="*/ 0 w 26"/>
                            <a:gd name="T13" fmla="*/ 0 h 37"/>
                            <a:gd name="T14" fmla="*/ 0 w 26"/>
                            <a:gd name="T15" fmla="*/ 0 h 37"/>
                            <a:gd name="T16" fmla="*/ 0 w 26"/>
                            <a:gd name="T17" fmla="*/ 0 h 37"/>
                            <a:gd name="T18" fmla="*/ 0 w 26"/>
                            <a:gd name="T19" fmla="*/ 0 h 37"/>
                            <a:gd name="T20" fmla="*/ 0 w 26"/>
                            <a:gd name="T21" fmla="*/ 0 h 37"/>
                            <a:gd name="T22" fmla="*/ 0 w 26"/>
                            <a:gd name="T23" fmla="*/ 0 h 37"/>
                            <a:gd name="T24" fmla="*/ 0 w 26"/>
                            <a:gd name="T25" fmla="*/ 0 h 37"/>
                            <a:gd name="T26" fmla="*/ 0 w 26"/>
                            <a:gd name="T27" fmla="*/ 0 h 37"/>
                            <a:gd name="T28" fmla="*/ 0 w 26"/>
                            <a:gd name="T29" fmla="*/ 0 h 37"/>
                            <a:gd name="T30" fmla="*/ 0 w 26"/>
                            <a:gd name="T31" fmla="*/ 0 h 37"/>
                            <a:gd name="T32" fmla="*/ 0 w 26"/>
                            <a:gd name="T33" fmla="*/ 0 h 37"/>
                            <a:gd name="T34" fmla="*/ 0 w 26"/>
                            <a:gd name="T35" fmla="*/ 0 h 37"/>
                            <a:gd name="T36" fmla="*/ 0 w 26"/>
                            <a:gd name="T37" fmla="*/ 0 h 37"/>
                            <a:gd name="T38" fmla="*/ 0 w 26"/>
                            <a:gd name="T39" fmla="*/ 0 h 37"/>
                            <a:gd name="T40" fmla="*/ 0 w 26"/>
                            <a:gd name="T41" fmla="*/ 0 h 37"/>
                            <a:gd name="T42" fmla="*/ 0 w 26"/>
                            <a:gd name="T43" fmla="*/ 0 h 37"/>
                            <a:gd name="T44" fmla="*/ 0 w 26"/>
                            <a:gd name="T45" fmla="*/ 0 h 37"/>
                            <a:gd name="T46" fmla="*/ 0 w 26"/>
                            <a:gd name="T47" fmla="*/ 0 h 37"/>
                            <a:gd name="T48" fmla="*/ 0 w 26"/>
                            <a:gd name="T49" fmla="*/ 0 h 37"/>
                            <a:gd name="T50" fmla="*/ 0 w 26"/>
                            <a:gd name="T51" fmla="*/ 0 h 37"/>
                            <a:gd name="T52" fmla="*/ 0 w 26"/>
                            <a:gd name="T53" fmla="*/ 0 h 37"/>
                            <a:gd name="T54" fmla="*/ 0 w 26"/>
                            <a:gd name="T55" fmla="*/ 0 h 37"/>
                            <a:gd name="T56" fmla="*/ 0 w 26"/>
                            <a:gd name="T57" fmla="*/ 0 h 37"/>
                            <a:gd name="T58" fmla="*/ 0 w 26"/>
                            <a:gd name="T59" fmla="*/ 0 h 37"/>
                            <a:gd name="T60" fmla="*/ 0 w 26"/>
                            <a:gd name="T61" fmla="*/ 0 h 37"/>
                            <a:gd name="T62" fmla="*/ 0 w 26"/>
                            <a:gd name="T63" fmla="*/ 0 h 37"/>
                            <a:gd name="T64" fmla="*/ 0 w 26"/>
                            <a:gd name="T65" fmla="*/ 0 h 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7"/>
                            <a:gd name="T101" fmla="*/ 26 w 26"/>
                            <a:gd name="T102" fmla="*/ 37 h 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7">
                              <a:moveTo>
                                <a:pt x="0" y="25"/>
                              </a:moveTo>
                              <a:lnTo>
                                <a:pt x="0" y="29"/>
                              </a:lnTo>
                              <a:lnTo>
                                <a:pt x="0" y="31"/>
                              </a:lnTo>
                              <a:lnTo>
                                <a:pt x="4" y="34"/>
                              </a:lnTo>
                              <a:lnTo>
                                <a:pt x="7" y="37"/>
                              </a:lnTo>
                              <a:lnTo>
                                <a:pt x="11" y="37"/>
                              </a:lnTo>
                              <a:lnTo>
                                <a:pt x="13" y="37"/>
                              </a:lnTo>
                              <a:lnTo>
                                <a:pt x="17" y="37"/>
                              </a:lnTo>
                              <a:lnTo>
                                <a:pt x="20" y="37"/>
                              </a:lnTo>
                              <a:lnTo>
                                <a:pt x="24" y="34"/>
                              </a:lnTo>
                              <a:lnTo>
                                <a:pt x="26" y="31"/>
                              </a:lnTo>
                              <a:lnTo>
                                <a:pt x="26" y="29"/>
                              </a:lnTo>
                              <a:lnTo>
                                <a:pt x="26" y="14"/>
                              </a:lnTo>
                              <a:lnTo>
                                <a:pt x="26" y="8"/>
                              </a:lnTo>
                              <a:lnTo>
                                <a:pt x="26" y="6"/>
                              </a:lnTo>
                              <a:lnTo>
                                <a:pt x="24" y="3"/>
                              </a:lnTo>
                              <a:lnTo>
                                <a:pt x="20" y="0"/>
                              </a:lnTo>
                              <a:lnTo>
                                <a:pt x="17" y="0"/>
                              </a:lnTo>
                              <a:lnTo>
                                <a:pt x="13" y="0"/>
                              </a:lnTo>
                              <a:lnTo>
                                <a:pt x="11" y="0"/>
                              </a:lnTo>
                              <a:lnTo>
                                <a:pt x="7" y="0"/>
                              </a:lnTo>
                              <a:lnTo>
                                <a:pt x="4" y="3"/>
                              </a:lnTo>
                              <a:lnTo>
                                <a:pt x="0" y="6"/>
                              </a:lnTo>
                              <a:lnTo>
                                <a:pt x="0" y="12"/>
                              </a:lnTo>
                              <a:lnTo>
                                <a:pt x="0" y="25"/>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809" name="Line 911"/>
                        <p:cNvSpPr>
                          <a:spLocks noChangeShapeType="1"/>
                        </p:cNvSpPr>
                        <p:nvPr/>
                      </p:nvSpPr>
                      <p:spPr bwMode="auto">
                        <a:xfrm>
                          <a:off x="2311" y="1937"/>
                          <a:ext cx="1" cy="1"/>
                        </a:xfrm>
                        <a:prstGeom prst="line">
                          <a:avLst/>
                        </a:prstGeom>
                        <a:noFill/>
                        <a:ln w="28575">
                          <a:solidFill>
                            <a:schemeClr val="tx1"/>
                          </a:solidFill>
                          <a:round/>
                          <a:headEnd/>
                          <a:tailEnd/>
                        </a:ln>
                      </p:spPr>
                      <p:txBody>
                        <a:bodyPr/>
                        <a:lstStyle/>
                        <a:p>
                          <a:endParaRPr lang="fr-CA"/>
                        </a:p>
                      </p:txBody>
                    </p:sp>
                    <p:sp>
                      <p:nvSpPr>
                        <p:cNvPr id="122810" name="Freeform 912"/>
                        <p:cNvSpPr>
                          <a:spLocks/>
                        </p:cNvSpPr>
                        <p:nvPr/>
                      </p:nvSpPr>
                      <p:spPr bwMode="auto">
                        <a:xfrm>
                          <a:off x="2308" y="1937"/>
                          <a:ext cx="10" cy="5"/>
                        </a:xfrm>
                        <a:custGeom>
                          <a:avLst/>
                          <a:gdLst>
                            <a:gd name="T0" fmla="*/ 0 w 43"/>
                            <a:gd name="T1" fmla="*/ 0 h 23"/>
                            <a:gd name="T2" fmla="*/ 0 w 43"/>
                            <a:gd name="T3" fmla="*/ 0 h 23"/>
                            <a:gd name="T4" fmla="*/ 0 w 43"/>
                            <a:gd name="T5" fmla="*/ 0 h 23"/>
                            <a:gd name="T6" fmla="*/ 0 w 43"/>
                            <a:gd name="T7" fmla="*/ 0 h 23"/>
                            <a:gd name="T8" fmla="*/ 0 w 43"/>
                            <a:gd name="T9" fmla="*/ 0 h 23"/>
                            <a:gd name="T10" fmla="*/ 0 w 43"/>
                            <a:gd name="T11" fmla="*/ 0 h 23"/>
                            <a:gd name="T12" fmla="*/ 0 w 43"/>
                            <a:gd name="T13" fmla="*/ 0 h 23"/>
                            <a:gd name="T14" fmla="*/ 0 w 43"/>
                            <a:gd name="T15" fmla="*/ 0 h 23"/>
                            <a:gd name="T16" fmla="*/ 0 w 43"/>
                            <a:gd name="T17" fmla="*/ 0 h 23"/>
                            <a:gd name="T18" fmla="*/ 0 w 43"/>
                            <a:gd name="T19" fmla="*/ 0 h 23"/>
                            <a:gd name="T20" fmla="*/ 0 w 43"/>
                            <a:gd name="T21" fmla="*/ 0 h 23"/>
                            <a:gd name="T22" fmla="*/ 0 w 43"/>
                            <a:gd name="T23" fmla="*/ 0 h 23"/>
                            <a:gd name="T24" fmla="*/ 0 w 43"/>
                            <a:gd name="T25" fmla="*/ 0 h 23"/>
                            <a:gd name="T26" fmla="*/ 0 w 43"/>
                            <a:gd name="T27" fmla="*/ 0 h 23"/>
                            <a:gd name="T28" fmla="*/ 0 w 43"/>
                            <a:gd name="T29" fmla="*/ 0 h 23"/>
                            <a:gd name="T30" fmla="*/ 0 w 43"/>
                            <a:gd name="T31" fmla="*/ 0 h 23"/>
                            <a:gd name="T32" fmla="*/ 0 w 43"/>
                            <a:gd name="T33" fmla="*/ 0 h 23"/>
                            <a:gd name="T34" fmla="*/ 0 w 43"/>
                            <a:gd name="T35" fmla="*/ 0 h 23"/>
                            <a:gd name="T36" fmla="*/ 0 w 43"/>
                            <a:gd name="T37" fmla="*/ 0 h 23"/>
                            <a:gd name="T38" fmla="*/ 0 w 43"/>
                            <a:gd name="T39" fmla="*/ 0 h 23"/>
                            <a:gd name="T40" fmla="*/ 0 w 43"/>
                            <a:gd name="T41" fmla="*/ 0 h 23"/>
                            <a:gd name="T42" fmla="*/ 0 w 43"/>
                            <a:gd name="T43" fmla="*/ 0 h 23"/>
                            <a:gd name="T44" fmla="*/ 0 w 43"/>
                            <a:gd name="T45" fmla="*/ 0 h 23"/>
                            <a:gd name="T46" fmla="*/ 0 w 43"/>
                            <a:gd name="T47" fmla="*/ 0 h 23"/>
                            <a:gd name="T48" fmla="*/ 0 w 43"/>
                            <a:gd name="T49" fmla="*/ 0 h 23"/>
                            <a:gd name="T50" fmla="*/ 0 w 43"/>
                            <a:gd name="T51" fmla="*/ 0 h 23"/>
                            <a:gd name="T52" fmla="*/ 0 w 43"/>
                            <a:gd name="T53" fmla="*/ 0 h 23"/>
                            <a:gd name="T54" fmla="*/ 0 w 43"/>
                            <a:gd name="T55" fmla="*/ 0 h 23"/>
                            <a:gd name="T56" fmla="*/ 0 w 43"/>
                            <a:gd name="T57" fmla="*/ 0 h 23"/>
                            <a:gd name="T58" fmla="*/ 0 w 43"/>
                            <a:gd name="T59" fmla="*/ 0 h 23"/>
                            <a:gd name="T60" fmla="*/ 0 w 43"/>
                            <a:gd name="T61" fmla="*/ 0 h 23"/>
                            <a:gd name="T62" fmla="*/ 0 w 43"/>
                            <a:gd name="T63" fmla="*/ 0 h 23"/>
                            <a:gd name="T64" fmla="*/ 0 w 43"/>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3"/>
                            <a:gd name="T100" fmla="*/ 0 h 23"/>
                            <a:gd name="T101" fmla="*/ 43 w 43"/>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3" h="23">
                              <a:moveTo>
                                <a:pt x="13" y="0"/>
                              </a:moveTo>
                              <a:lnTo>
                                <a:pt x="11" y="0"/>
                              </a:lnTo>
                              <a:lnTo>
                                <a:pt x="7" y="0"/>
                              </a:lnTo>
                              <a:lnTo>
                                <a:pt x="4" y="3"/>
                              </a:lnTo>
                              <a:lnTo>
                                <a:pt x="0" y="6"/>
                              </a:lnTo>
                              <a:lnTo>
                                <a:pt x="0" y="8"/>
                              </a:lnTo>
                              <a:lnTo>
                                <a:pt x="0" y="12"/>
                              </a:lnTo>
                              <a:lnTo>
                                <a:pt x="0" y="14"/>
                              </a:lnTo>
                              <a:lnTo>
                                <a:pt x="4" y="17"/>
                              </a:lnTo>
                              <a:lnTo>
                                <a:pt x="4" y="20"/>
                              </a:lnTo>
                              <a:lnTo>
                                <a:pt x="7" y="20"/>
                              </a:lnTo>
                              <a:lnTo>
                                <a:pt x="11" y="20"/>
                              </a:lnTo>
                              <a:lnTo>
                                <a:pt x="11" y="23"/>
                              </a:lnTo>
                              <a:lnTo>
                                <a:pt x="24" y="23"/>
                              </a:lnTo>
                              <a:lnTo>
                                <a:pt x="30" y="23"/>
                              </a:lnTo>
                              <a:lnTo>
                                <a:pt x="33" y="20"/>
                              </a:lnTo>
                              <a:lnTo>
                                <a:pt x="37" y="20"/>
                              </a:lnTo>
                              <a:lnTo>
                                <a:pt x="39" y="17"/>
                              </a:lnTo>
                              <a:lnTo>
                                <a:pt x="39" y="14"/>
                              </a:lnTo>
                              <a:lnTo>
                                <a:pt x="43" y="12"/>
                              </a:lnTo>
                              <a:lnTo>
                                <a:pt x="43" y="8"/>
                              </a:lnTo>
                              <a:lnTo>
                                <a:pt x="39" y="6"/>
                              </a:lnTo>
                              <a:lnTo>
                                <a:pt x="39" y="3"/>
                              </a:lnTo>
                              <a:lnTo>
                                <a:pt x="37" y="3"/>
                              </a:lnTo>
                              <a:lnTo>
                                <a:pt x="37" y="0"/>
                              </a:lnTo>
                              <a:lnTo>
                                <a:pt x="33"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811" name="Line 913"/>
                        <p:cNvSpPr>
                          <a:spLocks noChangeShapeType="1"/>
                        </p:cNvSpPr>
                        <p:nvPr/>
                      </p:nvSpPr>
                      <p:spPr bwMode="auto">
                        <a:xfrm>
                          <a:off x="2312" y="1940"/>
                          <a:ext cx="1" cy="1"/>
                        </a:xfrm>
                        <a:prstGeom prst="line">
                          <a:avLst/>
                        </a:prstGeom>
                        <a:noFill/>
                        <a:ln w="28575">
                          <a:solidFill>
                            <a:schemeClr val="tx1"/>
                          </a:solidFill>
                          <a:round/>
                          <a:headEnd/>
                          <a:tailEnd/>
                        </a:ln>
                      </p:spPr>
                      <p:txBody>
                        <a:bodyPr/>
                        <a:lstStyle/>
                        <a:p>
                          <a:endParaRPr lang="fr-CA"/>
                        </a:p>
                      </p:txBody>
                    </p:sp>
                    <p:sp>
                      <p:nvSpPr>
                        <p:cNvPr id="122812" name="Freeform 914"/>
                        <p:cNvSpPr>
                          <a:spLocks/>
                        </p:cNvSpPr>
                        <p:nvPr/>
                      </p:nvSpPr>
                      <p:spPr bwMode="auto">
                        <a:xfrm>
                          <a:off x="2312" y="1934"/>
                          <a:ext cx="6" cy="8"/>
                        </a:xfrm>
                        <a:custGeom>
                          <a:avLst/>
                          <a:gdLst>
                            <a:gd name="T0" fmla="*/ 0 w 26"/>
                            <a:gd name="T1" fmla="*/ 0 h 39"/>
                            <a:gd name="T2" fmla="*/ 0 w 26"/>
                            <a:gd name="T3" fmla="*/ 0 h 39"/>
                            <a:gd name="T4" fmla="*/ 0 w 26"/>
                            <a:gd name="T5" fmla="*/ 0 h 39"/>
                            <a:gd name="T6" fmla="*/ 0 w 26"/>
                            <a:gd name="T7" fmla="*/ 0 h 39"/>
                            <a:gd name="T8" fmla="*/ 0 w 26"/>
                            <a:gd name="T9" fmla="*/ 0 h 39"/>
                            <a:gd name="T10" fmla="*/ 0 w 26"/>
                            <a:gd name="T11" fmla="*/ 0 h 39"/>
                            <a:gd name="T12" fmla="*/ 0 w 26"/>
                            <a:gd name="T13" fmla="*/ 0 h 39"/>
                            <a:gd name="T14" fmla="*/ 0 w 26"/>
                            <a:gd name="T15" fmla="*/ 0 h 39"/>
                            <a:gd name="T16" fmla="*/ 0 w 26"/>
                            <a:gd name="T17" fmla="*/ 0 h 39"/>
                            <a:gd name="T18" fmla="*/ 0 w 26"/>
                            <a:gd name="T19" fmla="*/ 0 h 39"/>
                            <a:gd name="T20" fmla="*/ 0 w 26"/>
                            <a:gd name="T21" fmla="*/ 0 h 39"/>
                            <a:gd name="T22" fmla="*/ 0 w 26"/>
                            <a:gd name="T23" fmla="*/ 0 h 39"/>
                            <a:gd name="T24" fmla="*/ 0 w 26"/>
                            <a:gd name="T25" fmla="*/ 0 h 39"/>
                            <a:gd name="T26" fmla="*/ 0 w 26"/>
                            <a:gd name="T27" fmla="*/ 0 h 39"/>
                            <a:gd name="T28" fmla="*/ 0 w 26"/>
                            <a:gd name="T29" fmla="*/ 0 h 39"/>
                            <a:gd name="T30" fmla="*/ 0 w 26"/>
                            <a:gd name="T31" fmla="*/ 0 h 39"/>
                            <a:gd name="T32" fmla="*/ 0 w 26"/>
                            <a:gd name="T33" fmla="*/ 0 h 39"/>
                            <a:gd name="T34" fmla="*/ 0 w 26"/>
                            <a:gd name="T35" fmla="*/ 0 h 39"/>
                            <a:gd name="T36" fmla="*/ 0 w 26"/>
                            <a:gd name="T37" fmla="*/ 0 h 39"/>
                            <a:gd name="T38" fmla="*/ 0 w 26"/>
                            <a:gd name="T39" fmla="*/ 0 h 39"/>
                            <a:gd name="T40" fmla="*/ 0 w 26"/>
                            <a:gd name="T41" fmla="*/ 0 h 39"/>
                            <a:gd name="T42" fmla="*/ 0 w 26"/>
                            <a:gd name="T43" fmla="*/ 0 h 39"/>
                            <a:gd name="T44" fmla="*/ 0 w 26"/>
                            <a:gd name="T45" fmla="*/ 0 h 39"/>
                            <a:gd name="T46" fmla="*/ 0 w 26"/>
                            <a:gd name="T47" fmla="*/ 0 h 39"/>
                            <a:gd name="T48" fmla="*/ 0 w 26"/>
                            <a:gd name="T49" fmla="*/ 0 h 39"/>
                            <a:gd name="T50" fmla="*/ 0 w 26"/>
                            <a:gd name="T51" fmla="*/ 0 h 39"/>
                            <a:gd name="T52" fmla="*/ 0 w 26"/>
                            <a:gd name="T53" fmla="*/ 0 h 39"/>
                            <a:gd name="T54" fmla="*/ 0 w 26"/>
                            <a:gd name="T55" fmla="*/ 0 h 39"/>
                            <a:gd name="T56" fmla="*/ 0 w 26"/>
                            <a:gd name="T57" fmla="*/ 0 h 39"/>
                            <a:gd name="T58" fmla="*/ 0 w 26"/>
                            <a:gd name="T59" fmla="*/ 0 h 39"/>
                            <a:gd name="T60" fmla="*/ 0 w 26"/>
                            <a:gd name="T61" fmla="*/ 0 h 39"/>
                            <a:gd name="T62" fmla="*/ 0 w 26"/>
                            <a:gd name="T63" fmla="*/ 0 h 39"/>
                            <a:gd name="T64" fmla="*/ 0 w 26"/>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9"/>
                            <a:gd name="T101" fmla="*/ 26 w 26"/>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9">
                              <a:moveTo>
                                <a:pt x="0" y="28"/>
                              </a:moveTo>
                              <a:lnTo>
                                <a:pt x="0" y="28"/>
                              </a:lnTo>
                              <a:lnTo>
                                <a:pt x="0" y="30"/>
                              </a:lnTo>
                              <a:lnTo>
                                <a:pt x="0" y="33"/>
                              </a:lnTo>
                              <a:lnTo>
                                <a:pt x="3" y="36"/>
                              </a:lnTo>
                              <a:lnTo>
                                <a:pt x="7" y="36"/>
                              </a:lnTo>
                              <a:lnTo>
                                <a:pt x="9" y="39"/>
                              </a:lnTo>
                              <a:lnTo>
                                <a:pt x="13" y="39"/>
                              </a:lnTo>
                              <a:lnTo>
                                <a:pt x="16" y="36"/>
                              </a:lnTo>
                              <a:lnTo>
                                <a:pt x="20" y="36"/>
                              </a:lnTo>
                              <a:lnTo>
                                <a:pt x="22" y="33"/>
                              </a:lnTo>
                              <a:lnTo>
                                <a:pt x="22" y="30"/>
                              </a:lnTo>
                              <a:lnTo>
                                <a:pt x="26" y="28"/>
                              </a:lnTo>
                              <a:lnTo>
                                <a:pt x="26" y="13"/>
                              </a:lnTo>
                              <a:lnTo>
                                <a:pt x="26" y="9"/>
                              </a:lnTo>
                              <a:lnTo>
                                <a:pt x="22" y="9"/>
                              </a:lnTo>
                              <a:lnTo>
                                <a:pt x="22" y="5"/>
                              </a:lnTo>
                              <a:lnTo>
                                <a:pt x="20" y="3"/>
                              </a:lnTo>
                              <a:lnTo>
                                <a:pt x="16" y="0"/>
                              </a:lnTo>
                              <a:lnTo>
                                <a:pt x="13" y="0"/>
                              </a:lnTo>
                              <a:lnTo>
                                <a:pt x="9" y="0"/>
                              </a:lnTo>
                              <a:lnTo>
                                <a:pt x="7" y="0"/>
                              </a:lnTo>
                              <a:lnTo>
                                <a:pt x="3" y="3"/>
                              </a:lnTo>
                              <a:lnTo>
                                <a:pt x="0" y="5"/>
                              </a:lnTo>
                              <a:lnTo>
                                <a:pt x="0" y="9"/>
                              </a:lnTo>
                              <a:lnTo>
                                <a:pt x="0" y="13"/>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813" name="Line 915"/>
                        <p:cNvSpPr>
                          <a:spLocks noChangeShapeType="1"/>
                        </p:cNvSpPr>
                        <p:nvPr/>
                      </p:nvSpPr>
                      <p:spPr bwMode="auto">
                        <a:xfrm>
                          <a:off x="2315" y="1934"/>
                          <a:ext cx="1" cy="1"/>
                        </a:xfrm>
                        <a:prstGeom prst="line">
                          <a:avLst/>
                        </a:prstGeom>
                        <a:noFill/>
                        <a:ln w="28575">
                          <a:solidFill>
                            <a:schemeClr val="tx1"/>
                          </a:solidFill>
                          <a:round/>
                          <a:headEnd/>
                          <a:tailEnd/>
                        </a:ln>
                      </p:spPr>
                      <p:txBody>
                        <a:bodyPr/>
                        <a:lstStyle/>
                        <a:p>
                          <a:endParaRPr lang="fr-CA"/>
                        </a:p>
                      </p:txBody>
                    </p:sp>
                    <p:sp>
                      <p:nvSpPr>
                        <p:cNvPr id="122814" name="Freeform 916"/>
                        <p:cNvSpPr>
                          <a:spLocks/>
                        </p:cNvSpPr>
                        <p:nvPr/>
                      </p:nvSpPr>
                      <p:spPr bwMode="auto">
                        <a:xfrm>
                          <a:off x="2312" y="1934"/>
                          <a:ext cx="9" cy="4"/>
                        </a:xfrm>
                        <a:custGeom>
                          <a:avLst/>
                          <a:gdLst>
                            <a:gd name="T0" fmla="*/ 0 w 38"/>
                            <a:gd name="T1" fmla="*/ 0 h 22"/>
                            <a:gd name="T2" fmla="*/ 0 w 38"/>
                            <a:gd name="T3" fmla="*/ 0 h 22"/>
                            <a:gd name="T4" fmla="*/ 0 w 38"/>
                            <a:gd name="T5" fmla="*/ 0 h 22"/>
                            <a:gd name="T6" fmla="*/ 0 w 38"/>
                            <a:gd name="T7" fmla="*/ 0 h 22"/>
                            <a:gd name="T8" fmla="*/ 0 w 38"/>
                            <a:gd name="T9" fmla="*/ 0 h 22"/>
                            <a:gd name="T10" fmla="*/ 0 w 38"/>
                            <a:gd name="T11" fmla="*/ 0 h 22"/>
                            <a:gd name="T12" fmla="*/ 0 w 38"/>
                            <a:gd name="T13" fmla="*/ 0 h 22"/>
                            <a:gd name="T14" fmla="*/ 0 w 38"/>
                            <a:gd name="T15" fmla="*/ 0 h 22"/>
                            <a:gd name="T16" fmla="*/ 0 w 38"/>
                            <a:gd name="T17" fmla="*/ 0 h 22"/>
                            <a:gd name="T18" fmla="*/ 0 w 38"/>
                            <a:gd name="T19" fmla="*/ 0 h 22"/>
                            <a:gd name="T20" fmla="*/ 0 w 38"/>
                            <a:gd name="T21" fmla="*/ 0 h 22"/>
                            <a:gd name="T22" fmla="*/ 0 w 38"/>
                            <a:gd name="T23" fmla="*/ 0 h 22"/>
                            <a:gd name="T24" fmla="*/ 0 w 38"/>
                            <a:gd name="T25" fmla="*/ 0 h 22"/>
                            <a:gd name="T26" fmla="*/ 0 w 38"/>
                            <a:gd name="T27" fmla="*/ 0 h 22"/>
                            <a:gd name="T28" fmla="*/ 0 w 38"/>
                            <a:gd name="T29" fmla="*/ 0 h 22"/>
                            <a:gd name="T30" fmla="*/ 0 w 38"/>
                            <a:gd name="T31" fmla="*/ 0 h 22"/>
                            <a:gd name="T32" fmla="*/ 0 w 38"/>
                            <a:gd name="T33" fmla="*/ 0 h 22"/>
                            <a:gd name="T34" fmla="*/ 0 w 38"/>
                            <a:gd name="T35" fmla="*/ 0 h 22"/>
                            <a:gd name="T36" fmla="*/ 0 w 38"/>
                            <a:gd name="T37" fmla="*/ 0 h 22"/>
                            <a:gd name="T38" fmla="*/ 0 w 38"/>
                            <a:gd name="T39" fmla="*/ 0 h 22"/>
                            <a:gd name="T40" fmla="*/ 0 w 38"/>
                            <a:gd name="T41" fmla="*/ 0 h 22"/>
                            <a:gd name="T42" fmla="*/ 0 w 38"/>
                            <a:gd name="T43" fmla="*/ 0 h 22"/>
                            <a:gd name="T44" fmla="*/ 0 w 38"/>
                            <a:gd name="T45" fmla="*/ 0 h 22"/>
                            <a:gd name="T46" fmla="*/ 0 w 38"/>
                            <a:gd name="T47" fmla="*/ 0 h 22"/>
                            <a:gd name="T48" fmla="*/ 0 w 38"/>
                            <a:gd name="T49" fmla="*/ 0 h 22"/>
                            <a:gd name="T50" fmla="*/ 0 w 38"/>
                            <a:gd name="T51" fmla="*/ 0 h 22"/>
                            <a:gd name="T52" fmla="*/ 0 w 38"/>
                            <a:gd name="T53" fmla="*/ 0 h 22"/>
                            <a:gd name="T54" fmla="*/ 0 w 38"/>
                            <a:gd name="T55" fmla="*/ 0 h 22"/>
                            <a:gd name="T56" fmla="*/ 0 w 38"/>
                            <a:gd name="T57" fmla="*/ 0 h 22"/>
                            <a:gd name="T58" fmla="*/ 0 w 38"/>
                            <a:gd name="T59" fmla="*/ 0 h 22"/>
                            <a:gd name="T60" fmla="*/ 0 w 38"/>
                            <a:gd name="T61" fmla="*/ 0 h 22"/>
                            <a:gd name="T62" fmla="*/ 0 w 38"/>
                            <a:gd name="T63" fmla="*/ 0 h 22"/>
                            <a:gd name="T64" fmla="*/ 0 w 3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22"/>
                            <a:gd name="T101" fmla="*/ 38 w 38"/>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22">
                              <a:moveTo>
                                <a:pt x="13" y="0"/>
                              </a:moveTo>
                              <a:lnTo>
                                <a:pt x="9" y="0"/>
                              </a:lnTo>
                              <a:lnTo>
                                <a:pt x="7" y="0"/>
                              </a:lnTo>
                              <a:lnTo>
                                <a:pt x="3" y="3"/>
                              </a:lnTo>
                              <a:lnTo>
                                <a:pt x="0" y="5"/>
                              </a:lnTo>
                              <a:lnTo>
                                <a:pt x="0" y="9"/>
                              </a:lnTo>
                              <a:lnTo>
                                <a:pt x="0" y="11"/>
                              </a:lnTo>
                              <a:lnTo>
                                <a:pt x="0" y="13"/>
                              </a:lnTo>
                              <a:lnTo>
                                <a:pt x="0" y="16"/>
                              </a:lnTo>
                              <a:lnTo>
                                <a:pt x="3" y="19"/>
                              </a:lnTo>
                              <a:lnTo>
                                <a:pt x="7" y="22"/>
                              </a:lnTo>
                              <a:lnTo>
                                <a:pt x="9" y="22"/>
                              </a:lnTo>
                              <a:lnTo>
                                <a:pt x="22" y="22"/>
                              </a:lnTo>
                              <a:lnTo>
                                <a:pt x="29" y="22"/>
                              </a:lnTo>
                              <a:lnTo>
                                <a:pt x="32" y="22"/>
                              </a:lnTo>
                              <a:lnTo>
                                <a:pt x="32" y="19"/>
                              </a:lnTo>
                              <a:lnTo>
                                <a:pt x="35" y="19"/>
                              </a:lnTo>
                              <a:lnTo>
                                <a:pt x="35" y="16"/>
                              </a:lnTo>
                              <a:lnTo>
                                <a:pt x="38" y="16"/>
                              </a:lnTo>
                              <a:lnTo>
                                <a:pt x="38" y="13"/>
                              </a:lnTo>
                              <a:lnTo>
                                <a:pt x="38" y="11"/>
                              </a:lnTo>
                              <a:lnTo>
                                <a:pt x="38" y="9"/>
                              </a:lnTo>
                              <a:lnTo>
                                <a:pt x="35" y="5"/>
                              </a:lnTo>
                              <a:lnTo>
                                <a:pt x="35" y="3"/>
                              </a:lnTo>
                              <a:lnTo>
                                <a:pt x="32" y="3"/>
                              </a:lnTo>
                              <a:lnTo>
                                <a:pt x="32"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815" name="Line 917"/>
                        <p:cNvSpPr>
                          <a:spLocks noChangeShapeType="1"/>
                        </p:cNvSpPr>
                        <p:nvPr/>
                      </p:nvSpPr>
                      <p:spPr bwMode="auto">
                        <a:xfrm>
                          <a:off x="2315" y="1936"/>
                          <a:ext cx="1" cy="1"/>
                        </a:xfrm>
                        <a:prstGeom prst="line">
                          <a:avLst/>
                        </a:prstGeom>
                        <a:noFill/>
                        <a:ln w="28575">
                          <a:solidFill>
                            <a:schemeClr val="tx1"/>
                          </a:solidFill>
                          <a:round/>
                          <a:headEnd/>
                          <a:tailEnd/>
                        </a:ln>
                      </p:spPr>
                      <p:txBody>
                        <a:bodyPr/>
                        <a:lstStyle/>
                        <a:p>
                          <a:endParaRPr lang="fr-CA"/>
                        </a:p>
                      </p:txBody>
                    </p:sp>
                    <p:sp>
                      <p:nvSpPr>
                        <p:cNvPr id="122816" name="Freeform 918"/>
                        <p:cNvSpPr>
                          <a:spLocks/>
                        </p:cNvSpPr>
                        <p:nvPr/>
                      </p:nvSpPr>
                      <p:spPr bwMode="auto">
                        <a:xfrm>
                          <a:off x="2315" y="1931"/>
                          <a:ext cx="6" cy="7"/>
                        </a:xfrm>
                        <a:custGeom>
                          <a:avLst/>
                          <a:gdLst>
                            <a:gd name="T0" fmla="*/ 0 w 25"/>
                            <a:gd name="T1" fmla="*/ 0 h 39"/>
                            <a:gd name="T2" fmla="*/ 0 w 25"/>
                            <a:gd name="T3" fmla="*/ 0 h 39"/>
                            <a:gd name="T4" fmla="*/ 0 w 25"/>
                            <a:gd name="T5" fmla="*/ 0 h 39"/>
                            <a:gd name="T6" fmla="*/ 0 w 25"/>
                            <a:gd name="T7" fmla="*/ 0 h 39"/>
                            <a:gd name="T8" fmla="*/ 0 w 25"/>
                            <a:gd name="T9" fmla="*/ 0 h 39"/>
                            <a:gd name="T10" fmla="*/ 0 w 25"/>
                            <a:gd name="T11" fmla="*/ 0 h 39"/>
                            <a:gd name="T12" fmla="*/ 0 w 25"/>
                            <a:gd name="T13" fmla="*/ 0 h 39"/>
                            <a:gd name="T14" fmla="*/ 0 w 25"/>
                            <a:gd name="T15" fmla="*/ 0 h 39"/>
                            <a:gd name="T16" fmla="*/ 0 w 25"/>
                            <a:gd name="T17" fmla="*/ 0 h 39"/>
                            <a:gd name="T18" fmla="*/ 0 w 25"/>
                            <a:gd name="T19" fmla="*/ 0 h 39"/>
                            <a:gd name="T20" fmla="*/ 0 w 25"/>
                            <a:gd name="T21" fmla="*/ 0 h 39"/>
                            <a:gd name="T22" fmla="*/ 0 w 25"/>
                            <a:gd name="T23" fmla="*/ 0 h 39"/>
                            <a:gd name="T24" fmla="*/ 0 w 25"/>
                            <a:gd name="T25" fmla="*/ 0 h 39"/>
                            <a:gd name="T26" fmla="*/ 0 w 25"/>
                            <a:gd name="T27" fmla="*/ 0 h 39"/>
                            <a:gd name="T28" fmla="*/ 0 w 25"/>
                            <a:gd name="T29" fmla="*/ 0 h 39"/>
                            <a:gd name="T30" fmla="*/ 0 w 25"/>
                            <a:gd name="T31" fmla="*/ 0 h 39"/>
                            <a:gd name="T32" fmla="*/ 0 w 25"/>
                            <a:gd name="T33" fmla="*/ 0 h 39"/>
                            <a:gd name="T34" fmla="*/ 0 w 25"/>
                            <a:gd name="T35" fmla="*/ 0 h 39"/>
                            <a:gd name="T36" fmla="*/ 0 w 25"/>
                            <a:gd name="T37" fmla="*/ 0 h 39"/>
                            <a:gd name="T38" fmla="*/ 0 w 25"/>
                            <a:gd name="T39" fmla="*/ 0 h 39"/>
                            <a:gd name="T40" fmla="*/ 0 w 25"/>
                            <a:gd name="T41" fmla="*/ 0 h 39"/>
                            <a:gd name="T42" fmla="*/ 0 w 25"/>
                            <a:gd name="T43" fmla="*/ 0 h 39"/>
                            <a:gd name="T44" fmla="*/ 0 w 25"/>
                            <a:gd name="T45" fmla="*/ 0 h 39"/>
                            <a:gd name="T46" fmla="*/ 0 w 25"/>
                            <a:gd name="T47" fmla="*/ 0 h 39"/>
                            <a:gd name="T48" fmla="*/ 0 w 25"/>
                            <a:gd name="T49" fmla="*/ 0 h 39"/>
                            <a:gd name="T50" fmla="*/ 0 w 25"/>
                            <a:gd name="T51" fmla="*/ 0 h 39"/>
                            <a:gd name="T52" fmla="*/ 0 w 25"/>
                            <a:gd name="T53" fmla="*/ 0 h 39"/>
                            <a:gd name="T54" fmla="*/ 0 w 25"/>
                            <a:gd name="T55" fmla="*/ 0 h 39"/>
                            <a:gd name="T56" fmla="*/ 0 w 25"/>
                            <a:gd name="T57" fmla="*/ 0 h 39"/>
                            <a:gd name="T58" fmla="*/ 0 w 25"/>
                            <a:gd name="T59" fmla="*/ 0 h 39"/>
                            <a:gd name="T60" fmla="*/ 0 w 25"/>
                            <a:gd name="T61" fmla="*/ 0 h 39"/>
                            <a:gd name="T62" fmla="*/ 0 w 25"/>
                            <a:gd name="T63" fmla="*/ 0 h 39"/>
                            <a:gd name="T64" fmla="*/ 0 w 25"/>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39"/>
                            <a:gd name="T101" fmla="*/ 25 w 25"/>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39">
                              <a:moveTo>
                                <a:pt x="0" y="28"/>
                              </a:moveTo>
                              <a:lnTo>
                                <a:pt x="0" y="30"/>
                              </a:lnTo>
                              <a:lnTo>
                                <a:pt x="0" y="33"/>
                              </a:lnTo>
                              <a:lnTo>
                                <a:pt x="3" y="33"/>
                              </a:lnTo>
                              <a:lnTo>
                                <a:pt x="3" y="36"/>
                              </a:lnTo>
                              <a:lnTo>
                                <a:pt x="7" y="36"/>
                              </a:lnTo>
                              <a:lnTo>
                                <a:pt x="9" y="39"/>
                              </a:lnTo>
                              <a:lnTo>
                                <a:pt x="13" y="39"/>
                              </a:lnTo>
                              <a:lnTo>
                                <a:pt x="16" y="39"/>
                              </a:lnTo>
                              <a:lnTo>
                                <a:pt x="19" y="39"/>
                              </a:lnTo>
                              <a:lnTo>
                                <a:pt x="19" y="36"/>
                              </a:lnTo>
                              <a:lnTo>
                                <a:pt x="22" y="36"/>
                              </a:lnTo>
                              <a:lnTo>
                                <a:pt x="22" y="33"/>
                              </a:lnTo>
                              <a:lnTo>
                                <a:pt x="25" y="33"/>
                              </a:lnTo>
                              <a:lnTo>
                                <a:pt x="25" y="30"/>
                              </a:lnTo>
                              <a:lnTo>
                                <a:pt x="25" y="17"/>
                              </a:lnTo>
                              <a:lnTo>
                                <a:pt x="25" y="11"/>
                              </a:lnTo>
                              <a:lnTo>
                                <a:pt x="25" y="9"/>
                              </a:lnTo>
                              <a:lnTo>
                                <a:pt x="22" y="5"/>
                              </a:lnTo>
                              <a:lnTo>
                                <a:pt x="19" y="3"/>
                              </a:lnTo>
                              <a:lnTo>
                                <a:pt x="16" y="0"/>
                              </a:lnTo>
                              <a:lnTo>
                                <a:pt x="13" y="0"/>
                              </a:lnTo>
                              <a:lnTo>
                                <a:pt x="9" y="0"/>
                              </a:lnTo>
                              <a:lnTo>
                                <a:pt x="9" y="3"/>
                              </a:lnTo>
                              <a:lnTo>
                                <a:pt x="7" y="3"/>
                              </a:lnTo>
                              <a:lnTo>
                                <a:pt x="3" y="5"/>
                              </a:lnTo>
                              <a:lnTo>
                                <a:pt x="0" y="9"/>
                              </a:lnTo>
                              <a:lnTo>
                                <a:pt x="0" y="14"/>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817" name="Line 919"/>
                        <p:cNvSpPr>
                          <a:spLocks noChangeShapeType="1"/>
                        </p:cNvSpPr>
                        <p:nvPr/>
                      </p:nvSpPr>
                      <p:spPr bwMode="auto">
                        <a:xfrm>
                          <a:off x="2318" y="1931"/>
                          <a:ext cx="1" cy="1"/>
                        </a:xfrm>
                        <a:prstGeom prst="line">
                          <a:avLst/>
                        </a:prstGeom>
                        <a:noFill/>
                        <a:ln w="28575">
                          <a:solidFill>
                            <a:schemeClr val="tx1"/>
                          </a:solidFill>
                          <a:round/>
                          <a:headEnd/>
                          <a:tailEnd/>
                        </a:ln>
                      </p:spPr>
                      <p:txBody>
                        <a:bodyPr/>
                        <a:lstStyle/>
                        <a:p>
                          <a:endParaRPr lang="fr-CA"/>
                        </a:p>
                      </p:txBody>
                    </p:sp>
                    <p:sp>
                      <p:nvSpPr>
                        <p:cNvPr id="122818" name="Freeform 920"/>
                        <p:cNvSpPr>
                          <a:spLocks/>
                        </p:cNvSpPr>
                        <p:nvPr/>
                      </p:nvSpPr>
                      <p:spPr bwMode="auto">
                        <a:xfrm>
                          <a:off x="2315" y="1931"/>
                          <a:ext cx="25" cy="4"/>
                        </a:xfrm>
                        <a:custGeom>
                          <a:avLst/>
                          <a:gdLst>
                            <a:gd name="T0" fmla="*/ 0 w 99"/>
                            <a:gd name="T1" fmla="*/ 0 h 22"/>
                            <a:gd name="T2" fmla="*/ 0 w 99"/>
                            <a:gd name="T3" fmla="*/ 0 h 22"/>
                            <a:gd name="T4" fmla="*/ 0 w 99"/>
                            <a:gd name="T5" fmla="*/ 0 h 22"/>
                            <a:gd name="T6" fmla="*/ 0 w 99"/>
                            <a:gd name="T7" fmla="*/ 0 h 22"/>
                            <a:gd name="T8" fmla="*/ 0 w 99"/>
                            <a:gd name="T9" fmla="*/ 0 h 22"/>
                            <a:gd name="T10" fmla="*/ 0 w 99"/>
                            <a:gd name="T11" fmla="*/ 0 h 22"/>
                            <a:gd name="T12" fmla="*/ 0 w 99"/>
                            <a:gd name="T13" fmla="*/ 0 h 22"/>
                            <a:gd name="T14" fmla="*/ 0 w 99"/>
                            <a:gd name="T15" fmla="*/ 0 h 22"/>
                            <a:gd name="T16" fmla="*/ 0 w 99"/>
                            <a:gd name="T17" fmla="*/ 0 h 22"/>
                            <a:gd name="T18" fmla="*/ 0 w 99"/>
                            <a:gd name="T19" fmla="*/ 0 h 22"/>
                            <a:gd name="T20" fmla="*/ 0 w 99"/>
                            <a:gd name="T21" fmla="*/ 0 h 22"/>
                            <a:gd name="T22" fmla="*/ 0 w 99"/>
                            <a:gd name="T23" fmla="*/ 0 h 22"/>
                            <a:gd name="T24" fmla="*/ 0 w 99"/>
                            <a:gd name="T25" fmla="*/ 0 h 22"/>
                            <a:gd name="T26" fmla="*/ 0 w 99"/>
                            <a:gd name="T27" fmla="*/ 0 h 22"/>
                            <a:gd name="T28" fmla="*/ 0 w 99"/>
                            <a:gd name="T29" fmla="*/ 0 h 22"/>
                            <a:gd name="T30" fmla="*/ 0 w 99"/>
                            <a:gd name="T31" fmla="*/ 0 h 22"/>
                            <a:gd name="T32" fmla="*/ 0 w 99"/>
                            <a:gd name="T33" fmla="*/ 0 h 22"/>
                            <a:gd name="T34" fmla="*/ 0 w 99"/>
                            <a:gd name="T35" fmla="*/ 0 h 22"/>
                            <a:gd name="T36" fmla="*/ 0 w 99"/>
                            <a:gd name="T37" fmla="*/ 0 h 22"/>
                            <a:gd name="T38" fmla="*/ 0 w 99"/>
                            <a:gd name="T39" fmla="*/ 0 h 22"/>
                            <a:gd name="T40" fmla="*/ 0 w 99"/>
                            <a:gd name="T41" fmla="*/ 0 h 22"/>
                            <a:gd name="T42" fmla="*/ 0 w 99"/>
                            <a:gd name="T43" fmla="*/ 0 h 22"/>
                            <a:gd name="T44" fmla="*/ 0 w 99"/>
                            <a:gd name="T45" fmla="*/ 0 h 22"/>
                            <a:gd name="T46" fmla="*/ 0 w 99"/>
                            <a:gd name="T47" fmla="*/ 0 h 22"/>
                            <a:gd name="T48" fmla="*/ 0 w 99"/>
                            <a:gd name="T49" fmla="*/ 0 h 22"/>
                            <a:gd name="T50" fmla="*/ 0 w 99"/>
                            <a:gd name="T51" fmla="*/ 0 h 22"/>
                            <a:gd name="T52" fmla="*/ 0 w 99"/>
                            <a:gd name="T53" fmla="*/ 0 h 22"/>
                            <a:gd name="T54" fmla="*/ 0 w 99"/>
                            <a:gd name="T55" fmla="*/ 0 h 22"/>
                            <a:gd name="T56" fmla="*/ 0 w 99"/>
                            <a:gd name="T57" fmla="*/ 0 h 22"/>
                            <a:gd name="T58" fmla="*/ 0 w 99"/>
                            <a:gd name="T59" fmla="*/ 0 h 22"/>
                            <a:gd name="T60" fmla="*/ 0 w 99"/>
                            <a:gd name="T61" fmla="*/ 0 h 22"/>
                            <a:gd name="T62" fmla="*/ 0 w 99"/>
                            <a:gd name="T63" fmla="*/ 0 h 22"/>
                            <a:gd name="T64" fmla="*/ 0 w 99"/>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9"/>
                            <a:gd name="T100" fmla="*/ 0 h 22"/>
                            <a:gd name="T101" fmla="*/ 99 w 99"/>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9" h="22">
                              <a:moveTo>
                                <a:pt x="13" y="0"/>
                              </a:moveTo>
                              <a:lnTo>
                                <a:pt x="9" y="0"/>
                              </a:lnTo>
                              <a:lnTo>
                                <a:pt x="9" y="3"/>
                              </a:lnTo>
                              <a:lnTo>
                                <a:pt x="7" y="3"/>
                              </a:lnTo>
                              <a:lnTo>
                                <a:pt x="3" y="5"/>
                              </a:lnTo>
                              <a:lnTo>
                                <a:pt x="0" y="9"/>
                              </a:lnTo>
                              <a:lnTo>
                                <a:pt x="0" y="11"/>
                              </a:lnTo>
                              <a:lnTo>
                                <a:pt x="0" y="14"/>
                              </a:lnTo>
                              <a:lnTo>
                                <a:pt x="0" y="17"/>
                              </a:lnTo>
                              <a:lnTo>
                                <a:pt x="3" y="20"/>
                              </a:lnTo>
                              <a:lnTo>
                                <a:pt x="7" y="22"/>
                              </a:lnTo>
                              <a:lnTo>
                                <a:pt x="9" y="22"/>
                              </a:lnTo>
                              <a:lnTo>
                                <a:pt x="80" y="22"/>
                              </a:lnTo>
                              <a:lnTo>
                                <a:pt x="89" y="22"/>
                              </a:lnTo>
                              <a:lnTo>
                                <a:pt x="93" y="22"/>
                              </a:lnTo>
                              <a:lnTo>
                                <a:pt x="96" y="20"/>
                              </a:lnTo>
                              <a:lnTo>
                                <a:pt x="96" y="17"/>
                              </a:lnTo>
                              <a:lnTo>
                                <a:pt x="99" y="14"/>
                              </a:lnTo>
                              <a:lnTo>
                                <a:pt x="99" y="11"/>
                              </a:lnTo>
                              <a:lnTo>
                                <a:pt x="96" y="9"/>
                              </a:lnTo>
                              <a:lnTo>
                                <a:pt x="96" y="5"/>
                              </a:lnTo>
                              <a:lnTo>
                                <a:pt x="93" y="3"/>
                              </a:lnTo>
                              <a:lnTo>
                                <a:pt x="89" y="3"/>
                              </a:lnTo>
                              <a:lnTo>
                                <a:pt x="83"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819" name="Line 921"/>
                        <p:cNvSpPr>
                          <a:spLocks noChangeShapeType="1"/>
                        </p:cNvSpPr>
                        <p:nvPr/>
                      </p:nvSpPr>
                      <p:spPr bwMode="auto">
                        <a:xfrm>
                          <a:off x="2333" y="1933"/>
                          <a:ext cx="1" cy="1"/>
                        </a:xfrm>
                        <a:prstGeom prst="line">
                          <a:avLst/>
                        </a:prstGeom>
                        <a:noFill/>
                        <a:ln w="28575">
                          <a:solidFill>
                            <a:schemeClr val="tx1"/>
                          </a:solidFill>
                          <a:round/>
                          <a:headEnd/>
                          <a:tailEnd/>
                        </a:ln>
                      </p:spPr>
                      <p:txBody>
                        <a:bodyPr/>
                        <a:lstStyle/>
                        <a:p>
                          <a:endParaRPr lang="fr-CA"/>
                        </a:p>
                      </p:txBody>
                    </p:sp>
                    <p:sp>
                      <p:nvSpPr>
                        <p:cNvPr id="122820" name="Freeform 922"/>
                        <p:cNvSpPr>
                          <a:spLocks/>
                        </p:cNvSpPr>
                        <p:nvPr/>
                      </p:nvSpPr>
                      <p:spPr bwMode="auto">
                        <a:xfrm>
                          <a:off x="2333" y="1928"/>
                          <a:ext cx="7" cy="7"/>
                        </a:xfrm>
                        <a:custGeom>
                          <a:avLst/>
                          <a:gdLst>
                            <a:gd name="T0" fmla="*/ 0 w 25"/>
                            <a:gd name="T1" fmla="*/ 0 h 36"/>
                            <a:gd name="T2" fmla="*/ 0 w 25"/>
                            <a:gd name="T3" fmla="*/ 0 h 36"/>
                            <a:gd name="T4" fmla="*/ 0 w 25"/>
                            <a:gd name="T5" fmla="*/ 0 h 36"/>
                            <a:gd name="T6" fmla="*/ 0 w 25"/>
                            <a:gd name="T7" fmla="*/ 0 h 36"/>
                            <a:gd name="T8" fmla="*/ 0 w 25"/>
                            <a:gd name="T9" fmla="*/ 0 h 36"/>
                            <a:gd name="T10" fmla="*/ 0 w 25"/>
                            <a:gd name="T11" fmla="*/ 0 h 36"/>
                            <a:gd name="T12" fmla="*/ 0 w 25"/>
                            <a:gd name="T13" fmla="*/ 0 h 36"/>
                            <a:gd name="T14" fmla="*/ 0 w 25"/>
                            <a:gd name="T15" fmla="*/ 0 h 36"/>
                            <a:gd name="T16" fmla="*/ 0 w 25"/>
                            <a:gd name="T17" fmla="*/ 0 h 36"/>
                            <a:gd name="T18" fmla="*/ 0 w 25"/>
                            <a:gd name="T19" fmla="*/ 0 h 36"/>
                            <a:gd name="T20" fmla="*/ 0 w 25"/>
                            <a:gd name="T21" fmla="*/ 0 h 36"/>
                            <a:gd name="T22" fmla="*/ 0 w 25"/>
                            <a:gd name="T23" fmla="*/ 0 h 36"/>
                            <a:gd name="T24" fmla="*/ 0 w 25"/>
                            <a:gd name="T25" fmla="*/ 0 h 36"/>
                            <a:gd name="T26" fmla="*/ 0 w 25"/>
                            <a:gd name="T27" fmla="*/ 0 h 36"/>
                            <a:gd name="T28" fmla="*/ 0 w 25"/>
                            <a:gd name="T29" fmla="*/ 0 h 36"/>
                            <a:gd name="T30" fmla="*/ 0 w 25"/>
                            <a:gd name="T31" fmla="*/ 0 h 36"/>
                            <a:gd name="T32" fmla="*/ 0 w 25"/>
                            <a:gd name="T33" fmla="*/ 0 h 36"/>
                            <a:gd name="T34" fmla="*/ 0 w 25"/>
                            <a:gd name="T35" fmla="*/ 0 h 36"/>
                            <a:gd name="T36" fmla="*/ 0 w 25"/>
                            <a:gd name="T37" fmla="*/ 0 h 36"/>
                            <a:gd name="T38" fmla="*/ 0 w 25"/>
                            <a:gd name="T39" fmla="*/ 0 h 36"/>
                            <a:gd name="T40" fmla="*/ 0 w 25"/>
                            <a:gd name="T41" fmla="*/ 0 h 36"/>
                            <a:gd name="T42" fmla="*/ 0 w 25"/>
                            <a:gd name="T43" fmla="*/ 0 h 36"/>
                            <a:gd name="T44" fmla="*/ 0 w 25"/>
                            <a:gd name="T45" fmla="*/ 0 h 36"/>
                            <a:gd name="T46" fmla="*/ 0 w 25"/>
                            <a:gd name="T47" fmla="*/ 0 h 36"/>
                            <a:gd name="T48" fmla="*/ 0 w 25"/>
                            <a:gd name="T49" fmla="*/ 0 h 36"/>
                            <a:gd name="T50" fmla="*/ 0 w 25"/>
                            <a:gd name="T51" fmla="*/ 0 h 36"/>
                            <a:gd name="T52" fmla="*/ 0 w 25"/>
                            <a:gd name="T53" fmla="*/ 0 h 36"/>
                            <a:gd name="T54" fmla="*/ 0 w 25"/>
                            <a:gd name="T55" fmla="*/ 0 h 36"/>
                            <a:gd name="T56" fmla="*/ 0 w 25"/>
                            <a:gd name="T57" fmla="*/ 0 h 36"/>
                            <a:gd name="T58" fmla="*/ 0 w 25"/>
                            <a:gd name="T59" fmla="*/ 0 h 36"/>
                            <a:gd name="T60" fmla="*/ 0 w 25"/>
                            <a:gd name="T61" fmla="*/ 0 h 36"/>
                            <a:gd name="T62" fmla="*/ 0 w 25"/>
                            <a:gd name="T63" fmla="*/ 0 h 36"/>
                            <a:gd name="T64" fmla="*/ 0 w 25"/>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36"/>
                            <a:gd name="T101" fmla="*/ 25 w 25"/>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36">
                              <a:moveTo>
                                <a:pt x="0" y="25"/>
                              </a:moveTo>
                              <a:lnTo>
                                <a:pt x="0" y="28"/>
                              </a:lnTo>
                              <a:lnTo>
                                <a:pt x="0" y="31"/>
                              </a:lnTo>
                              <a:lnTo>
                                <a:pt x="0" y="34"/>
                              </a:lnTo>
                              <a:lnTo>
                                <a:pt x="2" y="34"/>
                              </a:lnTo>
                              <a:lnTo>
                                <a:pt x="6" y="36"/>
                              </a:lnTo>
                              <a:lnTo>
                                <a:pt x="9" y="36"/>
                              </a:lnTo>
                              <a:lnTo>
                                <a:pt x="13" y="36"/>
                              </a:lnTo>
                              <a:lnTo>
                                <a:pt x="15" y="36"/>
                              </a:lnTo>
                              <a:lnTo>
                                <a:pt x="19" y="36"/>
                              </a:lnTo>
                              <a:lnTo>
                                <a:pt x="22" y="34"/>
                              </a:lnTo>
                              <a:lnTo>
                                <a:pt x="22" y="31"/>
                              </a:lnTo>
                              <a:lnTo>
                                <a:pt x="25" y="28"/>
                              </a:lnTo>
                              <a:lnTo>
                                <a:pt x="25" y="14"/>
                              </a:lnTo>
                              <a:lnTo>
                                <a:pt x="25" y="8"/>
                              </a:lnTo>
                              <a:lnTo>
                                <a:pt x="22" y="6"/>
                              </a:lnTo>
                              <a:lnTo>
                                <a:pt x="22" y="2"/>
                              </a:lnTo>
                              <a:lnTo>
                                <a:pt x="19" y="0"/>
                              </a:lnTo>
                              <a:lnTo>
                                <a:pt x="15" y="0"/>
                              </a:lnTo>
                              <a:lnTo>
                                <a:pt x="13" y="0"/>
                              </a:lnTo>
                              <a:lnTo>
                                <a:pt x="9" y="0"/>
                              </a:lnTo>
                              <a:lnTo>
                                <a:pt x="6" y="0"/>
                              </a:lnTo>
                              <a:lnTo>
                                <a:pt x="2" y="2"/>
                              </a:lnTo>
                              <a:lnTo>
                                <a:pt x="0" y="6"/>
                              </a:lnTo>
                              <a:lnTo>
                                <a:pt x="0" y="11"/>
                              </a:lnTo>
                              <a:lnTo>
                                <a:pt x="0" y="25"/>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821" name="Line 923"/>
                        <p:cNvSpPr>
                          <a:spLocks noChangeShapeType="1"/>
                        </p:cNvSpPr>
                        <p:nvPr/>
                      </p:nvSpPr>
                      <p:spPr bwMode="auto">
                        <a:xfrm>
                          <a:off x="2337" y="1928"/>
                          <a:ext cx="1" cy="1"/>
                        </a:xfrm>
                        <a:prstGeom prst="line">
                          <a:avLst/>
                        </a:prstGeom>
                        <a:noFill/>
                        <a:ln w="28575">
                          <a:solidFill>
                            <a:schemeClr val="tx1"/>
                          </a:solidFill>
                          <a:round/>
                          <a:headEnd/>
                          <a:tailEnd/>
                        </a:ln>
                      </p:spPr>
                      <p:txBody>
                        <a:bodyPr/>
                        <a:lstStyle/>
                        <a:p>
                          <a:endParaRPr lang="fr-CA"/>
                        </a:p>
                      </p:txBody>
                    </p:sp>
                    <p:sp>
                      <p:nvSpPr>
                        <p:cNvPr id="122822" name="Freeform 924"/>
                        <p:cNvSpPr>
                          <a:spLocks/>
                        </p:cNvSpPr>
                        <p:nvPr/>
                      </p:nvSpPr>
                      <p:spPr bwMode="auto">
                        <a:xfrm>
                          <a:off x="2333" y="1928"/>
                          <a:ext cx="14" cy="4"/>
                        </a:xfrm>
                        <a:custGeom>
                          <a:avLst/>
                          <a:gdLst>
                            <a:gd name="T0" fmla="*/ 0 w 54"/>
                            <a:gd name="T1" fmla="*/ 0 h 23"/>
                            <a:gd name="T2" fmla="*/ 0 w 54"/>
                            <a:gd name="T3" fmla="*/ 0 h 23"/>
                            <a:gd name="T4" fmla="*/ 0 w 54"/>
                            <a:gd name="T5" fmla="*/ 0 h 23"/>
                            <a:gd name="T6" fmla="*/ 0 w 54"/>
                            <a:gd name="T7" fmla="*/ 0 h 23"/>
                            <a:gd name="T8" fmla="*/ 0 w 54"/>
                            <a:gd name="T9" fmla="*/ 0 h 23"/>
                            <a:gd name="T10" fmla="*/ 0 w 54"/>
                            <a:gd name="T11" fmla="*/ 0 h 23"/>
                            <a:gd name="T12" fmla="*/ 0 w 54"/>
                            <a:gd name="T13" fmla="*/ 0 h 23"/>
                            <a:gd name="T14" fmla="*/ 0 w 54"/>
                            <a:gd name="T15" fmla="*/ 0 h 23"/>
                            <a:gd name="T16" fmla="*/ 0 w 54"/>
                            <a:gd name="T17" fmla="*/ 0 h 23"/>
                            <a:gd name="T18" fmla="*/ 0 w 54"/>
                            <a:gd name="T19" fmla="*/ 0 h 23"/>
                            <a:gd name="T20" fmla="*/ 0 w 54"/>
                            <a:gd name="T21" fmla="*/ 0 h 23"/>
                            <a:gd name="T22" fmla="*/ 0 w 54"/>
                            <a:gd name="T23" fmla="*/ 0 h 23"/>
                            <a:gd name="T24" fmla="*/ 0 w 54"/>
                            <a:gd name="T25" fmla="*/ 0 h 23"/>
                            <a:gd name="T26" fmla="*/ 0 w 54"/>
                            <a:gd name="T27" fmla="*/ 0 h 23"/>
                            <a:gd name="T28" fmla="*/ 0 w 54"/>
                            <a:gd name="T29" fmla="*/ 0 h 23"/>
                            <a:gd name="T30" fmla="*/ 0 w 54"/>
                            <a:gd name="T31" fmla="*/ 0 h 23"/>
                            <a:gd name="T32" fmla="*/ 0 w 54"/>
                            <a:gd name="T33" fmla="*/ 0 h 23"/>
                            <a:gd name="T34" fmla="*/ 0 w 54"/>
                            <a:gd name="T35" fmla="*/ 0 h 23"/>
                            <a:gd name="T36" fmla="*/ 0 w 54"/>
                            <a:gd name="T37" fmla="*/ 0 h 23"/>
                            <a:gd name="T38" fmla="*/ 0 w 54"/>
                            <a:gd name="T39" fmla="*/ 0 h 23"/>
                            <a:gd name="T40" fmla="*/ 0 w 54"/>
                            <a:gd name="T41" fmla="*/ 0 h 23"/>
                            <a:gd name="T42" fmla="*/ 0 w 54"/>
                            <a:gd name="T43" fmla="*/ 0 h 23"/>
                            <a:gd name="T44" fmla="*/ 0 w 54"/>
                            <a:gd name="T45" fmla="*/ 0 h 23"/>
                            <a:gd name="T46" fmla="*/ 0 w 54"/>
                            <a:gd name="T47" fmla="*/ 0 h 23"/>
                            <a:gd name="T48" fmla="*/ 0 w 54"/>
                            <a:gd name="T49" fmla="*/ 0 h 23"/>
                            <a:gd name="T50" fmla="*/ 0 w 54"/>
                            <a:gd name="T51" fmla="*/ 0 h 23"/>
                            <a:gd name="T52" fmla="*/ 0 w 54"/>
                            <a:gd name="T53" fmla="*/ 0 h 23"/>
                            <a:gd name="T54" fmla="*/ 0 w 54"/>
                            <a:gd name="T55" fmla="*/ 0 h 23"/>
                            <a:gd name="T56" fmla="*/ 0 w 54"/>
                            <a:gd name="T57" fmla="*/ 0 h 23"/>
                            <a:gd name="T58" fmla="*/ 0 w 54"/>
                            <a:gd name="T59" fmla="*/ 0 h 23"/>
                            <a:gd name="T60" fmla="*/ 0 w 54"/>
                            <a:gd name="T61" fmla="*/ 0 h 23"/>
                            <a:gd name="T62" fmla="*/ 0 w 54"/>
                            <a:gd name="T63" fmla="*/ 0 h 23"/>
                            <a:gd name="T64" fmla="*/ 0 w 54"/>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3"/>
                            <a:gd name="T101" fmla="*/ 54 w 54"/>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3">
                              <a:moveTo>
                                <a:pt x="13" y="0"/>
                              </a:moveTo>
                              <a:lnTo>
                                <a:pt x="9" y="0"/>
                              </a:lnTo>
                              <a:lnTo>
                                <a:pt x="6" y="0"/>
                              </a:lnTo>
                              <a:lnTo>
                                <a:pt x="2" y="2"/>
                              </a:lnTo>
                              <a:lnTo>
                                <a:pt x="0" y="6"/>
                              </a:lnTo>
                              <a:lnTo>
                                <a:pt x="0" y="8"/>
                              </a:lnTo>
                              <a:lnTo>
                                <a:pt x="0" y="11"/>
                              </a:lnTo>
                              <a:lnTo>
                                <a:pt x="0" y="14"/>
                              </a:lnTo>
                              <a:lnTo>
                                <a:pt x="0" y="17"/>
                              </a:lnTo>
                              <a:lnTo>
                                <a:pt x="2" y="19"/>
                              </a:lnTo>
                              <a:lnTo>
                                <a:pt x="6" y="19"/>
                              </a:lnTo>
                              <a:lnTo>
                                <a:pt x="9" y="23"/>
                              </a:lnTo>
                              <a:lnTo>
                                <a:pt x="38" y="23"/>
                              </a:lnTo>
                              <a:lnTo>
                                <a:pt x="43" y="23"/>
                              </a:lnTo>
                              <a:lnTo>
                                <a:pt x="43" y="19"/>
                              </a:lnTo>
                              <a:lnTo>
                                <a:pt x="47" y="19"/>
                              </a:lnTo>
                              <a:lnTo>
                                <a:pt x="50" y="19"/>
                              </a:lnTo>
                              <a:lnTo>
                                <a:pt x="50" y="17"/>
                              </a:lnTo>
                              <a:lnTo>
                                <a:pt x="50" y="14"/>
                              </a:lnTo>
                              <a:lnTo>
                                <a:pt x="54" y="14"/>
                              </a:lnTo>
                              <a:lnTo>
                                <a:pt x="54" y="11"/>
                              </a:lnTo>
                              <a:lnTo>
                                <a:pt x="54" y="8"/>
                              </a:lnTo>
                              <a:lnTo>
                                <a:pt x="50" y="6"/>
                              </a:lnTo>
                              <a:lnTo>
                                <a:pt x="50" y="2"/>
                              </a:lnTo>
                              <a:lnTo>
                                <a:pt x="47" y="0"/>
                              </a:lnTo>
                              <a:lnTo>
                                <a:pt x="43" y="0"/>
                              </a:lnTo>
                              <a:lnTo>
                                <a:pt x="41"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823" name="Line 925"/>
                        <p:cNvSpPr>
                          <a:spLocks noChangeShapeType="1"/>
                        </p:cNvSpPr>
                        <p:nvPr/>
                      </p:nvSpPr>
                      <p:spPr bwMode="auto">
                        <a:xfrm>
                          <a:off x="2340" y="1930"/>
                          <a:ext cx="1" cy="1"/>
                        </a:xfrm>
                        <a:prstGeom prst="line">
                          <a:avLst/>
                        </a:prstGeom>
                        <a:noFill/>
                        <a:ln w="28575">
                          <a:solidFill>
                            <a:schemeClr val="tx1"/>
                          </a:solidFill>
                          <a:round/>
                          <a:headEnd/>
                          <a:tailEnd/>
                        </a:ln>
                      </p:spPr>
                      <p:txBody>
                        <a:bodyPr/>
                        <a:lstStyle/>
                        <a:p>
                          <a:endParaRPr lang="fr-CA"/>
                        </a:p>
                      </p:txBody>
                    </p:sp>
                    <p:sp>
                      <p:nvSpPr>
                        <p:cNvPr id="122824" name="Freeform 926"/>
                        <p:cNvSpPr>
                          <a:spLocks/>
                        </p:cNvSpPr>
                        <p:nvPr/>
                      </p:nvSpPr>
                      <p:spPr bwMode="auto">
                        <a:xfrm>
                          <a:off x="2340" y="1924"/>
                          <a:ext cx="7" cy="8"/>
                        </a:xfrm>
                        <a:custGeom>
                          <a:avLst/>
                          <a:gdLst>
                            <a:gd name="T0" fmla="*/ 0 w 26"/>
                            <a:gd name="T1" fmla="*/ 0 h 40"/>
                            <a:gd name="T2" fmla="*/ 0 w 26"/>
                            <a:gd name="T3" fmla="*/ 0 h 40"/>
                            <a:gd name="T4" fmla="*/ 0 w 26"/>
                            <a:gd name="T5" fmla="*/ 0 h 40"/>
                            <a:gd name="T6" fmla="*/ 0 w 26"/>
                            <a:gd name="T7" fmla="*/ 0 h 40"/>
                            <a:gd name="T8" fmla="*/ 0 w 26"/>
                            <a:gd name="T9" fmla="*/ 0 h 40"/>
                            <a:gd name="T10" fmla="*/ 0 w 26"/>
                            <a:gd name="T11" fmla="*/ 0 h 40"/>
                            <a:gd name="T12" fmla="*/ 0 w 26"/>
                            <a:gd name="T13" fmla="*/ 0 h 40"/>
                            <a:gd name="T14" fmla="*/ 0 w 26"/>
                            <a:gd name="T15" fmla="*/ 0 h 40"/>
                            <a:gd name="T16" fmla="*/ 0 w 26"/>
                            <a:gd name="T17" fmla="*/ 0 h 40"/>
                            <a:gd name="T18" fmla="*/ 0 w 26"/>
                            <a:gd name="T19" fmla="*/ 0 h 40"/>
                            <a:gd name="T20" fmla="*/ 0 w 26"/>
                            <a:gd name="T21" fmla="*/ 0 h 40"/>
                            <a:gd name="T22" fmla="*/ 0 w 26"/>
                            <a:gd name="T23" fmla="*/ 0 h 40"/>
                            <a:gd name="T24" fmla="*/ 0 w 26"/>
                            <a:gd name="T25" fmla="*/ 0 h 40"/>
                            <a:gd name="T26" fmla="*/ 0 w 26"/>
                            <a:gd name="T27" fmla="*/ 0 h 40"/>
                            <a:gd name="T28" fmla="*/ 0 w 26"/>
                            <a:gd name="T29" fmla="*/ 0 h 40"/>
                            <a:gd name="T30" fmla="*/ 0 w 26"/>
                            <a:gd name="T31" fmla="*/ 0 h 40"/>
                            <a:gd name="T32" fmla="*/ 0 w 26"/>
                            <a:gd name="T33" fmla="*/ 0 h 40"/>
                            <a:gd name="T34" fmla="*/ 0 w 26"/>
                            <a:gd name="T35" fmla="*/ 0 h 40"/>
                            <a:gd name="T36" fmla="*/ 0 w 26"/>
                            <a:gd name="T37" fmla="*/ 0 h 40"/>
                            <a:gd name="T38" fmla="*/ 0 w 26"/>
                            <a:gd name="T39" fmla="*/ 0 h 40"/>
                            <a:gd name="T40" fmla="*/ 0 w 26"/>
                            <a:gd name="T41" fmla="*/ 0 h 40"/>
                            <a:gd name="T42" fmla="*/ 0 w 26"/>
                            <a:gd name="T43" fmla="*/ 0 h 40"/>
                            <a:gd name="T44" fmla="*/ 0 w 26"/>
                            <a:gd name="T45" fmla="*/ 0 h 40"/>
                            <a:gd name="T46" fmla="*/ 0 w 26"/>
                            <a:gd name="T47" fmla="*/ 0 h 40"/>
                            <a:gd name="T48" fmla="*/ 0 w 26"/>
                            <a:gd name="T49" fmla="*/ 0 h 40"/>
                            <a:gd name="T50" fmla="*/ 0 w 26"/>
                            <a:gd name="T51" fmla="*/ 0 h 40"/>
                            <a:gd name="T52" fmla="*/ 0 w 26"/>
                            <a:gd name="T53" fmla="*/ 0 h 40"/>
                            <a:gd name="T54" fmla="*/ 0 w 26"/>
                            <a:gd name="T55" fmla="*/ 0 h 40"/>
                            <a:gd name="T56" fmla="*/ 0 w 26"/>
                            <a:gd name="T57" fmla="*/ 0 h 40"/>
                            <a:gd name="T58" fmla="*/ 0 w 26"/>
                            <a:gd name="T59" fmla="*/ 0 h 40"/>
                            <a:gd name="T60" fmla="*/ 0 w 26"/>
                            <a:gd name="T61" fmla="*/ 0 h 40"/>
                            <a:gd name="T62" fmla="*/ 0 w 26"/>
                            <a:gd name="T63" fmla="*/ 0 h 40"/>
                            <a:gd name="T64" fmla="*/ 0 w 26"/>
                            <a:gd name="T65" fmla="*/ 0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40"/>
                            <a:gd name="T101" fmla="*/ 26 w 26"/>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40">
                              <a:moveTo>
                                <a:pt x="0" y="28"/>
                              </a:moveTo>
                              <a:lnTo>
                                <a:pt x="0" y="31"/>
                              </a:lnTo>
                              <a:lnTo>
                                <a:pt x="0" y="34"/>
                              </a:lnTo>
                              <a:lnTo>
                                <a:pt x="4" y="36"/>
                              </a:lnTo>
                              <a:lnTo>
                                <a:pt x="6" y="36"/>
                              </a:lnTo>
                              <a:lnTo>
                                <a:pt x="10" y="40"/>
                              </a:lnTo>
                              <a:lnTo>
                                <a:pt x="13" y="40"/>
                              </a:lnTo>
                              <a:lnTo>
                                <a:pt x="15" y="40"/>
                              </a:lnTo>
                              <a:lnTo>
                                <a:pt x="15" y="36"/>
                              </a:lnTo>
                              <a:lnTo>
                                <a:pt x="19" y="36"/>
                              </a:lnTo>
                              <a:lnTo>
                                <a:pt x="22" y="36"/>
                              </a:lnTo>
                              <a:lnTo>
                                <a:pt x="22" y="34"/>
                              </a:lnTo>
                              <a:lnTo>
                                <a:pt x="22" y="31"/>
                              </a:lnTo>
                              <a:lnTo>
                                <a:pt x="26" y="31"/>
                              </a:lnTo>
                              <a:lnTo>
                                <a:pt x="26" y="17"/>
                              </a:lnTo>
                              <a:lnTo>
                                <a:pt x="26" y="8"/>
                              </a:lnTo>
                              <a:lnTo>
                                <a:pt x="22" y="8"/>
                              </a:lnTo>
                              <a:lnTo>
                                <a:pt x="22" y="6"/>
                              </a:lnTo>
                              <a:lnTo>
                                <a:pt x="22" y="2"/>
                              </a:lnTo>
                              <a:lnTo>
                                <a:pt x="19" y="2"/>
                              </a:lnTo>
                              <a:lnTo>
                                <a:pt x="15" y="0"/>
                              </a:lnTo>
                              <a:lnTo>
                                <a:pt x="13" y="0"/>
                              </a:lnTo>
                              <a:lnTo>
                                <a:pt x="10" y="0"/>
                              </a:lnTo>
                              <a:lnTo>
                                <a:pt x="6" y="0"/>
                              </a:lnTo>
                              <a:lnTo>
                                <a:pt x="6" y="2"/>
                              </a:lnTo>
                              <a:lnTo>
                                <a:pt x="4" y="2"/>
                              </a:lnTo>
                              <a:lnTo>
                                <a:pt x="0" y="6"/>
                              </a:lnTo>
                              <a:lnTo>
                                <a:pt x="0" y="8"/>
                              </a:lnTo>
                              <a:lnTo>
                                <a:pt x="0" y="14"/>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825" name="Line 927"/>
                        <p:cNvSpPr>
                          <a:spLocks noChangeShapeType="1"/>
                        </p:cNvSpPr>
                        <p:nvPr/>
                      </p:nvSpPr>
                      <p:spPr bwMode="auto">
                        <a:xfrm>
                          <a:off x="2344" y="1924"/>
                          <a:ext cx="1" cy="1"/>
                        </a:xfrm>
                        <a:prstGeom prst="line">
                          <a:avLst/>
                        </a:prstGeom>
                        <a:noFill/>
                        <a:ln w="28575">
                          <a:solidFill>
                            <a:schemeClr val="tx1"/>
                          </a:solidFill>
                          <a:round/>
                          <a:headEnd/>
                          <a:tailEnd/>
                        </a:ln>
                      </p:spPr>
                      <p:txBody>
                        <a:bodyPr/>
                        <a:lstStyle/>
                        <a:p>
                          <a:endParaRPr lang="fr-CA"/>
                        </a:p>
                      </p:txBody>
                    </p:sp>
                    <p:sp>
                      <p:nvSpPr>
                        <p:cNvPr id="122826" name="Freeform 928"/>
                        <p:cNvSpPr>
                          <a:spLocks/>
                        </p:cNvSpPr>
                        <p:nvPr/>
                      </p:nvSpPr>
                      <p:spPr bwMode="auto">
                        <a:xfrm>
                          <a:off x="2340" y="1924"/>
                          <a:ext cx="14" cy="5"/>
                        </a:xfrm>
                        <a:custGeom>
                          <a:avLst/>
                          <a:gdLst>
                            <a:gd name="T0" fmla="*/ 0 w 54"/>
                            <a:gd name="T1" fmla="*/ 0 h 23"/>
                            <a:gd name="T2" fmla="*/ 0 w 54"/>
                            <a:gd name="T3" fmla="*/ 0 h 23"/>
                            <a:gd name="T4" fmla="*/ 0 w 54"/>
                            <a:gd name="T5" fmla="*/ 0 h 23"/>
                            <a:gd name="T6" fmla="*/ 0 w 54"/>
                            <a:gd name="T7" fmla="*/ 0 h 23"/>
                            <a:gd name="T8" fmla="*/ 0 w 54"/>
                            <a:gd name="T9" fmla="*/ 0 h 23"/>
                            <a:gd name="T10" fmla="*/ 0 w 54"/>
                            <a:gd name="T11" fmla="*/ 0 h 23"/>
                            <a:gd name="T12" fmla="*/ 0 w 54"/>
                            <a:gd name="T13" fmla="*/ 0 h 23"/>
                            <a:gd name="T14" fmla="*/ 0 w 54"/>
                            <a:gd name="T15" fmla="*/ 0 h 23"/>
                            <a:gd name="T16" fmla="*/ 0 w 54"/>
                            <a:gd name="T17" fmla="*/ 0 h 23"/>
                            <a:gd name="T18" fmla="*/ 0 w 54"/>
                            <a:gd name="T19" fmla="*/ 0 h 23"/>
                            <a:gd name="T20" fmla="*/ 0 w 54"/>
                            <a:gd name="T21" fmla="*/ 0 h 23"/>
                            <a:gd name="T22" fmla="*/ 0 w 54"/>
                            <a:gd name="T23" fmla="*/ 0 h 23"/>
                            <a:gd name="T24" fmla="*/ 0 w 54"/>
                            <a:gd name="T25" fmla="*/ 0 h 23"/>
                            <a:gd name="T26" fmla="*/ 0 w 54"/>
                            <a:gd name="T27" fmla="*/ 0 h 23"/>
                            <a:gd name="T28" fmla="*/ 0 w 54"/>
                            <a:gd name="T29" fmla="*/ 0 h 23"/>
                            <a:gd name="T30" fmla="*/ 0 w 54"/>
                            <a:gd name="T31" fmla="*/ 0 h 23"/>
                            <a:gd name="T32" fmla="*/ 0 w 54"/>
                            <a:gd name="T33" fmla="*/ 0 h 23"/>
                            <a:gd name="T34" fmla="*/ 0 w 54"/>
                            <a:gd name="T35" fmla="*/ 0 h 23"/>
                            <a:gd name="T36" fmla="*/ 0 w 54"/>
                            <a:gd name="T37" fmla="*/ 0 h 23"/>
                            <a:gd name="T38" fmla="*/ 0 w 54"/>
                            <a:gd name="T39" fmla="*/ 0 h 23"/>
                            <a:gd name="T40" fmla="*/ 0 w 54"/>
                            <a:gd name="T41" fmla="*/ 0 h 23"/>
                            <a:gd name="T42" fmla="*/ 0 w 54"/>
                            <a:gd name="T43" fmla="*/ 0 h 23"/>
                            <a:gd name="T44" fmla="*/ 0 w 54"/>
                            <a:gd name="T45" fmla="*/ 0 h 23"/>
                            <a:gd name="T46" fmla="*/ 0 w 54"/>
                            <a:gd name="T47" fmla="*/ 0 h 23"/>
                            <a:gd name="T48" fmla="*/ 0 w 54"/>
                            <a:gd name="T49" fmla="*/ 0 h 23"/>
                            <a:gd name="T50" fmla="*/ 0 w 54"/>
                            <a:gd name="T51" fmla="*/ 0 h 23"/>
                            <a:gd name="T52" fmla="*/ 0 w 54"/>
                            <a:gd name="T53" fmla="*/ 0 h 23"/>
                            <a:gd name="T54" fmla="*/ 0 w 54"/>
                            <a:gd name="T55" fmla="*/ 0 h 23"/>
                            <a:gd name="T56" fmla="*/ 0 w 54"/>
                            <a:gd name="T57" fmla="*/ 0 h 23"/>
                            <a:gd name="T58" fmla="*/ 0 w 54"/>
                            <a:gd name="T59" fmla="*/ 0 h 23"/>
                            <a:gd name="T60" fmla="*/ 0 w 54"/>
                            <a:gd name="T61" fmla="*/ 0 h 23"/>
                            <a:gd name="T62" fmla="*/ 0 w 54"/>
                            <a:gd name="T63" fmla="*/ 0 h 23"/>
                            <a:gd name="T64" fmla="*/ 0 w 54"/>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3"/>
                            <a:gd name="T101" fmla="*/ 54 w 54"/>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3">
                              <a:moveTo>
                                <a:pt x="13" y="0"/>
                              </a:moveTo>
                              <a:lnTo>
                                <a:pt x="10" y="0"/>
                              </a:lnTo>
                              <a:lnTo>
                                <a:pt x="6" y="0"/>
                              </a:lnTo>
                              <a:lnTo>
                                <a:pt x="6" y="2"/>
                              </a:lnTo>
                              <a:lnTo>
                                <a:pt x="4" y="2"/>
                              </a:lnTo>
                              <a:lnTo>
                                <a:pt x="0" y="6"/>
                              </a:lnTo>
                              <a:lnTo>
                                <a:pt x="0" y="8"/>
                              </a:lnTo>
                              <a:lnTo>
                                <a:pt x="0" y="11"/>
                              </a:lnTo>
                              <a:lnTo>
                                <a:pt x="0" y="14"/>
                              </a:lnTo>
                              <a:lnTo>
                                <a:pt x="0" y="17"/>
                              </a:lnTo>
                              <a:lnTo>
                                <a:pt x="4" y="19"/>
                              </a:lnTo>
                              <a:lnTo>
                                <a:pt x="6" y="19"/>
                              </a:lnTo>
                              <a:lnTo>
                                <a:pt x="6" y="23"/>
                              </a:lnTo>
                              <a:lnTo>
                                <a:pt x="10" y="23"/>
                              </a:lnTo>
                              <a:lnTo>
                                <a:pt x="39" y="23"/>
                              </a:lnTo>
                              <a:lnTo>
                                <a:pt x="45" y="23"/>
                              </a:lnTo>
                              <a:lnTo>
                                <a:pt x="48" y="19"/>
                              </a:lnTo>
                              <a:lnTo>
                                <a:pt x="52" y="19"/>
                              </a:lnTo>
                              <a:lnTo>
                                <a:pt x="52" y="17"/>
                              </a:lnTo>
                              <a:lnTo>
                                <a:pt x="54" y="17"/>
                              </a:lnTo>
                              <a:lnTo>
                                <a:pt x="54" y="14"/>
                              </a:lnTo>
                              <a:lnTo>
                                <a:pt x="54" y="11"/>
                              </a:lnTo>
                              <a:lnTo>
                                <a:pt x="54" y="8"/>
                              </a:lnTo>
                              <a:lnTo>
                                <a:pt x="52" y="6"/>
                              </a:lnTo>
                              <a:lnTo>
                                <a:pt x="52" y="2"/>
                              </a:lnTo>
                              <a:lnTo>
                                <a:pt x="48" y="2"/>
                              </a:lnTo>
                              <a:lnTo>
                                <a:pt x="45" y="0"/>
                              </a:lnTo>
                              <a:lnTo>
                                <a:pt x="41"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827" name="Line 929"/>
                        <p:cNvSpPr>
                          <a:spLocks noChangeShapeType="1"/>
                        </p:cNvSpPr>
                        <p:nvPr/>
                      </p:nvSpPr>
                      <p:spPr bwMode="auto">
                        <a:xfrm>
                          <a:off x="2348" y="1927"/>
                          <a:ext cx="1" cy="1"/>
                        </a:xfrm>
                        <a:prstGeom prst="line">
                          <a:avLst/>
                        </a:prstGeom>
                        <a:noFill/>
                        <a:ln w="28575">
                          <a:solidFill>
                            <a:schemeClr val="tx1"/>
                          </a:solidFill>
                          <a:round/>
                          <a:headEnd/>
                          <a:tailEnd/>
                        </a:ln>
                      </p:spPr>
                      <p:txBody>
                        <a:bodyPr/>
                        <a:lstStyle/>
                        <a:p>
                          <a:endParaRPr lang="fr-CA"/>
                        </a:p>
                      </p:txBody>
                    </p:sp>
                    <p:sp>
                      <p:nvSpPr>
                        <p:cNvPr id="122828" name="Freeform 930"/>
                        <p:cNvSpPr>
                          <a:spLocks/>
                        </p:cNvSpPr>
                        <p:nvPr/>
                      </p:nvSpPr>
                      <p:spPr bwMode="auto">
                        <a:xfrm>
                          <a:off x="2348" y="1921"/>
                          <a:ext cx="6" cy="8"/>
                        </a:xfrm>
                        <a:custGeom>
                          <a:avLst/>
                          <a:gdLst>
                            <a:gd name="T0" fmla="*/ 0 w 26"/>
                            <a:gd name="T1" fmla="*/ 0 h 40"/>
                            <a:gd name="T2" fmla="*/ 0 w 26"/>
                            <a:gd name="T3" fmla="*/ 0 h 40"/>
                            <a:gd name="T4" fmla="*/ 0 w 26"/>
                            <a:gd name="T5" fmla="*/ 0 h 40"/>
                            <a:gd name="T6" fmla="*/ 0 w 26"/>
                            <a:gd name="T7" fmla="*/ 0 h 40"/>
                            <a:gd name="T8" fmla="*/ 0 w 26"/>
                            <a:gd name="T9" fmla="*/ 0 h 40"/>
                            <a:gd name="T10" fmla="*/ 0 w 26"/>
                            <a:gd name="T11" fmla="*/ 0 h 40"/>
                            <a:gd name="T12" fmla="*/ 0 w 26"/>
                            <a:gd name="T13" fmla="*/ 0 h 40"/>
                            <a:gd name="T14" fmla="*/ 0 w 26"/>
                            <a:gd name="T15" fmla="*/ 0 h 40"/>
                            <a:gd name="T16" fmla="*/ 0 w 26"/>
                            <a:gd name="T17" fmla="*/ 0 h 40"/>
                            <a:gd name="T18" fmla="*/ 0 w 26"/>
                            <a:gd name="T19" fmla="*/ 0 h 40"/>
                            <a:gd name="T20" fmla="*/ 0 w 26"/>
                            <a:gd name="T21" fmla="*/ 0 h 40"/>
                            <a:gd name="T22" fmla="*/ 0 w 26"/>
                            <a:gd name="T23" fmla="*/ 0 h 40"/>
                            <a:gd name="T24" fmla="*/ 0 w 26"/>
                            <a:gd name="T25" fmla="*/ 0 h 40"/>
                            <a:gd name="T26" fmla="*/ 0 w 26"/>
                            <a:gd name="T27" fmla="*/ 0 h 40"/>
                            <a:gd name="T28" fmla="*/ 0 w 26"/>
                            <a:gd name="T29" fmla="*/ 0 h 40"/>
                            <a:gd name="T30" fmla="*/ 0 w 26"/>
                            <a:gd name="T31" fmla="*/ 0 h 40"/>
                            <a:gd name="T32" fmla="*/ 0 w 26"/>
                            <a:gd name="T33" fmla="*/ 0 h 40"/>
                            <a:gd name="T34" fmla="*/ 0 w 26"/>
                            <a:gd name="T35" fmla="*/ 0 h 40"/>
                            <a:gd name="T36" fmla="*/ 0 w 26"/>
                            <a:gd name="T37" fmla="*/ 0 h 40"/>
                            <a:gd name="T38" fmla="*/ 0 w 26"/>
                            <a:gd name="T39" fmla="*/ 0 h 40"/>
                            <a:gd name="T40" fmla="*/ 0 w 26"/>
                            <a:gd name="T41" fmla="*/ 0 h 40"/>
                            <a:gd name="T42" fmla="*/ 0 w 26"/>
                            <a:gd name="T43" fmla="*/ 0 h 40"/>
                            <a:gd name="T44" fmla="*/ 0 w 26"/>
                            <a:gd name="T45" fmla="*/ 0 h 40"/>
                            <a:gd name="T46" fmla="*/ 0 w 26"/>
                            <a:gd name="T47" fmla="*/ 0 h 40"/>
                            <a:gd name="T48" fmla="*/ 0 w 26"/>
                            <a:gd name="T49" fmla="*/ 0 h 40"/>
                            <a:gd name="T50" fmla="*/ 0 w 26"/>
                            <a:gd name="T51" fmla="*/ 0 h 40"/>
                            <a:gd name="T52" fmla="*/ 0 w 26"/>
                            <a:gd name="T53" fmla="*/ 0 h 40"/>
                            <a:gd name="T54" fmla="*/ 0 w 26"/>
                            <a:gd name="T55" fmla="*/ 0 h 40"/>
                            <a:gd name="T56" fmla="*/ 0 w 26"/>
                            <a:gd name="T57" fmla="*/ 0 h 40"/>
                            <a:gd name="T58" fmla="*/ 0 w 26"/>
                            <a:gd name="T59" fmla="*/ 0 h 40"/>
                            <a:gd name="T60" fmla="*/ 0 w 26"/>
                            <a:gd name="T61" fmla="*/ 0 h 40"/>
                            <a:gd name="T62" fmla="*/ 0 w 26"/>
                            <a:gd name="T63" fmla="*/ 0 h 40"/>
                            <a:gd name="T64" fmla="*/ 0 w 26"/>
                            <a:gd name="T65" fmla="*/ 0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40"/>
                            <a:gd name="T101" fmla="*/ 26 w 26"/>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40">
                              <a:moveTo>
                                <a:pt x="0" y="28"/>
                              </a:moveTo>
                              <a:lnTo>
                                <a:pt x="0" y="31"/>
                              </a:lnTo>
                              <a:lnTo>
                                <a:pt x="0" y="34"/>
                              </a:lnTo>
                              <a:lnTo>
                                <a:pt x="4" y="36"/>
                              </a:lnTo>
                              <a:lnTo>
                                <a:pt x="7" y="36"/>
                              </a:lnTo>
                              <a:lnTo>
                                <a:pt x="7" y="40"/>
                              </a:lnTo>
                              <a:lnTo>
                                <a:pt x="11" y="40"/>
                              </a:lnTo>
                              <a:lnTo>
                                <a:pt x="13" y="40"/>
                              </a:lnTo>
                              <a:lnTo>
                                <a:pt x="17" y="40"/>
                              </a:lnTo>
                              <a:lnTo>
                                <a:pt x="20" y="36"/>
                              </a:lnTo>
                              <a:lnTo>
                                <a:pt x="24" y="36"/>
                              </a:lnTo>
                              <a:lnTo>
                                <a:pt x="24" y="34"/>
                              </a:lnTo>
                              <a:lnTo>
                                <a:pt x="26" y="34"/>
                              </a:lnTo>
                              <a:lnTo>
                                <a:pt x="26" y="31"/>
                              </a:lnTo>
                              <a:lnTo>
                                <a:pt x="26" y="17"/>
                              </a:lnTo>
                              <a:lnTo>
                                <a:pt x="26" y="12"/>
                              </a:lnTo>
                              <a:lnTo>
                                <a:pt x="26" y="8"/>
                              </a:lnTo>
                              <a:lnTo>
                                <a:pt x="24" y="6"/>
                              </a:lnTo>
                              <a:lnTo>
                                <a:pt x="20" y="3"/>
                              </a:lnTo>
                              <a:lnTo>
                                <a:pt x="17" y="3"/>
                              </a:lnTo>
                              <a:lnTo>
                                <a:pt x="13" y="0"/>
                              </a:lnTo>
                              <a:lnTo>
                                <a:pt x="11" y="3"/>
                              </a:lnTo>
                              <a:lnTo>
                                <a:pt x="7" y="3"/>
                              </a:lnTo>
                              <a:lnTo>
                                <a:pt x="4" y="6"/>
                              </a:lnTo>
                              <a:lnTo>
                                <a:pt x="0" y="6"/>
                              </a:lnTo>
                              <a:lnTo>
                                <a:pt x="0" y="8"/>
                              </a:lnTo>
                              <a:lnTo>
                                <a:pt x="0" y="14"/>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829" name="Line 931"/>
                        <p:cNvSpPr>
                          <a:spLocks noChangeShapeType="1"/>
                        </p:cNvSpPr>
                        <p:nvPr/>
                      </p:nvSpPr>
                      <p:spPr bwMode="auto">
                        <a:xfrm>
                          <a:off x="2351" y="1921"/>
                          <a:ext cx="1" cy="1"/>
                        </a:xfrm>
                        <a:prstGeom prst="line">
                          <a:avLst/>
                        </a:prstGeom>
                        <a:noFill/>
                        <a:ln w="28575">
                          <a:solidFill>
                            <a:schemeClr val="tx1"/>
                          </a:solidFill>
                          <a:round/>
                          <a:headEnd/>
                          <a:tailEnd/>
                        </a:ln>
                      </p:spPr>
                      <p:txBody>
                        <a:bodyPr/>
                        <a:lstStyle/>
                        <a:p>
                          <a:endParaRPr lang="fr-CA"/>
                        </a:p>
                      </p:txBody>
                    </p:sp>
                    <p:sp>
                      <p:nvSpPr>
                        <p:cNvPr id="122830" name="Freeform 932"/>
                        <p:cNvSpPr>
                          <a:spLocks/>
                        </p:cNvSpPr>
                        <p:nvPr/>
                      </p:nvSpPr>
                      <p:spPr bwMode="auto">
                        <a:xfrm>
                          <a:off x="2348" y="1921"/>
                          <a:ext cx="13" cy="5"/>
                        </a:xfrm>
                        <a:custGeom>
                          <a:avLst/>
                          <a:gdLst>
                            <a:gd name="T0" fmla="*/ 0 w 56"/>
                            <a:gd name="T1" fmla="*/ 0 h 23"/>
                            <a:gd name="T2" fmla="*/ 0 w 56"/>
                            <a:gd name="T3" fmla="*/ 0 h 23"/>
                            <a:gd name="T4" fmla="*/ 0 w 56"/>
                            <a:gd name="T5" fmla="*/ 0 h 23"/>
                            <a:gd name="T6" fmla="*/ 0 w 56"/>
                            <a:gd name="T7" fmla="*/ 0 h 23"/>
                            <a:gd name="T8" fmla="*/ 0 w 56"/>
                            <a:gd name="T9" fmla="*/ 0 h 23"/>
                            <a:gd name="T10" fmla="*/ 0 w 56"/>
                            <a:gd name="T11" fmla="*/ 0 h 23"/>
                            <a:gd name="T12" fmla="*/ 0 w 56"/>
                            <a:gd name="T13" fmla="*/ 0 h 23"/>
                            <a:gd name="T14" fmla="*/ 0 w 56"/>
                            <a:gd name="T15" fmla="*/ 0 h 23"/>
                            <a:gd name="T16" fmla="*/ 0 w 56"/>
                            <a:gd name="T17" fmla="*/ 0 h 23"/>
                            <a:gd name="T18" fmla="*/ 0 w 56"/>
                            <a:gd name="T19" fmla="*/ 0 h 23"/>
                            <a:gd name="T20" fmla="*/ 0 w 56"/>
                            <a:gd name="T21" fmla="*/ 0 h 23"/>
                            <a:gd name="T22" fmla="*/ 0 w 56"/>
                            <a:gd name="T23" fmla="*/ 0 h 23"/>
                            <a:gd name="T24" fmla="*/ 0 w 56"/>
                            <a:gd name="T25" fmla="*/ 0 h 23"/>
                            <a:gd name="T26" fmla="*/ 0 w 56"/>
                            <a:gd name="T27" fmla="*/ 0 h 23"/>
                            <a:gd name="T28" fmla="*/ 0 w 56"/>
                            <a:gd name="T29" fmla="*/ 0 h 23"/>
                            <a:gd name="T30" fmla="*/ 0 w 56"/>
                            <a:gd name="T31" fmla="*/ 0 h 23"/>
                            <a:gd name="T32" fmla="*/ 0 w 56"/>
                            <a:gd name="T33" fmla="*/ 0 h 23"/>
                            <a:gd name="T34" fmla="*/ 0 w 56"/>
                            <a:gd name="T35" fmla="*/ 0 h 23"/>
                            <a:gd name="T36" fmla="*/ 0 w 56"/>
                            <a:gd name="T37" fmla="*/ 0 h 23"/>
                            <a:gd name="T38" fmla="*/ 0 w 56"/>
                            <a:gd name="T39" fmla="*/ 0 h 23"/>
                            <a:gd name="T40" fmla="*/ 0 w 56"/>
                            <a:gd name="T41" fmla="*/ 0 h 23"/>
                            <a:gd name="T42" fmla="*/ 0 w 56"/>
                            <a:gd name="T43" fmla="*/ 0 h 23"/>
                            <a:gd name="T44" fmla="*/ 0 w 56"/>
                            <a:gd name="T45" fmla="*/ 0 h 23"/>
                            <a:gd name="T46" fmla="*/ 0 w 56"/>
                            <a:gd name="T47" fmla="*/ 0 h 23"/>
                            <a:gd name="T48" fmla="*/ 0 w 56"/>
                            <a:gd name="T49" fmla="*/ 0 h 23"/>
                            <a:gd name="T50" fmla="*/ 0 w 56"/>
                            <a:gd name="T51" fmla="*/ 0 h 23"/>
                            <a:gd name="T52" fmla="*/ 0 w 56"/>
                            <a:gd name="T53" fmla="*/ 0 h 23"/>
                            <a:gd name="T54" fmla="*/ 0 w 56"/>
                            <a:gd name="T55" fmla="*/ 0 h 23"/>
                            <a:gd name="T56" fmla="*/ 0 w 56"/>
                            <a:gd name="T57" fmla="*/ 0 h 23"/>
                            <a:gd name="T58" fmla="*/ 0 w 56"/>
                            <a:gd name="T59" fmla="*/ 0 h 23"/>
                            <a:gd name="T60" fmla="*/ 0 w 56"/>
                            <a:gd name="T61" fmla="*/ 0 h 23"/>
                            <a:gd name="T62" fmla="*/ 0 w 56"/>
                            <a:gd name="T63" fmla="*/ 0 h 23"/>
                            <a:gd name="T64" fmla="*/ 0 w 56"/>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6"/>
                            <a:gd name="T100" fmla="*/ 0 h 23"/>
                            <a:gd name="T101" fmla="*/ 56 w 56"/>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6" h="23">
                              <a:moveTo>
                                <a:pt x="13" y="0"/>
                              </a:moveTo>
                              <a:lnTo>
                                <a:pt x="11" y="3"/>
                              </a:lnTo>
                              <a:lnTo>
                                <a:pt x="7" y="3"/>
                              </a:lnTo>
                              <a:lnTo>
                                <a:pt x="4" y="6"/>
                              </a:lnTo>
                              <a:lnTo>
                                <a:pt x="0" y="6"/>
                              </a:lnTo>
                              <a:lnTo>
                                <a:pt x="0" y="8"/>
                              </a:lnTo>
                              <a:lnTo>
                                <a:pt x="0" y="12"/>
                              </a:lnTo>
                              <a:lnTo>
                                <a:pt x="0" y="14"/>
                              </a:lnTo>
                              <a:lnTo>
                                <a:pt x="0" y="17"/>
                              </a:lnTo>
                              <a:lnTo>
                                <a:pt x="0" y="19"/>
                              </a:lnTo>
                              <a:lnTo>
                                <a:pt x="4" y="19"/>
                              </a:lnTo>
                              <a:lnTo>
                                <a:pt x="7" y="23"/>
                              </a:lnTo>
                              <a:lnTo>
                                <a:pt x="11" y="23"/>
                              </a:lnTo>
                              <a:lnTo>
                                <a:pt x="39" y="23"/>
                              </a:lnTo>
                              <a:lnTo>
                                <a:pt x="46" y="23"/>
                              </a:lnTo>
                              <a:lnTo>
                                <a:pt x="49" y="23"/>
                              </a:lnTo>
                              <a:lnTo>
                                <a:pt x="52" y="19"/>
                              </a:lnTo>
                              <a:lnTo>
                                <a:pt x="56" y="17"/>
                              </a:lnTo>
                              <a:lnTo>
                                <a:pt x="56" y="14"/>
                              </a:lnTo>
                              <a:lnTo>
                                <a:pt x="56" y="12"/>
                              </a:lnTo>
                              <a:lnTo>
                                <a:pt x="56" y="8"/>
                              </a:lnTo>
                              <a:lnTo>
                                <a:pt x="52" y="6"/>
                              </a:lnTo>
                              <a:lnTo>
                                <a:pt x="49" y="3"/>
                              </a:lnTo>
                              <a:lnTo>
                                <a:pt x="46" y="3"/>
                              </a:lnTo>
                              <a:lnTo>
                                <a:pt x="43"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831" name="Line 933"/>
                        <p:cNvSpPr>
                          <a:spLocks noChangeShapeType="1"/>
                        </p:cNvSpPr>
                        <p:nvPr/>
                      </p:nvSpPr>
                      <p:spPr bwMode="auto">
                        <a:xfrm>
                          <a:off x="2355" y="1923"/>
                          <a:ext cx="1" cy="1"/>
                        </a:xfrm>
                        <a:prstGeom prst="line">
                          <a:avLst/>
                        </a:prstGeom>
                        <a:noFill/>
                        <a:ln w="28575">
                          <a:solidFill>
                            <a:schemeClr val="tx1"/>
                          </a:solidFill>
                          <a:round/>
                          <a:headEnd/>
                          <a:tailEnd/>
                        </a:ln>
                      </p:spPr>
                      <p:txBody>
                        <a:bodyPr/>
                        <a:lstStyle/>
                        <a:p>
                          <a:endParaRPr lang="fr-CA"/>
                        </a:p>
                      </p:txBody>
                    </p:sp>
                    <p:sp>
                      <p:nvSpPr>
                        <p:cNvPr id="122832" name="Freeform 934"/>
                        <p:cNvSpPr>
                          <a:spLocks/>
                        </p:cNvSpPr>
                        <p:nvPr/>
                      </p:nvSpPr>
                      <p:spPr bwMode="auto">
                        <a:xfrm>
                          <a:off x="2355" y="1918"/>
                          <a:ext cx="6" cy="8"/>
                        </a:xfrm>
                        <a:custGeom>
                          <a:avLst/>
                          <a:gdLst>
                            <a:gd name="T0" fmla="*/ 0 w 26"/>
                            <a:gd name="T1" fmla="*/ 0 h 36"/>
                            <a:gd name="T2" fmla="*/ 0 w 26"/>
                            <a:gd name="T3" fmla="*/ 0 h 36"/>
                            <a:gd name="T4" fmla="*/ 0 w 26"/>
                            <a:gd name="T5" fmla="*/ 0 h 36"/>
                            <a:gd name="T6" fmla="*/ 0 w 26"/>
                            <a:gd name="T7" fmla="*/ 0 h 36"/>
                            <a:gd name="T8" fmla="*/ 0 w 26"/>
                            <a:gd name="T9" fmla="*/ 0 h 36"/>
                            <a:gd name="T10" fmla="*/ 0 w 26"/>
                            <a:gd name="T11" fmla="*/ 0 h 36"/>
                            <a:gd name="T12" fmla="*/ 0 w 26"/>
                            <a:gd name="T13" fmla="*/ 0 h 36"/>
                            <a:gd name="T14" fmla="*/ 0 w 26"/>
                            <a:gd name="T15" fmla="*/ 0 h 36"/>
                            <a:gd name="T16" fmla="*/ 0 w 26"/>
                            <a:gd name="T17" fmla="*/ 0 h 36"/>
                            <a:gd name="T18" fmla="*/ 0 w 26"/>
                            <a:gd name="T19" fmla="*/ 0 h 36"/>
                            <a:gd name="T20" fmla="*/ 0 w 26"/>
                            <a:gd name="T21" fmla="*/ 0 h 36"/>
                            <a:gd name="T22" fmla="*/ 0 w 26"/>
                            <a:gd name="T23" fmla="*/ 0 h 36"/>
                            <a:gd name="T24" fmla="*/ 0 w 26"/>
                            <a:gd name="T25" fmla="*/ 0 h 36"/>
                            <a:gd name="T26" fmla="*/ 0 w 26"/>
                            <a:gd name="T27" fmla="*/ 0 h 36"/>
                            <a:gd name="T28" fmla="*/ 0 w 26"/>
                            <a:gd name="T29" fmla="*/ 0 h 36"/>
                            <a:gd name="T30" fmla="*/ 0 w 26"/>
                            <a:gd name="T31" fmla="*/ 0 h 36"/>
                            <a:gd name="T32" fmla="*/ 0 w 26"/>
                            <a:gd name="T33" fmla="*/ 0 h 36"/>
                            <a:gd name="T34" fmla="*/ 0 w 26"/>
                            <a:gd name="T35" fmla="*/ 0 h 36"/>
                            <a:gd name="T36" fmla="*/ 0 w 26"/>
                            <a:gd name="T37" fmla="*/ 0 h 36"/>
                            <a:gd name="T38" fmla="*/ 0 w 26"/>
                            <a:gd name="T39" fmla="*/ 0 h 36"/>
                            <a:gd name="T40" fmla="*/ 0 w 26"/>
                            <a:gd name="T41" fmla="*/ 0 h 36"/>
                            <a:gd name="T42" fmla="*/ 0 w 26"/>
                            <a:gd name="T43" fmla="*/ 0 h 36"/>
                            <a:gd name="T44" fmla="*/ 0 w 26"/>
                            <a:gd name="T45" fmla="*/ 0 h 36"/>
                            <a:gd name="T46" fmla="*/ 0 w 26"/>
                            <a:gd name="T47" fmla="*/ 0 h 36"/>
                            <a:gd name="T48" fmla="*/ 0 w 26"/>
                            <a:gd name="T49" fmla="*/ 0 h 36"/>
                            <a:gd name="T50" fmla="*/ 0 w 26"/>
                            <a:gd name="T51" fmla="*/ 0 h 36"/>
                            <a:gd name="T52" fmla="*/ 0 w 26"/>
                            <a:gd name="T53" fmla="*/ 0 h 36"/>
                            <a:gd name="T54" fmla="*/ 0 w 26"/>
                            <a:gd name="T55" fmla="*/ 0 h 36"/>
                            <a:gd name="T56" fmla="*/ 0 w 26"/>
                            <a:gd name="T57" fmla="*/ 0 h 36"/>
                            <a:gd name="T58" fmla="*/ 0 w 26"/>
                            <a:gd name="T59" fmla="*/ 0 h 36"/>
                            <a:gd name="T60" fmla="*/ 0 w 26"/>
                            <a:gd name="T61" fmla="*/ 0 h 36"/>
                            <a:gd name="T62" fmla="*/ 0 w 26"/>
                            <a:gd name="T63" fmla="*/ 0 h 36"/>
                            <a:gd name="T64" fmla="*/ 0 w 26"/>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6"/>
                            <a:gd name="T101" fmla="*/ 26 w 26"/>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6">
                              <a:moveTo>
                                <a:pt x="0" y="25"/>
                              </a:moveTo>
                              <a:lnTo>
                                <a:pt x="0" y="27"/>
                              </a:lnTo>
                              <a:lnTo>
                                <a:pt x="0" y="30"/>
                              </a:lnTo>
                              <a:lnTo>
                                <a:pt x="3" y="32"/>
                              </a:lnTo>
                              <a:lnTo>
                                <a:pt x="6" y="36"/>
                              </a:lnTo>
                              <a:lnTo>
                                <a:pt x="9" y="36"/>
                              </a:lnTo>
                              <a:lnTo>
                                <a:pt x="13" y="36"/>
                              </a:lnTo>
                              <a:lnTo>
                                <a:pt x="16" y="36"/>
                              </a:lnTo>
                              <a:lnTo>
                                <a:pt x="19" y="36"/>
                              </a:lnTo>
                              <a:lnTo>
                                <a:pt x="22" y="32"/>
                              </a:lnTo>
                              <a:lnTo>
                                <a:pt x="26" y="30"/>
                              </a:lnTo>
                              <a:lnTo>
                                <a:pt x="26" y="27"/>
                              </a:lnTo>
                              <a:lnTo>
                                <a:pt x="26" y="13"/>
                              </a:lnTo>
                              <a:lnTo>
                                <a:pt x="26" y="8"/>
                              </a:lnTo>
                              <a:lnTo>
                                <a:pt x="26" y="5"/>
                              </a:lnTo>
                              <a:lnTo>
                                <a:pt x="22" y="5"/>
                              </a:lnTo>
                              <a:lnTo>
                                <a:pt x="22" y="2"/>
                              </a:lnTo>
                              <a:lnTo>
                                <a:pt x="19" y="2"/>
                              </a:lnTo>
                              <a:lnTo>
                                <a:pt x="16" y="0"/>
                              </a:lnTo>
                              <a:lnTo>
                                <a:pt x="13" y="0"/>
                              </a:lnTo>
                              <a:lnTo>
                                <a:pt x="9" y="0"/>
                              </a:lnTo>
                              <a:lnTo>
                                <a:pt x="6" y="0"/>
                              </a:lnTo>
                              <a:lnTo>
                                <a:pt x="6" y="2"/>
                              </a:lnTo>
                              <a:lnTo>
                                <a:pt x="3" y="2"/>
                              </a:lnTo>
                              <a:lnTo>
                                <a:pt x="3" y="5"/>
                              </a:lnTo>
                              <a:lnTo>
                                <a:pt x="0" y="5"/>
                              </a:lnTo>
                              <a:lnTo>
                                <a:pt x="0" y="11"/>
                              </a:lnTo>
                              <a:lnTo>
                                <a:pt x="0" y="25"/>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833" name="Line 935"/>
                        <p:cNvSpPr>
                          <a:spLocks noChangeShapeType="1"/>
                        </p:cNvSpPr>
                        <p:nvPr/>
                      </p:nvSpPr>
                      <p:spPr bwMode="auto">
                        <a:xfrm>
                          <a:off x="2358" y="1918"/>
                          <a:ext cx="1" cy="1"/>
                        </a:xfrm>
                        <a:prstGeom prst="line">
                          <a:avLst/>
                        </a:prstGeom>
                        <a:noFill/>
                        <a:ln w="28575">
                          <a:solidFill>
                            <a:schemeClr val="tx1"/>
                          </a:solidFill>
                          <a:round/>
                          <a:headEnd/>
                          <a:tailEnd/>
                        </a:ln>
                      </p:spPr>
                      <p:txBody>
                        <a:bodyPr/>
                        <a:lstStyle/>
                        <a:p>
                          <a:endParaRPr lang="fr-CA"/>
                        </a:p>
                      </p:txBody>
                    </p:sp>
                    <p:sp>
                      <p:nvSpPr>
                        <p:cNvPr id="122834" name="Freeform 936"/>
                        <p:cNvSpPr>
                          <a:spLocks/>
                        </p:cNvSpPr>
                        <p:nvPr/>
                      </p:nvSpPr>
                      <p:spPr bwMode="auto">
                        <a:xfrm>
                          <a:off x="2355" y="1918"/>
                          <a:ext cx="14" cy="5"/>
                        </a:xfrm>
                        <a:custGeom>
                          <a:avLst/>
                          <a:gdLst>
                            <a:gd name="T0" fmla="*/ 0 w 54"/>
                            <a:gd name="T1" fmla="*/ 0 h 21"/>
                            <a:gd name="T2" fmla="*/ 0 w 54"/>
                            <a:gd name="T3" fmla="*/ 0 h 21"/>
                            <a:gd name="T4" fmla="*/ 0 w 54"/>
                            <a:gd name="T5" fmla="*/ 0 h 21"/>
                            <a:gd name="T6" fmla="*/ 0 w 54"/>
                            <a:gd name="T7" fmla="*/ 0 h 21"/>
                            <a:gd name="T8" fmla="*/ 0 w 54"/>
                            <a:gd name="T9" fmla="*/ 0 h 21"/>
                            <a:gd name="T10" fmla="*/ 0 w 54"/>
                            <a:gd name="T11" fmla="*/ 0 h 21"/>
                            <a:gd name="T12" fmla="*/ 0 w 54"/>
                            <a:gd name="T13" fmla="*/ 0 h 21"/>
                            <a:gd name="T14" fmla="*/ 0 w 54"/>
                            <a:gd name="T15" fmla="*/ 0 h 21"/>
                            <a:gd name="T16" fmla="*/ 0 w 54"/>
                            <a:gd name="T17" fmla="*/ 0 h 21"/>
                            <a:gd name="T18" fmla="*/ 0 w 54"/>
                            <a:gd name="T19" fmla="*/ 0 h 21"/>
                            <a:gd name="T20" fmla="*/ 0 w 54"/>
                            <a:gd name="T21" fmla="*/ 0 h 21"/>
                            <a:gd name="T22" fmla="*/ 0 w 54"/>
                            <a:gd name="T23" fmla="*/ 0 h 21"/>
                            <a:gd name="T24" fmla="*/ 0 w 54"/>
                            <a:gd name="T25" fmla="*/ 0 h 21"/>
                            <a:gd name="T26" fmla="*/ 0 w 54"/>
                            <a:gd name="T27" fmla="*/ 0 h 21"/>
                            <a:gd name="T28" fmla="*/ 0 w 54"/>
                            <a:gd name="T29" fmla="*/ 0 h 21"/>
                            <a:gd name="T30" fmla="*/ 0 w 54"/>
                            <a:gd name="T31" fmla="*/ 0 h 21"/>
                            <a:gd name="T32" fmla="*/ 0 w 54"/>
                            <a:gd name="T33" fmla="*/ 0 h 21"/>
                            <a:gd name="T34" fmla="*/ 0 w 54"/>
                            <a:gd name="T35" fmla="*/ 0 h 21"/>
                            <a:gd name="T36" fmla="*/ 0 w 54"/>
                            <a:gd name="T37" fmla="*/ 0 h 21"/>
                            <a:gd name="T38" fmla="*/ 0 w 54"/>
                            <a:gd name="T39" fmla="*/ 0 h 21"/>
                            <a:gd name="T40" fmla="*/ 0 w 54"/>
                            <a:gd name="T41" fmla="*/ 0 h 21"/>
                            <a:gd name="T42" fmla="*/ 0 w 54"/>
                            <a:gd name="T43" fmla="*/ 0 h 21"/>
                            <a:gd name="T44" fmla="*/ 0 w 54"/>
                            <a:gd name="T45" fmla="*/ 0 h 21"/>
                            <a:gd name="T46" fmla="*/ 0 w 54"/>
                            <a:gd name="T47" fmla="*/ 0 h 21"/>
                            <a:gd name="T48" fmla="*/ 0 w 54"/>
                            <a:gd name="T49" fmla="*/ 0 h 21"/>
                            <a:gd name="T50" fmla="*/ 0 w 54"/>
                            <a:gd name="T51" fmla="*/ 0 h 21"/>
                            <a:gd name="T52" fmla="*/ 0 w 54"/>
                            <a:gd name="T53" fmla="*/ 0 h 21"/>
                            <a:gd name="T54" fmla="*/ 0 w 54"/>
                            <a:gd name="T55" fmla="*/ 0 h 21"/>
                            <a:gd name="T56" fmla="*/ 0 w 54"/>
                            <a:gd name="T57" fmla="*/ 0 h 21"/>
                            <a:gd name="T58" fmla="*/ 0 w 54"/>
                            <a:gd name="T59" fmla="*/ 0 h 21"/>
                            <a:gd name="T60" fmla="*/ 0 w 54"/>
                            <a:gd name="T61" fmla="*/ 0 h 21"/>
                            <a:gd name="T62" fmla="*/ 0 w 54"/>
                            <a:gd name="T63" fmla="*/ 0 h 21"/>
                            <a:gd name="T64" fmla="*/ 0 w 54"/>
                            <a:gd name="T65" fmla="*/ 0 h 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1"/>
                            <a:gd name="T101" fmla="*/ 54 w 54"/>
                            <a:gd name="T102" fmla="*/ 21 h 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1">
                              <a:moveTo>
                                <a:pt x="13" y="0"/>
                              </a:moveTo>
                              <a:lnTo>
                                <a:pt x="9" y="0"/>
                              </a:lnTo>
                              <a:lnTo>
                                <a:pt x="6" y="0"/>
                              </a:lnTo>
                              <a:lnTo>
                                <a:pt x="6" y="2"/>
                              </a:lnTo>
                              <a:lnTo>
                                <a:pt x="3" y="2"/>
                              </a:lnTo>
                              <a:lnTo>
                                <a:pt x="3" y="5"/>
                              </a:lnTo>
                              <a:lnTo>
                                <a:pt x="0" y="5"/>
                              </a:lnTo>
                              <a:lnTo>
                                <a:pt x="0" y="8"/>
                              </a:lnTo>
                              <a:lnTo>
                                <a:pt x="0" y="11"/>
                              </a:lnTo>
                              <a:lnTo>
                                <a:pt x="0" y="13"/>
                              </a:lnTo>
                              <a:lnTo>
                                <a:pt x="3" y="16"/>
                              </a:lnTo>
                              <a:lnTo>
                                <a:pt x="3" y="19"/>
                              </a:lnTo>
                              <a:lnTo>
                                <a:pt x="6" y="19"/>
                              </a:lnTo>
                              <a:lnTo>
                                <a:pt x="6" y="21"/>
                              </a:lnTo>
                              <a:lnTo>
                                <a:pt x="9" y="21"/>
                              </a:lnTo>
                              <a:lnTo>
                                <a:pt x="39" y="21"/>
                              </a:lnTo>
                              <a:lnTo>
                                <a:pt x="45" y="21"/>
                              </a:lnTo>
                              <a:lnTo>
                                <a:pt x="48" y="19"/>
                              </a:lnTo>
                              <a:lnTo>
                                <a:pt x="50" y="19"/>
                              </a:lnTo>
                              <a:lnTo>
                                <a:pt x="50" y="16"/>
                              </a:lnTo>
                              <a:lnTo>
                                <a:pt x="54" y="13"/>
                              </a:lnTo>
                              <a:lnTo>
                                <a:pt x="54" y="11"/>
                              </a:lnTo>
                              <a:lnTo>
                                <a:pt x="54" y="8"/>
                              </a:lnTo>
                              <a:lnTo>
                                <a:pt x="54" y="5"/>
                              </a:lnTo>
                              <a:lnTo>
                                <a:pt x="50" y="5"/>
                              </a:lnTo>
                              <a:lnTo>
                                <a:pt x="50" y="2"/>
                              </a:lnTo>
                              <a:lnTo>
                                <a:pt x="48" y="2"/>
                              </a:lnTo>
                              <a:lnTo>
                                <a:pt x="45" y="0"/>
                              </a:lnTo>
                              <a:lnTo>
                                <a:pt x="41"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835" name="Line 937"/>
                        <p:cNvSpPr>
                          <a:spLocks noChangeShapeType="1"/>
                        </p:cNvSpPr>
                        <p:nvPr/>
                      </p:nvSpPr>
                      <p:spPr bwMode="auto">
                        <a:xfrm>
                          <a:off x="2362" y="1921"/>
                          <a:ext cx="1" cy="1"/>
                        </a:xfrm>
                        <a:prstGeom prst="line">
                          <a:avLst/>
                        </a:prstGeom>
                        <a:noFill/>
                        <a:ln w="28575">
                          <a:solidFill>
                            <a:schemeClr val="tx1"/>
                          </a:solidFill>
                          <a:round/>
                          <a:headEnd/>
                          <a:tailEnd/>
                        </a:ln>
                      </p:spPr>
                      <p:txBody>
                        <a:bodyPr/>
                        <a:lstStyle/>
                        <a:p>
                          <a:endParaRPr lang="fr-CA"/>
                        </a:p>
                      </p:txBody>
                    </p:sp>
                    <p:sp>
                      <p:nvSpPr>
                        <p:cNvPr id="122836" name="Freeform 938"/>
                        <p:cNvSpPr>
                          <a:spLocks/>
                        </p:cNvSpPr>
                        <p:nvPr/>
                      </p:nvSpPr>
                      <p:spPr bwMode="auto">
                        <a:xfrm>
                          <a:off x="2362" y="1915"/>
                          <a:ext cx="7" cy="8"/>
                        </a:xfrm>
                        <a:custGeom>
                          <a:avLst/>
                          <a:gdLst>
                            <a:gd name="T0" fmla="*/ 0 w 26"/>
                            <a:gd name="T1" fmla="*/ 0 h 38"/>
                            <a:gd name="T2" fmla="*/ 0 w 26"/>
                            <a:gd name="T3" fmla="*/ 0 h 38"/>
                            <a:gd name="T4" fmla="*/ 0 w 26"/>
                            <a:gd name="T5" fmla="*/ 0 h 38"/>
                            <a:gd name="T6" fmla="*/ 0 w 26"/>
                            <a:gd name="T7" fmla="*/ 0 h 38"/>
                            <a:gd name="T8" fmla="*/ 0 w 26"/>
                            <a:gd name="T9" fmla="*/ 0 h 38"/>
                            <a:gd name="T10" fmla="*/ 0 w 26"/>
                            <a:gd name="T11" fmla="*/ 0 h 38"/>
                            <a:gd name="T12" fmla="*/ 0 w 26"/>
                            <a:gd name="T13" fmla="*/ 0 h 38"/>
                            <a:gd name="T14" fmla="*/ 0 w 26"/>
                            <a:gd name="T15" fmla="*/ 0 h 38"/>
                            <a:gd name="T16" fmla="*/ 0 w 26"/>
                            <a:gd name="T17" fmla="*/ 0 h 38"/>
                            <a:gd name="T18" fmla="*/ 0 w 26"/>
                            <a:gd name="T19" fmla="*/ 0 h 38"/>
                            <a:gd name="T20" fmla="*/ 0 w 26"/>
                            <a:gd name="T21" fmla="*/ 0 h 38"/>
                            <a:gd name="T22" fmla="*/ 0 w 26"/>
                            <a:gd name="T23" fmla="*/ 0 h 38"/>
                            <a:gd name="T24" fmla="*/ 0 w 26"/>
                            <a:gd name="T25" fmla="*/ 0 h 38"/>
                            <a:gd name="T26" fmla="*/ 0 w 26"/>
                            <a:gd name="T27" fmla="*/ 0 h 38"/>
                            <a:gd name="T28" fmla="*/ 0 w 26"/>
                            <a:gd name="T29" fmla="*/ 0 h 38"/>
                            <a:gd name="T30" fmla="*/ 0 w 26"/>
                            <a:gd name="T31" fmla="*/ 0 h 38"/>
                            <a:gd name="T32" fmla="*/ 0 w 26"/>
                            <a:gd name="T33" fmla="*/ 0 h 38"/>
                            <a:gd name="T34" fmla="*/ 0 w 26"/>
                            <a:gd name="T35" fmla="*/ 0 h 38"/>
                            <a:gd name="T36" fmla="*/ 0 w 26"/>
                            <a:gd name="T37" fmla="*/ 0 h 38"/>
                            <a:gd name="T38" fmla="*/ 0 w 26"/>
                            <a:gd name="T39" fmla="*/ 0 h 38"/>
                            <a:gd name="T40" fmla="*/ 0 w 26"/>
                            <a:gd name="T41" fmla="*/ 0 h 38"/>
                            <a:gd name="T42" fmla="*/ 0 w 26"/>
                            <a:gd name="T43" fmla="*/ 0 h 38"/>
                            <a:gd name="T44" fmla="*/ 0 w 26"/>
                            <a:gd name="T45" fmla="*/ 0 h 38"/>
                            <a:gd name="T46" fmla="*/ 0 w 26"/>
                            <a:gd name="T47" fmla="*/ 0 h 38"/>
                            <a:gd name="T48" fmla="*/ 0 w 26"/>
                            <a:gd name="T49" fmla="*/ 0 h 38"/>
                            <a:gd name="T50" fmla="*/ 0 w 26"/>
                            <a:gd name="T51" fmla="*/ 0 h 38"/>
                            <a:gd name="T52" fmla="*/ 0 w 26"/>
                            <a:gd name="T53" fmla="*/ 0 h 38"/>
                            <a:gd name="T54" fmla="*/ 0 w 26"/>
                            <a:gd name="T55" fmla="*/ 0 h 38"/>
                            <a:gd name="T56" fmla="*/ 0 w 26"/>
                            <a:gd name="T57" fmla="*/ 0 h 38"/>
                            <a:gd name="T58" fmla="*/ 0 w 26"/>
                            <a:gd name="T59" fmla="*/ 0 h 38"/>
                            <a:gd name="T60" fmla="*/ 0 w 26"/>
                            <a:gd name="T61" fmla="*/ 0 h 38"/>
                            <a:gd name="T62" fmla="*/ 0 w 26"/>
                            <a:gd name="T63" fmla="*/ 0 h 38"/>
                            <a:gd name="T64" fmla="*/ 0 w 26"/>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8"/>
                            <a:gd name="T101" fmla="*/ 26 w 26"/>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8">
                              <a:moveTo>
                                <a:pt x="0" y="28"/>
                              </a:moveTo>
                              <a:lnTo>
                                <a:pt x="0" y="30"/>
                              </a:lnTo>
                              <a:lnTo>
                                <a:pt x="4" y="33"/>
                              </a:lnTo>
                              <a:lnTo>
                                <a:pt x="4" y="36"/>
                              </a:lnTo>
                              <a:lnTo>
                                <a:pt x="7" y="36"/>
                              </a:lnTo>
                              <a:lnTo>
                                <a:pt x="7" y="38"/>
                              </a:lnTo>
                              <a:lnTo>
                                <a:pt x="11" y="38"/>
                              </a:lnTo>
                              <a:lnTo>
                                <a:pt x="13" y="38"/>
                              </a:lnTo>
                              <a:lnTo>
                                <a:pt x="17" y="38"/>
                              </a:lnTo>
                              <a:lnTo>
                                <a:pt x="20" y="36"/>
                              </a:lnTo>
                              <a:lnTo>
                                <a:pt x="22" y="36"/>
                              </a:lnTo>
                              <a:lnTo>
                                <a:pt x="22" y="33"/>
                              </a:lnTo>
                              <a:lnTo>
                                <a:pt x="26" y="30"/>
                              </a:lnTo>
                              <a:lnTo>
                                <a:pt x="26" y="17"/>
                              </a:lnTo>
                              <a:lnTo>
                                <a:pt x="26" y="8"/>
                              </a:lnTo>
                              <a:lnTo>
                                <a:pt x="22" y="5"/>
                              </a:lnTo>
                              <a:lnTo>
                                <a:pt x="22" y="2"/>
                              </a:lnTo>
                              <a:lnTo>
                                <a:pt x="20" y="2"/>
                              </a:lnTo>
                              <a:lnTo>
                                <a:pt x="17" y="2"/>
                              </a:lnTo>
                              <a:lnTo>
                                <a:pt x="17" y="0"/>
                              </a:lnTo>
                              <a:lnTo>
                                <a:pt x="13" y="0"/>
                              </a:lnTo>
                              <a:lnTo>
                                <a:pt x="11" y="0"/>
                              </a:lnTo>
                              <a:lnTo>
                                <a:pt x="7" y="2"/>
                              </a:lnTo>
                              <a:lnTo>
                                <a:pt x="4" y="2"/>
                              </a:lnTo>
                              <a:lnTo>
                                <a:pt x="4" y="5"/>
                              </a:lnTo>
                              <a:lnTo>
                                <a:pt x="0" y="8"/>
                              </a:lnTo>
                              <a:lnTo>
                                <a:pt x="0" y="13"/>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837" name="Line 939"/>
                        <p:cNvSpPr>
                          <a:spLocks noChangeShapeType="1"/>
                        </p:cNvSpPr>
                        <p:nvPr/>
                      </p:nvSpPr>
                      <p:spPr bwMode="auto">
                        <a:xfrm>
                          <a:off x="2365" y="1915"/>
                          <a:ext cx="1" cy="1"/>
                        </a:xfrm>
                        <a:prstGeom prst="line">
                          <a:avLst/>
                        </a:prstGeom>
                        <a:noFill/>
                        <a:ln w="28575">
                          <a:solidFill>
                            <a:schemeClr val="tx1"/>
                          </a:solidFill>
                          <a:round/>
                          <a:headEnd/>
                          <a:tailEnd/>
                        </a:ln>
                      </p:spPr>
                      <p:txBody>
                        <a:bodyPr/>
                        <a:lstStyle/>
                        <a:p>
                          <a:endParaRPr lang="fr-CA"/>
                        </a:p>
                      </p:txBody>
                    </p:sp>
                    <p:sp>
                      <p:nvSpPr>
                        <p:cNvPr id="122838" name="Freeform 940"/>
                        <p:cNvSpPr>
                          <a:spLocks/>
                        </p:cNvSpPr>
                        <p:nvPr/>
                      </p:nvSpPr>
                      <p:spPr bwMode="auto">
                        <a:xfrm>
                          <a:off x="2362" y="1915"/>
                          <a:ext cx="10" cy="4"/>
                        </a:xfrm>
                        <a:custGeom>
                          <a:avLst/>
                          <a:gdLst>
                            <a:gd name="T0" fmla="*/ 0 w 39"/>
                            <a:gd name="T1" fmla="*/ 0 h 22"/>
                            <a:gd name="T2" fmla="*/ 0 w 39"/>
                            <a:gd name="T3" fmla="*/ 0 h 22"/>
                            <a:gd name="T4" fmla="*/ 0 w 39"/>
                            <a:gd name="T5" fmla="*/ 0 h 22"/>
                            <a:gd name="T6" fmla="*/ 0 w 39"/>
                            <a:gd name="T7" fmla="*/ 0 h 22"/>
                            <a:gd name="T8" fmla="*/ 0 w 39"/>
                            <a:gd name="T9" fmla="*/ 0 h 22"/>
                            <a:gd name="T10" fmla="*/ 0 w 39"/>
                            <a:gd name="T11" fmla="*/ 0 h 22"/>
                            <a:gd name="T12" fmla="*/ 0 w 39"/>
                            <a:gd name="T13" fmla="*/ 0 h 22"/>
                            <a:gd name="T14" fmla="*/ 0 w 39"/>
                            <a:gd name="T15" fmla="*/ 0 h 22"/>
                            <a:gd name="T16" fmla="*/ 0 w 39"/>
                            <a:gd name="T17" fmla="*/ 0 h 22"/>
                            <a:gd name="T18" fmla="*/ 0 w 39"/>
                            <a:gd name="T19" fmla="*/ 0 h 22"/>
                            <a:gd name="T20" fmla="*/ 0 w 39"/>
                            <a:gd name="T21" fmla="*/ 0 h 22"/>
                            <a:gd name="T22" fmla="*/ 0 w 39"/>
                            <a:gd name="T23" fmla="*/ 0 h 22"/>
                            <a:gd name="T24" fmla="*/ 0 w 39"/>
                            <a:gd name="T25" fmla="*/ 0 h 22"/>
                            <a:gd name="T26" fmla="*/ 0 w 39"/>
                            <a:gd name="T27" fmla="*/ 0 h 22"/>
                            <a:gd name="T28" fmla="*/ 0 w 39"/>
                            <a:gd name="T29" fmla="*/ 0 h 22"/>
                            <a:gd name="T30" fmla="*/ 0 w 39"/>
                            <a:gd name="T31" fmla="*/ 0 h 22"/>
                            <a:gd name="T32" fmla="*/ 0 w 39"/>
                            <a:gd name="T33" fmla="*/ 0 h 22"/>
                            <a:gd name="T34" fmla="*/ 0 w 39"/>
                            <a:gd name="T35" fmla="*/ 0 h 22"/>
                            <a:gd name="T36" fmla="*/ 0 w 39"/>
                            <a:gd name="T37" fmla="*/ 0 h 22"/>
                            <a:gd name="T38" fmla="*/ 0 w 39"/>
                            <a:gd name="T39" fmla="*/ 0 h 22"/>
                            <a:gd name="T40" fmla="*/ 0 w 39"/>
                            <a:gd name="T41" fmla="*/ 0 h 22"/>
                            <a:gd name="T42" fmla="*/ 0 w 39"/>
                            <a:gd name="T43" fmla="*/ 0 h 22"/>
                            <a:gd name="T44" fmla="*/ 0 w 39"/>
                            <a:gd name="T45" fmla="*/ 0 h 22"/>
                            <a:gd name="T46" fmla="*/ 0 w 39"/>
                            <a:gd name="T47" fmla="*/ 0 h 22"/>
                            <a:gd name="T48" fmla="*/ 0 w 39"/>
                            <a:gd name="T49" fmla="*/ 0 h 22"/>
                            <a:gd name="T50" fmla="*/ 0 w 39"/>
                            <a:gd name="T51" fmla="*/ 0 h 22"/>
                            <a:gd name="T52" fmla="*/ 0 w 39"/>
                            <a:gd name="T53" fmla="*/ 0 h 22"/>
                            <a:gd name="T54" fmla="*/ 0 w 39"/>
                            <a:gd name="T55" fmla="*/ 0 h 22"/>
                            <a:gd name="T56" fmla="*/ 0 w 39"/>
                            <a:gd name="T57" fmla="*/ 0 h 22"/>
                            <a:gd name="T58" fmla="*/ 0 w 39"/>
                            <a:gd name="T59" fmla="*/ 0 h 22"/>
                            <a:gd name="T60" fmla="*/ 0 w 39"/>
                            <a:gd name="T61" fmla="*/ 0 h 22"/>
                            <a:gd name="T62" fmla="*/ 0 w 39"/>
                            <a:gd name="T63" fmla="*/ 0 h 22"/>
                            <a:gd name="T64" fmla="*/ 0 w 39"/>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
                            <a:gd name="T100" fmla="*/ 0 h 22"/>
                            <a:gd name="T101" fmla="*/ 39 w 39"/>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 h="22">
                              <a:moveTo>
                                <a:pt x="13" y="0"/>
                              </a:moveTo>
                              <a:lnTo>
                                <a:pt x="11" y="0"/>
                              </a:lnTo>
                              <a:lnTo>
                                <a:pt x="7" y="2"/>
                              </a:lnTo>
                              <a:lnTo>
                                <a:pt x="4" y="2"/>
                              </a:lnTo>
                              <a:lnTo>
                                <a:pt x="4" y="5"/>
                              </a:lnTo>
                              <a:lnTo>
                                <a:pt x="0" y="8"/>
                              </a:lnTo>
                              <a:lnTo>
                                <a:pt x="0" y="11"/>
                              </a:lnTo>
                              <a:lnTo>
                                <a:pt x="0" y="13"/>
                              </a:lnTo>
                              <a:lnTo>
                                <a:pt x="0" y="17"/>
                              </a:lnTo>
                              <a:lnTo>
                                <a:pt x="4" y="17"/>
                              </a:lnTo>
                              <a:lnTo>
                                <a:pt x="4" y="19"/>
                              </a:lnTo>
                              <a:lnTo>
                                <a:pt x="7" y="22"/>
                              </a:lnTo>
                              <a:lnTo>
                                <a:pt x="11" y="22"/>
                              </a:lnTo>
                              <a:lnTo>
                                <a:pt x="22" y="22"/>
                              </a:lnTo>
                              <a:lnTo>
                                <a:pt x="29" y="22"/>
                              </a:lnTo>
                              <a:lnTo>
                                <a:pt x="33" y="22"/>
                              </a:lnTo>
                              <a:lnTo>
                                <a:pt x="35" y="22"/>
                              </a:lnTo>
                              <a:lnTo>
                                <a:pt x="35" y="19"/>
                              </a:lnTo>
                              <a:lnTo>
                                <a:pt x="39" y="17"/>
                              </a:lnTo>
                              <a:lnTo>
                                <a:pt x="39" y="13"/>
                              </a:lnTo>
                              <a:lnTo>
                                <a:pt x="39" y="11"/>
                              </a:lnTo>
                              <a:lnTo>
                                <a:pt x="39" y="8"/>
                              </a:lnTo>
                              <a:lnTo>
                                <a:pt x="39" y="5"/>
                              </a:lnTo>
                              <a:lnTo>
                                <a:pt x="35" y="2"/>
                              </a:lnTo>
                              <a:lnTo>
                                <a:pt x="33" y="2"/>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839" name="Line 941"/>
                        <p:cNvSpPr>
                          <a:spLocks noChangeShapeType="1"/>
                        </p:cNvSpPr>
                        <p:nvPr/>
                      </p:nvSpPr>
                      <p:spPr bwMode="auto">
                        <a:xfrm>
                          <a:off x="2365" y="1917"/>
                          <a:ext cx="1" cy="1"/>
                        </a:xfrm>
                        <a:prstGeom prst="line">
                          <a:avLst/>
                        </a:prstGeom>
                        <a:noFill/>
                        <a:ln w="28575">
                          <a:solidFill>
                            <a:schemeClr val="tx1"/>
                          </a:solidFill>
                          <a:round/>
                          <a:headEnd/>
                          <a:tailEnd/>
                        </a:ln>
                      </p:spPr>
                      <p:txBody>
                        <a:bodyPr/>
                        <a:lstStyle/>
                        <a:p>
                          <a:endParaRPr lang="fr-CA"/>
                        </a:p>
                      </p:txBody>
                    </p:sp>
                    <p:sp>
                      <p:nvSpPr>
                        <p:cNvPr id="122840" name="Freeform 942"/>
                        <p:cNvSpPr>
                          <a:spLocks/>
                        </p:cNvSpPr>
                        <p:nvPr/>
                      </p:nvSpPr>
                      <p:spPr bwMode="auto">
                        <a:xfrm>
                          <a:off x="2365" y="1912"/>
                          <a:ext cx="7" cy="7"/>
                        </a:xfrm>
                        <a:custGeom>
                          <a:avLst/>
                          <a:gdLst>
                            <a:gd name="T0" fmla="*/ 0 w 26"/>
                            <a:gd name="T1" fmla="*/ 0 h 37"/>
                            <a:gd name="T2" fmla="*/ 0 w 26"/>
                            <a:gd name="T3" fmla="*/ 0 h 37"/>
                            <a:gd name="T4" fmla="*/ 0 w 26"/>
                            <a:gd name="T5" fmla="*/ 0 h 37"/>
                            <a:gd name="T6" fmla="*/ 0 w 26"/>
                            <a:gd name="T7" fmla="*/ 0 h 37"/>
                            <a:gd name="T8" fmla="*/ 0 w 26"/>
                            <a:gd name="T9" fmla="*/ 0 h 37"/>
                            <a:gd name="T10" fmla="*/ 0 w 26"/>
                            <a:gd name="T11" fmla="*/ 0 h 37"/>
                            <a:gd name="T12" fmla="*/ 0 w 26"/>
                            <a:gd name="T13" fmla="*/ 0 h 37"/>
                            <a:gd name="T14" fmla="*/ 0 w 26"/>
                            <a:gd name="T15" fmla="*/ 0 h 37"/>
                            <a:gd name="T16" fmla="*/ 0 w 26"/>
                            <a:gd name="T17" fmla="*/ 0 h 37"/>
                            <a:gd name="T18" fmla="*/ 0 w 26"/>
                            <a:gd name="T19" fmla="*/ 0 h 37"/>
                            <a:gd name="T20" fmla="*/ 0 w 26"/>
                            <a:gd name="T21" fmla="*/ 0 h 37"/>
                            <a:gd name="T22" fmla="*/ 0 w 26"/>
                            <a:gd name="T23" fmla="*/ 0 h 37"/>
                            <a:gd name="T24" fmla="*/ 0 w 26"/>
                            <a:gd name="T25" fmla="*/ 0 h 37"/>
                            <a:gd name="T26" fmla="*/ 0 w 26"/>
                            <a:gd name="T27" fmla="*/ 0 h 37"/>
                            <a:gd name="T28" fmla="*/ 0 w 26"/>
                            <a:gd name="T29" fmla="*/ 0 h 37"/>
                            <a:gd name="T30" fmla="*/ 0 w 26"/>
                            <a:gd name="T31" fmla="*/ 0 h 37"/>
                            <a:gd name="T32" fmla="*/ 0 w 26"/>
                            <a:gd name="T33" fmla="*/ 0 h 37"/>
                            <a:gd name="T34" fmla="*/ 0 w 26"/>
                            <a:gd name="T35" fmla="*/ 0 h 37"/>
                            <a:gd name="T36" fmla="*/ 0 w 26"/>
                            <a:gd name="T37" fmla="*/ 0 h 37"/>
                            <a:gd name="T38" fmla="*/ 0 w 26"/>
                            <a:gd name="T39" fmla="*/ 0 h 37"/>
                            <a:gd name="T40" fmla="*/ 0 w 26"/>
                            <a:gd name="T41" fmla="*/ 0 h 37"/>
                            <a:gd name="T42" fmla="*/ 0 w 26"/>
                            <a:gd name="T43" fmla="*/ 0 h 37"/>
                            <a:gd name="T44" fmla="*/ 0 w 26"/>
                            <a:gd name="T45" fmla="*/ 0 h 37"/>
                            <a:gd name="T46" fmla="*/ 0 w 26"/>
                            <a:gd name="T47" fmla="*/ 0 h 37"/>
                            <a:gd name="T48" fmla="*/ 0 w 26"/>
                            <a:gd name="T49" fmla="*/ 0 h 37"/>
                            <a:gd name="T50" fmla="*/ 0 w 26"/>
                            <a:gd name="T51" fmla="*/ 0 h 37"/>
                            <a:gd name="T52" fmla="*/ 0 w 26"/>
                            <a:gd name="T53" fmla="*/ 0 h 37"/>
                            <a:gd name="T54" fmla="*/ 0 w 26"/>
                            <a:gd name="T55" fmla="*/ 0 h 37"/>
                            <a:gd name="T56" fmla="*/ 0 w 26"/>
                            <a:gd name="T57" fmla="*/ 0 h 37"/>
                            <a:gd name="T58" fmla="*/ 0 w 26"/>
                            <a:gd name="T59" fmla="*/ 0 h 37"/>
                            <a:gd name="T60" fmla="*/ 0 w 26"/>
                            <a:gd name="T61" fmla="*/ 0 h 37"/>
                            <a:gd name="T62" fmla="*/ 0 w 26"/>
                            <a:gd name="T63" fmla="*/ 0 h 37"/>
                            <a:gd name="T64" fmla="*/ 0 w 26"/>
                            <a:gd name="T65" fmla="*/ 0 h 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7"/>
                            <a:gd name="T101" fmla="*/ 26 w 26"/>
                            <a:gd name="T102" fmla="*/ 37 h 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7">
                              <a:moveTo>
                                <a:pt x="0" y="26"/>
                              </a:moveTo>
                              <a:lnTo>
                                <a:pt x="0" y="28"/>
                              </a:lnTo>
                              <a:lnTo>
                                <a:pt x="4" y="32"/>
                              </a:lnTo>
                              <a:lnTo>
                                <a:pt x="7" y="34"/>
                              </a:lnTo>
                              <a:lnTo>
                                <a:pt x="7" y="37"/>
                              </a:lnTo>
                              <a:lnTo>
                                <a:pt x="9" y="37"/>
                              </a:lnTo>
                              <a:lnTo>
                                <a:pt x="13" y="37"/>
                              </a:lnTo>
                              <a:lnTo>
                                <a:pt x="16" y="37"/>
                              </a:lnTo>
                              <a:lnTo>
                                <a:pt x="20" y="37"/>
                              </a:lnTo>
                              <a:lnTo>
                                <a:pt x="22" y="37"/>
                              </a:lnTo>
                              <a:lnTo>
                                <a:pt x="22" y="34"/>
                              </a:lnTo>
                              <a:lnTo>
                                <a:pt x="26" y="32"/>
                              </a:lnTo>
                              <a:lnTo>
                                <a:pt x="26" y="28"/>
                              </a:lnTo>
                              <a:lnTo>
                                <a:pt x="26" y="15"/>
                              </a:lnTo>
                              <a:lnTo>
                                <a:pt x="26" y="9"/>
                              </a:lnTo>
                              <a:lnTo>
                                <a:pt x="26" y="6"/>
                              </a:lnTo>
                              <a:lnTo>
                                <a:pt x="26" y="4"/>
                              </a:lnTo>
                              <a:lnTo>
                                <a:pt x="22" y="4"/>
                              </a:lnTo>
                              <a:lnTo>
                                <a:pt x="22" y="0"/>
                              </a:lnTo>
                              <a:lnTo>
                                <a:pt x="20" y="0"/>
                              </a:lnTo>
                              <a:lnTo>
                                <a:pt x="16" y="0"/>
                              </a:lnTo>
                              <a:lnTo>
                                <a:pt x="13" y="0"/>
                              </a:lnTo>
                              <a:lnTo>
                                <a:pt x="9" y="0"/>
                              </a:lnTo>
                              <a:lnTo>
                                <a:pt x="7" y="0"/>
                              </a:lnTo>
                              <a:lnTo>
                                <a:pt x="7" y="4"/>
                              </a:lnTo>
                              <a:lnTo>
                                <a:pt x="4" y="4"/>
                              </a:lnTo>
                              <a:lnTo>
                                <a:pt x="4" y="6"/>
                              </a:lnTo>
                              <a:lnTo>
                                <a:pt x="0" y="11"/>
                              </a:lnTo>
                              <a:lnTo>
                                <a:pt x="0" y="26"/>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841" name="Line 943"/>
                        <p:cNvSpPr>
                          <a:spLocks noChangeShapeType="1"/>
                        </p:cNvSpPr>
                        <p:nvPr/>
                      </p:nvSpPr>
                      <p:spPr bwMode="auto">
                        <a:xfrm>
                          <a:off x="2369" y="1912"/>
                          <a:ext cx="1" cy="1"/>
                        </a:xfrm>
                        <a:prstGeom prst="line">
                          <a:avLst/>
                        </a:prstGeom>
                        <a:noFill/>
                        <a:ln w="28575">
                          <a:solidFill>
                            <a:schemeClr val="tx1"/>
                          </a:solidFill>
                          <a:round/>
                          <a:headEnd/>
                          <a:tailEnd/>
                        </a:ln>
                      </p:spPr>
                      <p:txBody>
                        <a:bodyPr/>
                        <a:lstStyle/>
                        <a:p>
                          <a:endParaRPr lang="fr-CA"/>
                        </a:p>
                      </p:txBody>
                    </p:sp>
                    <p:sp>
                      <p:nvSpPr>
                        <p:cNvPr id="122842" name="Freeform 944"/>
                        <p:cNvSpPr>
                          <a:spLocks/>
                        </p:cNvSpPr>
                        <p:nvPr/>
                      </p:nvSpPr>
                      <p:spPr bwMode="auto">
                        <a:xfrm>
                          <a:off x="2365" y="1912"/>
                          <a:ext cx="14" cy="4"/>
                        </a:xfrm>
                        <a:custGeom>
                          <a:avLst/>
                          <a:gdLst>
                            <a:gd name="T0" fmla="*/ 0 w 54"/>
                            <a:gd name="T1" fmla="*/ 0 h 20"/>
                            <a:gd name="T2" fmla="*/ 0 w 54"/>
                            <a:gd name="T3" fmla="*/ 0 h 20"/>
                            <a:gd name="T4" fmla="*/ 0 w 54"/>
                            <a:gd name="T5" fmla="*/ 0 h 20"/>
                            <a:gd name="T6" fmla="*/ 0 w 54"/>
                            <a:gd name="T7" fmla="*/ 0 h 20"/>
                            <a:gd name="T8" fmla="*/ 0 w 54"/>
                            <a:gd name="T9" fmla="*/ 0 h 20"/>
                            <a:gd name="T10" fmla="*/ 0 w 54"/>
                            <a:gd name="T11" fmla="*/ 0 h 20"/>
                            <a:gd name="T12" fmla="*/ 0 w 54"/>
                            <a:gd name="T13" fmla="*/ 0 h 20"/>
                            <a:gd name="T14" fmla="*/ 0 w 54"/>
                            <a:gd name="T15" fmla="*/ 0 h 20"/>
                            <a:gd name="T16" fmla="*/ 0 w 54"/>
                            <a:gd name="T17" fmla="*/ 0 h 20"/>
                            <a:gd name="T18" fmla="*/ 0 w 54"/>
                            <a:gd name="T19" fmla="*/ 0 h 20"/>
                            <a:gd name="T20" fmla="*/ 0 w 54"/>
                            <a:gd name="T21" fmla="*/ 0 h 20"/>
                            <a:gd name="T22" fmla="*/ 0 w 54"/>
                            <a:gd name="T23" fmla="*/ 0 h 20"/>
                            <a:gd name="T24" fmla="*/ 0 w 54"/>
                            <a:gd name="T25" fmla="*/ 0 h 20"/>
                            <a:gd name="T26" fmla="*/ 0 w 54"/>
                            <a:gd name="T27" fmla="*/ 0 h 20"/>
                            <a:gd name="T28" fmla="*/ 0 w 54"/>
                            <a:gd name="T29" fmla="*/ 0 h 20"/>
                            <a:gd name="T30" fmla="*/ 0 w 54"/>
                            <a:gd name="T31" fmla="*/ 0 h 20"/>
                            <a:gd name="T32" fmla="*/ 0 w 54"/>
                            <a:gd name="T33" fmla="*/ 0 h 20"/>
                            <a:gd name="T34" fmla="*/ 0 w 54"/>
                            <a:gd name="T35" fmla="*/ 0 h 20"/>
                            <a:gd name="T36" fmla="*/ 0 w 54"/>
                            <a:gd name="T37" fmla="*/ 0 h 20"/>
                            <a:gd name="T38" fmla="*/ 0 w 54"/>
                            <a:gd name="T39" fmla="*/ 0 h 20"/>
                            <a:gd name="T40" fmla="*/ 0 w 54"/>
                            <a:gd name="T41" fmla="*/ 0 h 20"/>
                            <a:gd name="T42" fmla="*/ 0 w 54"/>
                            <a:gd name="T43" fmla="*/ 0 h 20"/>
                            <a:gd name="T44" fmla="*/ 0 w 54"/>
                            <a:gd name="T45" fmla="*/ 0 h 20"/>
                            <a:gd name="T46" fmla="*/ 0 w 54"/>
                            <a:gd name="T47" fmla="*/ 0 h 20"/>
                            <a:gd name="T48" fmla="*/ 0 w 54"/>
                            <a:gd name="T49" fmla="*/ 0 h 20"/>
                            <a:gd name="T50" fmla="*/ 0 w 54"/>
                            <a:gd name="T51" fmla="*/ 0 h 20"/>
                            <a:gd name="T52" fmla="*/ 0 w 54"/>
                            <a:gd name="T53" fmla="*/ 0 h 20"/>
                            <a:gd name="T54" fmla="*/ 0 w 54"/>
                            <a:gd name="T55" fmla="*/ 0 h 20"/>
                            <a:gd name="T56" fmla="*/ 0 w 54"/>
                            <a:gd name="T57" fmla="*/ 0 h 20"/>
                            <a:gd name="T58" fmla="*/ 0 w 54"/>
                            <a:gd name="T59" fmla="*/ 0 h 20"/>
                            <a:gd name="T60" fmla="*/ 0 w 54"/>
                            <a:gd name="T61" fmla="*/ 0 h 20"/>
                            <a:gd name="T62" fmla="*/ 0 w 54"/>
                            <a:gd name="T63" fmla="*/ 0 h 20"/>
                            <a:gd name="T64" fmla="*/ 0 w 54"/>
                            <a:gd name="T65" fmla="*/ 0 h 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0"/>
                            <a:gd name="T101" fmla="*/ 54 w 54"/>
                            <a:gd name="T102" fmla="*/ 20 h 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0">
                              <a:moveTo>
                                <a:pt x="13" y="0"/>
                              </a:moveTo>
                              <a:lnTo>
                                <a:pt x="13" y="0"/>
                              </a:lnTo>
                              <a:lnTo>
                                <a:pt x="9" y="0"/>
                              </a:lnTo>
                              <a:lnTo>
                                <a:pt x="7" y="0"/>
                              </a:lnTo>
                              <a:lnTo>
                                <a:pt x="7" y="4"/>
                              </a:lnTo>
                              <a:lnTo>
                                <a:pt x="4" y="4"/>
                              </a:lnTo>
                              <a:lnTo>
                                <a:pt x="4" y="6"/>
                              </a:lnTo>
                              <a:lnTo>
                                <a:pt x="0" y="9"/>
                              </a:lnTo>
                              <a:lnTo>
                                <a:pt x="0" y="11"/>
                              </a:lnTo>
                              <a:lnTo>
                                <a:pt x="4" y="15"/>
                              </a:lnTo>
                              <a:lnTo>
                                <a:pt x="4" y="17"/>
                              </a:lnTo>
                              <a:lnTo>
                                <a:pt x="7" y="17"/>
                              </a:lnTo>
                              <a:lnTo>
                                <a:pt x="7" y="20"/>
                              </a:lnTo>
                              <a:lnTo>
                                <a:pt x="9" y="20"/>
                              </a:lnTo>
                              <a:lnTo>
                                <a:pt x="13" y="20"/>
                              </a:lnTo>
                              <a:lnTo>
                                <a:pt x="42" y="20"/>
                              </a:lnTo>
                              <a:lnTo>
                                <a:pt x="45" y="20"/>
                              </a:lnTo>
                              <a:lnTo>
                                <a:pt x="48" y="20"/>
                              </a:lnTo>
                              <a:lnTo>
                                <a:pt x="52" y="20"/>
                              </a:lnTo>
                              <a:lnTo>
                                <a:pt x="52" y="17"/>
                              </a:lnTo>
                              <a:lnTo>
                                <a:pt x="54" y="17"/>
                              </a:lnTo>
                              <a:lnTo>
                                <a:pt x="54" y="15"/>
                              </a:lnTo>
                              <a:lnTo>
                                <a:pt x="54" y="11"/>
                              </a:lnTo>
                              <a:lnTo>
                                <a:pt x="54" y="9"/>
                              </a:lnTo>
                              <a:lnTo>
                                <a:pt x="54" y="6"/>
                              </a:lnTo>
                              <a:lnTo>
                                <a:pt x="54" y="4"/>
                              </a:lnTo>
                              <a:lnTo>
                                <a:pt x="52" y="4"/>
                              </a:lnTo>
                              <a:lnTo>
                                <a:pt x="52" y="0"/>
                              </a:lnTo>
                              <a:lnTo>
                                <a:pt x="48" y="0"/>
                              </a:lnTo>
                              <a:lnTo>
                                <a:pt x="42"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843" name="Line 945"/>
                        <p:cNvSpPr>
                          <a:spLocks noChangeShapeType="1"/>
                        </p:cNvSpPr>
                        <p:nvPr/>
                      </p:nvSpPr>
                      <p:spPr bwMode="auto">
                        <a:xfrm>
                          <a:off x="2372" y="1914"/>
                          <a:ext cx="1" cy="1"/>
                        </a:xfrm>
                        <a:prstGeom prst="line">
                          <a:avLst/>
                        </a:prstGeom>
                        <a:noFill/>
                        <a:ln w="28575">
                          <a:solidFill>
                            <a:schemeClr val="tx1"/>
                          </a:solidFill>
                          <a:round/>
                          <a:headEnd/>
                          <a:tailEnd/>
                        </a:ln>
                      </p:spPr>
                      <p:txBody>
                        <a:bodyPr/>
                        <a:lstStyle/>
                        <a:p>
                          <a:endParaRPr lang="fr-CA"/>
                        </a:p>
                      </p:txBody>
                    </p:sp>
                    <p:sp>
                      <p:nvSpPr>
                        <p:cNvPr id="122844" name="Freeform 946"/>
                        <p:cNvSpPr>
                          <a:spLocks/>
                        </p:cNvSpPr>
                        <p:nvPr/>
                      </p:nvSpPr>
                      <p:spPr bwMode="auto">
                        <a:xfrm>
                          <a:off x="2372" y="1903"/>
                          <a:ext cx="7" cy="14"/>
                        </a:xfrm>
                        <a:custGeom>
                          <a:avLst/>
                          <a:gdLst>
                            <a:gd name="T0" fmla="*/ 0 w 25"/>
                            <a:gd name="T1" fmla="*/ 0 h 70"/>
                            <a:gd name="T2" fmla="*/ 0 w 25"/>
                            <a:gd name="T3" fmla="*/ 0 h 70"/>
                            <a:gd name="T4" fmla="*/ 0 w 25"/>
                            <a:gd name="T5" fmla="*/ 0 h 70"/>
                            <a:gd name="T6" fmla="*/ 0 w 25"/>
                            <a:gd name="T7" fmla="*/ 0 h 70"/>
                            <a:gd name="T8" fmla="*/ 0 w 25"/>
                            <a:gd name="T9" fmla="*/ 0 h 70"/>
                            <a:gd name="T10" fmla="*/ 0 w 25"/>
                            <a:gd name="T11" fmla="*/ 0 h 70"/>
                            <a:gd name="T12" fmla="*/ 0 w 25"/>
                            <a:gd name="T13" fmla="*/ 0 h 70"/>
                            <a:gd name="T14" fmla="*/ 0 w 25"/>
                            <a:gd name="T15" fmla="*/ 0 h 70"/>
                            <a:gd name="T16" fmla="*/ 0 w 25"/>
                            <a:gd name="T17" fmla="*/ 0 h 70"/>
                            <a:gd name="T18" fmla="*/ 0 w 25"/>
                            <a:gd name="T19" fmla="*/ 0 h 70"/>
                            <a:gd name="T20" fmla="*/ 0 w 25"/>
                            <a:gd name="T21" fmla="*/ 0 h 70"/>
                            <a:gd name="T22" fmla="*/ 0 w 25"/>
                            <a:gd name="T23" fmla="*/ 0 h 70"/>
                            <a:gd name="T24" fmla="*/ 0 w 25"/>
                            <a:gd name="T25" fmla="*/ 0 h 70"/>
                            <a:gd name="T26" fmla="*/ 0 w 25"/>
                            <a:gd name="T27" fmla="*/ 0 h 70"/>
                            <a:gd name="T28" fmla="*/ 0 w 25"/>
                            <a:gd name="T29" fmla="*/ 0 h 70"/>
                            <a:gd name="T30" fmla="*/ 0 w 25"/>
                            <a:gd name="T31" fmla="*/ 0 h 70"/>
                            <a:gd name="T32" fmla="*/ 0 w 25"/>
                            <a:gd name="T33" fmla="*/ 0 h 70"/>
                            <a:gd name="T34" fmla="*/ 0 w 25"/>
                            <a:gd name="T35" fmla="*/ 0 h 70"/>
                            <a:gd name="T36" fmla="*/ 0 w 25"/>
                            <a:gd name="T37" fmla="*/ 0 h 70"/>
                            <a:gd name="T38" fmla="*/ 0 w 25"/>
                            <a:gd name="T39" fmla="*/ 0 h 70"/>
                            <a:gd name="T40" fmla="*/ 0 w 25"/>
                            <a:gd name="T41" fmla="*/ 0 h 70"/>
                            <a:gd name="T42" fmla="*/ 0 w 25"/>
                            <a:gd name="T43" fmla="*/ 0 h 70"/>
                            <a:gd name="T44" fmla="*/ 0 w 25"/>
                            <a:gd name="T45" fmla="*/ 0 h 70"/>
                            <a:gd name="T46" fmla="*/ 0 w 25"/>
                            <a:gd name="T47" fmla="*/ 0 h 70"/>
                            <a:gd name="T48" fmla="*/ 0 w 25"/>
                            <a:gd name="T49" fmla="*/ 0 h 70"/>
                            <a:gd name="T50" fmla="*/ 0 w 25"/>
                            <a:gd name="T51" fmla="*/ 0 h 70"/>
                            <a:gd name="T52" fmla="*/ 0 w 25"/>
                            <a:gd name="T53" fmla="*/ 0 h 70"/>
                            <a:gd name="T54" fmla="*/ 0 w 25"/>
                            <a:gd name="T55" fmla="*/ 0 h 70"/>
                            <a:gd name="T56" fmla="*/ 0 w 25"/>
                            <a:gd name="T57" fmla="*/ 0 h 70"/>
                            <a:gd name="T58" fmla="*/ 0 w 25"/>
                            <a:gd name="T59" fmla="*/ 0 h 70"/>
                            <a:gd name="T60" fmla="*/ 0 w 25"/>
                            <a:gd name="T61" fmla="*/ 0 h 70"/>
                            <a:gd name="T62" fmla="*/ 0 w 25"/>
                            <a:gd name="T63" fmla="*/ 0 h 70"/>
                            <a:gd name="T64" fmla="*/ 0 w 25"/>
                            <a:gd name="T65" fmla="*/ 0 h 7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70"/>
                            <a:gd name="T101" fmla="*/ 25 w 25"/>
                            <a:gd name="T102" fmla="*/ 70 h 7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70">
                              <a:moveTo>
                                <a:pt x="0" y="58"/>
                              </a:moveTo>
                              <a:lnTo>
                                <a:pt x="4" y="58"/>
                              </a:lnTo>
                              <a:lnTo>
                                <a:pt x="4" y="62"/>
                              </a:lnTo>
                              <a:lnTo>
                                <a:pt x="4" y="64"/>
                              </a:lnTo>
                              <a:lnTo>
                                <a:pt x="6" y="64"/>
                              </a:lnTo>
                              <a:lnTo>
                                <a:pt x="6" y="67"/>
                              </a:lnTo>
                              <a:lnTo>
                                <a:pt x="10" y="67"/>
                              </a:lnTo>
                              <a:lnTo>
                                <a:pt x="13" y="67"/>
                              </a:lnTo>
                              <a:lnTo>
                                <a:pt x="13" y="70"/>
                              </a:lnTo>
                              <a:lnTo>
                                <a:pt x="16" y="67"/>
                              </a:lnTo>
                              <a:lnTo>
                                <a:pt x="19" y="67"/>
                              </a:lnTo>
                              <a:lnTo>
                                <a:pt x="23" y="67"/>
                              </a:lnTo>
                              <a:lnTo>
                                <a:pt x="23" y="64"/>
                              </a:lnTo>
                              <a:lnTo>
                                <a:pt x="25" y="64"/>
                              </a:lnTo>
                              <a:lnTo>
                                <a:pt x="25" y="62"/>
                              </a:lnTo>
                              <a:lnTo>
                                <a:pt x="25" y="58"/>
                              </a:lnTo>
                              <a:lnTo>
                                <a:pt x="25" y="13"/>
                              </a:lnTo>
                              <a:lnTo>
                                <a:pt x="25" y="9"/>
                              </a:lnTo>
                              <a:lnTo>
                                <a:pt x="25" y="5"/>
                              </a:lnTo>
                              <a:lnTo>
                                <a:pt x="25" y="3"/>
                              </a:lnTo>
                              <a:lnTo>
                                <a:pt x="23" y="3"/>
                              </a:lnTo>
                              <a:lnTo>
                                <a:pt x="23" y="0"/>
                              </a:lnTo>
                              <a:lnTo>
                                <a:pt x="19" y="0"/>
                              </a:lnTo>
                              <a:lnTo>
                                <a:pt x="16" y="0"/>
                              </a:lnTo>
                              <a:lnTo>
                                <a:pt x="13" y="0"/>
                              </a:lnTo>
                              <a:lnTo>
                                <a:pt x="10" y="0"/>
                              </a:lnTo>
                              <a:lnTo>
                                <a:pt x="6" y="0"/>
                              </a:lnTo>
                              <a:lnTo>
                                <a:pt x="6" y="3"/>
                              </a:lnTo>
                              <a:lnTo>
                                <a:pt x="4" y="3"/>
                              </a:lnTo>
                              <a:lnTo>
                                <a:pt x="4" y="5"/>
                              </a:lnTo>
                              <a:lnTo>
                                <a:pt x="0" y="13"/>
                              </a:lnTo>
                              <a:lnTo>
                                <a:pt x="0" y="5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845" name="Line 947"/>
                        <p:cNvSpPr>
                          <a:spLocks noChangeShapeType="1"/>
                        </p:cNvSpPr>
                        <p:nvPr/>
                      </p:nvSpPr>
                      <p:spPr bwMode="auto">
                        <a:xfrm>
                          <a:off x="2376" y="1903"/>
                          <a:ext cx="1" cy="1"/>
                        </a:xfrm>
                        <a:prstGeom prst="line">
                          <a:avLst/>
                        </a:prstGeom>
                        <a:noFill/>
                        <a:ln w="28575">
                          <a:solidFill>
                            <a:schemeClr val="tx1"/>
                          </a:solidFill>
                          <a:round/>
                          <a:headEnd/>
                          <a:tailEnd/>
                        </a:ln>
                      </p:spPr>
                      <p:txBody>
                        <a:bodyPr/>
                        <a:lstStyle/>
                        <a:p>
                          <a:endParaRPr lang="fr-CA"/>
                        </a:p>
                      </p:txBody>
                    </p:sp>
                    <p:sp>
                      <p:nvSpPr>
                        <p:cNvPr id="122846" name="Freeform 948"/>
                        <p:cNvSpPr>
                          <a:spLocks/>
                        </p:cNvSpPr>
                        <p:nvPr/>
                      </p:nvSpPr>
                      <p:spPr bwMode="auto">
                        <a:xfrm>
                          <a:off x="2372" y="1903"/>
                          <a:ext cx="11" cy="4"/>
                        </a:xfrm>
                        <a:custGeom>
                          <a:avLst/>
                          <a:gdLst>
                            <a:gd name="T0" fmla="*/ 0 w 42"/>
                            <a:gd name="T1" fmla="*/ 0 h 22"/>
                            <a:gd name="T2" fmla="*/ 0 w 42"/>
                            <a:gd name="T3" fmla="*/ 0 h 22"/>
                            <a:gd name="T4" fmla="*/ 0 w 42"/>
                            <a:gd name="T5" fmla="*/ 0 h 22"/>
                            <a:gd name="T6" fmla="*/ 0 w 42"/>
                            <a:gd name="T7" fmla="*/ 0 h 22"/>
                            <a:gd name="T8" fmla="*/ 0 w 42"/>
                            <a:gd name="T9" fmla="*/ 0 h 22"/>
                            <a:gd name="T10" fmla="*/ 0 w 42"/>
                            <a:gd name="T11" fmla="*/ 0 h 22"/>
                            <a:gd name="T12" fmla="*/ 0 w 42"/>
                            <a:gd name="T13" fmla="*/ 0 h 22"/>
                            <a:gd name="T14" fmla="*/ 0 w 42"/>
                            <a:gd name="T15" fmla="*/ 0 h 22"/>
                            <a:gd name="T16" fmla="*/ 0 w 42"/>
                            <a:gd name="T17" fmla="*/ 0 h 22"/>
                            <a:gd name="T18" fmla="*/ 0 w 42"/>
                            <a:gd name="T19" fmla="*/ 0 h 22"/>
                            <a:gd name="T20" fmla="*/ 0 w 42"/>
                            <a:gd name="T21" fmla="*/ 0 h 22"/>
                            <a:gd name="T22" fmla="*/ 0 w 42"/>
                            <a:gd name="T23" fmla="*/ 0 h 22"/>
                            <a:gd name="T24" fmla="*/ 0 w 42"/>
                            <a:gd name="T25" fmla="*/ 0 h 22"/>
                            <a:gd name="T26" fmla="*/ 0 w 42"/>
                            <a:gd name="T27" fmla="*/ 0 h 22"/>
                            <a:gd name="T28" fmla="*/ 0 w 42"/>
                            <a:gd name="T29" fmla="*/ 0 h 22"/>
                            <a:gd name="T30" fmla="*/ 0 w 42"/>
                            <a:gd name="T31" fmla="*/ 0 h 22"/>
                            <a:gd name="T32" fmla="*/ 0 w 42"/>
                            <a:gd name="T33" fmla="*/ 0 h 22"/>
                            <a:gd name="T34" fmla="*/ 0 w 42"/>
                            <a:gd name="T35" fmla="*/ 0 h 22"/>
                            <a:gd name="T36" fmla="*/ 0 w 42"/>
                            <a:gd name="T37" fmla="*/ 0 h 22"/>
                            <a:gd name="T38" fmla="*/ 0 w 42"/>
                            <a:gd name="T39" fmla="*/ 0 h 22"/>
                            <a:gd name="T40" fmla="*/ 0 w 42"/>
                            <a:gd name="T41" fmla="*/ 0 h 22"/>
                            <a:gd name="T42" fmla="*/ 0 w 42"/>
                            <a:gd name="T43" fmla="*/ 0 h 22"/>
                            <a:gd name="T44" fmla="*/ 0 w 42"/>
                            <a:gd name="T45" fmla="*/ 0 h 22"/>
                            <a:gd name="T46" fmla="*/ 0 w 42"/>
                            <a:gd name="T47" fmla="*/ 0 h 22"/>
                            <a:gd name="T48" fmla="*/ 0 w 42"/>
                            <a:gd name="T49" fmla="*/ 0 h 22"/>
                            <a:gd name="T50" fmla="*/ 0 w 42"/>
                            <a:gd name="T51" fmla="*/ 0 h 22"/>
                            <a:gd name="T52" fmla="*/ 0 w 42"/>
                            <a:gd name="T53" fmla="*/ 0 h 22"/>
                            <a:gd name="T54" fmla="*/ 0 w 42"/>
                            <a:gd name="T55" fmla="*/ 0 h 22"/>
                            <a:gd name="T56" fmla="*/ 0 w 42"/>
                            <a:gd name="T57" fmla="*/ 0 h 22"/>
                            <a:gd name="T58" fmla="*/ 0 w 42"/>
                            <a:gd name="T59" fmla="*/ 0 h 22"/>
                            <a:gd name="T60" fmla="*/ 0 w 42"/>
                            <a:gd name="T61" fmla="*/ 0 h 22"/>
                            <a:gd name="T62" fmla="*/ 0 w 42"/>
                            <a:gd name="T63" fmla="*/ 0 h 22"/>
                            <a:gd name="T64" fmla="*/ 0 w 42"/>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2"/>
                            <a:gd name="T100" fmla="*/ 0 h 22"/>
                            <a:gd name="T101" fmla="*/ 42 w 42"/>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2" h="22">
                              <a:moveTo>
                                <a:pt x="13" y="0"/>
                              </a:moveTo>
                              <a:lnTo>
                                <a:pt x="13" y="0"/>
                              </a:lnTo>
                              <a:lnTo>
                                <a:pt x="10" y="0"/>
                              </a:lnTo>
                              <a:lnTo>
                                <a:pt x="6" y="0"/>
                              </a:lnTo>
                              <a:lnTo>
                                <a:pt x="6" y="3"/>
                              </a:lnTo>
                              <a:lnTo>
                                <a:pt x="4" y="3"/>
                              </a:lnTo>
                              <a:lnTo>
                                <a:pt x="4" y="5"/>
                              </a:lnTo>
                              <a:lnTo>
                                <a:pt x="4" y="9"/>
                              </a:lnTo>
                              <a:lnTo>
                                <a:pt x="0" y="11"/>
                              </a:lnTo>
                              <a:lnTo>
                                <a:pt x="4" y="11"/>
                              </a:lnTo>
                              <a:lnTo>
                                <a:pt x="4" y="13"/>
                              </a:lnTo>
                              <a:lnTo>
                                <a:pt x="4" y="17"/>
                              </a:lnTo>
                              <a:lnTo>
                                <a:pt x="6" y="17"/>
                              </a:lnTo>
                              <a:lnTo>
                                <a:pt x="6" y="19"/>
                              </a:lnTo>
                              <a:lnTo>
                                <a:pt x="10" y="19"/>
                              </a:lnTo>
                              <a:lnTo>
                                <a:pt x="13" y="22"/>
                              </a:lnTo>
                              <a:lnTo>
                                <a:pt x="25" y="22"/>
                              </a:lnTo>
                              <a:lnTo>
                                <a:pt x="32" y="22"/>
                              </a:lnTo>
                              <a:lnTo>
                                <a:pt x="32" y="19"/>
                              </a:lnTo>
                              <a:lnTo>
                                <a:pt x="36" y="19"/>
                              </a:lnTo>
                              <a:lnTo>
                                <a:pt x="38" y="17"/>
                              </a:lnTo>
                              <a:lnTo>
                                <a:pt x="42" y="13"/>
                              </a:lnTo>
                              <a:lnTo>
                                <a:pt x="42" y="11"/>
                              </a:lnTo>
                              <a:lnTo>
                                <a:pt x="42" y="9"/>
                              </a:lnTo>
                              <a:lnTo>
                                <a:pt x="42" y="5"/>
                              </a:lnTo>
                              <a:lnTo>
                                <a:pt x="38" y="3"/>
                              </a:lnTo>
                              <a:lnTo>
                                <a:pt x="36" y="0"/>
                              </a:lnTo>
                              <a:lnTo>
                                <a:pt x="32" y="0"/>
                              </a:lnTo>
                              <a:lnTo>
                                <a:pt x="25"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847" name="Line 949"/>
                        <p:cNvSpPr>
                          <a:spLocks noChangeShapeType="1"/>
                        </p:cNvSpPr>
                        <p:nvPr/>
                      </p:nvSpPr>
                      <p:spPr bwMode="auto">
                        <a:xfrm>
                          <a:off x="2377" y="1905"/>
                          <a:ext cx="1" cy="1"/>
                        </a:xfrm>
                        <a:prstGeom prst="line">
                          <a:avLst/>
                        </a:prstGeom>
                        <a:noFill/>
                        <a:ln w="28575">
                          <a:solidFill>
                            <a:schemeClr val="tx1"/>
                          </a:solidFill>
                          <a:round/>
                          <a:headEnd/>
                          <a:tailEnd/>
                        </a:ln>
                      </p:spPr>
                      <p:txBody>
                        <a:bodyPr/>
                        <a:lstStyle/>
                        <a:p>
                          <a:endParaRPr lang="fr-CA"/>
                        </a:p>
                      </p:txBody>
                    </p:sp>
                    <p:sp>
                      <p:nvSpPr>
                        <p:cNvPr id="122848" name="Freeform 950"/>
                        <p:cNvSpPr>
                          <a:spLocks/>
                        </p:cNvSpPr>
                        <p:nvPr/>
                      </p:nvSpPr>
                      <p:spPr bwMode="auto">
                        <a:xfrm>
                          <a:off x="2377" y="1899"/>
                          <a:ext cx="6" cy="8"/>
                        </a:xfrm>
                        <a:custGeom>
                          <a:avLst/>
                          <a:gdLst>
                            <a:gd name="T0" fmla="*/ 0 w 26"/>
                            <a:gd name="T1" fmla="*/ 0 h 39"/>
                            <a:gd name="T2" fmla="*/ 0 w 26"/>
                            <a:gd name="T3" fmla="*/ 0 h 39"/>
                            <a:gd name="T4" fmla="*/ 0 w 26"/>
                            <a:gd name="T5" fmla="*/ 0 h 39"/>
                            <a:gd name="T6" fmla="*/ 0 w 26"/>
                            <a:gd name="T7" fmla="*/ 0 h 39"/>
                            <a:gd name="T8" fmla="*/ 0 w 26"/>
                            <a:gd name="T9" fmla="*/ 0 h 39"/>
                            <a:gd name="T10" fmla="*/ 0 w 26"/>
                            <a:gd name="T11" fmla="*/ 0 h 39"/>
                            <a:gd name="T12" fmla="*/ 0 w 26"/>
                            <a:gd name="T13" fmla="*/ 0 h 39"/>
                            <a:gd name="T14" fmla="*/ 0 w 26"/>
                            <a:gd name="T15" fmla="*/ 0 h 39"/>
                            <a:gd name="T16" fmla="*/ 0 w 26"/>
                            <a:gd name="T17" fmla="*/ 0 h 39"/>
                            <a:gd name="T18" fmla="*/ 0 w 26"/>
                            <a:gd name="T19" fmla="*/ 0 h 39"/>
                            <a:gd name="T20" fmla="*/ 0 w 26"/>
                            <a:gd name="T21" fmla="*/ 0 h 39"/>
                            <a:gd name="T22" fmla="*/ 0 w 26"/>
                            <a:gd name="T23" fmla="*/ 0 h 39"/>
                            <a:gd name="T24" fmla="*/ 0 w 26"/>
                            <a:gd name="T25" fmla="*/ 0 h 39"/>
                            <a:gd name="T26" fmla="*/ 0 w 26"/>
                            <a:gd name="T27" fmla="*/ 0 h 39"/>
                            <a:gd name="T28" fmla="*/ 0 w 26"/>
                            <a:gd name="T29" fmla="*/ 0 h 39"/>
                            <a:gd name="T30" fmla="*/ 0 w 26"/>
                            <a:gd name="T31" fmla="*/ 0 h 39"/>
                            <a:gd name="T32" fmla="*/ 0 w 26"/>
                            <a:gd name="T33" fmla="*/ 0 h 39"/>
                            <a:gd name="T34" fmla="*/ 0 w 26"/>
                            <a:gd name="T35" fmla="*/ 0 h 39"/>
                            <a:gd name="T36" fmla="*/ 0 w 26"/>
                            <a:gd name="T37" fmla="*/ 0 h 39"/>
                            <a:gd name="T38" fmla="*/ 0 w 26"/>
                            <a:gd name="T39" fmla="*/ 0 h 39"/>
                            <a:gd name="T40" fmla="*/ 0 w 26"/>
                            <a:gd name="T41" fmla="*/ 0 h 39"/>
                            <a:gd name="T42" fmla="*/ 0 w 26"/>
                            <a:gd name="T43" fmla="*/ 0 h 39"/>
                            <a:gd name="T44" fmla="*/ 0 w 26"/>
                            <a:gd name="T45" fmla="*/ 0 h 39"/>
                            <a:gd name="T46" fmla="*/ 0 w 26"/>
                            <a:gd name="T47" fmla="*/ 0 h 39"/>
                            <a:gd name="T48" fmla="*/ 0 w 26"/>
                            <a:gd name="T49" fmla="*/ 0 h 39"/>
                            <a:gd name="T50" fmla="*/ 0 w 26"/>
                            <a:gd name="T51" fmla="*/ 0 h 39"/>
                            <a:gd name="T52" fmla="*/ 0 w 26"/>
                            <a:gd name="T53" fmla="*/ 0 h 39"/>
                            <a:gd name="T54" fmla="*/ 0 w 26"/>
                            <a:gd name="T55" fmla="*/ 0 h 39"/>
                            <a:gd name="T56" fmla="*/ 0 w 26"/>
                            <a:gd name="T57" fmla="*/ 0 h 39"/>
                            <a:gd name="T58" fmla="*/ 0 w 26"/>
                            <a:gd name="T59" fmla="*/ 0 h 39"/>
                            <a:gd name="T60" fmla="*/ 0 w 26"/>
                            <a:gd name="T61" fmla="*/ 0 h 39"/>
                            <a:gd name="T62" fmla="*/ 0 w 26"/>
                            <a:gd name="T63" fmla="*/ 0 h 39"/>
                            <a:gd name="T64" fmla="*/ 0 w 26"/>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9"/>
                            <a:gd name="T101" fmla="*/ 26 w 26"/>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9">
                              <a:moveTo>
                                <a:pt x="0" y="28"/>
                              </a:moveTo>
                              <a:lnTo>
                                <a:pt x="0" y="28"/>
                              </a:lnTo>
                              <a:lnTo>
                                <a:pt x="0" y="30"/>
                              </a:lnTo>
                              <a:lnTo>
                                <a:pt x="3" y="34"/>
                              </a:lnTo>
                              <a:lnTo>
                                <a:pt x="7" y="36"/>
                              </a:lnTo>
                              <a:lnTo>
                                <a:pt x="9" y="39"/>
                              </a:lnTo>
                              <a:lnTo>
                                <a:pt x="13" y="39"/>
                              </a:lnTo>
                              <a:lnTo>
                                <a:pt x="16" y="39"/>
                              </a:lnTo>
                              <a:lnTo>
                                <a:pt x="16" y="36"/>
                              </a:lnTo>
                              <a:lnTo>
                                <a:pt x="20" y="36"/>
                              </a:lnTo>
                              <a:lnTo>
                                <a:pt x="22" y="34"/>
                              </a:lnTo>
                              <a:lnTo>
                                <a:pt x="26" y="30"/>
                              </a:lnTo>
                              <a:lnTo>
                                <a:pt x="26" y="28"/>
                              </a:lnTo>
                              <a:lnTo>
                                <a:pt x="26" y="15"/>
                              </a:lnTo>
                              <a:lnTo>
                                <a:pt x="26" y="9"/>
                              </a:lnTo>
                              <a:lnTo>
                                <a:pt x="26" y="6"/>
                              </a:lnTo>
                              <a:lnTo>
                                <a:pt x="22" y="6"/>
                              </a:lnTo>
                              <a:lnTo>
                                <a:pt x="22" y="3"/>
                              </a:lnTo>
                              <a:lnTo>
                                <a:pt x="20" y="3"/>
                              </a:lnTo>
                              <a:lnTo>
                                <a:pt x="16" y="0"/>
                              </a:lnTo>
                              <a:lnTo>
                                <a:pt x="13" y="0"/>
                              </a:lnTo>
                              <a:lnTo>
                                <a:pt x="9" y="0"/>
                              </a:lnTo>
                              <a:lnTo>
                                <a:pt x="7" y="0"/>
                              </a:lnTo>
                              <a:lnTo>
                                <a:pt x="7" y="3"/>
                              </a:lnTo>
                              <a:lnTo>
                                <a:pt x="3" y="3"/>
                              </a:lnTo>
                              <a:lnTo>
                                <a:pt x="3" y="6"/>
                              </a:lnTo>
                              <a:lnTo>
                                <a:pt x="0" y="6"/>
                              </a:lnTo>
                              <a:lnTo>
                                <a:pt x="0" y="15"/>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849" name="Line 951"/>
                        <p:cNvSpPr>
                          <a:spLocks noChangeShapeType="1"/>
                        </p:cNvSpPr>
                        <p:nvPr/>
                      </p:nvSpPr>
                      <p:spPr bwMode="auto">
                        <a:xfrm>
                          <a:off x="2380" y="1899"/>
                          <a:ext cx="1" cy="1"/>
                        </a:xfrm>
                        <a:prstGeom prst="line">
                          <a:avLst/>
                        </a:prstGeom>
                        <a:noFill/>
                        <a:ln w="28575">
                          <a:solidFill>
                            <a:schemeClr val="tx1"/>
                          </a:solidFill>
                          <a:round/>
                          <a:headEnd/>
                          <a:tailEnd/>
                        </a:ln>
                      </p:spPr>
                      <p:txBody>
                        <a:bodyPr/>
                        <a:lstStyle/>
                        <a:p>
                          <a:endParaRPr lang="fr-CA"/>
                        </a:p>
                      </p:txBody>
                    </p:sp>
                    <p:sp>
                      <p:nvSpPr>
                        <p:cNvPr id="122850" name="Freeform 952"/>
                        <p:cNvSpPr>
                          <a:spLocks/>
                        </p:cNvSpPr>
                        <p:nvPr/>
                      </p:nvSpPr>
                      <p:spPr bwMode="auto">
                        <a:xfrm>
                          <a:off x="2377" y="1899"/>
                          <a:ext cx="9" cy="5"/>
                        </a:xfrm>
                        <a:custGeom>
                          <a:avLst/>
                          <a:gdLst>
                            <a:gd name="T0" fmla="*/ 0 w 39"/>
                            <a:gd name="T1" fmla="*/ 0 h 22"/>
                            <a:gd name="T2" fmla="*/ 0 w 39"/>
                            <a:gd name="T3" fmla="*/ 0 h 22"/>
                            <a:gd name="T4" fmla="*/ 0 w 39"/>
                            <a:gd name="T5" fmla="*/ 0 h 22"/>
                            <a:gd name="T6" fmla="*/ 0 w 39"/>
                            <a:gd name="T7" fmla="*/ 0 h 22"/>
                            <a:gd name="T8" fmla="*/ 0 w 39"/>
                            <a:gd name="T9" fmla="*/ 0 h 22"/>
                            <a:gd name="T10" fmla="*/ 0 w 39"/>
                            <a:gd name="T11" fmla="*/ 0 h 22"/>
                            <a:gd name="T12" fmla="*/ 0 w 39"/>
                            <a:gd name="T13" fmla="*/ 0 h 22"/>
                            <a:gd name="T14" fmla="*/ 0 w 39"/>
                            <a:gd name="T15" fmla="*/ 0 h 22"/>
                            <a:gd name="T16" fmla="*/ 0 w 39"/>
                            <a:gd name="T17" fmla="*/ 0 h 22"/>
                            <a:gd name="T18" fmla="*/ 0 w 39"/>
                            <a:gd name="T19" fmla="*/ 0 h 22"/>
                            <a:gd name="T20" fmla="*/ 0 w 39"/>
                            <a:gd name="T21" fmla="*/ 0 h 22"/>
                            <a:gd name="T22" fmla="*/ 0 w 39"/>
                            <a:gd name="T23" fmla="*/ 0 h 22"/>
                            <a:gd name="T24" fmla="*/ 0 w 39"/>
                            <a:gd name="T25" fmla="*/ 0 h 22"/>
                            <a:gd name="T26" fmla="*/ 0 w 39"/>
                            <a:gd name="T27" fmla="*/ 0 h 22"/>
                            <a:gd name="T28" fmla="*/ 0 w 39"/>
                            <a:gd name="T29" fmla="*/ 0 h 22"/>
                            <a:gd name="T30" fmla="*/ 0 w 39"/>
                            <a:gd name="T31" fmla="*/ 0 h 22"/>
                            <a:gd name="T32" fmla="*/ 0 w 39"/>
                            <a:gd name="T33" fmla="*/ 0 h 22"/>
                            <a:gd name="T34" fmla="*/ 0 w 39"/>
                            <a:gd name="T35" fmla="*/ 0 h 22"/>
                            <a:gd name="T36" fmla="*/ 0 w 39"/>
                            <a:gd name="T37" fmla="*/ 0 h 22"/>
                            <a:gd name="T38" fmla="*/ 0 w 39"/>
                            <a:gd name="T39" fmla="*/ 0 h 22"/>
                            <a:gd name="T40" fmla="*/ 0 w 39"/>
                            <a:gd name="T41" fmla="*/ 0 h 22"/>
                            <a:gd name="T42" fmla="*/ 0 w 39"/>
                            <a:gd name="T43" fmla="*/ 0 h 22"/>
                            <a:gd name="T44" fmla="*/ 0 w 39"/>
                            <a:gd name="T45" fmla="*/ 0 h 22"/>
                            <a:gd name="T46" fmla="*/ 0 w 39"/>
                            <a:gd name="T47" fmla="*/ 0 h 22"/>
                            <a:gd name="T48" fmla="*/ 0 w 39"/>
                            <a:gd name="T49" fmla="*/ 0 h 22"/>
                            <a:gd name="T50" fmla="*/ 0 w 39"/>
                            <a:gd name="T51" fmla="*/ 0 h 22"/>
                            <a:gd name="T52" fmla="*/ 0 w 39"/>
                            <a:gd name="T53" fmla="*/ 0 h 22"/>
                            <a:gd name="T54" fmla="*/ 0 w 39"/>
                            <a:gd name="T55" fmla="*/ 0 h 22"/>
                            <a:gd name="T56" fmla="*/ 0 w 39"/>
                            <a:gd name="T57" fmla="*/ 0 h 22"/>
                            <a:gd name="T58" fmla="*/ 0 w 39"/>
                            <a:gd name="T59" fmla="*/ 0 h 22"/>
                            <a:gd name="T60" fmla="*/ 0 w 39"/>
                            <a:gd name="T61" fmla="*/ 0 h 22"/>
                            <a:gd name="T62" fmla="*/ 0 w 39"/>
                            <a:gd name="T63" fmla="*/ 0 h 22"/>
                            <a:gd name="T64" fmla="*/ 0 w 39"/>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
                            <a:gd name="T100" fmla="*/ 0 h 22"/>
                            <a:gd name="T101" fmla="*/ 39 w 39"/>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 h="22">
                              <a:moveTo>
                                <a:pt x="13" y="0"/>
                              </a:moveTo>
                              <a:lnTo>
                                <a:pt x="9" y="0"/>
                              </a:lnTo>
                              <a:lnTo>
                                <a:pt x="7" y="0"/>
                              </a:lnTo>
                              <a:lnTo>
                                <a:pt x="7" y="3"/>
                              </a:lnTo>
                              <a:lnTo>
                                <a:pt x="3" y="3"/>
                              </a:lnTo>
                              <a:lnTo>
                                <a:pt x="3" y="6"/>
                              </a:lnTo>
                              <a:lnTo>
                                <a:pt x="0" y="6"/>
                              </a:lnTo>
                              <a:lnTo>
                                <a:pt x="0" y="9"/>
                              </a:lnTo>
                              <a:lnTo>
                                <a:pt x="0" y="11"/>
                              </a:lnTo>
                              <a:lnTo>
                                <a:pt x="0" y="15"/>
                              </a:lnTo>
                              <a:lnTo>
                                <a:pt x="0" y="17"/>
                              </a:lnTo>
                              <a:lnTo>
                                <a:pt x="3" y="17"/>
                              </a:lnTo>
                              <a:lnTo>
                                <a:pt x="3" y="20"/>
                              </a:lnTo>
                              <a:lnTo>
                                <a:pt x="7" y="20"/>
                              </a:lnTo>
                              <a:lnTo>
                                <a:pt x="7" y="22"/>
                              </a:lnTo>
                              <a:lnTo>
                                <a:pt x="9" y="22"/>
                              </a:lnTo>
                              <a:lnTo>
                                <a:pt x="22" y="22"/>
                              </a:lnTo>
                              <a:lnTo>
                                <a:pt x="29" y="22"/>
                              </a:lnTo>
                              <a:lnTo>
                                <a:pt x="33" y="22"/>
                              </a:lnTo>
                              <a:lnTo>
                                <a:pt x="35" y="20"/>
                              </a:lnTo>
                              <a:lnTo>
                                <a:pt x="39" y="17"/>
                              </a:lnTo>
                              <a:lnTo>
                                <a:pt x="39" y="15"/>
                              </a:lnTo>
                              <a:lnTo>
                                <a:pt x="39" y="11"/>
                              </a:lnTo>
                              <a:lnTo>
                                <a:pt x="39" y="9"/>
                              </a:lnTo>
                              <a:lnTo>
                                <a:pt x="39" y="6"/>
                              </a:lnTo>
                              <a:lnTo>
                                <a:pt x="35" y="3"/>
                              </a:lnTo>
                              <a:lnTo>
                                <a:pt x="33"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851" name="Line 953"/>
                        <p:cNvSpPr>
                          <a:spLocks noChangeShapeType="1"/>
                        </p:cNvSpPr>
                        <p:nvPr/>
                      </p:nvSpPr>
                      <p:spPr bwMode="auto">
                        <a:xfrm>
                          <a:off x="2380" y="1901"/>
                          <a:ext cx="1" cy="1"/>
                        </a:xfrm>
                        <a:prstGeom prst="line">
                          <a:avLst/>
                        </a:prstGeom>
                        <a:noFill/>
                        <a:ln w="28575">
                          <a:solidFill>
                            <a:schemeClr val="tx1"/>
                          </a:solidFill>
                          <a:round/>
                          <a:headEnd/>
                          <a:tailEnd/>
                        </a:ln>
                      </p:spPr>
                      <p:txBody>
                        <a:bodyPr/>
                        <a:lstStyle/>
                        <a:p>
                          <a:endParaRPr lang="fr-CA"/>
                        </a:p>
                      </p:txBody>
                    </p:sp>
                    <p:sp>
                      <p:nvSpPr>
                        <p:cNvPr id="122852" name="Freeform 954"/>
                        <p:cNvSpPr>
                          <a:spLocks/>
                        </p:cNvSpPr>
                        <p:nvPr/>
                      </p:nvSpPr>
                      <p:spPr bwMode="auto">
                        <a:xfrm>
                          <a:off x="2380" y="1890"/>
                          <a:ext cx="6" cy="14"/>
                        </a:xfrm>
                        <a:custGeom>
                          <a:avLst/>
                          <a:gdLst>
                            <a:gd name="T0" fmla="*/ 0 w 26"/>
                            <a:gd name="T1" fmla="*/ 0 h 69"/>
                            <a:gd name="T2" fmla="*/ 0 w 26"/>
                            <a:gd name="T3" fmla="*/ 0 h 69"/>
                            <a:gd name="T4" fmla="*/ 0 w 26"/>
                            <a:gd name="T5" fmla="*/ 0 h 69"/>
                            <a:gd name="T6" fmla="*/ 0 w 26"/>
                            <a:gd name="T7" fmla="*/ 0 h 69"/>
                            <a:gd name="T8" fmla="*/ 0 w 26"/>
                            <a:gd name="T9" fmla="*/ 0 h 69"/>
                            <a:gd name="T10" fmla="*/ 0 w 26"/>
                            <a:gd name="T11" fmla="*/ 0 h 69"/>
                            <a:gd name="T12" fmla="*/ 0 w 26"/>
                            <a:gd name="T13" fmla="*/ 0 h 69"/>
                            <a:gd name="T14" fmla="*/ 0 w 26"/>
                            <a:gd name="T15" fmla="*/ 0 h 69"/>
                            <a:gd name="T16" fmla="*/ 0 w 26"/>
                            <a:gd name="T17" fmla="*/ 0 h 69"/>
                            <a:gd name="T18" fmla="*/ 0 w 26"/>
                            <a:gd name="T19" fmla="*/ 0 h 69"/>
                            <a:gd name="T20" fmla="*/ 0 w 26"/>
                            <a:gd name="T21" fmla="*/ 0 h 69"/>
                            <a:gd name="T22" fmla="*/ 0 w 26"/>
                            <a:gd name="T23" fmla="*/ 0 h 69"/>
                            <a:gd name="T24" fmla="*/ 0 w 26"/>
                            <a:gd name="T25" fmla="*/ 0 h 69"/>
                            <a:gd name="T26" fmla="*/ 0 w 26"/>
                            <a:gd name="T27" fmla="*/ 0 h 69"/>
                            <a:gd name="T28" fmla="*/ 0 w 26"/>
                            <a:gd name="T29" fmla="*/ 0 h 69"/>
                            <a:gd name="T30" fmla="*/ 0 w 26"/>
                            <a:gd name="T31" fmla="*/ 0 h 69"/>
                            <a:gd name="T32" fmla="*/ 0 w 26"/>
                            <a:gd name="T33" fmla="*/ 0 h 69"/>
                            <a:gd name="T34" fmla="*/ 0 w 26"/>
                            <a:gd name="T35" fmla="*/ 0 h 69"/>
                            <a:gd name="T36" fmla="*/ 0 w 26"/>
                            <a:gd name="T37" fmla="*/ 0 h 69"/>
                            <a:gd name="T38" fmla="*/ 0 w 26"/>
                            <a:gd name="T39" fmla="*/ 0 h 69"/>
                            <a:gd name="T40" fmla="*/ 0 w 26"/>
                            <a:gd name="T41" fmla="*/ 0 h 69"/>
                            <a:gd name="T42" fmla="*/ 0 w 26"/>
                            <a:gd name="T43" fmla="*/ 0 h 69"/>
                            <a:gd name="T44" fmla="*/ 0 w 26"/>
                            <a:gd name="T45" fmla="*/ 0 h 69"/>
                            <a:gd name="T46" fmla="*/ 0 w 26"/>
                            <a:gd name="T47" fmla="*/ 0 h 69"/>
                            <a:gd name="T48" fmla="*/ 0 w 26"/>
                            <a:gd name="T49" fmla="*/ 0 h 69"/>
                            <a:gd name="T50" fmla="*/ 0 w 26"/>
                            <a:gd name="T51" fmla="*/ 0 h 69"/>
                            <a:gd name="T52" fmla="*/ 0 w 26"/>
                            <a:gd name="T53" fmla="*/ 0 h 69"/>
                            <a:gd name="T54" fmla="*/ 0 w 26"/>
                            <a:gd name="T55" fmla="*/ 0 h 69"/>
                            <a:gd name="T56" fmla="*/ 0 w 26"/>
                            <a:gd name="T57" fmla="*/ 0 h 69"/>
                            <a:gd name="T58" fmla="*/ 0 w 26"/>
                            <a:gd name="T59" fmla="*/ 0 h 69"/>
                            <a:gd name="T60" fmla="*/ 0 w 26"/>
                            <a:gd name="T61" fmla="*/ 0 h 69"/>
                            <a:gd name="T62" fmla="*/ 0 w 26"/>
                            <a:gd name="T63" fmla="*/ 0 h 69"/>
                            <a:gd name="T64" fmla="*/ 0 w 26"/>
                            <a:gd name="T65" fmla="*/ 0 h 6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69"/>
                            <a:gd name="T101" fmla="*/ 26 w 26"/>
                            <a:gd name="T102" fmla="*/ 69 h 6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69">
                              <a:moveTo>
                                <a:pt x="0" y="58"/>
                              </a:moveTo>
                              <a:lnTo>
                                <a:pt x="3" y="62"/>
                              </a:lnTo>
                              <a:lnTo>
                                <a:pt x="3" y="64"/>
                              </a:lnTo>
                              <a:lnTo>
                                <a:pt x="7" y="67"/>
                              </a:lnTo>
                              <a:lnTo>
                                <a:pt x="9" y="69"/>
                              </a:lnTo>
                              <a:lnTo>
                                <a:pt x="13" y="69"/>
                              </a:lnTo>
                              <a:lnTo>
                                <a:pt x="16" y="69"/>
                              </a:lnTo>
                              <a:lnTo>
                                <a:pt x="20" y="69"/>
                              </a:lnTo>
                              <a:lnTo>
                                <a:pt x="22" y="67"/>
                              </a:lnTo>
                              <a:lnTo>
                                <a:pt x="26" y="64"/>
                              </a:lnTo>
                              <a:lnTo>
                                <a:pt x="26" y="62"/>
                              </a:lnTo>
                              <a:lnTo>
                                <a:pt x="26" y="17"/>
                              </a:lnTo>
                              <a:lnTo>
                                <a:pt x="26" y="7"/>
                              </a:lnTo>
                              <a:lnTo>
                                <a:pt x="26" y="5"/>
                              </a:lnTo>
                              <a:lnTo>
                                <a:pt x="22" y="2"/>
                              </a:lnTo>
                              <a:lnTo>
                                <a:pt x="20" y="0"/>
                              </a:lnTo>
                              <a:lnTo>
                                <a:pt x="16" y="0"/>
                              </a:lnTo>
                              <a:lnTo>
                                <a:pt x="13" y="0"/>
                              </a:lnTo>
                              <a:lnTo>
                                <a:pt x="9" y="0"/>
                              </a:lnTo>
                              <a:lnTo>
                                <a:pt x="7" y="2"/>
                              </a:lnTo>
                              <a:lnTo>
                                <a:pt x="3" y="5"/>
                              </a:lnTo>
                              <a:lnTo>
                                <a:pt x="3" y="7"/>
                              </a:lnTo>
                              <a:lnTo>
                                <a:pt x="0" y="13"/>
                              </a:lnTo>
                              <a:lnTo>
                                <a:pt x="0" y="5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853" name="Line 955"/>
                        <p:cNvSpPr>
                          <a:spLocks noChangeShapeType="1"/>
                        </p:cNvSpPr>
                        <p:nvPr/>
                      </p:nvSpPr>
                      <p:spPr bwMode="auto">
                        <a:xfrm>
                          <a:off x="2383" y="1890"/>
                          <a:ext cx="1" cy="1"/>
                        </a:xfrm>
                        <a:prstGeom prst="line">
                          <a:avLst/>
                        </a:prstGeom>
                        <a:noFill/>
                        <a:ln w="28575">
                          <a:solidFill>
                            <a:schemeClr val="tx1"/>
                          </a:solidFill>
                          <a:round/>
                          <a:headEnd/>
                          <a:tailEnd/>
                        </a:ln>
                      </p:spPr>
                      <p:txBody>
                        <a:bodyPr/>
                        <a:lstStyle/>
                        <a:p>
                          <a:endParaRPr lang="fr-CA"/>
                        </a:p>
                      </p:txBody>
                    </p:sp>
                    <p:sp>
                      <p:nvSpPr>
                        <p:cNvPr id="122854" name="Freeform 956"/>
                        <p:cNvSpPr>
                          <a:spLocks/>
                        </p:cNvSpPr>
                        <p:nvPr/>
                      </p:nvSpPr>
                      <p:spPr bwMode="auto">
                        <a:xfrm>
                          <a:off x="2380" y="1890"/>
                          <a:ext cx="17" cy="4"/>
                        </a:xfrm>
                        <a:custGeom>
                          <a:avLst/>
                          <a:gdLst>
                            <a:gd name="T0" fmla="*/ 0 w 70"/>
                            <a:gd name="T1" fmla="*/ 0 h 22"/>
                            <a:gd name="T2" fmla="*/ 0 w 70"/>
                            <a:gd name="T3" fmla="*/ 0 h 22"/>
                            <a:gd name="T4" fmla="*/ 0 w 70"/>
                            <a:gd name="T5" fmla="*/ 0 h 22"/>
                            <a:gd name="T6" fmla="*/ 0 w 70"/>
                            <a:gd name="T7" fmla="*/ 0 h 22"/>
                            <a:gd name="T8" fmla="*/ 0 w 70"/>
                            <a:gd name="T9" fmla="*/ 0 h 22"/>
                            <a:gd name="T10" fmla="*/ 0 w 70"/>
                            <a:gd name="T11" fmla="*/ 0 h 22"/>
                            <a:gd name="T12" fmla="*/ 0 w 70"/>
                            <a:gd name="T13" fmla="*/ 0 h 22"/>
                            <a:gd name="T14" fmla="*/ 0 w 70"/>
                            <a:gd name="T15" fmla="*/ 0 h 22"/>
                            <a:gd name="T16" fmla="*/ 0 w 70"/>
                            <a:gd name="T17" fmla="*/ 0 h 22"/>
                            <a:gd name="T18" fmla="*/ 0 w 70"/>
                            <a:gd name="T19" fmla="*/ 0 h 22"/>
                            <a:gd name="T20" fmla="*/ 0 w 70"/>
                            <a:gd name="T21" fmla="*/ 0 h 22"/>
                            <a:gd name="T22" fmla="*/ 0 w 70"/>
                            <a:gd name="T23" fmla="*/ 0 h 22"/>
                            <a:gd name="T24" fmla="*/ 0 w 70"/>
                            <a:gd name="T25" fmla="*/ 0 h 22"/>
                            <a:gd name="T26" fmla="*/ 0 w 70"/>
                            <a:gd name="T27" fmla="*/ 0 h 22"/>
                            <a:gd name="T28" fmla="*/ 0 w 70"/>
                            <a:gd name="T29" fmla="*/ 0 h 22"/>
                            <a:gd name="T30" fmla="*/ 0 w 70"/>
                            <a:gd name="T31" fmla="*/ 0 h 22"/>
                            <a:gd name="T32" fmla="*/ 0 w 70"/>
                            <a:gd name="T33" fmla="*/ 0 h 22"/>
                            <a:gd name="T34" fmla="*/ 0 w 70"/>
                            <a:gd name="T35" fmla="*/ 0 h 22"/>
                            <a:gd name="T36" fmla="*/ 0 w 70"/>
                            <a:gd name="T37" fmla="*/ 0 h 22"/>
                            <a:gd name="T38" fmla="*/ 0 w 70"/>
                            <a:gd name="T39" fmla="*/ 0 h 22"/>
                            <a:gd name="T40" fmla="*/ 0 w 70"/>
                            <a:gd name="T41" fmla="*/ 0 h 22"/>
                            <a:gd name="T42" fmla="*/ 0 w 70"/>
                            <a:gd name="T43" fmla="*/ 0 h 22"/>
                            <a:gd name="T44" fmla="*/ 0 w 70"/>
                            <a:gd name="T45" fmla="*/ 0 h 22"/>
                            <a:gd name="T46" fmla="*/ 0 w 70"/>
                            <a:gd name="T47" fmla="*/ 0 h 22"/>
                            <a:gd name="T48" fmla="*/ 0 w 70"/>
                            <a:gd name="T49" fmla="*/ 0 h 22"/>
                            <a:gd name="T50" fmla="*/ 0 w 70"/>
                            <a:gd name="T51" fmla="*/ 0 h 22"/>
                            <a:gd name="T52" fmla="*/ 0 w 70"/>
                            <a:gd name="T53" fmla="*/ 0 h 22"/>
                            <a:gd name="T54" fmla="*/ 0 w 70"/>
                            <a:gd name="T55" fmla="*/ 0 h 22"/>
                            <a:gd name="T56" fmla="*/ 0 w 70"/>
                            <a:gd name="T57" fmla="*/ 0 h 22"/>
                            <a:gd name="T58" fmla="*/ 0 w 70"/>
                            <a:gd name="T59" fmla="*/ 0 h 22"/>
                            <a:gd name="T60" fmla="*/ 0 w 70"/>
                            <a:gd name="T61" fmla="*/ 0 h 22"/>
                            <a:gd name="T62" fmla="*/ 0 w 70"/>
                            <a:gd name="T63" fmla="*/ 0 h 22"/>
                            <a:gd name="T64" fmla="*/ 0 w 70"/>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0"/>
                            <a:gd name="T100" fmla="*/ 0 h 22"/>
                            <a:gd name="T101" fmla="*/ 70 w 70"/>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0" h="22">
                              <a:moveTo>
                                <a:pt x="13" y="0"/>
                              </a:moveTo>
                              <a:lnTo>
                                <a:pt x="13" y="0"/>
                              </a:lnTo>
                              <a:lnTo>
                                <a:pt x="9" y="0"/>
                              </a:lnTo>
                              <a:lnTo>
                                <a:pt x="7" y="2"/>
                              </a:lnTo>
                              <a:lnTo>
                                <a:pt x="3" y="5"/>
                              </a:lnTo>
                              <a:lnTo>
                                <a:pt x="3" y="7"/>
                              </a:lnTo>
                              <a:lnTo>
                                <a:pt x="0" y="11"/>
                              </a:lnTo>
                              <a:lnTo>
                                <a:pt x="3" y="13"/>
                              </a:lnTo>
                              <a:lnTo>
                                <a:pt x="3" y="17"/>
                              </a:lnTo>
                              <a:lnTo>
                                <a:pt x="7" y="19"/>
                              </a:lnTo>
                              <a:lnTo>
                                <a:pt x="9" y="22"/>
                              </a:lnTo>
                              <a:lnTo>
                                <a:pt x="13" y="22"/>
                              </a:lnTo>
                              <a:lnTo>
                                <a:pt x="54" y="22"/>
                              </a:lnTo>
                              <a:lnTo>
                                <a:pt x="61" y="22"/>
                              </a:lnTo>
                              <a:lnTo>
                                <a:pt x="64" y="22"/>
                              </a:lnTo>
                              <a:lnTo>
                                <a:pt x="64" y="19"/>
                              </a:lnTo>
                              <a:lnTo>
                                <a:pt x="67" y="19"/>
                              </a:lnTo>
                              <a:lnTo>
                                <a:pt x="67" y="17"/>
                              </a:lnTo>
                              <a:lnTo>
                                <a:pt x="70" y="17"/>
                              </a:lnTo>
                              <a:lnTo>
                                <a:pt x="70" y="13"/>
                              </a:lnTo>
                              <a:lnTo>
                                <a:pt x="70" y="11"/>
                              </a:lnTo>
                              <a:lnTo>
                                <a:pt x="70" y="7"/>
                              </a:lnTo>
                              <a:lnTo>
                                <a:pt x="67" y="5"/>
                              </a:lnTo>
                              <a:lnTo>
                                <a:pt x="67" y="2"/>
                              </a:lnTo>
                              <a:lnTo>
                                <a:pt x="64" y="2"/>
                              </a:lnTo>
                              <a:lnTo>
                                <a:pt x="64" y="0"/>
                              </a:lnTo>
                              <a:lnTo>
                                <a:pt x="54"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855" name="Line 957"/>
                        <p:cNvSpPr>
                          <a:spLocks noChangeShapeType="1"/>
                        </p:cNvSpPr>
                        <p:nvPr/>
                      </p:nvSpPr>
                      <p:spPr bwMode="auto">
                        <a:xfrm>
                          <a:off x="2391" y="1892"/>
                          <a:ext cx="1" cy="1"/>
                        </a:xfrm>
                        <a:prstGeom prst="line">
                          <a:avLst/>
                        </a:prstGeom>
                        <a:noFill/>
                        <a:ln w="28575">
                          <a:solidFill>
                            <a:schemeClr val="tx1"/>
                          </a:solidFill>
                          <a:round/>
                          <a:headEnd/>
                          <a:tailEnd/>
                        </a:ln>
                      </p:spPr>
                      <p:txBody>
                        <a:bodyPr/>
                        <a:lstStyle/>
                        <a:p>
                          <a:endParaRPr lang="fr-CA"/>
                        </a:p>
                      </p:txBody>
                    </p:sp>
                    <p:sp>
                      <p:nvSpPr>
                        <p:cNvPr id="122856" name="Freeform 958"/>
                        <p:cNvSpPr>
                          <a:spLocks/>
                        </p:cNvSpPr>
                        <p:nvPr/>
                      </p:nvSpPr>
                      <p:spPr bwMode="auto">
                        <a:xfrm>
                          <a:off x="2391" y="1886"/>
                          <a:ext cx="6" cy="8"/>
                        </a:xfrm>
                        <a:custGeom>
                          <a:avLst/>
                          <a:gdLst>
                            <a:gd name="T0" fmla="*/ 0 w 26"/>
                            <a:gd name="T1" fmla="*/ 0 h 39"/>
                            <a:gd name="T2" fmla="*/ 0 w 26"/>
                            <a:gd name="T3" fmla="*/ 0 h 39"/>
                            <a:gd name="T4" fmla="*/ 0 w 26"/>
                            <a:gd name="T5" fmla="*/ 0 h 39"/>
                            <a:gd name="T6" fmla="*/ 0 w 26"/>
                            <a:gd name="T7" fmla="*/ 0 h 39"/>
                            <a:gd name="T8" fmla="*/ 0 w 26"/>
                            <a:gd name="T9" fmla="*/ 0 h 39"/>
                            <a:gd name="T10" fmla="*/ 0 w 26"/>
                            <a:gd name="T11" fmla="*/ 0 h 39"/>
                            <a:gd name="T12" fmla="*/ 0 w 26"/>
                            <a:gd name="T13" fmla="*/ 0 h 39"/>
                            <a:gd name="T14" fmla="*/ 0 w 26"/>
                            <a:gd name="T15" fmla="*/ 0 h 39"/>
                            <a:gd name="T16" fmla="*/ 0 w 26"/>
                            <a:gd name="T17" fmla="*/ 0 h 39"/>
                            <a:gd name="T18" fmla="*/ 0 w 26"/>
                            <a:gd name="T19" fmla="*/ 0 h 39"/>
                            <a:gd name="T20" fmla="*/ 0 w 26"/>
                            <a:gd name="T21" fmla="*/ 0 h 39"/>
                            <a:gd name="T22" fmla="*/ 0 w 26"/>
                            <a:gd name="T23" fmla="*/ 0 h 39"/>
                            <a:gd name="T24" fmla="*/ 0 w 26"/>
                            <a:gd name="T25" fmla="*/ 0 h 39"/>
                            <a:gd name="T26" fmla="*/ 0 w 26"/>
                            <a:gd name="T27" fmla="*/ 0 h 39"/>
                            <a:gd name="T28" fmla="*/ 0 w 26"/>
                            <a:gd name="T29" fmla="*/ 0 h 39"/>
                            <a:gd name="T30" fmla="*/ 0 w 26"/>
                            <a:gd name="T31" fmla="*/ 0 h 39"/>
                            <a:gd name="T32" fmla="*/ 0 w 26"/>
                            <a:gd name="T33" fmla="*/ 0 h 39"/>
                            <a:gd name="T34" fmla="*/ 0 w 26"/>
                            <a:gd name="T35" fmla="*/ 0 h 39"/>
                            <a:gd name="T36" fmla="*/ 0 w 26"/>
                            <a:gd name="T37" fmla="*/ 0 h 39"/>
                            <a:gd name="T38" fmla="*/ 0 w 26"/>
                            <a:gd name="T39" fmla="*/ 0 h 39"/>
                            <a:gd name="T40" fmla="*/ 0 w 26"/>
                            <a:gd name="T41" fmla="*/ 0 h 39"/>
                            <a:gd name="T42" fmla="*/ 0 w 26"/>
                            <a:gd name="T43" fmla="*/ 0 h 39"/>
                            <a:gd name="T44" fmla="*/ 0 w 26"/>
                            <a:gd name="T45" fmla="*/ 0 h 39"/>
                            <a:gd name="T46" fmla="*/ 0 w 26"/>
                            <a:gd name="T47" fmla="*/ 0 h 39"/>
                            <a:gd name="T48" fmla="*/ 0 w 26"/>
                            <a:gd name="T49" fmla="*/ 0 h 39"/>
                            <a:gd name="T50" fmla="*/ 0 w 26"/>
                            <a:gd name="T51" fmla="*/ 0 h 39"/>
                            <a:gd name="T52" fmla="*/ 0 w 26"/>
                            <a:gd name="T53" fmla="*/ 0 h 39"/>
                            <a:gd name="T54" fmla="*/ 0 w 26"/>
                            <a:gd name="T55" fmla="*/ 0 h 39"/>
                            <a:gd name="T56" fmla="*/ 0 w 26"/>
                            <a:gd name="T57" fmla="*/ 0 h 39"/>
                            <a:gd name="T58" fmla="*/ 0 w 26"/>
                            <a:gd name="T59" fmla="*/ 0 h 39"/>
                            <a:gd name="T60" fmla="*/ 0 w 26"/>
                            <a:gd name="T61" fmla="*/ 0 h 39"/>
                            <a:gd name="T62" fmla="*/ 0 w 26"/>
                            <a:gd name="T63" fmla="*/ 0 h 39"/>
                            <a:gd name="T64" fmla="*/ 0 w 26"/>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9"/>
                            <a:gd name="T101" fmla="*/ 26 w 26"/>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9">
                              <a:moveTo>
                                <a:pt x="0" y="28"/>
                              </a:moveTo>
                              <a:lnTo>
                                <a:pt x="0" y="30"/>
                              </a:lnTo>
                              <a:lnTo>
                                <a:pt x="0" y="34"/>
                              </a:lnTo>
                              <a:lnTo>
                                <a:pt x="4" y="34"/>
                              </a:lnTo>
                              <a:lnTo>
                                <a:pt x="4" y="36"/>
                              </a:lnTo>
                              <a:lnTo>
                                <a:pt x="7" y="36"/>
                              </a:lnTo>
                              <a:lnTo>
                                <a:pt x="10" y="39"/>
                              </a:lnTo>
                              <a:lnTo>
                                <a:pt x="13" y="39"/>
                              </a:lnTo>
                              <a:lnTo>
                                <a:pt x="17" y="39"/>
                              </a:lnTo>
                              <a:lnTo>
                                <a:pt x="20" y="39"/>
                              </a:lnTo>
                              <a:lnTo>
                                <a:pt x="20" y="36"/>
                              </a:lnTo>
                              <a:lnTo>
                                <a:pt x="23" y="36"/>
                              </a:lnTo>
                              <a:lnTo>
                                <a:pt x="23" y="34"/>
                              </a:lnTo>
                              <a:lnTo>
                                <a:pt x="26" y="34"/>
                              </a:lnTo>
                              <a:lnTo>
                                <a:pt x="26" y="30"/>
                              </a:lnTo>
                              <a:lnTo>
                                <a:pt x="26" y="17"/>
                              </a:lnTo>
                              <a:lnTo>
                                <a:pt x="26" y="11"/>
                              </a:lnTo>
                              <a:lnTo>
                                <a:pt x="26" y="9"/>
                              </a:lnTo>
                              <a:lnTo>
                                <a:pt x="23" y="5"/>
                              </a:lnTo>
                              <a:lnTo>
                                <a:pt x="20" y="3"/>
                              </a:lnTo>
                              <a:lnTo>
                                <a:pt x="17" y="3"/>
                              </a:lnTo>
                              <a:lnTo>
                                <a:pt x="13" y="0"/>
                              </a:lnTo>
                              <a:lnTo>
                                <a:pt x="10" y="3"/>
                              </a:lnTo>
                              <a:lnTo>
                                <a:pt x="7" y="3"/>
                              </a:lnTo>
                              <a:lnTo>
                                <a:pt x="4" y="5"/>
                              </a:lnTo>
                              <a:lnTo>
                                <a:pt x="0" y="9"/>
                              </a:lnTo>
                              <a:lnTo>
                                <a:pt x="0" y="14"/>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857" name="Line 959"/>
                        <p:cNvSpPr>
                          <a:spLocks noChangeShapeType="1"/>
                        </p:cNvSpPr>
                        <p:nvPr/>
                      </p:nvSpPr>
                      <p:spPr bwMode="auto">
                        <a:xfrm>
                          <a:off x="2394" y="1886"/>
                          <a:ext cx="1" cy="1"/>
                        </a:xfrm>
                        <a:prstGeom prst="line">
                          <a:avLst/>
                        </a:prstGeom>
                        <a:noFill/>
                        <a:ln w="28575">
                          <a:solidFill>
                            <a:schemeClr val="tx1"/>
                          </a:solidFill>
                          <a:round/>
                          <a:headEnd/>
                          <a:tailEnd/>
                        </a:ln>
                      </p:spPr>
                      <p:txBody>
                        <a:bodyPr/>
                        <a:lstStyle/>
                        <a:p>
                          <a:endParaRPr lang="fr-CA"/>
                        </a:p>
                      </p:txBody>
                    </p:sp>
                    <p:sp>
                      <p:nvSpPr>
                        <p:cNvPr id="122858" name="Freeform 960"/>
                        <p:cNvSpPr>
                          <a:spLocks/>
                        </p:cNvSpPr>
                        <p:nvPr/>
                      </p:nvSpPr>
                      <p:spPr bwMode="auto">
                        <a:xfrm>
                          <a:off x="2391" y="1886"/>
                          <a:ext cx="21" cy="5"/>
                        </a:xfrm>
                        <a:custGeom>
                          <a:avLst/>
                          <a:gdLst>
                            <a:gd name="T0" fmla="*/ 0 w 84"/>
                            <a:gd name="T1" fmla="*/ 0 h 22"/>
                            <a:gd name="T2" fmla="*/ 0 w 84"/>
                            <a:gd name="T3" fmla="*/ 0 h 22"/>
                            <a:gd name="T4" fmla="*/ 0 w 84"/>
                            <a:gd name="T5" fmla="*/ 0 h 22"/>
                            <a:gd name="T6" fmla="*/ 0 w 84"/>
                            <a:gd name="T7" fmla="*/ 0 h 22"/>
                            <a:gd name="T8" fmla="*/ 0 w 84"/>
                            <a:gd name="T9" fmla="*/ 0 h 22"/>
                            <a:gd name="T10" fmla="*/ 0 w 84"/>
                            <a:gd name="T11" fmla="*/ 0 h 22"/>
                            <a:gd name="T12" fmla="*/ 0 w 84"/>
                            <a:gd name="T13" fmla="*/ 0 h 22"/>
                            <a:gd name="T14" fmla="*/ 0 w 84"/>
                            <a:gd name="T15" fmla="*/ 0 h 22"/>
                            <a:gd name="T16" fmla="*/ 0 w 84"/>
                            <a:gd name="T17" fmla="*/ 0 h 22"/>
                            <a:gd name="T18" fmla="*/ 0 w 84"/>
                            <a:gd name="T19" fmla="*/ 0 h 22"/>
                            <a:gd name="T20" fmla="*/ 0 w 84"/>
                            <a:gd name="T21" fmla="*/ 0 h 22"/>
                            <a:gd name="T22" fmla="*/ 0 w 84"/>
                            <a:gd name="T23" fmla="*/ 0 h 22"/>
                            <a:gd name="T24" fmla="*/ 0 w 84"/>
                            <a:gd name="T25" fmla="*/ 0 h 22"/>
                            <a:gd name="T26" fmla="*/ 0 w 84"/>
                            <a:gd name="T27" fmla="*/ 0 h 22"/>
                            <a:gd name="T28" fmla="*/ 0 w 84"/>
                            <a:gd name="T29" fmla="*/ 0 h 22"/>
                            <a:gd name="T30" fmla="*/ 0 w 84"/>
                            <a:gd name="T31" fmla="*/ 0 h 22"/>
                            <a:gd name="T32" fmla="*/ 0 w 84"/>
                            <a:gd name="T33" fmla="*/ 0 h 22"/>
                            <a:gd name="T34" fmla="*/ 0 w 84"/>
                            <a:gd name="T35" fmla="*/ 0 h 22"/>
                            <a:gd name="T36" fmla="*/ 0 w 84"/>
                            <a:gd name="T37" fmla="*/ 0 h 22"/>
                            <a:gd name="T38" fmla="*/ 0 w 84"/>
                            <a:gd name="T39" fmla="*/ 0 h 22"/>
                            <a:gd name="T40" fmla="*/ 0 w 84"/>
                            <a:gd name="T41" fmla="*/ 0 h 22"/>
                            <a:gd name="T42" fmla="*/ 0 w 84"/>
                            <a:gd name="T43" fmla="*/ 0 h 22"/>
                            <a:gd name="T44" fmla="*/ 0 w 84"/>
                            <a:gd name="T45" fmla="*/ 0 h 22"/>
                            <a:gd name="T46" fmla="*/ 0 w 84"/>
                            <a:gd name="T47" fmla="*/ 0 h 22"/>
                            <a:gd name="T48" fmla="*/ 0 w 84"/>
                            <a:gd name="T49" fmla="*/ 0 h 22"/>
                            <a:gd name="T50" fmla="*/ 0 w 84"/>
                            <a:gd name="T51" fmla="*/ 0 h 22"/>
                            <a:gd name="T52" fmla="*/ 0 w 84"/>
                            <a:gd name="T53" fmla="*/ 0 h 22"/>
                            <a:gd name="T54" fmla="*/ 0 w 84"/>
                            <a:gd name="T55" fmla="*/ 0 h 22"/>
                            <a:gd name="T56" fmla="*/ 0 w 84"/>
                            <a:gd name="T57" fmla="*/ 0 h 22"/>
                            <a:gd name="T58" fmla="*/ 0 w 84"/>
                            <a:gd name="T59" fmla="*/ 0 h 22"/>
                            <a:gd name="T60" fmla="*/ 0 w 84"/>
                            <a:gd name="T61" fmla="*/ 0 h 22"/>
                            <a:gd name="T62" fmla="*/ 0 w 84"/>
                            <a:gd name="T63" fmla="*/ 0 h 22"/>
                            <a:gd name="T64" fmla="*/ 0 w 84"/>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4"/>
                            <a:gd name="T100" fmla="*/ 0 h 22"/>
                            <a:gd name="T101" fmla="*/ 84 w 84"/>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4" h="22">
                              <a:moveTo>
                                <a:pt x="13" y="0"/>
                              </a:moveTo>
                              <a:lnTo>
                                <a:pt x="10" y="3"/>
                              </a:lnTo>
                              <a:lnTo>
                                <a:pt x="7" y="3"/>
                              </a:lnTo>
                              <a:lnTo>
                                <a:pt x="4" y="5"/>
                              </a:lnTo>
                              <a:lnTo>
                                <a:pt x="0" y="9"/>
                              </a:lnTo>
                              <a:lnTo>
                                <a:pt x="0" y="11"/>
                              </a:lnTo>
                              <a:lnTo>
                                <a:pt x="0" y="14"/>
                              </a:lnTo>
                              <a:lnTo>
                                <a:pt x="0" y="17"/>
                              </a:lnTo>
                              <a:lnTo>
                                <a:pt x="4" y="19"/>
                              </a:lnTo>
                              <a:lnTo>
                                <a:pt x="7" y="22"/>
                              </a:lnTo>
                              <a:lnTo>
                                <a:pt x="10" y="22"/>
                              </a:lnTo>
                              <a:lnTo>
                                <a:pt x="69" y="22"/>
                              </a:lnTo>
                              <a:lnTo>
                                <a:pt x="75" y="22"/>
                              </a:lnTo>
                              <a:lnTo>
                                <a:pt x="78" y="22"/>
                              </a:lnTo>
                              <a:lnTo>
                                <a:pt x="81" y="19"/>
                              </a:lnTo>
                              <a:lnTo>
                                <a:pt x="84" y="17"/>
                              </a:lnTo>
                              <a:lnTo>
                                <a:pt x="84" y="14"/>
                              </a:lnTo>
                              <a:lnTo>
                                <a:pt x="84" y="11"/>
                              </a:lnTo>
                              <a:lnTo>
                                <a:pt x="84" y="9"/>
                              </a:lnTo>
                              <a:lnTo>
                                <a:pt x="81" y="5"/>
                              </a:lnTo>
                              <a:lnTo>
                                <a:pt x="78" y="3"/>
                              </a:lnTo>
                              <a:lnTo>
                                <a:pt x="71"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859" name="Line 961"/>
                        <p:cNvSpPr>
                          <a:spLocks noChangeShapeType="1"/>
                        </p:cNvSpPr>
                        <p:nvPr/>
                      </p:nvSpPr>
                      <p:spPr bwMode="auto">
                        <a:xfrm>
                          <a:off x="2405" y="1889"/>
                          <a:ext cx="1" cy="1"/>
                        </a:xfrm>
                        <a:prstGeom prst="line">
                          <a:avLst/>
                        </a:prstGeom>
                        <a:noFill/>
                        <a:ln w="28575">
                          <a:solidFill>
                            <a:schemeClr val="tx1"/>
                          </a:solidFill>
                          <a:round/>
                          <a:headEnd/>
                          <a:tailEnd/>
                        </a:ln>
                      </p:spPr>
                      <p:txBody>
                        <a:bodyPr/>
                        <a:lstStyle/>
                        <a:p>
                          <a:endParaRPr lang="fr-CA"/>
                        </a:p>
                      </p:txBody>
                    </p:sp>
                    <p:sp>
                      <p:nvSpPr>
                        <p:cNvPr id="122860" name="Freeform 962"/>
                        <p:cNvSpPr>
                          <a:spLocks/>
                        </p:cNvSpPr>
                        <p:nvPr/>
                      </p:nvSpPr>
                      <p:spPr bwMode="auto">
                        <a:xfrm>
                          <a:off x="2405" y="1880"/>
                          <a:ext cx="7" cy="11"/>
                        </a:xfrm>
                        <a:custGeom>
                          <a:avLst/>
                          <a:gdLst>
                            <a:gd name="T0" fmla="*/ 0 w 26"/>
                            <a:gd name="T1" fmla="*/ 0 h 53"/>
                            <a:gd name="T2" fmla="*/ 0 w 26"/>
                            <a:gd name="T3" fmla="*/ 0 h 53"/>
                            <a:gd name="T4" fmla="*/ 0 w 26"/>
                            <a:gd name="T5" fmla="*/ 0 h 53"/>
                            <a:gd name="T6" fmla="*/ 0 w 26"/>
                            <a:gd name="T7" fmla="*/ 0 h 53"/>
                            <a:gd name="T8" fmla="*/ 0 w 26"/>
                            <a:gd name="T9" fmla="*/ 0 h 53"/>
                            <a:gd name="T10" fmla="*/ 0 w 26"/>
                            <a:gd name="T11" fmla="*/ 0 h 53"/>
                            <a:gd name="T12" fmla="*/ 0 w 26"/>
                            <a:gd name="T13" fmla="*/ 0 h 53"/>
                            <a:gd name="T14" fmla="*/ 0 w 26"/>
                            <a:gd name="T15" fmla="*/ 0 h 53"/>
                            <a:gd name="T16" fmla="*/ 0 w 26"/>
                            <a:gd name="T17" fmla="*/ 0 h 53"/>
                            <a:gd name="T18" fmla="*/ 0 w 26"/>
                            <a:gd name="T19" fmla="*/ 0 h 53"/>
                            <a:gd name="T20" fmla="*/ 0 w 26"/>
                            <a:gd name="T21" fmla="*/ 0 h 53"/>
                            <a:gd name="T22" fmla="*/ 0 w 26"/>
                            <a:gd name="T23" fmla="*/ 0 h 53"/>
                            <a:gd name="T24" fmla="*/ 0 w 26"/>
                            <a:gd name="T25" fmla="*/ 0 h 53"/>
                            <a:gd name="T26" fmla="*/ 0 w 26"/>
                            <a:gd name="T27" fmla="*/ 0 h 53"/>
                            <a:gd name="T28" fmla="*/ 0 w 26"/>
                            <a:gd name="T29" fmla="*/ 0 h 53"/>
                            <a:gd name="T30" fmla="*/ 0 w 26"/>
                            <a:gd name="T31" fmla="*/ 0 h 53"/>
                            <a:gd name="T32" fmla="*/ 0 w 26"/>
                            <a:gd name="T33" fmla="*/ 0 h 53"/>
                            <a:gd name="T34" fmla="*/ 0 w 26"/>
                            <a:gd name="T35" fmla="*/ 0 h 53"/>
                            <a:gd name="T36" fmla="*/ 0 w 26"/>
                            <a:gd name="T37" fmla="*/ 0 h 53"/>
                            <a:gd name="T38" fmla="*/ 0 w 26"/>
                            <a:gd name="T39" fmla="*/ 0 h 53"/>
                            <a:gd name="T40" fmla="*/ 0 w 26"/>
                            <a:gd name="T41" fmla="*/ 0 h 53"/>
                            <a:gd name="T42" fmla="*/ 0 w 26"/>
                            <a:gd name="T43" fmla="*/ 0 h 53"/>
                            <a:gd name="T44" fmla="*/ 0 w 26"/>
                            <a:gd name="T45" fmla="*/ 0 h 53"/>
                            <a:gd name="T46" fmla="*/ 0 w 26"/>
                            <a:gd name="T47" fmla="*/ 0 h 53"/>
                            <a:gd name="T48" fmla="*/ 0 w 26"/>
                            <a:gd name="T49" fmla="*/ 0 h 53"/>
                            <a:gd name="T50" fmla="*/ 0 w 26"/>
                            <a:gd name="T51" fmla="*/ 0 h 53"/>
                            <a:gd name="T52" fmla="*/ 0 w 26"/>
                            <a:gd name="T53" fmla="*/ 0 h 53"/>
                            <a:gd name="T54" fmla="*/ 0 w 26"/>
                            <a:gd name="T55" fmla="*/ 0 h 53"/>
                            <a:gd name="T56" fmla="*/ 0 w 26"/>
                            <a:gd name="T57" fmla="*/ 0 h 53"/>
                            <a:gd name="T58" fmla="*/ 0 w 26"/>
                            <a:gd name="T59" fmla="*/ 0 h 53"/>
                            <a:gd name="T60" fmla="*/ 0 w 26"/>
                            <a:gd name="T61" fmla="*/ 0 h 53"/>
                            <a:gd name="T62" fmla="*/ 0 w 26"/>
                            <a:gd name="T63" fmla="*/ 0 h 53"/>
                            <a:gd name="T64" fmla="*/ 0 w 26"/>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3"/>
                            <a:gd name="T101" fmla="*/ 26 w 26"/>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3">
                              <a:moveTo>
                                <a:pt x="0" y="42"/>
                              </a:moveTo>
                              <a:lnTo>
                                <a:pt x="0" y="45"/>
                              </a:lnTo>
                              <a:lnTo>
                                <a:pt x="0" y="48"/>
                              </a:lnTo>
                              <a:lnTo>
                                <a:pt x="4" y="50"/>
                              </a:lnTo>
                              <a:lnTo>
                                <a:pt x="7" y="53"/>
                              </a:lnTo>
                              <a:lnTo>
                                <a:pt x="11" y="53"/>
                              </a:lnTo>
                              <a:lnTo>
                                <a:pt x="13" y="53"/>
                              </a:lnTo>
                              <a:lnTo>
                                <a:pt x="17" y="53"/>
                              </a:lnTo>
                              <a:lnTo>
                                <a:pt x="20" y="53"/>
                              </a:lnTo>
                              <a:lnTo>
                                <a:pt x="23" y="50"/>
                              </a:lnTo>
                              <a:lnTo>
                                <a:pt x="26" y="48"/>
                              </a:lnTo>
                              <a:lnTo>
                                <a:pt x="26" y="45"/>
                              </a:lnTo>
                              <a:lnTo>
                                <a:pt x="26" y="14"/>
                              </a:lnTo>
                              <a:lnTo>
                                <a:pt x="26" y="8"/>
                              </a:lnTo>
                              <a:lnTo>
                                <a:pt x="23" y="6"/>
                              </a:lnTo>
                              <a:lnTo>
                                <a:pt x="23" y="3"/>
                              </a:lnTo>
                              <a:lnTo>
                                <a:pt x="20" y="3"/>
                              </a:lnTo>
                              <a:lnTo>
                                <a:pt x="20" y="0"/>
                              </a:lnTo>
                              <a:lnTo>
                                <a:pt x="17" y="0"/>
                              </a:lnTo>
                              <a:lnTo>
                                <a:pt x="13" y="0"/>
                              </a:lnTo>
                              <a:lnTo>
                                <a:pt x="11" y="0"/>
                              </a:lnTo>
                              <a:lnTo>
                                <a:pt x="7" y="3"/>
                              </a:lnTo>
                              <a:lnTo>
                                <a:pt x="4" y="3"/>
                              </a:lnTo>
                              <a:lnTo>
                                <a:pt x="4" y="6"/>
                              </a:lnTo>
                              <a:lnTo>
                                <a:pt x="0" y="8"/>
                              </a:lnTo>
                              <a:lnTo>
                                <a:pt x="0" y="12"/>
                              </a:lnTo>
                              <a:lnTo>
                                <a:pt x="0" y="42"/>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861" name="Line 963"/>
                        <p:cNvSpPr>
                          <a:spLocks noChangeShapeType="1"/>
                        </p:cNvSpPr>
                        <p:nvPr/>
                      </p:nvSpPr>
                      <p:spPr bwMode="auto">
                        <a:xfrm>
                          <a:off x="2409" y="1880"/>
                          <a:ext cx="1" cy="1"/>
                        </a:xfrm>
                        <a:prstGeom prst="line">
                          <a:avLst/>
                        </a:prstGeom>
                        <a:noFill/>
                        <a:ln w="28575">
                          <a:solidFill>
                            <a:schemeClr val="tx1"/>
                          </a:solidFill>
                          <a:round/>
                          <a:headEnd/>
                          <a:tailEnd/>
                        </a:ln>
                      </p:spPr>
                      <p:txBody>
                        <a:bodyPr/>
                        <a:lstStyle/>
                        <a:p>
                          <a:endParaRPr lang="fr-CA"/>
                        </a:p>
                      </p:txBody>
                    </p:sp>
                    <p:sp>
                      <p:nvSpPr>
                        <p:cNvPr id="122862" name="Freeform 964"/>
                        <p:cNvSpPr>
                          <a:spLocks/>
                        </p:cNvSpPr>
                        <p:nvPr/>
                      </p:nvSpPr>
                      <p:spPr bwMode="auto">
                        <a:xfrm>
                          <a:off x="2405" y="1880"/>
                          <a:ext cx="11" cy="5"/>
                        </a:xfrm>
                        <a:custGeom>
                          <a:avLst/>
                          <a:gdLst>
                            <a:gd name="T0" fmla="*/ 0 w 41"/>
                            <a:gd name="T1" fmla="*/ 0 h 23"/>
                            <a:gd name="T2" fmla="*/ 0 w 41"/>
                            <a:gd name="T3" fmla="*/ 0 h 23"/>
                            <a:gd name="T4" fmla="*/ 0 w 41"/>
                            <a:gd name="T5" fmla="*/ 0 h 23"/>
                            <a:gd name="T6" fmla="*/ 0 w 41"/>
                            <a:gd name="T7" fmla="*/ 0 h 23"/>
                            <a:gd name="T8" fmla="*/ 0 w 41"/>
                            <a:gd name="T9" fmla="*/ 0 h 23"/>
                            <a:gd name="T10" fmla="*/ 0 w 41"/>
                            <a:gd name="T11" fmla="*/ 0 h 23"/>
                            <a:gd name="T12" fmla="*/ 0 w 41"/>
                            <a:gd name="T13" fmla="*/ 0 h 23"/>
                            <a:gd name="T14" fmla="*/ 0 w 41"/>
                            <a:gd name="T15" fmla="*/ 0 h 23"/>
                            <a:gd name="T16" fmla="*/ 0 w 41"/>
                            <a:gd name="T17" fmla="*/ 0 h 23"/>
                            <a:gd name="T18" fmla="*/ 0 w 41"/>
                            <a:gd name="T19" fmla="*/ 0 h 23"/>
                            <a:gd name="T20" fmla="*/ 0 w 41"/>
                            <a:gd name="T21" fmla="*/ 0 h 23"/>
                            <a:gd name="T22" fmla="*/ 0 w 41"/>
                            <a:gd name="T23" fmla="*/ 0 h 23"/>
                            <a:gd name="T24" fmla="*/ 0 w 41"/>
                            <a:gd name="T25" fmla="*/ 0 h 23"/>
                            <a:gd name="T26" fmla="*/ 0 w 41"/>
                            <a:gd name="T27" fmla="*/ 0 h 23"/>
                            <a:gd name="T28" fmla="*/ 0 w 41"/>
                            <a:gd name="T29" fmla="*/ 0 h 23"/>
                            <a:gd name="T30" fmla="*/ 0 w 41"/>
                            <a:gd name="T31" fmla="*/ 0 h 23"/>
                            <a:gd name="T32" fmla="*/ 0 w 41"/>
                            <a:gd name="T33" fmla="*/ 0 h 23"/>
                            <a:gd name="T34" fmla="*/ 0 w 41"/>
                            <a:gd name="T35" fmla="*/ 0 h 23"/>
                            <a:gd name="T36" fmla="*/ 0 w 41"/>
                            <a:gd name="T37" fmla="*/ 0 h 23"/>
                            <a:gd name="T38" fmla="*/ 0 w 41"/>
                            <a:gd name="T39" fmla="*/ 0 h 23"/>
                            <a:gd name="T40" fmla="*/ 0 w 41"/>
                            <a:gd name="T41" fmla="*/ 0 h 23"/>
                            <a:gd name="T42" fmla="*/ 0 w 41"/>
                            <a:gd name="T43" fmla="*/ 0 h 23"/>
                            <a:gd name="T44" fmla="*/ 0 w 41"/>
                            <a:gd name="T45" fmla="*/ 0 h 23"/>
                            <a:gd name="T46" fmla="*/ 0 w 41"/>
                            <a:gd name="T47" fmla="*/ 0 h 23"/>
                            <a:gd name="T48" fmla="*/ 0 w 41"/>
                            <a:gd name="T49" fmla="*/ 0 h 23"/>
                            <a:gd name="T50" fmla="*/ 0 w 41"/>
                            <a:gd name="T51" fmla="*/ 0 h 23"/>
                            <a:gd name="T52" fmla="*/ 0 w 41"/>
                            <a:gd name="T53" fmla="*/ 0 h 23"/>
                            <a:gd name="T54" fmla="*/ 0 w 41"/>
                            <a:gd name="T55" fmla="*/ 0 h 23"/>
                            <a:gd name="T56" fmla="*/ 0 w 41"/>
                            <a:gd name="T57" fmla="*/ 0 h 23"/>
                            <a:gd name="T58" fmla="*/ 0 w 41"/>
                            <a:gd name="T59" fmla="*/ 0 h 23"/>
                            <a:gd name="T60" fmla="*/ 0 w 41"/>
                            <a:gd name="T61" fmla="*/ 0 h 23"/>
                            <a:gd name="T62" fmla="*/ 0 w 41"/>
                            <a:gd name="T63" fmla="*/ 0 h 23"/>
                            <a:gd name="T64" fmla="*/ 0 w 41"/>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3"/>
                            <a:gd name="T101" fmla="*/ 41 w 41"/>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3">
                              <a:moveTo>
                                <a:pt x="13" y="0"/>
                              </a:moveTo>
                              <a:lnTo>
                                <a:pt x="11" y="0"/>
                              </a:lnTo>
                              <a:lnTo>
                                <a:pt x="7" y="3"/>
                              </a:lnTo>
                              <a:lnTo>
                                <a:pt x="4" y="3"/>
                              </a:lnTo>
                              <a:lnTo>
                                <a:pt x="4" y="6"/>
                              </a:lnTo>
                              <a:lnTo>
                                <a:pt x="0" y="8"/>
                              </a:lnTo>
                              <a:lnTo>
                                <a:pt x="0" y="12"/>
                              </a:lnTo>
                              <a:lnTo>
                                <a:pt x="0" y="14"/>
                              </a:lnTo>
                              <a:lnTo>
                                <a:pt x="0" y="17"/>
                              </a:lnTo>
                              <a:lnTo>
                                <a:pt x="4" y="17"/>
                              </a:lnTo>
                              <a:lnTo>
                                <a:pt x="4" y="19"/>
                              </a:lnTo>
                              <a:lnTo>
                                <a:pt x="7" y="23"/>
                              </a:lnTo>
                              <a:lnTo>
                                <a:pt x="11" y="23"/>
                              </a:lnTo>
                              <a:lnTo>
                                <a:pt x="23" y="23"/>
                              </a:lnTo>
                              <a:lnTo>
                                <a:pt x="29" y="23"/>
                              </a:lnTo>
                              <a:lnTo>
                                <a:pt x="32" y="23"/>
                              </a:lnTo>
                              <a:lnTo>
                                <a:pt x="35" y="23"/>
                              </a:lnTo>
                              <a:lnTo>
                                <a:pt x="35" y="19"/>
                              </a:lnTo>
                              <a:lnTo>
                                <a:pt x="39" y="17"/>
                              </a:lnTo>
                              <a:lnTo>
                                <a:pt x="41" y="14"/>
                              </a:lnTo>
                              <a:lnTo>
                                <a:pt x="41" y="12"/>
                              </a:lnTo>
                              <a:lnTo>
                                <a:pt x="41" y="8"/>
                              </a:lnTo>
                              <a:lnTo>
                                <a:pt x="39" y="8"/>
                              </a:lnTo>
                              <a:lnTo>
                                <a:pt x="39" y="6"/>
                              </a:lnTo>
                              <a:lnTo>
                                <a:pt x="35" y="3"/>
                              </a:lnTo>
                              <a:lnTo>
                                <a:pt x="32"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863" name="Line 965"/>
                        <p:cNvSpPr>
                          <a:spLocks noChangeShapeType="1"/>
                        </p:cNvSpPr>
                        <p:nvPr/>
                      </p:nvSpPr>
                      <p:spPr bwMode="auto">
                        <a:xfrm>
                          <a:off x="2409" y="1883"/>
                          <a:ext cx="1" cy="1"/>
                        </a:xfrm>
                        <a:prstGeom prst="line">
                          <a:avLst/>
                        </a:prstGeom>
                        <a:noFill/>
                        <a:ln w="28575">
                          <a:solidFill>
                            <a:schemeClr val="tx1"/>
                          </a:solidFill>
                          <a:round/>
                          <a:headEnd/>
                          <a:tailEnd/>
                        </a:ln>
                      </p:spPr>
                      <p:txBody>
                        <a:bodyPr/>
                        <a:lstStyle/>
                        <a:p>
                          <a:endParaRPr lang="fr-CA"/>
                        </a:p>
                      </p:txBody>
                    </p:sp>
                    <p:sp>
                      <p:nvSpPr>
                        <p:cNvPr id="122864" name="Freeform 966"/>
                        <p:cNvSpPr>
                          <a:spLocks/>
                        </p:cNvSpPr>
                        <p:nvPr/>
                      </p:nvSpPr>
                      <p:spPr bwMode="auto">
                        <a:xfrm>
                          <a:off x="2409" y="1877"/>
                          <a:ext cx="7" cy="8"/>
                        </a:xfrm>
                        <a:custGeom>
                          <a:avLst/>
                          <a:gdLst>
                            <a:gd name="T0" fmla="*/ 0 w 24"/>
                            <a:gd name="T1" fmla="*/ 0 h 37"/>
                            <a:gd name="T2" fmla="*/ 0 w 24"/>
                            <a:gd name="T3" fmla="*/ 0 h 37"/>
                            <a:gd name="T4" fmla="*/ 0 w 24"/>
                            <a:gd name="T5" fmla="*/ 0 h 37"/>
                            <a:gd name="T6" fmla="*/ 0 w 24"/>
                            <a:gd name="T7" fmla="*/ 0 h 37"/>
                            <a:gd name="T8" fmla="*/ 0 w 24"/>
                            <a:gd name="T9" fmla="*/ 0 h 37"/>
                            <a:gd name="T10" fmla="*/ 0 w 24"/>
                            <a:gd name="T11" fmla="*/ 0 h 37"/>
                            <a:gd name="T12" fmla="*/ 0 w 24"/>
                            <a:gd name="T13" fmla="*/ 0 h 37"/>
                            <a:gd name="T14" fmla="*/ 0 w 24"/>
                            <a:gd name="T15" fmla="*/ 0 h 37"/>
                            <a:gd name="T16" fmla="*/ 0 w 24"/>
                            <a:gd name="T17" fmla="*/ 0 h 37"/>
                            <a:gd name="T18" fmla="*/ 0 w 24"/>
                            <a:gd name="T19" fmla="*/ 0 h 37"/>
                            <a:gd name="T20" fmla="*/ 0 w 24"/>
                            <a:gd name="T21" fmla="*/ 0 h 37"/>
                            <a:gd name="T22" fmla="*/ 0 w 24"/>
                            <a:gd name="T23" fmla="*/ 0 h 37"/>
                            <a:gd name="T24" fmla="*/ 0 w 24"/>
                            <a:gd name="T25" fmla="*/ 0 h 37"/>
                            <a:gd name="T26" fmla="*/ 0 w 24"/>
                            <a:gd name="T27" fmla="*/ 0 h 37"/>
                            <a:gd name="T28" fmla="*/ 0 w 24"/>
                            <a:gd name="T29" fmla="*/ 0 h 37"/>
                            <a:gd name="T30" fmla="*/ 0 w 24"/>
                            <a:gd name="T31" fmla="*/ 0 h 37"/>
                            <a:gd name="T32" fmla="*/ 0 w 24"/>
                            <a:gd name="T33" fmla="*/ 0 h 37"/>
                            <a:gd name="T34" fmla="*/ 0 w 24"/>
                            <a:gd name="T35" fmla="*/ 0 h 37"/>
                            <a:gd name="T36" fmla="*/ 0 w 24"/>
                            <a:gd name="T37" fmla="*/ 0 h 37"/>
                            <a:gd name="T38" fmla="*/ 0 w 24"/>
                            <a:gd name="T39" fmla="*/ 0 h 37"/>
                            <a:gd name="T40" fmla="*/ 0 w 24"/>
                            <a:gd name="T41" fmla="*/ 0 h 37"/>
                            <a:gd name="T42" fmla="*/ 0 w 24"/>
                            <a:gd name="T43" fmla="*/ 0 h 37"/>
                            <a:gd name="T44" fmla="*/ 0 w 24"/>
                            <a:gd name="T45" fmla="*/ 0 h 37"/>
                            <a:gd name="T46" fmla="*/ 0 w 24"/>
                            <a:gd name="T47" fmla="*/ 0 h 37"/>
                            <a:gd name="T48" fmla="*/ 0 w 24"/>
                            <a:gd name="T49" fmla="*/ 0 h 37"/>
                            <a:gd name="T50" fmla="*/ 0 w 24"/>
                            <a:gd name="T51" fmla="*/ 0 h 37"/>
                            <a:gd name="T52" fmla="*/ 0 w 24"/>
                            <a:gd name="T53" fmla="*/ 0 h 37"/>
                            <a:gd name="T54" fmla="*/ 0 w 24"/>
                            <a:gd name="T55" fmla="*/ 0 h 37"/>
                            <a:gd name="T56" fmla="*/ 0 w 24"/>
                            <a:gd name="T57" fmla="*/ 0 h 37"/>
                            <a:gd name="T58" fmla="*/ 0 w 24"/>
                            <a:gd name="T59" fmla="*/ 0 h 37"/>
                            <a:gd name="T60" fmla="*/ 0 w 24"/>
                            <a:gd name="T61" fmla="*/ 0 h 37"/>
                            <a:gd name="T62" fmla="*/ 0 w 24"/>
                            <a:gd name="T63" fmla="*/ 0 h 37"/>
                            <a:gd name="T64" fmla="*/ 0 w 24"/>
                            <a:gd name="T65" fmla="*/ 0 h 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
                            <a:gd name="T100" fmla="*/ 0 h 37"/>
                            <a:gd name="T101" fmla="*/ 24 w 24"/>
                            <a:gd name="T102" fmla="*/ 37 h 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 h="37">
                              <a:moveTo>
                                <a:pt x="0" y="26"/>
                              </a:moveTo>
                              <a:lnTo>
                                <a:pt x="0" y="28"/>
                              </a:lnTo>
                              <a:lnTo>
                                <a:pt x="0" y="31"/>
                              </a:lnTo>
                              <a:lnTo>
                                <a:pt x="3" y="33"/>
                              </a:lnTo>
                              <a:lnTo>
                                <a:pt x="3" y="37"/>
                              </a:lnTo>
                              <a:lnTo>
                                <a:pt x="6" y="37"/>
                              </a:lnTo>
                              <a:lnTo>
                                <a:pt x="9" y="37"/>
                              </a:lnTo>
                              <a:lnTo>
                                <a:pt x="12" y="37"/>
                              </a:lnTo>
                              <a:lnTo>
                                <a:pt x="15" y="37"/>
                              </a:lnTo>
                              <a:lnTo>
                                <a:pt x="18" y="37"/>
                              </a:lnTo>
                              <a:lnTo>
                                <a:pt x="18" y="33"/>
                              </a:lnTo>
                              <a:lnTo>
                                <a:pt x="22" y="31"/>
                              </a:lnTo>
                              <a:lnTo>
                                <a:pt x="24" y="28"/>
                              </a:lnTo>
                              <a:lnTo>
                                <a:pt x="24" y="14"/>
                              </a:lnTo>
                              <a:lnTo>
                                <a:pt x="24" y="9"/>
                              </a:lnTo>
                              <a:lnTo>
                                <a:pt x="22" y="5"/>
                              </a:lnTo>
                              <a:lnTo>
                                <a:pt x="22" y="3"/>
                              </a:lnTo>
                              <a:lnTo>
                                <a:pt x="18" y="3"/>
                              </a:lnTo>
                              <a:lnTo>
                                <a:pt x="18" y="0"/>
                              </a:lnTo>
                              <a:lnTo>
                                <a:pt x="15" y="0"/>
                              </a:lnTo>
                              <a:lnTo>
                                <a:pt x="12" y="0"/>
                              </a:lnTo>
                              <a:lnTo>
                                <a:pt x="9" y="0"/>
                              </a:lnTo>
                              <a:lnTo>
                                <a:pt x="6" y="0"/>
                              </a:lnTo>
                              <a:lnTo>
                                <a:pt x="3" y="0"/>
                              </a:lnTo>
                              <a:lnTo>
                                <a:pt x="3" y="3"/>
                              </a:lnTo>
                              <a:lnTo>
                                <a:pt x="0" y="3"/>
                              </a:lnTo>
                              <a:lnTo>
                                <a:pt x="0" y="5"/>
                              </a:lnTo>
                              <a:lnTo>
                                <a:pt x="0" y="11"/>
                              </a:lnTo>
                              <a:lnTo>
                                <a:pt x="0" y="26"/>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865" name="Line 967"/>
                        <p:cNvSpPr>
                          <a:spLocks noChangeShapeType="1"/>
                        </p:cNvSpPr>
                        <p:nvPr/>
                      </p:nvSpPr>
                      <p:spPr bwMode="auto">
                        <a:xfrm>
                          <a:off x="2412" y="1877"/>
                          <a:ext cx="1" cy="1"/>
                        </a:xfrm>
                        <a:prstGeom prst="line">
                          <a:avLst/>
                        </a:prstGeom>
                        <a:noFill/>
                        <a:ln w="28575">
                          <a:solidFill>
                            <a:schemeClr val="tx1"/>
                          </a:solidFill>
                          <a:round/>
                          <a:headEnd/>
                          <a:tailEnd/>
                        </a:ln>
                      </p:spPr>
                      <p:txBody>
                        <a:bodyPr/>
                        <a:lstStyle/>
                        <a:p>
                          <a:endParaRPr lang="fr-CA"/>
                        </a:p>
                      </p:txBody>
                    </p:sp>
                    <p:sp>
                      <p:nvSpPr>
                        <p:cNvPr id="122866" name="Freeform 968"/>
                        <p:cNvSpPr>
                          <a:spLocks/>
                        </p:cNvSpPr>
                        <p:nvPr/>
                      </p:nvSpPr>
                      <p:spPr bwMode="auto">
                        <a:xfrm>
                          <a:off x="2409" y="1877"/>
                          <a:ext cx="10" cy="4"/>
                        </a:xfrm>
                        <a:custGeom>
                          <a:avLst/>
                          <a:gdLst>
                            <a:gd name="T0" fmla="*/ 0 w 37"/>
                            <a:gd name="T1" fmla="*/ 0 h 20"/>
                            <a:gd name="T2" fmla="*/ 0 w 37"/>
                            <a:gd name="T3" fmla="*/ 0 h 20"/>
                            <a:gd name="T4" fmla="*/ 0 w 37"/>
                            <a:gd name="T5" fmla="*/ 0 h 20"/>
                            <a:gd name="T6" fmla="*/ 0 w 37"/>
                            <a:gd name="T7" fmla="*/ 0 h 20"/>
                            <a:gd name="T8" fmla="*/ 0 w 37"/>
                            <a:gd name="T9" fmla="*/ 0 h 20"/>
                            <a:gd name="T10" fmla="*/ 0 w 37"/>
                            <a:gd name="T11" fmla="*/ 0 h 20"/>
                            <a:gd name="T12" fmla="*/ 0 w 37"/>
                            <a:gd name="T13" fmla="*/ 0 h 20"/>
                            <a:gd name="T14" fmla="*/ 0 w 37"/>
                            <a:gd name="T15" fmla="*/ 0 h 20"/>
                            <a:gd name="T16" fmla="*/ 0 w 37"/>
                            <a:gd name="T17" fmla="*/ 0 h 20"/>
                            <a:gd name="T18" fmla="*/ 0 w 37"/>
                            <a:gd name="T19" fmla="*/ 0 h 20"/>
                            <a:gd name="T20" fmla="*/ 0 w 37"/>
                            <a:gd name="T21" fmla="*/ 0 h 20"/>
                            <a:gd name="T22" fmla="*/ 0 w 37"/>
                            <a:gd name="T23" fmla="*/ 0 h 20"/>
                            <a:gd name="T24" fmla="*/ 0 w 37"/>
                            <a:gd name="T25" fmla="*/ 0 h 20"/>
                            <a:gd name="T26" fmla="*/ 0 w 37"/>
                            <a:gd name="T27" fmla="*/ 0 h 20"/>
                            <a:gd name="T28" fmla="*/ 0 w 37"/>
                            <a:gd name="T29" fmla="*/ 0 h 20"/>
                            <a:gd name="T30" fmla="*/ 0 w 37"/>
                            <a:gd name="T31" fmla="*/ 0 h 20"/>
                            <a:gd name="T32" fmla="*/ 0 w 37"/>
                            <a:gd name="T33" fmla="*/ 0 h 20"/>
                            <a:gd name="T34" fmla="*/ 0 w 37"/>
                            <a:gd name="T35" fmla="*/ 0 h 20"/>
                            <a:gd name="T36" fmla="*/ 0 w 37"/>
                            <a:gd name="T37" fmla="*/ 0 h 20"/>
                            <a:gd name="T38" fmla="*/ 0 w 37"/>
                            <a:gd name="T39" fmla="*/ 0 h 20"/>
                            <a:gd name="T40" fmla="*/ 0 w 37"/>
                            <a:gd name="T41" fmla="*/ 0 h 20"/>
                            <a:gd name="T42" fmla="*/ 0 w 37"/>
                            <a:gd name="T43" fmla="*/ 0 h 20"/>
                            <a:gd name="T44" fmla="*/ 0 w 37"/>
                            <a:gd name="T45" fmla="*/ 0 h 20"/>
                            <a:gd name="T46" fmla="*/ 0 w 37"/>
                            <a:gd name="T47" fmla="*/ 0 h 20"/>
                            <a:gd name="T48" fmla="*/ 0 w 37"/>
                            <a:gd name="T49" fmla="*/ 0 h 20"/>
                            <a:gd name="T50" fmla="*/ 0 w 37"/>
                            <a:gd name="T51" fmla="*/ 0 h 20"/>
                            <a:gd name="T52" fmla="*/ 0 w 37"/>
                            <a:gd name="T53" fmla="*/ 0 h 20"/>
                            <a:gd name="T54" fmla="*/ 0 w 37"/>
                            <a:gd name="T55" fmla="*/ 0 h 20"/>
                            <a:gd name="T56" fmla="*/ 0 w 37"/>
                            <a:gd name="T57" fmla="*/ 0 h 20"/>
                            <a:gd name="T58" fmla="*/ 0 w 37"/>
                            <a:gd name="T59" fmla="*/ 0 h 20"/>
                            <a:gd name="T60" fmla="*/ 0 w 37"/>
                            <a:gd name="T61" fmla="*/ 0 h 20"/>
                            <a:gd name="T62" fmla="*/ 0 w 37"/>
                            <a:gd name="T63" fmla="*/ 0 h 20"/>
                            <a:gd name="T64" fmla="*/ 0 w 37"/>
                            <a:gd name="T65" fmla="*/ 0 h 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20"/>
                            <a:gd name="T101" fmla="*/ 37 w 37"/>
                            <a:gd name="T102" fmla="*/ 20 h 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20">
                              <a:moveTo>
                                <a:pt x="12" y="0"/>
                              </a:moveTo>
                              <a:lnTo>
                                <a:pt x="9" y="0"/>
                              </a:lnTo>
                              <a:lnTo>
                                <a:pt x="6" y="0"/>
                              </a:lnTo>
                              <a:lnTo>
                                <a:pt x="3" y="0"/>
                              </a:lnTo>
                              <a:lnTo>
                                <a:pt x="3" y="3"/>
                              </a:lnTo>
                              <a:lnTo>
                                <a:pt x="0" y="3"/>
                              </a:lnTo>
                              <a:lnTo>
                                <a:pt x="0" y="5"/>
                              </a:lnTo>
                              <a:lnTo>
                                <a:pt x="0" y="9"/>
                              </a:lnTo>
                              <a:lnTo>
                                <a:pt x="0" y="11"/>
                              </a:lnTo>
                              <a:lnTo>
                                <a:pt x="0" y="14"/>
                              </a:lnTo>
                              <a:lnTo>
                                <a:pt x="0" y="17"/>
                              </a:lnTo>
                              <a:lnTo>
                                <a:pt x="3" y="17"/>
                              </a:lnTo>
                              <a:lnTo>
                                <a:pt x="3" y="20"/>
                              </a:lnTo>
                              <a:lnTo>
                                <a:pt x="6" y="20"/>
                              </a:lnTo>
                              <a:lnTo>
                                <a:pt x="9" y="20"/>
                              </a:lnTo>
                              <a:lnTo>
                                <a:pt x="22" y="20"/>
                              </a:lnTo>
                              <a:lnTo>
                                <a:pt x="28" y="20"/>
                              </a:lnTo>
                              <a:lnTo>
                                <a:pt x="31" y="20"/>
                              </a:lnTo>
                              <a:lnTo>
                                <a:pt x="35" y="17"/>
                              </a:lnTo>
                              <a:lnTo>
                                <a:pt x="37" y="14"/>
                              </a:lnTo>
                              <a:lnTo>
                                <a:pt x="37" y="11"/>
                              </a:lnTo>
                              <a:lnTo>
                                <a:pt x="37" y="9"/>
                              </a:lnTo>
                              <a:lnTo>
                                <a:pt x="37" y="5"/>
                              </a:lnTo>
                              <a:lnTo>
                                <a:pt x="35" y="3"/>
                              </a:lnTo>
                              <a:lnTo>
                                <a:pt x="31" y="0"/>
                              </a:lnTo>
                              <a:lnTo>
                                <a:pt x="24"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867" name="Line 969"/>
                        <p:cNvSpPr>
                          <a:spLocks noChangeShapeType="1"/>
                        </p:cNvSpPr>
                        <p:nvPr/>
                      </p:nvSpPr>
                      <p:spPr bwMode="auto">
                        <a:xfrm>
                          <a:off x="2412" y="1880"/>
                          <a:ext cx="1" cy="1"/>
                        </a:xfrm>
                        <a:prstGeom prst="line">
                          <a:avLst/>
                        </a:prstGeom>
                        <a:noFill/>
                        <a:ln w="28575">
                          <a:solidFill>
                            <a:schemeClr val="tx1"/>
                          </a:solidFill>
                          <a:round/>
                          <a:headEnd/>
                          <a:tailEnd/>
                        </a:ln>
                      </p:spPr>
                      <p:txBody>
                        <a:bodyPr/>
                        <a:lstStyle/>
                        <a:p>
                          <a:endParaRPr lang="fr-CA"/>
                        </a:p>
                      </p:txBody>
                    </p:sp>
                    <p:sp>
                      <p:nvSpPr>
                        <p:cNvPr id="122868" name="Freeform 970"/>
                        <p:cNvSpPr>
                          <a:spLocks/>
                        </p:cNvSpPr>
                        <p:nvPr/>
                      </p:nvSpPr>
                      <p:spPr bwMode="auto">
                        <a:xfrm>
                          <a:off x="2412" y="1874"/>
                          <a:ext cx="7" cy="8"/>
                        </a:xfrm>
                        <a:custGeom>
                          <a:avLst/>
                          <a:gdLst>
                            <a:gd name="T0" fmla="*/ 0 w 25"/>
                            <a:gd name="T1" fmla="*/ 0 h 39"/>
                            <a:gd name="T2" fmla="*/ 0 w 25"/>
                            <a:gd name="T3" fmla="*/ 0 h 39"/>
                            <a:gd name="T4" fmla="*/ 0 w 25"/>
                            <a:gd name="T5" fmla="*/ 0 h 39"/>
                            <a:gd name="T6" fmla="*/ 0 w 25"/>
                            <a:gd name="T7" fmla="*/ 0 h 39"/>
                            <a:gd name="T8" fmla="*/ 0 w 25"/>
                            <a:gd name="T9" fmla="*/ 0 h 39"/>
                            <a:gd name="T10" fmla="*/ 0 w 25"/>
                            <a:gd name="T11" fmla="*/ 0 h 39"/>
                            <a:gd name="T12" fmla="*/ 0 w 25"/>
                            <a:gd name="T13" fmla="*/ 0 h 39"/>
                            <a:gd name="T14" fmla="*/ 0 w 25"/>
                            <a:gd name="T15" fmla="*/ 0 h 39"/>
                            <a:gd name="T16" fmla="*/ 0 w 25"/>
                            <a:gd name="T17" fmla="*/ 0 h 39"/>
                            <a:gd name="T18" fmla="*/ 0 w 25"/>
                            <a:gd name="T19" fmla="*/ 0 h 39"/>
                            <a:gd name="T20" fmla="*/ 0 w 25"/>
                            <a:gd name="T21" fmla="*/ 0 h 39"/>
                            <a:gd name="T22" fmla="*/ 0 w 25"/>
                            <a:gd name="T23" fmla="*/ 0 h 39"/>
                            <a:gd name="T24" fmla="*/ 0 w 25"/>
                            <a:gd name="T25" fmla="*/ 0 h 39"/>
                            <a:gd name="T26" fmla="*/ 0 w 25"/>
                            <a:gd name="T27" fmla="*/ 0 h 39"/>
                            <a:gd name="T28" fmla="*/ 0 w 25"/>
                            <a:gd name="T29" fmla="*/ 0 h 39"/>
                            <a:gd name="T30" fmla="*/ 0 w 25"/>
                            <a:gd name="T31" fmla="*/ 0 h 39"/>
                            <a:gd name="T32" fmla="*/ 0 w 25"/>
                            <a:gd name="T33" fmla="*/ 0 h 39"/>
                            <a:gd name="T34" fmla="*/ 0 w 25"/>
                            <a:gd name="T35" fmla="*/ 0 h 39"/>
                            <a:gd name="T36" fmla="*/ 0 w 25"/>
                            <a:gd name="T37" fmla="*/ 0 h 39"/>
                            <a:gd name="T38" fmla="*/ 0 w 25"/>
                            <a:gd name="T39" fmla="*/ 0 h 39"/>
                            <a:gd name="T40" fmla="*/ 0 w 25"/>
                            <a:gd name="T41" fmla="*/ 0 h 39"/>
                            <a:gd name="T42" fmla="*/ 0 w 25"/>
                            <a:gd name="T43" fmla="*/ 0 h 39"/>
                            <a:gd name="T44" fmla="*/ 0 w 25"/>
                            <a:gd name="T45" fmla="*/ 0 h 39"/>
                            <a:gd name="T46" fmla="*/ 0 w 25"/>
                            <a:gd name="T47" fmla="*/ 0 h 39"/>
                            <a:gd name="T48" fmla="*/ 0 w 25"/>
                            <a:gd name="T49" fmla="*/ 0 h 39"/>
                            <a:gd name="T50" fmla="*/ 0 w 25"/>
                            <a:gd name="T51" fmla="*/ 0 h 39"/>
                            <a:gd name="T52" fmla="*/ 0 w 25"/>
                            <a:gd name="T53" fmla="*/ 0 h 39"/>
                            <a:gd name="T54" fmla="*/ 0 w 25"/>
                            <a:gd name="T55" fmla="*/ 0 h 39"/>
                            <a:gd name="T56" fmla="*/ 0 w 25"/>
                            <a:gd name="T57" fmla="*/ 0 h 39"/>
                            <a:gd name="T58" fmla="*/ 0 w 25"/>
                            <a:gd name="T59" fmla="*/ 0 h 39"/>
                            <a:gd name="T60" fmla="*/ 0 w 25"/>
                            <a:gd name="T61" fmla="*/ 0 h 39"/>
                            <a:gd name="T62" fmla="*/ 0 w 25"/>
                            <a:gd name="T63" fmla="*/ 0 h 39"/>
                            <a:gd name="T64" fmla="*/ 0 w 25"/>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39"/>
                            <a:gd name="T101" fmla="*/ 25 w 25"/>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39">
                              <a:moveTo>
                                <a:pt x="0" y="28"/>
                              </a:moveTo>
                              <a:lnTo>
                                <a:pt x="0" y="28"/>
                              </a:lnTo>
                              <a:lnTo>
                                <a:pt x="0" y="31"/>
                              </a:lnTo>
                              <a:lnTo>
                                <a:pt x="3" y="34"/>
                              </a:lnTo>
                              <a:lnTo>
                                <a:pt x="6" y="37"/>
                              </a:lnTo>
                              <a:lnTo>
                                <a:pt x="10" y="37"/>
                              </a:lnTo>
                              <a:lnTo>
                                <a:pt x="12" y="39"/>
                              </a:lnTo>
                              <a:lnTo>
                                <a:pt x="16" y="37"/>
                              </a:lnTo>
                              <a:lnTo>
                                <a:pt x="19" y="37"/>
                              </a:lnTo>
                              <a:lnTo>
                                <a:pt x="23" y="34"/>
                              </a:lnTo>
                              <a:lnTo>
                                <a:pt x="25" y="31"/>
                              </a:lnTo>
                              <a:lnTo>
                                <a:pt x="25" y="28"/>
                              </a:lnTo>
                              <a:lnTo>
                                <a:pt x="25" y="14"/>
                              </a:lnTo>
                              <a:lnTo>
                                <a:pt x="25" y="9"/>
                              </a:lnTo>
                              <a:lnTo>
                                <a:pt x="25" y="5"/>
                              </a:lnTo>
                              <a:lnTo>
                                <a:pt x="23" y="5"/>
                              </a:lnTo>
                              <a:lnTo>
                                <a:pt x="23" y="3"/>
                              </a:lnTo>
                              <a:lnTo>
                                <a:pt x="19" y="3"/>
                              </a:lnTo>
                              <a:lnTo>
                                <a:pt x="19" y="0"/>
                              </a:lnTo>
                              <a:lnTo>
                                <a:pt x="16" y="0"/>
                              </a:lnTo>
                              <a:lnTo>
                                <a:pt x="12" y="0"/>
                              </a:lnTo>
                              <a:lnTo>
                                <a:pt x="10" y="0"/>
                              </a:lnTo>
                              <a:lnTo>
                                <a:pt x="6" y="3"/>
                              </a:lnTo>
                              <a:lnTo>
                                <a:pt x="3" y="3"/>
                              </a:lnTo>
                              <a:lnTo>
                                <a:pt x="3" y="5"/>
                              </a:lnTo>
                              <a:lnTo>
                                <a:pt x="0" y="5"/>
                              </a:lnTo>
                              <a:lnTo>
                                <a:pt x="0" y="14"/>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869" name="Line 971"/>
                        <p:cNvSpPr>
                          <a:spLocks noChangeShapeType="1"/>
                        </p:cNvSpPr>
                        <p:nvPr/>
                      </p:nvSpPr>
                      <p:spPr bwMode="auto">
                        <a:xfrm>
                          <a:off x="2416" y="1874"/>
                          <a:ext cx="1" cy="1"/>
                        </a:xfrm>
                        <a:prstGeom prst="line">
                          <a:avLst/>
                        </a:prstGeom>
                        <a:noFill/>
                        <a:ln w="28575">
                          <a:solidFill>
                            <a:schemeClr val="tx1"/>
                          </a:solidFill>
                          <a:round/>
                          <a:headEnd/>
                          <a:tailEnd/>
                        </a:ln>
                      </p:spPr>
                      <p:txBody>
                        <a:bodyPr/>
                        <a:lstStyle/>
                        <a:p>
                          <a:endParaRPr lang="fr-CA"/>
                        </a:p>
                      </p:txBody>
                    </p:sp>
                    <p:sp>
                      <p:nvSpPr>
                        <p:cNvPr id="122870" name="Freeform 972"/>
                        <p:cNvSpPr>
                          <a:spLocks/>
                        </p:cNvSpPr>
                        <p:nvPr/>
                      </p:nvSpPr>
                      <p:spPr bwMode="auto">
                        <a:xfrm>
                          <a:off x="2412" y="1874"/>
                          <a:ext cx="18" cy="4"/>
                        </a:xfrm>
                        <a:custGeom>
                          <a:avLst/>
                          <a:gdLst>
                            <a:gd name="T0" fmla="*/ 0 w 71"/>
                            <a:gd name="T1" fmla="*/ 0 h 22"/>
                            <a:gd name="T2" fmla="*/ 0 w 71"/>
                            <a:gd name="T3" fmla="*/ 0 h 22"/>
                            <a:gd name="T4" fmla="*/ 0 w 71"/>
                            <a:gd name="T5" fmla="*/ 0 h 22"/>
                            <a:gd name="T6" fmla="*/ 0 w 71"/>
                            <a:gd name="T7" fmla="*/ 0 h 22"/>
                            <a:gd name="T8" fmla="*/ 0 w 71"/>
                            <a:gd name="T9" fmla="*/ 0 h 22"/>
                            <a:gd name="T10" fmla="*/ 0 w 71"/>
                            <a:gd name="T11" fmla="*/ 0 h 22"/>
                            <a:gd name="T12" fmla="*/ 0 w 71"/>
                            <a:gd name="T13" fmla="*/ 0 h 22"/>
                            <a:gd name="T14" fmla="*/ 0 w 71"/>
                            <a:gd name="T15" fmla="*/ 0 h 22"/>
                            <a:gd name="T16" fmla="*/ 0 w 71"/>
                            <a:gd name="T17" fmla="*/ 0 h 22"/>
                            <a:gd name="T18" fmla="*/ 0 w 71"/>
                            <a:gd name="T19" fmla="*/ 0 h 22"/>
                            <a:gd name="T20" fmla="*/ 0 w 71"/>
                            <a:gd name="T21" fmla="*/ 0 h 22"/>
                            <a:gd name="T22" fmla="*/ 0 w 71"/>
                            <a:gd name="T23" fmla="*/ 0 h 22"/>
                            <a:gd name="T24" fmla="*/ 0 w 71"/>
                            <a:gd name="T25" fmla="*/ 0 h 22"/>
                            <a:gd name="T26" fmla="*/ 0 w 71"/>
                            <a:gd name="T27" fmla="*/ 0 h 22"/>
                            <a:gd name="T28" fmla="*/ 0 w 71"/>
                            <a:gd name="T29" fmla="*/ 0 h 22"/>
                            <a:gd name="T30" fmla="*/ 0 w 71"/>
                            <a:gd name="T31" fmla="*/ 0 h 22"/>
                            <a:gd name="T32" fmla="*/ 0 w 71"/>
                            <a:gd name="T33" fmla="*/ 0 h 22"/>
                            <a:gd name="T34" fmla="*/ 0 w 71"/>
                            <a:gd name="T35" fmla="*/ 0 h 22"/>
                            <a:gd name="T36" fmla="*/ 0 w 71"/>
                            <a:gd name="T37" fmla="*/ 0 h 22"/>
                            <a:gd name="T38" fmla="*/ 0 w 71"/>
                            <a:gd name="T39" fmla="*/ 0 h 22"/>
                            <a:gd name="T40" fmla="*/ 0 w 71"/>
                            <a:gd name="T41" fmla="*/ 0 h 22"/>
                            <a:gd name="T42" fmla="*/ 0 w 71"/>
                            <a:gd name="T43" fmla="*/ 0 h 22"/>
                            <a:gd name="T44" fmla="*/ 0 w 71"/>
                            <a:gd name="T45" fmla="*/ 0 h 22"/>
                            <a:gd name="T46" fmla="*/ 0 w 71"/>
                            <a:gd name="T47" fmla="*/ 0 h 22"/>
                            <a:gd name="T48" fmla="*/ 0 w 71"/>
                            <a:gd name="T49" fmla="*/ 0 h 22"/>
                            <a:gd name="T50" fmla="*/ 0 w 71"/>
                            <a:gd name="T51" fmla="*/ 0 h 22"/>
                            <a:gd name="T52" fmla="*/ 0 w 71"/>
                            <a:gd name="T53" fmla="*/ 0 h 22"/>
                            <a:gd name="T54" fmla="*/ 0 w 71"/>
                            <a:gd name="T55" fmla="*/ 0 h 22"/>
                            <a:gd name="T56" fmla="*/ 0 w 71"/>
                            <a:gd name="T57" fmla="*/ 0 h 22"/>
                            <a:gd name="T58" fmla="*/ 0 w 71"/>
                            <a:gd name="T59" fmla="*/ 0 h 22"/>
                            <a:gd name="T60" fmla="*/ 0 w 71"/>
                            <a:gd name="T61" fmla="*/ 0 h 22"/>
                            <a:gd name="T62" fmla="*/ 0 w 71"/>
                            <a:gd name="T63" fmla="*/ 0 h 22"/>
                            <a:gd name="T64" fmla="*/ 0 w 71"/>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1"/>
                            <a:gd name="T100" fmla="*/ 0 h 22"/>
                            <a:gd name="T101" fmla="*/ 71 w 71"/>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1" h="22">
                              <a:moveTo>
                                <a:pt x="12" y="0"/>
                              </a:moveTo>
                              <a:lnTo>
                                <a:pt x="10" y="0"/>
                              </a:lnTo>
                              <a:lnTo>
                                <a:pt x="6" y="3"/>
                              </a:lnTo>
                              <a:lnTo>
                                <a:pt x="3" y="3"/>
                              </a:lnTo>
                              <a:lnTo>
                                <a:pt x="3" y="5"/>
                              </a:lnTo>
                              <a:lnTo>
                                <a:pt x="0" y="5"/>
                              </a:lnTo>
                              <a:lnTo>
                                <a:pt x="0" y="9"/>
                              </a:lnTo>
                              <a:lnTo>
                                <a:pt x="0" y="11"/>
                              </a:lnTo>
                              <a:lnTo>
                                <a:pt x="0" y="14"/>
                              </a:lnTo>
                              <a:lnTo>
                                <a:pt x="3" y="17"/>
                              </a:lnTo>
                              <a:lnTo>
                                <a:pt x="3" y="20"/>
                              </a:lnTo>
                              <a:lnTo>
                                <a:pt x="6" y="20"/>
                              </a:lnTo>
                              <a:lnTo>
                                <a:pt x="10" y="22"/>
                              </a:lnTo>
                              <a:lnTo>
                                <a:pt x="51" y="22"/>
                              </a:lnTo>
                              <a:lnTo>
                                <a:pt x="58" y="22"/>
                              </a:lnTo>
                              <a:lnTo>
                                <a:pt x="61" y="22"/>
                              </a:lnTo>
                              <a:lnTo>
                                <a:pt x="64" y="20"/>
                              </a:lnTo>
                              <a:lnTo>
                                <a:pt x="68" y="20"/>
                              </a:lnTo>
                              <a:lnTo>
                                <a:pt x="68" y="17"/>
                              </a:lnTo>
                              <a:lnTo>
                                <a:pt x="68" y="14"/>
                              </a:lnTo>
                              <a:lnTo>
                                <a:pt x="71" y="14"/>
                              </a:lnTo>
                              <a:lnTo>
                                <a:pt x="71" y="11"/>
                              </a:lnTo>
                              <a:lnTo>
                                <a:pt x="71" y="9"/>
                              </a:lnTo>
                              <a:lnTo>
                                <a:pt x="68" y="5"/>
                              </a:lnTo>
                              <a:lnTo>
                                <a:pt x="68" y="3"/>
                              </a:lnTo>
                              <a:lnTo>
                                <a:pt x="64" y="3"/>
                              </a:lnTo>
                              <a:lnTo>
                                <a:pt x="61" y="0"/>
                              </a:lnTo>
                              <a:lnTo>
                                <a:pt x="55"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871" name="Line 973"/>
                        <p:cNvSpPr>
                          <a:spLocks noChangeShapeType="1"/>
                        </p:cNvSpPr>
                        <p:nvPr/>
                      </p:nvSpPr>
                      <p:spPr bwMode="auto">
                        <a:xfrm>
                          <a:off x="2424" y="1876"/>
                          <a:ext cx="1" cy="1"/>
                        </a:xfrm>
                        <a:prstGeom prst="line">
                          <a:avLst/>
                        </a:prstGeom>
                        <a:noFill/>
                        <a:ln w="28575">
                          <a:solidFill>
                            <a:schemeClr val="tx1"/>
                          </a:solidFill>
                          <a:round/>
                          <a:headEnd/>
                          <a:tailEnd/>
                        </a:ln>
                      </p:spPr>
                      <p:txBody>
                        <a:bodyPr/>
                        <a:lstStyle/>
                        <a:p>
                          <a:endParaRPr lang="fr-CA"/>
                        </a:p>
                      </p:txBody>
                    </p:sp>
                    <p:sp>
                      <p:nvSpPr>
                        <p:cNvPr id="122872" name="Freeform 974"/>
                        <p:cNvSpPr>
                          <a:spLocks/>
                        </p:cNvSpPr>
                        <p:nvPr/>
                      </p:nvSpPr>
                      <p:spPr bwMode="auto">
                        <a:xfrm>
                          <a:off x="2424" y="1871"/>
                          <a:ext cx="6" cy="7"/>
                        </a:xfrm>
                        <a:custGeom>
                          <a:avLst/>
                          <a:gdLst>
                            <a:gd name="T0" fmla="*/ 0 w 26"/>
                            <a:gd name="T1" fmla="*/ 0 h 38"/>
                            <a:gd name="T2" fmla="*/ 0 w 26"/>
                            <a:gd name="T3" fmla="*/ 0 h 38"/>
                            <a:gd name="T4" fmla="*/ 0 w 26"/>
                            <a:gd name="T5" fmla="*/ 0 h 38"/>
                            <a:gd name="T6" fmla="*/ 0 w 26"/>
                            <a:gd name="T7" fmla="*/ 0 h 38"/>
                            <a:gd name="T8" fmla="*/ 0 w 26"/>
                            <a:gd name="T9" fmla="*/ 0 h 38"/>
                            <a:gd name="T10" fmla="*/ 0 w 26"/>
                            <a:gd name="T11" fmla="*/ 0 h 38"/>
                            <a:gd name="T12" fmla="*/ 0 w 26"/>
                            <a:gd name="T13" fmla="*/ 0 h 38"/>
                            <a:gd name="T14" fmla="*/ 0 w 26"/>
                            <a:gd name="T15" fmla="*/ 0 h 38"/>
                            <a:gd name="T16" fmla="*/ 0 w 26"/>
                            <a:gd name="T17" fmla="*/ 0 h 38"/>
                            <a:gd name="T18" fmla="*/ 0 w 26"/>
                            <a:gd name="T19" fmla="*/ 0 h 38"/>
                            <a:gd name="T20" fmla="*/ 0 w 26"/>
                            <a:gd name="T21" fmla="*/ 0 h 38"/>
                            <a:gd name="T22" fmla="*/ 0 w 26"/>
                            <a:gd name="T23" fmla="*/ 0 h 38"/>
                            <a:gd name="T24" fmla="*/ 0 w 26"/>
                            <a:gd name="T25" fmla="*/ 0 h 38"/>
                            <a:gd name="T26" fmla="*/ 0 w 26"/>
                            <a:gd name="T27" fmla="*/ 0 h 38"/>
                            <a:gd name="T28" fmla="*/ 0 w 26"/>
                            <a:gd name="T29" fmla="*/ 0 h 38"/>
                            <a:gd name="T30" fmla="*/ 0 w 26"/>
                            <a:gd name="T31" fmla="*/ 0 h 38"/>
                            <a:gd name="T32" fmla="*/ 0 w 26"/>
                            <a:gd name="T33" fmla="*/ 0 h 38"/>
                            <a:gd name="T34" fmla="*/ 0 w 26"/>
                            <a:gd name="T35" fmla="*/ 0 h 38"/>
                            <a:gd name="T36" fmla="*/ 0 w 26"/>
                            <a:gd name="T37" fmla="*/ 0 h 38"/>
                            <a:gd name="T38" fmla="*/ 0 w 26"/>
                            <a:gd name="T39" fmla="*/ 0 h 38"/>
                            <a:gd name="T40" fmla="*/ 0 w 26"/>
                            <a:gd name="T41" fmla="*/ 0 h 38"/>
                            <a:gd name="T42" fmla="*/ 0 w 26"/>
                            <a:gd name="T43" fmla="*/ 0 h 38"/>
                            <a:gd name="T44" fmla="*/ 0 w 26"/>
                            <a:gd name="T45" fmla="*/ 0 h 38"/>
                            <a:gd name="T46" fmla="*/ 0 w 26"/>
                            <a:gd name="T47" fmla="*/ 0 h 38"/>
                            <a:gd name="T48" fmla="*/ 0 w 26"/>
                            <a:gd name="T49" fmla="*/ 0 h 38"/>
                            <a:gd name="T50" fmla="*/ 0 w 26"/>
                            <a:gd name="T51" fmla="*/ 0 h 38"/>
                            <a:gd name="T52" fmla="*/ 0 w 26"/>
                            <a:gd name="T53" fmla="*/ 0 h 38"/>
                            <a:gd name="T54" fmla="*/ 0 w 26"/>
                            <a:gd name="T55" fmla="*/ 0 h 38"/>
                            <a:gd name="T56" fmla="*/ 0 w 26"/>
                            <a:gd name="T57" fmla="*/ 0 h 38"/>
                            <a:gd name="T58" fmla="*/ 0 w 26"/>
                            <a:gd name="T59" fmla="*/ 0 h 38"/>
                            <a:gd name="T60" fmla="*/ 0 w 26"/>
                            <a:gd name="T61" fmla="*/ 0 h 38"/>
                            <a:gd name="T62" fmla="*/ 0 w 26"/>
                            <a:gd name="T63" fmla="*/ 0 h 38"/>
                            <a:gd name="T64" fmla="*/ 0 w 26"/>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8"/>
                            <a:gd name="T101" fmla="*/ 26 w 26"/>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8">
                              <a:moveTo>
                                <a:pt x="0" y="27"/>
                              </a:moveTo>
                              <a:lnTo>
                                <a:pt x="0" y="30"/>
                              </a:lnTo>
                              <a:lnTo>
                                <a:pt x="0" y="33"/>
                              </a:lnTo>
                              <a:lnTo>
                                <a:pt x="4" y="36"/>
                              </a:lnTo>
                              <a:lnTo>
                                <a:pt x="6" y="38"/>
                              </a:lnTo>
                              <a:lnTo>
                                <a:pt x="10" y="38"/>
                              </a:lnTo>
                              <a:lnTo>
                                <a:pt x="13" y="38"/>
                              </a:lnTo>
                              <a:lnTo>
                                <a:pt x="16" y="38"/>
                              </a:lnTo>
                              <a:lnTo>
                                <a:pt x="19" y="36"/>
                              </a:lnTo>
                              <a:lnTo>
                                <a:pt x="23" y="36"/>
                              </a:lnTo>
                              <a:lnTo>
                                <a:pt x="23" y="33"/>
                              </a:lnTo>
                              <a:lnTo>
                                <a:pt x="23" y="30"/>
                              </a:lnTo>
                              <a:lnTo>
                                <a:pt x="26" y="30"/>
                              </a:lnTo>
                              <a:lnTo>
                                <a:pt x="26" y="16"/>
                              </a:lnTo>
                              <a:lnTo>
                                <a:pt x="26" y="8"/>
                              </a:lnTo>
                              <a:lnTo>
                                <a:pt x="23" y="8"/>
                              </a:lnTo>
                              <a:lnTo>
                                <a:pt x="23" y="6"/>
                              </a:lnTo>
                              <a:lnTo>
                                <a:pt x="23" y="2"/>
                              </a:lnTo>
                              <a:lnTo>
                                <a:pt x="19" y="2"/>
                              </a:lnTo>
                              <a:lnTo>
                                <a:pt x="16" y="2"/>
                              </a:lnTo>
                              <a:lnTo>
                                <a:pt x="13" y="0"/>
                              </a:lnTo>
                              <a:lnTo>
                                <a:pt x="10" y="0"/>
                              </a:lnTo>
                              <a:lnTo>
                                <a:pt x="6" y="2"/>
                              </a:lnTo>
                              <a:lnTo>
                                <a:pt x="4" y="2"/>
                              </a:lnTo>
                              <a:lnTo>
                                <a:pt x="0" y="6"/>
                              </a:lnTo>
                              <a:lnTo>
                                <a:pt x="0" y="8"/>
                              </a:lnTo>
                              <a:lnTo>
                                <a:pt x="0" y="13"/>
                              </a:lnTo>
                              <a:lnTo>
                                <a:pt x="0" y="27"/>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873" name="Line 975"/>
                        <p:cNvSpPr>
                          <a:spLocks noChangeShapeType="1"/>
                        </p:cNvSpPr>
                        <p:nvPr/>
                      </p:nvSpPr>
                      <p:spPr bwMode="auto">
                        <a:xfrm>
                          <a:off x="2427" y="1871"/>
                          <a:ext cx="1" cy="1"/>
                        </a:xfrm>
                        <a:prstGeom prst="line">
                          <a:avLst/>
                        </a:prstGeom>
                        <a:noFill/>
                        <a:ln w="28575">
                          <a:solidFill>
                            <a:schemeClr val="tx1"/>
                          </a:solidFill>
                          <a:round/>
                          <a:headEnd/>
                          <a:tailEnd/>
                        </a:ln>
                      </p:spPr>
                      <p:txBody>
                        <a:bodyPr/>
                        <a:lstStyle/>
                        <a:p>
                          <a:endParaRPr lang="fr-CA"/>
                        </a:p>
                      </p:txBody>
                    </p:sp>
                    <p:sp>
                      <p:nvSpPr>
                        <p:cNvPr id="122874" name="Freeform 976"/>
                        <p:cNvSpPr>
                          <a:spLocks/>
                        </p:cNvSpPr>
                        <p:nvPr/>
                      </p:nvSpPr>
                      <p:spPr bwMode="auto">
                        <a:xfrm>
                          <a:off x="2424" y="1871"/>
                          <a:ext cx="35" cy="4"/>
                        </a:xfrm>
                        <a:custGeom>
                          <a:avLst/>
                          <a:gdLst>
                            <a:gd name="T0" fmla="*/ 0 w 140"/>
                            <a:gd name="T1" fmla="*/ 0 h 21"/>
                            <a:gd name="T2" fmla="*/ 0 w 140"/>
                            <a:gd name="T3" fmla="*/ 0 h 21"/>
                            <a:gd name="T4" fmla="*/ 0 w 140"/>
                            <a:gd name="T5" fmla="*/ 0 h 21"/>
                            <a:gd name="T6" fmla="*/ 0 w 140"/>
                            <a:gd name="T7" fmla="*/ 0 h 21"/>
                            <a:gd name="T8" fmla="*/ 0 w 140"/>
                            <a:gd name="T9" fmla="*/ 0 h 21"/>
                            <a:gd name="T10" fmla="*/ 0 w 140"/>
                            <a:gd name="T11" fmla="*/ 0 h 21"/>
                            <a:gd name="T12" fmla="*/ 0 w 140"/>
                            <a:gd name="T13" fmla="*/ 0 h 21"/>
                            <a:gd name="T14" fmla="*/ 0 w 140"/>
                            <a:gd name="T15" fmla="*/ 0 h 21"/>
                            <a:gd name="T16" fmla="*/ 0 w 140"/>
                            <a:gd name="T17" fmla="*/ 0 h 21"/>
                            <a:gd name="T18" fmla="*/ 0 w 140"/>
                            <a:gd name="T19" fmla="*/ 0 h 21"/>
                            <a:gd name="T20" fmla="*/ 0 w 140"/>
                            <a:gd name="T21" fmla="*/ 0 h 21"/>
                            <a:gd name="T22" fmla="*/ 0 w 140"/>
                            <a:gd name="T23" fmla="*/ 0 h 21"/>
                            <a:gd name="T24" fmla="*/ 0 w 140"/>
                            <a:gd name="T25" fmla="*/ 0 h 21"/>
                            <a:gd name="T26" fmla="*/ 0 w 140"/>
                            <a:gd name="T27" fmla="*/ 0 h 21"/>
                            <a:gd name="T28" fmla="*/ 0 w 140"/>
                            <a:gd name="T29" fmla="*/ 0 h 21"/>
                            <a:gd name="T30" fmla="*/ 0 w 140"/>
                            <a:gd name="T31" fmla="*/ 0 h 21"/>
                            <a:gd name="T32" fmla="*/ 0 w 140"/>
                            <a:gd name="T33" fmla="*/ 0 h 21"/>
                            <a:gd name="T34" fmla="*/ 0 w 140"/>
                            <a:gd name="T35" fmla="*/ 0 h 21"/>
                            <a:gd name="T36" fmla="*/ 0 w 140"/>
                            <a:gd name="T37" fmla="*/ 0 h 21"/>
                            <a:gd name="T38" fmla="*/ 0 w 140"/>
                            <a:gd name="T39" fmla="*/ 0 h 21"/>
                            <a:gd name="T40" fmla="*/ 0 w 140"/>
                            <a:gd name="T41" fmla="*/ 0 h 21"/>
                            <a:gd name="T42" fmla="*/ 0 w 140"/>
                            <a:gd name="T43" fmla="*/ 0 h 21"/>
                            <a:gd name="T44" fmla="*/ 0 w 140"/>
                            <a:gd name="T45" fmla="*/ 0 h 21"/>
                            <a:gd name="T46" fmla="*/ 0 w 140"/>
                            <a:gd name="T47" fmla="*/ 0 h 21"/>
                            <a:gd name="T48" fmla="*/ 0 w 140"/>
                            <a:gd name="T49" fmla="*/ 0 h 21"/>
                            <a:gd name="T50" fmla="*/ 0 w 140"/>
                            <a:gd name="T51" fmla="*/ 0 h 21"/>
                            <a:gd name="T52" fmla="*/ 0 w 140"/>
                            <a:gd name="T53" fmla="*/ 0 h 21"/>
                            <a:gd name="T54" fmla="*/ 0 w 140"/>
                            <a:gd name="T55" fmla="*/ 0 h 21"/>
                            <a:gd name="T56" fmla="*/ 0 w 140"/>
                            <a:gd name="T57" fmla="*/ 0 h 21"/>
                            <a:gd name="T58" fmla="*/ 0 w 140"/>
                            <a:gd name="T59" fmla="*/ 0 h 21"/>
                            <a:gd name="T60" fmla="*/ 0 w 140"/>
                            <a:gd name="T61" fmla="*/ 0 h 21"/>
                            <a:gd name="T62" fmla="*/ 0 w 140"/>
                            <a:gd name="T63" fmla="*/ 0 h 21"/>
                            <a:gd name="T64" fmla="*/ 0 w 140"/>
                            <a:gd name="T65" fmla="*/ 0 h 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0"/>
                            <a:gd name="T100" fmla="*/ 0 h 21"/>
                            <a:gd name="T101" fmla="*/ 140 w 140"/>
                            <a:gd name="T102" fmla="*/ 21 h 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0" h="21">
                              <a:moveTo>
                                <a:pt x="13" y="0"/>
                              </a:moveTo>
                              <a:lnTo>
                                <a:pt x="10" y="0"/>
                              </a:lnTo>
                              <a:lnTo>
                                <a:pt x="6" y="2"/>
                              </a:lnTo>
                              <a:lnTo>
                                <a:pt x="4" y="2"/>
                              </a:lnTo>
                              <a:lnTo>
                                <a:pt x="0" y="6"/>
                              </a:lnTo>
                              <a:lnTo>
                                <a:pt x="0" y="8"/>
                              </a:lnTo>
                              <a:lnTo>
                                <a:pt x="0" y="11"/>
                              </a:lnTo>
                              <a:lnTo>
                                <a:pt x="0" y="13"/>
                              </a:lnTo>
                              <a:lnTo>
                                <a:pt x="0" y="16"/>
                              </a:lnTo>
                              <a:lnTo>
                                <a:pt x="4" y="19"/>
                              </a:lnTo>
                              <a:lnTo>
                                <a:pt x="4" y="21"/>
                              </a:lnTo>
                              <a:lnTo>
                                <a:pt x="6" y="21"/>
                              </a:lnTo>
                              <a:lnTo>
                                <a:pt x="10" y="21"/>
                              </a:lnTo>
                              <a:lnTo>
                                <a:pt x="125" y="21"/>
                              </a:lnTo>
                              <a:lnTo>
                                <a:pt x="131" y="21"/>
                              </a:lnTo>
                              <a:lnTo>
                                <a:pt x="134" y="21"/>
                              </a:lnTo>
                              <a:lnTo>
                                <a:pt x="138" y="19"/>
                              </a:lnTo>
                              <a:lnTo>
                                <a:pt x="138" y="16"/>
                              </a:lnTo>
                              <a:lnTo>
                                <a:pt x="140" y="16"/>
                              </a:lnTo>
                              <a:lnTo>
                                <a:pt x="140" y="13"/>
                              </a:lnTo>
                              <a:lnTo>
                                <a:pt x="140" y="11"/>
                              </a:lnTo>
                              <a:lnTo>
                                <a:pt x="140" y="8"/>
                              </a:lnTo>
                              <a:lnTo>
                                <a:pt x="138" y="6"/>
                              </a:lnTo>
                              <a:lnTo>
                                <a:pt x="138" y="2"/>
                              </a:lnTo>
                              <a:lnTo>
                                <a:pt x="134" y="2"/>
                              </a:lnTo>
                              <a:lnTo>
                                <a:pt x="131" y="2"/>
                              </a:lnTo>
                              <a:lnTo>
                                <a:pt x="129"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875" name="Line 977"/>
                        <p:cNvSpPr>
                          <a:spLocks noChangeShapeType="1"/>
                        </p:cNvSpPr>
                        <p:nvPr/>
                      </p:nvSpPr>
                      <p:spPr bwMode="auto">
                        <a:xfrm>
                          <a:off x="2453" y="1873"/>
                          <a:ext cx="1" cy="1"/>
                        </a:xfrm>
                        <a:prstGeom prst="line">
                          <a:avLst/>
                        </a:prstGeom>
                        <a:noFill/>
                        <a:ln w="28575">
                          <a:solidFill>
                            <a:schemeClr val="tx1"/>
                          </a:solidFill>
                          <a:round/>
                          <a:headEnd/>
                          <a:tailEnd/>
                        </a:ln>
                      </p:spPr>
                      <p:txBody>
                        <a:bodyPr/>
                        <a:lstStyle/>
                        <a:p>
                          <a:endParaRPr lang="fr-CA"/>
                        </a:p>
                      </p:txBody>
                    </p:sp>
                    <p:sp>
                      <p:nvSpPr>
                        <p:cNvPr id="122876" name="Freeform 978"/>
                        <p:cNvSpPr>
                          <a:spLocks/>
                        </p:cNvSpPr>
                        <p:nvPr/>
                      </p:nvSpPr>
                      <p:spPr bwMode="auto">
                        <a:xfrm>
                          <a:off x="2453" y="1864"/>
                          <a:ext cx="6" cy="11"/>
                        </a:xfrm>
                        <a:custGeom>
                          <a:avLst/>
                          <a:gdLst>
                            <a:gd name="T0" fmla="*/ 0 w 24"/>
                            <a:gd name="T1" fmla="*/ 0 h 53"/>
                            <a:gd name="T2" fmla="*/ 0 w 24"/>
                            <a:gd name="T3" fmla="*/ 0 h 53"/>
                            <a:gd name="T4" fmla="*/ 0 w 24"/>
                            <a:gd name="T5" fmla="*/ 0 h 53"/>
                            <a:gd name="T6" fmla="*/ 0 w 24"/>
                            <a:gd name="T7" fmla="*/ 0 h 53"/>
                            <a:gd name="T8" fmla="*/ 0 w 24"/>
                            <a:gd name="T9" fmla="*/ 0 h 53"/>
                            <a:gd name="T10" fmla="*/ 0 w 24"/>
                            <a:gd name="T11" fmla="*/ 0 h 53"/>
                            <a:gd name="T12" fmla="*/ 0 w 24"/>
                            <a:gd name="T13" fmla="*/ 0 h 53"/>
                            <a:gd name="T14" fmla="*/ 0 w 24"/>
                            <a:gd name="T15" fmla="*/ 0 h 53"/>
                            <a:gd name="T16" fmla="*/ 0 w 24"/>
                            <a:gd name="T17" fmla="*/ 0 h 53"/>
                            <a:gd name="T18" fmla="*/ 0 w 24"/>
                            <a:gd name="T19" fmla="*/ 0 h 53"/>
                            <a:gd name="T20" fmla="*/ 0 w 24"/>
                            <a:gd name="T21" fmla="*/ 0 h 53"/>
                            <a:gd name="T22" fmla="*/ 0 w 24"/>
                            <a:gd name="T23" fmla="*/ 0 h 53"/>
                            <a:gd name="T24" fmla="*/ 0 w 24"/>
                            <a:gd name="T25" fmla="*/ 0 h 53"/>
                            <a:gd name="T26" fmla="*/ 0 w 24"/>
                            <a:gd name="T27" fmla="*/ 0 h 53"/>
                            <a:gd name="T28" fmla="*/ 0 w 24"/>
                            <a:gd name="T29" fmla="*/ 0 h 53"/>
                            <a:gd name="T30" fmla="*/ 0 w 24"/>
                            <a:gd name="T31" fmla="*/ 0 h 53"/>
                            <a:gd name="T32" fmla="*/ 0 w 24"/>
                            <a:gd name="T33" fmla="*/ 0 h 53"/>
                            <a:gd name="T34" fmla="*/ 0 w 24"/>
                            <a:gd name="T35" fmla="*/ 0 h 53"/>
                            <a:gd name="T36" fmla="*/ 0 w 24"/>
                            <a:gd name="T37" fmla="*/ 0 h 53"/>
                            <a:gd name="T38" fmla="*/ 0 w 24"/>
                            <a:gd name="T39" fmla="*/ 0 h 53"/>
                            <a:gd name="T40" fmla="*/ 0 w 24"/>
                            <a:gd name="T41" fmla="*/ 0 h 53"/>
                            <a:gd name="T42" fmla="*/ 0 w 24"/>
                            <a:gd name="T43" fmla="*/ 0 h 53"/>
                            <a:gd name="T44" fmla="*/ 0 w 24"/>
                            <a:gd name="T45" fmla="*/ 0 h 53"/>
                            <a:gd name="T46" fmla="*/ 0 w 24"/>
                            <a:gd name="T47" fmla="*/ 0 h 53"/>
                            <a:gd name="T48" fmla="*/ 0 w 24"/>
                            <a:gd name="T49" fmla="*/ 0 h 53"/>
                            <a:gd name="T50" fmla="*/ 0 w 24"/>
                            <a:gd name="T51" fmla="*/ 0 h 53"/>
                            <a:gd name="T52" fmla="*/ 0 w 24"/>
                            <a:gd name="T53" fmla="*/ 0 h 53"/>
                            <a:gd name="T54" fmla="*/ 0 w 24"/>
                            <a:gd name="T55" fmla="*/ 0 h 53"/>
                            <a:gd name="T56" fmla="*/ 0 w 24"/>
                            <a:gd name="T57" fmla="*/ 0 h 53"/>
                            <a:gd name="T58" fmla="*/ 0 w 24"/>
                            <a:gd name="T59" fmla="*/ 0 h 53"/>
                            <a:gd name="T60" fmla="*/ 0 w 24"/>
                            <a:gd name="T61" fmla="*/ 0 h 53"/>
                            <a:gd name="T62" fmla="*/ 0 w 24"/>
                            <a:gd name="T63" fmla="*/ 0 h 53"/>
                            <a:gd name="T64" fmla="*/ 0 w 24"/>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
                            <a:gd name="T100" fmla="*/ 0 h 53"/>
                            <a:gd name="T101" fmla="*/ 24 w 24"/>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 h="53">
                              <a:moveTo>
                                <a:pt x="0" y="43"/>
                              </a:moveTo>
                              <a:lnTo>
                                <a:pt x="0" y="45"/>
                              </a:lnTo>
                              <a:lnTo>
                                <a:pt x="0" y="48"/>
                              </a:lnTo>
                              <a:lnTo>
                                <a:pt x="2" y="48"/>
                              </a:lnTo>
                              <a:lnTo>
                                <a:pt x="2" y="51"/>
                              </a:lnTo>
                              <a:lnTo>
                                <a:pt x="6" y="53"/>
                              </a:lnTo>
                              <a:lnTo>
                                <a:pt x="9" y="53"/>
                              </a:lnTo>
                              <a:lnTo>
                                <a:pt x="13" y="53"/>
                              </a:lnTo>
                              <a:lnTo>
                                <a:pt x="15" y="53"/>
                              </a:lnTo>
                              <a:lnTo>
                                <a:pt x="18" y="53"/>
                              </a:lnTo>
                              <a:lnTo>
                                <a:pt x="22" y="51"/>
                              </a:lnTo>
                              <a:lnTo>
                                <a:pt x="22" y="48"/>
                              </a:lnTo>
                              <a:lnTo>
                                <a:pt x="24" y="48"/>
                              </a:lnTo>
                              <a:lnTo>
                                <a:pt x="24" y="45"/>
                              </a:lnTo>
                              <a:lnTo>
                                <a:pt x="24" y="15"/>
                              </a:lnTo>
                              <a:lnTo>
                                <a:pt x="24" y="9"/>
                              </a:lnTo>
                              <a:lnTo>
                                <a:pt x="24" y="6"/>
                              </a:lnTo>
                              <a:lnTo>
                                <a:pt x="22" y="6"/>
                              </a:lnTo>
                              <a:lnTo>
                                <a:pt x="22" y="4"/>
                              </a:lnTo>
                              <a:lnTo>
                                <a:pt x="18" y="4"/>
                              </a:lnTo>
                              <a:lnTo>
                                <a:pt x="15" y="0"/>
                              </a:lnTo>
                              <a:lnTo>
                                <a:pt x="13" y="0"/>
                              </a:lnTo>
                              <a:lnTo>
                                <a:pt x="9" y="0"/>
                              </a:lnTo>
                              <a:lnTo>
                                <a:pt x="6" y="0"/>
                              </a:lnTo>
                              <a:lnTo>
                                <a:pt x="6" y="4"/>
                              </a:lnTo>
                              <a:lnTo>
                                <a:pt x="2" y="4"/>
                              </a:lnTo>
                              <a:lnTo>
                                <a:pt x="2" y="6"/>
                              </a:lnTo>
                              <a:lnTo>
                                <a:pt x="0" y="6"/>
                              </a:lnTo>
                              <a:lnTo>
                                <a:pt x="0" y="12"/>
                              </a:lnTo>
                              <a:lnTo>
                                <a:pt x="0" y="43"/>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877" name="Line 979"/>
                        <p:cNvSpPr>
                          <a:spLocks noChangeShapeType="1"/>
                        </p:cNvSpPr>
                        <p:nvPr/>
                      </p:nvSpPr>
                      <p:spPr bwMode="auto">
                        <a:xfrm>
                          <a:off x="2456" y="1864"/>
                          <a:ext cx="1" cy="1"/>
                        </a:xfrm>
                        <a:prstGeom prst="line">
                          <a:avLst/>
                        </a:prstGeom>
                        <a:noFill/>
                        <a:ln w="28575">
                          <a:solidFill>
                            <a:schemeClr val="tx1"/>
                          </a:solidFill>
                          <a:round/>
                          <a:headEnd/>
                          <a:tailEnd/>
                        </a:ln>
                      </p:spPr>
                      <p:txBody>
                        <a:bodyPr/>
                        <a:lstStyle/>
                        <a:p>
                          <a:endParaRPr lang="fr-CA"/>
                        </a:p>
                      </p:txBody>
                    </p:sp>
                    <p:sp>
                      <p:nvSpPr>
                        <p:cNvPr id="122878" name="Freeform 980"/>
                        <p:cNvSpPr>
                          <a:spLocks/>
                        </p:cNvSpPr>
                        <p:nvPr/>
                      </p:nvSpPr>
                      <p:spPr bwMode="auto">
                        <a:xfrm>
                          <a:off x="2453" y="1864"/>
                          <a:ext cx="9" cy="5"/>
                        </a:xfrm>
                        <a:custGeom>
                          <a:avLst/>
                          <a:gdLst>
                            <a:gd name="T0" fmla="*/ 0 w 37"/>
                            <a:gd name="T1" fmla="*/ 0 h 23"/>
                            <a:gd name="T2" fmla="*/ 0 w 37"/>
                            <a:gd name="T3" fmla="*/ 0 h 23"/>
                            <a:gd name="T4" fmla="*/ 0 w 37"/>
                            <a:gd name="T5" fmla="*/ 0 h 23"/>
                            <a:gd name="T6" fmla="*/ 0 w 37"/>
                            <a:gd name="T7" fmla="*/ 0 h 23"/>
                            <a:gd name="T8" fmla="*/ 0 w 37"/>
                            <a:gd name="T9" fmla="*/ 0 h 23"/>
                            <a:gd name="T10" fmla="*/ 0 w 37"/>
                            <a:gd name="T11" fmla="*/ 0 h 23"/>
                            <a:gd name="T12" fmla="*/ 0 w 37"/>
                            <a:gd name="T13" fmla="*/ 0 h 23"/>
                            <a:gd name="T14" fmla="*/ 0 w 37"/>
                            <a:gd name="T15" fmla="*/ 0 h 23"/>
                            <a:gd name="T16" fmla="*/ 0 w 37"/>
                            <a:gd name="T17" fmla="*/ 0 h 23"/>
                            <a:gd name="T18" fmla="*/ 0 w 37"/>
                            <a:gd name="T19" fmla="*/ 0 h 23"/>
                            <a:gd name="T20" fmla="*/ 0 w 37"/>
                            <a:gd name="T21" fmla="*/ 0 h 23"/>
                            <a:gd name="T22" fmla="*/ 0 w 37"/>
                            <a:gd name="T23" fmla="*/ 0 h 23"/>
                            <a:gd name="T24" fmla="*/ 0 w 37"/>
                            <a:gd name="T25" fmla="*/ 0 h 23"/>
                            <a:gd name="T26" fmla="*/ 0 w 37"/>
                            <a:gd name="T27" fmla="*/ 0 h 23"/>
                            <a:gd name="T28" fmla="*/ 0 w 37"/>
                            <a:gd name="T29" fmla="*/ 0 h 23"/>
                            <a:gd name="T30" fmla="*/ 0 w 37"/>
                            <a:gd name="T31" fmla="*/ 0 h 23"/>
                            <a:gd name="T32" fmla="*/ 0 w 37"/>
                            <a:gd name="T33" fmla="*/ 0 h 23"/>
                            <a:gd name="T34" fmla="*/ 0 w 37"/>
                            <a:gd name="T35" fmla="*/ 0 h 23"/>
                            <a:gd name="T36" fmla="*/ 0 w 37"/>
                            <a:gd name="T37" fmla="*/ 0 h 23"/>
                            <a:gd name="T38" fmla="*/ 0 w 37"/>
                            <a:gd name="T39" fmla="*/ 0 h 23"/>
                            <a:gd name="T40" fmla="*/ 0 w 37"/>
                            <a:gd name="T41" fmla="*/ 0 h 23"/>
                            <a:gd name="T42" fmla="*/ 0 w 37"/>
                            <a:gd name="T43" fmla="*/ 0 h 23"/>
                            <a:gd name="T44" fmla="*/ 0 w 37"/>
                            <a:gd name="T45" fmla="*/ 0 h 23"/>
                            <a:gd name="T46" fmla="*/ 0 w 37"/>
                            <a:gd name="T47" fmla="*/ 0 h 23"/>
                            <a:gd name="T48" fmla="*/ 0 w 37"/>
                            <a:gd name="T49" fmla="*/ 0 h 23"/>
                            <a:gd name="T50" fmla="*/ 0 w 37"/>
                            <a:gd name="T51" fmla="*/ 0 h 23"/>
                            <a:gd name="T52" fmla="*/ 0 w 37"/>
                            <a:gd name="T53" fmla="*/ 0 h 23"/>
                            <a:gd name="T54" fmla="*/ 0 w 37"/>
                            <a:gd name="T55" fmla="*/ 0 h 23"/>
                            <a:gd name="T56" fmla="*/ 0 w 37"/>
                            <a:gd name="T57" fmla="*/ 0 h 23"/>
                            <a:gd name="T58" fmla="*/ 0 w 37"/>
                            <a:gd name="T59" fmla="*/ 0 h 23"/>
                            <a:gd name="T60" fmla="*/ 0 w 37"/>
                            <a:gd name="T61" fmla="*/ 0 h 23"/>
                            <a:gd name="T62" fmla="*/ 0 w 37"/>
                            <a:gd name="T63" fmla="*/ 0 h 23"/>
                            <a:gd name="T64" fmla="*/ 0 w 37"/>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23"/>
                            <a:gd name="T101" fmla="*/ 37 w 37"/>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23">
                              <a:moveTo>
                                <a:pt x="13" y="0"/>
                              </a:moveTo>
                              <a:lnTo>
                                <a:pt x="9" y="0"/>
                              </a:lnTo>
                              <a:lnTo>
                                <a:pt x="6" y="0"/>
                              </a:lnTo>
                              <a:lnTo>
                                <a:pt x="6" y="4"/>
                              </a:lnTo>
                              <a:lnTo>
                                <a:pt x="2" y="4"/>
                              </a:lnTo>
                              <a:lnTo>
                                <a:pt x="2" y="6"/>
                              </a:lnTo>
                              <a:lnTo>
                                <a:pt x="0" y="6"/>
                              </a:lnTo>
                              <a:lnTo>
                                <a:pt x="0" y="9"/>
                              </a:lnTo>
                              <a:lnTo>
                                <a:pt x="0" y="12"/>
                              </a:lnTo>
                              <a:lnTo>
                                <a:pt x="0" y="15"/>
                              </a:lnTo>
                              <a:lnTo>
                                <a:pt x="0" y="17"/>
                              </a:lnTo>
                              <a:lnTo>
                                <a:pt x="2" y="17"/>
                              </a:lnTo>
                              <a:lnTo>
                                <a:pt x="2" y="21"/>
                              </a:lnTo>
                              <a:lnTo>
                                <a:pt x="6" y="21"/>
                              </a:lnTo>
                              <a:lnTo>
                                <a:pt x="6" y="23"/>
                              </a:lnTo>
                              <a:lnTo>
                                <a:pt x="9" y="23"/>
                              </a:lnTo>
                              <a:lnTo>
                                <a:pt x="22" y="23"/>
                              </a:lnTo>
                              <a:lnTo>
                                <a:pt x="28" y="23"/>
                              </a:lnTo>
                              <a:lnTo>
                                <a:pt x="31" y="23"/>
                              </a:lnTo>
                              <a:lnTo>
                                <a:pt x="35" y="21"/>
                              </a:lnTo>
                              <a:lnTo>
                                <a:pt x="37" y="17"/>
                              </a:lnTo>
                              <a:lnTo>
                                <a:pt x="37" y="15"/>
                              </a:lnTo>
                              <a:lnTo>
                                <a:pt x="37" y="12"/>
                              </a:lnTo>
                              <a:lnTo>
                                <a:pt x="37" y="9"/>
                              </a:lnTo>
                              <a:lnTo>
                                <a:pt x="37" y="6"/>
                              </a:lnTo>
                              <a:lnTo>
                                <a:pt x="35" y="4"/>
                              </a:lnTo>
                              <a:lnTo>
                                <a:pt x="31" y="0"/>
                              </a:lnTo>
                              <a:lnTo>
                                <a:pt x="24"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879" name="Line 981"/>
                        <p:cNvSpPr>
                          <a:spLocks noChangeShapeType="1"/>
                        </p:cNvSpPr>
                        <p:nvPr/>
                      </p:nvSpPr>
                      <p:spPr bwMode="auto">
                        <a:xfrm>
                          <a:off x="2456" y="1867"/>
                          <a:ext cx="1" cy="1"/>
                        </a:xfrm>
                        <a:prstGeom prst="line">
                          <a:avLst/>
                        </a:prstGeom>
                        <a:noFill/>
                        <a:ln w="28575">
                          <a:solidFill>
                            <a:schemeClr val="tx1"/>
                          </a:solidFill>
                          <a:round/>
                          <a:headEnd/>
                          <a:tailEnd/>
                        </a:ln>
                      </p:spPr>
                      <p:txBody>
                        <a:bodyPr/>
                        <a:lstStyle/>
                        <a:p>
                          <a:endParaRPr lang="fr-CA"/>
                        </a:p>
                      </p:txBody>
                    </p:sp>
                    <p:sp>
                      <p:nvSpPr>
                        <p:cNvPr id="122880" name="Freeform 982"/>
                        <p:cNvSpPr>
                          <a:spLocks/>
                        </p:cNvSpPr>
                        <p:nvPr/>
                      </p:nvSpPr>
                      <p:spPr bwMode="auto">
                        <a:xfrm>
                          <a:off x="2456" y="1861"/>
                          <a:ext cx="6" cy="8"/>
                        </a:xfrm>
                        <a:custGeom>
                          <a:avLst/>
                          <a:gdLst>
                            <a:gd name="T0" fmla="*/ 0 w 24"/>
                            <a:gd name="T1" fmla="*/ 0 h 40"/>
                            <a:gd name="T2" fmla="*/ 0 w 24"/>
                            <a:gd name="T3" fmla="*/ 0 h 40"/>
                            <a:gd name="T4" fmla="*/ 0 w 24"/>
                            <a:gd name="T5" fmla="*/ 0 h 40"/>
                            <a:gd name="T6" fmla="*/ 0 w 24"/>
                            <a:gd name="T7" fmla="*/ 0 h 40"/>
                            <a:gd name="T8" fmla="*/ 0 w 24"/>
                            <a:gd name="T9" fmla="*/ 0 h 40"/>
                            <a:gd name="T10" fmla="*/ 0 w 24"/>
                            <a:gd name="T11" fmla="*/ 0 h 40"/>
                            <a:gd name="T12" fmla="*/ 0 w 24"/>
                            <a:gd name="T13" fmla="*/ 0 h 40"/>
                            <a:gd name="T14" fmla="*/ 0 w 24"/>
                            <a:gd name="T15" fmla="*/ 0 h 40"/>
                            <a:gd name="T16" fmla="*/ 0 w 24"/>
                            <a:gd name="T17" fmla="*/ 0 h 40"/>
                            <a:gd name="T18" fmla="*/ 0 w 24"/>
                            <a:gd name="T19" fmla="*/ 0 h 40"/>
                            <a:gd name="T20" fmla="*/ 0 w 24"/>
                            <a:gd name="T21" fmla="*/ 0 h 40"/>
                            <a:gd name="T22" fmla="*/ 0 w 24"/>
                            <a:gd name="T23" fmla="*/ 0 h 40"/>
                            <a:gd name="T24" fmla="*/ 0 w 24"/>
                            <a:gd name="T25" fmla="*/ 0 h 40"/>
                            <a:gd name="T26" fmla="*/ 0 w 24"/>
                            <a:gd name="T27" fmla="*/ 0 h 40"/>
                            <a:gd name="T28" fmla="*/ 0 w 24"/>
                            <a:gd name="T29" fmla="*/ 0 h 40"/>
                            <a:gd name="T30" fmla="*/ 0 w 24"/>
                            <a:gd name="T31" fmla="*/ 0 h 40"/>
                            <a:gd name="T32" fmla="*/ 0 w 24"/>
                            <a:gd name="T33" fmla="*/ 0 h 40"/>
                            <a:gd name="T34" fmla="*/ 0 w 24"/>
                            <a:gd name="T35" fmla="*/ 0 h 40"/>
                            <a:gd name="T36" fmla="*/ 0 w 24"/>
                            <a:gd name="T37" fmla="*/ 0 h 40"/>
                            <a:gd name="T38" fmla="*/ 0 w 24"/>
                            <a:gd name="T39" fmla="*/ 0 h 40"/>
                            <a:gd name="T40" fmla="*/ 0 w 24"/>
                            <a:gd name="T41" fmla="*/ 0 h 40"/>
                            <a:gd name="T42" fmla="*/ 0 w 24"/>
                            <a:gd name="T43" fmla="*/ 0 h 40"/>
                            <a:gd name="T44" fmla="*/ 0 w 24"/>
                            <a:gd name="T45" fmla="*/ 0 h 40"/>
                            <a:gd name="T46" fmla="*/ 0 w 24"/>
                            <a:gd name="T47" fmla="*/ 0 h 40"/>
                            <a:gd name="T48" fmla="*/ 0 w 24"/>
                            <a:gd name="T49" fmla="*/ 0 h 40"/>
                            <a:gd name="T50" fmla="*/ 0 w 24"/>
                            <a:gd name="T51" fmla="*/ 0 h 40"/>
                            <a:gd name="T52" fmla="*/ 0 w 24"/>
                            <a:gd name="T53" fmla="*/ 0 h 40"/>
                            <a:gd name="T54" fmla="*/ 0 w 24"/>
                            <a:gd name="T55" fmla="*/ 0 h 40"/>
                            <a:gd name="T56" fmla="*/ 0 w 24"/>
                            <a:gd name="T57" fmla="*/ 0 h 40"/>
                            <a:gd name="T58" fmla="*/ 0 w 24"/>
                            <a:gd name="T59" fmla="*/ 0 h 40"/>
                            <a:gd name="T60" fmla="*/ 0 w 24"/>
                            <a:gd name="T61" fmla="*/ 0 h 40"/>
                            <a:gd name="T62" fmla="*/ 0 w 24"/>
                            <a:gd name="T63" fmla="*/ 0 h 40"/>
                            <a:gd name="T64" fmla="*/ 0 w 24"/>
                            <a:gd name="T65" fmla="*/ 0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
                            <a:gd name="T100" fmla="*/ 0 h 40"/>
                            <a:gd name="T101" fmla="*/ 24 w 24"/>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 h="40">
                              <a:moveTo>
                                <a:pt x="0" y="29"/>
                              </a:moveTo>
                              <a:lnTo>
                                <a:pt x="0" y="32"/>
                              </a:lnTo>
                              <a:lnTo>
                                <a:pt x="2" y="34"/>
                              </a:lnTo>
                              <a:lnTo>
                                <a:pt x="5" y="38"/>
                              </a:lnTo>
                              <a:lnTo>
                                <a:pt x="9" y="40"/>
                              </a:lnTo>
                              <a:lnTo>
                                <a:pt x="11" y="40"/>
                              </a:lnTo>
                              <a:lnTo>
                                <a:pt x="15" y="40"/>
                              </a:lnTo>
                              <a:lnTo>
                                <a:pt x="18" y="40"/>
                              </a:lnTo>
                              <a:lnTo>
                                <a:pt x="22" y="38"/>
                              </a:lnTo>
                              <a:lnTo>
                                <a:pt x="24" y="34"/>
                              </a:lnTo>
                              <a:lnTo>
                                <a:pt x="24" y="32"/>
                              </a:lnTo>
                              <a:lnTo>
                                <a:pt x="24" y="17"/>
                              </a:lnTo>
                              <a:lnTo>
                                <a:pt x="24" y="12"/>
                              </a:lnTo>
                              <a:lnTo>
                                <a:pt x="24" y="9"/>
                              </a:lnTo>
                              <a:lnTo>
                                <a:pt x="24" y="6"/>
                              </a:lnTo>
                              <a:lnTo>
                                <a:pt x="22" y="6"/>
                              </a:lnTo>
                              <a:lnTo>
                                <a:pt x="22" y="4"/>
                              </a:lnTo>
                              <a:lnTo>
                                <a:pt x="18" y="4"/>
                              </a:lnTo>
                              <a:lnTo>
                                <a:pt x="15" y="0"/>
                              </a:lnTo>
                              <a:lnTo>
                                <a:pt x="11" y="0"/>
                              </a:lnTo>
                              <a:lnTo>
                                <a:pt x="9" y="4"/>
                              </a:lnTo>
                              <a:lnTo>
                                <a:pt x="5" y="4"/>
                              </a:lnTo>
                              <a:lnTo>
                                <a:pt x="5" y="6"/>
                              </a:lnTo>
                              <a:lnTo>
                                <a:pt x="2" y="6"/>
                              </a:lnTo>
                              <a:lnTo>
                                <a:pt x="2" y="9"/>
                              </a:lnTo>
                              <a:lnTo>
                                <a:pt x="0" y="15"/>
                              </a:lnTo>
                              <a:lnTo>
                                <a:pt x="0" y="29"/>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881" name="Line 983"/>
                        <p:cNvSpPr>
                          <a:spLocks noChangeShapeType="1"/>
                        </p:cNvSpPr>
                        <p:nvPr/>
                      </p:nvSpPr>
                      <p:spPr bwMode="auto">
                        <a:xfrm>
                          <a:off x="2459" y="1861"/>
                          <a:ext cx="1" cy="1"/>
                        </a:xfrm>
                        <a:prstGeom prst="line">
                          <a:avLst/>
                        </a:prstGeom>
                        <a:noFill/>
                        <a:ln w="28575">
                          <a:solidFill>
                            <a:schemeClr val="tx1"/>
                          </a:solidFill>
                          <a:round/>
                          <a:headEnd/>
                          <a:tailEnd/>
                        </a:ln>
                      </p:spPr>
                      <p:txBody>
                        <a:bodyPr/>
                        <a:lstStyle/>
                        <a:p>
                          <a:endParaRPr lang="fr-CA"/>
                        </a:p>
                      </p:txBody>
                    </p:sp>
                    <p:sp>
                      <p:nvSpPr>
                        <p:cNvPr id="122882" name="Freeform 984"/>
                        <p:cNvSpPr>
                          <a:spLocks/>
                        </p:cNvSpPr>
                        <p:nvPr/>
                      </p:nvSpPr>
                      <p:spPr bwMode="auto">
                        <a:xfrm>
                          <a:off x="2456" y="1861"/>
                          <a:ext cx="10" cy="5"/>
                        </a:xfrm>
                        <a:custGeom>
                          <a:avLst/>
                          <a:gdLst>
                            <a:gd name="T0" fmla="*/ 0 w 41"/>
                            <a:gd name="T1" fmla="*/ 0 h 23"/>
                            <a:gd name="T2" fmla="*/ 0 w 41"/>
                            <a:gd name="T3" fmla="*/ 0 h 23"/>
                            <a:gd name="T4" fmla="*/ 0 w 41"/>
                            <a:gd name="T5" fmla="*/ 0 h 23"/>
                            <a:gd name="T6" fmla="*/ 0 w 41"/>
                            <a:gd name="T7" fmla="*/ 0 h 23"/>
                            <a:gd name="T8" fmla="*/ 0 w 41"/>
                            <a:gd name="T9" fmla="*/ 0 h 23"/>
                            <a:gd name="T10" fmla="*/ 0 w 41"/>
                            <a:gd name="T11" fmla="*/ 0 h 23"/>
                            <a:gd name="T12" fmla="*/ 0 w 41"/>
                            <a:gd name="T13" fmla="*/ 0 h 23"/>
                            <a:gd name="T14" fmla="*/ 0 w 41"/>
                            <a:gd name="T15" fmla="*/ 0 h 23"/>
                            <a:gd name="T16" fmla="*/ 0 w 41"/>
                            <a:gd name="T17" fmla="*/ 0 h 23"/>
                            <a:gd name="T18" fmla="*/ 0 w 41"/>
                            <a:gd name="T19" fmla="*/ 0 h 23"/>
                            <a:gd name="T20" fmla="*/ 0 w 41"/>
                            <a:gd name="T21" fmla="*/ 0 h 23"/>
                            <a:gd name="T22" fmla="*/ 0 w 41"/>
                            <a:gd name="T23" fmla="*/ 0 h 23"/>
                            <a:gd name="T24" fmla="*/ 0 w 41"/>
                            <a:gd name="T25" fmla="*/ 0 h 23"/>
                            <a:gd name="T26" fmla="*/ 0 w 41"/>
                            <a:gd name="T27" fmla="*/ 0 h 23"/>
                            <a:gd name="T28" fmla="*/ 0 w 41"/>
                            <a:gd name="T29" fmla="*/ 0 h 23"/>
                            <a:gd name="T30" fmla="*/ 0 w 41"/>
                            <a:gd name="T31" fmla="*/ 0 h 23"/>
                            <a:gd name="T32" fmla="*/ 0 w 41"/>
                            <a:gd name="T33" fmla="*/ 0 h 23"/>
                            <a:gd name="T34" fmla="*/ 0 w 41"/>
                            <a:gd name="T35" fmla="*/ 0 h 23"/>
                            <a:gd name="T36" fmla="*/ 0 w 41"/>
                            <a:gd name="T37" fmla="*/ 0 h 23"/>
                            <a:gd name="T38" fmla="*/ 0 w 41"/>
                            <a:gd name="T39" fmla="*/ 0 h 23"/>
                            <a:gd name="T40" fmla="*/ 0 w 41"/>
                            <a:gd name="T41" fmla="*/ 0 h 23"/>
                            <a:gd name="T42" fmla="*/ 0 w 41"/>
                            <a:gd name="T43" fmla="*/ 0 h 23"/>
                            <a:gd name="T44" fmla="*/ 0 w 41"/>
                            <a:gd name="T45" fmla="*/ 0 h 23"/>
                            <a:gd name="T46" fmla="*/ 0 w 41"/>
                            <a:gd name="T47" fmla="*/ 0 h 23"/>
                            <a:gd name="T48" fmla="*/ 0 w 41"/>
                            <a:gd name="T49" fmla="*/ 0 h 23"/>
                            <a:gd name="T50" fmla="*/ 0 w 41"/>
                            <a:gd name="T51" fmla="*/ 0 h 23"/>
                            <a:gd name="T52" fmla="*/ 0 w 41"/>
                            <a:gd name="T53" fmla="*/ 0 h 23"/>
                            <a:gd name="T54" fmla="*/ 0 w 41"/>
                            <a:gd name="T55" fmla="*/ 0 h 23"/>
                            <a:gd name="T56" fmla="*/ 0 w 41"/>
                            <a:gd name="T57" fmla="*/ 0 h 23"/>
                            <a:gd name="T58" fmla="*/ 0 w 41"/>
                            <a:gd name="T59" fmla="*/ 0 h 23"/>
                            <a:gd name="T60" fmla="*/ 0 w 41"/>
                            <a:gd name="T61" fmla="*/ 0 h 23"/>
                            <a:gd name="T62" fmla="*/ 0 w 41"/>
                            <a:gd name="T63" fmla="*/ 0 h 23"/>
                            <a:gd name="T64" fmla="*/ 0 w 41"/>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3"/>
                            <a:gd name="T101" fmla="*/ 41 w 41"/>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3">
                              <a:moveTo>
                                <a:pt x="11" y="0"/>
                              </a:moveTo>
                              <a:lnTo>
                                <a:pt x="11" y="0"/>
                              </a:lnTo>
                              <a:lnTo>
                                <a:pt x="9" y="4"/>
                              </a:lnTo>
                              <a:lnTo>
                                <a:pt x="5" y="4"/>
                              </a:lnTo>
                              <a:lnTo>
                                <a:pt x="5" y="6"/>
                              </a:lnTo>
                              <a:lnTo>
                                <a:pt x="2" y="6"/>
                              </a:lnTo>
                              <a:lnTo>
                                <a:pt x="2" y="9"/>
                              </a:lnTo>
                              <a:lnTo>
                                <a:pt x="0" y="12"/>
                              </a:lnTo>
                              <a:lnTo>
                                <a:pt x="0" y="15"/>
                              </a:lnTo>
                              <a:lnTo>
                                <a:pt x="2" y="17"/>
                              </a:lnTo>
                              <a:lnTo>
                                <a:pt x="2" y="21"/>
                              </a:lnTo>
                              <a:lnTo>
                                <a:pt x="5" y="21"/>
                              </a:lnTo>
                              <a:lnTo>
                                <a:pt x="5" y="23"/>
                              </a:lnTo>
                              <a:lnTo>
                                <a:pt x="9" y="23"/>
                              </a:lnTo>
                              <a:lnTo>
                                <a:pt x="11" y="23"/>
                              </a:lnTo>
                              <a:lnTo>
                                <a:pt x="24" y="23"/>
                              </a:lnTo>
                              <a:lnTo>
                                <a:pt x="31" y="23"/>
                              </a:lnTo>
                              <a:lnTo>
                                <a:pt x="34" y="23"/>
                              </a:lnTo>
                              <a:lnTo>
                                <a:pt x="37" y="21"/>
                              </a:lnTo>
                              <a:lnTo>
                                <a:pt x="41" y="17"/>
                              </a:lnTo>
                              <a:lnTo>
                                <a:pt x="41" y="15"/>
                              </a:lnTo>
                              <a:lnTo>
                                <a:pt x="41" y="12"/>
                              </a:lnTo>
                              <a:lnTo>
                                <a:pt x="41" y="9"/>
                              </a:lnTo>
                              <a:lnTo>
                                <a:pt x="37" y="6"/>
                              </a:lnTo>
                              <a:lnTo>
                                <a:pt x="34" y="4"/>
                              </a:lnTo>
                              <a:lnTo>
                                <a:pt x="31" y="4"/>
                              </a:lnTo>
                              <a:lnTo>
                                <a:pt x="24" y="0"/>
                              </a:lnTo>
                              <a:lnTo>
                                <a:pt x="11"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883" name="Line 985"/>
                        <p:cNvSpPr>
                          <a:spLocks noChangeShapeType="1"/>
                        </p:cNvSpPr>
                        <p:nvPr/>
                      </p:nvSpPr>
                      <p:spPr bwMode="auto">
                        <a:xfrm>
                          <a:off x="2460" y="1863"/>
                          <a:ext cx="1" cy="1"/>
                        </a:xfrm>
                        <a:prstGeom prst="line">
                          <a:avLst/>
                        </a:prstGeom>
                        <a:noFill/>
                        <a:ln w="28575">
                          <a:solidFill>
                            <a:schemeClr val="tx1"/>
                          </a:solidFill>
                          <a:round/>
                          <a:headEnd/>
                          <a:tailEnd/>
                        </a:ln>
                      </p:spPr>
                      <p:txBody>
                        <a:bodyPr/>
                        <a:lstStyle/>
                        <a:p>
                          <a:endParaRPr lang="fr-CA"/>
                        </a:p>
                      </p:txBody>
                    </p:sp>
                    <p:sp>
                      <p:nvSpPr>
                        <p:cNvPr id="122884" name="Freeform 986"/>
                        <p:cNvSpPr>
                          <a:spLocks/>
                        </p:cNvSpPr>
                        <p:nvPr/>
                      </p:nvSpPr>
                      <p:spPr bwMode="auto">
                        <a:xfrm>
                          <a:off x="2460" y="1858"/>
                          <a:ext cx="6" cy="8"/>
                        </a:xfrm>
                        <a:custGeom>
                          <a:avLst/>
                          <a:gdLst>
                            <a:gd name="T0" fmla="*/ 0 w 26"/>
                            <a:gd name="T1" fmla="*/ 0 h 36"/>
                            <a:gd name="T2" fmla="*/ 0 w 26"/>
                            <a:gd name="T3" fmla="*/ 0 h 36"/>
                            <a:gd name="T4" fmla="*/ 0 w 26"/>
                            <a:gd name="T5" fmla="*/ 0 h 36"/>
                            <a:gd name="T6" fmla="*/ 0 w 26"/>
                            <a:gd name="T7" fmla="*/ 0 h 36"/>
                            <a:gd name="T8" fmla="*/ 0 w 26"/>
                            <a:gd name="T9" fmla="*/ 0 h 36"/>
                            <a:gd name="T10" fmla="*/ 0 w 26"/>
                            <a:gd name="T11" fmla="*/ 0 h 36"/>
                            <a:gd name="T12" fmla="*/ 0 w 26"/>
                            <a:gd name="T13" fmla="*/ 0 h 36"/>
                            <a:gd name="T14" fmla="*/ 0 w 26"/>
                            <a:gd name="T15" fmla="*/ 0 h 36"/>
                            <a:gd name="T16" fmla="*/ 0 w 26"/>
                            <a:gd name="T17" fmla="*/ 0 h 36"/>
                            <a:gd name="T18" fmla="*/ 0 w 26"/>
                            <a:gd name="T19" fmla="*/ 0 h 36"/>
                            <a:gd name="T20" fmla="*/ 0 w 26"/>
                            <a:gd name="T21" fmla="*/ 0 h 36"/>
                            <a:gd name="T22" fmla="*/ 0 w 26"/>
                            <a:gd name="T23" fmla="*/ 0 h 36"/>
                            <a:gd name="T24" fmla="*/ 0 w 26"/>
                            <a:gd name="T25" fmla="*/ 0 h 36"/>
                            <a:gd name="T26" fmla="*/ 0 w 26"/>
                            <a:gd name="T27" fmla="*/ 0 h 36"/>
                            <a:gd name="T28" fmla="*/ 0 w 26"/>
                            <a:gd name="T29" fmla="*/ 0 h 36"/>
                            <a:gd name="T30" fmla="*/ 0 w 26"/>
                            <a:gd name="T31" fmla="*/ 0 h 36"/>
                            <a:gd name="T32" fmla="*/ 0 w 26"/>
                            <a:gd name="T33" fmla="*/ 0 h 36"/>
                            <a:gd name="T34" fmla="*/ 0 w 26"/>
                            <a:gd name="T35" fmla="*/ 0 h 36"/>
                            <a:gd name="T36" fmla="*/ 0 w 26"/>
                            <a:gd name="T37" fmla="*/ 0 h 36"/>
                            <a:gd name="T38" fmla="*/ 0 w 26"/>
                            <a:gd name="T39" fmla="*/ 0 h 36"/>
                            <a:gd name="T40" fmla="*/ 0 w 26"/>
                            <a:gd name="T41" fmla="*/ 0 h 36"/>
                            <a:gd name="T42" fmla="*/ 0 w 26"/>
                            <a:gd name="T43" fmla="*/ 0 h 36"/>
                            <a:gd name="T44" fmla="*/ 0 w 26"/>
                            <a:gd name="T45" fmla="*/ 0 h 36"/>
                            <a:gd name="T46" fmla="*/ 0 w 26"/>
                            <a:gd name="T47" fmla="*/ 0 h 36"/>
                            <a:gd name="T48" fmla="*/ 0 w 26"/>
                            <a:gd name="T49" fmla="*/ 0 h 36"/>
                            <a:gd name="T50" fmla="*/ 0 w 26"/>
                            <a:gd name="T51" fmla="*/ 0 h 36"/>
                            <a:gd name="T52" fmla="*/ 0 w 26"/>
                            <a:gd name="T53" fmla="*/ 0 h 36"/>
                            <a:gd name="T54" fmla="*/ 0 w 26"/>
                            <a:gd name="T55" fmla="*/ 0 h 36"/>
                            <a:gd name="T56" fmla="*/ 0 w 26"/>
                            <a:gd name="T57" fmla="*/ 0 h 36"/>
                            <a:gd name="T58" fmla="*/ 0 w 26"/>
                            <a:gd name="T59" fmla="*/ 0 h 36"/>
                            <a:gd name="T60" fmla="*/ 0 w 26"/>
                            <a:gd name="T61" fmla="*/ 0 h 36"/>
                            <a:gd name="T62" fmla="*/ 0 w 26"/>
                            <a:gd name="T63" fmla="*/ 0 h 36"/>
                            <a:gd name="T64" fmla="*/ 0 w 26"/>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6"/>
                            <a:gd name="T101" fmla="*/ 26 w 26"/>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6">
                              <a:moveTo>
                                <a:pt x="0" y="25"/>
                              </a:moveTo>
                              <a:lnTo>
                                <a:pt x="0" y="28"/>
                              </a:lnTo>
                              <a:lnTo>
                                <a:pt x="0" y="30"/>
                              </a:lnTo>
                              <a:lnTo>
                                <a:pt x="3" y="34"/>
                              </a:lnTo>
                              <a:lnTo>
                                <a:pt x="7" y="36"/>
                              </a:lnTo>
                              <a:lnTo>
                                <a:pt x="9" y="36"/>
                              </a:lnTo>
                              <a:lnTo>
                                <a:pt x="13" y="36"/>
                              </a:lnTo>
                              <a:lnTo>
                                <a:pt x="16" y="36"/>
                              </a:lnTo>
                              <a:lnTo>
                                <a:pt x="19" y="36"/>
                              </a:lnTo>
                              <a:lnTo>
                                <a:pt x="22" y="34"/>
                              </a:lnTo>
                              <a:lnTo>
                                <a:pt x="26" y="30"/>
                              </a:lnTo>
                              <a:lnTo>
                                <a:pt x="26" y="28"/>
                              </a:lnTo>
                              <a:lnTo>
                                <a:pt x="26" y="13"/>
                              </a:lnTo>
                              <a:lnTo>
                                <a:pt x="26" y="8"/>
                              </a:lnTo>
                              <a:lnTo>
                                <a:pt x="26" y="6"/>
                              </a:lnTo>
                              <a:lnTo>
                                <a:pt x="22" y="2"/>
                              </a:lnTo>
                              <a:lnTo>
                                <a:pt x="19" y="0"/>
                              </a:lnTo>
                              <a:lnTo>
                                <a:pt x="16" y="0"/>
                              </a:lnTo>
                              <a:lnTo>
                                <a:pt x="13" y="0"/>
                              </a:lnTo>
                              <a:lnTo>
                                <a:pt x="9" y="0"/>
                              </a:lnTo>
                              <a:lnTo>
                                <a:pt x="7" y="0"/>
                              </a:lnTo>
                              <a:lnTo>
                                <a:pt x="3" y="2"/>
                              </a:lnTo>
                              <a:lnTo>
                                <a:pt x="0" y="6"/>
                              </a:lnTo>
                              <a:lnTo>
                                <a:pt x="0" y="11"/>
                              </a:lnTo>
                              <a:lnTo>
                                <a:pt x="0" y="25"/>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885" name="Line 987"/>
                        <p:cNvSpPr>
                          <a:spLocks noChangeShapeType="1"/>
                        </p:cNvSpPr>
                        <p:nvPr/>
                      </p:nvSpPr>
                      <p:spPr bwMode="auto">
                        <a:xfrm>
                          <a:off x="2463" y="1858"/>
                          <a:ext cx="1" cy="1"/>
                        </a:xfrm>
                        <a:prstGeom prst="line">
                          <a:avLst/>
                        </a:prstGeom>
                        <a:noFill/>
                        <a:ln w="28575">
                          <a:solidFill>
                            <a:schemeClr val="tx1"/>
                          </a:solidFill>
                          <a:round/>
                          <a:headEnd/>
                          <a:tailEnd/>
                        </a:ln>
                      </p:spPr>
                      <p:txBody>
                        <a:bodyPr/>
                        <a:lstStyle/>
                        <a:p>
                          <a:endParaRPr lang="fr-CA"/>
                        </a:p>
                      </p:txBody>
                    </p:sp>
                    <p:sp>
                      <p:nvSpPr>
                        <p:cNvPr id="122886" name="Freeform 988"/>
                        <p:cNvSpPr>
                          <a:spLocks/>
                        </p:cNvSpPr>
                        <p:nvPr/>
                      </p:nvSpPr>
                      <p:spPr bwMode="auto">
                        <a:xfrm>
                          <a:off x="2460" y="1858"/>
                          <a:ext cx="13" cy="5"/>
                        </a:xfrm>
                        <a:custGeom>
                          <a:avLst/>
                          <a:gdLst>
                            <a:gd name="T0" fmla="*/ 0 w 54"/>
                            <a:gd name="T1" fmla="*/ 0 h 22"/>
                            <a:gd name="T2" fmla="*/ 0 w 54"/>
                            <a:gd name="T3" fmla="*/ 0 h 22"/>
                            <a:gd name="T4" fmla="*/ 0 w 54"/>
                            <a:gd name="T5" fmla="*/ 0 h 22"/>
                            <a:gd name="T6" fmla="*/ 0 w 54"/>
                            <a:gd name="T7" fmla="*/ 0 h 22"/>
                            <a:gd name="T8" fmla="*/ 0 w 54"/>
                            <a:gd name="T9" fmla="*/ 0 h 22"/>
                            <a:gd name="T10" fmla="*/ 0 w 54"/>
                            <a:gd name="T11" fmla="*/ 0 h 22"/>
                            <a:gd name="T12" fmla="*/ 0 w 54"/>
                            <a:gd name="T13" fmla="*/ 0 h 22"/>
                            <a:gd name="T14" fmla="*/ 0 w 54"/>
                            <a:gd name="T15" fmla="*/ 0 h 22"/>
                            <a:gd name="T16" fmla="*/ 0 w 54"/>
                            <a:gd name="T17" fmla="*/ 0 h 22"/>
                            <a:gd name="T18" fmla="*/ 0 w 54"/>
                            <a:gd name="T19" fmla="*/ 0 h 22"/>
                            <a:gd name="T20" fmla="*/ 0 w 54"/>
                            <a:gd name="T21" fmla="*/ 0 h 22"/>
                            <a:gd name="T22" fmla="*/ 0 w 54"/>
                            <a:gd name="T23" fmla="*/ 0 h 22"/>
                            <a:gd name="T24" fmla="*/ 0 w 54"/>
                            <a:gd name="T25" fmla="*/ 0 h 22"/>
                            <a:gd name="T26" fmla="*/ 0 w 54"/>
                            <a:gd name="T27" fmla="*/ 0 h 22"/>
                            <a:gd name="T28" fmla="*/ 0 w 54"/>
                            <a:gd name="T29" fmla="*/ 0 h 22"/>
                            <a:gd name="T30" fmla="*/ 0 w 54"/>
                            <a:gd name="T31" fmla="*/ 0 h 22"/>
                            <a:gd name="T32" fmla="*/ 0 w 54"/>
                            <a:gd name="T33" fmla="*/ 0 h 22"/>
                            <a:gd name="T34" fmla="*/ 0 w 54"/>
                            <a:gd name="T35" fmla="*/ 0 h 22"/>
                            <a:gd name="T36" fmla="*/ 0 w 54"/>
                            <a:gd name="T37" fmla="*/ 0 h 22"/>
                            <a:gd name="T38" fmla="*/ 0 w 54"/>
                            <a:gd name="T39" fmla="*/ 0 h 22"/>
                            <a:gd name="T40" fmla="*/ 0 w 54"/>
                            <a:gd name="T41" fmla="*/ 0 h 22"/>
                            <a:gd name="T42" fmla="*/ 0 w 54"/>
                            <a:gd name="T43" fmla="*/ 0 h 22"/>
                            <a:gd name="T44" fmla="*/ 0 w 54"/>
                            <a:gd name="T45" fmla="*/ 0 h 22"/>
                            <a:gd name="T46" fmla="*/ 0 w 54"/>
                            <a:gd name="T47" fmla="*/ 0 h 22"/>
                            <a:gd name="T48" fmla="*/ 0 w 54"/>
                            <a:gd name="T49" fmla="*/ 0 h 22"/>
                            <a:gd name="T50" fmla="*/ 0 w 54"/>
                            <a:gd name="T51" fmla="*/ 0 h 22"/>
                            <a:gd name="T52" fmla="*/ 0 w 54"/>
                            <a:gd name="T53" fmla="*/ 0 h 22"/>
                            <a:gd name="T54" fmla="*/ 0 w 54"/>
                            <a:gd name="T55" fmla="*/ 0 h 22"/>
                            <a:gd name="T56" fmla="*/ 0 w 54"/>
                            <a:gd name="T57" fmla="*/ 0 h 22"/>
                            <a:gd name="T58" fmla="*/ 0 w 54"/>
                            <a:gd name="T59" fmla="*/ 0 h 22"/>
                            <a:gd name="T60" fmla="*/ 0 w 54"/>
                            <a:gd name="T61" fmla="*/ 0 h 22"/>
                            <a:gd name="T62" fmla="*/ 0 w 54"/>
                            <a:gd name="T63" fmla="*/ 0 h 22"/>
                            <a:gd name="T64" fmla="*/ 0 w 54"/>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2"/>
                            <a:gd name="T101" fmla="*/ 54 w 54"/>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2">
                              <a:moveTo>
                                <a:pt x="13" y="0"/>
                              </a:moveTo>
                              <a:lnTo>
                                <a:pt x="9" y="0"/>
                              </a:lnTo>
                              <a:lnTo>
                                <a:pt x="7" y="0"/>
                              </a:lnTo>
                              <a:lnTo>
                                <a:pt x="3" y="2"/>
                              </a:lnTo>
                              <a:lnTo>
                                <a:pt x="0" y="6"/>
                              </a:lnTo>
                              <a:lnTo>
                                <a:pt x="0" y="8"/>
                              </a:lnTo>
                              <a:lnTo>
                                <a:pt x="0" y="11"/>
                              </a:lnTo>
                              <a:lnTo>
                                <a:pt x="0" y="13"/>
                              </a:lnTo>
                              <a:lnTo>
                                <a:pt x="3" y="17"/>
                              </a:lnTo>
                              <a:lnTo>
                                <a:pt x="3" y="19"/>
                              </a:lnTo>
                              <a:lnTo>
                                <a:pt x="7" y="19"/>
                              </a:lnTo>
                              <a:lnTo>
                                <a:pt x="9" y="22"/>
                              </a:lnTo>
                              <a:lnTo>
                                <a:pt x="39" y="22"/>
                              </a:lnTo>
                              <a:lnTo>
                                <a:pt x="45" y="22"/>
                              </a:lnTo>
                              <a:lnTo>
                                <a:pt x="45" y="19"/>
                              </a:lnTo>
                              <a:lnTo>
                                <a:pt x="48" y="19"/>
                              </a:lnTo>
                              <a:lnTo>
                                <a:pt x="52" y="19"/>
                              </a:lnTo>
                              <a:lnTo>
                                <a:pt x="52" y="17"/>
                              </a:lnTo>
                              <a:lnTo>
                                <a:pt x="54" y="13"/>
                              </a:lnTo>
                              <a:lnTo>
                                <a:pt x="54" y="11"/>
                              </a:lnTo>
                              <a:lnTo>
                                <a:pt x="54" y="8"/>
                              </a:lnTo>
                              <a:lnTo>
                                <a:pt x="54" y="6"/>
                              </a:lnTo>
                              <a:lnTo>
                                <a:pt x="52" y="2"/>
                              </a:lnTo>
                              <a:lnTo>
                                <a:pt x="48" y="0"/>
                              </a:lnTo>
                              <a:lnTo>
                                <a:pt x="45" y="0"/>
                              </a:lnTo>
                              <a:lnTo>
                                <a:pt x="41"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887" name="Line 989"/>
                        <p:cNvSpPr>
                          <a:spLocks noChangeShapeType="1"/>
                        </p:cNvSpPr>
                        <p:nvPr/>
                      </p:nvSpPr>
                      <p:spPr bwMode="auto">
                        <a:xfrm>
                          <a:off x="2467" y="1861"/>
                          <a:ext cx="1" cy="1"/>
                        </a:xfrm>
                        <a:prstGeom prst="line">
                          <a:avLst/>
                        </a:prstGeom>
                        <a:noFill/>
                        <a:ln w="28575">
                          <a:solidFill>
                            <a:schemeClr val="tx1"/>
                          </a:solidFill>
                          <a:round/>
                          <a:headEnd/>
                          <a:tailEnd/>
                        </a:ln>
                      </p:spPr>
                      <p:txBody>
                        <a:bodyPr/>
                        <a:lstStyle/>
                        <a:p>
                          <a:endParaRPr lang="fr-CA"/>
                        </a:p>
                      </p:txBody>
                    </p:sp>
                    <p:sp>
                      <p:nvSpPr>
                        <p:cNvPr id="122888" name="Freeform 990"/>
                        <p:cNvSpPr>
                          <a:spLocks/>
                        </p:cNvSpPr>
                        <p:nvPr/>
                      </p:nvSpPr>
                      <p:spPr bwMode="auto">
                        <a:xfrm>
                          <a:off x="2467" y="1846"/>
                          <a:ext cx="6" cy="17"/>
                        </a:xfrm>
                        <a:custGeom>
                          <a:avLst/>
                          <a:gdLst>
                            <a:gd name="T0" fmla="*/ 0 w 25"/>
                            <a:gd name="T1" fmla="*/ 0 h 86"/>
                            <a:gd name="T2" fmla="*/ 0 w 25"/>
                            <a:gd name="T3" fmla="*/ 0 h 86"/>
                            <a:gd name="T4" fmla="*/ 0 w 25"/>
                            <a:gd name="T5" fmla="*/ 0 h 86"/>
                            <a:gd name="T6" fmla="*/ 0 w 25"/>
                            <a:gd name="T7" fmla="*/ 0 h 86"/>
                            <a:gd name="T8" fmla="*/ 0 w 25"/>
                            <a:gd name="T9" fmla="*/ 0 h 86"/>
                            <a:gd name="T10" fmla="*/ 0 w 25"/>
                            <a:gd name="T11" fmla="*/ 0 h 86"/>
                            <a:gd name="T12" fmla="*/ 0 w 25"/>
                            <a:gd name="T13" fmla="*/ 0 h 86"/>
                            <a:gd name="T14" fmla="*/ 0 w 25"/>
                            <a:gd name="T15" fmla="*/ 0 h 86"/>
                            <a:gd name="T16" fmla="*/ 0 w 25"/>
                            <a:gd name="T17" fmla="*/ 0 h 86"/>
                            <a:gd name="T18" fmla="*/ 0 w 25"/>
                            <a:gd name="T19" fmla="*/ 0 h 86"/>
                            <a:gd name="T20" fmla="*/ 0 w 25"/>
                            <a:gd name="T21" fmla="*/ 0 h 86"/>
                            <a:gd name="T22" fmla="*/ 0 w 25"/>
                            <a:gd name="T23" fmla="*/ 0 h 86"/>
                            <a:gd name="T24" fmla="*/ 0 w 25"/>
                            <a:gd name="T25" fmla="*/ 0 h 86"/>
                            <a:gd name="T26" fmla="*/ 0 w 25"/>
                            <a:gd name="T27" fmla="*/ 0 h 86"/>
                            <a:gd name="T28" fmla="*/ 0 w 25"/>
                            <a:gd name="T29" fmla="*/ 0 h 86"/>
                            <a:gd name="T30" fmla="*/ 0 w 25"/>
                            <a:gd name="T31" fmla="*/ 0 h 86"/>
                            <a:gd name="T32" fmla="*/ 0 w 25"/>
                            <a:gd name="T33" fmla="*/ 0 h 86"/>
                            <a:gd name="T34" fmla="*/ 0 w 25"/>
                            <a:gd name="T35" fmla="*/ 0 h 86"/>
                            <a:gd name="T36" fmla="*/ 0 w 25"/>
                            <a:gd name="T37" fmla="*/ 0 h 86"/>
                            <a:gd name="T38" fmla="*/ 0 w 25"/>
                            <a:gd name="T39" fmla="*/ 0 h 86"/>
                            <a:gd name="T40" fmla="*/ 0 w 25"/>
                            <a:gd name="T41" fmla="*/ 0 h 86"/>
                            <a:gd name="T42" fmla="*/ 0 w 25"/>
                            <a:gd name="T43" fmla="*/ 0 h 86"/>
                            <a:gd name="T44" fmla="*/ 0 w 25"/>
                            <a:gd name="T45" fmla="*/ 0 h 86"/>
                            <a:gd name="T46" fmla="*/ 0 w 25"/>
                            <a:gd name="T47" fmla="*/ 0 h 86"/>
                            <a:gd name="T48" fmla="*/ 0 w 25"/>
                            <a:gd name="T49" fmla="*/ 0 h 86"/>
                            <a:gd name="T50" fmla="*/ 0 w 25"/>
                            <a:gd name="T51" fmla="*/ 0 h 86"/>
                            <a:gd name="T52" fmla="*/ 0 w 25"/>
                            <a:gd name="T53" fmla="*/ 0 h 86"/>
                            <a:gd name="T54" fmla="*/ 0 w 25"/>
                            <a:gd name="T55" fmla="*/ 0 h 86"/>
                            <a:gd name="T56" fmla="*/ 0 w 25"/>
                            <a:gd name="T57" fmla="*/ 0 h 86"/>
                            <a:gd name="T58" fmla="*/ 0 w 25"/>
                            <a:gd name="T59" fmla="*/ 0 h 86"/>
                            <a:gd name="T60" fmla="*/ 0 w 25"/>
                            <a:gd name="T61" fmla="*/ 0 h 86"/>
                            <a:gd name="T62" fmla="*/ 0 w 25"/>
                            <a:gd name="T63" fmla="*/ 0 h 86"/>
                            <a:gd name="T64" fmla="*/ 0 w 25"/>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86"/>
                            <a:gd name="T101" fmla="*/ 25 w 25"/>
                            <a:gd name="T102" fmla="*/ 86 h 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86">
                              <a:moveTo>
                                <a:pt x="0" y="75"/>
                              </a:moveTo>
                              <a:lnTo>
                                <a:pt x="0" y="75"/>
                              </a:lnTo>
                              <a:lnTo>
                                <a:pt x="0" y="77"/>
                              </a:lnTo>
                              <a:lnTo>
                                <a:pt x="3" y="81"/>
                              </a:lnTo>
                              <a:lnTo>
                                <a:pt x="3" y="83"/>
                              </a:lnTo>
                              <a:lnTo>
                                <a:pt x="6" y="83"/>
                              </a:lnTo>
                              <a:lnTo>
                                <a:pt x="10" y="86"/>
                              </a:lnTo>
                              <a:lnTo>
                                <a:pt x="12" y="86"/>
                              </a:lnTo>
                              <a:lnTo>
                                <a:pt x="16" y="86"/>
                              </a:lnTo>
                              <a:lnTo>
                                <a:pt x="16" y="83"/>
                              </a:lnTo>
                              <a:lnTo>
                                <a:pt x="19" y="83"/>
                              </a:lnTo>
                              <a:lnTo>
                                <a:pt x="23" y="83"/>
                              </a:lnTo>
                              <a:lnTo>
                                <a:pt x="23" y="81"/>
                              </a:lnTo>
                              <a:lnTo>
                                <a:pt x="25" y="77"/>
                              </a:lnTo>
                              <a:lnTo>
                                <a:pt x="25" y="75"/>
                              </a:lnTo>
                              <a:lnTo>
                                <a:pt x="25" y="13"/>
                              </a:lnTo>
                              <a:lnTo>
                                <a:pt x="25" y="8"/>
                              </a:lnTo>
                              <a:lnTo>
                                <a:pt x="23" y="5"/>
                              </a:lnTo>
                              <a:lnTo>
                                <a:pt x="23" y="2"/>
                              </a:lnTo>
                              <a:lnTo>
                                <a:pt x="19" y="2"/>
                              </a:lnTo>
                              <a:lnTo>
                                <a:pt x="16" y="0"/>
                              </a:lnTo>
                              <a:lnTo>
                                <a:pt x="12" y="0"/>
                              </a:lnTo>
                              <a:lnTo>
                                <a:pt x="10" y="0"/>
                              </a:lnTo>
                              <a:lnTo>
                                <a:pt x="6" y="0"/>
                              </a:lnTo>
                              <a:lnTo>
                                <a:pt x="6" y="2"/>
                              </a:lnTo>
                              <a:lnTo>
                                <a:pt x="3" y="2"/>
                              </a:lnTo>
                              <a:lnTo>
                                <a:pt x="3" y="5"/>
                              </a:lnTo>
                              <a:lnTo>
                                <a:pt x="0" y="8"/>
                              </a:lnTo>
                              <a:lnTo>
                                <a:pt x="0" y="13"/>
                              </a:lnTo>
                              <a:lnTo>
                                <a:pt x="0" y="75"/>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889" name="Line 991"/>
                        <p:cNvSpPr>
                          <a:spLocks noChangeShapeType="1"/>
                        </p:cNvSpPr>
                        <p:nvPr/>
                      </p:nvSpPr>
                      <p:spPr bwMode="auto">
                        <a:xfrm>
                          <a:off x="2470" y="1846"/>
                          <a:ext cx="1" cy="1"/>
                        </a:xfrm>
                        <a:prstGeom prst="line">
                          <a:avLst/>
                        </a:prstGeom>
                        <a:noFill/>
                        <a:ln w="28575">
                          <a:solidFill>
                            <a:schemeClr val="tx1"/>
                          </a:solidFill>
                          <a:round/>
                          <a:headEnd/>
                          <a:tailEnd/>
                        </a:ln>
                      </p:spPr>
                      <p:txBody>
                        <a:bodyPr/>
                        <a:lstStyle/>
                        <a:p>
                          <a:endParaRPr lang="fr-CA"/>
                        </a:p>
                      </p:txBody>
                    </p:sp>
                    <p:sp>
                      <p:nvSpPr>
                        <p:cNvPr id="122890" name="Freeform 992"/>
                        <p:cNvSpPr>
                          <a:spLocks/>
                        </p:cNvSpPr>
                        <p:nvPr/>
                      </p:nvSpPr>
                      <p:spPr bwMode="auto">
                        <a:xfrm>
                          <a:off x="2467" y="1846"/>
                          <a:ext cx="21" cy="4"/>
                        </a:xfrm>
                        <a:custGeom>
                          <a:avLst/>
                          <a:gdLst>
                            <a:gd name="T0" fmla="*/ 0 w 83"/>
                            <a:gd name="T1" fmla="*/ 0 h 22"/>
                            <a:gd name="T2" fmla="*/ 0 w 83"/>
                            <a:gd name="T3" fmla="*/ 0 h 22"/>
                            <a:gd name="T4" fmla="*/ 0 w 83"/>
                            <a:gd name="T5" fmla="*/ 0 h 22"/>
                            <a:gd name="T6" fmla="*/ 0 w 83"/>
                            <a:gd name="T7" fmla="*/ 0 h 22"/>
                            <a:gd name="T8" fmla="*/ 0 w 83"/>
                            <a:gd name="T9" fmla="*/ 0 h 22"/>
                            <a:gd name="T10" fmla="*/ 0 w 83"/>
                            <a:gd name="T11" fmla="*/ 0 h 22"/>
                            <a:gd name="T12" fmla="*/ 0 w 83"/>
                            <a:gd name="T13" fmla="*/ 0 h 22"/>
                            <a:gd name="T14" fmla="*/ 0 w 83"/>
                            <a:gd name="T15" fmla="*/ 0 h 22"/>
                            <a:gd name="T16" fmla="*/ 0 w 83"/>
                            <a:gd name="T17" fmla="*/ 0 h 22"/>
                            <a:gd name="T18" fmla="*/ 0 w 83"/>
                            <a:gd name="T19" fmla="*/ 0 h 22"/>
                            <a:gd name="T20" fmla="*/ 0 w 83"/>
                            <a:gd name="T21" fmla="*/ 0 h 22"/>
                            <a:gd name="T22" fmla="*/ 0 w 83"/>
                            <a:gd name="T23" fmla="*/ 0 h 22"/>
                            <a:gd name="T24" fmla="*/ 0 w 83"/>
                            <a:gd name="T25" fmla="*/ 0 h 22"/>
                            <a:gd name="T26" fmla="*/ 0 w 83"/>
                            <a:gd name="T27" fmla="*/ 0 h 22"/>
                            <a:gd name="T28" fmla="*/ 0 w 83"/>
                            <a:gd name="T29" fmla="*/ 0 h 22"/>
                            <a:gd name="T30" fmla="*/ 0 w 83"/>
                            <a:gd name="T31" fmla="*/ 0 h 22"/>
                            <a:gd name="T32" fmla="*/ 0 w 83"/>
                            <a:gd name="T33" fmla="*/ 0 h 22"/>
                            <a:gd name="T34" fmla="*/ 0 w 83"/>
                            <a:gd name="T35" fmla="*/ 0 h 22"/>
                            <a:gd name="T36" fmla="*/ 0 w 83"/>
                            <a:gd name="T37" fmla="*/ 0 h 22"/>
                            <a:gd name="T38" fmla="*/ 0 w 83"/>
                            <a:gd name="T39" fmla="*/ 0 h 22"/>
                            <a:gd name="T40" fmla="*/ 0 w 83"/>
                            <a:gd name="T41" fmla="*/ 0 h 22"/>
                            <a:gd name="T42" fmla="*/ 0 w 83"/>
                            <a:gd name="T43" fmla="*/ 0 h 22"/>
                            <a:gd name="T44" fmla="*/ 0 w 83"/>
                            <a:gd name="T45" fmla="*/ 0 h 22"/>
                            <a:gd name="T46" fmla="*/ 0 w 83"/>
                            <a:gd name="T47" fmla="*/ 0 h 22"/>
                            <a:gd name="T48" fmla="*/ 0 w 83"/>
                            <a:gd name="T49" fmla="*/ 0 h 22"/>
                            <a:gd name="T50" fmla="*/ 0 w 83"/>
                            <a:gd name="T51" fmla="*/ 0 h 22"/>
                            <a:gd name="T52" fmla="*/ 0 w 83"/>
                            <a:gd name="T53" fmla="*/ 0 h 22"/>
                            <a:gd name="T54" fmla="*/ 0 w 83"/>
                            <a:gd name="T55" fmla="*/ 0 h 22"/>
                            <a:gd name="T56" fmla="*/ 0 w 83"/>
                            <a:gd name="T57" fmla="*/ 0 h 22"/>
                            <a:gd name="T58" fmla="*/ 0 w 83"/>
                            <a:gd name="T59" fmla="*/ 0 h 22"/>
                            <a:gd name="T60" fmla="*/ 0 w 83"/>
                            <a:gd name="T61" fmla="*/ 0 h 22"/>
                            <a:gd name="T62" fmla="*/ 0 w 83"/>
                            <a:gd name="T63" fmla="*/ 0 h 22"/>
                            <a:gd name="T64" fmla="*/ 0 w 83"/>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3"/>
                            <a:gd name="T100" fmla="*/ 0 h 22"/>
                            <a:gd name="T101" fmla="*/ 83 w 83"/>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3" h="22">
                              <a:moveTo>
                                <a:pt x="12" y="0"/>
                              </a:moveTo>
                              <a:lnTo>
                                <a:pt x="10" y="0"/>
                              </a:lnTo>
                              <a:lnTo>
                                <a:pt x="6" y="0"/>
                              </a:lnTo>
                              <a:lnTo>
                                <a:pt x="6" y="2"/>
                              </a:lnTo>
                              <a:lnTo>
                                <a:pt x="3" y="2"/>
                              </a:lnTo>
                              <a:lnTo>
                                <a:pt x="3" y="5"/>
                              </a:lnTo>
                              <a:lnTo>
                                <a:pt x="0" y="8"/>
                              </a:lnTo>
                              <a:lnTo>
                                <a:pt x="0" y="11"/>
                              </a:lnTo>
                              <a:lnTo>
                                <a:pt x="0" y="13"/>
                              </a:lnTo>
                              <a:lnTo>
                                <a:pt x="0" y="17"/>
                              </a:lnTo>
                              <a:lnTo>
                                <a:pt x="3" y="17"/>
                              </a:lnTo>
                              <a:lnTo>
                                <a:pt x="3" y="19"/>
                              </a:lnTo>
                              <a:lnTo>
                                <a:pt x="6" y="19"/>
                              </a:lnTo>
                              <a:lnTo>
                                <a:pt x="6" y="22"/>
                              </a:lnTo>
                              <a:lnTo>
                                <a:pt x="10" y="22"/>
                              </a:lnTo>
                              <a:lnTo>
                                <a:pt x="67" y="22"/>
                              </a:lnTo>
                              <a:lnTo>
                                <a:pt x="73" y="22"/>
                              </a:lnTo>
                              <a:lnTo>
                                <a:pt x="77" y="22"/>
                              </a:lnTo>
                              <a:lnTo>
                                <a:pt x="77" y="19"/>
                              </a:lnTo>
                              <a:lnTo>
                                <a:pt x="79" y="19"/>
                              </a:lnTo>
                              <a:lnTo>
                                <a:pt x="79" y="17"/>
                              </a:lnTo>
                              <a:lnTo>
                                <a:pt x="83" y="17"/>
                              </a:lnTo>
                              <a:lnTo>
                                <a:pt x="83" y="13"/>
                              </a:lnTo>
                              <a:lnTo>
                                <a:pt x="83" y="11"/>
                              </a:lnTo>
                              <a:lnTo>
                                <a:pt x="83" y="8"/>
                              </a:lnTo>
                              <a:lnTo>
                                <a:pt x="79" y="5"/>
                              </a:lnTo>
                              <a:lnTo>
                                <a:pt x="79" y="2"/>
                              </a:lnTo>
                              <a:lnTo>
                                <a:pt x="77" y="2"/>
                              </a:lnTo>
                              <a:lnTo>
                                <a:pt x="77" y="0"/>
                              </a:lnTo>
                              <a:lnTo>
                                <a:pt x="70"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891" name="Line 993"/>
                        <p:cNvSpPr>
                          <a:spLocks noChangeShapeType="1"/>
                        </p:cNvSpPr>
                        <p:nvPr/>
                      </p:nvSpPr>
                      <p:spPr bwMode="auto">
                        <a:xfrm>
                          <a:off x="2481" y="1848"/>
                          <a:ext cx="1" cy="1"/>
                        </a:xfrm>
                        <a:prstGeom prst="line">
                          <a:avLst/>
                        </a:prstGeom>
                        <a:noFill/>
                        <a:ln w="28575">
                          <a:solidFill>
                            <a:schemeClr val="tx1"/>
                          </a:solidFill>
                          <a:round/>
                          <a:headEnd/>
                          <a:tailEnd/>
                        </a:ln>
                      </p:spPr>
                      <p:txBody>
                        <a:bodyPr/>
                        <a:lstStyle/>
                        <a:p>
                          <a:endParaRPr lang="fr-CA"/>
                        </a:p>
                      </p:txBody>
                    </p:sp>
                    <p:sp>
                      <p:nvSpPr>
                        <p:cNvPr id="122892" name="Freeform 994"/>
                        <p:cNvSpPr>
                          <a:spLocks/>
                        </p:cNvSpPr>
                        <p:nvPr/>
                      </p:nvSpPr>
                      <p:spPr bwMode="auto">
                        <a:xfrm>
                          <a:off x="2481" y="1842"/>
                          <a:ext cx="7" cy="8"/>
                        </a:xfrm>
                        <a:custGeom>
                          <a:avLst/>
                          <a:gdLst>
                            <a:gd name="T0" fmla="*/ 0 w 25"/>
                            <a:gd name="T1" fmla="*/ 0 h 39"/>
                            <a:gd name="T2" fmla="*/ 0 w 25"/>
                            <a:gd name="T3" fmla="*/ 0 h 39"/>
                            <a:gd name="T4" fmla="*/ 0 w 25"/>
                            <a:gd name="T5" fmla="*/ 0 h 39"/>
                            <a:gd name="T6" fmla="*/ 0 w 25"/>
                            <a:gd name="T7" fmla="*/ 0 h 39"/>
                            <a:gd name="T8" fmla="*/ 0 w 25"/>
                            <a:gd name="T9" fmla="*/ 0 h 39"/>
                            <a:gd name="T10" fmla="*/ 0 w 25"/>
                            <a:gd name="T11" fmla="*/ 0 h 39"/>
                            <a:gd name="T12" fmla="*/ 0 w 25"/>
                            <a:gd name="T13" fmla="*/ 0 h 39"/>
                            <a:gd name="T14" fmla="*/ 0 w 25"/>
                            <a:gd name="T15" fmla="*/ 0 h 39"/>
                            <a:gd name="T16" fmla="*/ 0 w 25"/>
                            <a:gd name="T17" fmla="*/ 0 h 39"/>
                            <a:gd name="T18" fmla="*/ 0 w 25"/>
                            <a:gd name="T19" fmla="*/ 0 h 39"/>
                            <a:gd name="T20" fmla="*/ 0 w 25"/>
                            <a:gd name="T21" fmla="*/ 0 h 39"/>
                            <a:gd name="T22" fmla="*/ 0 w 25"/>
                            <a:gd name="T23" fmla="*/ 0 h 39"/>
                            <a:gd name="T24" fmla="*/ 0 w 25"/>
                            <a:gd name="T25" fmla="*/ 0 h 39"/>
                            <a:gd name="T26" fmla="*/ 0 w 25"/>
                            <a:gd name="T27" fmla="*/ 0 h 39"/>
                            <a:gd name="T28" fmla="*/ 0 w 25"/>
                            <a:gd name="T29" fmla="*/ 0 h 39"/>
                            <a:gd name="T30" fmla="*/ 0 w 25"/>
                            <a:gd name="T31" fmla="*/ 0 h 39"/>
                            <a:gd name="T32" fmla="*/ 0 w 25"/>
                            <a:gd name="T33" fmla="*/ 0 h 39"/>
                            <a:gd name="T34" fmla="*/ 0 w 25"/>
                            <a:gd name="T35" fmla="*/ 0 h 39"/>
                            <a:gd name="T36" fmla="*/ 0 w 25"/>
                            <a:gd name="T37" fmla="*/ 0 h 39"/>
                            <a:gd name="T38" fmla="*/ 0 w 25"/>
                            <a:gd name="T39" fmla="*/ 0 h 39"/>
                            <a:gd name="T40" fmla="*/ 0 w 25"/>
                            <a:gd name="T41" fmla="*/ 0 h 39"/>
                            <a:gd name="T42" fmla="*/ 0 w 25"/>
                            <a:gd name="T43" fmla="*/ 0 h 39"/>
                            <a:gd name="T44" fmla="*/ 0 w 25"/>
                            <a:gd name="T45" fmla="*/ 0 h 39"/>
                            <a:gd name="T46" fmla="*/ 0 w 25"/>
                            <a:gd name="T47" fmla="*/ 0 h 39"/>
                            <a:gd name="T48" fmla="*/ 0 w 25"/>
                            <a:gd name="T49" fmla="*/ 0 h 39"/>
                            <a:gd name="T50" fmla="*/ 0 w 25"/>
                            <a:gd name="T51" fmla="*/ 0 h 39"/>
                            <a:gd name="T52" fmla="*/ 0 w 25"/>
                            <a:gd name="T53" fmla="*/ 0 h 39"/>
                            <a:gd name="T54" fmla="*/ 0 w 25"/>
                            <a:gd name="T55" fmla="*/ 0 h 39"/>
                            <a:gd name="T56" fmla="*/ 0 w 25"/>
                            <a:gd name="T57" fmla="*/ 0 h 39"/>
                            <a:gd name="T58" fmla="*/ 0 w 25"/>
                            <a:gd name="T59" fmla="*/ 0 h 39"/>
                            <a:gd name="T60" fmla="*/ 0 w 25"/>
                            <a:gd name="T61" fmla="*/ 0 h 39"/>
                            <a:gd name="T62" fmla="*/ 0 w 25"/>
                            <a:gd name="T63" fmla="*/ 0 h 39"/>
                            <a:gd name="T64" fmla="*/ 0 w 25"/>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39"/>
                            <a:gd name="T101" fmla="*/ 25 w 25"/>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39">
                              <a:moveTo>
                                <a:pt x="0" y="28"/>
                              </a:moveTo>
                              <a:lnTo>
                                <a:pt x="0" y="30"/>
                              </a:lnTo>
                              <a:lnTo>
                                <a:pt x="0" y="34"/>
                              </a:lnTo>
                              <a:lnTo>
                                <a:pt x="2" y="34"/>
                              </a:lnTo>
                              <a:lnTo>
                                <a:pt x="2" y="36"/>
                              </a:lnTo>
                              <a:lnTo>
                                <a:pt x="6" y="36"/>
                              </a:lnTo>
                              <a:lnTo>
                                <a:pt x="6" y="39"/>
                              </a:lnTo>
                              <a:lnTo>
                                <a:pt x="9" y="39"/>
                              </a:lnTo>
                              <a:lnTo>
                                <a:pt x="12" y="39"/>
                              </a:lnTo>
                              <a:lnTo>
                                <a:pt x="15" y="39"/>
                              </a:lnTo>
                              <a:lnTo>
                                <a:pt x="19" y="39"/>
                              </a:lnTo>
                              <a:lnTo>
                                <a:pt x="19" y="36"/>
                              </a:lnTo>
                              <a:lnTo>
                                <a:pt x="21" y="36"/>
                              </a:lnTo>
                              <a:lnTo>
                                <a:pt x="21" y="34"/>
                              </a:lnTo>
                              <a:lnTo>
                                <a:pt x="25" y="34"/>
                              </a:lnTo>
                              <a:lnTo>
                                <a:pt x="25" y="30"/>
                              </a:lnTo>
                              <a:lnTo>
                                <a:pt x="25" y="17"/>
                              </a:lnTo>
                              <a:lnTo>
                                <a:pt x="25" y="11"/>
                              </a:lnTo>
                              <a:lnTo>
                                <a:pt x="25" y="8"/>
                              </a:lnTo>
                              <a:lnTo>
                                <a:pt x="21" y="5"/>
                              </a:lnTo>
                              <a:lnTo>
                                <a:pt x="19" y="2"/>
                              </a:lnTo>
                              <a:lnTo>
                                <a:pt x="15" y="2"/>
                              </a:lnTo>
                              <a:lnTo>
                                <a:pt x="12" y="0"/>
                              </a:lnTo>
                              <a:lnTo>
                                <a:pt x="9" y="2"/>
                              </a:lnTo>
                              <a:lnTo>
                                <a:pt x="6" y="2"/>
                              </a:lnTo>
                              <a:lnTo>
                                <a:pt x="2" y="5"/>
                              </a:lnTo>
                              <a:lnTo>
                                <a:pt x="0" y="8"/>
                              </a:lnTo>
                              <a:lnTo>
                                <a:pt x="0" y="13"/>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893" name="Line 995"/>
                        <p:cNvSpPr>
                          <a:spLocks noChangeShapeType="1"/>
                        </p:cNvSpPr>
                        <p:nvPr/>
                      </p:nvSpPr>
                      <p:spPr bwMode="auto">
                        <a:xfrm>
                          <a:off x="2485" y="1842"/>
                          <a:ext cx="1" cy="1"/>
                        </a:xfrm>
                        <a:prstGeom prst="line">
                          <a:avLst/>
                        </a:prstGeom>
                        <a:noFill/>
                        <a:ln w="28575">
                          <a:solidFill>
                            <a:schemeClr val="tx1"/>
                          </a:solidFill>
                          <a:round/>
                          <a:headEnd/>
                          <a:tailEnd/>
                        </a:ln>
                      </p:spPr>
                      <p:txBody>
                        <a:bodyPr/>
                        <a:lstStyle/>
                        <a:p>
                          <a:endParaRPr lang="fr-CA"/>
                        </a:p>
                      </p:txBody>
                    </p:sp>
                    <p:sp>
                      <p:nvSpPr>
                        <p:cNvPr id="122894" name="Freeform 996"/>
                        <p:cNvSpPr>
                          <a:spLocks/>
                        </p:cNvSpPr>
                        <p:nvPr/>
                      </p:nvSpPr>
                      <p:spPr bwMode="auto">
                        <a:xfrm>
                          <a:off x="2481" y="1842"/>
                          <a:ext cx="11" cy="5"/>
                        </a:xfrm>
                        <a:custGeom>
                          <a:avLst/>
                          <a:gdLst>
                            <a:gd name="T0" fmla="*/ 0 w 41"/>
                            <a:gd name="T1" fmla="*/ 0 h 22"/>
                            <a:gd name="T2" fmla="*/ 0 w 41"/>
                            <a:gd name="T3" fmla="*/ 0 h 22"/>
                            <a:gd name="T4" fmla="*/ 0 w 41"/>
                            <a:gd name="T5" fmla="*/ 0 h 22"/>
                            <a:gd name="T6" fmla="*/ 0 w 41"/>
                            <a:gd name="T7" fmla="*/ 0 h 22"/>
                            <a:gd name="T8" fmla="*/ 0 w 41"/>
                            <a:gd name="T9" fmla="*/ 0 h 22"/>
                            <a:gd name="T10" fmla="*/ 0 w 41"/>
                            <a:gd name="T11" fmla="*/ 0 h 22"/>
                            <a:gd name="T12" fmla="*/ 0 w 41"/>
                            <a:gd name="T13" fmla="*/ 0 h 22"/>
                            <a:gd name="T14" fmla="*/ 0 w 41"/>
                            <a:gd name="T15" fmla="*/ 0 h 22"/>
                            <a:gd name="T16" fmla="*/ 0 w 41"/>
                            <a:gd name="T17" fmla="*/ 0 h 22"/>
                            <a:gd name="T18" fmla="*/ 0 w 41"/>
                            <a:gd name="T19" fmla="*/ 0 h 22"/>
                            <a:gd name="T20" fmla="*/ 0 w 41"/>
                            <a:gd name="T21" fmla="*/ 0 h 22"/>
                            <a:gd name="T22" fmla="*/ 0 w 41"/>
                            <a:gd name="T23" fmla="*/ 0 h 22"/>
                            <a:gd name="T24" fmla="*/ 0 w 41"/>
                            <a:gd name="T25" fmla="*/ 0 h 22"/>
                            <a:gd name="T26" fmla="*/ 0 w 41"/>
                            <a:gd name="T27" fmla="*/ 0 h 22"/>
                            <a:gd name="T28" fmla="*/ 0 w 41"/>
                            <a:gd name="T29" fmla="*/ 0 h 22"/>
                            <a:gd name="T30" fmla="*/ 0 w 41"/>
                            <a:gd name="T31" fmla="*/ 0 h 22"/>
                            <a:gd name="T32" fmla="*/ 0 w 41"/>
                            <a:gd name="T33" fmla="*/ 0 h 22"/>
                            <a:gd name="T34" fmla="*/ 0 w 41"/>
                            <a:gd name="T35" fmla="*/ 0 h 22"/>
                            <a:gd name="T36" fmla="*/ 0 w 41"/>
                            <a:gd name="T37" fmla="*/ 0 h 22"/>
                            <a:gd name="T38" fmla="*/ 0 w 41"/>
                            <a:gd name="T39" fmla="*/ 0 h 22"/>
                            <a:gd name="T40" fmla="*/ 0 w 41"/>
                            <a:gd name="T41" fmla="*/ 0 h 22"/>
                            <a:gd name="T42" fmla="*/ 0 w 41"/>
                            <a:gd name="T43" fmla="*/ 0 h 22"/>
                            <a:gd name="T44" fmla="*/ 0 w 41"/>
                            <a:gd name="T45" fmla="*/ 0 h 22"/>
                            <a:gd name="T46" fmla="*/ 0 w 41"/>
                            <a:gd name="T47" fmla="*/ 0 h 22"/>
                            <a:gd name="T48" fmla="*/ 0 w 41"/>
                            <a:gd name="T49" fmla="*/ 0 h 22"/>
                            <a:gd name="T50" fmla="*/ 0 w 41"/>
                            <a:gd name="T51" fmla="*/ 0 h 22"/>
                            <a:gd name="T52" fmla="*/ 0 w 41"/>
                            <a:gd name="T53" fmla="*/ 0 h 22"/>
                            <a:gd name="T54" fmla="*/ 0 w 41"/>
                            <a:gd name="T55" fmla="*/ 0 h 22"/>
                            <a:gd name="T56" fmla="*/ 0 w 41"/>
                            <a:gd name="T57" fmla="*/ 0 h 22"/>
                            <a:gd name="T58" fmla="*/ 0 w 41"/>
                            <a:gd name="T59" fmla="*/ 0 h 22"/>
                            <a:gd name="T60" fmla="*/ 0 w 41"/>
                            <a:gd name="T61" fmla="*/ 0 h 22"/>
                            <a:gd name="T62" fmla="*/ 0 w 41"/>
                            <a:gd name="T63" fmla="*/ 0 h 22"/>
                            <a:gd name="T64" fmla="*/ 0 w 41"/>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2"/>
                            <a:gd name="T101" fmla="*/ 41 w 41"/>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2">
                              <a:moveTo>
                                <a:pt x="12" y="0"/>
                              </a:moveTo>
                              <a:lnTo>
                                <a:pt x="9" y="2"/>
                              </a:lnTo>
                              <a:lnTo>
                                <a:pt x="6" y="2"/>
                              </a:lnTo>
                              <a:lnTo>
                                <a:pt x="2" y="5"/>
                              </a:lnTo>
                              <a:lnTo>
                                <a:pt x="0" y="8"/>
                              </a:lnTo>
                              <a:lnTo>
                                <a:pt x="0" y="11"/>
                              </a:lnTo>
                              <a:lnTo>
                                <a:pt x="0" y="13"/>
                              </a:lnTo>
                              <a:lnTo>
                                <a:pt x="0" y="17"/>
                              </a:lnTo>
                              <a:lnTo>
                                <a:pt x="2" y="19"/>
                              </a:lnTo>
                              <a:lnTo>
                                <a:pt x="6" y="22"/>
                              </a:lnTo>
                              <a:lnTo>
                                <a:pt x="9" y="22"/>
                              </a:lnTo>
                              <a:lnTo>
                                <a:pt x="21" y="22"/>
                              </a:lnTo>
                              <a:lnTo>
                                <a:pt x="28" y="22"/>
                              </a:lnTo>
                              <a:lnTo>
                                <a:pt x="32" y="22"/>
                              </a:lnTo>
                              <a:lnTo>
                                <a:pt x="34" y="22"/>
                              </a:lnTo>
                              <a:lnTo>
                                <a:pt x="34" y="19"/>
                              </a:lnTo>
                              <a:lnTo>
                                <a:pt x="38" y="19"/>
                              </a:lnTo>
                              <a:lnTo>
                                <a:pt x="38" y="17"/>
                              </a:lnTo>
                              <a:lnTo>
                                <a:pt x="38" y="13"/>
                              </a:lnTo>
                              <a:lnTo>
                                <a:pt x="41" y="11"/>
                              </a:lnTo>
                              <a:lnTo>
                                <a:pt x="38" y="11"/>
                              </a:lnTo>
                              <a:lnTo>
                                <a:pt x="38" y="8"/>
                              </a:lnTo>
                              <a:lnTo>
                                <a:pt x="38" y="5"/>
                              </a:lnTo>
                              <a:lnTo>
                                <a:pt x="34" y="5"/>
                              </a:lnTo>
                              <a:lnTo>
                                <a:pt x="34" y="2"/>
                              </a:lnTo>
                              <a:lnTo>
                                <a:pt x="32" y="2"/>
                              </a:lnTo>
                              <a:lnTo>
                                <a:pt x="25"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895" name="Line 997"/>
                        <p:cNvSpPr>
                          <a:spLocks noChangeShapeType="1"/>
                        </p:cNvSpPr>
                        <p:nvPr/>
                      </p:nvSpPr>
                      <p:spPr bwMode="auto">
                        <a:xfrm>
                          <a:off x="2485" y="1844"/>
                          <a:ext cx="1" cy="1"/>
                        </a:xfrm>
                        <a:prstGeom prst="line">
                          <a:avLst/>
                        </a:prstGeom>
                        <a:noFill/>
                        <a:ln w="28575">
                          <a:solidFill>
                            <a:schemeClr val="tx1"/>
                          </a:solidFill>
                          <a:round/>
                          <a:headEnd/>
                          <a:tailEnd/>
                        </a:ln>
                      </p:spPr>
                      <p:txBody>
                        <a:bodyPr/>
                        <a:lstStyle/>
                        <a:p>
                          <a:endParaRPr lang="fr-CA"/>
                        </a:p>
                      </p:txBody>
                    </p:sp>
                    <p:sp>
                      <p:nvSpPr>
                        <p:cNvPr id="122896" name="Freeform 998"/>
                        <p:cNvSpPr>
                          <a:spLocks/>
                        </p:cNvSpPr>
                        <p:nvPr/>
                      </p:nvSpPr>
                      <p:spPr bwMode="auto">
                        <a:xfrm>
                          <a:off x="2485" y="1839"/>
                          <a:ext cx="6" cy="8"/>
                        </a:xfrm>
                        <a:custGeom>
                          <a:avLst/>
                          <a:gdLst>
                            <a:gd name="T0" fmla="*/ 0 w 23"/>
                            <a:gd name="T1" fmla="*/ 0 h 36"/>
                            <a:gd name="T2" fmla="*/ 0 w 23"/>
                            <a:gd name="T3" fmla="*/ 0 h 36"/>
                            <a:gd name="T4" fmla="*/ 0 w 23"/>
                            <a:gd name="T5" fmla="*/ 0 h 36"/>
                            <a:gd name="T6" fmla="*/ 0 w 23"/>
                            <a:gd name="T7" fmla="*/ 0 h 36"/>
                            <a:gd name="T8" fmla="*/ 0 w 23"/>
                            <a:gd name="T9" fmla="*/ 0 h 36"/>
                            <a:gd name="T10" fmla="*/ 0 w 23"/>
                            <a:gd name="T11" fmla="*/ 0 h 36"/>
                            <a:gd name="T12" fmla="*/ 0 w 23"/>
                            <a:gd name="T13" fmla="*/ 0 h 36"/>
                            <a:gd name="T14" fmla="*/ 0 w 23"/>
                            <a:gd name="T15" fmla="*/ 0 h 36"/>
                            <a:gd name="T16" fmla="*/ 0 w 23"/>
                            <a:gd name="T17" fmla="*/ 0 h 36"/>
                            <a:gd name="T18" fmla="*/ 0 w 23"/>
                            <a:gd name="T19" fmla="*/ 0 h 36"/>
                            <a:gd name="T20" fmla="*/ 0 w 23"/>
                            <a:gd name="T21" fmla="*/ 0 h 36"/>
                            <a:gd name="T22" fmla="*/ 0 w 23"/>
                            <a:gd name="T23" fmla="*/ 0 h 36"/>
                            <a:gd name="T24" fmla="*/ 0 w 23"/>
                            <a:gd name="T25" fmla="*/ 0 h 36"/>
                            <a:gd name="T26" fmla="*/ 0 w 23"/>
                            <a:gd name="T27" fmla="*/ 0 h 36"/>
                            <a:gd name="T28" fmla="*/ 0 w 23"/>
                            <a:gd name="T29" fmla="*/ 0 h 36"/>
                            <a:gd name="T30" fmla="*/ 0 w 23"/>
                            <a:gd name="T31" fmla="*/ 0 h 36"/>
                            <a:gd name="T32" fmla="*/ 0 w 23"/>
                            <a:gd name="T33" fmla="*/ 0 h 36"/>
                            <a:gd name="T34" fmla="*/ 0 w 23"/>
                            <a:gd name="T35" fmla="*/ 0 h 36"/>
                            <a:gd name="T36" fmla="*/ 0 w 23"/>
                            <a:gd name="T37" fmla="*/ 0 h 36"/>
                            <a:gd name="T38" fmla="*/ 0 w 23"/>
                            <a:gd name="T39" fmla="*/ 0 h 36"/>
                            <a:gd name="T40" fmla="*/ 0 w 23"/>
                            <a:gd name="T41" fmla="*/ 0 h 36"/>
                            <a:gd name="T42" fmla="*/ 0 w 23"/>
                            <a:gd name="T43" fmla="*/ 0 h 36"/>
                            <a:gd name="T44" fmla="*/ 0 w 23"/>
                            <a:gd name="T45" fmla="*/ 0 h 36"/>
                            <a:gd name="T46" fmla="*/ 0 w 23"/>
                            <a:gd name="T47" fmla="*/ 0 h 36"/>
                            <a:gd name="T48" fmla="*/ 0 w 23"/>
                            <a:gd name="T49" fmla="*/ 0 h 36"/>
                            <a:gd name="T50" fmla="*/ 0 w 23"/>
                            <a:gd name="T51" fmla="*/ 0 h 36"/>
                            <a:gd name="T52" fmla="*/ 0 w 23"/>
                            <a:gd name="T53" fmla="*/ 0 h 36"/>
                            <a:gd name="T54" fmla="*/ 0 w 23"/>
                            <a:gd name="T55" fmla="*/ 0 h 36"/>
                            <a:gd name="T56" fmla="*/ 0 w 23"/>
                            <a:gd name="T57" fmla="*/ 0 h 36"/>
                            <a:gd name="T58" fmla="*/ 0 w 23"/>
                            <a:gd name="T59" fmla="*/ 0 h 36"/>
                            <a:gd name="T60" fmla="*/ 0 w 23"/>
                            <a:gd name="T61" fmla="*/ 0 h 36"/>
                            <a:gd name="T62" fmla="*/ 0 w 23"/>
                            <a:gd name="T63" fmla="*/ 0 h 36"/>
                            <a:gd name="T64" fmla="*/ 0 w 23"/>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
                            <a:gd name="T100" fmla="*/ 0 h 36"/>
                            <a:gd name="T101" fmla="*/ 23 w 23"/>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 h="36">
                              <a:moveTo>
                                <a:pt x="0" y="25"/>
                              </a:moveTo>
                              <a:lnTo>
                                <a:pt x="0" y="27"/>
                              </a:lnTo>
                              <a:lnTo>
                                <a:pt x="0" y="31"/>
                              </a:lnTo>
                              <a:lnTo>
                                <a:pt x="0" y="33"/>
                              </a:lnTo>
                              <a:lnTo>
                                <a:pt x="4" y="33"/>
                              </a:lnTo>
                              <a:lnTo>
                                <a:pt x="4" y="36"/>
                              </a:lnTo>
                              <a:lnTo>
                                <a:pt x="6" y="36"/>
                              </a:lnTo>
                              <a:lnTo>
                                <a:pt x="10" y="36"/>
                              </a:lnTo>
                              <a:lnTo>
                                <a:pt x="13" y="36"/>
                              </a:lnTo>
                              <a:lnTo>
                                <a:pt x="17" y="36"/>
                              </a:lnTo>
                              <a:lnTo>
                                <a:pt x="19" y="36"/>
                              </a:lnTo>
                              <a:lnTo>
                                <a:pt x="19" y="33"/>
                              </a:lnTo>
                              <a:lnTo>
                                <a:pt x="23" y="33"/>
                              </a:lnTo>
                              <a:lnTo>
                                <a:pt x="23" y="31"/>
                              </a:lnTo>
                              <a:lnTo>
                                <a:pt x="23" y="27"/>
                              </a:lnTo>
                              <a:lnTo>
                                <a:pt x="23" y="14"/>
                              </a:lnTo>
                              <a:lnTo>
                                <a:pt x="23" y="8"/>
                              </a:lnTo>
                              <a:lnTo>
                                <a:pt x="23" y="6"/>
                              </a:lnTo>
                              <a:lnTo>
                                <a:pt x="19" y="3"/>
                              </a:lnTo>
                              <a:lnTo>
                                <a:pt x="17" y="0"/>
                              </a:lnTo>
                              <a:lnTo>
                                <a:pt x="13" y="0"/>
                              </a:lnTo>
                              <a:lnTo>
                                <a:pt x="10" y="0"/>
                              </a:lnTo>
                              <a:lnTo>
                                <a:pt x="6" y="0"/>
                              </a:lnTo>
                              <a:lnTo>
                                <a:pt x="4" y="3"/>
                              </a:lnTo>
                              <a:lnTo>
                                <a:pt x="0" y="6"/>
                              </a:lnTo>
                              <a:lnTo>
                                <a:pt x="0" y="12"/>
                              </a:lnTo>
                              <a:lnTo>
                                <a:pt x="0" y="25"/>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897" name="Line 999"/>
                        <p:cNvSpPr>
                          <a:spLocks noChangeShapeType="1"/>
                        </p:cNvSpPr>
                        <p:nvPr/>
                      </p:nvSpPr>
                      <p:spPr bwMode="auto">
                        <a:xfrm>
                          <a:off x="2488" y="1839"/>
                          <a:ext cx="1" cy="1"/>
                        </a:xfrm>
                        <a:prstGeom prst="line">
                          <a:avLst/>
                        </a:prstGeom>
                        <a:noFill/>
                        <a:ln w="28575">
                          <a:solidFill>
                            <a:schemeClr val="tx1"/>
                          </a:solidFill>
                          <a:round/>
                          <a:headEnd/>
                          <a:tailEnd/>
                        </a:ln>
                      </p:spPr>
                      <p:txBody>
                        <a:bodyPr/>
                        <a:lstStyle/>
                        <a:p>
                          <a:endParaRPr lang="fr-CA"/>
                        </a:p>
                      </p:txBody>
                    </p:sp>
                    <p:sp>
                      <p:nvSpPr>
                        <p:cNvPr id="122898" name="Freeform 1000"/>
                        <p:cNvSpPr>
                          <a:spLocks/>
                        </p:cNvSpPr>
                        <p:nvPr/>
                      </p:nvSpPr>
                      <p:spPr bwMode="auto">
                        <a:xfrm>
                          <a:off x="2485" y="1839"/>
                          <a:ext cx="14" cy="5"/>
                        </a:xfrm>
                        <a:custGeom>
                          <a:avLst/>
                          <a:gdLst>
                            <a:gd name="T0" fmla="*/ 0 w 55"/>
                            <a:gd name="T1" fmla="*/ 0 h 22"/>
                            <a:gd name="T2" fmla="*/ 0 w 55"/>
                            <a:gd name="T3" fmla="*/ 0 h 22"/>
                            <a:gd name="T4" fmla="*/ 0 w 55"/>
                            <a:gd name="T5" fmla="*/ 0 h 22"/>
                            <a:gd name="T6" fmla="*/ 0 w 55"/>
                            <a:gd name="T7" fmla="*/ 0 h 22"/>
                            <a:gd name="T8" fmla="*/ 0 w 55"/>
                            <a:gd name="T9" fmla="*/ 0 h 22"/>
                            <a:gd name="T10" fmla="*/ 0 w 55"/>
                            <a:gd name="T11" fmla="*/ 0 h 22"/>
                            <a:gd name="T12" fmla="*/ 0 w 55"/>
                            <a:gd name="T13" fmla="*/ 0 h 22"/>
                            <a:gd name="T14" fmla="*/ 0 w 55"/>
                            <a:gd name="T15" fmla="*/ 0 h 22"/>
                            <a:gd name="T16" fmla="*/ 0 w 55"/>
                            <a:gd name="T17" fmla="*/ 0 h 22"/>
                            <a:gd name="T18" fmla="*/ 0 w 55"/>
                            <a:gd name="T19" fmla="*/ 0 h 22"/>
                            <a:gd name="T20" fmla="*/ 0 w 55"/>
                            <a:gd name="T21" fmla="*/ 0 h 22"/>
                            <a:gd name="T22" fmla="*/ 0 w 55"/>
                            <a:gd name="T23" fmla="*/ 0 h 22"/>
                            <a:gd name="T24" fmla="*/ 0 w 55"/>
                            <a:gd name="T25" fmla="*/ 0 h 22"/>
                            <a:gd name="T26" fmla="*/ 0 w 55"/>
                            <a:gd name="T27" fmla="*/ 0 h 22"/>
                            <a:gd name="T28" fmla="*/ 0 w 55"/>
                            <a:gd name="T29" fmla="*/ 0 h 22"/>
                            <a:gd name="T30" fmla="*/ 0 w 55"/>
                            <a:gd name="T31" fmla="*/ 0 h 22"/>
                            <a:gd name="T32" fmla="*/ 0 w 55"/>
                            <a:gd name="T33" fmla="*/ 0 h 22"/>
                            <a:gd name="T34" fmla="*/ 0 w 55"/>
                            <a:gd name="T35" fmla="*/ 0 h 22"/>
                            <a:gd name="T36" fmla="*/ 0 w 55"/>
                            <a:gd name="T37" fmla="*/ 0 h 22"/>
                            <a:gd name="T38" fmla="*/ 0 w 55"/>
                            <a:gd name="T39" fmla="*/ 0 h 22"/>
                            <a:gd name="T40" fmla="*/ 0 w 55"/>
                            <a:gd name="T41" fmla="*/ 0 h 22"/>
                            <a:gd name="T42" fmla="*/ 0 w 55"/>
                            <a:gd name="T43" fmla="*/ 0 h 22"/>
                            <a:gd name="T44" fmla="*/ 0 w 55"/>
                            <a:gd name="T45" fmla="*/ 0 h 22"/>
                            <a:gd name="T46" fmla="*/ 0 w 55"/>
                            <a:gd name="T47" fmla="*/ 0 h 22"/>
                            <a:gd name="T48" fmla="*/ 0 w 55"/>
                            <a:gd name="T49" fmla="*/ 0 h 22"/>
                            <a:gd name="T50" fmla="*/ 0 w 55"/>
                            <a:gd name="T51" fmla="*/ 0 h 22"/>
                            <a:gd name="T52" fmla="*/ 0 w 55"/>
                            <a:gd name="T53" fmla="*/ 0 h 22"/>
                            <a:gd name="T54" fmla="*/ 0 w 55"/>
                            <a:gd name="T55" fmla="*/ 0 h 22"/>
                            <a:gd name="T56" fmla="*/ 0 w 55"/>
                            <a:gd name="T57" fmla="*/ 0 h 22"/>
                            <a:gd name="T58" fmla="*/ 0 w 55"/>
                            <a:gd name="T59" fmla="*/ 0 h 22"/>
                            <a:gd name="T60" fmla="*/ 0 w 55"/>
                            <a:gd name="T61" fmla="*/ 0 h 22"/>
                            <a:gd name="T62" fmla="*/ 0 w 55"/>
                            <a:gd name="T63" fmla="*/ 0 h 22"/>
                            <a:gd name="T64" fmla="*/ 0 w 55"/>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5"/>
                            <a:gd name="T100" fmla="*/ 0 h 22"/>
                            <a:gd name="T101" fmla="*/ 55 w 55"/>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5" h="22">
                              <a:moveTo>
                                <a:pt x="13" y="0"/>
                              </a:moveTo>
                              <a:lnTo>
                                <a:pt x="10" y="0"/>
                              </a:lnTo>
                              <a:lnTo>
                                <a:pt x="6" y="0"/>
                              </a:lnTo>
                              <a:lnTo>
                                <a:pt x="4" y="3"/>
                              </a:lnTo>
                              <a:lnTo>
                                <a:pt x="0" y="6"/>
                              </a:lnTo>
                              <a:lnTo>
                                <a:pt x="0" y="8"/>
                              </a:lnTo>
                              <a:lnTo>
                                <a:pt x="0" y="12"/>
                              </a:lnTo>
                              <a:lnTo>
                                <a:pt x="0" y="14"/>
                              </a:lnTo>
                              <a:lnTo>
                                <a:pt x="0" y="16"/>
                              </a:lnTo>
                              <a:lnTo>
                                <a:pt x="4" y="19"/>
                              </a:lnTo>
                              <a:lnTo>
                                <a:pt x="6" y="22"/>
                              </a:lnTo>
                              <a:lnTo>
                                <a:pt x="10" y="22"/>
                              </a:lnTo>
                              <a:lnTo>
                                <a:pt x="39" y="22"/>
                              </a:lnTo>
                              <a:lnTo>
                                <a:pt x="43" y="22"/>
                              </a:lnTo>
                              <a:lnTo>
                                <a:pt x="45" y="22"/>
                              </a:lnTo>
                              <a:lnTo>
                                <a:pt x="49" y="19"/>
                              </a:lnTo>
                              <a:lnTo>
                                <a:pt x="52" y="16"/>
                              </a:lnTo>
                              <a:lnTo>
                                <a:pt x="52" y="14"/>
                              </a:lnTo>
                              <a:lnTo>
                                <a:pt x="55" y="12"/>
                              </a:lnTo>
                              <a:lnTo>
                                <a:pt x="52" y="8"/>
                              </a:lnTo>
                              <a:lnTo>
                                <a:pt x="52" y="6"/>
                              </a:lnTo>
                              <a:lnTo>
                                <a:pt x="49" y="3"/>
                              </a:lnTo>
                              <a:lnTo>
                                <a:pt x="45" y="0"/>
                              </a:lnTo>
                              <a:lnTo>
                                <a:pt x="43"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899" name="Line 1001"/>
                        <p:cNvSpPr>
                          <a:spLocks noChangeShapeType="1"/>
                        </p:cNvSpPr>
                        <p:nvPr/>
                      </p:nvSpPr>
                      <p:spPr bwMode="auto">
                        <a:xfrm>
                          <a:off x="2493" y="1842"/>
                          <a:ext cx="1" cy="1"/>
                        </a:xfrm>
                        <a:prstGeom prst="line">
                          <a:avLst/>
                        </a:prstGeom>
                        <a:noFill/>
                        <a:ln w="28575">
                          <a:solidFill>
                            <a:schemeClr val="tx1"/>
                          </a:solidFill>
                          <a:round/>
                          <a:headEnd/>
                          <a:tailEnd/>
                        </a:ln>
                      </p:spPr>
                      <p:txBody>
                        <a:bodyPr/>
                        <a:lstStyle/>
                        <a:p>
                          <a:endParaRPr lang="fr-CA"/>
                        </a:p>
                      </p:txBody>
                    </p:sp>
                    <p:sp>
                      <p:nvSpPr>
                        <p:cNvPr id="122900" name="Freeform 1002"/>
                        <p:cNvSpPr>
                          <a:spLocks/>
                        </p:cNvSpPr>
                        <p:nvPr/>
                      </p:nvSpPr>
                      <p:spPr bwMode="auto">
                        <a:xfrm>
                          <a:off x="2493" y="1836"/>
                          <a:ext cx="5" cy="8"/>
                        </a:xfrm>
                        <a:custGeom>
                          <a:avLst/>
                          <a:gdLst>
                            <a:gd name="T0" fmla="*/ 0 w 22"/>
                            <a:gd name="T1" fmla="*/ 0 h 39"/>
                            <a:gd name="T2" fmla="*/ 0 w 22"/>
                            <a:gd name="T3" fmla="*/ 0 h 39"/>
                            <a:gd name="T4" fmla="*/ 0 w 22"/>
                            <a:gd name="T5" fmla="*/ 0 h 39"/>
                            <a:gd name="T6" fmla="*/ 0 w 22"/>
                            <a:gd name="T7" fmla="*/ 0 h 39"/>
                            <a:gd name="T8" fmla="*/ 0 w 22"/>
                            <a:gd name="T9" fmla="*/ 0 h 39"/>
                            <a:gd name="T10" fmla="*/ 0 w 22"/>
                            <a:gd name="T11" fmla="*/ 0 h 39"/>
                            <a:gd name="T12" fmla="*/ 0 w 22"/>
                            <a:gd name="T13" fmla="*/ 0 h 39"/>
                            <a:gd name="T14" fmla="*/ 0 w 22"/>
                            <a:gd name="T15" fmla="*/ 0 h 39"/>
                            <a:gd name="T16" fmla="*/ 0 w 22"/>
                            <a:gd name="T17" fmla="*/ 0 h 39"/>
                            <a:gd name="T18" fmla="*/ 0 w 22"/>
                            <a:gd name="T19" fmla="*/ 0 h 39"/>
                            <a:gd name="T20" fmla="*/ 0 w 22"/>
                            <a:gd name="T21" fmla="*/ 0 h 39"/>
                            <a:gd name="T22" fmla="*/ 0 w 22"/>
                            <a:gd name="T23" fmla="*/ 0 h 39"/>
                            <a:gd name="T24" fmla="*/ 0 w 22"/>
                            <a:gd name="T25" fmla="*/ 0 h 39"/>
                            <a:gd name="T26" fmla="*/ 0 w 22"/>
                            <a:gd name="T27" fmla="*/ 0 h 39"/>
                            <a:gd name="T28" fmla="*/ 0 w 22"/>
                            <a:gd name="T29" fmla="*/ 0 h 39"/>
                            <a:gd name="T30" fmla="*/ 0 w 22"/>
                            <a:gd name="T31" fmla="*/ 0 h 39"/>
                            <a:gd name="T32" fmla="*/ 0 w 22"/>
                            <a:gd name="T33" fmla="*/ 0 h 39"/>
                            <a:gd name="T34" fmla="*/ 0 w 22"/>
                            <a:gd name="T35" fmla="*/ 0 h 39"/>
                            <a:gd name="T36" fmla="*/ 0 w 22"/>
                            <a:gd name="T37" fmla="*/ 0 h 39"/>
                            <a:gd name="T38" fmla="*/ 0 w 22"/>
                            <a:gd name="T39" fmla="*/ 0 h 39"/>
                            <a:gd name="T40" fmla="*/ 0 w 22"/>
                            <a:gd name="T41" fmla="*/ 0 h 39"/>
                            <a:gd name="T42" fmla="*/ 0 w 22"/>
                            <a:gd name="T43" fmla="*/ 0 h 39"/>
                            <a:gd name="T44" fmla="*/ 0 w 22"/>
                            <a:gd name="T45" fmla="*/ 0 h 39"/>
                            <a:gd name="T46" fmla="*/ 0 w 22"/>
                            <a:gd name="T47" fmla="*/ 0 h 39"/>
                            <a:gd name="T48" fmla="*/ 0 w 22"/>
                            <a:gd name="T49" fmla="*/ 0 h 39"/>
                            <a:gd name="T50" fmla="*/ 0 w 22"/>
                            <a:gd name="T51" fmla="*/ 0 h 39"/>
                            <a:gd name="T52" fmla="*/ 0 w 22"/>
                            <a:gd name="T53" fmla="*/ 0 h 39"/>
                            <a:gd name="T54" fmla="*/ 0 w 22"/>
                            <a:gd name="T55" fmla="*/ 0 h 39"/>
                            <a:gd name="T56" fmla="*/ 0 w 22"/>
                            <a:gd name="T57" fmla="*/ 0 h 39"/>
                            <a:gd name="T58" fmla="*/ 0 w 22"/>
                            <a:gd name="T59" fmla="*/ 0 h 39"/>
                            <a:gd name="T60" fmla="*/ 0 w 22"/>
                            <a:gd name="T61" fmla="*/ 0 h 39"/>
                            <a:gd name="T62" fmla="*/ 0 w 22"/>
                            <a:gd name="T63" fmla="*/ 0 h 39"/>
                            <a:gd name="T64" fmla="*/ 0 w 22"/>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
                            <a:gd name="T100" fmla="*/ 0 h 39"/>
                            <a:gd name="T101" fmla="*/ 22 w 22"/>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 h="39">
                              <a:moveTo>
                                <a:pt x="0" y="29"/>
                              </a:moveTo>
                              <a:lnTo>
                                <a:pt x="0" y="31"/>
                              </a:lnTo>
                              <a:lnTo>
                                <a:pt x="0" y="33"/>
                              </a:lnTo>
                              <a:lnTo>
                                <a:pt x="2" y="36"/>
                              </a:lnTo>
                              <a:lnTo>
                                <a:pt x="6" y="39"/>
                              </a:lnTo>
                              <a:lnTo>
                                <a:pt x="9" y="39"/>
                              </a:lnTo>
                              <a:lnTo>
                                <a:pt x="13" y="39"/>
                              </a:lnTo>
                              <a:lnTo>
                                <a:pt x="15" y="39"/>
                              </a:lnTo>
                              <a:lnTo>
                                <a:pt x="19" y="36"/>
                              </a:lnTo>
                              <a:lnTo>
                                <a:pt x="22" y="33"/>
                              </a:lnTo>
                              <a:lnTo>
                                <a:pt x="22" y="31"/>
                              </a:lnTo>
                              <a:lnTo>
                                <a:pt x="22" y="17"/>
                              </a:lnTo>
                              <a:lnTo>
                                <a:pt x="22" y="8"/>
                              </a:lnTo>
                              <a:lnTo>
                                <a:pt x="22" y="6"/>
                              </a:lnTo>
                              <a:lnTo>
                                <a:pt x="19" y="3"/>
                              </a:lnTo>
                              <a:lnTo>
                                <a:pt x="15" y="3"/>
                              </a:lnTo>
                              <a:lnTo>
                                <a:pt x="13" y="0"/>
                              </a:lnTo>
                              <a:lnTo>
                                <a:pt x="9" y="0"/>
                              </a:lnTo>
                              <a:lnTo>
                                <a:pt x="6" y="3"/>
                              </a:lnTo>
                              <a:lnTo>
                                <a:pt x="2" y="3"/>
                              </a:lnTo>
                              <a:lnTo>
                                <a:pt x="0" y="6"/>
                              </a:lnTo>
                              <a:lnTo>
                                <a:pt x="0" y="8"/>
                              </a:lnTo>
                              <a:lnTo>
                                <a:pt x="0" y="14"/>
                              </a:lnTo>
                              <a:lnTo>
                                <a:pt x="0" y="29"/>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901" name="Line 1003"/>
                        <p:cNvSpPr>
                          <a:spLocks noChangeShapeType="1"/>
                        </p:cNvSpPr>
                        <p:nvPr/>
                      </p:nvSpPr>
                      <p:spPr bwMode="auto">
                        <a:xfrm>
                          <a:off x="2496" y="1836"/>
                          <a:ext cx="1" cy="1"/>
                        </a:xfrm>
                        <a:prstGeom prst="line">
                          <a:avLst/>
                        </a:prstGeom>
                        <a:noFill/>
                        <a:ln w="28575">
                          <a:solidFill>
                            <a:schemeClr val="tx1"/>
                          </a:solidFill>
                          <a:round/>
                          <a:headEnd/>
                          <a:tailEnd/>
                        </a:ln>
                      </p:spPr>
                      <p:txBody>
                        <a:bodyPr/>
                        <a:lstStyle/>
                        <a:p>
                          <a:endParaRPr lang="fr-CA"/>
                        </a:p>
                      </p:txBody>
                    </p:sp>
                    <p:sp>
                      <p:nvSpPr>
                        <p:cNvPr id="122902" name="Freeform 1004"/>
                        <p:cNvSpPr>
                          <a:spLocks/>
                        </p:cNvSpPr>
                        <p:nvPr/>
                      </p:nvSpPr>
                      <p:spPr bwMode="auto">
                        <a:xfrm>
                          <a:off x="2493" y="1836"/>
                          <a:ext cx="28" cy="5"/>
                        </a:xfrm>
                        <a:custGeom>
                          <a:avLst/>
                          <a:gdLst>
                            <a:gd name="T0" fmla="*/ 0 w 112"/>
                            <a:gd name="T1" fmla="*/ 0 h 23"/>
                            <a:gd name="T2" fmla="*/ 0 w 112"/>
                            <a:gd name="T3" fmla="*/ 0 h 23"/>
                            <a:gd name="T4" fmla="*/ 0 w 112"/>
                            <a:gd name="T5" fmla="*/ 0 h 23"/>
                            <a:gd name="T6" fmla="*/ 0 w 112"/>
                            <a:gd name="T7" fmla="*/ 0 h 23"/>
                            <a:gd name="T8" fmla="*/ 0 w 112"/>
                            <a:gd name="T9" fmla="*/ 0 h 23"/>
                            <a:gd name="T10" fmla="*/ 0 w 112"/>
                            <a:gd name="T11" fmla="*/ 0 h 23"/>
                            <a:gd name="T12" fmla="*/ 0 w 112"/>
                            <a:gd name="T13" fmla="*/ 0 h 23"/>
                            <a:gd name="T14" fmla="*/ 0 w 112"/>
                            <a:gd name="T15" fmla="*/ 0 h 23"/>
                            <a:gd name="T16" fmla="*/ 0 w 112"/>
                            <a:gd name="T17" fmla="*/ 0 h 23"/>
                            <a:gd name="T18" fmla="*/ 0 w 112"/>
                            <a:gd name="T19" fmla="*/ 0 h 23"/>
                            <a:gd name="T20" fmla="*/ 0 w 112"/>
                            <a:gd name="T21" fmla="*/ 0 h 23"/>
                            <a:gd name="T22" fmla="*/ 0 w 112"/>
                            <a:gd name="T23" fmla="*/ 0 h 23"/>
                            <a:gd name="T24" fmla="*/ 0 w 112"/>
                            <a:gd name="T25" fmla="*/ 0 h 23"/>
                            <a:gd name="T26" fmla="*/ 0 w 112"/>
                            <a:gd name="T27" fmla="*/ 0 h 23"/>
                            <a:gd name="T28" fmla="*/ 0 w 112"/>
                            <a:gd name="T29" fmla="*/ 0 h 23"/>
                            <a:gd name="T30" fmla="*/ 0 w 112"/>
                            <a:gd name="T31" fmla="*/ 0 h 23"/>
                            <a:gd name="T32" fmla="*/ 0 w 112"/>
                            <a:gd name="T33" fmla="*/ 0 h 23"/>
                            <a:gd name="T34" fmla="*/ 0 w 112"/>
                            <a:gd name="T35" fmla="*/ 0 h 23"/>
                            <a:gd name="T36" fmla="*/ 0 w 112"/>
                            <a:gd name="T37" fmla="*/ 0 h 23"/>
                            <a:gd name="T38" fmla="*/ 0 w 112"/>
                            <a:gd name="T39" fmla="*/ 0 h 23"/>
                            <a:gd name="T40" fmla="*/ 0 w 112"/>
                            <a:gd name="T41" fmla="*/ 0 h 23"/>
                            <a:gd name="T42" fmla="*/ 0 w 112"/>
                            <a:gd name="T43" fmla="*/ 0 h 23"/>
                            <a:gd name="T44" fmla="*/ 0 w 112"/>
                            <a:gd name="T45" fmla="*/ 0 h 23"/>
                            <a:gd name="T46" fmla="*/ 0 w 112"/>
                            <a:gd name="T47" fmla="*/ 0 h 23"/>
                            <a:gd name="T48" fmla="*/ 0 w 112"/>
                            <a:gd name="T49" fmla="*/ 0 h 23"/>
                            <a:gd name="T50" fmla="*/ 0 w 112"/>
                            <a:gd name="T51" fmla="*/ 0 h 23"/>
                            <a:gd name="T52" fmla="*/ 0 w 112"/>
                            <a:gd name="T53" fmla="*/ 0 h 23"/>
                            <a:gd name="T54" fmla="*/ 0 w 112"/>
                            <a:gd name="T55" fmla="*/ 0 h 23"/>
                            <a:gd name="T56" fmla="*/ 0 w 112"/>
                            <a:gd name="T57" fmla="*/ 0 h 23"/>
                            <a:gd name="T58" fmla="*/ 0 w 112"/>
                            <a:gd name="T59" fmla="*/ 0 h 23"/>
                            <a:gd name="T60" fmla="*/ 0 w 112"/>
                            <a:gd name="T61" fmla="*/ 0 h 23"/>
                            <a:gd name="T62" fmla="*/ 0 w 112"/>
                            <a:gd name="T63" fmla="*/ 0 h 23"/>
                            <a:gd name="T64" fmla="*/ 0 w 112"/>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2"/>
                            <a:gd name="T100" fmla="*/ 0 h 23"/>
                            <a:gd name="T101" fmla="*/ 112 w 112"/>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2" h="23">
                              <a:moveTo>
                                <a:pt x="13" y="0"/>
                              </a:moveTo>
                              <a:lnTo>
                                <a:pt x="9" y="0"/>
                              </a:lnTo>
                              <a:lnTo>
                                <a:pt x="6" y="3"/>
                              </a:lnTo>
                              <a:lnTo>
                                <a:pt x="2" y="3"/>
                              </a:lnTo>
                              <a:lnTo>
                                <a:pt x="0" y="6"/>
                              </a:lnTo>
                              <a:lnTo>
                                <a:pt x="0" y="8"/>
                              </a:lnTo>
                              <a:lnTo>
                                <a:pt x="0" y="12"/>
                              </a:lnTo>
                              <a:lnTo>
                                <a:pt x="0" y="14"/>
                              </a:lnTo>
                              <a:lnTo>
                                <a:pt x="0" y="17"/>
                              </a:lnTo>
                              <a:lnTo>
                                <a:pt x="2" y="20"/>
                              </a:lnTo>
                              <a:lnTo>
                                <a:pt x="2" y="23"/>
                              </a:lnTo>
                              <a:lnTo>
                                <a:pt x="6" y="23"/>
                              </a:lnTo>
                              <a:lnTo>
                                <a:pt x="9" y="23"/>
                              </a:lnTo>
                              <a:lnTo>
                                <a:pt x="95" y="23"/>
                              </a:lnTo>
                              <a:lnTo>
                                <a:pt x="99" y="23"/>
                              </a:lnTo>
                              <a:lnTo>
                                <a:pt x="102" y="23"/>
                              </a:lnTo>
                              <a:lnTo>
                                <a:pt x="105" y="23"/>
                              </a:lnTo>
                              <a:lnTo>
                                <a:pt x="105" y="20"/>
                              </a:lnTo>
                              <a:lnTo>
                                <a:pt x="108" y="17"/>
                              </a:lnTo>
                              <a:lnTo>
                                <a:pt x="112" y="14"/>
                              </a:lnTo>
                              <a:lnTo>
                                <a:pt x="112" y="12"/>
                              </a:lnTo>
                              <a:lnTo>
                                <a:pt x="112" y="8"/>
                              </a:lnTo>
                              <a:lnTo>
                                <a:pt x="108" y="8"/>
                              </a:lnTo>
                              <a:lnTo>
                                <a:pt x="108" y="6"/>
                              </a:lnTo>
                              <a:lnTo>
                                <a:pt x="105" y="3"/>
                              </a:lnTo>
                              <a:lnTo>
                                <a:pt x="102" y="3"/>
                              </a:lnTo>
                              <a:lnTo>
                                <a:pt x="99"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903" name="Line 1005"/>
                        <p:cNvSpPr>
                          <a:spLocks noChangeShapeType="1"/>
                        </p:cNvSpPr>
                        <p:nvPr/>
                      </p:nvSpPr>
                      <p:spPr bwMode="auto">
                        <a:xfrm>
                          <a:off x="2514" y="1838"/>
                          <a:ext cx="1" cy="1"/>
                        </a:xfrm>
                        <a:prstGeom prst="line">
                          <a:avLst/>
                        </a:prstGeom>
                        <a:noFill/>
                        <a:ln w="28575">
                          <a:solidFill>
                            <a:schemeClr val="tx1"/>
                          </a:solidFill>
                          <a:round/>
                          <a:headEnd/>
                          <a:tailEnd/>
                        </a:ln>
                      </p:spPr>
                      <p:txBody>
                        <a:bodyPr/>
                        <a:lstStyle/>
                        <a:p>
                          <a:endParaRPr lang="fr-CA"/>
                        </a:p>
                      </p:txBody>
                    </p:sp>
                    <p:sp>
                      <p:nvSpPr>
                        <p:cNvPr id="122904" name="Freeform 1006"/>
                        <p:cNvSpPr>
                          <a:spLocks/>
                        </p:cNvSpPr>
                        <p:nvPr/>
                      </p:nvSpPr>
                      <p:spPr bwMode="auto">
                        <a:xfrm>
                          <a:off x="2514" y="1824"/>
                          <a:ext cx="7" cy="17"/>
                        </a:xfrm>
                        <a:custGeom>
                          <a:avLst/>
                          <a:gdLst>
                            <a:gd name="T0" fmla="*/ 0 w 26"/>
                            <a:gd name="T1" fmla="*/ 0 h 85"/>
                            <a:gd name="T2" fmla="*/ 0 w 26"/>
                            <a:gd name="T3" fmla="*/ 0 h 85"/>
                            <a:gd name="T4" fmla="*/ 0 w 26"/>
                            <a:gd name="T5" fmla="*/ 0 h 85"/>
                            <a:gd name="T6" fmla="*/ 0 w 26"/>
                            <a:gd name="T7" fmla="*/ 0 h 85"/>
                            <a:gd name="T8" fmla="*/ 0 w 26"/>
                            <a:gd name="T9" fmla="*/ 0 h 85"/>
                            <a:gd name="T10" fmla="*/ 0 w 26"/>
                            <a:gd name="T11" fmla="*/ 0 h 85"/>
                            <a:gd name="T12" fmla="*/ 0 w 26"/>
                            <a:gd name="T13" fmla="*/ 0 h 85"/>
                            <a:gd name="T14" fmla="*/ 0 w 26"/>
                            <a:gd name="T15" fmla="*/ 0 h 85"/>
                            <a:gd name="T16" fmla="*/ 0 w 26"/>
                            <a:gd name="T17" fmla="*/ 0 h 85"/>
                            <a:gd name="T18" fmla="*/ 0 w 26"/>
                            <a:gd name="T19" fmla="*/ 0 h 85"/>
                            <a:gd name="T20" fmla="*/ 0 w 26"/>
                            <a:gd name="T21" fmla="*/ 0 h 85"/>
                            <a:gd name="T22" fmla="*/ 0 w 26"/>
                            <a:gd name="T23" fmla="*/ 0 h 85"/>
                            <a:gd name="T24" fmla="*/ 0 w 26"/>
                            <a:gd name="T25" fmla="*/ 0 h 85"/>
                            <a:gd name="T26" fmla="*/ 0 w 26"/>
                            <a:gd name="T27" fmla="*/ 0 h 85"/>
                            <a:gd name="T28" fmla="*/ 0 w 26"/>
                            <a:gd name="T29" fmla="*/ 0 h 85"/>
                            <a:gd name="T30" fmla="*/ 0 w 26"/>
                            <a:gd name="T31" fmla="*/ 0 h 85"/>
                            <a:gd name="T32" fmla="*/ 0 w 26"/>
                            <a:gd name="T33" fmla="*/ 0 h 85"/>
                            <a:gd name="T34" fmla="*/ 0 w 26"/>
                            <a:gd name="T35" fmla="*/ 0 h 85"/>
                            <a:gd name="T36" fmla="*/ 0 w 26"/>
                            <a:gd name="T37" fmla="*/ 0 h 85"/>
                            <a:gd name="T38" fmla="*/ 0 w 26"/>
                            <a:gd name="T39" fmla="*/ 0 h 85"/>
                            <a:gd name="T40" fmla="*/ 0 w 26"/>
                            <a:gd name="T41" fmla="*/ 0 h 85"/>
                            <a:gd name="T42" fmla="*/ 0 w 26"/>
                            <a:gd name="T43" fmla="*/ 0 h 85"/>
                            <a:gd name="T44" fmla="*/ 0 w 26"/>
                            <a:gd name="T45" fmla="*/ 0 h 85"/>
                            <a:gd name="T46" fmla="*/ 0 w 26"/>
                            <a:gd name="T47" fmla="*/ 0 h 85"/>
                            <a:gd name="T48" fmla="*/ 0 w 26"/>
                            <a:gd name="T49" fmla="*/ 0 h 85"/>
                            <a:gd name="T50" fmla="*/ 0 w 26"/>
                            <a:gd name="T51" fmla="*/ 0 h 85"/>
                            <a:gd name="T52" fmla="*/ 0 w 26"/>
                            <a:gd name="T53" fmla="*/ 0 h 85"/>
                            <a:gd name="T54" fmla="*/ 0 w 26"/>
                            <a:gd name="T55" fmla="*/ 0 h 85"/>
                            <a:gd name="T56" fmla="*/ 0 w 26"/>
                            <a:gd name="T57" fmla="*/ 0 h 85"/>
                            <a:gd name="T58" fmla="*/ 0 w 26"/>
                            <a:gd name="T59" fmla="*/ 0 h 85"/>
                            <a:gd name="T60" fmla="*/ 0 w 26"/>
                            <a:gd name="T61" fmla="*/ 0 h 85"/>
                            <a:gd name="T62" fmla="*/ 0 w 26"/>
                            <a:gd name="T63" fmla="*/ 0 h 85"/>
                            <a:gd name="T64" fmla="*/ 0 w 26"/>
                            <a:gd name="T65" fmla="*/ 0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85"/>
                            <a:gd name="T101" fmla="*/ 26 w 26"/>
                            <a:gd name="T102" fmla="*/ 85 h 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85">
                              <a:moveTo>
                                <a:pt x="0" y="74"/>
                              </a:moveTo>
                              <a:lnTo>
                                <a:pt x="0" y="76"/>
                              </a:lnTo>
                              <a:lnTo>
                                <a:pt x="0" y="79"/>
                              </a:lnTo>
                              <a:lnTo>
                                <a:pt x="3" y="82"/>
                              </a:lnTo>
                              <a:lnTo>
                                <a:pt x="3" y="85"/>
                              </a:lnTo>
                              <a:lnTo>
                                <a:pt x="7" y="85"/>
                              </a:lnTo>
                              <a:lnTo>
                                <a:pt x="9" y="85"/>
                              </a:lnTo>
                              <a:lnTo>
                                <a:pt x="13" y="85"/>
                              </a:lnTo>
                              <a:lnTo>
                                <a:pt x="16" y="85"/>
                              </a:lnTo>
                              <a:lnTo>
                                <a:pt x="19" y="85"/>
                              </a:lnTo>
                              <a:lnTo>
                                <a:pt x="19" y="82"/>
                              </a:lnTo>
                              <a:lnTo>
                                <a:pt x="22" y="79"/>
                              </a:lnTo>
                              <a:lnTo>
                                <a:pt x="26" y="76"/>
                              </a:lnTo>
                              <a:lnTo>
                                <a:pt x="26" y="14"/>
                              </a:lnTo>
                              <a:lnTo>
                                <a:pt x="26" y="9"/>
                              </a:lnTo>
                              <a:lnTo>
                                <a:pt x="22" y="6"/>
                              </a:lnTo>
                              <a:lnTo>
                                <a:pt x="22" y="4"/>
                              </a:lnTo>
                              <a:lnTo>
                                <a:pt x="19" y="4"/>
                              </a:lnTo>
                              <a:lnTo>
                                <a:pt x="19" y="0"/>
                              </a:lnTo>
                              <a:lnTo>
                                <a:pt x="16" y="0"/>
                              </a:lnTo>
                              <a:lnTo>
                                <a:pt x="13" y="0"/>
                              </a:lnTo>
                              <a:lnTo>
                                <a:pt x="9" y="0"/>
                              </a:lnTo>
                              <a:lnTo>
                                <a:pt x="7" y="0"/>
                              </a:lnTo>
                              <a:lnTo>
                                <a:pt x="3" y="0"/>
                              </a:lnTo>
                              <a:lnTo>
                                <a:pt x="3" y="4"/>
                              </a:lnTo>
                              <a:lnTo>
                                <a:pt x="0" y="4"/>
                              </a:lnTo>
                              <a:lnTo>
                                <a:pt x="0" y="6"/>
                              </a:lnTo>
                              <a:lnTo>
                                <a:pt x="0" y="12"/>
                              </a:lnTo>
                              <a:lnTo>
                                <a:pt x="0" y="74"/>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905" name="Line 1007"/>
                        <p:cNvSpPr>
                          <a:spLocks noChangeShapeType="1"/>
                        </p:cNvSpPr>
                        <p:nvPr/>
                      </p:nvSpPr>
                      <p:spPr bwMode="auto">
                        <a:xfrm>
                          <a:off x="2517" y="1824"/>
                          <a:ext cx="1" cy="1"/>
                        </a:xfrm>
                        <a:prstGeom prst="line">
                          <a:avLst/>
                        </a:prstGeom>
                        <a:noFill/>
                        <a:ln w="28575">
                          <a:solidFill>
                            <a:schemeClr val="tx1"/>
                          </a:solidFill>
                          <a:round/>
                          <a:headEnd/>
                          <a:tailEnd/>
                        </a:ln>
                      </p:spPr>
                      <p:txBody>
                        <a:bodyPr/>
                        <a:lstStyle/>
                        <a:p>
                          <a:endParaRPr lang="fr-CA"/>
                        </a:p>
                      </p:txBody>
                    </p:sp>
                    <p:sp>
                      <p:nvSpPr>
                        <p:cNvPr id="122906" name="Freeform 1008"/>
                        <p:cNvSpPr>
                          <a:spLocks/>
                        </p:cNvSpPr>
                        <p:nvPr/>
                      </p:nvSpPr>
                      <p:spPr bwMode="auto">
                        <a:xfrm>
                          <a:off x="2514" y="1824"/>
                          <a:ext cx="10" cy="4"/>
                        </a:xfrm>
                        <a:custGeom>
                          <a:avLst/>
                          <a:gdLst>
                            <a:gd name="T0" fmla="*/ 0 w 39"/>
                            <a:gd name="T1" fmla="*/ 0 h 23"/>
                            <a:gd name="T2" fmla="*/ 0 w 39"/>
                            <a:gd name="T3" fmla="*/ 0 h 23"/>
                            <a:gd name="T4" fmla="*/ 0 w 39"/>
                            <a:gd name="T5" fmla="*/ 0 h 23"/>
                            <a:gd name="T6" fmla="*/ 0 w 39"/>
                            <a:gd name="T7" fmla="*/ 0 h 23"/>
                            <a:gd name="T8" fmla="*/ 0 w 39"/>
                            <a:gd name="T9" fmla="*/ 0 h 23"/>
                            <a:gd name="T10" fmla="*/ 0 w 39"/>
                            <a:gd name="T11" fmla="*/ 0 h 23"/>
                            <a:gd name="T12" fmla="*/ 0 w 39"/>
                            <a:gd name="T13" fmla="*/ 0 h 23"/>
                            <a:gd name="T14" fmla="*/ 0 w 39"/>
                            <a:gd name="T15" fmla="*/ 0 h 23"/>
                            <a:gd name="T16" fmla="*/ 0 w 39"/>
                            <a:gd name="T17" fmla="*/ 0 h 23"/>
                            <a:gd name="T18" fmla="*/ 0 w 39"/>
                            <a:gd name="T19" fmla="*/ 0 h 23"/>
                            <a:gd name="T20" fmla="*/ 0 w 39"/>
                            <a:gd name="T21" fmla="*/ 0 h 23"/>
                            <a:gd name="T22" fmla="*/ 0 w 39"/>
                            <a:gd name="T23" fmla="*/ 0 h 23"/>
                            <a:gd name="T24" fmla="*/ 0 w 39"/>
                            <a:gd name="T25" fmla="*/ 0 h 23"/>
                            <a:gd name="T26" fmla="*/ 0 w 39"/>
                            <a:gd name="T27" fmla="*/ 0 h 23"/>
                            <a:gd name="T28" fmla="*/ 0 w 39"/>
                            <a:gd name="T29" fmla="*/ 0 h 23"/>
                            <a:gd name="T30" fmla="*/ 0 w 39"/>
                            <a:gd name="T31" fmla="*/ 0 h 23"/>
                            <a:gd name="T32" fmla="*/ 0 w 39"/>
                            <a:gd name="T33" fmla="*/ 0 h 23"/>
                            <a:gd name="T34" fmla="*/ 0 w 39"/>
                            <a:gd name="T35" fmla="*/ 0 h 23"/>
                            <a:gd name="T36" fmla="*/ 0 w 39"/>
                            <a:gd name="T37" fmla="*/ 0 h 23"/>
                            <a:gd name="T38" fmla="*/ 0 w 39"/>
                            <a:gd name="T39" fmla="*/ 0 h 23"/>
                            <a:gd name="T40" fmla="*/ 0 w 39"/>
                            <a:gd name="T41" fmla="*/ 0 h 23"/>
                            <a:gd name="T42" fmla="*/ 0 w 39"/>
                            <a:gd name="T43" fmla="*/ 0 h 23"/>
                            <a:gd name="T44" fmla="*/ 0 w 39"/>
                            <a:gd name="T45" fmla="*/ 0 h 23"/>
                            <a:gd name="T46" fmla="*/ 0 w 39"/>
                            <a:gd name="T47" fmla="*/ 0 h 23"/>
                            <a:gd name="T48" fmla="*/ 0 w 39"/>
                            <a:gd name="T49" fmla="*/ 0 h 23"/>
                            <a:gd name="T50" fmla="*/ 0 w 39"/>
                            <a:gd name="T51" fmla="*/ 0 h 23"/>
                            <a:gd name="T52" fmla="*/ 0 w 39"/>
                            <a:gd name="T53" fmla="*/ 0 h 23"/>
                            <a:gd name="T54" fmla="*/ 0 w 39"/>
                            <a:gd name="T55" fmla="*/ 0 h 23"/>
                            <a:gd name="T56" fmla="*/ 0 w 39"/>
                            <a:gd name="T57" fmla="*/ 0 h 23"/>
                            <a:gd name="T58" fmla="*/ 0 w 39"/>
                            <a:gd name="T59" fmla="*/ 0 h 23"/>
                            <a:gd name="T60" fmla="*/ 0 w 39"/>
                            <a:gd name="T61" fmla="*/ 0 h 23"/>
                            <a:gd name="T62" fmla="*/ 0 w 39"/>
                            <a:gd name="T63" fmla="*/ 0 h 23"/>
                            <a:gd name="T64" fmla="*/ 0 w 39"/>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
                            <a:gd name="T100" fmla="*/ 0 h 23"/>
                            <a:gd name="T101" fmla="*/ 39 w 39"/>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 h="23">
                              <a:moveTo>
                                <a:pt x="13" y="0"/>
                              </a:moveTo>
                              <a:lnTo>
                                <a:pt x="9" y="0"/>
                              </a:lnTo>
                              <a:lnTo>
                                <a:pt x="7" y="0"/>
                              </a:lnTo>
                              <a:lnTo>
                                <a:pt x="3" y="0"/>
                              </a:lnTo>
                              <a:lnTo>
                                <a:pt x="3" y="4"/>
                              </a:lnTo>
                              <a:lnTo>
                                <a:pt x="0" y="4"/>
                              </a:lnTo>
                              <a:lnTo>
                                <a:pt x="0" y="6"/>
                              </a:lnTo>
                              <a:lnTo>
                                <a:pt x="0" y="9"/>
                              </a:lnTo>
                              <a:lnTo>
                                <a:pt x="0" y="12"/>
                              </a:lnTo>
                              <a:lnTo>
                                <a:pt x="0" y="14"/>
                              </a:lnTo>
                              <a:lnTo>
                                <a:pt x="0" y="17"/>
                              </a:lnTo>
                              <a:lnTo>
                                <a:pt x="3" y="17"/>
                              </a:lnTo>
                              <a:lnTo>
                                <a:pt x="3" y="20"/>
                              </a:lnTo>
                              <a:lnTo>
                                <a:pt x="7" y="20"/>
                              </a:lnTo>
                              <a:lnTo>
                                <a:pt x="9" y="23"/>
                              </a:lnTo>
                              <a:lnTo>
                                <a:pt x="22" y="23"/>
                              </a:lnTo>
                              <a:lnTo>
                                <a:pt x="28" y="23"/>
                              </a:lnTo>
                              <a:lnTo>
                                <a:pt x="32" y="20"/>
                              </a:lnTo>
                              <a:lnTo>
                                <a:pt x="35" y="17"/>
                              </a:lnTo>
                              <a:lnTo>
                                <a:pt x="39" y="17"/>
                              </a:lnTo>
                              <a:lnTo>
                                <a:pt x="39" y="14"/>
                              </a:lnTo>
                              <a:lnTo>
                                <a:pt x="39" y="12"/>
                              </a:lnTo>
                              <a:lnTo>
                                <a:pt x="39" y="9"/>
                              </a:lnTo>
                              <a:lnTo>
                                <a:pt x="39" y="6"/>
                              </a:lnTo>
                              <a:lnTo>
                                <a:pt x="39" y="4"/>
                              </a:lnTo>
                              <a:lnTo>
                                <a:pt x="35" y="4"/>
                              </a:lnTo>
                              <a:lnTo>
                                <a:pt x="32"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907" name="Line 1009"/>
                        <p:cNvSpPr>
                          <a:spLocks noChangeShapeType="1"/>
                        </p:cNvSpPr>
                        <p:nvPr/>
                      </p:nvSpPr>
                      <p:spPr bwMode="auto">
                        <a:xfrm>
                          <a:off x="2517" y="1826"/>
                          <a:ext cx="1" cy="1"/>
                        </a:xfrm>
                        <a:prstGeom prst="line">
                          <a:avLst/>
                        </a:prstGeom>
                        <a:noFill/>
                        <a:ln w="28575">
                          <a:solidFill>
                            <a:schemeClr val="tx1"/>
                          </a:solidFill>
                          <a:round/>
                          <a:headEnd/>
                          <a:tailEnd/>
                        </a:ln>
                      </p:spPr>
                      <p:txBody>
                        <a:bodyPr/>
                        <a:lstStyle/>
                        <a:p>
                          <a:endParaRPr lang="fr-CA"/>
                        </a:p>
                      </p:txBody>
                    </p:sp>
                    <p:sp>
                      <p:nvSpPr>
                        <p:cNvPr id="122908" name="Freeform 1010"/>
                        <p:cNvSpPr>
                          <a:spLocks/>
                        </p:cNvSpPr>
                        <p:nvPr/>
                      </p:nvSpPr>
                      <p:spPr bwMode="auto">
                        <a:xfrm>
                          <a:off x="2517" y="1820"/>
                          <a:ext cx="7" cy="8"/>
                        </a:xfrm>
                        <a:custGeom>
                          <a:avLst/>
                          <a:gdLst>
                            <a:gd name="T0" fmla="*/ 0 w 26"/>
                            <a:gd name="T1" fmla="*/ 0 h 40"/>
                            <a:gd name="T2" fmla="*/ 0 w 26"/>
                            <a:gd name="T3" fmla="*/ 0 h 40"/>
                            <a:gd name="T4" fmla="*/ 0 w 26"/>
                            <a:gd name="T5" fmla="*/ 0 h 40"/>
                            <a:gd name="T6" fmla="*/ 0 w 26"/>
                            <a:gd name="T7" fmla="*/ 0 h 40"/>
                            <a:gd name="T8" fmla="*/ 0 w 26"/>
                            <a:gd name="T9" fmla="*/ 0 h 40"/>
                            <a:gd name="T10" fmla="*/ 0 w 26"/>
                            <a:gd name="T11" fmla="*/ 0 h 40"/>
                            <a:gd name="T12" fmla="*/ 0 w 26"/>
                            <a:gd name="T13" fmla="*/ 0 h 40"/>
                            <a:gd name="T14" fmla="*/ 0 w 26"/>
                            <a:gd name="T15" fmla="*/ 0 h 40"/>
                            <a:gd name="T16" fmla="*/ 0 w 26"/>
                            <a:gd name="T17" fmla="*/ 0 h 40"/>
                            <a:gd name="T18" fmla="*/ 0 w 26"/>
                            <a:gd name="T19" fmla="*/ 0 h 40"/>
                            <a:gd name="T20" fmla="*/ 0 w 26"/>
                            <a:gd name="T21" fmla="*/ 0 h 40"/>
                            <a:gd name="T22" fmla="*/ 0 w 26"/>
                            <a:gd name="T23" fmla="*/ 0 h 40"/>
                            <a:gd name="T24" fmla="*/ 0 w 26"/>
                            <a:gd name="T25" fmla="*/ 0 h 40"/>
                            <a:gd name="T26" fmla="*/ 0 w 26"/>
                            <a:gd name="T27" fmla="*/ 0 h 40"/>
                            <a:gd name="T28" fmla="*/ 0 w 26"/>
                            <a:gd name="T29" fmla="*/ 0 h 40"/>
                            <a:gd name="T30" fmla="*/ 0 w 26"/>
                            <a:gd name="T31" fmla="*/ 0 h 40"/>
                            <a:gd name="T32" fmla="*/ 0 w 26"/>
                            <a:gd name="T33" fmla="*/ 0 h 40"/>
                            <a:gd name="T34" fmla="*/ 0 w 26"/>
                            <a:gd name="T35" fmla="*/ 0 h 40"/>
                            <a:gd name="T36" fmla="*/ 0 w 26"/>
                            <a:gd name="T37" fmla="*/ 0 h 40"/>
                            <a:gd name="T38" fmla="*/ 0 w 26"/>
                            <a:gd name="T39" fmla="*/ 0 h 40"/>
                            <a:gd name="T40" fmla="*/ 0 w 26"/>
                            <a:gd name="T41" fmla="*/ 0 h 40"/>
                            <a:gd name="T42" fmla="*/ 0 w 26"/>
                            <a:gd name="T43" fmla="*/ 0 h 40"/>
                            <a:gd name="T44" fmla="*/ 0 w 26"/>
                            <a:gd name="T45" fmla="*/ 0 h 40"/>
                            <a:gd name="T46" fmla="*/ 0 w 26"/>
                            <a:gd name="T47" fmla="*/ 0 h 40"/>
                            <a:gd name="T48" fmla="*/ 0 w 26"/>
                            <a:gd name="T49" fmla="*/ 0 h 40"/>
                            <a:gd name="T50" fmla="*/ 0 w 26"/>
                            <a:gd name="T51" fmla="*/ 0 h 40"/>
                            <a:gd name="T52" fmla="*/ 0 w 26"/>
                            <a:gd name="T53" fmla="*/ 0 h 40"/>
                            <a:gd name="T54" fmla="*/ 0 w 26"/>
                            <a:gd name="T55" fmla="*/ 0 h 40"/>
                            <a:gd name="T56" fmla="*/ 0 w 26"/>
                            <a:gd name="T57" fmla="*/ 0 h 40"/>
                            <a:gd name="T58" fmla="*/ 0 w 26"/>
                            <a:gd name="T59" fmla="*/ 0 h 40"/>
                            <a:gd name="T60" fmla="*/ 0 w 26"/>
                            <a:gd name="T61" fmla="*/ 0 h 40"/>
                            <a:gd name="T62" fmla="*/ 0 w 26"/>
                            <a:gd name="T63" fmla="*/ 0 h 40"/>
                            <a:gd name="T64" fmla="*/ 0 w 26"/>
                            <a:gd name="T65" fmla="*/ 0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40"/>
                            <a:gd name="T101" fmla="*/ 26 w 26"/>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40">
                              <a:moveTo>
                                <a:pt x="0" y="29"/>
                              </a:moveTo>
                              <a:lnTo>
                                <a:pt x="0" y="29"/>
                              </a:lnTo>
                              <a:lnTo>
                                <a:pt x="0" y="31"/>
                              </a:lnTo>
                              <a:lnTo>
                                <a:pt x="3" y="34"/>
                              </a:lnTo>
                              <a:lnTo>
                                <a:pt x="6" y="37"/>
                              </a:lnTo>
                              <a:lnTo>
                                <a:pt x="9" y="37"/>
                              </a:lnTo>
                              <a:lnTo>
                                <a:pt x="9" y="40"/>
                              </a:lnTo>
                              <a:lnTo>
                                <a:pt x="13" y="40"/>
                              </a:lnTo>
                              <a:lnTo>
                                <a:pt x="15" y="40"/>
                              </a:lnTo>
                              <a:lnTo>
                                <a:pt x="19" y="37"/>
                              </a:lnTo>
                              <a:lnTo>
                                <a:pt x="22" y="34"/>
                              </a:lnTo>
                              <a:lnTo>
                                <a:pt x="26" y="34"/>
                              </a:lnTo>
                              <a:lnTo>
                                <a:pt x="26" y="31"/>
                              </a:lnTo>
                              <a:lnTo>
                                <a:pt x="26" y="29"/>
                              </a:lnTo>
                              <a:lnTo>
                                <a:pt x="26" y="15"/>
                              </a:lnTo>
                              <a:lnTo>
                                <a:pt x="26" y="9"/>
                              </a:lnTo>
                              <a:lnTo>
                                <a:pt x="26" y="6"/>
                              </a:lnTo>
                              <a:lnTo>
                                <a:pt x="22" y="4"/>
                              </a:lnTo>
                              <a:lnTo>
                                <a:pt x="19" y="4"/>
                              </a:lnTo>
                              <a:lnTo>
                                <a:pt x="19" y="0"/>
                              </a:lnTo>
                              <a:lnTo>
                                <a:pt x="15" y="0"/>
                              </a:lnTo>
                              <a:lnTo>
                                <a:pt x="13" y="0"/>
                              </a:lnTo>
                              <a:lnTo>
                                <a:pt x="9" y="0"/>
                              </a:lnTo>
                              <a:lnTo>
                                <a:pt x="6" y="4"/>
                              </a:lnTo>
                              <a:lnTo>
                                <a:pt x="3" y="4"/>
                              </a:lnTo>
                              <a:lnTo>
                                <a:pt x="3" y="6"/>
                              </a:lnTo>
                              <a:lnTo>
                                <a:pt x="0" y="6"/>
                              </a:lnTo>
                              <a:lnTo>
                                <a:pt x="0" y="15"/>
                              </a:lnTo>
                              <a:lnTo>
                                <a:pt x="0" y="29"/>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909" name="Line 1011"/>
                        <p:cNvSpPr>
                          <a:spLocks noChangeShapeType="1"/>
                        </p:cNvSpPr>
                        <p:nvPr/>
                      </p:nvSpPr>
                      <p:spPr bwMode="auto">
                        <a:xfrm>
                          <a:off x="2521" y="1820"/>
                          <a:ext cx="1" cy="1"/>
                        </a:xfrm>
                        <a:prstGeom prst="line">
                          <a:avLst/>
                        </a:prstGeom>
                        <a:noFill/>
                        <a:ln w="28575">
                          <a:solidFill>
                            <a:schemeClr val="tx1"/>
                          </a:solidFill>
                          <a:round/>
                          <a:headEnd/>
                          <a:tailEnd/>
                        </a:ln>
                      </p:spPr>
                      <p:txBody>
                        <a:bodyPr/>
                        <a:lstStyle/>
                        <a:p>
                          <a:endParaRPr lang="fr-CA"/>
                        </a:p>
                      </p:txBody>
                    </p:sp>
                    <p:sp>
                      <p:nvSpPr>
                        <p:cNvPr id="122910" name="Freeform 1012"/>
                        <p:cNvSpPr>
                          <a:spLocks/>
                        </p:cNvSpPr>
                        <p:nvPr/>
                      </p:nvSpPr>
                      <p:spPr bwMode="auto">
                        <a:xfrm>
                          <a:off x="2517" y="1820"/>
                          <a:ext cx="11" cy="5"/>
                        </a:xfrm>
                        <a:custGeom>
                          <a:avLst/>
                          <a:gdLst>
                            <a:gd name="T0" fmla="*/ 0 w 41"/>
                            <a:gd name="T1" fmla="*/ 0 h 23"/>
                            <a:gd name="T2" fmla="*/ 0 w 41"/>
                            <a:gd name="T3" fmla="*/ 0 h 23"/>
                            <a:gd name="T4" fmla="*/ 0 w 41"/>
                            <a:gd name="T5" fmla="*/ 0 h 23"/>
                            <a:gd name="T6" fmla="*/ 0 w 41"/>
                            <a:gd name="T7" fmla="*/ 0 h 23"/>
                            <a:gd name="T8" fmla="*/ 0 w 41"/>
                            <a:gd name="T9" fmla="*/ 0 h 23"/>
                            <a:gd name="T10" fmla="*/ 0 w 41"/>
                            <a:gd name="T11" fmla="*/ 0 h 23"/>
                            <a:gd name="T12" fmla="*/ 0 w 41"/>
                            <a:gd name="T13" fmla="*/ 0 h 23"/>
                            <a:gd name="T14" fmla="*/ 0 w 41"/>
                            <a:gd name="T15" fmla="*/ 0 h 23"/>
                            <a:gd name="T16" fmla="*/ 0 w 41"/>
                            <a:gd name="T17" fmla="*/ 0 h 23"/>
                            <a:gd name="T18" fmla="*/ 0 w 41"/>
                            <a:gd name="T19" fmla="*/ 0 h 23"/>
                            <a:gd name="T20" fmla="*/ 0 w 41"/>
                            <a:gd name="T21" fmla="*/ 0 h 23"/>
                            <a:gd name="T22" fmla="*/ 0 w 41"/>
                            <a:gd name="T23" fmla="*/ 0 h 23"/>
                            <a:gd name="T24" fmla="*/ 0 w 41"/>
                            <a:gd name="T25" fmla="*/ 0 h 23"/>
                            <a:gd name="T26" fmla="*/ 0 w 41"/>
                            <a:gd name="T27" fmla="*/ 0 h 23"/>
                            <a:gd name="T28" fmla="*/ 0 w 41"/>
                            <a:gd name="T29" fmla="*/ 0 h 23"/>
                            <a:gd name="T30" fmla="*/ 0 w 41"/>
                            <a:gd name="T31" fmla="*/ 0 h 23"/>
                            <a:gd name="T32" fmla="*/ 0 w 41"/>
                            <a:gd name="T33" fmla="*/ 0 h 23"/>
                            <a:gd name="T34" fmla="*/ 0 w 41"/>
                            <a:gd name="T35" fmla="*/ 0 h 23"/>
                            <a:gd name="T36" fmla="*/ 0 w 41"/>
                            <a:gd name="T37" fmla="*/ 0 h 23"/>
                            <a:gd name="T38" fmla="*/ 0 w 41"/>
                            <a:gd name="T39" fmla="*/ 0 h 23"/>
                            <a:gd name="T40" fmla="*/ 0 w 41"/>
                            <a:gd name="T41" fmla="*/ 0 h 23"/>
                            <a:gd name="T42" fmla="*/ 0 w 41"/>
                            <a:gd name="T43" fmla="*/ 0 h 23"/>
                            <a:gd name="T44" fmla="*/ 0 w 41"/>
                            <a:gd name="T45" fmla="*/ 0 h 23"/>
                            <a:gd name="T46" fmla="*/ 0 w 41"/>
                            <a:gd name="T47" fmla="*/ 0 h 23"/>
                            <a:gd name="T48" fmla="*/ 0 w 41"/>
                            <a:gd name="T49" fmla="*/ 0 h 23"/>
                            <a:gd name="T50" fmla="*/ 0 w 41"/>
                            <a:gd name="T51" fmla="*/ 0 h 23"/>
                            <a:gd name="T52" fmla="*/ 0 w 41"/>
                            <a:gd name="T53" fmla="*/ 0 h 23"/>
                            <a:gd name="T54" fmla="*/ 0 w 41"/>
                            <a:gd name="T55" fmla="*/ 0 h 23"/>
                            <a:gd name="T56" fmla="*/ 0 w 41"/>
                            <a:gd name="T57" fmla="*/ 0 h 23"/>
                            <a:gd name="T58" fmla="*/ 0 w 41"/>
                            <a:gd name="T59" fmla="*/ 0 h 23"/>
                            <a:gd name="T60" fmla="*/ 0 w 41"/>
                            <a:gd name="T61" fmla="*/ 0 h 23"/>
                            <a:gd name="T62" fmla="*/ 0 w 41"/>
                            <a:gd name="T63" fmla="*/ 0 h 23"/>
                            <a:gd name="T64" fmla="*/ 0 w 41"/>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3"/>
                            <a:gd name="T101" fmla="*/ 41 w 41"/>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3">
                              <a:moveTo>
                                <a:pt x="13" y="0"/>
                              </a:moveTo>
                              <a:lnTo>
                                <a:pt x="9" y="0"/>
                              </a:lnTo>
                              <a:lnTo>
                                <a:pt x="6" y="4"/>
                              </a:lnTo>
                              <a:lnTo>
                                <a:pt x="3" y="4"/>
                              </a:lnTo>
                              <a:lnTo>
                                <a:pt x="3" y="6"/>
                              </a:lnTo>
                              <a:lnTo>
                                <a:pt x="0" y="6"/>
                              </a:lnTo>
                              <a:lnTo>
                                <a:pt x="0" y="9"/>
                              </a:lnTo>
                              <a:lnTo>
                                <a:pt x="0" y="12"/>
                              </a:lnTo>
                              <a:lnTo>
                                <a:pt x="0" y="15"/>
                              </a:lnTo>
                              <a:lnTo>
                                <a:pt x="0" y="17"/>
                              </a:lnTo>
                              <a:lnTo>
                                <a:pt x="3" y="17"/>
                              </a:lnTo>
                              <a:lnTo>
                                <a:pt x="3" y="21"/>
                              </a:lnTo>
                              <a:lnTo>
                                <a:pt x="6" y="21"/>
                              </a:lnTo>
                              <a:lnTo>
                                <a:pt x="9" y="23"/>
                              </a:lnTo>
                              <a:lnTo>
                                <a:pt x="22" y="23"/>
                              </a:lnTo>
                              <a:lnTo>
                                <a:pt x="28" y="23"/>
                              </a:lnTo>
                              <a:lnTo>
                                <a:pt x="31" y="23"/>
                              </a:lnTo>
                              <a:lnTo>
                                <a:pt x="35" y="21"/>
                              </a:lnTo>
                              <a:lnTo>
                                <a:pt x="37" y="21"/>
                              </a:lnTo>
                              <a:lnTo>
                                <a:pt x="37" y="17"/>
                              </a:lnTo>
                              <a:lnTo>
                                <a:pt x="41" y="15"/>
                              </a:lnTo>
                              <a:lnTo>
                                <a:pt x="41" y="12"/>
                              </a:lnTo>
                              <a:lnTo>
                                <a:pt x="41" y="9"/>
                              </a:lnTo>
                              <a:lnTo>
                                <a:pt x="37" y="6"/>
                              </a:lnTo>
                              <a:lnTo>
                                <a:pt x="37" y="4"/>
                              </a:lnTo>
                              <a:lnTo>
                                <a:pt x="35" y="4"/>
                              </a:lnTo>
                              <a:lnTo>
                                <a:pt x="31"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911" name="Line 1013"/>
                        <p:cNvSpPr>
                          <a:spLocks noChangeShapeType="1"/>
                        </p:cNvSpPr>
                        <p:nvPr/>
                      </p:nvSpPr>
                      <p:spPr bwMode="auto">
                        <a:xfrm>
                          <a:off x="2521" y="1823"/>
                          <a:ext cx="1" cy="1"/>
                        </a:xfrm>
                        <a:prstGeom prst="line">
                          <a:avLst/>
                        </a:prstGeom>
                        <a:noFill/>
                        <a:ln w="28575">
                          <a:solidFill>
                            <a:schemeClr val="tx1"/>
                          </a:solidFill>
                          <a:round/>
                          <a:headEnd/>
                          <a:tailEnd/>
                        </a:ln>
                      </p:spPr>
                      <p:txBody>
                        <a:bodyPr/>
                        <a:lstStyle/>
                        <a:p>
                          <a:endParaRPr lang="fr-CA"/>
                        </a:p>
                      </p:txBody>
                    </p:sp>
                    <p:sp>
                      <p:nvSpPr>
                        <p:cNvPr id="122912" name="Freeform 1014"/>
                        <p:cNvSpPr>
                          <a:spLocks/>
                        </p:cNvSpPr>
                        <p:nvPr/>
                      </p:nvSpPr>
                      <p:spPr bwMode="auto">
                        <a:xfrm>
                          <a:off x="2521" y="1817"/>
                          <a:ext cx="7" cy="8"/>
                        </a:xfrm>
                        <a:custGeom>
                          <a:avLst/>
                          <a:gdLst>
                            <a:gd name="T0" fmla="*/ 0 w 26"/>
                            <a:gd name="T1" fmla="*/ 0 h 39"/>
                            <a:gd name="T2" fmla="*/ 0 w 26"/>
                            <a:gd name="T3" fmla="*/ 0 h 39"/>
                            <a:gd name="T4" fmla="*/ 0 w 26"/>
                            <a:gd name="T5" fmla="*/ 0 h 39"/>
                            <a:gd name="T6" fmla="*/ 0 w 26"/>
                            <a:gd name="T7" fmla="*/ 0 h 39"/>
                            <a:gd name="T8" fmla="*/ 0 w 26"/>
                            <a:gd name="T9" fmla="*/ 0 h 39"/>
                            <a:gd name="T10" fmla="*/ 0 w 26"/>
                            <a:gd name="T11" fmla="*/ 0 h 39"/>
                            <a:gd name="T12" fmla="*/ 0 w 26"/>
                            <a:gd name="T13" fmla="*/ 0 h 39"/>
                            <a:gd name="T14" fmla="*/ 0 w 26"/>
                            <a:gd name="T15" fmla="*/ 0 h 39"/>
                            <a:gd name="T16" fmla="*/ 0 w 26"/>
                            <a:gd name="T17" fmla="*/ 0 h 39"/>
                            <a:gd name="T18" fmla="*/ 0 w 26"/>
                            <a:gd name="T19" fmla="*/ 0 h 39"/>
                            <a:gd name="T20" fmla="*/ 0 w 26"/>
                            <a:gd name="T21" fmla="*/ 0 h 39"/>
                            <a:gd name="T22" fmla="*/ 0 w 26"/>
                            <a:gd name="T23" fmla="*/ 0 h 39"/>
                            <a:gd name="T24" fmla="*/ 0 w 26"/>
                            <a:gd name="T25" fmla="*/ 0 h 39"/>
                            <a:gd name="T26" fmla="*/ 0 w 26"/>
                            <a:gd name="T27" fmla="*/ 0 h 39"/>
                            <a:gd name="T28" fmla="*/ 0 w 26"/>
                            <a:gd name="T29" fmla="*/ 0 h 39"/>
                            <a:gd name="T30" fmla="*/ 0 w 26"/>
                            <a:gd name="T31" fmla="*/ 0 h 39"/>
                            <a:gd name="T32" fmla="*/ 0 w 26"/>
                            <a:gd name="T33" fmla="*/ 0 h 39"/>
                            <a:gd name="T34" fmla="*/ 0 w 26"/>
                            <a:gd name="T35" fmla="*/ 0 h 39"/>
                            <a:gd name="T36" fmla="*/ 0 w 26"/>
                            <a:gd name="T37" fmla="*/ 0 h 39"/>
                            <a:gd name="T38" fmla="*/ 0 w 26"/>
                            <a:gd name="T39" fmla="*/ 0 h 39"/>
                            <a:gd name="T40" fmla="*/ 0 w 26"/>
                            <a:gd name="T41" fmla="*/ 0 h 39"/>
                            <a:gd name="T42" fmla="*/ 0 w 26"/>
                            <a:gd name="T43" fmla="*/ 0 h 39"/>
                            <a:gd name="T44" fmla="*/ 0 w 26"/>
                            <a:gd name="T45" fmla="*/ 0 h 39"/>
                            <a:gd name="T46" fmla="*/ 0 w 26"/>
                            <a:gd name="T47" fmla="*/ 0 h 39"/>
                            <a:gd name="T48" fmla="*/ 0 w 26"/>
                            <a:gd name="T49" fmla="*/ 0 h 39"/>
                            <a:gd name="T50" fmla="*/ 0 w 26"/>
                            <a:gd name="T51" fmla="*/ 0 h 39"/>
                            <a:gd name="T52" fmla="*/ 0 w 26"/>
                            <a:gd name="T53" fmla="*/ 0 h 39"/>
                            <a:gd name="T54" fmla="*/ 0 w 26"/>
                            <a:gd name="T55" fmla="*/ 0 h 39"/>
                            <a:gd name="T56" fmla="*/ 0 w 26"/>
                            <a:gd name="T57" fmla="*/ 0 h 39"/>
                            <a:gd name="T58" fmla="*/ 0 w 26"/>
                            <a:gd name="T59" fmla="*/ 0 h 39"/>
                            <a:gd name="T60" fmla="*/ 0 w 26"/>
                            <a:gd name="T61" fmla="*/ 0 h 39"/>
                            <a:gd name="T62" fmla="*/ 0 w 26"/>
                            <a:gd name="T63" fmla="*/ 0 h 39"/>
                            <a:gd name="T64" fmla="*/ 0 w 26"/>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9"/>
                            <a:gd name="T101" fmla="*/ 26 w 26"/>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9">
                              <a:moveTo>
                                <a:pt x="0" y="28"/>
                              </a:moveTo>
                              <a:lnTo>
                                <a:pt x="0" y="31"/>
                              </a:lnTo>
                              <a:lnTo>
                                <a:pt x="0" y="33"/>
                              </a:lnTo>
                              <a:lnTo>
                                <a:pt x="4" y="37"/>
                              </a:lnTo>
                              <a:lnTo>
                                <a:pt x="7" y="39"/>
                              </a:lnTo>
                              <a:lnTo>
                                <a:pt x="11" y="39"/>
                              </a:lnTo>
                              <a:lnTo>
                                <a:pt x="13" y="39"/>
                              </a:lnTo>
                              <a:lnTo>
                                <a:pt x="16" y="39"/>
                              </a:lnTo>
                              <a:lnTo>
                                <a:pt x="20" y="37"/>
                              </a:lnTo>
                              <a:lnTo>
                                <a:pt x="22" y="37"/>
                              </a:lnTo>
                              <a:lnTo>
                                <a:pt x="22" y="33"/>
                              </a:lnTo>
                              <a:lnTo>
                                <a:pt x="26" y="31"/>
                              </a:lnTo>
                              <a:lnTo>
                                <a:pt x="26" y="16"/>
                              </a:lnTo>
                              <a:lnTo>
                                <a:pt x="26" y="11"/>
                              </a:lnTo>
                              <a:lnTo>
                                <a:pt x="22" y="9"/>
                              </a:lnTo>
                              <a:lnTo>
                                <a:pt x="22" y="5"/>
                              </a:lnTo>
                              <a:lnTo>
                                <a:pt x="20" y="3"/>
                              </a:lnTo>
                              <a:lnTo>
                                <a:pt x="16" y="3"/>
                              </a:lnTo>
                              <a:lnTo>
                                <a:pt x="13" y="0"/>
                              </a:lnTo>
                              <a:lnTo>
                                <a:pt x="11" y="0"/>
                              </a:lnTo>
                              <a:lnTo>
                                <a:pt x="7" y="3"/>
                              </a:lnTo>
                              <a:lnTo>
                                <a:pt x="4" y="3"/>
                              </a:lnTo>
                              <a:lnTo>
                                <a:pt x="4" y="5"/>
                              </a:lnTo>
                              <a:lnTo>
                                <a:pt x="0" y="5"/>
                              </a:lnTo>
                              <a:lnTo>
                                <a:pt x="0" y="9"/>
                              </a:lnTo>
                              <a:lnTo>
                                <a:pt x="0" y="14"/>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913" name="Line 1015"/>
                        <p:cNvSpPr>
                          <a:spLocks noChangeShapeType="1"/>
                        </p:cNvSpPr>
                        <p:nvPr/>
                      </p:nvSpPr>
                      <p:spPr bwMode="auto">
                        <a:xfrm>
                          <a:off x="2525" y="1817"/>
                          <a:ext cx="1" cy="1"/>
                        </a:xfrm>
                        <a:prstGeom prst="line">
                          <a:avLst/>
                        </a:prstGeom>
                        <a:noFill/>
                        <a:ln w="28575">
                          <a:solidFill>
                            <a:schemeClr val="tx1"/>
                          </a:solidFill>
                          <a:round/>
                          <a:headEnd/>
                          <a:tailEnd/>
                        </a:ln>
                      </p:spPr>
                      <p:txBody>
                        <a:bodyPr/>
                        <a:lstStyle/>
                        <a:p>
                          <a:endParaRPr lang="fr-CA"/>
                        </a:p>
                      </p:txBody>
                    </p:sp>
                    <p:sp>
                      <p:nvSpPr>
                        <p:cNvPr id="122914" name="Freeform 1016"/>
                        <p:cNvSpPr>
                          <a:spLocks/>
                        </p:cNvSpPr>
                        <p:nvPr/>
                      </p:nvSpPr>
                      <p:spPr bwMode="auto">
                        <a:xfrm>
                          <a:off x="2521" y="1817"/>
                          <a:ext cx="10" cy="4"/>
                        </a:xfrm>
                        <a:custGeom>
                          <a:avLst/>
                          <a:gdLst>
                            <a:gd name="T0" fmla="*/ 0 w 39"/>
                            <a:gd name="T1" fmla="*/ 0 h 22"/>
                            <a:gd name="T2" fmla="*/ 0 w 39"/>
                            <a:gd name="T3" fmla="*/ 0 h 22"/>
                            <a:gd name="T4" fmla="*/ 0 w 39"/>
                            <a:gd name="T5" fmla="*/ 0 h 22"/>
                            <a:gd name="T6" fmla="*/ 0 w 39"/>
                            <a:gd name="T7" fmla="*/ 0 h 22"/>
                            <a:gd name="T8" fmla="*/ 0 w 39"/>
                            <a:gd name="T9" fmla="*/ 0 h 22"/>
                            <a:gd name="T10" fmla="*/ 0 w 39"/>
                            <a:gd name="T11" fmla="*/ 0 h 22"/>
                            <a:gd name="T12" fmla="*/ 0 w 39"/>
                            <a:gd name="T13" fmla="*/ 0 h 22"/>
                            <a:gd name="T14" fmla="*/ 0 w 39"/>
                            <a:gd name="T15" fmla="*/ 0 h 22"/>
                            <a:gd name="T16" fmla="*/ 0 w 39"/>
                            <a:gd name="T17" fmla="*/ 0 h 22"/>
                            <a:gd name="T18" fmla="*/ 0 w 39"/>
                            <a:gd name="T19" fmla="*/ 0 h 22"/>
                            <a:gd name="T20" fmla="*/ 0 w 39"/>
                            <a:gd name="T21" fmla="*/ 0 h 22"/>
                            <a:gd name="T22" fmla="*/ 0 w 39"/>
                            <a:gd name="T23" fmla="*/ 0 h 22"/>
                            <a:gd name="T24" fmla="*/ 0 w 39"/>
                            <a:gd name="T25" fmla="*/ 0 h 22"/>
                            <a:gd name="T26" fmla="*/ 0 w 39"/>
                            <a:gd name="T27" fmla="*/ 0 h 22"/>
                            <a:gd name="T28" fmla="*/ 0 w 39"/>
                            <a:gd name="T29" fmla="*/ 0 h 22"/>
                            <a:gd name="T30" fmla="*/ 0 w 39"/>
                            <a:gd name="T31" fmla="*/ 0 h 22"/>
                            <a:gd name="T32" fmla="*/ 0 w 39"/>
                            <a:gd name="T33" fmla="*/ 0 h 22"/>
                            <a:gd name="T34" fmla="*/ 0 w 39"/>
                            <a:gd name="T35" fmla="*/ 0 h 22"/>
                            <a:gd name="T36" fmla="*/ 0 w 39"/>
                            <a:gd name="T37" fmla="*/ 0 h 22"/>
                            <a:gd name="T38" fmla="*/ 0 w 39"/>
                            <a:gd name="T39" fmla="*/ 0 h 22"/>
                            <a:gd name="T40" fmla="*/ 0 w 39"/>
                            <a:gd name="T41" fmla="*/ 0 h 22"/>
                            <a:gd name="T42" fmla="*/ 0 w 39"/>
                            <a:gd name="T43" fmla="*/ 0 h 22"/>
                            <a:gd name="T44" fmla="*/ 0 w 39"/>
                            <a:gd name="T45" fmla="*/ 0 h 22"/>
                            <a:gd name="T46" fmla="*/ 0 w 39"/>
                            <a:gd name="T47" fmla="*/ 0 h 22"/>
                            <a:gd name="T48" fmla="*/ 0 w 39"/>
                            <a:gd name="T49" fmla="*/ 0 h 22"/>
                            <a:gd name="T50" fmla="*/ 0 w 39"/>
                            <a:gd name="T51" fmla="*/ 0 h 22"/>
                            <a:gd name="T52" fmla="*/ 0 w 39"/>
                            <a:gd name="T53" fmla="*/ 0 h 22"/>
                            <a:gd name="T54" fmla="*/ 0 w 39"/>
                            <a:gd name="T55" fmla="*/ 0 h 22"/>
                            <a:gd name="T56" fmla="*/ 0 w 39"/>
                            <a:gd name="T57" fmla="*/ 0 h 22"/>
                            <a:gd name="T58" fmla="*/ 0 w 39"/>
                            <a:gd name="T59" fmla="*/ 0 h 22"/>
                            <a:gd name="T60" fmla="*/ 0 w 39"/>
                            <a:gd name="T61" fmla="*/ 0 h 22"/>
                            <a:gd name="T62" fmla="*/ 0 w 39"/>
                            <a:gd name="T63" fmla="*/ 0 h 22"/>
                            <a:gd name="T64" fmla="*/ 0 w 39"/>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
                            <a:gd name="T100" fmla="*/ 0 h 22"/>
                            <a:gd name="T101" fmla="*/ 39 w 39"/>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 h="22">
                              <a:moveTo>
                                <a:pt x="13" y="0"/>
                              </a:moveTo>
                              <a:lnTo>
                                <a:pt x="11" y="0"/>
                              </a:lnTo>
                              <a:lnTo>
                                <a:pt x="7" y="3"/>
                              </a:lnTo>
                              <a:lnTo>
                                <a:pt x="4" y="3"/>
                              </a:lnTo>
                              <a:lnTo>
                                <a:pt x="4" y="5"/>
                              </a:lnTo>
                              <a:lnTo>
                                <a:pt x="0" y="5"/>
                              </a:lnTo>
                              <a:lnTo>
                                <a:pt x="0" y="9"/>
                              </a:lnTo>
                              <a:lnTo>
                                <a:pt x="0" y="11"/>
                              </a:lnTo>
                              <a:lnTo>
                                <a:pt x="0" y="14"/>
                              </a:lnTo>
                              <a:lnTo>
                                <a:pt x="0" y="16"/>
                              </a:lnTo>
                              <a:lnTo>
                                <a:pt x="0" y="20"/>
                              </a:lnTo>
                              <a:lnTo>
                                <a:pt x="4" y="20"/>
                              </a:lnTo>
                              <a:lnTo>
                                <a:pt x="4" y="22"/>
                              </a:lnTo>
                              <a:lnTo>
                                <a:pt x="7" y="22"/>
                              </a:lnTo>
                              <a:lnTo>
                                <a:pt x="11" y="22"/>
                              </a:lnTo>
                              <a:lnTo>
                                <a:pt x="22" y="22"/>
                              </a:lnTo>
                              <a:lnTo>
                                <a:pt x="29" y="22"/>
                              </a:lnTo>
                              <a:lnTo>
                                <a:pt x="33" y="22"/>
                              </a:lnTo>
                              <a:lnTo>
                                <a:pt x="35" y="20"/>
                              </a:lnTo>
                              <a:lnTo>
                                <a:pt x="39" y="20"/>
                              </a:lnTo>
                              <a:lnTo>
                                <a:pt x="39" y="16"/>
                              </a:lnTo>
                              <a:lnTo>
                                <a:pt x="39" y="14"/>
                              </a:lnTo>
                              <a:lnTo>
                                <a:pt x="39" y="11"/>
                              </a:lnTo>
                              <a:lnTo>
                                <a:pt x="39" y="9"/>
                              </a:lnTo>
                              <a:lnTo>
                                <a:pt x="39" y="5"/>
                              </a:lnTo>
                              <a:lnTo>
                                <a:pt x="35" y="5"/>
                              </a:lnTo>
                              <a:lnTo>
                                <a:pt x="33" y="3"/>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915" name="Line 1017"/>
                        <p:cNvSpPr>
                          <a:spLocks noChangeShapeType="1"/>
                        </p:cNvSpPr>
                        <p:nvPr/>
                      </p:nvSpPr>
                      <p:spPr bwMode="auto">
                        <a:xfrm>
                          <a:off x="2525" y="1819"/>
                          <a:ext cx="1" cy="1"/>
                        </a:xfrm>
                        <a:prstGeom prst="line">
                          <a:avLst/>
                        </a:prstGeom>
                        <a:noFill/>
                        <a:ln w="28575">
                          <a:solidFill>
                            <a:schemeClr val="tx1"/>
                          </a:solidFill>
                          <a:round/>
                          <a:headEnd/>
                          <a:tailEnd/>
                        </a:ln>
                      </p:spPr>
                      <p:txBody>
                        <a:bodyPr/>
                        <a:lstStyle/>
                        <a:p>
                          <a:endParaRPr lang="fr-CA"/>
                        </a:p>
                      </p:txBody>
                    </p:sp>
                    <p:sp>
                      <p:nvSpPr>
                        <p:cNvPr id="122916" name="Freeform 1018"/>
                        <p:cNvSpPr>
                          <a:spLocks/>
                        </p:cNvSpPr>
                        <p:nvPr/>
                      </p:nvSpPr>
                      <p:spPr bwMode="auto">
                        <a:xfrm>
                          <a:off x="2525" y="1814"/>
                          <a:ext cx="6" cy="7"/>
                        </a:xfrm>
                        <a:custGeom>
                          <a:avLst/>
                          <a:gdLst>
                            <a:gd name="T0" fmla="*/ 0 w 26"/>
                            <a:gd name="T1" fmla="*/ 0 h 36"/>
                            <a:gd name="T2" fmla="*/ 0 w 26"/>
                            <a:gd name="T3" fmla="*/ 0 h 36"/>
                            <a:gd name="T4" fmla="*/ 0 w 26"/>
                            <a:gd name="T5" fmla="*/ 0 h 36"/>
                            <a:gd name="T6" fmla="*/ 0 w 26"/>
                            <a:gd name="T7" fmla="*/ 0 h 36"/>
                            <a:gd name="T8" fmla="*/ 0 w 26"/>
                            <a:gd name="T9" fmla="*/ 0 h 36"/>
                            <a:gd name="T10" fmla="*/ 0 w 26"/>
                            <a:gd name="T11" fmla="*/ 0 h 36"/>
                            <a:gd name="T12" fmla="*/ 0 w 26"/>
                            <a:gd name="T13" fmla="*/ 0 h 36"/>
                            <a:gd name="T14" fmla="*/ 0 w 26"/>
                            <a:gd name="T15" fmla="*/ 0 h 36"/>
                            <a:gd name="T16" fmla="*/ 0 w 26"/>
                            <a:gd name="T17" fmla="*/ 0 h 36"/>
                            <a:gd name="T18" fmla="*/ 0 w 26"/>
                            <a:gd name="T19" fmla="*/ 0 h 36"/>
                            <a:gd name="T20" fmla="*/ 0 w 26"/>
                            <a:gd name="T21" fmla="*/ 0 h 36"/>
                            <a:gd name="T22" fmla="*/ 0 w 26"/>
                            <a:gd name="T23" fmla="*/ 0 h 36"/>
                            <a:gd name="T24" fmla="*/ 0 w 26"/>
                            <a:gd name="T25" fmla="*/ 0 h 36"/>
                            <a:gd name="T26" fmla="*/ 0 w 26"/>
                            <a:gd name="T27" fmla="*/ 0 h 36"/>
                            <a:gd name="T28" fmla="*/ 0 w 26"/>
                            <a:gd name="T29" fmla="*/ 0 h 36"/>
                            <a:gd name="T30" fmla="*/ 0 w 26"/>
                            <a:gd name="T31" fmla="*/ 0 h 36"/>
                            <a:gd name="T32" fmla="*/ 0 w 26"/>
                            <a:gd name="T33" fmla="*/ 0 h 36"/>
                            <a:gd name="T34" fmla="*/ 0 w 26"/>
                            <a:gd name="T35" fmla="*/ 0 h 36"/>
                            <a:gd name="T36" fmla="*/ 0 w 26"/>
                            <a:gd name="T37" fmla="*/ 0 h 36"/>
                            <a:gd name="T38" fmla="*/ 0 w 26"/>
                            <a:gd name="T39" fmla="*/ 0 h 36"/>
                            <a:gd name="T40" fmla="*/ 0 w 26"/>
                            <a:gd name="T41" fmla="*/ 0 h 36"/>
                            <a:gd name="T42" fmla="*/ 0 w 26"/>
                            <a:gd name="T43" fmla="*/ 0 h 36"/>
                            <a:gd name="T44" fmla="*/ 0 w 26"/>
                            <a:gd name="T45" fmla="*/ 0 h 36"/>
                            <a:gd name="T46" fmla="*/ 0 w 26"/>
                            <a:gd name="T47" fmla="*/ 0 h 36"/>
                            <a:gd name="T48" fmla="*/ 0 w 26"/>
                            <a:gd name="T49" fmla="*/ 0 h 36"/>
                            <a:gd name="T50" fmla="*/ 0 w 26"/>
                            <a:gd name="T51" fmla="*/ 0 h 36"/>
                            <a:gd name="T52" fmla="*/ 0 w 26"/>
                            <a:gd name="T53" fmla="*/ 0 h 36"/>
                            <a:gd name="T54" fmla="*/ 0 w 26"/>
                            <a:gd name="T55" fmla="*/ 0 h 36"/>
                            <a:gd name="T56" fmla="*/ 0 w 26"/>
                            <a:gd name="T57" fmla="*/ 0 h 36"/>
                            <a:gd name="T58" fmla="*/ 0 w 26"/>
                            <a:gd name="T59" fmla="*/ 0 h 36"/>
                            <a:gd name="T60" fmla="*/ 0 w 26"/>
                            <a:gd name="T61" fmla="*/ 0 h 36"/>
                            <a:gd name="T62" fmla="*/ 0 w 26"/>
                            <a:gd name="T63" fmla="*/ 0 h 36"/>
                            <a:gd name="T64" fmla="*/ 0 w 26"/>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6"/>
                            <a:gd name="T101" fmla="*/ 26 w 26"/>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6">
                              <a:moveTo>
                                <a:pt x="0" y="25"/>
                              </a:moveTo>
                              <a:lnTo>
                                <a:pt x="0" y="28"/>
                              </a:lnTo>
                              <a:lnTo>
                                <a:pt x="3" y="30"/>
                              </a:lnTo>
                              <a:lnTo>
                                <a:pt x="3" y="34"/>
                              </a:lnTo>
                              <a:lnTo>
                                <a:pt x="7" y="36"/>
                              </a:lnTo>
                              <a:lnTo>
                                <a:pt x="9" y="36"/>
                              </a:lnTo>
                              <a:lnTo>
                                <a:pt x="13" y="36"/>
                              </a:lnTo>
                              <a:lnTo>
                                <a:pt x="16" y="36"/>
                              </a:lnTo>
                              <a:lnTo>
                                <a:pt x="20" y="36"/>
                              </a:lnTo>
                              <a:lnTo>
                                <a:pt x="22" y="34"/>
                              </a:lnTo>
                              <a:lnTo>
                                <a:pt x="26" y="34"/>
                              </a:lnTo>
                              <a:lnTo>
                                <a:pt x="26" y="30"/>
                              </a:lnTo>
                              <a:lnTo>
                                <a:pt x="26" y="28"/>
                              </a:lnTo>
                              <a:lnTo>
                                <a:pt x="26" y="14"/>
                              </a:lnTo>
                              <a:lnTo>
                                <a:pt x="26" y="8"/>
                              </a:lnTo>
                              <a:lnTo>
                                <a:pt x="26" y="6"/>
                              </a:lnTo>
                              <a:lnTo>
                                <a:pt x="26" y="2"/>
                              </a:lnTo>
                              <a:lnTo>
                                <a:pt x="22" y="2"/>
                              </a:lnTo>
                              <a:lnTo>
                                <a:pt x="20" y="0"/>
                              </a:lnTo>
                              <a:lnTo>
                                <a:pt x="16" y="0"/>
                              </a:lnTo>
                              <a:lnTo>
                                <a:pt x="13" y="0"/>
                              </a:lnTo>
                              <a:lnTo>
                                <a:pt x="9" y="0"/>
                              </a:lnTo>
                              <a:lnTo>
                                <a:pt x="7" y="0"/>
                              </a:lnTo>
                              <a:lnTo>
                                <a:pt x="3" y="2"/>
                              </a:lnTo>
                              <a:lnTo>
                                <a:pt x="3" y="6"/>
                              </a:lnTo>
                              <a:lnTo>
                                <a:pt x="0" y="11"/>
                              </a:lnTo>
                              <a:lnTo>
                                <a:pt x="0" y="25"/>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917" name="Line 1019"/>
                        <p:cNvSpPr>
                          <a:spLocks noChangeShapeType="1"/>
                        </p:cNvSpPr>
                        <p:nvPr/>
                      </p:nvSpPr>
                      <p:spPr bwMode="auto">
                        <a:xfrm>
                          <a:off x="2528" y="1814"/>
                          <a:ext cx="1" cy="1"/>
                        </a:xfrm>
                        <a:prstGeom prst="line">
                          <a:avLst/>
                        </a:prstGeom>
                        <a:noFill/>
                        <a:ln w="28575">
                          <a:solidFill>
                            <a:schemeClr val="tx1"/>
                          </a:solidFill>
                          <a:round/>
                          <a:headEnd/>
                          <a:tailEnd/>
                        </a:ln>
                      </p:spPr>
                      <p:txBody>
                        <a:bodyPr/>
                        <a:lstStyle/>
                        <a:p>
                          <a:endParaRPr lang="fr-CA"/>
                        </a:p>
                      </p:txBody>
                    </p:sp>
                    <p:sp>
                      <p:nvSpPr>
                        <p:cNvPr id="122918" name="Freeform 1020"/>
                        <p:cNvSpPr>
                          <a:spLocks/>
                        </p:cNvSpPr>
                        <p:nvPr/>
                      </p:nvSpPr>
                      <p:spPr bwMode="auto">
                        <a:xfrm>
                          <a:off x="2525" y="1814"/>
                          <a:ext cx="13" cy="5"/>
                        </a:xfrm>
                        <a:custGeom>
                          <a:avLst/>
                          <a:gdLst>
                            <a:gd name="T0" fmla="*/ 0 w 55"/>
                            <a:gd name="T1" fmla="*/ 0 h 23"/>
                            <a:gd name="T2" fmla="*/ 0 w 55"/>
                            <a:gd name="T3" fmla="*/ 0 h 23"/>
                            <a:gd name="T4" fmla="*/ 0 w 55"/>
                            <a:gd name="T5" fmla="*/ 0 h 23"/>
                            <a:gd name="T6" fmla="*/ 0 w 55"/>
                            <a:gd name="T7" fmla="*/ 0 h 23"/>
                            <a:gd name="T8" fmla="*/ 0 w 55"/>
                            <a:gd name="T9" fmla="*/ 0 h 23"/>
                            <a:gd name="T10" fmla="*/ 0 w 55"/>
                            <a:gd name="T11" fmla="*/ 0 h 23"/>
                            <a:gd name="T12" fmla="*/ 0 w 55"/>
                            <a:gd name="T13" fmla="*/ 0 h 23"/>
                            <a:gd name="T14" fmla="*/ 0 w 55"/>
                            <a:gd name="T15" fmla="*/ 0 h 23"/>
                            <a:gd name="T16" fmla="*/ 0 w 55"/>
                            <a:gd name="T17" fmla="*/ 0 h 23"/>
                            <a:gd name="T18" fmla="*/ 0 w 55"/>
                            <a:gd name="T19" fmla="*/ 0 h 23"/>
                            <a:gd name="T20" fmla="*/ 0 w 55"/>
                            <a:gd name="T21" fmla="*/ 0 h 23"/>
                            <a:gd name="T22" fmla="*/ 0 w 55"/>
                            <a:gd name="T23" fmla="*/ 0 h 23"/>
                            <a:gd name="T24" fmla="*/ 0 w 55"/>
                            <a:gd name="T25" fmla="*/ 0 h 23"/>
                            <a:gd name="T26" fmla="*/ 0 w 55"/>
                            <a:gd name="T27" fmla="*/ 0 h 23"/>
                            <a:gd name="T28" fmla="*/ 0 w 55"/>
                            <a:gd name="T29" fmla="*/ 0 h 23"/>
                            <a:gd name="T30" fmla="*/ 0 w 55"/>
                            <a:gd name="T31" fmla="*/ 0 h 23"/>
                            <a:gd name="T32" fmla="*/ 0 w 55"/>
                            <a:gd name="T33" fmla="*/ 0 h 23"/>
                            <a:gd name="T34" fmla="*/ 0 w 55"/>
                            <a:gd name="T35" fmla="*/ 0 h 23"/>
                            <a:gd name="T36" fmla="*/ 0 w 55"/>
                            <a:gd name="T37" fmla="*/ 0 h 23"/>
                            <a:gd name="T38" fmla="*/ 0 w 55"/>
                            <a:gd name="T39" fmla="*/ 0 h 23"/>
                            <a:gd name="T40" fmla="*/ 0 w 55"/>
                            <a:gd name="T41" fmla="*/ 0 h 23"/>
                            <a:gd name="T42" fmla="*/ 0 w 55"/>
                            <a:gd name="T43" fmla="*/ 0 h 23"/>
                            <a:gd name="T44" fmla="*/ 0 w 55"/>
                            <a:gd name="T45" fmla="*/ 0 h 23"/>
                            <a:gd name="T46" fmla="*/ 0 w 55"/>
                            <a:gd name="T47" fmla="*/ 0 h 23"/>
                            <a:gd name="T48" fmla="*/ 0 w 55"/>
                            <a:gd name="T49" fmla="*/ 0 h 23"/>
                            <a:gd name="T50" fmla="*/ 0 w 55"/>
                            <a:gd name="T51" fmla="*/ 0 h 23"/>
                            <a:gd name="T52" fmla="*/ 0 w 55"/>
                            <a:gd name="T53" fmla="*/ 0 h 23"/>
                            <a:gd name="T54" fmla="*/ 0 w 55"/>
                            <a:gd name="T55" fmla="*/ 0 h 23"/>
                            <a:gd name="T56" fmla="*/ 0 w 55"/>
                            <a:gd name="T57" fmla="*/ 0 h 23"/>
                            <a:gd name="T58" fmla="*/ 0 w 55"/>
                            <a:gd name="T59" fmla="*/ 0 h 23"/>
                            <a:gd name="T60" fmla="*/ 0 w 55"/>
                            <a:gd name="T61" fmla="*/ 0 h 23"/>
                            <a:gd name="T62" fmla="*/ 0 w 55"/>
                            <a:gd name="T63" fmla="*/ 0 h 23"/>
                            <a:gd name="T64" fmla="*/ 0 w 55"/>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5"/>
                            <a:gd name="T100" fmla="*/ 0 h 23"/>
                            <a:gd name="T101" fmla="*/ 55 w 55"/>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5" h="23">
                              <a:moveTo>
                                <a:pt x="13" y="0"/>
                              </a:moveTo>
                              <a:lnTo>
                                <a:pt x="9" y="0"/>
                              </a:lnTo>
                              <a:lnTo>
                                <a:pt x="7" y="0"/>
                              </a:lnTo>
                              <a:lnTo>
                                <a:pt x="3" y="2"/>
                              </a:lnTo>
                              <a:lnTo>
                                <a:pt x="3" y="6"/>
                              </a:lnTo>
                              <a:lnTo>
                                <a:pt x="0" y="8"/>
                              </a:lnTo>
                              <a:lnTo>
                                <a:pt x="0" y="11"/>
                              </a:lnTo>
                              <a:lnTo>
                                <a:pt x="3" y="14"/>
                              </a:lnTo>
                              <a:lnTo>
                                <a:pt x="3" y="17"/>
                              </a:lnTo>
                              <a:lnTo>
                                <a:pt x="3" y="19"/>
                              </a:lnTo>
                              <a:lnTo>
                                <a:pt x="7" y="19"/>
                              </a:lnTo>
                              <a:lnTo>
                                <a:pt x="9" y="19"/>
                              </a:lnTo>
                              <a:lnTo>
                                <a:pt x="9" y="23"/>
                              </a:lnTo>
                              <a:lnTo>
                                <a:pt x="39" y="23"/>
                              </a:lnTo>
                              <a:lnTo>
                                <a:pt x="46" y="23"/>
                              </a:lnTo>
                              <a:lnTo>
                                <a:pt x="48" y="19"/>
                              </a:lnTo>
                              <a:lnTo>
                                <a:pt x="52" y="19"/>
                              </a:lnTo>
                              <a:lnTo>
                                <a:pt x="55" y="17"/>
                              </a:lnTo>
                              <a:lnTo>
                                <a:pt x="55" y="14"/>
                              </a:lnTo>
                              <a:lnTo>
                                <a:pt x="55" y="11"/>
                              </a:lnTo>
                              <a:lnTo>
                                <a:pt x="55" y="8"/>
                              </a:lnTo>
                              <a:lnTo>
                                <a:pt x="55" y="6"/>
                              </a:lnTo>
                              <a:lnTo>
                                <a:pt x="55" y="2"/>
                              </a:lnTo>
                              <a:lnTo>
                                <a:pt x="52" y="2"/>
                              </a:lnTo>
                              <a:lnTo>
                                <a:pt x="48" y="0"/>
                              </a:lnTo>
                              <a:lnTo>
                                <a:pt x="42"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919" name="Line 1021"/>
                        <p:cNvSpPr>
                          <a:spLocks noChangeShapeType="1"/>
                        </p:cNvSpPr>
                        <p:nvPr/>
                      </p:nvSpPr>
                      <p:spPr bwMode="auto">
                        <a:xfrm>
                          <a:off x="2532" y="1816"/>
                          <a:ext cx="1" cy="1"/>
                        </a:xfrm>
                        <a:prstGeom prst="line">
                          <a:avLst/>
                        </a:prstGeom>
                        <a:noFill/>
                        <a:ln w="28575">
                          <a:solidFill>
                            <a:schemeClr val="tx1"/>
                          </a:solidFill>
                          <a:round/>
                          <a:headEnd/>
                          <a:tailEnd/>
                        </a:ln>
                      </p:spPr>
                      <p:txBody>
                        <a:bodyPr/>
                        <a:lstStyle/>
                        <a:p>
                          <a:endParaRPr lang="fr-CA"/>
                        </a:p>
                      </p:txBody>
                    </p:sp>
                    <p:sp>
                      <p:nvSpPr>
                        <p:cNvPr id="122920" name="Freeform 1022"/>
                        <p:cNvSpPr>
                          <a:spLocks/>
                        </p:cNvSpPr>
                        <p:nvPr/>
                      </p:nvSpPr>
                      <p:spPr bwMode="auto">
                        <a:xfrm>
                          <a:off x="2532" y="1811"/>
                          <a:ext cx="6" cy="8"/>
                        </a:xfrm>
                        <a:custGeom>
                          <a:avLst/>
                          <a:gdLst>
                            <a:gd name="T0" fmla="*/ 0 w 26"/>
                            <a:gd name="T1" fmla="*/ 0 h 40"/>
                            <a:gd name="T2" fmla="*/ 0 w 26"/>
                            <a:gd name="T3" fmla="*/ 0 h 40"/>
                            <a:gd name="T4" fmla="*/ 0 w 26"/>
                            <a:gd name="T5" fmla="*/ 0 h 40"/>
                            <a:gd name="T6" fmla="*/ 0 w 26"/>
                            <a:gd name="T7" fmla="*/ 0 h 40"/>
                            <a:gd name="T8" fmla="*/ 0 w 26"/>
                            <a:gd name="T9" fmla="*/ 0 h 40"/>
                            <a:gd name="T10" fmla="*/ 0 w 26"/>
                            <a:gd name="T11" fmla="*/ 0 h 40"/>
                            <a:gd name="T12" fmla="*/ 0 w 26"/>
                            <a:gd name="T13" fmla="*/ 0 h 40"/>
                            <a:gd name="T14" fmla="*/ 0 w 26"/>
                            <a:gd name="T15" fmla="*/ 0 h 40"/>
                            <a:gd name="T16" fmla="*/ 0 w 26"/>
                            <a:gd name="T17" fmla="*/ 0 h 40"/>
                            <a:gd name="T18" fmla="*/ 0 w 26"/>
                            <a:gd name="T19" fmla="*/ 0 h 40"/>
                            <a:gd name="T20" fmla="*/ 0 w 26"/>
                            <a:gd name="T21" fmla="*/ 0 h 40"/>
                            <a:gd name="T22" fmla="*/ 0 w 26"/>
                            <a:gd name="T23" fmla="*/ 0 h 40"/>
                            <a:gd name="T24" fmla="*/ 0 w 26"/>
                            <a:gd name="T25" fmla="*/ 0 h 40"/>
                            <a:gd name="T26" fmla="*/ 0 w 26"/>
                            <a:gd name="T27" fmla="*/ 0 h 40"/>
                            <a:gd name="T28" fmla="*/ 0 w 26"/>
                            <a:gd name="T29" fmla="*/ 0 h 40"/>
                            <a:gd name="T30" fmla="*/ 0 w 26"/>
                            <a:gd name="T31" fmla="*/ 0 h 40"/>
                            <a:gd name="T32" fmla="*/ 0 w 26"/>
                            <a:gd name="T33" fmla="*/ 0 h 40"/>
                            <a:gd name="T34" fmla="*/ 0 w 26"/>
                            <a:gd name="T35" fmla="*/ 0 h 40"/>
                            <a:gd name="T36" fmla="*/ 0 w 26"/>
                            <a:gd name="T37" fmla="*/ 0 h 40"/>
                            <a:gd name="T38" fmla="*/ 0 w 26"/>
                            <a:gd name="T39" fmla="*/ 0 h 40"/>
                            <a:gd name="T40" fmla="*/ 0 w 26"/>
                            <a:gd name="T41" fmla="*/ 0 h 40"/>
                            <a:gd name="T42" fmla="*/ 0 w 26"/>
                            <a:gd name="T43" fmla="*/ 0 h 40"/>
                            <a:gd name="T44" fmla="*/ 0 w 26"/>
                            <a:gd name="T45" fmla="*/ 0 h 40"/>
                            <a:gd name="T46" fmla="*/ 0 w 26"/>
                            <a:gd name="T47" fmla="*/ 0 h 40"/>
                            <a:gd name="T48" fmla="*/ 0 w 26"/>
                            <a:gd name="T49" fmla="*/ 0 h 40"/>
                            <a:gd name="T50" fmla="*/ 0 w 26"/>
                            <a:gd name="T51" fmla="*/ 0 h 40"/>
                            <a:gd name="T52" fmla="*/ 0 w 26"/>
                            <a:gd name="T53" fmla="*/ 0 h 40"/>
                            <a:gd name="T54" fmla="*/ 0 w 26"/>
                            <a:gd name="T55" fmla="*/ 0 h 40"/>
                            <a:gd name="T56" fmla="*/ 0 w 26"/>
                            <a:gd name="T57" fmla="*/ 0 h 40"/>
                            <a:gd name="T58" fmla="*/ 0 w 26"/>
                            <a:gd name="T59" fmla="*/ 0 h 40"/>
                            <a:gd name="T60" fmla="*/ 0 w 26"/>
                            <a:gd name="T61" fmla="*/ 0 h 40"/>
                            <a:gd name="T62" fmla="*/ 0 w 26"/>
                            <a:gd name="T63" fmla="*/ 0 h 40"/>
                            <a:gd name="T64" fmla="*/ 0 w 26"/>
                            <a:gd name="T65" fmla="*/ 0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40"/>
                            <a:gd name="T101" fmla="*/ 26 w 26"/>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40">
                              <a:moveTo>
                                <a:pt x="0" y="28"/>
                              </a:moveTo>
                              <a:lnTo>
                                <a:pt x="0" y="28"/>
                              </a:lnTo>
                              <a:lnTo>
                                <a:pt x="4" y="31"/>
                              </a:lnTo>
                              <a:lnTo>
                                <a:pt x="4" y="34"/>
                              </a:lnTo>
                              <a:lnTo>
                                <a:pt x="4" y="36"/>
                              </a:lnTo>
                              <a:lnTo>
                                <a:pt x="6" y="36"/>
                              </a:lnTo>
                              <a:lnTo>
                                <a:pt x="10" y="36"/>
                              </a:lnTo>
                              <a:lnTo>
                                <a:pt x="10" y="40"/>
                              </a:lnTo>
                              <a:lnTo>
                                <a:pt x="13" y="40"/>
                              </a:lnTo>
                              <a:lnTo>
                                <a:pt x="17" y="40"/>
                              </a:lnTo>
                              <a:lnTo>
                                <a:pt x="19" y="36"/>
                              </a:lnTo>
                              <a:lnTo>
                                <a:pt x="23" y="36"/>
                              </a:lnTo>
                              <a:lnTo>
                                <a:pt x="26" y="34"/>
                              </a:lnTo>
                              <a:lnTo>
                                <a:pt x="26" y="31"/>
                              </a:lnTo>
                              <a:lnTo>
                                <a:pt x="26" y="28"/>
                              </a:lnTo>
                              <a:lnTo>
                                <a:pt x="26" y="14"/>
                              </a:lnTo>
                              <a:lnTo>
                                <a:pt x="26" y="8"/>
                              </a:lnTo>
                              <a:lnTo>
                                <a:pt x="26" y="6"/>
                              </a:lnTo>
                              <a:lnTo>
                                <a:pt x="23" y="2"/>
                              </a:lnTo>
                              <a:lnTo>
                                <a:pt x="19" y="2"/>
                              </a:lnTo>
                              <a:lnTo>
                                <a:pt x="19" y="0"/>
                              </a:lnTo>
                              <a:lnTo>
                                <a:pt x="17" y="0"/>
                              </a:lnTo>
                              <a:lnTo>
                                <a:pt x="13" y="0"/>
                              </a:lnTo>
                              <a:lnTo>
                                <a:pt x="10" y="0"/>
                              </a:lnTo>
                              <a:lnTo>
                                <a:pt x="6" y="2"/>
                              </a:lnTo>
                              <a:lnTo>
                                <a:pt x="4" y="2"/>
                              </a:lnTo>
                              <a:lnTo>
                                <a:pt x="4" y="6"/>
                              </a:lnTo>
                              <a:lnTo>
                                <a:pt x="4" y="8"/>
                              </a:lnTo>
                              <a:lnTo>
                                <a:pt x="0" y="14"/>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921" name="Line 1023"/>
                        <p:cNvSpPr>
                          <a:spLocks noChangeShapeType="1"/>
                        </p:cNvSpPr>
                        <p:nvPr/>
                      </p:nvSpPr>
                      <p:spPr bwMode="auto">
                        <a:xfrm>
                          <a:off x="2535" y="1811"/>
                          <a:ext cx="1" cy="1"/>
                        </a:xfrm>
                        <a:prstGeom prst="line">
                          <a:avLst/>
                        </a:prstGeom>
                        <a:noFill/>
                        <a:ln w="28575">
                          <a:solidFill>
                            <a:schemeClr val="tx1"/>
                          </a:solidFill>
                          <a:round/>
                          <a:headEnd/>
                          <a:tailEnd/>
                        </a:ln>
                      </p:spPr>
                      <p:txBody>
                        <a:bodyPr/>
                        <a:lstStyle/>
                        <a:p>
                          <a:endParaRPr lang="fr-CA"/>
                        </a:p>
                      </p:txBody>
                    </p:sp>
                    <p:sp>
                      <p:nvSpPr>
                        <p:cNvPr id="122922" name="Freeform 0"/>
                        <p:cNvSpPr>
                          <a:spLocks/>
                        </p:cNvSpPr>
                        <p:nvPr/>
                      </p:nvSpPr>
                      <p:spPr bwMode="auto">
                        <a:xfrm>
                          <a:off x="2532" y="1811"/>
                          <a:ext cx="10" cy="4"/>
                        </a:xfrm>
                        <a:custGeom>
                          <a:avLst/>
                          <a:gdLst>
                            <a:gd name="T0" fmla="*/ 0 w 42"/>
                            <a:gd name="T1" fmla="*/ 0 h 23"/>
                            <a:gd name="T2" fmla="*/ 0 w 42"/>
                            <a:gd name="T3" fmla="*/ 0 h 23"/>
                            <a:gd name="T4" fmla="*/ 0 w 42"/>
                            <a:gd name="T5" fmla="*/ 0 h 23"/>
                            <a:gd name="T6" fmla="*/ 0 w 42"/>
                            <a:gd name="T7" fmla="*/ 0 h 23"/>
                            <a:gd name="T8" fmla="*/ 0 w 42"/>
                            <a:gd name="T9" fmla="*/ 0 h 23"/>
                            <a:gd name="T10" fmla="*/ 0 w 42"/>
                            <a:gd name="T11" fmla="*/ 0 h 23"/>
                            <a:gd name="T12" fmla="*/ 0 w 42"/>
                            <a:gd name="T13" fmla="*/ 0 h 23"/>
                            <a:gd name="T14" fmla="*/ 0 w 42"/>
                            <a:gd name="T15" fmla="*/ 0 h 23"/>
                            <a:gd name="T16" fmla="*/ 0 w 42"/>
                            <a:gd name="T17" fmla="*/ 0 h 23"/>
                            <a:gd name="T18" fmla="*/ 0 w 42"/>
                            <a:gd name="T19" fmla="*/ 0 h 23"/>
                            <a:gd name="T20" fmla="*/ 0 w 42"/>
                            <a:gd name="T21" fmla="*/ 0 h 23"/>
                            <a:gd name="T22" fmla="*/ 0 w 42"/>
                            <a:gd name="T23" fmla="*/ 0 h 23"/>
                            <a:gd name="T24" fmla="*/ 0 w 42"/>
                            <a:gd name="T25" fmla="*/ 0 h 23"/>
                            <a:gd name="T26" fmla="*/ 0 w 42"/>
                            <a:gd name="T27" fmla="*/ 0 h 23"/>
                            <a:gd name="T28" fmla="*/ 0 w 42"/>
                            <a:gd name="T29" fmla="*/ 0 h 23"/>
                            <a:gd name="T30" fmla="*/ 0 w 42"/>
                            <a:gd name="T31" fmla="*/ 0 h 23"/>
                            <a:gd name="T32" fmla="*/ 0 w 42"/>
                            <a:gd name="T33" fmla="*/ 0 h 23"/>
                            <a:gd name="T34" fmla="*/ 0 w 42"/>
                            <a:gd name="T35" fmla="*/ 0 h 23"/>
                            <a:gd name="T36" fmla="*/ 0 w 42"/>
                            <a:gd name="T37" fmla="*/ 0 h 23"/>
                            <a:gd name="T38" fmla="*/ 0 w 42"/>
                            <a:gd name="T39" fmla="*/ 0 h 23"/>
                            <a:gd name="T40" fmla="*/ 0 w 42"/>
                            <a:gd name="T41" fmla="*/ 0 h 23"/>
                            <a:gd name="T42" fmla="*/ 0 w 42"/>
                            <a:gd name="T43" fmla="*/ 0 h 23"/>
                            <a:gd name="T44" fmla="*/ 0 w 42"/>
                            <a:gd name="T45" fmla="*/ 0 h 23"/>
                            <a:gd name="T46" fmla="*/ 0 w 42"/>
                            <a:gd name="T47" fmla="*/ 0 h 23"/>
                            <a:gd name="T48" fmla="*/ 0 w 42"/>
                            <a:gd name="T49" fmla="*/ 0 h 23"/>
                            <a:gd name="T50" fmla="*/ 0 w 42"/>
                            <a:gd name="T51" fmla="*/ 0 h 23"/>
                            <a:gd name="T52" fmla="*/ 0 w 42"/>
                            <a:gd name="T53" fmla="*/ 0 h 23"/>
                            <a:gd name="T54" fmla="*/ 0 w 42"/>
                            <a:gd name="T55" fmla="*/ 0 h 23"/>
                            <a:gd name="T56" fmla="*/ 0 w 42"/>
                            <a:gd name="T57" fmla="*/ 0 h 23"/>
                            <a:gd name="T58" fmla="*/ 0 w 42"/>
                            <a:gd name="T59" fmla="*/ 0 h 23"/>
                            <a:gd name="T60" fmla="*/ 0 w 42"/>
                            <a:gd name="T61" fmla="*/ 0 h 23"/>
                            <a:gd name="T62" fmla="*/ 0 w 42"/>
                            <a:gd name="T63" fmla="*/ 0 h 23"/>
                            <a:gd name="T64" fmla="*/ 0 w 42"/>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2"/>
                            <a:gd name="T100" fmla="*/ 0 h 23"/>
                            <a:gd name="T101" fmla="*/ 42 w 42"/>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2" h="23">
                              <a:moveTo>
                                <a:pt x="13" y="0"/>
                              </a:moveTo>
                              <a:lnTo>
                                <a:pt x="10" y="0"/>
                              </a:lnTo>
                              <a:lnTo>
                                <a:pt x="6" y="2"/>
                              </a:lnTo>
                              <a:lnTo>
                                <a:pt x="4" y="2"/>
                              </a:lnTo>
                              <a:lnTo>
                                <a:pt x="4" y="6"/>
                              </a:lnTo>
                              <a:lnTo>
                                <a:pt x="4" y="8"/>
                              </a:lnTo>
                              <a:lnTo>
                                <a:pt x="0" y="8"/>
                              </a:lnTo>
                              <a:lnTo>
                                <a:pt x="0" y="11"/>
                              </a:lnTo>
                              <a:lnTo>
                                <a:pt x="0" y="14"/>
                              </a:lnTo>
                              <a:lnTo>
                                <a:pt x="4" y="17"/>
                              </a:lnTo>
                              <a:lnTo>
                                <a:pt x="4" y="19"/>
                              </a:lnTo>
                              <a:lnTo>
                                <a:pt x="6" y="19"/>
                              </a:lnTo>
                              <a:lnTo>
                                <a:pt x="10" y="23"/>
                              </a:lnTo>
                              <a:lnTo>
                                <a:pt x="23" y="23"/>
                              </a:lnTo>
                              <a:lnTo>
                                <a:pt x="32" y="23"/>
                              </a:lnTo>
                              <a:lnTo>
                                <a:pt x="36" y="19"/>
                              </a:lnTo>
                              <a:lnTo>
                                <a:pt x="38" y="19"/>
                              </a:lnTo>
                              <a:lnTo>
                                <a:pt x="38" y="17"/>
                              </a:lnTo>
                              <a:lnTo>
                                <a:pt x="42" y="14"/>
                              </a:lnTo>
                              <a:lnTo>
                                <a:pt x="42" y="11"/>
                              </a:lnTo>
                              <a:lnTo>
                                <a:pt x="42" y="8"/>
                              </a:lnTo>
                              <a:lnTo>
                                <a:pt x="38" y="8"/>
                              </a:lnTo>
                              <a:lnTo>
                                <a:pt x="38" y="6"/>
                              </a:lnTo>
                              <a:lnTo>
                                <a:pt x="38" y="2"/>
                              </a:lnTo>
                              <a:lnTo>
                                <a:pt x="36" y="2"/>
                              </a:lnTo>
                              <a:lnTo>
                                <a:pt x="32"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923" name="Line 1"/>
                        <p:cNvSpPr>
                          <a:spLocks noChangeShapeType="1"/>
                        </p:cNvSpPr>
                        <p:nvPr/>
                      </p:nvSpPr>
                      <p:spPr bwMode="auto">
                        <a:xfrm>
                          <a:off x="2536" y="1813"/>
                          <a:ext cx="1" cy="1"/>
                        </a:xfrm>
                        <a:prstGeom prst="line">
                          <a:avLst/>
                        </a:prstGeom>
                        <a:noFill/>
                        <a:ln w="28575">
                          <a:solidFill>
                            <a:schemeClr val="tx1"/>
                          </a:solidFill>
                          <a:round/>
                          <a:headEnd/>
                          <a:tailEnd/>
                        </a:ln>
                      </p:spPr>
                      <p:txBody>
                        <a:bodyPr/>
                        <a:lstStyle/>
                        <a:p>
                          <a:endParaRPr lang="fr-CA"/>
                        </a:p>
                      </p:txBody>
                    </p:sp>
                    <p:sp>
                      <p:nvSpPr>
                        <p:cNvPr id="122924" name="Freeform 2"/>
                        <p:cNvSpPr>
                          <a:spLocks/>
                        </p:cNvSpPr>
                        <p:nvPr/>
                      </p:nvSpPr>
                      <p:spPr bwMode="auto">
                        <a:xfrm>
                          <a:off x="2536" y="1807"/>
                          <a:ext cx="6" cy="8"/>
                        </a:xfrm>
                        <a:custGeom>
                          <a:avLst/>
                          <a:gdLst>
                            <a:gd name="T0" fmla="*/ 0 w 25"/>
                            <a:gd name="T1" fmla="*/ 0 h 40"/>
                            <a:gd name="T2" fmla="*/ 0 w 25"/>
                            <a:gd name="T3" fmla="*/ 0 h 40"/>
                            <a:gd name="T4" fmla="*/ 0 w 25"/>
                            <a:gd name="T5" fmla="*/ 0 h 40"/>
                            <a:gd name="T6" fmla="*/ 0 w 25"/>
                            <a:gd name="T7" fmla="*/ 0 h 40"/>
                            <a:gd name="T8" fmla="*/ 0 w 25"/>
                            <a:gd name="T9" fmla="*/ 0 h 40"/>
                            <a:gd name="T10" fmla="*/ 0 w 25"/>
                            <a:gd name="T11" fmla="*/ 0 h 40"/>
                            <a:gd name="T12" fmla="*/ 0 w 25"/>
                            <a:gd name="T13" fmla="*/ 0 h 40"/>
                            <a:gd name="T14" fmla="*/ 0 w 25"/>
                            <a:gd name="T15" fmla="*/ 0 h 40"/>
                            <a:gd name="T16" fmla="*/ 0 w 25"/>
                            <a:gd name="T17" fmla="*/ 0 h 40"/>
                            <a:gd name="T18" fmla="*/ 0 w 25"/>
                            <a:gd name="T19" fmla="*/ 0 h 40"/>
                            <a:gd name="T20" fmla="*/ 0 w 25"/>
                            <a:gd name="T21" fmla="*/ 0 h 40"/>
                            <a:gd name="T22" fmla="*/ 0 w 25"/>
                            <a:gd name="T23" fmla="*/ 0 h 40"/>
                            <a:gd name="T24" fmla="*/ 0 w 25"/>
                            <a:gd name="T25" fmla="*/ 0 h 40"/>
                            <a:gd name="T26" fmla="*/ 0 w 25"/>
                            <a:gd name="T27" fmla="*/ 0 h 40"/>
                            <a:gd name="T28" fmla="*/ 0 w 25"/>
                            <a:gd name="T29" fmla="*/ 0 h 40"/>
                            <a:gd name="T30" fmla="*/ 0 w 25"/>
                            <a:gd name="T31" fmla="*/ 0 h 40"/>
                            <a:gd name="T32" fmla="*/ 0 w 25"/>
                            <a:gd name="T33" fmla="*/ 0 h 40"/>
                            <a:gd name="T34" fmla="*/ 0 w 25"/>
                            <a:gd name="T35" fmla="*/ 0 h 40"/>
                            <a:gd name="T36" fmla="*/ 0 w 25"/>
                            <a:gd name="T37" fmla="*/ 0 h 40"/>
                            <a:gd name="T38" fmla="*/ 0 w 25"/>
                            <a:gd name="T39" fmla="*/ 0 h 40"/>
                            <a:gd name="T40" fmla="*/ 0 w 25"/>
                            <a:gd name="T41" fmla="*/ 0 h 40"/>
                            <a:gd name="T42" fmla="*/ 0 w 25"/>
                            <a:gd name="T43" fmla="*/ 0 h 40"/>
                            <a:gd name="T44" fmla="*/ 0 w 25"/>
                            <a:gd name="T45" fmla="*/ 0 h 40"/>
                            <a:gd name="T46" fmla="*/ 0 w 25"/>
                            <a:gd name="T47" fmla="*/ 0 h 40"/>
                            <a:gd name="T48" fmla="*/ 0 w 25"/>
                            <a:gd name="T49" fmla="*/ 0 h 40"/>
                            <a:gd name="T50" fmla="*/ 0 w 25"/>
                            <a:gd name="T51" fmla="*/ 0 h 40"/>
                            <a:gd name="T52" fmla="*/ 0 w 25"/>
                            <a:gd name="T53" fmla="*/ 0 h 40"/>
                            <a:gd name="T54" fmla="*/ 0 w 25"/>
                            <a:gd name="T55" fmla="*/ 0 h 40"/>
                            <a:gd name="T56" fmla="*/ 0 w 25"/>
                            <a:gd name="T57" fmla="*/ 0 h 40"/>
                            <a:gd name="T58" fmla="*/ 0 w 25"/>
                            <a:gd name="T59" fmla="*/ 0 h 40"/>
                            <a:gd name="T60" fmla="*/ 0 w 25"/>
                            <a:gd name="T61" fmla="*/ 0 h 40"/>
                            <a:gd name="T62" fmla="*/ 0 w 25"/>
                            <a:gd name="T63" fmla="*/ 0 h 40"/>
                            <a:gd name="T64" fmla="*/ 0 w 25"/>
                            <a:gd name="T65" fmla="*/ 0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40"/>
                            <a:gd name="T101" fmla="*/ 25 w 25"/>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40">
                              <a:moveTo>
                                <a:pt x="0" y="28"/>
                              </a:moveTo>
                              <a:lnTo>
                                <a:pt x="0" y="31"/>
                              </a:lnTo>
                              <a:lnTo>
                                <a:pt x="0" y="34"/>
                              </a:lnTo>
                              <a:lnTo>
                                <a:pt x="2" y="36"/>
                              </a:lnTo>
                              <a:lnTo>
                                <a:pt x="6" y="36"/>
                              </a:lnTo>
                              <a:lnTo>
                                <a:pt x="6" y="40"/>
                              </a:lnTo>
                              <a:lnTo>
                                <a:pt x="9" y="40"/>
                              </a:lnTo>
                              <a:lnTo>
                                <a:pt x="12" y="40"/>
                              </a:lnTo>
                              <a:lnTo>
                                <a:pt x="15" y="40"/>
                              </a:lnTo>
                              <a:lnTo>
                                <a:pt x="19" y="36"/>
                              </a:lnTo>
                              <a:lnTo>
                                <a:pt x="21" y="36"/>
                              </a:lnTo>
                              <a:lnTo>
                                <a:pt x="21" y="34"/>
                              </a:lnTo>
                              <a:lnTo>
                                <a:pt x="25" y="31"/>
                              </a:lnTo>
                              <a:lnTo>
                                <a:pt x="25" y="17"/>
                              </a:lnTo>
                              <a:lnTo>
                                <a:pt x="25" y="11"/>
                              </a:lnTo>
                              <a:lnTo>
                                <a:pt x="21" y="9"/>
                              </a:lnTo>
                              <a:lnTo>
                                <a:pt x="21" y="6"/>
                              </a:lnTo>
                              <a:lnTo>
                                <a:pt x="19" y="4"/>
                              </a:lnTo>
                              <a:lnTo>
                                <a:pt x="15" y="4"/>
                              </a:lnTo>
                              <a:lnTo>
                                <a:pt x="15" y="0"/>
                              </a:lnTo>
                              <a:lnTo>
                                <a:pt x="12" y="0"/>
                              </a:lnTo>
                              <a:lnTo>
                                <a:pt x="9" y="0"/>
                              </a:lnTo>
                              <a:lnTo>
                                <a:pt x="6" y="4"/>
                              </a:lnTo>
                              <a:lnTo>
                                <a:pt x="2" y="6"/>
                              </a:lnTo>
                              <a:lnTo>
                                <a:pt x="0" y="6"/>
                              </a:lnTo>
                              <a:lnTo>
                                <a:pt x="0" y="9"/>
                              </a:lnTo>
                              <a:lnTo>
                                <a:pt x="0" y="15"/>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925" name="Line 3"/>
                        <p:cNvSpPr>
                          <a:spLocks noChangeShapeType="1"/>
                        </p:cNvSpPr>
                        <p:nvPr/>
                      </p:nvSpPr>
                      <p:spPr bwMode="auto">
                        <a:xfrm>
                          <a:off x="2539" y="1807"/>
                          <a:ext cx="1" cy="1"/>
                        </a:xfrm>
                        <a:prstGeom prst="line">
                          <a:avLst/>
                        </a:prstGeom>
                        <a:noFill/>
                        <a:ln w="28575">
                          <a:solidFill>
                            <a:schemeClr val="tx1"/>
                          </a:solidFill>
                          <a:round/>
                          <a:headEnd/>
                          <a:tailEnd/>
                        </a:ln>
                      </p:spPr>
                      <p:txBody>
                        <a:bodyPr/>
                        <a:lstStyle/>
                        <a:p>
                          <a:endParaRPr lang="fr-CA"/>
                        </a:p>
                      </p:txBody>
                    </p:sp>
                    <p:sp>
                      <p:nvSpPr>
                        <p:cNvPr id="122926" name="Freeform 4"/>
                        <p:cNvSpPr>
                          <a:spLocks/>
                        </p:cNvSpPr>
                        <p:nvPr/>
                      </p:nvSpPr>
                      <p:spPr bwMode="auto">
                        <a:xfrm>
                          <a:off x="2536" y="1807"/>
                          <a:ext cx="21" cy="5"/>
                        </a:xfrm>
                        <a:custGeom>
                          <a:avLst/>
                          <a:gdLst>
                            <a:gd name="T0" fmla="*/ 0 w 82"/>
                            <a:gd name="T1" fmla="*/ 0 h 23"/>
                            <a:gd name="T2" fmla="*/ 0 w 82"/>
                            <a:gd name="T3" fmla="*/ 0 h 23"/>
                            <a:gd name="T4" fmla="*/ 0 w 82"/>
                            <a:gd name="T5" fmla="*/ 0 h 23"/>
                            <a:gd name="T6" fmla="*/ 0 w 82"/>
                            <a:gd name="T7" fmla="*/ 0 h 23"/>
                            <a:gd name="T8" fmla="*/ 0 w 82"/>
                            <a:gd name="T9" fmla="*/ 0 h 23"/>
                            <a:gd name="T10" fmla="*/ 0 w 82"/>
                            <a:gd name="T11" fmla="*/ 0 h 23"/>
                            <a:gd name="T12" fmla="*/ 0 w 82"/>
                            <a:gd name="T13" fmla="*/ 0 h 23"/>
                            <a:gd name="T14" fmla="*/ 0 w 82"/>
                            <a:gd name="T15" fmla="*/ 0 h 23"/>
                            <a:gd name="T16" fmla="*/ 0 w 82"/>
                            <a:gd name="T17" fmla="*/ 0 h 23"/>
                            <a:gd name="T18" fmla="*/ 0 w 82"/>
                            <a:gd name="T19" fmla="*/ 0 h 23"/>
                            <a:gd name="T20" fmla="*/ 0 w 82"/>
                            <a:gd name="T21" fmla="*/ 0 h 23"/>
                            <a:gd name="T22" fmla="*/ 0 w 82"/>
                            <a:gd name="T23" fmla="*/ 0 h 23"/>
                            <a:gd name="T24" fmla="*/ 0 w 82"/>
                            <a:gd name="T25" fmla="*/ 0 h 23"/>
                            <a:gd name="T26" fmla="*/ 0 w 82"/>
                            <a:gd name="T27" fmla="*/ 0 h 23"/>
                            <a:gd name="T28" fmla="*/ 0 w 82"/>
                            <a:gd name="T29" fmla="*/ 0 h 23"/>
                            <a:gd name="T30" fmla="*/ 0 w 82"/>
                            <a:gd name="T31" fmla="*/ 0 h 23"/>
                            <a:gd name="T32" fmla="*/ 0 w 82"/>
                            <a:gd name="T33" fmla="*/ 0 h 23"/>
                            <a:gd name="T34" fmla="*/ 0 w 82"/>
                            <a:gd name="T35" fmla="*/ 0 h 23"/>
                            <a:gd name="T36" fmla="*/ 0 w 82"/>
                            <a:gd name="T37" fmla="*/ 0 h 23"/>
                            <a:gd name="T38" fmla="*/ 0 w 82"/>
                            <a:gd name="T39" fmla="*/ 0 h 23"/>
                            <a:gd name="T40" fmla="*/ 0 w 82"/>
                            <a:gd name="T41" fmla="*/ 0 h 23"/>
                            <a:gd name="T42" fmla="*/ 0 w 82"/>
                            <a:gd name="T43" fmla="*/ 0 h 23"/>
                            <a:gd name="T44" fmla="*/ 0 w 82"/>
                            <a:gd name="T45" fmla="*/ 0 h 23"/>
                            <a:gd name="T46" fmla="*/ 0 w 82"/>
                            <a:gd name="T47" fmla="*/ 0 h 23"/>
                            <a:gd name="T48" fmla="*/ 0 w 82"/>
                            <a:gd name="T49" fmla="*/ 0 h 23"/>
                            <a:gd name="T50" fmla="*/ 0 w 82"/>
                            <a:gd name="T51" fmla="*/ 0 h 23"/>
                            <a:gd name="T52" fmla="*/ 0 w 82"/>
                            <a:gd name="T53" fmla="*/ 0 h 23"/>
                            <a:gd name="T54" fmla="*/ 0 w 82"/>
                            <a:gd name="T55" fmla="*/ 0 h 23"/>
                            <a:gd name="T56" fmla="*/ 0 w 82"/>
                            <a:gd name="T57" fmla="*/ 0 h 23"/>
                            <a:gd name="T58" fmla="*/ 0 w 82"/>
                            <a:gd name="T59" fmla="*/ 0 h 23"/>
                            <a:gd name="T60" fmla="*/ 0 w 82"/>
                            <a:gd name="T61" fmla="*/ 0 h 23"/>
                            <a:gd name="T62" fmla="*/ 0 w 82"/>
                            <a:gd name="T63" fmla="*/ 0 h 23"/>
                            <a:gd name="T64" fmla="*/ 0 w 82"/>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
                            <a:gd name="T100" fmla="*/ 0 h 23"/>
                            <a:gd name="T101" fmla="*/ 82 w 82"/>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 h="23">
                              <a:moveTo>
                                <a:pt x="12" y="0"/>
                              </a:moveTo>
                              <a:lnTo>
                                <a:pt x="9" y="0"/>
                              </a:lnTo>
                              <a:lnTo>
                                <a:pt x="6" y="4"/>
                              </a:lnTo>
                              <a:lnTo>
                                <a:pt x="2" y="6"/>
                              </a:lnTo>
                              <a:lnTo>
                                <a:pt x="0" y="6"/>
                              </a:lnTo>
                              <a:lnTo>
                                <a:pt x="0" y="9"/>
                              </a:lnTo>
                              <a:lnTo>
                                <a:pt x="0" y="11"/>
                              </a:lnTo>
                              <a:lnTo>
                                <a:pt x="0" y="15"/>
                              </a:lnTo>
                              <a:lnTo>
                                <a:pt x="0" y="17"/>
                              </a:lnTo>
                              <a:lnTo>
                                <a:pt x="0" y="19"/>
                              </a:lnTo>
                              <a:lnTo>
                                <a:pt x="2" y="19"/>
                              </a:lnTo>
                              <a:lnTo>
                                <a:pt x="6" y="23"/>
                              </a:lnTo>
                              <a:lnTo>
                                <a:pt x="9" y="23"/>
                              </a:lnTo>
                              <a:lnTo>
                                <a:pt x="67" y="23"/>
                              </a:lnTo>
                              <a:lnTo>
                                <a:pt x="73" y="23"/>
                              </a:lnTo>
                              <a:lnTo>
                                <a:pt x="76" y="23"/>
                              </a:lnTo>
                              <a:lnTo>
                                <a:pt x="79" y="19"/>
                              </a:lnTo>
                              <a:lnTo>
                                <a:pt x="82" y="17"/>
                              </a:lnTo>
                              <a:lnTo>
                                <a:pt x="82" y="15"/>
                              </a:lnTo>
                              <a:lnTo>
                                <a:pt x="82" y="11"/>
                              </a:lnTo>
                              <a:lnTo>
                                <a:pt x="82" y="9"/>
                              </a:lnTo>
                              <a:lnTo>
                                <a:pt x="79" y="6"/>
                              </a:lnTo>
                              <a:lnTo>
                                <a:pt x="76" y="4"/>
                              </a:lnTo>
                              <a:lnTo>
                                <a:pt x="73" y="4"/>
                              </a:lnTo>
                              <a:lnTo>
                                <a:pt x="69"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927" name="Line 5"/>
                        <p:cNvSpPr>
                          <a:spLocks noChangeShapeType="1"/>
                        </p:cNvSpPr>
                        <p:nvPr/>
                      </p:nvSpPr>
                      <p:spPr bwMode="auto">
                        <a:xfrm>
                          <a:off x="2550" y="1810"/>
                          <a:ext cx="1" cy="1"/>
                        </a:xfrm>
                        <a:prstGeom prst="line">
                          <a:avLst/>
                        </a:prstGeom>
                        <a:noFill/>
                        <a:ln w="28575">
                          <a:solidFill>
                            <a:schemeClr val="tx1"/>
                          </a:solidFill>
                          <a:round/>
                          <a:headEnd/>
                          <a:tailEnd/>
                        </a:ln>
                      </p:spPr>
                      <p:txBody>
                        <a:bodyPr/>
                        <a:lstStyle/>
                        <a:p>
                          <a:endParaRPr lang="fr-CA"/>
                        </a:p>
                      </p:txBody>
                    </p:sp>
                    <p:sp>
                      <p:nvSpPr>
                        <p:cNvPr id="122928" name="Freeform 6"/>
                        <p:cNvSpPr>
                          <a:spLocks/>
                        </p:cNvSpPr>
                        <p:nvPr/>
                      </p:nvSpPr>
                      <p:spPr bwMode="auto">
                        <a:xfrm>
                          <a:off x="2550" y="1805"/>
                          <a:ext cx="7" cy="7"/>
                        </a:xfrm>
                        <a:custGeom>
                          <a:avLst/>
                          <a:gdLst>
                            <a:gd name="T0" fmla="*/ 0 w 26"/>
                            <a:gd name="T1" fmla="*/ 0 h 36"/>
                            <a:gd name="T2" fmla="*/ 0 w 26"/>
                            <a:gd name="T3" fmla="*/ 0 h 36"/>
                            <a:gd name="T4" fmla="*/ 0 w 26"/>
                            <a:gd name="T5" fmla="*/ 0 h 36"/>
                            <a:gd name="T6" fmla="*/ 0 w 26"/>
                            <a:gd name="T7" fmla="*/ 0 h 36"/>
                            <a:gd name="T8" fmla="*/ 0 w 26"/>
                            <a:gd name="T9" fmla="*/ 0 h 36"/>
                            <a:gd name="T10" fmla="*/ 0 w 26"/>
                            <a:gd name="T11" fmla="*/ 0 h 36"/>
                            <a:gd name="T12" fmla="*/ 0 w 26"/>
                            <a:gd name="T13" fmla="*/ 0 h 36"/>
                            <a:gd name="T14" fmla="*/ 0 w 26"/>
                            <a:gd name="T15" fmla="*/ 0 h 36"/>
                            <a:gd name="T16" fmla="*/ 0 w 26"/>
                            <a:gd name="T17" fmla="*/ 0 h 36"/>
                            <a:gd name="T18" fmla="*/ 0 w 26"/>
                            <a:gd name="T19" fmla="*/ 0 h 36"/>
                            <a:gd name="T20" fmla="*/ 0 w 26"/>
                            <a:gd name="T21" fmla="*/ 0 h 36"/>
                            <a:gd name="T22" fmla="*/ 0 w 26"/>
                            <a:gd name="T23" fmla="*/ 0 h 36"/>
                            <a:gd name="T24" fmla="*/ 0 w 26"/>
                            <a:gd name="T25" fmla="*/ 0 h 36"/>
                            <a:gd name="T26" fmla="*/ 0 w 26"/>
                            <a:gd name="T27" fmla="*/ 0 h 36"/>
                            <a:gd name="T28" fmla="*/ 0 w 26"/>
                            <a:gd name="T29" fmla="*/ 0 h 36"/>
                            <a:gd name="T30" fmla="*/ 0 w 26"/>
                            <a:gd name="T31" fmla="*/ 0 h 36"/>
                            <a:gd name="T32" fmla="*/ 0 w 26"/>
                            <a:gd name="T33" fmla="*/ 0 h 36"/>
                            <a:gd name="T34" fmla="*/ 0 w 26"/>
                            <a:gd name="T35" fmla="*/ 0 h 36"/>
                            <a:gd name="T36" fmla="*/ 0 w 26"/>
                            <a:gd name="T37" fmla="*/ 0 h 36"/>
                            <a:gd name="T38" fmla="*/ 0 w 26"/>
                            <a:gd name="T39" fmla="*/ 0 h 36"/>
                            <a:gd name="T40" fmla="*/ 0 w 26"/>
                            <a:gd name="T41" fmla="*/ 0 h 36"/>
                            <a:gd name="T42" fmla="*/ 0 w 26"/>
                            <a:gd name="T43" fmla="*/ 0 h 36"/>
                            <a:gd name="T44" fmla="*/ 0 w 26"/>
                            <a:gd name="T45" fmla="*/ 0 h 36"/>
                            <a:gd name="T46" fmla="*/ 0 w 26"/>
                            <a:gd name="T47" fmla="*/ 0 h 36"/>
                            <a:gd name="T48" fmla="*/ 0 w 26"/>
                            <a:gd name="T49" fmla="*/ 0 h 36"/>
                            <a:gd name="T50" fmla="*/ 0 w 26"/>
                            <a:gd name="T51" fmla="*/ 0 h 36"/>
                            <a:gd name="T52" fmla="*/ 0 w 26"/>
                            <a:gd name="T53" fmla="*/ 0 h 36"/>
                            <a:gd name="T54" fmla="*/ 0 w 26"/>
                            <a:gd name="T55" fmla="*/ 0 h 36"/>
                            <a:gd name="T56" fmla="*/ 0 w 26"/>
                            <a:gd name="T57" fmla="*/ 0 h 36"/>
                            <a:gd name="T58" fmla="*/ 0 w 26"/>
                            <a:gd name="T59" fmla="*/ 0 h 36"/>
                            <a:gd name="T60" fmla="*/ 0 w 26"/>
                            <a:gd name="T61" fmla="*/ 0 h 36"/>
                            <a:gd name="T62" fmla="*/ 0 w 26"/>
                            <a:gd name="T63" fmla="*/ 0 h 36"/>
                            <a:gd name="T64" fmla="*/ 0 w 26"/>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6"/>
                            <a:gd name="T101" fmla="*/ 26 w 26"/>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6">
                              <a:moveTo>
                                <a:pt x="0" y="24"/>
                              </a:moveTo>
                              <a:lnTo>
                                <a:pt x="0" y="28"/>
                              </a:lnTo>
                              <a:lnTo>
                                <a:pt x="0" y="30"/>
                              </a:lnTo>
                              <a:lnTo>
                                <a:pt x="4" y="32"/>
                              </a:lnTo>
                              <a:lnTo>
                                <a:pt x="7" y="36"/>
                              </a:lnTo>
                              <a:lnTo>
                                <a:pt x="11" y="36"/>
                              </a:lnTo>
                              <a:lnTo>
                                <a:pt x="13" y="36"/>
                              </a:lnTo>
                              <a:lnTo>
                                <a:pt x="17" y="36"/>
                              </a:lnTo>
                              <a:lnTo>
                                <a:pt x="20" y="36"/>
                              </a:lnTo>
                              <a:lnTo>
                                <a:pt x="23" y="32"/>
                              </a:lnTo>
                              <a:lnTo>
                                <a:pt x="26" y="30"/>
                              </a:lnTo>
                              <a:lnTo>
                                <a:pt x="26" y="28"/>
                              </a:lnTo>
                              <a:lnTo>
                                <a:pt x="26" y="13"/>
                              </a:lnTo>
                              <a:lnTo>
                                <a:pt x="26" y="8"/>
                              </a:lnTo>
                              <a:lnTo>
                                <a:pt x="26" y="5"/>
                              </a:lnTo>
                              <a:lnTo>
                                <a:pt x="23" y="5"/>
                              </a:lnTo>
                              <a:lnTo>
                                <a:pt x="23" y="2"/>
                              </a:lnTo>
                              <a:lnTo>
                                <a:pt x="20" y="0"/>
                              </a:lnTo>
                              <a:lnTo>
                                <a:pt x="17" y="0"/>
                              </a:lnTo>
                              <a:lnTo>
                                <a:pt x="13" y="0"/>
                              </a:lnTo>
                              <a:lnTo>
                                <a:pt x="11" y="0"/>
                              </a:lnTo>
                              <a:lnTo>
                                <a:pt x="7" y="0"/>
                              </a:lnTo>
                              <a:lnTo>
                                <a:pt x="4" y="2"/>
                              </a:lnTo>
                              <a:lnTo>
                                <a:pt x="4" y="5"/>
                              </a:lnTo>
                              <a:lnTo>
                                <a:pt x="0" y="5"/>
                              </a:lnTo>
                              <a:lnTo>
                                <a:pt x="0" y="11"/>
                              </a:lnTo>
                              <a:lnTo>
                                <a:pt x="0" y="24"/>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929" name="Line 7"/>
                        <p:cNvSpPr>
                          <a:spLocks noChangeShapeType="1"/>
                        </p:cNvSpPr>
                        <p:nvPr/>
                      </p:nvSpPr>
                      <p:spPr bwMode="auto">
                        <a:xfrm>
                          <a:off x="2553" y="1805"/>
                          <a:ext cx="1" cy="1"/>
                        </a:xfrm>
                        <a:prstGeom prst="line">
                          <a:avLst/>
                        </a:prstGeom>
                        <a:noFill/>
                        <a:ln w="28575">
                          <a:solidFill>
                            <a:schemeClr val="tx1"/>
                          </a:solidFill>
                          <a:round/>
                          <a:headEnd/>
                          <a:tailEnd/>
                        </a:ln>
                      </p:spPr>
                      <p:txBody>
                        <a:bodyPr/>
                        <a:lstStyle/>
                        <a:p>
                          <a:endParaRPr lang="fr-CA"/>
                        </a:p>
                      </p:txBody>
                    </p:sp>
                    <p:sp>
                      <p:nvSpPr>
                        <p:cNvPr id="122930" name="Freeform 8"/>
                        <p:cNvSpPr>
                          <a:spLocks/>
                        </p:cNvSpPr>
                        <p:nvPr/>
                      </p:nvSpPr>
                      <p:spPr bwMode="auto">
                        <a:xfrm>
                          <a:off x="2550" y="1805"/>
                          <a:ext cx="17" cy="4"/>
                        </a:xfrm>
                        <a:custGeom>
                          <a:avLst/>
                          <a:gdLst>
                            <a:gd name="T0" fmla="*/ 0 w 69"/>
                            <a:gd name="T1" fmla="*/ 0 h 22"/>
                            <a:gd name="T2" fmla="*/ 0 w 69"/>
                            <a:gd name="T3" fmla="*/ 0 h 22"/>
                            <a:gd name="T4" fmla="*/ 0 w 69"/>
                            <a:gd name="T5" fmla="*/ 0 h 22"/>
                            <a:gd name="T6" fmla="*/ 0 w 69"/>
                            <a:gd name="T7" fmla="*/ 0 h 22"/>
                            <a:gd name="T8" fmla="*/ 0 w 69"/>
                            <a:gd name="T9" fmla="*/ 0 h 22"/>
                            <a:gd name="T10" fmla="*/ 0 w 69"/>
                            <a:gd name="T11" fmla="*/ 0 h 22"/>
                            <a:gd name="T12" fmla="*/ 0 w 69"/>
                            <a:gd name="T13" fmla="*/ 0 h 22"/>
                            <a:gd name="T14" fmla="*/ 0 w 69"/>
                            <a:gd name="T15" fmla="*/ 0 h 22"/>
                            <a:gd name="T16" fmla="*/ 0 w 69"/>
                            <a:gd name="T17" fmla="*/ 0 h 22"/>
                            <a:gd name="T18" fmla="*/ 0 w 69"/>
                            <a:gd name="T19" fmla="*/ 0 h 22"/>
                            <a:gd name="T20" fmla="*/ 0 w 69"/>
                            <a:gd name="T21" fmla="*/ 0 h 22"/>
                            <a:gd name="T22" fmla="*/ 0 w 69"/>
                            <a:gd name="T23" fmla="*/ 0 h 22"/>
                            <a:gd name="T24" fmla="*/ 0 w 69"/>
                            <a:gd name="T25" fmla="*/ 0 h 22"/>
                            <a:gd name="T26" fmla="*/ 0 w 69"/>
                            <a:gd name="T27" fmla="*/ 0 h 22"/>
                            <a:gd name="T28" fmla="*/ 0 w 69"/>
                            <a:gd name="T29" fmla="*/ 0 h 22"/>
                            <a:gd name="T30" fmla="*/ 0 w 69"/>
                            <a:gd name="T31" fmla="*/ 0 h 22"/>
                            <a:gd name="T32" fmla="*/ 0 w 69"/>
                            <a:gd name="T33" fmla="*/ 0 h 22"/>
                            <a:gd name="T34" fmla="*/ 0 w 69"/>
                            <a:gd name="T35" fmla="*/ 0 h 22"/>
                            <a:gd name="T36" fmla="*/ 0 w 69"/>
                            <a:gd name="T37" fmla="*/ 0 h 22"/>
                            <a:gd name="T38" fmla="*/ 0 w 69"/>
                            <a:gd name="T39" fmla="*/ 0 h 22"/>
                            <a:gd name="T40" fmla="*/ 0 w 69"/>
                            <a:gd name="T41" fmla="*/ 0 h 22"/>
                            <a:gd name="T42" fmla="*/ 0 w 69"/>
                            <a:gd name="T43" fmla="*/ 0 h 22"/>
                            <a:gd name="T44" fmla="*/ 0 w 69"/>
                            <a:gd name="T45" fmla="*/ 0 h 22"/>
                            <a:gd name="T46" fmla="*/ 0 w 69"/>
                            <a:gd name="T47" fmla="*/ 0 h 22"/>
                            <a:gd name="T48" fmla="*/ 0 w 69"/>
                            <a:gd name="T49" fmla="*/ 0 h 22"/>
                            <a:gd name="T50" fmla="*/ 0 w 69"/>
                            <a:gd name="T51" fmla="*/ 0 h 22"/>
                            <a:gd name="T52" fmla="*/ 0 w 69"/>
                            <a:gd name="T53" fmla="*/ 0 h 22"/>
                            <a:gd name="T54" fmla="*/ 0 w 69"/>
                            <a:gd name="T55" fmla="*/ 0 h 22"/>
                            <a:gd name="T56" fmla="*/ 0 w 69"/>
                            <a:gd name="T57" fmla="*/ 0 h 22"/>
                            <a:gd name="T58" fmla="*/ 0 w 69"/>
                            <a:gd name="T59" fmla="*/ 0 h 22"/>
                            <a:gd name="T60" fmla="*/ 0 w 69"/>
                            <a:gd name="T61" fmla="*/ 0 h 22"/>
                            <a:gd name="T62" fmla="*/ 0 w 69"/>
                            <a:gd name="T63" fmla="*/ 0 h 22"/>
                            <a:gd name="T64" fmla="*/ 0 w 69"/>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9"/>
                            <a:gd name="T100" fmla="*/ 0 h 22"/>
                            <a:gd name="T101" fmla="*/ 69 w 69"/>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9" h="22">
                              <a:moveTo>
                                <a:pt x="13" y="0"/>
                              </a:moveTo>
                              <a:lnTo>
                                <a:pt x="11" y="0"/>
                              </a:lnTo>
                              <a:lnTo>
                                <a:pt x="7" y="0"/>
                              </a:lnTo>
                              <a:lnTo>
                                <a:pt x="4" y="2"/>
                              </a:lnTo>
                              <a:lnTo>
                                <a:pt x="4" y="5"/>
                              </a:lnTo>
                              <a:lnTo>
                                <a:pt x="0" y="5"/>
                              </a:lnTo>
                              <a:lnTo>
                                <a:pt x="0" y="8"/>
                              </a:lnTo>
                              <a:lnTo>
                                <a:pt x="0" y="11"/>
                              </a:lnTo>
                              <a:lnTo>
                                <a:pt x="0" y="13"/>
                              </a:lnTo>
                              <a:lnTo>
                                <a:pt x="4" y="17"/>
                              </a:lnTo>
                              <a:lnTo>
                                <a:pt x="4" y="19"/>
                              </a:lnTo>
                              <a:lnTo>
                                <a:pt x="7" y="19"/>
                              </a:lnTo>
                              <a:lnTo>
                                <a:pt x="11" y="22"/>
                              </a:lnTo>
                              <a:lnTo>
                                <a:pt x="52" y="22"/>
                              </a:lnTo>
                              <a:lnTo>
                                <a:pt x="58" y="22"/>
                              </a:lnTo>
                              <a:lnTo>
                                <a:pt x="62" y="19"/>
                              </a:lnTo>
                              <a:lnTo>
                                <a:pt x="65" y="19"/>
                              </a:lnTo>
                              <a:lnTo>
                                <a:pt x="69" y="17"/>
                              </a:lnTo>
                              <a:lnTo>
                                <a:pt x="69" y="13"/>
                              </a:lnTo>
                              <a:lnTo>
                                <a:pt x="69" y="11"/>
                              </a:lnTo>
                              <a:lnTo>
                                <a:pt x="69" y="8"/>
                              </a:lnTo>
                              <a:lnTo>
                                <a:pt x="69" y="5"/>
                              </a:lnTo>
                              <a:lnTo>
                                <a:pt x="65" y="2"/>
                              </a:lnTo>
                              <a:lnTo>
                                <a:pt x="65" y="0"/>
                              </a:lnTo>
                              <a:lnTo>
                                <a:pt x="62" y="0"/>
                              </a:lnTo>
                              <a:lnTo>
                                <a:pt x="5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931" name="Line 9"/>
                        <p:cNvSpPr>
                          <a:spLocks noChangeShapeType="1"/>
                        </p:cNvSpPr>
                        <p:nvPr/>
                      </p:nvSpPr>
                      <p:spPr bwMode="auto">
                        <a:xfrm>
                          <a:off x="2561" y="1807"/>
                          <a:ext cx="1" cy="1"/>
                        </a:xfrm>
                        <a:prstGeom prst="line">
                          <a:avLst/>
                        </a:prstGeom>
                        <a:noFill/>
                        <a:ln w="28575">
                          <a:solidFill>
                            <a:schemeClr val="tx1"/>
                          </a:solidFill>
                          <a:round/>
                          <a:headEnd/>
                          <a:tailEnd/>
                        </a:ln>
                      </p:spPr>
                      <p:txBody>
                        <a:bodyPr/>
                        <a:lstStyle/>
                        <a:p>
                          <a:endParaRPr lang="fr-CA"/>
                        </a:p>
                      </p:txBody>
                    </p:sp>
                    <p:sp>
                      <p:nvSpPr>
                        <p:cNvPr id="122932" name="Freeform 10"/>
                        <p:cNvSpPr>
                          <a:spLocks/>
                        </p:cNvSpPr>
                        <p:nvPr/>
                      </p:nvSpPr>
                      <p:spPr bwMode="auto">
                        <a:xfrm>
                          <a:off x="2561" y="1801"/>
                          <a:ext cx="6" cy="8"/>
                        </a:xfrm>
                        <a:custGeom>
                          <a:avLst/>
                          <a:gdLst>
                            <a:gd name="T0" fmla="*/ 0 w 26"/>
                            <a:gd name="T1" fmla="*/ 0 h 39"/>
                            <a:gd name="T2" fmla="*/ 0 w 26"/>
                            <a:gd name="T3" fmla="*/ 0 h 39"/>
                            <a:gd name="T4" fmla="*/ 0 w 26"/>
                            <a:gd name="T5" fmla="*/ 0 h 39"/>
                            <a:gd name="T6" fmla="*/ 0 w 26"/>
                            <a:gd name="T7" fmla="*/ 0 h 39"/>
                            <a:gd name="T8" fmla="*/ 0 w 26"/>
                            <a:gd name="T9" fmla="*/ 0 h 39"/>
                            <a:gd name="T10" fmla="*/ 0 w 26"/>
                            <a:gd name="T11" fmla="*/ 0 h 39"/>
                            <a:gd name="T12" fmla="*/ 0 w 26"/>
                            <a:gd name="T13" fmla="*/ 0 h 39"/>
                            <a:gd name="T14" fmla="*/ 0 w 26"/>
                            <a:gd name="T15" fmla="*/ 0 h 39"/>
                            <a:gd name="T16" fmla="*/ 0 w 26"/>
                            <a:gd name="T17" fmla="*/ 0 h 39"/>
                            <a:gd name="T18" fmla="*/ 0 w 26"/>
                            <a:gd name="T19" fmla="*/ 0 h 39"/>
                            <a:gd name="T20" fmla="*/ 0 w 26"/>
                            <a:gd name="T21" fmla="*/ 0 h 39"/>
                            <a:gd name="T22" fmla="*/ 0 w 26"/>
                            <a:gd name="T23" fmla="*/ 0 h 39"/>
                            <a:gd name="T24" fmla="*/ 0 w 26"/>
                            <a:gd name="T25" fmla="*/ 0 h 39"/>
                            <a:gd name="T26" fmla="*/ 0 w 26"/>
                            <a:gd name="T27" fmla="*/ 0 h 39"/>
                            <a:gd name="T28" fmla="*/ 0 w 26"/>
                            <a:gd name="T29" fmla="*/ 0 h 39"/>
                            <a:gd name="T30" fmla="*/ 0 w 26"/>
                            <a:gd name="T31" fmla="*/ 0 h 39"/>
                            <a:gd name="T32" fmla="*/ 0 w 26"/>
                            <a:gd name="T33" fmla="*/ 0 h 39"/>
                            <a:gd name="T34" fmla="*/ 0 w 26"/>
                            <a:gd name="T35" fmla="*/ 0 h 39"/>
                            <a:gd name="T36" fmla="*/ 0 w 26"/>
                            <a:gd name="T37" fmla="*/ 0 h 39"/>
                            <a:gd name="T38" fmla="*/ 0 w 26"/>
                            <a:gd name="T39" fmla="*/ 0 h 39"/>
                            <a:gd name="T40" fmla="*/ 0 w 26"/>
                            <a:gd name="T41" fmla="*/ 0 h 39"/>
                            <a:gd name="T42" fmla="*/ 0 w 26"/>
                            <a:gd name="T43" fmla="*/ 0 h 39"/>
                            <a:gd name="T44" fmla="*/ 0 w 26"/>
                            <a:gd name="T45" fmla="*/ 0 h 39"/>
                            <a:gd name="T46" fmla="*/ 0 w 26"/>
                            <a:gd name="T47" fmla="*/ 0 h 39"/>
                            <a:gd name="T48" fmla="*/ 0 w 26"/>
                            <a:gd name="T49" fmla="*/ 0 h 39"/>
                            <a:gd name="T50" fmla="*/ 0 w 26"/>
                            <a:gd name="T51" fmla="*/ 0 h 39"/>
                            <a:gd name="T52" fmla="*/ 0 w 26"/>
                            <a:gd name="T53" fmla="*/ 0 h 39"/>
                            <a:gd name="T54" fmla="*/ 0 w 26"/>
                            <a:gd name="T55" fmla="*/ 0 h 39"/>
                            <a:gd name="T56" fmla="*/ 0 w 26"/>
                            <a:gd name="T57" fmla="*/ 0 h 39"/>
                            <a:gd name="T58" fmla="*/ 0 w 26"/>
                            <a:gd name="T59" fmla="*/ 0 h 39"/>
                            <a:gd name="T60" fmla="*/ 0 w 26"/>
                            <a:gd name="T61" fmla="*/ 0 h 39"/>
                            <a:gd name="T62" fmla="*/ 0 w 26"/>
                            <a:gd name="T63" fmla="*/ 0 h 39"/>
                            <a:gd name="T64" fmla="*/ 0 w 26"/>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9"/>
                            <a:gd name="T101" fmla="*/ 26 w 26"/>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9">
                              <a:moveTo>
                                <a:pt x="0" y="28"/>
                              </a:moveTo>
                              <a:lnTo>
                                <a:pt x="0" y="30"/>
                              </a:lnTo>
                              <a:lnTo>
                                <a:pt x="2" y="30"/>
                              </a:lnTo>
                              <a:lnTo>
                                <a:pt x="2" y="34"/>
                              </a:lnTo>
                              <a:lnTo>
                                <a:pt x="6" y="36"/>
                              </a:lnTo>
                              <a:lnTo>
                                <a:pt x="9" y="36"/>
                              </a:lnTo>
                              <a:lnTo>
                                <a:pt x="13" y="39"/>
                              </a:lnTo>
                              <a:lnTo>
                                <a:pt x="15" y="39"/>
                              </a:lnTo>
                              <a:lnTo>
                                <a:pt x="19" y="36"/>
                              </a:lnTo>
                              <a:lnTo>
                                <a:pt x="22" y="36"/>
                              </a:lnTo>
                              <a:lnTo>
                                <a:pt x="26" y="34"/>
                              </a:lnTo>
                              <a:lnTo>
                                <a:pt x="26" y="30"/>
                              </a:lnTo>
                              <a:lnTo>
                                <a:pt x="26" y="17"/>
                              </a:lnTo>
                              <a:lnTo>
                                <a:pt x="26" y="8"/>
                              </a:lnTo>
                              <a:lnTo>
                                <a:pt x="26" y="5"/>
                              </a:lnTo>
                              <a:lnTo>
                                <a:pt x="22" y="2"/>
                              </a:lnTo>
                              <a:lnTo>
                                <a:pt x="19" y="0"/>
                              </a:lnTo>
                              <a:lnTo>
                                <a:pt x="15" y="0"/>
                              </a:lnTo>
                              <a:lnTo>
                                <a:pt x="13" y="0"/>
                              </a:lnTo>
                              <a:lnTo>
                                <a:pt x="9" y="0"/>
                              </a:lnTo>
                              <a:lnTo>
                                <a:pt x="6" y="2"/>
                              </a:lnTo>
                              <a:lnTo>
                                <a:pt x="2" y="5"/>
                              </a:lnTo>
                              <a:lnTo>
                                <a:pt x="2" y="8"/>
                              </a:lnTo>
                              <a:lnTo>
                                <a:pt x="0" y="13"/>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933" name="Line 11"/>
                        <p:cNvSpPr>
                          <a:spLocks noChangeShapeType="1"/>
                        </p:cNvSpPr>
                        <p:nvPr/>
                      </p:nvSpPr>
                      <p:spPr bwMode="auto">
                        <a:xfrm>
                          <a:off x="2564" y="1801"/>
                          <a:ext cx="1" cy="1"/>
                        </a:xfrm>
                        <a:prstGeom prst="line">
                          <a:avLst/>
                        </a:prstGeom>
                        <a:noFill/>
                        <a:ln w="28575">
                          <a:solidFill>
                            <a:schemeClr val="tx1"/>
                          </a:solidFill>
                          <a:round/>
                          <a:headEnd/>
                          <a:tailEnd/>
                        </a:ln>
                      </p:spPr>
                      <p:txBody>
                        <a:bodyPr/>
                        <a:lstStyle/>
                        <a:p>
                          <a:endParaRPr lang="fr-CA"/>
                        </a:p>
                      </p:txBody>
                    </p:sp>
                    <p:sp>
                      <p:nvSpPr>
                        <p:cNvPr id="122934" name="Freeform 12"/>
                        <p:cNvSpPr>
                          <a:spLocks/>
                        </p:cNvSpPr>
                        <p:nvPr/>
                      </p:nvSpPr>
                      <p:spPr bwMode="auto">
                        <a:xfrm>
                          <a:off x="2561" y="1801"/>
                          <a:ext cx="17" cy="5"/>
                        </a:xfrm>
                        <a:custGeom>
                          <a:avLst/>
                          <a:gdLst>
                            <a:gd name="T0" fmla="*/ 0 w 69"/>
                            <a:gd name="T1" fmla="*/ 0 h 22"/>
                            <a:gd name="T2" fmla="*/ 0 w 69"/>
                            <a:gd name="T3" fmla="*/ 0 h 22"/>
                            <a:gd name="T4" fmla="*/ 0 w 69"/>
                            <a:gd name="T5" fmla="*/ 0 h 22"/>
                            <a:gd name="T6" fmla="*/ 0 w 69"/>
                            <a:gd name="T7" fmla="*/ 0 h 22"/>
                            <a:gd name="T8" fmla="*/ 0 w 69"/>
                            <a:gd name="T9" fmla="*/ 0 h 22"/>
                            <a:gd name="T10" fmla="*/ 0 w 69"/>
                            <a:gd name="T11" fmla="*/ 0 h 22"/>
                            <a:gd name="T12" fmla="*/ 0 w 69"/>
                            <a:gd name="T13" fmla="*/ 0 h 22"/>
                            <a:gd name="T14" fmla="*/ 0 w 69"/>
                            <a:gd name="T15" fmla="*/ 0 h 22"/>
                            <a:gd name="T16" fmla="*/ 0 w 69"/>
                            <a:gd name="T17" fmla="*/ 0 h 22"/>
                            <a:gd name="T18" fmla="*/ 0 w 69"/>
                            <a:gd name="T19" fmla="*/ 0 h 22"/>
                            <a:gd name="T20" fmla="*/ 0 w 69"/>
                            <a:gd name="T21" fmla="*/ 0 h 22"/>
                            <a:gd name="T22" fmla="*/ 0 w 69"/>
                            <a:gd name="T23" fmla="*/ 0 h 22"/>
                            <a:gd name="T24" fmla="*/ 0 w 69"/>
                            <a:gd name="T25" fmla="*/ 0 h 22"/>
                            <a:gd name="T26" fmla="*/ 0 w 69"/>
                            <a:gd name="T27" fmla="*/ 0 h 22"/>
                            <a:gd name="T28" fmla="*/ 0 w 69"/>
                            <a:gd name="T29" fmla="*/ 0 h 22"/>
                            <a:gd name="T30" fmla="*/ 0 w 69"/>
                            <a:gd name="T31" fmla="*/ 0 h 22"/>
                            <a:gd name="T32" fmla="*/ 0 w 69"/>
                            <a:gd name="T33" fmla="*/ 0 h 22"/>
                            <a:gd name="T34" fmla="*/ 0 w 69"/>
                            <a:gd name="T35" fmla="*/ 0 h 22"/>
                            <a:gd name="T36" fmla="*/ 0 w 69"/>
                            <a:gd name="T37" fmla="*/ 0 h 22"/>
                            <a:gd name="T38" fmla="*/ 0 w 69"/>
                            <a:gd name="T39" fmla="*/ 0 h 22"/>
                            <a:gd name="T40" fmla="*/ 0 w 69"/>
                            <a:gd name="T41" fmla="*/ 0 h 22"/>
                            <a:gd name="T42" fmla="*/ 0 w 69"/>
                            <a:gd name="T43" fmla="*/ 0 h 22"/>
                            <a:gd name="T44" fmla="*/ 0 w 69"/>
                            <a:gd name="T45" fmla="*/ 0 h 22"/>
                            <a:gd name="T46" fmla="*/ 0 w 69"/>
                            <a:gd name="T47" fmla="*/ 0 h 22"/>
                            <a:gd name="T48" fmla="*/ 0 w 69"/>
                            <a:gd name="T49" fmla="*/ 0 h 22"/>
                            <a:gd name="T50" fmla="*/ 0 w 69"/>
                            <a:gd name="T51" fmla="*/ 0 h 22"/>
                            <a:gd name="T52" fmla="*/ 0 w 69"/>
                            <a:gd name="T53" fmla="*/ 0 h 22"/>
                            <a:gd name="T54" fmla="*/ 0 w 69"/>
                            <a:gd name="T55" fmla="*/ 0 h 22"/>
                            <a:gd name="T56" fmla="*/ 0 w 69"/>
                            <a:gd name="T57" fmla="*/ 0 h 22"/>
                            <a:gd name="T58" fmla="*/ 0 w 69"/>
                            <a:gd name="T59" fmla="*/ 0 h 22"/>
                            <a:gd name="T60" fmla="*/ 0 w 69"/>
                            <a:gd name="T61" fmla="*/ 0 h 22"/>
                            <a:gd name="T62" fmla="*/ 0 w 69"/>
                            <a:gd name="T63" fmla="*/ 0 h 22"/>
                            <a:gd name="T64" fmla="*/ 0 w 69"/>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9"/>
                            <a:gd name="T100" fmla="*/ 0 h 22"/>
                            <a:gd name="T101" fmla="*/ 69 w 69"/>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9" h="22">
                              <a:moveTo>
                                <a:pt x="13" y="0"/>
                              </a:moveTo>
                              <a:lnTo>
                                <a:pt x="13" y="0"/>
                              </a:lnTo>
                              <a:lnTo>
                                <a:pt x="9" y="0"/>
                              </a:lnTo>
                              <a:lnTo>
                                <a:pt x="6" y="2"/>
                              </a:lnTo>
                              <a:lnTo>
                                <a:pt x="2" y="5"/>
                              </a:lnTo>
                              <a:lnTo>
                                <a:pt x="2" y="8"/>
                              </a:lnTo>
                              <a:lnTo>
                                <a:pt x="0" y="8"/>
                              </a:lnTo>
                              <a:lnTo>
                                <a:pt x="0" y="11"/>
                              </a:lnTo>
                              <a:lnTo>
                                <a:pt x="0" y="13"/>
                              </a:lnTo>
                              <a:lnTo>
                                <a:pt x="2" y="17"/>
                              </a:lnTo>
                              <a:lnTo>
                                <a:pt x="6" y="19"/>
                              </a:lnTo>
                              <a:lnTo>
                                <a:pt x="9" y="22"/>
                              </a:lnTo>
                              <a:lnTo>
                                <a:pt x="13" y="22"/>
                              </a:lnTo>
                              <a:lnTo>
                                <a:pt x="54" y="22"/>
                              </a:lnTo>
                              <a:lnTo>
                                <a:pt x="60" y="22"/>
                              </a:lnTo>
                              <a:lnTo>
                                <a:pt x="63" y="19"/>
                              </a:lnTo>
                              <a:lnTo>
                                <a:pt x="67" y="19"/>
                              </a:lnTo>
                              <a:lnTo>
                                <a:pt x="67" y="17"/>
                              </a:lnTo>
                              <a:lnTo>
                                <a:pt x="69" y="17"/>
                              </a:lnTo>
                              <a:lnTo>
                                <a:pt x="69" y="13"/>
                              </a:lnTo>
                              <a:lnTo>
                                <a:pt x="69" y="11"/>
                              </a:lnTo>
                              <a:lnTo>
                                <a:pt x="69" y="8"/>
                              </a:lnTo>
                              <a:lnTo>
                                <a:pt x="67" y="5"/>
                              </a:lnTo>
                              <a:lnTo>
                                <a:pt x="67" y="2"/>
                              </a:lnTo>
                              <a:lnTo>
                                <a:pt x="63" y="2"/>
                              </a:lnTo>
                              <a:lnTo>
                                <a:pt x="60" y="0"/>
                              </a:lnTo>
                              <a:lnTo>
                                <a:pt x="54"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935" name="Line 13"/>
                        <p:cNvSpPr>
                          <a:spLocks noChangeShapeType="1"/>
                        </p:cNvSpPr>
                        <p:nvPr/>
                      </p:nvSpPr>
                      <p:spPr bwMode="auto">
                        <a:xfrm>
                          <a:off x="2572" y="1804"/>
                          <a:ext cx="1" cy="1"/>
                        </a:xfrm>
                        <a:prstGeom prst="line">
                          <a:avLst/>
                        </a:prstGeom>
                        <a:noFill/>
                        <a:ln w="28575">
                          <a:solidFill>
                            <a:schemeClr val="tx1"/>
                          </a:solidFill>
                          <a:round/>
                          <a:headEnd/>
                          <a:tailEnd/>
                        </a:ln>
                      </p:spPr>
                      <p:txBody>
                        <a:bodyPr/>
                        <a:lstStyle/>
                        <a:p>
                          <a:endParaRPr lang="fr-CA"/>
                        </a:p>
                      </p:txBody>
                    </p:sp>
                    <p:sp>
                      <p:nvSpPr>
                        <p:cNvPr id="122936" name="Freeform 14"/>
                        <p:cNvSpPr>
                          <a:spLocks/>
                        </p:cNvSpPr>
                        <p:nvPr/>
                      </p:nvSpPr>
                      <p:spPr bwMode="auto">
                        <a:xfrm>
                          <a:off x="2572" y="1795"/>
                          <a:ext cx="6" cy="11"/>
                        </a:xfrm>
                        <a:custGeom>
                          <a:avLst/>
                          <a:gdLst>
                            <a:gd name="T0" fmla="*/ 0 w 25"/>
                            <a:gd name="T1" fmla="*/ 0 h 54"/>
                            <a:gd name="T2" fmla="*/ 0 w 25"/>
                            <a:gd name="T3" fmla="*/ 0 h 54"/>
                            <a:gd name="T4" fmla="*/ 0 w 25"/>
                            <a:gd name="T5" fmla="*/ 0 h 54"/>
                            <a:gd name="T6" fmla="*/ 0 w 25"/>
                            <a:gd name="T7" fmla="*/ 0 h 54"/>
                            <a:gd name="T8" fmla="*/ 0 w 25"/>
                            <a:gd name="T9" fmla="*/ 0 h 54"/>
                            <a:gd name="T10" fmla="*/ 0 w 25"/>
                            <a:gd name="T11" fmla="*/ 0 h 54"/>
                            <a:gd name="T12" fmla="*/ 0 w 25"/>
                            <a:gd name="T13" fmla="*/ 0 h 54"/>
                            <a:gd name="T14" fmla="*/ 0 w 25"/>
                            <a:gd name="T15" fmla="*/ 0 h 54"/>
                            <a:gd name="T16" fmla="*/ 0 w 25"/>
                            <a:gd name="T17" fmla="*/ 0 h 54"/>
                            <a:gd name="T18" fmla="*/ 0 w 25"/>
                            <a:gd name="T19" fmla="*/ 0 h 54"/>
                            <a:gd name="T20" fmla="*/ 0 w 25"/>
                            <a:gd name="T21" fmla="*/ 0 h 54"/>
                            <a:gd name="T22" fmla="*/ 0 w 25"/>
                            <a:gd name="T23" fmla="*/ 0 h 54"/>
                            <a:gd name="T24" fmla="*/ 0 w 25"/>
                            <a:gd name="T25" fmla="*/ 0 h 54"/>
                            <a:gd name="T26" fmla="*/ 0 w 25"/>
                            <a:gd name="T27" fmla="*/ 0 h 54"/>
                            <a:gd name="T28" fmla="*/ 0 w 25"/>
                            <a:gd name="T29" fmla="*/ 0 h 54"/>
                            <a:gd name="T30" fmla="*/ 0 w 25"/>
                            <a:gd name="T31" fmla="*/ 0 h 54"/>
                            <a:gd name="T32" fmla="*/ 0 w 25"/>
                            <a:gd name="T33" fmla="*/ 0 h 54"/>
                            <a:gd name="T34" fmla="*/ 0 w 25"/>
                            <a:gd name="T35" fmla="*/ 0 h 54"/>
                            <a:gd name="T36" fmla="*/ 0 w 25"/>
                            <a:gd name="T37" fmla="*/ 0 h 54"/>
                            <a:gd name="T38" fmla="*/ 0 w 25"/>
                            <a:gd name="T39" fmla="*/ 0 h 54"/>
                            <a:gd name="T40" fmla="*/ 0 w 25"/>
                            <a:gd name="T41" fmla="*/ 0 h 54"/>
                            <a:gd name="T42" fmla="*/ 0 w 25"/>
                            <a:gd name="T43" fmla="*/ 0 h 54"/>
                            <a:gd name="T44" fmla="*/ 0 w 25"/>
                            <a:gd name="T45" fmla="*/ 0 h 54"/>
                            <a:gd name="T46" fmla="*/ 0 w 25"/>
                            <a:gd name="T47" fmla="*/ 0 h 54"/>
                            <a:gd name="T48" fmla="*/ 0 w 25"/>
                            <a:gd name="T49" fmla="*/ 0 h 54"/>
                            <a:gd name="T50" fmla="*/ 0 w 25"/>
                            <a:gd name="T51" fmla="*/ 0 h 54"/>
                            <a:gd name="T52" fmla="*/ 0 w 25"/>
                            <a:gd name="T53" fmla="*/ 0 h 54"/>
                            <a:gd name="T54" fmla="*/ 0 w 25"/>
                            <a:gd name="T55" fmla="*/ 0 h 54"/>
                            <a:gd name="T56" fmla="*/ 0 w 25"/>
                            <a:gd name="T57" fmla="*/ 0 h 54"/>
                            <a:gd name="T58" fmla="*/ 0 w 25"/>
                            <a:gd name="T59" fmla="*/ 0 h 54"/>
                            <a:gd name="T60" fmla="*/ 0 w 25"/>
                            <a:gd name="T61" fmla="*/ 0 h 54"/>
                            <a:gd name="T62" fmla="*/ 0 w 25"/>
                            <a:gd name="T63" fmla="*/ 0 h 54"/>
                            <a:gd name="T64" fmla="*/ 0 w 2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54"/>
                            <a:gd name="T101" fmla="*/ 25 w 25"/>
                            <a:gd name="T102" fmla="*/ 54 h 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54">
                              <a:moveTo>
                                <a:pt x="0" y="43"/>
                              </a:moveTo>
                              <a:lnTo>
                                <a:pt x="0" y="45"/>
                              </a:lnTo>
                              <a:lnTo>
                                <a:pt x="0" y="49"/>
                              </a:lnTo>
                              <a:lnTo>
                                <a:pt x="4" y="49"/>
                              </a:lnTo>
                              <a:lnTo>
                                <a:pt x="4" y="51"/>
                              </a:lnTo>
                              <a:lnTo>
                                <a:pt x="6" y="51"/>
                              </a:lnTo>
                              <a:lnTo>
                                <a:pt x="6" y="54"/>
                              </a:lnTo>
                              <a:lnTo>
                                <a:pt x="10" y="54"/>
                              </a:lnTo>
                              <a:lnTo>
                                <a:pt x="13" y="54"/>
                              </a:lnTo>
                              <a:lnTo>
                                <a:pt x="16" y="54"/>
                              </a:lnTo>
                              <a:lnTo>
                                <a:pt x="19" y="51"/>
                              </a:lnTo>
                              <a:lnTo>
                                <a:pt x="23" y="51"/>
                              </a:lnTo>
                              <a:lnTo>
                                <a:pt x="23" y="49"/>
                              </a:lnTo>
                              <a:lnTo>
                                <a:pt x="25" y="49"/>
                              </a:lnTo>
                              <a:lnTo>
                                <a:pt x="25" y="45"/>
                              </a:lnTo>
                              <a:lnTo>
                                <a:pt x="25" y="15"/>
                              </a:lnTo>
                              <a:lnTo>
                                <a:pt x="25" y="9"/>
                              </a:lnTo>
                              <a:lnTo>
                                <a:pt x="25" y="6"/>
                              </a:lnTo>
                              <a:lnTo>
                                <a:pt x="23" y="6"/>
                              </a:lnTo>
                              <a:lnTo>
                                <a:pt x="23" y="4"/>
                              </a:lnTo>
                              <a:lnTo>
                                <a:pt x="19" y="0"/>
                              </a:lnTo>
                              <a:lnTo>
                                <a:pt x="16" y="0"/>
                              </a:lnTo>
                              <a:lnTo>
                                <a:pt x="13" y="0"/>
                              </a:lnTo>
                              <a:lnTo>
                                <a:pt x="10" y="0"/>
                              </a:lnTo>
                              <a:lnTo>
                                <a:pt x="6" y="0"/>
                              </a:lnTo>
                              <a:lnTo>
                                <a:pt x="4" y="4"/>
                              </a:lnTo>
                              <a:lnTo>
                                <a:pt x="4" y="6"/>
                              </a:lnTo>
                              <a:lnTo>
                                <a:pt x="0" y="6"/>
                              </a:lnTo>
                              <a:lnTo>
                                <a:pt x="0" y="11"/>
                              </a:lnTo>
                              <a:lnTo>
                                <a:pt x="0" y="43"/>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937" name="Line 15"/>
                        <p:cNvSpPr>
                          <a:spLocks noChangeShapeType="1"/>
                        </p:cNvSpPr>
                        <p:nvPr/>
                      </p:nvSpPr>
                      <p:spPr bwMode="auto">
                        <a:xfrm>
                          <a:off x="2575" y="1795"/>
                          <a:ext cx="1" cy="1"/>
                        </a:xfrm>
                        <a:prstGeom prst="line">
                          <a:avLst/>
                        </a:prstGeom>
                        <a:noFill/>
                        <a:ln w="28575">
                          <a:solidFill>
                            <a:schemeClr val="tx1"/>
                          </a:solidFill>
                          <a:round/>
                          <a:headEnd/>
                          <a:tailEnd/>
                        </a:ln>
                      </p:spPr>
                      <p:txBody>
                        <a:bodyPr/>
                        <a:lstStyle/>
                        <a:p>
                          <a:endParaRPr lang="fr-CA"/>
                        </a:p>
                      </p:txBody>
                    </p:sp>
                    <p:sp>
                      <p:nvSpPr>
                        <p:cNvPr id="122938" name="Freeform 16"/>
                        <p:cNvSpPr>
                          <a:spLocks/>
                        </p:cNvSpPr>
                        <p:nvPr/>
                      </p:nvSpPr>
                      <p:spPr bwMode="auto">
                        <a:xfrm>
                          <a:off x="2572" y="1795"/>
                          <a:ext cx="17" cy="5"/>
                        </a:xfrm>
                        <a:custGeom>
                          <a:avLst/>
                          <a:gdLst>
                            <a:gd name="T0" fmla="*/ 0 w 71"/>
                            <a:gd name="T1" fmla="*/ 0 h 23"/>
                            <a:gd name="T2" fmla="*/ 0 w 71"/>
                            <a:gd name="T3" fmla="*/ 0 h 23"/>
                            <a:gd name="T4" fmla="*/ 0 w 71"/>
                            <a:gd name="T5" fmla="*/ 0 h 23"/>
                            <a:gd name="T6" fmla="*/ 0 w 71"/>
                            <a:gd name="T7" fmla="*/ 0 h 23"/>
                            <a:gd name="T8" fmla="*/ 0 w 71"/>
                            <a:gd name="T9" fmla="*/ 0 h 23"/>
                            <a:gd name="T10" fmla="*/ 0 w 71"/>
                            <a:gd name="T11" fmla="*/ 0 h 23"/>
                            <a:gd name="T12" fmla="*/ 0 w 71"/>
                            <a:gd name="T13" fmla="*/ 0 h 23"/>
                            <a:gd name="T14" fmla="*/ 0 w 71"/>
                            <a:gd name="T15" fmla="*/ 0 h 23"/>
                            <a:gd name="T16" fmla="*/ 0 w 71"/>
                            <a:gd name="T17" fmla="*/ 0 h 23"/>
                            <a:gd name="T18" fmla="*/ 0 w 71"/>
                            <a:gd name="T19" fmla="*/ 0 h 23"/>
                            <a:gd name="T20" fmla="*/ 0 w 71"/>
                            <a:gd name="T21" fmla="*/ 0 h 23"/>
                            <a:gd name="T22" fmla="*/ 0 w 71"/>
                            <a:gd name="T23" fmla="*/ 0 h 23"/>
                            <a:gd name="T24" fmla="*/ 0 w 71"/>
                            <a:gd name="T25" fmla="*/ 0 h 23"/>
                            <a:gd name="T26" fmla="*/ 0 w 71"/>
                            <a:gd name="T27" fmla="*/ 0 h 23"/>
                            <a:gd name="T28" fmla="*/ 0 w 71"/>
                            <a:gd name="T29" fmla="*/ 0 h 23"/>
                            <a:gd name="T30" fmla="*/ 0 w 71"/>
                            <a:gd name="T31" fmla="*/ 0 h 23"/>
                            <a:gd name="T32" fmla="*/ 0 w 71"/>
                            <a:gd name="T33" fmla="*/ 0 h 23"/>
                            <a:gd name="T34" fmla="*/ 0 w 71"/>
                            <a:gd name="T35" fmla="*/ 0 h 23"/>
                            <a:gd name="T36" fmla="*/ 0 w 71"/>
                            <a:gd name="T37" fmla="*/ 0 h 23"/>
                            <a:gd name="T38" fmla="*/ 0 w 71"/>
                            <a:gd name="T39" fmla="*/ 0 h 23"/>
                            <a:gd name="T40" fmla="*/ 0 w 71"/>
                            <a:gd name="T41" fmla="*/ 0 h 23"/>
                            <a:gd name="T42" fmla="*/ 0 w 71"/>
                            <a:gd name="T43" fmla="*/ 0 h 23"/>
                            <a:gd name="T44" fmla="*/ 0 w 71"/>
                            <a:gd name="T45" fmla="*/ 0 h 23"/>
                            <a:gd name="T46" fmla="*/ 0 w 71"/>
                            <a:gd name="T47" fmla="*/ 0 h 23"/>
                            <a:gd name="T48" fmla="*/ 0 w 71"/>
                            <a:gd name="T49" fmla="*/ 0 h 23"/>
                            <a:gd name="T50" fmla="*/ 0 w 71"/>
                            <a:gd name="T51" fmla="*/ 0 h 23"/>
                            <a:gd name="T52" fmla="*/ 0 w 71"/>
                            <a:gd name="T53" fmla="*/ 0 h 23"/>
                            <a:gd name="T54" fmla="*/ 0 w 71"/>
                            <a:gd name="T55" fmla="*/ 0 h 23"/>
                            <a:gd name="T56" fmla="*/ 0 w 71"/>
                            <a:gd name="T57" fmla="*/ 0 h 23"/>
                            <a:gd name="T58" fmla="*/ 0 w 71"/>
                            <a:gd name="T59" fmla="*/ 0 h 23"/>
                            <a:gd name="T60" fmla="*/ 0 w 71"/>
                            <a:gd name="T61" fmla="*/ 0 h 23"/>
                            <a:gd name="T62" fmla="*/ 0 w 71"/>
                            <a:gd name="T63" fmla="*/ 0 h 23"/>
                            <a:gd name="T64" fmla="*/ 0 w 71"/>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1"/>
                            <a:gd name="T100" fmla="*/ 0 h 23"/>
                            <a:gd name="T101" fmla="*/ 71 w 71"/>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1" h="23">
                              <a:moveTo>
                                <a:pt x="13" y="0"/>
                              </a:moveTo>
                              <a:lnTo>
                                <a:pt x="10" y="0"/>
                              </a:lnTo>
                              <a:lnTo>
                                <a:pt x="6" y="0"/>
                              </a:lnTo>
                              <a:lnTo>
                                <a:pt x="4" y="4"/>
                              </a:lnTo>
                              <a:lnTo>
                                <a:pt x="4" y="6"/>
                              </a:lnTo>
                              <a:lnTo>
                                <a:pt x="0" y="6"/>
                              </a:lnTo>
                              <a:lnTo>
                                <a:pt x="0" y="9"/>
                              </a:lnTo>
                              <a:lnTo>
                                <a:pt x="0" y="11"/>
                              </a:lnTo>
                              <a:lnTo>
                                <a:pt x="0" y="15"/>
                              </a:lnTo>
                              <a:lnTo>
                                <a:pt x="4" y="17"/>
                              </a:lnTo>
                              <a:lnTo>
                                <a:pt x="4" y="20"/>
                              </a:lnTo>
                              <a:lnTo>
                                <a:pt x="6" y="20"/>
                              </a:lnTo>
                              <a:lnTo>
                                <a:pt x="6" y="23"/>
                              </a:lnTo>
                              <a:lnTo>
                                <a:pt x="10" y="23"/>
                              </a:lnTo>
                              <a:lnTo>
                                <a:pt x="51" y="23"/>
                              </a:lnTo>
                              <a:lnTo>
                                <a:pt x="58" y="23"/>
                              </a:lnTo>
                              <a:lnTo>
                                <a:pt x="62" y="23"/>
                              </a:lnTo>
                              <a:lnTo>
                                <a:pt x="64" y="20"/>
                              </a:lnTo>
                              <a:lnTo>
                                <a:pt x="68" y="17"/>
                              </a:lnTo>
                              <a:lnTo>
                                <a:pt x="68" y="15"/>
                              </a:lnTo>
                              <a:lnTo>
                                <a:pt x="71" y="11"/>
                              </a:lnTo>
                              <a:lnTo>
                                <a:pt x="68" y="9"/>
                              </a:lnTo>
                              <a:lnTo>
                                <a:pt x="68" y="6"/>
                              </a:lnTo>
                              <a:lnTo>
                                <a:pt x="64" y="4"/>
                              </a:lnTo>
                              <a:lnTo>
                                <a:pt x="64" y="0"/>
                              </a:lnTo>
                              <a:lnTo>
                                <a:pt x="62" y="0"/>
                              </a:lnTo>
                              <a:lnTo>
                                <a:pt x="55"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939" name="Line 17"/>
                        <p:cNvSpPr>
                          <a:spLocks noChangeShapeType="1"/>
                        </p:cNvSpPr>
                        <p:nvPr/>
                      </p:nvSpPr>
                      <p:spPr bwMode="auto">
                        <a:xfrm>
                          <a:off x="2583" y="1797"/>
                          <a:ext cx="1" cy="1"/>
                        </a:xfrm>
                        <a:prstGeom prst="line">
                          <a:avLst/>
                        </a:prstGeom>
                        <a:noFill/>
                        <a:ln w="28575">
                          <a:solidFill>
                            <a:schemeClr val="tx1"/>
                          </a:solidFill>
                          <a:round/>
                          <a:headEnd/>
                          <a:tailEnd/>
                        </a:ln>
                      </p:spPr>
                      <p:txBody>
                        <a:bodyPr/>
                        <a:lstStyle/>
                        <a:p>
                          <a:endParaRPr lang="fr-CA"/>
                        </a:p>
                      </p:txBody>
                    </p:sp>
                    <p:sp>
                      <p:nvSpPr>
                        <p:cNvPr id="122940" name="Freeform 18"/>
                        <p:cNvSpPr>
                          <a:spLocks/>
                        </p:cNvSpPr>
                        <p:nvPr/>
                      </p:nvSpPr>
                      <p:spPr bwMode="auto">
                        <a:xfrm>
                          <a:off x="2583" y="1789"/>
                          <a:ext cx="6" cy="11"/>
                        </a:xfrm>
                        <a:custGeom>
                          <a:avLst/>
                          <a:gdLst>
                            <a:gd name="T0" fmla="*/ 0 w 23"/>
                            <a:gd name="T1" fmla="*/ 0 h 53"/>
                            <a:gd name="T2" fmla="*/ 0 w 23"/>
                            <a:gd name="T3" fmla="*/ 0 h 53"/>
                            <a:gd name="T4" fmla="*/ 0 w 23"/>
                            <a:gd name="T5" fmla="*/ 0 h 53"/>
                            <a:gd name="T6" fmla="*/ 0 w 23"/>
                            <a:gd name="T7" fmla="*/ 0 h 53"/>
                            <a:gd name="T8" fmla="*/ 0 w 23"/>
                            <a:gd name="T9" fmla="*/ 0 h 53"/>
                            <a:gd name="T10" fmla="*/ 0 w 23"/>
                            <a:gd name="T11" fmla="*/ 0 h 53"/>
                            <a:gd name="T12" fmla="*/ 0 w 23"/>
                            <a:gd name="T13" fmla="*/ 0 h 53"/>
                            <a:gd name="T14" fmla="*/ 0 w 23"/>
                            <a:gd name="T15" fmla="*/ 0 h 53"/>
                            <a:gd name="T16" fmla="*/ 0 w 23"/>
                            <a:gd name="T17" fmla="*/ 0 h 53"/>
                            <a:gd name="T18" fmla="*/ 0 w 23"/>
                            <a:gd name="T19" fmla="*/ 0 h 53"/>
                            <a:gd name="T20" fmla="*/ 0 w 23"/>
                            <a:gd name="T21" fmla="*/ 0 h 53"/>
                            <a:gd name="T22" fmla="*/ 0 w 23"/>
                            <a:gd name="T23" fmla="*/ 0 h 53"/>
                            <a:gd name="T24" fmla="*/ 0 w 23"/>
                            <a:gd name="T25" fmla="*/ 0 h 53"/>
                            <a:gd name="T26" fmla="*/ 0 w 23"/>
                            <a:gd name="T27" fmla="*/ 0 h 53"/>
                            <a:gd name="T28" fmla="*/ 0 w 23"/>
                            <a:gd name="T29" fmla="*/ 0 h 53"/>
                            <a:gd name="T30" fmla="*/ 0 w 23"/>
                            <a:gd name="T31" fmla="*/ 0 h 53"/>
                            <a:gd name="T32" fmla="*/ 0 w 23"/>
                            <a:gd name="T33" fmla="*/ 0 h 53"/>
                            <a:gd name="T34" fmla="*/ 0 w 23"/>
                            <a:gd name="T35" fmla="*/ 0 h 53"/>
                            <a:gd name="T36" fmla="*/ 0 w 23"/>
                            <a:gd name="T37" fmla="*/ 0 h 53"/>
                            <a:gd name="T38" fmla="*/ 0 w 23"/>
                            <a:gd name="T39" fmla="*/ 0 h 53"/>
                            <a:gd name="T40" fmla="*/ 0 w 23"/>
                            <a:gd name="T41" fmla="*/ 0 h 53"/>
                            <a:gd name="T42" fmla="*/ 0 w 23"/>
                            <a:gd name="T43" fmla="*/ 0 h 53"/>
                            <a:gd name="T44" fmla="*/ 0 w 23"/>
                            <a:gd name="T45" fmla="*/ 0 h 53"/>
                            <a:gd name="T46" fmla="*/ 0 w 23"/>
                            <a:gd name="T47" fmla="*/ 0 h 53"/>
                            <a:gd name="T48" fmla="*/ 0 w 23"/>
                            <a:gd name="T49" fmla="*/ 0 h 53"/>
                            <a:gd name="T50" fmla="*/ 0 w 23"/>
                            <a:gd name="T51" fmla="*/ 0 h 53"/>
                            <a:gd name="T52" fmla="*/ 0 w 23"/>
                            <a:gd name="T53" fmla="*/ 0 h 53"/>
                            <a:gd name="T54" fmla="*/ 0 w 23"/>
                            <a:gd name="T55" fmla="*/ 0 h 53"/>
                            <a:gd name="T56" fmla="*/ 0 w 23"/>
                            <a:gd name="T57" fmla="*/ 0 h 53"/>
                            <a:gd name="T58" fmla="*/ 0 w 23"/>
                            <a:gd name="T59" fmla="*/ 0 h 53"/>
                            <a:gd name="T60" fmla="*/ 0 w 23"/>
                            <a:gd name="T61" fmla="*/ 0 h 53"/>
                            <a:gd name="T62" fmla="*/ 0 w 23"/>
                            <a:gd name="T63" fmla="*/ 0 h 53"/>
                            <a:gd name="T64" fmla="*/ 0 w 2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
                            <a:gd name="T100" fmla="*/ 0 h 53"/>
                            <a:gd name="T101" fmla="*/ 23 w 2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 h="53">
                              <a:moveTo>
                                <a:pt x="0" y="41"/>
                              </a:moveTo>
                              <a:lnTo>
                                <a:pt x="0" y="45"/>
                              </a:lnTo>
                              <a:lnTo>
                                <a:pt x="0" y="47"/>
                              </a:lnTo>
                              <a:lnTo>
                                <a:pt x="4" y="50"/>
                              </a:lnTo>
                              <a:lnTo>
                                <a:pt x="6" y="53"/>
                              </a:lnTo>
                              <a:lnTo>
                                <a:pt x="10" y="53"/>
                              </a:lnTo>
                              <a:lnTo>
                                <a:pt x="13" y="53"/>
                              </a:lnTo>
                              <a:lnTo>
                                <a:pt x="17" y="53"/>
                              </a:lnTo>
                              <a:lnTo>
                                <a:pt x="19" y="50"/>
                              </a:lnTo>
                              <a:lnTo>
                                <a:pt x="23" y="47"/>
                              </a:lnTo>
                              <a:lnTo>
                                <a:pt x="23" y="45"/>
                              </a:lnTo>
                              <a:lnTo>
                                <a:pt x="23" y="14"/>
                              </a:lnTo>
                              <a:lnTo>
                                <a:pt x="23" y="9"/>
                              </a:lnTo>
                              <a:lnTo>
                                <a:pt x="23" y="5"/>
                              </a:lnTo>
                              <a:lnTo>
                                <a:pt x="23" y="3"/>
                              </a:lnTo>
                              <a:lnTo>
                                <a:pt x="19" y="3"/>
                              </a:lnTo>
                              <a:lnTo>
                                <a:pt x="19" y="0"/>
                              </a:lnTo>
                              <a:lnTo>
                                <a:pt x="17" y="0"/>
                              </a:lnTo>
                              <a:lnTo>
                                <a:pt x="13" y="0"/>
                              </a:lnTo>
                              <a:lnTo>
                                <a:pt x="10" y="0"/>
                              </a:lnTo>
                              <a:lnTo>
                                <a:pt x="6" y="0"/>
                              </a:lnTo>
                              <a:lnTo>
                                <a:pt x="4" y="0"/>
                              </a:lnTo>
                              <a:lnTo>
                                <a:pt x="4" y="3"/>
                              </a:lnTo>
                              <a:lnTo>
                                <a:pt x="0" y="3"/>
                              </a:lnTo>
                              <a:lnTo>
                                <a:pt x="0" y="5"/>
                              </a:lnTo>
                              <a:lnTo>
                                <a:pt x="0" y="11"/>
                              </a:lnTo>
                              <a:lnTo>
                                <a:pt x="0" y="41"/>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941" name="Line 19"/>
                        <p:cNvSpPr>
                          <a:spLocks noChangeShapeType="1"/>
                        </p:cNvSpPr>
                        <p:nvPr/>
                      </p:nvSpPr>
                      <p:spPr bwMode="auto">
                        <a:xfrm>
                          <a:off x="2586" y="1789"/>
                          <a:ext cx="1" cy="1"/>
                        </a:xfrm>
                        <a:prstGeom prst="line">
                          <a:avLst/>
                        </a:prstGeom>
                        <a:noFill/>
                        <a:ln w="28575">
                          <a:solidFill>
                            <a:schemeClr val="tx1"/>
                          </a:solidFill>
                          <a:round/>
                          <a:headEnd/>
                          <a:tailEnd/>
                        </a:ln>
                      </p:spPr>
                      <p:txBody>
                        <a:bodyPr/>
                        <a:lstStyle/>
                        <a:p>
                          <a:endParaRPr lang="fr-CA"/>
                        </a:p>
                      </p:txBody>
                    </p:sp>
                    <p:sp>
                      <p:nvSpPr>
                        <p:cNvPr id="122942" name="Freeform 20"/>
                        <p:cNvSpPr>
                          <a:spLocks/>
                        </p:cNvSpPr>
                        <p:nvPr/>
                      </p:nvSpPr>
                      <p:spPr bwMode="auto">
                        <a:xfrm>
                          <a:off x="2583" y="1789"/>
                          <a:ext cx="10" cy="4"/>
                        </a:xfrm>
                        <a:custGeom>
                          <a:avLst/>
                          <a:gdLst>
                            <a:gd name="T0" fmla="*/ 0 w 38"/>
                            <a:gd name="T1" fmla="*/ 0 h 20"/>
                            <a:gd name="T2" fmla="*/ 0 w 38"/>
                            <a:gd name="T3" fmla="*/ 0 h 20"/>
                            <a:gd name="T4" fmla="*/ 0 w 38"/>
                            <a:gd name="T5" fmla="*/ 0 h 20"/>
                            <a:gd name="T6" fmla="*/ 0 w 38"/>
                            <a:gd name="T7" fmla="*/ 0 h 20"/>
                            <a:gd name="T8" fmla="*/ 0 w 38"/>
                            <a:gd name="T9" fmla="*/ 0 h 20"/>
                            <a:gd name="T10" fmla="*/ 0 w 38"/>
                            <a:gd name="T11" fmla="*/ 0 h 20"/>
                            <a:gd name="T12" fmla="*/ 0 w 38"/>
                            <a:gd name="T13" fmla="*/ 0 h 20"/>
                            <a:gd name="T14" fmla="*/ 0 w 38"/>
                            <a:gd name="T15" fmla="*/ 0 h 20"/>
                            <a:gd name="T16" fmla="*/ 0 w 38"/>
                            <a:gd name="T17" fmla="*/ 0 h 20"/>
                            <a:gd name="T18" fmla="*/ 0 w 38"/>
                            <a:gd name="T19" fmla="*/ 0 h 20"/>
                            <a:gd name="T20" fmla="*/ 0 w 38"/>
                            <a:gd name="T21" fmla="*/ 0 h 20"/>
                            <a:gd name="T22" fmla="*/ 0 w 38"/>
                            <a:gd name="T23" fmla="*/ 0 h 20"/>
                            <a:gd name="T24" fmla="*/ 0 w 38"/>
                            <a:gd name="T25" fmla="*/ 0 h 20"/>
                            <a:gd name="T26" fmla="*/ 0 w 38"/>
                            <a:gd name="T27" fmla="*/ 0 h 20"/>
                            <a:gd name="T28" fmla="*/ 0 w 38"/>
                            <a:gd name="T29" fmla="*/ 0 h 20"/>
                            <a:gd name="T30" fmla="*/ 0 w 38"/>
                            <a:gd name="T31" fmla="*/ 0 h 20"/>
                            <a:gd name="T32" fmla="*/ 0 w 38"/>
                            <a:gd name="T33" fmla="*/ 0 h 20"/>
                            <a:gd name="T34" fmla="*/ 0 w 38"/>
                            <a:gd name="T35" fmla="*/ 0 h 20"/>
                            <a:gd name="T36" fmla="*/ 0 w 38"/>
                            <a:gd name="T37" fmla="*/ 0 h 20"/>
                            <a:gd name="T38" fmla="*/ 0 w 38"/>
                            <a:gd name="T39" fmla="*/ 0 h 20"/>
                            <a:gd name="T40" fmla="*/ 0 w 38"/>
                            <a:gd name="T41" fmla="*/ 0 h 20"/>
                            <a:gd name="T42" fmla="*/ 0 w 38"/>
                            <a:gd name="T43" fmla="*/ 0 h 20"/>
                            <a:gd name="T44" fmla="*/ 0 w 38"/>
                            <a:gd name="T45" fmla="*/ 0 h 20"/>
                            <a:gd name="T46" fmla="*/ 0 w 38"/>
                            <a:gd name="T47" fmla="*/ 0 h 20"/>
                            <a:gd name="T48" fmla="*/ 0 w 38"/>
                            <a:gd name="T49" fmla="*/ 0 h 20"/>
                            <a:gd name="T50" fmla="*/ 0 w 38"/>
                            <a:gd name="T51" fmla="*/ 0 h 20"/>
                            <a:gd name="T52" fmla="*/ 0 w 38"/>
                            <a:gd name="T53" fmla="*/ 0 h 20"/>
                            <a:gd name="T54" fmla="*/ 0 w 38"/>
                            <a:gd name="T55" fmla="*/ 0 h 20"/>
                            <a:gd name="T56" fmla="*/ 0 w 38"/>
                            <a:gd name="T57" fmla="*/ 0 h 20"/>
                            <a:gd name="T58" fmla="*/ 0 w 38"/>
                            <a:gd name="T59" fmla="*/ 0 h 20"/>
                            <a:gd name="T60" fmla="*/ 0 w 38"/>
                            <a:gd name="T61" fmla="*/ 0 h 20"/>
                            <a:gd name="T62" fmla="*/ 0 w 38"/>
                            <a:gd name="T63" fmla="*/ 0 h 20"/>
                            <a:gd name="T64" fmla="*/ 0 w 38"/>
                            <a:gd name="T65" fmla="*/ 0 h 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20"/>
                            <a:gd name="T101" fmla="*/ 38 w 38"/>
                            <a:gd name="T102" fmla="*/ 20 h 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20">
                              <a:moveTo>
                                <a:pt x="13" y="0"/>
                              </a:moveTo>
                              <a:lnTo>
                                <a:pt x="10" y="0"/>
                              </a:lnTo>
                              <a:lnTo>
                                <a:pt x="6" y="0"/>
                              </a:lnTo>
                              <a:lnTo>
                                <a:pt x="4" y="0"/>
                              </a:lnTo>
                              <a:lnTo>
                                <a:pt x="4" y="3"/>
                              </a:lnTo>
                              <a:lnTo>
                                <a:pt x="0" y="3"/>
                              </a:lnTo>
                              <a:lnTo>
                                <a:pt x="0" y="5"/>
                              </a:lnTo>
                              <a:lnTo>
                                <a:pt x="0" y="9"/>
                              </a:lnTo>
                              <a:lnTo>
                                <a:pt x="0" y="11"/>
                              </a:lnTo>
                              <a:lnTo>
                                <a:pt x="0" y="14"/>
                              </a:lnTo>
                              <a:lnTo>
                                <a:pt x="0" y="17"/>
                              </a:lnTo>
                              <a:lnTo>
                                <a:pt x="4" y="17"/>
                              </a:lnTo>
                              <a:lnTo>
                                <a:pt x="4" y="20"/>
                              </a:lnTo>
                              <a:lnTo>
                                <a:pt x="6" y="20"/>
                              </a:lnTo>
                              <a:lnTo>
                                <a:pt x="10" y="20"/>
                              </a:lnTo>
                              <a:lnTo>
                                <a:pt x="23" y="20"/>
                              </a:lnTo>
                              <a:lnTo>
                                <a:pt x="29" y="20"/>
                              </a:lnTo>
                              <a:lnTo>
                                <a:pt x="32" y="20"/>
                              </a:lnTo>
                              <a:lnTo>
                                <a:pt x="36" y="17"/>
                              </a:lnTo>
                              <a:lnTo>
                                <a:pt x="38" y="14"/>
                              </a:lnTo>
                              <a:lnTo>
                                <a:pt x="38" y="11"/>
                              </a:lnTo>
                              <a:lnTo>
                                <a:pt x="38" y="9"/>
                              </a:lnTo>
                              <a:lnTo>
                                <a:pt x="38" y="5"/>
                              </a:lnTo>
                              <a:lnTo>
                                <a:pt x="36" y="3"/>
                              </a:lnTo>
                              <a:lnTo>
                                <a:pt x="32"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943" name="Line 21"/>
                        <p:cNvSpPr>
                          <a:spLocks noChangeShapeType="1"/>
                        </p:cNvSpPr>
                        <p:nvPr/>
                      </p:nvSpPr>
                      <p:spPr bwMode="auto">
                        <a:xfrm>
                          <a:off x="2586" y="1791"/>
                          <a:ext cx="1" cy="1"/>
                        </a:xfrm>
                        <a:prstGeom prst="line">
                          <a:avLst/>
                        </a:prstGeom>
                        <a:noFill/>
                        <a:ln w="28575">
                          <a:solidFill>
                            <a:schemeClr val="tx1"/>
                          </a:solidFill>
                          <a:round/>
                          <a:headEnd/>
                          <a:tailEnd/>
                        </a:ln>
                      </p:spPr>
                      <p:txBody>
                        <a:bodyPr/>
                        <a:lstStyle/>
                        <a:p>
                          <a:endParaRPr lang="fr-CA"/>
                        </a:p>
                      </p:txBody>
                    </p:sp>
                    <p:sp>
                      <p:nvSpPr>
                        <p:cNvPr id="122944" name="Freeform 22"/>
                        <p:cNvSpPr>
                          <a:spLocks/>
                        </p:cNvSpPr>
                        <p:nvPr/>
                      </p:nvSpPr>
                      <p:spPr bwMode="auto">
                        <a:xfrm>
                          <a:off x="2586" y="1786"/>
                          <a:ext cx="7" cy="7"/>
                        </a:xfrm>
                        <a:custGeom>
                          <a:avLst/>
                          <a:gdLst>
                            <a:gd name="T0" fmla="*/ 0 w 25"/>
                            <a:gd name="T1" fmla="*/ 0 h 39"/>
                            <a:gd name="T2" fmla="*/ 0 w 25"/>
                            <a:gd name="T3" fmla="*/ 0 h 39"/>
                            <a:gd name="T4" fmla="*/ 0 w 25"/>
                            <a:gd name="T5" fmla="*/ 0 h 39"/>
                            <a:gd name="T6" fmla="*/ 0 w 25"/>
                            <a:gd name="T7" fmla="*/ 0 h 39"/>
                            <a:gd name="T8" fmla="*/ 0 w 25"/>
                            <a:gd name="T9" fmla="*/ 0 h 39"/>
                            <a:gd name="T10" fmla="*/ 0 w 25"/>
                            <a:gd name="T11" fmla="*/ 0 h 39"/>
                            <a:gd name="T12" fmla="*/ 0 w 25"/>
                            <a:gd name="T13" fmla="*/ 0 h 39"/>
                            <a:gd name="T14" fmla="*/ 0 w 25"/>
                            <a:gd name="T15" fmla="*/ 0 h 39"/>
                            <a:gd name="T16" fmla="*/ 0 w 25"/>
                            <a:gd name="T17" fmla="*/ 0 h 39"/>
                            <a:gd name="T18" fmla="*/ 0 w 25"/>
                            <a:gd name="T19" fmla="*/ 0 h 39"/>
                            <a:gd name="T20" fmla="*/ 0 w 25"/>
                            <a:gd name="T21" fmla="*/ 0 h 39"/>
                            <a:gd name="T22" fmla="*/ 0 w 25"/>
                            <a:gd name="T23" fmla="*/ 0 h 39"/>
                            <a:gd name="T24" fmla="*/ 0 w 25"/>
                            <a:gd name="T25" fmla="*/ 0 h 39"/>
                            <a:gd name="T26" fmla="*/ 0 w 25"/>
                            <a:gd name="T27" fmla="*/ 0 h 39"/>
                            <a:gd name="T28" fmla="*/ 0 w 25"/>
                            <a:gd name="T29" fmla="*/ 0 h 39"/>
                            <a:gd name="T30" fmla="*/ 0 w 25"/>
                            <a:gd name="T31" fmla="*/ 0 h 39"/>
                            <a:gd name="T32" fmla="*/ 0 w 25"/>
                            <a:gd name="T33" fmla="*/ 0 h 39"/>
                            <a:gd name="T34" fmla="*/ 0 w 25"/>
                            <a:gd name="T35" fmla="*/ 0 h 39"/>
                            <a:gd name="T36" fmla="*/ 0 w 25"/>
                            <a:gd name="T37" fmla="*/ 0 h 39"/>
                            <a:gd name="T38" fmla="*/ 0 w 25"/>
                            <a:gd name="T39" fmla="*/ 0 h 39"/>
                            <a:gd name="T40" fmla="*/ 0 w 25"/>
                            <a:gd name="T41" fmla="*/ 0 h 39"/>
                            <a:gd name="T42" fmla="*/ 0 w 25"/>
                            <a:gd name="T43" fmla="*/ 0 h 39"/>
                            <a:gd name="T44" fmla="*/ 0 w 25"/>
                            <a:gd name="T45" fmla="*/ 0 h 39"/>
                            <a:gd name="T46" fmla="*/ 0 w 25"/>
                            <a:gd name="T47" fmla="*/ 0 h 39"/>
                            <a:gd name="T48" fmla="*/ 0 w 25"/>
                            <a:gd name="T49" fmla="*/ 0 h 39"/>
                            <a:gd name="T50" fmla="*/ 0 w 25"/>
                            <a:gd name="T51" fmla="*/ 0 h 39"/>
                            <a:gd name="T52" fmla="*/ 0 w 25"/>
                            <a:gd name="T53" fmla="*/ 0 h 39"/>
                            <a:gd name="T54" fmla="*/ 0 w 25"/>
                            <a:gd name="T55" fmla="*/ 0 h 39"/>
                            <a:gd name="T56" fmla="*/ 0 w 25"/>
                            <a:gd name="T57" fmla="*/ 0 h 39"/>
                            <a:gd name="T58" fmla="*/ 0 w 25"/>
                            <a:gd name="T59" fmla="*/ 0 h 39"/>
                            <a:gd name="T60" fmla="*/ 0 w 25"/>
                            <a:gd name="T61" fmla="*/ 0 h 39"/>
                            <a:gd name="T62" fmla="*/ 0 w 25"/>
                            <a:gd name="T63" fmla="*/ 0 h 39"/>
                            <a:gd name="T64" fmla="*/ 0 w 25"/>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39"/>
                            <a:gd name="T101" fmla="*/ 25 w 25"/>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39">
                              <a:moveTo>
                                <a:pt x="0" y="28"/>
                              </a:moveTo>
                              <a:lnTo>
                                <a:pt x="0" y="28"/>
                              </a:lnTo>
                              <a:lnTo>
                                <a:pt x="0" y="31"/>
                              </a:lnTo>
                              <a:lnTo>
                                <a:pt x="4" y="34"/>
                              </a:lnTo>
                              <a:lnTo>
                                <a:pt x="6" y="37"/>
                              </a:lnTo>
                              <a:lnTo>
                                <a:pt x="10" y="37"/>
                              </a:lnTo>
                              <a:lnTo>
                                <a:pt x="13" y="39"/>
                              </a:lnTo>
                              <a:lnTo>
                                <a:pt x="16" y="37"/>
                              </a:lnTo>
                              <a:lnTo>
                                <a:pt x="19" y="37"/>
                              </a:lnTo>
                              <a:lnTo>
                                <a:pt x="23" y="34"/>
                              </a:lnTo>
                              <a:lnTo>
                                <a:pt x="25" y="31"/>
                              </a:lnTo>
                              <a:lnTo>
                                <a:pt x="25" y="28"/>
                              </a:lnTo>
                              <a:lnTo>
                                <a:pt x="25" y="15"/>
                              </a:lnTo>
                              <a:lnTo>
                                <a:pt x="25" y="9"/>
                              </a:lnTo>
                              <a:lnTo>
                                <a:pt x="25" y="5"/>
                              </a:lnTo>
                              <a:lnTo>
                                <a:pt x="23" y="5"/>
                              </a:lnTo>
                              <a:lnTo>
                                <a:pt x="23" y="3"/>
                              </a:lnTo>
                              <a:lnTo>
                                <a:pt x="19" y="3"/>
                              </a:lnTo>
                              <a:lnTo>
                                <a:pt x="19" y="0"/>
                              </a:lnTo>
                              <a:lnTo>
                                <a:pt x="16" y="0"/>
                              </a:lnTo>
                              <a:lnTo>
                                <a:pt x="13" y="0"/>
                              </a:lnTo>
                              <a:lnTo>
                                <a:pt x="10" y="0"/>
                              </a:lnTo>
                              <a:lnTo>
                                <a:pt x="6" y="3"/>
                              </a:lnTo>
                              <a:lnTo>
                                <a:pt x="4" y="3"/>
                              </a:lnTo>
                              <a:lnTo>
                                <a:pt x="4" y="5"/>
                              </a:lnTo>
                              <a:lnTo>
                                <a:pt x="0" y="5"/>
                              </a:lnTo>
                              <a:lnTo>
                                <a:pt x="0" y="15"/>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945" name="Line 23"/>
                        <p:cNvSpPr>
                          <a:spLocks noChangeShapeType="1"/>
                        </p:cNvSpPr>
                        <p:nvPr/>
                      </p:nvSpPr>
                      <p:spPr bwMode="auto">
                        <a:xfrm>
                          <a:off x="2589" y="1786"/>
                          <a:ext cx="1" cy="1"/>
                        </a:xfrm>
                        <a:prstGeom prst="line">
                          <a:avLst/>
                        </a:prstGeom>
                        <a:noFill/>
                        <a:ln w="28575">
                          <a:solidFill>
                            <a:schemeClr val="tx1"/>
                          </a:solidFill>
                          <a:round/>
                          <a:headEnd/>
                          <a:tailEnd/>
                        </a:ln>
                      </p:spPr>
                      <p:txBody>
                        <a:bodyPr/>
                        <a:lstStyle/>
                        <a:p>
                          <a:endParaRPr lang="fr-CA"/>
                        </a:p>
                      </p:txBody>
                    </p:sp>
                    <p:sp>
                      <p:nvSpPr>
                        <p:cNvPr id="122946" name="Freeform 24"/>
                        <p:cNvSpPr>
                          <a:spLocks/>
                        </p:cNvSpPr>
                        <p:nvPr/>
                      </p:nvSpPr>
                      <p:spPr bwMode="auto">
                        <a:xfrm>
                          <a:off x="2586" y="1786"/>
                          <a:ext cx="21" cy="4"/>
                        </a:xfrm>
                        <a:custGeom>
                          <a:avLst/>
                          <a:gdLst>
                            <a:gd name="T0" fmla="*/ 0 w 84"/>
                            <a:gd name="T1" fmla="*/ 0 h 22"/>
                            <a:gd name="T2" fmla="*/ 0 w 84"/>
                            <a:gd name="T3" fmla="*/ 0 h 22"/>
                            <a:gd name="T4" fmla="*/ 0 w 84"/>
                            <a:gd name="T5" fmla="*/ 0 h 22"/>
                            <a:gd name="T6" fmla="*/ 0 w 84"/>
                            <a:gd name="T7" fmla="*/ 0 h 22"/>
                            <a:gd name="T8" fmla="*/ 0 w 84"/>
                            <a:gd name="T9" fmla="*/ 0 h 22"/>
                            <a:gd name="T10" fmla="*/ 0 w 84"/>
                            <a:gd name="T11" fmla="*/ 0 h 22"/>
                            <a:gd name="T12" fmla="*/ 0 w 84"/>
                            <a:gd name="T13" fmla="*/ 0 h 22"/>
                            <a:gd name="T14" fmla="*/ 0 w 84"/>
                            <a:gd name="T15" fmla="*/ 0 h 22"/>
                            <a:gd name="T16" fmla="*/ 0 w 84"/>
                            <a:gd name="T17" fmla="*/ 0 h 22"/>
                            <a:gd name="T18" fmla="*/ 0 w 84"/>
                            <a:gd name="T19" fmla="*/ 0 h 22"/>
                            <a:gd name="T20" fmla="*/ 0 w 84"/>
                            <a:gd name="T21" fmla="*/ 0 h 22"/>
                            <a:gd name="T22" fmla="*/ 0 w 84"/>
                            <a:gd name="T23" fmla="*/ 0 h 22"/>
                            <a:gd name="T24" fmla="*/ 0 w 84"/>
                            <a:gd name="T25" fmla="*/ 0 h 22"/>
                            <a:gd name="T26" fmla="*/ 0 w 84"/>
                            <a:gd name="T27" fmla="*/ 0 h 22"/>
                            <a:gd name="T28" fmla="*/ 0 w 84"/>
                            <a:gd name="T29" fmla="*/ 0 h 22"/>
                            <a:gd name="T30" fmla="*/ 0 w 84"/>
                            <a:gd name="T31" fmla="*/ 0 h 22"/>
                            <a:gd name="T32" fmla="*/ 0 w 84"/>
                            <a:gd name="T33" fmla="*/ 0 h 22"/>
                            <a:gd name="T34" fmla="*/ 0 w 84"/>
                            <a:gd name="T35" fmla="*/ 0 h 22"/>
                            <a:gd name="T36" fmla="*/ 0 w 84"/>
                            <a:gd name="T37" fmla="*/ 0 h 22"/>
                            <a:gd name="T38" fmla="*/ 0 w 84"/>
                            <a:gd name="T39" fmla="*/ 0 h 22"/>
                            <a:gd name="T40" fmla="*/ 0 w 84"/>
                            <a:gd name="T41" fmla="*/ 0 h 22"/>
                            <a:gd name="T42" fmla="*/ 0 w 84"/>
                            <a:gd name="T43" fmla="*/ 0 h 22"/>
                            <a:gd name="T44" fmla="*/ 0 w 84"/>
                            <a:gd name="T45" fmla="*/ 0 h 22"/>
                            <a:gd name="T46" fmla="*/ 0 w 84"/>
                            <a:gd name="T47" fmla="*/ 0 h 22"/>
                            <a:gd name="T48" fmla="*/ 0 w 84"/>
                            <a:gd name="T49" fmla="*/ 0 h 22"/>
                            <a:gd name="T50" fmla="*/ 0 w 84"/>
                            <a:gd name="T51" fmla="*/ 0 h 22"/>
                            <a:gd name="T52" fmla="*/ 0 w 84"/>
                            <a:gd name="T53" fmla="*/ 0 h 22"/>
                            <a:gd name="T54" fmla="*/ 0 w 84"/>
                            <a:gd name="T55" fmla="*/ 0 h 22"/>
                            <a:gd name="T56" fmla="*/ 0 w 84"/>
                            <a:gd name="T57" fmla="*/ 0 h 22"/>
                            <a:gd name="T58" fmla="*/ 0 w 84"/>
                            <a:gd name="T59" fmla="*/ 0 h 22"/>
                            <a:gd name="T60" fmla="*/ 0 w 84"/>
                            <a:gd name="T61" fmla="*/ 0 h 22"/>
                            <a:gd name="T62" fmla="*/ 0 w 84"/>
                            <a:gd name="T63" fmla="*/ 0 h 22"/>
                            <a:gd name="T64" fmla="*/ 0 w 84"/>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4"/>
                            <a:gd name="T100" fmla="*/ 0 h 22"/>
                            <a:gd name="T101" fmla="*/ 84 w 84"/>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4" h="22">
                              <a:moveTo>
                                <a:pt x="13" y="0"/>
                              </a:moveTo>
                              <a:lnTo>
                                <a:pt x="10" y="0"/>
                              </a:lnTo>
                              <a:lnTo>
                                <a:pt x="6" y="3"/>
                              </a:lnTo>
                              <a:lnTo>
                                <a:pt x="4" y="3"/>
                              </a:lnTo>
                              <a:lnTo>
                                <a:pt x="4" y="5"/>
                              </a:lnTo>
                              <a:lnTo>
                                <a:pt x="0" y="5"/>
                              </a:lnTo>
                              <a:lnTo>
                                <a:pt x="0" y="9"/>
                              </a:lnTo>
                              <a:lnTo>
                                <a:pt x="0" y="11"/>
                              </a:lnTo>
                              <a:lnTo>
                                <a:pt x="0" y="15"/>
                              </a:lnTo>
                              <a:lnTo>
                                <a:pt x="4" y="17"/>
                              </a:lnTo>
                              <a:lnTo>
                                <a:pt x="4" y="20"/>
                              </a:lnTo>
                              <a:lnTo>
                                <a:pt x="6" y="20"/>
                              </a:lnTo>
                              <a:lnTo>
                                <a:pt x="10" y="22"/>
                              </a:lnTo>
                              <a:lnTo>
                                <a:pt x="67" y="22"/>
                              </a:lnTo>
                              <a:lnTo>
                                <a:pt x="73" y="22"/>
                              </a:lnTo>
                              <a:lnTo>
                                <a:pt x="77" y="22"/>
                              </a:lnTo>
                              <a:lnTo>
                                <a:pt x="77" y="20"/>
                              </a:lnTo>
                              <a:lnTo>
                                <a:pt x="80" y="20"/>
                              </a:lnTo>
                              <a:lnTo>
                                <a:pt x="80" y="17"/>
                              </a:lnTo>
                              <a:lnTo>
                                <a:pt x="84" y="15"/>
                              </a:lnTo>
                              <a:lnTo>
                                <a:pt x="84" y="11"/>
                              </a:lnTo>
                              <a:lnTo>
                                <a:pt x="84" y="9"/>
                              </a:lnTo>
                              <a:lnTo>
                                <a:pt x="84" y="5"/>
                              </a:lnTo>
                              <a:lnTo>
                                <a:pt x="80" y="5"/>
                              </a:lnTo>
                              <a:lnTo>
                                <a:pt x="80" y="3"/>
                              </a:lnTo>
                              <a:lnTo>
                                <a:pt x="77" y="3"/>
                              </a:lnTo>
                              <a:lnTo>
                                <a:pt x="77" y="0"/>
                              </a:lnTo>
                              <a:lnTo>
                                <a:pt x="71"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947" name="Line 25"/>
                        <p:cNvSpPr>
                          <a:spLocks noChangeShapeType="1"/>
                        </p:cNvSpPr>
                        <p:nvPr/>
                      </p:nvSpPr>
                      <p:spPr bwMode="auto">
                        <a:xfrm>
                          <a:off x="2601" y="1788"/>
                          <a:ext cx="1" cy="1"/>
                        </a:xfrm>
                        <a:prstGeom prst="line">
                          <a:avLst/>
                        </a:prstGeom>
                        <a:noFill/>
                        <a:ln w="28575">
                          <a:solidFill>
                            <a:schemeClr val="tx1"/>
                          </a:solidFill>
                          <a:round/>
                          <a:headEnd/>
                          <a:tailEnd/>
                        </a:ln>
                      </p:spPr>
                      <p:txBody>
                        <a:bodyPr/>
                        <a:lstStyle/>
                        <a:p>
                          <a:endParaRPr lang="fr-CA"/>
                        </a:p>
                      </p:txBody>
                    </p:sp>
                    <p:sp>
                      <p:nvSpPr>
                        <p:cNvPr id="122948" name="Freeform 26"/>
                        <p:cNvSpPr>
                          <a:spLocks/>
                        </p:cNvSpPr>
                        <p:nvPr/>
                      </p:nvSpPr>
                      <p:spPr bwMode="auto">
                        <a:xfrm>
                          <a:off x="2601" y="1779"/>
                          <a:ext cx="6" cy="11"/>
                        </a:xfrm>
                        <a:custGeom>
                          <a:avLst/>
                          <a:gdLst>
                            <a:gd name="T0" fmla="*/ 0 w 26"/>
                            <a:gd name="T1" fmla="*/ 0 h 53"/>
                            <a:gd name="T2" fmla="*/ 0 w 26"/>
                            <a:gd name="T3" fmla="*/ 0 h 53"/>
                            <a:gd name="T4" fmla="*/ 0 w 26"/>
                            <a:gd name="T5" fmla="*/ 0 h 53"/>
                            <a:gd name="T6" fmla="*/ 0 w 26"/>
                            <a:gd name="T7" fmla="*/ 0 h 53"/>
                            <a:gd name="T8" fmla="*/ 0 w 26"/>
                            <a:gd name="T9" fmla="*/ 0 h 53"/>
                            <a:gd name="T10" fmla="*/ 0 w 26"/>
                            <a:gd name="T11" fmla="*/ 0 h 53"/>
                            <a:gd name="T12" fmla="*/ 0 w 26"/>
                            <a:gd name="T13" fmla="*/ 0 h 53"/>
                            <a:gd name="T14" fmla="*/ 0 w 26"/>
                            <a:gd name="T15" fmla="*/ 0 h 53"/>
                            <a:gd name="T16" fmla="*/ 0 w 26"/>
                            <a:gd name="T17" fmla="*/ 0 h 53"/>
                            <a:gd name="T18" fmla="*/ 0 w 26"/>
                            <a:gd name="T19" fmla="*/ 0 h 53"/>
                            <a:gd name="T20" fmla="*/ 0 w 26"/>
                            <a:gd name="T21" fmla="*/ 0 h 53"/>
                            <a:gd name="T22" fmla="*/ 0 w 26"/>
                            <a:gd name="T23" fmla="*/ 0 h 53"/>
                            <a:gd name="T24" fmla="*/ 0 w 26"/>
                            <a:gd name="T25" fmla="*/ 0 h 53"/>
                            <a:gd name="T26" fmla="*/ 0 w 26"/>
                            <a:gd name="T27" fmla="*/ 0 h 53"/>
                            <a:gd name="T28" fmla="*/ 0 w 26"/>
                            <a:gd name="T29" fmla="*/ 0 h 53"/>
                            <a:gd name="T30" fmla="*/ 0 w 26"/>
                            <a:gd name="T31" fmla="*/ 0 h 53"/>
                            <a:gd name="T32" fmla="*/ 0 w 26"/>
                            <a:gd name="T33" fmla="*/ 0 h 53"/>
                            <a:gd name="T34" fmla="*/ 0 w 26"/>
                            <a:gd name="T35" fmla="*/ 0 h 53"/>
                            <a:gd name="T36" fmla="*/ 0 w 26"/>
                            <a:gd name="T37" fmla="*/ 0 h 53"/>
                            <a:gd name="T38" fmla="*/ 0 w 26"/>
                            <a:gd name="T39" fmla="*/ 0 h 53"/>
                            <a:gd name="T40" fmla="*/ 0 w 26"/>
                            <a:gd name="T41" fmla="*/ 0 h 53"/>
                            <a:gd name="T42" fmla="*/ 0 w 26"/>
                            <a:gd name="T43" fmla="*/ 0 h 53"/>
                            <a:gd name="T44" fmla="*/ 0 w 26"/>
                            <a:gd name="T45" fmla="*/ 0 h 53"/>
                            <a:gd name="T46" fmla="*/ 0 w 26"/>
                            <a:gd name="T47" fmla="*/ 0 h 53"/>
                            <a:gd name="T48" fmla="*/ 0 w 26"/>
                            <a:gd name="T49" fmla="*/ 0 h 53"/>
                            <a:gd name="T50" fmla="*/ 0 w 26"/>
                            <a:gd name="T51" fmla="*/ 0 h 53"/>
                            <a:gd name="T52" fmla="*/ 0 w 26"/>
                            <a:gd name="T53" fmla="*/ 0 h 53"/>
                            <a:gd name="T54" fmla="*/ 0 w 26"/>
                            <a:gd name="T55" fmla="*/ 0 h 53"/>
                            <a:gd name="T56" fmla="*/ 0 w 26"/>
                            <a:gd name="T57" fmla="*/ 0 h 53"/>
                            <a:gd name="T58" fmla="*/ 0 w 26"/>
                            <a:gd name="T59" fmla="*/ 0 h 53"/>
                            <a:gd name="T60" fmla="*/ 0 w 26"/>
                            <a:gd name="T61" fmla="*/ 0 h 53"/>
                            <a:gd name="T62" fmla="*/ 0 w 26"/>
                            <a:gd name="T63" fmla="*/ 0 h 53"/>
                            <a:gd name="T64" fmla="*/ 0 w 26"/>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3"/>
                            <a:gd name="T101" fmla="*/ 26 w 26"/>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3">
                              <a:moveTo>
                                <a:pt x="0" y="42"/>
                              </a:moveTo>
                              <a:lnTo>
                                <a:pt x="0" y="46"/>
                              </a:lnTo>
                              <a:lnTo>
                                <a:pt x="2" y="48"/>
                              </a:lnTo>
                              <a:lnTo>
                                <a:pt x="2" y="51"/>
                              </a:lnTo>
                              <a:lnTo>
                                <a:pt x="6" y="51"/>
                              </a:lnTo>
                              <a:lnTo>
                                <a:pt x="9" y="53"/>
                              </a:lnTo>
                              <a:lnTo>
                                <a:pt x="13" y="53"/>
                              </a:lnTo>
                              <a:lnTo>
                                <a:pt x="15" y="53"/>
                              </a:lnTo>
                              <a:lnTo>
                                <a:pt x="19" y="53"/>
                              </a:lnTo>
                              <a:lnTo>
                                <a:pt x="19" y="51"/>
                              </a:lnTo>
                              <a:lnTo>
                                <a:pt x="22" y="51"/>
                              </a:lnTo>
                              <a:lnTo>
                                <a:pt x="22" y="48"/>
                              </a:lnTo>
                              <a:lnTo>
                                <a:pt x="26" y="46"/>
                              </a:lnTo>
                              <a:lnTo>
                                <a:pt x="26" y="14"/>
                              </a:lnTo>
                              <a:lnTo>
                                <a:pt x="26" y="8"/>
                              </a:lnTo>
                              <a:lnTo>
                                <a:pt x="26" y="6"/>
                              </a:lnTo>
                              <a:lnTo>
                                <a:pt x="22" y="3"/>
                              </a:lnTo>
                              <a:lnTo>
                                <a:pt x="19" y="0"/>
                              </a:lnTo>
                              <a:lnTo>
                                <a:pt x="15" y="0"/>
                              </a:lnTo>
                              <a:lnTo>
                                <a:pt x="13" y="0"/>
                              </a:lnTo>
                              <a:lnTo>
                                <a:pt x="9" y="0"/>
                              </a:lnTo>
                              <a:lnTo>
                                <a:pt x="6" y="0"/>
                              </a:lnTo>
                              <a:lnTo>
                                <a:pt x="2" y="3"/>
                              </a:lnTo>
                              <a:lnTo>
                                <a:pt x="0" y="6"/>
                              </a:lnTo>
                              <a:lnTo>
                                <a:pt x="0" y="12"/>
                              </a:lnTo>
                              <a:lnTo>
                                <a:pt x="0" y="42"/>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949" name="Line 27"/>
                        <p:cNvSpPr>
                          <a:spLocks noChangeShapeType="1"/>
                        </p:cNvSpPr>
                        <p:nvPr/>
                      </p:nvSpPr>
                      <p:spPr bwMode="auto">
                        <a:xfrm>
                          <a:off x="2604" y="1779"/>
                          <a:ext cx="1" cy="1"/>
                        </a:xfrm>
                        <a:prstGeom prst="line">
                          <a:avLst/>
                        </a:prstGeom>
                        <a:noFill/>
                        <a:ln w="28575">
                          <a:solidFill>
                            <a:schemeClr val="tx1"/>
                          </a:solidFill>
                          <a:round/>
                          <a:headEnd/>
                          <a:tailEnd/>
                        </a:ln>
                      </p:spPr>
                      <p:txBody>
                        <a:bodyPr/>
                        <a:lstStyle/>
                        <a:p>
                          <a:endParaRPr lang="fr-CA"/>
                        </a:p>
                      </p:txBody>
                    </p:sp>
                    <p:sp>
                      <p:nvSpPr>
                        <p:cNvPr id="122950" name="Freeform 28"/>
                        <p:cNvSpPr>
                          <a:spLocks/>
                        </p:cNvSpPr>
                        <p:nvPr/>
                      </p:nvSpPr>
                      <p:spPr bwMode="auto">
                        <a:xfrm>
                          <a:off x="2601" y="1779"/>
                          <a:ext cx="13" cy="5"/>
                        </a:xfrm>
                        <a:custGeom>
                          <a:avLst/>
                          <a:gdLst>
                            <a:gd name="T0" fmla="*/ 0 w 54"/>
                            <a:gd name="T1" fmla="*/ 0 h 23"/>
                            <a:gd name="T2" fmla="*/ 0 w 54"/>
                            <a:gd name="T3" fmla="*/ 0 h 23"/>
                            <a:gd name="T4" fmla="*/ 0 w 54"/>
                            <a:gd name="T5" fmla="*/ 0 h 23"/>
                            <a:gd name="T6" fmla="*/ 0 w 54"/>
                            <a:gd name="T7" fmla="*/ 0 h 23"/>
                            <a:gd name="T8" fmla="*/ 0 w 54"/>
                            <a:gd name="T9" fmla="*/ 0 h 23"/>
                            <a:gd name="T10" fmla="*/ 0 w 54"/>
                            <a:gd name="T11" fmla="*/ 0 h 23"/>
                            <a:gd name="T12" fmla="*/ 0 w 54"/>
                            <a:gd name="T13" fmla="*/ 0 h 23"/>
                            <a:gd name="T14" fmla="*/ 0 w 54"/>
                            <a:gd name="T15" fmla="*/ 0 h 23"/>
                            <a:gd name="T16" fmla="*/ 0 w 54"/>
                            <a:gd name="T17" fmla="*/ 0 h 23"/>
                            <a:gd name="T18" fmla="*/ 0 w 54"/>
                            <a:gd name="T19" fmla="*/ 0 h 23"/>
                            <a:gd name="T20" fmla="*/ 0 w 54"/>
                            <a:gd name="T21" fmla="*/ 0 h 23"/>
                            <a:gd name="T22" fmla="*/ 0 w 54"/>
                            <a:gd name="T23" fmla="*/ 0 h 23"/>
                            <a:gd name="T24" fmla="*/ 0 w 54"/>
                            <a:gd name="T25" fmla="*/ 0 h 23"/>
                            <a:gd name="T26" fmla="*/ 0 w 54"/>
                            <a:gd name="T27" fmla="*/ 0 h 23"/>
                            <a:gd name="T28" fmla="*/ 0 w 54"/>
                            <a:gd name="T29" fmla="*/ 0 h 23"/>
                            <a:gd name="T30" fmla="*/ 0 w 54"/>
                            <a:gd name="T31" fmla="*/ 0 h 23"/>
                            <a:gd name="T32" fmla="*/ 0 w 54"/>
                            <a:gd name="T33" fmla="*/ 0 h 23"/>
                            <a:gd name="T34" fmla="*/ 0 w 54"/>
                            <a:gd name="T35" fmla="*/ 0 h 23"/>
                            <a:gd name="T36" fmla="*/ 0 w 54"/>
                            <a:gd name="T37" fmla="*/ 0 h 23"/>
                            <a:gd name="T38" fmla="*/ 0 w 54"/>
                            <a:gd name="T39" fmla="*/ 0 h 23"/>
                            <a:gd name="T40" fmla="*/ 0 w 54"/>
                            <a:gd name="T41" fmla="*/ 0 h 23"/>
                            <a:gd name="T42" fmla="*/ 0 w 54"/>
                            <a:gd name="T43" fmla="*/ 0 h 23"/>
                            <a:gd name="T44" fmla="*/ 0 w 54"/>
                            <a:gd name="T45" fmla="*/ 0 h 23"/>
                            <a:gd name="T46" fmla="*/ 0 w 54"/>
                            <a:gd name="T47" fmla="*/ 0 h 23"/>
                            <a:gd name="T48" fmla="*/ 0 w 54"/>
                            <a:gd name="T49" fmla="*/ 0 h 23"/>
                            <a:gd name="T50" fmla="*/ 0 w 54"/>
                            <a:gd name="T51" fmla="*/ 0 h 23"/>
                            <a:gd name="T52" fmla="*/ 0 w 54"/>
                            <a:gd name="T53" fmla="*/ 0 h 23"/>
                            <a:gd name="T54" fmla="*/ 0 w 54"/>
                            <a:gd name="T55" fmla="*/ 0 h 23"/>
                            <a:gd name="T56" fmla="*/ 0 w 54"/>
                            <a:gd name="T57" fmla="*/ 0 h 23"/>
                            <a:gd name="T58" fmla="*/ 0 w 54"/>
                            <a:gd name="T59" fmla="*/ 0 h 23"/>
                            <a:gd name="T60" fmla="*/ 0 w 54"/>
                            <a:gd name="T61" fmla="*/ 0 h 23"/>
                            <a:gd name="T62" fmla="*/ 0 w 54"/>
                            <a:gd name="T63" fmla="*/ 0 h 23"/>
                            <a:gd name="T64" fmla="*/ 0 w 54"/>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3"/>
                            <a:gd name="T101" fmla="*/ 54 w 54"/>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3">
                              <a:moveTo>
                                <a:pt x="13" y="0"/>
                              </a:moveTo>
                              <a:lnTo>
                                <a:pt x="9" y="0"/>
                              </a:lnTo>
                              <a:lnTo>
                                <a:pt x="6" y="0"/>
                              </a:lnTo>
                              <a:lnTo>
                                <a:pt x="2" y="3"/>
                              </a:lnTo>
                              <a:lnTo>
                                <a:pt x="0" y="6"/>
                              </a:lnTo>
                              <a:lnTo>
                                <a:pt x="0" y="8"/>
                              </a:lnTo>
                              <a:lnTo>
                                <a:pt x="0" y="12"/>
                              </a:lnTo>
                              <a:lnTo>
                                <a:pt x="0" y="14"/>
                              </a:lnTo>
                              <a:lnTo>
                                <a:pt x="2" y="17"/>
                              </a:lnTo>
                              <a:lnTo>
                                <a:pt x="6" y="20"/>
                              </a:lnTo>
                              <a:lnTo>
                                <a:pt x="9" y="20"/>
                              </a:lnTo>
                              <a:lnTo>
                                <a:pt x="9" y="23"/>
                              </a:lnTo>
                              <a:lnTo>
                                <a:pt x="38" y="23"/>
                              </a:lnTo>
                              <a:lnTo>
                                <a:pt x="45" y="23"/>
                              </a:lnTo>
                              <a:lnTo>
                                <a:pt x="47" y="20"/>
                              </a:lnTo>
                              <a:lnTo>
                                <a:pt x="51" y="17"/>
                              </a:lnTo>
                              <a:lnTo>
                                <a:pt x="54" y="14"/>
                              </a:lnTo>
                              <a:lnTo>
                                <a:pt x="54" y="12"/>
                              </a:lnTo>
                              <a:lnTo>
                                <a:pt x="54" y="8"/>
                              </a:lnTo>
                              <a:lnTo>
                                <a:pt x="54" y="6"/>
                              </a:lnTo>
                              <a:lnTo>
                                <a:pt x="51" y="3"/>
                              </a:lnTo>
                              <a:lnTo>
                                <a:pt x="47" y="0"/>
                              </a:lnTo>
                              <a:lnTo>
                                <a:pt x="41"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951" name="Line 29"/>
                        <p:cNvSpPr>
                          <a:spLocks noChangeShapeType="1"/>
                        </p:cNvSpPr>
                        <p:nvPr/>
                      </p:nvSpPr>
                      <p:spPr bwMode="auto">
                        <a:xfrm>
                          <a:off x="2608" y="1782"/>
                          <a:ext cx="1" cy="1"/>
                        </a:xfrm>
                        <a:prstGeom prst="line">
                          <a:avLst/>
                        </a:prstGeom>
                        <a:noFill/>
                        <a:ln w="28575">
                          <a:solidFill>
                            <a:schemeClr val="tx1"/>
                          </a:solidFill>
                          <a:round/>
                          <a:headEnd/>
                          <a:tailEnd/>
                        </a:ln>
                      </p:spPr>
                      <p:txBody>
                        <a:bodyPr/>
                        <a:lstStyle/>
                        <a:p>
                          <a:endParaRPr lang="fr-CA"/>
                        </a:p>
                      </p:txBody>
                    </p:sp>
                    <p:sp>
                      <p:nvSpPr>
                        <p:cNvPr id="122952" name="Freeform 30"/>
                        <p:cNvSpPr>
                          <a:spLocks/>
                        </p:cNvSpPr>
                        <p:nvPr/>
                      </p:nvSpPr>
                      <p:spPr bwMode="auto">
                        <a:xfrm>
                          <a:off x="2608" y="1773"/>
                          <a:ext cx="6" cy="11"/>
                        </a:xfrm>
                        <a:custGeom>
                          <a:avLst/>
                          <a:gdLst>
                            <a:gd name="T0" fmla="*/ 0 w 26"/>
                            <a:gd name="T1" fmla="*/ 0 h 56"/>
                            <a:gd name="T2" fmla="*/ 0 w 26"/>
                            <a:gd name="T3" fmla="*/ 0 h 56"/>
                            <a:gd name="T4" fmla="*/ 0 w 26"/>
                            <a:gd name="T5" fmla="*/ 0 h 56"/>
                            <a:gd name="T6" fmla="*/ 0 w 26"/>
                            <a:gd name="T7" fmla="*/ 0 h 56"/>
                            <a:gd name="T8" fmla="*/ 0 w 26"/>
                            <a:gd name="T9" fmla="*/ 0 h 56"/>
                            <a:gd name="T10" fmla="*/ 0 w 26"/>
                            <a:gd name="T11" fmla="*/ 0 h 56"/>
                            <a:gd name="T12" fmla="*/ 0 w 26"/>
                            <a:gd name="T13" fmla="*/ 0 h 56"/>
                            <a:gd name="T14" fmla="*/ 0 w 26"/>
                            <a:gd name="T15" fmla="*/ 0 h 56"/>
                            <a:gd name="T16" fmla="*/ 0 w 26"/>
                            <a:gd name="T17" fmla="*/ 0 h 56"/>
                            <a:gd name="T18" fmla="*/ 0 w 26"/>
                            <a:gd name="T19" fmla="*/ 0 h 56"/>
                            <a:gd name="T20" fmla="*/ 0 w 26"/>
                            <a:gd name="T21" fmla="*/ 0 h 56"/>
                            <a:gd name="T22" fmla="*/ 0 w 26"/>
                            <a:gd name="T23" fmla="*/ 0 h 56"/>
                            <a:gd name="T24" fmla="*/ 0 w 26"/>
                            <a:gd name="T25" fmla="*/ 0 h 56"/>
                            <a:gd name="T26" fmla="*/ 0 w 26"/>
                            <a:gd name="T27" fmla="*/ 0 h 56"/>
                            <a:gd name="T28" fmla="*/ 0 w 26"/>
                            <a:gd name="T29" fmla="*/ 0 h 56"/>
                            <a:gd name="T30" fmla="*/ 0 w 26"/>
                            <a:gd name="T31" fmla="*/ 0 h 56"/>
                            <a:gd name="T32" fmla="*/ 0 w 26"/>
                            <a:gd name="T33" fmla="*/ 0 h 56"/>
                            <a:gd name="T34" fmla="*/ 0 w 26"/>
                            <a:gd name="T35" fmla="*/ 0 h 56"/>
                            <a:gd name="T36" fmla="*/ 0 w 26"/>
                            <a:gd name="T37" fmla="*/ 0 h 56"/>
                            <a:gd name="T38" fmla="*/ 0 w 26"/>
                            <a:gd name="T39" fmla="*/ 0 h 56"/>
                            <a:gd name="T40" fmla="*/ 0 w 26"/>
                            <a:gd name="T41" fmla="*/ 0 h 56"/>
                            <a:gd name="T42" fmla="*/ 0 w 26"/>
                            <a:gd name="T43" fmla="*/ 0 h 56"/>
                            <a:gd name="T44" fmla="*/ 0 w 26"/>
                            <a:gd name="T45" fmla="*/ 0 h 56"/>
                            <a:gd name="T46" fmla="*/ 0 w 26"/>
                            <a:gd name="T47" fmla="*/ 0 h 56"/>
                            <a:gd name="T48" fmla="*/ 0 w 26"/>
                            <a:gd name="T49" fmla="*/ 0 h 56"/>
                            <a:gd name="T50" fmla="*/ 0 w 26"/>
                            <a:gd name="T51" fmla="*/ 0 h 56"/>
                            <a:gd name="T52" fmla="*/ 0 w 26"/>
                            <a:gd name="T53" fmla="*/ 0 h 56"/>
                            <a:gd name="T54" fmla="*/ 0 w 26"/>
                            <a:gd name="T55" fmla="*/ 0 h 56"/>
                            <a:gd name="T56" fmla="*/ 0 w 26"/>
                            <a:gd name="T57" fmla="*/ 0 h 56"/>
                            <a:gd name="T58" fmla="*/ 0 w 26"/>
                            <a:gd name="T59" fmla="*/ 0 h 56"/>
                            <a:gd name="T60" fmla="*/ 0 w 26"/>
                            <a:gd name="T61" fmla="*/ 0 h 56"/>
                            <a:gd name="T62" fmla="*/ 0 w 26"/>
                            <a:gd name="T63" fmla="*/ 0 h 56"/>
                            <a:gd name="T64" fmla="*/ 0 w 26"/>
                            <a:gd name="T65" fmla="*/ 0 h 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6"/>
                            <a:gd name="T101" fmla="*/ 26 w 26"/>
                            <a:gd name="T102" fmla="*/ 56 h 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6">
                              <a:moveTo>
                                <a:pt x="0" y="45"/>
                              </a:moveTo>
                              <a:lnTo>
                                <a:pt x="0" y="45"/>
                              </a:lnTo>
                              <a:lnTo>
                                <a:pt x="0" y="47"/>
                              </a:lnTo>
                              <a:lnTo>
                                <a:pt x="4" y="50"/>
                              </a:lnTo>
                              <a:lnTo>
                                <a:pt x="7" y="53"/>
                              </a:lnTo>
                              <a:lnTo>
                                <a:pt x="10" y="53"/>
                              </a:lnTo>
                              <a:lnTo>
                                <a:pt x="10" y="56"/>
                              </a:lnTo>
                              <a:lnTo>
                                <a:pt x="13" y="56"/>
                              </a:lnTo>
                              <a:lnTo>
                                <a:pt x="17" y="56"/>
                              </a:lnTo>
                              <a:lnTo>
                                <a:pt x="19" y="53"/>
                              </a:lnTo>
                              <a:lnTo>
                                <a:pt x="23" y="50"/>
                              </a:lnTo>
                              <a:lnTo>
                                <a:pt x="26" y="47"/>
                              </a:lnTo>
                              <a:lnTo>
                                <a:pt x="26" y="45"/>
                              </a:lnTo>
                              <a:lnTo>
                                <a:pt x="26" y="14"/>
                              </a:lnTo>
                              <a:lnTo>
                                <a:pt x="26" y="11"/>
                              </a:lnTo>
                              <a:lnTo>
                                <a:pt x="26" y="9"/>
                              </a:lnTo>
                              <a:lnTo>
                                <a:pt x="23" y="5"/>
                              </a:lnTo>
                              <a:lnTo>
                                <a:pt x="23" y="3"/>
                              </a:lnTo>
                              <a:lnTo>
                                <a:pt x="19" y="3"/>
                              </a:lnTo>
                              <a:lnTo>
                                <a:pt x="17" y="0"/>
                              </a:lnTo>
                              <a:lnTo>
                                <a:pt x="13" y="0"/>
                              </a:lnTo>
                              <a:lnTo>
                                <a:pt x="10" y="0"/>
                              </a:lnTo>
                              <a:lnTo>
                                <a:pt x="10" y="3"/>
                              </a:lnTo>
                              <a:lnTo>
                                <a:pt x="7" y="3"/>
                              </a:lnTo>
                              <a:lnTo>
                                <a:pt x="4" y="3"/>
                              </a:lnTo>
                              <a:lnTo>
                                <a:pt x="4" y="5"/>
                              </a:lnTo>
                              <a:lnTo>
                                <a:pt x="0" y="9"/>
                              </a:lnTo>
                              <a:lnTo>
                                <a:pt x="0" y="14"/>
                              </a:lnTo>
                              <a:lnTo>
                                <a:pt x="0" y="45"/>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953" name="Line 31"/>
                        <p:cNvSpPr>
                          <a:spLocks noChangeShapeType="1"/>
                        </p:cNvSpPr>
                        <p:nvPr/>
                      </p:nvSpPr>
                      <p:spPr bwMode="auto">
                        <a:xfrm>
                          <a:off x="2611" y="1773"/>
                          <a:ext cx="1" cy="1"/>
                        </a:xfrm>
                        <a:prstGeom prst="line">
                          <a:avLst/>
                        </a:prstGeom>
                        <a:noFill/>
                        <a:ln w="28575">
                          <a:solidFill>
                            <a:schemeClr val="tx1"/>
                          </a:solidFill>
                          <a:round/>
                          <a:headEnd/>
                          <a:tailEnd/>
                        </a:ln>
                      </p:spPr>
                      <p:txBody>
                        <a:bodyPr/>
                        <a:lstStyle/>
                        <a:p>
                          <a:endParaRPr lang="fr-CA"/>
                        </a:p>
                      </p:txBody>
                    </p:sp>
                    <p:sp>
                      <p:nvSpPr>
                        <p:cNvPr id="122954" name="Freeform 32"/>
                        <p:cNvSpPr>
                          <a:spLocks/>
                        </p:cNvSpPr>
                        <p:nvPr/>
                      </p:nvSpPr>
                      <p:spPr bwMode="auto">
                        <a:xfrm>
                          <a:off x="2608" y="1773"/>
                          <a:ext cx="13" cy="4"/>
                        </a:xfrm>
                        <a:custGeom>
                          <a:avLst/>
                          <a:gdLst>
                            <a:gd name="T0" fmla="*/ 0 w 54"/>
                            <a:gd name="T1" fmla="*/ 0 h 22"/>
                            <a:gd name="T2" fmla="*/ 0 w 54"/>
                            <a:gd name="T3" fmla="*/ 0 h 22"/>
                            <a:gd name="T4" fmla="*/ 0 w 54"/>
                            <a:gd name="T5" fmla="*/ 0 h 22"/>
                            <a:gd name="T6" fmla="*/ 0 w 54"/>
                            <a:gd name="T7" fmla="*/ 0 h 22"/>
                            <a:gd name="T8" fmla="*/ 0 w 54"/>
                            <a:gd name="T9" fmla="*/ 0 h 22"/>
                            <a:gd name="T10" fmla="*/ 0 w 54"/>
                            <a:gd name="T11" fmla="*/ 0 h 22"/>
                            <a:gd name="T12" fmla="*/ 0 w 54"/>
                            <a:gd name="T13" fmla="*/ 0 h 22"/>
                            <a:gd name="T14" fmla="*/ 0 w 54"/>
                            <a:gd name="T15" fmla="*/ 0 h 22"/>
                            <a:gd name="T16" fmla="*/ 0 w 54"/>
                            <a:gd name="T17" fmla="*/ 0 h 22"/>
                            <a:gd name="T18" fmla="*/ 0 w 54"/>
                            <a:gd name="T19" fmla="*/ 0 h 22"/>
                            <a:gd name="T20" fmla="*/ 0 w 54"/>
                            <a:gd name="T21" fmla="*/ 0 h 22"/>
                            <a:gd name="T22" fmla="*/ 0 w 54"/>
                            <a:gd name="T23" fmla="*/ 0 h 22"/>
                            <a:gd name="T24" fmla="*/ 0 w 54"/>
                            <a:gd name="T25" fmla="*/ 0 h 22"/>
                            <a:gd name="T26" fmla="*/ 0 w 54"/>
                            <a:gd name="T27" fmla="*/ 0 h 22"/>
                            <a:gd name="T28" fmla="*/ 0 w 54"/>
                            <a:gd name="T29" fmla="*/ 0 h 22"/>
                            <a:gd name="T30" fmla="*/ 0 w 54"/>
                            <a:gd name="T31" fmla="*/ 0 h 22"/>
                            <a:gd name="T32" fmla="*/ 0 w 54"/>
                            <a:gd name="T33" fmla="*/ 0 h 22"/>
                            <a:gd name="T34" fmla="*/ 0 w 54"/>
                            <a:gd name="T35" fmla="*/ 0 h 22"/>
                            <a:gd name="T36" fmla="*/ 0 w 54"/>
                            <a:gd name="T37" fmla="*/ 0 h 22"/>
                            <a:gd name="T38" fmla="*/ 0 w 54"/>
                            <a:gd name="T39" fmla="*/ 0 h 22"/>
                            <a:gd name="T40" fmla="*/ 0 w 54"/>
                            <a:gd name="T41" fmla="*/ 0 h 22"/>
                            <a:gd name="T42" fmla="*/ 0 w 54"/>
                            <a:gd name="T43" fmla="*/ 0 h 22"/>
                            <a:gd name="T44" fmla="*/ 0 w 54"/>
                            <a:gd name="T45" fmla="*/ 0 h 22"/>
                            <a:gd name="T46" fmla="*/ 0 w 54"/>
                            <a:gd name="T47" fmla="*/ 0 h 22"/>
                            <a:gd name="T48" fmla="*/ 0 w 54"/>
                            <a:gd name="T49" fmla="*/ 0 h 22"/>
                            <a:gd name="T50" fmla="*/ 0 w 54"/>
                            <a:gd name="T51" fmla="*/ 0 h 22"/>
                            <a:gd name="T52" fmla="*/ 0 w 54"/>
                            <a:gd name="T53" fmla="*/ 0 h 22"/>
                            <a:gd name="T54" fmla="*/ 0 w 54"/>
                            <a:gd name="T55" fmla="*/ 0 h 22"/>
                            <a:gd name="T56" fmla="*/ 0 w 54"/>
                            <a:gd name="T57" fmla="*/ 0 h 22"/>
                            <a:gd name="T58" fmla="*/ 0 w 54"/>
                            <a:gd name="T59" fmla="*/ 0 h 22"/>
                            <a:gd name="T60" fmla="*/ 0 w 54"/>
                            <a:gd name="T61" fmla="*/ 0 h 22"/>
                            <a:gd name="T62" fmla="*/ 0 w 54"/>
                            <a:gd name="T63" fmla="*/ 0 h 22"/>
                            <a:gd name="T64" fmla="*/ 0 w 54"/>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2"/>
                            <a:gd name="T101" fmla="*/ 54 w 54"/>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2">
                              <a:moveTo>
                                <a:pt x="13" y="0"/>
                              </a:moveTo>
                              <a:lnTo>
                                <a:pt x="10" y="0"/>
                              </a:lnTo>
                              <a:lnTo>
                                <a:pt x="10" y="3"/>
                              </a:lnTo>
                              <a:lnTo>
                                <a:pt x="7" y="3"/>
                              </a:lnTo>
                              <a:lnTo>
                                <a:pt x="4" y="3"/>
                              </a:lnTo>
                              <a:lnTo>
                                <a:pt x="4" y="5"/>
                              </a:lnTo>
                              <a:lnTo>
                                <a:pt x="0" y="9"/>
                              </a:lnTo>
                              <a:lnTo>
                                <a:pt x="0" y="11"/>
                              </a:lnTo>
                              <a:lnTo>
                                <a:pt x="0" y="14"/>
                              </a:lnTo>
                              <a:lnTo>
                                <a:pt x="0" y="17"/>
                              </a:lnTo>
                              <a:lnTo>
                                <a:pt x="4" y="20"/>
                              </a:lnTo>
                              <a:lnTo>
                                <a:pt x="7" y="22"/>
                              </a:lnTo>
                              <a:lnTo>
                                <a:pt x="10" y="22"/>
                              </a:lnTo>
                              <a:lnTo>
                                <a:pt x="39" y="22"/>
                              </a:lnTo>
                              <a:lnTo>
                                <a:pt x="45" y="22"/>
                              </a:lnTo>
                              <a:lnTo>
                                <a:pt x="48" y="22"/>
                              </a:lnTo>
                              <a:lnTo>
                                <a:pt x="52" y="20"/>
                              </a:lnTo>
                              <a:lnTo>
                                <a:pt x="54" y="20"/>
                              </a:lnTo>
                              <a:lnTo>
                                <a:pt x="54" y="17"/>
                              </a:lnTo>
                              <a:lnTo>
                                <a:pt x="54" y="14"/>
                              </a:lnTo>
                              <a:lnTo>
                                <a:pt x="54" y="11"/>
                              </a:lnTo>
                              <a:lnTo>
                                <a:pt x="54" y="9"/>
                              </a:lnTo>
                              <a:lnTo>
                                <a:pt x="54" y="5"/>
                              </a:lnTo>
                              <a:lnTo>
                                <a:pt x="52" y="3"/>
                              </a:lnTo>
                              <a:lnTo>
                                <a:pt x="48" y="3"/>
                              </a:lnTo>
                              <a:lnTo>
                                <a:pt x="41"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955" name="Line 33"/>
                        <p:cNvSpPr>
                          <a:spLocks noChangeShapeType="1"/>
                        </p:cNvSpPr>
                        <p:nvPr/>
                      </p:nvSpPr>
                      <p:spPr bwMode="auto">
                        <a:xfrm>
                          <a:off x="2615" y="1775"/>
                          <a:ext cx="1" cy="1"/>
                        </a:xfrm>
                        <a:prstGeom prst="line">
                          <a:avLst/>
                        </a:prstGeom>
                        <a:noFill/>
                        <a:ln w="28575">
                          <a:solidFill>
                            <a:schemeClr val="tx1"/>
                          </a:solidFill>
                          <a:round/>
                          <a:headEnd/>
                          <a:tailEnd/>
                        </a:ln>
                      </p:spPr>
                      <p:txBody>
                        <a:bodyPr/>
                        <a:lstStyle/>
                        <a:p>
                          <a:endParaRPr lang="fr-CA"/>
                        </a:p>
                      </p:txBody>
                    </p:sp>
                    <p:sp>
                      <p:nvSpPr>
                        <p:cNvPr id="122956" name="Freeform 34"/>
                        <p:cNvSpPr>
                          <a:spLocks/>
                        </p:cNvSpPr>
                        <p:nvPr/>
                      </p:nvSpPr>
                      <p:spPr bwMode="auto">
                        <a:xfrm>
                          <a:off x="2615" y="1770"/>
                          <a:ext cx="6" cy="7"/>
                        </a:xfrm>
                        <a:custGeom>
                          <a:avLst/>
                          <a:gdLst>
                            <a:gd name="T0" fmla="*/ 0 w 26"/>
                            <a:gd name="T1" fmla="*/ 0 h 36"/>
                            <a:gd name="T2" fmla="*/ 0 w 26"/>
                            <a:gd name="T3" fmla="*/ 0 h 36"/>
                            <a:gd name="T4" fmla="*/ 0 w 26"/>
                            <a:gd name="T5" fmla="*/ 0 h 36"/>
                            <a:gd name="T6" fmla="*/ 0 w 26"/>
                            <a:gd name="T7" fmla="*/ 0 h 36"/>
                            <a:gd name="T8" fmla="*/ 0 w 26"/>
                            <a:gd name="T9" fmla="*/ 0 h 36"/>
                            <a:gd name="T10" fmla="*/ 0 w 26"/>
                            <a:gd name="T11" fmla="*/ 0 h 36"/>
                            <a:gd name="T12" fmla="*/ 0 w 26"/>
                            <a:gd name="T13" fmla="*/ 0 h 36"/>
                            <a:gd name="T14" fmla="*/ 0 w 26"/>
                            <a:gd name="T15" fmla="*/ 0 h 36"/>
                            <a:gd name="T16" fmla="*/ 0 w 26"/>
                            <a:gd name="T17" fmla="*/ 0 h 36"/>
                            <a:gd name="T18" fmla="*/ 0 w 26"/>
                            <a:gd name="T19" fmla="*/ 0 h 36"/>
                            <a:gd name="T20" fmla="*/ 0 w 26"/>
                            <a:gd name="T21" fmla="*/ 0 h 36"/>
                            <a:gd name="T22" fmla="*/ 0 w 26"/>
                            <a:gd name="T23" fmla="*/ 0 h 36"/>
                            <a:gd name="T24" fmla="*/ 0 w 26"/>
                            <a:gd name="T25" fmla="*/ 0 h 36"/>
                            <a:gd name="T26" fmla="*/ 0 w 26"/>
                            <a:gd name="T27" fmla="*/ 0 h 36"/>
                            <a:gd name="T28" fmla="*/ 0 w 26"/>
                            <a:gd name="T29" fmla="*/ 0 h 36"/>
                            <a:gd name="T30" fmla="*/ 0 w 26"/>
                            <a:gd name="T31" fmla="*/ 0 h 36"/>
                            <a:gd name="T32" fmla="*/ 0 w 26"/>
                            <a:gd name="T33" fmla="*/ 0 h 36"/>
                            <a:gd name="T34" fmla="*/ 0 w 26"/>
                            <a:gd name="T35" fmla="*/ 0 h 36"/>
                            <a:gd name="T36" fmla="*/ 0 w 26"/>
                            <a:gd name="T37" fmla="*/ 0 h 36"/>
                            <a:gd name="T38" fmla="*/ 0 w 26"/>
                            <a:gd name="T39" fmla="*/ 0 h 36"/>
                            <a:gd name="T40" fmla="*/ 0 w 26"/>
                            <a:gd name="T41" fmla="*/ 0 h 36"/>
                            <a:gd name="T42" fmla="*/ 0 w 26"/>
                            <a:gd name="T43" fmla="*/ 0 h 36"/>
                            <a:gd name="T44" fmla="*/ 0 w 26"/>
                            <a:gd name="T45" fmla="*/ 0 h 36"/>
                            <a:gd name="T46" fmla="*/ 0 w 26"/>
                            <a:gd name="T47" fmla="*/ 0 h 36"/>
                            <a:gd name="T48" fmla="*/ 0 w 26"/>
                            <a:gd name="T49" fmla="*/ 0 h 36"/>
                            <a:gd name="T50" fmla="*/ 0 w 26"/>
                            <a:gd name="T51" fmla="*/ 0 h 36"/>
                            <a:gd name="T52" fmla="*/ 0 w 26"/>
                            <a:gd name="T53" fmla="*/ 0 h 36"/>
                            <a:gd name="T54" fmla="*/ 0 w 26"/>
                            <a:gd name="T55" fmla="*/ 0 h 36"/>
                            <a:gd name="T56" fmla="*/ 0 w 26"/>
                            <a:gd name="T57" fmla="*/ 0 h 36"/>
                            <a:gd name="T58" fmla="*/ 0 w 26"/>
                            <a:gd name="T59" fmla="*/ 0 h 36"/>
                            <a:gd name="T60" fmla="*/ 0 w 26"/>
                            <a:gd name="T61" fmla="*/ 0 h 36"/>
                            <a:gd name="T62" fmla="*/ 0 w 26"/>
                            <a:gd name="T63" fmla="*/ 0 h 36"/>
                            <a:gd name="T64" fmla="*/ 0 w 26"/>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6"/>
                            <a:gd name="T101" fmla="*/ 26 w 26"/>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6">
                              <a:moveTo>
                                <a:pt x="0" y="25"/>
                              </a:moveTo>
                              <a:lnTo>
                                <a:pt x="0" y="28"/>
                              </a:lnTo>
                              <a:lnTo>
                                <a:pt x="0" y="31"/>
                              </a:lnTo>
                              <a:lnTo>
                                <a:pt x="4" y="34"/>
                              </a:lnTo>
                              <a:lnTo>
                                <a:pt x="7" y="36"/>
                              </a:lnTo>
                              <a:lnTo>
                                <a:pt x="11" y="36"/>
                              </a:lnTo>
                              <a:lnTo>
                                <a:pt x="13" y="36"/>
                              </a:lnTo>
                              <a:lnTo>
                                <a:pt x="17" y="36"/>
                              </a:lnTo>
                              <a:lnTo>
                                <a:pt x="20" y="36"/>
                              </a:lnTo>
                              <a:lnTo>
                                <a:pt x="24" y="34"/>
                              </a:lnTo>
                              <a:lnTo>
                                <a:pt x="26" y="34"/>
                              </a:lnTo>
                              <a:lnTo>
                                <a:pt x="26" y="31"/>
                              </a:lnTo>
                              <a:lnTo>
                                <a:pt x="26" y="28"/>
                              </a:lnTo>
                              <a:lnTo>
                                <a:pt x="26" y="14"/>
                              </a:lnTo>
                              <a:lnTo>
                                <a:pt x="26" y="8"/>
                              </a:lnTo>
                              <a:lnTo>
                                <a:pt x="26" y="6"/>
                              </a:lnTo>
                              <a:lnTo>
                                <a:pt x="26" y="2"/>
                              </a:lnTo>
                              <a:lnTo>
                                <a:pt x="24" y="2"/>
                              </a:lnTo>
                              <a:lnTo>
                                <a:pt x="20" y="0"/>
                              </a:lnTo>
                              <a:lnTo>
                                <a:pt x="17" y="0"/>
                              </a:lnTo>
                              <a:lnTo>
                                <a:pt x="13" y="0"/>
                              </a:lnTo>
                              <a:lnTo>
                                <a:pt x="11" y="0"/>
                              </a:lnTo>
                              <a:lnTo>
                                <a:pt x="7" y="0"/>
                              </a:lnTo>
                              <a:lnTo>
                                <a:pt x="4" y="2"/>
                              </a:lnTo>
                              <a:lnTo>
                                <a:pt x="0" y="6"/>
                              </a:lnTo>
                              <a:lnTo>
                                <a:pt x="0" y="11"/>
                              </a:lnTo>
                              <a:lnTo>
                                <a:pt x="0" y="25"/>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957" name="Line 35"/>
                        <p:cNvSpPr>
                          <a:spLocks noChangeShapeType="1"/>
                        </p:cNvSpPr>
                        <p:nvPr/>
                      </p:nvSpPr>
                      <p:spPr bwMode="auto">
                        <a:xfrm>
                          <a:off x="2618" y="1770"/>
                          <a:ext cx="1" cy="1"/>
                        </a:xfrm>
                        <a:prstGeom prst="line">
                          <a:avLst/>
                        </a:prstGeom>
                        <a:noFill/>
                        <a:ln w="28575">
                          <a:solidFill>
                            <a:schemeClr val="tx1"/>
                          </a:solidFill>
                          <a:round/>
                          <a:headEnd/>
                          <a:tailEnd/>
                        </a:ln>
                      </p:spPr>
                      <p:txBody>
                        <a:bodyPr/>
                        <a:lstStyle/>
                        <a:p>
                          <a:endParaRPr lang="fr-CA"/>
                        </a:p>
                      </p:txBody>
                    </p:sp>
                    <p:sp>
                      <p:nvSpPr>
                        <p:cNvPr id="122958" name="Freeform 36"/>
                        <p:cNvSpPr>
                          <a:spLocks/>
                        </p:cNvSpPr>
                        <p:nvPr/>
                      </p:nvSpPr>
                      <p:spPr bwMode="auto">
                        <a:xfrm>
                          <a:off x="2615" y="1770"/>
                          <a:ext cx="14" cy="5"/>
                        </a:xfrm>
                        <a:custGeom>
                          <a:avLst/>
                          <a:gdLst>
                            <a:gd name="T0" fmla="*/ 0 w 56"/>
                            <a:gd name="T1" fmla="*/ 0 h 23"/>
                            <a:gd name="T2" fmla="*/ 0 w 56"/>
                            <a:gd name="T3" fmla="*/ 0 h 23"/>
                            <a:gd name="T4" fmla="*/ 0 w 56"/>
                            <a:gd name="T5" fmla="*/ 0 h 23"/>
                            <a:gd name="T6" fmla="*/ 0 w 56"/>
                            <a:gd name="T7" fmla="*/ 0 h 23"/>
                            <a:gd name="T8" fmla="*/ 0 w 56"/>
                            <a:gd name="T9" fmla="*/ 0 h 23"/>
                            <a:gd name="T10" fmla="*/ 0 w 56"/>
                            <a:gd name="T11" fmla="*/ 0 h 23"/>
                            <a:gd name="T12" fmla="*/ 0 w 56"/>
                            <a:gd name="T13" fmla="*/ 0 h 23"/>
                            <a:gd name="T14" fmla="*/ 0 w 56"/>
                            <a:gd name="T15" fmla="*/ 0 h 23"/>
                            <a:gd name="T16" fmla="*/ 0 w 56"/>
                            <a:gd name="T17" fmla="*/ 0 h 23"/>
                            <a:gd name="T18" fmla="*/ 0 w 56"/>
                            <a:gd name="T19" fmla="*/ 0 h 23"/>
                            <a:gd name="T20" fmla="*/ 0 w 56"/>
                            <a:gd name="T21" fmla="*/ 0 h 23"/>
                            <a:gd name="T22" fmla="*/ 0 w 56"/>
                            <a:gd name="T23" fmla="*/ 0 h 23"/>
                            <a:gd name="T24" fmla="*/ 0 w 56"/>
                            <a:gd name="T25" fmla="*/ 0 h 23"/>
                            <a:gd name="T26" fmla="*/ 0 w 56"/>
                            <a:gd name="T27" fmla="*/ 0 h 23"/>
                            <a:gd name="T28" fmla="*/ 0 w 56"/>
                            <a:gd name="T29" fmla="*/ 0 h 23"/>
                            <a:gd name="T30" fmla="*/ 0 w 56"/>
                            <a:gd name="T31" fmla="*/ 0 h 23"/>
                            <a:gd name="T32" fmla="*/ 0 w 56"/>
                            <a:gd name="T33" fmla="*/ 0 h 23"/>
                            <a:gd name="T34" fmla="*/ 0 w 56"/>
                            <a:gd name="T35" fmla="*/ 0 h 23"/>
                            <a:gd name="T36" fmla="*/ 0 w 56"/>
                            <a:gd name="T37" fmla="*/ 0 h 23"/>
                            <a:gd name="T38" fmla="*/ 0 w 56"/>
                            <a:gd name="T39" fmla="*/ 0 h 23"/>
                            <a:gd name="T40" fmla="*/ 0 w 56"/>
                            <a:gd name="T41" fmla="*/ 0 h 23"/>
                            <a:gd name="T42" fmla="*/ 0 w 56"/>
                            <a:gd name="T43" fmla="*/ 0 h 23"/>
                            <a:gd name="T44" fmla="*/ 0 w 56"/>
                            <a:gd name="T45" fmla="*/ 0 h 23"/>
                            <a:gd name="T46" fmla="*/ 0 w 56"/>
                            <a:gd name="T47" fmla="*/ 0 h 23"/>
                            <a:gd name="T48" fmla="*/ 0 w 56"/>
                            <a:gd name="T49" fmla="*/ 0 h 23"/>
                            <a:gd name="T50" fmla="*/ 0 w 56"/>
                            <a:gd name="T51" fmla="*/ 0 h 23"/>
                            <a:gd name="T52" fmla="*/ 0 w 56"/>
                            <a:gd name="T53" fmla="*/ 0 h 23"/>
                            <a:gd name="T54" fmla="*/ 0 w 56"/>
                            <a:gd name="T55" fmla="*/ 0 h 23"/>
                            <a:gd name="T56" fmla="*/ 0 w 56"/>
                            <a:gd name="T57" fmla="*/ 0 h 23"/>
                            <a:gd name="T58" fmla="*/ 0 w 56"/>
                            <a:gd name="T59" fmla="*/ 0 h 23"/>
                            <a:gd name="T60" fmla="*/ 0 w 56"/>
                            <a:gd name="T61" fmla="*/ 0 h 23"/>
                            <a:gd name="T62" fmla="*/ 0 w 56"/>
                            <a:gd name="T63" fmla="*/ 0 h 23"/>
                            <a:gd name="T64" fmla="*/ 0 w 56"/>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6"/>
                            <a:gd name="T100" fmla="*/ 0 h 23"/>
                            <a:gd name="T101" fmla="*/ 56 w 56"/>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6" h="23">
                              <a:moveTo>
                                <a:pt x="13" y="0"/>
                              </a:moveTo>
                              <a:lnTo>
                                <a:pt x="11" y="0"/>
                              </a:lnTo>
                              <a:lnTo>
                                <a:pt x="7" y="0"/>
                              </a:lnTo>
                              <a:lnTo>
                                <a:pt x="4" y="2"/>
                              </a:lnTo>
                              <a:lnTo>
                                <a:pt x="0" y="6"/>
                              </a:lnTo>
                              <a:lnTo>
                                <a:pt x="0" y="8"/>
                              </a:lnTo>
                              <a:lnTo>
                                <a:pt x="0" y="11"/>
                              </a:lnTo>
                              <a:lnTo>
                                <a:pt x="0" y="14"/>
                              </a:lnTo>
                              <a:lnTo>
                                <a:pt x="4" y="17"/>
                              </a:lnTo>
                              <a:lnTo>
                                <a:pt x="7" y="19"/>
                              </a:lnTo>
                              <a:lnTo>
                                <a:pt x="11" y="19"/>
                              </a:lnTo>
                              <a:lnTo>
                                <a:pt x="11" y="23"/>
                              </a:lnTo>
                              <a:lnTo>
                                <a:pt x="39" y="23"/>
                              </a:lnTo>
                              <a:lnTo>
                                <a:pt x="46" y="23"/>
                              </a:lnTo>
                              <a:lnTo>
                                <a:pt x="49" y="19"/>
                              </a:lnTo>
                              <a:lnTo>
                                <a:pt x="52" y="17"/>
                              </a:lnTo>
                              <a:lnTo>
                                <a:pt x="56" y="17"/>
                              </a:lnTo>
                              <a:lnTo>
                                <a:pt x="56" y="14"/>
                              </a:lnTo>
                              <a:lnTo>
                                <a:pt x="56" y="11"/>
                              </a:lnTo>
                              <a:lnTo>
                                <a:pt x="56" y="8"/>
                              </a:lnTo>
                              <a:lnTo>
                                <a:pt x="56" y="6"/>
                              </a:lnTo>
                              <a:lnTo>
                                <a:pt x="56" y="2"/>
                              </a:lnTo>
                              <a:lnTo>
                                <a:pt x="52" y="2"/>
                              </a:lnTo>
                              <a:lnTo>
                                <a:pt x="49" y="0"/>
                              </a:lnTo>
                              <a:lnTo>
                                <a:pt x="43"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959" name="Line 37"/>
                        <p:cNvSpPr>
                          <a:spLocks noChangeShapeType="1"/>
                        </p:cNvSpPr>
                        <p:nvPr/>
                      </p:nvSpPr>
                      <p:spPr bwMode="auto">
                        <a:xfrm>
                          <a:off x="2622" y="1772"/>
                          <a:ext cx="1" cy="1"/>
                        </a:xfrm>
                        <a:prstGeom prst="line">
                          <a:avLst/>
                        </a:prstGeom>
                        <a:noFill/>
                        <a:ln w="28575">
                          <a:solidFill>
                            <a:schemeClr val="tx1"/>
                          </a:solidFill>
                          <a:round/>
                          <a:headEnd/>
                          <a:tailEnd/>
                        </a:ln>
                      </p:spPr>
                      <p:txBody>
                        <a:bodyPr/>
                        <a:lstStyle/>
                        <a:p>
                          <a:endParaRPr lang="fr-CA"/>
                        </a:p>
                      </p:txBody>
                    </p:sp>
                    <p:sp>
                      <p:nvSpPr>
                        <p:cNvPr id="122960" name="Freeform 38"/>
                        <p:cNvSpPr>
                          <a:spLocks/>
                        </p:cNvSpPr>
                        <p:nvPr/>
                      </p:nvSpPr>
                      <p:spPr bwMode="auto">
                        <a:xfrm>
                          <a:off x="2622" y="1763"/>
                          <a:ext cx="7" cy="12"/>
                        </a:xfrm>
                        <a:custGeom>
                          <a:avLst/>
                          <a:gdLst>
                            <a:gd name="T0" fmla="*/ 0 w 26"/>
                            <a:gd name="T1" fmla="*/ 0 h 57"/>
                            <a:gd name="T2" fmla="*/ 0 w 26"/>
                            <a:gd name="T3" fmla="*/ 0 h 57"/>
                            <a:gd name="T4" fmla="*/ 0 w 26"/>
                            <a:gd name="T5" fmla="*/ 0 h 57"/>
                            <a:gd name="T6" fmla="*/ 0 w 26"/>
                            <a:gd name="T7" fmla="*/ 0 h 57"/>
                            <a:gd name="T8" fmla="*/ 0 w 26"/>
                            <a:gd name="T9" fmla="*/ 0 h 57"/>
                            <a:gd name="T10" fmla="*/ 0 w 26"/>
                            <a:gd name="T11" fmla="*/ 0 h 57"/>
                            <a:gd name="T12" fmla="*/ 0 w 26"/>
                            <a:gd name="T13" fmla="*/ 0 h 57"/>
                            <a:gd name="T14" fmla="*/ 0 w 26"/>
                            <a:gd name="T15" fmla="*/ 0 h 57"/>
                            <a:gd name="T16" fmla="*/ 0 w 26"/>
                            <a:gd name="T17" fmla="*/ 0 h 57"/>
                            <a:gd name="T18" fmla="*/ 0 w 26"/>
                            <a:gd name="T19" fmla="*/ 0 h 57"/>
                            <a:gd name="T20" fmla="*/ 0 w 26"/>
                            <a:gd name="T21" fmla="*/ 0 h 57"/>
                            <a:gd name="T22" fmla="*/ 0 w 26"/>
                            <a:gd name="T23" fmla="*/ 0 h 57"/>
                            <a:gd name="T24" fmla="*/ 0 w 26"/>
                            <a:gd name="T25" fmla="*/ 0 h 57"/>
                            <a:gd name="T26" fmla="*/ 0 w 26"/>
                            <a:gd name="T27" fmla="*/ 0 h 57"/>
                            <a:gd name="T28" fmla="*/ 0 w 26"/>
                            <a:gd name="T29" fmla="*/ 0 h 57"/>
                            <a:gd name="T30" fmla="*/ 0 w 26"/>
                            <a:gd name="T31" fmla="*/ 0 h 57"/>
                            <a:gd name="T32" fmla="*/ 0 w 26"/>
                            <a:gd name="T33" fmla="*/ 0 h 57"/>
                            <a:gd name="T34" fmla="*/ 0 w 26"/>
                            <a:gd name="T35" fmla="*/ 0 h 57"/>
                            <a:gd name="T36" fmla="*/ 0 w 26"/>
                            <a:gd name="T37" fmla="*/ 0 h 57"/>
                            <a:gd name="T38" fmla="*/ 0 w 26"/>
                            <a:gd name="T39" fmla="*/ 0 h 57"/>
                            <a:gd name="T40" fmla="*/ 0 w 26"/>
                            <a:gd name="T41" fmla="*/ 0 h 57"/>
                            <a:gd name="T42" fmla="*/ 0 w 26"/>
                            <a:gd name="T43" fmla="*/ 0 h 57"/>
                            <a:gd name="T44" fmla="*/ 0 w 26"/>
                            <a:gd name="T45" fmla="*/ 0 h 57"/>
                            <a:gd name="T46" fmla="*/ 0 w 26"/>
                            <a:gd name="T47" fmla="*/ 0 h 57"/>
                            <a:gd name="T48" fmla="*/ 0 w 26"/>
                            <a:gd name="T49" fmla="*/ 0 h 57"/>
                            <a:gd name="T50" fmla="*/ 0 w 26"/>
                            <a:gd name="T51" fmla="*/ 0 h 57"/>
                            <a:gd name="T52" fmla="*/ 0 w 26"/>
                            <a:gd name="T53" fmla="*/ 0 h 57"/>
                            <a:gd name="T54" fmla="*/ 0 w 26"/>
                            <a:gd name="T55" fmla="*/ 0 h 57"/>
                            <a:gd name="T56" fmla="*/ 0 w 26"/>
                            <a:gd name="T57" fmla="*/ 0 h 57"/>
                            <a:gd name="T58" fmla="*/ 0 w 26"/>
                            <a:gd name="T59" fmla="*/ 0 h 57"/>
                            <a:gd name="T60" fmla="*/ 0 w 26"/>
                            <a:gd name="T61" fmla="*/ 0 h 57"/>
                            <a:gd name="T62" fmla="*/ 0 w 26"/>
                            <a:gd name="T63" fmla="*/ 0 h 57"/>
                            <a:gd name="T64" fmla="*/ 0 w 26"/>
                            <a:gd name="T65" fmla="*/ 0 h 5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7"/>
                            <a:gd name="T101" fmla="*/ 26 w 26"/>
                            <a:gd name="T102" fmla="*/ 57 h 5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7">
                              <a:moveTo>
                                <a:pt x="0" y="45"/>
                              </a:moveTo>
                              <a:lnTo>
                                <a:pt x="0" y="45"/>
                              </a:lnTo>
                              <a:lnTo>
                                <a:pt x="3" y="48"/>
                              </a:lnTo>
                              <a:lnTo>
                                <a:pt x="3" y="51"/>
                              </a:lnTo>
                              <a:lnTo>
                                <a:pt x="7" y="53"/>
                              </a:lnTo>
                              <a:lnTo>
                                <a:pt x="9" y="53"/>
                              </a:lnTo>
                              <a:lnTo>
                                <a:pt x="9" y="57"/>
                              </a:lnTo>
                              <a:lnTo>
                                <a:pt x="13" y="57"/>
                              </a:lnTo>
                              <a:lnTo>
                                <a:pt x="16" y="57"/>
                              </a:lnTo>
                              <a:lnTo>
                                <a:pt x="19" y="53"/>
                              </a:lnTo>
                              <a:lnTo>
                                <a:pt x="22" y="51"/>
                              </a:lnTo>
                              <a:lnTo>
                                <a:pt x="26" y="51"/>
                              </a:lnTo>
                              <a:lnTo>
                                <a:pt x="26" y="48"/>
                              </a:lnTo>
                              <a:lnTo>
                                <a:pt x="26" y="45"/>
                              </a:lnTo>
                              <a:lnTo>
                                <a:pt x="26" y="14"/>
                              </a:lnTo>
                              <a:lnTo>
                                <a:pt x="26" y="12"/>
                              </a:lnTo>
                              <a:lnTo>
                                <a:pt x="26" y="8"/>
                              </a:lnTo>
                              <a:lnTo>
                                <a:pt x="26" y="6"/>
                              </a:lnTo>
                              <a:lnTo>
                                <a:pt x="22" y="6"/>
                              </a:lnTo>
                              <a:lnTo>
                                <a:pt x="19" y="3"/>
                              </a:lnTo>
                              <a:lnTo>
                                <a:pt x="16" y="0"/>
                              </a:lnTo>
                              <a:lnTo>
                                <a:pt x="13" y="0"/>
                              </a:lnTo>
                              <a:lnTo>
                                <a:pt x="9" y="0"/>
                              </a:lnTo>
                              <a:lnTo>
                                <a:pt x="9" y="3"/>
                              </a:lnTo>
                              <a:lnTo>
                                <a:pt x="7" y="3"/>
                              </a:lnTo>
                              <a:lnTo>
                                <a:pt x="3" y="6"/>
                              </a:lnTo>
                              <a:lnTo>
                                <a:pt x="3" y="8"/>
                              </a:lnTo>
                              <a:lnTo>
                                <a:pt x="0" y="14"/>
                              </a:lnTo>
                              <a:lnTo>
                                <a:pt x="0" y="45"/>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961" name="Line 39"/>
                        <p:cNvSpPr>
                          <a:spLocks noChangeShapeType="1"/>
                        </p:cNvSpPr>
                        <p:nvPr/>
                      </p:nvSpPr>
                      <p:spPr bwMode="auto">
                        <a:xfrm>
                          <a:off x="2626" y="1763"/>
                          <a:ext cx="1" cy="1"/>
                        </a:xfrm>
                        <a:prstGeom prst="line">
                          <a:avLst/>
                        </a:prstGeom>
                        <a:noFill/>
                        <a:ln w="28575">
                          <a:solidFill>
                            <a:schemeClr val="tx1"/>
                          </a:solidFill>
                          <a:round/>
                          <a:headEnd/>
                          <a:tailEnd/>
                        </a:ln>
                      </p:spPr>
                      <p:txBody>
                        <a:bodyPr/>
                        <a:lstStyle/>
                        <a:p>
                          <a:endParaRPr lang="fr-CA"/>
                        </a:p>
                      </p:txBody>
                    </p:sp>
                    <p:sp>
                      <p:nvSpPr>
                        <p:cNvPr id="122962" name="Freeform 40"/>
                        <p:cNvSpPr>
                          <a:spLocks/>
                        </p:cNvSpPr>
                        <p:nvPr/>
                      </p:nvSpPr>
                      <p:spPr bwMode="auto">
                        <a:xfrm>
                          <a:off x="2622" y="1763"/>
                          <a:ext cx="11" cy="5"/>
                        </a:xfrm>
                        <a:custGeom>
                          <a:avLst/>
                          <a:gdLst>
                            <a:gd name="T0" fmla="*/ 0 w 41"/>
                            <a:gd name="T1" fmla="*/ 0 h 23"/>
                            <a:gd name="T2" fmla="*/ 0 w 41"/>
                            <a:gd name="T3" fmla="*/ 0 h 23"/>
                            <a:gd name="T4" fmla="*/ 0 w 41"/>
                            <a:gd name="T5" fmla="*/ 0 h 23"/>
                            <a:gd name="T6" fmla="*/ 0 w 41"/>
                            <a:gd name="T7" fmla="*/ 0 h 23"/>
                            <a:gd name="T8" fmla="*/ 0 w 41"/>
                            <a:gd name="T9" fmla="*/ 0 h 23"/>
                            <a:gd name="T10" fmla="*/ 0 w 41"/>
                            <a:gd name="T11" fmla="*/ 0 h 23"/>
                            <a:gd name="T12" fmla="*/ 0 w 41"/>
                            <a:gd name="T13" fmla="*/ 0 h 23"/>
                            <a:gd name="T14" fmla="*/ 0 w 41"/>
                            <a:gd name="T15" fmla="*/ 0 h 23"/>
                            <a:gd name="T16" fmla="*/ 0 w 41"/>
                            <a:gd name="T17" fmla="*/ 0 h 23"/>
                            <a:gd name="T18" fmla="*/ 0 w 41"/>
                            <a:gd name="T19" fmla="*/ 0 h 23"/>
                            <a:gd name="T20" fmla="*/ 0 w 41"/>
                            <a:gd name="T21" fmla="*/ 0 h 23"/>
                            <a:gd name="T22" fmla="*/ 0 w 41"/>
                            <a:gd name="T23" fmla="*/ 0 h 23"/>
                            <a:gd name="T24" fmla="*/ 0 w 41"/>
                            <a:gd name="T25" fmla="*/ 0 h 23"/>
                            <a:gd name="T26" fmla="*/ 0 w 41"/>
                            <a:gd name="T27" fmla="*/ 0 h 23"/>
                            <a:gd name="T28" fmla="*/ 0 w 41"/>
                            <a:gd name="T29" fmla="*/ 0 h 23"/>
                            <a:gd name="T30" fmla="*/ 0 w 41"/>
                            <a:gd name="T31" fmla="*/ 0 h 23"/>
                            <a:gd name="T32" fmla="*/ 0 w 41"/>
                            <a:gd name="T33" fmla="*/ 0 h 23"/>
                            <a:gd name="T34" fmla="*/ 0 w 41"/>
                            <a:gd name="T35" fmla="*/ 0 h 23"/>
                            <a:gd name="T36" fmla="*/ 0 w 41"/>
                            <a:gd name="T37" fmla="*/ 0 h 23"/>
                            <a:gd name="T38" fmla="*/ 0 w 41"/>
                            <a:gd name="T39" fmla="*/ 0 h 23"/>
                            <a:gd name="T40" fmla="*/ 0 w 41"/>
                            <a:gd name="T41" fmla="*/ 0 h 23"/>
                            <a:gd name="T42" fmla="*/ 0 w 41"/>
                            <a:gd name="T43" fmla="*/ 0 h 23"/>
                            <a:gd name="T44" fmla="*/ 0 w 41"/>
                            <a:gd name="T45" fmla="*/ 0 h 23"/>
                            <a:gd name="T46" fmla="*/ 0 w 41"/>
                            <a:gd name="T47" fmla="*/ 0 h 23"/>
                            <a:gd name="T48" fmla="*/ 0 w 41"/>
                            <a:gd name="T49" fmla="*/ 0 h 23"/>
                            <a:gd name="T50" fmla="*/ 0 w 41"/>
                            <a:gd name="T51" fmla="*/ 0 h 23"/>
                            <a:gd name="T52" fmla="*/ 0 w 41"/>
                            <a:gd name="T53" fmla="*/ 0 h 23"/>
                            <a:gd name="T54" fmla="*/ 0 w 41"/>
                            <a:gd name="T55" fmla="*/ 0 h 23"/>
                            <a:gd name="T56" fmla="*/ 0 w 41"/>
                            <a:gd name="T57" fmla="*/ 0 h 23"/>
                            <a:gd name="T58" fmla="*/ 0 w 41"/>
                            <a:gd name="T59" fmla="*/ 0 h 23"/>
                            <a:gd name="T60" fmla="*/ 0 w 41"/>
                            <a:gd name="T61" fmla="*/ 0 h 23"/>
                            <a:gd name="T62" fmla="*/ 0 w 41"/>
                            <a:gd name="T63" fmla="*/ 0 h 23"/>
                            <a:gd name="T64" fmla="*/ 0 w 41"/>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3"/>
                            <a:gd name="T101" fmla="*/ 41 w 41"/>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3">
                              <a:moveTo>
                                <a:pt x="13" y="0"/>
                              </a:moveTo>
                              <a:lnTo>
                                <a:pt x="9" y="0"/>
                              </a:lnTo>
                              <a:lnTo>
                                <a:pt x="9" y="3"/>
                              </a:lnTo>
                              <a:lnTo>
                                <a:pt x="7" y="3"/>
                              </a:lnTo>
                              <a:lnTo>
                                <a:pt x="3" y="6"/>
                              </a:lnTo>
                              <a:lnTo>
                                <a:pt x="3" y="8"/>
                              </a:lnTo>
                              <a:lnTo>
                                <a:pt x="0" y="12"/>
                              </a:lnTo>
                              <a:lnTo>
                                <a:pt x="0" y="14"/>
                              </a:lnTo>
                              <a:lnTo>
                                <a:pt x="3" y="17"/>
                              </a:lnTo>
                              <a:lnTo>
                                <a:pt x="3" y="19"/>
                              </a:lnTo>
                              <a:lnTo>
                                <a:pt x="7" y="23"/>
                              </a:lnTo>
                              <a:lnTo>
                                <a:pt x="9" y="23"/>
                              </a:lnTo>
                              <a:lnTo>
                                <a:pt x="22" y="23"/>
                              </a:lnTo>
                              <a:lnTo>
                                <a:pt x="32" y="23"/>
                              </a:lnTo>
                              <a:lnTo>
                                <a:pt x="35" y="23"/>
                              </a:lnTo>
                              <a:lnTo>
                                <a:pt x="39" y="19"/>
                              </a:lnTo>
                              <a:lnTo>
                                <a:pt x="39" y="17"/>
                              </a:lnTo>
                              <a:lnTo>
                                <a:pt x="41" y="14"/>
                              </a:lnTo>
                              <a:lnTo>
                                <a:pt x="41" y="12"/>
                              </a:lnTo>
                              <a:lnTo>
                                <a:pt x="39" y="8"/>
                              </a:lnTo>
                              <a:lnTo>
                                <a:pt x="39" y="6"/>
                              </a:lnTo>
                              <a:lnTo>
                                <a:pt x="35" y="3"/>
                              </a:lnTo>
                              <a:lnTo>
                                <a:pt x="32" y="3"/>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963" name="Line 41"/>
                        <p:cNvSpPr>
                          <a:spLocks noChangeShapeType="1"/>
                        </p:cNvSpPr>
                        <p:nvPr/>
                      </p:nvSpPr>
                      <p:spPr bwMode="auto">
                        <a:xfrm>
                          <a:off x="2626" y="1766"/>
                          <a:ext cx="1" cy="1"/>
                        </a:xfrm>
                        <a:prstGeom prst="line">
                          <a:avLst/>
                        </a:prstGeom>
                        <a:noFill/>
                        <a:ln w="28575">
                          <a:solidFill>
                            <a:schemeClr val="tx1"/>
                          </a:solidFill>
                          <a:round/>
                          <a:headEnd/>
                          <a:tailEnd/>
                        </a:ln>
                      </p:spPr>
                      <p:txBody>
                        <a:bodyPr/>
                        <a:lstStyle/>
                        <a:p>
                          <a:endParaRPr lang="fr-CA"/>
                        </a:p>
                      </p:txBody>
                    </p:sp>
                    <p:sp>
                      <p:nvSpPr>
                        <p:cNvPr id="122964" name="Freeform 42"/>
                        <p:cNvSpPr>
                          <a:spLocks/>
                        </p:cNvSpPr>
                        <p:nvPr/>
                      </p:nvSpPr>
                      <p:spPr bwMode="auto">
                        <a:xfrm>
                          <a:off x="2626" y="1761"/>
                          <a:ext cx="7" cy="7"/>
                        </a:xfrm>
                        <a:custGeom>
                          <a:avLst/>
                          <a:gdLst>
                            <a:gd name="T0" fmla="*/ 0 w 25"/>
                            <a:gd name="T1" fmla="*/ 0 h 36"/>
                            <a:gd name="T2" fmla="*/ 0 w 25"/>
                            <a:gd name="T3" fmla="*/ 0 h 36"/>
                            <a:gd name="T4" fmla="*/ 0 w 25"/>
                            <a:gd name="T5" fmla="*/ 0 h 36"/>
                            <a:gd name="T6" fmla="*/ 0 w 25"/>
                            <a:gd name="T7" fmla="*/ 0 h 36"/>
                            <a:gd name="T8" fmla="*/ 0 w 25"/>
                            <a:gd name="T9" fmla="*/ 0 h 36"/>
                            <a:gd name="T10" fmla="*/ 0 w 25"/>
                            <a:gd name="T11" fmla="*/ 0 h 36"/>
                            <a:gd name="T12" fmla="*/ 0 w 25"/>
                            <a:gd name="T13" fmla="*/ 0 h 36"/>
                            <a:gd name="T14" fmla="*/ 0 w 25"/>
                            <a:gd name="T15" fmla="*/ 0 h 36"/>
                            <a:gd name="T16" fmla="*/ 0 w 25"/>
                            <a:gd name="T17" fmla="*/ 0 h 36"/>
                            <a:gd name="T18" fmla="*/ 0 w 25"/>
                            <a:gd name="T19" fmla="*/ 0 h 36"/>
                            <a:gd name="T20" fmla="*/ 0 w 25"/>
                            <a:gd name="T21" fmla="*/ 0 h 36"/>
                            <a:gd name="T22" fmla="*/ 0 w 25"/>
                            <a:gd name="T23" fmla="*/ 0 h 36"/>
                            <a:gd name="T24" fmla="*/ 0 w 25"/>
                            <a:gd name="T25" fmla="*/ 0 h 36"/>
                            <a:gd name="T26" fmla="*/ 0 w 25"/>
                            <a:gd name="T27" fmla="*/ 0 h 36"/>
                            <a:gd name="T28" fmla="*/ 0 w 25"/>
                            <a:gd name="T29" fmla="*/ 0 h 36"/>
                            <a:gd name="T30" fmla="*/ 0 w 25"/>
                            <a:gd name="T31" fmla="*/ 0 h 36"/>
                            <a:gd name="T32" fmla="*/ 0 w 25"/>
                            <a:gd name="T33" fmla="*/ 0 h 36"/>
                            <a:gd name="T34" fmla="*/ 0 w 25"/>
                            <a:gd name="T35" fmla="*/ 0 h 36"/>
                            <a:gd name="T36" fmla="*/ 0 w 25"/>
                            <a:gd name="T37" fmla="*/ 0 h 36"/>
                            <a:gd name="T38" fmla="*/ 0 w 25"/>
                            <a:gd name="T39" fmla="*/ 0 h 36"/>
                            <a:gd name="T40" fmla="*/ 0 w 25"/>
                            <a:gd name="T41" fmla="*/ 0 h 36"/>
                            <a:gd name="T42" fmla="*/ 0 w 25"/>
                            <a:gd name="T43" fmla="*/ 0 h 36"/>
                            <a:gd name="T44" fmla="*/ 0 w 25"/>
                            <a:gd name="T45" fmla="*/ 0 h 36"/>
                            <a:gd name="T46" fmla="*/ 0 w 25"/>
                            <a:gd name="T47" fmla="*/ 0 h 36"/>
                            <a:gd name="T48" fmla="*/ 0 w 25"/>
                            <a:gd name="T49" fmla="*/ 0 h 36"/>
                            <a:gd name="T50" fmla="*/ 0 w 25"/>
                            <a:gd name="T51" fmla="*/ 0 h 36"/>
                            <a:gd name="T52" fmla="*/ 0 w 25"/>
                            <a:gd name="T53" fmla="*/ 0 h 36"/>
                            <a:gd name="T54" fmla="*/ 0 w 25"/>
                            <a:gd name="T55" fmla="*/ 0 h 36"/>
                            <a:gd name="T56" fmla="*/ 0 w 25"/>
                            <a:gd name="T57" fmla="*/ 0 h 36"/>
                            <a:gd name="T58" fmla="*/ 0 w 25"/>
                            <a:gd name="T59" fmla="*/ 0 h 36"/>
                            <a:gd name="T60" fmla="*/ 0 w 25"/>
                            <a:gd name="T61" fmla="*/ 0 h 36"/>
                            <a:gd name="T62" fmla="*/ 0 w 25"/>
                            <a:gd name="T63" fmla="*/ 0 h 36"/>
                            <a:gd name="T64" fmla="*/ 0 w 25"/>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36"/>
                            <a:gd name="T101" fmla="*/ 25 w 25"/>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36">
                              <a:moveTo>
                                <a:pt x="0" y="25"/>
                              </a:moveTo>
                              <a:lnTo>
                                <a:pt x="0" y="27"/>
                              </a:lnTo>
                              <a:lnTo>
                                <a:pt x="0" y="30"/>
                              </a:lnTo>
                              <a:lnTo>
                                <a:pt x="0" y="32"/>
                              </a:lnTo>
                              <a:lnTo>
                                <a:pt x="3" y="32"/>
                              </a:lnTo>
                              <a:lnTo>
                                <a:pt x="6" y="36"/>
                              </a:lnTo>
                              <a:lnTo>
                                <a:pt x="10" y="36"/>
                              </a:lnTo>
                              <a:lnTo>
                                <a:pt x="13" y="36"/>
                              </a:lnTo>
                              <a:lnTo>
                                <a:pt x="16" y="36"/>
                              </a:lnTo>
                              <a:lnTo>
                                <a:pt x="19" y="36"/>
                              </a:lnTo>
                              <a:lnTo>
                                <a:pt x="23" y="32"/>
                              </a:lnTo>
                              <a:lnTo>
                                <a:pt x="23" y="30"/>
                              </a:lnTo>
                              <a:lnTo>
                                <a:pt x="25" y="27"/>
                              </a:lnTo>
                              <a:lnTo>
                                <a:pt x="25" y="13"/>
                              </a:lnTo>
                              <a:lnTo>
                                <a:pt x="25" y="8"/>
                              </a:lnTo>
                              <a:lnTo>
                                <a:pt x="23" y="5"/>
                              </a:lnTo>
                              <a:lnTo>
                                <a:pt x="23" y="2"/>
                              </a:lnTo>
                              <a:lnTo>
                                <a:pt x="19" y="0"/>
                              </a:lnTo>
                              <a:lnTo>
                                <a:pt x="16" y="0"/>
                              </a:lnTo>
                              <a:lnTo>
                                <a:pt x="13" y="0"/>
                              </a:lnTo>
                              <a:lnTo>
                                <a:pt x="10" y="0"/>
                              </a:lnTo>
                              <a:lnTo>
                                <a:pt x="6" y="0"/>
                              </a:lnTo>
                              <a:lnTo>
                                <a:pt x="3" y="2"/>
                              </a:lnTo>
                              <a:lnTo>
                                <a:pt x="0" y="2"/>
                              </a:lnTo>
                              <a:lnTo>
                                <a:pt x="0" y="5"/>
                              </a:lnTo>
                              <a:lnTo>
                                <a:pt x="0" y="11"/>
                              </a:lnTo>
                              <a:lnTo>
                                <a:pt x="0" y="25"/>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965" name="Line 43"/>
                        <p:cNvSpPr>
                          <a:spLocks noChangeShapeType="1"/>
                        </p:cNvSpPr>
                        <p:nvPr/>
                      </p:nvSpPr>
                      <p:spPr bwMode="auto">
                        <a:xfrm>
                          <a:off x="2629" y="1761"/>
                          <a:ext cx="1" cy="1"/>
                        </a:xfrm>
                        <a:prstGeom prst="line">
                          <a:avLst/>
                        </a:prstGeom>
                        <a:noFill/>
                        <a:ln w="28575">
                          <a:solidFill>
                            <a:schemeClr val="tx1"/>
                          </a:solidFill>
                          <a:round/>
                          <a:headEnd/>
                          <a:tailEnd/>
                        </a:ln>
                      </p:spPr>
                      <p:txBody>
                        <a:bodyPr/>
                        <a:lstStyle/>
                        <a:p>
                          <a:endParaRPr lang="fr-CA"/>
                        </a:p>
                      </p:txBody>
                    </p:sp>
                    <p:sp>
                      <p:nvSpPr>
                        <p:cNvPr id="122966" name="Freeform 44"/>
                        <p:cNvSpPr>
                          <a:spLocks/>
                        </p:cNvSpPr>
                        <p:nvPr/>
                      </p:nvSpPr>
                      <p:spPr bwMode="auto">
                        <a:xfrm>
                          <a:off x="2626" y="1761"/>
                          <a:ext cx="10" cy="4"/>
                        </a:xfrm>
                        <a:custGeom>
                          <a:avLst/>
                          <a:gdLst>
                            <a:gd name="T0" fmla="*/ 0 w 38"/>
                            <a:gd name="T1" fmla="*/ 0 h 21"/>
                            <a:gd name="T2" fmla="*/ 0 w 38"/>
                            <a:gd name="T3" fmla="*/ 0 h 21"/>
                            <a:gd name="T4" fmla="*/ 0 w 38"/>
                            <a:gd name="T5" fmla="*/ 0 h 21"/>
                            <a:gd name="T6" fmla="*/ 0 w 38"/>
                            <a:gd name="T7" fmla="*/ 0 h 21"/>
                            <a:gd name="T8" fmla="*/ 0 w 38"/>
                            <a:gd name="T9" fmla="*/ 0 h 21"/>
                            <a:gd name="T10" fmla="*/ 0 w 38"/>
                            <a:gd name="T11" fmla="*/ 0 h 21"/>
                            <a:gd name="T12" fmla="*/ 0 w 38"/>
                            <a:gd name="T13" fmla="*/ 0 h 21"/>
                            <a:gd name="T14" fmla="*/ 0 w 38"/>
                            <a:gd name="T15" fmla="*/ 0 h 21"/>
                            <a:gd name="T16" fmla="*/ 0 w 38"/>
                            <a:gd name="T17" fmla="*/ 0 h 21"/>
                            <a:gd name="T18" fmla="*/ 0 w 38"/>
                            <a:gd name="T19" fmla="*/ 0 h 21"/>
                            <a:gd name="T20" fmla="*/ 0 w 38"/>
                            <a:gd name="T21" fmla="*/ 0 h 21"/>
                            <a:gd name="T22" fmla="*/ 0 w 38"/>
                            <a:gd name="T23" fmla="*/ 0 h 21"/>
                            <a:gd name="T24" fmla="*/ 0 w 38"/>
                            <a:gd name="T25" fmla="*/ 0 h 21"/>
                            <a:gd name="T26" fmla="*/ 0 w 38"/>
                            <a:gd name="T27" fmla="*/ 0 h 21"/>
                            <a:gd name="T28" fmla="*/ 0 w 38"/>
                            <a:gd name="T29" fmla="*/ 0 h 21"/>
                            <a:gd name="T30" fmla="*/ 0 w 38"/>
                            <a:gd name="T31" fmla="*/ 0 h 21"/>
                            <a:gd name="T32" fmla="*/ 0 w 38"/>
                            <a:gd name="T33" fmla="*/ 0 h 21"/>
                            <a:gd name="T34" fmla="*/ 0 w 38"/>
                            <a:gd name="T35" fmla="*/ 0 h 21"/>
                            <a:gd name="T36" fmla="*/ 0 w 38"/>
                            <a:gd name="T37" fmla="*/ 0 h 21"/>
                            <a:gd name="T38" fmla="*/ 0 w 38"/>
                            <a:gd name="T39" fmla="*/ 0 h 21"/>
                            <a:gd name="T40" fmla="*/ 0 w 38"/>
                            <a:gd name="T41" fmla="*/ 0 h 21"/>
                            <a:gd name="T42" fmla="*/ 0 w 38"/>
                            <a:gd name="T43" fmla="*/ 0 h 21"/>
                            <a:gd name="T44" fmla="*/ 0 w 38"/>
                            <a:gd name="T45" fmla="*/ 0 h 21"/>
                            <a:gd name="T46" fmla="*/ 0 w 38"/>
                            <a:gd name="T47" fmla="*/ 0 h 21"/>
                            <a:gd name="T48" fmla="*/ 0 w 38"/>
                            <a:gd name="T49" fmla="*/ 0 h 21"/>
                            <a:gd name="T50" fmla="*/ 0 w 38"/>
                            <a:gd name="T51" fmla="*/ 0 h 21"/>
                            <a:gd name="T52" fmla="*/ 0 w 38"/>
                            <a:gd name="T53" fmla="*/ 0 h 21"/>
                            <a:gd name="T54" fmla="*/ 0 w 38"/>
                            <a:gd name="T55" fmla="*/ 0 h 21"/>
                            <a:gd name="T56" fmla="*/ 0 w 38"/>
                            <a:gd name="T57" fmla="*/ 0 h 21"/>
                            <a:gd name="T58" fmla="*/ 0 w 38"/>
                            <a:gd name="T59" fmla="*/ 0 h 21"/>
                            <a:gd name="T60" fmla="*/ 0 w 38"/>
                            <a:gd name="T61" fmla="*/ 0 h 21"/>
                            <a:gd name="T62" fmla="*/ 0 w 38"/>
                            <a:gd name="T63" fmla="*/ 0 h 21"/>
                            <a:gd name="T64" fmla="*/ 0 w 38"/>
                            <a:gd name="T65" fmla="*/ 0 h 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21"/>
                            <a:gd name="T101" fmla="*/ 38 w 38"/>
                            <a:gd name="T102" fmla="*/ 21 h 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21">
                              <a:moveTo>
                                <a:pt x="13" y="0"/>
                              </a:moveTo>
                              <a:lnTo>
                                <a:pt x="10" y="0"/>
                              </a:lnTo>
                              <a:lnTo>
                                <a:pt x="6" y="0"/>
                              </a:lnTo>
                              <a:lnTo>
                                <a:pt x="3" y="2"/>
                              </a:lnTo>
                              <a:lnTo>
                                <a:pt x="0" y="2"/>
                              </a:lnTo>
                              <a:lnTo>
                                <a:pt x="0" y="5"/>
                              </a:lnTo>
                              <a:lnTo>
                                <a:pt x="0" y="8"/>
                              </a:lnTo>
                              <a:lnTo>
                                <a:pt x="0" y="11"/>
                              </a:lnTo>
                              <a:lnTo>
                                <a:pt x="0" y="13"/>
                              </a:lnTo>
                              <a:lnTo>
                                <a:pt x="0" y="16"/>
                              </a:lnTo>
                              <a:lnTo>
                                <a:pt x="3" y="19"/>
                              </a:lnTo>
                              <a:lnTo>
                                <a:pt x="6" y="19"/>
                              </a:lnTo>
                              <a:lnTo>
                                <a:pt x="10" y="21"/>
                              </a:lnTo>
                              <a:lnTo>
                                <a:pt x="23" y="21"/>
                              </a:lnTo>
                              <a:lnTo>
                                <a:pt x="29" y="21"/>
                              </a:lnTo>
                              <a:lnTo>
                                <a:pt x="32" y="19"/>
                              </a:lnTo>
                              <a:lnTo>
                                <a:pt x="36" y="19"/>
                              </a:lnTo>
                              <a:lnTo>
                                <a:pt x="38" y="16"/>
                              </a:lnTo>
                              <a:lnTo>
                                <a:pt x="38" y="13"/>
                              </a:lnTo>
                              <a:lnTo>
                                <a:pt x="38" y="11"/>
                              </a:lnTo>
                              <a:lnTo>
                                <a:pt x="38" y="8"/>
                              </a:lnTo>
                              <a:lnTo>
                                <a:pt x="38" y="5"/>
                              </a:lnTo>
                              <a:lnTo>
                                <a:pt x="38" y="2"/>
                              </a:lnTo>
                              <a:lnTo>
                                <a:pt x="36" y="2"/>
                              </a:lnTo>
                              <a:lnTo>
                                <a:pt x="32" y="0"/>
                              </a:lnTo>
                              <a:lnTo>
                                <a:pt x="25"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967" name="Line 45"/>
                        <p:cNvSpPr>
                          <a:spLocks noChangeShapeType="1"/>
                        </p:cNvSpPr>
                        <p:nvPr/>
                      </p:nvSpPr>
                      <p:spPr bwMode="auto">
                        <a:xfrm>
                          <a:off x="2629" y="1763"/>
                          <a:ext cx="1" cy="1"/>
                        </a:xfrm>
                        <a:prstGeom prst="line">
                          <a:avLst/>
                        </a:prstGeom>
                        <a:noFill/>
                        <a:ln w="28575">
                          <a:solidFill>
                            <a:schemeClr val="tx1"/>
                          </a:solidFill>
                          <a:round/>
                          <a:headEnd/>
                          <a:tailEnd/>
                        </a:ln>
                      </p:spPr>
                      <p:txBody>
                        <a:bodyPr/>
                        <a:lstStyle/>
                        <a:p>
                          <a:endParaRPr lang="fr-CA"/>
                        </a:p>
                      </p:txBody>
                    </p:sp>
                  </p:grpSp>
                  <p:grpSp>
                    <p:nvGrpSpPr>
                      <p:cNvPr id="122117" name="Group 46"/>
                      <p:cNvGrpSpPr>
                        <a:grpSpLocks/>
                      </p:cNvGrpSpPr>
                      <p:nvPr/>
                    </p:nvGrpSpPr>
                    <p:grpSpPr bwMode="auto">
                      <a:xfrm>
                        <a:off x="2629" y="1542"/>
                        <a:ext cx="347" cy="223"/>
                        <a:chOff x="2629" y="1542"/>
                        <a:chExt cx="347" cy="223"/>
                      </a:xfrm>
                    </p:grpSpPr>
                    <p:sp>
                      <p:nvSpPr>
                        <p:cNvPr id="122568" name="Freeform 47"/>
                        <p:cNvSpPr>
                          <a:spLocks/>
                        </p:cNvSpPr>
                        <p:nvPr/>
                      </p:nvSpPr>
                      <p:spPr bwMode="auto">
                        <a:xfrm>
                          <a:off x="2629" y="1757"/>
                          <a:ext cx="7" cy="8"/>
                        </a:xfrm>
                        <a:custGeom>
                          <a:avLst/>
                          <a:gdLst>
                            <a:gd name="T0" fmla="*/ 0 w 25"/>
                            <a:gd name="T1" fmla="*/ 0 h 38"/>
                            <a:gd name="T2" fmla="*/ 0 w 25"/>
                            <a:gd name="T3" fmla="*/ 0 h 38"/>
                            <a:gd name="T4" fmla="*/ 0 w 25"/>
                            <a:gd name="T5" fmla="*/ 0 h 38"/>
                            <a:gd name="T6" fmla="*/ 0 w 25"/>
                            <a:gd name="T7" fmla="*/ 0 h 38"/>
                            <a:gd name="T8" fmla="*/ 0 w 25"/>
                            <a:gd name="T9" fmla="*/ 0 h 38"/>
                            <a:gd name="T10" fmla="*/ 0 w 25"/>
                            <a:gd name="T11" fmla="*/ 0 h 38"/>
                            <a:gd name="T12" fmla="*/ 0 w 25"/>
                            <a:gd name="T13" fmla="*/ 0 h 38"/>
                            <a:gd name="T14" fmla="*/ 0 w 25"/>
                            <a:gd name="T15" fmla="*/ 0 h 38"/>
                            <a:gd name="T16" fmla="*/ 0 w 25"/>
                            <a:gd name="T17" fmla="*/ 0 h 38"/>
                            <a:gd name="T18" fmla="*/ 0 w 25"/>
                            <a:gd name="T19" fmla="*/ 0 h 38"/>
                            <a:gd name="T20" fmla="*/ 0 w 25"/>
                            <a:gd name="T21" fmla="*/ 0 h 38"/>
                            <a:gd name="T22" fmla="*/ 0 w 25"/>
                            <a:gd name="T23" fmla="*/ 0 h 38"/>
                            <a:gd name="T24" fmla="*/ 0 w 25"/>
                            <a:gd name="T25" fmla="*/ 0 h 38"/>
                            <a:gd name="T26" fmla="*/ 0 w 25"/>
                            <a:gd name="T27" fmla="*/ 0 h 38"/>
                            <a:gd name="T28" fmla="*/ 0 w 25"/>
                            <a:gd name="T29" fmla="*/ 0 h 38"/>
                            <a:gd name="T30" fmla="*/ 0 w 25"/>
                            <a:gd name="T31" fmla="*/ 0 h 38"/>
                            <a:gd name="T32" fmla="*/ 0 w 25"/>
                            <a:gd name="T33" fmla="*/ 0 h 38"/>
                            <a:gd name="T34" fmla="*/ 0 w 25"/>
                            <a:gd name="T35" fmla="*/ 0 h 38"/>
                            <a:gd name="T36" fmla="*/ 0 w 25"/>
                            <a:gd name="T37" fmla="*/ 0 h 38"/>
                            <a:gd name="T38" fmla="*/ 0 w 25"/>
                            <a:gd name="T39" fmla="*/ 0 h 38"/>
                            <a:gd name="T40" fmla="*/ 0 w 25"/>
                            <a:gd name="T41" fmla="*/ 0 h 38"/>
                            <a:gd name="T42" fmla="*/ 0 w 25"/>
                            <a:gd name="T43" fmla="*/ 0 h 38"/>
                            <a:gd name="T44" fmla="*/ 0 w 25"/>
                            <a:gd name="T45" fmla="*/ 0 h 38"/>
                            <a:gd name="T46" fmla="*/ 0 w 25"/>
                            <a:gd name="T47" fmla="*/ 0 h 38"/>
                            <a:gd name="T48" fmla="*/ 0 w 25"/>
                            <a:gd name="T49" fmla="*/ 0 h 38"/>
                            <a:gd name="T50" fmla="*/ 0 w 25"/>
                            <a:gd name="T51" fmla="*/ 0 h 38"/>
                            <a:gd name="T52" fmla="*/ 0 w 25"/>
                            <a:gd name="T53" fmla="*/ 0 h 38"/>
                            <a:gd name="T54" fmla="*/ 0 w 25"/>
                            <a:gd name="T55" fmla="*/ 0 h 38"/>
                            <a:gd name="T56" fmla="*/ 0 w 25"/>
                            <a:gd name="T57" fmla="*/ 0 h 38"/>
                            <a:gd name="T58" fmla="*/ 0 w 25"/>
                            <a:gd name="T59" fmla="*/ 0 h 38"/>
                            <a:gd name="T60" fmla="*/ 0 w 25"/>
                            <a:gd name="T61" fmla="*/ 0 h 38"/>
                            <a:gd name="T62" fmla="*/ 0 w 25"/>
                            <a:gd name="T63" fmla="*/ 0 h 38"/>
                            <a:gd name="T64" fmla="*/ 0 w 25"/>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38"/>
                            <a:gd name="T101" fmla="*/ 25 w 25"/>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38">
                              <a:moveTo>
                                <a:pt x="0" y="28"/>
                              </a:moveTo>
                              <a:lnTo>
                                <a:pt x="0" y="28"/>
                              </a:lnTo>
                              <a:lnTo>
                                <a:pt x="3" y="30"/>
                              </a:lnTo>
                              <a:lnTo>
                                <a:pt x="3" y="33"/>
                              </a:lnTo>
                              <a:lnTo>
                                <a:pt x="3" y="36"/>
                              </a:lnTo>
                              <a:lnTo>
                                <a:pt x="6" y="36"/>
                              </a:lnTo>
                              <a:lnTo>
                                <a:pt x="10" y="36"/>
                              </a:lnTo>
                              <a:lnTo>
                                <a:pt x="10" y="38"/>
                              </a:lnTo>
                              <a:lnTo>
                                <a:pt x="12" y="38"/>
                              </a:lnTo>
                              <a:lnTo>
                                <a:pt x="16" y="38"/>
                              </a:lnTo>
                              <a:lnTo>
                                <a:pt x="19" y="36"/>
                              </a:lnTo>
                              <a:lnTo>
                                <a:pt x="23" y="36"/>
                              </a:lnTo>
                              <a:lnTo>
                                <a:pt x="25" y="33"/>
                              </a:lnTo>
                              <a:lnTo>
                                <a:pt x="25" y="30"/>
                              </a:lnTo>
                              <a:lnTo>
                                <a:pt x="25" y="28"/>
                              </a:lnTo>
                              <a:lnTo>
                                <a:pt x="25" y="13"/>
                              </a:lnTo>
                              <a:lnTo>
                                <a:pt x="25" y="8"/>
                              </a:lnTo>
                              <a:lnTo>
                                <a:pt x="25" y="5"/>
                              </a:lnTo>
                              <a:lnTo>
                                <a:pt x="23" y="2"/>
                              </a:lnTo>
                              <a:lnTo>
                                <a:pt x="19" y="2"/>
                              </a:lnTo>
                              <a:lnTo>
                                <a:pt x="19" y="0"/>
                              </a:lnTo>
                              <a:lnTo>
                                <a:pt x="16" y="0"/>
                              </a:lnTo>
                              <a:lnTo>
                                <a:pt x="12" y="0"/>
                              </a:lnTo>
                              <a:lnTo>
                                <a:pt x="10" y="0"/>
                              </a:lnTo>
                              <a:lnTo>
                                <a:pt x="6" y="2"/>
                              </a:lnTo>
                              <a:lnTo>
                                <a:pt x="3" y="2"/>
                              </a:lnTo>
                              <a:lnTo>
                                <a:pt x="3" y="5"/>
                              </a:lnTo>
                              <a:lnTo>
                                <a:pt x="3" y="8"/>
                              </a:lnTo>
                              <a:lnTo>
                                <a:pt x="0" y="13"/>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569" name="Line 48"/>
                        <p:cNvSpPr>
                          <a:spLocks noChangeShapeType="1"/>
                        </p:cNvSpPr>
                        <p:nvPr/>
                      </p:nvSpPr>
                      <p:spPr bwMode="auto">
                        <a:xfrm>
                          <a:off x="2633" y="1757"/>
                          <a:ext cx="1" cy="1"/>
                        </a:xfrm>
                        <a:prstGeom prst="line">
                          <a:avLst/>
                        </a:prstGeom>
                        <a:noFill/>
                        <a:ln w="28575">
                          <a:solidFill>
                            <a:schemeClr val="tx1"/>
                          </a:solidFill>
                          <a:round/>
                          <a:headEnd/>
                          <a:tailEnd/>
                        </a:ln>
                      </p:spPr>
                      <p:txBody>
                        <a:bodyPr/>
                        <a:lstStyle/>
                        <a:p>
                          <a:endParaRPr lang="fr-CA"/>
                        </a:p>
                      </p:txBody>
                    </p:sp>
                    <p:sp>
                      <p:nvSpPr>
                        <p:cNvPr id="122570" name="Freeform 49"/>
                        <p:cNvSpPr>
                          <a:spLocks/>
                        </p:cNvSpPr>
                        <p:nvPr/>
                      </p:nvSpPr>
                      <p:spPr bwMode="auto">
                        <a:xfrm>
                          <a:off x="2629" y="1757"/>
                          <a:ext cx="14" cy="5"/>
                        </a:xfrm>
                        <a:custGeom>
                          <a:avLst/>
                          <a:gdLst>
                            <a:gd name="T0" fmla="*/ 0 w 54"/>
                            <a:gd name="T1" fmla="*/ 0 h 22"/>
                            <a:gd name="T2" fmla="*/ 0 w 54"/>
                            <a:gd name="T3" fmla="*/ 0 h 22"/>
                            <a:gd name="T4" fmla="*/ 0 w 54"/>
                            <a:gd name="T5" fmla="*/ 0 h 22"/>
                            <a:gd name="T6" fmla="*/ 0 w 54"/>
                            <a:gd name="T7" fmla="*/ 0 h 22"/>
                            <a:gd name="T8" fmla="*/ 0 w 54"/>
                            <a:gd name="T9" fmla="*/ 0 h 22"/>
                            <a:gd name="T10" fmla="*/ 0 w 54"/>
                            <a:gd name="T11" fmla="*/ 0 h 22"/>
                            <a:gd name="T12" fmla="*/ 0 w 54"/>
                            <a:gd name="T13" fmla="*/ 0 h 22"/>
                            <a:gd name="T14" fmla="*/ 0 w 54"/>
                            <a:gd name="T15" fmla="*/ 0 h 22"/>
                            <a:gd name="T16" fmla="*/ 0 w 54"/>
                            <a:gd name="T17" fmla="*/ 0 h 22"/>
                            <a:gd name="T18" fmla="*/ 0 w 54"/>
                            <a:gd name="T19" fmla="*/ 0 h 22"/>
                            <a:gd name="T20" fmla="*/ 0 w 54"/>
                            <a:gd name="T21" fmla="*/ 0 h 22"/>
                            <a:gd name="T22" fmla="*/ 0 w 54"/>
                            <a:gd name="T23" fmla="*/ 0 h 22"/>
                            <a:gd name="T24" fmla="*/ 0 w 54"/>
                            <a:gd name="T25" fmla="*/ 0 h 22"/>
                            <a:gd name="T26" fmla="*/ 0 w 54"/>
                            <a:gd name="T27" fmla="*/ 0 h 22"/>
                            <a:gd name="T28" fmla="*/ 0 w 54"/>
                            <a:gd name="T29" fmla="*/ 0 h 22"/>
                            <a:gd name="T30" fmla="*/ 0 w 54"/>
                            <a:gd name="T31" fmla="*/ 0 h 22"/>
                            <a:gd name="T32" fmla="*/ 0 w 54"/>
                            <a:gd name="T33" fmla="*/ 0 h 22"/>
                            <a:gd name="T34" fmla="*/ 0 w 54"/>
                            <a:gd name="T35" fmla="*/ 0 h 22"/>
                            <a:gd name="T36" fmla="*/ 0 w 54"/>
                            <a:gd name="T37" fmla="*/ 0 h 22"/>
                            <a:gd name="T38" fmla="*/ 0 w 54"/>
                            <a:gd name="T39" fmla="*/ 0 h 22"/>
                            <a:gd name="T40" fmla="*/ 0 w 54"/>
                            <a:gd name="T41" fmla="*/ 0 h 22"/>
                            <a:gd name="T42" fmla="*/ 0 w 54"/>
                            <a:gd name="T43" fmla="*/ 0 h 22"/>
                            <a:gd name="T44" fmla="*/ 0 w 54"/>
                            <a:gd name="T45" fmla="*/ 0 h 22"/>
                            <a:gd name="T46" fmla="*/ 0 w 54"/>
                            <a:gd name="T47" fmla="*/ 0 h 22"/>
                            <a:gd name="T48" fmla="*/ 0 w 54"/>
                            <a:gd name="T49" fmla="*/ 0 h 22"/>
                            <a:gd name="T50" fmla="*/ 0 w 54"/>
                            <a:gd name="T51" fmla="*/ 0 h 22"/>
                            <a:gd name="T52" fmla="*/ 0 w 54"/>
                            <a:gd name="T53" fmla="*/ 0 h 22"/>
                            <a:gd name="T54" fmla="*/ 0 w 54"/>
                            <a:gd name="T55" fmla="*/ 0 h 22"/>
                            <a:gd name="T56" fmla="*/ 0 w 54"/>
                            <a:gd name="T57" fmla="*/ 0 h 22"/>
                            <a:gd name="T58" fmla="*/ 0 w 54"/>
                            <a:gd name="T59" fmla="*/ 0 h 22"/>
                            <a:gd name="T60" fmla="*/ 0 w 54"/>
                            <a:gd name="T61" fmla="*/ 0 h 22"/>
                            <a:gd name="T62" fmla="*/ 0 w 54"/>
                            <a:gd name="T63" fmla="*/ 0 h 22"/>
                            <a:gd name="T64" fmla="*/ 0 w 54"/>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2"/>
                            <a:gd name="T101" fmla="*/ 54 w 54"/>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2">
                              <a:moveTo>
                                <a:pt x="12" y="0"/>
                              </a:moveTo>
                              <a:lnTo>
                                <a:pt x="10" y="0"/>
                              </a:lnTo>
                              <a:lnTo>
                                <a:pt x="6" y="2"/>
                              </a:lnTo>
                              <a:lnTo>
                                <a:pt x="3" y="2"/>
                              </a:lnTo>
                              <a:lnTo>
                                <a:pt x="3" y="5"/>
                              </a:lnTo>
                              <a:lnTo>
                                <a:pt x="3" y="8"/>
                              </a:lnTo>
                              <a:lnTo>
                                <a:pt x="0" y="8"/>
                              </a:lnTo>
                              <a:lnTo>
                                <a:pt x="0" y="11"/>
                              </a:lnTo>
                              <a:lnTo>
                                <a:pt x="0" y="13"/>
                              </a:lnTo>
                              <a:lnTo>
                                <a:pt x="3" y="17"/>
                              </a:lnTo>
                              <a:lnTo>
                                <a:pt x="3" y="19"/>
                              </a:lnTo>
                              <a:lnTo>
                                <a:pt x="6" y="19"/>
                              </a:lnTo>
                              <a:lnTo>
                                <a:pt x="10" y="22"/>
                              </a:lnTo>
                              <a:lnTo>
                                <a:pt x="38" y="22"/>
                              </a:lnTo>
                              <a:lnTo>
                                <a:pt x="45" y="22"/>
                              </a:lnTo>
                              <a:lnTo>
                                <a:pt x="47" y="22"/>
                              </a:lnTo>
                              <a:lnTo>
                                <a:pt x="51" y="19"/>
                              </a:lnTo>
                              <a:lnTo>
                                <a:pt x="54" y="17"/>
                              </a:lnTo>
                              <a:lnTo>
                                <a:pt x="54" y="13"/>
                              </a:lnTo>
                              <a:lnTo>
                                <a:pt x="54" y="11"/>
                              </a:lnTo>
                              <a:lnTo>
                                <a:pt x="54" y="8"/>
                              </a:lnTo>
                              <a:lnTo>
                                <a:pt x="54" y="5"/>
                              </a:lnTo>
                              <a:lnTo>
                                <a:pt x="51" y="2"/>
                              </a:lnTo>
                              <a:lnTo>
                                <a:pt x="47" y="0"/>
                              </a:lnTo>
                              <a:lnTo>
                                <a:pt x="41"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571" name="Line 50"/>
                        <p:cNvSpPr>
                          <a:spLocks noChangeShapeType="1"/>
                        </p:cNvSpPr>
                        <p:nvPr/>
                      </p:nvSpPr>
                      <p:spPr bwMode="auto">
                        <a:xfrm>
                          <a:off x="2637" y="1759"/>
                          <a:ext cx="1" cy="1"/>
                        </a:xfrm>
                        <a:prstGeom prst="line">
                          <a:avLst/>
                        </a:prstGeom>
                        <a:noFill/>
                        <a:ln w="28575">
                          <a:solidFill>
                            <a:schemeClr val="tx1"/>
                          </a:solidFill>
                          <a:round/>
                          <a:headEnd/>
                          <a:tailEnd/>
                        </a:ln>
                      </p:spPr>
                      <p:txBody>
                        <a:bodyPr/>
                        <a:lstStyle/>
                        <a:p>
                          <a:endParaRPr lang="fr-CA"/>
                        </a:p>
                      </p:txBody>
                    </p:sp>
                    <p:sp>
                      <p:nvSpPr>
                        <p:cNvPr id="122572" name="Freeform 51"/>
                        <p:cNvSpPr>
                          <a:spLocks/>
                        </p:cNvSpPr>
                        <p:nvPr/>
                      </p:nvSpPr>
                      <p:spPr bwMode="auto">
                        <a:xfrm>
                          <a:off x="2637" y="1747"/>
                          <a:ext cx="6" cy="15"/>
                        </a:xfrm>
                        <a:custGeom>
                          <a:avLst/>
                          <a:gdLst>
                            <a:gd name="T0" fmla="*/ 0 w 25"/>
                            <a:gd name="T1" fmla="*/ 0 h 71"/>
                            <a:gd name="T2" fmla="*/ 0 w 25"/>
                            <a:gd name="T3" fmla="*/ 0 h 71"/>
                            <a:gd name="T4" fmla="*/ 0 w 25"/>
                            <a:gd name="T5" fmla="*/ 0 h 71"/>
                            <a:gd name="T6" fmla="*/ 0 w 25"/>
                            <a:gd name="T7" fmla="*/ 0 h 71"/>
                            <a:gd name="T8" fmla="*/ 0 w 25"/>
                            <a:gd name="T9" fmla="*/ 0 h 71"/>
                            <a:gd name="T10" fmla="*/ 0 w 25"/>
                            <a:gd name="T11" fmla="*/ 0 h 71"/>
                            <a:gd name="T12" fmla="*/ 0 w 25"/>
                            <a:gd name="T13" fmla="*/ 0 h 71"/>
                            <a:gd name="T14" fmla="*/ 0 w 25"/>
                            <a:gd name="T15" fmla="*/ 0 h 71"/>
                            <a:gd name="T16" fmla="*/ 0 w 25"/>
                            <a:gd name="T17" fmla="*/ 0 h 71"/>
                            <a:gd name="T18" fmla="*/ 0 w 25"/>
                            <a:gd name="T19" fmla="*/ 0 h 71"/>
                            <a:gd name="T20" fmla="*/ 0 w 25"/>
                            <a:gd name="T21" fmla="*/ 0 h 71"/>
                            <a:gd name="T22" fmla="*/ 0 w 25"/>
                            <a:gd name="T23" fmla="*/ 0 h 71"/>
                            <a:gd name="T24" fmla="*/ 0 w 25"/>
                            <a:gd name="T25" fmla="*/ 0 h 71"/>
                            <a:gd name="T26" fmla="*/ 0 w 25"/>
                            <a:gd name="T27" fmla="*/ 0 h 71"/>
                            <a:gd name="T28" fmla="*/ 0 w 25"/>
                            <a:gd name="T29" fmla="*/ 0 h 71"/>
                            <a:gd name="T30" fmla="*/ 0 w 25"/>
                            <a:gd name="T31" fmla="*/ 0 h 71"/>
                            <a:gd name="T32" fmla="*/ 0 w 25"/>
                            <a:gd name="T33" fmla="*/ 0 h 71"/>
                            <a:gd name="T34" fmla="*/ 0 w 25"/>
                            <a:gd name="T35" fmla="*/ 0 h 71"/>
                            <a:gd name="T36" fmla="*/ 0 w 25"/>
                            <a:gd name="T37" fmla="*/ 0 h 71"/>
                            <a:gd name="T38" fmla="*/ 0 w 25"/>
                            <a:gd name="T39" fmla="*/ 0 h 71"/>
                            <a:gd name="T40" fmla="*/ 0 w 25"/>
                            <a:gd name="T41" fmla="*/ 0 h 71"/>
                            <a:gd name="T42" fmla="*/ 0 w 25"/>
                            <a:gd name="T43" fmla="*/ 0 h 71"/>
                            <a:gd name="T44" fmla="*/ 0 w 25"/>
                            <a:gd name="T45" fmla="*/ 0 h 71"/>
                            <a:gd name="T46" fmla="*/ 0 w 25"/>
                            <a:gd name="T47" fmla="*/ 0 h 71"/>
                            <a:gd name="T48" fmla="*/ 0 w 25"/>
                            <a:gd name="T49" fmla="*/ 0 h 71"/>
                            <a:gd name="T50" fmla="*/ 0 w 25"/>
                            <a:gd name="T51" fmla="*/ 0 h 71"/>
                            <a:gd name="T52" fmla="*/ 0 w 25"/>
                            <a:gd name="T53" fmla="*/ 0 h 71"/>
                            <a:gd name="T54" fmla="*/ 0 w 25"/>
                            <a:gd name="T55" fmla="*/ 0 h 71"/>
                            <a:gd name="T56" fmla="*/ 0 w 25"/>
                            <a:gd name="T57" fmla="*/ 0 h 71"/>
                            <a:gd name="T58" fmla="*/ 0 w 25"/>
                            <a:gd name="T59" fmla="*/ 0 h 71"/>
                            <a:gd name="T60" fmla="*/ 0 w 25"/>
                            <a:gd name="T61" fmla="*/ 0 h 71"/>
                            <a:gd name="T62" fmla="*/ 0 w 25"/>
                            <a:gd name="T63" fmla="*/ 0 h 71"/>
                            <a:gd name="T64" fmla="*/ 0 w 25"/>
                            <a:gd name="T65" fmla="*/ 0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71"/>
                            <a:gd name="T101" fmla="*/ 25 w 25"/>
                            <a:gd name="T102" fmla="*/ 71 h 7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71">
                              <a:moveTo>
                                <a:pt x="0" y="60"/>
                              </a:moveTo>
                              <a:lnTo>
                                <a:pt x="0" y="62"/>
                              </a:lnTo>
                              <a:lnTo>
                                <a:pt x="3" y="66"/>
                              </a:lnTo>
                              <a:lnTo>
                                <a:pt x="3" y="68"/>
                              </a:lnTo>
                              <a:lnTo>
                                <a:pt x="5" y="68"/>
                              </a:lnTo>
                              <a:lnTo>
                                <a:pt x="9" y="71"/>
                              </a:lnTo>
                              <a:lnTo>
                                <a:pt x="12" y="71"/>
                              </a:lnTo>
                              <a:lnTo>
                                <a:pt x="16" y="71"/>
                              </a:lnTo>
                              <a:lnTo>
                                <a:pt x="18" y="71"/>
                              </a:lnTo>
                              <a:lnTo>
                                <a:pt x="22" y="68"/>
                              </a:lnTo>
                              <a:lnTo>
                                <a:pt x="25" y="66"/>
                              </a:lnTo>
                              <a:lnTo>
                                <a:pt x="25" y="62"/>
                              </a:lnTo>
                              <a:lnTo>
                                <a:pt x="25" y="17"/>
                              </a:lnTo>
                              <a:lnTo>
                                <a:pt x="25" y="9"/>
                              </a:lnTo>
                              <a:lnTo>
                                <a:pt x="25" y="6"/>
                              </a:lnTo>
                              <a:lnTo>
                                <a:pt x="22" y="4"/>
                              </a:lnTo>
                              <a:lnTo>
                                <a:pt x="18" y="0"/>
                              </a:lnTo>
                              <a:lnTo>
                                <a:pt x="16" y="0"/>
                              </a:lnTo>
                              <a:lnTo>
                                <a:pt x="12" y="0"/>
                              </a:lnTo>
                              <a:lnTo>
                                <a:pt x="9" y="0"/>
                              </a:lnTo>
                              <a:lnTo>
                                <a:pt x="5" y="4"/>
                              </a:lnTo>
                              <a:lnTo>
                                <a:pt x="3" y="4"/>
                              </a:lnTo>
                              <a:lnTo>
                                <a:pt x="3" y="6"/>
                              </a:lnTo>
                              <a:lnTo>
                                <a:pt x="3" y="9"/>
                              </a:lnTo>
                              <a:lnTo>
                                <a:pt x="0" y="15"/>
                              </a:lnTo>
                              <a:lnTo>
                                <a:pt x="0" y="6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573" name="Line 52"/>
                        <p:cNvSpPr>
                          <a:spLocks noChangeShapeType="1"/>
                        </p:cNvSpPr>
                        <p:nvPr/>
                      </p:nvSpPr>
                      <p:spPr bwMode="auto">
                        <a:xfrm>
                          <a:off x="2640" y="1747"/>
                          <a:ext cx="1" cy="1"/>
                        </a:xfrm>
                        <a:prstGeom prst="line">
                          <a:avLst/>
                        </a:prstGeom>
                        <a:noFill/>
                        <a:ln w="28575">
                          <a:solidFill>
                            <a:schemeClr val="tx1"/>
                          </a:solidFill>
                          <a:round/>
                          <a:headEnd/>
                          <a:tailEnd/>
                        </a:ln>
                      </p:spPr>
                      <p:txBody>
                        <a:bodyPr/>
                        <a:lstStyle/>
                        <a:p>
                          <a:endParaRPr lang="fr-CA"/>
                        </a:p>
                      </p:txBody>
                    </p:sp>
                    <p:sp>
                      <p:nvSpPr>
                        <p:cNvPr id="122574" name="Freeform 53"/>
                        <p:cNvSpPr>
                          <a:spLocks/>
                        </p:cNvSpPr>
                        <p:nvPr/>
                      </p:nvSpPr>
                      <p:spPr bwMode="auto">
                        <a:xfrm>
                          <a:off x="2637" y="1747"/>
                          <a:ext cx="24" cy="5"/>
                        </a:xfrm>
                        <a:custGeom>
                          <a:avLst/>
                          <a:gdLst>
                            <a:gd name="T0" fmla="*/ 0 w 98"/>
                            <a:gd name="T1" fmla="*/ 0 h 23"/>
                            <a:gd name="T2" fmla="*/ 0 w 98"/>
                            <a:gd name="T3" fmla="*/ 0 h 23"/>
                            <a:gd name="T4" fmla="*/ 0 w 98"/>
                            <a:gd name="T5" fmla="*/ 0 h 23"/>
                            <a:gd name="T6" fmla="*/ 0 w 98"/>
                            <a:gd name="T7" fmla="*/ 0 h 23"/>
                            <a:gd name="T8" fmla="*/ 0 w 98"/>
                            <a:gd name="T9" fmla="*/ 0 h 23"/>
                            <a:gd name="T10" fmla="*/ 0 w 98"/>
                            <a:gd name="T11" fmla="*/ 0 h 23"/>
                            <a:gd name="T12" fmla="*/ 0 w 98"/>
                            <a:gd name="T13" fmla="*/ 0 h 23"/>
                            <a:gd name="T14" fmla="*/ 0 w 98"/>
                            <a:gd name="T15" fmla="*/ 0 h 23"/>
                            <a:gd name="T16" fmla="*/ 0 w 98"/>
                            <a:gd name="T17" fmla="*/ 0 h 23"/>
                            <a:gd name="T18" fmla="*/ 0 w 98"/>
                            <a:gd name="T19" fmla="*/ 0 h 23"/>
                            <a:gd name="T20" fmla="*/ 0 w 98"/>
                            <a:gd name="T21" fmla="*/ 0 h 23"/>
                            <a:gd name="T22" fmla="*/ 0 w 98"/>
                            <a:gd name="T23" fmla="*/ 0 h 23"/>
                            <a:gd name="T24" fmla="*/ 0 w 98"/>
                            <a:gd name="T25" fmla="*/ 0 h 23"/>
                            <a:gd name="T26" fmla="*/ 0 w 98"/>
                            <a:gd name="T27" fmla="*/ 0 h 23"/>
                            <a:gd name="T28" fmla="*/ 0 w 98"/>
                            <a:gd name="T29" fmla="*/ 0 h 23"/>
                            <a:gd name="T30" fmla="*/ 0 w 98"/>
                            <a:gd name="T31" fmla="*/ 0 h 23"/>
                            <a:gd name="T32" fmla="*/ 0 w 98"/>
                            <a:gd name="T33" fmla="*/ 0 h 23"/>
                            <a:gd name="T34" fmla="*/ 0 w 98"/>
                            <a:gd name="T35" fmla="*/ 0 h 23"/>
                            <a:gd name="T36" fmla="*/ 0 w 98"/>
                            <a:gd name="T37" fmla="*/ 0 h 23"/>
                            <a:gd name="T38" fmla="*/ 0 w 98"/>
                            <a:gd name="T39" fmla="*/ 0 h 23"/>
                            <a:gd name="T40" fmla="*/ 0 w 98"/>
                            <a:gd name="T41" fmla="*/ 0 h 23"/>
                            <a:gd name="T42" fmla="*/ 0 w 98"/>
                            <a:gd name="T43" fmla="*/ 0 h 23"/>
                            <a:gd name="T44" fmla="*/ 0 w 98"/>
                            <a:gd name="T45" fmla="*/ 0 h 23"/>
                            <a:gd name="T46" fmla="*/ 0 w 98"/>
                            <a:gd name="T47" fmla="*/ 0 h 23"/>
                            <a:gd name="T48" fmla="*/ 0 w 98"/>
                            <a:gd name="T49" fmla="*/ 0 h 23"/>
                            <a:gd name="T50" fmla="*/ 0 w 98"/>
                            <a:gd name="T51" fmla="*/ 0 h 23"/>
                            <a:gd name="T52" fmla="*/ 0 w 98"/>
                            <a:gd name="T53" fmla="*/ 0 h 23"/>
                            <a:gd name="T54" fmla="*/ 0 w 98"/>
                            <a:gd name="T55" fmla="*/ 0 h 23"/>
                            <a:gd name="T56" fmla="*/ 0 w 98"/>
                            <a:gd name="T57" fmla="*/ 0 h 23"/>
                            <a:gd name="T58" fmla="*/ 0 w 98"/>
                            <a:gd name="T59" fmla="*/ 0 h 23"/>
                            <a:gd name="T60" fmla="*/ 0 w 98"/>
                            <a:gd name="T61" fmla="*/ 0 h 23"/>
                            <a:gd name="T62" fmla="*/ 0 w 98"/>
                            <a:gd name="T63" fmla="*/ 0 h 23"/>
                            <a:gd name="T64" fmla="*/ 0 w 98"/>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8"/>
                            <a:gd name="T100" fmla="*/ 0 h 23"/>
                            <a:gd name="T101" fmla="*/ 98 w 98"/>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8" h="23">
                              <a:moveTo>
                                <a:pt x="12" y="0"/>
                              </a:moveTo>
                              <a:lnTo>
                                <a:pt x="12" y="0"/>
                              </a:lnTo>
                              <a:lnTo>
                                <a:pt x="9" y="0"/>
                              </a:lnTo>
                              <a:lnTo>
                                <a:pt x="5" y="4"/>
                              </a:lnTo>
                              <a:lnTo>
                                <a:pt x="3" y="4"/>
                              </a:lnTo>
                              <a:lnTo>
                                <a:pt x="3" y="6"/>
                              </a:lnTo>
                              <a:lnTo>
                                <a:pt x="3" y="9"/>
                              </a:lnTo>
                              <a:lnTo>
                                <a:pt x="0" y="9"/>
                              </a:lnTo>
                              <a:lnTo>
                                <a:pt x="0" y="12"/>
                              </a:lnTo>
                              <a:lnTo>
                                <a:pt x="0" y="15"/>
                              </a:lnTo>
                              <a:lnTo>
                                <a:pt x="3" y="17"/>
                              </a:lnTo>
                              <a:lnTo>
                                <a:pt x="3" y="21"/>
                              </a:lnTo>
                              <a:lnTo>
                                <a:pt x="5" y="21"/>
                              </a:lnTo>
                              <a:lnTo>
                                <a:pt x="9" y="23"/>
                              </a:lnTo>
                              <a:lnTo>
                                <a:pt x="12" y="23"/>
                              </a:lnTo>
                              <a:lnTo>
                                <a:pt x="83" y="23"/>
                              </a:lnTo>
                              <a:lnTo>
                                <a:pt x="89" y="23"/>
                              </a:lnTo>
                              <a:lnTo>
                                <a:pt x="93" y="21"/>
                              </a:lnTo>
                              <a:lnTo>
                                <a:pt x="96" y="21"/>
                              </a:lnTo>
                              <a:lnTo>
                                <a:pt x="96" y="17"/>
                              </a:lnTo>
                              <a:lnTo>
                                <a:pt x="98" y="17"/>
                              </a:lnTo>
                              <a:lnTo>
                                <a:pt x="98" y="15"/>
                              </a:lnTo>
                              <a:lnTo>
                                <a:pt x="98" y="12"/>
                              </a:lnTo>
                              <a:lnTo>
                                <a:pt x="98" y="9"/>
                              </a:lnTo>
                              <a:lnTo>
                                <a:pt x="96" y="6"/>
                              </a:lnTo>
                              <a:lnTo>
                                <a:pt x="96" y="4"/>
                              </a:lnTo>
                              <a:lnTo>
                                <a:pt x="93" y="4"/>
                              </a:lnTo>
                              <a:lnTo>
                                <a:pt x="89" y="0"/>
                              </a:lnTo>
                              <a:lnTo>
                                <a:pt x="83"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575" name="Line 54"/>
                        <p:cNvSpPr>
                          <a:spLocks noChangeShapeType="1"/>
                        </p:cNvSpPr>
                        <p:nvPr/>
                      </p:nvSpPr>
                      <p:spPr bwMode="auto">
                        <a:xfrm>
                          <a:off x="2655" y="1750"/>
                          <a:ext cx="1" cy="1"/>
                        </a:xfrm>
                        <a:prstGeom prst="line">
                          <a:avLst/>
                        </a:prstGeom>
                        <a:noFill/>
                        <a:ln w="28575">
                          <a:solidFill>
                            <a:schemeClr val="tx1"/>
                          </a:solidFill>
                          <a:round/>
                          <a:headEnd/>
                          <a:tailEnd/>
                        </a:ln>
                      </p:spPr>
                      <p:txBody>
                        <a:bodyPr/>
                        <a:lstStyle/>
                        <a:p>
                          <a:endParaRPr lang="fr-CA"/>
                        </a:p>
                      </p:txBody>
                    </p:sp>
                    <p:sp>
                      <p:nvSpPr>
                        <p:cNvPr id="122576" name="Freeform 55"/>
                        <p:cNvSpPr>
                          <a:spLocks/>
                        </p:cNvSpPr>
                        <p:nvPr/>
                      </p:nvSpPr>
                      <p:spPr bwMode="auto">
                        <a:xfrm>
                          <a:off x="2655" y="1744"/>
                          <a:ext cx="6" cy="8"/>
                        </a:xfrm>
                        <a:custGeom>
                          <a:avLst/>
                          <a:gdLst>
                            <a:gd name="T0" fmla="*/ 0 w 24"/>
                            <a:gd name="T1" fmla="*/ 0 h 38"/>
                            <a:gd name="T2" fmla="*/ 0 w 24"/>
                            <a:gd name="T3" fmla="*/ 0 h 38"/>
                            <a:gd name="T4" fmla="*/ 0 w 24"/>
                            <a:gd name="T5" fmla="*/ 0 h 38"/>
                            <a:gd name="T6" fmla="*/ 0 w 24"/>
                            <a:gd name="T7" fmla="*/ 0 h 38"/>
                            <a:gd name="T8" fmla="*/ 0 w 24"/>
                            <a:gd name="T9" fmla="*/ 0 h 38"/>
                            <a:gd name="T10" fmla="*/ 0 w 24"/>
                            <a:gd name="T11" fmla="*/ 0 h 38"/>
                            <a:gd name="T12" fmla="*/ 0 w 24"/>
                            <a:gd name="T13" fmla="*/ 0 h 38"/>
                            <a:gd name="T14" fmla="*/ 0 w 24"/>
                            <a:gd name="T15" fmla="*/ 0 h 38"/>
                            <a:gd name="T16" fmla="*/ 0 w 24"/>
                            <a:gd name="T17" fmla="*/ 0 h 38"/>
                            <a:gd name="T18" fmla="*/ 0 w 24"/>
                            <a:gd name="T19" fmla="*/ 0 h 38"/>
                            <a:gd name="T20" fmla="*/ 0 w 24"/>
                            <a:gd name="T21" fmla="*/ 0 h 38"/>
                            <a:gd name="T22" fmla="*/ 0 w 24"/>
                            <a:gd name="T23" fmla="*/ 0 h 38"/>
                            <a:gd name="T24" fmla="*/ 0 w 24"/>
                            <a:gd name="T25" fmla="*/ 0 h 38"/>
                            <a:gd name="T26" fmla="*/ 0 w 24"/>
                            <a:gd name="T27" fmla="*/ 0 h 38"/>
                            <a:gd name="T28" fmla="*/ 0 w 24"/>
                            <a:gd name="T29" fmla="*/ 0 h 38"/>
                            <a:gd name="T30" fmla="*/ 0 w 24"/>
                            <a:gd name="T31" fmla="*/ 0 h 38"/>
                            <a:gd name="T32" fmla="*/ 0 w 24"/>
                            <a:gd name="T33" fmla="*/ 0 h 38"/>
                            <a:gd name="T34" fmla="*/ 0 w 24"/>
                            <a:gd name="T35" fmla="*/ 0 h 38"/>
                            <a:gd name="T36" fmla="*/ 0 w 24"/>
                            <a:gd name="T37" fmla="*/ 0 h 38"/>
                            <a:gd name="T38" fmla="*/ 0 w 24"/>
                            <a:gd name="T39" fmla="*/ 0 h 38"/>
                            <a:gd name="T40" fmla="*/ 0 w 24"/>
                            <a:gd name="T41" fmla="*/ 0 h 38"/>
                            <a:gd name="T42" fmla="*/ 0 w 24"/>
                            <a:gd name="T43" fmla="*/ 0 h 38"/>
                            <a:gd name="T44" fmla="*/ 0 w 24"/>
                            <a:gd name="T45" fmla="*/ 0 h 38"/>
                            <a:gd name="T46" fmla="*/ 0 w 24"/>
                            <a:gd name="T47" fmla="*/ 0 h 38"/>
                            <a:gd name="T48" fmla="*/ 0 w 24"/>
                            <a:gd name="T49" fmla="*/ 0 h 38"/>
                            <a:gd name="T50" fmla="*/ 0 w 24"/>
                            <a:gd name="T51" fmla="*/ 0 h 38"/>
                            <a:gd name="T52" fmla="*/ 0 w 24"/>
                            <a:gd name="T53" fmla="*/ 0 h 38"/>
                            <a:gd name="T54" fmla="*/ 0 w 24"/>
                            <a:gd name="T55" fmla="*/ 0 h 38"/>
                            <a:gd name="T56" fmla="*/ 0 w 24"/>
                            <a:gd name="T57" fmla="*/ 0 h 38"/>
                            <a:gd name="T58" fmla="*/ 0 w 24"/>
                            <a:gd name="T59" fmla="*/ 0 h 38"/>
                            <a:gd name="T60" fmla="*/ 0 w 24"/>
                            <a:gd name="T61" fmla="*/ 0 h 38"/>
                            <a:gd name="T62" fmla="*/ 0 w 24"/>
                            <a:gd name="T63" fmla="*/ 0 h 38"/>
                            <a:gd name="T64" fmla="*/ 0 w 24"/>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
                            <a:gd name="T100" fmla="*/ 0 h 38"/>
                            <a:gd name="T101" fmla="*/ 24 w 24"/>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 h="38">
                              <a:moveTo>
                                <a:pt x="0" y="27"/>
                              </a:moveTo>
                              <a:lnTo>
                                <a:pt x="0" y="30"/>
                              </a:lnTo>
                              <a:lnTo>
                                <a:pt x="0" y="32"/>
                              </a:lnTo>
                              <a:lnTo>
                                <a:pt x="2" y="32"/>
                              </a:lnTo>
                              <a:lnTo>
                                <a:pt x="2" y="36"/>
                              </a:lnTo>
                              <a:lnTo>
                                <a:pt x="6" y="36"/>
                              </a:lnTo>
                              <a:lnTo>
                                <a:pt x="6" y="38"/>
                              </a:lnTo>
                              <a:lnTo>
                                <a:pt x="9" y="38"/>
                              </a:lnTo>
                              <a:lnTo>
                                <a:pt x="13" y="38"/>
                              </a:lnTo>
                              <a:lnTo>
                                <a:pt x="15" y="38"/>
                              </a:lnTo>
                              <a:lnTo>
                                <a:pt x="19" y="36"/>
                              </a:lnTo>
                              <a:lnTo>
                                <a:pt x="22" y="36"/>
                              </a:lnTo>
                              <a:lnTo>
                                <a:pt x="22" y="32"/>
                              </a:lnTo>
                              <a:lnTo>
                                <a:pt x="24" y="32"/>
                              </a:lnTo>
                              <a:lnTo>
                                <a:pt x="24" y="30"/>
                              </a:lnTo>
                              <a:lnTo>
                                <a:pt x="24" y="15"/>
                              </a:lnTo>
                              <a:lnTo>
                                <a:pt x="24" y="11"/>
                              </a:lnTo>
                              <a:lnTo>
                                <a:pt x="24" y="7"/>
                              </a:lnTo>
                              <a:lnTo>
                                <a:pt x="22" y="5"/>
                              </a:lnTo>
                              <a:lnTo>
                                <a:pt x="19" y="2"/>
                              </a:lnTo>
                              <a:lnTo>
                                <a:pt x="15" y="2"/>
                              </a:lnTo>
                              <a:lnTo>
                                <a:pt x="13" y="0"/>
                              </a:lnTo>
                              <a:lnTo>
                                <a:pt x="9" y="2"/>
                              </a:lnTo>
                              <a:lnTo>
                                <a:pt x="6" y="2"/>
                              </a:lnTo>
                              <a:lnTo>
                                <a:pt x="2" y="5"/>
                              </a:lnTo>
                              <a:lnTo>
                                <a:pt x="0" y="7"/>
                              </a:lnTo>
                              <a:lnTo>
                                <a:pt x="0" y="13"/>
                              </a:lnTo>
                              <a:lnTo>
                                <a:pt x="0" y="27"/>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577" name="Line 56"/>
                        <p:cNvSpPr>
                          <a:spLocks noChangeShapeType="1"/>
                        </p:cNvSpPr>
                        <p:nvPr/>
                      </p:nvSpPr>
                      <p:spPr bwMode="auto">
                        <a:xfrm>
                          <a:off x="2658" y="1744"/>
                          <a:ext cx="1" cy="1"/>
                        </a:xfrm>
                        <a:prstGeom prst="line">
                          <a:avLst/>
                        </a:prstGeom>
                        <a:noFill/>
                        <a:ln w="28575">
                          <a:solidFill>
                            <a:schemeClr val="tx1"/>
                          </a:solidFill>
                          <a:round/>
                          <a:headEnd/>
                          <a:tailEnd/>
                        </a:ln>
                      </p:spPr>
                      <p:txBody>
                        <a:bodyPr/>
                        <a:lstStyle/>
                        <a:p>
                          <a:endParaRPr lang="fr-CA"/>
                        </a:p>
                      </p:txBody>
                    </p:sp>
                    <p:sp>
                      <p:nvSpPr>
                        <p:cNvPr id="122578" name="Freeform 57"/>
                        <p:cNvSpPr>
                          <a:spLocks/>
                        </p:cNvSpPr>
                        <p:nvPr/>
                      </p:nvSpPr>
                      <p:spPr bwMode="auto">
                        <a:xfrm>
                          <a:off x="2655" y="1744"/>
                          <a:ext cx="14" cy="5"/>
                        </a:xfrm>
                        <a:custGeom>
                          <a:avLst/>
                          <a:gdLst>
                            <a:gd name="T0" fmla="*/ 0 w 54"/>
                            <a:gd name="T1" fmla="*/ 0 h 21"/>
                            <a:gd name="T2" fmla="*/ 0 w 54"/>
                            <a:gd name="T3" fmla="*/ 0 h 21"/>
                            <a:gd name="T4" fmla="*/ 0 w 54"/>
                            <a:gd name="T5" fmla="*/ 0 h 21"/>
                            <a:gd name="T6" fmla="*/ 0 w 54"/>
                            <a:gd name="T7" fmla="*/ 0 h 21"/>
                            <a:gd name="T8" fmla="*/ 0 w 54"/>
                            <a:gd name="T9" fmla="*/ 0 h 21"/>
                            <a:gd name="T10" fmla="*/ 0 w 54"/>
                            <a:gd name="T11" fmla="*/ 0 h 21"/>
                            <a:gd name="T12" fmla="*/ 0 w 54"/>
                            <a:gd name="T13" fmla="*/ 0 h 21"/>
                            <a:gd name="T14" fmla="*/ 0 w 54"/>
                            <a:gd name="T15" fmla="*/ 0 h 21"/>
                            <a:gd name="T16" fmla="*/ 0 w 54"/>
                            <a:gd name="T17" fmla="*/ 0 h 21"/>
                            <a:gd name="T18" fmla="*/ 0 w 54"/>
                            <a:gd name="T19" fmla="*/ 0 h 21"/>
                            <a:gd name="T20" fmla="*/ 0 w 54"/>
                            <a:gd name="T21" fmla="*/ 0 h 21"/>
                            <a:gd name="T22" fmla="*/ 0 w 54"/>
                            <a:gd name="T23" fmla="*/ 0 h 21"/>
                            <a:gd name="T24" fmla="*/ 0 w 54"/>
                            <a:gd name="T25" fmla="*/ 0 h 21"/>
                            <a:gd name="T26" fmla="*/ 0 w 54"/>
                            <a:gd name="T27" fmla="*/ 0 h 21"/>
                            <a:gd name="T28" fmla="*/ 0 w 54"/>
                            <a:gd name="T29" fmla="*/ 0 h 21"/>
                            <a:gd name="T30" fmla="*/ 0 w 54"/>
                            <a:gd name="T31" fmla="*/ 0 h 21"/>
                            <a:gd name="T32" fmla="*/ 0 w 54"/>
                            <a:gd name="T33" fmla="*/ 0 h 21"/>
                            <a:gd name="T34" fmla="*/ 0 w 54"/>
                            <a:gd name="T35" fmla="*/ 0 h 21"/>
                            <a:gd name="T36" fmla="*/ 0 w 54"/>
                            <a:gd name="T37" fmla="*/ 0 h 21"/>
                            <a:gd name="T38" fmla="*/ 0 w 54"/>
                            <a:gd name="T39" fmla="*/ 0 h 21"/>
                            <a:gd name="T40" fmla="*/ 0 w 54"/>
                            <a:gd name="T41" fmla="*/ 0 h 21"/>
                            <a:gd name="T42" fmla="*/ 0 w 54"/>
                            <a:gd name="T43" fmla="*/ 0 h 21"/>
                            <a:gd name="T44" fmla="*/ 0 w 54"/>
                            <a:gd name="T45" fmla="*/ 0 h 21"/>
                            <a:gd name="T46" fmla="*/ 0 w 54"/>
                            <a:gd name="T47" fmla="*/ 0 h 21"/>
                            <a:gd name="T48" fmla="*/ 0 w 54"/>
                            <a:gd name="T49" fmla="*/ 0 h 21"/>
                            <a:gd name="T50" fmla="*/ 0 w 54"/>
                            <a:gd name="T51" fmla="*/ 0 h 21"/>
                            <a:gd name="T52" fmla="*/ 0 w 54"/>
                            <a:gd name="T53" fmla="*/ 0 h 21"/>
                            <a:gd name="T54" fmla="*/ 0 w 54"/>
                            <a:gd name="T55" fmla="*/ 0 h 21"/>
                            <a:gd name="T56" fmla="*/ 0 w 54"/>
                            <a:gd name="T57" fmla="*/ 0 h 21"/>
                            <a:gd name="T58" fmla="*/ 0 w 54"/>
                            <a:gd name="T59" fmla="*/ 0 h 21"/>
                            <a:gd name="T60" fmla="*/ 0 w 54"/>
                            <a:gd name="T61" fmla="*/ 0 h 21"/>
                            <a:gd name="T62" fmla="*/ 0 w 54"/>
                            <a:gd name="T63" fmla="*/ 0 h 21"/>
                            <a:gd name="T64" fmla="*/ 0 w 54"/>
                            <a:gd name="T65" fmla="*/ 0 h 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1"/>
                            <a:gd name="T101" fmla="*/ 54 w 54"/>
                            <a:gd name="T102" fmla="*/ 21 h 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1">
                              <a:moveTo>
                                <a:pt x="13" y="0"/>
                              </a:moveTo>
                              <a:lnTo>
                                <a:pt x="9" y="2"/>
                              </a:lnTo>
                              <a:lnTo>
                                <a:pt x="6" y="2"/>
                              </a:lnTo>
                              <a:lnTo>
                                <a:pt x="2" y="5"/>
                              </a:lnTo>
                              <a:lnTo>
                                <a:pt x="0" y="7"/>
                              </a:lnTo>
                              <a:lnTo>
                                <a:pt x="0" y="11"/>
                              </a:lnTo>
                              <a:lnTo>
                                <a:pt x="0" y="13"/>
                              </a:lnTo>
                              <a:lnTo>
                                <a:pt x="0" y="15"/>
                              </a:lnTo>
                              <a:lnTo>
                                <a:pt x="2" y="19"/>
                              </a:lnTo>
                              <a:lnTo>
                                <a:pt x="6" y="21"/>
                              </a:lnTo>
                              <a:lnTo>
                                <a:pt x="9" y="21"/>
                              </a:lnTo>
                              <a:lnTo>
                                <a:pt x="37" y="21"/>
                              </a:lnTo>
                              <a:lnTo>
                                <a:pt x="44" y="21"/>
                              </a:lnTo>
                              <a:lnTo>
                                <a:pt x="47" y="21"/>
                              </a:lnTo>
                              <a:lnTo>
                                <a:pt x="50" y="19"/>
                              </a:lnTo>
                              <a:lnTo>
                                <a:pt x="54" y="15"/>
                              </a:lnTo>
                              <a:lnTo>
                                <a:pt x="54" y="13"/>
                              </a:lnTo>
                              <a:lnTo>
                                <a:pt x="54" y="11"/>
                              </a:lnTo>
                              <a:lnTo>
                                <a:pt x="54" y="7"/>
                              </a:lnTo>
                              <a:lnTo>
                                <a:pt x="50" y="5"/>
                              </a:lnTo>
                              <a:lnTo>
                                <a:pt x="47" y="2"/>
                              </a:lnTo>
                              <a:lnTo>
                                <a:pt x="44" y="2"/>
                              </a:lnTo>
                              <a:lnTo>
                                <a:pt x="41"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579" name="Line 58"/>
                        <p:cNvSpPr>
                          <a:spLocks noChangeShapeType="1"/>
                        </p:cNvSpPr>
                        <p:nvPr/>
                      </p:nvSpPr>
                      <p:spPr bwMode="auto">
                        <a:xfrm>
                          <a:off x="2662" y="1747"/>
                          <a:ext cx="1" cy="1"/>
                        </a:xfrm>
                        <a:prstGeom prst="line">
                          <a:avLst/>
                        </a:prstGeom>
                        <a:noFill/>
                        <a:ln w="28575">
                          <a:solidFill>
                            <a:schemeClr val="tx1"/>
                          </a:solidFill>
                          <a:round/>
                          <a:headEnd/>
                          <a:tailEnd/>
                        </a:ln>
                      </p:spPr>
                      <p:txBody>
                        <a:bodyPr/>
                        <a:lstStyle/>
                        <a:p>
                          <a:endParaRPr lang="fr-CA"/>
                        </a:p>
                      </p:txBody>
                    </p:sp>
                    <p:sp>
                      <p:nvSpPr>
                        <p:cNvPr id="122580" name="Freeform 59"/>
                        <p:cNvSpPr>
                          <a:spLocks/>
                        </p:cNvSpPr>
                        <p:nvPr/>
                      </p:nvSpPr>
                      <p:spPr bwMode="auto">
                        <a:xfrm>
                          <a:off x="2662" y="1738"/>
                          <a:ext cx="7" cy="11"/>
                        </a:xfrm>
                        <a:custGeom>
                          <a:avLst/>
                          <a:gdLst>
                            <a:gd name="T0" fmla="*/ 0 w 26"/>
                            <a:gd name="T1" fmla="*/ 0 h 53"/>
                            <a:gd name="T2" fmla="*/ 0 w 26"/>
                            <a:gd name="T3" fmla="*/ 0 h 53"/>
                            <a:gd name="T4" fmla="*/ 0 w 26"/>
                            <a:gd name="T5" fmla="*/ 0 h 53"/>
                            <a:gd name="T6" fmla="*/ 0 w 26"/>
                            <a:gd name="T7" fmla="*/ 0 h 53"/>
                            <a:gd name="T8" fmla="*/ 0 w 26"/>
                            <a:gd name="T9" fmla="*/ 0 h 53"/>
                            <a:gd name="T10" fmla="*/ 0 w 26"/>
                            <a:gd name="T11" fmla="*/ 0 h 53"/>
                            <a:gd name="T12" fmla="*/ 0 w 26"/>
                            <a:gd name="T13" fmla="*/ 0 h 53"/>
                            <a:gd name="T14" fmla="*/ 0 w 26"/>
                            <a:gd name="T15" fmla="*/ 0 h 53"/>
                            <a:gd name="T16" fmla="*/ 0 w 26"/>
                            <a:gd name="T17" fmla="*/ 0 h 53"/>
                            <a:gd name="T18" fmla="*/ 0 w 26"/>
                            <a:gd name="T19" fmla="*/ 0 h 53"/>
                            <a:gd name="T20" fmla="*/ 0 w 26"/>
                            <a:gd name="T21" fmla="*/ 0 h 53"/>
                            <a:gd name="T22" fmla="*/ 0 w 26"/>
                            <a:gd name="T23" fmla="*/ 0 h 53"/>
                            <a:gd name="T24" fmla="*/ 0 w 26"/>
                            <a:gd name="T25" fmla="*/ 0 h 53"/>
                            <a:gd name="T26" fmla="*/ 0 w 26"/>
                            <a:gd name="T27" fmla="*/ 0 h 53"/>
                            <a:gd name="T28" fmla="*/ 0 w 26"/>
                            <a:gd name="T29" fmla="*/ 0 h 53"/>
                            <a:gd name="T30" fmla="*/ 0 w 26"/>
                            <a:gd name="T31" fmla="*/ 0 h 53"/>
                            <a:gd name="T32" fmla="*/ 0 w 26"/>
                            <a:gd name="T33" fmla="*/ 0 h 53"/>
                            <a:gd name="T34" fmla="*/ 0 w 26"/>
                            <a:gd name="T35" fmla="*/ 0 h 53"/>
                            <a:gd name="T36" fmla="*/ 0 w 26"/>
                            <a:gd name="T37" fmla="*/ 0 h 53"/>
                            <a:gd name="T38" fmla="*/ 0 w 26"/>
                            <a:gd name="T39" fmla="*/ 0 h 53"/>
                            <a:gd name="T40" fmla="*/ 0 w 26"/>
                            <a:gd name="T41" fmla="*/ 0 h 53"/>
                            <a:gd name="T42" fmla="*/ 0 w 26"/>
                            <a:gd name="T43" fmla="*/ 0 h 53"/>
                            <a:gd name="T44" fmla="*/ 0 w 26"/>
                            <a:gd name="T45" fmla="*/ 0 h 53"/>
                            <a:gd name="T46" fmla="*/ 0 w 26"/>
                            <a:gd name="T47" fmla="*/ 0 h 53"/>
                            <a:gd name="T48" fmla="*/ 0 w 26"/>
                            <a:gd name="T49" fmla="*/ 0 h 53"/>
                            <a:gd name="T50" fmla="*/ 0 w 26"/>
                            <a:gd name="T51" fmla="*/ 0 h 53"/>
                            <a:gd name="T52" fmla="*/ 0 w 26"/>
                            <a:gd name="T53" fmla="*/ 0 h 53"/>
                            <a:gd name="T54" fmla="*/ 0 w 26"/>
                            <a:gd name="T55" fmla="*/ 0 h 53"/>
                            <a:gd name="T56" fmla="*/ 0 w 26"/>
                            <a:gd name="T57" fmla="*/ 0 h 53"/>
                            <a:gd name="T58" fmla="*/ 0 w 26"/>
                            <a:gd name="T59" fmla="*/ 0 h 53"/>
                            <a:gd name="T60" fmla="*/ 0 w 26"/>
                            <a:gd name="T61" fmla="*/ 0 h 53"/>
                            <a:gd name="T62" fmla="*/ 0 w 26"/>
                            <a:gd name="T63" fmla="*/ 0 h 53"/>
                            <a:gd name="T64" fmla="*/ 0 w 26"/>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3"/>
                            <a:gd name="T101" fmla="*/ 26 w 26"/>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3">
                              <a:moveTo>
                                <a:pt x="0" y="43"/>
                              </a:moveTo>
                              <a:lnTo>
                                <a:pt x="0" y="45"/>
                              </a:lnTo>
                              <a:lnTo>
                                <a:pt x="0" y="47"/>
                              </a:lnTo>
                              <a:lnTo>
                                <a:pt x="3" y="51"/>
                              </a:lnTo>
                              <a:lnTo>
                                <a:pt x="6" y="53"/>
                              </a:lnTo>
                              <a:lnTo>
                                <a:pt x="9" y="53"/>
                              </a:lnTo>
                              <a:lnTo>
                                <a:pt x="13" y="53"/>
                              </a:lnTo>
                              <a:lnTo>
                                <a:pt x="16" y="53"/>
                              </a:lnTo>
                              <a:lnTo>
                                <a:pt x="19" y="53"/>
                              </a:lnTo>
                              <a:lnTo>
                                <a:pt x="22" y="51"/>
                              </a:lnTo>
                              <a:lnTo>
                                <a:pt x="26" y="47"/>
                              </a:lnTo>
                              <a:lnTo>
                                <a:pt x="26" y="45"/>
                              </a:lnTo>
                              <a:lnTo>
                                <a:pt x="26" y="15"/>
                              </a:lnTo>
                              <a:lnTo>
                                <a:pt x="26" y="9"/>
                              </a:lnTo>
                              <a:lnTo>
                                <a:pt x="22" y="6"/>
                              </a:lnTo>
                              <a:lnTo>
                                <a:pt x="22" y="3"/>
                              </a:lnTo>
                              <a:lnTo>
                                <a:pt x="19" y="3"/>
                              </a:lnTo>
                              <a:lnTo>
                                <a:pt x="16" y="0"/>
                              </a:lnTo>
                              <a:lnTo>
                                <a:pt x="13" y="0"/>
                              </a:lnTo>
                              <a:lnTo>
                                <a:pt x="9" y="0"/>
                              </a:lnTo>
                              <a:lnTo>
                                <a:pt x="6" y="0"/>
                              </a:lnTo>
                              <a:lnTo>
                                <a:pt x="6" y="3"/>
                              </a:lnTo>
                              <a:lnTo>
                                <a:pt x="3" y="3"/>
                              </a:lnTo>
                              <a:lnTo>
                                <a:pt x="3" y="6"/>
                              </a:lnTo>
                              <a:lnTo>
                                <a:pt x="0" y="9"/>
                              </a:lnTo>
                              <a:lnTo>
                                <a:pt x="0" y="11"/>
                              </a:lnTo>
                              <a:lnTo>
                                <a:pt x="0" y="43"/>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581" name="Line 60"/>
                        <p:cNvSpPr>
                          <a:spLocks noChangeShapeType="1"/>
                        </p:cNvSpPr>
                        <p:nvPr/>
                      </p:nvSpPr>
                      <p:spPr bwMode="auto">
                        <a:xfrm>
                          <a:off x="2665" y="1738"/>
                          <a:ext cx="1" cy="1"/>
                        </a:xfrm>
                        <a:prstGeom prst="line">
                          <a:avLst/>
                        </a:prstGeom>
                        <a:noFill/>
                        <a:ln w="28575">
                          <a:solidFill>
                            <a:schemeClr val="tx1"/>
                          </a:solidFill>
                          <a:round/>
                          <a:headEnd/>
                          <a:tailEnd/>
                        </a:ln>
                      </p:spPr>
                      <p:txBody>
                        <a:bodyPr/>
                        <a:lstStyle/>
                        <a:p>
                          <a:endParaRPr lang="fr-CA"/>
                        </a:p>
                      </p:txBody>
                    </p:sp>
                    <p:sp>
                      <p:nvSpPr>
                        <p:cNvPr id="122582" name="Freeform 61"/>
                        <p:cNvSpPr>
                          <a:spLocks/>
                        </p:cNvSpPr>
                        <p:nvPr/>
                      </p:nvSpPr>
                      <p:spPr bwMode="auto">
                        <a:xfrm>
                          <a:off x="2662" y="1738"/>
                          <a:ext cx="10" cy="5"/>
                        </a:xfrm>
                        <a:custGeom>
                          <a:avLst/>
                          <a:gdLst>
                            <a:gd name="T0" fmla="*/ 0 w 39"/>
                            <a:gd name="T1" fmla="*/ 0 h 23"/>
                            <a:gd name="T2" fmla="*/ 0 w 39"/>
                            <a:gd name="T3" fmla="*/ 0 h 23"/>
                            <a:gd name="T4" fmla="*/ 0 w 39"/>
                            <a:gd name="T5" fmla="*/ 0 h 23"/>
                            <a:gd name="T6" fmla="*/ 0 w 39"/>
                            <a:gd name="T7" fmla="*/ 0 h 23"/>
                            <a:gd name="T8" fmla="*/ 0 w 39"/>
                            <a:gd name="T9" fmla="*/ 0 h 23"/>
                            <a:gd name="T10" fmla="*/ 0 w 39"/>
                            <a:gd name="T11" fmla="*/ 0 h 23"/>
                            <a:gd name="T12" fmla="*/ 0 w 39"/>
                            <a:gd name="T13" fmla="*/ 0 h 23"/>
                            <a:gd name="T14" fmla="*/ 0 w 39"/>
                            <a:gd name="T15" fmla="*/ 0 h 23"/>
                            <a:gd name="T16" fmla="*/ 0 w 39"/>
                            <a:gd name="T17" fmla="*/ 0 h 23"/>
                            <a:gd name="T18" fmla="*/ 0 w 39"/>
                            <a:gd name="T19" fmla="*/ 0 h 23"/>
                            <a:gd name="T20" fmla="*/ 0 w 39"/>
                            <a:gd name="T21" fmla="*/ 0 h 23"/>
                            <a:gd name="T22" fmla="*/ 0 w 39"/>
                            <a:gd name="T23" fmla="*/ 0 h 23"/>
                            <a:gd name="T24" fmla="*/ 0 w 39"/>
                            <a:gd name="T25" fmla="*/ 0 h 23"/>
                            <a:gd name="T26" fmla="*/ 0 w 39"/>
                            <a:gd name="T27" fmla="*/ 0 h 23"/>
                            <a:gd name="T28" fmla="*/ 0 w 39"/>
                            <a:gd name="T29" fmla="*/ 0 h 23"/>
                            <a:gd name="T30" fmla="*/ 0 w 39"/>
                            <a:gd name="T31" fmla="*/ 0 h 23"/>
                            <a:gd name="T32" fmla="*/ 0 w 39"/>
                            <a:gd name="T33" fmla="*/ 0 h 23"/>
                            <a:gd name="T34" fmla="*/ 0 w 39"/>
                            <a:gd name="T35" fmla="*/ 0 h 23"/>
                            <a:gd name="T36" fmla="*/ 0 w 39"/>
                            <a:gd name="T37" fmla="*/ 0 h 23"/>
                            <a:gd name="T38" fmla="*/ 0 w 39"/>
                            <a:gd name="T39" fmla="*/ 0 h 23"/>
                            <a:gd name="T40" fmla="*/ 0 w 39"/>
                            <a:gd name="T41" fmla="*/ 0 h 23"/>
                            <a:gd name="T42" fmla="*/ 0 w 39"/>
                            <a:gd name="T43" fmla="*/ 0 h 23"/>
                            <a:gd name="T44" fmla="*/ 0 w 39"/>
                            <a:gd name="T45" fmla="*/ 0 h 23"/>
                            <a:gd name="T46" fmla="*/ 0 w 39"/>
                            <a:gd name="T47" fmla="*/ 0 h 23"/>
                            <a:gd name="T48" fmla="*/ 0 w 39"/>
                            <a:gd name="T49" fmla="*/ 0 h 23"/>
                            <a:gd name="T50" fmla="*/ 0 w 39"/>
                            <a:gd name="T51" fmla="*/ 0 h 23"/>
                            <a:gd name="T52" fmla="*/ 0 w 39"/>
                            <a:gd name="T53" fmla="*/ 0 h 23"/>
                            <a:gd name="T54" fmla="*/ 0 w 39"/>
                            <a:gd name="T55" fmla="*/ 0 h 23"/>
                            <a:gd name="T56" fmla="*/ 0 w 39"/>
                            <a:gd name="T57" fmla="*/ 0 h 23"/>
                            <a:gd name="T58" fmla="*/ 0 w 39"/>
                            <a:gd name="T59" fmla="*/ 0 h 23"/>
                            <a:gd name="T60" fmla="*/ 0 w 39"/>
                            <a:gd name="T61" fmla="*/ 0 h 23"/>
                            <a:gd name="T62" fmla="*/ 0 w 39"/>
                            <a:gd name="T63" fmla="*/ 0 h 23"/>
                            <a:gd name="T64" fmla="*/ 0 w 39"/>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
                            <a:gd name="T100" fmla="*/ 0 h 23"/>
                            <a:gd name="T101" fmla="*/ 39 w 39"/>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 h="23">
                              <a:moveTo>
                                <a:pt x="13" y="0"/>
                              </a:moveTo>
                              <a:lnTo>
                                <a:pt x="9" y="0"/>
                              </a:lnTo>
                              <a:lnTo>
                                <a:pt x="6" y="0"/>
                              </a:lnTo>
                              <a:lnTo>
                                <a:pt x="6" y="3"/>
                              </a:lnTo>
                              <a:lnTo>
                                <a:pt x="3" y="3"/>
                              </a:lnTo>
                              <a:lnTo>
                                <a:pt x="3" y="6"/>
                              </a:lnTo>
                              <a:lnTo>
                                <a:pt x="0" y="9"/>
                              </a:lnTo>
                              <a:lnTo>
                                <a:pt x="0" y="11"/>
                              </a:lnTo>
                              <a:lnTo>
                                <a:pt x="0" y="15"/>
                              </a:lnTo>
                              <a:lnTo>
                                <a:pt x="0" y="17"/>
                              </a:lnTo>
                              <a:lnTo>
                                <a:pt x="3" y="17"/>
                              </a:lnTo>
                              <a:lnTo>
                                <a:pt x="3" y="20"/>
                              </a:lnTo>
                              <a:lnTo>
                                <a:pt x="6" y="20"/>
                              </a:lnTo>
                              <a:lnTo>
                                <a:pt x="6" y="23"/>
                              </a:lnTo>
                              <a:lnTo>
                                <a:pt x="9" y="23"/>
                              </a:lnTo>
                              <a:lnTo>
                                <a:pt x="22" y="23"/>
                              </a:lnTo>
                              <a:lnTo>
                                <a:pt x="28" y="23"/>
                              </a:lnTo>
                              <a:lnTo>
                                <a:pt x="32" y="23"/>
                              </a:lnTo>
                              <a:lnTo>
                                <a:pt x="35" y="20"/>
                              </a:lnTo>
                              <a:lnTo>
                                <a:pt x="39" y="17"/>
                              </a:lnTo>
                              <a:lnTo>
                                <a:pt x="39" y="15"/>
                              </a:lnTo>
                              <a:lnTo>
                                <a:pt x="39" y="11"/>
                              </a:lnTo>
                              <a:lnTo>
                                <a:pt x="39" y="9"/>
                              </a:lnTo>
                              <a:lnTo>
                                <a:pt x="39" y="6"/>
                              </a:lnTo>
                              <a:lnTo>
                                <a:pt x="35" y="3"/>
                              </a:lnTo>
                              <a:lnTo>
                                <a:pt x="32"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583" name="Line 62"/>
                        <p:cNvSpPr>
                          <a:spLocks noChangeShapeType="1"/>
                        </p:cNvSpPr>
                        <p:nvPr/>
                      </p:nvSpPr>
                      <p:spPr bwMode="auto">
                        <a:xfrm>
                          <a:off x="2665" y="1740"/>
                          <a:ext cx="1" cy="1"/>
                        </a:xfrm>
                        <a:prstGeom prst="line">
                          <a:avLst/>
                        </a:prstGeom>
                        <a:noFill/>
                        <a:ln w="28575">
                          <a:solidFill>
                            <a:schemeClr val="tx1"/>
                          </a:solidFill>
                          <a:round/>
                          <a:headEnd/>
                          <a:tailEnd/>
                        </a:ln>
                      </p:spPr>
                      <p:txBody>
                        <a:bodyPr/>
                        <a:lstStyle/>
                        <a:p>
                          <a:endParaRPr lang="fr-CA"/>
                        </a:p>
                      </p:txBody>
                    </p:sp>
                    <p:sp>
                      <p:nvSpPr>
                        <p:cNvPr id="122584" name="Freeform 63"/>
                        <p:cNvSpPr>
                          <a:spLocks/>
                        </p:cNvSpPr>
                        <p:nvPr/>
                      </p:nvSpPr>
                      <p:spPr bwMode="auto">
                        <a:xfrm>
                          <a:off x="2665" y="1735"/>
                          <a:ext cx="7" cy="8"/>
                        </a:xfrm>
                        <a:custGeom>
                          <a:avLst/>
                          <a:gdLst>
                            <a:gd name="T0" fmla="*/ 0 w 26"/>
                            <a:gd name="T1" fmla="*/ 0 h 37"/>
                            <a:gd name="T2" fmla="*/ 0 w 26"/>
                            <a:gd name="T3" fmla="*/ 0 h 37"/>
                            <a:gd name="T4" fmla="*/ 0 w 26"/>
                            <a:gd name="T5" fmla="*/ 0 h 37"/>
                            <a:gd name="T6" fmla="*/ 0 w 26"/>
                            <a:gd name="T7" fmla="*/ 0 h 37"/>
                            <a:gd name="T8" fmla="*/ 0 w 26"/>
                            <a:gd name="T9" fmla="*/ 0 h 37"/>
                            <a:gd name="T10" fmla="*/ 0 w 26"/>
                            <a:gd name="T11" fmla="*/ 0 h 37"/>
                            <a:gd name="T12" fmla="*/ 0 w 26"/>
                            <a:gd name="T13" fmla="*/ 0 h 37"/>
                            <a:gd name="T14" fmla="*/ 0 w 26"/>
                            <a:gd name="T15" fmla="*/ 0 h 37"/>
                            <a:gd name="T16" fmla="*/ 0 w 26"/>
                            <a:gd name="T17" fmla="*/ 0 h 37"/>
                            <a:gd name="T18" fmla="*/ 0 w 26"/>
                            <a:gd name="T19" fmla="*/ 0 h 37"/>
                            <a:gd name="T20" fmla="*/ 0 w 26"/>
                            <a:gd name="T21" fmla="*/ 0 h 37"/>
                            <a:gd name="T22" fmla="*/ 0 w 26"/>
                            <a:gd name="T23" fmla="*/ 0 h 37"/>
                            <a:gd name="T24" fmla="*/ 0 w 26"/>
                            <a:gd name="T25" fmla="*/ 0 h 37"/>
                            <a:gd name="T26" fmla="*/ 0 w 26"/>
                            <a:gd name="T27" fmla="*/ 0 h 37"/>
                            <a:gd name="T28" fmla="*/ 0 w 26"/>
                            <a:gd name="T29" fmla="*/ 0 h 37"/>
                            <a:gd name="T30" fmla="*/ 0 w 26"/>
                            <a:gd name="T31" fmla="*/ 0 h 37"/>
                            <a:gd name="T32" fmla="*/ 0 w 26"/>
                            <a:gd name="T33" fmla="*/ 0 h 37"/>
                            <a:gd name="T34" fmla="*/ 0 w 26"/>
                            <a:gd name="T35" fmla="*/ 0 h 37"/>
                            <a:gd name="T36" fmla="*/ 0 w 26"/>
                            <a:gd name="T37" fmla="*/ 0 h 37"/>
                            <a:gd name="T38" fmla="*/ 0 w 26"/>
                            <a:gd name="T39" fmla="*/ 0 h 37"/>
                            <a:gd name="T40" fmla="*/ 0 w 26"/>
                            <a:gd name="T41" fmla="*/ 0 h 37"/>
                            <a:gd name="T42" fmla="*/ 0 w 26"/>
                            <a:gd name="T43" fmla="*/ 0 h 37"/>
                            <a:gd name="T44" fmla="*/ 0 w 26"/>
                            <a:gd name="T45" fmla="*/ 0 h 37"/>
                            <a:gd name="T46" fmla="*/ 0 w 26"/>
                            <a:gd name="T47" fmla="*/ 0 h 37"/>
                            <a:gd name="T48" fmla="*/ 0 w 26"/>
                            <a:gd name="T49" fmla="*/ 0 h 37"/>
                            <a:gd name="T50" fmla="*/ 0 w 26"/>
                            <a:gd name="T51" fmla="*/ 0 h 37"/>
                            <a:gd name="T52" fmla="*/ 0 w 26"/>
                            <a:gd name="T53" fmla="*/ 0 h 37"/>
                            <a:gd name="T54" fmla="*/ 0 w 26"/>
                            <a:gd name="T55" fmla="*/ 0 h 37"/>
                            <a:gd name="T56" fmla="*/ 0 w 26"/>
                            <a:gd name="T57" fmla="*/ 0 h 37"/>
                            <a:gd name="T58" fmla="*/ 0 w 26"/>
                            <a:gd name="T59" fmla="*/ 0 h 37"/>
                            <a:gd name="T60" fmla="*/ 0 w 26"/>
                            <a:gd name="T61" fmla="*/ 0 h 37"/>
                            <a:gd name="T62" fmla="*/ 0 w 26"/>
                            <a:gd name="T63" fmla="*/ 0 h 37"/>
                            <a:gd name="T64" fmla="*/ 0 w 26"/>
                            <a:gd name="T65" fmla="*/ 0 h 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7"/>
                            <a:gd name="T101" fmla="*/ 26 w 26"/>
                            <a:gd name="T102" fmla="*/ 37 h 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7">
                              <a:moveTo>
                                <a:pt x="0" y="25"/>
                              </a:moveTo>
                              <a:lnTo>
                                <a:pt x="3" y="29"/>
                              </a:lnTo>
                              <a:lnTo>
                                <a:pt x="3" y="31"/>
                              </a:lnTo>
                              <a:lnTo>
                                <a:pt x="6" y="34"/>
                              </a:lnTo>
                              <a:lnTo>
                                <a:pt x="9" y="37"/>
                              </a:lnTo>
                              <a:lnTo>
                                <a:pt x="13" y="37"/>
                              </a:lnTo>
                              <a:lnTo>
                                <a:pt x="15" y="37"/>
                              </a:lnTo>
                              <a:lnTo>
                                <a:pt x="19" y="37"/>
                              </a:lnTo>
                              <a:lnTo>
                                <a:pt x="22" y="34"/>
                              </a:lnTo>
                              <a:lnTo>
                                <a:pt x="26" y="31"/>
                              </a:lnTo>
                              <a:lnTo>
                                <a:pt x="26" y="29"/>
                              </a:lnTo>
                              <a:lnTo>
                                <a:pt x="26" y="14"/>
                              </a:lnTo>
                              <a:lnTo>
                                <a:pt x="26" y="8"/>
                              </a:lnTo>
                              <a:lnTo>
                                <a:pt x="26" y="6"/>
                              </a:lnTo>
                              <a:lnTo>
                                <a:pt x="26" y="3"/>
                              </a:lnTo>
                              <a:lnTo>
                                <a:pt x="22" y="3"/>
                              </a:lnTo>
                              <a:lnTo>
                                <a:pt x="22" y="0"/>
                              </a:lnTo>
                              <a:lnTo>
                                <a:pt x="19" y="0"/>
                              </a:lnTo>
                              <a:lnTo>
                                <a:pt x="15" y="0"/>
                              </a:lnTo>
                              <a:lnTo>
                                <a:pt x="13" y="0"/>
                              </a:lnTo>
                              <a:lnTo>
                                <a:pt x="9" y="0"/>
                              </a:lnTo>
                              <a:lnTo>
                                <a:pt x="6" y="0"/>
                              </a:lnTo>
                              <a:lnTo>
                                <a:pt x="6" y="3"/>
                              </a:lnTo>
                              <a:lnTo>
                                <a:pt x="3" y="3"/>
                              </a:lnTo>
                              <a:lnTo>
                                <a:pt x="3" y="6"/>
                              </a:lnTo>
                              <a:lnTo>
                                <a:pt x="0" y="12"/>
                              </a:lnTo>
                              <a:lnTo>
                                <a:pt x="0" y="25"/>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585" name="Line 64"/>
                        <p:cNvSpPr>
                          <a:spLocks noChangeShapeType="1"/>
                        </p:cNvSpPr>
                        <p:nvPr/>
                      </p:nvSpPr>
                      <p:spPr bwMode="auto">
                        <a:xfrm>
                          <a:off x="2669" y="1735"/>
                          <a:ext cx="1" cy="1"/>
                        </a:xfrm>
                        <a:prstGeom prst="line">
                          <a:avLst/>
                        </a:prstGeom>
                        <a:noFill/>
                        <a:ln w="28575">
                          <a:solidFill>
                            <a:schemeClr val="tx1"/>
                          </a:solidFill>
                          <a:round/>
                          <a:headEnd/>
                          <a:tailEnd/>
                        </a:ln>
                      </p:spPr>
                      <p:txBody>
                        <a:bodyPr/>
                        <a:lstStyle/>
                        <a:p>
                          <a:endParaRPr lang="fr-CA"/>
                        </a:p>
                      </p:txBody>
                    </p:sp>
                    <p:sp>
                      <p:nvSpPr>
                        <p:cNvPr id="122586" name="Freeform 65"/>
                        <p:cNvSpPr>
                          <a:spLocks/>
                        </p:cNvSpPr>
                        <p:nvPr/>
                      </p:nvSpPr>
                      <p:spPr bwMode="auto">
                        <a:xfrm>
                          <a:off x="2665" y="1735"/>
                          <a:ext cx="11" cy="4"/>
                        </a:xfrm>
                        <a:custGeom>
                          <a:avLst/>
                          <a:gdLst>
                            <a:gd name="T0" fmla="*/ 0 w 41"/>
                            <a:gd name="T1" fmla="*/ 0 h 20"/>
                            <a:gd name="T2" fmla="*/ 0 w 41"/>
                            <a:gd name="T3" fmla="*/ 0 h 20"/>
                            <a:gd name="T4" fmla="*/ 0 w 41"/>
                            <a:gd name="T5" fmla="*/ 0 h 20"/>
                            <a:gd name="T6" fmla="*/ 0 w 41"/>
                            <a:gd name="T7" fmla="*/ 0 h 20"/>
                            <a:gd name="T8" fmla="*/ 0 w 41"/>
                            <a:gd name="T9" fmla="*/ 0 h 20"/>
                            <a:gd name="T10" fmla="*/ 0 w 41"/>
                            <a:gd name="T11" fmla="*/ 0 h 20"/>
                            <a:gd name="T12" fmla="*/ 0 w 41"/>
                            <a:gd name="T13" fmla="*/ 0 h 20"/>
                            <a:gd name="T14" fmla="*/ 0 w 41"/>
                            <a:gd name="T15" fmla="*/ 0 h 20"/>
                            <a:gd name="T16" fmla="*/ 0 w 41"/>
                            <a:gd name="T17" fmla="*/ 0 h 20"/>
                            <a:gd name="T18" fmla="*/ 0 w 41"/>
                            <a:gd name="T19" fmla="*/ 0 h 20"/>
                            <a:gd name="T20" fmla="*/ 0 w 41"/>
                            <a:gd name="T21" fmla="*/ 0 h 20"/>
                            <a:gd name="T22" fmla="*/ 0 w 41"/>
                            <a:gd name="T23" fmla="*/ 0 h 20"/>
                            <a:gd name="T24" fmla="*/ 0 w 41"/>
                            <a:gd name="T25" fmla="*/ 0 h 20"/>
                            <a:gd name="T26" fmla="*/ 0 w 41"/>
                            <a:gd name="T27" fmla="*/ 0 h 20"/>
                            <a:gd name="T28" fmla="*/ 0 w 41"/>
                            <a:gd name="T29" fmla="*/ 0 h 20"/>
                            <a:gd name="T30" fmla="*/ 0 w 41"/>
                            <a:gd name="T31" fmla="*/ 0 h 20"/>
                            <a:gd name="T32" fmla="*/ 0 w 41"/>
                            <a:gd name="T33" fmla="*/ 0 h 20"/>
                            <a:gd name="T34" fmla="*/ 0 w 41"/>
                            <a:gd name="T35" fmla="*/ 0 h 20"/>
                            <a:gd name="T36" fmla="*/ 0 w 41"/>
                            <a:gd name="T37" fmla="*/ 0 h 20"/>
                            <a:gd name="T38" fmla="*/ 0 w 41"/>
                            <a:gd name="T39" fmla="*/ 0 h 20"/>
                            <a:gd name="T40" fmla="*/ 0 w 41"/>
                            <a:gd name="T41" fmla="*/ 0 h 20"/>
                            <a:gd name="T42" fmla="*/ 0 w 41"/>
                            <a:gd name="T43" fmla="*/ 0 h 20"/>
                            <a:gd name="T44" fmla="*/ 0 w 41"/>
                            <a:gd name="T45" fmla="*/ 0 h 20"/>
                            <a:gd name="T46" fmla="*/ 0 w 41"/>
                            <a:gd name="T47" fmla="*/ 0 h 20"/>
                            <a:gd name="T48" fmla="*/ 0 w 41"/>
                            <a:gd name="T49" fmla="*/ 0 h 20"/>
                            <a:gd name="T50" fmla="*/ 0 w 41"/>
                            <a:gd name="T51" fmla="*/ 0 h 20"/>
                            <a:gd name="T52" fmla="*/ 0 w 41"/>
                            <a:gd name="T53" fmla="*/ 0 h 20"/>
                            <a:gd name="T54" fmla="*/ 0 w 41"/>
                            <a:gd name="T55" fmla="*/ 0 h 20"/>
                            <a:gd name="T56" fmla="*/ 0 w 41"/>
                            <a:gd name="T57" fmla="*/ 0 h 20"/>
                            <a:gd name="T58" fmla="*/ 0 w 41"/>
                            <a:gd name="T59" fmla="*/ 0 h 20"/>
                            <a:gd name="T60" fmla="*/ 0 w 41"/>
                            <a:gd name="T61" fmla="*/ 0 h 20"/>
                            <a:gd name="T62" fmla="*/ 0 w 41"/>
                            <a:gd name="T63" fmla="*/ 0 h 20"/>
                            <a:gd name="T64" fmla="*/ 0 w 41"/>
                            <a:gd name="T65" fmla="*/ 0 h 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0"/>
                            <a:gd name="T101" fmla="*/ 41 w 41"/>
                            <a:gd name="T102" fmla="*/ 20 h 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0">
                              <a:moveTo>
                                <a:pt x="13" y="0"/>
                              </a:moveTo>
                              <a:lnTo>
                                <a:pt x="13" y="0"/>
                              </a:lnTo>
                              <a:lnTo>
                                <a:pt x="9" y="0"/>
                              </a:lnTo>
                              <a:lnTo>
                                <a:pt x="6" y="0"/>
                              </a:lnTo>
                              <a:lnTo>
                                <a:pt x="6" y="3"/>
                              </a:lnTo>
                              <a:lnTo>
                                <a:pt x="3" y="3"/>
                              </a:lnTo>
                              <a:lnTo>
                                <a:pt x="3" y="6"/>
                              </a:lnTo>
                              <a:lnTo>
                                <a:pt x="3" y="8"/>
                              </a:lnTo>
                              <a:lnTo>
                                <a:pt x="0" y="12"/>
                              </a:lnTo>
                              <a:lnTo>
                                <a:pt x="3" y="12"/>
                              </a:lnTo>
                              <a:lnTo>
                                <a:pt x="3" y="14"/>
                              </a:lnTo>
                              <a:lnTo>
                                <a:pt x="3" y="17"/>
                              </a:lnTo>
                              <a:lnTo>
                                <a:pt x="6" y="17"/>
                              </a:lnTo>
                              <a:lnTo>
                                <a:pt x="6" y="20"/>
                              </a:lnTo>
                              <a:lnTo>
                                <a:pt x="9" y="20"/>
                              </a:lnTo>
                              <a:lnTo>
                                <a:pt x="13" y="20"/>
                              </a:lnTo>
                              <a:lnTo>
                                <a:pt x="26" y="20"/>
                              </a:lnTo>
                              <a:lnTo>
                                <a:pt x="32" y="20"/>
                              </a:lnTo>
                              <a:lnTo>
                                <a:pt x="35" y="20"/>
                              </a:lnTo>
                              <a:lnTo>
                                <a:pt x="39" y="17"/>
                              </a:lnTo>
                              <a:lnTo>
                                <a:pt x="41" y="14"/>
                              </a:lnTo>
                              <a:lnTo>
                                <a:pt x="41" y="12"/>
                              </a:lnTo>
                              <a:lnTo>
                                <a:pt x="41" y="8"/>
                              </a:lnTo>
                              <a:lnTo>
                                <a:pt x="41" y="6"/>
                              </a:lnTo>
                              <a:lnTo>
                                <a:pt x="39" y="3"/>
                              </a:lnTo>
                              <a:lnTo>
                                <a:pt x="35" y="0"/>
                              </a:lnTo>
                              <a:lnTo>
                                <a:pt x="32"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587" name="Line 66"/>
                        <p:cNvSpPr>
                          <a:spLocks noChangeShapeType="1"/>
                        </p:cNvSpPr>
                        <p:nvPr/>
                      </p:nvSpPr>
                      <p:spPr bwMode="auto">
                        <a:xfrm>
                          <a:off x="2669" y="1738"/>
                          <a:ext cx="1" cy="1"/>
                        </a:xfrm>
                        <a:prstGeom prst="line">
                          <a:avLst/>
                        </a:prstGeom>
                        <a:noFill/>
                        <a:ln w="28575">
                          <a:solidFill>
                            <a:schemeClr val="tx1"/>
                          </a:solidFill>
                          <a:round/>
                          <a:headEnd/>
                          <a:tailEnd/>
                        </a:ln>
                      </p:spPr>
                      <p:txBody>
                        <a:bodyPr/>
                        <a:lstStyle/>
                        <a:p>
                          <a:endParaRPr lang="fr-CA"/>
                        </a:p>
                      </p:txBody>
                    </p:sp>
                    <p:sp>
                      <p:nvSpPr>
                        <p:cNvPr id="122588" name="Freeform 67"/>
                        <p:cNvSpPr>
                          <a:spLocks/>
                        </p:cNvSpPr>
                        <p:nvPr/>
                      </p:nvSpPr>
                      <p:spPr bwMode="auto">
                        <a:xfrm>
                          <a:off x="2669" y="1732"/>
                          <a:ext cx="7" cy="8"/>
                        </a:xfrm>
                        <a:custGeom>
                          <a:avLst/>
                          <a:gdLst>
                            <a:gd name="T0" fmla="*/ 0 w 26"/>
                            <a:gd name="T1" fmla="*/ 0 h 39"/>
                            <a:gd name="T2" fmla="*/ 0 w 26"/>
                            <a:gd name="T3" fmla="*/ 0 h 39"/>
                            <a:gd name="T4" fmla="*/ 0 w 26"/>
                            <a:gd name="T5" fmla="*/ 0 h 39"/>
                            <a:gd name="T6" fmla="*/ 0 w 26"/>
                            <a:gd name="T7" fmla="*/ 0 h 39"/>
                            <a:gd name="T8" fmla="*/ 0 w 26"/>
                            <a:gd name="T9" fmla="*/ 0 h 39"/>
                            <a:gd name="T10" fmla="*/ 0 w 26"/>
                            <a:gd name="T11" fmla="*/ 0 h 39"/>
                            <a:gd name="T12" fmla="*/ 0 w 26"/>
                            <a:gd name="T13" fmla="*/ 0 h 39"/>
                            <a:gd name="T14" fmla="*/ 0 w 26"/>
                            <a:gd name="T15" fmla="*/ 0 h 39"/>
                            <a:gd name="T16" fmla="*/ 0 w 26"/>
                            <a:gd name="T17" fmla="*/ 0 h 39"/>
                            <a:gd name="T18" fmla="*/ 0 w 26"/>
                            <a:gd name="T19" fmla="*/ 0 h 39"/>
                            <a:gd name="T20" fmla="*/ 0 w 26"/>
                            <a:gd name="T21" fmla="*/ 0 h 39"/>
                            <a:gd name="T22" fmla="*/ 0 w 26"/>
                            <a:gd name="T23" fmla="*/ 0 h 39"/>
                            <a:gd name="T24" fmla="*/ 0 w 26"/>
                            <a:gd name="T25" fmla="*/ 0 h 39"/>
                            <a:gd name="T26" fmla="*/ 0 w 26"/>
                            <a:gd name="T27" fmla="*/ 0 h 39"/>
                            <a:gd name="T28" fmla="*/ 0 w 26"/>
                            <a:gd name="T29" fmla="*/ 0 h 39"/>
                            <a:gd name="T30" fmla="*/ 0 w 26"/>
                            <a:gd name="T31" fmla="*/ 0 h 39"/>
                            <a:gd name="T32" fmla="*/ 0 w 26"/>
                            <a:gd name="T33" fmla="*/ 0 h 39"/>
                            <a:gd name="T34" fmla="*/ 0 w 26"/>
                            <a:gd name="T35" fmla="*/ 0 h 39"/>
                            <a:gd name="T36" fmla="*/ 0 w 26"/>
                            <a:gd name="T37" fmla="*/ 0 h 39"/>
                            <a:gd name="T38" fmla="*/ 0 w 26"/>
                            <a:gd name="T39" fmla="*/ 0 h 39"/>
                            <a:gd name="T40" fmla="*/ 0 w 26"/>
                            <a:gd name="T41" fmla="*/ 0 h 39"/>
                            <a:gd name="T42" fmla="*/ 0 w 26"/>
                            <a:gd name="T43" fmla="*/ 0 h 39"/>
                            <a:gd name="T44" fmla="*/ 0 w 26"/>
                            <a:gd name="T45" fmla="*/ 0 h 39"/>
                            <a:gd name="T46" fmla="*/ 0 w 26"/>
                            <a:gd name="T47" fmla="*/ 0 h 39"/>
                            <a:gd name="T48" fmla="*/ 0 w 26"/>
                            <a:gd name="T49" fmla="*/ 0 h 39"/>
                            <a:gd name="T50" fmla="*/ 0 w 26"/>
                            <a:gd name="T51" fmla="*/ 0 h 39"/>
                            <a:gd name="T52" fmla="*/ 0 w 26"/>
                            <a:gd name="T53" fmla="*/ 0 h 39"/>
                            <a:gd name="T54" fmla="*/ 0 w 26"/>
                            <a:gd name="T55" fmla="*/ 0 h 39"/>
                            <a:gd name="T56" fmla="*/ 0 w 26"/>
                            <a:gd name="T57" fmla="*/ 0 h 39"/>
                            <a:gd name="T58" fmla="*/ 0 w 26"/>
                            <a:gd name="T59" fmla="*/ 0 h 39"/>
                            <a:gd name="T60" fmla="*/ 0 w 26"/>
                            <a:gd name="T61" fmla="*/ 0 h 39"/>
                            <a:gd name="T62" fmla="*/ 0 w 26"/>
                            <a:gd name="T63" fmla="*/ 0 h 39"/>
                            <a:gd name="T64" fmla="*/ 0 w 26"/>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9"/>
                            <a:gd name="T101" fmla="*/ 26 w 26"/>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9">
                              <a:moveTo>
                                <a:pt x="0" y="28"/>
                              </a:moveTo>
                              <a:lnTo>
                                <a:pt x="0" y="28"/>
                              </a:lnTo>
                              <a:lnTo>
                                <a:pt x="0" y="30"/>
                              </a:lnTo>
                              <a:lnTo>
                                <a:pt x="4" y="33"/>
                              </a:lnTo>
                              <a:lnTo>
                                <a:pt x="7" y="36"/>
                              </a:lnTo>
                              <a:lnTo>
                                <a:pt x="11" y="36"/>
                              </a:lnTo>
                              <a:lnTo>
                                <a:pt x="13" y="39"/>
                              </a:lnTo>
                              <a:lnTo>
                                <a:pt x="17" y="36"/>
                              </a:lnTo>
                              <a:lnTo>
                                <a:pt x="20" y="36"/>
                              </a:lnTo>
                              <a:lnTo>
                                <a:pt x="24" y="33"/>
                              </a:lnTo>
                              <a:lnTo>
                                <a:pt x="26" y="30"/>
                              </a:lnTo>
                              <a:lnTo>
                                <a:pt x="26" y="28"/>
                              </a:lnTo>
                              <a:lnTo>
                                <a:pt x="26" y="13"/>
                              </a:lnTo>
                              <a:lnTo>
                                <a:pt x="26" y="7"/>
                              </a:lnTo>
                              <a:lnTo>
                                <a:pt x="26" y="5"/>
                              </a:lnTo>
                              <a:lnTo>
                                <a:pt x="24" y="5"/>
                              </a:lnTo>
                              <a:lnTo>
                                <a:pt x="24" y="2"/>
                              </a:lnTo>
                              <a:lnTo>
                                <a:pt x="20" y="2"/>
                              </a:lnTo>
                              <a:lnTo>
                                <a:pt x="17" y="0"/>
                              </a:lnTo>
                              <a:lnTo>
                                <a:pt x="13" y="0"/>
                              </a:lnTo>
                              <a:lnTo>
                                <a:pt x="11" y="0"/>
                              </a:lnTo>
                              <a:lnTo>
                                <a:pt x="7" y="0"/>
                              </a:lnTo>
                              <a:lnTo>
                                <a:pt x="7" y="2"/>
                              </a:lnTo>
                              <a:lnTo>
                                <a:pt x="4" y="2"/>
                              </a:lnTo>
                              <a:lnTo>
                                <a:pt x="4" y="5"/>
                              </a:lnTo>
                              <a:lnTo>
                                <a:pt x="0" y="5"/>
                              </a:lnTo>
                              <a:lnTo>
                                <a:pt x="0" y="13"/>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589" name="Line 68"/>
                        <p:cNvSpPr>
                          <a:spLocks noChangeShapeType="1"/>
                        </p:cNvSpPr>
                        <p:nvPr/>
                      </p:nvSpPr>
                      <p:spPr bwMode="auto">
                        <a:xfrm>
                          <a:off x="2673" y="1732"/>
                          <a:ext cx="1" cy="1"/>
                        </a:xfrm>
                        <a:prstGeom prst="line">
                          <a:avLst/>
                        </a:prstGeom>
                        <a:noFill/>
                        <a:ln w="28575">
                          <a:solidFill>
                            <a:schemeClr val="tx1"/>
                          </a:solidFill>
                          <a:round/>
                          <a:headEnd/>
                          <a:tailEnd/>
                        </a:ln>
                      </p:spPr>
                      <p:txBody>
                        <a:bodyPr/>
                        <a:lstStyle/>
                        <a:p>
                          <a:endParaRPr lang="fr-CA"/>
                        </a:p>
                      </p:txBody>
                    </p:sp>
                    <p:sp>
                      <p:nvSpPr>
                        <p:cNvPr id="122590" name="Freeform 69"/>
                        <p:cNvSpPr>
                          <a:spLocks/>
                        </p:cNvSpPr>
                        <p:nvPr/>
                      </p:nvSpPr>
                      <p:spPr bwMode="auto">
                        <a:xfrm>
                          <a:off x="2669" y="1732"/>
                          <a:ext cx="10" cy="4"/>
                        </a:xfrm>
                        <a:custGeom>
                          <a:avLst/>
                          <a:gdLst>
                            <a:gd name="T0" fmla="*/ 0 w 39"/>
                            <a:gd name="T1" fmla="*/ 0 h 22"/>
                            <a:gd name="T2" fmla="*/ 0 w 39"/>
                            <a:gd name="T3" fmla="*/ 0 h 22"/>
                            <a:gd name="T4" fmla="*/ 0 w 39"/>
                            <a:gd name="T5" fmla="*/ 0 h 22"/>
                            <a:gd name="T6" fmla="*/ 0 w 39"/>
                            <a:gd name="T7" fmla="*/ 0 h 22"/>
                            <a:gd name="T8" fmla="*/ 0 w 39"/>
                            <a:gd name="T9" fmla="*/ 0 h 22"/>
                            <a:gd name="T10" fmla="*/ 0 w 39"/>
                            <a:gd name="T11" fmla="*/ 0 h 22"/>
                            <a:gd name="T12" fmla="*/ 0 w 39"/>
                            <a:gd name="T13" fmla="*/ 0 h 22"/>
                            <a:gd name="T14" fmla="*/ 0 w 39"/>
                            <a:gd name="T15" fmla="*/ 0 h 22"/>
                            <a:gd name="T16" fmla="*/ 0 w 39"/>
                            <a:gd name="T17" fmla="*/ 0 h 22"/>
                            <a:gd name="T18" fmla="*/ 0 w 39"/>
                            <a:gd name="T19" fmla="*/ 0 h 22"/>
                            <a:gd name="T20" fmla="*/ 0 w 39"/>
                            <a:gd name="T21" fmla="*/ 0 h 22"/>
                            <a:gd name="T22" fmla="*/ 0 w 39"/>
                            <a:gd name="T23" fmla="*/ 0 h 22"/>
                            <a:gd name="T24" fmla="*/ 0 w 39"/>
                            <a:gd name="T25" fmla="*/ 0 h 22"/>
                            <a:gd name="T26" fmla="*/ 0 w 39"/>
                            <a:gd name="T27" fmla="*/ 0 h 22"/>
                            <a:gd name="T28" fmla="*/ 0 w 39"/>
                            <a:gd name="T29" fmla="*/ 0 h 22"/>
                            <a:gd name="T30" fmla="*/ 0 w 39"/>
                            <a:gd name="T31" fmla="*/ 0 h 22"/>
                            <a:gd name="T32" fmla="*/ 0 w 39"/>
                            <a:gd name="T33" fmla="*/ 0 h 22"/>
                            <a:gd name="T34" fmla="*/ 0 w 39"/>
                            <a:gd name="T35" fmla="*/ 0 h 22"/>
                            <a:gd name="T36" fmla="*/ 0 w 39"/>
                            <a:gd name="T37" fmla="*/ 0 h 22"/>
                            <a:gd name="T38" fmla="*/ 0 w 39"/>
                            <a:gd name="T39" fmla="*/ 0 h 22"/>
                            <a:gd name="T40" fmla="*/ 0 w 39"/>
                            <a:gd name="T41" fmla="*/ 0 h 22"/>
                            <a:gd name="T42" fmla="*/ 0 w 39"/>
                            <a:gd name="T43" fmla="*/ 0 h 22"/>
                            <a:gd name="T44" fmla="*/ 0 w 39"/>
                            <a:gd name="T45" fmla="*/ 0 h 22"/>
                            <a:gd name="T46" fmla="*/ 0 w 39"/>
                            <a:gd name="T47" fmla="*/ 0 h 22"/>
                            <a:gd name="T48" fmla="*/ 0 w 39"/>
                            <a:gd name="T49" fmla="*/ 0 h 22"/>
                            <a:gd name="T50" fmla="*/ 0 w 39"/>
                            <a:gd name="T51" fmla="*/ 0 h 22"/>
                            <a:gd name="T52" fmla="*/ 0 w 39"/>
                            <a:gd name="T53" fmla="*/ 0 h 22"/>
                            <a:gd name="T54" fmla="*/ 0 w 39"/>
                            <a:gd name="T55" fmla="*/ 0 h 22"/>
                            <a:gd name="T56" fmla="*/ 0 w 39"/>
                            <a:gd name="T57" fmla="*/ 0 h 22"/>
                            <a:gd name="T58" fmla="*/ 0 w 39"/>
                            <a:gd name="T59" fmla="*/ 0 h 22"/>
                            <a:gd name="T60" fmla="*/ 0 w 39"/>
                            <a:gd name="T61" fmla="*/ 0 h 22"/>
                            <a:gd name="T62" fmla="*/ 0 w 39"/>
                            <a:gd name="T63" fmla="*/ 0 h 22"/>
                            <a:gd name="T64" fmla="*/ 0 w 39"/>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
                            <a:gd name="T100" fmla="*/ 0 h 22"/>
                            <a:gd name="T101" fmla="*/ 39 w 39"/>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 h="22">
                              <a:moveTo>
                                <a:pt x="13" y="0"/>
                              </a:moveTo>
                              <a:lnTo>
                                <a:pt x="11" y="0"/>
                              </a:lnTo>
                              <a:lnTo>
                                <a:pt x="7" y="0"/>
                              </a:lnTo>
                              <a:lnTo>
                                <a:pt x="7" y="2"/>
                              </a:lnTo>
                              <a:lnTo>
                                <a:pt x="4" y="2"/>
                              </a:lnTo>
                              <a:lnTo>
                                <a:pt x="4" y="5"/>
                              </a:lnTo>
                              <a:lnTo>
                                <a:pt x="0" y="5"/>
                              </a:lnTo>
                              <a:lnTo>
                                <a:pt x="0" y="7"/>
                              </a:lnTo>
                              <a:lnTo>
                                <a:pt x="0" y="11"/>
                              </a:lnTo>
                              <a:lnTo>
                                <a:pt x="0" y="13"/>
                              </a:lnTo>
                              <a:lnTo>
                                <a:pt x="4" y="16"/>
                              </a:lnTo>
                              <a:lnTo>
                                <a:pt x="4" y="19"/>
                              </a:lnTo>
                              <a:lnTo>
                                <a:pt x="7" y="19"/>
                              </a:lnTo>
                              <a:lnTo>
                                <a:pt x="7" y="22"/>
                              </a:lnTo>
                              <a:lnTo>
                                <a:pt x="11" y="22"/>
                              </a:lnTo>
                              <a:lnTo>
                                <a:pt x="24" y="22"/>
                              </a:lnTo>
                              <a:lnTo>
                                <a:pt x="30" y="22"/>
                              </a:lnTo>
                              <a:lnTo>
                                <a:pt x="33" y="22"/>
                              </a:lnTo>
                              <a:lnTo>
                                <a:pt x="37" y="19"/>
                              </a:lnTo>
                              <a:lnTo>
                                <a:pt x="39" y="16"/>
                              </a:lnTo>
                              <a:lnTo>
                                <a:pt x="39" y="13"/>
                              </a:lnTo>
                              <a:lnTo>
                                <a:pt x="39" y="11"/>
                              </a:lnTo>
                              <a:lnTo>
                                <a:pt x="39" y="7"/>
                              </a:lnTo>
                              <a:lnTo>
                                <a:pt x="39" y="5"/>
                              </a:lnTo>
                              <a:lnTo>
                                <a:pt x="37" y="2"/>
                              </a:lnTo>
                              <a:lnTo>
                                <a:pt x="33"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591" name="Line 70"/>
                        <p:cNvSpPr>
                          <a:spLocks noChangeShapeType="1"/>
                        </p:cNvSpPr>
                        <p:nvPr/>
                      </p:nvSpPr>
                      <p:spPr bwMode="auto">
                        <a:xfrm>
                          <a:off x="2673" y="1734"/>
                          <a:ext cx="1" cy="1"/>
                        </a:xfrm>
                        <a:prstGeom prst="line">
                          <a:avLst/>
                        </a:prstGeom>
                        <a:noFill/>
                        <a:ln w="28575">
                          <a:solidFill>
                            <a:schemeClr val="tx1"/>
                          </a:solidFill>
                          <a:round/>
                          <a:headEnd/>
                          <a:tailEnd/>
                        </a:ln>
                      </p:spPr>
                      <p:txBody>
                        <a:bodyPr/>
                        <a:lstStyle/>
                        <a:p>
                          <a:endParaRPr lang="fr-CA"/>
                        </a:p>
                      </p:txBody>
                    </p:sp>
                    <p:sp>
                      <p:nvSpPr>
                        <p:cNvPr id="122592" name="Freeform 71"/>
                        <p:cNvSpPr>
                          <a:spLocks/>
                        </p:cNvSpPr>
                        <p:nvPr/>
                      </p:nvSpPr>
                      <p:spPr bwMode="auto">
                        <a:xfrm>
                          <a:off x="2673" y="1726"/>
                          <a:ext cx="6" cy="10"/>
                        </a:xfrm>
                        <a:custGeom>
                          <a:avLst/>
                          <a:gdLst>
                            <a:gd name="T0" fmla="*/ 0 w 26"/>
                            <a:gd name="T1" fmla="*/ 0 h 53"/>
                            <a:gd name="T2" fmla="*/ 0 w 26"/>
                            <a:gd name="T3" fmla="*/ 0 h 53"/>
                            <a:gd name="T4" fmla="*/ 0 w 26"/>
                            <a:gd name="T5" fmla="*/ 0 h 53"/>
                            <a:gd name="T6" fmla="*/ 0 w 26"/>
                            <a:gd name="T7" fmla="*/ 0 h 53"/>
                            <a:gd name="T8" fmla="*/ 0 w 26"/>
                            <a:gd name="T9" fmla="*/ 0 h 53"/>
                            <a:gd name="T10" fmla="*/ 0 w 26"/>
                            <a:gd name="T11" fmla="*/ 0 h 53"/>
                            <a:gd name="T12" fmla="*/ 0 w 26"/>
                            <a:gd name="T13" fmla="*/ 0 h 53"/>
                            <a:gd name="T14" fmla="*/ 0 w 26"/>
                            <a:gd name="T15" fmla="*/ 0 h 53"/>
                            <a:gd name="T16" fmla="*/ 0 w 26"/>
                            <a:gd name="T17" fmla="*/ 0 h 53"/>
                            <a:gd name="T18" fmla="*/ 0 w 26"/>
                            <a:gd name="T19" fmla="*/ 0 h 53"/>
                            <a:gd name="T20" fmla="*/ 0 w 26"/>
                            <a:gd name="T21" fmla="*/ 0 h 53"/>
                            <a:gd name="T22" fmla="*/ 0 w 26"/>
                            <a:gd name="T23" fmla="*/ 0 h 53"/>
                            <a:gd name="T24" fmla="*/ 0 w 26"/>
                            <a:gd name="T25" fmla="*/ 0 h 53"/>
                            <a:gd name="T26" fmla="*/ 0 w 26"/>
                            <a:gd name="T27" fmla="*/ 0 h 53"/>
                            <a:gd name="T28" fmla="*/ 0 w 26"/>
                            <a:gd name="T29" fmla="*/ 0 h 53"/>
                            <a:gd name="T30" fmla="*/ 0 w 26"/>
                            <a:gd name="T31" fmla="*/ 0 h 53"/>
                            <a:gd name="T32" fmla="*/ 0 w 26"/>
                            <a:gd name="T33" fmla="*/ 0 h 53"/>
                            <a:gd name="T34" fmla="*/ 0 w 26"/>
                            <a:gd name="T35" fmla="*/ 0 h 53"/>
                            <a:gd name="T36" fmla="*/ 0 w 26"/>
                            <a:gd name="T37" fmla="*/ 0 h 53"/>
                            <a:gd name="T38" fmla="*/ 0 w 26"/>
                            <a:gd name="T39" fmla="*/ 0 h 53"/>
                            <a:gd name="T40" fmla="*/ 0 w 26"/>
                            <a:gd name="T41" fmla="*/ 0 h 53"/>
                            <a:gd name="T42" fmla="*/ 0 w 26"/>
                            <a:gd name="T43" fmla="*/ 0 h 53"/>
                            <a:gd name="T44" fmla="*/ 0 w 26"/>
                            <a:gd name="T45" fmla="*/ 0 h 53"/>
                            <a:gd name="T46" fmla="*/ 0 w 26"/>
                            <a:gd name="T47" fmla="*/ 0 h 53"/>
                            <a:gd name="T48" fmla="*/ 0 w 26"/>
                            <a:gd name="T49" fmla="*/ 0 h 53"/>
                            <a:gd name="T50" fmla="*/ 0 w 26"/>
                            <a:gd name="T51" fmla="*/ 0 h 53"/>
                            <a:gd name="T52" fmla="*/ 0 w 26"/>
                            <a:gd name="T53" fmla="*/ 0 h 53"/>
                            <a:gd name="T54" fmla="*/ 0 w 26"/>
                            <a:gd name="T55" fmla="*/ 0 h 53"/>
                            <a:gd name="T56" fmla="*/ 0 w 26"/>
                            <a:gd name="T57" fmla="*/ 0 h 53"/>
                            <a:gd name="T58" fmla="*/ 0 w 26"/>
                            <a:gd name="T59" fmla="*/ 0 h 53"/>
                            <a:gd name="T60" fmla="*/ 0 w 26"/>
                            <a:gd name="T61" fmla="*/ 0 h 53"/>
                            <a:gd name="T62" fmla="*/ 0 w 26"/>
                            <a:gd name="T63" fmla="*/ 0 h 53"/>
                            <a:gd name="T64" fmla="*/ 0 w 26"/>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3"/>
                            <a:gd name="T101" fmla="*/ 26 w 26"/>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3">
                              <a:moveTo>
                                <a:pt x="0" y="42"/>
                              </a:moveTo>
                              <a:lnTo>
                                <a:pt x="4" y="44"/>
                              </a:lnTo>
                              <a:lnTo>
                                <a:pt x="4" y="47"/>
                              </a:lnTo>
                              <a:lnTo>
                                <a:pt x="7" y="50"/>
                              </a:lnTo>
                              <a:lnTo>
                                <a:pt x="11" y="53"/>
                              </a:lnTo>
                              <a:lnTo>
                                <a:pt x="13" y="53"/>
                              </a:lnTo>
                              <a:lnTo>
                                <a:pt x="17" y="53"/>
                              </a:lnTo>
                              <a:lnTo>
                                <a:pt x="20" y="53"/>
                              </a:lnTo>
                              <a:lnTo>
                                <a:pt x="24" y="50"/>
                              </a:lnTo>
                              <a:lnTo>
                                <a:pt x="26" y="47"/>
                              </a:lnTo>
                              <a:lnTo>
                                <a:pt x="26" y="44"/>
                              </a:lnTo>
                              <a:lnTo>
                                <a:pt x="26" y="14"/>
                              </a:lnTo>
                              <a:lnTo>
                                <a:pt x="26" y="8"/>
                              </a:lnTo>
                              <a:lnTo>
                                <a:pt x="26" y="6"/>
                              </a:lnTo>
                              <a:lnTo>
                                <a:pt x="26" y="2"/>
                              </a:lnTo>
                              <a:lnTo>
                                <a:pt x="24" y="2"/>
                              </a:lnTo>
                              <a:lnTo>
                                <a:pt x="24" y="0"/>
                              </a:lnTo>
                              <a:lnTo>
                                <a:pt x="20" y="0"/>
                              </a:lnTo>
                              <a:lnTo>
                                <a:pt x="17" y="0"/>
                              </a:lnTo>
                              <a:lnTo>
                                <a:pt x="13" y="0"/>
                              </a:lnTo>
                              <a:lnTo>
                                <a:pt x="11" y="0"/>
                              </a:lnTo>
                              <a:lnTo>
                                <a:pt x="7" y="0"/>
                              </a:lnTo>
                              <a:lnTo>
                                <a:pt x="7" y="2"/>
                              </a:lnTo>
                              <a:lnTo>
                                <a:pt x="4" y="2"/>
                              </a:lnTo>
                              <a:lnTo>
                                <a:pt x="4" y="6"/>
                              </a:lnTo>
                              <a:lnTo>
                                <a:pt x="0" y="11"/>
                              </a:lnTo>
                              <a:lnTo>
                                <a:pt x="0" y="42"/>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593" name="Line 72"/>
                        <p:cNvSpPr>
                          <a:spLocks noChangeShapeType="1"/>
                        </p:cNvSpPr>
                        <p:nvPr/>
                      </p:nvSpPr>
                      <p:spPr bwMode="auto">
                        <a:xfrm>
                          <a:off x="2676" y="1726"/>
                          <a:ext cx="1" cy="1"/>
                        </a:xfrm>
                        <a:prstGeom prst="line">
                          <a:avLst/>
                        </a:prstGeom>
                        <a:noFill/>
                        <a:ln w="28575">
                          <a:solidFill>
                            <a:schemeClr val="tx1"/>
                          </a:solidFill>
                          <a:round/>
                          <a:headEnd/>
                          <a:tailEnd/>
                        </a:ln>
                      </p:spPr>
                      <p:txBody>
                        <a:bodyPr/>
                        <a:lstStyle/>
                        <a:p>
                          <a:endParaRPr lang="fr-CA"/>
                        </a:p>
                      </p:txBody>
                    </p:sp>
                    <p:sp>
                      <p:nvSpPr>
                        <p:cNvPr id="122594" name="Freeform 73"/>
                        <p:cNvSpPr>
                          <a:spLocks/>
                        </p:cNvSpPr>
                        <p:nvPr/>
                      </p:nvSpPr>
                      <p:spPr bwMode="auto">
                        <a:xfrm>
                          <a:off x="2673" y="1726"/>
                          <a:ext cx="10" cy="4"/>
                        </a:xfrm>
                        <a:custGeom>
                          <a:avLst/>
                          <a:gdLst>
                            <a:gd name="T0" fmla="*/ 0 w 42"/>
                            <a:gd name="T1" fmla="*/ 0 h 19"/>
                            <a:gd name="T2" fmla="*/ 0 w 42"/>
                            <a:gd name="T3" fmla="*/ 0 h 19"/>
                            <a:gd name="T4" fmla="*/ 0 w 42"/>
                            <a:gd name="T5" fmla="*/ 0 h 19"/>
                            <a:gd name="T6" fmla="*/ 0 w 42"/>
                            <a:gd name="T7" fmla="*/ 0 h 19"/>
                            <a:gd name="T8" fmla="*/ 0 w 42"/>
                            <a:gd name="T9" fmla="*/ 0 h 19"/>
                            <a:gd name="T10" fmla="*/ 0 w 42"/>
                            <a:gd name="T11" fmla="*/ 0 h 19"/>
                            <a:gd name="T12" fmla="*/ 0 w 42"/>
                            <a:gd name="T13" fmla="*/ 0 h 19"/>
                            <a:gd name="T14" fmla="*/ 0 w 42"/>
                            <a:gd name="T15" fmla="*/ 0 h 19"/>
                            <a:gd name="T16" fmla="*/ 0 w 42"/>
                            <a:gd name="T17" fmla="*/ 0 h 19"/>
                            <a:gd name="T18" fmla="*/ 0 w 42"/>
                            <a:gd name="T19" fmla="*/ 0 h 19"/>
                            <a:gd name="T20" fmla="*/ 0 w 42"/>
                            <a:gd name="T21" fmla="*/ 0 h 19"/>
                            <a:gd name="T22" fmla="*/ 0 w 42"/>
                            <a:gd name="T23" fmla="*/ 0 h 19"/>
                            <a:gd name="T24" fmla="*/ 0 w 42"/>
                            <a:gd name="T25" fmla="*/ 0 h 19"/>
                            <a:gd name="T26" fmla="*/ 0 w 42"/>
                            <a:gd name="T27" fmla="*/ 0 h 19"/>
                            <a:gd name="T28" fmla="*/ 0 w 42"/>
                            <a:gd name="T29" fmla="*/ 0 h 19"/>
                            <a:gd name="T30" fmla="*/ 0 w 42"/>
                            <a:gd name="T31" fmla="*/ 0 h 19"/>
                            <a:gd name="T32" fmla="*/ 0 w 42"/>
                            <a:gd name="T33" fmla="*/ 0 h 19"/>
                            <a:gd name="T34" fmla="*/ 0 w 42"/>
                            <a:gd name="T35" fmla="*/ 0 h 19"/>
                            <a:gd name="T36" fmla="*/ 0 w 42"/>
                            <a:gd name="T37" fmla="*/ 0 h 19"/>
                            <a:gd name="T38" fmla="*/ 0 w 42"/>
                            <a:gd name="T39" fmla="*/ 0 h 19"/>
                            <a:gd name="T40" fmla="*/ 0 w 42"/>
                            <a:gd name="T41" fmla="*/ 0 h 19"/>
                            <a:gd name="T42" fmla="*/ 0 w 42"/>
                            <a:gd name="T43" fmla="*/ 0 h 19"/>
                            <a:gd name="T44" fmla="*/ 0 w 42"/>
                            <a:gd name="T45" fmla="*/ 0 h 19"/>
                            <a:gd name="T46" fmla="*/ 0 w 42"/>
                            <a:gd name="T47" fmla="*/ 0 h 19"/>
                            <a:gd name="T48" fmla="*/ 0 w 42"/>
                            <a:gd name="T49" fmla="*/ 0 h 19"/>
                            <a:gd name="T50" fmla="*/ 0 w 42"/>
                            <a:gd name="T51" fmla="*/ 0 h 19"/>
                            <a:gd name="T52" fmla="*/ 0 w 42"/>
                            <a:gd name="T53" fmla="*/ 0 h 19"/>
                            <a:gd name="T54" fmla="*/ 0 w 42"/>
                            <a:gd name="T55" fmla="*/ 0 h 19"/>
                            <a:gd name="T56" fmla="*/ 0 w 42"/>
                            <a:gd name="T57" fmla="*/ 0 h 19"/>
                            <a:gd name="T58" fmla="*/ 0 w 42"/>
                            <a:gd name="T59" fmla="*/ 0 h 19"/>
                            <a:gd name="T60" fmla="*/ 0 w 42"/>
                            <a:gd name="T61" fmla="*/ 0 h 19"/>
                            <a:gd name="T62" fmla="*/ 0 w 42"/>
                            <a:gd name="T63" fmla="*/ 0 h 19"/>
                            <a:gd name="T64" fmla="*/ 0 w 42"/>
                            <a:gd name="T65" fmla="*/ 0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2"/>
                            <a:gd name="T100" fmla="*/ 0 h 19"/>
                            <a:gd name="T101" fmla="*/ 42 w 42"/>
                            <a:gd name="T102" fmla="*/ 19 h 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2" h="19">
                              <a:moveTo>
                                <a:pt x="13" y="0"/>
                              </a:moveTo>
                              <a:lnTo>
                                <a:pt x="13" y="0"/>
                              </a:lnTo>
                              <a:lnTo>
                                <a:pt x="11" y="0"/>
                              </a:lnTo>
                              <a:lnTo>
                                <a:pt x="7" y="0"/>
                              </a:lnTo>
                              <a:lnTo>
                                <a:pt x="7" y="2"/>
                              </a:lnTo>
                              <a:lnTo>
                                <a:pt x="4" y="2"/>
                              </a:lnTo>
                              <a:lnTo>
                                <a:pt x="4" y="6"/>
                              </a:lnTo>
                              <a:lnTo>
                                <a:pt x="4" y="8"/>
                              </a:lnTo>
                              <a:lnTo>
                                <a:pt x="0" y="11"/>
                              </a:lnTo>
                              <a:lnTo>
                                <a:pt x="4" y="11"/>
                              </a:lnTo>
                              <a:lnTo>
                                <a:pt x="4" y="14"/>
                              </a:lnTo>
                              <a:lnTo>
                                <a:pt x="4" y="17"/>
                              </a:lnTo>
                              <a:lnTo>
                                <a:pt x="7" y="17"/>
                              </a:lnTo>
                              <a:lnTo>
                                <a:pt x="7" y="19"/>
                              </a:lnTo>
                              <a:lnTo>
                                <a:pt x="11" y="19"/>
                              </a:lnTo>
                              <a:lnTo>
                                <a:pt x="13" y="19"/>
                              </a:lnTo>
                              <a:lnTo>
                                <a:pt x="26" y="19"/>
                              </a:lnTo>
                              <a:lnTo>
                                <a:pt x="33" y="19"/>
                              </a:lnTo>
                              <a:lnTo>
                                <a:pt x="36" y="19"/>
                              </a:lnTo>
                              <a:lnTo>
                                <a:pt x="39" y="17"/>
                              </a:lnTo>
                              <a:lnTo>
                                <a:pt x="42" y="14"/>
                              </a:lnTo>
                              <a:lnTo>
                                <a:pt x="42" y="11"/>
                              </a:lnTo>
                              <a:lnTo>
                                <a:pt x="42" y="8"/>
                              </a:lnTo>
                              <a:lnTo>
                                <a:pt x="42" y="6"/>
                              </a:lnTo>
                              <a:lnTo>
                                <a:pt x="39" y="2"/>
                              </a:lnTo>
                              <a:lnTo>
                                <a:pt x="36"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595" name="Line 74"/>
                        <p:cNvSpPr>
                          <a:spLocks noChangeShapeType="1"/>
                        </p:cNvSpPr>
                        <p:nvPr/>
                      </p:nvSpPr>
                      <p:spPr bwMode="auto">
                        <a:xfrm>
                          <a:off x="2677" y="1728"/>
                          <a:ext cx="1" cy="1"/>
                        </a:xfrm>
                        <a:prstGeom prst="line">
                          <a:avLst/>
                        </a:prstGeom>
                        <a:noFill/>
                        <a:ln w="28575">
                          <a:solidFill>
                            <a:schemeClr val="tx1"/>
                          </a:solidFill>
                          <a:round/>
                          <a:headEnd/>
                          <a:tailEnd/>
                        </a:ln>
                      </p:spPr>
                      <p:txBody>
                        <a:bodyPr/>
                        <a:lstStyle/>
                        <a:p>
                          <a:endParaRPr lang="fr-CA"/>
                        </a:p>
                      </p:txBody>
                    </p:sp>
                    <p:sp>
                      <p:nvSpPr>
                        <p:cNvPr id="122596" name="Freeform 75"/>
                        <p:cNvSpPr>
                          <a:spLocks/>
                        </p:cNvSpPr>
                        <p:nvPr/>
                      </p:nvSpPr>
                      <p:spPr bwMode="auto">
                        <a:xfrm>
                          <a:off x="2677" y="1722"/>
                          <a:ext cx="6" cy="8"/>
                        </a:xfrm>
                        <a:custGeom>
                          <a:avLst/>
                          <a:gdLst>
                            <a:gd name="T0" fmla="*/ 0 w 25"/>
                            <a:gd name="T1" fmla="*/ 0 h 40"/>
                            <a:gd name="T2" fmla="*/ 0 w 25"/>
                            <a:gd name="T3" fmla="*/ 0 h 40"/>
                            <a:gd name="T4" fmla="*/ 0 w 25"/>
                            <a:gd name="T5" fmla="*/ 0 h 40"/>
                            <a:gd name="T6" fmla="*/ 0 w 25"/>
                            <a:gd name="T7" fmla="*/ 0 h 40"/>
                            <a:gd name="T8" fmla="*/ 0 w 25"/>
                            <a:gd name="T9" fmla="*/ 0 h 40"/>
                            <a:gd name="T10" fmla="*/ 0 w 25"/>
                            <a:gd name="T11" fmla="*/ 0 h 40"/>
                            <a:gd name="T12" fmla="*/ 0 w 25"/>
                            <a:gd name="T13" fmla="*/ 0 h 40"/>
                            <a:gd name="T14" fmla="*/ 0 w 25"/>
                            <a:gd name="T15" fmla="*/ 0 h 40"/>
                            <a:gd name="T16" fmla="*/ 0 w 25"/>
                            <a:gd name="T17" fmla="*/ 0 h 40"/>
                            <a:gd name="T18" fmla="*/ 0 w 25"/>
                            <a:gd name="T19" fmla="*/ 0 h 40"/>
                            <a:gd name="T20" fmla="*/ 0 w 25"/>
                            <a:gd name="T21" fmla="*/ 0 h 40"/>
                            <a:gd name="T22" fmla="*/ 0 w 25"/>
                            <a:gd name="T23" fmla="*/ 0 h 40"/>
                            <a:gd name="T24" fmla="*/ 0 w 25"/>
                            <a:gd name="T25" fmla="*/ 0 h 40"/>
                            <a:gd name="T26" fmla="*/ 0 w 25"/>
                            <a:gd name="T27" fmla="*/ 0 h 40"/>
                            <a:gd name="T28" fmla="*/ 0 w 25"/>
                            <a:gd name="T29" fmla="*/ 0 h 40"/>
                            <a:gd name="T30" fmla="*/ 0 w 25"/>
                            <a:gd name="T31" fmla="*/ 0 h 40"/>
                            <a:gd name="T32" fmla="*/ 0 w 25"/>
                            <a:gd name="T33" fmla="*/ 0 h 40"/>
                            <a:gd name="T34" fmla="*/ 0 w 25"/>
                            <a:gd name="T35" fmla="*/ 0 h 40"/>
                            <a:gd name="T36" fmla="*/ 0 w 25"/>
                            <a:gd name="T37" fmla="*/ 0 h 40"/>
                            <a:gd name="T38" fmla="*/ 0 w 25"/>
                            <a:gd name="T39" fmla="*/ 0 h 40"/>
                            <a:gd name="T40" fmla="*/ 0 w 25"/>
                            <a:gd name="T41" fmla="*/ 0 h 40"/>
                            <a:gd name="T42" fmla="*/ 0 w 25"/>
                            <a:gd name="T43" fmla="*/ 0 h 40"/>
                            <a:gd name="T44" fmla="*/ 0 w 25"/>
                            <a:gd name="T45" fmla="*/ 0 h 40"/>
                            <a:gd name="T46" fmla="*/ 0 w 25"/>
                            <a:gd name="T47" fmla="*/ 0 h 40"/>
                            <a:gd name="T48" fmla="*/ 0 w 25"/>
                            <a:gd name="T49" fmla="*/ 0 h 40"/>
                            <a:gd name="T50" fmla="*/ 0 w 25"/>
                            <a:gd name="T51" fmla="*/ 0 h 40"/>
                            <a:gd name="T52" fmla="*/ 0 w 25"/>
                            <a:gd name="T53" fmla="*/ 0 h 40"/>
                            <a:gd name="T54" fmla="*/ 0 w 25"/>
                            <a:gd name="T55" fmla="*/ 0 h 40"/>
                            <a:gd name="T56" fmla="*/ 0 w 25"/>
                            <a:gd name="T57" fmla="*/ 0 h 40"/>
                            <a:gd name="T58" fmla="*/ 0 w 25"/>
                            <a:gd name="T59" fmla="*/ 0 h 40"/>
                            <a:gd name="T60" fmla="*/ 0 w 25"/>
                            <a:gd name="T61" fmla="*/ 0 h 40"/>
                            <a:gd name="T62" fmla="*/ 0 w 25"/>
                            <a:gd name="T63" fmla="*/ 0 h 40"/>
                            <a:gd name="T64" fmla="*/ 0 w 25"/>
                            <a:gd name="T65" fmla="*/ 0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40"/>
                            <a:gd name="T101" fmla="*/ 25 w 25"/>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40">
                              <a:moveTo>
                                <a:pt x="0" y="28"/>
                              </a:moveTo>
                              <a:lnTo>
                                <a:pt x="0" y="28"/>
                              </a:lnTo>
                              <a:lnTo>
                                <a:pt x="0" y="31"/>
                              </a:lnTo>
                              <a:lnTo>
                                <a:pt x="3" y="34"/>
                              </a:lnTo>
                              <a:lnTo>
                                <a:pt x="7" y="36"/>
                              </a:lnTo>
                              <a:lnTo>
                                <a:pt x="9" y="36"/>
                              </a:lnTo>
                              <a:lnTo>
                                <a:pt x="13" y="40"/>
                              </a:lnTo>
                              <a:lnTo>
                                <a:pt x="16" y="36"/>
                              </a:lnTo>
                              <a:lnTo>
                                <a:pt x="19" y="36"/>
                              </a:lnTo>
                              <a:lnTo>
                                <a:pt x="22" y="34"/>
                              </a:lnTo>
                              <a:lnTo>
                                <a:pt x="25" y="31"/>
                              </a:lnTo>
                              <a:lnTo>
                                <a:pt x="25" y="28"/>
                              </a:lnTo>
                              <a:lnTo>
                                <a:pt x="25" y="14"/>
                              </a:lnTo>
                              <a:lnTo>
                                <a:pt x="25" y="8"/>
                              </a:lnTo>
                              <a:lnTo>
                                <a:pt x="25" y="6"/>
                              </a:lnTo>
                              <a:lnTo>
                                <a:pt x="22" y="6"/>
                              </a:lnTo>
                              <a:lnTo>
                                <a:pt x="22" y="3"/>
                              </a:lnTo>
                              <a:lnTo>
                                <a:pt x="19" y="3"/>
                              </a:lnTo>
                              <a:lnTo>
                                <a:pt x="19" y="0"/>
                              </a:lnTo>
                              <a:lnTo>
                                <a:pt x="16" y="0"/>
                              </a:lnTo>
                              <a:lnTo>
                                <a:pt x="13" y="0"/>
                              </a:lnTo>
                              <a:lnTo>
                                <a:pt x="9" y="0"/>
                              </a:lnTo>
                              <a:lnTo>
                                <a:pt x="7" y="0"/>
                              </a:lnTo>
                              <a:lnTo>
                                <a:pt x="7" y="3"/>
                              </a:lnTo>
                              <a:lnTo>
                                <a:pt x="3" y="3"/>
                              </a:lnTo>
                              <a:lnTo>
                                <a:pt x="3" y="6"/>
                              </a:lnTo>
                              <a:lnTo>
                                <a:pt x="0" y="6"/>
                              </a:lnTo>
                              <a:lnTo>
                                <a:pt x="0" y="14"/>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597" name="Line 76"/>
                        <p:cNvSpPr>
                          <a:spLocks noChangeShapeType="1"/>
                        </p:cNvSpPr>
                        <p:nvPr/>
                      </p:nvSpPr>
                      <p:spPr bwMode="auto">
                        <a:xfrm>
                          <a:off x="2680" y="1722"/>
                          <a:ext cx="1" cy="1"/>
                        </a:xfrm>
                        <a:prstGeom prst="line">
                          <a:avLst/>
                        </a:prstGeom>
                        <a:noFill/>
                        <a:ln w="28575">
                          <a:solidFill>
                            <a:schemeClr val="tx1"/>
                          </a:solidFill>
                          <a:round/>
                          <a:headEnd/>
                          <a:tailEnd/>
                        </a:ln>
                      </p:spPr>
                      <p:txBody>
                        <a:bodyPr/>
                        <a:lstStyle/>
                        <a:p>
                          <a:endParaRPr lang="fr-CA"/>
                        </a:p>
                      </p:txBody>
                    </p:sp>
                    <p:sp>
                      <p:nvSpPr>
                        <p:cNvPr id="122598" name="Freeform 77"/>
                        <p:cNvSpPr>
                          <a:spLocks/>
                        </p:cNvSpPr>
                        <p:nvPr/>
                      </p:nvSpPr>
                      <p:spPr bwMode="auto">
                        <a:xfrm>
                          <a:off x="2677" y="1722"/>
                          <a:ext cx="10" cy="5"/>
                        </a:xfrm>
                        <a:custGeom>
                          <a:avLst/>
                          <a:gdLst>
                            <a:gd name="T0" fmla="*/ 0 w 41"/>
                            <a:gd name="T1" fmla="*/ 0 h 23"/>
                            <a:gd name="T2" fmla="*/ 0 w 41"/>
                            <a:gd name="T3" fmla="*/ 0 h 23"/>
                            <a:gd name="T4" fmla="*/ 0 w 41"/>
                            <a:gd name="T5" fmla="*/ 0 h 23"/>
                            <a:gd name="T6" fmla="*/ 0 w 41"/>
                            <a:gd name="T7" fmla="*/ 0 h 23"/>
                            <a:gd name="T8" fmla="*/ 0 w 41"/>
                            <a:gd name="T9" fmla="*/ 0 h 23"/>
                            <a:gd name="T10" fmla="*/ 0 w 41"/>
                            <a:gd name="T11" fmla="*/ 0 h 23"/>
                            <a:gd name="T12" fmla="*/ 0 w 41"/>
                            <a:gd name="T13" fmla="*/ 0 h 23"/>
                            <a:gd name="T14" fmla="*/ 0 w 41"/>
                            <a:gd name="T15" fmla="*/ 0 h 23"/>
                            <a:gd name="T16" fmla="*/ 0 w 41"/>
                            <a:gd name="T17" fmla="*/ 0 h 23"/>
                            <a:gd name="T18" fmla="*/ 0 w 41"/>
                            <a:gd name="T19" fmla="*/ 0 h 23"/>
                            <a:gd name="T20" fmla="*/ 0 w 41"/>
                            <a:gd name="T21" fmla="*/ 0 h 23"/>
                            <a:gd name="T22" fmla="*/ 0 w 41"/>
                            <a:gd name="T23" fmla="*/ 0 h 23"/>
                            <a:gd name="T24" fmla="*/ 0 w 41"/>
                            <a:gd name="T25" fmla="*/ 0 h 23"/>
                            <a:gd name="T26" fmla="*/ 0 w 41"/>
                            <a:gd name="T27" fmla="*/ 0 h 23"/>
                            <a:gd name="T28" fmla="*/ 0 w 41"/>
                            <a:gd name="T29" fmla="*/ 0 h 23"/>
                            <a:gd name="T30" fmla="*/ 0 w 41"/>
                            <a:gd name="T31" fmla="*/ 0 h 23"/>
                            <a:gd name="T32" fmla="*/ 0 w 41"/>
                            <a:gd name="T33" fmla="*/ 0 h 23"/>
                            <a:gd name="T34" fmla="*/ 0 w 41"/>
                            <a:gd name="T35" fmla="*/ 0 h 23"/>
                            <a:gd name="T36" fmla="*/ 0 w 41"/>
                            <a:gd name="T37" fmla="*/ 0 h 23"/>
                            <a:gd name="T38" fmla="*/ 0 w 41"/>
                            <a:gd name="T39" fmla="*/ 0 h 23"/>
                            <a:gd name="T40" fmla="*/ 0 w 41"/>
                            <a:gd name="T41" fmla="*/ 0 h 23"/>
                            <a:gd name="T42" fmla="*/ 0 w 41"/>
                            <a:gd name="T43" fmla="*/ 0 h 23"/>
                            <a:gd name="T44" fmla="*/ 0 w 41"/>
                            <a:gd name="T45" fmla="*/ 0 h 23"/>
                            <a:gd name="T46" fmla="*/ 0 w 41"/>
                            <a:gd name="T47" fmla="*/ 0 h 23"/>
                            <a:gd name="T48" fmla="*/ 0 w 41"/>
                            <a:gd name="T49" fmla="*/ 0 h 23"/>
                            <a:gd name="T50" fmla="*/ 0 w 41"/>
                            <a:gd name="T51" fmla="*/ 0 h 23"/>
                            <a:gd name="T52" fmla="*/ 0 w 41"/>
                            <a:gd name="T53" fmla="*/ 0 h 23"/>
                            <a:gd name="T54" fmla="*/ 0 w 41"/>
                            <a:gd name="T55" fmla="*/ 0 h 23"/>
                            <a:gd name="T56" fmla="*/ 0 w 41"/>
                            <a:gd name="T57" fmla="*/ 0 h 23"/>
                            <a:gd name="T58" fmla="*/ 0 w 41"/>
                            <a:gd name="T59" fmla="*/ 0 h 23"/>
                            <a:gd name="T60" fmla="*/ 0 w 41"/>
                            <a:gd name="T61" fmla="*/ 0 h 23"/>
                            <a:gd name="T62" fmla="*/ 0 w 41"/>
                            <a:gd name="T63" fmla="*/ 0 h 23"/>
                            <a:gd name="T64" fmla="*/ 0 w 41"/>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3"/>
                            <a:gd name="T101" fmla="*/ 41 w 41"/>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3">
                              <a:moveTo>
                                <a:pt x="13" y="0"/>
                              </a:moveTo>
                              <a:lnTo>
                                <a:pt x="9" y="0"/>
                              </a:lnTo>
                              <a:lnTo>
                                <a:pt x="7" y="0"/>
                              </a:lnTo>
                              <a:lnTo>
                                <a:pt x="7" y="3"/>
                              </a:lnTo>
                              <a:lnTo>
                                <a:pt x="3" y="3"/>
                              </a:lnTo>
                              <a:lnTo>
                                <a:pt x="3" y="6"/>
                              </a:lnTo>
                              <a:lnTo>
                                <a:pt x="0" y="6"/>
                              </a:lnTo>
                              <a:lnTo>
                                <a:pt x="0" y="8"/>
                              </a:lnTo>
                              <a:lnTo>
                                <a:pt x="0" y="12"/>
                              </a:lnTo>
                              <a:lnTo>
                                <a:pt x="0" y="14"/>
                              </a:lnTo>
                              <a:lnTo>
                                <a:pt x="3" y="17"/>
                              </a:lnTo>
                              <a:lnTo>
                                <a:pt x="3" y="19"/>
                              </a:lnTo>
                              <a:lnTo>
                                <a:pt x="7" y="19"/>
                              </a:lnTo>
                              <a:lnTo>
                                <a:pt x="7" y="23"/>
                              </a:lnTo>
                              <a:lnTo>
                                <a:pt x="9" y="23"/>
                              </a:lnTo>
                              <a:lnTo>
                                <a:pt x="22" y="23"/>
                              </a:lnTo>
                              <a:lnTo>
                                <a:pt x="28" y="23"/>
                              </a:lnTo>
                              <a:lnTo>
                                <a:pt x="31" y="23"/>
                              </a:lnTo>
                              <a:lnTo>
                                <a:pt x="35" y="19"/>
                              </a:lnTo>
                              <a:lnTo>
                                <a:pt x="37" y="17"/>
                              </a:lnTo>
                              <a:lnTo>
                                <a:pt x="37" y="14"/>
                              </a:lnTo>
                              <a:lnTo>
                                <a:pt x="41" y="12"/>
                              </a:lnTo>
                              <a:lnTo>
                                <a:pt x="37" y="8"/>
                              </a:lnTo>
                              <a:lnTo>
                                <a:pt x="37" y="6"/>
                              </a:lnTo>
                              <a:lnTo>
                                <a:pt x="35" y="3"/>
                              </a:lnTo>
                              <a:lnTo>
                                <a:pt x="31" y="0"/>
                              </a:lnTo>
                              <a:lnTo>
                                <a:pt x="25"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599" name="Line 78"/>
                        <p:cNvSpPr>
                          <a:spLocks noChangeShapeType="1"/>
                        </p:cNvSpPr>
                        <p:nvPr/>
                      </p:nvSpPr>
                      <p:spPr bwMode="auto">
                        <a:xfrm>
                          <a:off x="2681" y="1725"/>
                          <a:ext cx="1" cy="1"/>
                        </a:xfrm>
                        <a:prstGeom prst="line">
                          <a:avLst/>
                        </a:prstGeom>
                        <a:noFill/>
                        <a:ln w="28575">
                          <a:solidFill>
                            <a:schemeClr val="tx1"/>
                          </a:solidFill>
                          <a:round/>
                          <a:headEnd/>
                          <a:tailEnd/>
                        </a:ln>
                      </p:spPr>
                      <p:txBody>
                        <a:bodyPr/>
                        <a:lstStyle/>
                        <a:p>
                          <a:endParaRPr lang="fr-CA"/>
                        </a:p>
                      </p:txBody>
                    </p:sp>
                    <p:sp>
                      <p:nvSpPr>
                        <p:cNvPr id="122600" name="Freeform 79"/>
                        <p:cNvSpPr>
                          <a:spLocks/>
                        </p:cNvSpPr>
                        <p:nvPr/>
                      </p:nvSpPr>
                      <p:spPr bwMode="auto">
                        <a:xfrm>
                          <a:off x="2681" y="1719"/>
                          <a:ext cx="5" cy="8"/>
                        </a:xfrm>
                        <a:custGeom>
                          <a:avLst/>
                          <a:gdLst>
                            <a:gd name="T0" fmla="*/ 0 w 21"/>
                            <a:gd name="T1" fmla="*/ 0 h 40"/>
                            <a:gd name="T2" fmla="*/ 0 w 21"/>
                            <a:gd name="T3" fmla="*/ 0 h 40"/>
                            <a:gd name="T4" fmla="*/ 0 w 21"/>
                            <a:gd name="T5" fmla="*/ 0 h 40"/>
                            <a:gd name="T6" fmla="*/ 0 w 21"/>
                            <a:gd name="T7" fmla="*/ 0 h 40"/>
                            <a:gd name="T8" fmla="*/ 0 w 21"/>
                            <a:gd name="T9" fmla="*/ 0 h 40"/>
                            <a:gd name="T10" fmla="*/ 0 w 21"/>
                            <a:gd name="T11" fmla="*/ 0 h 40"/>
                            <a:gd name="T12" fmla="*/ 0 w 21"/>
                            <a:gd name="T13" fmla="*/ 0 h 40"/>
                            <a:gd name="T14" fmla="*/ 0 w 21"/>
                            <a:gd name="T15" fmla="*/ 0 h 40"/>
                            <a:gd name="T16" fmla="*/ 0 w 21"/>
                            <a:gd name="T17" fmla="*/ 0 h 40"/>
                            <a:gd name="T18" fmla="*/ 0 w 21"/>
                            <a:gd name="T19" fmla="*/ 0 h 40"/>
                            <a:gd name="T20" fmla="*/ 0 w 21"/>
                            <a:gd name="T21" fmla="*/ 0 h 40"/>
                            <a:gd name="T22" fmla="*/ 0 w 21"/>
                            <a:gd name="T23" fmla="*/ 0 h 40"/>
                            <a:gd name="T24" fmla="*/ 0 w 21"/>
                            <a:gd name="T25" fmla="*/ 0 h 40"/>
                            <a:gd name="T26" fmla="*/ 0 w 21"/>
                            <a:gd name="T27" fmla="*/ 0 h 40"/>
                            <a:gd name="T28" fmla="*/ 0 w 21"/>
                            <a:gd name="T29" fmla="*/ 0 h 40"/>
                            <a:gd name="T30" fmla="*/ 0 w 21"/>
                            <a:gd name="T31" fmla="*/ 0 h 40"/>
                            <a:gd name="T32" fmla="*/ 0 w 21"/>
                            <a:gd name="T33" fmla="*/ 0 h 40"/>
                            <a:gd name="T34" fmla="*/ 0 w 21"/>
                            <a:gd name="T35" fmla="*/ 0 h 40"/>
                            <a:gd name="T36" fmla="*/ 0 w 21"/>
                            <a:gd name="T37" fmla="*/ 0 h 40"/>
                            <a:gd name="T38" fmla="*/ 0 w 21"/>
                            <a:gd name="T39" fmla="*/ 0 h 40"/>
                            <a:gd name="T40" fmla="*/ 0 w 21"/>
                            <a:gd name="T41" fmla="*/ 0 h 40"/>
                            <a:gd name="T42" fmla="*/ 0 w 21"/>
                            <a:gd name="T43" fmla="*/ 0 h 40"/>
                            <a:gd name="T44" fmla="*/ 0 w 21"/>
                            <a:gd name="T45" fmla="*/ 0 h 40"/>
                            <a:gd name="T46" fmla="*/ 0 w 21"/>
                            <a:gd name="T47" fmla="*/ 0 h 40"/>
                            <a:gd name="T48" fmla="*/ 0 w 21"/>
                            <a:gd name="T49" fmla="*/ 0 h 40"/>
                            <a:gd name="T50" fmla="*/ 0 w 21"/>
                            <a:gd name="T51" fmla="*/ 0 h 40"/>
                            <a:gd name="T52" fmla="*/ 0 w 21"/>
                            <a:gd name="T53" fmla="*/ 0 h 40"/>
                            <a:gd name="T54" fmla="*/ 0 w 21"/>
                            <a:gd name="T55" fmla="*/ 0 h 40"/>
                            <a:gd name="T56" fmla="*/ 0 w 21"/>
                            <a:gd name="T57" fmla="*/ 0 h 40"/>
                            <a:gd name="T58" fmla="*/ 0 w 21"/>
                            <a:gd name="T59" fmla="*/ 0 h 40"/>
                            <a:gd name="T60" fmla="*/ 0 w 21"/>
                            <a:gd name="T61" fmla="*/ 0 h 40"/>
                            <a:gd name="T62" fmla="*/ 0 w 21"/>
                            <a:gd name="T63" fmla="*/ 0 h 40"/>
                            <a:gd name="T64" fmla="*/ 0 w 21"/>
                            <a:gd name="T65" fmla="*/ 0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
                            <a:gd name="T100" fmla="*/ 0 h 40"/>
                            <a:gd name="T101" fmla="*/ 21 w 21"/>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 h="40">
                              <a:moveTo>
                                <a:pt x="0" y="29"/>
                              </a:moveTo>
                              <a:lnTo>
                                <a:pt x="0" y="31"/>
                              </a:lnTo>
                              <a:lnTo>
                                <a:pt x="0" y="34"/>
                              </a:lnTo>
                              <a:lnTo>
                                <a:pt x="3" y="36"/>
                              </a:lnTo>
                              <a:lnTo>
                                <a:pt x="6" y="40"/>
                              </a:lnTo>
                              <a:lnTo>
                                <a:pt x="9" y="40"/>
                              </a:lnTo>
                              <a:lnTo>
                                <a:pt x="12" y="40"/>
                              </a:lnTo>
                              <a:lnTo>
                                <a:pt x="15" y="40"/>
                              </a:lnTo>
                              <a:lnTo>
                                <a:pt x="19" y="36"/>
                              </a:lnTo>
                              <a:lnTo>
                                <a:pt x="21" y="34"/>
                              </a:lnTo>
                              <a:lnTo>
                                <a:pt x="21" y="31"/>
                              </a:lnTo>
                              <a:lnTo>
                                <a:pt x="21" y="17"/>
                              </a:lnTo>
                              <a:lnTo>
                                <a:pt x="21" y="8"/>
                              </a:lnTo>
                              <a:lnTo>
                                <a:pt x="21" y="6"/>
                              </a:lnTo>
                              <a:lnTo>
                                <a:pt x="19" y="3"/>
                              </a:lnTo>
                              <a:lnTo>
                                <a:pt x="15" y="3"/>
                              </a:lnTo>
                              <a:lnTo>
                                <a:pt x="12" y="0"/>
                              </a:lnTo>
                              <a:lnTo>
                                <a:pt x="9" y="0"/>
                              </a:lnTo>
                              <a:lnTo>
                                <a:pt x="6" y="3"/>
                              </a:lnTo>
                              <a:lnTo>
                                <a:pt x="3" y="3"/>
                              </a:lnTo>
                              <a:lnTo>
                                <a:pt x="0" y="6"/>
                              </a:lnTo>
                              <a:lnTo>
                                <a:pt x="0" y="8"/>
                              </a:lnTo>
                              <a:lnTo>
                                <a:pt x="0" y="14"/>
                              </a:lnTo>
                              <a:lnTo>
                                <a:pt x="0" y="29"/>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601" name="Line 80"/>
                        <p:cNvSpPr>
                          <a:spLocks noChangeShapeType="1"/>
                        </p:cNvSpPr>
                        <p:nvPr/>
                      </p:nvSpPr>
                      <p:spPr bwMode="auto">
                        <a:xfrm>
                          <a:off x="2684" y="1719"/>
                          <a:ext cx="1" cy="1"/>
                        </a:xfrm>
                        <a:prstGeom prst="line">
                          <a:avLst/>
                        </a:prstGeom>
                        <a:noFill/>
                        <a:ln w="28575">
                          <a:solidFill>
                            <a:schemeClr val="tx1"/>
                          </a:solidFill>
                          <a:round/>
                          <a:headEnd/>
                          <a:tailEnd/>
                        </a:ln>
                      </p:spPr>
                      <p:txBody>
                        <a:bodyPr/>
                        <a:lstStyle/>
                        <a:p>
                          <a:endParaRPr lang="fr-CA"/>
                        </a:p>
                      </p:txBody>
                    </p:sp>
                    <p:sp>
                      <p:nvSpPr>
                        <p:cNvPr id="122602" name="Freeform 81"/>
                        <p:cNvSpPr>
                          <a:spLocks/>
                        </p:cNvSpPr>
                        <p:nvPr/>
                      </p:nvSpPr>
                      <p:spPr bwMode="auto">
                        <a:xfrm>
                          <a:off x="2681" y="1719"/>
                          <a:ext cx="9" cy="5"/>
                        </a:xfrm>
                        <a:custGeom>
                          <a:avLst/>
                          <a:gdLst>
                            <a:gd name="T0" fmla="*/ 0 w 38"/>
                            <a:gd name="T1" fmla="*/ 0 h 23"/>
                            <a:gd name="T2" fmla="*/ 0 w 38"/>
                            <a:gd name="T3" fmla="*/ 0 h 23"/>
                            <a:gd name="T4" fmla="*/ 0 w 38"/>
                            <a:gd name="T5" fmla="*/ 0 h 23"/>
                            <a:gd name="T6" fmla="*/ 0 w 38"/>
                            <a:gd name="T7" fmla="*/ 0 h 23"/>
                            <a:gd name="T8" fmla="*/ 0 w 38"/>
                            <a:gd name="T9" fmla="*/ 0 h 23"/>
                            <a:gd name="T10" fmla="*/ 0 w 38"/>
                            <a:gd name="T11" fmla="*/ 0 h 23"/>
                            <a:gd name="T12" fmla="*/ 0 w 38"/>
                            <a:gd name="T13" fmla="*/ 0 h 23"/>
                            <a:gd name="T14" fmla="*/ 0 w 38"/>
                            <a:gd name="T15" fmla="*/ 0 h 23"/>
                            <a:gd name="T16" fmla="*/ 0 w 38"/>
                            <a:gd name="T17" fmla="*/ 0 h 23"/>
                            <a:gd name="T18" fmla="*/ 0 w 38"/>
                            <a:gd name="T19" fmla="*/ 0 h 23"/>
                            <a:gd name="T20" fmla="*/ 0 w 38"/>
                            <a:gd name="T21" fmla="*/ 0 h 23"/>
                            <a:gd name="T22" fmla="*/ 0 w 38"/>
                            <a:gd name="T23" fmla="*/ 0 h 23"/>
                            <a:gd name="T24" fmla="*/ 0 w 38"/>
                            <a:gd name="T25" fmla="*/ 0 h 23"/>
                            <a:gd name="T26" fmla="*/ 0 w 38"/>
                            <a:gd name="T27" fmla="*/ 0 h 23"/>
                            <a:gd name="T28" fmla="*/ 0 w 38"/>
                            <a:gd name="T29" fmla="*/ 0 h 23"/>
                            <a:gd name="T30" fmla="*/ 0 w 38"/>
                            <a:gd name="T31" fmla="*/ 0 h 23"/>
                            <a:gd name="T32" fmla="*/ 0 w 38"/>
                            <a:gd name="T33" fmla="*/ 0 h 23"/>
                            <a:gd name="T34" fmla="*/ 0 w 38"/>
                            <a:gd name="T35" fmla="*/ 0 h 23"/>
                            <a:gd name="T36" fmla="*/ 0 w 38"/>
                            <a:gd name="T37" fmla="*/ 0 h 23"/>
                            <a:gd name="T38" fmla="*/ 0 w 38"/>
                            <a:gd name="T39" fmla="*/ 0 h 23"/>
                            <a:gd name="T40" fmla="*/ 0 w 38"/>
                            <a:gd name="T41" fmla="*/ 0 h 23"/>
                            <a:gd name="T42" fmla="*/ 0 w 38"/>
                            <a:gd name="T43" fmla="*/ 0 h 23"/>
                            <a:gd name="T44" fmla="*/ 0 w 38"/>
                            <a:gd name="T45" fmla="*/ 0 h 23"/>
                            <a:gd name="T46" fmla="*/ 0 w 38"/>
                            <a:gd name="T47" fmla="*/ 0 h 23"/>
                            <a:gd name="T48" fmla="*/ 0 w 38"/>
                            <a:gd name="T49" fmla="*/ 0 h 23"/>
                            <a:gd name="T50" fmla="*/ 0 w 38"/>
                            <a:gd name="T51" fmla="*/ 0 h 23"/>
                            <a:gd name="T52" fmla="*/ 0 w 38"/>
                            <a:gd name="T53" fmla="*/ 0 h 23"/>
                            <a:gd name="T54" fmla="*/ 0 w 38"/>
                            <a:gd name="T55" fmla="*/ 0 h 23"/>
                            <a:gd name="T56" fmla="*/ 0 w 38"/>
                            <a:gd name="T57" fmla="*/ 0 h 23"/>
                            <a:gd name="T58" fmla="*/ 0 w 38"/>
                            <a:gd name="T59" fmla="*/ 0 h 23"/>
                            <a:gd name="T60" fmla="*/ 0 w 38"/>
                            <a:gd name="T61" fmla="*/ 0 h 23"/>
                            <a:gd name="T62" fmla="*/ 0 w 38"/>
                            <a:gd name="T63" fmla="*/ 0 h 23"/>
                            <a:gd name="T64" fmla="*/ 0 w 38"/>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23"/>
                            <a:gd name="T101" fmla="*/ 38 w 38"/>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23">
                              <a:moveTo>
                                <a:pt x="12" y="0"/>
                              </a:moveTo>
                              <a:lnTo>
                                <a:pt x="9" y="0"/>
                              </a:lnTo>
                              <a:lnTo>
                                <a:pt x="6" y="3"/>
                              </a:lnTo>
                              <a:lnTo>
                                <a:pt x="3" y="3"/>
                              </a:lnTo>
                              <a:lnTo>
                                <a:pt x="0" y="6"/>
                              </a:lnTo>
                              <a:lnTo>
                                <a:pt x="0" y="8"/>
                              </a:lnTo>
                              <a:lnTo>
                                <a:pt x="0" y="12"/>
                              </a:lnTo>
                              <a:lnTo>
                                <a:pt x="0" y="14"/>
                              </a:lnTo>
                              <a:lnTo>
                                <a:pt x="0" y="17"/>
                              </a:lnTo>
                              <a:lnTo>
                                <a:pt x="3" y="20"/>
                              </a:lnTo>
                              <a:lnTo>
                                <a:pt x="3" y="23"/>
                              </a:lnTo>
                              <a:lnTo>
                                <a:pt x="6" y="23"/>
                              </a:lnTo>
                              <a:lnTo>
                                <a:pt x="9" y="23"/>
                              </a:lnTo>
                              <a:lnTo>
                                <a:pt x="21" y="23"/>
                              </a:lnTo>
                              <a:lnTo>
                                <a:pt x="28" y="23"/>
                              </a:lnTo>
                              <a:lnTo>
                                <a:pt x="32" y="23"/>
                              </a:lnTo>
                              <a:lnTo>
                                <a:pt x="34" y="20"/>
                              </a:lnTo>
                              <a:lnTo>
                                <a:pt x="34" y="17"/>
                              </a:lnTo>
                              <a:lnTo>
                                <a:pt x="38" y="17"/>
                              </a:lnTo>
                              <a:lnTo>
                                <a:pt x="38" y="14"/>
                              </a:lnTo>
                              <a:lnTo>
                                <a:pt x="38" y="12"/>
                              </a:lnTo>
                              <a:lnTo>
                                <a:pt x="38" y="8"/>
                              </a:lnTo>
                              <a:lnTo>
                                <a:pt x="34" y="6"/>
                              </a:lnTo>
                              <a:lnTo>
                                <a:pt x="34" y="3"/>
                              </a:lnTo>
                              <a:lnTo>
                                <a:pt x="32" y="3"/>
                              </a:lnTo>
                              <a:lnTo>
                                <a:pt x="25"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603" name="Line 82"/>
                        <p:cNvSpPr>
                          <a:spLocks noChangeShapeType="1"/>
                        </p:cNvSpPr>
                        <p:nvPr/>
                      </p:nvSpPr>
                      <p:spPr bwMode="auto">
                        <a:xfrm>
                          <a:off x="2684" y="1721"/>
                          <a:ext cx="1" cy="1"/>
                        </a:xfrm>
                        <a:prstGeom prst="line">
                          <a:avLst/>
                        </a:prstGeom>
                        <a:noFill/>
                        <a:ln w="28575">
                          <a:solidFill>
                            <a:schemeClr val="tx1"/>
                          </a:solidFill>
                          <a:round/>
                          <a:headEnd/>
                          <a:tailEnd/>
                        </a:ln>
                      </p:spPr>
                      <p:txBody>
                        <a:bodyPr/>
                        <a:lstStyle/>
                        <a:p>
                          <a:endParaRPr lang="fr-CA"/>
                        </a:p>
                      </p:txBody>
                    </p:sp>
                    <p:sp>
                      <p:nvSpPr>
                        <p:cNvPr id="122604" name="Freeform 83"/>
                        <p:cNvSpPr>
                          <a:spLocks/>
                        </p:cNvSpPr>
                        <p:nvPr/>
                      </p:nvSpPr>
                      <p:spPr bwMode="auto">
                        <a:xfrm>
                          <a:off x="2684" y="1716"/>
                          <a:ext cx="6" cy="8"/>
                        </a:xfrm>
                        <a:custGeom>
                          <a:avLst/>
                          <a:gdLst>
                            <a:gd name="T0" fmla="*/ 0 w 26"/>
                            <a:gd name="T1" fmla="*/ 0 h 37"/>
                            <a:gd name="T2" fmla="*/ 0 w 26"/>
                            <a:gd name="T3" fmla="*/ 0 h 37"/>
                            <a:gd name="T4" fmla="*/ 0 w 26"/>
                            <a:gd name="T5" fmla="*/ 0 h 37"/>
                            <a:gd name="T6" fmla="*/ 0 w 26"/>
                            <a:gd name="T7" fmla="*/ 0 h 37"/>
                            <a:gd name="T8" fmla="*/ 0 w 26"/>
                            <a:gd name="T9" fmla="*/ 0 h 37"/>
                            <a:gd name="T10" fmla="*/ 0 w 26"/>
                            <a:gd name="T11" fmla="*/ 0 h 37"/>
                            <a:gd name="T12" fmla="*/ 0 w 26"/>
                            <a:gd name="T13" fmla="*/ 0 h 37"/>
                            <a:gd name="T14" fmla="*/ 0 w 26"/>
                            <a:gd name="T15" fmla="*/ 0 h 37"/>
                            <a:gd name="T16" fmla="*/ 0 w 26"/>
                            <a:gd name="T17" fmla="*/ 0 h 37"/>
                            <a:gd name="T18" fmla="*/ 0 w 26"/>
                            <a:gd name="T19" fmla="*/ 0 h 37"/>
                            <a:gd name="T20" fmla="*/ 0 w 26"/>
                            <a:gd name="T21" fmla="*/ 0 h 37"/>
                            <a:gd name="T22" fmla="*/ 0 w 26"/>
                            <a:gd name="T23" fmla="*/ 0 h 37"/>
                            <a:gd name="T24" fmla="*/ 0 w 26"/>
                            <a:gd name="T25" fmla="*/ 0 h 37"/>
                            <a:gd name="T26" fmla="*/ 0 w 26"/>
                            <a:gd name="T27" fmla="*/ 0 h 37"/>
                            <a:gd name="T28" fmla="*/ 0 w 26"/>
                            <a:gd name="T29" fmla="*/ 0 h 37"/>
                            <a:gd name="T30" fmla="*/ 0 w 26"/>
                            <a:gd name="T31" fmla="*/ 0 h 37"/>
                            <a:gd name="T32" fmla="*/ 0 w 26"/>
                            <a:gd name="T33" fmla="*/ 0 h 37"/>
                            <a:gd name="T34" fmla="*/ 0 w 26"/>
                            <a:gd name="T35" fmla="*/ 0 h 37"/>
                            <a:gd name="T36" fmla="*/ 0 w 26"/>
                            <a:gd name="T37" fmla="*/ 0 h 37"/>
                            <a:gd name="T38" fmla="*/ 0 w 26"/>
                            <a:gd name="T39" fmla="*/ 0 h 37"/>
                            <a:gd name="T40" fmla="*/ 0 w 26"/>
                            <a:gd name="T41" fmla="*/ 0 h 37"/>
                            <a:gd name="T42" fmla="*/ 0 w 26"/>
                            <a:gd name="T43" fmla="*/ 0 h 37"/>
                            <a:gd name="T44" fmla="*/ 0 w 26"/>
                            <a:gd name="T45" fmla="*/ 0 h 37"/>
                            <a:gd name="T46" fmla="*/ 0 w 26"/>
                            <a:gd name="T47" fmla="*/ 0 h 37"/>
                            <a:gd name="T48" fmla="*/ 0 w 26"/>
                            <a:gd name="T49" fmla="*/ 0 h 37"/>
                            <a:gd name="T50" fmla="*/ 0 w 26"/>
                            <a:gd name="T51" fmla="*/ 0 h 37"/>
                            <a:gd name="T52" fmla="*/ 0 w 26"/>
                            <a:gd name="T53" fmla="*/ 0 h 37"/>
                            <a:gd name="T54" fmla="*/ 0 w 26"/>
                            <a:gd name="T55" fmla="*/ 0 h 37"/>
                            <a:gd name="T56" fmla="*/ 0 w 26"/>
                            <a:gd name="T57" fmla="*/ 0 h 37"/>
                            <a:gd name="T58" fmla="*/ 0 w 26"/>
                            <a:gd name="T59" fmla="*/ 0 h 37"/>
                            <a:gd name="T60" fmla="*/ 0 w 26"/>
                            <a:gd name="T61" fmla="*/ 0 h 37"/>
                            <a:gd name="T62" fmla="*/ 0 w 26"/>
                            <a:gd name="T63" fmla="*/ 0 h 37"/>
                            <a:gd name="T64" fmla="*/ 0 w 26"/>
                            <a:gd name="T65" fmla="*/ 0 h 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7"/>
                            <a:gd name="T101" fmla="*/ 26 w 26"/>
                            <a:gd name="T102" fmla="*/ 37 h 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7">
                              <a:moveTo>
                                <a:pt x="0" y="26"/>
                              </a:moveTo>
                              <a:lnTo>
                                <a:pt x="0" y="28"/>
                              </a:lnTo>
                              <a:lnTo>
                                <a:pt x="0" y="31"/>
                              </a:lnTo>
                              <a:lnTo>
                                <a:pt x="3" y="31"/>
                              </a:lnTo>
                              <a:lnTo>
                                <a:pt x="3" y="34"/>
                              </a:lnTo>
                              <a:lnTo>
                                <a:pt x="7" y="37"/>
                              </a:lnTo>
                              <a:lnTo>
                                <a:pt x="9" y="37"/>
                              </a:lnTo>
                              <a:lnTo>
                                <a:pt x="13" y="37"/>
                              </a:lnTo>
                              <a:lnTo>
                                <a:pt x="16" y="37"/>
                              </a:lnTo>
                              <a:lnTo>
                                <a:pt x="20" y="37"/>
                              </a:lnTo>
                              <a:lnTo>
                                <a:pt x="22" y="34"/>
                              </a:lnTo>
                              <a:lnTo>
                                <a:pt x="22" y="31"/>
                              </a:lnTo>
                              <a:lnTo>
                                <a:pt x="26" y="31"/>
                              </a:lnTo>
                              <a:lnTo>
                                <a:pt x="26" y="28"/>
                              </a:lnTo>
                              <a:lnTo>
                                <a:pt x="26" y="14"/>
                              </a:lnTo>
                              <a:lnTo>
                                <a:pt x="26" y="9"/>
                              </a:lnTo>
                              <a:lnTo>
                                <a:pt x="26" y="5"/>
                              </a:lnTo>
                              <a:lnTo>
                                <a:pt x="22" y="3"/>
                              </a:lnTo>
                              <a:lnTo>
                                <a:pt x="20" y="0"/>
                              </a:lnTo>
                              <a:lnTo>
                                <a:pt x="16" y="0"/>
                              </a:lnTo>
                              <a:lnTo>
                                <a:pt x="13" y="0"/>
                              </a:lnTo>
                              <a:lnTo>
                                <a:pt x="9" y="0"/>
                              </a:lnTo>
                              <a:lnTo>
                                <a:pt x="7" y="0"/>
                              </a:lnTo>
                              <a:lnTo>
                                <a:pt x="3" y="3"/>
                              </a:lnTo>
                              <a:lnTo>
                                <a:pt x="0" y="5"/>
                              </a:lnTo>
                              <a:lnTo>
                                <a:pt x="0" y="11"/>
                              </a:lnTo>
                              <a:lnTo>
                                <a:pt x="0" y="26"/>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605" name="Line 84"/>
                        <p:cNvSpPr>
                          <a:spLocks noChangeShapeType="1"/>
                        </p:cNvSpPr>
                        <p:nvPr/>
                      </p:nvSpPr>
                      <p:spPr bwMode="auto">
                        <a:xfrm>
                          <a:off x="2687" y="1716"/>
                          <a:ext cx="1" cy="1"/>
                        </a:xfrm>
                        <a:prstGeom prst="line">
                          <a:avLst/>
                        </a:prstGeom>
                        <a:noFill/>
                        <a:ln w="28575">
                          <a:solidFill>
                            <a:schemeClr val="tx1"/>
                          </a:solidFill>
                          <a:round/>
                          <a:headEnd/>
                          <a:tailEnd/>
                        </a:ln>
                      </p:spPr>
                      <p:txBody>
                        <a:bodyPr/>
                        <a:lstStyle/>
                        <a:p>
                          <a:endParaRPr lang="fr-CA"/>
                        </a:p>
                      </p:txBody>
                    </p:sp>
                    <p:sp>
                      <p:nvSpPr>
                        <p:cNvPr id="122606" name="Freeform 85"/>
                        <p:cNvSpPr>
                          <a:spLocks/>
                        </p:cNvSpPr>
                        <p:nvPr/>
                      </p:nvSpPr>
                      <p:spPr bwMode="auto">
                        <a:xfrm>
                          <a:off x="2684" y="1716"/>
                          <a:ext cx="13" cy="5"/>
                        </a:xfrm>
                        <a:custGeom>
                          <a:avLst/>
                          <a:gdLst>
                            <a:gd name="T0" fmla="*/ 0 w 55"/>
                            <a:gd name="T1" fmla="*/ 0 h 22"/>
                            <a:gd name="T2" fmla="*/ 0 w 55"/>
                            <a:gd name="T3" fmla="*/ 0 h 22"/>
                            <a:gd name="T4" fmla="*/ 0 w 55"/>
                            <a:gd name="T5" fmla="*/ 0 h 22"/>
                            <a:gd name="T6" fmla="*/ 0 w 55"/>
                            <a:gd name="T7" fmla="*/ 0 h 22"/>
                            <a:gd name="T8" fmla="*/ 0 w 55"/>
                            <a:gd name="T9" fmla="*/ 0 h 22"/>
                            <a:gd name="T10" fmla="*/ 0 w 55"/>
                            <a:gd name="T11" fmla="*/ 0 h 22"/>
                            <a:gd name="T12" fmla="*/ 0 w 55"/>
                            <a:gd name="T13" fmla="*/ 0 h 22"/>
                            <a:gd name="T14" fmla="*/ 0 w 55"/>
                            <a:gd name="T15" fmla="*/ 0 h 22"/>
                            <a:gd name="T16" fmla="*/ 0 w 55"/>
                            <a:gd name="T17" fmla="*/ 0 h 22"/>
                            <a:gd name="T18" fmla="*/ 0 w 55"/>
                            <a:gd name="T19" fmla="*/ 0 h 22"/>
                            <a:gd name="T20" fmla="*/ 0 w 55"/>
                            <a:gd name="T21" fmla="*/ 0 h 22"/>
                            <a:gd name="T22" fmla="*/ 0 w 55"/>
                            <a:gd name="T23" fmla="*/ 0 h 22"/>
                            <a:gd name="T24" fmla="*/ 0 w 55"/>
                            <a:gd name="T25" fmla="*/ 0 h 22"/>
                            <a:gd name="T26" fmla="*/ 0 w 55"/>
                            <a:gd name="T27" fmla="*/ 0 h 22"/>
                            <a:gd name="T28" fmla="*/ 0 w 55"/>
                            <a:gd name="T29" fmla="*/ 0 h 22"/>
                            <a:gd name="T30" fmla="*/ 0 w 55"/>
                            <a:gd name="T31" fmla="*/ 0 h 22"/>
                            <a:gd name="T32" fmla="*/ 0 w 55"/>
                            <a:gd name="T33" fmla="*/ 0 h 22"/>
                            <a:gd name="T34" fmla="*/ 0 w 55"/>
                            <a:gd name="T35" fmla="*/ 0 h 22"/>
                            <a:gd name="T36" fmla="*/ 0 w 55"/>
                            <a:gd name="T37" fmla="*/ 0 h 22"/>
                            <a:gd name="T38" fmla="*/ 0 w 55"/>
                            <a:gd name="T39" fmla="*/ 0 h 22"/>
                            <a:gd name="T40" fmla="*/ 0 w 55"/>
                            <a:gd name="T41" fmla="*/ 0 h 22"/>
                            <a:gd name="T42" fmla="*/ 0 w 55"/>
                            <a:gd name="T43" fmla="*/ 0 h 22"/>
                            <a:gd name="T44" fmla="*/ 0 w 55"/>
                            <a:gd name="T45" fmla="*/ 0 h 22"/>
                            <a:gd name="T46" fmla="*/ 0 w 55"/>
                            <a:gd name="T47" fmla="*/ 0 h 22"/>
                            <a:gd name="T48" fmla="*/ 0 w 55"/>
                            <a:gd name="T49" fmla="*/ 0 h 22"/>
                            <a:gd name="T50" fmla="*/ 0 w 55"/>
                            <a:gd name="T51" fmla="*/ 0 h 22"/>
                            <a:gd name="T52" fmla="*/ 0 w 55"/>
                            <a:gd name="T53" fmla="*/ 0 h 22"/>
                            <a:gd name="T54" fmla="*/ 0 w 55"/>
                            <a:gd name="T55" fmla="*/ 0 h 22"/>
                            <a:gd name="T56" fmla="*/ 0 w 55"/>
                            <a:gd name="T57" fmla="*/ 0 h 22"/>
                            <a:gd name="T58" fmla="*/ 0 w 55"/>
                            <a:gd name="T59" fmla="*/ 0 h 22"/>
                            <a:gd name="T60" fmla="*/ 0 w 55"/>
                            <a:gd name="T61" fmla="*/ 0 h 22"/>
                            <a:gd name="T62" fmla="*/ 0 w 55"/>
                            <a:gd name="T63" fmla="*/ 0 h 22"/>
                            <a:gd name="T64" fmla="*/ 0 w 55"/>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5"/>
                            <a:gd name="T100" fmla="*/ 0 h 22"/>
                            <a:gd name="T101" fmla="*/ 55 w 55"/>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5" h="22">
                              <a:moveTo>
                                <a:pt x="13" y="0"/>
                              </a:moveTo>
                              <a:lnTo>
                                <a:pt x="9" y="0"/>
                              </a:lnTo>
                              <a:lnTo>
                                <a:pt x="7" y="0"/>
                              </a:lnTo>
                              <a:lnTo>
                                <a:pt x="3" y="3"/>
                              </a:lnTo>
                              <a:lnTo>
                                <a:pt x="0" y="5"/>
                              </a:lnTo>
                              <a:lnTo>
                                <a:pt x="0" y="9"/>
                              </a:lnTo>
                              <a:lnTo>
                                <a:pt x="0" y="11"/>
                              </a:lnTo>
                              <a:lnTo>
                                <a:pt x="0" y="14"/>
                              </a:lnTo>
                              <a:lnTo>
                                <a:pt x="3" y="17"/>
                              </a:lnTo>
                              <a:lnTo>
                                <a:pt x="7" y="20"/>
                              </a:lnTo>
                              <a:lnTo>
                                <a:pt x="9" y="20"/>
                              </a:lnTo>
                              <a:lnTo>
                                <a:pt x="9" y="22"/>
                              </a:lnTo>
                              <a:lnTo>
                                <a:pt x="39" y="22"/>
                              </a:lnTo>
                              <a:lnTo>
                                <a:pt x="46" y="22"/>
                              </a:lnTo>
                              <a:lnTo>
                                <a:pt x="48" y="20"/>
                              </a:lnTo>
                              <a:lnTo>
                                <a:pt x="52" y="17"/>
                              </a:lnTo>
                              <a:lnTo>
                                <a:pt x="55" y="14"/>
                              </a:lnTo>
                              <a:lnTo>
                                <a:pt x="55" y="11"/>
                              </a:lnTo>
                              <a:lnTo>
                                <a:pt x="55" y="9"/>
                              </a:lnTo>
                              <a:lnTo>
                                <a:pt x="55" y="5"/>
                              </a:lnTo>
                              <a:lnTo>
                                <a:pt x="52" y="3"/>
                              </a:lnTo>
                              <a:lnTo>
                                <a:pt x="48" y="0"/>
                              </a:lnTo>
                              <a:lnTo>
                                <a:pt x="42"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607" name="Line 86"/>
                        <p:cNvSpPr>
                          <a:spLocks noChangeShapeType="1"/>
                        </p:cNvSpPr>
                        <p:nvPr/>
                      </p:nvSpPr>
                      <p:spPr bwMode="auto">
                        <a:xfrm>
                          <a:off x="2691" y="1718"/>
                          <a:ext cx="1" cy="1"/>
                        </a:xfrm>
                        <a:prstGeom prst="line">
                          <a:avLst/>
                        </a:prstGeom>
                        <a:noFill/>
                        <a:ln w="28575">
                          <a:solidFill>
                            <a:schemeClr val="tx1"/>
                          </a:solidFill>
                          <a:round/>
                          <a:headEnd/>
                          <a:tailEnd/>
                        </a:ln>
                      </p:spPr>
                      <p:txBody>
                        <a:bodyPr/>
                        <a:lstStyle/>
                        <a:p>
                          <a:endParaRPr lang="fr-CA"/>
                        </a:p>
                      </p:txBody>
                    </p:sp>
                    <p:sp>
                      <p:nvSpPr>
                        <p:cNvPr id="122608" name="Freeform 87"/>
                        <p:cNvSpPr>
                          <a:spLocks/>
                        </p:cNvSpPr>
                        <p:nvPr/>
                      </p:nvSpPr>
                      <p:spPr bwMode="auto">
                        <a:xfrm>
                          <a:off x="2691" y="1713"/>
                          <a:ext cx="6" cy="8"/>
                        </a:xfrm>
                        <a:custGeom>
                          <a:avLst/>
                          <a:gdLst>
                            <a:gd name="T0" fmla="*/ 0 w 26"/>
                            <a:gd name="T1" fmla="*/ 0 h 38"/>
                            <a:gd name="T2" fmla="*/ 0 w 26"/>
                            <a:gd name="T3" fmla="*/ 0 h 38"/>
                            <a:gd name="T4" fmla="*/ 0 w 26"/>
                            <a:gd name="T5" fmla="*/ 0 h 38"/>
                            <a:gd name="T6" fmla="*/ 0 w 26"/>
                            <a:gd name="T7" fmla="*/ 0 h 38"/>
                            <a:gd name="T8" fmla="*/ 0 w 26"/>
                            <a:gd name="T9" fmla="*/ 0 h 38"/>
                            <a:gd name="T10" fmla="*/ 0 w 26"/>
                            <a:gd name="T11" fmla="*/ 0 h 38"/>
                            <a:gd name="T12" fmla="*/ 0 w 26"/>
                            <a:gd name="T13" fmla="*/ 0 h 38"/>
                            <a:gd name="T14" fmla="*/ 0 w 26"/>
                            <a:gd name="T15" fmla="*/ 0 h 38"/>
                            <a:gd name="T16" fmla="*/ 0 w 26"/>
                            <a:gd name="T17" fmla="*/ 0 h 38"/>
                            <a:gd name="T18" fmla="*/ 0 w 26"/>
                            <a:gd name="T19" fmla="*/ 0 h 38"/>
                            <a:gd name="T20" fmla="*/ 0 w 26"/>
                            <a:gd name="T21" fmla="*/ 0 h 38"/>
                            <a:gd name="T22" fmla="*/ 0 w 26"/>
                            <a:gd name="T23" fmla="*/ 0 h 38"/>
                            <a:gd name="T24" fmla="*/ 0 w 26"/>
                            <a:gd name="T25" fmla="*/ 0 h 38"/>
                            <a:gd name="T26" fmla="*/ 0 w 26"/>
                            <a:gd name="T27" fmla="*/ 0 h 38"/>
                            <a:gd name="T28" fmla="*/ 0 w 26"/>
                            <a:gd name="T29" fmla="*/ 0 h 38"/>
                            <a:gd name="T30" fmla="*/ 0 w 26"/>
                            <a:gd name="T31" fmla="*/ 0 h 38"/>
                            <a:gd name="T32" fmla="*/ 0 w 26"/>
                            <a:gd name="T33" fmla="*/ 0 h 38"/>
                            <a:gd name="T34" fmla="*/ 0 w 26"/>
                            <a:gd name="T35" fmla="*/ 0 h 38"/>
                            <a:gd name="T36" fmla="*/ 0 w 26"/>
                            <a:gd name="T37" fmla="*/ 0 h 38"/>
                            <a:gd name="T38" fmla="*/ 0 w 26"/>
                            <a:gd name="T39" fmla="*/ 0 h 38"/>
                            <a:gd name="T40" fmla="*/ 0 w 26"/>
                            <a:gd name="T41" fmla="*/ 0 h 38"/>
                            <a:gd name="T42" fmla="*/ 0 w 26"/>
                            <a:gd name="T43" fmla="*/ 0 h 38"/>
                            <a:gd name="T44" fmla="*/ 0 w 26"/>
                            <a:gd name="T45" fmla="*/ 0 h 38"/>
                            <a:gd name="T46" fmla="*/ 0 w 26"/>
                            <a:gd name="T47" fmla="*/ 0 h 38"/>
                            <a:gd name="T48" fmla="*/ 0 w 26"/>
                            <a:gd name="T49" fmla="*/ 0 h 38"/>
                            <a:gd name="T50" fmla="*/ 0 w 26"/>
                            <a:gd name="T51" fmla="*/ 0 h 38"/>
                            <a:gd name="T52" fmla="*/ 0 w 26"/>
                            <a:gd name="T53" fmla="*/ 0 h 38"/>
                            <a:gd name="T54" fmla="*/ 0 w 26"/>
                            <a:gd name="T55" fmla="*/ 0 h 38"/>
                            <a:gd name="T56" fmla="*/ 0 w 26"/>
                            <a:gd name="T57" fmla="*/ 0 h 38"/>
                            <a:gd name="T58" fmla="*/ 0 w 26"/>
                            <a:gd name="T59" fmla="*/ 0 h 38"/>
                            <a:gd name="T60" fmla="*/ 0 w 26"/>
                            <a:gd name="T61" fmla="*/ 0 h 38"/>
                            <a:gd name="T62" fmla="*/ 0 w 26"/>
                            <a:gd name="T63" fmla="*/ 0 h 38"/>
                            <a:gd name="T64" fmla="*/ 0 w 26"/>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8"/>
                            <a:gd name="T101" fmla="*/ 26 w 26"/>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8">
                              <a:moveTo>
                                <a:pt x="0" y="27"/>
                              </a:moveTo>
                              <a:lnTo>
                                <a:pt x="0" y="27"/>
                              </a:lnTo>
                              <a:lnTo>
                                <a:pt x="0" y="30"/>
                              </a:lnTo>
                              <a:lnTo>
                                <a:pt x="4" y="33"/>
                              </a:lnTo>
                              <a:lnTo>
                                <a:pt x="6" y="36"/>
                              </a:lnTo>
                              <a:lnTo>
                                <a:pt x="10" y="36"/>
                              </a:lnTo>
                              <a:lnTo>
                                <a:pt x="10" y="38"/>
                              </a:lnTo>
                              <a:lnTo>
                                <a:pt x="13" y="38"/>
                              </a:lnTo>
                              <a:lnTo>
                                <a:pt x="17" y="38"/>
                              </a:lnTo>
                              <a:lnTo>
                                <a:pt x="19" y="36"/>
                              </a:lnTo>
                              <a:lnTo>
                                <a:pt x="23" y="33"/>
                              </a:lnTo>
                              <a:lnTo>
                                <a:pt x="26" y="30"/>
                              </a:lnTo>
                              <a:lnTo>
                                <a:pt x="26" y="27"/>
                              </a:lnTo>
                              <a:lnTo>
                                <a:pt x="26" y="13"/>
                              </a:lnTo>
                              <a:lnTo>
                                <a:pt x="26" y="8"/>
                              </a:lnTo>
                              <a:lnTo>
                                <a:pt x="26" y="6"/>
                              </a:lnTo>
                              <a:lnTo>
                                <a:pt x="23" y="6"/>
                              </a:lnTo>
                              <a:lnTo>
                                <a:pt x="23" y="2"/>
                              </a:lnTo>
                              <a:lnTo>
                                <a:pt x="19" y="2"/>
                              </a:lnTo>
                              <a:lnTo>
                                <a:pt x="19" y="0"/>
                              </a:lnTo>
                              <a:lnTo>
                                <a:pt x="17" y="0"/>
                              </a:lnTo>
                              <a:lnTo>
                                <a:pt x="13" y="0"/>
                              </a:lnTo>
                              <a:lnTo>
                                <a:pt x="10" y="0"/>
                              </a:lnTo>
                              <a:lnTo>
                                <a:pt x="6" y="2"/>
                              </a:lnTo>
                              <a:lnTo>
                                <a:pt x="4" y="2"/>
                              </a:lnTo>
                              <a:lnTo>
                                <a:pt x="4" y="6"/>
                              </a:lnTo>
                              <a:lnTo>
                                <a:pt x="0" y="6"/>
                              </a:lnTo>
                              <a:lnTo>
                                <a:pt x="0" y="13"/>
                              </a:lnTo>
                              <a:lnTo>
                                <a:pt x="0" y="27"/>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609" name="Line 88"/>
                        <p:cNvSpPr>
                          <a:spLocks noChangeShapeType="1"/>
                        </p:cNvSpPr>
                        <p:nvPr/>
                      </p:nvSpPr>
                      <p:spPr bwMode="auto">
                        <a:xfrm>
                          <a:off x="2694" y="1713"/>
                          <a:ext cx="1" cy="1"/>
                        </a:xfrm>
                        <a:prstGeom prst="line">
                          <a:avLst/>
                        </a:prstGeom>
                        <a:noFill/>
                        <a:ln w="28575">
                          <a:solidFill>
                            <a:schemeClr val="tx1"/>
                          </a:solidFill>
                          <a:round/>
                          <a:headEnd/>
                          <a:tailEnd/>
                        </a:ln>
                      </p:spPr>
                      <p:txBody>
                        <a:bodyPr/>
                        <a:lstStyle/>
                        <a:p>
                          <a:endParaRPr lang="fr-CA"/>
                        </a:p>
                      </p:txBody>
                    </p:sp>
                    <p:sp>
                      <p:nvSpPr>
                        <p:cNvPr id="122610" name="Freeform 89"/>
                        <p:cNvSpPr>
                          <a:spLocks/>
                        </p:cNvSpPr>
                        <p:nvPr/>
                      </p:nvSpPr>
                      <p:spPr bwMode="auto">
                        <a:xfrm>
                          <a:off x="2691" y="1713"/>
                          <a:ext cx="14" cy="4"/>
                        </a:xfrm>
                        <a:custGeom>
                          <a:avLst/>
                          <a:gdLst>
                            <a:gd name="T0" fmla="*/ 0 w 55"/>
                            <a:gd name="T1" fmla="*/ 0 h 21"/>
                            <a:gd name="T2" fmla="*/ 0 w 55"/>
                            <a:gd name="T3" fmla="*/ 0 h 21"/>
                            <a:gd name="T4" fmla="*/ 0 w 55"/>
                            <a:gd name="T5" fmla="*/ 0 h 21"/>
                            <a:gd name="T6" fmla="*/ 0 w 55"/>
                            <a:gd name="T7" fmla="*/ 0 h 21"/>
                            <a:gd name="T8" fmla="*/ 0 w 55"/>
                            <a:gd name="T9" fmla="*/ 0 h 21"/>
                            <a:gd name="T10" fmla="*/ 0 w 55"/>
                            <a:gd name="T11" fmla="*/ 0 h 21"/>
                            <a:gd name="T12" fmla="*/ 0 w 55"/>
                            <a:gd name="T13" fmla="*/ 0 h 21"/>
                            <a:gd name="T14" fmla="*/ 0 w 55"/>
                            <a:gd name="T15" fmla="*/ 0 h 21"/>
                            <a:gd name="T16" fmla="*/ 0 w 55"/>
                            <a:gd name="T17" fmla="*/ 0 h 21"/>
                            <a:gd name="T18" fmla="*/ 0 w 55"/>
                            <a:gd name="T19" fmla="*/ 0 h 21"/>
                            <a:gd name="T20" fmla="*/ 0 w 55"/>
                            <a:gd name="T21" fmla="*/ 0 h 21"/>
                            <a:gd name="T22" fmla="*/ 0 w 55"/>
                            <a:gd name="T23" fmla="*/ 0 h 21"/>
                            <a:gd name="T24" fmla="*/ 0 w 55"/>
                            <a:gd name="T25" fmla="*/ 0 h 21"/>
                            <a:gd name="T26" fmla="*/ 0 w 55"/>
                            <a:gd name="T27" fmla="*/ 0 h 21"/>
                            <a:gd name="T28" fmla="*/ 0 w 55"/>
                            <a:gd name="T29" fmla="*/ 0 h 21"/>
                            <a:gd name="T30" fmla="*/ 0 w 55"/>
                            <a:gd name="T31" fmla="*/ 0 h 21"/>
                            <a:gd name="T32" fmla="*/ 0 w 55"/>
                            <a:gd name="T33" fmla="*/ 0 h 21"/>
                            <a:gd name="T34" fmla="*/ 0 w 55"/>
                            <a:gd name="T35" fmla="*/ 0 h 21"/>
                            <a:gd name="T36" fmla="*/ 0 w 55"/>
                            <a:gd name="T37" fmla="*/ 0 h 21"/>
                            <a:gd name="T38" fmla="*/ 0 w 55"/>
                            <a:gd name="T39" fmla="*/ 0 h 21"/>
                            <a:gd name="T40" fmla="*/ 0 w 55"/>
                            <a:gd name="T41" fmla="*/ 0 h 21"/>
                            <a:gd name="T42" fmla="*/ 0 w 55"/>
                            <a:gd name="T43" fmla="*/ 0 h 21"/>
                            <a:gd name="T44" fmla="*/ 0 w 55"/>
                            <a:gd name="T45" fmla="*/ 0 h 21"/>
                            <a:gd name="T46" fmla="*/ 0 w 55"/>
                            <a:gd name="T47" fmla="*/ 0 h 21"/>
                            <a:gd name="T48" fmla="*/ 0 w 55"/>
                            <a:gd name="T49" fmla="*/ 0 h 21"/>
                            <a:gd name="T50" fmla="*/ 0 w 55"/>
                            <a:gd name="T51" fmla="*/ 0 h 21"/>
                            <a:gd name="T52" fmla="*/ 0 w 55"/>
                            <a:gd name="T53" fmla="*/ 0 h 21"/>
                            <a:gd name="T54" fmla="*/ 0 w 55"/>
                            <a:gd name="T55" fmla="*/ 0 h 21"/>
                            <a:gd name="T56" fmla="*/ 0 w 55"/>
                            <a:gd name="T57" fmla="*/ 0 h 21"/>
                            <a:gd name="T58" fmla="*/ 0 w 55"/>
                            <a:gd name="T59" fmla="*/ 0 h 21"/>
                            <a:gd name="T60" fmla="*/ 0 w 55"/>
                            <a:gd name="T61" fmla="*/ 0 h 21"/>
                            <a:gd name="T62" fmla="*/ 0 w 55"/>
                            <a:gd name="T63" fmla="*/ 0 h 21"/>
                            <a:gd name="T64" fmla="*/ 0 w 55"/>
                            <a:gd name="T65" fmla="*/ 0 h 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5"/>
                            <a:gd name="T100" fmla="*/ 0 h 21"/>
                            <a:gd name="T101" fmla="*/ 55 w 55"/>
                            <a:gd name="T102" fmla="*/ 21 h 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5" h="21">
                              <a:moveTo>
                                <a:pt x="13" y="0"/>
                              </a:moveTo>
                              <a:lnTo>
                                <a:pt x="10" y="0"/>
                              </a:lnTo>
                              <a:lnTo>
                                <a:pt x="6" y="2"/>
                              </a:lnTo>
                              <a:lnTo>
                                <a:pt x="4" y="2"/>
                              </a:lnTo>
                              <a:lnTo>
                                <a:pt x="4" y="6"/>
                              </a:lnTo>
                              <a:lnTo>
                                <a:pt x="0" y="6"/>
                              </a:lnTo>
                              <a:lnTo>
                                <a:pt x="0" y="8"/>
                              </a:lnTo>
                              <a:lnTo>
                                <a:pt x="0" y="11"/>
                              </a:lnTo>
                              <a:lnTo>
                                <a:pt x="0" y="13"/>
                              </a:lnTo>
                              <a:lnTo>
                                <a:pt x="4" y="16"/>
                              </a:lnTo>
                              <a:lnTo>
                                <a:pt x="4" y="19"/>
                              </a:lnTo>
                              <a:lnTo>
                                <a:pt x="6" y="19"/>
                              </a:lnTo>
                              <a:lnTo>
                                <a:pt x="10" y="21"/>
                              </a:lnTo>
                              <a:lnTo>
                                <a:pt x="39" y="21"/>
                              </a:lnTo>
                              <a:lnTo>
                                <a:pt x="45" y="21"/>
                              </a:lnTo>
                              <a:lnTo>
                                <a:pt x="49" y="21"/>
                              </a:lnTo>
                              <a:lnTo>
                                <a:pt x="49" y="19"/>
                              </a:lnTo>
                              <a:lnTo>
                                <a:pt x="51" y="19"/>
                              </a:lnTo>
                              <a:lnTo>
                                <a:pt x="51" y="16"/>
                              </a:lnTo>
                              <a:lnTo>
                                <a:pt x="55" y="13"/>
                              </a:lnTo>
                              <a:lnTo>
                                <a:pt x="55" y="11"/>
                              </a:lnTo>
                              <a:lnTo>
                                <a:pt x="55" y="8"/>
                              </a:lnTo>
                              <a:lnTo>
                                <a:pt x="55" y="6"/>
                              </a:lnTo>
                              <a:lnTo>
                                <a:pt x="51" y="6"/>
                              </a:lnTo>
                              <a:lnTo>
                                <a:pt x="51" y="2"/>
                              </a:lnTo>
                              <a:lnTo>
                                <a:pt x="49" y="2"/>
                              </a:lnTo>
                              <a:lnTo>
                                <a:pt x="49" y="0"/>
                              </a:lnTo>
                              <a:lnTo>
                                <a:pt x="42"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611" name="Line 90"/>
                        <p:cNvSpPr>
                          <a:spLocks noChangeShapeType="1"/>
                        </p:cNvSpPr>
                        <p:nvPr/>
                      </p:nvSpPr>
                      <p:spPr bwMode="auto">
                        <a:xfrm>
                          <a:off x="2698" y="1715"/>
                          <a:ext cx="1" cy="1"/>
                        </a:xfrm>
                        <a:prstGeom prst="line">
                          <a:avLst/>
                        </a:prstGeom>
                        <a:noFill/>
                        <a:ln w="28575">
                          <a:solidFill>
                            <a:schemeClr val="tx1"/>
                          </a:solidFill>
                          <a:round/>
                          <a:headEnd/>
                          <a:tailEnd/>
                        </a:ln>
                      </p:spPr>
                      <p:txBody>
                        <a:bodyPr/>
                        <a:lstStyle/>
                        <a:p>
                          <a:endParaRPr lang="fr-CA"/>
                        </a:p>
                      </p:txBody>
                    </p:sp>
                    <p:sp>
                      <p:nvSpPr>
                        <p:cNvPr id="122612" name="Freeform 91"/>
                        <p:cNvSpPr>
                          <a:spLocks/>
                        </p:cNvSpPr>
                        <p:nvPr/>
                      </p:nvSpPr>
                      <p:spPr bwMode="auto">
                        <a:xfrm>
                          <a:off x="2698" y="1710"/>
                          <a:ext cx="7" cy="7"/>
                        </a:xfrm>
                        <a:custGeom>
                          <a:avLst/>
                          <a:gdLst>
                            <a:gd name="T0" fmla="*/ 0 w 26"/>
                            <a:gd name="T1" fmla="*/ 0 h 38"/>
                            <a:gd name="T2" fmla="*/ 0 w 26"/>
                            <a:gd name="T3" fmla="*/ 0 h 38"/>
                            <a:gd name="T4" fmla="*/ 0 w 26"/>
                            <a:gd name="T5" fmla="*/ 0 h 38"/>
                            <a:gd name="T6" fmla="*/ 0 w 26"/>
                            <a:gd name="T7" fmla="*/ 0 h 38"/>
                            <a:gd name="T8" fmla="*/ 0 w 26"/>
                            <a:gd name="T9" fmla="*/ 0 h 38"/>
                            <a:gd name="T10" fmla="*/ 0 w 26"/>
                            <a:gd name="T11" fmla="*/ 0 h 38"/>
                            <a:gd name="T12" fmla="*/ 0 w 26"/>
                            <a:gd name="T13" fmla="*/ 0 h 38"/>
                            <a:gd name="T14" fmla="*/ 0 w 26"/>
                            <a:gd name="T15" fmla="*/ 0 h 38"/>
                            <a:gd name="T16" fmla="*/ 0 w 26"/>
                            <a:gd name="T17" fmla="*/ 0 h 38"/>
                            <a:gd name="T18" fmla="*/ 0 w 26"/>
                            <a:gd name="T19" fmla="*/ 0 h 38"/>
                            <a:gd name="T20" fmla="*/ 0 w 26"/>
                            <a:gd name="T21" fmla="*/ 0 h 38"/>
                            <a:gd name="T22" fmla="*/ 0 w 26"/>
                            <a:gd name="T23" fmla="*/ 0 h 38"/>
                            <a:gd name="T24" fmla="*/ 0 w 26"/>
                            <a:gd name="T25" fmla="*/ 0 h 38"/>
                            <a:gd name="T26" fmla="*/ 0 w 26"/>
                            <a:gd name="T27" fmla="*/ 0 h 38"/>
                            <a:gd name="T28" fmla="*/ 0 w 26"/>
                            <a:gd name="T29" fmla="*/ 0 h 38"/>
                            <a:gd name="T30" fmla="*/ 0 w 26"/>
                            <a:gd name="T31" fmla="*/ 0 h 38"/>
                            <a:gd name="T32" fmla="*/ 0 w 26"/>
                            <a:gd name="T33" fmla="*/ 0 h 38"/>
                            <a:gd name="T34" fmla="*/ 0 w 26"/>
                            <a:gd name="T35" fmla="*/ 0 h 38"/>
                            <a:gd name="T36" fmla="*/ 0 w 26"/>
                            <a:gd name="T37" fmla="*/ 0 h 38"/>
                            <a:gd name="T38" fmla="*/ 0 w 26"/>
                            <a:gd name="T39" fmla="*/ 0 h 38"/>
                            <a:gd name="T40" fmla="*/ 0 w 26"/>
                            <a:gd name="T41" fmla="*/ 0 h 38"/>
                            <a:gd name="T42" fmla="*/ 0 w 26"/>
                            <a:gd name="T43" fmla="*/ 0 h 38"/>
                            <a:gd name="T44" fmla="*/ 0 w 26"/>
                            <a:gd name="T45" fmla="*/ 0 h 38"/>
                            <a:gd name="T46" fmla="*/ 0 w 26"/>
                            <a:gd name="T47" fmla="*/ 0 h 38"/>
                            <a:gd name="T48" fmla="*/ 0 w 26"/>
                            <a:gd name="T49" fmla="*/ 0 h 38"/>
                            <a:gd name="T50" fmla="*/ 0 w 26"/>
                            <a:gd name="T51" fmla="*/ 0 h 38"/>
                            <a:gd name="T52" fmla="*/ 0 w 26"/>
                            <a:gd name="T53" fmla="*/ 0 h 38"/>
                            <a:gd name="T54" fmla="*/ 0 w 26"/>
                            <a:gd name="T55" fmla="*/ 0 h 38"/>
                            <a:gd name="T56" fmla="*/ 0 w 26"/>
                            <a:gd name="T57" fmla="*/ 0 h 38"/>
                            <a:gd name="T58" fmla="*/ 0 w 26"/>
                            <a:gd name="T59" fmla="*/ 0 h 38"/>
                            <a:gd name="T60" fmla="*/ 0 w 26"/>
                            <a:gd name="T61" fmla="*/ 0 h 38"/>
                            <a:gd name="T62" fmla="*/ 0 w 26"/>
                            <a:gd name="T63" fmla="*/ 0 h 38"/>
                            <a:gd name="T64" fmla="*/ 0 w 26"/>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8"/>
                            <a:gd name="T101" fmla="*/ 26 w 26"/>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8">
                              <a:moveTo>
                                <a:pt x="0" y="28"/>
                              </a:moveTo>
                              <a:lnTo>
                                <a:pt x="0" y="30"/>
                              </a:lnTo>
                              <a:lnTo>
                                <a:pt x="3" y="33"/>
                              </a:lnTo>
                              <a:lnTo>
                                <a:pt x="3" y="36"/>
                              </a:lnTo>
                              <a:lnTo>
                                <a:pt x="7" y="36"/>
                              </a:lnTo>
                              <a:lnTo>
                                <a:pt x="10" y="38"/>
                              </a:lnTo>
                              <a:lnTo>
                                <a:pt x="13" y="38"/>
                              </a:lnTo>
                              <a:lnTo>
                                <a:pt x="16" y="38"/>
                              </a:lnTo>
                              <a:lnTo>
                                <a:pt x="20" y="38"/>
                              </a:lnTo>
                              <a:lnTo>
                                <a:pt x="20" y="36"/>
                              </a:lnTo>
                              <a:lnTo>
                                <a:pt x="22" y="36"/>
                              </a:lnTo>
                              <a:lnTo>
                                <a:pt x="22" y="33"/>
                              </a:lnTo>
                              <a:lnTo>
                                <a:pt x="26" y="30"/>
                              </a:lnTo>
                              <a:lnTo>
                                <a:pt x="26" y="17"/>
                              </a:lnTo>
                              <a:lnTo>
                                <a:pt x="26" y="11"/>
                              </a:lnTo>
                              <a:lnTo>
                                <a:pt x="26" y="8"/>
                              </a:lnTo>
                              <a:lnTo>
                                <a:pt x="22" y="6"/>
                              </a:lnTo>
                              <a:lnTo>
                                <a:pt x="22" y="2"/>
                              </a:lnTo>
                              <a:lnTo>
                                <a:pt x="20" y="2"/>
                              </a:lnTo>
                              <a:lnTo>
                                <a:pt x="16" y="0"/>
                              </a:lnTo>
                              <a:lnTo>
                                <a:pt x="13" y="0"/>
                              </a:lnTo>
                              <a:lnTo>
                                <a:pt x="10" y="0"/>
                              </a:lnTo>
                              <a:lnTo>
                                <a:pt x="10" y="2"/>
                              </a:lnTo>
                              <a:lnTo>
                                <a:pt x="7" y="2"/>
                              </a:lnTo>
                              <a:lnTo>
                                <a:pt x="3" y="2"/>
                              </a:lnTo>
                              <a:lnTo>
                                <a:pt x="3" y="6"/>
                              </a:lnTo>
                              <a:lnTo>
                                <a:pt x="0" y="8"/>
                              </a:lnTo>
                              <a:lnTo>
                                <a:pt x="0" y="14"/>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613" name="Line 92"/>
                        <p:cNvSpPr>
                          <a:spLocks noChangeShapeType="1"/>
                        </p:cNvSpPr>
                        <p:nvPr/>
                      </p:nvSpPr>
                      <p:spPr bwMode="auto">
                        <a:xfrm>
                          <a:off x="2702" y="1710"/>
                          <a:ext cx="1" cy="1"/>
                        </a:xfrm>
                        <a:prstGeom prst="line">
                          <a:avLst/>
                        </a:prstGeom>
                        <a:noFill/>
                        <a:ln w="28575">
                          <a:solidFill>
                            <a:schemeClr val="tx1"/>
                          </a:solidFill>
                          <a:round/>
                          <a:headEnd/>
                          <a:tailEnd/>
                        </a:ln>
                      </p:spPr>
                      <p:txBody>
                        <a:bodyPr/>
                        <a:lstStyle/>
                        <a:p>
                          <a:endParaRPr lang="fr-CA"/>
                        </a:p>
                      </p:txBody>
                    </p:sp>
                    <p:sp>
                      <p:nvSpPr>
                        <p:cNvPr id="122614" name="Freeform 93"/>
                        <p:cNvSpPr>
                          <a:spLocks/>
                        </p:cNvSpPr>
                        <p:nvPr/>
                      </p:nvSpPr>
                      <p:spPr bwMode="auto">
                        <a:xfrm>
                          <a:off x="2698" y="1710"/>
                          <a:ext cx="14" cy="4"/>
                        </a:xfrm>
                        <a:custGeom>
                          <a:avLst/>
                          <a:gdLst>
                            <a:gd name="T0" fmla="*/ 0 w 55"/>
                            <a:gd name="T1" fmla="*/ 0 h 23"/>
                            <a:gd name="T2" fmla="*/ 0 w 55"/>
                            <a:gd name="T3" fmla="*/ 0 h 23"/>
                            <a:gd name="T4" fmla="*/ 0 w 55"/>
                            <a:gd name="T5" fmla="*/ 0 h 23"/>
                            <a:gd name="T6" fmla="*/ 0 w 55"/>
                            <a:gd name="T7" fmla="*/ 0 h 23"/>
                            <a:gd name="T8" fmla="*/ 0 w 55"/>
                            <a:gd name="T9" fmla="*/ 0 h 23"/>
                            <a:gd name="T10" fmla="*/ 0 w 55"/>
                            <a:gd name="T11" fmla="*/ 0 h 23"/>
                            <a:gd name="T12" fmla="*/ 0 w 55"/>
                            <a:gd name="T13" fmla="*/ 0 h 23"/>
                            <a:gd name="T14" fmla="*/ 0 w 55"/>
                            <a:gd name="T15" fmla="*/ 0 h 23"/>
                            <a:gd name="T16" fmla="*/ 0 w 55"/>
                            <a:gd name="T17" fmla="*/ 0 h 23"/>
                            <a:gd name="T18" fmla="*/ 0 w 55"/>
                            <a:gd name="T19" fmla="*/ 0 h 23"/>
                            <a:gd name="T20" fmla="*/ 0 w 55"/>
                            <a:gd name="T21" fmla="*/ 0 h 23"/>
                            <a:gd name="T22" fmla="*/ 0 w 55"/>
                            <a:gd name="T23" fmla="*/ 0 h 23"/>
                            <a:gd name="T24" fmla="*/ 0 w 55"/>
                            <a:gd name="T25" fmla="*/ 0 h 23"/>
                            <a:gd name="T26" fmla="*/ 0 w 55"/>
                            <a:gd name="T27" fmla="*/ 0 h 23"/>
                            <a:gd name="T28" fmla="*/ 0 w 55"/>
                            <a:gd name="T29" fmla="*/ 0 h 23"/>
                            <a:gd name="T30" fmla="*/ 0 w 55"/>
                            <a:gd name="T31" fmla="*/ 0 h 23"/>
                            <a:gd name="T32" fmla="*/ 0 w 55"/>
                            <a:gd name="T33" fmla="*/ 0 h 23"/>
                            <a:gd name="T34" fmla="*/ 0 w 55"/>
                            <a:gd name="T35" fmla="*/ 0 h 23"/>
                            <a:gd name="T36" fmla="*/ 0 w 55"/>
                            <a:gd name="T37" fmla="*/ 0 h 23"/>
                            <a:gd name="T38" fmla="*/ 0 w 55"/>
                            <a:gd name="T39" fmla="*/ 0 h 23"/>
                            <a:gd name="T40" fmla="*/ 0 w 55"/>
                            <a:gd name="T41" fmla="*/ 0 h 23"/>
                            <a:gd name="T42" fmla="*/ 0 w 55"/>
                            <a:gd name="T43" fmla="*/ 0 h 23"/>
                            <a:gd name="T44" fmla="*/ 0 w 55"/>
                            <a:gd name="T45" fmla="*/ 0 h 23"/>
                            <a:gd name="T46" fmla="*/ 0 w 55"/>
                            <a:gd name="T47" fmla="*/ 0 h 23"/>
                            <a:gd name="T48" fmla="*/ 0 w 55"/>
                            <a:gd name="T49" fmla="*/ 0 h 23"/>
                            <a:gd name="T50" fmla="*/ 0 w 55"/>
                            <a:gd name="T51" fmla="*/ 0 h 23"/>
                            <a:gd name="T52" fmla="*/ 0 w 55"/>
                            <a:gd name="T53" fmla="*/ 0 h 23"/>
                            <a:gd name="T54" fmla="*/ 0 w 55"/>
                            <a:gd name="T55" fmla="*/ 0 h 23"/>
                            <a:gd name="T56" fmla="*/ 0 w 55"/>
                            <a:gd name="T57" fmla="*/ 0 h 23"/>
                            <a:gd name="T58" fmla="*/ 0 w 55"/>
                            <a:gd name="T59" fmla="*/ 0 h 23"/>
                            <a:gd name="T60" fmla="*/ 0 w 55"/>
                            <a:gd name="T61" fmla="*/ 0 h 23"/>
                            <a:gd name="T62" fmla="*/ 0 w 55"/>
                            <a:gd name="T63" fmla="*/ 0 h 23"/>
                            <a:gd name="T64" fmla="*/ 0 w 55"/>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5"/>
                            <a:gd name="T100" fmla="*/ 0 h 23"/>
                            <a:gd name="T101" fmla="*/ 55 w 55"/>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5" h="23">
                              <a:moveTo>
                                <a:pt x="13" y="0"/>
                              </a:moveTo>
                              <a:lnTo>
                                <a:pt x="10" y="0"/>
                              </a:lnTo>
                              <a:lnTo>
                                <a:pt x="10" y="2"/>
                              </a:lnTo>
                              <a:lnTo>
                                <a:pt x="7" y="2"/>
                              </a:lnTo>
                              <a:lnTo>
                                <a:pt x="3" y="2"/>
                              </a:lnTo>
                              <a:lnTo>
                                <a:pt x="3" y="6"/>
                              </a:lnTo>
                              <a:lnTo>
                                <a:pt x="0" y="8"/>
                              </a:lnTo>
                              <a:lnTo>
                                <a:pt x="0" y="11"/>
                              </a:lnTo>
                              <a:lnTo>
                                <a:pt x="0" y="14"/>
                              </a:lnTo>
                              <a:lnTo>
                                <a:pt x="0" y="17"/>
                              </a:lnTo>
                              <a:lnTo>
                                <a:pt x="3" y="19"/>
                              </a:lnTo>
                              <a:lnTo>
                                <a:pt x="7" y="23"/>
                              </a:lnTo>
                              <a:lnTo>
                                <a:pt x="10" y="23"/>
                              </a:lnTo>
                              <a:lnTo>
                                <a:pt x="38" y="23"/>
                              </a:lnTo>
                              <a:lnTo>
                                <a:pt x="44" y="23"/>
                              </a:lnTo>
                              <a:lnTo>
                                <a:pt x="48" y="23"/>
                              </a:lnTo>
                              <a:lnTo>
                                <a:pt x="51" y="19"/>
                              </a:lnTo>
                              <a:lnTo>
                                <a:pt x="55" y="17"/>
                              </a:lnTo>
                              <a:lnTo>
                                <a:pt x="55" y="14"/>
                              </a:lnTo>
                              <a:lnTo>
                                <a:pt x="55" y="11"/>
                              </a:lnTo>
                              <a:lnTo>
                                <a:pt x="55" y="8"/>
                              </a:lnTo>
                              <a:lnTo>
                                <a:pt x="51" y="6"/>
                              </a:lnTo>
                              <a:lnTo>
                                <a:pt x="51" y="2"/>
                              </a:lnTo>
                              <a:lnTo>
                                <a:pt x="48" y="2"/>
                              </a:lnTo>
                              <a:lnTo>
                                <a:pt x="42"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615" name="Line 94"/>
                        <p:cNvSpPr>
                          <a:spLocks noChangeShapeType="1"/>
                        </p:cNvSpPr>
                        <p:nvPr/>
                      </p:nvSpPr>
                      <p:spPr bwMode="auto">
                        <a:xfrm>
                          <a:off x="2705" y="1712"/>
                          <a:ext cx="1" cy="1"/>
                        </a:xfrm>
                        <a:prstGeom prst="line">
                          <a:avLst/>
                        </a:prstGeom>
                        <a:noFill/>
                        <a:ln w="28575">
                          <a:solidFill>
                            <a:schemeClr val="tx1"/>
                          </a:solidFill>
                          <a:round/>
                          <a:headEnd/>
                          <a:tailEnd/>
                        </a:ln>
                      </p:spPr>
                      <p:txBody>
                        <a:bodyPr/>
                        <a:lstStyle/>
                        <a:p>
                          <a:endParaRPr lang="fr-CA"/>
                        </a:p>
                      </p:txBody>
                    </p:sp>
                    <p:sp>
                      <p:nvSpPr>
                        <p:cNvPr id="122616" name="Freeform 95"/>
                        <p:cNvSpPr>
                          <a:spLocks/>
                        </p:cNvSpPr>
                        <p:nvPr/>
                      </p:nvSpPr>
                      <p:spPr bwMode="auto">
                        <a:xfrm>
                          <a:off x="2705" y="1707"/>
                          <a:ext cx="7" cy="7"/>
                        </a:xfrm>
                        <a:custGeom>
                          <a:avLst/>
                          <a:gdLst>
                            <a:gd name="T0" fmla="*/ 0 w 26"/>
                            <a:gd name="T1" fmla="*/ 0 h 38"/>
                            <a:gd name="T2" fmla="*/ 0 w 26"/>
                            <a:gd name="T3" fmla="*/ 0 h 38"/>
                            <a:gd name="T4" fmla="*/ 0 w 26"/>
                            <a:gd name="T5" fmla="*/ 0 h 38"/>
                            <a:gd name="T6" fmla="*/ 0 w 26"/>
                            <a:gd name="T7" fmla="*/ 0 h 38"/>
                            <a:gd name="T8" fmla="*/ 0 w 26"/>
                            <a:gd name="T9" fmla="*/ 0 h 38"/>
                            <a:gd name="T10" fmla="*/ 0 w 26"/>
                            <a:gd name="T11" fmla="*/ 0 h 38"/>
                            <a:gd name="T12" fmla="*/ 0 w 26"/>
                            <a:gd name="T13" fmla="*/ 0 h 38"/>
                            <a:gd name="T14" fmla="*/ 0 w 26"/>
                            <a:gd name="T15" fmla="*/ 0 h 38"/>
                            <a:gd name="T16" fmla="*/ 0 w 26"/>
                            <a:gd name="T17" fmla="*/ 0 h 38"/>
                            <a:gd name="T18" fmla="*/ 0 w 26"/>
                            <a:gd name="T19" fmla="*/ 0 h 38"/>
                            <a:gd name="T20" fmla="*/ 0 w 26"/>
                            <a:gd name="T21" fmla="*/ 0 h 38"/>
                            <a:gd name="T22" fmla="*/ 0 w 26"/>
                            <a:gd name="T23" fmla="*/ 0 h 38"/>
                            <a:gd name="T24" fmla="*/ 0 w 26"/>
                            <a:gd name="T25" fmla="*/ 0 h 38"/>
                            <a:gd name="T26" fmla="*/ 0 w 26"/>
                            <a:gd name="T27" fmla="*/ 0 h 38"/>
                            <a:gd name="T28" fmla="*/ 0 w 26"/>
                            <a:gd name="T29" fmla="*/ 0 h 38"/>
                            <a:gd name="T30" fmla="*/ 0 w 26"/>
                            <a:gd name="T31" fmla="*/ 0 h 38"/>
                            <a:gd name="T32" fmla="*/ 0 w 26"/>
                            <a:gd name="T33" fmla="*/ 0 h 38"/>
                            <a:gd name="T34" fmla="*/ 0 w 26"/>
                            <a:gd name="T35" fmla="*/ 0 h 38"/>
                            <a:gd name="T36" fmla="*/ 0 w 26"/>
                            <a:gd name="T37" fmla="*/ 0 h 38"/>
                            <a:gd name="T38" fmla="*/ 0 w 26"/>
                            <a:gd name="T39" fmla="*/ 0 h 38"/>
                            <a:gd name="T40" fmla="*/ 0 w 26"/>
                            <a:gd name="T41" fmla="*/ 0 h 38"/>
                            <a:gd name="T42" fmla="*/ 0 w 26"/>
                            <a:gd name="T43" fmla="*/ 0 h 38"/>
                            <a:gd name="T44" fmla="*/ 0 w 26"/>
                            <a:gd name="T45" fmla="*/ 0 h 38"/>
                            <a:gd name="T46" fmla="*/ 0 w 26"/>
                            <a:gd name="T47" fmla="*/ 0 h 38"/>
                            <a:gd name="T48" fmla="*/ 0 w 26"/>
                            <a:gd name="T49" fmla="*/ 0 h 38"/>
                            <a:gd name="T50" fmla="*/ 0 w 26"/>
                            <a:gd name="T51" fmla="*/ 0 h 38"/>
                            <a:gd name="T52" fmla="*/ 0 w 26"/>
                            <a:gd name="T53" fmla="*/ 0 h 38"/>
                            <a:gd name="T54" fmla="*/ 0 w 26"/>
                            <a:gd name="T55" fmla="*/ 0 h 38"/>
                            <a:gd name="T56" fmla="*/ 0 w 26"/>
                            <a:gd name="T57" fmla="*/ 0 h 38"/>
                            <a:gd name="T58" fmla="*/ 0 w 26"/>
                            <a:gd name="T59" fmla="*/ 0 h 38"/>
                            <a:gd name="T60" fmla="*/ 0 w 26"/>
                            <a:gd name="T61" fmla="*/ 0 h 38"/>
                            <a:gd name="T62" fmla="*/ 0 w 26"/>
                            <a:gd name="T63" fmla="*/ 0 h 38"/>
                            <a:gd name="T64" fmla="*/ 0 w 26"/>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8"/>
                            <a:gd name="T101" fmla="*/ 26 w 26"/>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8">
                              <a:moveTo>
                                <a:pt x="0" y="26"/>
                              </a:moveTo>
                              <a:lnTo>
                                <a:pt x="0" y="29"/>
                              </a:lnTo>
                              <a:lnTo>
                                <a:pt x="0" y="32"/>
                              </a:lnTo>
                              <a:lnTo>
                                <a:pt x="2" y="34"/>
                              </a:lnTo>
                              <a:lnTo>
                                <a:pt x="6" y="38"/>
                              </a:lnTo>
                              <a:lnTo>
                                <a:pt x="9" y="38"/>
                              </a:lnTo>
                              <a:lnTo>
                                <a:pt x="13" y="38"/>
                              </a:lnTo>
                              <a:lnTo>
                                <a:pt x="15" y="38"/>
                              </a:lnTo>
                              <a:lnTo>
                                <a:pt x="19" y="38"/>
                              </a:lnTo>
                              <a:lnTo>
                                <a:pt x="22" y="34"/>
                              </a:lnTo>
                              <a:lnTo>
                                <a:pt x="26" y="32"/>
                              </a:lnTo>
                              <a:lnTo>
                                <a:pt x="26" y="29"/>
                              </a:lnTo>
                              <a:lnTo>
                                <a:pt x="26" y="15"/>
                              </a:lnTo>
                              <a:lnTo>
                                <a:pt x="26" y="9"/>
                              </a:lnTo>
                              <a:lnTo>
                                <a:pt x="26" y="6"/>
                              </a:lnTo>
                              <a:lnTo>
                                <a:pt x="22" y="4"/>
                              </a:lnTo>
                              <a:lnTo>
                                <a:pt x="19" y="0"/>
                              </a:lnTo>
                              <a:lnTo>
                                <a:pt x="15" y="0"/>
                              </a:lnTo>
                              <a:lnTo>
                                <a:pt x="13" y="0"/>
                              </a:lnTo>
                              <a:lnTo>
                                <a:pt x="9" y="0"/>
                              </a:lnTo>
                              <a:lnTo>
                                <a:pt x="6" y="0"/>
                              </a:lnTo>
                              <a:lnTo>
                                <a:pt x="2" y="4"/>
                              </a:lnTo>
                              <a:lnTo>
                                <a:pt x="0" y="6"/>
                              </a:lnTo>
                              <a:lnTo>
                                <a:pt x="0" y="12"/>
                              </a:lnTo>
                              <a:lnTo>
                                <a:pt x="0" y="26"/>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617" name="Line 96"/>
                        <p:cNvSpPr>
                          <a:spLocks noChangeShapeType="1"/>
                        </p:cNvSpPr>
                        <p:nvPr/>
                      </p:nvSpPr>
                      <p:spPr bwMode="auto">
                        <a:xfrm>
                          <a:off x="2709" y="1707"/>
                          <a:ext cx="1" cy="1"/>
                        </a:xfrm>
                        <a:prstGeom prst="line">
                          <a:avLst/>
                        </a:prstGeom>
                        <a:noFill/>
                        <a:ln w="28575">
                          <a:solidFill>
                            <a:schemeClr val="tx1"/>
                          </a:solidFill>
                          <a:round/>
                          <a:headEnd/>
                          <a:tailEnd/>
                        </a:ln>
                      </p:spPr>
                      <p:txBody>
                        <a:bodyPr/>
                        <a:lstStyle/>
                        <a:p>
                          <a:endParaRPr lang="fr-CA"/>
                        </a:p>
                      </p:txBody>
                    </p:sp>
                    <p:sp>
                      <p:nvSpPr>
                        <p:cNvPr id="122618" name="Freeform 97"/>
                        <p:cNvSpPr>
                          <a:spLocks/>
                        </p:cNvSpPr>
                        <p:nvPr/>
                      </p:nvSpPr>
                      <p:spPr bwMode="auto">
                        <a:xfrm>
                          <a:off x="2705" y="1707"/>
                          <a:ext cx="14" cy="4"/>
                        </a:xfrm>
                        <a:custGeom>
                          <a:avLst/>
                          <a:gdLst>
                            <a:gd name="T0" fmla="*/ 0 w 54"/>
                            <a:gd name="T1" fmla="*/ 0 h 23"/>
                            <a:gd name="T2" fmla="*/ 0 w 54"/>
                            <a:gd name="T3" fmla="*/ 0 h 23"/>
                            <a:gd name="T4" fmla="*/ 0 w 54"/>
                            <a:gd name="T5" fmla="*/ 0 h 23"/>
                            <a:gd name="T6" fmla="*/ 0 w 54"/>
                            <a:gd name="T7" fmla="*/ 0 h 23"/>
                            <a:gd name="T8" fmla="*/ 0 w 54"/>
                            <a:gd name="T9" fmla="*/ 0 h 23"/>
                            <a:gd name="T10" fmla="*/ 0 w 54"/>
                            <a:gd name="T11" fmla="*/ 0 h 23"/>
                            <a:gd name="T12" fmla="*/ 0 w 54"/>
                            <a:gd name="T13" fmla="*/ 0 h 23"/>
                            <a:gd name="T14" fmla="*/ 0 w 54"/>
                            <a:gd name="T15" fmla="*/ 0 h 23"/>
                            <a:gd name="T16" fmla="*/ 0 w 54"/>
                            <a:gd name="T17" fmla="*/ 0 h 23"/>
                            <a:gd name="T18" fmla="*/ 0 w 54"/>
                            <a:gd name="T19" fmla="*/ 0 h 23"/>
                            <a:gd name="T20" fmla="*/ 0 w 54"/>
                            <a:gd name="T21" fmla="*/ 0 h 23"/>
                            <a:gd name="T22" fmla="*/ 0 w 54"/>
                            <a:gd name="T23" fmla="*/ 0 h 23"/>
                            <a:gd name="T24" fmla="*/ 0 w 54"/>
                            <a:gd name="T25" fmla="*/ 0 h 23"/>
                            <a:gd name="T26" fmla="*/ 0 w 54"/>
                            <a:gd name="T27" fmla="*/ 0 h 23"/>
                            <a:gd name="T28" fmla="*/ 0 w 54"/>
                            <a:gd name="T29" fmla="*/ 0 h 23"/>
                            <a:gd name="T30" fmla="*/ 0 w 54"/>
                            <a:gd name="T31" fmla="*/ 0 h 23"/>
                            <a:gd name="T32" fmla="*/ 0 w 54"/>
                            <a:gd name="T33" fmla="*/ 0 h 23"/>
                            <a:gd name="T34" fmla="*/ 0 w 54"/>
                            <a:gd name="T35" fmla="*/ 0 h 23"/>
                            <a:gd name="T36" fmla="*/ 0 w 54"/>
                            <a:gd name="T37" fmla="*/ 0 h 23"/>
                            <a:gd name="T38" fmla="*/ 0 w 54"/>
                            <a:gd name="T39" fmla="*/ 0 h 23"/>
                            <a:gd name="T40" fmla="*/ 0 w 54"/>
                            <a:gd name="T41" fmla="*/ 0 h 23"/>
                            <a:gd name="T42" fmla="*/ 0 w 54"/>
                            <a:gd name="T43" fmla="*/ 0 h 23"/>
                            <a:gd name="T44" fmla="*/ 0 w 54"/>
                            <a:gd name="T45" fmla="*/ 0 h 23"/>
                            <a:gd name="T46" fmla="*/ 0 w 54"/>
                            <a:gd name="T47" fmla="*/ 0 h 23"/>
                            <a:gd name="T48" fmla="*/ 0 w 54"/>
                            <a:gd name="T49" fmla="*/ 0 h 23"/>
                            <a:gd name="T50" fmla="*/ 0 w 54"/>
                            <a:gd name="T51" fmla="*/ 0 h 23"/>
                            <a:gd name="T52" fmla="*/ 0 w 54"/>
                            <a:gd name="T53" fmla="*/ 0 h 23"/>
                            <a:gd name="T54" fmla="*/ 0 w 54"/>
                            <a:gd name="T55" fmla="*/ 0 h 23"/>
                            <a:gd name="T56" fmla="*/ 0 w 54"/>
                            <a:gd name="T57" fmla="*/ 0 h 23"/>
                            <a:gd name="T58" fmla="*/ 0 w 54"/>
                            <a:gd name="T59" fmla="*/ 0 h 23"/>
                            <a:gd name="T60" fmla="*/ 0 w 54"/>
                            <a:gd name="T61" fmla="*/ 0 h 23"/>
                            <a:gd name="T62" fmla="*/ 0 w 54"/>
                            <a:gd name="T63" fmla="*/ 0 h 23"/>
                            <a:gd name="T64" fmla="*/ 0 w 54"/>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3"/>
                            <a:gd name="T101" fmla="*/ 54 w 54"/>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3">
                              <a:moveTo>
                                <a:pt x="13" y="0"/>
                              </a:moveTo>
                              <a:lnTo>
                                <a:pt x="9" y="0"/>
                              </a:lnTo>
                              <a:lnTo>
                                <a:pt x="6" y="0"/>
                              </a:lnTo>
                              <a:lnTo>
                                <a:pt x="2" y="4"/>
                              </a:lnTo>
                              <a:lnTo>
                                <a:pt x="0" y="6"/>
                              </a:lnTo>
                              <a:lnTo>
                                <a:pt x="0" y="9"/>
                              </a:lnTo>
                              <a:lnTo>
                                <a:pt x="0" y="12"/>
                              </a:lnTo>
                              <a:lnTo>
                                <a:pt x="0" y="15"/>
                              </a:lnTo>
                              <a:lnTo>
                                <a:pt x="2" y="17"/>
                              </a:lnTo>
                              <a:lnTo>
                                <a:pt x="6" y="21"/>
                              </a:lnTo>
                              <a:lnTo>
                                <a:pt x="9" y="21"/>
                              </a:lnTo>
                              <a:lnTo>
                                <a:pt x="9" y="23"/>
                              </a:lnTo>
                              <a:lnTo>
                                <a:pt x="39" y="23"/>
                              </a:lnTo>
                              <a:lnTo>
                                <a:pt x="45" y="23"/>
                              </a:lnTo>
                              <a:lnTo>
                                <a:pt x="48" y="21"/>
                              </a:lnTo>
                              <a:lnTo>
                                <a:pt x="51" y="17"/>
                              </a:lnTo>
                              <a:lnTo>
                                <a:pt x="54" y="17"/>
                              </a:lnTo>
                              <a:lnTo>
                                <a:pt x="54" y="15"/>
                              </a:lnTo>
                              <a:lnTo>
                                <a:pt x="54" y="12"/>
                              </a:lnTo>
                              <a:lnTo>
                                <a:pt x="54" y="9"/>
                              </a:lnTo>
                              <a:lnTo>
                                <a:pt x="54" y="6"/>
                              </a:lnTo>
                              <a:lnTo>
                                <a:pt x="54" y="4"/>
                              </a:lnTo>
                              <a:lnTo>
                                <a:pt x="51" y="4"/>
                              </a:lnTo>
                              <a:lnTo>
                                <a:pt x="48" y="0"/>
                              </a:lnTo>
                              <a:lnTo>
                                <a:pt x="41"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619" name="Line 98"/>
                        <p:cNvSpPr>
                          <a:spLocks noChangeShapeType="1"/>
                        </p:cNvSpPr>
                        <p:nvPr/>
                      </p:nvSpPr>
                      <p:spPr bwMode="auto">
                        <a:xfrm>
                          <a:off x="2713" y="1709"/>
                          <a:ext cx="1" cy="1"/>
                        </a:xfrm>
                        <a:prstGeom prst="line">
                          <a:avLst/>
                        </a:prstGeom>
                        <a:noFill/>
                        <a:ln w="28575">
                          <a:solidFill>
                            <a:schemeClr val="tx1"/>
                          </a:solidFill>
                          <a:round/>
                          <a:headEnd/>
                          <a:tailEnd/>
                        </a:ln>
                      </p:spPr>
                      <p:txBody>
                        <a:bodyPr/>
                        <a:lstStyle/>
                        <a:p>
                          <a:endParaRPr lang="fr-CA"/>
                        </a:p>
                      </p:txBody>
                    </p:sp>
                    <p:sp>
                      <p:nvSpPr>
                        <p:cNvPr id="122620" name="Freeform 99"/>
                        <p:cNvSpPr>
                          <a:spLocks/>
                        </p:cNvSpPr>
                        <p:nvPr/>
                      </p:nvSpPr>
                      <p:spPr bwMode="auto">
                        <a:xfrm>
                          <a:off x="2713" y="1700"/>
                          <a:ext cx="6" cy="11"/>
                        </a:xfrm>
                        <a:custGeom>
                          <a:avLst/>
                          <a:gdLst>
                            <a:gd name="T0" fmla="*/ 0 w 26"/>
                            <a:gd name="T1" fmla="*/ 0 h 56"/>
                            <a:gd name="T2" fmla="*/ 0 w 26"/>
                            <a:gd name="T3" fmla="*/ 0 h 56"/>
                            <a:gd name="T4" fmla="*/ 0 w 26"/>
                            <a:gd name="T5" fmla="*/ 0 h 56"/>
                            <a:gd name="T6" fmla="*/ 0 w 26"/>
                            <a:gd name="T7" fmla="*/ 0 h 56"/>
                            <a:gd name="T8" fmla="*/ 0 w 26"/>
                            <a:gd name="T9" fmla="*/ 0 h 56"/>
                            <a:gd name="T10" fmla="*/ 0 w 26"/>
                            <a:gd name="T11" fmla="*/ 0 h 56"/>
                            <a:gd name="T12" fmla="*/ 0 w 26"/>
                            <a:gd name="T13" fmla="*/ 0 h 56"/>
                            <a:gd name="T14" fmla="*/ 0 w 26"/>
                            <a:gd name="T15" fmla="*/ 0 h 56"/>
                            <a:gd name="T16" fmla="*/ 0 w 26"/>
                            <a:gd name="T17" fmla="*/ 0 h 56"/>
                            <a:gd name="T18" fmla="*/ 0 w 26"/>
                            <a:gd name="T19" fmla="*/ 0 h 56"/>
                            <a:gd name="T20" fmla="*/ 0 w 26"/>
                            <a:gd name="T21" fmla="*/ 0 h 56"/>
                            <a:gd name="T22" fmla="*/ 0 w 26"/>
                            <a:gd name="T23" fmla="*/ 0 h 56"/>
                            <a:gd name="T24" fmla="*/ 0 w 26"/>
                            <a:gd name="T25" fmla="*/ 0 h 56"/>
                            <a:gd name="T26" fmla="*/ 0 w 26"/>
                            <a:gd name="T27" fmla="*/ 0 h 56"/>
                            <a:gd name="T28" fmla="*/ 0 w 26"/>
                            <a:gd name="T29" fmla="*/ 0 h 56"/>
                            <a:gd name="T30" fmla="*/ 0 w 26"/>
                            <a:gd name="T31" fmla="*/ 0 h 56"/>
                            <a:gd name="T32" fmla="*/ 0 w 26"/>
                            <a:gd name="T33" fmla="*/ 0 h 56"/>
                            <a:gd name="T34" fmla="*/ 0 w 26"/>
                            <a:gd name="T35" fmla="*/ 0 h 56"/>
                            <a:gd name="T36" fmla="*/ 0 w 26"/>
                            <a:gd name="T37" fmla="*/ 0 h 56"/>
                            <a:gd name="T38" fmla="*/ 0 w 26"/>
                            <a:gd name="T39" fmla="*/ 0 h 56"/>
                            <a:gd name="T40" fmla="*/ 0 w 26"/>
                            <a:gd name="T41" fmla="*/ 0 h 56"/>
                            <a:gd name="T42" fmla="*/ 0 w 26"/>
                            <a:gd name="T43" fmla="*/ 0 h 56"/>
                            <a:gd name="T44" fmla="*/ 0 w 26"/>
                            <a:gd name="T45" fmla="*/ 0 h 56"/>
                            <a:gd name="T46" fmla="*/ 0 w 26"/>
                            <a:gd name="T47" fmla="*/ 0 h 56"/>
                            <a:gd name="T48" fmla="*/ 0 w 26"/>
                            <a:gd name="T49" fmla="*/ 0 h 56"/>
                            <a:gd name="T50" fmla="*/ 0 w 26"/>
                            <a:gd name="T51" fmla="*/ 0 h 56"/>
                            <a:gd name="T52" fmla="*/ 0 w 26"/>
                            <a:gd name="T53" fmla="*/ 0 h 56"/>
                            <a:gd name="T54" fmla="*/ 0 w 26"/>
                            <a:gd name="T55" fmla="*/ 0 h 56"/>
                            <a:gd name="T56" fmla="*/ 0 w 26"/>
                            <a:gd name="T57" fmla="*/ 0 h 56"/>
                            <a:gd name="T58" fmla="*/ 0 w 26"/>
                            <a:gd name="T59" fmla="*/ 0 h 56"/>
                            <a:gd name="T60" fmla="*/ 0 w 26"/>
                            <a:gd name="T61" fmla="*/ 0 h 56"/>
                            <a:gd name="T62" fmla="*/ 0 w 26"/>
                            <a:gd name="T63" fmla="*/ 0 h 56"/>
                            <a:gd name="T64" fmla="*/ 0 w 26"/>
                            <a:gd name="T65" fmla="*/ 0 h 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6"/>
                            <a:gd name="T101" fmla="*/ 26 w 26"/>
                            <a:gd name="T102" fmla="*/ 56 h 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6">
                              <a:moveTo>
                                <a:pt x="0" y="45"/>
                              </a:moveTo>
                              <a:lnTo>
                                <a:pt x="0" y="45"/>
                              </a:lnTo>
                              <a:lnTo>
                                <a:pt x="0" y="48"/>
                              </a:lnTo>
                              <a:lnTo>
                                <a:pt x="4" y="50"/>
                              </a:lnTo>
                              <a:lnTo>
                                <a:pt x="7" y="54"/>
                              </a:lnTo>
                              <a:lnTo>
                                <a:pt x="11" y="54"/>
                              </a:lnTo>
                              <a:lnTo>
                                <a:pt x="11" y="56"/>
                              </a:lnTo>
                              <a:lnTo>
                                <a:pt x="13" y="56"/>
                              </a:lnTo>
                              <a:lnTo>
                                <a:pt x="17" y="56"/>
                              </a:lnTo>
                              <a:lnTo>
                                <a:pt x="20" y="54"/>
                              </a:lnTo>
                              <a:lnTo>
                                <a:pt x="23" y="50"/>
                              </a:lnTo>
                              <a:lnTo>
                                <a:pt x="26" y="50"/>
                              </a:lnTo>
                              <a:lnTo>
                                <a:pt x="26" y="48"/>
                              </a:lnTo>
                              <a:lnTo>
                                <a:pt x="26" y="45"/>
                              </a:lnTo>
                              <a:lnTo>
                                <a:pt x="26" y="14"/>
                              </a:lnTo>
                              <a:lnTo>
                                <a:pt x="26" y="11"/>
                              </a:lnTo>
                              <a:lnTo>
                                <a:pt x="26" y="9"/>
                              </a:lnTo>
                              <a:lnTo>
                                <a:pt x="26" y="5"/>
                              </a:lnTo>
                              <a:lnTo>
                                <a:pt x="23" y="5"/>
                              </a:lnTo>
                              <a:lnTo>
                                <a:pt x="20" y="3"/>
                              </a:lnTo>
                              <a:lnTo>
                                <a:pt x="17" y="0"/>
                              </a:lnTo>
                              <a:lnTo>
                                <a:pt x="13" y="0"/>
                              </a:lnTo>
                              <a:lnTo>
                                <a:pt x="11" y="0"/>
                              </a:lnTo>
                              <a:lnTo>
                                <a:pt x="11" y="3"/>
                              </a:lnTo>
                              <a:lnTo>
                                <a:pt x="7" y="3"/>
                              </a:lnTo>
                              <a:lnTo>
                                <a:pt x="4" y="5"/>
                              </a:lnTo>
                              <a:lnTo>
                                <a:pt x="0" y="9"/>
                              </a:lnTo>
                              <a:lnTo>
                                <a:pt x="0" y="14"/>
                              </a:lnTo>
                              <a:lnTo>
                                <a:pt x="0" y="45"/>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621" name="Line 100"/>
                        <p:cNvSpPr>
                          <a:spLocks noChangeShapeType="1"/>
                        </p:cNvSpPr>
                        <p:nvPr/>
                      </p:nvSpPr>
                      <p:spPr bwMode="auto">
                        <a:xfrm>
                          <a:off x="2716" y="1700"/>
                          <a:ext cx="1" cy="1"/>
                        </a:xfrm>
                        <a:prstGeom prst="line">
                          <a:avLst/>
                        </a:prstGeom>
                        <a:noFill/>
                        <a:ln w="28575">
                          <a:solidFill>
                            <a:schemeClr val="tx1"/>
                          </a:solidFill>
                          <a:round/>
                          <a:headEnd/>
                          <a:tailEnd/>
                        </a:ln>
                      </p:spPr>
                      <p:txBody>
                        <a:bodyPr/>
                        <a:lstStyle/>
                        <a:p>
                          <a:endParaRPr lang="fr-CA"/>
                        </a:p>
                      </p:txBody>
                    </p:sp>
                    <p:sp>
                      <p:nvSpPr>
                        <p:cNvPr id="122622" name="Freeform 101"/>
                        <p:cNvSpPr>
                          <a:spLocks/>
                        </p:cNvSpPr>
                        <p:nvPr/>
                      </p:nvSpPr>
                      <p:spPr bwMode="auto">
                        <a:xfrm>
                          <a:off x="2713" y="1700"/>
                          <a:ext cx="13" cy="4"/>
                        </a:xfrm>
                        <a:custGeom>
                          <a:avLst/>
                          <a:gdLst>
                            <a:gd name="T0" fmla="*/ 0 w 56"/>
                            <a:gd name="T1" fmla="*/ 0 h 22"/>
                            <a:gd name="T2" fmla="*/ 0 w 56"/>
                            <a:gd name="T3" fmla="*/ 0 h 22"/>
                            <a:gd name="T4" fmla="*/ 0 w 56"/>
                            <a:gd name="T5" fmla="*/ 0 h 22"/>
                            <a:gd name="T6" fmla="*/ 0 w 56"/>
                            <a:gd name="T7" fmla="*/ 0 h 22"/>
                            <a:gd name="T8" fmla="*/ 0 w 56"/>
                            <a:gd name="T9" fmla="*/ 0 h 22"/>
                            <a:gd name="T10" fmla="*/ 0 w 56"/>
                            <a:gd name="T11" fmla="*/ 0 h 22"/>
                            <a:gd name="T12" fmla="*/ 0 w 56"/>
                            <a:gd name="T13" fmla="*/ 0 h 22"/>
                            <a:gd name="T14" fmla="*/ 0 w 56"/>
                            <a:gd name="T15" fmla="*/ 0 h 22"/>
                            <a:gd name="T16" fmla="*/ 0 w 56"/>
                            <a:gd name="T17" fmla="*/ 0 h 22"/>
                            <a:gd name="T18" fmla="*/ 0 w 56"/>
                            <a:gd name="T19" fmla="*/ 0 h 22"/>
                            <a:gd name="T20" fmla="*/ 0 w 56"/>
                            <a:gd name="T21" fmla="*/ 0 h 22"/>
                            <a:gd name="T22" fmla="*/ 0 w 56"/>
                            <a:gd name="T23" fmla="*/ 0 h 22"/>
                            <a:gd name="T24" fmla="*/ 0 w 56"/>
                            <a:gd name="T25" fmla="*/ 0 h 22"/>
                            <a:gd name="T26" fmla="*/ 0 w 56"/>
                            <a:gd name="T27" fmla="*/ 0 h 22"/>
                            <a:gd name="T28" fmla="*/ 0 w 56"/>
                            <a:gd name="T29" fmla="*/ 0 h 22"/>
                            <a:gd name="T30" fmla="*/ 0 w 56"/>
                            <a:gd name="T31" fmla="*/ 0 h 22"/>
                            <a:gd name="T32" fmla="*/ 0 w 56"/>
                            <a:gd name="T33" fmla="*/ 0 h 22"/>
                            <a:gd name="T34" fmla="*/ 0 w 56"/>
                            <a:gd name="T35" fmla="*/ 0 h 22"/>
                            <a:gd name="T36" fmla="*/ 0 w 56"/>
                            <a:gd name="T37" fmla="*/ 0 h 22"/>
                            <a:gd name="T38" fmla="*/ 0 w 56"/>
                            <a:gd name="T39" fmla="*/ 0 h 22"/>
                            <a:gd name="T40" fmla="*/ 0 w 56"/>
                            <a:gd name="T41" fmla="*/ 0 h 22"/>
                            <a:gd name="T42" fmla="*/ 0 w 56"/>
                            <a:gd name="T43" fmla="*/ 0 h 22"/>
                            <a:gd name="T44" fmla="*/ 0 w 56"/>
                            <a:gd name="T45" fmla="*/ 0 h 22"/>
                            <a:gd name="T46" fmla="*/ 0 w 56"/>
                            <a:gd name="T47" fmla="*/ 0 h 22"/>
                            <a:gd name="T48" fmla="*/ 0 w 56"/>
                            <a:gd name="T49" fmla="*/ 0 h 22"/>
                            <a:gd name="T50" fmla="*/ 0 w 56"/>
                            <a:gd name="T51" fmla="*/ 0 h 22"/>
                            <a:gd name="T52" fmla="*/ 0 w 56"/>
                            <a:gd name="T53" fmla="*/ 0 h 22"/>
                            <a:gd name="T54" fmla="*/ 0 w 56"/>
                            <a:gd name="T55" fmla="*/ 0 h 22"/>
                            <a:gd name="T56" fmla="*/ 0 w 56"/>
                            <a:gd name="T57" fmla="*/ 0 h 22"/>
                            <a:gd name="T58" fmla="*/ 0 w 56"/>
                            <a:gd name="T59" fmla="*/ 0 h 22"/>
                            <a:gd name="T60" fmla="*/ 0 w 56"/>
                            <a:gd name="T61" fmla="*/ 0 h 22"/>
                            <a:gd name="T62" fmla="*/ 0 w 56"/>
                            <a:gd name="T63" fmla="*/ 0 h 22"/>
                            <a:gd name="T64" fmla="*/ 0 w 56"/>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6"/>
                            <a:gd name="T100" fmla="*/ 0 h 22"/>
                            <a:gd name="T101" fmla="*/ 56 w 56"/>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6" h="22">
                              <a:moveTo>
                                <a:pt x="13" y="0"/>
                              </a:moveTo>
                              <a:lnTo>
                                <a:pt x="11" y="0"/>
                              </a:lnTo>
                              <a:lnTo>
                                <a:pt x="11" y="3"/>
                              </a:lnTo>
                              <a:lnTo>
                                <a:pt x="7" y="3"/>
                              </a:lnTo>
                              <a:lnTo>
                                <a:pt x="4" y="5"/>
                              </a:lnTo>
                              <a:lnTo>
                                <a:pt x="0" y="9"/>
                              </a:lnTo>
                              <a:lnTo>
                                <a:pt x="0" y="11"/>
                              </a:lnTo>
                              <a:lnTo>
                                <a:pt x="0" y="14"/>
                              </a:lnTo>
                              <a:lnTo>
                                <a:pt x="0" y="16"/>
                              </a:lnTo>
                              <a:lnTo>
                                <a:pt x="4" y="20"/>
                              </a:lnTo>
                              <a:lnTo>
                                <a:pt x="7" y="22"/>
                              </a:lnTo>
                              <a:lnTo>
                                <a:pt x="11" y="22"/>
                              </a:lnTo>
                              <a:lnTo>
                                <a:pt x="39" y="22"/>
                              </a:lnTo>
                              <a:lnTo>
                                <a:pt x="45" y="22"/>
                              </a:lnTo>
                              <a:lnTo>
                                <a:pt x="49" y="22"/>
                              </a:lnTo>
                              <a:lnTo>
                                <a:pt x="52" y="20"/>
                              </a:lnTo>
                              <a:lnTo>
                                <a:pt x="56" y="20"/>
                              </a:lnTo>
                              <a:lnTo>
                                <a:pt x="56" y="16"/>
                              </a:lnTo>
                              <a:lnTo>
                                <a:pt x="56" y="14"/>
                              </a:lnTo>
                              <a:lnTo>
                                <a:pt x="56" y="11"/>
                              </a:lnTo>
                              <a:lnTo>
                                <a:pt x="56" y="9"/>
                              </a:lnTo>
                              <a:lnTo>
                                <a:pt x="56" y="5"/>
                              </a:lnTo>
                              <a:lnTo>
                                <a:pt x="52" y="5"/>
                              </a:lnTo>
                              <a:lnTo>
                                <a:pt x="49" y="3"/>
                              </a:lnTo>
                              <a:lnTo>
                                <a:pt x="43"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623" name="Line 102"/>
                        <p:cNvSpPr>
                          <a:spLocks noChangeShapeType="1"/>
                        </p:cNvSpPr>
                        <p:nvPr/>
                      </p:nvSpPr>
                      <p:spPr bwMode="auto">
                        <a:xfrm>
                          <a:off x="2720" y="1702"/>
                          <a:ext cx="1" cy="1"/>
                        </a:xfrm>
                        <a:prstGeom prst="line">
                          <a:avLst/>
                        </a:prstGeom>
                        <a:noFill/>
                        <a:ln w="28575">
                          <a:solidFill>
                            <a:schemeClr val="tx1"/>
                          </a:solidFill>
                          <a:round/>
                          <a:headEnd/>
                          <a:tailEnd/>
                        </a:ln>
                      </p:spPr>
                      <p:txBody>
                        <a:bodyPr/>
                        <a:lstStyle/>
                        <a:p>
                          <a:endParaRPr lang="fr-CA"/>
                        </a:p>
                      </p:txBody>
                    </p:sp>
                    <p:sp>
                      <p:nvSpPr>
                        <p:cNvPr id="122624" name="Freeform 103"/>
                        <p:cNvSpPr>
                          <a:spLocks/>
                        </p:cNvSpPr>
                        <p:nvPr/>
                      </p:nvSpPr>
                      <p:spPr bwMode="auto">
                        <a:xfrm>
                          <a:off x="2720" y="1694"/>
                          <a:ext cx="6" cy="10"/>
                        </a:xfrm>
                        <a:custGeom>
                          <a:avLst/>
                          <a:gdLst>
                            <a:gd name="T0" fmla="*/ 0 w 26"/>
                            <a:gd name="T1" fmla="*/ 0 h 53"/>
                            <a:gd name="T2" fmla="*/ 0 w 26"/>
                            <a:gd name="T3" fmla="*/ 0 h 53"/>
                            <a:gd name="T4" fmla="*/ 0 w 26"/>
                            <a:gd name="T5" fmla="*/ 0 h 53"/>
                            <a:gd name="T6" fmla="*/ 0 w 26"/>
                            <a:gd name="T7" fmla="*/ 0 h 53"/>
                            <a:gd name="T8" fmla="*/ 0 w 26"/>
                            <a:gd name="T9" fmla="*/ 0 h 53"/>
                            <a:gd name="T10" fmla="*/ 0 w 26"/>
                            <a:gd name="T11" fmla="*/ 0 h 53"/>
                            <a:gd name="T12" fmla="*/ 0 w 26"/>
                            <a:gd name="T13" fmla="*/ 0 h 53"/>
                            <a:gd name="T14" fmla="*/ 0 w 26"/>
                            <a:gd name="T15" fmla="*/ 0 h 53"/>
                            <a:gd name="T16" fmla="*/ 0 w 26"/>
                            <a:gd name="T17" fmla="*/ 0 h 53"/>
                            <a:gd name="T18" fmla="*/ 0 w 26"/>
                            <a:gd name="T19" fmla="*/ 0 h 53"/>
                            <a:gd name="T20" fmla="*/ 0 w 26"/>
                            <a:gd name="T21" fmla="*/ 0 h 53"/>
                            <a:gd name="T22" fmla="*/ 0 w 26"/>
                            <a:gd name="T23" fmla="*/ 0 h 53"/>
                            <a:gd name="T24" fmla="*/ 0 w 26"/>
                            <a:gd name="T25" fmla="*/ 0 h 53"/>
                            <a:gd name="T26" fmla="*/ 0 w 26"/>
                            <a:gd name="T27" fmla="*/ 0 h 53"/>
                            <a:gd name="T28" fmla="*/ 0 w 26"/>
                            <a:gd name="T29" fmla="*/ 0 h 53"/>
                            <a:gd name="T30" fmla="*/ 0 w 26"/>
                            <a:gd name="T31" fmla="*/ 0 h 53"/>
                            <a:gd name="T32" fmla="*/ 0 w 26"/>
                            <a:gd name="T33" fmla="*/ 0 h 53"/>
                            <a:gd name="T34" fmla="*/ 0 w 26"/>
                            <a:gd name="T35" fmla="*/ 0 h 53"/>
                            <a:gd name="T36" fmla="*/ 0 w 26"/>
                            <a:gd name="T37" fmla="*/ 0 h 53"/>
                            <a:gd name="T38" fmla="*/ 0 w 26"/>
                            <a:gd name="T39" fmla="*/ 0 h 53"/>
                            <a:gd name="T40" fmla="*/ 0 w 26"/>
                            <a:gd name="T41" fmla="*/ 0 h 53"/>
                            <a:gd name="T42" fmla="*/ 0 w 26"/>
                            <a:gd name="T43" fmla="*/ 0 h 53"/>
                            <a:gd name="T44" fmla="*/ 0 w 26"/>
                            <a:gd name="T45" fmla="*/ 0 h 53"/>
                            <a:gd name="T46" fmla="*/ 0 w 26"/>
                            <a:gd name="T47" fmla="*/ 0 h 53"/>
                            <a:gd name="T48" fmla="*/ 0 w 26"/>
                            <a:gd name="T49" fmla="*/ 0 h 53"/>
                            <a:gd name="T50" fmla="*/ 0 w 26"/>
                            <a:gd name="T51" fmla="*/ 0 h 53"/>
                            <a:gd name="T52" fmla="*/ 0 w 26"/>
                            <a:gd name="T53" fmla="*/ 0 h 53"/>
                            <a:gd name="T54" fmla="*/ 0 w 26"/>
                            <a:gd name="T55" fmla="*/ 0 h 53"/>
                            <a:gd name="T56" fmla="*/ 0 w 26"/>
                            <a:gd name="T57" fmla="*/ 0 h 53"/>
                            <a:gd name="T58" fmla="*/ 0 w 26"/>
                            <a:gd name="T59" fmla="*/ 0 h 53"/>
                            <a:gd name="T60" fmla="*/ 0 w 26"/>
                            <a:gd name="T61" fmla="*/ 0 h 53"/>
                            <a:gd name="T62" fmla="*/ 0 w 26"/>
                            <a:gd name="T63" fmla="*/ 0 h 53"/>
                            <a:gd name="T64" fmla="*/ 0 w 26"/>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3"/>
                            <a:gd name="T101" fmla="*/ 26 w 26"/>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3">
                              <a:moveTo>
                                <a:pt x="0" y="42"/>
                              </a:moveTo>
                              <a:lnTo>
                                <a:pt x="0" y="45"/>
                              </a:lnTo>
                              <a:lnTo>
                                <a:pt x="2" y="47"/>
                              </a:lnTo>
                              <a:lnTo>
                                <a:pt x="2" y="51"/>
                              </a:lnTo>
                              <a:lnTo>
                                <a:pt x="6" y="53"/>
                              </a:lnTo>
                              <a:lnTo>
                                <a:pt x="9" y="53"/>
                              </a:lnTo>
                              <a:lnTo>
                                <a:pt x="13" y="53"/>
                              </a:lnTo>
                              <a:lnTo>
                                <a:pt x="15" y="53"/>
                              </a:lnTo>
                              <a:lnTo>
                                <a:pt x="19" y="53"/>
                              </a:lnTo>
                              <a:lnTo>
                                <a:pt x="22" y="51"/>
                              </a:lnTo>
                              <a:lnTo>
                                <a:pt x="26" y="51"/>
                              </a:lnTo>
                              <a:lnTo>
                                <a:pt x="26" y="47"/>
                              </a:lnTo>
                              <a:lnTo>
                                <a:pt x="26" y="45"/>
                              </a:lnTo>
                              <a:lnTo>
                                <a:pt x="26" y="15"/>
                              </a:lnTo>
                              <a:lnTo>
                                <a:pt x="26" y="9"/>
                              </a:lnTo>
                              <a:lnTo>
                                <a:pt x="26" y="6"/>
                              </a:lnTo>
                              <a:lnTo>
                                <a:pt x="22" y="3"/>
                              </a:lnTo>
                              <a:lnTo>
                                <a:pt x="19" y="3"/>
                              </a:lnTo>
                              <a:lnTo>
                                <a:pt x="19" y="0"/>
                              </a:lnTo>
                              <a:lnTo>
                                <a:pt x="15" y="0"/>
                              </a:lnTo>
                              <a:lnTo>
                                <a:pt x="13" y="0"/>
                              </a:lnTo>
                              <a:lnTo>
                                <a:pt x="9" y="0"/>
                              </a:lnTo>
                              <a:lnTo>
                                <a:pt x="6" y="3"/>
                              </a:lnTo>
                              <a:lnTo>
                                <a:pt x="2" y="3"/>
                              </a:lnTo>
                              <a:lnTo>
                                <a:pt x="2" y="6"/>
                              </a:lnTo>
                              <a:lnTo>
                                <a:pt x="0" y="11"/>
                              </a:lnTo>
                              <a:lnTo>
                                <a:pt x="0" y="42"/>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625" name="Line 104"/>
                        <p:cNvSpPr>
                          <a:spLocks noChangeShapeType="1"/>
                        </p:cNvSpPr>
                        <p:nvPr/>
                      </p:nvSpPr>
                      <p:spPr bwMode="auto">
                        <a:xfrm>
                          <a:off x="2723" y="1694"/>
                          <a:ext cx="1" cy="1"/>
                        </a:xfrm>
                        <a:prstGeom prst="line">
                          <a:avLst/>
                        </a:prstGeom>
                        <a:noFill/>
                        <a:ln w="28575">
                          <a:solidFill>
                            <a:schemeClr val="tx1"/>
                          </a:solidFill>
                          <a:round/>
                          <a:headEnd/>
                          <a:tailEnd/>
                        </a:ln>
                      </p:spPr>
                      <p:txBody>
                        <a:bodyPr/>
                        <a:lstStyle/>
                        <a:p>
                          <a:endParaRPr lang="fr-CA"/>
                        </a:p>
                      </p:txBody>
                    </p:sp>
                    <p:sp>
                      <p:nvSpPr>
                        <p:cNvPr id="122626" name="Freeform 105"/>
                        <p:cNvSpPr>
                          <a:spLocks/>
                        </p:cNvSpPr>
                        <p:nvPr/>
                      </p:nvSpPr>
                      <p:spPr bwMode="auto">
                        <a:xfrm>
                          <a:off x="2720" y="1694"/>
                          <a:ext cx="14" cy="4"/>
                        </a:xfrm>
                        <a:custGeom>
                          <a:avLst/>
                          <a:gdLst>
                            <a:gd name="T0" fmla="*/ 0 w 54"/>
                            <a:gd name="T1" fmla="*/ 0 h 23"/>
                            <a:gd name="T2" fmla="*/ 0 w 54"/>
                            <a:gd name="T3" fmla="*/ 0 h 23"/>
                            <a:gd name="T4" fmla="*/ 0 w 54"/>
                            <a:gd name="T5" fmla="*/ 0 h 23"/>
                            <a:gd name="T6" fmla="*/ 0 w 54"/>
                            <a:gd name="T7" fmla="*/ 0 h 23"/>
                            <a:gd name="T8" fmla="*/ 0 w 54"/>
                            <a:gd name="T9" fmla="*/ 0 h 23"/>
                            <a:gd name="T10" fmla="*/ 0 w 54"/>
                            <a:gd name="T11" fmla="*/ 0 h 23"/>
                            <a:gd name="T12" fmla="*/ 0 w 54"/>
                            <a:gd name="T13" fmla="*/ 0 h 23"/>
                            <a:gd name="T14" fmla="*/ 0 w 54"/>
                            <a:gd name="T15" fmla="*/ 0 h 23"/>
                            <a:gd name="T16" fmla="*/ 0 w 54"/>
                            <a:gd name="T17" fmla="*/ 0 h 23"/>
                            <a:gd name="T18" fmla="*/ 0 w 54"/>
                            <a:gd name="T19" fmla="*/ 0 h 23"/>
                            <a:gd name="T20" fmla="*/ 0 w 54"/>
                            <a:gd name="T21" fmla="*/ 0 h 23"/>
                            <a:gd name="T22" fmla="*/ 0 w 54"/>
                            <a:gd name="T23" fmla="*/ 0 h 23"/>
                            <a:gd name="T24" fmla="*/ 0 w 54"/>
                            <a:gd name="T25" fmla="*/ 0 h 23"/>
                            <a:gd name="T26" fmla="*/ 0 w 54"/>
                            <a:gd name="T27" fmla="*/ 0 h 23"/>
                            <a:gd name="T28" fmla="*/ 0 w 54"/>
                            <a:gd name="T29" fmla="*/ 0 h 23"/>
                            <a:gd name="T30" fmla="*/ 0 w 54"/>
                            <a:gd name="T31" fmla="*/ 0 h 23"/>
                            <a:gd name="T32" fmla="*/ 0 w 54"/>
                            <a:gd name="T33" fmla="*/ 0 h 23"/>
                            <a:gd name="T34" fmla="*/ 0 w 54"/>
                            <a:gd name="T35" fmla="*/ 0 h 23"/>
                            <a:gd name="T36" fmla="*/ 0 w 54"/>
                            <a:gd name="T37" fmla="*/ 0 h 23"/>
                            <a:gd name="T38" fmla="*/ 0 w 54"/>
                            <a:gd name="T39" fmla="*/ 0 h 23"/>
                            <a:gd name="T40" fmla="*/ 0 w 54"/>
                            <a:gd name="T41" fmla="*/ 0 h 23"/>
                            <a:gd name="T42" fmla="*/ 0 w 54"/>
                            <a:gd name="T43" fmla="*/ 0 h 23"/>
                            <a:gd name="T44" fmla="*/ 0 w 54"/>
                            <a:gd name="T45" fmla="*/ 0 h 23"/>
                            <a:gd name="T46" fmla="*/ 0 w 54"/>
                            <a:gd name="T47" fmla="*/ 0 h 23"/>
                            <a:gd name="T48" fmla="*/ 0 w 54"/>
                            <a:gd name="T49" fmla="*/ 0 h 23"/>
                            <a:gd name="T50" fmla="*/ 0 w 54"/>
                            <a:gd name="T51" fmla="*/ 0 h 23"/>
                            <a:gd name="T52" fmla="*/ 0 w 54"/>
                            <a:gd name="T53" fmla="*/ 0 h 23"/>
                            <a:gd name="T54" fmla="*/ 0 w 54"/>
                            <a:gd name="T55" fmla="*/ 0 h 23"/>
                            <a:gd name="T56" fmla="*/ 0 w 54"/>
                            <a:gd name="T57" fmla="*/ 0 h 23"/>
                            <a:gd name="T58" fmla="*/ 0 w 54"/>
                            <a:gd name="T59" fmla="*/ 0 h 23"/>
                            <a:gd name="T60" fmla="*/ 0 w 54"/>
                            <a:gd name="T61" fmla="*/ 0 h 23"/>
                            <a:gd name="T62" fmla="*/ 0 w 54"/>
                            <a:gd name="T63" fmla="*/ 0 h 23"/>
                            <a:gd name="T64" fmla="*/ 0 w 54"/>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3"/>
                            <a:gd name="T101" fmla="*/ 54 w 54"/>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3">
                              <a:moveTo>
                                <a:pt x="13" y="0"/>
                              </a:moveTo>
                              <a:lnTo>
                                <a:pt x="9" y="0"/>
                              </a:lnTo>
                              <a:lnTo>
                                <a:pt x="6" y="3"/>
                              </a:lnTo>
                              <a:lnTo>
                                <a:pt x="2" y="3"/>
                              </a:lnTo>
                              <a:lnTo>
                                <a:pt x="2" y="6"/>
                              </a:lnTo>
                              <a:lnTo>
                                <a:pt x="0" y="9"/>
                              </a:lnTo>
                              <a:lnTo>
                                <a:pt x="0" y="11"/>
                              </a:lnTo>
                              <a:lnTo>
                                <a:pt x="0" y="15"/>
                              </a:lnTo>
                              <a:lnTo>
                                <a:pt x="2" y="17"/>
                              </a:lnTo>
                              <a:lnTo>
                                <a:pt x="2" y="20"/>
                              </a:lnTo>
                              <a:lnTo>
                                <a:pt x="6" y="20"/>
                              </a:lnTo>
                              <a:lnTo>
                                <a:pt x="9" y="23"/>
                              </a:lnTo>
                              <a:lnTo>
                                <a:pt x="37" y="23"/>
                              </a:lnTo>
                              <a:lnTo>
                                <a:pt x="44" y="23"/>
                              </a:lnTo>
                              <a:lnTo>
                                <a:pt x="48" y="23"/>
                              </a:lnTo>
                              <a:lnTo>
                                <a:pt x="48" y="20"/>
                              </a:lnTo>
                              <a:lnTo>
                                <a:pt x="50" y="20"/>
                              </a:lnTo>
                              <a:lnTo>
                                <a:pt x="54" y="17"/>
                              </a:lnTo>
                              <a:lnTo>
                                <a:pt x="54" y="15"/>
                              </a:lnTo>
                              <a:lnTo>
                                <a:pt x="54" y="11"/>
                              </a:lnTo>
                              <a:lnTo>
                                <a:pt x="54" y="9"/>
                              </a:lnTo>
                              <a:lnTo>
                                <a:pt x="54" y="6"/>
                              </a:lnTo>
                              <a:lnTo>
                                <a:pt x="50" y="3"/>
                              </a:lnTo>
                              <a:lnTo>
                                <a:pt x="48" y="3"/>
                              </a:lnTo>
                              <a:lnTo>
                                <a:pt x="48" y="0"/>
                              </a:lnTo>
                              <a:lnTo>
                                <a:pt x="41"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627" name="Line 106"/>
                        <p:cNvSpPr>
                          <a:spLocks noChangeShapeType="1"/>
                        </p:cNvSpPr>
                        <p:nvPr/>
                      </p:nvSpPr>
                      <p:spPr bwMode="auto">
                        <a:xfrm>
                          <a:off x="2727" y="1696"/>
                          <a:ext cx="1" cy="1"/>
                        </a:xfrm>
                        <a:prstGeom prst="line">
                          <a:avLst/>
                        </a:prstGeom>
                        <a:noFill/>
                        <a:ln w="28575">
                          <a:solidFill>
                            <a:schemeClr val="tx1"/>
                          </a:solidFill>
                          <a:round/>
                          <a:headEnd/>
                          <a:tailEnd/>
                        </a:ln>
                      </p:spPr>
                      <p:txBody>
                        <a:bodyPr/>
                        <a:lstStyle/>
                        <a:p>
                          <a:endParaRPr lang="fr-CA"/>
                        </a:p>
                      </p:txBody>
                    </p:sp>
                    <p:sp>
                      <p:nvSpPr>
                        <p:cNvPr id="122628" name="Freeform 107"/>
                        <p:cNvSpPr>
                          <a:spLocks/>
                        </p:cNvSpPr>
                        <p:nvPr/>
                      </p:nvSpPr>
                      <p:spPr bwMode="auto">
                        <a:xfrm>
                          <a:off x="2727" y="1688"/>
                          <a:ext cx="7" cy="10"/>
                        </a:xfrm>
                        <a:custGeom>
                          <a:avLst/>
                          <a:gdLst>
                            <a:gd name="T0" fmla="*/ 0 w 26"/>
                            <a:gd name="T1" fmla="*/ 0 h 53"/>
                            <a:gd name="T2" fmla="*/ 0 w 26"/>
                            <a:gd name="T3" fmla="*/ 0 h 53"/>
                            <a:gd name="T4" fmla="*/ 0 w 26"/>
                            <a:gd name="T5" fmla="*/ 0 h 53"/>
                            <a:gd name="T6" fmla="*/ 0 w 26"/>
                            <a:gd name="T7" fmla="*/ 0 h 53"/>
                            <a:gd name="T8" fmla="*/ 0 w 26"/>
                            <a:gd name="T9" fmla="*/ 0 h 53"/>
                            <a:gd name="T10" fmla="*/ 0 w 26"/>
                            <a:gd name="T11" fmla="*/ 0 h 53"/>
                            <a:gd name="T12" fmla="*/ 0 w 26"/>
                            <a:gd name="T13" fmla="*/ 0 h 53"/>
                            <a:gd name="T14" fmla="*/ 0 w 26"/>
                            <a:gd name="T15" fmla="*/ 0 h 53"/>
                            <a:gd name="T16" fmla="*/ 0 w 26"/>
                            <a:gd name="T17" fmla="*/ 0 h 53"/>
                            <a:gd name="T18" fmla="*/ 0 w 26"/>
                            <a:gd name="T19" fmla="*/ 0 h 53"/>
                            <a:gd name="T20" fmla="*/ 0 w 26"/>
                            <a:gd name="T21" fmla="*/ 0 h 53"/>
                            <a:gd name="T22" fmla="*/ 0 w 26"/>
                            <a:gd name="T23" fmla="*/ 0 h 53"/>
                            <a:gd name="T24" fmla="*/ 0 w 26"/>
                            <a:gd name="T25" fmla="*/ 0 h 53"/>
                            <a:gd name="T26" fmla="*/ 0 w 26"/>
                            <a:gd name="T27" fmla="*/ 0 h 53"/>
                            <a:gd name="T28" fmla="*/ 0 w 26"/>
                            <a:gd name="T29" fmla="*/ 0 h 53"/>
                            <a:gd name="T30" fmla="*/ 0 w 26"/>
                            <a:gd name="T31" fmla="*/ 0 h 53"/>
                            <a:gd name="T32" fmla="*/ 0 w 26"/>
                            <a:gd name="T33" fmla="*/ 0 h 53"/>
                            <a:gd name="T34" fmla="*/ 0 w 26"/>
                            <a:gd name="T35" fmla="*/ 0 h 53"/>
                            <a:gd name="T36" fmla="*/ 0 w 26"/>
                            <a:gd name="T37" fmla="*/ 0 h 53"/>
                            <a:gd name="T38" fmla="*/ 0 w 26"/>
                            <a:gd name="T39" fmla="*/ 0 h 53"/>
                            <a:gd name="T40" fmla="*/ 0 w 26"/>
                            <a:gd name="T41" fmla="*/ 0 h 53"/>
                            <a:gd name="T42" fmla="*/ 0 w 26"/>
                            <a:gd name="T43" fmla="*/ 0 h 53"/>
                            <a:gd name="T44" fmla="*/ 0 w 26"/>
                            <a:gd name="T45" fmla="*/ 0 h 53"/>
                            <a:gd name="T46" fmla="*/ 0 w 26"/>
                            <a:gd name="T47" fmla="*/ 0 h 53"/>
                            <a:gd name="T48" fmla="*/ 0 w 26"/>
                            <a:gd name="T49" fmla="*/ 0 h 53"/>
                            <a:gd name="T50" fmla="*/ 0 w 26"/>
                            <a:gd name="T51" fmla="*/ 0 h 53"/>
                            <a:gd name="T52" fmla="*/ 0 w 26"/>
                            <a:gd name="T53" fmla="*/ 0 h 53"/>
                            <a:gd name="T54" fmla="*/ 0 w 26"/>
                            <a:gd name="T55" fmla="*/ 0 h 53"/>
                            <a:gd name="T56" fmla="*/ 0 w 26"/>
                            <a:gd name="T57" fmla="*/ 0 h 53"/>
                            <a:gd name="T58" fmla="*/ 0 w 26"/>
                            <a:gd name="T59" fmla="*/ 0 h 53"/>
                            <a:gd name="T60" fmla="*/ 0 w 26"/>
                            <a:gd name="T61" fmla="*/ 0 h 53"/>
                            <a:gd name="T62" fmla="*/ 0 w 26"/>
                            <a:gd name="T63" fmla="*/ 0 h 53"/>
                            <a:gd name="T64" fmla="*/ 0 w 26"/>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3"/>
                            <a:gd name="T101" fmla="*/ 26 w 26"/>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3">
                              <a:moveTo>
                                <a:pt x="0" y="41"/>
                              </a:moveTo>
                              <a:lnTo>
                                <a:pt x="0" y="45"/>
                              </a:lnTo>
                              <a:lnTo>
                                <a:pt x="3" y="47"/>
                              </a:lnTo>
                              <a:lnTo>
                                <a:pt x="3" y="50"/>
                              </a:lnTo>
                              <a:lnTo>
                                <a:pt x="7" y="50"/>
                              </a:lnTo>
                              <a:lnTo>
                                <a:pt x="9" y="53"/>
                              </a:lnTo>
                              <a:lnTo>
                                <a:pt x="13" y="53"/>
                              </a:lnTo>
                              <a:lnTo>
                                <a:pt x="16" y="53"/>
                              </a:lnTo>
                              <a:lnTo>
                                <a:pt x="20" y="53"/>
                              </a:lnTo>
                              <a:lnTo>
                                <a:pt x="20" y="50"/>
                              </a:lnTo>
                              <a:lnTo>
                                <a:pt x="22" y="50"/>
                              </a:lnTo>
                              <a:lnTo>
                                <a:pt x="26" y="47"/>
                              </a:lnTo>
                              <a:lnTo>
                                <a:pt x="26" y="45"/>
                              </a:lnTo>
                              <a:lnTo>
                                <a:pt x="26" y="13"/>
                              </a:lnTo>
                              <a:lnTo>
                                <a:pt x="26" y="8"/>
                              </a:lnTo>
                              <a:lnTo>
                                <a:pt x="26" y="5"/>
                              </a:lnTo>
                              <a:lnTo>
                                <a:pt x="26" y="2"/>
                              </a:lnTo>
                              <a:lnTo>
                                <a:pt x="22" y="2"/>
                              </a:lnTo>
                              <a:lnTo>
                                <a:pt x="20" y="0"/>
                              </a:lnTo>
                              <a:lnTo>
                                <a:pt x="16" y="0"/>
                              </a:lnTo>
                              <a:lnTo>
                                <a:pt x="13" y="0"/>
                              </a:lnTo>
                              <a:lnTo>
                                <a:pt x="9" y="0"/>
                              </a:lnTo>
                              <a:lnTo>
                                <a:pt x="7" y="0"/>
                              </a:lnTo>
                              <a:lnTo>
                                <a:pt x="3" y="2"/>
                              </a:lnTo>
                              <a:lnTo>
                                <a:pt x="3" y="5"/>
                              </a:lnTo>
                              <a:lnTo>
                                <a:pt x="0" y="11"/>
                              </a:lnTo>
                              <a:lnTo>
                                <a:pt x="0" y="41"/>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629" name="Line 108"/>
                        <p:cNvSpPr>
                          <a:spLocks noChangeShapeType="1"/>
                        </p:cNvSpPr>
                        <p:nvPr/>
                      </p:nvSpPr>
                      <p:spPr bwMode="auto">
                        <a:xfrm>
                          <a:off x="2730" y="1688"/>
                          <a:ext cx="1" cy="1"/>
                        </a:xfrm>
                        <a:prstGeom prst="line">
                          <a:avLst/>
                        </a:prstGeom>
                        <a:noFill/>
                        <a:ln w="28575">
                          <a:solidFill>
                            <a:schemeClr val="tx1"/>
                          </a:solidFill>
                          <a:round/>
                          <a:headEnd/>
                          <a:tailEnd/>
                        </a:ln>
                      </p:spPr>
                      <p:txBody>
                        <a:bodyPr/>
                        <a:lstStyle/>
                        <a:p>
                          <a:endParaRPr lang="fr-CA"/>
                        </a:p>
                      </p:txBody>
                    </p:sp>
                    <p:sp>
                      <p:nvSpPr>
                        <p:cNvPr id="122630" name="Freeform 109"/>
                        <p:cNvSpPr>
                          <a:spLocks/>
                        </p:cNvSpPr>
                        <p:nvPr/>
                      </p:nvSpPr>
                      <p:spPr bwMode="auto">
                        <a:xfrm>
                          <a:off x="2727" y="1688"/>
                          <a:ext cx="18" cy="4"/>
                        </a:xfrm>
                        <a:custGeom>
                          <a:avLst/>
                          <a:gdLst>
                            <a:gd name="T0" fmla="*/ 0 w 71"/>
                            <a:gd name="T1" fmla="*/ 0 h 22"/>
                            <a:gd name="T2" fmla="*/ 0 w 71"/>
                            <a:gd name="T3" fmla="*/ 0 h 22"/>
                            <a:gd name="T4" fmla="*/ 0 w 71"/>
                            <a:gd name="T5" fmla="*/ 0 h 22"/>
                            <a:gd name="T6" fmla="*/ 0 w 71"/>
                            <a:gd name="T7" fmla="*/ 0 h 22"/>
                            <a:gd name="T8" fmla="*/ 0 w 71"/>
                            <a:gd name="T9" fmla="*/ 0 h 22"/>
                            <a:gd name="T10" fmla="*/ 0 w 71"/>
                            <a:gd name="T11" fmla="*/ 0 h 22"/>
                            <a:gd name="T12" fmla="*/ 0 w 71"/>
                            <a:gd name="T13" fmla="*/ 0 h 22"/>
                            <a:gd name="T14" fmla="*/ 0 w 71"/>
                            <a:gd name="T15" fmla="*/ 0 h 22"/>
                            <a:gd name="T16" fmla="*/ 0 w 71"/>
                            <a:gd name="T17" fmla="*/ 0 h 22"/>
                            <a:gd name="T18" fmla="*/ 0 w 71"/>
                            <a:gd name="T19" fmla="*/ 0 h 22"/>
                            <a:gd name="T20" fmla="*/ 0 w 71"/>
                            <a:gd name="T21" fmla="*/ 0 h 22"/>
                            <a:gd name="T22" fmla="*/ 0 w 71"/>
                            <a:gd name="T23" fmla="*/ 0 h 22"/>
                            <a:gd name="T24" fmla="*/ 0 w 71"/>
                            <a:gd name="T25" fmla="*/ 0 h 22"/>
                            <a:gd name="T26" fmla="*/ 0 w 71"/>
                            <a:gd name="T27" fmla="*/ 0 h 22"/>
                            <a:gd name="T28" fmla="*/ 0 w 71"/>
                            <a:gd name="T29" fmla="*/ 0 h 22"/>
                            <a:gd name="T30" fmla="*/ 0 w 71"/>
                            <a:gd name="T31" fmla="*/ 0 h 22"/>
                            <a:gd name="T32" fmla="*/ 0 w 71"/>
                            <a:gd name="T33" fmla="*/ 0 h 22"/>
                            <a:gd name="T34" fmla="*/ 0 w 71"/>
                            <a:gd name="T35" fmla="*/ 0 h 22"/>
                            <a:gd name="T36" fmla="*/ 0 w 71"/>
                            <a:gd name="T37" fmla="*/ 0 h 22"/>
                            <a:gd name="T38" fmla="*/ 0 w 71"/>
                            <a:gd name="T39" fmla="*/ 0 h 22"/>
                            <a:gd name="T40" fmla="*/ 0 w 71"/>
                            <a:gd name="T41" fmla="*/ 0 h 22"/>
                            <a:gd name="T42" fmla="*/ 0 w 71"/>
                            <a:gd name="T43" fmla="*/ 0 h 22"/>
                            <a:gd name="T44" fmla="*/ 0 w 71"/>
                            <a:gd name="T45" fmla="*/ 0 h 22"/>
                            <a:gd name="T46" fmla="*/ 0 w 71"/>
                            <a:gd name="T47" fmla="*/ 0 h 22"/>
                            <a:gd name="T48" fmla="*/ 0 w 71"/>
                            <a:gd name="T49" fmla="*/ 0 h 22"/>
                            <a:gd name="T50" fmla="*/ 0 w 71"/>
                            <a:gd name="T51" fmla="*/ 0 h 22"/>
                            <a:gd name="T52" fmla="*/ 0 w 71"/>
                            <a:gd name="T53" fmla="*/ 0 h 22"/>
                            <a:gd name="T54" fmla="*/ 0 w 71"/>
                            <a:gd name="T55" fmla="*/ 0 h 22"/>
                            <a:gd name="T56" fmla="*/ 0 w 71"/>
                            <a:gd name="T57" fmla="*/ 0 h 22"/>
                            <a:gd name="T58" fmla="*/ 0 w 71"/>
                            <a:gd name="T59" fmla="*/ 0 h 22"/>
                            <a:gd name="T60" fmla="*/ 0 w 71"/>
                            <a:gd name="T61" fmla="*/ 0 h 22"/>
                            <a:gd name="T62" fmla="*/ 0 w 71"/>
                            <a:gd name="T63" fmla="*/ 0 h 22"/>
                            <a:gd name="T64" fmla="*/ 0 w 71"/>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1"/>
                            <a:gd name="T100" fmla="*/ 0 h 22"/>
                            <a:gd name="T101" fmla="*/ 71 w 71"/>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1" h="22">
                              <a:moveTo>
                                <a:pt x="13" y="0"/>
                              </a:moveTo>
                              <a:lnTo>
                                <a:pt x="9" y="0"/>
                              </a:lnTo>
                              <a:lnTo>
                                <a:pt x="7" y="0"/>
                              </a:lnTo>
                              <a:lnTo>
                                <a:pt x="3" y="2"/>
                              </a:lnTo>
                              <a:lnTo>
                                <a:pt x="3" y="5"/>
                              </a:lnTo>
                              <a:lnTo>
                                <a:pt x="0" y="8"/>
                              </a:lnTo>
                              <a:lnTo>
                                <a:pt x="0" y="11"/>
                              </a:lnTo>
                              <a:lnTo>
                                <a:pt x="3" y="13"/>
                              </a:lnTo>
                              <a:lnTo>
                                <a:pt x="3" y="17"/>
                              </a:lnTo>
                              <a:lnTo>
                                <a:pt x="3" y="19"/>
                              </a:lnTo>
                              <a:lnTo>
                                <a:pt x="7" y="19"/>
                              </a:lnTo>
                              <a:lnTo>
                                <a:pt x="9" y="19"/>
                              </a:lnTo>
                              <a:lnTo>
                                <a:pt x="9" y="22"/>
                              </a:lnTo>
                              <a:lnTo>
                                <a:pt x="52" y="22"/>
                              </a:lnTo>
                              <a:lnTo>
                                <a:pt x="61" y="22"/>
                              </a:lnTo>
                              <a:lnTo>
                                <a:pt x="61" y="19"/>
                              </a:lnTo>
                              <a:lnTo>
                                <a:pt x="65" y="19"/>
                              </a:lnTo>
                              <a:lnTo>
                                <a:pt x="67" y="19"/>
                              </a:lnTo>
                              <a:lnTo>
                                <a:pt x="67" y="17"/>
                              </a:lnTo>
                              <a:lnTo>
                                <a:pt x="71" y="13"/>
                              </a:lnTo>
                              <a:lnTo>
                                <a:pt x="71" y="11"/>
                              </a:lnTo>
                              <a:lnTo>
                                <a:pt x="71" y="8"/>
                              </a:lnTo>
                              <a:lnTo>
                                <a:pt x="71" y="5"/>
                              </a:lnTo>
                              <a:lnTo>
                                <a:pt x="67" y="2"/>
                              </a:lnTo>
                              <a:lnTo>
                                <a:pt x="65" y="0"/>
                              </a:lnTo>
                              <a:lnTo>
                                <a:pt x="61" y="0"/>
                              </a:lnTo>
                              <a:lnTo>
                                <a:pt x="54"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631" name="Line 110"/>
                        <p:cNvSpPr>
                          <a:spLocks noChangeShapeType="1"/>
                        </p:cNvSpPr>
                        <p:nvPr/>
                      </p:nvSpPr>
                      <p:spPr bwMode="auto">
                        <a:xfrm>
                          <a:off x="2738" y="1690"/>
                          <a:ext cx="1" cy="1"/>
                        </a:xfrm>
                        <a:prstGeom prst="line">
                          <a:avLst/>
                        </a:prstGeom>
                        <a:noFill/>
                        <a:ln w="28575">
                          <a:solidFill>
                            <a:schemeClr val="tx1"/>
                          </a:solidFill>
                          <a:round/>
                          <a:headEnd/>
                          <a:tailEnd/>
                        </a:ln>
                      </p:spPr>
                      <p:txBody>
                        <a:bodyPr/>
                        <a:lstStyle/>
                        <a:p>
                          <a:endParaRPr lang="fr-CA"/>
                        </a:p>
                      </p:txBody>
                    </p:sp>
                    <p:sp>
                      <p:nvSpPr>
                        <p:cNvPr id="122632" name="Freeform 111"/>
                        <p:cNvSpPr>
                          <a:spLocks/>
                        </p:cNvSpPr>
                        <p:nvPr/>
                      </p:nvSpPr>
                      <p:spPr bwMode="auto">
                        <a:xfrm>
                          <a:off x="2738" y="1681"/>
                          <a:ext cx="7" cy="11"/>
                        </a:xfrm>
                        <a:custGeom>
                          <a:avLst/>
                          <a:gdLst>
                            <a:gd name="T0" fmla="*/ 0 w 26"/>
                            <a:gd name="T1" fmla="*/ 0 h 56"/>
                            <a:gd name="T2" fmla="*/ 0 w 26"/>
                            <a:gd name="T3" fmla="*/ 0 h 56"/>
                            <a:gd name="T4" fmla="*/ 0 w 26"/>
                            <a:gd name="T5" fmla="*/ 0 h 56"/>
                            <a:gd name="T6" fmla="*/ 0 w 26"/>
                            <a:gd name="T7" fmla="*/ 0 h 56"/>
                            <a:gd name="T8" fmla="*/ 0 w 26"/>
                            <a:gd name="T9" fmla="*/ 0 h 56"/>
                            <a:gd name="T10" fmla="*/ 0 w 26"/>
                            <a:gd name="T11" fmla="*/ 0 h 56"/>
                            <a:gd name="T12" fmla="*/ 0 w 26"/>
                            <a:gd name="T13" fmla="*/ 0 h 56"/>
                            <a:gd name="T14" fmla="*/ 0 w 26"/>
                            <a:gd name="T15" fmla="*/ 0 h 56"/>
                            <a:gd name="T16" fmla="*/ 0 w 26"/>
                            <a:gd name="T17" fmla="*/ 0 h 56"/>
                            <a:gd name="T18" fmla="*/ 0 w 26"/>
                            <a:gd name="T19" fmla="*/ 0 h 56"/>
                            <a:gd name="T20" fmla="*/ 0 w 26"/>
                            <a:gd name="T21" fmla="*/ 0 h 56"/>
                            <a:gd name="T22" fmla="*/ 0 w 26"/>
                            <a:gd name="T23" fmla="*/ 0 h 56"/>
                            <a:gd name="T24" fmla="*/ 0 w 26"/>
                            <a:gd name="T25" fmla="*/ 0 h 56"/>
                            <a:gd name="T26" fmla="*/ 0 w 26"/>
                            <a:gd name="T27" fmla="*/ 0 h 56"/>
                            <a:gd name="T28" fmla="*/ 0 w 26"/>
                            <a:gd name="T29" fmla="*/ 0 h 56"/>
                            <a:gd name="T30" fmla="*/ 0 w 26"/>
                            <a:gd name="T31" fmla="*/ 0 h 56"/>
                            <a:gd name="T32" fmla="*/ 0 w 26"/>
                            <a:gd name="T33" fmla="*/ 0 h 56"/>
                            <a:gd name="T34" fmla="*/ 0 w 26"/>
                            <a:gd name="T35" fmla="*/ 0 h 56"/>
                            <a:gd name="T36" fmla="*/ 0 w 26"/>
                            <a:gd name="T37" fmla="*/ 0 h 56"/>
                            <a:gd name="T38" fmla="*/ 0 w 26"/>
                            <a:gd name="T39" fmla="*/ 0 h 56"/>
                            <a:gd name="T40" fmla="*/ 0 w 26"/>
                            <a:gd name="T41" fmla="*/ 0 h 56"/>
                            <a:gd name="T42" fmla="*/ 0 w 26"/>
                            <a:gd name="T43" fmla="*/ 0 h 56"/>
                            <a:gd name="T44" fmla="*/ 0 w 26"/>
                            <a:gd name="T45" fmla="*/ 0 h 56"/>
                            <a:gd name="T46" fmla="*/ 0 w 26"/>
                            <a:gd name="T47" fmla="*/ 0 h 56"/>
                            <a:gd name="T48" fmla="*/ 0 w 26"/>
                            <a:gd name="T49" fmla="*/ 0 h 56"/>
                            <a:gd name="T50" fmla="*/ 0 w 26"/>
                            <a:gd name="T51" fmla="*/ 0 h 56"/>
                            <a:gd name="T52" fmla="*/ 0 w 26"/>
                            <a:gd name="T53" fmla="*/ 0 h 56"/>
                            <a:gd name="T54" fmla="*/ 0 w 26"/>
                            <a:gd name="T55" fmla="*/ 0 h 56"/>
                            <a:gd name="T56" fmla="*/ 0 w 26"/>
                            <a:gd name="T57" fmla="*/ 0 h 56"/>
                            <a:gd name="T58" fmla="*/ 0 w 26"/>
                            <a:gd name="T59" fmla="*/ 0 h 56"/>
                            <a:gd name="T60" fmla="*/ 0 w 26"/>
                            <a:gd name="T61" fmla="*/ 0 h 56"/>
                            <a:gd name="T62" fmla="*/ 0 w 26"/>
                            <a:gd name="T63" fmla="*/ 0 h 56"/>
                            <a:gd name="T64" fmla="*/ 0 w 26"/>
                            <a:gd name="T65" fmla="*/ 0 h 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6"/>
                            <a:gd name="T101" fmla="*/ 26 w 26"/>
                            <a:gd name="T102" fmla="*/ 56 h 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6">
                              <a:moveTo>
                                <a:pt x="0" y="45"/>
                              </a:moveTo>
                              <a:lnTo>
                                <a:pt x="0" y="45"/>
                              </a:lnTo>
                              <a:lnTo>
                                <a:pt x="0" y="47"/>
                              </a:lnTo>
                              <a:lnTo>
                                <a:pt x="0" y="51"/>
                              </a:lnTo>
                              <a:lnTo>
                                <a:pt x="3" y="53"/>
                              </a:lnTo>
                              <a:lnTo>
                                <a:pt x="7" y="53"/>
                              </a:lnTo>
                              <a:lnTo>
                                <a:pt x="9" y="56"/>
                              </a:lnTo>
                              <a:lnTo>
                                <a:pt x="13" y="56"/>
                              </a:lnTo>
                              <a:lnTo>
                                <a:pt x="16" y="56"/>
                              </a:lnTo>
                              <a:lnTo>
                                <a:pt x="16" y="53"/>
                              </a:lnTo>
                              <a:lnTo>
                                <a:pt x="20" y="53"/>
                              </a:lnTo>
                              <a:lnTo>
                                <a:pt x="22" y="53"/>
                              </a:lnTo>
                              <a:lnTo>
                                <a:pt x="22" y="51"/>
                              </a:lnTo>
                              <a:lnTo>
                                <a:pt x="26" y="47"/>
                              </a:lnTo>
                              <a:lnTo>
                                <a:pt x="26" y="45"/>
                              </a:lnTo>
                              <a:lnTo>
                                <a:pt x="26" y="14"/>
                              </a:lnTo>
                              <a:lnTo>
                                <a:pt x="26" y="11"/>
                              </a:lnTo>
                              <a:lnTo>
                                <a:pt x="26" y="9"/>
                              </a:lnTo>
                              <a:lnTo>
                                <a:pt x="22" y="5"/>
                              </a:lnTo>
                              <a:lnTo>
                                <a:pt x="20" y="3"/>
                              </a:lnTo>
                              <a:lnTo>
                                <a:pt x="16" y="3"/>
                              </a:lnTo>
                              <a:lnTo>
                                <a:pt x="16" y="0"/>
                              </a:lnTo>
                              <a:lnTo>
                                <a:pt x="13" y="0"/>
                              </a:lnTo>
                              <a:lnTo>
                                <a:pt x="9" y="0"/>
                              </a:lnTo>
                              <a:lnTo>
                                <a:pt x="7" y="3"/>
                              </a:lnTo>
                              <a:lnTo>
                                <a:pt x="3" y="5"/>
                              </a:lnTo>
                              <a:lnTo>
                                <a:pt x="0" y="5"/>
                              </a:lnTo>
                              <a:lnTo>
                                <a:pt x="0" y="9"/>
                              </a:lnTo>
                              <a:lnTo>
                                <a:pt x="0" y="14"/>
                              </a:lnTo>
                              <a:lnTo>
                                <a:pt x="0" y="45"/>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633" name="Line 112"/>
                        <p:cNvSpPr>
                          <a:spLocks noChangeShapeType="1"/>
                        </p:cNvSpPr>
                        <p:nvPr/>
                      </p:nvSpPr>
                      <p:spPr bwMode="auto">
                        <a:xfrm>
                          <a:off x="2742" y="1681"/>
                          <a:ext cx="1" cy="1"/>
                        </a:xfrm>
                        <a:prstGeom prst="line">
                          <a:avLst/>
                        </a:prstGeom>
                        <a:noFill/>
                        <a:ln w="28575">
                          <a:solidFill>
                            <a:schemeClr val="tx1"/>
                          </a:solidFill>
                          <a:round/>
                          <a:headEnd/>
                          <a:tailEnd/>
                        </a:ln>
                      </p:spPr>
                      <p:txBody>
                        <a:bodyPr/>
                        <a:lstStyle/>
                        <a:p>
                          <a:endParaRPr lang="fr-CA"/>
                        </a:p>
                      </p:txBody>
                    </p:sp>
                    <p:sp>
                      <p:nvSpPr>
                        <p:cNvPr id="122634" name="Freeform 113"/>
                        <p:cNvSpPr>
                          <a:spLocks/>
                        </p:cNvSpPr>
                        <p:nvPr/>
                      </p:nvSpPr>
                      <p:spPr bwMode="auto">
                        <a:xfrm>
                          <a:off x="2738" y="1681"/>
                          <a:ext cx="17" cy="4"/>
                        </a:xfrm>
                        <a:custGeom>
                          <a:avLst/>
                          <a:gdLst>
                            <a:gd name="T0" fmla="*/ 0 w 67"/>
                            <a:gd name="T1" fmla="*/ 0 h 22"/>
                            <a:gd name="T2" fmla="*/ 0 w 67"/>
                            <a:gd name="T3" fmla="*/ 0 h 22"/>
                            <a:gd name="T4" fmla="*/ 0 w 67"/>
                            <a:gd name="T5" fmla="*/ 0 h 22"/>
                            <a:gd name="T6" fmla="*/ 0 w 67"/>
                            <a:gd name="T7" fmla="*/ 0 h 22"/>
                            <a:gd name="T8" fmla="*/ 0 w 67"/>
                            <a:gd name="T9" fmla="*/ 0 h 22"/>
                            <a:gd name="T10" fmla="*/ 0 w 67"/>
                            <a:gd name="T11" fmla="*/ 0 h 22"/>
                            <a:gd name="T12" fmla="*/ 0 w 67"/>
                            <a:gd name="T13" fmla="*/ 0 h 22"/>
                            <a:gd name="T14" fmla="*/ 0 w 67"/>
                            <a:gd name="T15" fmla="*/ 0 h 22"/>
                            <a:gd name="T16" fmla="*/ 0 w 67"/>
                            <a:gd name="T17" fmla="*/ 0 h 22"/>
                            <a:gd name="T18" fmla="*/ 0 w 67"/>
                            <a:gd name="T19" fmla="*/ 0 h 22"/>
                            <a:gd name="T20" fmla="*/ 0 w 67"/>
                            <a:gd name="T21" fmla="*/ 0 h 22"/>
                            <a:gd name="T22" fmla="*/ 0 w 67"/>
                            <a:gd name="T23" fmla="*/ 0 h 22"/>
                            <a:gd name="T24" fmla="*/ 0 w 67"/>
                            <a:gd name="T25" fmla="*/ 0 h 22"/>
                            <a:gd name="T26" fmla="*/ 0 w 67"/>
                            <a:gd name="T27" fmla="*/ 0 h 22"/>
                            <a:gd name="T28" fmla="*/ 0 w 67"/>
                            <a:gd name="T29" fmla="*/ 0 h 22"/>
                            <a:gd name="T30" fmla="*/ 0 w 67"/>
                            <a:gd name="T31" fmla="*/ 0 h 22"/>
                            <a:gd name="T32" fmla="*/ 0 w 67"/>
                            <a:gd name="T33" fmla="*/ 0 h 22"/>
                            <a:gd name="T34" fmla="*/ 0 w 67"/>
                            <a:gd name="T35" fmla="*/ 0 h 22"/>
                            <a:gd name="T36" fmla="*/ 0 w 67"/>
                            <a:gd name="T37" fmla="*/ 0 h 22"/>
                            <a:gd name="T38" fmla="*/ 0 w 67"/>
                            <a:gd name="T39" fmla="*/ 0 h 22"/>
                            <a:gd name="T40" fmla="*/ 0 w 67"/>
                            <a:gd name="T41" fmla="*/ 0 h 22"/>
                            <a:gd name="T42" fmla="*/ 0 w 67"/>
                            <a:gd name="T43" fmla="*/ 0 h 22"/>
                            <a:gd name="T44" fmla="*/ 0 w 67"/>
                            <a:gd name="T45" fmla="*/ 0 h 22"/>
                            <a:gd name="T46" fmla="*/ 0 w 67"/>
                            <a:gd name="T47" fmla="*/ 0 h 22"/>
                            <a:gd name="T48" fmla="*/ 0 w 67"/>
                            <a:gd name="T49" fmla="*/ 0 h 22"/>
                            <a:gd name="T50" fmla="*/ 0 w 67"/>
                            <a:gd name="T51" fmla="*/ 0 h 22"/>
                            <a:gd name="T52" fmla="*/ 0 w 67"/>
                            <a:gd name="T53" fmla="*/ 0 h 22"/>
                            <a:gd name="T54" fmla="*/ 0 w 67"/>
                            <a:gd name="T55" fmla="*/ 0 h 22"/>
                            <a:gd name="T56" fmla="*/ 0 w 67"/>
                            <a:gd name="T57" fmla="*/ 0 h 22"/>
                            <a:gd name="T58" fmla="*/ 0 w 67"/>
                            <a:gd name="T59" fmla="*/ 0 h 22"/>
                            <a:gd name="T60" fmla="*/ 0 w 67"/>
                            <a:gd name="T61" fmla="*/ 0 h 22"/>
                            <a:gd name="T62" fmla="*/ 0 w 67"/>
                            <a:gd name="T63" fmla="*/ 0 h 22"/>
                            <a:gd name="T64" fmla="*/ 0 w 67"/>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22"/>
                            <a:gd name="T101" fmla="*/ 67 w 67"/>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22">
                              <a:moveTo>
                                <a:pt x="13" y="0"/>
                              </a:moveTo>
                              <a:lnTo>
                                <a:pt x="9" y="0"/>
                              </a:lnTo>
                              <a:lnTo>
                                <a:pt x="7" y="3"/>
                              </a:lnTo>
                              <a:lnTo>
                                <a:pt x="3" y="5"/>
                              </a:lnTo>
                              <a:lnTo>
                                <a:pt x="0" y="5"/>
                              </a:lnTo>
                              <a:lnTo>
                                <a:pt x="0" y="9"/>
                              </a:lnTo>
                              <a:lnTo>
                                <a:pt x="0" y="11"/>
                              </a:lnTo>
                              <a:lnTo>
                                <a:pt x="0" y="14"/>
                              </a:lnTo>
                              <a:lnTo>
                                <a:pt x="0" y="17"/>
                              </a:lnTo>
                              <a:lnTo>
                                <a:pt x="0" y="19"/>
                              </a:lnTo>
                              <a:lnTo>
                                <a:pt x="3" y="19"/>
                              </a:lnTo>
                              <a:lnTo>
                                <a:pt x="7" y="22"/>
                              </a:lnTo>
                              <a:lnTo>
                                <a:pt x="9" y="22"/>
                              </a:lnTo>
                              <a:lnTo>
                                <a:pt x="51" y="22"/>
                              </a:lnTo>
                              <a:lnTo>
                                <a:pt x="57" y="22"/>
                              </a:lnTo>
                              <a:lnTo>
                                <a:pt x="61" y="22"/>
                              </a:lnTo>
                              <a:lnTo>
                                <a:pt x="64" y="22"/>
                              </a:lnTo>
                              <a:lnTo>
                                <a:pt x="64" y="19"/>
                              </a:lnTo>
                              <a:lnTo>
                                <a:pt x="67" y="19"/>
                              </a:lnTo>
                              <a:lnTo>
                                <a:pt x="67" y="17"/>
                              </a:lnTo>
                              <a:lnTo>
                                <a:pt x="67" y="14"/>
                              </a:lnTo>
                              <a:lnTo>
                                <a:pt x="67" y="11"/>
                              </a:lnTo>
                              <a:lnTo>
                                <a:pt x="67" y="9"/>
                              </a:lnTo>
                              <a:lnTo>
                                <a:pt x="67" y="5"/>
                              </a:lnTo>
                              <a:lnTo>
                                <a:pt x="64" y="5"/>
                              </a:lnTo>
                              <a:lnTo>
                                <a:pt x="64" y="3"/>
                              </a:lnTo>
                              <a:lnTo>
                                <a:pt x="61" y="3"/>
                              </a:lnTo>
                              <a:lnTo>
                                <a:pt x="55"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635" name="Line 114"/>
                        <p:cNvSpPr>
                          <a:spLocks noChangeShapeType="1"/>
                        </p:cNvSpPr>
                        <p:nvPr/>
                      </p:nvSpPr>
                      <p:spPr bwMode="auto">
                        <a:xfrm>
                          <a:off x="2749" y="1683"/>
                          <a:ext cx="1" cy="1"/>
                        </a:xfrm>
                        <a:prstGeom prst="line">
                          <a:avLst/>
                        </a:prstGeom>
                        <a:noFill/>
                        <a:ln w="28575">
                          <a:solidFill>
                            <a:schemeClr val="tx1"/>
                          </a:solidFill>
                          <a:round/>
                          <a:headEnd/>
                          <a:tailEnd/>
                        </a:ln>
                      </p:spPr>
                      <p:txBody>
                        <a:bodyPr/>
                        <a:lstStyle/>
                        <a:p>
                          <a:endParaRPr lang="fr-CA"/>
                        </a:p>
                      </p:txBody>
                    </p:sp>
                    <p:sp>
                      <p:nvSpPr>
                        <p:cNvPr id="122636" name="Freeform 115"/>
                        <p:cNvSpPr>
                          <a:spLocks/>
                        </p:cNvSpPr>
                        <p:nvPr/>
                      </p:nvSpPr>
                      <p:spPr bwMode="auto">
                        <a:xfrm>
                          <a:off x="2749" y="1678"/>
                          <a:ext cx="6" cy="7"/>
                        </a:xfrm>
                        <a:custGeom>
                          <a:avLst/>
                          <a:gdLst>
                            <a:gd name="T0" fmla="*/ 0 w 25"/>
                            <a:gd name="T1" fmla="*/ 0 h 36"/>
                            <a:gd name="T2" fmla="*/ 0 w 25"/>
                            <a:gd name="T3" fmla="*/ 0 h 36"/>
                            <a:gd name="T4" fmla="*/ 0 w 25"/>
                            <a:gd name="T5" fmla="*/ 0 h 36"/>
                            <a:gd name="T6" fmla="*/ 0 w 25"/>
                            <a:gd name="T7" fmla="*/ 0 h 36"/>
                            <a:gd name="T8" fmla="*/ 0 w 25"/>
                            <a:gd name="T9" fmla="*/ 0 h 36"/>
                            <a:gd name="T10" fmla="*/ 0 w 25"/>
                            <a:gd name="T11" fmla="*/ 0 h 36"/>
                            <a:gd name="T12" fmla="*/ 0 w 25"/>
                            <a:gd name="T13" fmla="*/ 0 h 36"/>
                            <a:gd name="T14" fmla="*/ 0 w 25"/>
                            <a:gd name="T15" fmla="*/ 0 h 36"/>
                            <a:gd name="T16" fmla="*/ 0 w 25"/>
                            <a:gd name="T17" fmla="*/ 0 h 36"/>
                            <a:gd name="T18" fmla="*/ 0 w 25"/>
                            <a:gd name="T19" fmla="*/ 0 h 36"/>
                            <a:gd name="T20" fmla="*/ 0 w 25"/>
                            <a:gd name="T21" fmla="*/ 0 h 36"/>
                            <a:gd name="T22" fmla="*/ 0 w 25"/>
                            <a:gd name="T23" fmla="*/ 0 h 36"/>
                            <a:gd name="T24" fmla="*/ 0 w 25"/>
                            <a:gd name="T25" fmla="*/ 0 h 36"/>
                            <a:gd name="T26" fmla="*/ 0 w 25"/>
                            <a:gd name="T27" fmla="*/ 0 h 36"/>
                            <a:gd name="T28" fmla="*/ 0 w 25"/>
                            <a:gd name="T29" fmla="*/ 0 h 36"/>
                            <a:gd name="T30" fmla="*/ 0 w 25"/>
                            <a:gd name="T31" fmla="*/ 0 h 36"/>
                            <a:gd name="T32" fmla="*/ 0 w 25"/>
                            <a:gd name="T33" fmla="*/ 0 h 36"/>
                            <a:gd name="T34" fmla="*/ 0 w 25"/>
                            <a:gd name="T35" fmla="*/ 0 h 36"/>
                            <a:gd name="T36" fmla="*/ 0 w 25"/>
                            <a:gd name="T37" fmla="*/ 0 h 36"/>
                            <a:gd name="T38" fmla="*/ 0 w 25"/>
                            <a:gd name="T39" fmla="*/ 0 h 36"/>
                            <a:gd name="T40" fmla="*/ 0 w 25"/>
                            <a:gd name="T41" fmla="*/ 0 h 36"/>
                            <a:gd name="T42" fmla="*/ 0 w 25"/>
                            <a:gd name="T43" fmla="*/ 0 h 36"/>
                            <a:gd name="T44" fmla="*/ 0 w 25"/>
                            <a:gd name="T45" fmla="*/ 0 h 36"/>
                            <a:gd name="T46" fmla="*/ 0 w 25"/>
                            <a:gd name="T47" fmla="*/ 0 h 36"/>
                            <a:gd name="T48" fmla="*/ 0 w 25"/>
                            <a:gd name="T49" fmla="*/ 0 h 36"/>
                            <a:gd name="T50" fmla="*/ 0 w 25"/>
                            <a:gd name="T51" fmla="*/ 0 h 36"/>
                            <a:gd name="T52" fmla="*/ 0 w 25"/>
                            <a:gd name="T53" fmla="*/ 0 h 36"/>
                            <a:gd name="T54" fmla="*/ 0 w 25"/>
                            <a:gd name="T55" fmla="*/ 0 h 36"/>
                            <a:gd name="T56" fmla="*/ 0 w 25"/>
                            <a:gd name="T57" fmla="*/ 0 h 36"/>
                            <a:gd name="T58" fmla="*/ 0 w 25"/>
                            <a:gd name="T59" fmla="*/ 0 h 36"/>
                            <a:gd name="T60" fmla="*/ 0 w 25"/>
                            <a:gd name="T61" fmla="*/ 0 h 36"/>
                            <a:gd name="T62" fmla="*/ 0 w 25"/>
                            <a:gd name="T63" fmla="*/ 0 h 36"/>
                            <a:gd name="T64" fmla="*/ 0 w 25"/>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36"/>
                            <a:gd name="T101" fmla="*/ 25 w 25"/>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36">
                              <a:moveTo>
                                <a:pt x="0" y="25"/>
                              </a:moveTo>
                              <a:lnTo>
                                <a:pt x="0" y="28"/>
                              </a:lnTo>
                              <a:lnTo>
                                <a:pt x="4" y="31"/>
                              </a:lnTo>
                              <a:lnTo>
                                <a:pt x="4" y="33"/>
                              </a:lnTo>
                              <a:lnTo>
                                <a:pt x="6" y="33"/>
                              </a:lnTo>
                              <a:lnTo>
                                <a:pt x="6" y="36"/>
                              </a:lnTo>
                              <a:lnTo>
                                <a:pt x="9" y="36"/>
                              </a:lnTo>
                              <a:lnTo>
                                <a:pt x="13" y="36"/>
                              </a:lnTo>
                              <a:lnTo>
                                <a:pt x="15" y="36"/>
                              </a:lnTo>
                              <a:lnTo>
                                <a:pt x="19" y="36"/>
                              </a:lnTo>
                              <a:lnTo>
                                <a:pt x="22" y="36"/>
                              </a:lnTo>
                              <a:lnTo>
                                <a:pt x="22" y="33"/>
                              </a:lnTo>
                              <a:lnTo>
                                <a:pt x="25" y="33"/>
                              </a:lnTo>
                              <a:lnTo>
                                <a:pt x="25" y="31"/>
                              </a:lnTo>
                              <a:lnTo>
                                <a:pt x="25" y="28"/>
                              </a:lnTo>
                              <a:lnTo>
                                <a:pt x="25" y="14"/>
                              </a:lnTo>
                              <a:lnTo>
                                <a:pt x="25" y="8"/>
                              </a:lnTo>
                              <a:lnTo>
                                <a:pt x="25" y="6"/>
                              </a:lnTo>
                              <a:lnTo>
                                <a:pt x="22" y="3"/>
                              </a:lnTo>
                              <a:lnTo>
                                <a:pt x="22" y="0"/>
                              </a:lnTo>
                              <a:lnTo>
                                <a:pt x="19" y="0"/>
                              </a:lnTo>
                              <a:lnTo>
                                <a:pt x="15" y="0"/>
                              </a:lnTo>
                              <a:lnTo>
                                <a:pt x="13" y="0"/>
                              </a:lnTo>
                              <a:lnTo>
                                <a:pt x="9" y="0"/>
                              </a:lnTo>
                              <a:lnTo>
                                <a:pt x="6" y="0"/>
                              </a:lnTo>
                              <a:lnTo>
                                <a:pt x="6" y="3"/>
                              </a:lnTo>
                              <a:lnTo>
                                <a:pt x="4" y="6"/>
                              </a:lnTo>
                              <a:lnTo>
                                <a:pt x="0" y="12"/>
                              </a:lnTo>
                              <a:lnTo>
                                <a:pt x="0" y="25"/>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637" name="Line 116"/>
                        <p:cNvSpPr>
                          <a:spLocks noChangeShapeType="1"/>
                        </p:cNvSpPr>
                        <p:nvPr/>
                      </p:nvSpPr>
                      <p:spPr bwMode="auto">
                        <a:xfrm>
                          <a:off x="2752" y="1678"/>
                          <a:ext cx="1" cy="1"/>
                        </a:xfrm>
                        <a:prstGeom prst="line">
                          <a:avLst/>
                        </a:prstGeom>
                        <a:noFill/>
                        <a:ln w="28575">
                          <a:solidFill>
                            <a:schemeClr val="tx1"/>
                          </a:solidFill>
                          <a:round/>
                          <a:headEnd/>
                          <a:tailEnd/>
                        </a:ln>
                      </p:spPr>
                      <p:txBody>
                        <a:bodyPr/>
                        <a:lstStyle/>
                        <a:p>
                          <a:endParaRPr lang="fr-CA"/>
                        </a:p>
                      </p:txBody>
                    </p:sp>
                    <p:sp>
                      <p:nvSpPr>
                        <p:cNvPr id="122638" name="Freeform 117"/>
                        <p:cNvSpPr>
                          <a:spLocks/>
                        </p:cNvSpPr>
                        <p:nvPr/>
                      </p:nvSpPr>
                      <p:spPr bwMode="auto">
                        <a:xfrm>
                          <a:off x="2749" y="1678"/>
                          <a:ext cx="10" cy="5"/>
                        </a:xfrm>
                        <a:custGeom>
                          <a:avLst/>
                          <a:gdLst>
                            <a:gd name="T0" fmla="*/ 0 w 41"/>
                            <a:gd name="T1" fmla="*/ 0 h 23"/>
                            <a:gd name="T2" fmla="*/ 0 w 41"/>
                            <a:gd name="T3" fmla="*/ 0 h 23"/>
                            <a:gd name="T4" fmla="*/ 0 w 41"/>
                            <a:gd name="T5" fmla="*/ 0 h 23"/>
                            <a:gd name="T6" fmla="*/ 0 w 41"/>
                            <a:gd name="T7" fmla="*/ 0 h 23"/>
                            <a:gd name="T8" fmla="*/ 0 w 41"/>
                            <a:gd name="T9" fmla="*/ 0 h 23"/>
                            <a:gd name="T10" fmla="*/ 0 w 41"/>
                            <a:gd name="T11" fmla="*/ 0 h 23"/>
                            <a:gd name="T12" fmla="*/ 0 w 41"/>
                            <a:gd name="T13" fmla="*/ 0 h 23"/>
                            <a:gd name="T14" fmla="*/ 0 w 41"/>
                            <a:gd name="T15" fmla="*/ 0 h 23"/>
                            <a:gd name="T16" fmla="*/ 0 w 41"/>
                            <a:gd name="T17" fmla="*/ 0 h 23"/>
                            <a:gd name="T18" fmla="*/ 0 w 41"/>
                            <a:gd name="T19" fmla="*/ 0 h 23"/>
                            <a:gd name="T20" fmla="*/ 0 w 41"/>
                            <a:gd name="T21" fmla="*/ 0 h 23"/>
                            <a:gd name="T22" fmla="*/ 0 w 41"/>
                            <a:gd name="T23" fmla="*/ 0 h 23"/>
                            <a:gd name="T24" fmla="*/ 0 w 41"/>
                            <a:gd name="T25" fmla="*/ 0 h 23"/>
                            <a:gd name="T26" fmla="*/ 0 w 41"/>
                            <a:gd name="T27" fmla="*/ 0 h 23"/>
                            <a:gd name="T28" fmla="*/ 0 w 41"/>
                            <a:gd name="T29" fmla="*/ 0 h 23"/>
                            <a:gd name="T30" fmla="*/ 0 w 41"/>
                            <a:gd name="T31" fmla="*/ 0 h 23"/>
                            <a:gd name="T32" fmla="*/ 0 w 41"/>
                            <a:gd name="T33" fmla="*/ 0 h 23"/>
                            <a:gd name="T34" fmla="*/ 0 w 41"/>
                            <a:gd name="T35" fmla="*/ 0 h 23"/>
                            <a:gd name="T36" fmla="*/ 0 w 41"/>
                            <a:gd name="T37" fmla="*/ 0 h 23"/>
                            <a:gd name="T38" fmla="*/ 0 w 41"/>
                            <a:gd name="T39" fmla="*/ 0 h 23"/>
                            <a:gd name="T40" fmla="*/ 0 w 41"/>
                            <a:gd name="T41" fmla="*/ 0 h 23"/>
                            <a:gd name="T42" fmla="*/ 0 w 41"/>
                            <a:gd name="T43" fmla="*/ 0 h 23"/>
                            <a:gd name="T44" fmla="*/ 0 w 41"/>
                            <a:gd name="T45" fmla="*/ 0 h 23"/>
                            <a:gd name="T46" fmla="*/ 0 w 41"/>
                            <a:gd name="T47" fmla="*/ 0 h 23"/>
                            <a:gd name="T48" fmla="*/ 0 w 41"/>
                            <a:gd name="T49" fmla="*/ 0 h 23"/>
                            <a:gd name="T50" fmla="*/ 0 w 41"/>
                            <a:gd name="T51" fmla="*/ 0 h 23"/>
                            <a:gd name="T52" fmla="*/ 0 w 41"/>
                            <a:gd name="T53" fmla="*/ 0 h 23"/>
                            <a:gd name="T54" fmla="*/ 0 w 41"/>
                            <a:gd name="T55" fmla="*/ 0 h 23"/>
                            <a:gd name="T56" fmla="*/ 0 w 41"/>
                            <a:gd name="T57" fmla="*/ 0 h 23"/>
                            <a:gd name="T58" fmla="*/ 0 w 41"/>
                            <a:gd name="T59" fmla="*/ 0 h 23"/>
                            <a:gd name="T60" fmla="*/ 0 w 41"/>
                            <a:gd name="T61" fmla="*/ 0 h 23"/>
                            <a:gd name="T62" fmla="*/ 0 w 41"/>
                            <a:gd name="T63" fmla="*/ 0 h 23"/>
                            <a:gd name="T64" fmla="*/ 0 w 41"/>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3"/>
                            <a:gd name="T101" fmla="*/ 41 w 41"/>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3">
                              <a:moveTo>
                                <a:pt x="13" y="0"/>
                              </a:moveTo>
                              <a:lnTo>
                                <a:pt x="13" y="0"/>
                              </a:lnTo>
                              <a:lnTo>
                                <a:pt x="9" y="0"/>
                              </a:lnTo>
                              <a:lnTo>
                                <a:pt x="6" y="0"/>
                              </a:lnTo>
                              <a:lnTo>
                                <a:pt x="6" y="3"/>
                              </a:lnTo>
                              <a:lnTo>
                                <a:pt x="4" y="6"/>
                              </a:lnTo>
                              <a:lnTo>
                                <a:pt x="0" y="8"/>
                              </a:lnTo>
                              <a:lnTo>
                                <a:pt x="0" y="12"/>
                              </a:lnTo>
                              <a:lnTo>
                                <a:pt x="0" y="14"/>
                              </a:lnTo>
                              <a:lnTo>
                                <a:pt x="4" y="14"/>
                              </a:lnTo>
                              <a:lnTo>
                                <a:pt x="4" y="17"/>
                              </a:lnTo>
                              <a:lnTo>
                                <a:pt x="6" y="19"/>
                              </a:lnTo>
                              <a:lnTo>
                                <a:pt x="9" y="19"/>
                              </a:lnTo>
                              <a:lnTo>
                                <a:pt x="13" y="23"/>
                              </a:lnTo>
                              <a:lnTo>
                                <a:pt x="25" y="23"/>
                              </a:lnTo>
                              <a:lnTo>
                                <a:pt x="32" y="23"/>
                              </a:lnTo>
                              <a:lnTo>
                                <a:pt x="32" y="19"/>
                              </a:lnTo>
                              <a:lnTo>
                                <a:pt x="34" y="19"/>
                              </a:lnTo>
                              <a:lnTo>
                                <a:pt x="38" y="19"/>
                              </a:lnTo>
                              <a:lnTo>
                                <a:pt x="38" y="17"/>
                              </a:lnTo>
                              <a:lnTo>
                                <a:pt x="41" y="14"/>
                              </a:lnTo>
                              <a:lnTo>
                                <a:pt x="41" y="12"/>
                              </a:lnTo>
                              <a:lnTo>
                                <a:pt x="41" y="8"/>
                              </a:lnTo>
                              <a:lnTo>
                                <a:pt x="41" y="6"/>
                              </a:lnTo>
                              <a:lnTo>
                                <a:pt x="38" y="6"/>
                              </a:lnTo>
                              <a:lnTo>
                                <a:pt x="38" y="3"/>
                              </a:lnTo>
                              <a:lnTo>
                                <a:pt x="34" y="0"/>
                              </a:lnTo>
                              <a:lnTo>
                                <a:pt x="32" y="0"/>
                              </a:lnTo>
                              <a:lnTo>
                                <a:pt x="25"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639" name="Line 118"/>
                        <p:cNvSpPr>
                          <a:spLocks noChangeShapeType="1"/>
                        </p:cNvSpPr>
                        <p:nvPr/>
                      </p:nvSpPr>
                      <p:spPr bwMode="auto">
                        <a:xfrm>
                          <a:off x="2753" y="1681"/>
                          <a:ext cx="1" cy="1"/>
                        </a:xfrm>
                        <a:prstGeom prst="line">
                          <a:avLst/>
                        </a:prstGeom>
                        <a:noFill/>
                        <a:ln w="28575">
                          <a:solidFill>
                            <a:schemeClr val="tx1"/>
                          </a:solidFill>
                          <a:round/>
                          <a:headEnd/>
                          <a:tailEnd/>
                        </a:ln>
                      </p:spPr>
                      <p:txBody>
                        <a:bodyPr/>
                        <a:lstStyle/>
                        <a:p>
                          <a:endParaRPr lang="fr-CA"/>
                        </a:p>
                      </p:txBody>
                    </p:sp>
                    <p:sp>
                      <p:nvSpPr>
                        <p:cNvPr id="122640" name="Freeform 119"/>
                        <p:cNvSpPr>
                          <a:spLocks/>
                        </p:cNvSpPr>
                        <p:nvPr/>
                      </p:nvSpPr>
                      <p:spPr bwMode="auto">
                        <a:xfrm>
                          <a:off x="2753" y="1675"/>
                          <a:ext cx="6" cy="8"/>
                        </a:xfrm>
                        <a:custGeom>
                          <a:avLst/>
                          <a:gdLst>
                            <a:gd name="T0" fmla="*/ 0 w 26"/>
                            <a:gd name="T1" fmla="*/ 0 h 40"/>
                            <a:gd name="T2" fmla="*/ 0 w 26"/>
                            <a:gd name="T3" fmla="*/ 0 h 40"/>
                            <a:gd name="T4" fmla="*/ 0 w 26"/>
                            <a:gd name="T5" fmla="*/ 0 h 40"/>
                            <a:gd name="T6" fmla="*/ 0 w 26"/>
                            <a:gd name="T7" fmla="*/ 0 h 40"/>
                            <a:gd name="T8" fmla="*/ 0 w 26"/>
                            <a:gd name="T9" fmla="*/ 0 h 40"/>
                            <a:gd name="T10" fmla="*/ 0 w 26"/>
                            <a:gd name="T11" fmla="*/ 0 h 40"/>
                            <a:gd name="T12" fmla="*/ 0 w 26"/>
                            <a:gd name="T13" fmla="*/ 0 h 40"/>
                            <a:gd name="T14" fmla="*/ 0 w 26"/>
                            <a:gd name="T15" fmla="*/ 0 h 40"/>
                            <a:gd name="T16" fmla="*/ 0 w 26"/>
                            <a:gd name="T17" fmla="*/ 0 h 40"/>
                            <a:gd name="T18" fmla="*/ 0 w 26"/>
                            <a:gd name="T19" fmla="*/ 0 h 40"/>
                            <a:gd name="T20" fmla="*/ 0 w 26"/>
                            <a:gd name="T21" fmla="*/ 0 h 40"/>
                            <a:gd name="T22" fmla="*/ 0 w 26"/>
                            <a:gd name="T23" fmla="*/ 0 h 40"/>
                            <a:gd name="T24" fmla="*/ 0 w 26"/>
                            <a:gd name="T25" fmla="*/ 0 h 40"/>
                            <a:gd name="T26" fmla="*/ 0 w 26"/>
                            <a:gd name="T27" fmla="*/ 0 h 40"/>
                            <a:gd name="T28" fmla="*/ 0 w 26"/>
                            <a:gd name="T29" fmla="*/ 0 h 40"/>
                            <a:gd name="T30" fmla="*/ 0 w 26"/>
                            <a:gd name="T31" fmla="*/ 0 h 40"/>
                            <a:gd name="T32" fmla="*/ 0 w 26"/>
                            <a:gd name="T33" fmla="*/ 0 h 40"/>
                            <a:gd name="T34" fmla="*/ 0 w 26"/>
                            <a:gd name="T35" fmla="*/ 0 h 40"/>
                            <a:gd name="T36" fmla="*/ 0 w 26"/>
                            <a:gd name="T37" fmla="*/ 0 h 40"/>
                            <a:gd name="T38" fmla="*/ 0 w 26"/>
                            <a:gd name="T39" fmla="*/ 0 h 40"/>
                            <a:gd name="T40" fmla="*/ 0 w 26"/>
                            <a:gd name="T41" fmla="*/ 0 h 40"/>
                            <a:gd name="T42" fmla="*/ 0 w 26"/>
                            <a:gd name="T43" fmla="*/ 0 h 40"/>
                            <a:gd name="T44" fmla="*/ 0 w 26"/>
                            <a:gd name="T45" fmla="*/ 0 h 40"/>
                            <a:gd name="T46" fmla="*/ 0 w 26"/>
                            <a:gd name="T47" fmla="*/ 0 h 40"/>
                            <a:gd name="T48" fmla="*/ 0 w 26"/>
                            <a:gd name="T49" fmla="*/ 0 h 40"/>
                            <a:gd name="T50" fmla="*/ 0 w 26"/>
                            <a:gd name="T51" fmla="*/ 0 h 40"/>
                            <a:gd name="T52" fmla="*/ 0 w 26"/>
                            <a:gd name="T53" fmla="*/ 0 h 40"/>
                            <a:gd name="T54" fmla="*/ 0 w 26"/>
                            <a:gd name="T55" fmla="*/ 0 h 40"/>
                            <a:gd name="T56" fmla="*/ 0 w 26"/>
                            <a:gd name="T57" fmla="*/ 0 h 40"/>
                            <a:gd name="T58" fmla="*/ 0 w 26"/>
                            <a:gd name="T59" fmla="*/ 0 h 40"/>
                            <a:gd name="T60" fmla="*/ 0 w 26"/>
                            <a:gd name="T61" fmla="*/ 0 h 40"/>
                            <a:gd name="T62" fmla="*/ 0 w 26"/>
                            <a:gd name="T63" fmla="*/ 0 h 40"/>
                            <a:gd name="T64" fmla="*/ 0 w 26"/>
                            <a:gd name="T65" fmla="*/ 0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40"/>
                            <a:gd name="T101" fmla="*/ 26 w 26"/>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40">
                              <a:moveTo>
                                <a:pt x="0" y="29"/>
                              </a:moveTo>
                              <a:lnTo>
                                <a:pt x="0" y="31"/>
                              </a:lnTo>
                              <a:lnTo>
                                <a:pt x="4" y="34"/>
                              </a:lnTo>
                              <a:lnTo>
                                <a:pt x="4" y="36"/>
                              </a:lnTo>
                              <a:lnTo>
                                <a:pt x="7" y="36"/>
                              </a:lnTo>
                              <a:lnTo>
                                <a:pt x="10" y="40"/>
                              </a:lnTo>
                              <a:lnTo>
                                <a:pt x="13" y="40"/>
                              </a:lnTo>
                              <a:lnTo>
                                <a:pt x="17" y="40"/>
                              </a:lnTo>
                              <a:lnTo>
                                <a:pt x="17" y="36"/>
                              </a:lnTo>
                              <a:lnTo>
                                <a:pt x="19" y="36"/>
                              </a:lnTo>
                              <a:lnTo>
                                <a:pt x="23" y="36"/>
                              </a:lnTo>
                              <a:lnTo>
                                <a:pt x="23" y="34"/>
                              </a:lnTo>
                              <a:lnTo>
                                <a:pt x="26" y="31"/>
                              </a:lnTo>
                              <a:lnTo>
                                <a:pt x="26" y="17"/>
                              </a:lnTo>
                              <a:lnTo>
                                <a:pt x="26" y="8"/>
                              </a:lnTo>
                              <a:lnTo>
                                <a:pt x="23" y="6"/>
                              </a:lnTo>
                              <a:lnTo>
                                <a:pt x="23" y="3"/>
                              </a:lnTo>
                              <a:lnTo>
                                <a:pt x="19" y="3"/>
                              </a:lnTo>
                              <a:lnTo>
                                <a:pt x="17" y="0"/>
                              </a:lnTo>
                              <a:lnTo>
                                <a:pt x="13" y="0"/>
                              </a:lnTo>
                              <a:lnTo>
                                <a:pt x="10" y="0"/>
                              </a:lnTo>
                              <a:lnTo>
                                <a:pt x="7" y="0"/>
                              </a:lnTo>
                              <a:lnTo>
                                <a:pt x="7" y="3"/>
                              </a:lnTo>
                              <a:lnTo>
                                <a:pt x="4" y="3"/>
                              </a:lnTo>
                              <a:lnTo>
                                <a:pt x="4" y="6"/>
                              </a:lnTo>
                              <a:lnTo>
                                <a:pt x="0" y="8"/>
                              </a:lnTo>
                              <a:lnTo>
                                <a:pt x="0" y="14"/>
                              </a:lnTo>
                              <a:lnTo>
                                <a:pt x="0" y="29"/>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641" name="Line 120"/>
                        <p:cNvSpPr>
                          <a:spLocks noChangeShapeType="1"/>
                        </p:cNvSpPr>
                        <p:nvPr/>
                      </p:nvSpPr>
                      <p:spPr bwMode="auto">
                        <a:xfrm>
                          <a:off x="2756" y="1675"/>
                          <a:ext cx="1" cy="1"/>
                        </a:xfrm>
                        <a:prstGeom prst="line">
                          <a:avLst/>
                        </a:prstGeom>
                        <a:noFill/>
                        <a:ln w="28575">
                          <a:solidFill>
                            <a:schemeClr val="tx1"/>
                          </a:solidFill>
                          <a:round/>
                          <a:headEnd/>
                          <a:tailEnd/>
                        </a:ln>
                      </p:spPr>
                      <p:txBody>
                        <a:bodyPr/>
                        <a:lstStyle/>
                        <a:p>
                          <a:endParaRPr lang="fr-CA"/>
                        </a:p>
                      </p:txBody>
                    </p:sp>
                    <p:sp>
                      <p:nvSpPr>
                        <p:cNvPr id="122642" name="Freeform 121"/>
                        <p:cNvSpPr>
                          <a:spLocks/>
                        </p:cNvSpPr>
                        <p:nvPr/>
                      </p:nvSpPr>
                      <p:spPr bwMode="auto">
                        <a:xfrm>
                          <a:off x="2753" y="1675"/>
                          <a:ext cx="9" cy="4"/>
                        </a:xfrm>
                        <a:custGeom>
                          <a:avLst/>
                          <a:gdLst>
                            <a:gd name="T0" fmla="*/ 0 w 39"/>
                            <a:gd name="T1" fmla="*/ 0 h 23"/>
                            <a:gd name="T2" fmla="*/ 0 w 39"/>
                            <a:gd name="T3" fmla="*/ 0 h 23"/>
                            <a:gd name="T4" fmla="*/ 0 w 39"/>
                            <a:gd name="T5" fmla="*/ 0 h 23"/>
                            <a:gd name="T6" fmla="*/ 0 w 39"/>
                            <a:gd name="T7" fmla="*/ 0 h 23"/>
                            <a:gd name="T8" fmla="*/ 0 w 39"/>
                            <a:gd name="T9" fmla="*/ 0 h 23"/>
                            <a:gd name="T10" fmla="*/ 0 w 39"/>
                            <a:gd name="T11" fmla="*/ 0 h 23"/>
                            <a:gd name="T12" fmla="*/ 0 w 39"/>
                            <a:gd name="T13" fmla="*/ 0 h 23"/>
                            <a:gd name="T14" fmla="*/ 0 w 39"/>
                            <a:gd name="T15" fmla="*/ 0 h 23"/>
                            <a:gd name="T16" fmla="*/ 0 w 39"/>
                            <a:gd name="T17" fmla="*/ 0 h 23"/>
                            <a:gd name="T18" fmla="*/ 0 w 39"/>
                            <a:gd name="T19" fmla="*/ 0 h 23"/>
                            <a:gd name="T20" fmla="*/ 0 w 39"/>
                            <a:gd name="T21" fmla="*/ 0 h 23"/>
                            <a:gd name="T22" fmla="*/ 0 w 39"/>
                            <a:gd name="T23" fmla="*/ 0 h 23"/>
                            <a:gd name="T24" fmla="*/ 0 w 39"/>
                            <a:gd name="T25" fmla="*/ 0 h 23"/>
                            <a:gd name="T26" fmla="*/ 0 w 39"/>
                            <a:gd name="T27" fmla="*/ 0 h 23"/>
                            <a:gd name="T28" fmla="*/ 0 w 39"/>
                            <a:gd name="T29" fmla="*/ 0 h 23"/>
                            <a:gd name="T30" fmla="*/ 0 w 39"/>
                            <a:gd name="T31" fmla="*/ 0 h 23"/>
                            <a:gd name="T32" fmla="*/ 0 w 39"/>
                            <a:gd name="T33" fmla="*/ 0 h 23"/>
                            <a:gd name="T34" fmla="*/ 0 w 39"/>
                            <a:gd name="T35" fmla="*/ 0 h 23"/>
                            <a:gd name="T36" fmla="*/ 0 w 39"/>
                            <a:gd name="T37" fmla="*/ 0 h 23"/>
                            <a:gd name="T38" fmla="*/ 0 w 39"/>
                            <a:gd name="T39" fmla="*/ 0 h 23"/>
                            <a:gd name="T40" fmla="*/ 0 w 39"/>
                            <a:gd name="T41" fmla="*/ 0 h 23"/>
                            <a:gd name="T42" fmla="*/ 0 w 39"/>
                            <a:gd name="T43" fmla="*/ 0 h 23"/>
                            <a:gd name="T44" fmla="*/ 0 w 39"/>
                            <a:gd name="T45" fmla="*/ 0 h 23"/>
                            <a:gd name="T46" fmla="*/ 0 w 39"/>
                            <a:gd name="T47" fmla="*/ 0 h 23"/>
                            <a:gd name="T48" fmla="*/ 0 w 39"/>
                            <a:gd name="T49" fmla="*/ 0 h 23"/>
                            <a:gd name="T50" fmla="*/ 0 w 39"/>
                            <a:gd name="T51" fmla="*/ 0 h 23"/>
                            <a:gd name="T52" fmla="*/ 0 w 39"/>
                            <a:gd name="T53" fmla="*/ 0 h 23"/>
                            <a:gd name="T54" fmla="*/ 0 w 39"/>
                            <a:gd name="T55" fmla="*/ 0 h 23"/>
                            <a:gd name="T56" fmla="*/ 0 w 39"/>
                            <a:gd name="T57" fmla="*/ 0 h 23"/>
                            <a:gd name="T58" fmla="*/ 0 w 39"/>
                            <a:gd name="T59" fmla="*/ 0 h 23"/>
                            <a:gd name="T60" fmla="*/ 0 w 39"/>
                            <a:gd name="T61" fmla="*/ 0 h 23"/>
                            <a:gd name="T62" fmla="*/ 0 w 39"/>
                            <a:gd name="T63" fmla="*/ 0 h 23"/>
                            <a:gd name="T64" fmla="*/ 0 w 39"/>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
                            <a:gd name="T100" fmla="*/ 0 h 23"/>
                            <a:gd name="T101" fmla="*/ 39 w 39"/>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 h="23">
                              <a:moveTo>
                                <a:pt x="13" y="0"/>
                              </a:moveTo>
                              <a:lnTo>
                                <a:pt x="10" y="0"/>
                              </a:lnTo>
                              <a:lnTo>
                                <a:pt x="7" y="0"/>
                              </a:lnTo>
                              <a:lnTo>
                                <a:pt x="7" y="3"/>
                              </a:lnTo>
                              <a:lnTo>
                                <a:pt x="4" y="3"/>
                              </a:lnTo>
                              <a:lnTo>
                                <a:pt x="4" y="6"/>
                              </a:lnTo>
                              <a:lnTo>
                                <a:pt x="0" y="8"/>
                              </a:lnTo>
                              <a:lnTo>
                                <a:pt x="0" y="12"/>
                              </a:lnTo>
                              <a:lnTo>
                                <a:pt x="0" y="14"/>
                              </a:lnTo>
                              <a:lnTo>
                                <a:pt x="0" y="17"/>
                              </a:lnTo>
                              <a:lnTo>
                                <a:pt x="4" y="17"/>
                              </a:lnTo>
                              <a:lnTo>
                                <a:pt x="4" y="20"/>
                              </a:lnTo>
                              <a:lnTo>
                                <a:pt x="7" y="20"/>
                              </a:lnTo>
                              <a:lnTo>
                                <a:pt x="7" y="23"/>
                              </a:lnTo>
                              <a:lnTo>
                                <a:pt x="10" y="23"/>
                              </a:lnTo>
                              <a:lnTo>
                                <a:pt x="23" y="23"/>
                              </a:lnTo>
                              <a:lnTo>
                                <a:pt x="30" y="23"/>
                              </a:lnTo>
                              <a:lnTo>
                                <a:pt x="32" y="23"/>
                              </a:lnTo>
                              <a:lnTo>
                                <a:pt x="36" y="20"/>
                              </a:lnTo>
                              <a:lnTo>
                                <a:pt x="39" y="17"/>
                              </a:lnTo>
                              <a:lnTo>
                                <a:pt x="39" y="14"/>
                              </a:lnTo>
                              <a:lnTo>
                                <a:pt x="39" y="12"/>
                              </a:lnTo>
                              <a:lnTo>
                                <a:pt x="39" y="8"/>
                              </a:lnTo>
                              <a:lnTo>
                                <a:pt x="39" y="6"/>
                              </a:lnTo>
                              <a:lnTo>
                                <a:pt x="36" y="3"/>
                              </a:lnTo>
                              <a:lnTo>
                                <a:pt x="32"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643" name="Line 122"/>
                        <p:cNvSpPr>
                          <a:spLocks noChangeShapeType="1"/>
                        </p:cNvSpPr>
                        <p:nvPr/>
                      </p:nvSpPr>
                      <p:spPr bwMode="auto">
                        <a:xfrm>
                          <a:off x="2756" y="1677"/>
                          <a:ext cx="1" cy="1"/>
                        </a:xfrm>
                        <a:prstGeom prst="line">
                          <a:avLst/>
                        </a:prstGeom>
                        <a:noFill/>
                        <a:ln w="28575">
                          <a:solidFill>
                            <a:schemeClr val="tx1"/>
                          </a:solidFill>
                          <a:round/>
                          <a:headEnd/>
                          <a:tailEnd/>
                        </a:ln>
                      </p:spPr>
                      <p:txBody>
                        <a:bodyPr/>
                        <a:lstStyle/>
                        <a:p>
                          <a:endParaRPr lang="fr-CA"/>
                        </a:p>
                      </p:txBody>
                    </p:sp>
                    <p:sp>
                      <p:nvSpPr>
                        <p:cNvPr id="122644" name="Freeform 123"/>
                        <p:cNvSpPr>
                          <a:spLocks/>
                        </p:cNvSpPr>
                        <p:nvPr/>
                      </p:nvSpPr>
                      <p:spPr bwMode="auto">
                        <a:xfrm>
                          <a:off x="2756" y="1672"/>
                          <a:ext cx="6" cy="7"/>
                        </a:xfrm>
                        <a:custGeom>
                          <a:avLst/>
                          <a:gdLst>
                            <a:gd name="T0" fmla="*/ 0 w 26"/>
                            <a:gd name="T1" fmla="*/ 0 h 39"/>
                            <a:gd name="T2" fmla="*/ 0 w 26"/>
                            <a:gd name="T3" fmla="*/ 0 h 39"/>
                            <a:gd name="T4" fmla="*/ 0 w 26"/>
                            <a:gd name="T5" fmla="*/ 0 h 39"/>
                            <a:gd name="T6" fmla="*/ 0 w 26"/>
                            <a:gd name="T7" fmla="*/ 0 h 39"/>
                            <a:gd name="T8" fmla="*/ 0 w 26"/>
                            <a:gd name="T9" fmla="*/ 0 h 39"/>
                            <a:gd name="T10" fmla="*/ 0 w 26"/>
                            <a:gd name="T11" fmla="*/ 0 h 39"/>
                            <a:gd name="T12" fmla="*/ 0 w 26"/>
                            <a:gd name="T13" fmla="*/ 0 h 39"/>
                            <a:gd name="T14" fmla="*/ 0 w 26"/>
                            <a:gd name="T15" fmla="*/ 0 h 39"/>
                            <a:gd name="T16" fmla="*/ 0 w 26"/>
                            <a:gd name="T17" fmla="*/ 0 h 39"/>
                            <a:gd name="T18" fmla="*/ 0 w 26"/>
                            <a:gd name="T19" fmla="*/ 0 h 39"/>
                            <a:gd name="T20" fmla="*/ 0 w 26"/>
                            <a:gd name="T21" fmla="*/ 0 h 39"/>
                            <a:gd name="T22" fmla="*/ 0 w 26"/>
                            <a:gd name="T23" fmla="*/ 0 h 39"/>
                            <a:gd name="T24" fmla="*/ 0 w 26"/>
                            <a:gd name="T25" fmla="*/ 0 h 39"/>
                            <a:gd name="T26" fmla="*/ 0 w 26"/>
                            <a:gd name="T27" fmla="*/ 0 h 39"/>
                            <a:gd name="T28" fmla="*/ 0 w 26"/>
                            <a:gd name="T29" fmla="*/ 0 h 39"/>
                            <a:gd name="T30" fmla="*/ 0 w 26"/>
                            <a:gd name="T31" fmla="*/ 0 h 39"/>
                            <a:gd name="T32" fmla="*/ 0 w 26"/>
                            <a:gd name="T33" fmla="*/ 0 h 39"/>
                            <a:gd name="T34" fmla="*/ 0 w 26"/>
                            <a:gd name="T35" fmla="*/ 0 h 39"/>
                            <a:gd name="T36" fmla="*/ 0 w 26"/>
                            <a:gd name="T37" fmla="*/ 0 h 39"/>
                            <a:gd name="T38" fmla="*/ 0 w 26"/>
                            <a:gd name="T39" fmla="*/ 0 h 39"/>
                            <a:gd name="T40" fmla="*/ 0 w 26"/>
                            <a:gd name="T41" fmla="*/ 0 h 39"/>
                            <a:gd name="T42" fmla="*/ 0 w 26"/>
                            <a:gd name="T43" fmla="*/ 0 h 39"/>
                            <a:gd name="T44" fmla="*/ 0 w 26"/>
                            <a:gd name="T45" fmla="*/ 0 h 39"/>
                            <a:gd name="T46" fmla="*/ 0 w 26"/>
                            <a:gd name="T47" fmla="*/ 0 h 39"/>
                            <a:gd name="T48" fmla="*/ 0 w 26"/>
                            <a:gd name="T49" fmla="*/ 0 h 39"/>
                            <a:gd name="T50" fmla="*/ 0 w 26"/>
                            <a:gd name="T51" fmla="*/ 0 h 39"/>
                            <a:gd name="T52" fmla="*/ 0 w 26"/>
                            <a:gd name="T53" fmla="*/ 0 h 39"/>
                            <a:gd name="T54" fmla="*/ 0 w 26"/>
                            <a:gd name="T55" fmla="*/ 0 h 39"/>
                            <a:gd name="T56" fmla="*/ 0 w 26"/>
                            <a:gd name="T57" fmla="*/ 0 h 39"/>
                            <a:gd name="T58" fmla="*/ 0 w 26"/>
                            <a:gd name="T59" fmla="*/ 0 h 39"/>
                            <a:gd name="T60" fmla="*/ 0 w 26"/>
                            <a:gd name="T61" fmla="*/ 0 h 39"/>
                            <a:gd name="T62" fmla="*/ 0 w 26"/>
                            <a:gd name="T63" fmla="*/ 0 h 39"/>
                            <a:gd name="T64" fmla="*/ 0 w 26"/>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9"/>
                            <a:gd name="T101" fmla="*/ 26 w 26"/>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9">
                              <a:moveTo>
                                <a:pt x="0" y="28"/>
                              </a:moveTo>
                              <a:lnTo>
                                <a:pt x="0" y="30"/>
                              </a:lnTo>
                              <a:lnTo>
                                <a:pt x="4" y="33"/>
                              </a:lnTo>
                              <a:lnTo>
                                <a:pt x="6" y="36"/>
                              </a:lnTo>
                              <a:lnTo>
                                <a:pt x="10" y="39"/>
                              </a:lnTo>
                              <a:lnTo>
                                <a:pt x="13" y="39"/>
                              </a:lnTo>
                              <a:lnTo>
                                <a:pt x="17" y="39"/>
                              </a:lnTo>
                              <a:lnTo>
                                <a:pt x="19" y="39"/>
                              </a:lnTo>
                              <a:lnTo>
                                <a:pt x="23" y="36"/>
                              </a:lnTo>
                              <a:lnTo>
                                <a:pt x="26" y="33"/>
                              </a:lnTo>
                              <a:lnTo>
                                <a:pt x="26" y="30"/>
                              </a:lnTo>
                              <a:lnTo>
                                <a:pt x="26" y="16"/>
                              </a:lnTo>
                              <a:lnTo>
                                <a:pt x="26" y="11"/>
                              </a:lnTo>
                              <a:lnTo>
                                <a:pt x="26" y="7"/>
                              </a:lnTo>
                              <a:lnTo>
                                <a:pt x="26" y="5"/>
                              </a:lnTo>
                              <a:lnTo>
                                <a:pt x="23" y="5"/>
                              </a:lnTo>
                              <a:lnTo>
                                <a:pt x="23" y="2"/>
                              </a:lnTo>
                              <a:lnTo>
                                <a:pt x="19" y="2"/>
                              </a:lnTo>
                              <a:lnTo>
                                <a:pt x="17" y="2"/>
                              </a:lnTo>
                              <a:lnTo>
                                <a:pt x="13" y="0"/>
                              </a:lnTo>
                              <a:lnTo>
                                <a:pt x="13" y="2"/>
                              </a:lnTo>
                              <a:lnTo>
                                <a:pt x="10" y="2"/>
                              </a:lnTo>
                              <a:lnTo>
                                <a:pt x="6" y="2"/>
                              </a:lnTo>
                              <a:lnTo>
                                <a:pt x="6" y="5"/>
                              </a:lnTo>
                              <a:lnTo>
                                <a:pt x="4" y="5"/>
                              </a:lnTo>
                              <a:lnTo>
                                <a:pt x="4" y="7"/>
                              </a:lnTo>
                              <a:lnTo>
                                <a:pt x="0" y="13"/>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645" name="Line 124"/>
                        <p:cNvSpPr>
                          <a:spLocks noChangeShapeType="1"/>
                        </p:cNvSpPr>
                        <p:nvPr/>
                      </p:nvSpPr>
                      <p:spPr bwMode="auto">
                        <a:xfrm>
                          <a:off x="2759" y="1672"/>
                          <a:ext cx="1" cy="1"/>
                        </a:xfrm>
                        <a:prstGeom prst="line">
                          <a:avLst/>
                        </a:prstGeom>
                        <a:noFill/>
                        <a:ln w="28575">
                          <a:solidFill>
                            <a:schemeClr val="tx1"/>
                          </a:solidFill>
                          <a:round/>
                          <a:headEnd/>
                          <a:tailEnd/>
                        </a:ln>
                      </p:spPr>
                      <p:txBody>
                        <a:bodyPr/>
                        <a:lstStyle/>
                        <a:p>
                          <a:endParaRPr lang="fr-CA"/>
                        </a:p>
                      </p:txBody>
                    </p:sp>
                    <p:sp>
                      <p:nvSpPr>
                        <p:cNvPr id="122646" name="Freeform 125"/>
                        <p:cNvSpPr>
                          <a:spLocks/>
                        </p:cNvSpPr>
                        <p:nvPr/>
                      </p:nvSpPr>
                      <p:spPr bwMode="auto">
                        <a:xfrm>
                          <a:off x="2756" y="1672"/>
                          <a:ext cx="10" cy="4"/>
                        </a:xfrm>
                        <a:custGeom>
                          <a:avLst/>
                          <a:gdLst>
                            <a:gd name="T0" fmla="*/ 0 w 43"/>
                            <a:gd name="T1" fmla="*/ 0 h 22"/>
                            <a:gd name="T2" fmla="*/ 0 w 43"/>
                            <a:gd name="T3" fmla="*/ 0 h 22"/>
                            <a:gd name="T4" fmla="*/ 0 w 43"/>
                            <a:gd name="T5" fmla="*/ 0 h 22"/>
                            <a:gd name="T6" fmla="*/ 0 w 43"/>
                            <a:gd name="T7" fmla="*/ 0 h 22"/>
                            <a:gd name="T8" fmla="*/ 0 w 43"/>
                            <a:gd name="T9" fmla="*/ 0 h 22"/>
                            <a:gd name="T10" fmla="*/ 0 w 43"/>
                            <a:gd name="T11" fmla="*/ 0 h 22"/>
                            <a:gd name="T12" fmla="*/ 0 w 43"/>
                            <a:gd name="T13" fmla="*/ 0 h 22"/>
                            <a:gd name="T14" fmla="*/ 0 w 43"/>
                            <a:gd name="T15" fmla="*/ 0 h 22"/>
                            <a:gd name="T16" fmla="*/ 0 w 43"/>
                            <a:gd name="T17" fmla="*/ 0 h 22"/>
                            <a:gd name="T18" fmla="*/ 0 w 43"/>
                            <a:gd name="T19" fmla="*/ 0 h 22"/>
                            <a:gd name="T20" fmla="*/ 0 w 43"/>
                            <a:gd name="T21" fmla="*/ 0 h 22"/>
                            <a:gd name="T22" fmla="*/ 0 w 43"/>
                            <a:gd name="T23" fmla="*/ 0 h 22"/>
                            <a:gd name="T24" fmla="*/ 0 w 43"/>
                            <a:gd name="T25" fmla="*/ 0 h 22"/>
                            <a:gd name="T26" fmla="*/ 0 w 43"/>
                            <a:gd name="T27" fmla="*/ 0 h 22"/>
                            <a:gd name="T28" fmla="*/ 0 w 43"/>
                            <a:gd name="T29" fmla="*/ 0 h 22"/>
                            <a:gd name="T30" fmla="*/ 0 w 43"/>
                            <a:gd name="T31" fmla="*/ 0 h 22"/>
                            <a:gd name="T32" fmla="*/ 0 w 43"/>
                            <a:gd name="T33" fmla="*/ 0 h 22"/>
                            <a:gd name="T34" fmla="*/ 0 w 43"/>
                            <a:gd name="T35" fmla="*/ 0 h 22"/>
                            <a:gd name="T36" fmla="*/ 0 w 43"/>
                            <a:gd name="T37" fmla="*/ 0 h 22"/>
                            <a:gd name="T38" fmla="*/ 0 w 43"/>
                            <a:gd name="T39" fmla="*/ 0 h 22"/>
                            <a:gd name="T40" fmla="*/ 0 w 43"/>
                            <a:gd name="T41" fmla="*/ 0 h 22"/>
                            <a:gd name="T42" fmla="*/ 0 w 43"/>
                            <a:gd name="T43" fmla="*/ 0 h 22"/>
                            <a:gd name="T44" fmla="*/ 0 w 43"/>
                            <a:gd name="T45" fmla="*/ 0 h 22"/>
                            <a:gd name="T46" fmla="*/ 0 w 43"/>
                            <a:gd name="T47" fmla="*/ 0 h 22"/>
                            <a:gd name="T48" fmla="*/ 0 w 43"/>
                            <a:gd name="T49" fmla="*/ 0 h 22"/>
                            <a:gd name="T50" fmla="*/ 0 w 43"/>
                            <a:gd name="T51" fmla="*/ 0 h 22"/>
                            <a:gd name="T52" fmla="*/ 0 w 43"/>
                            <a:gd name="T53" fmla="*/ 0 h 22"/>
                            <a:gd name="T54" fmla="*/ 0 w 43"/>
                            <a:gd name="T55" fmla="*/ 0 h 22"/>
                            <a:gd name="T56" fmla="*/ 0 w 43"/>
                            <a:gd name="T57" fmla="*/ 0 h 22"/>
                            <a:gd name="T58" fmla="*/ 0 w 43"/>
                            <a:gd name="T59" fmla="*/ 0 h 22"/>
                            <a:gd name="T60" fmla="*/ 0 w 43"/>
                            <a:gd name="T61" fmla="*/ 0 h 22"/>
                            <a:gd name="T62" fmla="*/ 0 w 43"/>
                            <a:gd name="T63" fmla="*/ 0 h 22"/>
                            <a:gd name="T64" fmla="*/ 0 w 43"/>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3"/>
                            <a:gd name="T100" fmla="*/ 0 h 22"/>
                            <a:gd name="T101" fmla="*/ 43 w 43"/>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3" h="22">
                              <a:moveTo>
                                <a:pt x="13" y="0"/>
                              </a:moveTo>
                              <a:lnTo>
                                <a:pt x="13" y="2"/>
                              </a:lnTo>
                              <a:lnTo>
                                <a:pt x="10" y="2"/>
                              </a:lnTo>
                              <a:lnTo>
                                <a:pt x="6" y="2"/>
                              </a:lnTo>
                              <a:lnTo>
                                <a:pt x="6" y="5"/>
                              </a:lnTo>
                              <a:lnTo>
                                <a:pt x="4" y="5"/>
                              </a:lnTo>
                              <a:lnTo>
                                <a:pt x="4" y="7"/>
                              </a:lnTo>
                              <a:lnTo>
                                <a:pt x="0" y="11"/>
                              </a:lnTo>
                              <a:lnTo>
                                <a:pt x="0" y="13"/>
                              </a:lnTo>
                              <a:lnTo>
                                <a:pt x="4" y="16"/>
                              </a:lnTo>
                              <a:lnTo>
                                <a:pt x="4" y="19"/>
                              </a:lnTo>
                              <a:lnTo>
                                <a:pt x="6" y="19"/>
                              </a:lnTo>
                              <a:lnTo>
                                <a:pt x="6" y="22"/>
                              </a:lnTo>
                              <a:lnTo>
                                <a:pt x="10" y="22"/>
                              </a:lnTo>
                              <a:lnTo>
                                <a:pt x="13" y="22"/>
                              </a:lnTo>
                              <a:lnTo>
                                <a:pt x="26" y="22"/>
                              </a:lnTo>
                              <a:lnTo>
                                <a:pt x="32" y="22"/>
                              </a:lnTo>
                              <a:lnTo>
                                <a:pt x="36" y="22"/>
                              </a:lnTo>
                              <a:lnTo>
                                <a:pt x="39" y="19"/>
                              </a:lnTo>
                              <a:lnTo>
                                <a:pt x="43" y="16"/>
                              </a:lnTo>
                              <a:lnTo>
                                <a:pt x="43" y="13"/>
                              </a:lnTo>
                              <a:lnTo>
                                <a:pt x="43" y="11"/>
                              </a:lnTo>
                              <a:lnTo>
                                <a:pt x="43" y="7"/>
                              </a:lnTo>
                              <a:lnTo>
                                <a:pt x="39" y="5"/>
                              </a:lnTo>
                              <a:lnTo>
                                <a:pt x="36" y="2"/>
                              </a:lnTo>
                              <a:lnTo>
                                <a:pt x="32" y="2"/>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647" name="Line 126"/>
                        <p:cNvSpPr>
                          <a:spLocks noChangeShapeType="1"/>
                        </p:cNvSpPr>
                        <p:nvPr/>
                      </p:nvSpPr>
                      <p:spPr bwMode="auto">
                        <a:xfrm>
                          <a:off x="2760" y="1674"/>
                          <a:ext cx="1" cy="1"/>
                        </a:xfrm>
                        <a:prstGeom prst="line">
                          <a:avLst/>
                        </a:prstGeom>
                        <a:noFill/>
                        <a:ln w="28575">
                          <a:solidFill>
                            <a:schemeClr val="tx1"/>
                          </a:solidFill>
                          <a:round/>
                          <a:headEnd/>
                          <a:tailEnd/>
                        </a:ln>
                      </p:spPr>
                      <p:txBody>
                        <a:bodyPr/>
                        <a:lstStyle/>
                        <a:p>
                          <a:endParaRPr lang="fr-CA"/>
                        </a:p>
                      </p:txBody>
                    </p:sp>
                    <p:sp>
                      <p:nvSpPr>
                        <p:cNvPr id="122648" name="Freeform 127"/>
                        <p:cNvSpPr>
                          <a:spLocks/>
                        </p:cNvSpPr>
                        <p:nvPr/>
                      </p:nvSpPr>
                      <p:spPr bwMode="auto">
                        <a:xfrm>
                          <a:off x="2760" y="1669"/>
                          <a:ext cx="6" cy="7"/>
                        </a:xfrm>
                        <a:custGeom>
                          <a:avLst/>
                          <a:gdLst>
                            <a:gd name="T0" fmla="*/ 0 w 26"/>
                            <a:gd name="T1" fmla="*/ 0 h 37"/>
                            <a:gd name="T2" fmla="*/ 0 w 26"/>
                            <a:gd name="T3" fmla="*/ 0 h 37"/>
                            <a:gd name="T4" fmla="*/ 0 w 26"/>
                            <a:gd name="T5" fmla="*/ 0 h 37"/>
                            <a:gd name="T6" fmla="*/ 0 w 26"/>
                            <a:gd name="T7" fmla="*/ 0 h 37"/>
                            <a:gd name="T8" fmla="*/ 0 w 26"/>
                            <a:gd name="T9" fmla="*/ 0 h 37"/>
                            <a:gd name="T10" fmla="*/ 0 w 26"/>
                            <a:gd name="T11" fmla="*/ 0 h 37"/>
                            <a:gd name="T12" fmla="*/ 0 w 26"/>
                            <a:gd name="T13" fmla="*/ 0 h 37"/>
                            <a:gd name="T14" fmla="*/ 0 w 26"/>
                            <a:gd name="T15" fmla="*/ 0 h 37"/>
                            <a:gd name="T16" fmla="*/ 0 w 26"/>
                            <a:gd name="T17" fmla="*/ 0 h 37"/>
                            <a:gd name="T18" fmla="*/ 0 w 26"/>
                            <a:gd name="T19" fmla="*/ 0 h 37"/>
                            <a:gd name="T20" fmla="*/ 0 w 26"/>
                            <a:gd name="T21" fmla="*/ 0 h 37"/>
                            <a:gd name="T22" fmla="*/ 0 w 26"/>
                            <a:gd name="T23" fmla="*/ 0 h 37"/>
                            <a:gd name="T24" fmla="*/ 0 w 26"/>
                            <a:gd name="T25" fmla="*/ 0 h 37"/>
                            <a:gd name="T26" fmla="*/ 0 w 26"/>
                            <a:gd name="T27" fmla="*/ 0 h 37"/>
                            <a:gd name="T28" fmla="*/ 0 w 26"/>
                            <a:gd name="T29" fmla="*/ 0 h 37"/>
                            <a:gd name="T30" fmla="*/ 0 w 26"/>
                            <a:gd name="T31" fmla="*/ 0 h 37"/>
                            <a:gd name="T32" fmla="*/ 0 w 26"/>
                            <a:gd name="T33" fmla="*/ 0 h 37"/>
                            <a:gd name="T34" fmla="*/ 0 w 26"/>
                            <a:gd name="T35" fmla="*/ 0 h 37"/>
                            <a:gd name="T36" fmla="*/ 0 w 26"/>
                            <a:gd name="T37" fmla="*/ 0 h 37"/>
                            <a:gd name="T38" fmla="*/ 0 w 26"/>
                            <a:gd name="T39" fmla="*/ 0 h 37"/>
                            <a:gd name="T40" fmla="*/ 0 w 26"/>
                            <a:gd name="T41" fmla="*/ 0 h 37"/>
                            <a:gd name="T42" fmla="*/ 0 w 26"/>
                            <a:gd name="T43" fmla="*/ 0 h 37"/>
                            <a:gd name="T44" fmla="*/ 0 w 26"/>
                            <a:gd name="T45" fmla="*/ 0 h 37"/>
                            <a:gd name="T46" fmla="*/ 0 w 26"/>
                            <a:gd name="T47" fmla="*/ 0 h 37"/>
                            <a:gd name="T48" fmla="*/ 0 w 26"/>
                            <a:gd name="T49" fmla="*/ 0 h 37"/>
                            <a:gd name="T50" fmla="*/ 0 w 26"/>
                            <a:gd name="T51" fmla="*/ 0 h 37"/>
                            <a:gd name="T52" fmla="*/ 0 w 26"/>
                            <a:gd name="T53" fmla="*/ 0 h 37"/>
                            <a:gd name="T54" fmla="*/ 0 w 26"/>
                            <a:gd name="T55" fmla="*/ 0 h 37"/>
                            <a:gd name="T56" fmla="*/ 0 w 26"/>
                            <a:gd name="T57" fmla="*/ 0 h 37"/>
                            <a:gd name="T58" fmla="*/ 0 w 26"/>
                            <a:gd name="T59" fmla="*/ 0 h 37"/>
                            <a:gd name="T60" fmla="*/ 0 w 26"/>
                            <a:gd name="T61" fmla="*/ 0 h 37"/>
                            <a:gd name="T62" fmla="*/ 0 w 26"/>
                            <a:gd name="T63" fmla="*/ 0 h 37"/>
                            <a:gd name="T64" fmla="*/ 0 w 26"/>
                            <a:gd name="T65" fmla="*/ 0 h 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7"/>
                            <a:gd name="T101" fmla="*/ 26 w 26"/>
                            <a:gd name="T102" fmla="*/ 37 h 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7">
                              <a:moveTo>
                                <a:pt x="0" y="26"/>
                              </a:moveTo>
                              <a:lnTo>
                                <a:pt x="0" y="28"/>
                              </a:lnTo>
                              <a:lnTo>
                                <a:pt x="0" y="31"/>
                              </a:lnTo>
                              <a:lnTo>
                                <a:pt x="2" y="34"/>
                              </a:lnTo>
                              <a:lnTo>
                                <a:pt x="6" y="37"/>
                              </a:lnTo>
                              <a:lnTo>
                                <a:pt x="9" y="37"/>
                              </a:lnTo>
                              <a:lnTo>
                                <a:pt x="13" y="37"/>
                              </a:lnTo>
                              <a:lnTo>
                                <a:pt x="15" y="37"/>
                              </a:lnTo>
                              <a:lnTo>
                                <a:pt x="19" y="37"/>
                              </a:lnTo>
                              <a:lnTo>
                                <a:pt x="22" y="34"/>
                              </a:lnTo>
                              <a:lnTo>
                                <a:pt x="26" y="31"/>
                              </a:lnTo>
                              <a:lnTo>
                                <a:pt x="26" y="28"/>
                              </a:lnTo>
                              <a:lnTo>
                                <a:pt x="26" y="15"/>
                              </a:lnTo>
                              <a:lnTo>
                                <a:pt x="26" y="9"/>
                              </a:lnTo>
                              <a:lnTo>
                                <a:pt x="26" y="5"/>
                              </a:lnTo>
                              <a:lnTo>
                                <a:pt x="22" y="5"/>
                              </a:lnTo>
                              <a:lnTo>
                                <a:pt x="22" y="3"/>
                              </a:lnTo>
                              <a:lnTo>
                                <a:pt x="19" y="0"/>
                              </a:lnTo>
                              <a:lnTo>
                                <a:pt x="15" y="0"/>
                              </a:lnTo>
                              <a:lnTo>
                                <a:pt x="13" y="0"/>
                              </a:lnTo>
                              <a:lnTo>
                                <a:pt x="9" y="0"/>
                              </a:lnTo>
                              <a:lnTo>
                                <a:pt x="6" y="0"/>
                              </a:lnTo>
                              <a:lnTo>
                                <a:pt x="2" y="3"/>
                              </a:lnTo>
                              <a:lnTo>
                                <a:pt x="2" y="5"/>
                              </a:lnTo>
                              <a:lnTo>
                                <a:pt x="0" y="5"/>
                              </a:lnTo>
                              <a:lnTo>
                                <a:pt x="0" y="11"/>
                              </a:lnTo>
                              <a:lnTo>
                                <a:pt x="0" y="26"/>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649" name="Line 128"/>
                        <p:cNvSpPr>
                          <a:spLocks noChangeShapeType="1"/>
                        </p:cNvSpPr>
                        <p:nvPr/>
                      </p:nvSpPr>
                      <p:spPr bwMode="auto">
                        <a:xfrm>
                          <a:off x="2763" y="1669"/>
                          <a:ext cx="1" cy="1"/>
                        </a:xfrm>
                        <a:prstGeom prst="line">
                          <a:avLst/>
                        </a:prstGeom>
                        <a:noFill/>
                        <a:ln w="28575">
                          <a:solidFill>
                            <a:schemeClr val="tx1"/>
                          </a:solidFill>
                          <a:round/>
                          <a:headEnd/>
                          <a:tailEnd/>
                        </a:ln>
                      </p:spPr>
                      <p:txBody>
                        <a:bodyPr/>
                        <a:lstStyle/>
                        <a:p>
                          <a:endParaRPr lang="fr-CA"/>
                        </a:p>
                      </p:txBody>
                    </p:sp>
                    <p:sp>
                      <p:nvSpPr>
                        <p:cNvPr id="122650" name="Freeform 129"/>
                        <p:cNvSpPr>
                          <a:spLocks/>
                        </p:cNvSpPr>
                        <p:nvPr/>
                      </p:nvSpPr>
                      <p:spPr bwMode="auto">
                        <a:xfrm>
                          <a:off x="2760" y="1669"/>
                          <a:ext cx="13" cy="4"/>
                        </a:xfrm>
                        <a:custGeom>
                          <a:avLst/>
                          <a:gdLst>
                            <a:gd name="T0" fmla="*/ 0 w 54"/>
                            <a:gd name="T1" fmla="*/ 0 h 22"/>
                            <a:gd name="T2" fmla="*/ 0 w 54"/>
                            <a:gd name="T3" fmla="*/ 0 h 22"/>
                            <a:gd name="T4" fmla="*/ 0 w 54"/>
                            <a:gd name="T5" fmla="*/ 0 h 22"/>
                            <a:gd name="T6" fmla="*/ 0 w 54"/>
                            <a:gd name="T7" fmla="*/ 0 h 22"/>
                            <a:gd name="T8" fmla="*/ 0 w 54"/>
                            <a:gd name="T9" fmla="*/ 0 h 22"/>
                            <a:gd name="T10" fmla="*/ 0 w 54"/>
                            <a:gd name="T11" fmla="*/ 0 h 22"/>
                            <a:gd name="T12" fmla="*/ 0 w 54"/>
                            <a:gd name="T13" fmla="*/ 0 h 22"/>
                            <a:gd name="T14" fmla="*/ 0 w 54"/>
                            <a:gd name="T15" fmla="*/ 0 h 22"/>
                            <a:gd name="T16" fmla="*/ 0 w 54"/>
                            <a:gd name="T17" fmla="*/ 0 h 22"/>
                            <a:gd name="T18" fmla="*/ 0 w 54"/>
                            <a:gd name="T19" fmla="*/ 0 h 22"/>
                            <a:gd name="T20" fmla="*/ 0 w 54"/>
                            <a:gd name="T21" fmla="*/ 0 h 22"/>
                            <a:gd name="T22" fmla="*/ 0 w 54"/>
                            <a:gd name="T23" fmla="*/ 0 h 22"/>
                            <a:gd name="T24" fmla="*/ 0 w 54"/>
                            <a:gd name="T25" fmla="*/ 0 h 22"/>
                            <a:gd name="T26" fmla="*/ 0 w 54"/>
                            <a:gd name="T27" fmla="*/ 0 h 22"/>
                            <a:gd name="T28" fmla="*/ 0 w 54"/>
                            <a:gd name="T29" fmla="*/ 0 h 22"/>
                            <a:gd name="T30" fmla="*/ 0 w 54"/>
                            <a:gd name="T31" fmla="*/ 0 h 22"/>
                            <a:gd name="T32" fmla="*/ 0 w 54"/>
                            <a:gd name="T33" fmla="*/ 0 h 22"/>
                            <a:gd name="T34" fmla="*/ 0 w 54"/>
                            <a:gd name="T35" fmla="*/ 0 h 22"/>
                            <a:gd name="T36" fmla="*/ 0 w 54"/>
                            <a:gd name="T37" fmla="*/ 0 h 22"/>
                            <a:gd name="T38" fmla="*/ 0 w 54"/>
                            <a:gd name="T39" fmla="*/ 0 h 22"/>
                            <a:gd name="T40" fmla="*/ 0 w 54"/>
                            <a:gd name="T41" fmla="*/ 0 h 22"/>
                            <a:gd name="T42" fmla="*/ 0 w 54"/>
                            <a:gd name="T43" fmla="*/ 0 h 22"/>
                            <a:gd name="T44" fmla="*/ 0 w 54"/>
                            <a:gd name="T45" fmla="*/ 0 h 22"/>
                            <a:gd name="T46" fmla="*/ 0 w 54"/>
                            <a:gd name="T47" fmla="*/ 0 h 22"/>
                            <a:gd name="T48" fmla="*/ 0 w 54"/>
                            <a:gd name="T49" fmla="*/ 0 h 22"/>
                            <a:gd name="T50" fmla="*/ 0 w 54"/>
                            <a:gd name="T51" fmla="*/ 0 h 22"/>
                            <a:gd name="T52" fmla="*/ 0 w 54"/>
                            <a:gd name="T53" fmla="*/ 0 h 22"/>
                            <a:gd name="T54" fmla="*/ 0 w 54"/>
                            <a:gd name="T55" fmla="*/ 0 h 22"/>
                            <a:gd name="T56" fmla="*/ 0 w 54"/>
                            <a:gd name="T57" fmla="*/ 0 h 22"/>
                            <a:gd name="T58" fmla="*/ 0 w 54"/>
                            <a:gd name="T59" fmla="*/ 0 h 22"/>
                            <a:gd name="T60" fmla="*/ 0 w 54"/>
                            <a:gd name="T61" fmla="*/ 0 h 22"/>
                            <a:gd name="T62" fmla="*/ 0 w 54"/>
                            <a:gd name="T63" fmla="*/ 0 h 22"/>
                            <a:gd name="T64" fmla="*/ 0 w 54"/>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2"/>
                            <a:gd name="T101" fmla="*/ 54 w 54"/>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2">
                              <a:moveTo>
                                <a:pt x="13" y="0"/>
                              </a:moveTo>
                              <a:lnTo>
                                <a:pt x="9" y="0"/>
                              </a:lnTo>
                              <a:lnTo>
                                <a:pt x="6" y="0"/>
                              </a:lnTo>
                              <a:lnTo>
                                <a:pt x="2" y="3"/>
                              </a:lnTo>
                              <a:lnTo>
                                <a:pt x="2" y="5"/>
                              </a:lnTo>
                              <a:lnTo>
                                <a:pt x="0" y="5"/>
                              </a:lnTo>
                              <a:lnTo>
                                <a:pt x="0" y="9"/>
                              </a:lnTo>
                              <a:lnTo>
                                <a:pt x="0" y="11"/>
                              </a:lnTo>
                              <a:lnTo>
                                <a:pt x="0" y="15"/>
                              </a:lnTo>
                              <a:lnTo>
                                <a:pt x="2" y="17"/>
                              </a:lnTo>
                              <a:lnTo>
                                <a:pt x="2" y="20"/>
                              </a:lnTo>
                              <a:lnTo>
                                <a:pt x="6" y="20"/>
                              </a:lnTo>
                              <a:lnTo>
                                <a:pt x="9" y="22"/>
                              </a:lnTo>
                              <a:lnTo>
                                <a:pt x="38" y="22"/>
                              </a:lnTo>
                              <a:lnTo>
                                <a:pt x="45" y="22"/>
                              </a:lnTo>
                              <a:lnTo>
                                <a:pt x="45" y="20"/>
                              </a:lnTo>
                              <a:lnTo>
                                <a:pt x="48" y="20"/>
                              </a:lnTo>
                              <a:lnTo>
                                <a:pt x="51" y="20"/>
                              </a:lnTo>
                              <a:lnTo>
                                <a:pt x="51" y="17"/>
                              </a:lnTo>
                              <a:lnTo>
                                <a:pt x="54" y="15"/>
                              </a:lnTo>
                              <a:lnTo>
                                <a:pt x="54" y="11"/>
                              </a:lnTo>
                              <a:lnTo>
                                <a:pt x="54" y="9"/>
                              </a:lnTo>
                              <a:lnTo>
                                <a:pt x="54" y="5"/>
                              </a:lnTo>
                              <a:lnTo>
                                <a:pt x="51" y="5"/>
                              </a:lnTo>
                              <a:lnTo>
                                <a:pt x="51" y="3"/>
                              </a:lnTo>
                              <a:lnTo>
                                <a:pt x="48" y="0"/>
                              </a:lnTo>
                              <a:lnTo>
                                <a:pt x="45" y="0"/>
                              </a:lnTo>
                              <a:lnTo>
                                <a:pt x="41"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651" name="Line 130"/>
                        <p:cNvSpPr>
                          <a:spLocks noChangeShapeType="1"/>
                        </p:cNvSpPr>
                        <p:nvPr/>
                      </p:nvSpPr>
                      <p:spPr bwMode="auto">
                        <a:xfrm>
                          <a:off x="2767" y="1671"/>
                          <a:ext cx="1" cy="1"/>
                        </a:xfrm>
                        <a:prstGeom prst="line">
                          <a:avLst/>
                        </a:prstGeom>
                        <a:noFill/>
                        <a:ln w="28575">
                          <a:solidFill>
                            <a:schemeClr val="tx1"/>
                          </a:solidFill>
                          <a:round/>
                          <a:headEnd/>
                          <a:tailEnd/>
                        </a:ln>
                      </p:spPr>
                      <p:txBody>
                        <a:bodyPr/>
                        <a:lstStyle/>
                        <a:p>
                          <a:endParaRPr lang="fr-CA"/>
                        </a:p>
                      </p:txBody>
                    </p:sp>
                    <p:sp>
                      <p:nvSpPr>
                        <p:cNvPr id="122652" name="Freeform 131"/>
                        <p:cNvSpPr>
                          <a:spLocks/>
                        </p:cNvSpPr>
                        <p:nvPr/>
                      </p:nvSpPr>
                      <p:spPr bwMode="auto">
                        <a:xfrm>
                          <a:off x="2767" y="1665"/>
                          <a:ext cx="6" cy="8"/>
                        </a:xfrm>
                        <a:custGeom>
                          <a:avLst/>
                          <a:gdLst>
                            <a:gd name="T0" fmla="*/ 0 w 26"/>
                            <a:gd name="T1" fmla="*/ 0 h 38"/>
                            <a:gd name="T2" fmla="*/ 0 w 26"/>
                            <a:gd name="T3" fmla="*/ 0 h 38"/>
                            <a:gd name="T4" fmla="*/ 0 w 26"/>
                            <a:gd name="T5" fmla="*/ 0 h 38"/>
                            <a:gd name="T6" fmla="*/ 0 w 26"/>
                            <a:gd name="T7" fmla="*/ 0 h 38"/>
                            <a:gd name="T8" fmla="*/ 0 w 26"/>
                            <a:gd name="T9" fmla="*/ 0 h 38"/>
                            <a:gd name="T10" fmla="*/ 0 w 26"/>
                            <a:gd name="T11" fmla="*/ 0 h 38"/>
                            <a:gd name="T12" fmla="*/ 0 w 26"/>
                            <a:gd name="T13" fmla="*/ 0 h 38"/>
                            <a:gd name="T14" fmla="*/ 0 w 26"/>
                            <a:gd name="T15" fmla="*/ 0 h 38"/>
                            <a:gd name="T16" fmla="*/ 0 w 26"/>
                            <a:gd name="T17" fmla="*/ 0 h 38"/>
                            <a:gd name="T18" fmla="*/ 0 w 26"/>
                            <a:gd name="T19" fmla="*/ 0 h 38"/>
                            <a:gd name="T20" fmla="*/ 0 w 26"/>
                            <a:gd name="T21" fmla="*/ 0 h 38"/>
                            <a:gd name="T22" fmla="*/ 0 w 26"/>
                            <a:gd name="T23" fmla="*/ 0 h 38"/>
                            <a:gd name="T24" fmla="*/ 0 w 26"/>
                            <a:gd name="T25" fmla="*/ 0 h 38"/>
                            <a:gd name="T26" fmla="*/ 0 w 26"/>
                            <a:gd name="T27" fmla="*/ 0 h 38"/>
                            <a:gd name="T28" fmla="*/ 0 w 26"/>
                            <a:gd name="T29" fmla="*/ 0 h 38"/>
                            <a:gd name="T30" fmla="*/ 0 w 26"/>
                            <a:gd name="T31" fmla="*/ 0 h 38"/>
                            <a:gd name="T32" fmla="*/ 0 w 26"/>
                            <a:gd name="T33" fmla="*/ 0 h 38"/>
                            <a:gd name="T34" fmla="*/ 0 w 26"/>
                            <a:gd name="T35" fmla="*/ 0 h 38"/>
                            <a:gd name="T36" fmla="*/ 0 w 26"/>
                            <a:gd name="T37" fmla="*/ 0 h 38"/>
                            <a:gd name="T38" fmla="*/ 0 w 26"/>
                            <a:gd name="T39" fmla="*/ 0 h 38"/>
                            <a:gd name="T40" fmla="*/ 0 w 26"/>
                            <a:gd name="T41" fmla="*/ 0 h 38"/>
                            <a:gd name="T42" fmla="*/ 0 w 26"/>
                            <a:gd name="T43" fmla="*/ 0 h 38"/>
                            <a:gd name="T44" fmla="*/ 0 w 26"/>
                            <a:gd name="T45" fmla="*/ 0 h 38"/>
                            <a:gd name="T46" fmla="*/ 0 w 26"/>
                            <a:gd name="T47" fmla="*/ 0 h 38"/>
                            <a:gd name="T48" fmla="*/ 0 w 26"/>
                            <a:gd name="T49" fmla="*/ 0 h 38"/>
                            <a:gd name="T50" fmla="*/ 0 w 26"/>
                            <a:gd name="T51" fmla="*/ 0 h 38"/>
                            <a:gd name="T52" fmla="*/ 0 w 26"/>
                            <a:gd name="T53" fmla="*/ 0 h 38"/>
                            <a:gd name="T54" fmla="*/ 0 w 26"/>
                            <a:gd name="T55" fmla="*/ 0 h 38"/>
                            <a:gd name="T56" fmla="*/ 0 w 26"/>
                            <a:gd name="T57" fmla="*/ 0 h 38"/>
                            <a:gd name="T58" fmla="*/ 0 w 26"/>
                            <a:gd name="T59" fmla="*/ 0 h 38"/>
                            <a:gd name="T60" fmla="*/ 0 w 26"/>
                            <a:gd name="T61" fmla="*/ 0 h 38"/>
                            <a:gd name="T62" fmla="*/ 0 w 26"/>
                            <a:gd name="T63" fmla="*/ 0 h 38"/>
                            <a:gd name="T64" fmla="*/ 0 w 26"/>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8"/>
                            <a:gd name="T101" fmla="*/ 26 w 26"/>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8">
                              <a:moveTo>
                                <a:pt x="0" y="27"/>
                              </a:moveTo>
                              <a:lnTo>
                                <a:pt x="0" y="31"/>
                              </a:lnTo>
                              <a:lnTo>
                                <a:pt x="4" y="33"/>
                              </a:lnTo>
                              <a:lnTo>
                                <a:pt x="4" y="36"/>
                              </a:lnTo>
                              <a:lnTo>
                                <a:pt x="7" y="36"/>
                              </a:lnTo>
                              <a:lnTo>
                                <a:pt x="10" y="38"/>
                              </a:lnTo>
                              <a:lnTo>
                                <a:pt x="13" y="38"/>
                              </a:lnTo>
                              <a:lnTo>
                                <a:pt x="17" y="38"/>
                              </a:lnTo>
                              <a:lnTo>
                                <a:pt x="17" y="36"/>
                              </a:lnTo>
                              <a:lnTo>
                                <a:pt x="20" y="36"/>
                              </a:lnTo>
                              <a:lnTo>
                                <a:pt x="23" y="36"/>
                              </a:lnTo>
                              <a:lnTo>
                                <a:pt x="23" y="33"/>
                              </a:lnTo>
                              <a:lnTo>
                                <a:pt x="26" y="31"/>
                              </a:lnTo>
                              <a:lnTo>
                                <a:pt x="26" y="16"/>
                              </a:lnTo>
                              <a:lnTo>
                                <a:pt x="26" y="8"/>
                              </a:lnTo>
                              <a:lnTo>
                                <a:pt x="23" y="6"/>
                              </a:lnTo>
                              <a:lnTo>
                                <a:pt x="23" y="2"/>
                              </a:lnTo>
                              <a:lnTo>
                                <a:pt x="20" y="2"/>
                              </a:lnTo>
                              <a:lnTo>
                                <a:pt x="17" y="0"/>
                              </a:lnTo>
                              <a:lnTo>
                                <a:pt x="13" y="0"/>
                              </a:lnTo>
                              <a:lnTo>
                                <a:pt x="10" y="0"/>
                              </a:lnTo>
                              <a:lnTo>
                                <a:pt x="7" y="0"/>
                              </a:lnTo>
                              <a:lnTo>
                                <a:pt x="7" y="2"/>
                              </a:lnTo>
                              <a:lnTo>
                                <a:pt x="4" y="2"/>
                              </a:lnTo>
                              <a:lnTo>
                                <a:pt x="4" y="6"/>
                              </a:lnTo>
                              <a:lnTo>
                                <a:pt x="0" y="8"/>
                              </a:lnTo>
                              <a:lnTo>
                                <a:pt x="0" y="14"/>
                              </a:lnTo>
                              <a:lnTo>
                                <a:pt x="0" y="27"/>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653" name="Line 132"/>
                        <p:cNvSpPr>
                          <a:spLocks noChangeShapeType="1"/>
                        </p:cNvSpPr>
                        <p:nvPr/>
                      </p:nvSpPr>
                      <p:spPr bwMode="auto">
                        <a:xfrm>
                          <a:off x="2770" y="1665"/>
                          <a:ext cx="1" cy="1"/>
                        </a:xfrm>
                        <a:prstGeom prst="line">
                          <a:avLst/>
                        </a:prstGeom>
                        <a:noFill/>
                        <a:ln w="28575">
                          <a:solidFill>
                            <a:schemeClr val="tx1"/>
                          </a:solidFill>
                          <a:round/>
                          <a:headEnd/>
                          <a:tailEnd/>
                        </a:ln>
                      </p:spPr>
                      <p:txBody>
                        <a:bodyPr/>
                        <a:lstStyle/>
                        <a:p>
                          <a:endParaRPr lang="fr-CA"/>
                        </a:p>
                      </p:txBody>
                    </p:sp>
                    <p:sp>
                      <p:nvSpPr>
                        <p:cNvPr id="122654" name="Freeform 133"/>
                        <p:cNvSpPr>
                          <a:spLocks/>
                        </p:cNvSpPr>
                        <p:nvPr/>
                      </p:nvSpPr>
                      <p:spPr bwMode="auto">
                        <a:xfrm>
                          <a:off x="2767" y="1665"/>
                          <a:ext cx="14" cy="5"/>
                        </a:xfrm>
                        <a:custGeom>
                          <a:avLst/>
                          <a:gdLst>
                            <a:gd name="T0" fmla="*/ 0 w 54"/>
                            <a:gd name="T1" fmla="*/ 0 h 21"/>
                            <a:gd name="T2" fmla="*/ 0 w 54"/>
                            <a:gd name="T3" fmla="*/ 0 h 21"/>
                            <a:gd name="T4" fmla="*/ 0 w 54"/>
                            <a:gd name="T5" fmla="*/ 0 h 21"/>
                            <a:gd name="T6" fmla="*/ 0 w 54"/>
                            <a:gd name="T7" fmla="*/ 0 h 21"/>
                            <a:gd name="T8" fmla="*/ 0 w 54"/>
                            <a:gd name="T9" fmla="*/ 0 h 21"/>
                            <a:gd name="T10" fmla="*/ 0 w 54"/>
                            <a:gd name="T11" fmla="*/ 0 h 21"/>
                            <a:gd name="T12" fmla="*/ 0 w 54"/>
                            <a:gd name="T13" fmla="*/ 0 h 21"/>
                            <a:gd name="T14" fmla="*/ 0 w 54"/>
                            <a:gd name="T15" fmla="*/ 0 h 21"/>
                            <a:gd name="T16" fmla="*/ 0 w 54"/>
                            <a:gd name="T17" fmla="*/ 0 h 21"/>
                            <a:gd name="T18" fmla="*/ 0 w 54"/>
                            <a:gd name="T19" fmla="*/ 0 h 21"/>
                            <a:gd name="T20" fmla="*/ 0 w 54"/>
                            <a:gd name="T21" fmla="*/ 0 h 21"/>
                            <a:gd name="T22" fmla="*/ 0 w 54"/>
                            <a:gd name="T23" fmla="*/ 0 h 21"/>
                            <a:gd name="T24" fmla="*/ 0 w 54"/>
                            <a:gd name="T25" fmla="*/ 0 h 21"/>
                            <a:gd name="T26" fmla="*/ 0 w 54"/>
                            <a:gd name="T27" fmla="*/ 0 h 21"/>
                            <a:gd name="T28" fmla="*/ 0 w 54"/>
                            <a:gd name="T29" fmla="*/ 0 h 21"/>
                            <a:gd name="T30" fmla="*/ 0 w 54"/>
                            <a:gd name="T31" fmla="*/ 0 h 21"/>
                            <a:gd name="T32" fmla="*/ 0 w 54"/>
                            <a:gd name="T33" fmla="*/ 0 h 21"/>
                            <a:gd name="T34" fmla="*/ 0 w 54"/>
                            <a:gd name="T35" fmla="*/ 0 h 21"/>
                            <a:gd name="T36" fmla="*/ 0 w 54"/>
                            <a:gd name="T37" fmla="*/ 0 h 21"/>
                            <a:gd name="T38" fmla="*/ 0 w 54"/>
                            <a:gd name="T39" fmla="*/ 0 h 21"/>
                            <a:gd name="T40" fmla="*/ 0 w 54"/>
                            <a:gd name="T41" fmla="*/ 0 h 21"/>
                            <a:gd name="T42" fmla="*/ 0 w 54"/>
                            <a:gd name="T43" fmla="*/ 0 h 21"/>
                            <a:gd name="T44" fmla="*/ 0 w 54"/>
                            <a:gd name="T45" fmla="*/ 0 h 21"/>
                            <a:gd name="T46" fmla="*/ 0 w 54"/>
                            <a:gd name="T47" fmla="*/ 0 h 21"/>
                            <a:gd name="T48" fmla="*/ 0 w 54"/>
                            <a:gd name="T49" fmla="*/ 0 h 21"/>
                            <a:gd name="T50" fmla="*/ 0 w 54"/>
                            <a:gd name="T51" fmla="*/ 0 h 21"/>
                            <a:gd name="T52" fmla="*/ 0 w 54"/>
                            <a:gd name="T53" fmla="*/ 0 h 21"/>
                            <a:gd name="T54" fmla="*/ 0 w 54"/>
                            <a:gd name="T55" fmla="*/ 0 h 21"/>
                            <a:gd name="T56" fmla="*/ 0 w 54"/>
                            <a:gd name="T57" fmla="*/ 0 h 21"/>
                            <a:gd name="T58" fmla="*/ 0 w 54"/>
                            <a:gd name="T59" fmla="*/ 0 h 21"/>
                            <a:gd name="T60" fmla="*/ 0 w 54"/>
                            <a:gd name="T61" fmla="*/ 0 h 21"/>
                            <a:gd name="T62" fmla="*/ 0 w 54"/>
                            <a:gd name="T63" fmla="*/ 0 h 21"/>
                            <a:gd name="T64" fmla="*/ 0 w 54"/>
                            <a:gd name="T65" fmla="*/ 0 h 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1"/>
                            <a:gd name="T101" fmla="*/ 54 w 54"/>
                            <a:gd name="T102" fmla="*/ 21 h 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1">
                              <a:moveTo>
                                <a:pt x="13" y="0"/>
                              </a:moveTo>
                              <a:lnTo>
                                <a:pt x="10" y="0"/>
                              </a:lnTo>
                              <a:lnTo>
                                <a:pt x="7" y="0"/>
                              </a:lnTo>
                              <a:lnTo>
                                <a:pt x="7" y="2"/>
                              </a:lnTo>
                              <a:lnTo>
                                <a:pt x="4" y="2"/>
                              </a:lnTo>
                              <a:lnTo>
                                <a:pt x="4" y="6"/>
                              </a:lnTo>
                              <a:lnTo>
                                <a:pt x="0" y="8"/>
                              </a:lnTo>
                              <a:lnTo>
                                <a:pt x="0" y="11"/>
                              </a:lnTo>
                              <a:lnTo>
                                <a:pt x="0" y="14"/>
                              </a:lnTo>
                              <a:lnTo>
                                <a:pt x="0" y="16"/>
                              </a:lnTo>
                              <a:lnTo>
                                <a:pt x="4" y="16"/>
                              </a:lnTo>
                              <a:lnTo>
                                <a:pt x="4" y="19"/>
                              </a:lnTo>
                              <a:lnTo>
                                <a:pt x="7" y="19"/>
                              </a:lnTo>
                              <a:lnTo>
                                <a:pt x="7" y="21"/>
                              </a:lnTo>
                              <a:lnTo>
                                <a:pt x="10" y="21"/>
                              </a:lnTo>
                              <a:lnTo>
                                <a:pt x="39" y="21"/>
                              </a:lnTo>
                              <a:lnTo>
                                <a:pt x="45" y="21"/>
                              </a:lnTo>
                              <a:lnTo>
                                <a:pt x="48" y="21"/>
                              </a:lnTo>
                              <a:lnTo>
                                <a:pt x="48" y="19"/>
                              </a:lnTo>
                              <a:lnTo>
                                <a:pt x="52" y="19"/>
                              </a:lnTo>
                              <a:lnTo>
                                <a:pt x="52" y="16"/>
                              </a:lnTo>
                              <a:lnTo>
                                <a:pt x="54" y="16"/>
                              </a:lnTo>
                              <a:lnTo>
                                <a:pt x="54" y="14"/>
                              </a:lnTo>
                              <a:lnTo>
                                <a:pt x="54" y="11"/>
                              </a:lnTo>
                              <a:lnTo>
                                <a:pt x="54" y="8"/>
                              </a:lnTo>
                              <a:lnTo>
                                <a:pt x="52" y="6"/>
                              </a:lnTo>
                              <a:lnTo>
                                <a:pt x="52" y="2"/>
                              </a:lnTo>
                              <a:lnTo>
                                <a:pt x="48" y="2"/>
                              </a:lnTo>
                              <a:lnTo>
                                <a:pt x="48" y="0"/>
                              </a:lnTo>
                              <a:lnTo>
                                <a:pt x="41"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655" name="Line 134"/>
                        <p:cNvSpPr>
                          <a:spLocks noChangeShapeType="1"/>
                        </p:cNvSpPr>
                        <p:nvPr/>
                      </p:nvSpPr>
                      <p:spPr bwMode="auto">
                        <a:xfrm>
                          <a:off x="2774" y="1668"/>
                          <a:ext cx="1" cy="1"/>
                        </a:xfrm>
                        <a:prstGeom prst="line">
                          <a:avLst/>
                        </a:prstGeom>
                        <a:noFill/>
                        <a:ln w="28575">
                          <a:solidFill>
                            <a:schemeClr val="tx1"/>
                          </a:solidFill>
                          <a:round/>
                          <a:headEnd/>
                          <a:tailEnd/>
                        </a:ln>
                      </p:spPr>
                      <p:txBody>
                        <a:bodyPr/>
                        <a:lstStyle/>
                        <a:p>
                          <a:endParaRPr lang="fr-CA"/>
                        </a:p>
                      </p:txBody>
                    </p:sp>
                    <p:sp>
                      <p:nvSpPr>
                        <p:cNvPr id="122656" name="Freeform 135"/>
                        <p:cNvSpPr>
                          <a:spLocks/>
                        </p:cNvSpPr>
                        <p:nvPr/>
                      </p:nvSpPr>
                      <p:spPr bwMode="auto">
                        <a:xfrm>
                          <a:off x="2774" y="1662"/>
                          <a:ext cx="7" cy="8"/>
                        </a:xfrm>
                        <a:custGeom>
                          <a:avLst/>
                          <a:gdLst>
                            <a:gd name="T0" fmla="*/ 0 w 25"/>
                            <a:gd name="T1" fmla="*/ 0 h 38"/>
                            <a:gd name="T2" fmla="*/ 0 w 25"/>
                            <a:gd name="T3" fmla="*/ 0 h 38"/>
                            <a:gd name="T4" fmla="*/ 0 w 25"/>
                            <a:gd name="T5" fmla="*/ 0 h 38"/>
                            <a:gd name="T6" fmla="*/ 0 w 25"/>
                            <a:gd name="T7" fmla="*/ 0 h 38"/>
                            <a:gd name="T8" fmla="*/ 0 w 25"/>
                            <a:gd name="T9" fmla="*/ 0 h 38"/>
                            <a:gd name="T10" fmla="*/ 0 w 25"/>
                            <a:gd name="T11" fmla="*/ 0 h 38"/>
                            <a:gd name="T12" fmla="*/ 0 w 25"/>
                            <a:gd name="T13" fmla="*/ 0 h 38"/>
                            <a:gd name="T14" fmla="*/ 0 w 25"/>
                            <a:gd name="T15" fmla="*/ 0 h 38"/>
                            <a:gd name="T16" fmla="*/ 0 w 25"/>
                            <a:gd name="T17" fmla="*/ 0 h 38"/>
                            <a:gd name="T18" fmla="*/ 0 w 25"/>
                            <a:gd name="T19" fmla="*/ 0 h 38"/>
                            <a:gd name="T20" fmla="*/ 0 w 25"/>
                            <a:gd name="T21" fmla="*/ 0 h 38"/>
                            <a:gd name="T22" fmla="*/ 0 w 25"/>
                            <a:gd name="T23" fmla="*/ 0 h 38"/>
                            <a:gd name="T24" fmla="*/ 0 w 25"/>
                            <a:gd name="T25" fmla="*/ 0 h 38"/>
                            <a:gd name="T26" fmla="*/ 0 w 25"/>
                            <a:gd name="T27" fmla="*/ 0 h 38"/>
                            <a:gd name="T28" fmla="*/ 0 w 25"/>
                            <a:gd name="T29" fmla="*/ 0 h 38"/>
                            <a:gd name="T30" fmla="*/ 0 w 25"/>
                            <a:gd name="T31" fmla="*/ 0 h 38"/>
                            <a:gd name="T32" fmla="*/ 0 w 25"/>
                            <a:gd name="T33" fmla="*/ 0 h 38"/>
                            <a:gd name="T34" fmla="*/ 0 w 25"/>
                            <a:gd name="T35" fmla="*/ 0 h 38"/>
                            <a:gd name="T36" fmla="*/ 0 w 25"/>
                            <a:gd name="T37" fmla="*/ 0 h 38"/>
                            <a:gd name="T38" fmla="*/ 0 w 25"/>
                            <a:gd name="T39" fmla="*/ 0 h 38"/>
                            <a:gd name="T40" fmla="*/ 0 w 25"/>
                            <a:gd name="T41" fmla="*/ 0 h 38"/>
                            <a:gd name="T42" fmla="*/ 0 w 25"/>
                            <a:gd name="T43" fmla="*/ 0 h 38"/>
                            <a:gd name="T44" fmla="*/ 0 w 25"/>
                            <a:gd name="T45" fmla="*/ 0 h 38"/>
                            <a:gd name="T46" fmla="*/ 0 w 25"/>
                            <a:gd name="T47" fmla="*/ 0 h 38"/>
                            <a:gd name="T48" fmla="*/ 0 w 25"/>
                            <a:gd name="T49" fmla="*/ 0 h 38"/>
                            <a:gd name="T50" fmla="*/ 0 w 25"/>
                            <a:gd name="T51" fmla="*/ 0 h 38"/>
                            <a:gd name="T52" fmla="*/ 0 w 25"/>
                            <a:gd name="T53" fmla="*/ 0 h 38"/>
                            <a:gd name="T54" fmla="*/ 0 w 25"/>
                            <a:gd name="T55" fmla="*/ 0 h 38"/>
                            <a:gd name="T56" fmla="*/ 0 w 25"/>
                            <a:gd name="T57" fmla="*/ 0 h 38"/>
                            <a:gd name="T58" fmla="*/ 0 w 25"/>
                            <a:gd name="T59" fmla="*/ 0 h 38"/>
                            <a:gd name="T60" fmla="*/ 0 w 25"/>
                            <a:gd name="T61" fmla="*/ 0 h 38"/>
                            <a:gd name="T62" fmla="*/ 0 w 25"/>
                            <a:gd name="T63" fmla="*/ 0 h 38"/>
                            <a:gd name="T64" fmla="*/ 0 w 25"/>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38"/>
                            <a:gd name="T101" fmla="*/ 25 w 25"/>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38">
                              <a:moveTo>
                                <a:pt x="0" y="28"/>
                              </a:moveTo>
                              <a:lnTo>
                                <a:pt x="0" y="31"/>
                              </a:lnTo>
                              <a:lnTo>
                                <a:pt x="0" y="33"/>
                              </a:lnTo>
                              <a:lnTo>
                                <a:pt x="3" y="33"/>
                              </a:lnTo>
                              <a:lnTo>
                                <a:pt x="3" y="36"/>
                              </a:lnTo>
                              <a:lnTo>
                                <a:pt x="6" y="36"/>
                              </a:lnTo>
                              <a:lnTo>
                                <a:pt x="6" y="38"/>
                              </a:lnTo>
                              <a:lnTo>
                                <a:pt x="10" y="38"/>
                              </a:lnTo>
                              <a:lnTo>
                                <a:pt x="12" y="38"/>
                              </a:lnTo>
                              <a:lnTo>
                                <a:pt x="16" y="38"/>
                              </a:lnTo>
                              <a:lnTo>
                                <a:pt x="19" y="38"/>
                              </a:lnTo>
                              <a:lnTo>
                                <a:pt x="19" y="36"/>
                              </a:lnTo>
                              <a:lnTo>
                                <a:pt x="23" y="36"/>
                              </a:lnTo>
                              <a:lnTo>
                                <a:pt x="23" y="33"/>
                              </a:lnTo>
                              <a:lnTo>
                                <a:pt x="25" y="33"/>
                              </a:lnTo>
                              <a:lnTo>
                                <a:pt x="25" y="31"/>
                              </a:lnTo>
                              <a:lnTo>
                                <a:pt x="25" y="17"/>
                              </a:lnTo>
                              <a:lnTo>
                                <a:pt x="25" y="11"/>
                              </a:lnTo>
                              <a:lnTo>
                                <a:pt x="25" y="8"/>
                              </a:lnTo>
                              <a:lnTo>
                                <a:pt x="23" y="6"/>
                              </a:lnTo>
                              <a:lnTo>
                                <a:pt x="19" y="2"/>
                              </a:lnTo>
                              <a:lnTo>
                                <a:pt x="16" y="2"/>
                              </a:lnTo>
                              <a:lnTo>
                                <a:pt x="12" y="0"/>
                              </a:lnTo>
                              <a:lnTo>
                                <a:pt x="10" y="2"/>
                              </a:lnTo>
                              <a:lnTo>
                                <a:pt x="6" y="2"/>
                              </a:lnTo>
                              <a:lnTo>
                                <a:pt x="3" y="6"/>
                              </a:lnTo>
                              <a:lnTo>
                                <a:pt x="0" y="8"/>
                              </a:lnTo>
                              <a:lnTo>
                                <a:pt x="0" y="14"/>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657" name="Line 136"/>
                        <p:cNvSpPr>
                          <a:spLocks noChangeShapeType="1"/>
                        </p:cNvSpPr>
                        <p:nvPr/>
                      </p:nvSpPr>
                      <p:spPr bwMode="auto">
                        <a:xfrm>
                          <a:off x="2777" y="1662"/>
                          <a:ext cx="1" cy="1"/>
                        </a:xfrm>
                        <a:prstGeom prst="line">
                          <a:avLst/>
                        </a:prstGeom>
                        <a:noFill/>
                        <a:ln w="28575">
                          <a:solidFill>
                            <a:schemeClr val="tx1"/>
                          </a:solidFill>
                          <a:round/>
                          <a:headEnd/>
                          <a:tailEnd/>
                        </a:ln>
                      </p:spPr>
                      <p:txBody>
                        <a:bodyPr/>
                        <a:lstStyle/>
                        <a:p>
                          <a:endParaRPr lang="fr-CA"/>
                        </a:p>
                      </p:txBody>
                    </p:sp>
                    <p:sp>
                      <p:nvSpPr>
                        <p:cNvPr id="122658" name="Freeform 137"/>
                        <p:cNvSpPr>
                          <a:spLocks/>
                        </p:cNvSpPr>
                        <p:nvPr/>
                      </p:nvSpPr>
                      <p:spPr bwMode="auto">
                        <a:xfrm>
                          <a:off x="2774" y="1662"/>
                          <a:ext cx="11" cy="5"/>
                        </a:xfrm>
                        <a:custGeom>
                          <a:avLst/>
                          <a:gdLst>
                            <a:gd name="T0" fmla="*/ 0 w 42"/>
                            <a:gd name="T1" fmla="*/ 0 h 23"/>
                            <a:gd name="T2" fmla="*/ 0 w 42"/>
                            <a:gd name="T3" fmla="*/ 0 h 23"/>
                            <a:gd name="T4" fmla="*/ 0 w 42"/>
                            <a:gd name="T5" fmla="*/ 0 h 23"/>
                            <a:gd name="T6" fmla="*/ 0 w 42"/>
                            <a:gd name="T7" fmla="*/ 0 h 23"/>
                            <a:gd name="T8" fmla="*/ 0 w 42"/>
                            <a:gd name="T9" fmla="*/ 0 h 23"/>
                            <a:gd name="T10" fmla="*/ 0 w 42"/>
                            <a:gd name="T11" fmla="*/ 0 h 23"/>
                            <a:gd name="T12" fmla="*/ 0 w 42"/>
                            <a:gd name="T13" fmla="*/ 0 h 23"/>
                            <a:gd name="T14" fmla="*/ 0 w 42"/>
                            <a:gd name="T15" fmla="*/ 0 h 23"/>
                            <a:gd name="T16" fmla="*/ 0 w 42"/>
                            <a:gd name="T17" fmla="*/ 0 h 23"/>
                            <a:gd name="T18" fmla="*/ 0 w 42"/>
                            <a:gd name="T19" fmla="*/ 0 h 23"/>
                            <a:gd name="T20" fmla="*/ 0 w 42"/>
                            <a:gd name="T21" fmla="*/ 0 h 23"/>
                            <a:gd name="T22" fmla="*/ 0 w 42"/>
                            <a:gd name="T23" fmla="*/ 0 h 23"/>
                            <a:gd name="T24" fmla="*/ 0 w 42"/>
                            <a:gd name="T25" fmla="*/ 0 h 23"/>
                            <a:gd name="T26" fmla="*/ 0 w 42"/>
                            <a:gd name="T27" fmla="*/ 0 h 23"/>
                            <a:gd name="T28" fmla="*/ 0 w 42"/>
                            <a:gd name="T29" fmla="*/ 0 h 23"/>
                            <a:gd name="T30" fmla="*/ 0 w 42"/>
                            <a:gd name="T31" fmla="*/ 0 h 23"/>
                            <a:gd name="T32" fmla="*/ 0 w 42"/>
                            <a:gd name="T33" fmla="*/ 0 h 23"/>
                            <a:gd name="T34" fmla="*/ 0 w 42"/>
                            <a:gd name="T35" fmla="*/ 0 h 23"/>
                            <a:gd name="T36" fmla="*/ 0 w 42"/>
                            <a:gd name="T37" fmla="*/ 0 h 23"/>
                            <a:gd name="T38" fmla="*/ 0 w 42"/>
                            <a:gd name="T39" fmla="*/ 0 h 23"/>
                            <a:gd name="T40" fmla="*/ 0 w 42"/>
                            <a:gd name="T41" fmla="*/ 0 h 23"/>
                            <a:gd name="T42" fmla="*/ 0 w 42"/>
                            <a:gd name="T43" fmla="*/ 0 h 23"/>
                            <a:gd name="T44" fmla="*/ 0 w 42"/>
                            <a:gd name="T45" fmla="*/ 0 h 23"/>
                            <a:gd name="T46" fmla="*/ 0 w 42"/>
                            <a:gd name="T47" fmla="*/ 0 h 23"/>
                            <a:gd name="T48" fmla="*/ 0 w 42"/>
                            <a:gd name="T49" fmla="*/ 0 h 23"/>
                            <a:gd name="T50" fmla="*/ 0 w 42"/>
                            <a:gd name="T51" fmla="*/ 0 h 23"/>
                            <a:gd name="T52" fmla="*/ 0 w 42"/>
                            <a:gd name="T53" fmla="*/ 0 h 23"/>
                            <a:gd name="T54" fmla="*/ 0 w 42"/>
                            <a:gd name="T55" fmla="*/ 0 h 23"/>
                            <a:gd name="T56" fmla="*/ 0 w 42"/>
                            <a:gd name="T57" fmla="*/ 0 h 23"/>
                            <a:gd name="T58" fmla="*/ 0 w 42"/>
                            <a:gd name="T59" fmla="*/ 0 h 23"/>
                            <a:gd name="T60" fmla="*/ 0 w 42"/>
                            <a:gd name="T61" fmla="*/ 0 h 23"/>
                            <a:gd name="T62" fmla="*/ 0 w 42"/>
                            <a:gd name="T63" fmla="*/ 0 h 23"/>
                            <a:gd name="T64" fmla="*/ 0 w 42"/>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2"/>
                            <a:gd name="T100" fmla="*/ 0 h 23"/>
                            <a:gd name="T101" fmla="*/ 42 w 42"/>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2" h="23">
                              <a:moveTo>
                                <a:pt x="12" y="0"/>
                              </a:moveTo>
                              <a:lnTo>
                                <a:pt x="10" y="2"/>
                              </a:lnTo>
                              <a:lnTo>
                                <a:pt x="6" y="2"/>
                              </a:lnTo>
                              <a:lnTo>
                                <a:pt x="3" y="6"/>
                              </a:lnTo>
                              <a:lnTo>
                                <a:pt x="0" y="8"/>
                              </a:lnTo>
                              <a:lnTo>
                                <a:pt x="0" y="11"/>
                              </a:lnTo>
                              <a:lnTo>
                                <a:pt x="0" y="14"/>
                              </a:lnTo>
                              <a:lnTo>
                                <a:pt x="0" y="17"/>
                              </a:lnTo>
                              <a:lnTo>
                                <a:pt x="3" y="19"/>
                              </a:lnTo>
                              <a:lnTo>
                                <a:pt x="6" y="23"/>
                              </a:lnTo>
                              <a:lnTo>
                                <a:pt x="10" y="23"/>
                              </a:lnTo>
                              <a:lnTo>
                                <a:pt x="23" y="23"/>
                              </a:lnTo>
                              <a:lnTo>
                                <a:pt x="29" y="23"/>
                              </a:lnTo>
                              <a:lnTo>
                                <a:pt x="32" y="23"/>
                              </a:lnTo>
                              <a:lnTo>
                                <a:pt x="36" y="23"/>
                              </a:lnTo>
                              <a:lnTo>
                                <a:pt x="36" y="19"/>
                              </a:lnTo>
                              <a:lnTo>
                                <a:pt x="38" y="19"/>
                              </a:lnTo>
                              <a:lnTo>
                                <a:pt x="38" y="17"/>
                              </a:lnTo>
                              <a:lnTo>
                                <a:pt x="38" y="14"/>
                              </a:lnTo>
                              <a:lnTo>
                                <a:pt x="42" y="11"/>
                              </a:lnTo>
                              <a:lnTo>
                                <a:pt x="38" y="11"/>
                              </a:lnTo>
                              <a:lnTo>
                                <a:pt x="38" y="8"/>
                              </a:lnTo>
                              <a:lnTo>
                                <a:pt x="38" y="6"/>
                              </a:lnTo>
                              <a:lnTo>
                                <a:pt x="36" y="6"/>
                              </a:lnTo>
                              <a:lnTo>
                                <a:pt x="36" y="2"/>
                              </a:lnTo>
                              <a:lnTo>
                                <a:pt x="32" y="2"/>
                              </a:lnTo>
                              <a:lnTo>
                                <a:pt x="25"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659" name="Line 138"/>
                        <p:cNvSpPr>
                          <a:spLocks noChangeShapeType="1"/>
                        </p:cNvSpPr>
                        <p:nvPr/>
                      </p:nvSpPr>
                      <p:spPr bwMode="auto">
                        <a:xfrm>
                          <a:off x="2778" y="1664"/>
                          <a:ext cx="1" cy="1"/>
                        </a:xfrm>
                        <a:prstGeom prst="line">
                          <a:avLst/>
                        </a:prstGeom>
                        <a:noFill/>
                        <a:ln w="28575">
                          <a:solidFill>
                            <a:schemeClr val="tx1"/>
                          </a:solidFill>
                          <a:round/>
                          <a:headEnd/>
                          <a:tailEnd/>
                        </a:ln>
                      </p:spPr>
                      <p:txBody>
                        <a:bodyPr/>
                        <a:lstStyle/>
                        <a:p>
                          <a:endParaRPr lang="fr-CA"/>
                        </a:p>
                      </p:txBody>
                    </p:sp>
                    <p:sp>
                      <p:nvSpPr>
                        <p:cNvPr id="122660" name="Freeform 139"/>
                        <p:cNvSpPr>
                          <a:spLocks/>
                        </p:cNvSpPr>
                        <p:nvPr/>
                      </p:nvSpPr>
                      <p:spPr bwMode="auto">
                        <a:xfrm>
                          <a:off x="2778" y="1656"/>
                          <a:ext cx="6" cy="11"/>
                        </a:xfrm>
                        <a:custGeom>
                          <a:avLst/>
                          <a:gdLst>
                            <a:gd name="T0" fmla="*/ 0 w 22"/>
                            <a:gd name="T1" fmla="*/ 0 h 54"/>
                            <a:gd name="T2" fmla="*/ 0 w 22"/>
                            <a:gd name="T3" fmla="*/ 0 h 54"/>
                            <a:gd name="T4" fmla="*/ 0 w 22"/>
                            <a:gd name="T5" fmla="*/ 0 h 54"/>
                            <a:gd name="T6" fmla="*/ 0 w 22"/>
                            <a:gd name="T7" fmla="*/ 0 h 54"/>
                            <a:gd name="T8" fmla="*/ 0 w 22"/>
                            <a:gd name="T9" fmla="*/ 0 h 54"/>
                            <a:gd name="T10" fmla="*/ 0 w 22"/>
                            <a:gd name="T11" fmla="*/ 0 h 54"/>
                            <a:gd name="T12" fmla="*/ 0 w 22"/>
                            <a:gd name="T13" fmla="*/ 0 h 54"/>
                            <a:gd name="T14" fmla="*/ 0 w 22"/>
                            <a:gd name="T15" fmla="*/ 0 h 54"/>
                            <a:gd name="T16" fmla="*/ 0 w 22"/>
                            <a:gd name="T17" fmla="*/ 0 h 54"/>
                            <a:gd name="T18" fmla="*/ 0 w 22"/>
                            <a:gd name="T19" fmla="*/ 0 h 54"/>
                            <a:gd name="T20" fmla="*/ 0 w 22"/>
                            <a:gd name="T21" fmla="*/ 0 h 54"/>
                            <a:gd name="T22" fmla="*/ 0 w 22"/>
                            <a:gd name="T23" fmla="*/ 0 h 54"/>
                            <a:gd name="T24" fmla="*/ 0 w 22"/>
                            <a:gd name="T25" fmla="*/ 0 h 54"/>
                            <a:gd name="T26" fmla="*/ 0 w 22"/>
                            <a:gd name="T27" fmla="*/ 0 h 54"/>
                            <a:gd name="T28" fmla="*/ 0 w 22"/>
                            <a:gd name="T29" fmla="*/ 0 h 54"/>
                            <a:gd name="T30" fmla="*/ 0 w 22"/>
                            <a:gd name="T31" fmla="*/ 0 h 54"/>
                            <a:gd name="T32" fmla="*/ 0 w 22"/>
                            <a:gd name="T33" fmla="*/ 0 h 54"/>
                            <a:gd name="T34" fmla="*/ 0 w 22"/>
                            <a:gd name="T35" fmla="*/ 0 h 54"/>
                            <a:gd name="T36" fmla="*/ 0 w 22"/>
                            <a:gd name="T37" fmla="*/ 0 h 54"/>
                            <a:gd name="T38" fmla="*/ 0 w 22"/>
                            <a:gd name="T39" fmla="*/ 0 h 54"/>
                            <a:gd name="T40" fmla="*/ 0 w 22"/>
                            <a:gd name="T41" fmla="*/ 0 h 54"/>
                            <a:gd name="T42" fmla="*/ 0 w 22"/>
                            <a:gd name="T43" fmla="*/ 0 h 54"/>
                            <a:gd name="T44" fmla="*/ 0 w 22"/>
                            <a:gd name="T45" fmla="*/ 0 h 54"/>
                            <a:gd name="T46" fmla="*/ 0 w 22"/>
                            <a:gd name="T47" fmla="*/ 0 h 54"/>
                            <a:gd name="T48" fmla="*/ 0 w 22"/>
                            <a:gd name="T49" fmla="*/ 0 h 54"/>
                            <a:gd name="T50" fmla="*/ 0 w 22"/>
                            <a:gd name="T51" fmla="*/ 0 h 54"/>
                            <a:gd name="T52" fmla="*/ 0 w 22"/>
                            <a:gd name="T53" fmla="*/ 0 h 54"/>
                            <a:gd name="T54" fmla="*/ 0 w 22"/>
                            <a:gd name="T55" fmla="*/ 0 h 54"/>
                            <a:gd name="T56" fmla="*/ 0 w 22"/>
                            <a:gd name="T57" fmla="*/ 0 h 54"/>
                            <a:gd name="T58" fmla="*/ 0 w 22"/>
                            <a:gd name="T59" fmla="*/ 0 h 54"/>
                            <a:gd name="T60" fmla="*/ 0 w 22"/>
                            <a:gd name="T61" fmla="*/ 0 h 54"/>
                            <a:gd name="T62" fmla="*/ 0 w 22"/>
                            <a:gd name="T63" fmla="*/ 0 h 54"/>
                            <a:gd name="T64" fmla="*/ 0 w 22"/>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
                            <a:gd name="T100" fmla="*/ 0 h 54"/>
                            <a:gd name="T101" fmla="*/ 22 w 22"/>
                            <a:gd name="T102" fmla="*/ 54 h 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 h="54">
                              <a:moveTo>
                                <a:pt x="0" y="42"/>
                              </a:moveTo>
                              <a:lnTo>
                                <a:pt x="0" y="45"/>
                              </a:lnTo>
                              <a:lnTo>
                                <a:pt x="0" y="48"/>
                              </a:lnTo>
                              <a:lnTo>
                                <a:pt x="0" y="50"/>
                              </a:lnTo>
                              <a:lnTo>
                                <a:pt x="3" y="50"/>
                              </a:lnTo>
                              <a:lnTo>
                                <a:pt x="3" y="54"/>
                              </a:lnTo>
                              <a:lnTo>
                                <a:pt x="7" y="54"/>
                              </a:lnTo>
                              <a:lnTo>
                                <a:pt x="9" y="54"/>
                              </a:lnTo>
                              <a:lnTo>
                                <a:pt x="13" y="54"/>
                              </a:lnTo>
                              <a:lnTo>
                                <a:pt x="16" y="54"/>
                              </a:lnTo>
                              <a:lnTo>
                                <a:pt x="20" y="54"/>
                              </a:lnTo>
                              <a:lnTo>
                                <a:pt x="20" y="50"/>
                              </a:lnTo>
                              <a:lnTo>
                                <a:pt x="22" y="50"/>
                              </a:lnTo>
                              <a:lnTo>
                                <a:pt x="22" y="48"/>
                              </a:lnTo>
                              <a:lnTo>
                                <a:pt x="22" y="45"/>
                              </a:lnTo>
                              <a:lnTo>
                                <a:pt x="22" y="14"/>
                              </a:lnTo>
                              <a:lnTo>
                                <a:pt x="22" y="9"/>
                              </a:lnTo>
                              <a:lnTo>
                                <a:pt x="22" y="5"/>
                              </a:lnTo>
                              <a:lnTo>
                                <a:pt x="20" y="3"/>
                              </a:lnTo>
                              <a:lnTo>
                                <a:pt x="16" y="0"/>
                              </a:lnTo>
                              <a:lnTo>
                                <a:pt x="13" y="0"/>
                              </a:lnTo>
                              <a:lnTo>
                                <a:pt x="9" y="0"/>
                              </a:lnTo>
                              <a:lnTo>
                                <a:pt x="7" y="0"/>
                              </a:lnTo>
                              <a:lnTo>
                                <a:pt x="3" y="3"/>
                              </a:lnTo>
                              <a:lnTo>
                                <a:pt x="0" y="5"/>
                              </a:lnTo>
                              <a:lnTo>
                                <a:pt x="0" y="9"/>
                              </a:lnTo>
                              <a:lnTo>
                                <a:pt x="0" y="11"/>
                              </a:lnTo>
                              <a:lnTo>
                                <a:pt x="0" y="42"/>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661" name="Line 140"/>
                        <p:cNvSpPr>
                          <a:spLocks noChangeShapeType="1"/>
                        </p:cNvSpPr>
                        <p:nvPr/>
                      </p:nvSpPr>
                      <p:spPr bwMode="auto">
                        <a:xfrm>
                          <a:off x="2782" y="1656"/>
                          <a:ext cx="1" cy="1"/>
                        </a:xfrm>
                        <a:prstGeom prst="line">
                          <a:avLst/>
                        </a:prstGeom>
                        <a:noFill/>
                        <a:ln w="28575">
                          <a:solidFill>
                            <a:schemeClr val="tx1"/>
                          </a:solidFill>
                          <a:round/>
                          <a:headEnd/>
                          <a:tailEnd/>
                        </a:ln>
                      </p:spPr>
                      <p:txBody>
                        <a:bodyPr/>
                        <a:lstStyle/>
                        <a:p>
                          <a:endParaRPr lang="fr-CA"/>
                        </a:p>
                      </p:txBody>
                    </p:sp>
                    <p:sp>
                      <p:nvSpPr>
                        <p:cNvPr id="122662" name="Freeform 141"/>
                        <p:cNvSpPr>
                          <a:spLocks/>
                        </p:cNvSpPr>
                        <p:nvPr/>
                      </p:nvSpPr>
                      <p:spPr bwMode="auto">
                        <a:xfrm>
                          <a:off x="2778" y="1656"/>
                          <a:ext cx="10" cy="4"/>
                        </a:xfrm>
                        <a:custGeom>
                          <a:avLst/>
                          <a:gdLst>
                            <a:gd name="T0" fmla="*/ 0 w 39"/>
                            <a:gd name="T1" fmla="*/ 0 h 22"/>
                            <a:gd name="T2" fmla="*/ 0 w 39"/>
                            <a:gd name="T3" fmla="*/ 0 h 22"/>
                            <a:gd name="T4" fmla="*/ 0 w 39"/>
                            <a:gd name="T5" fmla="*/ 0 h 22"/>
                            <a:gd name="T6" fmla="*/ 0 w 39"/>
                            <a:gd name="T7" fmla="*/ 0 h 22"/>
                            <a:gd name="T8" fmla="*/ 0 w 39"/>
                            <a:gd name="T9" fmla="*/ 0 h 22"/>
                            <a:gd name="T10" fmla="*/ 0 w 39"/>
                            <a:gd name="T11" fmla="*/ 0 h 22"/>
                            <a:gd name="T12" fmla="*/ 0 w 39"/>
                            <a:gd name="T13" fmla="*/ 0 h 22"/>
                            <a:gd name="T14" fmla="*/ 0 w 39"/>
                            <a:gd name="T15" fmla="*/ 0 h 22"/>
                            <a:gd name="T16" fmla="*/ 0 w 39"/>
                            <a:gd name="T17" fmla="*/ 0 h 22"/>
                            <a:gd name="T18" fmla="*/ 0 w 39"/>
                            <a:gd name="T19" fmla="*/ 0 h 22"/>
                            <a:gd name="T20" fmla="*/ 0 w 39"/>
                            <a:gd name="T21" fmla="*/ 0 h 22"/>
                            <a:gd name="T22" fmla="*/ 0 w 39"/>
                            <a:gd name="T23" fmla="*/ 0 h 22"/>
                            <a:gd name="T24" fmla="*/ 0 w 39"/>
                            <a:gd name="T25" fmla="*/ 0 h 22"/>
                            <a:gd name="T26" fmla="*/ 0 w 39"/>
                            <a:gd name="T27" fmla="*/ 0 h 22"/>
                            <a:gd name="T28" fmla="*/ 0 w 39"/>
                            <a:gd name="T29" fmla="*/ 0 h 22"/>
                            <a:gd name="T30" fmla="*/ 0 w 39"/>
                            <a:gd name="T31" fmla="*/ 0 h 22"/>
                            <a:gd name="T32" fmla="*/ 0 w 39"/>
                            <a:gd name="T33" fmla="*/ 0 h 22"/>
                            <a:gd name="T34" fmla="*/ 0 w 39"/>
                            <a:gd name="T35" fmla="*/ 0 h 22"/>
                            <a:gd name="T36" fmla="*/ 0 w 39"/>
                            <a:gd name="T37" fmla="*/ 0 h 22"/>
                            <a:gd name="T38" fmla="*/ 0 w 39"/>
                            <a:gd name="T39" fmla="*/ 0 h 22"/>
                            <a:gd name="T40" fmla="*/ 0 w 39"/>
                            <a:gd name="T41" fmla="*/ 0 h 22"/>
                            <a:gd name="T42" fmla="*/ 0 w 39"/>
                            <a:gd name="T43" fmla="*/ 0 h 22"/>
                            <a:gd name="T44" fmla="*/ 0 w 39"/>
                            <a:gd name="T45" fmla="*/ 0 h 22"/>
                            <a:gd name="T46" fmla="*/ 0 w 39"/>
                            <a:gd name="T47" fmla="*/ 0 h 22"/>
                            <a:gd name="T48" fmla="*/ 0 w 39"/>
                            <a:gd name="T49" fmla="*/ 0 h 22"/>
                            <a:gd name="T50" fmla="*/ 0 w 39"/>
                            <a:gd name="T51" fmla="*/ 0 h 22"/>
                            <a:gd name="T52" fmla="*/ 0 w 39"/>
                            <a:gd name="T53" fmla="*/ 0 h 22"/>
                            <a:gd name="T54" fmla="*/ 0 w 39"/>
                            <a:gd name="T55" fmla="*/ 0 h 22"/>
                            <a:gd name="T56" fmla="*/ 0 w 39"/>
                            <a:gd name="T57" fmla="*/ 0 h 22"/>
                            <a:gd name="T58" fmla="*/ 0 w 39"/>
                            <a:gd name="T59" fmla="*/ 0 h 22"/>
                            <a:gd name="T60" fmla="*/ 0 w 39"/>
                            <a:gd name="T61" fmla="*/ 0 h 22"/>
                            <a:gd name="T62" fmla="*/ 0 w 39"/>
                            <a:gd name="T63" fmla="*/ 0 h 22"/>
                            <a:gd name="T64" fmla="*/ 0 w 39"/>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
                            <a:gd name="T100" fmla="*/ 0 h 22"/>
                            <a:gd name="T101" fmla="*/ 39 w 39"/>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 h="22">
                              <a:moveTo>
                                <a:pt x="13" y="0"/>
                              </a:moveTo>
                              <a:lnTo>
                                <a:pt x="9" y="0"/>
                              </a:lnTo>
                              <a:lnTo>
                                <a:pt x="7" y="0"/>
                              </a:lnTo>
                              <a:lnTo>
                                <a:pt x="3" y="3"/>
                              </a:lnTo>
                              <a:lnTo>
                                <a:pt x="0" y="5"/>
                              </a:lnTo>
                              <a:lnTo>
                                <a:pt x="0" y="9"/>
                              </a:lnTo>
                              <a:lnTo>
                                <a:pt x="0" y="11"/>
                              </a:lnTo>
                              <a:lnTo>
                                <a:pt x="0" y="14"/>
                              </a:lnTo>
                              <a:lnTo>
                                <a:pt x="0" y="17"/>
                              </a:lnTo>
                              <a:lnTo>
                                <a:pt x="3" y="20"/>
                              </a:lnTo>
                              <a:lnTo>
                                <a:pt x="7" y="22"/>
                              </a:lnTo>
                              <a:lnTo>
                                <a:pt x="9" y="22"/>
                              </a:lnTo>
                              <a:lnTo>
                                <a:pt x="22" y="22"/>
                              </a:lnTo>
                              <a:lnTo>
                                <a:pt x="29" y="22"/>
                              </a:lnTo>
                              <a:lnTo>
                                <a:pt x="33" y="22"/>
                              </a:lnTo>
                              <a:lnTo>
                                <a:pt x="33" y="20"/>
                              </a:lnTo>
                              <a:lnTo>
                                <a:pt x="35" y="20"/>
                              </a:lnTo>
                              <a:lnTo>
                                <a:pt x="35" y="17"/>
                              </a:lnTo>
                              <a:lnTo>
                                <a:pt x="39" y="17"/>
                              </a:lnTo>
                              <a:lnTo>
                                <a:pt x="39" y="14"/>
                              </a:lnTo>
                              <a:lnTo>
                                <a:pt x="39" y="11"/>
                              </a:lnTo>
                              <a:lnTo>
                                <a:pt x="39" y="9"/>
                              </a:lnTo>
                              <a:lnTo>
                                <a:pt x="35" y="5"/>
                              </a:lnTo>
                              <a:lnTo>
                                <a:pt x="35" y="3"/>
                              </a:lnTo>
                              <a:lnTo>
                                <a:pt x="33" y="3"/>
                              </a:lnTo>
                              <a:lnTo>
                                <a:pt x="33"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663" name="Line 142"/>
                        <p:cNvSpPr>
                          <a:spLocks noChangeShapeType="1"/>
                        </p:cNvSpPr>
                        <p:nvPr/>
                      </p:nvSpPr>
                      <p:spPr bwMode="auto">
                        <a:xfrm>
                          <a:off x="2782" y="1658"/>
                          <a:ext cx="1" cy="1"/>
                        </a:xfrm>
                        <a:prstGeom prst="line">
                          <a:avLst/>
                        </a:prstGeom>
                        <a:noFill/>
                        <a:ln w="28575">
                          <a:solidFill>
                            <a:schemeClr val="tx1"/>
                          </a:solidFill>
                          <a:round/>
                          <a:headEnd/>
                          <a:tailEnd/>
                        </a:ln>
                      </p:spPr>
                      <p:txBody>
                        <a:bodyPr/>
                        <a:lstStyle/>
                        <a:p>
                          <a:endParaRPr lang="fr-CA"/>
                        </a:p>
                      </p:txBody>
                    </p:sp>
                    <p:sp>
                      <p:nvSpPr>
                        <p:cNvPr id="122664" name="Freeform 143"/>
                        <p:cNvSpPr>
                          <a:spLocks/>
                        </p:cNvSpPr>
                        <p:nvPr/>
                      </p:nvSpPr>
                      <p:spPr bwMode="auto">
                        <a:xfrm>
                          <a:off x="2782" y="1653"/>
                          <a:ext cx="6" cy="7"/>
                        </a:xfrm>
                        <a:custGeom>
                          <a:avLst/>
                          <a:gdLst>
                            <a:gd name="T0" fmla="*/ 0 w 26"/>
                            <a:gd name="T1" fmla="*/ 0 h 38"/>
                            <a:gd name="T2" fmla="*/ 0 w 26"/>
                            <a:gd name="T3" fmla="*/ 0 h 38"/>
                            <a:gd name="T4" fmla="*/ 0 w 26"/>
                            <a:gd name="T5" fmla="*/ 0 h 38"/>
                            <a:gd name="T6" fmla="*/ 0 w 26"/>
                            <a:gd name="T7" fmla="*/ 0 h 38"/>
                            <a:gd name="T8" fmla="*/ 0 w 26"/>
                            <a:gd name="T9" fmla="*/ 0 h 38"/>
                            <a:gd name="T10" fmla="*/ 0 w 26"/>
                            <a:gd name="T11" fmla="*/ 0 h 38"/>
                            <a:gd name="T12" fmla="*/ 0 w 26"/>
                            <a:gd name="T13" fmla="*/ 0 h 38"/>
                            <a:gd name="T14" fmla="*/ 0 w 26"/>
                            <a:gd name="T15" fmla="*/ 0 h 38"/>
                            <a:gd name="T16" fmla="*/ 0 w 26"/>
                            <a:gd name="T17" fmla="*/ 0 h 38"/>
                            <a:gd name="T18" fmla="*/ 0 w 26"/>
                            <a:gd name="T19" fmla="*/ 0 h 38"/>
                            <a:gd name="T20" fmla="*/ 0 w 26"/>
                            <a:gd name="T21" fmla="*/ 0 h 38"/>
                            <a:gd name="T22" fmla="*/ 0 w 26"/>
                            <a:gd name="T23" fmla="*/ 0 h 38"/>
                            <a:gd name="T24" fmla="*/ 0 w 26"/>
                            <a:gd name="T25" fmla="*/ 0 h 38"/>
                            <a:gd name="T26" fmla="*/ 0 w 26"/>
                            <a:gd name="T27" fmla="*/ 0 h 38"/>
                            <a:gd name="T28" fmla="*/ 0 w 26"/>
                            <a:gd name="T29" fmla="*/ 0 h 38"/>
                            <a:gd name="T30" fmla="*/ 0 w 26"/>
                            <a:gd name="T31" fmla="*/ 0 h 38"/>
                            <a:gd name="T32" fmla="*/ 0 w 26"/>
                            <a:gd name="T33" fmla="*/ 0 h 38"/>
                            <a:gd name="T34" fmla="*/ 0 w 26"/>
                            <a:gd name="T35" fmla="*/ 0 h 38"/>
                            <a:gd name="T36" fmla="*/ 0 w 26"/>
                            <a:gd name="T37" fmla="*/ 0 h 38"/>
                            <a:gd name="T38" fmla="*/ 0 w 26"/>
                            <a:gd name="T39" fmla="*/ 0 h 38"/>
                            <a:gd name="T40" fmla="*/ 0 w 26"/>
                            <a:gd name="T41" fmla="*/ 0 h 38"/>
                            <a:gd name="T42" fmla="*/ 0 w 26"/>
                            <a:gd name="T43" fmla="*/ 0 h 38"/>
                            <a:gd name="T44" fmla="*/ 0 w 26"/>
                            <a:gd name="T45" fmla="*/ 0 h 38"/>
                            <a:gd name="T46" fmla="*/ 0 w 26"/>
                            <a:gd name="T47" fmla="*/ 0 h 38"/>
                            <a:gd name="T48" fmla="*/ 0 w 26"/>
                            <a:gd name="T49" fmla="*/ 0 h 38"/>
                            <a:gd name="T50" fmla="*/ 0 w 26"/>
                            <a:gd name="T51" fmla="*/ 0 h 38"/>
                            <a:gd name="T52" fmla="*/ 0 w 26"/>
                            <a:gd name="T53" fmla="*/ 0 h 38"/>
                            <a:gd name="T54" fmla="*/ 0 w 26"/>
                            <a:gd name="T55" fmla="*/ 0 h 38"/>
                            <a:gd name="T56" fmla="*/ 0 w 26"/>
                            <a:gd name="T57" fmla="*/ 0 h 38"/>
                            <a:gd name="T58" fmla="*/ 0 w 26"/>
                            <a:gd name="T59" fmla="*/ 0 h 38"/>
                            <a:gd name="T60" fmla="*/ 0 w 26"/>
                            <a:gd name="T61" fmla="*/ 0 h 38"/>
                            <a:gd name="T62" fmla="*/ 0 w 26"/>
                            <a:gd name="T63" fmla="*/ 0 h 38"/>
                            <a:gd name="T64" fmla="*/ 0 w 26"/>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8"/>
                            <a:gd name="T101" fmla="*/ 26 w 26"/>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8">
                              <a:moveTo>
                                <a:pt x="0" y="27"/>
                              </a:moveTo>
                              <a:lnTo>
                                <a:pt x="0" y="30"/>
                              </a:lnTo>
                              <a:lnTo>
                                <a:pt x="0" y="33"/>
                              </a:lnTo>
                              <a:lnTo>
                                <a:pt x="3" y="33"/>
                              </a:lnTo>
                              <a:lnTo>
                                <a:pt x="3" y="36"/>
                              </a:lnTo>
                              <a:lnTo>
                                <a:pt x="7" y="36"/>
                              </a:lnTo>
                              <a:lnTo>
                                <a:pt x="9" y="38"/>
                              </a:lnTo>
                              <a:lnTo>
                                <a:pt x="13" y="38"/>
                              </a:lnTo>
                              <a:lnTo>
                                <a:pt x="16" y="38"/>
                              </a:lnTo>
                              <a:lnTo>
                                <a:pt x="20" y="38"/>
                              </a:lnTo>
                              <a:lnTo>
                                <a:pt x="20" y="36"/>
                              </a:lnTo>
                              <a:lnTo>
                                <a:pt x="22" y="36"/>
                              </a:lnTo>
                              <a:lnTo>
                                <a:pt x="22" y="33"/>
                              </a:lnTo>
                              <a:lnTo>
                                <a:pt x="26" y="33"/>
                              </a:lnTo>
                              <a:lnTo>
                                <a:pt x="26" y="30"/>
                              </a:lnTo>
                              <a:lnTo>
                                <a:pt x="26" y="16"/>
                              </a:lnTo>
                              <a:lnTo>
                                <a:pt x="26" y="10"/>
                              </a:lnTo>
                              <a:lnTo>
                                <a:pt x="26" y="8"/>
                              </a:lnTo>
                              <a:lnTo>
                                <a:pt x="22" y="4"/>
                              </a:lnTo>
                              <a:lnTo>
                                <a:pt x="20" y="2"/>
                              </a:lnTo>
                              <a:lnTo>
                                <a:pt x="16" y="2"/>
                              </a:lnTo>
                              <a:lnTo>
                                <a:pt x="13" y="0"/>
                              </a:lnTo>
                              <a:lnTo>
                                <a:pt x="9" y="2"/>
                              </a:lnTo>
                              <a:lnTo>
                                <a:pt x="7" y="2"/>
                              </a:lnTo>
                              <a:lnTo>
                                <a:pt x="3" y="4"/>
                              </a:lnTo>
                              <a:lnTo>
                                <a:pt x="0" y="8"/>
                              </a:lnTo>
                              <a:lnTo>
                                <a:pt x="0" y="13"/>
                              </a:lnTo>
                              <a:lnTo>
                                <a:pt x="0" y="27"/>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665" name="Line 144"/>
                        <p:cNvSpPr>
                          <a:spLocks noChangeShapeType="1"/>
                        </p:cNvSpPr>
                        <p:nvPr/>
                      </p:nvSpPr>
                      <p:spPr bwMode="auto">
                        <a:xfrm>
                          <a:off x="2785" y="1653"/>
                          <a:ext cx="1" cy="1"/>
                        </a:xfrm>
                        <a:prstGeom prst="line">
                          <a:avLst/>
                        </a:prstGeom>
                        <a:noFill/>
                        <a:ln w="28575">
                          <a:solidFill>
                            <a:schemeClr val="tx1"/>
                          </a:solidFill>
                          <a:round/>
                          <a:headEnd/>
                          <a:tailEnd/>
                        </a:ln>
                      </p:spPr>
                      <p:txBody>
                        <a:bodyPr/>
                        <a:lstStyle/>
                        <a:p>
                          <a:endParaRPr lang="fr-CA"/>
                        </a:p>
                      </p:txBody>
                    </p:sp>
                    <p:sp>
                      <p:nvSpPr>
                        <p:cNvPr id="122666" name="Freeform 145"/>
                        <p:cNvSpPr>
                          <a:spLocks/>
                        </p:cNvSpPr>
                        <p:nvPr/>
                      </p:nvSpPr>
                      <p:spPr bwMode="auto">
                        <a:xfrm>
                          <a:off x="2782" y="1653"/>
                          <a:ext cx="10" cy="4"/>
                        </a:xfrm>
                        <a:custGeom>
                          <a:avLst/>
                          <a:gdLst>
                            <a:gd name="T0" fmla="*/ 0 w 41"/>
                            <a:gd name="T1" fmla="*/ 0 h 21"/>
                            <a:gd name="T2" fmla="*/ 0 w 41"/>
                            <a:gd name="T3" fmla="*/ 0 h 21"/>
                            <a:gd name="T4" fmla="*/ 0 w 41"/>
                            <a:gd name="T5" fmla="*/ 0 h 21"/>
                            <a:gd name="T6" fmla="*/ 0 w 41"/>
                            <a:gd name="T7" fmla="*/ 0 h 21"/>
                            <a:gd name="T8" fmla="*/ 0 w 41"/>
                            <a:gd name="T9" fmla="*/ 0 h 21"/>
                            <a:gd name="T10" fmla="*/ 0 w 41"/>
                            <a:gd name="T11" fmla="*/ 0 h 21"/>
                            <a:gd name="T12" fmla="*/ 0 w 41"/>
                            <a:gd name="T13" fmla="*/ 0 h 21"/>
                            <a:gd name="T14" fmla="*/ 0 w 41"/>
                            <a:gd name="T15" fmla="*/ 0 h 21"/>
                            <a:gd name="T16" fmla="*/ 0 w 41"/>
                            <a:gd name="T17" fmla="*/ 0 h 21"/>
                            <a:gd name="T18" fmla="*/ 0 w 41"/>
                            <a:gd name="T19" fmla="*/ 0 h 21"/>
                            <a:gd name="T20" fmla="*/ 0 w 41"/>
                            <a:gd name="T21" fmla="*/ 0 h 21"/>
                            <a:gd name="T22" fmla="*/ 0 w 41"/>
                            <a:gd name="T23" fmla="*/ 0 h 21"/>
                            <a:gd name="T24" fmla="*/ 0 w 41"/>
                            <a:gd name="T25" fmla="*/ 0 h 21"/>
                            <a:gd name="T26" fmla="*/ 0 w 41"/>
                            <a:gd name="T27" fmla="*/ 0 h 21"/>
                            <a:gd name="T28" fmla="*/ 0 w 41"/>
                            <a:gd name="T29" fmla="*/ 0 h 21"/>
                            <a:gd name="T30" fmla="*/ 0 w 41"/>
                            <a:gd name="T31" fmla="*/ 0 h 21"/>
                            <a:gd name="T32" fmla="*/ 0 w 41"/>
                            <a:gd name="T33" fmla="*/ 0 h 21"/>
                            <a:gd name="T34" fmla="*/ 0 w 41"/>
                            <a:gd name="T35" fmla="*/ 0 h 21"/>
                            <a:gd name="T36" fmla="*/ 0 w 41"/>
                            <a:gd name="T37" fmla="*/ 0 h 21"/>
                            <a:gd name="T38" fmla="*/ 0 w 41"/>
                            <a:gd name="T39" fmla="*/ 0 h 21"/>
                            <a:gd name="T40" fmla="*/ 0 w 41"/>
                            <a:gd name="T41" fmla="*/ 0 h 21"/>
                            <a:gd name="T42" fmla="*/ 0 w 41"/>
                            <a:gd name="T43" fmla="*/ 0 h 21"/>
                            <a:gd name="T44" fmla="*/ 0 w 41"/>
                            <a:gd name="T45" fmla="*/ 0 h 21"/>
                            <a:gd name="T46" fmla="*/ 0 w 41"/>
                            <a:gd name="T47" fmla="*/ 0 h 21"/>
                            <a:gd name="T48" fmla="*/ 0 w 41"/>
                            <a:gd name="T49" fmla="*/ 0 h 21"/>
                            <a:gd name="T50" fmla="*/ 0 w 41"/>
                            <a:gd name="T51" fmla="*/ 0 h 21"/>
                            <a:gd name="T52" fmla="*/ 0 w 41"/>
                            <a:gd name="T53" fmla="*/ 0 h 21"/>
                            <a:gd name="T54" fmla="*/ 0 w 41"/>
                            <a:gd name="T55" fmla="*/ 0 h 21"/>
                            <a:gd name="T56" fmla="*/ 0 w 41"/>
                            <a:gd name="T57" fmla="*/ 0 h 21"/>
                            <a:gd name="T58" fmla="*/ 0 w 41"/>
                            <a:gd name="T59" fmla="*/ 0 h 21"/>
                            <a:gd name="T60" fmla="*/ 0 w 41"/>
                            <a:gd name="T61" fmla="*/ 0 h 21"/>
                            <a:gd name="T62" fmla="*/ 0 w 41"/>
                            <a:gd name="T63" fmla="*/ 0 h 21"/>
                            <a:gd name="T64" fmla="*/ 0 w 41"/>
                            <a:gd name="T65" fmla="*/ 0 h 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1"/>
                            <a:gd name="T101" fmla="*/ 41 w 41"/>
                            <a:gd name="T102" fmla="*/ 21 h 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1">
                              <a:moveTo>
                                <a:pt x="13" y="0"/>
                              </a:moveTo>
                              <a:lnTo>
                                <a:pt x="9" y="2"/>
                              </a:lnTo>
                              <a:lnTo>
                                <a:pt x="7" y="2"/>
                              </a:lnTo>
                              <a:lnTo>
                                <a:pt x="3" y="4"/>
                              </a:lnTo>
                              <a:lnTo>
                                <a:pt x="0" y="8"/>
                              </a:lnTo>
                              <a:lnTo>
                                <a:pt x="0" y="10"/>
                              </a:lnTo>
                              <a:lnTo>
                                <a:pt x="0" y="13"/>
                              </a:lnTo>
                              <a:lnTo>
                                <a:pt x="0" y="16"/>
                              </a:lnTo>
                              <a:lnTo>
                                <a:pt x="3" y="19"/>
                              </a:lnTo>
                              <a:lnTo>
                                <a:pt x="7" y="21"/>
                              </a:lnTo>
                              <a:lnTo>
                                <a:pt x="9" y="21"/>
                              </a:lnTo>
                              <a:lnTo>
                                <a:pt x="22" y="21"/>
                              </a:lnTo>
                              <a:lnTo>
                                <a:pt x="29" y="21"/>
                              </a:lnTo>
                              <a:lnTo>
                                <a:pt x="32" y="21"/>
                              </a:lnTo>
                              <a:lnTo>
                                <a:pt x="35" y="21"/>
                              </a:lnTo>
                              <a:lnTo>
                                <a:pt x="35" y="19"/>
                              </a:lnTo>
                              <a:lnTo>
                                <a:pt x="39" y="19"/>
                              </a:lnTo>
                              <a:lnTo>
                                <a:pt x="39" y="16"/>
                              </a:lnTo>
                              <a:lnTo>
                                <a:pt x="39" y="13"/>
                              </a:lnTo>
                              <a:lnTo>
                                <a:pt x="41" y="10"/>
                              </a:lnTo>
                              <a:lnTo>
                                <a:pt x="39" y="10"/>
                              </a:lnTo>
                              <a:lnTo>
                                <a:pt x="39" y="8"/>
                              </a:lnTo>
                              <a:lnTo>
                                <a:pt x="39" y="4"/>
                              </a:lnTo>
                              <a:lnTo>
                                <a:pt x="35" y="4"/>
                              </a:lnTo>
                              <a:lnTo>
                                <a:pt x="35" y="2"/>
                              </a:lnTo>
                              <a:lnTo>
                                <a:pt x="32" y="2"/>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667" name="Line 146"/>
                        <p:cNvSpPr>
                          <a:spLocks noChangeShapeType="1"/>
                        </p:cNvSpPr>
                        <p:nvPr/>
                      </p:nvSpPr>
                      <p:spPr bwMode="auto">
                        <a:xfrm>
                          <a:off x="2785" y="1655"/>
                          <a:ext cx="1" cy="1"/>
                        </a:xfrm>
                        <a:prstGeom prst="line">
                          <a:avLst/>
                        </a:prstGeom>
                        <a:noFill/>
                        <a:ln w="28575">
                          <a:solidFill>
                            <a:schemeClr val="tx1"/>
                          </a:solidFill>
                          <a:round/>
                          <a:headEnd/>
                          <a:tailEnd/>
                        </a:ln>
                      </p:spPr>
                      <p:txBody>
                        <a:bodyPr/>
                        <a:lstStyle/>
                        <a:p>
                          <a:endParaRPr lang="fr-CA"/>
                        </a:p>
                      </p:txBody>
                    </p:sp>
                    <p:sp>
                      <p:nvSpPr>
                        <p:cNvPr id="122668" name="Freeform 147"/>
                        <p:cNvSpPr>
                          <a:spLocks/>
                        </p:cNvSpPr>
                        <p:nvPr/>
                      </p:nvSpPr>
                      <p:spPr bwMode="auto">
                        <a:xfrm>
                          <a:off x="2785" y="1646"/>
                          <a:ext cx="6" cy="11"/>
                        </a:xfrm>
                        <a:custGeom>
                          <a:avLst/>
                          <a:gdLst>
                            <a:gd name="T0" fmla="*/ 0 w 23"/>
                            <a:gd name="T1" fmla="*/ 0 h 53"/>
                            <a:gd name="T2" fmla="*/ 0 w 23"/>
                            <a:gd name="T3" fmla="*/ 0 h 53"/>
                            <a:gd name="T4" fmla="*/ 0 w 23"/>
                            <a:gd name="T5" fmla="*/ 0 h 53"/>
                            <a:gd name="T6" fmla="*/ 0 w 23"/>
                            <a:gd name="T7" fmla="*/ 0 h 53"/>
                            <a:gd name="T8" fmla="*/ 0 w 23"/>
                            <a:gd name="T9" fmla="*/ 0 h 53"/>
                            <a:gd name="T10" fmla="*/ 0 w 23"/>
                            <a:gd name="T11" fmla="*/ 0 h 53"/>
                            <a:gd name="T12" fmla="*/ 0 w 23"/>
                            <a:gd name="T13" fmla="*/ 0 h 53"/>
                            <a:gd name="T14" fmla="*/ 0 w 23"/>
                            <a:gd name="T15" fmla="*/ 0 h 53"/>
                            <a:gd name="T16" fmla="*/ 0 w 23"/>
                            <a:gd name="T17" fmla="*/ 0 h 53"/>
                            <a:gd name="T18" fmla="*/ 0 w 23"/>
                            <a:gd name="T19" fmla="*/ 0 h 53"/>
                            <a:gd name="T20" fmla="*/ 0 w 23"/>
                            <a:gd name="T21" fmla="*/ 0 h 53"/>
                            <a:gd name="T22" fmla="*/ 0 w 23"/>
                            <a:gd name="T23" fmla="*/ 0 h 53"/>
                            <a:gd name="T24" fmla="*/ 0 w 23"/>
                            <a:gd name="T25" fmla="*/ 0 h 53"/>
                            <a:gd name="T26" fmla="*/ 0 w 23"/>
                            <a:gd name="T27" fmla="*/ 0 h 53"/>
                            <a:gd name="T28" fmla="*/ 0 w 23"/>
                            <a:gd name="T29" fmla="*/ 0 h 53"/>
                            <a:gd name="T30" fmla="*/ 0 w 23"/>
                            <a:gd name="T31" fmla="*/ 0 h 53"/>
                            <a:gd name="T32" fmla="*/ 0 w 23"/>
                            <a:gd name="T33" fmla="*/ 0 h 53"/>
                            <a:gd name="T34" fmla="*/ 0 w 23"/>
                            <a:gd name="T35" fmla="*/ 0 h 53"/>
                            <a:gd name="T36" fmla="*/ 0 w 23"/>
                            <a:gd name="T37" fmla="*/ 0 h 53"/>
                            <a:gd name="T38" fmla="*/ 0 w 23"/>
                            <a:gd name="T39" fmla="*/ 0 h 53"/>
                            <a:gd name="T40" fmla="*/ 0 w 23"/>
                            <a:gd name="T41" fmla="*/ 0 h 53"/>
                            <a:gd name="T42" fmla="*/ 0 w 23"/>
                            <a:gd name="T43" fmla="*/ 0 h 53"/>
                            <a:gd name="T44" fmla="*/ 0 w 23"/>
                            <a:gd name="T45" fmla="*/ 0 h 53"/>
                            <a:gd name="T46" fmla="*/ 0 w 23"/>
                            <a:gd name="T47" fmla="*/ 0 h 53"/>
                            <a:gd name="T48" fmla="*/ 0 w 23"/>
                            <a:gd name="T49" fmla="*/ 0 h 53"/>
                            <a:gd name="T50" fmla="*/ 0 w 23"/>
                            <a:gd name="T51" fmla="*/ 0 h 53"/>
                            <a:gd name="T52" fmla="*/ 0 w 23"/>
                            <a:gd name="T53" fmla="*/ 0 h 53"/>
                            <a:gd name="T54" fmla="*/ 0 w 23"/>
                            <a:gd name="T55" fmla="*/ 0 h 53"/>
                            <a:gd name="T56" fmla="*/ 0 w 23"/>
                            <a:gd name="T57" fmla="*/ 0 h 53"/>
                            <a:gd name="T58" fmla="*/ 0 w 23"/>
                            <a:gd name="T59" fmla="*/ 0 h 53"/>
                            <a:gd name="T60" fmla="*/ 0 w 23"/>
                            <a:gd name="T61" fmla="*/ 0 h 53"/>
                            <a:gd name="T62" fmla="*/ 0 w 23"/>
                            <a:gd name="T63" fmla="*/ 0 h 53"/>
                            <a:gd name="T64" fmla="*/ 0 w 2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
                            <a:gd name="T100" fmla="*/ 0 h 53"/>
                            <a:gd name="T101" fmla="*/ 23 w 2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 h="53">
                              <a:moveTo>
                                <a:pt x="0" y="42"/>
                              </a:moveTo>
                              <a:lnTo>
                                <a:pt x="0" y="45"/>
                              </a:lnTo>
                              <a:lnTo>
                                <a:pt x="0" y="48"/>
                              </a:lnTo>
                              <a:lnTo>
                                <a:pt x="0" y="51"/>
                              </a:lnTo>
                              <a:lnTo>
                                <a:pt x="4" y="51"/>
                              </a:lnTo>
                              <a:lnTo>
                                <a:pt x="4" y="53"/>
                              </a:lnTo>
                              <a:lnTo>
                                <a:pt x="6" y="53"/>
                              </a:lnTo>
                              <a:lnTo>
                                <a:pt x="10" y="53"/>
                              </a:lnTo>
                              <a:lnTo>
                                <a:pt x="13" y="53"/>
                              </a:lnTo>
                              <a:lnTo>
                                <a:pt x="16" y="53"/>
                              </a:lnTo>
                              <a:lnTo>
                                <a:pt x="19" y="53"/>
                              </a:lnTo>
                              <a:lnTo>
                                <a:pt x="19" y="51"/>
                              </a:lnTo>
                              <a:lnTo>
                                <a:pt x="23" y="51"/>
                              </a:lnTo>
                              <a:lnTo>
                                <a:pt x="23" y="48"/>
                              </a:lnTo>
                              <a:lnTo>
                                <a:pt x="23" y="45"/>
                              </a:lnTo>
                              <a:lnTo>
                                <a:pt x="23" y="15"/>
                              </a:lnTo>
                              <a:lnTo>
                                <a:pt x="23" y="9"/>
                              </a:lnTo>
                              <a:lnTo>
                                <a:pt x="23" y="6"/>
                              </a:lnTo>
                              <a:lnTo>
                                <a:pt x="19" y="4"/>
                              </a:lnTo>
                              <a:lnTo>
                                <a:pt x="16" y="0"/>
                              </a:lnTo>
                              <a:lnTo>
                                <a:pt x="13" y="0"/>
                              </a:lnTo>
                              <a:lnTo>
                                <a:pt x="10" y="0"/>
                              </a:lnTo>
                              <a:lnTo>
                                <a:pt x="6" y="0"/>
                              </a:lnTo>
                              <a:lnTo>
                                <a:pt x="4" y="4"/>
                              </a:lnTo>
                              <a:lnTo>
                                <a:pt x="0" y="6"/>
                              </a:lnTo>
                              <a:lnTo>
                                <a:pt x="0" y="9"/>
                              </a:lnTo>
                              <a:lnTo>
                                <a:pt x="0" y="12"/>
                              </a:lnTo>
                              <a:lnTo>
                                <a:pt x="0" y="42"/>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669" name="Line 148"/>
                        <p:cNvSpPr>
                          <a:spLocks noChangeShapeType="1"/>
                        </p:cNvSpPr>
                        <p:nvPr/>
                      </p:nvSpPr>
                      <p:spPr bwMode="auto">
                        <a:xfrm>
                          <a:off x="2789" y="1646"/>
                          <a:ext cx="1" cy="1"/>
                        </a:xfrm>
                        <a:prstGeom prst="line">
                          <a:avLst/>
                        </a:prstGeom>
                        <a:noFill/>
                        <a:ln w="28575">
                          <a:solidFill>
                            <a:schemeClr val="tx1"/>
                          </a:solidFill>
                          <a:round/>
                          <a:headEnd/>
                          <a:tailEnd/>
                        </a:ln>
                      </p:spPr>
                      <p:txBody>
                        <a:bodyPr/>
                        <a:lstStyle/>
                        <a:p>
                          <a:endParaRPr lang="fr-CA"/>
                        </a:p>
                      </p:txBody>
                    </p:sp>
                    <p:sp>
                      <p:nvSpPr>
                        <p:cNvPr id="122670" name="Freeform 149"/>
                        <p:cNvSpPr>
                          <a:spLocks/>
                        </p:cNvSpPr>
                        <p:nvPr/>
                      </p:nvSpPr>
                      <p:spPr bwMode="auto">
                        <a:xfrm>
                          <a:off x="2785" y="1646"/>
                          <a:ext cx="21" cy="5"/>
                        </a:xfrm>
                        <a:custGeom>
                          <a:avLst/>
                          <a:gdLst>
                            <a:gd name="T0" fmla="*/ 0 w 84"/>
                            <a:gd name="T1" fmla="*/ 0 h 23"/>
                            <a:gd name="T2" fmla="*/ 0 w 84"/>
                            <a:gd name="T3" fmla="*/ 0 h 23"/>
                            <a:gd name="T4" fmla="*/ 0 w 84"/>
                            <a:gd name="T5" fmla="*/ 0 h 23"/>
                            <a:gd name="T6" fmla="*/ 0 w 84"/>
                            <a:gd name="T7" fmla="*/ 0 h 23"/>
                            <a:gd name="T8" fmla="*/ 0 w 84"/>
                            <a:gd name="T9" fmla="*/ 0 h 23"/>
                            <a:gd name="T10" fmla="*/ 0 w 84"/>
                            <a:gd name="T11" fmla="*/ 0 h 23"/>
                            <a:gd name="T12" fmla="*/ 0 w 84"/>
                            <a:gd name="T13" fmla="*/ 0 h 23"/>
                            <a:gd name="T14" fmla="*/ 0 w 84"/>
                            <a:gd name="T15" fmla="*/ 0 h 23"/>
                            <a:gd name="T16" fmla="*/ 0 w 84"/>
                            <a:gd name="T17" fmla="*/ 0 h 23"/>
                            <a:gd name="T18" fmla="*/ 0 w 84"/>
                            <a:gd name="T19" fmla="*/ 0 h 23"/>
                            <a:gd name="T20" fmla="*/ 0 w 84"/>
                            <a:gd name="T21" fmla="*/ 0 h 23"/>
                            <a:gd name="T22" fmla="*/ 0 w 84"/>
                            <a:gd name="T23" fmla="*/ 0 h 23"/>
                            <a:gd name="T24" fmla="*/ 0 w 84"/>
                            <a:gd name="T25" fmla="*/ 0 h 23"/>
                            <a:gd name="T26" fmla="*/ 0 w 84"/>
                            <a:gd name="T27" fmla="*/ 0 h 23"/>
                            <a:gd name="T28" fmla="*/ 0 w 84"/>
                            <a:gd name="T29" fmla="*/ 0 h 23"/>
                            <a:gd name="T30" fmla="*/ 0 w 84"/>
                            <a:gd name="T31" fmla="*/ 0 h 23"/>
                            <a:gd name="T32" fmla="*/ 0 w 84"/>
                            <a:gd name="T33" fmla="*/ 0 h 23"/>
                            <a:gd name="T34" fmla="*/ 0 w 84"/>
                            <a:gd name="T35" fmla="*/ 0 h 23"/>
                            <a:gd name="T36" fmla="*/ 0 w 84"/>
                            <a:gd name="T37" fmla="*/ 0 h 23"/>
                            <a:gd name="T38" fmla="*/ 0 w 84"/>
                            <a:gd name="T39" fmla="*/ 0 h 23"/>
                            <a:gd name="T40" fmla="*/ 0 w 84"/>
                            <a:gd name="T41" fmla="*/ 0 h 23"/>
                            <a:gd name="T42" fmla="*/ 0 w 84"/>
                            <a:gd name="T43" fmla="*/ 0 h 23"/>
                            <a:gd name="T44" fmla="*/ 0 w 84"/>
                            <a:gd name="T45" fmla="*/ 0 h 23"/>
                            <a:gd name="T46" fmla="*/ 0 w 84"/>
                            <a:gd name="T47" fmla="*/ 0 h 23"/>
                            <a:gd name="T48" fmla="*/ 0 w 84"/>
                            <a:gd name="T49" fmla="*/ 0 h 23"/>
                            <a:gd name="T50" fmla="*/ 0 w 84"/>
                            <a:gd name="T51" fmla="*/ 0 h 23"/>
                            <a:gd name="T52" fmla="*/ 0 w 84"/>
                            <a:gd name="T53" fmla="*/ 0 h 23"/>
                            <a:gd name="T54" fmla="*/ 0 w 84"/>
                            <a:gd name="T55" fmla="*/ 0 h 23"/>
                            <a:gd name="T56" fmla="*/ 0 w 84"/>
                            <a:gd name="T57" fmla="*/ 0 h 23"/>
                            <a:gd name="T58" fmla="*/ 0 w 84"/>
                            <a:gd name="T59" fmla="*/ 0 h 23"/>
                            <a:gd name="T60" fmla="*/ 0 w 84"/>
                            <a:gd name="T61" fmla="*/ 0 h 23"/>
                            <a:gd name="T62" fmla="*/ 0 w 84"/>
                            <a:gd name="T63" fmla="*/ 0 h 23"/>
                            <a:gd name="T64" fmla="*/ 0 w 84"/>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4"/>
                            <a:gd name="T100" fmla="*/ 0 h 23"/>
                            <a:gd name="T101" fmla="*/ 84 w 84"/>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4" h="23">
                              <a:moveTo>
                                <a:pt x="13" y="0"/>
                              </a:moveTo>
                              <a:lnTo>
                                <a:pt x="10" y="0"/>
                              </a:lnTo>
                              <a:lnTo>
                                <a:pt x="6" y="0"/>
                              </a:lnTo>
                              <a:lnTo>
                                <a:pt x="4" y="4"/>
                              </a:lnTo>
                              <a:lnTo>
                                <a:pt x="0" y="6"/>
                              </a:lnTo>
                              <a:lnTo>
                                <a:pt x="0" y="9"/>
                              </a:lnTo>
                              <a:lnTo>
                                <a:pt x="0" y="12"/>
                              </a:lnTo>
                              <a:lnTo>
                                <a:pt x="0" y="15"/>
                              </a:lnTo>
                              <a:lnTo>
                                <a:pt x="0" y="17"/>
                              </a:lnTo>
                              <a:lnTo>
                                <a:pt x="4" y="21"/>
                              </a:lnTo>
                              <a:lnTo>
                                <a:pt x="6" y="23"/>
                              </a:lnTo>
                              <a:lnTo>
                                <a:pt x="10" y="23"/>
                              </a:lnTo>
                              <a:lnTo>
                                <a:pt x="67" y="23"/>
                              </a:lnTo>
                              <a:lnTo>
                                <a:pt x="71" y="23"/>
                              </a:lnTo>
                              <a:lnTo>
                                <a:pt x="73" y="23"/>
                              </a:lnTo>
                              <a:lnTo>
                                <a:pt x="77" y="21"/>
                              </a:lnTo>
                              <a:lnTo>
                                <a:pt x="80" y="17"/>
                              </a:lnTo>
                              <a:lnTo>
                                <a:pt x="84" y="15"/>
                              </a:lnTo>
                              <a:lnTo>
                                <a:pt x="84" y="12"/>
                              </a:lnTo>
                              <a:lnTo>
                                <a:pt x="84" y="9"/>
                              </a:lnTo>
                              <a:lnTo>
                                <a:pt x="80" y="9"/>
                              </a:lnTo>
                              <a:lnTo>
                                <a:pt x="80" y="6"/>
                              </a:lnTo>
                              <a:lnTo>
                                <a:pt x="77" y="4"/>
                              </a:lnTo>
                              <a:lnTo>
                                <a:pt x="73" y="0"/>
                              </a:lnTo>
                              <a:lnTo>
                                <a:pt x="71"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671" name="Line 150"/>
                        <p:cNvSpPr>
                          <a:spLocks noChangeShapeType="1"/>
                        </p:cNvSpPr>
                        <p:nvPr/>
                      </p:nvSpPr>
                      <p:spPr bwMode="auto">
                        <a:xfrm>
                          <a:off x="2800" y="1649"/>
                          <a:ext cx="1" cy="1"/>
                        </a:xfrm>
                        <a:prstGeom prst="line">
                          <a:avLst/>
                        </a:prstGeom>
                        <a:noFill/>
                        <a:ln w="28575">
                          <a:solidFill>
                            <a:schemeClr val="tx1"/>
                          </a:solidFill>
                          <a:round/>
                          <a:headEnd/>
                          <a:tailEnd/>
                        </a:ln>
                      </p:spPr>
                      <p:txBody>
                        <a:bodyPr/>
                        <a:lstStyle/>
                        <a:p>
                          <a:endParaRPr lang="fr-CA"/>
                        </a:p>
                      </p:txBody>
                    </p:sp>
                    <p:sp>
                      <p:nvSpPr>
                        <p:cNvPr id="122672" name="Freeform 151"/>
                        <p:cNvSpPr>
                          <a:spLocks/>
                        </p:cNvSpPr>
                        <p:nvPr/>
                      </p:nvSpPr>
                      <p:spPr bwMode="auto">
                        <a:xfrm>
                          <a:off x="2800" y="1644"/>
                          <a:ext cx="6" cy="7"/>
                        </a:xfrm>
                        <a:custGeom>
                          <a:avLst/>
                          <a:gdLst>
                            <a:gd name="T0" fmla="*/ 0 w 26"/>
                            <a:gd name="T1" fmla="*/ 0 h 36"/>
                            <a:gd name="T2" fmla="*/ 0 w 26"/>
                            <a:gd name="T3" fmla="*/ 0 h 36"/>
                            <a:gd name="T4" fmla="*/ 0 w 26"/>
                            <a:gd name="T5" fmla="*/ 0 h 36"/>
                            <a:gd name="T6" fmla="*/ 0 w 26"/>
                            <a:gd name="T7" fmla="*/ 0 h 36"/>
                            <a:gd name="T8" fmla="*/ 0 w 26"/>
                            <a:gd name="T9" fmla="*/ 0 h 36"/>
                            <a:gd name="T10" fmla="*/ 0 w 26"/>
                            <a:gd name="T11" fmla="*/ 0 h 36"/>
                            <a:gd name="T12" fmla="*/ 0 w 26"/>
                            <a:gd name="T13" fmla="*/ 0 h 36"/>
                            <a:gd name="T14" fmla="*/ 0 w 26"/>
                            <a:gd name="T15" fmla="*/ 0 h 36"/>
                            <a:gd name="T16" fmla="*/ 0 w 26"/>
                            <a:gd name="T17" fmla="*/ 0 h 36"/>
                            <a:gd name="T18" fmla="*/ 0 w 26"/>
                            <a:gd name="T19" fmla="*/ 0 h 36"/>
                            <a:gd name="T20" fmla="*/ 0 w 26"/>
                            <a:gd name="T21" fmla="*/ 0 h 36"/>
                            <a:gd name="T22" fmla="*/ 0 w 26"/>
                            <a:gd name="T23" fmla="*/ 0 h 36"/>
                            <a:gd name="T24" fmla="*/ 0 w 26"/>
                            <a:gd name="T25" fmla="*/ 0 h 36"/>
                            <a:gd name="T26" fmla="*/ 0 w 26"/>
                            <a:gd name="T27" fmla="*/ 0 h 36"/>
                            <a:gd name="T28" fmla="*/ 0 w 26"/>
                            <a:gd name="T29" fmla="*/ 0 h 36"/>
                            <a:gd name="T30" fmla="*/ 0 w 26"/>
                            <a:gd name="T31" fmla="*/ 0 h 36"/>
                            <a:gd name="T32" fmla="*/ 0 w 26"/>
                            <a:gd name="T33" fmla="*/ 0 h 36"/>
                            <a:gd name="T34" fmla="*/ 0 w 26"/>
                            <a:gd name="T35" fmla="*/ 0 h 36"/>
                            <a:gd name="T36" fmla="*/ 0 w 26"/>
                            <a:gd name="T37" fmla="*/ 0 h 36"/>
                            <a:gd name="T38" fmla="*/ 0 w 26"/>
                            <a:gd name="T39" fmla="*/ 0 h 36"/>
                            <a:gd name="T40" fmla="*/ 0 w 26"/>
                            <a:gd name="T41" fmla="*/ 0 h 36"/>
                            <a:gd name="T42" fmla="*/ 0 w 26"/>
                            <a:gd name="T43" fmla="*/ 0 h 36"/>
                            <a:gd name="T44" fmla="*/ 0 w 26"/>
                            <a:gd name="T45" fmla="*/ 0 h 36"/>
                            <a:gd name="T46" fmla="*/ 0 w 26"/>
                            <a:gd name="T47" fmla="*/ 0 h 36"/>
                            <a:gd name="T48" fmla="*/ 0 w 26"/>
                            <a:gd name="T49" fmla="*/ 0 h 36"/>
                            <a:gd name="T50" fmla="*/ 0 w 26"/>
                            <a:gd name="T51" fmla="*/ 0 h 36"/>
                            <a:gd name="T52" fmla="*/ 0 w 26"/>
                            <a:gd name="T53" fmla="*/ 0 h 36"/>
                            <a:gd name="T54" fmla="*/ 0 w 26"/>
                            <a:gd name="T55" fmla="*/ 0 h 36"/>
                            <a:gd name="T56" fmla="*/ 0 w 26"/>
                            <a:gd name="T57" fmla="*/ 0 h 36"/>
                            <a:gd name="T58" fmla="*/ 0 w 26"/>
                            <a:gd name="T59" fmla="*/ 0 h 36"/>
                            <a:gd name="T60" fmla="*/ 0 w 26"/>
                            <a:gd name="T61" fmla="*/ 0 h 36"/>
                            <a:gd name="T62" fmla="*/ 0 w 26"/>
                            <a:gd name="T63" fmla="*/ 0 h 36"/>
                            <a:gd name="T64" fmla="*/ 0 w 26"/>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6"/>
                            <a:gd name="T101" fmla="*/ 26 w 26"/>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6">
                              <a:moveTo>
                                <a:pt x="0" y="25"/>
                              </a:moveTo>
                              <a:lnTo>
                                <a:pt x="0" y="28"/>
                              </a:lnTo>
                              <a:lnTo>
                                <a:pt x="0" y="30"/>
                              </a:lnTo>
                              <a:lnTo>
                                <a:pt x="2" y="34"/>
                              </a:lnTo>
                              <a:lnTo>
                                <a:pt x="6" y="36"/>
                              </a:lnTo>
                              <a:lnTo>
                                <a:pt x="9" y="36"/>
                              </a:lnTo>
                              <a:lnTo>
                                <a:pt x="13" y="36"/>
                              </a:lnTo>
                              <a:lnTo>
                                <a:pt x="15" y="36"/>
                              </a:lnTo>
                              <a:lnTo>
                                <a:pt x="19" y="34"/>
                              </a:lnTo>
                              <a:lnTo>
                                <a:pt x="22" y="30"/>
                              </a:lnTo>
                              <a:lnTo>
                                <a:pt x="26" y="28"/>
                              </a:lnTo>
                              <a:lnTo>
                                <a:pt x="26" y="13"/>
                              </a:lnTo>
                              <a:lnTo>
                                <a:pt x="26" y="8"/>
                              </a:lnTo>
                              <a:lnTo>
                                <a:pt x="22" y="5"/>
                              </a:lnTo>
                              <a:lnTo>
                                <a:pt x="22" y="2"/>
                              </a:lnTo>
                              <a:lnTo>
                                <a:pt x="19" y="2"/>
                              </a:lnTo>
                              <a:lnTo>
                                <a:pt x="19" y="0"/>
                              </a:lnTo>
                              <a:lnTo>
                                <a:pt x="15" y="0"/>
                              </a:lnTo>
                              <a:lnTo>
                                <a:pt x="13" y="0"/>
                              </a:lnTo>
                              <a:lnTo>
                                <a:pt x="9" y="0"/>
                              </a:lnTo>
                              <a:lnTo>
                                <a:pt x="6" y="0"/>
                              </a:lnTo>
                              <a:lnTo>
                                <a:pt x="2" y="0"/>
                              </a:lnTo>
                              <a:lnTo>
                                <a:pt x="2" y="2"/>
                              </a:lnTo>
                              <a:lnTo>
                                <a:pt x="0" y="2"/>
                              </a:lnTo>
                              <a:lnTo>
                                <a:pt x="0" y="5"/>
                              </a:lnTo>
                              <a:lnTo>
                                <a:pt x="0" y="11"/>
                              </a:lnTo>
                              <a:lnTo>
                                <a:pt x="0" y="25"/>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673" name="Line 152"/>
                        <p:cNvSpPr>
                          <a:spLocks noChangeShapeType="1"/>
                        </p:cNvSpPr>
                        <p:nvPr/>
                      </p:nvSpPr>
                      <p:spPr bwMode="auto">
                        <a:xfrm>
                          <a:off x="2803" y="1644"/>
                          <a:ext cx="1" cy="1"/>
                        </a:xfrm>
                        <a:prstGeom prst="line">
                          <a:avLst/>
                        </a:prstGeom>
                        <a:noFill/>
                        <a:ln w="28575">
                          <a:solidFill>
                            <a:schemeClr val="tx1"/>
                          </a:solidFill>
                          <a:round/>
                          <a:headEnd/>
                          <a:tailEnd/>
                        </a:ln>
                      </p:spPr>
                      <p:txBody>
                        <a:bodyPr/>
                        <a:lstStyle/>
                        <a:p>
                          <a:endParaRPr lang="fr-CA"/>
                        </a:p>
                      </p:txBody>
                    </p:sp>
                    <p:sp>
                      <p:nvSpPr>
                        <p:cNvPr id="122674" name="Freeform 153"/>
                        <p:cNvSpPr>
                          <a:spLocks/>
                        </p:cNvSpPr>
                        <p:nvPr/>
                      </p:nvSpPr>
                      <p:spPr bwMode="auto">
                        <a:xfrm>
                          <a:off x="2800" y="1644"/>
                          <a:ext cx="17" cy="3"/>
                        </a:xfrm>
                        <a:custGeom>
                          <a:avLst/>
                          <a:gdLst>
                            <a:gd name="T0" fmla="*/ 0 w 67"/>
                            <a:gd name="T1" fmla="*/ 0 h 19"/>
                            <a:gd name="T2" fmla="*/ 0 w 67"/>
                            <a:gd name="T3" fmla="*/ 0 h 19"/>
                            <a:gd name="T4" fmla="*/ 0 w 67"/>
                            <a:gd name="T5" fmla="*/ 0 h 19"/>
                            <a:gd name="T6" fmla="*/ 0 w 67"/>
                            <a:gd name="T7" fmla="*/ 0 h 19"/>
                            <a:gd name="T8" fmla="*/ 0 w 67"/>
                            <a:gd name="T9" fmla="*/ 0 h 19"/>
                            <a:gd name="T10" fmla="*/ 0 w 67"/>
                            <a:gd name="T11" fmla="*/ 0 h 19"/>
                            <a:gd name="T12" fmla="*/ 0 w 67"/>
                            <a:gd name="T13" fmla="*/ 0 h 19"/>
                            <a:gd name="T14" fmla="*/ 0 w 67"/>
                            <a:gd name="T15" fmla="*/ 0 h 19"/>
                            <a:gd name="T16" fmla="*/ 0 w 67"/>
                            <a:gd name="T17" fmla="*/ 0 h 19"/>
                            <a:gd name="T18" fmla="*/ 0 w 67"/>
                            <a:gd name="T19" fmla="*/ 0 h 19"/>
                            <a:gd name="T20" fmla="*/ 0 w 67"/>
                            <a:gd name="T21" fmla="*/ 0 h 19"/>
                            <a:gd name="T22" fmla="*/ 0 w 67"/>
                            <a:gd name="T23" fmla="*/ 0 h 19"/>
                            <a:gd name="T24" fmla="*/ 0 w 67"/>
                            <a:gd name="T25" fmla="*/ 0 h 19"/>
                            <a:gd name="T26" fmla="*/ 0 w 67"/>
                            <a:gd name="T27" fmla="*/ 0 h 19"/>
                            <a:gd name="T28" fmla="*/ 0 w 67"/>
                            <a:gd name="T29" fmla="*/ 0 h 19"/>
                            <a:gd name="T30" fmla="*/ 0 w 67"/>
                            <a:gd name="T31" fmla="*/ 0 h 19"/>
                            <a:gd name="T32" fmla="*/ 0 w 67"/>
                            <a:gd name="T33" fmla="*/ 0 h 19"/>
                            <a:gd name="T34" fmla="*/ 0 w 67"/>
                            <a:gd name="T35" fmla="*/ 0 h 19"/>
                            <a:gd name="T36" fmla="*/ 0 w 67"/>
                            <a:gd name="T37" fmla="*/ 0 h 19"/>
                            <a:gd name="T38" fmla="*/ 0 w 67"/>
                            <a:gd name="T39" fmla="*/ 0 h 19"/>
                            <a:gd name="T40" fmla="*/ 0 w 67"/>
                            <a:gd name="T41" fmla="*/ 0 h 19"/>
                            <a:gd name="T42" fmla="*/ 0 w 67"/>
                            <a:gd name="T43" fmla="*/ 0 h 19"/>
                            <a:gd name="T44" fmla="*/ 0 w 67"/>
                            <a:gd name="T45" fmla="*/ 0 h 19"/>
                            <a:gd name="T46" fmla="*/ 0 w 67"/>
                            <a:gd name="T47" fmla="*/ 0 h 19"/>
                            <a:gd name="T48" fmla="*/ 0 w 67"/>
                            <a:gd name="T49" fmla="*/ 0 h 19"/>
                            <a:gd name="T50" fmla="*/ 0 w 67"/>
                            <a:gd name="T51" fmla="*/ 0 h 19"/>
                            <a:gd name="T52" fmla="*/ 0 w 67"/>
                            <a:gd name="T53" fmla="*/ 0 h 19"/>
                            <a:gd name="T54" fmla="*/ 0 w 67"/>
                            <a:gd name="T55" fmla="*/ 0 h 19"/>
                            <a:gd name="T56" fmla="*/ 0 w 67"/>
                            <a:gd name="T57" fmla="*/ 0 h 19"/>
                            <a:gd name="T58" fmla="*/ 0 w 67"/>
                            <a:gd name="T59" fmla="*/ 0 h 19"/>
                            <a:gd name="T60" fmla="*/ 0 w 67"/>
                            <a:gd name="T61" fmla="*/ 0 h 19"/>
                            <a:gd name="T62" fmla="*/ 0 w 67"/>
                            <a:gd name="T63" fmla="*/ 0 h 19"/>
                            <a:gd name="T64" fmla="*/ 0 w 67"/>
                            <a:gd name="T65" fmla="*/ 0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19"/>
                            <a:gd name="T101" fmla="*/ 67 w 67"/>
                            <a:gd name="T102" fmla="*/ 19 h 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19">
                              <a:moveTo>
                                <a:pt x="13" y="0"/>
                              </a:moveTo>
                              <a:lnTo>
                                <a:pt x="9" y="0"/>
                              </a:lnTo>
                              <a:lnTo>
                                <a:pt x="6" y="0"/>
                              </a:lnTo>
                              <a:lnTo>
                                <a:pt x="2" y="0"/>
                              </a:lnTo>
                              <a:lnTo>
                                <a:pt x="2" y="2"/>
                              </a:lnTo>
                              <a:lnTo>
                                <a:pt x="0" y="2"/>
                              </a:lnTo>
                              <a:lnTo>
                                <a:pt x="0" y="5"/>
                              </a:lnTo>
                              <a:lnTo>
                                <a:pt x="0" y="8"/>
                              </a:lnTo>
                              <a:lnTo>
                                <a:pt x="0" y="11"/>
                              </a:lnTo>
                              <a:lnTo>
                                <a:pt x="0" y="13"/>
                              </a:lnTo>
                              <a:lnTo>
                                <a:pt x="0" y="17"/>
                              </a:lnTo>
                              <a:lnTo>
                                <a:pt x="2" y="17"/>
                              </a:lnTo>
                              <a:lnTo>
                                <a:pt x="2" y="19"/>
                              </a:lnTo>
                              <a:lnTo>
                                <a:pt x="6" y="19"/>
                              </a:lnTo>
                              <a:lnTo>
                                <a:pt x="9" y="19"/>
                              </a:lnTo>
                              <a:lnTo>
                                <a:pt x="51" y="19"/>
                              </a:lnTo>
                              <a:lnTo>
                                <a:pt x="58" y="19"/>
                              </a:lnTo>
                              <a:lnTo>
                                <a:pt x="60" y="19"/>
                              </a:lnTo>
                              <a:lnTo>
                                <a:pt x="64" y="17"/>
                              </a:lnTo>
                              <a:lnTo>
                                <a:pt x="67" y="17"/>
                              </a:lnTo>
                              <a:lnTo>
                                <a:pt x="67" y="13"/>
                              </a:lnTo>
                              <a:lnTo>
                                <a:pt x="67" y="11"/>
                              </a:lnTo>
                              <a:lnTo>
                                <a:pt x="67" y="8"/>
                              </a:lnTo>
                              <a:lnTo>
                                <a:pt x="67" y="5"/>
                              </a:lnTo>
                              <a:lnTo>
                                <a:pt x="67" y="2"/>
                              </a:lnTo>
                              <a:lnTo>
                                <a:pt x="64" y="2"/>
                              </a:lnTo>
                              <a:lnTo>
                                <a:pt x="60" y="0"/>
                              </a:lnTo>
                              <a:lnTo>
                                <a:pt x="54"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675" name="Line 154"/>
                        <p:cNvSpPr>
                          <a:spLocks noChangeShapeType="1"/>
                        </p:cNvSpPr>
                        <p:nvPr/>
                      </p:nvSpPr>
                      <p:spPr bwMode="auto">
                        <a:xfrm>
                          <a:off x="2810" y="1646"/>
                          <a:ext cx="1" cy="1"/>
                        </a:xfrm>
                        <a:prstGeom prst="line">
                          <a:avLst/>
                        </a:prstGeom>
                        <a:noFill/>
                        <a:ln w="28575">
                          <a:solidFill>
                            <a:schemeClr val="tx1"/>
                          </a:solidFill>
                          <a:round/>
                          <a:headEnd/>
                          <a:tailEnd/>
                        </a:ln>
                      </p:spPr>
                      <p:txBody>
                        <a:bodyPr/>
                        <a:lstStyle/>
                        <a:p>
                          <a:endParaRPr lang="fr-CA"/>
                        </a:p>
                      </p:txBody>
                    </p:sp>
                    <p:sp>
                      <p:nvSpPr>
                        <p:cNvPr id="122676" name="Freeform 155"/>
                        <p:cNvSpPr>
                          <a:spLocks/>
                        </p:cNvSpPr>
                        <p:nvPr/>
                      </p:nvSpPr>
                      <p:spPr bwMode="auto">
                        <a:xfrm>
                          <a:off x="2810" y="1634"/>
                          <a:ext cx="7" cy="14"/>
                        </a:xfrm>
                        <a:custGeom>
                          <a:avLst/>
                          <a:gdLst>
                            <a:gd name="T0" fmla="*/ 0 w 26"/>
                            <a:gd name="T1" fmla="*/ 0 h 70"/>
                            <a:gd name="T2" fmla="*/ 0 w 26"/>
                            <a:gd name="T3" fmla="*/ 0 h 70"/>
                            <a:gd name="T4" fmla="*/ 0 w 26"/>
                            <a:gd name="T5" fmla="*/ 0 h 70"/>
                            <a:gd name="T6" fmla="*/ 0 w 26"/>
                            <a:gd name="T7" fmla="*/ 0 h 70"/>
                            <a:gd name="T8" fmla="*/ 0 w 26"/>
                            <a:gd name="T9" fmla="*/ 0 h 70"/>
                            <a:gd name="T10" fmla="*/ 0 w 26"/>
                            <a:gd name="T11" fmla="*/ 0 h 70"/>
                            <a:gd name="T12" fmla="*/ 0 w 26"/>
                            <a:gd name="T13" fmla="*/ 0 h 70"/>
                            <a:gd name="T14" fmla="*/ 0 w 26"/>
                            <a:gd name="T15" fmla="*/ 0 h 70"/>
                            <a:gd name="T16" fmla="*/ 0 w 26"/>
                            <a:gd name="T17" fmla="*/ 0 h 70"/>
                            <a:gd name="T18" fmla="*/ 0 w 26"/>
                            <a:gd name="T19" fmla="*/ 0 h 70"/>
                            <a:gd name="T20" fmla="*/ 0 w 26"/>
                            <a:gd name="T21" fmla="*/ 0 h 70"/>
                            <a:gd name="T22" fmla="*/ 0 w 26"/>
                            <a:gd name="T23" fmla="*/ 0 h 70"/>
                            <a:gd name="T24" fmla="*/ 0 w 26"/>
                            <a:gd name="T25" fmla="*/ 0 h 70"/>
                            <a:gd name="T26" fmla="*/ 0 w 26"/>
                            <a:gd name="T27" fmla="*/ 0 h 70"/>
                            <a:gd name="T28" fmla="*/ 0 w 26"/>
                            <a:gd name="T29" fmla="*/ 0 h 70"/>
                            <a:gd name="T30" fmla="*/ 0 w 26"/>
                            <a:gd name="T31" fmla="*/ 0 h 70"/>
                            <a:gd name="T32" fmla="*/ 0 w 26"/>
                            <a:gd name="T33" fmla="*/ 0 h 70"/>
                            <a:gd name="T34" fmla="*/ 0 w 26"/>
                            <a:gd name="T35" fmla="*/ 0 h 70"/>
                            <a:gd name="T36" fmla="*/ 0 w 26"/>
                            <a:gd name="T37" fmla="*/ 0 h 70"/>
                            <a:gd name="T38" fmla="*/ 0 w 26"/>
                            <a:gd name="T39" fmla="*/ 0 h 70"/>
                            <a:gd name="T40" fmla="*/ 0 w 26"/>
                            <a:gd name="T41" fmla="*/ 0 h 70"/>
                            <a:gd name="T42" fmla="*/ 0 w 26"/>
                            <a:gd name="T43" fmla="*/ 0 h 70"/>
                            <a:gd name="T44" fmla="*/ 0 w 26"/>
                            <a:gd name="T45" fmla="*/ 0 h 70"/>
                            <a:gd name="T46" fmla="*/ 0 w 26"/>
                            <a:gd name="T47" fmla="*/ 0 h 70"/>
                            <a:gd name="T48" fmla="*/ 0 w 26"/>
                            <a:gd name="T49" fmla="*/ 0 h 70"/>
                            <a:gd name="T50" fmla="*/ 0 w 26"/>
                            <a:gd name="T51" fmla="*/ 0 h 70"/>
                            <a:gd name="T52" fmla="*/ 0 w 26"/>
                            <a:gd name="T53" fmla="*/ 0 h 70"/>
                            <a:gd name="T54" fmla="*/ 0 w 26"/>
                            <a:gd name="T55" fmla="*/ 0 h 70"/>
                            <a:gd name="T56" fmla="*/ 0 w 26"/>
                            <a:gd name="T57" fmla="*/ 0 h 70"/>
                            <a:gd name="T58" fmla="*/ 0 w 26"/>
                            <a:gd name="T59" fmla="*/ 0 h 70"/>
                            <a:gd name="T60" fmla="*/ 0 w 26"/>
                            <a:gd name="T61" fmla="*/ 0 h 70"/>
                            <a:gd name="T62" fmla="*/ 0 w 26"/>
                            <a:gd name="T63" fmla="*/ 0 h 70"/>
                            <a:gd name="T64" fmla="*/ 0 w 26"/>
                            <a:gd name="T65" fmla="*/ 0 h 7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70"/>
                            <a:gd name="T101" fmla="*/ 26 w 26"/>
                            <a:gd name="T102" fmla="*/ 70 h 7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70">
                              <a:moveTo>
                                <a:pt x="0" y="59"/>
                              </a:moveTo>
                              <a:lnTo>
                                <a:pt x="0" y="59"/>
                              </a:lnTo>
                              <a:lnTo>
                                <a:pt x="0" y="61"/>
                              </a:lnTo>
                              <a:lnTo>
                                <a:pt x="4" y="65"/>
                              </a:lnTo>
                              <a:lnTo>
                                <a:pt x="6" y="67"/>
                              </a:lnTo>
                              <a:lnTo>
                                <a:pt x="10" y="67"/>
                              </a:lnTo>
                              <a:lnTo>
                                <a:pt x="13" y="70"/>
                              </a:lnTo>
                              <a:lnTo>
                                <a:pt x="17" y="67"/>
                              </a:lnTo>
                              <a:lnTo>
                                <a:pt x="19" y="67"/>
                              </a:lnTo>
                              <a:lnTo>
                                <a:pt x="23" y="65"/>
                              </a:lnTo>
                              <a:lnTo>
                                <a:pt x="26" y="65"/>
                              </a:lnTo>
                              <a:lnTo>
                                <a:pt x="26" y="61"/>
                              </a:lnTo>
                              <a:lnTo>
                                <a:pt x="26" y="59"/>
                              </a:lnTo>
                              <a:lnTo>
                                <a:pt x="26" y="14"/>
                              </a:lnTo>
                              <a:lnTo>
                                <a:pt x="26" y="8"/>
                              </a:lnTo>
                              <a:lnTo>
                                <a:pt x="26" y="6"/>
                              </a:lnTo>
                              <a:lnTo>
                                <a:pt x="26" y="3"/>
                              </a:lnTo>
                              <a:lnTo>
                                <a:pt x="23" y="3"/>
                              </a:lnTo>
                              <a:lnTo>
                                <a:pt x="19" y="0"/>
                              </a:lnTo>
                              <a:lnTo>
                                <a:pt x="17" y="0"/>
                              </a:lnTo>
                              <a:lnTo>
                                <a:pt x="13" y="0"/>
                              </a:lnTo>
                              <a:lnTo>
                                <a:pt x="10" y="0"/>
                              </a:lnTo>
                              <a:lnTo>
                                <a:pt x="6" y="0"/>
                              </a:lnTo>
                              <a:lnTo>
                                <a:pt x="4" y="3"/>
                              </a:lnTo>
                              <a:lnTo>
                                <a:pt x="0" y="6"/>
                              </a:lnTo>
                              <a:lnTo>
                                <a:pt x="0" y="14"/>
                              </a:lnTo>
                              <a:lnTo>
                                <a:pt x="0" y="59"/>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677" name="Line 156"/>
                        <p:cNvSpPr>
                          <a:spLocks noChangeShapeType="1"/>
                        </p:cNvSpPr>
                        <p:nvPr/>
                      </p:nvSpPr>
                      <p:spPr bwMode="auto">
                        <a:xfrm>
                          <a:off x="2813" y="1634"/>
                          <a:ext cx="1" cy="1"/>
                        </a:xfrm>
                        <a:prstGeom prst="line">
                          <a:avLst/>
                        </a:prstGeom>
                        <a:noFill/>
                        <a:ln w="28575">
                          <a:solidFill>
                            <a:schemeClr val="tx1"/>
                          </a:solidFill>
                          <a:round/>
                          <a:headEnd/>
                          <a:tailEnd/>
                        </a:ln>
                      </p:spPr>
                      <p:txBody>
                        <a:bodyPr/>
                        <a:lstStyle/>
                        <a:p>
                          <a:endParaRPr lang="fr-CA"/>
                        </a:p>
                      </p:txBody>
                    </p:sp>
                    <p:sp>
                      <p:nvSpPr>
                        <p:cNvPr id="122678" name="Freeform 157"/>
                        <p:cNvSpPr>
                          <a:spLocks/>
                        </p:cNvSpPr>
                        <p:nvPr/>
                      </p:nvSpPr>
                      <p:spPr bwMode="auto">
                        <a:xfrm>
                          <a:off x="2810" y="1634"/>
                          <a:ext cx="11" cy="4"/>
                        </a:xfrm>
                        <a:custGeom>
                          <a:avLst/>
                          <a:gdLst>
                            <a:gd name="T0" fmla="*/ 0 w 41"/>
                            <a:gd name="T1" fmla="*/ 0 h 20"/>
                            <a:gd name="T2" fmla="*/ 0 w 41"/>
                            <a:gd name="T3" fmla="*/ 0 h 20"/>
                            <a:gd name="T4" fmla="*/ 0 w 41"/>
                            <a:gd name="T5" fmla="*/ 0 h 20"/>
                            <a:gd name="T6" fmla="*/ 0 w 41"/>
                            <a:gd name="T7" fmla="*/ 0 h 20"/>
                            <a:gd name="T8" fmla="*/ 0 w 41"/>
                            <a:gd name="T9" fmla="*/ 0 h 20"/>
                            <a:gd name="T10" fmla="*/ 0 w 41"/>
                            <a:gd name="T11" fmla="*/ 0 h 20"/>
                            <a:gd name="T12" fmla="*/ 0 w 41"/>
                            <a:gd name="T13" fmla="*/ 0 h 20"/>
                            <a:gd name="T14" fmla="*/ 0 w 41"/>
                            <a:gd name="T15" fmla="*/ 0 h 20"/>
                            <a:gd name="T16" fmla="*/ 0 w 41"/>
                            <a:gd name="T17" fmla="*/ 0 h 20"/>
                            <a:gd name="T18" fmla="*/ 0 w 41"/>
                            <a:gd name="T19" fmla="*/ 0 h 20"/>
                            <a:gd name="T20" fmla="*/ 0 w 41"/>
                            <a:gd name="T21" fmla="*/ 0 h 20"/>
                            <a:gd name="T22" fmla="*/ 0 w 41"/>
                            <a:gd name="T23" fmla="*/ 0 h 20"/>
                            <a:gd name="T24" fmla="*/ 0 w 41"/>
                            <a:gd name="T25" fmla="*/ 0 h 20"/>
                            <a:gd name="T26" fmla="*/ 0 w 41"/>
                            <a:gd name="T27" fmla="*/ 0 h 20"/>
                            <a:gd name="T28" fmla="*/ 0 w 41"/>
                            <a:gd name="T29" fmla="*/ 0 h 20"/>
                            <a:gd name="T30" fmla="*/ 0 w 41"/>
                            <a:gd name="T31" fmla="*/ 0 h 20"/>
                            <a:gd name="T32" fmla="*/ 0 w 41"/>
                            <a:gd name="T33" fmla="*/ 0 h 20"/>
                            <a:gd name="T34" fmla="*/ 0 w 41"/>
                            <a:gd name="T35" fmla="*/ 0 h 20"/>
                            <a:gd name="T36" fmla="*/ 0 w 41"/>
                            <a:gd name="T37" fmla="*/ 0 h 20"/>
                            <a:gd name="T38" fmla="*/ 0 w 41"/>
                            <a:gd name="T39" fmla="*/ 0 h 20"/>
                            <a:gd name="T40" fmla="*/ 0 w 41"/>
                            <a:gd name="T41" fmla="*/ 0 h 20"/>
                            <a:gd name="T42" fmla="*/ 0 w 41"/>
                            <a:gd name="T43" fmla="*/ 0 h 20"/>
                            <a:gd name="T44" fmla="*/ 0 w 41"/>
                            <a:gd name="T45" fmla="*/ 0 h 20"/>
                            <a:gd name="T46" fmla="*/ 0 w 41"/>
                            <a:gd name="T47" fmla="*/ 0 h 20"/>
                            <a:gd name="T48" fmla="*/ 0 w 41"/>
                            <a:gd name="T49" fmla="*/ 0 h 20"/>
                            <a:gd name="T50" fmla="*/ 0 w 41"/>
                            <a:gd name="T51" fmla="*/ 0 h 20"/>
                            <a:gd name="T52" fmla="*/ 0 w 41"/>
                            <a:gd name="T53" fmla="*/ 0 h 20"/>
                            <a:gd name="T54" fmla="*/ 0 w 41"/>
                            <a:gd name="T55" fmla="*/ 0 h 20"/>
                            <a:gd name="T56" fmla="*/ 0 w 41"/>
                            <a:gd name="T57" fmla="*/ 0 h 20"/>
                            <a:gd name="T58" fmla="*/ 0 w 41"/>
                            <a:gd name="T59" fmla="*/ 0 h 20"/>
                            <a:gd name="T60" fmla="*/ 0 w 41"/>
                            <a:gd name="T61" fmla="*/ 0 h 20"/>
                            <a:gd name="T62" fmla="*/ 0 w 41"/>
                            <a:gd name="T63" fmla="*/ 0 h 20"/>
                            <a:gd name="T64" fmla="*/ 0 w 41"/>
                            <a:gd name="T65" fmla="*/ 0 h 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0"/>
                            <a:gd name="T101" fmla="*/ 41 w 41"/>
                            <a:gd name="T102" fmla="*/ 20 h 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0">
                              <a:moveTo>
                                <a:pt x="13" y="0"/>
                              </a:moveTo>
                              <a:lnTo>
                                <a:pt x="10" y="0"/>
                              </a:lnTo>
                              <a:lnTo>
                                <a:pt x="6" y="0"/>
                              </a:lnTo>
                              <a:lnTo>
                                <a:pt x="4" y="3"/>
                              </a:lnTo>
                              <a:lnTo>
                                <a:pt x="0" y="6"/>
                              </a:lnTo>
                              <a:lnTo>
                                <a:pt x="0" y="8"/>
                              </a:lnTo>
                              <a:lnTo>
                                <a:pt x="0" y="12"/>
                              </a:lnTo>
                              <a:lnTo>
                                <a:pt x="0" y="14"/>
                              </a:lnTo>
                              <a:lnTo>
                                <a:pt x="4" y="16"/>
                              </a:lnTo>
                              <a:lnTo>
                                <a:pt x="6" y="20"/>
                              </a:lnTo>
                              <a:lnTo>
                                <a:pt x="10" y="20"/>
                              </a:lnTo>
                              <a:lnTo>
                                <a:pt x="23" y="20"/>
                              </a:lnTo>
                              <a:lnTo>
                                <a:pt x="30" y="20"/>
                              </a:lnTo>
                              <a:lnTo>
                                <a:pt x="32" y="20"/>
                              </a:lnTo>
                              <a:lnTo>
                                <a:pt x="35" y="20"/>
                              </a:lnTo>
                              <a:lnTo>
                                <a:pt x="39" y="16"/>
                              </a:lnTo>
                              <a:lnTo>
                                <a:pt x="39" y="14"/>
                              </a:lnTo>
                              <a:lnTo>
                                <a:pt x="41" y="12"/>
                              </a:lnTo>
                              <a:lnTo>
                                <a:pt x="41" y="8"/>
                              </a:lnTo>
                              <a:lnTo>
                                <a:pt x="39" y="6"/>
                              </a:lnTo>
                              <a:lnTo>
                                <a:pt x="39" y="3"/>
                              </a:lnTo>
                              <a:lnTo>
                                <a:pt x="35" y="0"/>
                              </a:lnTo>
                              <a:lnTo>
                                <a:pt x="32"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679" name="Line 158"/>
                        <p:cNvSpPr>
                          <a:spLocks noChangeShapeType="1"/>
                        </p:cNvSpPr>
                        <p:nvPr/>
                      </p:nvSpPr>
                      <p:spPr bwMode="auto">
                        <a:xfrm>
                          <a:off x="2814" y="1636"/>
                          <a:ext cx="1" cy="1"/>
                        </a:xfrm>
                        <a:prstGeom prst="line">
                          <a:avLst/>
                        </a:prstGeom>
                        <a:noFill/>
                        <a:ln w="28575">
                          <a:solidFill>
                            <a:schemeClr val="tx1"/>
                          </a:solidFill>
                          <a:round/>
                          <a:headEnd/>
                          <a:tailEnd/>
                        </a:ln>
                      </p:spPr>
                      <p:txBody>
                        <a:bodyPr/>
                        <a:lstStyle/>
                        <a:p>
                          <a:endParaRPr lang="fr-CA"/>
                        </a:p>
                      </p:txBody>
                    </p:sp>
                    <p:sp>
                      <p:nvSpPr>
                        <p:cNvPr id="122680" name="Freeform 159"/>
                        <p:cNvSpPr>
                          <a:spLocks/>
                        </p:cNvSpPr>
                        <p:nvPr/>
                      </p:nvSpPr>
                      <p:spPr bwMode="auto">
                        <a:xfrm>
                          <a:off x="2814" y="1631"/>
                          <a:ext cx="7" cy="7"/>
                        </a:xfrm>
                        <a:custGeom>
                          <a:avLst/>
                          <a:gdLst>
                            <a:gd name="T0" fmla="*/ 0 w 24"/>
                            <a:gd name="T1" fmla="*/ 0 h 39"/>
                            <a:gd name="T2" fmla="*/ 0 w 24"/>
                            <a:gd name="T3" fmla="*/ 0 h 39"/>
                            <a:gd name="T4" fmla="*/ 0 w 24"/>
                            <a:gd name="T5" fmla="*/ 0 h 39"/>
                            <a:gd name="T6" fmla="*/ 0 w 24"/>
                            <a:gd name="T7" fmla="*/ 0 h 39"/>
                            <a:gd name="T8" fmla="*/ 0 w 24"/>
                            <a:gd name="T9" fmla="*/ 0 h 39"/>
                            <a:gd name="T10" fmla="*/ 0 w 24"/>
                            <a:gd name="T11" fmla="*/ 0 h 39"/>
                            <a:gd name="T12" fmla="*/ 0 w 24"/>
                            <a:gd name="T13" fmla="*/ 0 h 39"/>
                            <a:gd name="T14" fmla="*/ 0 w 24"/>
                            <a:gd name="T15" fmla="*/ 0 h 39"/>
                            <a:gd name="T16" fmla="*/ 0 w 24"/>
                            <a:gd name="T17" fmla="*/ 0 h 39"/>
                            <a:gd name="T18" fmla="*/ 0 w 24"/>
                            <a:gd name="T19" fmla="*/ 0 h 39"/>
                            <a:gd name="T20" fmla="*/ 0 w 24"/>
                            <a:gd name="T21" fmla="*/ 0 h 39"/>
                            <a:gd name="T22" fmla="*/ 0 w 24"/>
                            <a:gd name="T23" fmla="*/ 0 h 39"/>
                            <a:gd name="T24" fmla="*/ 0 w 24"/>
                            <a:gd name="T25" fmla="*/ 0 h 39"/>
                            <a:gd name="T26" fmla="*/ 0 w 24"/>
                            <a:gd name="T27" fmla="*/ 0 h 39"/>
                            <a:gd name="T28" fmla="*/ 0 w 24"/>
                            <a:gd name="T29" fmla="*/ 0 h 39"/>
                            <a:gd name="T30" fmla="*/ 0 w 24"/>
                            <a:gd name="T31" fmla="*/ 0 h 39"/>
                            <a:gd name="T32" fmla="*/ 0 w 24"/>
                            <a:gd name="T33" fmla="*/ 0 h 39"/>
                            <a:gd name="T34" fmla="*/ 0 w 24"/>
                            <a:gd name="T35" fmla="*/ 0 h 39"/>
                            <a:gd name="T36" fmla="*/ 0 w 24"/>
                            <a:gd name="T37" fmla="*/ 0 h 39"/>
                            <a:gd name="T38" fmla="*/ 0 w 24"/>
                            <a:gd name="T39" fmla="*/ 0 h 39"/>
                            <a:gd name="T40" fmla="*/ 0 w 24"/>
                            <a:gd name="T41" fmla="*/ 0 h 39"/>
                            <a:gd name="T42" fmla="*/ 0 w 24"/>
                            <a:gd name="T43" fmla="*/ 0 h 39"/>
                            <a:gd name="T44" fmla="*/ 0 w 24"/>
                            <a:gd name="T45" fmla="*/ 0 h 39"/>
                            <a:gd name="T46" fmla="*/ 0 w 24"/>
                            <a:gd name="T47" fmla="*/ 0 h 39"/>
                            <a:gd name="T48" fmla="*/ 0 w 24"/>
                            <a:gd name="T49" fmla="*/ 0 h 39"/>
                            <a:gd name="T50" fmla="*/ 0 w 24"/>
                            <a:gd name="T51" fmla="*/ 0 h 39"/>
                            <a:gd name="T52" fmla="*/ 0 w 24"/>
                            <a:gd name="T53" fmla="*/ 0 h 39"/>
                            <a:gd name="T54" fmla="*/ 0 w 24"/>
                            <a:gd name="T55" fmla="*/ 0 h 39"/>
                            <a:gd name="T56" fmla="*/ 0 w 24"/>
                            <a:gd name="T57" fmla="*/ 0 h 39"/>
                            <a:gd name="T58" fmla="*/ 0 w 24"/>
                            <a:gd name="T59" fmla="*/ 0 h 39"/>
                            <a:gd name="T60" fmla="*/ 0 w 24"/>
                            <a:gd name="T61" fmla="*/ 0 h 39"/>
                            <a:gd name="T62" fmla="*/ 0 w 24"/>
                            <a:gd name="T63" fmla="*/ 0 h 39"/>
                            <a:gd name="T64" fmla="*/ 0 w 24"/>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
                            <a:gd name="T100" fmla="*/ 0 h 39"/>
                            <a:gd name="T101" fmla="*/ 24 w 24"/>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 h="39">
                              <a:moveTo>
                                <a:pt x="0" y="29"/>
                              </a:moveTo>
                              <a:lnTo>
                                <a:pt x="0" y="29"/>
                              </a:lnTo>
                              <a:lnTo>
                                <a:pt x="0" y="31"/>
                              </a:lnTo>
                              <a:lnTo>
                                <a:pt x="0" y="33"/>
                              </a:lnTo>
                              <a:lnTo>
                                <a:pt x="2" y="33"/>
                              </a:lnTo>
                              <a:lnTo>
                                <a:pt x="2" y="37"/>
                              </a:lnTo>
                              <a:lnTo>
                                <a:pt x="6" y="37"/>
                              </a:lnTo>
                              <a:lnTo>
                                <a:pt x="9" y="37"/>
                              </a:lnTo>
                              <a:lnTo>
                                <a:pt x="13" y="39"/>
                              </a:lnTo>
                              <a:lnTo>
                                <a:pt x="13" y="37"/>
                              </a:lnTo>
                              <a:lnTo>
                                <a:pt x="15" y="37"/>
                              </a:lnTo>
                              <a:lnTo>
                                <a:pt x="18" y="37"/>
                              </a:lnTo>
                              <a:lnTo>
                                <a:pt x="22" y="33"/>
                              </a:lnTo>
                              <a:lnTo>
                                <a:pt x="22" y="31"/>
                              </a:lnTo>
                              <a:lnTo>
                                <a:pt x="24" y="29"/>
                              </a:lnTo>
                              <a:lnTo>
                                <a:pt x="24" y="14"/>
                              </a:lnTo>
                              <a:lnTo>
                                <a:pt x="24" y="8"/>
                              </a:lnTo>
                              <a:lnTo>
                                <a:pt x="22" y="6"/>
                              </a:lnTo>
                              <a:lnTo>
                                <a:pt x="22" y="3"/>
                              </a:lnTo>
                              <a:lnTo>
                                <a:pt x="18" y="3"/>
                              </a:lnTo>
                              <a:lnTo>
                                <a:pt x="15" y="0"/>
                              </a:lnTo>
                              <a:lnTo>
                                <a:pt x="13" y="0"/>
                              </a:lnTo>
                              <a:lnTo>
                                <a:pt x="9" y="0"/>
                              </a:lnTo>
                              <a:lnTo>
                                <a:pt x="6" y="0"/>
                              </a:lnTo>
                              <a:lnTo>
                                <a:pt x="2" y="3"/>
                              </a:lnTo>
                              <a:lnTo>
                                <a:pt x="0" y="6"/>
                              </a:lnTo>
                              <a:lnTo>
                                <a:pt x="0" y="14"/>
                              </a:lnTo>
                              <a:lnTo>
                                <a:pt x="0" y="29"/>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681" name="Line 160"/>
                        <p:cNvSpPr>
                          <a:spLocks noChangeShapeType="1"/>
                        </p:cNvSpPr>
                        <p:nvPr/>
                      </p:nvSpPr>
                      <p:spPr bwMode="auto">
                        <a:xfrm>
                          <a:off x="2818" y="1631"/>
                          <a:ext cx="1" cy="1"/>
                        </a:xfrm>
                        <a:prstGeom prst="line">
                          <a:avLst/>
                        </a:prstGeom>
                        <a:noFill/>
                        <a:ln w="28575">
                          <a:solidFill>
                            <a:schemeClr val="tx1"/>
                          </a:solidFill>
                          <a:round/>
                          <a:headEnd/>
                          <a:tailEnd/>
                        </a:ln>
                      </p:spPr>
                      <p:txBody>
                        <a:bodyPr/>
                        <a:lstStyle/>
                        <a:p>
                          <a:endParaRPr lang="fr-CA"/>
                        </a:p>
                      </p:txBody>
                    </p:sp>
                    <p:sp>
                      <p:nvSpPr>
                        <p:cNvPr id="122682" name="Freeform 161"/>
                        <p:cNvSpPr>
                          <a:spLocks/>
                        </p:cNvSpPr>
                        <p:nvPr/>
                      </p:nvSpPr>
                      <p:spPr bwMode="auto">
                        <a:xfrm>
                          <a:off x="2814" y="1631"/>
                          <a:ext cx="14" cy="4"/>
                        </a:xfrm>
                        <a:custGeom>
                          <a:avLst/>
                          <a:gdLst>
                            <a:gd name="T0" fmla="*/ 0 w 54"/>
                            <a:gd name="T1" fmla="*/ 0 h 23"/>
                            <a:gd name="T2" fmla="*/ 0 w 54"/>
                            <a:gd name="T3" fmla="*/ 0 h 23"/>
                            <a:gd name="T4" fmla="*/ 0 w 54"/>
                            <a:gd name="T5" fmla="*/ 0 h 23"/>
                            <a:gd name="T6" fmla="*/ 0 w 54"/>
                            <a:gd name="T7" fmla="*/ 0 h 23"/>
                            <a:gd name="T8" fmla="*/ 0 w 54"/>
                            <a:gd name="T9" fmla="*/ 0 h 23"/>
                            <a:gd name="T10" fmla="*/ 0 w 54"/>
                            <a:gd name="T11" fmla="*/ 0 h 23"/>
                            <a:gd name="T12" fmla="*/ 0 w 54"/>
                            <a:gd name="T13" fmla="*/ 0 h 23"/>
                            <a:gd name="T14" fmla="*/ 0 w 54"/>
                            <a:gd name="T15" fmla="*/ 0 h 23"/>
                            <a:gd name="T16" fmla="*/ 0 w 54"/>
                            <a:gd name="T17" fmla="*/ 0 h 23"/>
                            <a:gd name="T18" fmla="*/ 0 w 54"/>
                            <a:gd name="T19" fmla="*/ 0 h 23"/>
                            <a:gd name="T20" fmla="*/ 0 w 54"/>
                            <a:gd name="T21" fmla="*/ 0 h 23"/>
                            <a:gd name="T22" fmla="*/ 0 w 54"/>
                            <a:gd name="T23" fmla="*/ 0 h 23"/>
                            <a:gd name="T24" fmla="*/ 0 w 54"/>
                            <a:gd name="T25" fmla="*/ 0 h 23"/>
                            <a:gd name="T26" fmla="*/ 0 w 54"/>
                            <a:gd name="T27" fmla="*/ 0 h 23"/>
                            <a:gd name="T28" fmla="*/ 0 w 54"/>
                            <a:gd name="T29" fmla="*/ 0 h 23"/>
                            <a:gd name="T30" fmla="*/ 0 w 54"/>
                            <a:gd name="T31" fmla="*/ 0 h 23"/>
                            <a:gd name="T32" fmla="*/ 0 w 54"/>
                            <a:gd name="T33" fmla="*/ 0 h 23"/>
                            <a:gd name="T34" fmla="*/ 0 w 54"/>
                            <a:gd name="T35" fmla="*/ 0 h 23"/>
                            <a:gd name="T36" fmla="*/ 0 w 54"/>
                            <a:gd name="T37" fmla="*/ 0 h 23"/>
                            <a:gd name="T38" fmla="*/ 0 w 54"/>
                            <a:gd name="T39" fmla="*/ 0 h 23"/>
                            <a:gd name="T40" fmla="*/ 0 w 54"/>
                            <a:gd name="T41" fmla="*/ 0 h 23"/>
                            <a:gd name="T42" fmla="*/ 0 w 54"/>
                            <a:gd name="T43" fmla="*/ 0 h 23"/>
                            <a:gd name="T44" fmla="*/ 0 w 54"/>
                            <a:gd name="T45" fmla="*/ 0 h 23"/>
                            <a:gd name="T46" fmla="*/ 0 w 54"/>
                            <a:gd name="T47" fmla="*/ 0 h 23"/>
                            <a:gd name="T48" fmla="*/ 0 w 54"/>
                            <a:gd name="T49" fmla="*/ 0 h 23"/>
                            <a:gd name="T50" fmla="*/ 0 w 54"/>
                            <a:gd name="T51" fmla="*/ 0 h 23"/>
                            <a:gd name="T52" fmla="*/ 0 w 54"/>
                            <a:gd name="T53" fmla="*/ 0 h 23"/>
                            <a:gd name="T54" fmla="*/ 0 w 54"/>
                            <a:gd name="T55" fmla="*/ 0 h 23"/>
                            <a:gd name="T56" fmla="*/ 0 w 54"/>
                            <a:gd name="T57" fmla="*/ 0 h 23"/>
                            <a:gd name="T58" fmla="*/ 0 w 54"/>
                            <a:gd name="T59" fmla="*/ 0 h 23"/>
                            <a:gd name="T60" fmla="*/ 0 w 54"/>
                            <a:gd name="T61" fmla="*/ 0 h 23"/>
                            <a:gd name="T62" fmla="*/ 0 w 54"/>
                            <a:gd name="T63" fmla="*/ 0 h 23"/>
                            <a:gd name="T64" fmla="*/ 0 w 54"/>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3"/>
                            <a:gd name="T101" fmla="*/ 54 w 54"/>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3">
                              <a:moveTo>
                                <a:pt x="13" y="0"/>
                              </a:moveTo>
                              <a:lnTo>
                                <a:pt x="9" y="0"/>
                              </a:lnTo>
                              <a:lnTo>
                                <a:pt x="6" y="0"/>
                              </a:lnTo>
                              <a:lnTo>
                                <a:pt x="2" y="3"/>
                              </a:lnTo>
                              <a:lnTo>
                                <a:pt x="0" y="6"/>
                              </a:lnTo>
                              <a:lnTo>
                                <a:pt x="0" y="8"/>
                              </a:lnTo>
                              <a:lnTo>
                                <a:pt x="0" y="12"/>
                              </a:lnTo>
                              <a:lnTo>
                                <a:pt x="0" y="14"/>
                              </a:lnTo>
                              <a:lnTo>
                                <a:pt x="0" y="17"/>
                              </a:lnTo>
                              <a:lnTo>
                                <a:pt x="2" y="20"/>
                              </a:lnTo>
                              <a:lnTo>
                                <a:pt x="6" y="23"/>
                              </a:lnTo>
                              <a:lnTo>
                                <a:pt x="9" y="23"/>
                              </a:lnTo>
                              <a:lnTo>
                                <a:pt x="37" y="23"/>
                              </a:lnTo>
                              <a:lnTo>
                                <a:pt x="44" y="23"/>
                              </a:lnTo>
                              <a:lnTo>
                                <a:pt x="47" y="20"/>
                              </a:lnTo>
                              <a:lnTo>
                                <a:pt x="50" y="20"/>
                              </a:lnTo>
                              <a:lnTo>
                                <a:pt x="50" y="17"/>
                              </a:lnTo>
                              <a:lnTo>
                                <a:pt x="50" y="14"/>
                              </a:lnTo>
                              <a:lnTo>
                                <a:pt x="54" y="14"/>
                              </a:lnTo>
                              <a:lnTo>
                                <a:pt x="54" y="12"/>
                              </a:lnTo>
                              <a:lnTo>
                                <a:pt x="54" y="8"/>
                              </a:lnTo>
                              <a:lnTo>
                                <a:pt x="50" y="6"/>
                              </a:lnTo>
                              <a:lnTo>
                                <a:pt x="50" y="3"/>
                              </a:lnTo>
                              <a:lnTo>
                                <a:pt x="47" y="3"/>
                              </a:lnTo>
                              <a:lnTo>
                                <a:pt x="44" y="0"/>
                              </a:lnTo>
                              <a:lnTo>
                                <a:pt x="41"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683" name="Line 162"/>
                        <p:cNvSpPr>
                          <a:spLocks noChangeShapeType="1"/>
                        </p:cNvSpPr>
                        <p:nvPr/>
                      </p:nvSpPr>
                      <p:spPr bwMode="auto">
                        <a:xfrm>
                          <a:off x="2822" y="1633"/>
                          <a:ext cx="1" cy="1"/>
                        </a:xfrm>
                        <a:prstGeom prst="line">
                          <a:avLst/>
                        </a:prstGeom>
                        <a:noFill/>
                        <a:ln w="28575">
                          <a:solidFill>
                            <a:schemeClr val="tx1"/>
                          </a:solidFill>
                          <a:round/>
                          <a:headEnd/>
                          <a:tailEnd/>
                        </a:ln>
                      </p:spPr>
                      <p:txBody>
                        <a:bodyPr/>
                        <a:lstStyle/>
                        <a:p>
                          <a:endParaRPr lang="fr-CA"/>
                        </a:p>
                      </p:txBody>
                    </p:sp>
                    <p:sp>
                      <p:nvSpPr>
                        <p:cNvPr id="122684" name="Freeform 163"/>
                        <p:cNvSpPr>
                          <a:spLocks/>
                        </p:cNvSpPr>
                        <p:nvPr/>
                      </p:nvSpPr>
                      <p:spPr bwMode="auto">
                        <a:xfrm>
                          <a:off x="2822" y="1624"/>
                          <a:ext cx="6" cy="11"/>
                        </a:xfrm>
                        <a:custGeom>
                          <a:avLst/>
                          <a:gdLst>
                            <a:gd name="T0" fmla="*/ 0 w 26"/>
                            <a:gd name="T1" fmla="*/ 0 h 54"/>
                            <a:gd name="T2" fmla="*/ 0 w 26"/>
                            <a:gd name="T3" fmla="*/ 0 h 54"/>
                            <a:gd name="T4" fmla="*/ 0 w 26"/>
                            <a:gd name="T5" fmla="*/ 0 h 54"/>
                            <a:gd name="T6" fmla="*/ 0 w 26"/>
                            <a:gd name="T7" fmla="*/ 0 h 54"/>
                            <a:gd name="T8" fmla="*/ 0 w 26"/>
                            <a:gd name="T9" fmla="*/ 0 h 54"/>
                            <a:gd name="T10" fmla="*/ 0 w 26"/>
                            <a:gd name="T11" fmla="*/ 0 h 54"/>
                            <a:gd name="T12" fmla="*/ 0 w 26"/>
                            <a:gd name="T13" fmla="*/ 0 h 54"/>
                            <a:gd name="T14" fmla="*/ 0 w 26"/>
                            <a:gd name="T15" fmla="*/ 0 h 54"/>
                            <a:gd name="T16" fmla="*/ 0 w 26"/>
                            <a:gd name="T17" fmla="*/ 0 h 54"/>
                            <a:gd name="T18" fmla="*/ 0 w 26"/>
                            <a:gd name="T19" fmla="*/ 0 h 54"/>
                            <a:gd name="T20" fmla="*/ 0 w 26"/>
                            <a:gd name="T21" fmla="*/ 0 h 54"/>
                            <a:gd name="T22" fmla="*/ 0 w 26"/>
                            <a:gd name="T23" fmla="*/ 0 h 54"/>
                            <a:gd name="T24" fmla="*/ 0 w 26"/>
                            <a:gd name="T25" fmla="*/ 0 h 54"/>
                            <a:gd name="T26" fmla="*/ 0 w 26"/>
                            <a:gd name="T27" fmla="*/ 0 h 54"/>
                            <a:gd name="T28" fmla="*/ 0 w 26"/>
                            <a:gd name="T29" fmla="*/ 0 h 54"/>
                            <a:gd name="T30" fmla="*/ 0 w 26"/>
                            <a:gd name="T31" fmla="*/ 0 h 54"/>
                            <a:gd name="T32" fmla="*/ 0 w 26"/>
                            <a:gd name="T33" fmla="*/ 0 h 54"/>
                            <a:gd name="T34" fmla="*/ 0 w 26"/>
                            <a:gd name="T35" fmla="*/ 0 h 54"/>
                            <a:gd name="T36" fmla="*/ 0 w 26"/>
                            <a:gd name="T37" fmla="*/ 0 h 54"/>
                            <a:gd name="T38" fmla="*/ 0 w 26"/>
                            <a:gd name="T39" fmla="*/ 0 h 54"/>
                            <a:gd name="T40" fmla="*/ 0 w 26"/>
                            <a:gd name="T41" fmla="*/ 0 h 54"/>
                            <a:gd name="T42" fmla="*/ 0 w 26"/>
                            <a:gd name="T43" fmla="*/ 0 h 54"/>
                            <a:gd name="T44" fmla="*/ 0 w 26"/>
                            <a:gd name="T45" fmla="*/ 0 h 54"/>
                            <a:gd name="T46" fmla="*/ 0 w 26"/>
                            <a:gd name="T47" fmla="*/ 0 h 54"/>
                            <a:gd name="T48" fmla="*/ 0 w 26"/>
                            <a:gd name="T49" fmla="*/ 0 h 54"/>
                            <a:gd name="T50" fmla="*/ 0 w 26"/>
                            <a:gd name="T51" fmla="*/ 0 h 54"/>
                            <a:gd name="T52" fmla="*/ 0 w 26"/>
                            <a:gd name="T53" fmla="*/ 0 h 54"/>
                            <a:gd name="T54" fmla="*/ 0 w 26"/>
                            <a:gd name="T55" fmla="*/ 0 h 54"/>
                            <a:gd name="T56" fmla="*/ 0 w 26"/>
                            <a:gd name="T57" fmla="*/ 0 h 54"/>
                            <a:gd name="T58" fmla="*/ 0 w 26"/>
                            <a:gd name="T59" fmla="*/ 0 h 54"/>
                            <a:gd name="T60" fmla="*/ 0 w 26"/>
                            <a:gd name="T61" fmla="*/ 0 h 54"/>
                            <a:gd name="T62" fmla="*/ 0 w 26"/>
                            <a:gd name="T63" fmla="*/ 0 h 54"/>
                            <a:gd name="T64" fmla="*/ 0 w 26"/>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4"/>
                            <a:gd name="T101" fmla="*/ 26 w 26"/>
                            <a:gd name="T102" fmla="*/ 54 h 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4">
                              <a:moveTo>
                                <a:pt x="0" y="43"/>
                              </a:moveTo>
                              <a:lnTo>
                                <a:pt x="0" y="45"/>
                              </a:lnTo>
                              <a:lnTo>
                                <a:pt x="0" y="48"/>
                              </a:lnTo>
                              <a:lnTo>
                                <a:pt x="3" y="51"/>
                              </a:lnTo>
                              <a:lnTo>
                                <a:pt x="7" y="51"/>
                              </a:lnTo>
                              <a:lnTo>
                                <a:pt x="7" y="54"/>
                              </a:lnTo>
                              <a:lnTo>
                                <a:pt x="9" y="54"/>
                              </a:lnTo>
                              <a:lnTo>
                                <a:pt x="13" y="54"/>
                              </a:lnTo>
                              <a:lnTo>
                                <a:pt x="16" y="54"/>
                              </a:lnTo>
                              <a:lnTo>
                                <a:pt x="19" y="51"/>
                              </a:lnTo>
                              <a:lnTo>
                                <a:pt x="22" y="51"/>
                              </a:lnTo>
                              <a:lnTo>
                                <a:pt x="22" y="48"/>
                              </a:lnTo>
                              <a:lnTo>
                                <a:pt x="22" y="45"/>
                              </a:lnTo>
                              <a:lnTo>
                                <a:pt x="26" y="45"/>
                              </a:lnTo>
                              <a:lnTo>
                                <a:pt x="26" y="15"/>
                              </a:lnTo>
                              <a:lnTo>
                                <a:pt x="26" y="9"/>
                              </a:lnTo>
                              <a:lnTo>
                                <a:pt x="22" y="6"/>
                              </a:lnTo>
                              <a:lnTo>
                                <a:pt x="22" y="3"/>
                              </a:lnTo>
                              <a:lnTo>
                                <a:pt x="19" y="0"/>
                              </a:lnTo>
                              <a:lnTo>
                                <a:pt x="16" y="0"/>
                              </a:lnTo>
                              <a:lnTo>
                                <a:pt x="13" y="0"/>
                              </a:lnTo>
                              <a:lnTo>
                                <a:pt x="9" y="0"/>
                              </a:lnTo>
                              <a:lnTo>
                                <a:pt x="7" y="0"/>
                              </a:lnTo>
                              <a:lnTo>
                                <a:pt x="3" y="3"/>
                              </a:lnTo>
                              <a:lnTo>
                                <a:pt x="0" y="3"/>
                              </a:lnTo>
                              <a:lnTo>
                                <a:pt x="0" y="6"/>
                              </a:lnTo>
                              <a:lnTo>
                                <a:pt x="0" y="11"/>
                              </a:lnTo>
                              <a:lnTo>
                                <a:pt x="0" y="43"/>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685" name="Line 164"/>
                        <p:cNvSpPr>
                          <a:spLocks noChangeShapeType="1"/>
                        </p:cNvSpPr>
                        <p:nvPr/>
                      </p:nvSpPr>
                      <p:spPr bwMode="auto">
                        <a:xfrm>
                          <a:off x="2825" y="1624"/>
                          <a:ext cx="1" cy="1"/>
                        </a:xfrm>
                        <a:prstGeom prst="line">
                          <a:avLst/>
                        </a:prstGeom>
                        <a:noFill/>
                        <a:ln w="28575">
                          <a:solidFill>
                            <a:schemeClr val="tx1"/>
                          </a:solidFill>
                          <a:round/>
                          <a:headEnd/>
                          <a:tailEnd/>
                        </a:ln>
                      </p:spPr>
                      <p:txBody>
                        <a:bodyPr/>
                        <a:lstStyle/>
                        <a:p>
                          <a:endParaRPr lang="fr-CA"/>
                        </a:p>
                      </p:txBody>
                    </p:sp>
                    <p:sp>
                      <p:nvSpPr>
                        <p:cNvPr id="122686" name="Freeform 165"/>
                        <p:cNvSpPr>
                          <a:spLocks/>
                        </p:cNvSpPr>
                        <p:nvPr/>
                      </p:nvSpPr>
                      <p:spPr bwMode="auto">
                        <a:xfrm>
                          <a:off x="2822" y="1624"/>
                          <a:ext cx="9" cy="4"/>
                        </a:xfrm>
                        <a:custGeom>
                          <a:avLst/>
                          <a:gdLst>
                            <a:gd name="T0" fmla="*/ 0 w 39"/>
                            <a:gd name="T1" fmla="*/ 0 h 20"/>
                            <a:gd name="T2" fmla="*/ 0 w 39"/>
                            <a:gd name="T3" fmla="*/ 0 h 20"/>
                            <a:gd name="T4" fmla="*/ 0 w 39"/>
                            <a:gd name="T5" fmla="*/ 0 h 20"/>
                            <a:gd name="T6" fmla="*/ 0 w 39"/>
                            <a:gd name="T7" fmla="*/ 0 h 20"/>
                            <a:gd name="T8" fmla="*/ 0 w 39"/>
                            <a:gd name="T9" fmla="*/ 0 h 20"/>
                            <a:gd name="T10" fmla="*/ 0 w 39"/>
                            <a:gd name="T11" fmla="*/ 0 h 20"/>
                            <a:gd name="T12" fmla="*/ 0 w 39"/>
                            <a:gd name="T13" fmla="*/ 0 h 20"/>
                            <a:gd name="T14" fmla="*/ 0 w 39"/>
                            <a:gd name="T15" fmla="*/ 0 h 20"/>
                            <a:gd name="T16" fmla="*/ 0 w 39"/>
                            <a:gd name="T17" fmla="*/ 0 h 20"/>
                            <a:gd name="T18" fmla="*/ 0 w 39"/>
                            <a:gd name="T19" fmla="*/ 0 h 20"/>
                            <a:gd name="T20" fmla="*/ 0 w 39"/>
                            <a:gd name="T21" fmla="*/ 0 h 20"/>
                            <a:gd name="T22" fmla="*/ 0 w 39"/>
                            <a:gd name="T23" fmla="*/ 0 h 20"/>
                            <a:gd name="T24" fmla="*/ 0 w 39"/>
                            <a:gd name="T25" fmla="*/ 0 h 20"/>
                            <a:gd name="T26" fmla="*/ 0 w 39"/>
                            <a:gd name="T27" fmla="*/ 0 h 20"/>
                            <a:gd name="T28" fmla="*/ 0 w 39"/>
                            <a:gd name="T29" fmla="*/ 0 h 20"/>
                            <a:gd name="T30" fmla="*/ 0 w 39"/>
                            <a:gd name="T31" fmla="*/ 0 h 20"/>
                            <a:gd name="T32" fmla="*/ 0 w 39"/>
                            <a:gd name="T33" fmla="*/ 0 h 20"/>
                            <a:gd name="T34" fmla="*/ 0 w 39"/>
                            <a:gd name="T35" fmla="*/ 0 h 20"/>
                            <a:gd name="T36" fmla="*/ 0 w 39"/>
                            <a:gd name="T37" fmla="*/ 0 h 20"/>
                            <a:gd name="T38" fmla="*/ 0 w 39"/>
                            <a:gd name="T39" fmla="*/ 0 h 20"/>
                            <a:gd name="T40" fmla="*/ 0 w 39"/>
                            <a:gd name="T41" fmla="*/ 0 h 20"/>
                            <a:gd name="T42" fmla="*/ 0 w 39"/>
                            <a:gd name="T43" fmla="*/ 0 h 20"/>
                            <a:gd name="T44" fmla="*/ 0 w 39"/>
                            <a:gd name="T45" fmla="*/ 0 h 20"/>
                            <a:gd name="T46" fmla="*/ 0 w 39"/>
                            <a:gd name="T47" fmla="*/ 0 h 20"/>
                            <a:gd name="T48" fmla="*/ 0 w 39"/>
                            <a:gd name="T49" fmla="*/ 0 h 20"/>
                            <a:gd name="T50" fmla="*/ 0 w 39"/>
                            <a:gd name="T51" fmla="*/ 0 h 20"/>
                            <a:gd name="T52" fmla="*/ 0 w 39"/>
                            <a:gd name="T53" fmla="*/ 0 h 20"/>
                            <a:gd name="T54" fmla="*/ 0 w 39"/>
                            <a:gd name="T55" fmla="*/ 0 h 20"/>
                            <a:gd name="T56" fmla="*/ 0 w 39"/>
                            <a:gd name="T57" fmla="*/ 0 h 20"/>
                            <a:gd name="T58" fmla="*/ 0 w 39"/>
                            <a:gd name="T59" fmla="*/ 0 h 20"/>
                            <a:gd name="T60" fmla="*/ 0 w 39"/>
                            <a:gd name="T61" fmla="*/ 0 h 20"/>
                            <a:gd name="T62" fmla="*/ 0 w 39"/>
                            <a:gd name="T63" fmla="*/ 0 h 20"/>
                            <a:gd name="T64" fmla="*/ 0 w 39"/>
                            <a:gd name="T65" fmla="*/ 0 h 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
                            <a:gd name="T100" fmla="*/ 0 h 20"/>
                            <a:gd name="T101" fmla="*/ 39 w 39"/>
                            <a:gd name="T102" fmla="*/ 20 h 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 h="20">
                              <a:moveTo>
                                <a:pt x="13" y="0"/>
                              </a:moveTo>
                              <a:lnTo>
                                <a:pt x="9" y="0"/>
                              </a:lnTo>
                              <a:lnTo>
                                <a:pt x="7" y="0"/>
                              </a:lnTo>
                              <a:lnTo>
                                <a:pt x="3" y="3"/>
                              </a:lnTo>
                              <a:lnTo>
                                <a:pt x="0" y="3"/>
                              </a:lnTo>
                              <a:lnTo>
                                <a:pt x="0" y="6"/>
                              </a:lnTo>
                              <a:lnTo>
                                <a:pt x="0" y="9"/>
                              </a:lnTo>
                              <a:lnTo>
                                <a:pt x="0" y="11"/>
                              </a:lnTo>
                              <a:lnTo>
                                <a:pt x="0" y="15"/>
                              </a:lnTo>
                              <a:lnTo>
                                <a:pt x="0" y="17"/>
                              </a:lnTo>
                              <a:lnTo>
                                <a:pt x="3" y="17"/>
                              </a:lnTo>
                              <a:lnTo>
                                <a:pt x="7" y="20"/>
                              </a:lnTo>
                              <a:lnTo>
                                <a:pt x="9" y="20"/>
                              </a:lnTo>
                              <a:lnTo>
                                <a:pt x="22" y="20"/>
                              </a:lnTo>
                              <a:lnTo>
                                <a:pt x="28" y="20"/>
                              </a:lnTo>
                              <a:lnTo>
                                <a:pt x="32" y="20"/>
                              </a:lnTo>
                              <a:lnTo>
                                <a:pt x="35" y="17"/>
                              </a:lnTo>
                              <a:lnTo>
                                <a:pt x="39" y="17"/>
                              </a:lnTo>
                              <a:lnTo>
                                <a:pt x="39" y="15"/>
                              </a:lnTo>
                              <a:lnTo>
                                <a:pt x="39" y="11"/>
                              </a:lnTo>
                              <a:lnTo>
                                <a:pt x="39" y="9"/>
                              </a:lnTo>
                              <a:lnTo>
                                <a:pt x="39" y="6"/>
                              </a:lnTo>
                              <a:lnTo>
                                <a:pt x="39" y="3"/>
                              </a:lnTo>
                              <a:lnTo>
                                <a:pt x="35" y="3"/>
                              </a:lnTo>
                              <a:lnTo>
                                <a:pt x="32"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687" name="Line 166"/>
                        <p:cNvSpPr>
                          <a:spLocks noChangeShapeType="1"/>
                        </p:cNvSpPr>
                        <p:nvPr/>
                      </p:nvSpPr>
                      <p:spPr bwMode="auto">
                        <a:xfrm>
                          <a:off x="2825" y="1627"/>
                          <a:ext cx="1" cy="1"/>
                        </a:xfrm>
                        <a:prstGeom prst="line">
                          <a:avLst/>
                        </a:prstGeom>
                        <a:noFill/>
                        <a:ln w="28575">
                          <a:solidFill>
                            <a:schemeClr val="tx1"/>
                          </a:solidFill>
                          <a:round/>
                          <a:headEnd/>
                          <a:tailEnd/>
                        </a:ln>
                      </p:spPr>
                      <p:txBody>
                        <a:bodyPr/>
                        <a:lstStyle/>
                        <a:p>
                          <a:endParaRPr lang="fr-CA"/>
                        </a:p>
                      </p:txBody>
                    </p:sp>
                    <p:sp>
                      <p:nvSpPr>
                        <p:cNvPr id="122688" name="Freeform 167"/>
                        <p:cNvSpPr>
                          <a:spLocks/>
                        </p:cNvSpPr>
                        <p:nvPr/>
                      </p:nvSpPr>
                      <p:spPr bwMode="auto">
                        <a:xfrm>
                          <a:off x="2825" y="1621"/>
                          <a:ext cx="6" cy="8"/>
                        </a:xfrm>
                        <a:custGeom>
                          <a:avLst/>
                          <a:gdLst>
                            <a:gd name="T0" fmla="*/ 0 w 26"/>
                            <a:gd name="T1" fmla="*/ 0 h 39"/>
                            <a:gd name="T2" fmla="*/ 0 w 26"/>
                            <a:gd name="T3" fmla="*/ 0 h 39"/>
                            <a:gd name="T4" fmla="*/ 0 w 26"/>
                            <a:gd name="T5" fmla="*/ 0 h 39"/>
                            <a:gd name="T6" fmla="*/ 0 w 26"/>
                            <a:gd name="T7" fmla="*/ 0 h 39"/>
                            <a:gd name="T8" fmla="*/ 0 w 26"/>
                            <a:gd name="T9" fmla="*/ 0 h 39"/>
                            <a:gd name="T10" fmla="*/ 0 w 26"/>
                            <a:gd name="T11" fmla="*/ 0 h 39"/>
                            <a:gd name="T12" fmla="*/ 0 w 26"/>
                            <a:gd name="T13" fmla="*/ 0 h 39"/>
                            <a:gd name="T14" fmla="*/ 0 w 26"/>
                            <a:gd name="T15" fmla="*/ 0 h 39"/>
                            <a:gd name="T16" fmla="*/ 0 w 26"/>
                            <a:gd name="T17" fmla="*/ 0 h 39"/>
                            <a:gd name="T18" fmla="*/ 0 w 26"/>
                            <a:gd name="T19" fmla="*/ 0 h 39"/>
                            <a:gd name="T20" fmla="*/ 0 w 26"/>
                            <a:gd name="T21" fmla="*/ 0 h 39"/>
                            <a:gd name="T22" fmla="*/ 0 w 26"/>
                            <a:gd name="T23" fmla="*/ 0 h 39"/>
                            <a:gd name="T24" fmla="*/ 0 w 26"/>
                            <a:gd name="T25" fmla="*/ 0 h 39"/>
                            <a:gd name="T26" fmla="*/ 0 w 26"/>
                            <a:gd name="T27" fmla="*/ 0 h 39"/>
                            <a:gd name="T28" fmla="*/ 0 w 26"/>
                            <a:gd name="T29" fmla="*/ 0 h 39"/>
                            <a:gd name="T30" fmla="*/ 0 w 26"/>
                            <a:gd name="T31" fmla="*/ 0 h 39"/>
                            <a:gd name="T32" fmla="*/ 0 w 26"/>
                            <a:gd name="T33" fmla="*/ 0 h 39"/>
                            <a:gd name="T34" fmla="*/ 0 w 26"/>
                            <a:gd name="T35" fmla="*/ 0 h 39"/>
                            <a:gd name="T36" fmla="*/ 0 w 26"/>
                            <a:gd name="T37" fmla="*/ 0 h 39"/>
                            <a:gd name="T38" fmla="*/ 0 w 26"/>
                            <a:gd name="T39" fmla="*/ 0 h 39"/>
                            <a:gd name="T40" fmla="*/ 0 w 26"/>
                            <a:gd name="T41" fmla="*/ 0 h 39"/>
                            <a:gd name="T42" fmla="*/ 0 w 26"/>
                            <a:gd name="T43" fmla="*/ 0 h 39"/>
                            <a:gd name="T44" fmla="*/ 0 w 26"/>
                            <a:gd name="T45" fmla="*/ 0 h 39"/>
                            <a:gd name="T46" fmla="*/ 0 w 26"/>
                            <a:gd name="T47" fmla="*/ 0 h 39"/>
                            <a:gd name="T48" fmla="*/ 0 w 26"/>
                            <a:gd name="T49" fmla="*/ 0 h 39"/>
                            <a:gd name="T50" fmla="*/ 0 w 26"/>
                            <a:gd name="T51" fmla="*/ 0 h 39"/>
                            <a:gd name="T52" fmla="*/ 0 w 26"/>
                            <a:gd name="T53" fmla="*/ 0 h 39"/>
                            <a:gd name="T54" fmla="*/ 0 w 26"/>
                            <a:gd name="T55" fmla="*/ 0 h 39"/>
                            <a:gd name="T56" fmla="*/ 0 w 26"/>
                            <a:gd name="T57" fmla="*/ 0 h 39"/>
                            <a:gd name="T58" fmla="*/ 0 w 26"/>
                            <a:gd name="T59" fmla="*/ 0 h 39"/>
                            <a:gd name="T60" fmla="*/ 0 w 26"/>
                            <a:gd name="T61" fmla="*/ 0 h 39"/>
                            <a:gd name="T62" fmla="*/ 0 w 26"/>
                            <a:gd name="T63" fmla="*/ 0 h 39"/>
                            <a:gd name="T64" fmla="*/ 0 w 26"/>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9"/>
                            <a:gd name="T101" fmla="*/ 26 w 26"/>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9">
                              <a:moveTo>
                                <a:pt x="0" y="28"/>
                              </a:moveTo>
                              <a:lnTo>
                                <a:pt x="0" y="28"/>
                              </a:lnTo>
                              <a:lnTo>
                                <a:pt x="3" y="32"/>
                              </a:lnTo>
                              <a:lnTo>
                                <a:pt x="3" y="34"/>
                              </a:lnTo>
                              <a:lnTo>
                                <a:pt x="6" y="37"/>
                              </a:lnTo>
                              <a:lnTo>
                                <a:pt x="9" y="37"/>
                              </a:lnTo>
                              <a:lnTo>
                                <a:pt x="13" y="39"/>
                              </a:lnTo>
                              <a:lnTo>
                                <a:pt x="15" y="37"/>
                              </a:lnTo>
                              <a:lnTo>
                                <a:pt x="19" y="37"/>
                              </a:lnTo>
                              <a:lnTo>
                                <a:pt x="22" y="34"/>
                              </a:lnTo>
                              <a:lnTo>
                                <a:pt x="26" y="34"/>
                              </a:lnTo>
                              <a:lnTo>
                                <a:pt x="26" y="32"/>
                              </a:lnTo>
                              <a:lnTo>
                                <a:pt x="26" y="28"/>
                              </a:lnTo>
                              <a:lnTo>
                                <a:pt x="26" y="15"/>
                              </a:lnTo>
                              <a:lnTo>
                                <a:pt x="26" y="9"/>
                              </a:lnTo>
                              <a:lnTo>
                                <a:pt x="26" y="6"/>
                              </a:lnTo>
                              <a:lnTo>
                                <a:pt x="22" y="3"/>
                              </a:lnTo>
                              <a:lnTo>
                                <a:pt x="19" y="3"/>
                              </a:lnTo>
                              <a:lnTo>
                                <a:pt x="19" y="0"/>
                              </a:lnTo>
                              <a:lnTo>
                                <a:pt x="15" y="0"/>
                              </a:lnTo>
                              <a:lnTo>
                                <a:pt x="13" y="0"/>
                              </a:lnTo>
                              <a:lnTo>
                                <a:pt x="9" y="0"/>
                              </a:lnTo>
                              <a:lnTo>
                                <a:pt x="6" y="3"/>
                              </a:lnTo>
                              <a:lnTo>
                                <a:pt x="3" y="3"/>
                              </a:lnTo>
                              <a:lnTo>
                                <a:pt x="3" y="6"/>
                              </a:lnTo>
                              <a:lnTo>
                                <a:pt x="0" y="15"/>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689" name="Line 168"/>
                        <p:cNvSpPr>
                          <a:spLocks noChangeShapeType="1"/>
                        </p:cNvSpPr>
                        <p:nvPr/>
                      </p:nvSpPr>
                      <p:spPr bwMode="auto">
                        <a:xfrm>
                          <a:off x="2828" y="1621"/>
                          <a:ext cx="1" cy="1"/>
                        </a:xfrm>
                        <a:prstGeom prst="line">
                          <a:avLst/>
                        </a:prstGeom>
                        <a:noFill/>
                        <a:ln w="28575">
                          <a:solidFill>
                            <a:schemeClr val="tx1"/>
                          </a:solidFill>
                          <a:round/>
                          <a:headEnd/>
                          <a:tailEnd/>
                        </a:ln>
                      </p:spPr>
                      <p:txBody>
                        <a:bodyPr/>
                        <a:lstStyle/>
                        <a:p>
                          <a:endParaRPr lang="fr-CA"/>
                        </a:p>
                      </p:txBody>
                    </p:sp>
                    <p:sp>
                      <p:nvSpPr>
                        <p:cNvPr id="122690" name="Freeform 169"/>
                        <p:cNvSpPr>
                          <a:spLocks/>
                        </p:cNvSpPr>
                        <p:nvPr/>
                      </p:nvSpPr>
                      <p:spPr bwMode="auto">
                        <a:xfrm>
                          <a:off x="2825" y="1621"/>
                          <a:ext cx="17" cy="5"/>
                        </a:xfrm>
                        <a:custGeom>
                          <a:avLst/>
                          <a:gdLst>
                            <a:gd name="T0" fmla="*/ 0 w 70"/>
                            <a:gd name="T1" fmla="*/ 0 h 23"/>
                            <a:gd name="T2" fmla="*/ 0 w 70"/>
                            <a:gd name="T3" fmla="*/ 0 h 23"/>
                            <a:gd name="T4" fmla="*/ 0 w 70"/>
                            <a:gd name="T5" fmla="*/ 0 h 23"/>
                            <a:gd name="T6" fmla="*/ 0 w 70"/>
                            <a:gd name="T7" fmla="*/ 0 h 23"/>
                            <a:gd name="T8" fmla="*/ 0 w 70"/>
                            <a:gd name="T9" fmla="*/ 0 h 23"/>
                            <a:gd name="T10" fmla="*/ 0 w 70"/>
                            <a:gd name="T11" fmla="*/ 0 h 23"/>
                            <a:gd name="T12" fmla="*/ 0 w 70"/>
                            <a:gd name="T13" fmla="*/ 0 h 23"/>
                            <a:gd name="T14" fmla="*/ 0 w 70"/>
                            <a:gd name="T15" fmla="*/ 0 h 23"/>
                            <a:gd name="T16" fmla="*/ 0 w 70"/>
                            <a:gd name="T17" fmla="*/ 0 h 23"/>
                            <a:gd name="T18" fmla="*/ 0 w 70"/>
                            <a:gd name="T19" fmla="*/ 0 h 23"/>
                            <a:gd name="T20" fmla="*/ 0 w 70"/>
                            <a:gd name="T21" fmla="*/ 0 h 23"/>
                            <a:gd name="T22" fmla="*/ 0 w 70"/>
                            <a:gd name="T23" fmla="*/ 0 h 23"/>
                            <a:gd name="T24" fmla="*/ 0 w 70"/>
                            <a:gd name="T25" fmla="*/ 0 h 23"/>
                            <a:gd name="T26" fmla="*/ 0 w 70"/>
                            <a:gd name="T27" fmla="*/ 0 h 23"/>
                            <a:gd name="T28" fmla="*/ 0 w 70"/>
                            <a:gd name="T29" fmla="*/ 0 h 23"/>
                            <a:gd name="T30" fmla="*/ 0 w 70"/>
                            <a:gd name="T31" fmla="*/ 0 h 23"/>
                            <a:gd name="T32" fmla="*/ 0 w 70"/>
                            <a:gd name="T33" fmla="*/ 0 h 23"/>
                            <a:gd name="T34" fmla="*/ 0 w 70"/>
                            <a:gd name="T35" fmla="*/ 0 h 23"/>
                            <a:gd name="T36" fmla="*/ 0 w 70"/>
                            <a:gd name="T37" fmla="*/ 0 h 23"/>
                            <a:gd name="T38" fmla="*/ 0 w 70"/>
                            <a:gd name="T39" fmla="*/ 0 h 23"/>
                            <a:gd name="T40" fmla="*/ 0 w 70"/>
                            <a:gd name="T41" fmla="*/ 0 h 23"/>
                            <a:gd name="T42" fmla="*/ 0 w 70"/>
                            <a:gd name="T43" fmla="*/ 0 h 23"/>
                            <a:gd name="T44" fmla="*/ 0 w 70"/>
                            <a:gd name="T45" fmla="*/ 0 h 23"/>
                            <a:gd name="T46" fmla="*/ 0 w 70"/>
                            <a:gd name="T47" fmla="*/ 0 h 23"/>
                            <a:gd name="T48" fmla="*/ 0 w 70"/>
                            <a:gd name="T49" fmla="*/ 0 h 23"/>
                            <a:gd name="T50" fmla="*/ 0 w 70"/>
                            <a:gd name="T51" fmla="*/ 0 h 23"/>
                            <a:gd name="T52" fmla="*/ 0 w 70"/>
                            <a:gd name="T53" fmla="*/ 0 h 23"/>
                            <a:gd name="T54" fmla="*/ 0 w 70"/>
                            <a:gd name="T55" fmla="*/ 0 h 23"/>
                            <a:gd name="T56" fmla="*/ 0 w 70"/>
                            <a:gd name="T57" fmla="*/ 0 h 23"/>
                            <a:gd name="T58" fmla="*/ 0 w 70"/>
                            <a:gd name="T59" fmla="*/ 0 h 23"/>
                            <a:gd name="T60" fmla="*/ 0 w 70"/>
                            <a:gd name="T61" fmla="*/ 0 h 23"/>
                            <a:gd name="T62" fmla="*/ 0 w 70"/>
                            <a:gd name="T63" fmla="*/ 0 h 23"/>
                            <a:gd name="T64" fmla="*/ 0 w 70"/>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0"/>
                            <a:gd name="T100" fmla="*/ 0 h 23"/>
                            <a:gd name="T101" fmla="*/ 70 w 70"/>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0" h="23">
                              <a:moveTo>
                                <a:pt x="13" y="0"/>
                              </a:moveTo>
                              <a:lnTo>
                                <a:pt x="9" y="0"/>
                              </a:lnTo>
                              <a:lnTo>
                                <a:pt x="6" y="3"/>
                              </a:lnTo>
                              <a:lnTo>
                                <a:pt x="3" y="3"/>
                              </a:lnTo>
                              <a:lnTo>
                                <a:pt x="3" y="6"/>
                              </a:lnTo>
                              <a:lnTo>
                                <a:pt x="0" y="9"/>
                              </a:lnTo>
                              <a:lnTo>
                                <a:pt x="0" y="11"/>
                              </a:lnTo>
                              <a:lnTo>
                                <a:pt x="0" y="15"/>
                              </a:lnTo>
                              <a:lnTo>
                                <a:pt x="3" y="15"/>
                              </a:lnTo>
                              <a:lnTo>
                                <a:pt x="3" y="17"/>
                              </a:lnTo>
                              <a:lnTo>
                                <a:pt x="3" y="20"/>
                              </a:lnTo>
                              <a:lnTo>
                                <a:pt x="6" y="20"/>
                              </a:lnTo>
                              <a:lnTo>
                                <a:pt x="9" y="23"/>
                              </a:lnTo>
                              <a:lnTo>
                                <a:pt x="52" y="23"/>
                              </a:lnTo>
                              <a:lnTo>
                                <a:pt x="61" y="23"/>
                              </a:lnTo>
                              <a:lnTo>
                                <a:pt x="63" y="20"/>
                              </a:lnTo>
                              <a:lnTo>
                                <a:pt x="67" y="20"/>
                              </a:lnTo>
                              <a:lnTo>
                                <a:pt x="67" y="17"/>
                              </a:lnTo>
                              <a:lnTo>
                                <a:pt x="70" y="15"/>
                              </a:lnTo>
                              <a:lnTo>
                                <a:pt x="70" y="11"/>
                              </a:lnTo>
                              <a:lnTo>
                                <a:pt x="70" y="9"/>
                              </a:lnTo>
                              <a:lnTo>
                                <a:pt x="70" y="6"/>
                              </a:lnTo>
                              <a:lnTo>
                                <a:pt x="67" y="6"/>
                              </a:lnTo>
                              <a:lnTo>
                                <a:pt x="67" y="3"/>
                              </a:lnTo>
                              <a:lnTo>
                                <a:pt x="63" y="3"/>
                              </a:lnTo>
                              <a:lnTo>
                                <a:pt x="61" y="0"/>
                              </a:lnTo>
                              <a:lnTo>
                                <a:pt x="54"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691" name="Line 170"/>
                        <p:cNvSpPr>
                          <a:spLocks noChangeShapeType="1"/>
                        </p:cNvSpPr>
                        <p:nvPr/>
                      </p:nvSpPr>
                      <p:spPr bwMode="auto">
                        <a:xfrm>
                          <a:off x="2836" y="1623"/>
                          <a:ext cx="1" cy="1"/>
                        </a:xfrm>
                        <a:prstGeom prst="line">
                          <a:avLst/>
                        </a:prstGeom>
                        <a:noFill/>
                        <a:ln w="28575">
                          <a:solidFill>
                            <a:schemeClr val="tx1"/>
                          </a:solidFill>
                          <a:round/>
                          <a:headEnd/>
                          <a:tailEnd/>
                        </a:ln>
                      </p:spPr>
                      <p:txBody>
                        <a:bodyPr/>
                        <a:lstStyle/>
                        <a:p>
                          <a:endParaRPr lang="fr-CA"/>
                        </a:p>
                      </p:txBody>
                    </p:sp>
                    <p:sp>
                      <p:nvSpPr>
                        <p:cNvPr id="122692" name="Freeform 171"/>
                        <p:cNvSpPr>
                          <a:spLocks/>
                        </p:cNvSpPr>
                        <p:nvPr/>
                      </p:nvSpPr>
                      <p:spPr bwMode="auto">
                        <a:xfrm>
                          <a:off x="2836" y="1618"/>
                          <a:ext cx="6" cy="8"/>
                        </a:xfrm>
                        <a:custGeom>
                          <a:avLst/>
                          <a:gdLst>
                            <a:gd name="T0" fmla="*/ 0 w 25"/>
                            <a:gd name="T1" fmla="*/ 0 h 39"/>
                            <a:gd name="T2" fmla="*/ 0 w 25"/>
                            <a:gd name="T3" fmla="*/ 0 h 39"/>
                            <a:gd name="T4" fmla="*/ 0 w 25"/>
                            <a:gd name="T5" fmla="*/ 0 h 39"/>
                            <a:gd name="T6" fmla="*/ 0 w 25"/>
                            <a:gd name="T7" fmla="*/ 0 h 39"/>
                            <a:gd name="T8" fmla="*/ 0 w 25"/>
                            <a:gd name="T9" fmla="*/ 0 h 39"/>
                            <a:gd name="T10" fmla="*/ 0 w 25"/>
                            <a:gd name="T11" fmla="*/ 0 h 39"/>
                            <a:gd name="T12" fmla="*/ 0 w 25"/>
                            <a:gd name="T13" fmla="*/ 0 h 39"/>
                            <a:gd name="T14" fmla="*/ 0 w 25"/>
                            <a:gd name="T15" fmla="*/ 0 h 39"/>
                            <a:gd name="T16" fmla="*/ 0 w 25"/>
                            <a:gd name="T17" fmla="*/ 0 h 39"/>
                            <a:gd name="T18" fmla="*/ 0 w 25"/>
                            <a:gd name="T19" fmla="*/ 0 h 39"/>
                            <a:gd name="T20" fmla="*/ 0 w 25"/>
                            <a:gd name="T21" fmla="*/ 0 h 39"/>
                            <a:gd name="T22" fmla="*/ 0 w 25"/>
                            <a:gd name="T23" fmla="*/ 0 h 39"/>
                            <a:gd name="T24" fmla="*/ 0 w 25"/>
                            <a:gd name="T25" fmla="*/ 0 h 39"/>
                            <a:gd name="T26" fmla="*/ 0 w 25"/>
                            <a:gd name="T27" fmla="*/ 0 h 39"/>
                            <a:gd name="T28" fmla="*/ 0 w 25"/>
                            <a:gd name="T29" fmla="*/ 0 h 39"/>
                            <a:gd name="T30" fmla="*/ 0 w 25"/>
                            <a:gd name="T31" fmla="*/ 0 h 39"/>
                            <a:gd name="T32" fmla="*/ 0 w 25"/>
                            <a:gd name="T33" fmla="*/ 0 h 39"/>
                            <a:gd name="T34" fmla="*/ 0 w 25"/>
                            <a:gd name="T35" fmla="*/ 0 h 39"/>
                            <a:gd name="T36" fmla="*/ 0 w 25"/>
                            <a:gd name="T37" fmla="*/ 0 h 39"/>
                            <a:gd name="T38" fmla="*/ 0 w 25"/>
                            <a:gd name="T39" fmla="*/ 0 h 39"/>
                            <a:gd name="T40" fmla="*/ 0 w 25"/>
                            <a:gd name="T41" fmla="*/ 0 h 39"/>
                            <a:gd name="T42" fmla="*/ 0 w 25"/>
                            <a:gd name="T43" fmla="*/ 0 h 39"/>
                            <a:gd name="T44" fmla="*/ 0 w 25"/>
                            <a:gd name="T45" fmla="*/ 0 h 39"/>
                            <a:gd name="T46" fmla="*/ 0 w 25"/>
                            <a:gd name="T47" fmla="*/ 0 h 39"/>
                            <a:gd name="T48" fmla="*/ 0 w 25"/>
                            <a:gd name="T49" fmla="*/ 0 h 39"/>
                            <a:gd name="T50" fmla="*/ 0 w 25"/>
                            <a:gd name="T51" fmla="*/ 0 h 39"/>
                            <a:gd name="T52" fmla="*/ 0 w 25"/>
                            <a:gd name="T53" fmla="*/ 0 h 39"/>
                            <a:gd name="T54" fmla="*/ 0 w 25"/>
                            <a:gd name="T55" fmla="*/ 0 h 39"/>
                            <a:gd name="T56" fmla="*/ 0 w 25"/>
                            <a:gd name="T57" fmla="*/ 0 h 39"/>
                            <a:gd name="T58" fmla="*/ 0 w 25"/>
                            <a:gd name="T59" fmla="*/ 0 h 39"/>
                            <a:gd name="T60" fmla="*/ 0 w 25"/>
                            <a:gd name="T61" fmla="*/ 0 h 39"/>
                            <a:gd name="T62" fmla="*/ 0 w 25"/>
                            <a:gd name="T63" fmla="*/ 0 h 39"/>
                            <a:gd name="T64" fmla="*/ 0 w 25"/>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39"/>
                            <a:gd name="T101" fmla="*/ 25 w 25"/>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39">
                              <a:moveTo>
                                <a:pt x="0" y="27"/>
                              </a:moveTo>
                              <a:lnTo>
                                <a:pt x="0" y="31"/>
                              </a:lnTo>
                              <a:lnTo>
                                <a:pt x="0" y="33"/>
                              </a:lnTo>
                              <a:lnTo>
                                <a:pt x="3" y="36"/>
                              </a:lnTo>
                              <a:lnTo>
                                <a:pt x="7" y="36"/>
                              </a:lnTo>
                              <a:lnTo>
                                <a:pt x="7" y="39"/>
                              </a:lnTo>
                              <a:lnTo>
                                <a:pt x="9" y="39"/>
                              </a:lnTo>
                              <a:lnTo>
                                <a:pt x="13" y="39"/>
                              </a:lnTo>
                              <a:lnTo>
                                <a:pt x="16" y="39"/>
                              </a:lnTo>
                              <a:lnTo>
                                <a:pt x="18" y="36"/>
                              </a:lnTo>
                              <a:lnTo>
                                <a:pt x="22" y="36"/>
                              </a:lnTo>
                              <a:lnTo>
                                <a:pt x="22" y="33"/>
                              </a:lnTo>
                              <a:lnTo>
                                <a:pt x="25" y="31"/>
                              </a:lnTo>
                              <a:lnTo>
                                <a:pt x="25" y="16"/>
                              </a:lnTo>
                              <a:lnTo>
                                <a:pt x="25" y="8"/>
                              </a:lnTo>
                              <a:lnTo>
                                <a:pt x="22" y="6"/>
                              </a:lnTo>
                              <a:lnTo>
                                <a:pt x="22" y="2"/>
                              </a:lnTo>
                              <a:lnTo>
                                <a:pt x="18" y="2"/>
                              </a:lnTo>
                              <a:lnTo>
                                <a:pt x="16" y="2"/>
                              </a:lnTo>
                              <a:lnTo>
                                <a:pt x="16" y="0"/>
                              </a:lnTo>
                              <a:lnTo>
                                <a:pt x="13" y="0"/>
                              </a:lnTo>
                              <a:lnTo>
                                <a:pt x="9" y="0"/>
                              </a:lnTo>
                              <a:lnTo>
                                <a:pt x="7" y="2"/>
                              </a:lnTo>
                              <a:lnTo>
                                <a:pt x="3" y="2"/>
                              </a:lnTo>
                              <a:lnTo>
                                <a:pt x="0" y="6"/>
                              </a:lnTo>
                              <a:lnTo>
                                <a:pt x="0" y="8"/>
                              </a:lnTo>
                              <a:lnTo>
                                <a:pt x="0" y="14"/>
                              </a:lnTo>
                              <a:lnTo>
                                <a:pt x="0" y="27"/>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693" name="Line 172"/>
                        <p:cNvSpPr>
                          <a:spLocks noChangeShapeType="1"/>
                        </p:cNvSpPr>
                        <p:nvPr/>
                      </p:nvSpPr>
                      <p:spPr bwMode="auto">
                        <a:xfrm>
                          <a:off x="2839" y="1618"/>
                          <a:ext cx="1" cy="1"/>
                        </a:xfrm>
                        <a:prstGeom prst="line">
                          <a:avLst/>
                        </a:prstGeom>
                        <a:noFill/>
                        <a:ln w="28575">
                          <a:solidFill>
                            <a:schemeClr val="tx1"/>
                          </a:solidFill>
                          <a:round/>
                          <a:headEnd/>
                          <a:tailEnd/>
                        </a:ln>
                      </p:spPr>
                      <p:txBody>
                        <a:bodyPr/>
                        <a:lstStyle/>
                        <a:p>
                          <a:endParaRPr lang="fr-CA"/>
                        </a:p>
                      </p:txBody>
                    </p:sp>
                    <p:sp>
                      <p:nvSpPr>
                        <p:cNvPr id="122694" name="Freeform 173"/>
                        <p:cNvSpPr>
                          <a:spLocks/>
                        </p:cNvSpPr>
                        <p:nvPr/>
                      </p:nvSpPr>
                      <p:spPr bwMode="auto">
                        <a:xfrm>
                          <a:off x="2836" y="1618"/>
                          <a:ext cx="9" cy="4"/>
                        </a:xfrm>
                        <a:custGeom>
                          <a:avLst/>
                          <a:gdLst>
                            <a:gd name="T0" fmla="*/ 0 w 38"/>
                            <a:gd name="T1" fmla="*/ 0 h 22"/>
                            <a:gd name="T2" fmla="*/ 0 w 38"/>
                            <a:gd name="T3" fmla="*/ 0 h 22"/>
                            <a:gd name="T4" fmla="*/ 0 w 38"/>
                            <a:gd name="T5" fmla="*/ 0 h 22"/>
                            <a:gd name="T6" fmla="*/ 0 w 38"/>
                            <a:gd name="T7" fmla="*/ 0 h 22"/>
                            <a:gd name="T8" fmla="*/ 0 w 38"/>
                            <a:gd name="T9" fmla="*/ 0 h 22"/>
                            <a:gd name="T10" fmla="*/ 0 w 38"/>
                            <a:gd name="T11" fmla="*/ 0 h 22"/>
                            <a:gd name="T12" fmla="*/ 0 w 38"/>
                            <a:gd name="T13" fmla="*/ 0 h 22"/>
                            <a:gd name="T14" fmla="*/ 0 w 38"/>
                            <a:gd name="T15" fmla="*/ 0 h 22"/>
                            <a:gd name="T16" fmla="*/ 0 w 38"/>
                            <a:gd name="T17" fmla="*/ 0 h 22"/>
                            <a:gd name="T18" fmla="*/ 0 w 38"/>
                            <a:gd name="T19" fmla="*/ 0 h 22"/>
                            <a:gd name="T20" fmla="*/ 0 w 38"/>
                            <a:gd name="T21" fmla="*/ 0 h 22"/>
                            <a:gd name="T22" fmla="*/ 0 w 38"/>
                            <a:gd name="T23" fmla="*/ 0 h 22"/>
                            <a:gd name="T24" fmla="*/ 0 w 38"/>
                            <a:gd name="T25" fmla="*/ 0 h 22"/>
                            <a:gd name="T26" fmla="*/ 0 w 38"/>
                            <a:gd name="T27" fmla="*/ 0 h 22"/>
                            <a:gd name="T28" fmla="*/ 0 w 38"/>
                            <a:gd name="T29" fmla="*/ 0 h 22"/>
                            <a:gd name="T30" fmla="*/ 0 w 38"/>
                            <a:gd name="T31" fmla="*/ 0 h 22"/>
                            <a:gd name="T32" fmla="*/ 0 w 38"/>
                            <a:gd name="T33" fmla="*/ 0 h 22"/>
                            <a:gd name="T34" fmla="*/ 0 w 38"/>
                            <a:gd name="T35" fmla="*/ 0 h 22"/>
                            <a:gd name="T36" fmla="*/ 0 w 38"/>
                            <a:gd name="T37" fmla="*/ 0 h 22"/>
                            <a:gd name="T38" fmla="*/ 0 w 38"/>
                            <a:gd name="T39" fmla="*/ 0 h 22"/>
                            <a:gd name="T40" fmla="*/ 0 w 38"/>
                            <a:gd name="T41" fmla="*/ 0 h 22"/>
                            <a:gd name="T42" fmla="*/ 0 w 38"/>
                            <a:gd name="T43" fmla="*/ 0 h 22"/>
                            <a:gd name="T44" fmla="*/ 0 w 38"/>
                            <a:gd name="T45" fmla="*/ 0 h 22"/>
                            <a:gd name="T46" fmla="*/ 0 w 38"/>
                            <a:gd name="T47" fmla="*/ 0 h 22"/>
                            <a:gd name="T48" fmla="*/ 0 w 38"/>
                            <a:gd name="T49" fmla="*/ 0 h 22"/>
                            <a:gd name="T50" fmla="*/ 0 w 38"/>
                            <a:gd name="T51" fmla="*/ 0 h 22"/>
                            <a:gd name="T52" fmla="*/ 0 w 38"/>
                            <a:gd name="T53" fmla="*/ 0 h 22"/>
                            <a:gd name="T54" fmla="*/ 0 w 38"/>
                            <a:gd name="T55" fmla="*/ 0 h 22"/>
                            <a:gd name="T56" fmla="*/ 0 w 38"/>
                            <a:gd name="T57" fmla="*/ 0 h 22"/>
                            <a:gd name="T58" fmla="*/ 0 w 38"/>
                            <a:gd name="T59" fmla="*/ 0 h 22"/>
                            <a:gd name="T60" fmla="*/ 0 w 38"/>
                            <a:gd name="T61" fmla="*/ 0 h 22"/>
                            <a:gd name="T62" fmla="*/ 0 w 38"/>
                            <a:gd name="T63" fmla="*/ 0 h 22"/>
                            <a:gd name="T64" fmla="*/ 0 w 3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22"/>
                            <a:gd name="T101" fmla="*/ 38 w 38"/>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22">
                              <a:moveTo>
                                <a:pt x="13" y="0"/>
                              </a:moveTo>
                              <a:lnTo>
                                <a:pt x="9" y="0"/>
                              </a:lnTo>
                              <a:lnTo>
                                <a:pt x="7" y="2"/>
                              </a:lnTo>
                              <a:lnTo>
                                <a:pt x="3" y="2"/>
                              </a:lnTo>
                              <a:lnTo>
                                <a:pt x="0" y="6"/>
                              </a:lnTo>
                              <a:lnTo>
                                <a:pt x="0" y="8"/>
                              </a:lnTo>
                              <a:lnTo>
                                <a:pt x="0" y="12"/>
                              </a:lnTo>
                              <a:lnTo>
                                <a:pt x="0" y="14"/>
                              </a:lnTo>
                              <a:lnTo>
                                <a:pt x="0" y="16"/>
                              </a:lnTo>
                              <a:lnTo>
                                <a:pt x="3" y="19"/>
                              </a:lnTo>
                              <a:lnTo>
                                <a:pt x="7" y="22"/>
                              </a:lnTo>
                              <a:lnTo>
                                <a:pt x="9" y="22"/>
                              </a:lnTo>
                              <a:lnTo>
                                <a:pt x="22" y="22"/>
                              </a:lnTo>
                              <a:lnTo>
                                <a:pt x="29" y="22"/>
                              </a:lnTo>
                              <a:lnTo>
                                <a:pt x="31" y="22"/>
                              </a:lnTo>
                              <a:lnTo>
                                <a:pt x="35" y="22"/>
                              </a:lnTo>
                              <a:lnTo>
                                <a:pt x="35" y="19"/>
                              </a:lnTo>
                              <a:lnTo>
                                <a:pt x="38" y="16"/>
                              </a:lnTo>
                              <a:lnTo>
                                <a:pt x="38" y="14"/>
                              </a:lnTo>
                              <a:lnTo>
                                <a:pt x="38" y="12"/>
                              </a:lnTo>
                              <a:lnTo>
                                <a:pt x="38" y="8"/>
                              </a:lnTo>
                              <a:lnTo>
                                <a:pt x="38" y="6"/>
                              </a:lnTo>
                              <a:lnTo>
                                <a:pt x="35" y="2"/>
                              </a:lnTo>
                              <a:lnTo>
                                <a:pt x="31" y="2"/>
                              </a:lnTo>
                              <a:lnTo>
                                <a:pt x="25"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695" name="Line 174"/>
                        <p:cNvSpPr>
                          <a:spLocks noChangeShapeType="1"/>
                        </p:cNvSpPr>
                        <p:nvPr/>
                      </p:nvSpPr>
                      <p:spPr bwMode="auto">
                        <a:xfrm>
                          <a:off x="2839" y="1620"/>
                          <a:ext cx="1" cy="1"/>
                        </a:xfrm>
                        <a:prstGeom prst="line">
                          <a:avLst/>
                        </a:prstGeom>
                        <a:noFill/>
                        <a:ln w="28575">
                          <a:solidFill>
                            <a:schemeClr val="tx1"/>
                          </a:solidFill>
                          <a:round/>
                          <a:headEnd/>
                          <a:tailEnd/>
                        </a:ln>
                      </p:spPr>
                      <p:txBody>
                        <a:bodyPr/>
                        <a:lstStyle/>
                        <a:p>
                          <a:endParaRPr lang="fr-CA"/>
                        </a:p>
                      </p:txBody>
                    </p:sp>
                    <p:sp>
                      <p:nvSpPr>
                        <p:cNvPr id="122696" name="Freeform 175"/>
                        <p:cNvSpPr>
                          <a:spLocks/>
                        </p:cNvSpPr>
                        <p:nvPr/>
                      </p:nvSpPr>
                      <p:spPr bwMode="auto">
                        <a:xfrm>
                          <a:off x="2839" y="1608"/>
                          <a:ext cx="6" cy="14"/>
                        </a:xfrm>
                        <a:custGeom>
                          <a:avLst/>
                          <a:gdLst>
                            <a:gd name="T0" fmla="*/ 0 w 25"/>
                            <a:gd name="T1" fmla="*/ 0 h 70"/>
                            <a:gd name="T2" fmla="*/ 0 w 25"/>
                            <a:gd name="T3" fmla="*/ 0 h 70"/>
                            <a:gd name="T4" fmla="*/ 0 w 25"/>
                            <a:gd name="T5" fmla="*/ 0 h 70"/>
                            <a:gd name="T6" fmla="*/ 0 w 25"/>
                            <a:gd name="T7" fmla="*/ 0 h 70"/>
                            <a:gd name="T8" fmla="*/ 0 w 25"/>
                            <a:gd name="T9" fmla="*/ 0 h 70"/>
                            <a:gd name="T10" fmla="*/ 0 w 25"/>
                            <a:gd name="T11" fmla="*/ 0 h 70"/>
                            <a:gd name="T12" fmla="*/ 0 w 25"/>
                            <a:gd name="T13" fmla="*/ 0 h 70"/>
                            <a:gd name="T14" fmla="*/ 0 w 25"/>
                            <a:gd name="T15" fmla="*/ 0 h 70"/>
                            <a:gd name="T16" fmla="*/ 0 w 25"/>
                            <a:gd name="T17" fmla="*/ 0 h 70"/>
                            <a:gd name="T18" fmla="*/ 0 w 25"/>
                            <a:gd name="T19" fmla="*/ 0 h 70"/>
                            <a:gd name="T20" fmla="*/ 0 w 25"/>
                            <a:gd name="T21" fmla="*/ 0 h 70"/>
                            <a:gd name="T22" fmla="*/ 0 w 25"/>
                            <a:gd name="T23" fmla="*/ 0 h 70"/>
                            <a:gd name="T24" fmla="*/ 0 w 25"/>
                            <a:gd name="T25" fmla="*/ 0 h 70"/>
                            <a:gd name="T26" fmla="*/ 0 w 25"/>
                            <a:gd name="T27" fmla="*/ 0 h 70"/>
                            <a:gd name="T28" fmla="*/ 0 w 25"/>
                            <a:gd name="T29" fmla="*/ 0 h 70"/>
                            <a:gd name="T30" fmla="*/ 0 w 25"/>
                            <a:gd name="T31" fmla="*/ 0 h 70"/>
                            <a:gd name="T32" fmla="*/ 0 w 25"/>
                            <a:gd name="T33" fmla="*/ 0 h 70"/>
                            <a:gd name="T34" fmla="*/ 0 w 25"/>
                            <a:gd name="T35" fmla="*/ 0 h 70"/>
                            <a:gd name="T36" fmla="*/ 0 w 25"/>
                            <a:gd name="T37" fmla="*/ 0 h 70"/>
                            <a:gd name="T38" fmla="*/ 0 w 25"/>
                            <a:gd name="T39" fmla="*/ 0 h 70"/>
                            <a:gd name="T40" fmla="*/ 0 w 25"/>
                            <a:gd name="T41" fmla="*/ 0 h 70"/>
                            <a:gd name="T42" fmla="*/ 0 w 25"/>
                            <a:gd name="T43" fmla="*/ 0 h 70"/>
                            <a:gd name="T44" fmla="*/ 0 w 25"/>
                            <a:gd name="T45" fmla="*/ 0 h 70"/>
                            <a:gd name="T46" fmla="*/ 0 w 25"/>
                            <a:gd name="T47" fmla="*/ 0 h 70"/>
                            <a:gd name="T48" fmla="*/ 0 w 25"/>
                            <a:gd name="T49" fmla="*/ 0 h 70"/>
                            <a:gd name="T50" fmla="*/ 0 w 25"/>
                            <a:gd name="T51" fmla="*/ 0 h 70"/>
                            <a:gd name="T52" fmla="*/ 0 w 25"/>
                            <a:gd name="T53" fmla="*/ 0 h 70"/>
                            <a:gd name="T54" fmla="*/ 0 w 25"/>
                            <a:gd name="T55" fmla="*/ 0 h 70"/>
                            <a:gd name="T56" fmla="*/ 0 w 25"/>
                            <a:gd name="T57" fmla="*/ 0 h 70"/>
                            <a:gd name="T58" fmla="*/ 0 w 25"/>
                            <a:gd name="T59" fmla="*/ 0 h 70"/>
                            <a:gd name="T60" fmla="*/ 0 w 25"/>
                            <a:gd name="T61" fmla="*/ 0 h 70"/>
                            <a:gd name="T62" fmla="*/ 0 w 25"/>
                            <a:gd name="T63" fmla="*/ 0 h 70"/>
                            <a:gd name="T64" fmla="*/ 0 w 25"/>
                            <a:gd name="T65" fmla="*/ 0 h 7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70"/>
                            <a:gd name="T101" fmla="*/ 25 w 25"/>
                            <a:gd name="T102" fmla="*/ 70 h 7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70">
                              <a:moveTo>
                                <a:pt x="0" y="60"/>
                              </a:moveTo>
                              <a:lnTo>
                                <a:pt x="0" y="62"/>
                              </a:lnTo>
                              <a:lnTo>
                                <a:pt x="3" y="64"/>
                              </a:lnTo>
                              <a:lnTo>
                                <a:pt x="5" y="67"/>
                              </a:lnTo>
                              <a:lnTo>
                                <a:pt x="5" y="70"/>
                              </a:lnTo>
                              <a:lnTo>
                                <a:pt x="9" y="70"/>
                              </a:lnTo>
                              <a:lnTo>
                                <a:pt x="12" y="70"/>
                              </a:lnTo>
                              <a:lnTo>
                                <a:pt x="16" y="70"/>
                              </a:lnTo>
                              <a:lnTo>
                                <a:pt x="18" y="70"/>
                              </a:lnTo>
                              <a:lnTo>
                                <a:pt x="22" y="70"/>
                              </a:lnTo>
                              <a:lnTo>
                                <a:pt x="22" y="67"/>
                              </a:lnTo>
                              <a:lnTo>
                                <a:pt x="25" y="64"/>
                              </a:lnTo>
                              <a:lnTo>
                                <a:pt x="25" y="62"/>
                              </a:lnTo>
                              <a:lnTo>
                                <a:pt x="25" y="17"/>
                              </a:lnTo>
                              <a:lnTo>
                                <a:pt x="25" y="9"/>
                              </a:lnTo>
                              <a:lnTo>
                                <a:pt x="25" y="5"/>
                              </a:lnTo>
                              <a:lnTo>
                                <a:pt x="22" y="3"/>
                              </a:lnTo>
                              <a:lnTo>
                                <a:pt x="18" y="3"/>
                              </a:lnTo>
                              <a:lnTo>
                                <a:pt x="16" y="0"/>
                              </a:lnTo>
                              <a:lnTo>
                                <a:pt x="12" y="0"/>
                              </a:lnTo>
                              <a:lnTo>
                                <a:pt x="9" y="3"/>
                              </a:lnTo>
                              <a:lnTo>
                                <a:pt x="5" y="3"/>
                              </a:lnTo>
                              <a:lnTo>
                                <a:pt x="3" y="5"/>
                              </a:lnTo>
                              <a:lnTo>
                                <a:pt x="3" y="9"/>
                              </a:lnTo>
                              <a:lnTo>
                                <a:pt x="0" y="14"/>
                              </a:lnTo>
                              <a:lnTo>
                                <a:pt x="0" y="6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697" name="Line 176"/>
                        <p:cNvSpPr>
                          <a:spLocks noChangeShapeType="1"/>
                        </p:cNvSpPr>
                        <p:nvPr/>
                      </p:nvSpPr>
                      <p:spPr bwMode="auto">
                        <a:xfrm>
                          <a:off x="2842" y="1608"/>
                          <a:ext cx="1" cy="1"/>
                        </a:xfrm>
                        <a:prstGeom prst="line">
                          <a:avLst/>
                        </a:prstGeom>
                        <a:noFill/>
                        <a:ln w="28575">
                          <a:solidFill>
                            <a:schemeClr val="tx1"/>
                          </a:solidFill>
                          <a:round/>
                          <a:headEnd/>
                          <a:tailEnd/>
                        </a:ln>
                      </p:spPr>
                      <p:txBody>
                        <a:bodyPr/>
                        <a:lstStyle/>
                        <a:p>
                          <a:endParaRPr lang="fr-CA"/>
                        </a:p>
                      </p:txBody>
                    </p:sp>
                    <p:sp>
                      <p:nvSpPr>
                        <p:cNvPr id="122698" name="Freeform 177"/>
                        <p:cNvSpPr>
                          <a:spLocks/>
                        </p:cNvSpPr>
                        <p:nvPr/>
                      </p:nvSpPr>
                      <p:spPr bwMode="auto">
                        <a:xfrm>
                          <a:off x="2839" y="1608"/>
                          <a:ext cx="11" cy="5"/>
                        </a:xfrm>
                        <a:custGeom>
                          <a:avLst/>
                          <a:gdLst>
                            <a:gd name="T0" fmla="*/ 0 w 41"/>
                            <a:gd name="T1" fmla="*/ 0 h 22"/>
                            <a:gd name="T2" fmla="*/ 0 w 41"/>
                            <a:gd name="T3" fmla="*/ 0 h 22"/>
                            <a:gd name="T4" fmla="*/ 0 w 41"/>
                            <a:gd name="T5" fmla="*/ 0 h 22"/>
                            <a:gd name="T6" fmla="*/ 0 w 41"/>
                            <a:gd name="T7" fmla="*/ 0 h 22"/>
                            <a:gd name="T8" fmla="*/ 0 w 41"/>
                            <a:gd name="T9" fmla="*/ 0 h 22"/>
                            <a:gd name="T10" fmla="*/ 0 w 41"/>
                            <a:gd name="T11" fmla="*/ 0 h 22"/>
                            <a:gd name="T12" fmla="*/ 0 w 41"/>
                            <a:gd name="T13" fmla="*/ 0 h 22"/>
                            <a:gd name="T14" fmla="*/ 0 w 41"/>
                            <a:gd name="T15" fmla="*/ 0 h 22"/>
                            <a:gd name="T16" fmla="*/ 0 w 41"/>
                            <a:gd name="T17" fmla="*/ 0 h 22"/>
                            <a:gd name="T18" fmla="*/ 0 w 41"/>
                            <a:gd name="T19" fmla="*/ 0 h 22"/>
                            <a:gd name="T20" fmla="*/ 0 w 41"/>
                            <a:gd name="T21" fmla="*/ 0 h 22"/>
                            <a:gd name="T22" fmla="*/ 0 w 41"/>
                            <a:gd name="T23" fmla="*/ 0 h 22"/>
                            <a:gd name="T24" fmla="*/ 0 w 41"/>
                            <a:gd name="T25" fmla="*/ 0 h 22"/>
                            <a:gd name="T26" fmla="*/ 0 w 41"/>
                            <a:gd name="T27" fmla="*/ 0 h 22"/>
                            <a:gd name="T28" fmla="*/ 0 w 41"/>
                            <a:gd name="T29" fmla="*/ 0 h 22"/>
                            <a:gd name="T30" fmla="*/ 0 w 41"/>
                            <a:gd name="T31" fmla="*/ 0 h 22"/>
                            <a:gd name="T32" fmla="*/ 0 w 41"/>
                            <a:gd name="T33" fmla="*/ 0 h 22"/>
                            <a:gd name="T34" fmla="*/ 0 w 41"/>
                            <a:gd name="T35" fmla="*/ 0 h 22"/>
                            <a:gd name="T36" fmla="*/ 0 w 41"/>
                            <a:gd name="T37" fmla="*/ 0 h 22"/>
                            <a:gd name="T38" fmla="*/ 0 w 41"/>
                            <a:gd name="T39" fmla="*/ 0 h 22"/>
                            <a:gd name="T40" fmla="*/ 0 w 41"/>
                            <a:gd name="T41" fmla="*/ 0 h 22"/>
                            <a:gd name="T42" fmla="*/ 0 w 41"/>
                            <a:gd name="T43" fmla="*/ 0 h 22"/>
                            <a:gd name="T44" fmla="*/ 0 w 41"/>
                            <a:gd name="T45" fmla="*/ 0 h 22"/>
                            <a:gd name="T46" fmla="*/ 0 w 41"/>
                            <a:gd name="T47" fmla="*/ 0 h 22"/>
                            <a:gd name="T48" fmla="*/ 0 w 41"/>
                            <a:gd name="T49" fmla="*/ 0 h 22"/>
                            <a:gd name="T50" fmla="*/ 0 w 41"/>
                            <a:gd name="T51" fmla="*/ 0 h 22"/>
                            <a:gd name="T52" fmla="*/ 0 w 41"/>
                            <a:gd name="T53" fmla="*/ 0 h 22"/>
                            <a:gd name="T54" fmla="*/ 0 w 41"/>
                            <a:gd name="T55" fmla="*/ 0 h 22"/>
                            <a:gd name="T56" fmla="*/ 0 w 41"/>
                            <a:gd name="T57" fmla="*/ 0 h 22"/>
                            <a:gd name="T58" fmla="*/ 0 w 41"/>
                            <a:gd name="T59" fmla="*/ 0 h 22"/>
                            <a:gd name="T60" fmla="*/ 0 w 41"/>
                            <a:gd name="T61" fmla="*/ 0 h 22"/>
                            <a:gd name="T62" fmla="*/ 0 w 41"/>
                            <a:gd name="T63" fmla="*/ 0 h 22"/>
                            <a:gd name="T64" fmla="*/ 0 w 41"/>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2"/>
                            <a:gd name="T101" fmla="*/ 41 w 41"/>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2">
                              <a:moveTo>
                                <a:pt x="12" y="0"/>
                              </a:moveTo>
                              <a:lnTo>
                                <a:pt x="12" y="0"/>
                              </a:lnTo>
                              <a:lnTo>
                                <a:pt x="9" y="3"/>
                              </a:lnTo>
                              <a:lnTo>
                                <a:pt x="5" y="3"/>
                              </a:lnTo>
                              <a:lnTo>
                                <a:pt x="3" y="5"/>
                              </a:lnTo>
                              <a:lnTo>
                                <a:pt x="3" y="9"/>
                              </a:lnTo>
                              <a:lnTo>
                                <a:pt x="0" y="9"/>
                              </a:lnTo>
                              <a:lnTo>
                                <a:pt x="0" y="11"/>
                              </a:lnTo>
                              <a:lnTo>
                                <a:pt x="0" y="14"/>
                              </a:lnTo>
                              <a:lnTo>
                                <a:pt x="3" y="17"/>
                              </a:lnTo>
                              <a:lnTo>
                                <a:pt x="5" y="20"/>
                              </a:lnTo>
                              <a:lnTo>
                                <a:pt x="5" y="22"/>
                              </a:lnTo>
                              <a:lnTo>
                                <a:pt x="9" y="22"/>
                              </a:lnTo>
                              <a:lnTo>
                                <a:pt x="12" y="22"/>
                              </a:lnTo>
                              <a:lnTo>
                                <a:pt x="25" y="22"/>
                              </a:lnTo>
                              <a:lnTo>
                                <a:pt x="31" y="22"/>
                              </a:lnTo>
                              <a:lnTo>
                                <a:pt x="35" y="22"/>
                              </a:lnTo>
                              <a:lnTo>
                                <a:pt x="37" y="20"/>
                              </a:lnTo>
                              <a:lnTo>
                                <a:pt x="37" y="17"/>
                              </a:lnTo>
                              <a:lnTo>
                                <a:pt x="41" y="17"/>
                              </a:lnTo>
                              <a:lnTo>
                                <a:pt x="41" y="14"/>
                              </a:lnTo>
                              <a:lnTo>
                                <a:pt x="41" y="11"/>
                              </a:lnTo>
                              <a:lnTo>
                                <a:pt x="41" y="9"/>
                              </a:lnTo>
                              <a:lnTo>
                                <a:pt x="37" y="5"/>
                              </a:lnTo>
                              <a:lnTo>
                                <a:pt x="37" y="3"/>
                              </a:lnTo>
                              <a:lnTo>
                                <a:pt x="35" y="3"/>
                              </a:lnTo>
                              <a:lnTo>
                                <a:pt x="31" y="3"/>
                              </a:lnTo>
                              <a:lnTo>
                                <a:pt x="25"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699" name="Line 178"/>
                        <p:cNvSpPr>
                          <a:spLocks noChangeShapeType="1"/>
                        </p:cNvSpPr>
                        <p:nvPr/>
                      </p:nvSpPr>
                      <p:spPr bwMode="auto">
                        <a:xfrm>
                          <a:off x="2843" y="1610"/>
                          <a:ext cx="1" cy="1"/>
                        </a:xfrm>
                        <a:prstGeom prst="line">
                          <a:avLst/>
                        </a:prstGeom>
                        <a:noFill/>
                        <a:ln w="28575">
                          <a:solidFill>
                            <a:schemeClr val="tx1"/>
                          </a:solidFill>
                          <a:round/>
                          <a:headEnd/>
                          <a:tailEnd/>
                        </a:ln>
                      </p:spPr>
                      <p:txBody>
                        <a:bodyPr/>
                        <a:lstStyle/>
                        <a:p>
                          <a:endParaRPr lang="fr-CA"/>
                        </a:p>
                      </p:txBody>
                    </p:sp>
                    <p:sp>
                      <p:nvSpPr>
                        <p:cNvPr id="122700" name="Freeform 179"/>
                        <p:cNvSpPr>
                          <a:spLocks/>
                        </p:cNvSpPr>
                        <p:nvPr/>
                      </p:nvSpPr>
                      <p:spPr bwMode="auto">
                        <a:xfrm>
                          <a:off x="2843" y="1602"/>
                          <a:ext cx="7" cy="11"/>
                        </a:xfrm>
                        <a:custGeom>
                          <a:avLst/>
                          <a:gdLst>
                            <a:gd name="T0" fmla="*/ 0 w 25"/>
                            <a:gd name="T1" fmla="*/ 0 h 53"/>
                            <a:gd name="T2" fmla="*/ 0 w 25"/>
                            <a:gd name="T3" fmla="*/ 0 h 53"/>
                            <a:gd name="T4" fmla="*/ 0 w 25"/>
                            <a:gd name="T5" fmla="*/ 0 h 53"/>
                            <a:gd name="T6" fmla="*/ 0 w 25"/>
                            <a:gd name="T7" fmla="*/ 0 h 53"/>
                            <a:gd name="T8" fmla="*/ 0 w 25"/>
                            <a:gd name="T9" fmla="*/ 0 h 53"/>
                            <a:gd name="T10" fmla="*/ 0 w 25"/>
                            <a:gd name="T11" fmla="*/ 0 h 53"/>
                            <a:gd name="T12" fmla="*/ 0 w 25"/>
                            <a:gd name="T13" fmla="*/ 0 h 53"/>
                            <a:gd name="T14" fmla="*/ 0 w 25"/>
                            <a:gd name="T15" fmla="*/ 0 h 53"/>
                            <a:gd name="T16" fmla="*/ 0 w 25"/>
                            <a:gd name="T17" fmla="*/ 0 h 53"/>
                            <a:gd name="T18" fmla="*/ 0 w 25"/>
                            <a:gd name="T19" fmla="*/ 0 h 53"/>
                            <a:gd name="T20" fmla="*/ 0 w 25"/>
                            <a:gd name="T21" fmla="*/ 0 h 53"/>
                            <a:gd name="T22" fmla="*/ 0 w 25"/>
                            <a:gd name="T23" fmla="*/ 0 h 53"/>
                            <a:gd name="T24" fmla="*/ 0 w 25"/>
                            <a:gd name="T25" fmla="*/ 0 h 53"/>
                            <a:gd name="T26" fmla="*/ 0 w 25"/>
                            <a:gd name="T27" fmla="*/ 0 h 53"/>
                            <a:gd name="T28" fmla="*/ 0 w 25"/>
                            <a:gd name="T29" fmla="*/ 0 h 53"/>
                            <a:gd name="T30" fmla="*/ 0 w 25"/>
                            <a:gd name="T31" fmla="*/ 0 h 53"/>
                            <a:gd name="T32" fmla="*/ 0 w 25"/>
                            <a:gd name="T33" fmla="*/ 0 h 53"/>
                            <a:gd name="T34" fmla="*/ 0 w 25"/>
                            <a:gd name="T35" fmla="*/ 0 h 53"/>
                            <a:gd name="T36" fmla="*/ 0 w 25"/>
                            <a:gd name="T37" fmla="*/ 0 h 53"/>
                            <a:gd name="T38" fmla="*/ 0 w 25"/>
                            <a:gd name="T39" fmla="*/ 0 h 53"/>
                            <a:gd name="T40" fmla="*/ 0 w 25"/>
                            <a:gd name="T41" fmla="*/ 0 h 53"/>
                            <a:gd name="T42" fmla="*/ 0 w 25"/>
                            <a:gd name="T43" fmla="*/ 0 h 53"/>
                            <a:gd name="T44" fmla="*/ 0 w 25"/>
                            <a:gd name="T45" fmla="*/ 0 h 53"/>
                            <a:gd name="T46" fmla="*/ 0 w 25"/>
                            <a:gd name="T47" fmla="*/ 0 h 53"/>
                            <a:gd name="T48" fmla="*/ 0 w 25"/>
                            <a:gd name="T49" fmla="*/ 0 h 53"/>
                            <a:gd name="T50" fmla="*/ 0 w 25"/>
                            <a:gd name="T51" fmla="*/ 0 h 53"/>
                            <a:gd name="T52" fmla="*/ 0 w 25"/>
                            <a:gd name="T53" fmla="*/ 0 h 53"/>
                            <a:gd name="T54" fmla="*/ 0 w 25"/>
                            <a:gd name="T55" fmla="*/ 0 h 53"/>
                            <a:gd name="T56" fmla="*/ 0 w 25"/>
                            <a:gd name="T57" fmla="*/ 0 h 53"/>
                            <a:gd name="T58" fmla="*/ 0 w 25"/>
                            <a:gd name="T59" fmla="*/ 0 h 53"/>
                            <a:gd name="T60" fmla="*/ 0 w 25"/>
                            <a:gd name="T61" fmla="*/ 0 h 53"/>
                            <a:gd name="T62" fmla="*/ 0 w 25"/>
                            <a:gd name="T63" fmla="*/ 0 h 53"/>
                            <a:gd name="T64" fmla="*/ 0 w 25"/>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53"/>
                            <a:gd name="T101" fmla="*/ 25 w 25"/>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53">
                              <a:moveTo>
                                <a:pt x="0" y="42"/>
                              </a:moveTo>
                              <a:lnTo>
                                <a:pt x="0" y="45"/>
                              </a:lnTo>
                              <a:lnTo>
                                <a:pt x="0" y="48"/>
                              </a:lnTo>
                              <a:lnTo>
                                <a:pt x="2" y="48"/>
                              </a:lnTo>
                              <a:lnTo>
                                <a:pt x="2" y="51"/>
                              </a:lnTo>
                              <a:lnTo>
                                <a:pt x="6" y="53"/>
                              </a:lnTo>
                              <a:lnTo>
                                <a:pt x="9" y="53"/>
                              </a:lnTo>
                              <a:lnTo>
                                <a:pt x="12" y="53"/>
                              </a:lnTo>
                              <a:lnTo>
                                <a:pt x="15" y="53"/>
                              </a:lnTo>
                              <a:lnTo>
                                <a:pt x="19" y="53"/>
                              </a:lnTo>
                              <a:lnTo>
                                <a:pt x="21" y="51"/>
                              </a:lnTo>
                              <a:lnTo>
                                <a:pt x="21" y="48"/>
                              </a:lnTo>
                              <a:lnTo>
                                <a:pt x="25" y="48"/>
                              </a:lnTo>
                              <a:lnTo>
                                <a:pt x="25" y="45"/>
                              </a:lnTo>
                              <a:lnTo>
                                <a:pt x="25" y="15"/>
                              </a:lnTo>
                              <a:lnTo>
                                <a:pt x="25" y="9"/>
                              </a:lnTo>
                              <a:lnTo>
                                <a:pt x="25" y="6"/>
                              </a:lnTo>
                              <a:lnTo>
                                <a:pt x="21" y="6"/>
                              </a:lnTo>
                              <a:lnTo>
                                <a:pt x="21" y="4"/>
                              </a:lnTo>
                              <a:lnTo>
                                <a:pt x="19" y="4"/>
                              </a:lnTo>
                              <a:lnTo>
                                <a:pt x="15" y="0"/>
                              </a:lnTo>
                              <a:lnTo>
                                <a:pt x="12" y="0"/>
                              </a:lnTo>
                              <a:lnTo>
                                <a:pt x="9" y="0"/>
                              </a:lnTo>
                              <a:lnTo>
                                <a:pt x="6" y="0"/>
                              </a:lnTo>
                              <a:lnTo>
                                <a:pt x="6" y="4"/>
                              </a:lnTo>
                              <a:lnTo>
                                <a:pt x="2" y="4"/>
                              </a:lnTo>
                              <a:lnTo>
                                <a:pt x="2" y="6"/>
                              </a:lnTo>
                              <a:lnTo>
                                <a:pt x="0" y="6"/>
                              </a:lnTo>
                              <a:lnTo>
                                <a:pt x="0" y="12"/>
                              </a:lnTo>
                              <a:lnTo>
                                <a:pt x="0" y="42"/>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701" name="Line 180"/>
                        <p:cNvSpPr>
                          <a:spLocks noChangeShapeType="1"/>
                        </p:cNvSpPr>
                        <p:nvPr/>
                      </p:nvSpPr>
                      <p:spPr bwMode="auto">
                        <a:xfrm>
                          <a:off x="2846" y="1602"/>
                          <a:ext cx="1" cy="1"/>
                        </a:xfrm>
                        <a:prstGeom prst="line">
                          <a:avLst/>
                        </a:prstGeom>
                        <a:noFill/>
                        <a:ln w="28575">
                          <a:solidFill>
                            <a:schemeClr val="tx1"/>
                          </a:solidFill>
                          <a:round/>
                          <a:headEnd/>
                          <a:tailEnd/>
                        </a:ln>
                      </p:spPr>
                      <p:txBody>
                        <a:bodyPr/>
                        <a:lstStyle/>
                        <a:p>
                          <a:endParaRPr lang="fr-CA"/>
                        </a:p>
                      </p:txBody>
                    </p:sp>
                    <p:sp>
                      <p:nvSpPr>
                        <p:cNvPr id="122702" name="Freeform 181"/>
                        <p:cNvSpPr>
                          <a:spLocks/>
                        </p:cNvSpPr>
                        <p:nvPr/>
                      </p:nvSpPr>
                      <p:spPr bwMode="auto">
                        <a:xfrm>
                          <a:off x="2843" y="1602"/>
                          <a:ext cx="14" cy="5"/>
                        </a:xfrm>
                        <a:custGeom>
                          <a:avLst/>
                          <a:gdLst>
                            <a:gd name="T0" fmla="*/ 0 w 54"/>
                            <a:gd name="T1" fmla="*/ 0 h 23"/>
                            <a:gd name="T2" fmla="*/ 0 w 54"/>
                            <a:gd name="T3" fmla="*/ 0 h 23"/>
                            <a:gd name="T4" fmla="*/ 0 w 54"/>
                            <a:gd name="T5" fmla="*/ 0 h 23"/>
                            <a:gd name="T6" fmla="*/ 0 w 54"/>
                            <a:gd name="T7" fmla="*/ 0 h 23"/>
                            <a:gd name="T8" fmla="*/ 0 w 54"/>
                            <a:gd name="T9" fmla="*/ 0 h 23"/>
                            <a:gd name="T10" fmla="*/ 0 w 54"/>
                            <a:gd name="T11" fmla="*/ 0 h 23"/>
                            <a:gd name="T12" fmla="*/ 0 w 54"/>
                            <a:gd name="T13" fmla="*/ 0 h 23"/>
                            <a:gd name="T14" fmla="*/ 0 w 54"/>
                            <a:gd name="T15" fmla="*/ 0 h 23"/>
                            <a:gd name="T16" fmla="*/ 0 w 54"/>
                            <a:gd name="T17" fmla="*/ 0 h 23"/>
                            <a:gd name="T18" fmla="*/ 0 w 54"/>
                            <a:gd name="T19" fmla="*/ 0 h 23"/>
                            <a:gd name="T20" fmla="*/ 0 w 54"/>
                            <a:gd name="T21" fmla="*/ 0 h 23"/>
                            <a:gd name="T22" fmla="*/ 0 w 54"/>
                            <a:gd name="T23" fmla="*/ 0 h 23"/>
                            <a:gd name="T24" fmla="*/ 0 w 54"/>
                            <a:gd name="T25" fmla="*/ 0 h 23"/>
                            <a:gd name="T26" fmla="*/ 0 w 54"/>
                            <a:gd name="T27" fmla="*/ 0 h 23"/>
                            <a:gd name="T28" fmla="*/ 0 w 54"/>
                            <a:gd name="T29" fmla="*/ 0 h 23"/>
                            <a:gd name="T30" fmla="*/ 0 w 54"/>
                            <a:gd name="T31" fmla="*/ 0 h 23"/>
                            <a:gd name="T32" fmla="*/ 0 w 54"/>
                            <a:gd name="T33" fmla="*/ 0 h 23"/>
                            <a:gd name="T34" fmla="*/ 0 w 54"/>
                            <a:gd name="T35" fmla="*/ 0 h 23"/>
                            <a:gd name="T36" fmla="*/ 0 w 54"/>
                            <a:gd name="T37" fmla="*/ 0 h 23"/>
                            <a:gd name="T38" fmla="*/ 0 w 54"/>
                            <a:gd name="T39" fmla="*/ 0 h 23"/>
                            <a:gd name="T40" fmla="*/ 0 w 54"/>
                            <a:gd name="T41" fmla="*/ 0 h 23"/>
                            <a:gd name="T42" fmla="*/ 0 w 54"/>
                            <a:gd name="T43" fmla="*/ 0 h 23"/>
                            <a:gd name="T44" fmla="*/ 0 w 54"/>
                            <a:gd name="T45" fmla="*/ 0 h 23"/>
                            <a:gd name="T46" fmla="*/ 0 w 54"/>
                            <a:gd name="T47" fmla="*/ 0 h 23"/>
                            <a:gd name="T48" fmla="*/ 0 w 54"/>
                            <a:gd name="T49" fmla="*/ 0 h 23"/>
                            <a:gd name="T50" fmla="*/ 0 w 54"/>
                            <a:gd name="T51" fmla="*/ 0 h 23"/>
                            <a:gd name="T52" fmla="*/ 0 w 54"/>
                            <a:gd name="T53" fmla="*/ 0 h 23"/>
                            <a:gd name="T54" fmla="*/ 0 w 54"/>
                            <a:gd name="T55" fmla="*/ 0 h 23"/>
                            <a:gd name="T56" fmla="*/ 0 w 54"/>
                            <a:gd name="T57" fmla="*/ 0 h 23"/>
                            <a:gd name="T58" fmla="*/ 0 w 54"/>
                            <a:gd name="T59" fmla="*/ 0 h 23"/>
                            <a:gd name="T60" fmla="*/ 0 w 54"/>
                            <a:gd name="T61" fmla="*/ 0 h 23"/>
                            <a:gd name="T62" fmla="*/ 0 w 54"/>
                            <a:gd name="T63" fmla="*/ 0 h 23"/>
                            <a:gd name="T64" fmla="*/ 0 w 54"/>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3"/>
                            <a:gd name="T101" fmla="*/ 54 w 54"/>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3">
                              <a:moveTo>
                                <a:pt x="12" y="0"/>
                              </a:moveTo>
                              <a:lnTo>
                                <a:pt x="9" y="0"/>
                              </a:lnTo>
                              <a:lnTo>
                                <a:pt x="6" y="0"/>
                              </a:lnTo>
                              <a:lnTo>
                                <a:pt x="6" y="4"/>
                              </a:lnTo>
                              <a:lnTo>
                                <a:pt x="2" y="4"/>
                              </a:lnTo>
                              <a:lnTo>
                                <a:pt x="2" y="6"/>
                              </a:lnTo>
                              <a:lnTo>
                                <a:pt x="0" y="6"/>
                              </a:lnTo>
                              <a:lnTo>
                                <a:pt x="0" y="9"/>
                              </a:lnTo>
                              <a:lnTo>
                                <a:pt x="0" y="12"/>
                              </a:lnTo>
                              <a:lnTo>
                                <a:pt x="0" y="15"/>
                              </a:lnTo>
                              <a:lnTo>
                                <a:pt x="2" y="17"/>
                              </a:lnTo>
                              <a:lnTo>
                                <a:pt x="2" y="19"/>
                              </a:lnTo>
                              <a:lnTo>
                                <a:pt x="6" y="19"/>
                              </a:lnTo>
                              <a:lnTo>
                                <a:pt x="6" y="23"/>
                              </a:lnTo>
                              <a:lnTo>
                                <a:pt x="9" y="23"/>
                              </a:lnTo>
                              <a:lnTo>
                                <a:pt x="38" y="23"/>
                              </a:lnTo>
                              <a:lnTo>
                                <a:pt x="45" y="23"/>
                              </a:lnTo>
                              <a:lnTo>
                                <a:pt x="47" y="19"/>
                              </a:lnTo>
                              <a:lnTo>
                                <a:pt x="51" y="19"/>
                              </a:lnTo>
                              <a:lnTo>
                                <a:pt x="51" y="17"/>
                              </a:lnTo>
                              <a:lnTo>
                                <a:pt x="54" y="15"/>
                              </a:lnTo>
                              <a:lnTo>
                                <a:pt x="54" y="12"/>
                              </a:lnTo>
                              <a:lnTo>
                                <a:pt x="54" y="9"/>
                              </a:lnTo>
                              <a:lnTo>
                                <a:pt x="54" y="6"/>
                              </a:lnTo>
                              <a:lnTo>
                                <a:pt x="51" y="6"/>
                              </a:lnTo>
                              <a:lnTo>
                                <a:pt x="51" y="4"/>
                              </a:lnTo>
                              <a:lnTo>
                                <a:pt x="47" y="4"/>
                              </a:lnTo>
                              <a:lnTo>
                                <a:pt x="45" y="0"/>
                              </a:lnTo>
                              <a:lnTo>
                                <a:pt x="41"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703" name="Line 182"/>
                        <p:cNvSpPr>
                          <a:spLocks noChangeShapeType="1"/>
                        </p:cNvSpPr>
                        <p:nvPr/>
                      </p:nvSpPr>
                      <p:spPr bwMode="auto">
                        <a:xfrm>
                          <a:off x="2850" y="1604"/>
                          <a:ext cx="1" cy="1"/>
                        </a:xfrm>
                        <a:prstGeom prst="line">
                          <a:avLst/>
                        </a:prstGeom>
                        <a:noFill/>
                        <a:ln w="28575">
                          <a:solidFill>
                            <a:schemeClr val="tx1"/>
                          </a:solidFill>
                          <a:round/>
                          <a:headEnd/>
                          <a:tailEnd/>
                        </a:ln>
                      </p:spPr>
                      <p:txBody>
                        <a:bodyPr/>
                        <a:lstStyle/>
                        <a:p>
                          <a:endParaRPr lang="fr-CA"/>
                        </a:p>
                      </p:txBody>
                    </p:sp>
                    <p:sp>
                      <p:nvSpPr>
                        <p:cNvPr id="122704" name="Freeform 183"/>
                        <p:cNvSpPr>
                          <a:spLocks/>
                        </p:cNvSpPr>
                        <p:nvPr/>
                      </p:nvSpPr>
                      <p:spPr bwMode="auto">
                        <a:xfrm>
                          <a:off x="2850" y="1599"/>
                          <a:ext cx="7" cy="8"/>
                        </a:xfrm>
                        <a:custGeom>
                          <a:avLst/>
                          <a:gdLst>
                            <a:gd name="T0" fmla="*/ 0 w 26"/>
                            <a:gd name="T1" fmla="*/ 0 h 40"/>
                            <a:gd name="T2" fmla="*/ 0 w 26"/>
                            <a:gd name="T3" fmla="*/ 0 h 40"/>
                            <a:gd name="T4" fmla="*/ 0 w 26"/>
                            <a:gd name="T5" fmla="*/ 0 h 40"/>
                            <a:gd name="T6" fmla="*/ 0 w 26"/>
                            <a:gd name="T7" fmla="*/ 0 h 40"/>
                            <a:gd name="T8" fmla="*/ 0 w 26"/>
                            <a:gd name="T9" fmla="*/ 0 h 40"/>
                            <a:gd name="T10" fmla="*/ 0 w 26"/>
                            <a:gd name="T11" fmla="*/ 0 h 40"/>
                            <a:gd name="T12" fmla="*/ 0 w 26"/>
                            <a:gd name="T13" fmla="*/ 0 h 40"/>
                            <a:gd name="T14" fmla="*/ 0 w 26"/>
                            <a:gd name="T15" fmla="*/ 0 h 40"/>
                            <a:gd name="T16" fmla="*/ 0 w 26"/>
                            <a:gd name="T17" fmla="*/ 0 h 40"/>
                            <a:gd name="T18" fmla="*/ 0 w 26"/>
                            <a:gd name="T19" fmla="*/ 0 h 40"/>
                            <a:gd name="T20" fmla="*/ 0 w 26"/>
                            <a:gd name="T21" fmla="*/ 0 h 40"/>
                            <a:gd name="T22" fmla="*/ 0 w 26"/>
                            <a:gd name="T23" fmla="*/ 0 h 40"/>
                            <a:gd name="T24" fmla="*/ 0 w 26"/>
                            <a:gd name="T25" fmla="*/ 0 h 40"/>
                            <a:gd name="T26" fmla="*/ 0 w 26"/>
                            <a:gd name="T27" fmla="*/ 0 h 40"/>
                            <a:gd name="T28" fmla="*/ 0 w 26"/>
                            <a:gd name="T29" fmla="*/ 0 h 40"/>
                            <a:gd name="T30" fmla="*/ 0 w 26"/>
                            <a:gd name="T31" fmla="*/ 0 h 40"/>
                            <a:gd name="T32" fmla="*/ 0 w 26"/>
                            <a:gd name="T33" fmla="*/ 0 h 40"/>
                            <a:gd name="T34" fmla="*/ 0 w 26"/>
                            <a:gd name="T35" fmla="*/ 0 h 40"/>
                            <a:gd name="T36" fmla="*/ 0 w 26"/>
                            <a:gd name="T37" fmla="*/ 0 h 40"/>
                            <a:gd name="T38" fmla="*/ 0 w 26"/>
                            <a:gd name="T39" fmla="*/ 0 h 40"/>
                            <a:gd name="T40" fmla="*/ 0 w 26"/>
                            <a:gd name="T41" fmla="*/ 0 h 40"/>
                            <a:gd name="T42" fmla="*/ 0 w 26"/>
                            <a:gd name="T43" fmla="*/ 0 h 40"/>
                            <a:gd name="T44" fmla="*/ 0 w 26"/>
                            <a:gd name="T45" fmla="*/ 0 h 40"/>
                            <a:gd name="T46" fmla="*/ 0 w 26"/>
                            <a:gd name="T47" fmla="*/ 0 h 40"/>
                            <a:gd name="T48" fmla="*/ 0 w 26"/>
                            <a:gd name="T49" fmla="*/ 0 h 40"/>
                            <a:gd name="T50" fmla="*/ 0 w 26"/>
                            <a:gd name="T51" fmla="*/ 0 h 40"/>
                            <a:gd name="T52" fmla="*/ 0 w 26"/>
                            <a:gd name="T53" fmla="*/ 0 h 40"/>
                            <a:gd name="T54" fmla="*/ 0 w 26"/>
                            <a:gd name="T55" fmla="*/ 0 h 40"/>
                            <a:gd name="T56" fmla="*/ 0 w 26"/>
                            <a:gd name="T57" fmla="*/ 0 h 40"/>
                            <a:gd name="T58" fmla="*/ 0 w 26"/>
                            <a:gd name="T59" fmla="*/ 0 h 40"/>
                            <a:gd name="T60" fmla="*/ 0 w 26"/>
                            <a:gd name="T61" fmla="*/ 0 h 40"/>
                            <a:gd name="T62" fmla="*/ 0 w 26"/>
                            <a:gd name="T63" fmla="*/ 0 h 40"/>
                            <a:gd name="T64" fmla="*/ 0 w 26"/>
                            <a:gd name="T65" fmla="*/ 0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40"/>
                            <a:gd name="T101" fmla="*/ 26 w 26"/>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40">
                              <a:moveTo>
                                <a:pt x="0" y="29"/>
                              </a:moveTo>
                              <a:lnTo>
                                <a:pt x="0" y="32"/>
                              </a:lnTo>
                              <a:lnTo>
                                <a:pt x="4" y="34"/>
                              </a:lnTo>
                              <a:lnTo>
                                <a:pt x="4" y="36"/>
                              </a:lnTo>
                              <a:lnTo>
                                <a:pt x="6" y="36"/>
                              </a:lnTo>
                              <a:lnTo>
                                <a:pt x="6" y="40"/>
                              </a:lnTo>
                              <a:lnTo>
                                <a:pt x="10" y="40"/>
                              </a:lnTo>
                              <a:lnTo>
                                <a:pt x="13" y="40"/>
                              </a:lnTo>
                              <a:lnTo>
                                <a:pt x="17" y="40"/>
                              </a:lnTo>
                              <a:lnTo>
                                <a:pt x="19" y="36"/>
                              </a:lnTo>
                              <a:lnTo>
                                <a:pt x="23" y="36"/>
                              </a:lnTo>
                              <a:lnTo>
                                <a:pt x="23" y="34"/>
                              </a:lnTo>
                              <a:lnTo>
                                <a:pt x="26" y="32"/>
                              </a:lnTo>
                              <a:lnTo>
                                <a:pt x="26" y="17"/>
                              </a:lnTo>
                              <a:lnTo>
                                <a:pt x="26" y="9"/>
                              </a:lnTo>
                              <a:lnTo>
                                <a:pt x="23" y="6"/>
                              </a:lnTo>
                              <a:lnTo>
                                <a:pt x="23" y="4"/>
                              </a:lnTo>
                              <a:lnTo>
                                <a:pt x="19" y="4"/>
                              </a:lnTo>
                              <a:lnTo>
                                <a:pt x="17" y="4"/>
                              </a:lnTo>
                              <a:lnTo>
                                <a:pt x="17" y="0"/>
                              </a:lnTo>
                              <a:lnTo>
                                <a:pt x="13" y="0"/>
                              </a:lnTo>
                              <a:lnTo>
                                <a:pt x="10" y="0"/>
                              </a:lnTo>
                              <a:lnTo>
                                <a:pt x="6" y="4"/>
                              </a:lnTo>
                              <a:lnTo>
                                <a:pt x="4" y="4"/>
                              </a:lnTo>
                              <a:lnTo>
                                <a:pt x="4" y="6"/>
                              </a:lnTo>
                              <a:lnTo>
                                <a:pt x="0" y="9"/>
                              </a:lnTo>
                              <a:lnTo>
                                <a:pt x="0" y="15"/>
                              </a:lnTo>
                              <a:lnTo>
                                <a:pt x="0" y="29"/>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705" name="Line 184"/>
                        <p:cNvSpPr>
                          <a:spLocks noChangeShapeType="1"/>
                        </p:cNvSpPr>
                        <p:nvPr/>
                      </p:nvSpPr>
                      <p:spPr bwMode="auto">
                        <a:xfrm>
                          <a:off x="2853" y="1599"/>
                          <a:ext cx="1" cy="1"/>
                        </a:xfrm>
                        <a:prstGeom prst="line">
                          <a:avLst/>
                        </a:prstGeom>
                        <a:noFill/>
                        <a:ln w="28575">
                          <a:solidFill>
                            <a:schemeClr val="tx1"/>
                          </a:solidFill>
                          <a:round/>
                          <a:headEnd/>
                          <a:tailEnd/>
                        </a:ln>
                      </p:spPr>
                      <p:txBody>
                        <a:bodyPr/>
                        <a:lstStyle/>
                        <a:p>
                          <a:endParaRPr lang="fr-CA"/>
                        </a:p>
                      </p:txBody>
                    </p:sp>
                    <p:sp>
                      <p:nvSpPr>
                        <p:cNvPr id="122706" name="Freeform 185"/>
                        <p:cNvSpPr>
                          <a:spLocks/>
                        </p:cNvSpPr>
                        <p:nvPr/>
                      </p:nvSpPr>
                      <p:spPr bwMode="auto">
                        <a:xfrm>
                          <a:off x="2850" y="1599"/>
                          <a:ext cx="10" cy="4"/>
                        </a:xfrm>
                        <a:custGeom>
                          <a:avLst/>
                          <a:gdLst>
                            <a:gd name="T0" fmla="*/ 0 w 39"/>
                            <a:gd name="T1" fmla="*/ 0 h 23"/>
                            <a:gd name="T2" fmla="*/ 0 w 39"/>
                            <a:gd name="T3" fmla="*/ 0 h 23"/>
                            <a:gd name="T4" fmla="*/ 0 w 39"/>
                            <a:gd name="T5" fmla="*/ 0 h 23"/>
                            <a:gd name="T6" fmla="*/ 0 w 39"/>
                            <a:gd name="T7" fmla="*/ 0 h 23"/>
                            <a:gd name="T8" fmla="*/ 0 w 39"/>
                            <a:gd name="T9" fmla="*/ 0 h 23"/>
                            <a:gd name="T10" fmla="*/ 0 w 39"/>
                            <a:gd name="T11" fmla="*/ 0 h 23"/>
                            <a:gd name="T12" fmla="*/ 0 w 39"/>
                            <a:gd name="T13" fmla="*/ 0 h 23"/>
                            <a:gd name="T14" fmla="*/ 0 w 39"/>
                            <a:gd name="T15" fmla="*/ 0 h 23"/>
                            <a:gd name="T16" fmla="*/ 0 w 39"/>
                            <a:gd name="T17" fmla="*/ 0 h 23"/>
                            <a:gd name="T18" fmla="*/ 0 w 39"/>
                            <a:gd name="T19" fmla="*/ 0 h 23"/>
                            <a:gd name="T20" fmla="*/ 0 w 39"/>
                            <a:gd name="T21" fmla="*/ 0 h 23"/>
                            <a:gd name="T22" fmla="*/ 0 w 39"/>
                            <a:gd name="T23" fmla="*/ 0 h 23"/>
                            <a:gd name="T24" fmla="*/ 0 w 39"/>
                            <a:gd name="T25" fmla="*/ 0 h 23"/>
                            <a:gd name="T26" fmla="*/ 0 w 39"/>
                            <a:gd name="T27" fmla="*/ 0 h 23"/>
                            <a:gd name="T28" fmla="*/ 0 w 39"/>
                            <a:gd name="T29" fmla="*/ 0 h 23"/>
                            <a:gd name="T30" fmla="*/ 0 w 39"/>
                            <a:gd name="T31" fmla="*/ 0 h 23"/>
                            <a:gd name="T32" fmla="*/ 0 w 39"/>
                            <a:gd name="T33" fmla="*/ 0 h 23"/>
                            <a:gd name="T34" fmla="*/ 0 w 39"/>
                            <a:gd name="T35" fmla="*/ 0 h 23"/>
                            <a:gd name="T36" fmla="*/ 0 w 39"/>
                            <a:gd name="T37" fmla="*/ 0 h 23"/>
                            <a:gd name="T38" fmla="*/ 0 w 39"/>
                            <a:gd name="T39" fmla="*/ 0 h 23"/>
                            <a:gd name="T40" fmla="*/ 0 w 39"/>
                            <a:gd name="T41" fmla="*/ 0 h 23"/>
                            <a:gd name="T42" fmla="*/ 0 w 39"/>
                            <a:gd name="T43" fmla="*/ 0 h 23"/>
                            <a:gd name="T44" fmla="*/ 0 w 39"/>
                            <a:gd name="T45" fmla="*/ 0 h 23"/>
                            <a:gd name="T46" fmla="*/ 0 w 39"/>
                            <a:gd name="T47" fmla="*/ 0 h 23"/>
                            <a:gd name="T48" fmla="*/ 0 w 39"/>
                            <a:gd name="T49" fmla="*/ 0 h 23"/>
                            <a:gd name="T50" fmla="*/ 0 w 39"/>
                            <a:gd name="T51" fmla="*/ 0 h 23"/>
                            <a:gd name="T52" fmla="*/ 0 w 39"/>
                            <a:gd name="T53" fmla="*/ 0 h 23"/>
                            <a:gd name="T54" fmla="*/ 0 w 39"/>
                            <a:gd name="T55" fmla="*/ 0 h 23"/>
                            <a:gd name="T56" fmla="*/ 0 w 39"/>
                            <a:gd name="T57" fmla="*/ 0 h 23"/>
                            <a:gd name="T58" fmla="*/ 0 w 39"/>
                            <a:gd name="T59" fmla="*/ 0 h 23"/>
                            <a:gd name="T60" fmla="*/ 0 w 39"/>
                            <a:gd name="T61" fmla="*/ 0 h 23"/>
                            <a:gd name="T62" fmla="*/ 0 w 39"/>
                            <a:gd name="T63" fmla="*/ 0 h 23"/>
                            <a:gd name="T64" fmla="*/ 0 w 39"/>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
                            <a:gd name="T100" fmla="*/ 0 h 23"/>
                            <a:gd name="T101" fmla="*/ 39 w 39"/>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 h="23">
                              <a:moveTo>
                                <a:pt x="13" y="0"/>
                              </a:moveTo>
                              <a:lnTo>
                                <a:pt x="10" y="0"/>
                              </a:lnTo>
                              <a:lnTo>
                                <a:pt x="6" y="4"/>
                              </a:lnTo>
                              <a:lnTo>
                                <a:pt x="4" y="4"/>
                              </a:lnTo>
                              <a:lnTo>
                                <a:pt x="4" y="6"/>
                              </a:lnTo>
                              <a:lnTo>
                                <a:pt x="0" y="9"/>
                              </a:lnTo>
                              <a:lnTo>
                                <a:pt x="0" y="12"/>
                              </a:lnTo>
                              <a:lnTo>
                                <a:pt x="0" y="15"/>
                              </a:lnTo>
                              <a:lnTo>
                                <a:pt x="0" y="17"/>
                              </a:lnTo>
                              <a:lnTo>
                                <a:pt x="4" y="17"/>
                              </a:lnTo>
                              <a:lnTo>
                                <a:pt x="4" y="21"/>
                              </a:lnTo>
                              <a:lnTo>
                                <a:pt x="6" y="23"/>
                              </a:lnTo>
                              <a:lnTo>
                                <a:pt x="10" y="23"/>
                              </a:lnTo>
                              <a:lnTo>
                                <a:pt x="23" y="23"/>
                              </a:lnTo>
                              <a:lnTo>
                                <a:pt x="30" y="23"/>
                              </a:lnTo>
                              <a:lnTo>
                                <a:pt x="32" y="23"/>
                              </a:lnTo>
                              <a:lnTo>
                                <a:pt x="36" y="23"/>
                              </a:lnTo>
                              <a:lnTo>
                                <a:pt x="36" y="21"/>
                              </a:lnTo>
                              <a:lnTo>
                                <a:pt x="39" y="17"/>
                              </a:lnTo>
                              <a:lnTo>
                                <a:pt x="39" y="15"/>
                              </a:lnTo>
                              <a:lnTo>
                                <a:pt x="39" y="12"/>
                              </a:lnTo>
                              <a:lnTo>
                                <a:pt x="39" y="9"/>
                              </a:lnTo>
                              <a:lnTo>
                                <a:pt x="39" y="6"/>
                              </a:lnTo>
                              <a:lnTo>
                                <a:pt x="36" y="4"/>
                              </a:lnTo>
                              <a:lnTo>
                                <a:pt x="32" y="4"/>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707" name="Line 186"/>
                        <p:cNvSpPr>
                          <a:spLocks noChangeShapeType="1"/>
                        </p:cNvSpPr>
                        <p:nvPr/>
                      </p:nvSpPr>
                      <p:spPr bwMode="auto">
                        <a:xfrm>
                          <a:off x="2853" y="1601"/>
                          <a:ext cx="1" cy="1"/>
                        </a:xfrm>
                        <a:prstGeom prst="line">
                          <a:avLst/>
                        </a:prstGeom>
                        <a:noFill/>
                        <a:ln w="28575">
                          <a:solidFill>
                            <a:schemeClr val="tx1"/>
                          </a:solidFill>
                          <a:round/>
                          <a:headEnd/>
                          <a:tailEnd/>
                        </a:ln>
                      </p:spPr>
                      <p:txBody>
                        <a:bodyPr/>
                        <a:lstStyle/>
                        <a:p>
                          <a:endParaRPr lang="fr-CA"/>
                        </a:p>
                      </p:txBody>
                    </p:sp>
                    <p:sp>
                      <p:nvSpPr>
                        <p:cNvPr id="122708" name="Freeform 187"/>
                        <p:cNvSpPr>
                          <a:spLocks/>
                        </p:cNvSpPr>
                        <p:nvPr/>
                      </p:nvSpPr>
                      <p:spPr bwMode="auto">
                        <a:xfrm>
                          <a:off x="2853" y="1596"/>
                          <a:ext cx="7" cy="7"/>
                        </a:xfrm>
                        <a:custGeom>
                          <a:avLst/>
                          <a:gdLst>
                            <a:gd name="T0" fmla="*/ 0 w 26"/>
                            <a:gd name="T1" fmla="*/ 0 h 36"/>
                            <a:gd name="T2" fmla="*/ 0 w 26"/>
                            <a:gd name="T3" fmla="*/ 0 h 36"/>
                            <a:gd name="T4" fmla="*/ 0 w 26"/>
                            <a:gd name="T5" fmla="*/ 0 h 36"/>
                            <a:gd name="T6" fmla="*/ 0 w 26"/>
                            <a:gd name="T7" fmla="*/ 0 h 36"/>
                            <a:gd name="T8" fmla="*/ 0 w 26"/>
                            <a:gd name="T9" fmla="*/ 0 h 36"/>
                            <a:gd name="T10" fmla="*/ 0 w 26"/>
                            <a:gd name="T11" fmla="*/ 0 h 36"/>
                            <a:gd name="T12" fmla="*/ 0 w 26"/>
                            <a:gd name="T13" fmla="*/ 0 h 36"/>
                            <a:gd name="T14" fmla="*/ 0 w 26"/>
                            <a:gd name="T15" fmla="*/ 0 h 36"/>
                            <a:gd name="T16" fmla="*/ 0 w 26"/>
                            <a:gd name="T17" fmla="*/ 0 h 36"/>
                            <a:gd name="T18" fmla="*/ 0 w 26"/>
                            <a:gd name="T19" fmla="*/ 0 h 36"/>
                            <a:gd name="T20" fmla="*/ 0 w 26"/>
                            <a:gd name="T21" fmla="*/ 0 h 36"/>
                            <a:gd name="T22" fmla="*/ 0 w 26"/>
                            <a:gd name="T23" fmla="*/ 0 h 36"/>
                            <a:gd name="T24" fmla="*/ 0 w 26"/>
                            <a:gd name="T25" fmla="*/ 0 h 36"/>
                            <a:gd name="T26" fmla="*/ 0 w 26"/>
                            <a:gd name="T27" fmla="*/ 0 h 36"/>
                            <a:gd name="T28" fmla="*/ 0 w 26"/>
                            <a:gd name="T29" fmla="*/ 0 h 36"/>
                            <a:gd name="T30" fmla="*/ 0 w 26"/>
                            <a:gd name="T31" fmla="*/ 0 h 36"/>
                            <a:gd name="T32" fmla="*/ 0 w 26"/>
                            <a:gd name="T33" fmla="*/ 0 h 36"/>
                            <a:gd name="T34" fmla="*/ 0 w 26"/>
                            <a:gd name="T35" fmla="*/ 0 h 36"/>
                            <a:gd name="T36" fmla="*/ 0 w 26"/>
                            <a:gd name="T37" fmla="*/ 0 h 36"/>
                            <a:gd name="T38" fmla="*/ 0 w 26"/>
                            <a:gd name="T39" fmla="*/ 0 h 36"/>
                            <a:gd name="T40" fmla="*/ 0 w 26"/>
                            <a:gd name="T41" fmla="*/ 0 h 36"/>
                            <a:gd name="T42" fmla="*/ 0 w 26"/>
                            <a:gd name="T43" fmla="*/ 0 h 36"/>
                            <a:gd name="T44" fmla="*/ 0 w 26"/>
                            <a:gd name="T45" fmla="*/ 0 h 36"/>
                            <a:gd name="T46" fmla="*/ 0 w 26"/>
                            <a:gd name="T47" fmla="*/ 0 h 36"/>
                            <a:gd name="T48" fmla="*/ 0 w 26"/>
                            <a:gd name="T49" fmla="*/ 0 h 36"/>
                            <a:gd name="T50" fmla="*/ 0 w 26"/>
                            <a:gd name="T51" fmla="*/ 0 h 36"/>
                            <a:gd name="T52" fmla="*/ 0 w 26"/>
                            <a:gd name="T53" fmla="*/ 0 h 36"/>
                            <a:gd name="T54" fmla="*/ 0 w 26"/>
                            <a:gd name="T55" fmla="*/ 0 h 36"/>
                            <a:gd name="T56" fmla="*/ 0 w 26"/>
                            <a:gd name="T57" fmla="*/ 0 h 36"/>
                            <a:gd name="T58" fmla="*/ 0 w 26"/>
                            <a:gd name="T59" fmla="*/ 0 h 36"/>
                            <a:gd name="T60" fmla="*/ 0 w 26"/>
                            <a:gd name="T61" fmla="*/ 0 h 36"/>
                            <a:gd name="T62" fmla="*/ 0 w 26"/>
                            <a:gd name="T63" fmla="*/ 0 h 36"/>
                            <a:gd name="T64" fmla="*/ 0 w 26"/>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6"/>
                            <a:gd name="T101" fmla="*/ 26 w 26"/>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6">
                              <a:moveTo>
                                <a:pt x="0" y="25"/>
                              </a:moveTo>
                              <a:lnTo>
                                <a:pt x="0" y="28"/>
                              </a:lnTo>
                              <a:lnTo>
                                <a:pt x="4" y="30"/>
                              </a:lnTo>
                              <a:lnTo>
                                <a:pt x="6" y="34"/>
                              </a:lnTo>
                              <a:lnTo>
                                <a:pt x="6" y="36"/>
                              </a:lnTo>
                              <a:lnTo>
                                <a:pt x="10" y="36"/>
                              </a:lnTo>
                              <a:lnTo>
                                <a:pt x="13" y="36"/>
                              </a:lnTo>
                              <a:lnTo>
                                <a:pt x="17" y="36"/>
                              </a:lnTo>
                              <a:lnTo>
                                <a:pt x="19" y="36"/>
                              </a:lnTo>
                              <a:lnTo>
                                <a:pt x="23" y="36"/>
                              </a:lnTo>
                              <a:lnTo>
                                <a:pt x="23" y="34"/>
                              </a:lnTo>
                              <a:lnTo>
                                <a:pt x="26" y="30"/>
                              </a:lnTo>
                              <a:lnTo>
                                <a:pt x="26" y="28"/>
                              </a:lnTo>
                              <a:lnTo>
                                <a:pt x="26" y="13"/>
                              </a:lnTo>
                              <a:lnTo>
                                <a:pt x="26" y="8"/>
                              </a:lnTo>
                              <a:lnTo>
                                <a:pt x="26" y="6"/>
                              </a:lnTo>
                              <a:lnTo>
                                <a:pt x="26" y="2"/>
                              </a:lnTo>
                              <a:lnTo>
                                <a:pt x="23" y="2"/>
                              </a:lnTo>
                              <a:lnTo>
                                <a:pt x="23" y="0"/>
                              </a:lnTo>
                              <a:lnTo>
                                <a:pt x="19" y="0"/>
                              </a:lnTo>
                              <a:lnTo>
                                <a:pt x="17" y="0"/>
                              </a:lnTo>
                              <a:lnTo>
                                <a:pt x="13" y="0"/>
                              </a:lnTo>
                              <a:lnTo>
                                <a:pt x="10" y="0"/>
                              </a:lnTo>
                              <a:lnTo>
                                <a:pt x="6" y="0"/>
                              </a:lnTo>
                              <a:lnTo>
                                <a:pt x="6" y="2"/>
                              </a:lnTo>
                              <a:lnTo>
                                <a:pt x="4" y="2"/>
                              </a:lnTo>
                              <a:lnTo>
                                <a:pt x="4" y="6"/>
                              </a:lnTo>
                              <a:lnTo>
                                <a:pt x="0" y="11"/>
                              </a:lnTo>
                              <a:lnTo>
                                <a:pt x="0" y="25"/>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709" name="Line 188"/>
                        <p:cNvSpPr>
                          <a:spLocks noChangeShapeType="1"/>
                        </p:cNvSpPr>
                        <p:nvPr/>
                      </p:nvSpPr>
                      <p:spPr bwMode="auto">
                        <a:xfrm>
                          <a:off x="2857" y="1596"/>
                          <a:ext cx="1" cy="1"/>
                        </a:xfrm>
                        <a:prstGeom prst="line">
                          <a:avLst/>
                        </a:prstGeom>
                        <a:noFill/>
                        <a:ln w="28575">
                          <a:solidFill>
                            <a:schemeClr val="tx1"/>
                          </a:solidFill>
                          <a:round/>
                          <a:headEnd/>
                          <a:tailEnd/>
                        </a:ln>
                      </p:spPr>
                      <p:txBody>
                        <a:bodyPr/>
                        <a:lstStyle/>
                        <a:p>
                          <a:endParaRPr lang="fr-CA"/>
                        </a:p>
                      </p:txBody>
                    </p:sp>
                    <p:sp>
                      <p:nvSpPr>
                        <p:cNvPr id="122710" name="Freeform 189"/>
                        <p:cNvSpPr>
                          <a:spLocks/>
                        </p:cNvSpPr>
                        <p:nvPr/>
                      </p:nvSpPr>
                      <p:spPr bwMode="auto">
                        <a:xfrm>
                          <a:off x="2853" y="1596"/>
                          <a:ext cx="14" cy="4"/>
                        </a:xfrm>
                        <a:custGeom>
                          <a:avLst/>
                          <a:gdLst>
                            <a:gd name="T0" fmla="*/ 0 w 54"/>
                            <a:gd name="T1" fmla="*/ 0 h 22"/>
                            <a:gd name="T2" fmla="*/ 0 w 54"/>
                            <a:gd name="T3" fmla="*/ 0 h 22"/>
                            <a:gd name="T4" fmla="*/ 0 w 54"/>
                            <a:gd name="T5" fmla="*/ 0 h 22"/>
                            <a:gd name="T6" fmla="*/ 0 w 54"/>
                            <a:gd name="T7" fmla="*/ 0 h 22"/>
                            <a:gd name="T8" fmla="*/ 0 w 54"/>
                            <a:gd name="T9" fmla="*/ 0 h 22"/>
                            <a:gd name="T10" fmla="*/ 0 w 54"/>
                            <a:gd name="T11" fmla="*/ 0 h 22"/>
                            <a:gd name="T12" fmla="*/ 0 w 54"/>
                            <a:gd name="T13" fmla="*/ 0 h 22"/>
                            <a:gd name="T14" fmla="*/ 0 w 54"/>
                            <a:gd name="T15" fmla="*/ 0 h 22"/>
                            <a:gd name="T16" fmla="*/ 0 w 54"/>
                            <a:gd name="T17" fmla="*/ 0 h 22"/>
                            <a:gd name="T18" fmla="*/ 0 w 54"/>
                            <a:gd name="T19" fmla="*/ 0 h 22"/>
                            <a:gd name="T20" fmla="*/ 0 w 54"/>
                            <a:gd name="T21" fmla="*/ 0 h 22"/>
                            <a:gd name="T22" fmla="*/ 0 w 54"/>
                            <a:gd name="T23" fmla="*/ 0 h 22"/>
                            <a:gd name="T24" fmla="*/ 0 w 54"/>
                            <a:gd name="T25" fmla="*/ 0 h 22"/>
                            <a:gd name="T26" fmla="*/ 0 w 54"/>
                            <a:gd name="T27" fmla="*/ 0 h 22"/>
                            <a:gd name="T28" fmla="*/ 0 w 54"/>
                            <a:gd name="T29" fmla="*/ 0 h 22"/>
                            <a:gd name="T30" fmla="*/ 0 w 54"/>
                            <a:gd name="T31" fmla="*/ 0 h 22"/>
                            <a:gd name="T32" fmla="*/ 0 w 54"/>
                            <a:gd name="T33" fmla="*/ 0 h 22"/>
                            <a:gd name="T34" fmla="*/ 0 w 54"/>
                            <a:gd name="T35" fmla="*/ 0 h 22"/>
                            <a:gd name="T36" fmla="*/ 0 w 54"/>
                            <a:gd name="T37" fmla="*/ 0 h 22"/>
                            <a:gd name="T38" fmla="*/ 0 w 54"/>
                            <a:gd name="T39" fmla="*/ 0 h 22"/>
                            <a:gd name="T40" fmla="*/ 0 w 54"/>
                            <a:gd name="T41" fmla="*/ 0 h 22"/>
                            <a:gd name="T42" fmla="*/ 0 w 54"/>
                            <a:gd name="T43" fmla="*/ 0 h 22"/>
                            <a:gd name="T44" fmla="*/ 0 w 54"/>
                            <a:gd name="T45" fmla="*/ 0 h 22"/>
                            <a:gd name="T46" fmla="*/ 0 w 54"/>
                            <a:gd name="T47" fmla="*/ 0 h 22"/>
                            <a:gd name="T48" fmla="*/ 0 w 54"/>
                            <a:gd name="T49" fmla="*/ 0 h 22"/>
                            <a:gd name="T50" fmla="*/ 0 w 54"/>
                            <a:gd name="T51" fmla="*/ 0 h 22"/>
                            <a:gd name="T52" fmla="*/ 0 w 54"/>
                            <a:gd name="T53" fmla="*/ 0 h 22"/>
                            <a:gd name="T54" fmla="*/ 0 w 54"/>
                            <a:gd name="T55" fmla="*/ 0 h 22"/>
                            <a:gd name="T56" fmla="*/ 0 w 54"/>
                            <a:gd name="T57" fmla="*/ 0 h 22"/>
                            <a:gd name="T58" fmla="*/ 0 w 54"/>
                            <a:gd name="T59" fmla="*/ 0 h 22"/>
                            <a:gd name="T60" fmla="*/ 0 w 54"/>
                            <a:gd name="T61" fmla="*/ 0 h 22"/>
                            <a:gd name="T62" fmla="*/ 0 w 54"/>
                            <a:gd name="T63" fmla="*/ 0 h 22"/>
                            <a:gd name="T64" fmla="*/ 0 w 54"/>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2"/>
                            <a:gd name="T101" fmla="*/ 54 w 54"/>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2">
                              <a:moveTo>
                                <a:pt x="13" y="0"/>
                              </a:moveTo>
                              <a:lnTo>
                                <a:pt x="13" y="0"/>
                              </a:lnTo>
                              <a:lnTo>
                                <a:pt x="10" y="0"/>
                              </a:lnTo>
                              <a:lnTo>
                                <a:pt x="6" y="0"/>
                              </a:lnTo>
                              <a:lnTo>
                                <a:pt x="6" y="2"/>
                              </a:lnTo>
                              <a:lnTo>
                                <a:pt x="4" y="2"/>
                              </a:lnTo>
                              <a:lnTo>
                                <a:pt x="4" y="6"/>
                              </a:lnTo>
                              <a:lnTo>
                                <a:pt x="0" y="8"/>
                              </a:lnTo>
                              <a:lnTo>
                                <a:pt x="0" y="11"/>
                              </a:lnTo>
                              <a:lnTo>
                                <a:pt x="4" y="13"/>
                              </a:lnTo>
                              <a:lnTo>
                                <a:pt x="4" y="17"/>
                              </a:lnTo>
                              <a:lnTo>
                                <a:pt x="6" y="17"/>
                              </a:lnTo>
                              <a:lnTo>
                                <a:pt x="6" y="19"/>
                              </a:lnTo>
                              <a:lnTo>
                                <a:pt x="10" y="19"/>
                              </a:lnTo>
                              <a:lnTo>
                                <a:pt x="13" y="22"/>
                              </a:lnTo>
                              <a:lnTo>
                                <a:pt x="41" y="22"/>
                              </a:lnTo>
                              <a:lnTo>
                                <a:pt x="45" y="22"/>
                              </a:lnTo>
                              <a:lnTo>
                                <a:pt x="48" y="19"/>
                              </a:lnTo>
                              <a:lnTo>
                                <a:pt x="51" y="19"/>
                              </a:lnTo>
                              <a:lnTo>
                                <a:pt x="51" y="17"/>
                              </a:lnTo>
                              <a:lnTo>
                                <a:pt x="54" y="17"/>
                              </a:lnTo>
                              <a:lnTo>
                                <a:pt x="54" y="13"/>
                              </a:lnTo>
                              <a:lnTo>
                                <a:pt x="54" y="11"/>
                              </a:lnTo>
                              <a:lnTo>
                                <a:pt x="54" y="8"/>
                              </a:lnTo>
                              <a:lnTo>
                                <a:pt x="54" y="6"/>
                              </a:lnTo>
                              <a:lnTo>
                                <a:pt x="54" y="2"/>
                              </a:lnTo>
                              <a:lnTo>
                                <a:pt x="51" y="2"/>
                              </a:lnTo>
                              <a:lnTo>
                                <a:pt x="51" y="0"/>
                              </a:lnTo>
                              <a:lnTo>
                                <a:pt x="48" y="0"/>
                              </a:lnTo>
                              <a:lnTo>
                                <a:pt x="41"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711" name="Line 190"/>
                        <p:cNvSpPr>
                          <a:spLocks noChangeShapeType="1"/>
                        </p:cNvSpPr>
                        <p:nvPr/>
                      </p:nvSpPr>
                      <p:spPr bwMode="auto">
                        <a:xfrm>
                          <a:off x="2861" y="1598"/>
                          <a:ext cx="1" cy="1"/>
                        </a:xfrm>
                        <a:prstGeom prst="line">
                          <a:avLst/>
                        </a:prstGeom>
                        <a:noFill/>
                        <a:ln w="28575">
                          <a:solidFill>
                            <a:schemeClr val="tx1"/>
                          </a:solidFill>
                          <a:round/>
                          <a:headEnd/>
                          <a:tailEnd/>
                        </a:ln>
                      </p:spPr>
                      <p:txBody>
                        <a:bodyPr/>
                        <a:lstStyle/>
                        <a:p>
                          <a:endParaRPr lang="fr-CA"/>
                        </a:p>
                      </p:txBody>
                    </p:sp>
                    <p:sp>
                      <p:nvSpPr>
                        <p:cNvPr id="122712" name="Freeform 191"/>
                        <p:cNvSpPr>
                          <a:spLocks/>
                        </p:cNvSpPr>
                        <p:nvPr/>
                      </p:nvSpPr>
                      <p:spPr bwMode="auto">
                        <a:xfrm>
                          <a:off x="2861" y="1593"/>
                          <a:ext cx="6" cy="7"/>
                        </a:xfrm>
                        <a:custGeom>
                          <a:avLst/>
                          <a:gdLst>
                            <a:gd name="T0" fmla="*/ 0 w 25"/>
                            <a:gd name="T1" fmla="*/ 0 h 39"/>
                            <a:gd name="T2" fmla="*/ 0 w 25"/>
                            <a:gd name="T3" fmla="*/ 0 h 39"/>
                            <a:gd name="T4" fmla="*/ 0 w 25"/>
                            <a:gd name="T5" fmla="*/ 0 h 39"/>
                            <a:gd name="T6" fmla="*/ 0 w 25"/>
                            <a:gd name="T7" fmla="*/ 0 h 39"/>
                            <a:gd name="T8" fmla="*/ 0 w 25"/>
                            <a:gd name="T9" fmla="*/ 0 h 39"/>
                            <a:gd name="T10" fmla="*/ 0 w 25"/>
                            <a:gd name="T11" fmla="*/ 0 h 39"/>
                            <a:gd name="T12" fmla="*/ 0 w 25"/>
                            <a:gd name="T13" fmla="*/ 0 h 39"/>
                            <a:gd name="T14" fmla="*/ 0 w 25"/>
                            <a:gd name="T15" fmla="*/ 0 h 39"/>
                            <a:gd name="T16" fmla="*/ 0 w 25"/>
                            <a:gd name="T17" fmla="*/ 0 h 39"/>
                            <a:gd name="T18" fmla="*/ 0 w 25"/>
                            <a:gd name="T19" fmla="*/ 0 h 39"/>
                            <a:gd name="T20" fmla="*/ 0 w 25"/>
                            <a:gd name="T21" fmla="*/ 0 h 39"/>
                            <a:gd name="T22" fmla="*/ 0 w 25"/>
                            <a:gd name="T23" fmla="*/ 0 h 39"/>
                            <a:gd name="T24" fmla="*/ 0 w 25"/>
                            <a:gd name="T25" fmla="*/ 0 h 39"/>
                            <a:gd name="T26" fmla="*/ 0 w 25"/>
                            <a:gd name="T27" fmla="*/ 0 h 39"/>
                            <a:gd name="T28" fmla="*/ 0 w 25"/>
                            <a:gd name="T29" fmla="*/ 0 h 39"/>
                            <a:gd name="T30" fmla="*/ 0 w 25"/>
                            <a:gd name="T31" fmla="*/ 0 h 39"/>
                            <a:gd name="T32" fmla="*/ 0 w 25"/>
                            <a:gd name="T33" fmla="*/ 0 h 39"/>
                            <a:gd name="T34" fmla="*/ 0 w 25"/>
                            <a:gd name="T35" fmla="*/ 0 h 39"/>
                            <a:gd name="T36" fmla="*/ 0 w 25"/>
                            <a:gd name="T37" fmla="*/ 0 h 39"/>
                            <a:gd name="T38" fmla="*/ 0 w 25"/>
                            <a:gd name="T39" fmla="*/ 0 h 39"/>
                            <a:gd name="T40" fmla="*/ 0 w 25"/>
                            <a:gd name="T41" fmla="*/ 0 h 39"/>
                            <a:gd name="T42" fmla="*/ 0 w 25"/>
                            <a:gd name="T43" fmla="*/ 0 h 39"/>
                            <a:gd name="T44" fmla="*/ 0 w 25"/>
                            <a:gd name="T45" fmla="*/ 0 h 39"/>
                            <a:gd name="T46" fmla="*/ 0 w 25"/>
                            <a:gd name="T47" fmla="*/ 0 h 39"/>
                            <a:gd name="T48" fmla="*/ 0 w 25"/>
                            <a:gd name="T49" fmla="*/ 0 h 39"/>
                            <a:gd name="T50" fmla="*/ 0 w 25"/>
                            <a:gd name="T51" fmla="*/ 0 h 39"/>
                            <a:gd name="T52" fmla="*/ 0 w 25"/>
                            <a:gd name="T53" fmla="*/ 0 h 39"/>
                            <a:gd name="T54" fmla="*/ 0 w 25"/>
                            <a:gd name="T55" fmla="*/ 0 h 39"/>
                            <a:gd name="T56" fmla="*/ 0 w 25"/>
                            <a:gd name="T57" fmla="*/ 0 h 39"/>
                            <a:gd name="T58" fmla="*/ 0 w 25"/>
                            <a:gd name="T59" fmla="*/ 0 h 39"/>
                            <a:gd name="T60" fmla="*/ 0 w 25"/>
                            <a:gd name="T61" fmla="*/ 0 h 39"/>
                            <a:gd name="T62" fmla="*/ 0 w 25"/>
                            <a:gd name="T63" fmla="*/ 0 h 39"/>
                            <a:gd name="T64" fmla="*/ 0 w 25"/>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39"/>
                            <a:gd name="T101" fmla="*/ 25 w 25"/>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39">
                              <a:moveTo>
                                <a:pt x="0" y="28"/>
                              </a:moveTo>
                              <a:lnTo>
                                <a:pt x="3" y="28"/>
                              </a:lnTo>
                              <a:lnTo>
                                <a:pt x="3" y="30"/>
                              </a:lnTo>
                              <a:lnTo>
                                <a:pt x="3" y="34"/>
                              </a:lnTo>
                              <a:lnTo>
                                <a:pt x="7" y="34"/>
                              </a:lnTo>
                              <a:lnTo>
                                <a:pt x="7" y="36"/>
                              </a:lnTo>
                              <a:lnTo>
                                <a:pt x="9" y="36"/>
                              </a:lnTo>
                              <a:lnTo>
                                <a:pt x="12" y="39"/>
                              </a:lnTo>
                              <a:lnTo>
                                <a:pt x="16" y="39"/>
                              </a:lnTo>
                              <a:lnTo>
                                <a:pt x="19" y="36"/>
                              </a:lnTo>
                              <a:lnTo>
                                <a:pt x="22" y="36"/>
                              </a:lnTo>
                              <a:lnTo>
                                <a:pt x="22" y="34"/>
                              </a:lnTo>
                              <a:lnTo>
                                <a:pt x="25" y="34"/>
                              </a:lnTo>
                              <a:lnTo>
                                <a:pt x="25" y="30"/>
                              </a:lnTo>
                              <a:lnTo>
                                <a:pt x="25" y="28"/>
                              </a:lnTo>
                              <a:lnTo>
                                <a:pt x="25" y="14"/>
                              </a:lnTo>
                              <a:lnTo>
                                <a:pt x="25" y="8"/>
                              </a:lnTo>
                              <a:lnTo>
                                <a:pt x="25" y="6"/>
                              </a:lnTo>
                              <a:lnTo>
                                <a:pt x="22" y="2"/>
                              </a:lnTo>
                              <a:lnTo>
                                <a:pt x="19" y="0"/>
                              </a:lnTo>
                              <a:lnTo>
                                <a:pt x="16" y="0"/>
                              </a:lnTo>
                              <a:lnTo>
                                <a:pt x="12" y="0"/>
                              </a:lnTo>
                              <a:lnTo>
                                <a:pt x="9" y="0"/>
                              </a:lnTo>
                              <a:lnTo>
                                <a:pt x="7" y="2"/>
                              </a:lnTo>
                              <a:lnTo>
                                <a:pt x="3" y="6"/>
                              </a:lnTo>
                              <a:lnTo>
                                <a:pt x="0" y="14"/>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713" name="Line 192"/>
                        <p:cNvSpPr>
                          <a:spLocks noChangeShapeType="1"/>
                        </p:cNvSpPr>
                        <p:nvPr/>
                      </p:nvSpPr>
                      <p:spPr bwMode="auto">
                        <a:xfrm>
                          <a:off x="2864" y="1593"/>
                          <a:ext cx="1" cy="1"/>
                        </a:xfrm>
                        <a:prstGeom prst="line">
                          <a:avLst/>
                        </a:prstGeom>
                        <a:noFill/>
                        <a:ln w="28575">
                          <a:solidFill>
                            <a:schemeClr val="tx1"/>
                          </a:solidFill>
                          <a:round/>
                          <a:headEnd/>
                          <a:tailEnd/>
                        </a:ln>
                      </p:spPr>
                      <p:txBody>
                        <a:bodyPr/>
                        <a:lstStyle/>
                        <a:p>
                          <a:endParaRPr lang="fr-CA"/>
                        </a:p>
                      </p:txBody>
                    </p:sp>
                    <p:sp>
                      <p:nvSpPr>
                        <p:cNvPr id="122714" name="Freeform 193"/>
                        <p:cNvSpPr>
                          <a:spLocks/>
                        </p:cNvSpPr>
                        <p:nvPr/>
                      </p:nvSpPr>
                      <p:spPr bwMode="auto">
                        <a:xfrm>
                          <a:off x="2861" y="1593"/>
                          <a:ext cx="10" cy="4"/>
                        </a:xfrm>
                        <a:custGeom>
                          <a:avLst/>
                          <a:gdLst>
                            <a:gd name="T0" fmla="*/ 0 w 42"/>
                            <a:gd name="T1" fmla="*/ 0 h 23"/>
                            <a:gd name="T2" fmla="*/ 0 w 42"/>
                            <a:gd name="T3" fmla="*/ 0 h 23"/>
                            <a:gd name="T4" fmla="*/ 0 w 42"/>
                            <a:gd name="T5" fmla="*/ 0 h 23"/>
                            <a:gd name="T6" fmla="*/ 0 w 42"/>
                            <a:gd name="T7" fmla="*/ 0 h 23"/>
                            <a:gd name="T8" fmla="*/ 0 w 42"/>
                            <a:gd name="T9" fmla="*/ 0 h 23"/>
                            <a:gd name="T10" fmla="*/ 0 w 42"/>
                            <a:gd name="T11" fmla="*/ 0 h 23"/>
                            <a:gd name="T12" fmla="*/ 0 w 42"/>
                            <a:gd name="T13" fmla="*/ 0 h 23"/>
                            <a:gd name="T14" fmla="*/ 0 w 42"/>
                            <a:gd name="T15" fmla="*/ 0 h 23"/>
                            <a:gd name="T16" fmla="*/ 0 w 42"/>
                            <a:gd name="T17" fmla="*/ 0 h 23"/>
                            <a:gd name="T18" fmla="*/ 0 w 42"/>
                            <a:gd name="T19" fmla="*/ 0 h 23"/>
                            <a:gd name="T20" fmla="*/ 0 w 42"/>
                            <a:gd name="T21" fmla="*/ 0 h 23"/>
                            <a:gd name="T22" fmla="*/ 0 w 42"/>
                            <a:gd name="T23" fmla="*/ 0 h 23"/>
                            <a:gd name="T24" fmla="*/ 0 w 42"/>
                            <a:gd name="T25" fmla="*/ 0 h 23"/>
                            <a:gd name="T26" fmla="*/ 0 w 42"/>
                            <a:gd name="T27" fmla="*/ 0 h 23"/>
                            <a:gd name="T28" fmla="*/ 0 w 42"/>
                            <a:gd name="T29" fmla="*/ 0 h 23"/>
                            <a:gd name="T30" fmla="*/ 0 w 42"/>
                            <a:gd name="T31" fmla="*/ 0 h 23"/>
                            <a:gd name="T32" fmla="*/ 0 w 42"/>
                            <a:gd name="T33" fmla="*/ 0 h 23"/>
                            <a:gd name="T34" fmla="*/ 0 w 42"/>
                            <a:gd name="T35" fmla="*/ 0 h 23"/>
                            <a:gd name="T36" fmla="*/ 0 w 42"/>
                            <a:gd name="T37" fmla="*/ 0 h 23"/>
                            <a:gd name="T38" fmla="*/ 0 w 42"/>
                            <a:gd name="T39" fmla="*/ 0 h 23"/>
                            <a:gd name="T40" fmla="*/ 0 w 42"/>
                            <a:gd name="T41" fmla="*/ 0 h 23"/>
                            <a:gd name="T42" fmla="*/ 0 w 42"/>
                            <a:gd name="T43" fmla="*/ 0 h 23"/>
                            <a:gd name="T44" fmla="*/ 0 w 42"/>
                            <a:gd name="T45" fmla="*/ 0 h 23"/>
                            <a:gd name="T46" fmla="*/ 0 w 42"/>
                            <a:gd name="T47" fmla="*/ 0 h 23"/>
                            <a:gd name="T48" fmla="*/ 0 w 42"/>
                            <a:gd name="T49" fmla="*/ 0 h 23"/>
                            <a:gd name="T50" fmla="*/ 0 w 42"/>
                            <a:gd name="T51" fmla="*/ 0 h 23"/>
                            <a:gd name="T52" fmla="*/ 0 w 42"/>
                            <a:gd name="T53" fmla="*/ 0 h 23"/>
                            <a:gd name="T54" fmla="*/ 0 w 42"/>
                            <a:gd name="T55" fmla="*/ 0 h 23"/>
                            <a:gd name="T56" fmla="*/ 0 w 42"/>
                            <a:gd name="T57" fmla="*/ 0 h 23"/>
                            <a:gd name="T58" fmla="*/ 0 w 42"/>
                            <a:gd name="T59" fmla="*/ 0 h 23"/>
                            <a:gd name="T60" fmla="*/ 0 w 42"/>
                            <a:gd name="T61" fmla="*/ 0 h 23"/>
                            <a:gd name="T62" fmla="*/ 0 w 42"/>
                            <a:gd name="T63" fmla="*/ 0 h 23"/>
                            <a:gd name="T64" fmla="*/ 0 w 42"/>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2"/>
                            <a:gd name="T100" fmla="*/ 0 h 23"/>
                            <a:gd name="T101" fmla="*/ 42 w 42"/>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2" h="23">
                              <a:moveTo>
                                <a:pt x="12" y="0"/>
                              </a:moveTo>
                              <a:lnTo>
                                <a:pt x="12" y="0"/>
                              </a:lnTo>
                              <a:lnTo>
                                <a:pt x="9" y="0"/>
                              </a:lnTo>
                              <a:lnTo>
                                <a:pt x="7" y="2"/>
                              </a:lnTo>
                              <a:lnTo>
                                <a:pt x="3" y="6"/>
                              </a:lnTo>
                              <a:lnTo>
                                <a:pt x="3" y="8"/>
                              </a:lnTo>
                              <a:lnTo>
                                <a:pt x="0" y="11"/>
                              </a:lnTo>
                              <a:lnTo>
                                <a:pt x="3" y="14"/>
                              </a:lnTo>
                              <a:lnTo>
                                <a:pt x="3" y="17"/>
                              </a:lnTo>
                              <a:lnTo>
                                <a:pt x="7" y="19"/>
                              </a:lnTo>
                              <a:lnTo>
                                <a:pt x="9" y="23"/>
                              </a:lnTo>
                              <a:lnTo>
                                <a:pt x="12" y="23"/>
                              </a:lnTo>
                              <a:lnTo>
                                <a:pt x="25" y="23"/>
                              </a:lnTo>
                              <a:lnTo>
                                <a:pt x="31" y="23"/>
                              </a:lnTo>
                              <a:lnTo>
                                <a:pt x="35" y="23"/>
                              </a:lnTo>
                              <a:lnTo>
                                <a:pt x="35" y="19"/>
                              </a:lnTo>
                              <a:lnTo>
                                <a:pt x="38" y="19"/>
                              </a:lnTo>
                              <a:lnTo>
                                <a:pt x="38" y="17"/>
                              </a:lnTo>
                              <a:lnTo>
                                <a:pt x="42" y="14"/>
                              </a:lnTo>
                              <a:lnTo>
                                <a:pt x="42" y="11"/>
                              </a:lnTo>
                              <a:lnTo>
                                <a:pt x="42" y="8"/>
                              </a:lnTo>
                              <a:lnTo>
                                <a:pt x="42" y="6"/>
                              </a:lnTo>
                              <a:lnTo>
                                <a:pt x="38" y="6"/>
                              </a:lnTo>
                              <a:lnTo>
                                <a:pt x="38" y="2"/>
                              </a:lnTo>
                              <a:lnTo>
                                <a:pt x="35" y="2"/>
                              </a:lnTo>
                              <a:lnTo>
                                <a:pt x="35" y="0"/>
                              </a:lnTo>
                              <a:lnTo>
                                <a:pt x="25"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715" name="Line 194"/>
                        <p:cNvSpPr>
                          <a:spLocks noChangeShapeType="1"/>
                        </p:cNvSpPr>
                        <p:nvPr/>
                      </p:nvSpPr>
                      <p:spPr bwMode="auto">
                        <a:xfrm>
                          <a:off x="2865" y="1595"/>
                          <a:ext cx="1" cy="1"/>
                        </a:xfrm>
                        <a:prstGeom prst="line">
                          <a:avLst/>
                        </a:prstGeom>
                        <a:noFill/>
                        <a:ln w="28575">
                          <a:solidFill>
                            <a:schemeClr val="tx1"/>
                          </a:solidFill>
                          <a:round/>
                          <a:headEnd/>
                          <a:tailEnd/>
                        </a:ln>
                      </p:spPr>
                      <p:txBody>
                        <a:bodyPr/>
                        <a:lstStyle/>
                        <a:p>
                          <a:endParaRPr lang="fr-CA"/>
                        </a:p>
                      </p:txBody>
                    </p:sp>
                    <p:sp>
                      <p:nvSpPr>
                        <p:cNvPr id="122716" name="Freeform 195"/>
                        <p:cNvSpPr>
                          <a:spLocks/>
                        </p:cNvSpPr>
                        <p:nvPr/>
                      </p:nvSpPr>
                      <p:spPr bwMode="auto">
                        <a:xfrm>
                          <a:off x="2865" y="1587"/>
                          <a:ext cx="6" cy="10"/>
                        </a:xfrm>
                        <a:custGeom>
                          <a:avLst/>
                          <a:gdLst>
                            <a:gd name="T0" fmla="*/ 0 w 26"/>
                            <a:gd name="T1" fmla="*/ 0 h 53"/>
                            <a:gd name="T2" fmla="*/ 0 w 26"/>
                            <a:gd name="T3" fmla="*/ 0 h 53"/>
                            <a:gd name="T4" fmla="*/ 0 w 26"/>
                            <a:gd name="T5" fmla="*/ 0 h 53"/>
                            <a:gd name="T6" fmla="*/ 0 w 26"/>
                            <a:gd name="T7" fmla="*/ 0 h 53"/>
                            <a:gd name="T8" fmla="*/ 0 w 26"/>
                            <a:gd name="T9" fmla="*/ 0 h 53"/>
                            <a:gd name="T10" fmla="*/ 0 w 26"/>
                            <a:gd name="T11" fmla="*/ 0 h 53"/>
                            <a:gd name="T12" fmla="*/ 0 w 26"/>
                            <a:gd name="T13" fmla="*/ 0 h 53"/>
                            <a:gd name="T14" fmla="*/ 0 w 26"/>
                            <a:gd name="T15" fmla="*/ 0 h 53"/>
                            <a:gd name="T16" fmla="*/ 0 w 26"/>
                            <a:gd name="T17" fmla="*/ 0 h 53"/>
                            <a:gd name="T18" fmla="*/ 0 w 26"/>
                            <a:gd name="T19" fmla="*/ 0 h 53"/>
                            <a:gd name="T20" fmla="*/ 0 w 26"/>
                            <a:gd name="T21" fmla="*/ 0 h 53"/>
                            <a:gd name="T22" fmla="*/ 0 w 26"/>
                            <a:gd name="T23" fmla="*/ 0 h 53"/>
                            <a:gd name="T24" fmla="*/ 0 w 26"/>
                            <a:gd name="T25" fmla="*/ 0 h 53"/>
                            <a:gd name="T26" fmla="*/ 0 w 26"/>
                            <a:gd name="T27" fmla="*/ 0 h 53"/>
                            <a:gd name="T28" fmla="*/ 0 w 26"/>
                            <a:gd name="T29" fmla="*/ 0 h 53"/>
                            <a:gd name="T30" fmla="*/ 0 w 26"/>
                            <a:gd name="T31" fmla="*/ 0 h 53"/>
                            <a:gd name="T32" fmla="*/ 0 w 26"/>
                            <a:gd name="T33" fmla="*/ 0 h 53"/>
                            <a:gd name="T34" fmla="*/ 0 w 26"/>
                            <a:gd name="T35" fmla="*/ 0 h 53"/>
                            <a:gd name="T36" fmla="*/ 0 w 26"/>
                            <a:gd name="T37" fmla="*/ 0 h 53"/>
                            <a:gd name="T38" fmla="*/ 0 w 26"/>
                            <a:gd name="T39" fmla="*/ 0 h 53"/>
                            <a:gd name="T40" fmla="*/ 0 w 26"/>
                            <a:gd name="T41" fmla="*/ 0 h 53"/>
                            <a:gd name="T42" fmla="*/ 0 w 26"/>
                            <a:gd name="T43" fmla="*/ 0 h 53"/>
                            <a:gd name="T44" fmla="*/ 0 w 26"/>
                            <a:gd name="T45" fmla="*/ 0 h 53"/>
                            <a:gd name="T46" fmla="*/ 0 w 26"/>
                            <a:gd name="T47" fmla="*/ 0 h 53"/>
                            <a:gd name="T48" fmla="*/ 0 w 26"/>
                            <a:gd name="T49" fmla="*/ 0 h 53"/>
                            <a:gd name="T50" fmla="*/ 0 w 26"/>
                            <a:gd name="T51" fmla="*/ 0 h 53"/>
                            <a:gd name="T52" fmla="*/ 0 w 26"/>
                            <a:gd name="T53" fmla="*/ 0 h 53"/>
                            <a:gd name="T54" fmla="*/ 0 w 26"/>
                            <a:gd name="T55" fmla="*/ 0 h 53"/>
                            <a:gd name="T56" fmla="*/ 0 w 26"/>
                            <a:gd name="T57" fmla="*/ 0 h 53"/>
                            <a:gd name="T58" fmla="*/ 0 w 26"/>
                            <a:gd name="T59" fmla="*/ 0 h 53"/>
                            <a:gd name="T60" fmla="*/ 0 w 26"/>
                            <a:gd name="T61" fmla="*/ 0 h 53"/>
                            <a:gd name="T62" fmla="*/ 0 w 26"/>
                            <a:gd name="T63" fmla="*/ 0 h 53"/>
                            <a:gd name="T64" fmla="*/ 0 w 26"/>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3"/>
                            <a:gd name="T101" fmla="*/ 26 w 26"/>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3">
                              <a:moveTo>
                                <a:pt x="0" y="41"/>
                              </a:moveTo>
                              <a:lnTo>
                                <a:pt x="0" y="44"/>
                              </a:lnTo>
                              <a:lnTo>
                                <a:pt x="3" y="47"/>
                              </a:lnTo>
                              <a:lnTo>
                                <a:pt x="3" y="49"/>
                              </a:lnTo>
                              <a:lnTo>
                                <a:pt x="6" y="49"/>
                              </a:lnTo>
                              <a:lnTo>
                                <a:pt x="6" y="53"/>
                              </a:lnTo>
                              <a:lnTo>
                                <a:pt x="9" y="53"/>
                              </a:lnTo>
                              <a:lnTo>
                                <a:pt x="13" y="53"/>
                              </a:lnTo>
                              <a:lnTo>
                                <a:pt x="15" y="53"/>
                              </a:lnTo>
                              <a:lnTo>
                                <a:pt x="19" y="53"/>
                              </a:lnTo>
                              <a:lnTo>
                                <a:pt x="19" y="49"/>
                              </a:lnTo>
                              <a:lnTo>
                                <a:pt x="22" y="49"/>
                              </a:lnTo>
                              <a:lnTo>
                                <a:pt x="22" y="47"/>
                              </a:lnTo>
                              <a:lnTo>
                                <a:pt x="26" y="44"/>
                              </a:lnTo>
                              <a:lnTo>
                                <a:pt x="26" y="13"/>
                              </a:lnTo>
                              <a:lnTo>
                                <a:pt x="26" y="7"/>
                              </a:lnTo>
                              <a:lnTo>
                                <a:pt x="26" y="5"/>
                              </a:lnTo>
                              <a:lnTo>
                                <a:pt x="22" y="2"/>
                              </a:lnTo>
                              <a:lnTo>
                                <a:pt x="19" y="0"/>
                              </a:lnTo>
                              <a:lnTo>
                                <a:pt x="15" y="0"/>
                              </a:lnTo>
                              <a:lnTo>
                                <a:pt x="13" y="0"/>
                              </a:lnTo>
                              <a:lnTo>
                                <a:pt x="9" y="0"/>
                              </a:lnTo>
                              <a:lnTo>
                                <a:pt x="6" y="0"/>
                              </a:lnTo>
                              <a:lnTo>
                                <a:pt x="3" y="2"/>
                              </a:lnTo>
                              <a:lnTo>
                                <a:pt x="0" y="5"/>
                              </a:lnTo>
                              <a:lnTo>
                                <a:pt x="0" y="11"/>
                              </a:lnTo>
                              <a:lnTo>
                                <a:pt x="0" y="41"/>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717" name="Line 196"/>
                        <p:cNvSpPr>
                          <a:spLocks noChangeShapeType="1"/>
                        </p:cNvSpPr>
                        <p:nvPr/>
                      </p:nvSpPr>
                      <p:spPr bwMode="auto">
                        <a:xfrm>
                          <a:off x="2868" y="1587"/>
                          <a:ext cx="1" cy="1"/>
                        </a:xfrm>
                        <a:prstGeom prst="line">
                          <a:avLst/>
                        </a:prstGeom>
                        <a:noFill/>
                        <a:ln w="28575">
                          <a:solidFill>
                            <a:schemeClr val="tx1"/>
                          </a:solidFill>
                          <a:round/>
                          <a:headEnd/>
                          <a:tailEnd/>
                        </a:ln>
                      </p:spPr>
                      <p:txBody>
                        <a:bodyPr/>
                        <a:lstStyle/>
                        <a:p>
                          <a:endParaRPr lang="fr-CA"/>
                        </a:p>
                      </p:txBody>
                    </p:sp>
                    <p:sp>
                      <p:nvSpPr>
                        <p:cNvPr id="122718" name="Freeform 197"/>
                        <p:cNvSpPr>
                          <a:spLocks/>
                        </p:cNvSpPr>
                        <p:nvPr/>
                      </p:nvSpPr>
                      <p:spPr bwMode="auto">
                        <a:xfrm>
                          <a:off x="2865" y="1587"/>
                          <a:ext cx="13" cy="4"/>
                        </a:xfrm>
                        <a:custGeom>
                          <a:avLst/>
                          <a:gdLst>
                            <a:gd name="T0" fmla="*/ 0 w 54"/>
                            <a:gd name="T1" fmla="*/ 0 h 21"/>
                            <a:gd name="T2" fmla="*/ 0 w 54"/>
                            <a:gd name="T3" fmla="*/ 0 h 21"/>
                            <a:gd name="T4" fmla="*/ 0 w 54"/>
                            <a:gd name="T5" fmla="*/ 0 h 21"/>
                            <a:gd name="T6" fmla="*/ 0 w 54"/>
                            <a:gd name="T7" fmla="*/ 0 h 21"/>
                            <a:gd name="T8" fmla="*/ 0 w 54"/>
                            <a:gd name="T9" fmla="*/ 0 h 21"/>
                            <a:gd name="T10" fmla="*/ 0 w 54"/>
                            <a:gd name="T11" fmla="*/ 0 h 21"/>
                            <a:gd name="T12" fmla="*/ 0 w 54"/>
                            <a:gd name="T13" fmla="*/ 0 h 21"/>
                            <a:gd name="T14" fmla="*/ 0 w 54"/>
                            <a:gd name="T15" fmla="*/ 0 h 21"/>
                            <a:gd name="T16" fmla="*/ 0 w 54"/>
                            <a:gd name="T17" fmla="*/ 0 h 21"/>
                            <a:gd name="T18" fmla="*/ 0 w 54"/>
                            <a:gd name="T19" fmla="*/ 0 h 21"/>
                            <a:gd name="T20" fmla="*/ 0 w 54"/>
                            <a:gd name="T21" fmla="*/ 0 h 21"/>
                            <a:gd name="T22" fmla="*/ 0 w 54"/>
                            <a:gd name="T23" fmla="*/ 0 h 21"/>
                            <a:gd name="T24" fmla="*/ 0 w 54"/>
                            <a:gd name="T25" fmla="*/ 0 h 21"/>
                            <a:gd name="T26" fmla="*/ 0 w 54"/>
                            <a:gd name="T27" fmla="*/ 0 h 21"/>
                            <a:gd name="T28" fmla="*/ 0 w 54"/>
                            <a:gd name="T29" fmla="*/ 0 h 21"/>
                            <a:gd name="T30" fmla="*/ 0 w 54"/>
                            <a:gd name="T31" fmla="*/ 0 h 21"/>
                            <a:gd name="T32" fmla="*/ 0 w 54"/>
                            <a:gd name="T33" fmla="*/ 0 h 21"/>
                            <a:gd name="T34" fmla="*/ 0 w 54"/>
                            <a:gd name="T35" fmla="*/ 0 h 21"/>
                            <a:gd name="T36" fmla="*/ 0 w 54"/>
                            <a:gd name="T37" fmla="*/ 0 h 21"/>
                            <a:gd name="T38" fmla="*/ 0 w 54"/>
                            <a:gd name="T39" fmla="*/ 0 h 21"/>
                            <a:gd name="T40" fmla="*/ 0 w 54"/>
                            <a:gd name="T41" fmla="*/ 0 h 21"/>
                            <a:gd name="T42" fmla="*/ 0 w 54"/>
                            <a:gd name="T43" fmla="*/ 0 h 21"/>
                            <a:gd name="T44" fmla="*/ 0 w 54"/>
                            <a:gd name="T45" fmla="*/ 0 h 21"/>
                            <a:gd name="T46" fmla="*/ 0 w 54"/>
                            <a:gd name="T47" fmla="*/ 0 h 21"/>
                            <a:gd name="T48" fmla="*/ 0 w 54"/>
                            <a:gd name="T49" fmla="*/ 0 h 21"/>
                            <a:gd name="T50" fmla="*/ 0 w 54"/>
                            <a:gd name="T51" fmla="*/ 0 h 21"/>
                            <a:gd name="T52" fmla="*/ 0 w 54"/>
                            <a:gd name="T53" fmla="*/ 0 h 21"/>
                            <a:gd name="T54" fmla="*/ 0 w 54"/>
                            <a:gd name="T55" fmla="*/ 0 h 21"/>
                            <a:gd name="T56" fmla="*/ 0 w 54"/>
                            <a:gd name="T57" fmla="*/ 0 h 21"/>
                            <a:gd name="T58" fmla="*/ 0 w 54"/>
                            <a:gd name="T59" fmla="*/ 0 h 21"/>
                            <a:gd name="T60" fmla="*/ 0 w 54"/>
                            <a:gd name="T61" fmla="*/ 0 h 21"/>
                            <a:gd name="T62" fmla="*/ 0 w 54"/>
                            <a:gd name="T63" fmla="*/ 0 h 21"/>
                            <a:gd name="T64" fmla="*/ 0 w 54"/>
                            <a:gd name="T65" fmla="*/ 0 h 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1"/>
                            <a:gd name="T101" fmla="*/ 54 w 54"/>
                            <a:gd name="T102" fmla="*/ 21 h 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1">
                              <a:moveTo>
                                <a:pt x="13" y="0"/>
                              </a:moveTo>
                              <a:lnTo>
                                <a:pt x="9" y="0"/>
                              </a:lnTo>
                              <a:lnTo>
                                <a:pt x="6" y="0"/>
                              </a:lnTo>
                              <a:lnTo>
                                <a:pt x="3" y="2"/>
                              </a:lnTo>
                              <a:lnTo>
                                <a:pt x="0" y="5"/>
                              </a:lnTo>
                              <a:lnTo>
                                <a:pt x="0" y="7"/>
                              </a:lnTo>
                              <a:lnTo>
                                <a:pt x="0" y="11"/>
                              </a:lnTo>
                              <a:lnTo>
                                <a:pt x="0" y="13"/>
                              </a:lnTo>
                              <a:lnTo>
                                <a:pt x="3" y="15"/>
                              </a:lnTo>
                              <a:lnTo>
                                <a:pt x="6" y="19"/>
                              </a:lnTo>
                              <a:lnTo>
                                <a:pt x="9" y="21"/>
                              </a:lnTo>
                              <a:lnTo>
                                <a:pt x="39" y="21"/>
                              </a:lnTo>
                              <a:lnTo>
                                <a:pt x="45" y="21"/>
                              </a:lnTo>
                              <a:lnTo>
                                <a:pt x="48" y="19"/>
                              </a:lnTo>
                              <a:lnTo>
                                <a:pt x="52" y="15"/>
                              </a:lnTo>
                              <a:lnTo>
                                <a:pt x="54" y="13"/>
                              </a:lnTo>
                              <a:lnTo>
                                <a:pt x="54" y="11"/>
                              </a:lnTo>
                              <a:lnTo>
                                <a:pt x="54" y="7"/>
                              </a:lnTo>
                              <a:lnTo>
                                <a:pt x="54" y="5"/>
                              </a:lnTo>
                              <a:lnTo>
                                <a:pt x="52" y="2"/>
                              </a:lnTo>
                              <a:lnTo>
                                <a:pt x="48" y="0"/>
                              </a:lnTo>
                              <a:lnTo>
                                <a:pt x="41"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719" name="Line 198"/>
                        <p:cNvSpPr>
                          <a:spLocks noChangeShapeType="1"/>
                        </p:cNvSpPr>
                        <p:nvPr/>
                      </p:nvSpPr>
                      <p:spPr bwMode="auto">
                        <a:xfrm>
                          <a:off x="2872" y="1589"/>
                          <a:ext cx="1" cy="1"/>
                        </a:xfrm>
                        <a:prstGeom prst="line">
                          <a:avLst/>
                        </a:prstGeom>
                        <a:noFill/>
                        <a:ln w="28575">
                          <a:solidFill>
                            <a:schemeClr val="tx1"/>
                          </a:solidFill>
                          <a:round/>
                          <a:headEnd/>
                          <a:tailEnd/>
                        </a:ln>
                      </p:spPr>
                      <p:txBody>
                        <a:bodyPr/>
                        <a:lstStyle/>
                        <a:p>
                          <a:endParaRPr lang="fr-CA"/>
                        </a:p>
                      </p:txBody>
                    </p:sp>
                    <p:sp>
                      <p:nvSpPr>
                        <p:cNvPr id="122720" name="Freeform 199"/>
                        <p:cNvSpPr>
                          <a:spLocks/>
                        </p:cNvSpPr>
                        <p:nvPr/>
                      </p:nvSpPr>
                      <p:spPr bwMode="auto">
                        <a:xfrm>
                          <a:off x="2872" y="1583"/>
                          <a:ext cx="6" cy="8"/>
                        </a:xfrm>
                        <a:custGeom>
                          <a:avLst/>
                          <a:gdLst>
                            <a:gd name="T0" fmla="*/ 0 w 26"/>
                            <a:gd name="T1" fmla="*/ 0 h 38"/>
                            <a:gd name="T2" fmla="*/ 0 w 26"/>
                            <a:gd name="T3" fmla="*/ 0 h 38"/>
                            <a:gd name="T4" fmla="*/ 0 w 26"/>
                            <a:gd name="T5" fmla="*/ 0 h 38"/>
                            <a:gd name="T6" fmla="*/ 0 w 26"/>
                            <a:gd name="T7" fmla="*/ 0 h 38"/>
                            <a:gd name="T8" fmla="*/ 0 w 26"/>
                            <a:gd name="T9" fmla="*/ 0 h 38"/>
                            <a:gd name="T10" fmla="*/ 0 w 26"/>
                            <a:gd name="T11" fmla="*/ 0 h 38"/>
                            <a:gd name="T12" fmla="*/ 0 w 26"/>
                            <a:gd name="T13" fmla="*/ 0 h 38"/>
                            <a:gd name="T14" fmla="*/ 0 w 26"/>
                            <a:gd name="T15" fmla="*/ 0 h 38"/>
                            <a:gd name="T16" fmla="*/ 0 w 26"/>
                            <a:gd name="T17" fmla="*/ 0 h 38"/>
                            <a:gd name="T18" fmla="*/ 0 w 26"/>
                            <a:gd name="T19" fmla="*/ 0 h 38"/>
                            <a:gd name="T20" fmla="*/ 0 w 26"/>
                            <a:gd name="T21" fmla="*/ 0 h 38"/>
                            <a:gd name="T22" fmla="*/ 0 w 26"/>
                            <a:gd name="T23" fmla="*/ 0 h 38"/>
                            <a:gd name="T24" fmla="*/ 0 w 26"/>
                            <a:gd name="T25" fmla="*/ 0 h 38"/>
                            <a:gd name="T26" fmla="*/ 0 w 26"/>
                            <a:gd name="T27" fmla="*/ 0 h 38"/>
                            <a:gd name="T28" fmla="*/ 0 w 26"/>
                            <a:gd name="T29" fmla="*/ 0 h 38"/>
                            <a:gd name="T30" fmla="*/ 0 w 26"/>
                            <a:gd name="T31" fmla="*/ 0 h 38"/>
                            <a:gd name="T32" fmla="*/ 0 w 26"/>
                            <a:gd name="T33" fmla="*/ 0 h 38"/>
                            <a:gd name="T34" fmla="*/ 0 w 26"/>
                            <a:gd name="T35" fmla="*/ 0 h 38"/>
                            <a:gd name="T36" fmla="*/ 0 w 26"/>
                            <a:gd name="T37" fmla="*/ 0 h 38"/>
                            <a:gd name="T38" fmla="*/ 0 w 26"/>
                            <a:gd name="T39" fmla="*/ 0 h 38"/>
                            <a:gd name="T40" fmla="*/ 0 w 26"/>
                            <a:gd name="T41" fmla="*/ 0 h 38"/>
                            <a:gd name="T42" fmla="*/ 0 w 26"/>
                            <a:gd name="T43" fmla="*/ 0 h 38"/>
                            <a:gd name="T44" fmla="*/ 0 w 26"/>
                            <a:gd name="T45" fmla="*/ 0 h 38"/>
                            <a:gd name="T46" fmla="*/ 0 w 26"/>
                            <a:gd name="T47" fmla="*/ 0 h 38"/>
                            <a:gd name="T48" fmla="*/ 0 w 26"/>
                            <a:gd name="T49" fmla="*/ 0 h 38"/>
                            <a:gd name="T50" fmla="*/ 0 w 26"/>
                            <a:gd name="T51" fmla="*/ 0 h 38"/>
                            <a:gd name="T52" fmla="*/ 0 w 26"/>
                            <a:gd name="T53" fmla="*/ 0 h 38"/>
                            <a:gd name="T54" fmla="*/ 0 w 26"/>
                            <a:gd name="T55" fmla="*/ 0 h 38"/>
                            <a:gd name="T56" fmla="*/ 0 w 26"/>
                            <a:gd name="T57" fmla="*/ 0 h 38"/>
                            <a:gd name="T58" fmla="*/ 0 w 26"/>
                            <a:gd name="T59" fmla="*/ 0 h 38"/>
                            <a:gd name="T60" fmla="*/ 0 w 26"/>
                            <a:gd name="T61" fmla="*/ 0 h 38"/>
                            <a:gd name="T62" fmla="*/ 0 w 26"/>
                            <a:gd name="T63" fmla="*/ 0 h 38"/>
                            <a:gd name="T64" fmla="*/ 0 w 26"/>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8"/>
                            <a:gd name="T101" fmla="*/ 26 w 26"/>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8">
                              <a:moveTo>
                                <a:pt x="0" y="28"/>
                              </a:moveTo>
                              <a:lnTo>
                                <a:pt x="0" y="28"/>
                              </a:lnTo>
                              <a:lnTo>
                                <a:pt x="0" y="30"/>
                              </a:lnTo>
                              <a:lnTo>
                                <a:pt x="4" y="32"/>
                              </a:lnTo>
                              <a:lnTo>
                                <a:pt x="7" y="36"/>
                              </a:lnTo>
                              <a:lnTo>
                                <a:pt x="11" y="38"/>
                              </a:lnTo>
                              <a:lnTo>
                                <a:pt x="13" y="38"/>
                              </a:lnTo>
                              <a:lnTo>
                                <a:pt x="17" y="38"/>
                              </a:lnTo>
                              <a:lnTo>
                                <a:pt x="20" y="36"/>
                              </a:lnTo>
                              <a:lnTo>
                                <a:pt x="24" y="32"/>
                              </a:lnTo>
                              <a:lnTo>
                                <a:pt x="26" y="30"/>
                              </a:lnTo>
                              <a:lnTo>
                                <a:pt x="26" y="28"/>
                              </a:lnTo>
                              <a:lnTo>
                                <a:pt x="26" y="13"/>
                              </a:lnTo>
                              <a:lnTo>
                                <a:pt x="26" y="8"/>
                              </a:lnTo>
                              <a:lnTo>
                                <a:pt x="26" y="5"/>
                              </a:lnTo>
                              <a:lnTo>
                                <a:pt x="24" y="5"/>
                              </a:lnTo>
                              <a:lnTo>
                                <a:pt x="24" y="2"/>
                              </a:lnTo>
                              <a:lnTo>
                                <a:pt x="20" y="2"/>
                              </a:lnTo>
                              <a:lnTo>
                                <a:pt x="20" y="0"/>
                              </a:lnTo>
                              <a:lnTo>
                                <a:pt x="17" y="0"/>
                              </a:lnTo>
                              <a:lnTo>
                                <a:pt x="13" y="0"/>
                              </a:lnTo>
                              <a:lnTo>
                                <a:pt x="11" y="0"/>
                              </a:lnTo>
                              <a:lnTo>
                                <a:pt x="7" y="0"/>
                              </a:lnTo>
                              <a:lnTo>
                                <a:pt x="7" y="2"/>
                              </a:lnTo>
                              <a:lnTo>
                                <a:pt x="4" y="2"/>
                              </a:lnTo>
                              <a:lnTo>
                                <a:pt x="4" y="5"/>
                              </a:lnTo>
                              <a:lnTo>
                                <a:pt x="0" y="5"/>
                              </a:lnTo>
                              <a:lnTo>
                                <a:pt x="0" y="13"/>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721" name="Line 200"/>
                        <p:cNvSpPr>
                          <a:spLocks noChangeShapeType="1"/>
                        </p:cNvSpPr>
                        <p:nvPr/>
                      </p:nvSpPr>
                      <p:spPr bwMode="auto">
                        <a:xfrm>
                          <a:off x="2875" y="1583"/>
                          <a:ext cx="1" cy="1"/>
                        </a:xfrm>
                        <a:prstGeom prst="line">
                          <a:avLst/>
                        </a:prstGeom>
                        <a:noFill/>
                        <a:ln w="28575">
                          <a:solidFill>
                            <a:schemeClr val="tx1"/>
                          </a:solidFill>
                          <a:round/>
                          <a:headEnd/>
                          <a:tailEnd/>
                        </a:ln>
                      </p:spPr>
                      <p:txBody>
                        <a:bodyPr/>
                        <a:lstStyle/>
                        <a:p>
                          <a:endParaRPr lang="fr-CA"/>
                        </a:p>
                      </p:txBody>
                    </p:sp>
                    <p:sp>
                      <p:nvSpPr>
                        <p:cNvPr id="122722" name="Freeform 201"/>
                        <p:cNvSpPr>
                          <a:spLocks/>
                        </p:cNvSpPr>
                        <p:nvPr/>
                      </p:nvSpPr>
                      <p:spPr bwMode="auto">
                        <a:xfrm>
                          <a:off x="2872" y="1583"/>
                          <a:ext cx="14" cy="5"/>
                        </a:xfrm>
                        <a:custGeom>
                          <a:avLst/>
                          <a:gdLst>
                            <a:gd name="T0" fmla="*/ 0 w 56"/>
                            <a:gd name="T1" fmla="*/ 0 h 22"/>
                            <a:gd name="T2" fmla="*/ 0 w 56"/>
                            <a:gd name="T3" fmla="*/ 0 h 22"/>
                            <a:gd name="T4" fmla="*/ 0 w 56"/>
                            <a:gd name="T5" fmla="*/ 0 h 22"/>
                            <a:gd name="T6" fmla="*/ 0 w 56"/>
                            <a:gd name="T7" fmla="*/ 0 h 22"/>
                            <a:gd name="T8" fmla="*/ 0 w 56"/>
                            <a:gd name="T9" fmla="*/ 0 h 22"/>
                            <a:gd name="T10" fmla="*/ 0 w 56"/>
                            <a:gd name="T11" fmla="*/ 0 h 22"/>
                            <a:gd name="T12" fmla="*/ 0 w 56"/>
                            <a:gd name="T13" fmla="*/ 0 h 22"/>
                            <a:gd name="T14" fmla="*/ 0 w 56"/>
                            <a:gd name="T15" fmla="*/ 0 h 22"/>
                            <a:gd name="T16" fmla="*/ 0 w 56"/>
                            <a:gd name="T17" fmla="*/ 0 h 22"/>
                            <a:gd name="T18" fmla="*/ 0 w 56"/>
                            <a:gd name="T19" fmla="*/ 0 h 22"/>
                            <a:gd name="T20" fmla="*/ 0 w 56"/>
                            <a:gd name="T21" fmla="*/ 0 h 22"/>
                            <a:gd name="T22" fmla="*/ 0 w 56"/>
                            <a:gd name="T23" fmla="*/ 0 h 22"/>
                            <a:gd name="T24" fmla="*/ 0 w 56"/>
                            <a:gd name="T25" fmla="*/ 0 h 22"/>
                            <a:gd name="T26" fmla="*/ 0 w 56"/>
                            <a:gd name="T27" fmla="*/ 0 h 22"/>
                            <a:gd name="T28" fmla="*/ 0 w 56"/>
                            <a:gd name="T29" fmla="*/ 0 h 22"/>
                            <a:gd name="T30" fmla="*/ 0 w 56"/>
                            <a:gd name="T31" fmla="*/ 0 h 22"/>
                            <a:gd name="T32" fmla="*/ 0 w 56"/>
                            <a:gd name="T33" fmla="*/ 0 h 22"/>
                            <a:gd name="T34" fmla="*/ 0 w 56"/>
                            <a:gd name="T35" fmla="*/ 0 h 22"/>
                            <a:gd name="T36" fmla="*/ 0 w 56"/>
                            <a:gd name="T37" fmla="*/ 0 h 22"/>
                            <a:gd name="T38" fmla="*/ 0 w 56"/>
                            <a:gd name="T39" fmla="*/ 0 h 22"/>
                            <a:gd name="T40" fmla="*/ 0 w 56"/>
                            <a:gd name="T41" fmla="*/ 0 h 22"/>
                            <a:gd name="T42" fmla="*/ 0 w 56"/>
                            <a:gd name="T43" fmla="*/ 0 h 22"/>
                            <a:gd name="T44" fmla="*/ 0 w 56"/>
                            <a:gd name="T45" fmla="*/ 0 h 22"/>
                            <a:gd name="T46" fmla="*/ 0 w 56"/>
                            <a:gd name="T47" fmla="*/ 0 h 22"/>
                            <a:gd name="T48" fmla="*/ 0 w 56"/>
                            <a:gd name="T49" fmla="*/ 0 h 22"/>
                            <a:gd name="T50" fmla="*/ 0 w 56"/>
                            <a:gd name="T51" fmla="*/ 0 h 22"/>
                            <a:gd name="T52" fmla="*/ 0 w 56"/>
                            <a:gd name="T53" fmla="*/ 0 h 22"/>
                            <a:gd name="T54" fmla="*/ 0 w 56"/>
                            <a:gd name="T55" fmla="*/ 0 h 22"/>
                            <a:gd name="T56" fmla="*/ 0 w 56"/>
                            <a:gd name="T57" fmla="*/ 0 h 22"/>
                            <a:gd name="T58" fmla="*/ 0 w 56"/>
                            <a:gd name="T59" fmla="*/ 0 h 22"/>
                            <a:gd name="T60" fmla="*/ 0 w 56"/>
                            <a:gd name="T61" fmla="*/ 0 h 22"/>
                            <a:gd name="T62" fmla="*/ 0 w 56"/>
                            <a:gd name="T63" fmla="*/ 0 h 22"/>
                            <a:gd name="T64" fmla="*/ 0 w 56"/>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6"/>
                            <a:gd name="T100" fmla="*/ 0 h 22"/>
                            <a:gd name="T101" fmla="*/ 56 w 56"/>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6" h="22">
                              <a:moveTo>
                                <a:pt x="13" y="0"/>
                              </a:moveTo>
                              <a:lnTo>
                                <a:pt x="11" y="0"/>
                              </a:lnTo>
                              <a:lnTo>
                                <a:pt x="7" y="0"/>
                              </a:lnTo>
                              <a:lnTo>
                                <a:pt x="7" y="2"/>
                              </a:lnTo>
                              <a:lnTo>
                                <a:pt x="4" y="2"/>
                              </a:lnTo>
                              <a:lnTo>
                                <a:pt x="4" y="5"/>
                              </a:lnTo>
                              <a:lnTo>
                                <a:pt x="0" y="5"/>
                              </a:lnTo>
                              <a:lnTo>
                                <a:pt x="0" y="8"/>
                              </a:lnTo>
                              <a:lnTo>
                                <a:pt x="0" y="11"/>
                              </a:lnTo>
                              <a:lnTo>
                                <a:pt x="0" y="13"/>
                              </a:lnTo>
                              <a:lnTo>
                                <a:pt x="4" y="17"/>
                              </a:lnTo>
                              <a:lnTo>
                                <a:pt x="4" y="19"/>
                              </a:lnTo>
                              <a:lnTo>
                                <a:pt x="7" y="19"/>
                              </a:lnTo>
                              <a:lnTo>
                                <a:pt x="7" y="22"/>
                              </a:lnTo>
                              <a:lnTo>
                                <a:pt x="11" y="22"/>
                              </a:lnTo>
                              <a:lnTo>
                                <a:pt x="39" y="22"/>
                              </a:lnTo>
                              <a:lnTo>
                                <a:pt x="45" y="22"/>
                              </a:lnTo>
                              <a:lnTo>
                                <a:pt x="49" y="22"/>
                              </a:lnTo>
                              <a:lnTo>
                                <a:pt x="49" y="19"/>
                              </a:lnTo>
                              <a:lnTo>
                                <a:pt x="52" y="19"/>
                              </a:lnTo>
                              <a:lnTo>
                                <a:pt x="52" y="17"/>
                              </a:lnTo>
                              <a:lnTo>
                                <a:pt x="56" y="13"/>
                              </a:lnTo>
                              <a:lnTo>
                                <a:pt x="56" y="11"/>
                              </a:lnTo>
                              <a:lnTo>
                                <a:pt x="56" y="8"/>
                              </a:lnTo>
                              <a:lnTo>
                                <a:pt x="56" y="5"/>
                              </a:lnTo>
                              <a:lnTo>
                                <a:pt x="52" y="5"/>
                              </a:lnTo>
                              <a:lnTo>
                                <a:pt x="52" y="2"/>
                              </a:lnTo>
                              <a:lnTo>
                                <a:pt x="49" y="2"/>
                              </a:lnTo>
                              <a:lnTo>
                                <a:pt x="49" y="0"/>
                              </a:lnTo>
                              <a:lnTo>
                                <a:pt x="43"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723" name="Line 202"/>
                        <p:cNvSpPr>
                          <a:spLocks noChangeShapeType="1"/>
                        </p:cNvSpPr>
                        <p:nvPr/>
                      </p:nvSpPr>
                      <p:spPr bwMode="auto">
                        <a:xfrm>
                          <a:off x="2879" y="1585"/>
                          <a:ext cx="1" cy="1"/>
                        </a:xfrm>
                        <a:prstGeom prst="line">
                          <a:avLst/>
                        </a:prstGeom>
                        <a:noFill/>
                        <a:ln w="28575">
                          <a:solidFill>
                            <a:schemeClr val="tx1"/>
                          </a:solidFill>
                          <a:round/>
                          <a:headEnd/>
                          <a:tailEnd/>
                        </a:ln>
                      </p:spPr>
                      <p:txBody>
                        <a:bodyPr/>
                        <a:lstStyle/>
                        <a:p>
                          <a:endParaRPr lang="fr-CA"/>
                        </a:p>
                      </p:txBody>
                    </p:sp>
                    <p:sp>
                      <p:nvSpPr>
                        <p:cNvPr id="122724" name="Freeform 203"/>
                        <p:cNvSpPr>
                          <a:spLocks/>
                        </p:cNvSpPr>
                        <p:nvPr/>
                      </p:nvSpPr>
                      <p:spPr bwMode="auto">
                        <a:xfrm>
                          <a:off x="2879" y="1580"/>
                          <a:ext cx="7" cy="8"/>
                        </a:xfrm>
                        <a:custGeom>
                          <a:avLst/>
                          <a:gdLst>
                            <a:gd name="T0" fmla="*/ 0 w 26"/>
                            <a:gd name="T1" fmla="*/ 0 h 39"/>
                            <a:gd name="T2" fmla="*/ 0 w 26"/>
                            <a:gd name="T3" fmla="*/ 0 h 39"/>
                            <a:gd name="T4" fmla="*/ 0 w 26"/>
                            <a:gd name="T5" fmla="*/ 0 h 39"/>
                            <a:gd name="T6" fmla="*/ 0 w 26"/>
                            <a:gd name="T7" fmla="*/ 0 h 39"/>
                            <a:gd name="T8" fmla="*/ 0 w 26"/>
                            <a:gd name="T9" fmla="*/ 0 h 39"/>
                            <a:gd name="T10" fmla="*/ 0 w 26"/>
                            <a:gd name="T11" fmla="*/ 0 h 39"/>
                            <a:gd name="T12" fmla="*/ 0 w 26"/>
                            <a:gd name="T13" fmla="*/ 0 h 39"/>
                            <a:gd name="T14" fmla="*/ 0 w 26"/>
                            <a:gd name="T15" fmla="*/ 0 h 39"/>
                            <a:gd name="T16" fmla="*/ 0 w 26"/>
                            <a:gd name="T17" fmla="*/ 0 h 39"/>
                            <a:gd name="T18" fmla="*/ 0 w 26"/>
                            <a:gd name="T19" fmla="*/ 0 h 39"/>
                            <a:gd name="T20" fmla="*/ 0 w 26"/>
                            <a:gd name="T21" fmla="*/ 0 h 39"/>
                            <a:gd name="T22" fmla="*/ 0 w 26"/>
                            <a:gd name="T23" fmla="*/ 0 h 39"/>
                            <a:gd name="T24" fmla="*/ 0 w 26"/>
                            <a:gd name="T25" fmla="*/ 0 h 39"/>
                            <a:gd name="T26" fmla="*/ 0 w 26"/>
                            <a:gd name="T27" fmla="*/ 0 h 39"/>
                            <a:gd name="T28" fmla="*/ 0 w 26"/>
                            <a:gd name="T29" fmla="*/ 0 h 39"/>
                            <a:gd name="T30" fmla="*/ 0 w 26"/>
                            <a:gd name="T31" fmla="*/ 0 h 39"/>
                            <a:gd name="T32" fmla="*/ 0 w 26"/>
                            <a:gd name="T33" fmla="*/ 0 h 39"/>
                            <a:gd name="T34" fmla="*/ 0 w 26"/>
                            <a:gd name="T35" fmla="*/ 0 h 39"/>
                            <a:gd name="T36" fmla="*/ 0 w 26"/>
                            <a:gd name="T37" fmla="*/ 0 h 39"/>
                            <a:gd name="T38" fmla="*/ 0 w 26"/>
                            <a:gd name="T39" fmla="*/ 0 h 39"/>
                            <a:gd name="T40" fmla="*/ 0 w 26"/>
                            <a:gd name="T41" fmla="*/ 0 h 39"/>
                            <a:gd name="T42" fmla="*/ 0 w 26"/>
                            <a:gd name="T43" fmla="*/ 0 h 39"/>
                            <a:gd name="T44" fmla="*/ 0 w 26"/>
                            <a:gd name="T45" fmla="*/ 0 h 39"/>
                            <a:gd name="T46" fmla="*/ 0 w 26"/>
                            <a:gd name="T47" fmla="*/ 0 h 39"/>
                            <a:gd name="T48" fmla="*/ 0 w 26"/>
                            <a:gd name="T49" fmla="*/ 0 h 39"/>
                            <a:gd name="T50" fmla="*/ 0 w 26"/>
                            <a:gd name="T51" fmla="*/ 0 h 39"/>
                            <a:gd name="T52" fmla="*/ 0 w 26"/>
                            <a:gd name="T53" fmla="*/ 0 h 39"/>
                            <a:gd name="T54" fmla="*/ 0 w 26"/>
                            <a:gd name="T55" fmla="*/ 0 h 39"/>
                            <a:gd name="T56" fmla="*/ 0 w 26"/>
                            <a:gd name="T57" fmla="*/ 0 h 39"/>
                            <a:gd name="T58" fmla="*/ 0 w 26"/>
                            <a:gd name="T59" fmla="*/ 0 h 39"/>
                            <a:gd name="T60" fmla="*/ 0 w 26"/>
                            <a:gd name="T61" fmla="*/ 0 h 39"/>
                            <a:gd name="T62" fmla="*/ 0 w 26"/>
                            <a:gd name="T63" fmla="*/ 0 h 39"/>
                            <a:gd name="T64" fmla="*/ 0 w 26"/>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9"/>
                            <a:gd name="T101" fmla="*/ 26 w 26"/>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9">
                              <a:moveTo>
                                <a:pt x="0" y="28"/>
                              </a:moveTo>
                              <a:lnTo>
                                <a:pt x="0" y="30"/>
                              </a:lnTo>
                              <a:lnTo>
                                <a:pt x="3" y="34"/>
                              </a:lnTo>
                              <a:lnTo>
                                <a:pt x="3" y="36"/>
                              </a:lnTo>
                              <a:lnTo>
                                <a:pt x="6" y="36"/>
                              </a:lnTo>
                              <a:lnTo>
                                <a:pt x="9" y="39"/>
                              </a:lnTo>
                              <a:lnTo>
                                <a:pt x="13" y="39"/>
                              </a:lnTo>
                              <a:lnTo>
                                <a:pt x="15" y="39"/>
                              </a:lnTo>
                              <a:lnTo>
                                <a:pt x="19" y="39"/>
                              </a:lnTo>
                              <a:lnTo>
                                <a:pt x="19" y="36"/>
                              </a:lnTo>
                              <a:lnTo>
                                <a:pt x="22" y="36"/>
                              </a:lnTo>
                              <a:lnTo>
                                <a:pt x="22" y="34"/>
                              </a:lnTo>
                              <a:lnTo>
                                <a:pt x="26" y="30"/>
                              </a:lnTo>
                              <a:lnTo>
                                <a:pt x="26" y="17"/>
                              </a:lnTo>
                              <a:lnTo>
                                <a:pt x="26" y="11"/>
                              </a:lnTo>
                              <a:lnTo>
                                <a:pt x="26" y="8"/>
                              </a:lnTo>
                              <a:lnTo>
                                <a:pt x="22" y="5"/>
                              </a:lnTo>
                              <a:lnTo>
                                <a:pt x="22" y="2"/>
                              </a:lnTo>
                              <a:lnTo>
                                <a:pt x="19" y="2"/>
                              </a:lnTo>
                              <a:lnTo>
                                <a:pt x="15" y="0"/>
                              </a:lnTo>
                              <a:lnTo>
                                <a:pt x="13" y="0"/>
                              </a:lnTo>
                              <a:lnTo>
                                <a:pt x="9" y="0"/>
                              </a:lnTo>
                              <a:lnTo>
                                <a:pt x="9" y="2"/>
                              </a:lnTo>
                              <a:lnTo>
                                <a:pt x="6" y="2"/>
                              </a:lnTo>
                              <a:lnTo>
                                <a:pt x="3" y="2"/>
                              </a:lnTo>
                              <a:lnTo>
                                <a:pt x="3" y="5"/>
                              </a:lnTo>
                              <a:lnTo>
                                <a:pt x="0" y="8"/>
                              </a:lnTo>
                              <a:lnTo>
                                <a:pt x="0" y="13"/>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725" name="Line 204"/>
                        <p:cNvSpPr>
                          <a:spLocks noChangeShapeType="1"/>
                        </p:cNvSpPr>
                        <p:nvPr/>
                      </p:nvSpPr>
                      <p:spPr bwMode="auto">
                        <a:xfrm>
                          <a:off x="2882" y="1580"/>
                          <a:ext cx="1" cy="1"/>
                        </a:xfrm>
                        <a:prstGeom prst="line">
                          <a:avLst/>
                        </a:prstGeom>
                        <a:noFill/>
                        <a:ln w="28575">
                          <a:solidFill>
                            <a:schemeClr val="tx1"/>
                          </a:solidFill>
                          <a:round/>
                          <a:headEnd/>
                          <a:tailEnd/>
                        </a:ln>
                      </p:spPr>
                      <p:txBody>
                        <a:bodyPr/>
                        <a:lstStyle/>
                        <a:p>
                          <a:endParaRPr lang="fr-CA"/>
                        </a:p>
                      </p:txBody>
                    </p:sp>
                    <p:sp>
                      <p:nvSpPr>
                        <p:cNvPr id="122726" name="Freeform 205"/>
                        <p:cNvSpPr>
                          <a:spLocks/>
                        </p:cNvSpPr>
                        <p:nvPr/>
                      </p:nvSpPr>
                      <p:spPr bwMode="auto">
                        <a:xfrm>
                          <a:off x="2879" y="1580"/>
                          <a:ext cx="11" cy="4"/>
                        </a:xfrm>
                        <a:custGeom>
                          <a:avLst/>
                          <a:gdLst>
                            <a:gd name="T0" fmla="*/ 0 w 41"/>
                            <a:gd name="T1" fmla="*/ 0 h 22"/>
                            <a:gd name="T2" fmla="*/ 0 w 41"/>
                            <a:gd name="T3" fmla="*/ 0 h 22"/>
                            <a:gd name="T4" fmla="*/ 0 w 41"/>
                            <a:gd name="T5" fmla="*/ 0 h 22"/>
                            <a:gd name="T6" fmla="*/ 0 w 41"/>
                            <a:gd name="T7" fmla="*/ 0 h 22"/>
                            <a:gd name="T8" fmla="*/ 0 w 41"/>
                            <a:gd name="T9" fmla="*/ 0 h 22"/>
                            <a:gd name="T10" fmla="*/ 0 w 41"/>
                            <a:gd name="T11" fmla="*/ 0 h 22"/>
                            <a:gd name="T12" fmla="*/ 0 w 41"/>
                            <a:gd name="T13" fmla="*/ 0 h 22"/>
                            <a:gd name="T14" fmla="*/ 0 w 41"/>
                            <a:gd name="T15" fmla="*/ 0 h 22"/>
                            <a:gd name="T16" fmla="*/ 0 w 41"/>
                            <a:gd name="T17" fmla="*/ 0 h 22"/>
                            <a:gd name="T18" fmla="*/ 0 w 41"/>
                            <a:gd name="T19" fmla="*/ 0 h 22"/>
                            <a:gd name="T20" fmla="*/ 0 w 41"/>
                            <a:gd name="T21" fmla="*/ 0 h 22"/>
                            <a:gd name="T22" fmla="*/ 0 w 41"/>
                            <a:gd name="T23" fmla="*/ 0 h 22"/>
                            <a:gd name="T24" fmla="*/ 0 w 41"/>
                            <a:gd name="T25" fmla="*/ 0 h 22"/>
                            <a:gd name="T26" fmla="*/ 0 w 41"/>
                            <a:gd name="T27" fmla="*/ 0 h 22"/>
                            <a:gd name="T28" fmla="*/ 0 w 41"/>
                            <a:gd name="T29" fmla="*/ 0 h 22"/>
                            <a:gd name="T30" fmla="*/ 0 w 41"/>
                            <a:gd name="T31" fmla="*/ 0 h 22"/>
                            <a:gd name="T32" fmla="*/ 0 w 41"/>
                            <a:gd name="T33" fmla="*/ 0 h 22"/>
                            <a:gd name="T34" fmla="*/ 0 w 41"/>
                            <a:gd name="T35" fmla="*/ 0 h 22"/>
                            <a:gd name="T36" fmla="*/ 0 w 41"/>
                            <a:gd name="T37" fmla="*/ 0 h 22"/>
                            <a:gd name="T38" fmla="*/ 0 w 41"/>
                            <a:gd name="T39" fmla="*/ 0 h 22"/>
                            <a:gd name="T40" fmla="*/ 0 w 41"/>
                            <a:gd name="T41" fmla="*/ 0 h 22"/>
                            <a:gd name="T42" fmla="*/ 0 w 41"/>
                            <a:gd name="T43" fmla="*/ 0 h 22"/>
                            <a:gd name="T44" fmla="*/ 0 w 41"/>
                            <a:gd name="T45" fmla="*/ 0 h 22"/>
                            <a:gd name="T46" fmla="*/ 0 w 41"/>
                            <a:gd name="T47" fmla="*/ 0 h 22"/>
                            <a:gd name="T48" fmla="*/ 0 w 41"/>
                            <a:gd name="T49" fmla="*/ 0 h 22"/>
                            <a:gd name="T50" fmla="*/ 0 w 41"/>
                            <a:gd name="T51" fmla="*/ 0 h 22"/>
                            <a:gd name="T52" fmla="*/ 0 w 41"/>
                            <a:gd name="T53" fmla="*/ 0 h 22"/>
                            <a:gd name="T54" fmla="*/ 0 w 41"/>
                            <a:gd name="T55" fmla="*/ 0 h 22"/>
                            <a:gd name="T56" fmla="*/ 0 w 41"/>
                            <a:gd name="T57" fmla="*/ 0 h 22"/>
                            <a:gd name="T58" fmla="*/ 0 w 41"/>
                            <a:gd name="T59" fmla="*/ 0 h 22"/>
                            <a:gd name="T60" fmla="*/ 0 w 41"/>
                            <a:gd name="T61" fmla="*/ 0 h 22"/>
                            <a:gd name="T62" fmla="*/ 0 w 41"/>
                            <a:gd name="T63" fmla="*/ 0 h 22"/>
                            <a:gd name="T64" fmla="*/ 0 w 41"/>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2"/>
                            <a:gd name="T101" fmla="*/ 41 w 41"/>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2">
                              <a:moveTo>
                                <a:pt x="13" y="0"/>
                              </a:moveTo>
                              <a:lnTo>
                                <a:pt x="9" y="0"/>
                              </a:lnTo>
                              <a:lnTo>
                                <a:pt x="9" y="2"/>
                              </a:lnTo>
                              <a:lnTo>
                                <a:pt x="6" y="2"/>
                              </a:lnTo>
                              <a:lnTo>
                                <a:pt x="3" y="2"/>
                              </a:lnTo>
                              <a:lnTo>
                                <a:pt x="3" y="5"/>
                              </a:lnTo>
                              <a:lnTo>
                                <a:pt x="0" y="8"/>
                              </a:lnTo>
                              <a:lnTo>
                                <a:pt x="0" y="11"/>
                              </a:lnTo>
                              <a:lnTo>
                                <a:pt x="0" y="13"/>
                              </a:lnTo>
                              <a:lnTo>
                                <a:pt x="0" y="17"/>
                              </a:lnTo>
                              <a:lnTo>
                                <a:pt x="3" y="19"/>
                              </a:lnTo>
                              <a:lnTo>
                                <a:pt x="6" y="22"/>
                              </a:lnTo>
                              <a:lnTo>
                                <a:pt x="9" y="22"/>
                              </a:lnTo>
                              <a:lnTo>
                                <a:pt x="22" y="22"/>
                              </a:lnTo>
                              <a:lnTo>
                                <a:pt x="28" y="22"/>
                              </a:lnTo>
                              <a:lnTo>
                                <a:pt x="31" y="22"/>
                              </a:lnTo>
                              <a:lnTo>
                                <a:pt x="35" y="22"/>
                              </a:lnTo>
                              <a:lnTo>
                                <a:pt x="35" y="19"/>
                              </a:lnTo>
                              <a:lnTo>
                                <a:pt x="37" y="19"/>
                              </a:lnTo>
                              <a:lnTo>
                                <a:pt x="37" y="17"/>
                              </a:lnTo>
                              <a:lnTo>
                                <a:pt x="37" y="13"/>
                              </a:lnTo>
                              <a:lnTo>
                                <a:pt x="41" y="11"/>
                              </a:lnTo>
                              <a:lnTo>
                                <a:pt x="37" y="11"/>
                              </a:lnTo>
                              <a:lnTo>
                                <a:pt x="37" y="8"/>
                              </a:lnTo>
                              <a:lnTo>
                                <a:pt x="37" y="5"/>
                              </a:lnTo>
                              <a:lnTo>
                                <a:pt x="35" y="2"/>
                              </a:lnTo>
                              <a:lnTo>
                                <a:pt x="31" y="2"/>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727" name="Line 206"/>
                        <p:cNvSpPr>
                          <a:spLocks noChangeShapeType="1"/>
                        </p:cNvSpPr>
                        <p:nvPr/>
                      </p:nvSpPr>
                      <p:spPr bwMode="auto">
                        <a:xfrm>
                          <a:off x="2883" y="1582"/>
                          <a:ext cx="1" cy="1"/>
                        </a:xfrm>
                        <a:prstGeom prst="line">
                          <a:avLst/>
                        </a:prstGeom>
                        <a:noFill/>
                        <a:ln w="28575">
                          <a:solidFill>
                            <a:schemeClr val="tx1"/>
                          </a:solidFill>
                          <a:round/>
                          <a:headEnd/>
                          <a:tailEnd/>
                        </a:ln>
                      </p:spPr>
                      <p:txBody>
                        <a:bodyPr/>
                        <a:lstStyle/>
                        <a:p>
                          <a:endParaRPr lang="fr-CA"/>
                        </a:p>
                      </p:txBody>
                    </p:sp>
                    <p:sp>
                      <p:nvSpPr>
                        <p:cNvPr id="122728" name="Freeform 207"/>
                        <p:cNvSpPr>
                          <a:spLocks/>
                        </p:cNvSpPr>
                        <p:nvPr/>
                      </p:nvSpPr>
                      <p:spPr bwMode="auto">
                        <a:xfrm>
                          <a:off x="2883" y="1570"/>
                          <a:ext cx="6" cy="14"/>
                        </a:xfrm>
                        <a:custGeom>
                          <a:avLst/>
                          <a:gdLst>
                            <a:gd name="T0" fmla="*/ 0 w 22"/>
                            <a:gd name="T1" fmla="*/ 0 h 70"/>
                            <a:gd name="T2" fmla="*/ 0 w 22"/>
                            <a:gd name="T3" fmla="*/ 0 h 70"/>
                            <a:gd name="T4" fmla="*/ 0 w 22"/>
                            <a:gd name="T5" fmla="*/ 0 h 70"/>
                            <a:gd name="T6" fmla="*/ 0 w 22"/>
                            <a:gd name="T7" fmla="*/ 0 h 70"/>
                            <a:gd name="T8" fmla="*/ 0 w 22"/>
                            <a:gd name="T9" fmla="*/ 0 h 70"/>
                            <a:gd name="T10" fmla="*/ 0 w 22"/>
                            <a:gd name="T11" fmla="*/ 0 h 70"/>
                            <a:gd name="T12" fmla="*/ 0 w 22"/>
                            <a:gd name="T13" fmla="*/ 0 h 70"/>
                            <a:gd name="T14" fmla="*/ 0 w 22"/>
                            <a:gd name="T15" fmla="*/ 0 h 70"/>
                            <a:gd name="T16" fmla="*/ 0 w 22"/>
                            <a:gd name="T17" fmla="*/ 0 h 70"/>
                            <a:gd name="T18" fmla="*/ 0 w 22"/>
                            <a:gd name="T19" fmla="*/ 0 h 70"/>
                            <a:gd name="T20" fmla="*/ 0 w 22"/>
                            <a:gd name="T21" fmla="*/ 0 h 70"/>
                            <a:gd name="T22" fmla="*/ 0 w 22"/>
                            <a:gd name="T23" fmla="*/ 0 h 70"/>
                            <a:gd name="T24" fmla="*/ 0 w 22"/>
                            <a:gd name="T25" fmla="*/ 0 h 70"/>
                            <a:gd name="T26" fmla="*/ 0 w 22"/>
                            <a:gd name="T27" fmla="*/ 0 h 70"/>
                            <a:gd name="T28" fmla="*/ 0 w 22"/>
                            <a:gd name="T29" fmla="*/ 0 h 70"/>
                            <a:gd name="T30" fmla="*/ 0 w 22"/>
                            <a:gd name="T31" fmla="*/ 0 h 70"/>
                            <a:gd name="T32" fmla="*/ 0 w 22"/>
                            <a:gd name="T33" fmla="*/ 0 h 70"/>
                            <a:gd name="T34" fmla="*/ 0 w 22"/>
                            <a:gd name="T35" fmla="*/ 0 h 70"/>
                            <a:gd name="T36" fmla="*/ 0 w 22"/>
                            <a:gd name="T37" fmla="*/ 0 h 70"/>
                            <a:gd name="T38" fmla="*/ 0 w 22"/>
                            <a:gd name="T39" fmla="*/ 0 h 70"/>
                            <a:gd name="T40" fmla="*/ 0 w 22"/>
                            <a:gd name="T41" fmla="*/ 0 h 70"/>
                            <a:gd name="T42" fmla="*/ 0 w 22"/>
                            <a:gd name="T43" fmla="*/ 0 h 70"/>
                            <a:gd name="T44" fmla="*/ 0 w 22"/>
                            <a:gd name="T45" fmla="*/ 0 h 70"/>
                            <a:gd name="T46" fmla="*/ 0 w 22"/>
                            <a:gd name="T47" fmla="*/ 0 h 70"/>
                            <a:gd name="T48" fmla="*/ 0 w 22"/>
                            <a:gd name="T49" fmla="*/ 0 h 70"/>
                            <a:gd name="T50" fmla="*/ 0 w 22"/>
                            <a:gd name="T51" fmla="*/ 0 h 70"/>
                            <a:gd name="T52" fmla="*/ 0 w 22"/>
                            <a:gd name="T53" fmla="*/ 0 h 70"/>
                            <a:gd name="T54" fmla="*/ 0 w 22"/>
                            <a:gd name="T55" fmla="*/ 0 h 70"/>
                            <a:gd name="T56" fmla="*/ 0 w 22"/>
                            <a:gd name="T57" fmla="*/ 0 h 70"/>
                            <a:gd name="T58" fmla="*/ 0 w 22"/>
                            <a:gd name="T59" fmla="*/ 0 h 70"/>
                            <a:gd name="T60" fmla="*/ 0 w 22"/>
                            <a:gd name="T61" fmla="*/ 0 h 70"/>
                            <a:gd name="T62" fmla="*/ 0 w 22"/>
                            <a:gd name="T63" fmla="*/ 0 h 70"/>
                            <a:gd name="T64" fmla="*/ 0 w 22"/>
                            <a:gd name="T65" fmla="*/ 0 h 7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
                            <a:gd name="T100" fmla="*/ 0 h 70"/>
                            <a:gd name="T101" fmla="*/ 22 w 22"/>
                            <a:gd name="T102" fmla="*/ 70 h 7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 h="70">
                              <a:moveTo>
                                <a:pt x="0" y="59"/>
                              </a:moveTo>
                              <a:lnTo>
                                <a:pt x="0" y="61"/>
                              </a:lnTo>
                              <a:lnTo>
                                <a:pt x="0" y="65"/>
                              </a:lnTo>
                              <a:lnTo>
                                <a:pt x="0" y="67"/>
                              </a:lnTo>
                              <a:lnTo>
                                <a:pt x="4" y="67"/>
                              </a:lnTo>
                              <a:lnTo>
                                <a:pt x="4" y="70"/>
                              </a:lnTo>
                              <a:lnTo>
                                <a:pt x="7" y="70"/>
                              </a:lnTo>
                              <a:lnTo>
                                <a:pt x="11" y="70"/>
                              </a:lnTo>
                              <a:lnTo>
                                <a:pt x="13" y="70"/>
                              </a:lnTo>
                              <a:lnTo>
                                <a:pt x="16" y="70"/>
                              </a:lnTo>
                              <a:lnTo>
                                <a:pt x="20" y="70"/>
                              </a:lnTo>
                              <a:lnTo>
                                <a:pt x="20" y="67"/>
                              </a:lnTo>
                              <a:lnTo>
                                <a:pt x="22" y="67"/>
                              </a:lnTo>
                              <a:lnTo>
                                <a:pt x="22" y="65"/>
                              </a:lnTo>
                              <a:lnTo>
                                <a:pt x="22" y="61"/>
                              </a:lnTo>
                              <a:lnTo>
                                <a:pt x="22" y="16"/>
                              </a:lnTo>
                              <a:lnTo>
                                <a:pt x="22" y="12"/>
                              </a:lnTo>
                              <a:lnTo>
                                <a:pt x="22" y="8"/>
                              </a:lnTo>
                              <a:lnTo>
                                <a:pt x="22" y="6"/>
                              </a:lnTo>
                              <a:lnTo>
                                <a:pt x="20" y="3"/>
                              </a:lnTo>
                              <a:lnTo>
                                <a:pt x="16" y="3"/>
                              </a:lnTo>
                              <a:lnTo>
                                <a:pt x="13" y="0"/>
                              </a:lnTo>
                              <a:lnTo>
                                <a:pt x="11" y="0"/>
                              </a:lnTo>
                              <a:lnTo>
                                <a:pt x="7" y="3"/>
                              </a:lnTo>
                              <a:lnTo>
                                <a:pt x="4" y="3"/>
                              </a:lnTo>
                              <a:lnTo>
                                <a:pt x="0" y="6"/>
                              </a:lnTo>
                              <a:lnTo>
                                <a:pt x="0" y="8"/>
                              </a:lnTo>
                              <a:lnTo>
                                <a:pt x="0" y="14"/>
                              </a:lnTo>
                              <a:lnTo>
                                <a:pt x="0" y="59"/>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729" name="Line 208"/>
                        <p:cNvSpPr>
                          <a:spLocks noChangeShapeType="1"/>
                        </p:cNvSpPr>
                        <p:nvPr/>
                      </p:nvSpPr>
                      <p:spPr bwMode="auto">
                        <a:xfrm>
                          <a:off x="2886" y="1570"/>
                          <a:ext cx="1" cy="1"/>
                        </a:xfrm>
                        <a:prstGeom prst="line">
                          <a:avLst/>
                        </a:prstGeom>
                        <a:noFill/>
                        <a:ln w="28575">
                          <a:solidFill>
                            <a:schemeClr val="tx1"/>
                          </a:solidFill>
                          <a:round/>
                          <a:headEnd/>
                          <a:tailEnd/>
                        </a:ln>
                      </p:spPr>
                      <p:txBody>
                        <a:bodyPr/>
                        <a:lstStyle/>
                        <a:p>
                          <a:endParaRPr lang="fr-CA"/>
                        </a:p>
                      </p:txBody>
                    </p:sp>
                    <p:sp>
                      <p:nvSpPr>
                        <p:cNvPr id="122730" name="Freeform 209"/>
                        <p:cNvSpPr>
                          <a:spLocks/>
                        </p:cNvSpPr>
                        <p:nvPr/>
                      </p:nvSpPr>
                      <p:spPr bwMode="auto">
                        <a:xfrm>
                          <a:off x="2883" y="1570"/>
                          <a:ext cx="43" cy="5"/>
                        </a:xfrm>
                        <a:custGeom>
                          <a:avLst/>
                          <a:gdLst>
                            <a:gd name="T0" fmla="*/ 0 w 171"/>
                            <a:gd name="T1" fmla="*/ 0 h 22"/>
                            <a:gd name="T2" fmla="*/ 0 w 171"/>
                            <a:gd name="T3" fmla="*/ 0 h 22"/>
                            <a:gd name="T4" fmla="*/ 0 w 171"/>
                            <a:gd name="T5" fmla="*/ 0 h 22"/>
                            <a:gd name="T6" fmla="*/ 0 w 171"/>
                            <a:gd name="T7" fmla="*/ 0 h 22"/>
                            <a:gd name="T8" fmla="*/ 0 w 171"/>
                            <a:gd name="T9" fmla="*/ 0 h 22"/>
                            <a:gd name="T10" fmla="*/ 0 w 171"/>
                            <a:gd name="T11" fmla="*/ 0 h 22"/>
                            <a:gd name="T12" fmla="*/ 0 w 171"/>
                            <a:gd name="T13" fmla="*/ 0 h 22"/>
                            <a:gd name="T14" fmla="*/ 0 w 171"/>
                            <a:gd name="T15" fmla="*/ 0 h 22"/>
                            <a:gd name="T16" fmla="*/ 0 w 171"/>
                            <a:gd name="T17" fmla="*/ 0 h 22"/>
                            <a:gd name="T18" fmla="*/ 0 w 171"/>
                            <a:gd name="T19" fmla="*/ 0 h 22"/>
                            <a:gd name="T20" fmla="*/ 0 w 171"/>
                            <a:gd name="T21" fmla="*/ 0 h 22"/>
                            <a:gd name="T22" fmla="*/ 0 w 171"/>
                            <a:gd name="T23" fmla="*/ 0 h 22"/>
                            <a:gd name="T24" fmla="*/ 0 w 171"/>
                            <a:gd name="T25" fmla="*/ 0 h 22"/>
                            <a:gd name="T26" fmla="*/ 0 w 171"/>
                            <a:gd name="T27" fmla="*/ 0 h 22"/>
                            <a:gd name="T28" fmla="*/ 0 w 171"/>
                            <a:gd name="T29" fmla="*/ 0 h 22"/>
                            <a:gd name="T30" fmla="*/ 0 w 171"/>
                            <a:gd name="T31" fmla="*/ 0 h 22"/>
                            <a:gd name="T32" fmla="*/ 0 w 171"/>
                            <a:gd name="T33" fmla="*/ 0 h 22"/>
                            <a:gd name="T34" fmla="*/ 0 w 171"/>
                            <a:gd name="T35" fmla="*/ 0 h 22"/>
                            <a:gd name="T36" fmla="*/ 0 w 171"/>
                            <a:gd name="T37" fmla="*/ 0 h 22"/>
                            <a:gd name="T38" fmla="*/ 0 w 171"/>
                            <a:gd name="T39" fmla="*/ 0 h 22"/>
                            <a:gd name="T40" fmla="*/ 0 w 171"/>
                            <a:gd name="T41" fmla="*/ 0 h 22"/>
                            <a:gd name="T42" fmla="*/ 0 w 171"/>
                            <a:gd name="T43" fmla="*/ 0 h 22"/>
                            <a:gd name="T44" fmla="*/ 0 w 171"/>
                            <a:gd name="T45" fmla="*/ 0 h 22"/>
                            <a:gd name="T46" fmla="*/ 0 w 171"/>
                            <a:gd name="T47" fmla="*/ 0 h 22"/>
                            <a:gd name="T48" fmla="*/ 0 w 171"/>
                            <a:gd name="T49" fmla="*/ 0 h 22"/>
                            <a:gd name="T50" fmla="*/ 0 w 171"/>
                            <a:gd name="T51" fmla="*/ 0 h 22"/>
                            <a:gd name="T52" fmla="*/ 0 w 171"/>
                            <a:gd name="T53" fmla="*/ 0 h 22"/>
                            <a:gd name="T54" fmla="*/ 0 w 171"/>
                            <a:gd name="T55" fmla="*/ 0 h 22"/>
                            <a:gd name="T56" fmla="*/ 0 w 171"/>
                            <a:gd name="T57" fmla="*/ 0 h 22"/>
                            <a:gd name="T58" fmla="*/ 0 w 171"/>
                            <a:gd name="T59" fmla="*/ 0 h 22"/>
                            <a:gd name="T60" fmla="*/ 0 w 171"/>
                            <a:gd name="T61" fmla="*/ 0 h 22"/>
                            <a:gd name="T62" fmla="*/ 0 w 171"/>
                            <a:gd name="T63" fmla="*/ 0 h 22"/>
                            <a:gd name="T64" fmla="*/ 0 w 171"/>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1"/>
                            <a:gd name="T100" fmla="*/ 0 h 22"/>
                            <a:gd name="T101" fmla="*/ 171 w 171"/>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1" h="22">
                              <a:moveTo>
                                <a:pt x="13" y="0"/>
                              </a:moveTo>
                              <a:lnTo>
                                <a:pt x="11" y="0"/>
                              </a:lnTo>
                              <a:lnTo>
                                <a:pt x="7" y="3"/>
                              </a:lnTo>
                              <a:lnTo>
                                <a:pt x="4" y="3"/>
                              </a:lnTo>
                              <a:lnTo>
                                <a:pt x="0" y="6"/>
                              </a:lnTo>
                              <a:lnTo>
                                <a:pt x="0" y="8"/>
                              </a:lnTo>
                              <a:lnTo>
                                <a:pt x="0" y="12"/>
                              </a:lnTo>
                              <a:lnTo>
                                <a:pt x="0" y="14"/>
                              </a:lnTo>
                              <a:lnTo>
                                <a:pt x="0" y="16"/>
                              </a:lnTo>
                              <a:lnTo>
                                <a:pt x="0" y="20"/>
                              </a:lnTo>
                              <a:lnTo>
                                <a:pt x="4" y="20"/>
                              </a:lnTo>
                              <a:lnTo>
                                <a:pt x="4" y="22"/>
                              </a:lnTo>
                              <a:lnTo>
                                <a:pt x="7" y="22"/>
                              </a:lnTo>
                              <a:lnTo>
                                <a:pt x="11" y="22"/>
                              </a:lnTo>
                              <a:lnTo>
                                <a:pt x="154" y="22"/>
                              </a:lnTo>
                              <a:lnTo>
                                <a:pt x="160" y="22"/>
                              </a:lnTo>
                              <a:lnTo>
                                <a:pt x="164" y="22"/>
                              </a:lnTo>
                              <a:lnTo>
                                <a:pt x="167" y="20"/>
                              </a:lnTo>
                              <a:lnTo>
                                <a:pt x="167" y="16"/>
                              </a:lnTo>
                              <a:lnTo>
                                <a:pt x="171" y="14"/>
                              </a:lnTo>
                              <a:lnTo>
                                <a:pt x="171" y="12"/>
                              </a:lnTo>
                              <a:lnTo>
                                <a:pt x="167" y="8"/>
                              </a:lnTo>
                              <a:lnTo>
                                <a:pt x="167" y="6"/>
                              </a:lnTo>
                              <a:lnTo>
                                <a:pt x="167" y="3"/>
                              </a:lnTo>
                              <a:lnTo>
                                <a:pt x="164" y="3"/>
                              </a:lnTo>
                              <a:lnTo>
                                <a:pt x="160" y="3"/>
                              </a:lnTo>
                              <a:lnTo>
                                <a:pt x="158"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731" name="Line 210"/>
                        <p:cNvSpPr>
                          <a:spLocks noChangeShapeType="1"/>
                        </p:cNvSpPr>
                        <p:nvPr/>
                      </p:nvSpPr>
                      <p:spPr bwMode="auto">
                        <a:xfrm>
                          <a:off x="2919" y="1573"/>
                          <a:ext cx="1" cy="1"/>
                        </a:xfrm>
                        <a:prstGeom prst="line">
                          <a:avLst/>
                        </a:prstGeom>
                        <a:noFill/>
                        <a:ln w="28575">
                          <a:solidFill>
                            <a:schemeClr val="tx1"/>
                          </a:solidFill>
                          <a:round/>
                          <a:headEnd/>
                          <a:tailEnd/>
                        </a:ln>
                      </p:spPr>
                      <p:txBody>
                        <a:bodyPr/>
                        <a:lstStyle/>
                        <a:p>
                          <a:endParaRPr lang="fr-CA"/>
                        </a:p>
                      </p:txBody>
                    </p:sp>
                    <p:sp>
                      <p:nvSpPr>
                        <p:cNvPr id="122732" name="Freeform 211"/>
                        <p:cNvSpPr>
                          <a:spLocks/>
                        </p:cNvSpPr>
                        <p:nvPr/>
                      </p:nvSpPr>
                      <p:spPr bwMode="auto">
                        <a:xfrm>
                          <a:off x="2919" y="1567"/>
                          <a:ext cx="7" cy="8"/>
                        </a:xfrm>
                        <a:custGeom>
                          <a:avLst/>
                          <a:gdLst>
                            <a:gd name="T0" fmla="*/ 0 w 26"/>
                            <a:gd name="T1" fmla="*/ 0 h 36"/>
                            <a:gd name="T2" fmla="*/ 0 w 26"/>
                            <a:gd name="T3" fmla="*/ 0 h 36"/>
                            <a:gd name="T4" fmla="*/ 0 w 26"/>
                            <a:gd name="T5" fmla="*/ 0 h 36"/>
                            <a:gd name="T6" fmla="*/ 0 w 26"/>
                            <a:gd name="T7" fmla="*/ 0 h 36"/>
                            <a:gd name="T8" fmla="*/ 0 w 26"/>
                            <a:gd name="T9" fmla="*/ 0 h 36"/>
                            <a:gd name="T10" fmla="*/ 0 w 26"/>
                            <a:gd name="T11" fmla="*/ 0 h 36"/>
                            <a:gd name="T12" fmla="*/ 0 w 26"/>
                            <a:gd name="T13" fmla="*/ 0 h 36"/>
                            <a:gd name="T14" fmla="*/ 0 w 26"/>
                            <a:gd name="T15" fmla="*/ 0 h 36"/>
                            <a:gd name="T16" fmla="*/ 0 w 26"/>
                            <a:gd name="T17" fmla="*/ 0 h 36"/>
                            <a:gd name="T18" fmla="*/ 0 w 26"/>
                            <a:gd name="T19" fmla="*/ 0 h 36"/>
                            <a:gd name="T20" fmla="*/ 0 w 26"/>
                            <a:gd name="T21" fmla="*/ 0 h 36"/>
                            <a:gd name="T22" fmla="*/ 0 w 26"/>
                            <a:gd name="T23" fmla="*/ 0 h 36"/>
                            <a:gd name="T24" fmla="*/ 0 w 26"/>
                            <a:gd name="T25" fmla="*/ 0 h 36"/>
                            <a:gd name="T26" fmla="*/ 0 w 26"/>
                            <a:gd name="T27" fmla="*/ 0 h 36"/>
                            <a:gd name="T28" fmla="*/ 0 w 26"/>
                            <a:gd name="T29" fmla="*/ 0 h 36"/>
                            <a:gd name="T30" fmla="*/ 0 w 26"/>
                            <a:gd name="T31" fmla="*/ 0 h 36"/>
                            <a:gd name="T32" fmla="*/ 0 w 26"/>
                            <a:gd name="T33" fmla="*/ 0 h 36"/>
                            <a:gd name="T34" fmla="*/ 0 w 26"/>
                            <a:gd name="T35" fmla="*/ 0 h 36"/>
                            <a:gd name="T36" fmla="*/ 0 w 26"/>
                            <a:gd name="T37" fmla="*/ 0 h 36"/>
                            <a:gd name="T38" fmla="*/ 0 w 26"/>
                            <a:gd name="T39" fmla="*/ 0 h 36"/>
                            <a:gd name="T40" fmla="*/ 0 w 26"/>
                            <a:gd name="T41" fmla="*/ 0 h 36"/>
                            <a:gd name="T42" fmla="*/ 0 w 26"/>
                            <a:gd name="T43" fmla="*/ 0 h 36"/>
                            <a:gd name="T44" fmla="*/ 0 w 26"/>
                            <a:gd name="T45" fmla="*/ 0 h 36"/>
                            <a:gd name="T46" fmla="*/ 0 w 26"/>
                            <a:gd name="T47" fmla="*/ 0 h 36"/>
                            <a:gd name="T48" fmla="*/ 0 w 26"/>
                            <a:gd name="T49" fmla="*/ 0 h 36"/>
                            <a:gd name="T50" fmla="*/ 0 w 26"/>
                            <a:gd name="T51" fmla="*/ 0 h 36"/>
                            <a:gd name="T52" fmla="*/ 0 w 26"/>
                            <a:gd name="T53" fmla="*/ 0 h 36"/>
                            <a:gd name="T54" fmla="*/ 0 w 26"/>
                            <a:gd name="T55" fmla="*/ 0 h 36"/>
                            <a:gd name="T56" fmla="*/ 0 w 26"/>
                            <a:gd name="T57" fmla="*/ 0 h 36"/>
                            <a:gd name="T58" fmla="*/ 0 w 26"/>
                            <a:gd name="T59" fmla="*/ 0 h 36"/>
                            <a:gd name="T60" fmla="*/ 0 w 26"/>
                            <a:gd name="T61" fmla="*/ 0 h 36"/>
                            <a:gd name="T62" fmla="*/ 0 w 26"/>
                            <a:gd name="T63" fmla="*/ 0 h 36"/>
                            <a:gd name="T64" fmla="*/ 0 w 26"/>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6"/>
                            <a:gd name="T101" fmla="*/ 26 w 26"/>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6">
                              <a:moveTo>
                                <a:pt x="0" y="26"/>
                              </a:moveTo>
                              <a:lnTo>
                                <a:pt x="0" y="28"/>
                              </a:lnTo>
                              <a:lnTo>
                                <a:pt x="0" y="30"/>
                              </a:lnTo>
                              <a:lnTo>
                                <a:pt x="0" y="34"/>
                              </a:lnTo>
                              <a:lnTo>
                                <a:pt x="2" y="34"/>
                              </a:lnTo>
                              <a:lnTo>
                                <a:pt x="6" y="36"/>
                              </a:lnTo>
                              <a:lnTo>
                                <a:pt x="9" y="36"/>
                              </a:lnTo>
                              <a:lnTo>
                                <a:pt x="13" y="36"/>
                              </a:lnTo>
                              <a:lnTo>
                                <a:pt x="15" y="36"/>
                              </a:lnTo>
                              <a:lnTo>
                                <a:pt x="19" y="36"/>
                              </a:lnTo>
                              <a:lnTo>
                                <a:pt x="22" y="34"/>
                              </a:lnTo>
                              <a:lnTo>
                                <a:pt x="22" y="30"/>
                              </a:lnTo>
                              <a:lnTo>
                                <a:pt x="26" y="28"/>
                              </a:lnTo>
                              <a:lnTo>
                                <a:pt x="26" y="14"/>
                              </a:lnTo>
                              <a:lnTo>
                                <a:pt x="26" y="9"/>
                              </a:lnTo>
                              <a:lnTo>
                                <a:pt x="22" y="5"/>
                              </a:lnTo>
                              <a:lnTo>
                                <a:pt x="22" y="3"/>
                              </a:lnTo>
                              <a:lnTo>
                                <a:pt x="19" y="0"/>
                              </a:lnTo>
                              <a:lnTo>
                                <a:pt x="15" y="0"/>
                              </a:lnTo>
                              <a:lnTo>
                                <a:pt x="13" y="0"/>
                              </a:lnTo>
                              <a:lnTo>
                                <a:pt x="9" y="0"/>
                              </a:lnTo>
                              <a:lnTo>
                                <a:pt x="6" y="0"/>
                              </a:lnTo>
                              <a:lnTo>
                                <a:pt x="2" y="3"/>
                              </a:lnTo>
                              <a:lnTo>
                                <a:pt x="0" y="3"/>
                              </a:lnTo>
                              <a:lnTo>
                                <a:pt x="0" y="5"/>
                              </a:lnTo>
                              <a:lnTo>
                                <a:pt x="0" y="11"/>
                              </a:lnTo>
                              <a:lnTo>
                                <a:pt x="0" y="26"/>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733" name="Line 212"/>
                        <p:cNvSpPr>
                          <a:spLocks noChangeShapeType="1"/>
                        </p:cNvSpPr>
                        <p:nvPr/>
                      </p:nvSpPr>
                      <p:spPr bwMode="auto">
                        <a:xfrm>
                          <a:off x="2922" y="1567"/>
                          <a:ext cx="1" cy="1"/>
                        </a:xfrm>
                        <a:prstGeom prst="line">
                          <a:avLst/>
                        </a:prstGeom>
                        <a:noFill/>
                        <a:ln w="28575">
                          <a:solidFill>
                            <a:schemeClr val="tx1"/>
                          </a:solidFill>
                          <a:round/>
                          <a:headEnd/>
                          <a:tailEnd/>
                        </a:ln>
                      </p:spPr>
                      <p:txBody>
                        <a:bodyPr/>
                        <a:lstStyle/>
                        <a:p>
                          <a:endParaRPr lang="fr-CA"/>
                        </a:p>
                      </p:txBody>
                    </p:sp>
                    <p:sp>
                      <p:nvSpPr>
                        <p:cNvPr id="122734" name="Freeform 213"/>
                        <p:cNvSpPr>
                          <a:spLocks/>
                        </p:cNvSpPr>
                        <p:nvPr/>
                      </p:nvSpPr>
                      <p:spPr bwMode="auto">
                        <a:xfrm>
                          <a:off x="2919" y="1567"/>
                          <a:ext cx="10" cy="5"/>
                        </a:xfrm>
                        <a:custGeom>
                          <a:avLst/>
                          <a:gdLst>
                            <a:gd name="T0" fmla="*/ 0 w 39"/>
                            <a:gd name="T1" fmla="*/ 0 h 22"/>
                            <a:gd name="T2" fmla="*/ 0 w 39"/>
                            <a:gd name="T3" fmla="*/ 0 h 22"/>
                            <a:gd name="T4" fmla="*/ 0 w 39"/>
                            <a:gd name="T5" fmla="*/ 0 h 22"/>
                            <a:gd name="T6" fmla="*/ 0 w 39"/>
                            <a:gd name="T7" fmla="*/ 0 h 22"/>
                            <a:gd name="T8" fmla="*/ 0 w 39"/>
                            <a:gd name="T9" fmla="*/ 0 h 22"/>
                            <a:gd name="T10" fmla="*/ 0 w 39"/>
                            <a:gd name="T11" fmla="*/ 0 h 22"/>
                            <a:gd name="T12" fmla="*/ 0 w 39"/>
                            <a:gd name="T13" fmla="*/ 0 h 22"/>
                            <a:gd name="T14" fmla="*/ 0 w 39"/>
                            <a:gd name="T15" fmla="*/ 0 h 22"/>
                            <a:gd name="T16" fmla="*/ 0 w 39"/>
                            <a:gd name="T17" fmla="*/ 0 h 22"/>
                            <a:gd name="T18" fmla="*/ 0 w 39"/>
                            <a:gd name="T19" fmla="*/ 0 h 22"/>
                            <a:gd name="T20" fmla="*/ 0 w 39"/>
                            <a:gd name="T21" fmla="*/ 0 h 22"/>
                            <a:gd name="T22" fmla="*/ 0 w 39"/>
                            <a:gd name="T23" fmla="*/ 0 h 22"/>
                            <a:gd name="T24" fmla="*/ 0 w 39"/>
                            <a:gd name="T25" fmla="*/ 0 h 22"/>
                            <a:gd name="T26" fmla="*/ 0 w 39"/>
                            <a:gd name="T27" fmla="*/ 0 h 22"/>
                            <a:gd name="T28" fmla="*/ 0 w 39"/>
                            <a:gd name="T29" fmla="*/ 0 h 22"/>
                            <a:gd name="T30" fmla="*/ 0 w 39"/>
                            <a:gd name="T31" fmla="*/ 0 h 22"/>
                            <a:gd name="T32" fmla="*/ 0 w 39"/>
                            <a:gd name="T33" fmla="*/ 0 h 22"/>
                            <a:gd name="T34" fmla="*/ 0 w 39"/>
                            <a:gd name="T35" fmla="*/ 0 h 22"/>
                            <a:gd name="T36" fmla="*/ 0 w 39"/>
                            <a:gd name="T37" fmla="*/ 0 h 22"/>
                            <a:gd name="T38" fmla="*/ 0 w 39"/>
                            <a:gd name="T39" fmla="*/ 0 h 22"/>
                            <a:gd name="T40" fmla="*/ 0 w 39"/>
                            <a:gd name="T41" fmla="*/ 0 h 22"/>
                            <a:gd name="T42" fmla="*/ 0 w 39"/>
                            <a:gd name="T43" fmla="*/ 0 h 22"/>
                            <a:gd name="T44" fmla="*/ 0 w 39"/>
                            <a:gd name="T45" fmla="*/ 0 h 22"/>
                            <a:gd name="T46" fmla="*/ 0 w 39"/>
                            <a:gd name="T47" fmla="*/ 0 h 22"/>
                            <a:gd name="T48" fmla="*/ 0 w 39"/>
                            <a:gd name="T49" fmla="*/ 0 h 22"/>
                            <a:gd name="T50" fmla="*/ 0 w 39"/>
                            <a:gd name="T51" fmla="*/ 0 h 22"/>
                            <a:gd name="T52" fmla="*/ 0 w 39"/>
                            <a:gd name="T53" fmla="*/ 0 h 22"/>
                            <a:gd name="T54" fmla="*/ 0 w 39"/>
                            <a:gd name="T55" fmla="*/ 0 h 22"/>
                            <a:gd name="T56" fmla="*/ 0 w 39"/>
                            <a:gd name="T57" fmla="*/ 0 h 22"/>
                            <a:gd name="T58" fmla="*/ 0 w 39"/>
                            <a:gd name="T59" fmla="*/ 0 h 22"/>
                            <a:gd name="T60" fmla="*/ 0 w 39"/>
                            <a:gd name="T61" fmla="*/ 0 h 22"/>
                            <a:gd name="T62" fmla="*/ 0 w 39"/>
                            <a:gd name="T63" fmla="*/ 0 h 22"/>
                            <a:gd name="T64" fmla="*/ 0 w 39"/>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
                            <a:gd name="T100" fmla="*/ 0 h 22"/>
                            <a:gd name="T101" fmla="*/ 39 w 39"/>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 h="22">
                              <a:moveTo>
                                <a:pt x="13" y="0"/>
                              </a:moveTo>
                              <a:lnTo>
                                <a:pt x="9" y="0"/>
                              </a:lnTo>
                              <a:lnTo>
                                <a:pt x="6" y="0"/>
                              </a:lnTo>
                              <a:lnTo>
                                <a:pt x="2" y="3"/>
                              </a:lnTo>
                              <a:lnTo>
                                <a:pt x="0" y="3"/>
                              </a:lnTo>
                              <a:lnTo>
                                <a:pt x="0" y="5"/>
                              </a:lnTo>
                              <a:lnTo>
                                <a:pt x="0" y="9"/>
                              </a:lnTo>
                              <a:lnTo>
                                <a:pt x="0" y="11"/>
                              </a:lnTo>
                              <a:lnTo>
                                <a:pt x="0" y="14"/>
                              </a:lnTo>
                              <a:lnTo>
                                <a:pt x="0" y="17"/>
                              </a:lnTo>
                              <a:lnTo>
                                <a:pt x="2" y="17"/>
                              </a:lnTo>
                              <a:lnTo>
                                <a:pt x="6" y="20"/>
                              </a:lnTo>
                              <a:lnTo>
                                <a:pt x="9" y="22"/>
                              </a:lnTo>
                              <a:lnTo>
                                <a:pt x="22" y="22"/>
                              </a:lnTo>
                              <a:lnTo>
                                <a:pt x="28" y="22"/>
                              </a:lnTo>
                              <a:lnTo>
                                <a:pt x="32" y="20"/>
                              </a:lnTo>
                              <a:lnTo>
                                <a:pt x="35" y="17"/>
                              </a:lnTo>
                              <a:lnTo>
                                <a:pt x="39" y="17"/>
                              </a:lnTo>
                              <a:lnTo>
                                <a:pt x="39" y="14"/>
                              </a:lnTo>
                              <a:lnTo>
                                <a:pt x="39" y="11"/>
                              </a:lnTo>
                              <a:lnTo>
                                <a:pt x="39" y="9"/>
                              </a:lnTo>
                              <a:lnTo>
                                <a:pt x="39" y="5"/>
                              </a:lnTo>
                              <a:lnTo>
                                <a:pt x="39" y="3"/>
                              </a:lnTo>
                              <a:lnTo>
                                <a:pt x="35" y="3"/>
                              </a:lnTo>
                              <a:lnTo>
                                <a:pt x="32"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735" name="Line 214"/>
                        <p:cNvSpPr>
                          <a:spLocks noChangeShapeType="1"/>
                        </p:cNvSpPr>
                        <p:nvPr/>
                      </p:nvSpPr>
                      <p:spPr bwMode="auto">
                        <a:xfrm>
                          <a:off x="2922" y="1570"/>
                          <a:ext cx="1" cy="1"/>
                        </a:xfrm>
                        <a:prstGeom prst="line">
                          <a:avLst/>
                        </a:prstGeom>
                        <a:noFill/>
                        <a:ln w="28575">
                          <a:solidFill>
                            <a:schemeClr val="tx1"/>
                          </a:solidFill>
                          <a:round/>
                          <a:headEnd/>
                          <a:tailEnd/>
                        </a:ln>
                      </p:spPr>
                      <p:txBody>
                        <a:bodyPr/>
                        <a:lstStyle/>
                        <a:p>
                          <a:endParaRPr lang="fr-CA"/>
                        </a:p>
                      </p:txBody>
                    </p:sp>
                    <p:sp>
                      <p:nvSpPr>
                        <p:cNvPr id="122736" name="Freeform 215"/>
                        <p:cNvSpPr>
                          <a:spLocks/>
                        </p:cNvSpPr>
                        <p:nvPr/>
                      </p:nvSpPr>
                      <p:spPr bwMode="auto">
                        <a:xfrm>
                          <a:off x="2922" y="1564"/>
                          <a:ext cx="7" cy="8"/>
                        </a:xfrm>
                        <a:custGeom>
                          <a:avLst/>
                          <a:gdLst>
                            <a:gd name="T0" fmla="*/ 0 w 26"/>
                            <a:gd name="T1" fmla="*/ 0 h 39"/>
                            <a:gd name="T2" fmla="*/ 0 w 26"/>
                            <a:gd name="T3" fmla="*/ 0 h 39"/>
                            <a:gd name="T4" fmla="*/ 0 w 26"/>
                            <a:gd name="T5" fmla="*/ 0 h 39"/>
                            <a:gd name="T6" fmla="*/ 0 w 26"/>
                            <a:gd name="T7" fmla="*/ 0 h 39"/>
                            <a:gd name="T8" fmla="*/ 0 w 26"/>
                            <a:gd name="T9" fmla="*/ 0 h 39"/>
                            <a:gd name="T10" fmla="*/ 0 w 26"/>
                            <a:gd name="T11" fmla="*/ 0 h 39"/>
                            <a:gd name="T12" fmla="*/ 0 w 26"/>
                            <a:gd name="T13" fmla="*/ 0 h 39"/>
                            <a:gd name="T14" fmla="*/ 0 w 26"/>
                            <a:gd name="T15" fmla="*/ 0 h 39"/>
                            <a:gd name="T16" fmla="*/ 0 w 26"/>
                            <a:gd name="T17" fmla="*/ 0 h 39"/>
                            <a:gd name="T18" fmla="*/ 0 w 26"/>
                            <a:gd name="T19" fmla="*/ 0 h 39"/>
                            <a:gd name="T20" fmla="*/ 0 w 26"/>
                            <a:gd name="T21" fmla="*/ 0 h 39"/>
                            <a:gd name="T22" fmla="*/ 0 w 26"/>
                            <a:gd name="T23" fmla="*/ 0 h 39"/>
                            <a:gd name="T24" fmla="*/ 0 w 26"/>
                            <a:gd name="T25" fmla="*/ 0 h 39"/>
                            <a:gd name="T26" fmla="*/ 0 w 26"/>
                            <a:gd name="T27" fmla="*/ 0 h 39"/>
                            <a:gd name="T28" fmla="*/ 0 w 26"/>
                            <a:gd name="T29" fmla="*/ 0 h 39"/>
                            <a:gd name="T30" fmla="*/ 0 w 26"/>
                            <a:gd name="T31" fmla="*/ 0 h 39"/>
                            <a:gd name="T32" fmla="*/ 0 w 26"/>
                            <a:gd name="T33" fmla="*/ 0 h 39"/>
                            <a:gd name="T34" fmla="*/ 0 w 26"/>
                            <a:gd name="T35" fmla="*/ 0 h 39"/>
                            <a:gd name="T36" fmla="*/ 0 w 26"/>
                            <a:gd name="T37" fmla="*/ 0 h 39"/>
                            <a:gd name="T38" fmla="*/ 0 w 26"/>
                            <a:gd name="T39" fmla="*/ 0 h 39"/>
                            <a:gd name="T40" fmla="*/ 0 w 26"/>
                            <a:gd name="T41" fmla="*/ 0 h 39"/>
                            <a:gd name="T42" fmla="*/ 0 w 26"/>
                            <a:gd name="T43" fmla="*/ 0 h 39"/>
                            <a:gd name="T44" fmla="*/ 0 w 26"/>
                            <a:gd name="T45" fmla="*/ 0 h 39"/>
                            <a:gd name="T46" fmla="*/ 0 w 26"/>
                            <a:gd name="T47" fmla="*/ 0 h 39"/>
                            <a:gd name="T48" fmla="*/ 0 w 26"/>
                            <a:gd name="T49" fmla="*/ 0 h 39"/>
                            <a:gd name="T50" fmla="*/ 0 w 26"/>
                            <a:gd name="T51" fmla="*/ 0 h 39"/>
                            <a:gd name="T52" fmla="*/ 0 w 26"/>
                            <a:gd name="T53" fmla="*/ 0 h 39"/>
                            <a:gd name="T54" fmla="*/ 0 w 26"/>
                            <a:gd name="T55" fmla="*/ 0 h 39"/>
                            <a:gd name="T56" fmla="*/ 0 w 26"/>
                            <a:gd name="T57" fmla="*/ 0 h 39"/>
                            <a:gd name="T58" fmla="*/ 0 w 26"/>
                            <a:gd name="T59" fmla="*/ 0 h 39"/>
                            <a:gd name="T60" fmla="*/ 0 w 26"/>
                            <a:gd name="T61" fmla="*/ 0 h 39"/>
                            <a:gd name="T62" fmla="*/ 0 w 26"/>
                            <a:gd name="T63" fmla="*/ 0 h 39"/>
                            <a:gd name="T64" fmla="*/ 0 w 26"/>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9"/>
                            <a:gd name="T101" fmla="*/ 26 w 26"/>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9">
                              <a:moveTo>
                                <a:pt x="0" y="28"/>
                              </a:moveTo>
                              <a:lnTo>
                                <a:pt x="0" y="28"/>
                              </a:lnTo>
                              <a:lnTo>
                                <a:pt x="2" y="31"/>
                              </a:lnTo>
                              <a:lnTo>
                                <a:pt x="2" y="34"/>
                              </a:lnTo>
                              <a:lnTo>
                                <a:pt x="6" y="37"/>
                              </a:lnTo>
                              <a:lnTo>
                                <a:pt x="9" y="37"/>
                              </a:lnTo>
                              <a:lnTo>
                                <a:pt x="9" y="39"/>
                              </a:lnTo>
                              <a:lnTo>
                                <a:pt x="13" y="39"/>
                              </a:lnTo>
                              <a:lnTo>
                                <a:pt x="15" y="39"/>
                              </a:lnTo>
                              <a:lnTo>
                                <a:pt x="19" y="37"/>
                              </a:lnTo>
                              <a:lnTo>
                                <a:pt x="22" y="34"/>
                              </a:lnTo>
                              <a:lnTo>
                                <a:pt x="26" y="34"/>
                              </a:lnTo>
                              <a:lnTo>
                                <a:pt x="26" y="31"/>
                              </a:lnTo>
                              <a:lnTo>
                                <a:pt x="26" y="28"/>
                              </a:lnTo>
                              <a:lnTo>
                                <a:pt x="26" y="14"/>
                              </a:lnTo>
                              <a:lnTo>
                                <a:pt x="26" y="9"/>
                              </a:lnTo>
                              <a:lnTo>
                                <a:pt x="26" y="5"/>
                              </a:lnTo>
                              <a:lnTo>
                                <a:pt x="22" y="3"/>
                              </a:lnTo>
                              <a:lnTo>
                                <a:pt x="19" y="3"/>
                              </a:lnTo>
                              <a:lnTo>
                                <a:pt x="19" y="0"/>
                              </a:lnTo>
                              <a:lnTo>
                                <a:pt x="15" y="0"/>
                              </a:lnTo>
                              <a:lnTo>
                                <a:pt x="13" y="0"/>
                              </a:lnTo>
                              <a:lnTo>
                                <a:pt x="9" y="0"/>
                              </a:lnTo>
                              <a:lnTo>
                                <a:pt x="6" y="3"/>
                              </a:lnTo>
                              <a:lnTo>
                                <a:pt x="2" y="3"/>
                              </a:lnTo>
                              <a:lnTo>
                                <a:pt x="2" y="5"/>
                              </a:lnTo>
                              <a:lnTo>
                                <a:pt x="0" y="14"/>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737" name="Line 216"/>
                        <p:cNvSpPr>
                          <a:spLocks noChangeShapeType="1"/>
                        </p:cNvSpPr>
                        <p:nvPr/>
                      </p:nvSpPr>
                      <p:spPr bwMode="auto">
                        <a:xfrm>
                          <a:off x="2926" y="1564"/>
                          <a:ext cx="1" cy="1"/>
                        </a:xfrm>
                        <a:prstGeom prst="line">
                          <a:avLst/>
                        </a:prstGeom>
                        <a:noFill/>
                        <a:ln w="28575">
                          <a:solidFill>
                            <a:schemeClr val="tx1"/>
                          </a:solidFill>
                          <a:round/>
                          <a:headEnd/>
                          <a:tailEnd/>
                        </a:ln>
                      </p:spPr>
                      <p:txBody>
                        <a:bodyPr/>
                        <a:lstStyle/>
                        <a:p>
                          <a:endParaRPr lang="fr-CA"/>
                        </a:p>
                      </p:txBody>
                    </p:sp>
                    <p:sp>
                      <p:nvSpPr>
                        <p:cNvPr id="122738" name="Freeform 217"/>
                        <p:cNvSpPr>
                          <a:spLocks/>
                        </p:cNvSpPr>
                        <p:nvPr/>
                      </p:nvSpPr>
                      <p:spPr bwMode="auto">
                        <a:xfrm>
                          <a:off x="2922" y="1564"/>
                          <a:ext cx="18" cy="4"/>
                        </a:xfrm>
                        <a:custGeom>
                          <a:avLst/>
                          <a:gdLst>
                            <a:gd name="T0" fmla="*/ 0 w 69"/>
                            <a:gd name="T1" fmla="*/ 0 h 22"/>
                            <a:gd name="T2" fmla="*/ 0 w 69"/>
                            <a:gd name="T3" fmla="*/ 0 h 22"/>
                            <a:gd name="T4" fmla="*/ 0 w 69"/>
                            <a:gd name="T5" fmla="*/ 0 h 22"/>
                            <a:gd name="T6" fmla="*/ 0 w 69"/>
                            <a:gd name="T7" fmla="*/ 0 h 22"/>
                            <a:gd name="T8" fmla="*/ 0 w 69"/>
                            <a:gd name="T9" fmla="*/ 0 h 22"/>
                            <a:gd name="T10" fmla="*/ 0 w 69"/>
                            <a:gd name="T11" fmla="*/ 0 h 22"/>
                            <a:gd name="T12" fmla="*/ 0 w 69"/>
                            <a:gd name="T13" fmla="*/ 0 h 22"/>
                            <a:gd name="T14" fmla="*/ 0 w 69"/>
                            <a:gd name="T15" fmla="*/ 0 h 22"/>
                            <a:gd name="T16" fmla="*/ 0 w 69"/>
                            <a:gd name="T17" fmla="*/ 0 h 22"/>
                            <a:gd name="T18" fmla="*/ 0 w 69"/>
                            <a:gd name="T19" fmla="*/ 0 h 22"/>
                            <a:gd name="T20" fmla="*/ 0 w 69"/>
                            <a:gd name="T21" fmla="*/ 0 h 22"/>
                            <a:gd name="T22" fmla="*/ 0 w 69"/>
                            <a:gd name="T23" fmla="*/ 0 h 22"/>
                            <a:gd name="T24" fmla="*/ 0 w 69"/>
                            <a:gd name="T25" fmla="*/ 0 h 22"/>
                            <a:gd name="T26" fmla="*/ 0 w 69"/>
                            <a:gd name="T27" fmla="*/ 0 h 22"/>
                            <a:gd name="T28" fmla="*/ 0 w 69"/>
                            <a:gd name="T29" fmla="*/ 0 h 22"/>
                            <a:gd name="T30" fmla="*/ 0 w 69"/>
                            <a:gd name="T31" fmla="*/ 0 h 22"/>
                            <a:gd name="T32" fmla="*/ 0 w 69"/>
                            <a:gd name="T33" fmla="*/ 0 h 22"/>
                            <a:gd name="T34" fmla="*/ 0 w 69"/>
                            <a:gd name="T35" fmla="*/ 0 h 22"/>
                            <a:gd name="T36" fmla="*/ 0 w 69"/>
                            <a:gd name="T37" fmla="*/ 0 h 22"/>
                            <a:gd name="T38" fmla="*/ 0 w 69"/>
                            <a:gd name="T39" fmla="*/ 0 h 22"/>
                            <a:gd name="T40" fmla="*/ 0 w 69"/>
                            <a:gd name="T41" fmla="*/ 0 h 22"/>
                            <a:gd name="T42" fmla="*/ 0 w 69"/>
                            <a:gd name="T43" fmla="*/ 0 h 22"/>
                            <a:gd name="T44" fmla="*/ 0 w 69"/>
                            <a:gd name="T45" fmla="*/ 0 h 22"/>
                            <a:gd name="T46" fmla="*/ 0 w 69"/>
                            <a:gd name="T47" fmla="*/ 0 h 22"/>
                            <a:gd name="T48" fmla="*/ 0 w 69"/>
                            <a:gd name="T49" fmla="*/ 0 h 22"/>
                            <a:gd name="T50" fmla="*/ 0 w 69"/>
                            <a:gd name="T51" fmla="*/ 0 h 22"/>
                            <a:gd name="T52" fmla="*/ 0 w 69"/>
                            <a:gd name="T53" fmla="*/ 0 h 22"/>
                            <a:gd name="T54" fmla="*/ 0 w 69"/>
                            <a:gd name="T55" fmla="*/ 0 h 22"/>
                            <a:gd name="T56" fmla="*/ 0 w 69"/>
                            <a:gd name="T57" fmla="*/ 0 h 22"/>
                            <a:gd name="T58" fmla="*/ 0 w 69"/>
                            <a:gd name="T59" fmla="*/ 0 h 22"/>
                            <a:gd name="T60" fmla="*/ 0 w 69"/>
                            <a:gd name="T61" fmla="*/ 0 h 22"/>
                            <a:gd name="T62" fmla="*/ 0 w 69"/>
                            <a:gd name="T63" fmla="*/ 0 h 22"/>
                            <a:gd name="T64" fmla="*/ 0 w 69"/>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9"/>
                            <a:gd name="T100" fmla="*/ 0 h 22"/>
                            <a:gd name="T101" fmla="*/ 69 w 69"/>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9" h="22">
                              <a:moveTo>
                                <a:pt x="13" y="0"/>
                              </a:moveTo>
                              <a:lnTo>
                                <a:pt x="9" y="0"/>
                              </a:lnTo>
                              <a:lnTo>
                                <a:pt x="6" y="3"/>
                              </a:lnTo>
                              <a:lnTo>
                                <a:pt x="2" y="3"/>
                              </a:lnTo>
                              <a:lnTo>
                                <a:pt x="2" y="5"/>
                              </a:lnTo>
                              <a:lnTo>
                                <a:pt x="0" y="9"/>
                              </a:lnTo>
                              <a:lnTo>
                                <a:pt x="0" y="11"/>
                              </a:lnTo>
                              <a:lnTo>
                                <a:pt x="0" y="14"/>
                              </a:lnTo>
                              <a:lnTo>
                                <a:pt x="2" y="14"/>
                              </a:lnTo>
                              <a:lnTo>
                                <a:pt x="2" y="17"/>
                              </a:lnTo>
                              <a:lnTo>
                                <a:pt x="2" y="20"/>
                              </a:lnTo>
                              <a:lnTo>
                                <a:pt x="6" y="20"/>
                              </a:lnTo>
                              <a:lnTo>
                                <a:pt x="9" y="22"/>
                              </a:lnTo>
                              <a:lnTo>
                                <a:pt x="50" y="22"/>
                              </a:lnTo>
                              <a:lnTo>
                                <a:pt x="60" y="22"/>
                              </a:lnTo>
                              <a:lnTo>
                                <a:pt x="63" y="20"/>
                              </a:lnTo>
                              <a:lnTo>
                                <a:pt x="67" y="20"/>
                              </a:lnTo>
                              <a:lnTo>
                                <a:pt x="67" y="17"/>
                              </a:lnTo>
                              <a:lnTo>
                                <a:pt x="69" y="14"/>
                              </a:lnTo>
                              <a:lnTo>
                                <a:pt x="69" y="11"/>
                              </a:lnTo>
                              <a:lnTo>
                                <a:pt x="69" y="9"/>
                              </a:lnTo>
                              <a:lnTo>
                                <a:pt x="69" y="5"/>
                              </a:lnTo>
                              <a:lnTo>
                                <a:pt x="67" y="5"/>
                              </a:lnTo>
                              <a:lnTo>
                                <a:pt x="67" y="3"/>
                              </a:lnTo>
                              <a:lnTo>
                                <a:pt x="63" y="3"/>
                              </a:lnTo>
                              <a:lnTo>
                                <a:pt x="60" y="0"/>
                              </a:lnTo>
                              <a:lnTo>
                                <a:pt x="54"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739" name="Line 218"/>
                        <p:cNvSpPr>
                          <a:spLocks noChangeShapeType="1"/>
                        </p:cNvSpPr>
                        <p:nvPr/>
                      </p:nvSpPr>
                      <p:spPr bwMode="auto">
                        <a:xfrm>
                          <a:off x="2933" y="1566"/>
                          <a:ext cx="1" cy="1"/>
                        </a:xfrm>
                        <a:prstGeom prst="line">
                          <a:avLst/>
                        </a:prstGeom>
                        <a:noFill/>
                        <a:ln w="28575">
                          <a:solidFill>
                            <a:schemeClr val="tx1"/>
                          </a:solidFill>
                          <a:round/>
                          <a:headEnd/>
                          <a:tailEnd/>
                        </a:ln>
                      </p:spPr>
                      <p:txBody>
                        <a:bodyPr/>
                        <a:lstStyle/>
                        <a:p>
                          <a:endParaRPr lang="fr-CA"/>
                        </a:p>
                      </p:txBody>
                    </p:sp>
                    <p:sp>
                      <p:nvSpPr>
                        <p:cNvPr id="122740" name="Freeform 219"/>
                        <p:cNvSpPr>
                          <a:spLocks/>
                        </p:cNvSpPr>
                        <p:nvPr/>
                      </p:nvSpPr>
                      <p:spPr bwMode="auto">
                        <a:xfrm>
                          <a:off x="2933" y="1561"/>
                          <a:ext cx="7" cy="7"/>
                        </a:xfrm>
                        <a:custGeom>
                          <a:avLst/>
                          <a:gdLst>
                            <a:gd name="T0" fmla="*/ 0 w 25"/>
                            <a:gd name="T1" fmla="*/ 0 h 39"/>
                            <a:gd name="T2" fmla="*/ 0 w 25"/>
                            <a:gd name="T3" fmla="*/ 0 h 39"/>
                            <a:gd name="T4" fmla="*/ 0 w 25"/>
                            <a:gd name="T5" fmla="*/ 0 h 39"/>
                            <a:gd name="T6" fmla="*/ 0 w 25"/>
                            <a:gd name="T7" fmla="*/ 0 h 39"/>
                            <a:gd name="T8" fmla="*/ 0 w 25"/>
                            <a:gd name="T9" fmla="*/ 0 h 39"/>
                            <a:gd name="T10" fmla="*/ 0 w 25"/>
                            <a:gd name="T11" fmla="*/ 0 h 39"/>
                            <a:gd name="T12" fmla="*/ 0 w 25"/>
                            <a:gd name="T13" fmla="*/ 0 h 39"/>
                            <a:gd name="T14" fmla="*/ 0 w 25"/>
                            <a:gd name="T15" fmla="*/ 0 h 39"/>
                            <a:gd name="T16" fmla="*/ 0 w 25"/>
                            <a:gd name="T17" fmla="*/ 0 h 39"/>
                            <a:gd name="T18" fmla="*/ 0 w 25"/>
                            <a:gd name="T19" fmla="*/ 0 h 39"/>
                            <a:gd name="T20" fmla="*/ 0 w 25"/>
                            <a:gd name="T21" fmla="*/ 0 h 39"/>
                            <a:gd name="T22" fmla="*/ 0 w 25"/>
                            <a:gd name="T23" fmla="*/ 0 h 39"/>
                            <a:gd name="T24" fmla="*/ 0 w 25"/>
                            <a:gd name="T25" fmla="*/ 0 h 39"/>
                            <a:gd name="T26" fmla="*/ 0 w 25"/>
                            <a:gd name="T27" fmla="*/ 0 h 39"/>
                            <a:gd name="T28" fmla="*/ 0 w 25"/>
                            <a:gd name="T29" fmla="*/ 0 h 39"/>
                            <a:gd name="T30" fmla="*/ 0 w 25"/>
                            <a:gd name="T31" fmla="*/ 0 h 39"/>
                            <a:gd name="T32" fmla="*/ 0 w 25"/>
                            <a:gd name="T33" fmla="*/ 0 h 39"/>
                            <a:gd name="T34" fmla="*/ 0 w 25"/>
                            <a:gd name="T35" fmla="*/ 0 h 39"/>
                            <a:gd name="T36" fmla="*/ 0 w 25"/>
                            <a:gd name="T37" fmla="*/ 0 h 39"/>
                            <a:gd name="T38" fmla="*/ 0 w 25"/>
                            <a:gd name="T39" fmla="*/ 0 h 39"/>
                            <a:gd name="T40" fmla="*/ 0 w 25"/>
                            <a:gd name="T41" fmla="*/ 0 h 39"/>
                            <a:gd name="T42" fmla="*/ 0 w 25"/>
                            <a:gd name="T43" fmla="*/ 0 h 39"/>
                            <a:gd name="T44" fmla="*/ 0 w 25"/>
                            <a:gd name="T45" fmla="*/ 0 h 39"/>
                            <a:gd name="T46" fmla="*/ 0 w 25"/>
                            <a:gd name="T47" fmla="*/ 0 h 39"/>
                            <a:gd name="T48" fmla="*/ 0 w 25"/>
                            <a:gd name="T49" fmla="*/ 0 h 39"/>
                            <a:gd name="T50" fmla="*/ 0 w 25"/>
                            <a:gd name="T51" fmla="*/ 0 h 39"/>
                            <a:gd name="T52" fmla="*/ 0 w 25"/>
                            <a:gd name="T53" fmla="*/ 0 h 39"/>
                            <a:gd name="T54" fmla="*/ 0 w 25"/>
                            <a:gd name="T55" fmla="*/ 0 h 39"/>
                            <a:gd name="T56" fmla="*/ 0 w 25"/>
                            <a:gd name="T57" fmla="*/ 0 h 39"/>
                            <a:gd name="T58" fmla="*/ 0 w 25"/>
                            <a:gd name="T59" fmla="*/ 0 h 39"/>
                            <a:gd name="T60" fmla="*/ 0 w 25"/>
                            <a:gd name="T61" fmla="*/ 0 h 39"/>
                            <a:gd name="T62" fmla="*/ 0 w 25"/>
                            <a:gd name="T63" fmla="*/ 0 h 39"/>
                            <a:gd name="T64" fmla="*/ 0 w 25"/>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39"/>
                            <a:gd name="T101" fmla="*/ 25 w 25"/>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39">
                              <a:moveTo>
                                <a:pt x="0" y="28"/>
                              </a:moveTo>
                              <a:lnTo>
                                <a:pt x="0" y="31"/>
                              </a:lnTo>
                              <a:lnTo>
                                <a:pt x="0" y="34"/>
                              </a:lnTo>
                              <a:lnTo>
                                <a:pt x="3" y="37"/>
                              </a:lnTo>
                              <a:lnTo>
                                <a:pt x="6" y="37"/>
                              </a:lnTo>
                              <a:lnTo>
                                <a:pt x="6" y="39"/>
                              </a:lnTo>
                              <a:lnTo>
                                <a:pt x="10" y="39"/>
                              </a:lnTo>
                              <a:lnTo>
                                <a:pt x="13" y="39"/>
                              </a:lnTo>
                              <a:lnTo>
                                <a:pt x="16" y="39"/>
                              </a:lnTo>
                              <a:lnTo>
                                <a:pt x="19" y="37"/>
                              </a:lnTo>
                              <a:lnTo>
                                <a:pt x="23" y="37"/>
                              </a:lnTo>
                              <a:lnTo>
                                <a:pt x="23" y="34"/>
                              </a:lnTo>
                              <a:lnTo>
                                <a:pt x="25" y="31"/>
                              </a:lnTo>
                              <a:lnTo>
                                <a:pt x="25" y="17"/>
                              </a:lnTo>
                              <a:lnTo>
                                <a:pt x="25" y="11"/>
                              </a:lnTo>
                              <a:lnTo>
                                <a:pt x="25" y="9"/>
                              </a:lnTo>
                              <a:lnTo>
                                <a:pt x="23" y="6"/>
                              </a:lnTo>
                              <a:lnTo>
                                <a:pt x="23" y="3"/>
                              </a:lnTo>
                              <a:lnTo>
                                <a:pt x="19" y="3"/>
                              </a:lnTo>
                              <a:lnTo>
                                <a:pt x="16" y="3"/>
                              </a:lnTo>
                              <a:lnTo>
                                <a:pt x="16" y="0"/>
                              </a:lnTo>
                              <a:lnTo>
                                <a:pt x="13" y="0"/>
                              </a:lnTo>
                              <a:lnTo>
                                <a:pt x="10" y="0"/>
                              </a:lnTo>
                              <a:lnTo>
                                <a:pt x="6" y="3"/>
                              </a:lnTo>
                              <a:lnTo>
                                <a:pt x="3" y="3"/>
                              </a:lnTo>
                              <a:lnTo>
                                <a:pt x="0" y="6"/>
                              </a:lnTo>
                              <a:lnTo>
                                <a:pt x="0" y="9"/>
                              </a:lnTo>
                              <a:lnTo>
                                <a:pt x="0" y="15"/>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741" name="Line 220"/>
                        <p:cNvSpPr>
                          <a:spLocks noChangeShapeType="1"/>
                        </p:cNvSpPr>
                        <p:nvPr/>
                      </p:nvSpPr>
                      <p:spPr bwMode="auto">
                        <a:xfrm>
                          <a:off x="2937" y="1561"/>
                          <a:ext cx="1" cy="1"/>
                        </a:xfrm>
                        <a:prstGeom prst="line">
                          <a:avLst/>
                        </a:prstGeom>
                        <a:noFill/>
                        <a:ln w="28575">
                          <a:solidFill>
                            <a:schemeClr val="tx1"/>
                          </a:solidFill>
                          <a:round/>
                          <a:headEnd/>
                          <a:tailEnd/>
                        </a:ln>
                      </p:spPr>
                      <p:txBody>
                        <a:bodyPr/>
                        <a:lstStyle/>
                        <a:p>
                          <a:endParaRPr lang="fr-CA"/>
                        </a:p>
                      </p:txBody>
                    </p:sp>
                    <p:sp>
                      <p:nvSpPr>
                        <p:cNvPr id="122742" name="Freeform 221"/>
                        <p:cNvSpPr>
                          <a:spLocks/>
                        </p:cNvSpPr>
                        <p:nvPr/>
                      </p:nvSpPr>
                      <p:spPr bwMode="auto">
                        <a:xfrm>
                          <a:off x="2933" y="1561"/>
                          <a:ext cx="10" cy="4"/>
                        </a:xfrm>
                        <a:custGeom>
                          <a:avLst/>
                          <a:gdLst>
                            <a:gd name="T0" fmla="*/ 0 w 38"/>
                            <a:gd name="T1" fmla="*/ 0 h 22"/>
                            <a:gd name="T2" fmla="*/ 0 w 38"/>
                            <a:gd name="T3" fmla="*/ 0 h 22"/>
                            <a:gd name="T4" fmla="*/ 0 w 38"/>
                            <a:gd name="T5" fmla="*/ 0 h 22"/>
                            <a:gd name="T6" fmla="*/ 0 w 38"/>
                            <a:gd name="T7" fmla="*/ 0 h 22"/>
                            <a:gd name="T8" fmla="*/ 0 w 38"/>
                            <a:gd name="T9" fmla="*/ 0 h 22"/>
                            <a:gd name="T10" fmla="*/ 0 w 38"/>
                            <a:gd name="T11" fmla="*/ 0 h 22"/>
                            <a:gd name="T12" fmla="*/ 0 w 38"/>
                            <a:gd name="T13" fmla="*/ 0 h 22"/>
                            <a:gd name="T14" fmla="*/ 0 w 38"/>
                            <a:gd name="T15" fmla="*/ 0 h 22"/>
                            <a:gd name="T16" fmla="*/ 0 w 38"/>
                            <a:gd name="T17" fmla="*/ 0 h 22"/>
                            <a:gd name="T18" fmla="*/ 0 w 38"/>
                            <a:gd name="T19" fmla="*/ 0 h 22"/>
                            <a:gd name="T20" fmla="*/ 0 w 38"/>
                            <a:gd name="T21" fmla="*/ 0 h 22"/>
                            <a:gd name="T22" fmla="*/ 0 w 38"/>
                            <a:gd name="T23" fmla="*/ 0 h 22"/>
                            <a:gd name="T24" fmla="*/ 0 w 38"/>
                            <a:gd name="T25" fmla="*/ 0 h 22"/>
                            <a:gd name="T26" fmla="*/ 0 w 38"/>
                            <a:gd name="T27" fmla="*/ 0 h 22"/>
                            <a:gd name="T28" fmla="*/ 0 w 38"/>
                            <a:gd name="T29" fmla="*/ 0 h 22"/>
                            <a:gd name="T30" fmla="*/ 0 w 38"/>
                            <a:gd name="T31" fmla="*/ 0 h 22"/>
                            <a:gd name="T32" fmla="*/ 0 w 38"/>
                            <a:gd name="T33" fmla="*/ 0 h 22"/>
                            <a:gd name="T34" fmla="*/ 0 w 38"/>
                            <a:gd name="T35" fmla="*/ 0 h 22"/>
                            <a:gd name="T36" fmla="*/ 0 w 38"/>
                            <a:gd name="T37" fmla="*/ 0 h 22"/>
                            <a:gd name="T38" fmla="*/ 0 w 38"/>
                            <a:gd name="T39" fmla="*/ 0 h 22"/>
                            <a:gd name="T40" fmla="*/ 0 w 38"/>
                            <a:gd name="T41" fmla="*/ 0 h 22"/>
                            <a:gd name="T42" fmla="*/ 0 w 38"/>
                            <a:gd name="T43" fmla="*/ 0 h 22"/>
                            <a:gd name="T44" fmla="*/ 0 w 38"/>
                            <a:gd name="T45" fmla="*/ 0 h 22"/>
                            <a:gd name="T46" fmla="*/ 0 w 38"/>
                            <a:gd name="T47" fmla="*/ 0 h 22"/>
                            <a:gd name="T48" fmla="*/ 0 w 38"/>
                            <a:gd name="T49" fmla="*/ 0 h 22"/>
                            <a:gd name="T50" fmla="*/ 0 w 38"/>
                            <a:gd name="T51" fmla="*/ 0 h 22"/>
                            <a:gd name="T52" fmla="*/ 0 w 38"/>
                            <a:gd name="T53" fmla="*/ 0 h 22"/>
                            <a:gd name="T54" fmla="*/ 0 w 38"/>
                            <a:gd name="T55" fmla="*/ 0 h 22"/>
                            <a:gd name="T56" fmla="*/ 0 w 38"/>
                            <a:gd name="T57" fmla="*/ 0 h 22"/>
                            <a:gd name="T58" fmla="*/ 0 w 38"/>
                            <a:gd name="T59" fmla="*/ 0 h 22"/>
                            <a:gd name="T60" fmla="*/ 0 w 38"/>
                            <a:gd name="T61" fmla="*/ 0 h 22"/>
                            <a:gd name="T62" fmla="*/ 0 w 38"/>
                            <a:gd name="T63" fmla="*/ 0 h 22"/>
                            <a:gd name="T64" fmla="*/ 0 w 3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22"/>
                            <a:gd name="T101" fmla="*/ 38 w 38"/>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22">
                              <a:moveTo>
                                <a:pt x="13" y="0"/>
                              </a:moveTo>
                              <a:lnTo>
                                <a:pt x="10" y="0"/>
                              </a:lnTo>
                              <a:lnTo>
                                <a:pt x="6" y="3"/>
                              </a:lnTo>
                              <a:lnTo>
                                <a:pt x="3" y="3"/>
                              </a:lnTo>
                              <a:lnTo>
                                <a:pt x="0" y="6"/>
                              </a:lnTo>
                              <a:lnTo>
                                <a:pt x="0" y="9"/>
                              </a:lnTo>
                              <a:lnTo>
                                <a:pt x="0" y="11"/>
                              </a:lnTo>
                              <a:lnTo>
                                <a:pt x="0" y="15"/>
                              </a:lnTo>
                              <a:lnTo>
                                <a:pt x="0" y="17"/>
                              </a:lnTo>
                              <a:lnTo>
                                <a:pt x="0" y="20"/>
                              </a:lnTo>
                              <a:lnTo>
                                <a:pt x="3" y="20"/>
                              </a:lnTo>
                              <a:lnTo>
                                <a:pt x="6" y="22"/>
                              </a:lnTo>
                              <a:lnTo>
                                <a:pt x="10" y="22"/>
                              </a:lnTo>
                              <a:lnTo>
                                <a:pt x="23" y="22"/>
                              </a:lnTo>
                              <a:lnTo>
                                <a:pt x="29" y="22"/>
                              </a:lnTo>
                              <a:lnTo>
                                <a:pt x="32" y="22"/>
                              </a:lnTo>
                              <a:lnTo>
                                <a:pt x="36" y="22"/>
                              </a:lnTo>
                              <a:lnTo>
                                <a:pt x="36" y="20"/>
                              </a:lnTo>
                              <a:lnTo>
                                <a:pt x="38" y="20"/>
                              </a:lnTo>
                              <a:lnTo>
                                <a:pt x="38" y="17"/>
                              </a:lnTo>
                              <a:lnTo>
                                <a:pt x="38" y="15"/>
                              </a:lnTo>
                              <a:lnTo>
                                <a:pt x="38" y="11"/>
                              </a:lnTo>
                              <a:lnTo>
                                <a:pt x="38" y="9"/>
                              </a:lnTo>
                              <a:lnTo>
                                <a:pt x="38" y="6"/>
                              </a:lnTo>
                              <a:lnTo>
                                <a:pt x="36" y="3"/>
                              </a:lnTo>
                              <a:lnTo>
                                <a:pt x="32" y="3"/>
                              </a:lnTo>
                              <a:lnTo>
                                <a:pt x="25"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743" name="Line 222"/>
                        <p:cNvSpPr>
                          <a:spLocks noChangeShapeType="1"/>
                        </p:cNvSpPr>
                        <p:nvPr/>
                      </p:nvSpPr>
                      <p:spPr bwMode="auto">
                        <a:xfrm>
                          <a:off x="2937" y="1563"/>
                          <a:ext cx="1" cy="1"/>
                        </a:xfrm>
                        <a:prstGeom prst="line">
                          <a:avLst/>
                        </a:prstGeom>
                        <a:noFill/>
                        <a:ln w="28575">
                          <a:solidFill>
                            <a:schemeClr val="tx1"/>
                          </a:solidFill>
                          <a:round/>
                          <a:headEnd/>
                          <a:tailEnd/>
                        </a:ln>
                      </p:spPr>
                      <p:txBody>
                        <a:bodyPr/>
                        <a:lstStyle/>
                        <a:p>
                          <a:endParaRPr lang="fr-CA"/>
                        </a:p>
                      </p:txBody>
                    </p:sp>
                    <p:sp>
                      <p:nvSpPr>
                        <p:cNvPr id="122744" name="Freeform 223"/>
                        <p:cNvSpPr>
                          <a:spLocks/>
                        </p:cNvSpPr>
                        <p:nvPr/>
                      </p:nvSpPr>
                      <p:spPr bwMode="auto">
                        <a:xfrm>
                          <a:off x="2937" y="1558"/>
                          <a:ext cx="6" cy="7"/>
                        </a:xfrm>
                        <a:custGeom>
                          <a:avLst/>
                          <a:gdLst>
                            <a:gd name="T0" fmla="*/ 0 w 25"/>
                            <a:gd name="T1" fmla="*/ 0 h 36"/>
                            <a:gd name="T2" fmla="*/ 0 w 25"/>
                            <a:gd name="T3" fmla="*/ 0 h 36"/>
                            <a:gd name="T4" fmla="*/ 0 w 25"/>
                            <a:gd name="T5" fmla="*/ 0 h 36"/>
                            <a:gd name="T6" fmla="*/ 0 w 25"/>
                            <a:gd name="T7" fmla="*/ 0 h 36"/>
                            <a:gd name="T8" fmla="*/ 0 w 25"/>
                            <a:gd name="T9" fmla="*/ 0 h 36"/>
                            <a:gd name="T10" fmla="*/ 0 w 25"/>
                            <a:gd name="T11" fmla="*/ 0 h 36"/>
                            <a:gd name="T12" fmla="*/ 0 w 25"/>
                            <a:gd name="T13" fmla="*/ 0 h 36"/>
                            <a:gd name="T14" fmla="*/ 0 w 25"/>
                            <a:gd name="T15" fmla="*/ 0 h 36"/>
                            <a:gd name="T16" fmla="*/ 0 w 25"/>
                            <a:gd name="T17" fmla="*/ 0 h 36"/>
                            <a:gd name="T18" fmla="*/ 0 w 25"/>
                            <a:gd name="T19" fmla="*/ 0 h 36"/>
                            <a:gd name="T20" fmla="*/ 0 w 25"/>
                            <a:gd name="T21" fmla="*/ 0 h 36"/>
                            <a:gd name="T22" fmla="*/ 0 w 25"/>
                            <a:gd name="T23" fmla="*/ 0 h 36"/>
                            <a:gd name="T24" fmla="*/ 0 w 25"/>
                            <a:gd name="T25" fmla="*/ 0 h 36"/>
                            <a:gd name="T26" fmla="*/ 0 w 25"/>
                            <a:gd name="T27" fmla="*/ 0 h 36"/>
                            <a:gd name="T28" fmla="*/ 0 w 25"/>
                            <a:gd name="T29" fmla="*/ 0 h 36"/>
                            <a:gd name="T30" fmla="*/ 0 w 25"/>
                            <a:gd name="T31" fmla="*/ 0 h 36"/>
                            <a:gd name="T32" fmla="*/ 0 w 25"/>
                            <a:gd name="T33" fmla="*/ 0 h 36"/>
                            <a:gd name="T34" fmla="*/ 0 w 25"/>
                            <a:gd name="T35" fmla="*/ 0 h 36"/>
                            <a:gd name="T36" fmla="*/ 0 w 25"/>
                            <a:gd name="T37" fmla="*/ 0 h 36"/>
                            <a:gd name="T38" fmla="*/ 0 w 25"/>
                            <a:gd name="T39" fmla="*/ 0 h 36"/>
                            <a:gd name="T40" fmla="*/ 0 w 25"/>
                            <a:gd name="T41" fmla="*/ 0 h 36"/>
                            <a:gd name="T42" fmla="*/ 0 w 25"/>
                            <a:gd name="T43" fmla="*/ 0 h 36"/>
                            <a:gd name="T44" fmla="*/ 0 w 25"/>
                            <a:gd name="T45" fmla="*/ 0 h 36"/>
                            <a:gd name="T46" fmla="*/ 0 w 25"/>
                            <a:gd name="T47" fmla="*/ 0 h 36"/>
                            <a:gd name="T48" fmla="*/ 0 w 25"/>
                            <a:gd name="T49" fmla="*/ 0 h 36"/>
                            <a:gd name="T50" fmla="*/ 0 w 25"/>
                            <a:gd name="T51" fmla="*/ 0 h 36"/>
                            <a:gd name="T52" fmla="*/ 0 w 25"/>
                            <a:gd name="T53" fmla="*/ 0 h 36"/>
                            <a:gd name="T54" fmla="*/ 0 w 25"/>
                            <a:gd name="T55" fmla="*/ 0 h 36"/>
                            <a:gd name="T56" fmla="*/ 0 w 25"/>
                            <a:gd name="T57" fmla="*/ 0 h 36"/>
                            <a:gd name="T58" fmla="*/ 0 w 25"/>
                            <a:gd name="T59" fmla="*/ 0 h 36"/>
                            <a:gd name="T60" fmla="*/ 0 w 25"/>
                            <a:gd name="T61" fmla="*/ 0 h 36"/>
                            <a:gd name="T62" fmla="*/ 0 w 25"/>
                            <a:gd name="T63" fmla="*/ 0 h 36"/>
                            <a:gd name="T64" fmla="*/ 0 w 25"/>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36"/>
                            <a:gd name="T101" fmla="*/ 25 w 25"/>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36">
                              <a:moveTo>
                                <a:pt x="0" y="25"/>
                              </a:moveTo>
                              <a:lnTo>
                                <a:pt x="0" y="29"/>
                              </a:lnTo>
                              <a:lnTo>
                                <a:pt x="3" y="31"/>
                              </a:lnTo>
                              <a:lnTo>
                                <a:pt x="3" y="34"/>
                              </a:lnTo>
                              <a:lnTo>
                                <a:pt x="6" y="34"/>
                              </a:lnTo>
                              <a:lnTo>
                                <a:pt x="6" y="36"/>
                              </a:lnTo>
                              <a:lnTo>
                                <a:pt x="10" y="36"/>
                              </a:lnTo>
                              <a:lnTo>
                                <a:pt x="12" y="36"/>
                              </a:lnTo>
                              <a:lnTo>
                                <a:pt x="16" y="36"/>
                              </a:lnTo>
                              <a:lnTo>
                                <a:pt x="19" y="36"/>
                              </a:lnTo>
                              <a:lnTo>
                                <a:pt x="23" y="36"/>
                              </a:lnTo>
                              <a:lnTo>
                                <a:pt x="23" y="34"/>
                              </a:lnTo>
                              <a:lnTo>
                                <a:pt x="25" y="34"/>
                              </a:lnTo>
                              <a:lnTo>
                                <a:pt x="25" y="31"/>
                              </a:lnTo>
                              <a:lnTo>
                                <a:pt x="25" y="29"/>
                              </a:lnTo>
                              <a:lnTo>
                                <a:pt x="25" y="14"/>
                              </a:lnTo>
                              <a:lnTo>
                                <a:pt x="25" y="8"/>
                              </a:lnTo>
                              <a:lnTo>
                                <a:pt x="25" y="6"/>
                              </a:lnTo>
                              <a:lnTo>
                                <a:pt x="25" y="3"/>
                              </a:lnTo>
                              <a:lnTo>
                                <a:pt x="23" y="3"/>
                              </a:lnTo>
                              <a:lnTo>
                                <a:pt x="23" y="0"/>
                              </a:lnTo>
                              <a:lnTo>
                                <a:pt x="19" y="0"/>
                              </a:lnTo>
                              <a:lnTo>
                                <a:pt x="16" y="0"/>
                              </a:lnTo>
                              <a:lnTo>
                                <a:pt x="12" y="0"/>
                              </a:lnTo>
                              <a:lnTo>
                                <a:pt x="10" y="0"/>
                              </a:lnTo>
                              <a:lnTo>
                                <a:pt x="6" y="0"/>
                              </a:lnTo>
                              <a:lnTo>
                                <a:pt x="6" y="3"/>
                              </a:lnTo>
                              <a:lnTo>
                                <a:pt x="3" y="3"/>
                              </a:lnTo>
                              <a:lnTo>
                                <a:pt x="3" y="6"/>
                              </a:lnTo>
                              <a:lnTo>
                                <a:pt x="0" y="12"/>
                              </a:lnTo>
                              <a:lnTo>
                                <a:pt x="0" y="25"/>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745" name="Line 224"/>
                        <p:cNvSpPr>
                          <a:spLocks noChangeShapeType="1"/>
                        </p:cNvSpPr>
                        <p:nvPr/>
                      </p:nvSpPr>
                      <p:spPr bwMode="auto">
                        <a:xfrm>
                          <a:off x="2940" y="1558"/>
                          <a:ext cx="1" cy="1"/>
                        </a:xfrm>
                        <a:prstGeom prst="line">
                          <a:avLst/>
                        </a:prstGeom>
                        <a:noFill/>
                        <a:ln w="28575">
                          <a:solidFill>
                            <a:schemeClr val="tx1"/>
                          </a:solidFill>
                          <a:round/>
                          <a:headEnd/>
                          <a:tailEnd/>
                        </a:ln>
                      </p:spPr>
                      <p:txBody>
                        <a:bodyPr/>
                        <a:lstStyle/>
                        <a:p>
                          <a:endParaRPr lang="fr-CA"/>
                        </a:p>
                      </p:txBody>
                    </p:sp>
                    <p:sp>
                      <p:nvSpPr>
                        <p:cNvPr id="122746" name="Freeform 225"/>
                        <p:cNvSpPr>
                          <a:spLocks/>
                        </p:cNvSpPr>
                        <p:nvPr/>
                      </p:nvSpPr>
                      <p:spPr bwMode="auto">
                        <a:xfrm>
                          <a:off x="2937" y="1558"/>
                          <a:ext cx="10" cy="4"/>
                        </a:xfrm>
                        <a:custGeom>
                          <a:avLst/>
                          <a:gdLst>
                            <a:gd name="T0" fmla="*/ 0 w 42"/>
                            <a:gd name="T1" fmla="*/ 0 h 23"/>
                            <a:gd name="T2" fmla="*/ 0 w 42"/>
                            <a:gd name="T3" fmla="*/ 0 h 23"/>
                            <a:gd name="T4" fmla="*/ 0 w 42"/>
                            <a:gd name="T5" fmla="*/ 0 h 23"/>
                            <a:gd name="T6" fmla="*/ 0 w 42"/>
                            <a:gd name="T7" fmla="*/ 0 h 23"/>
                            <a:gd name="T8" fmla="*/ 0 w 42"/>
                            <a:gd name="T9" fmla="*/ 0 h 23"/>
                            <a:gd name="T10" fmla="*/ 0 w 42"/>
                            <a:gd name="T11" fmla="*/ 0 h 23"/>
                            <a:gd name="T12" fmla="*/ 0 w 42"/>
                            <a:gd name="T13" fmla="*/ 0 h 23"/>
                            <a:gd name="T14" fmla="*/ 0 w 42"/>
                            <a:gd name="T15" fmla="*/ 0 h 23"/>
                            <a:gd name="T16" fmla="*/ 0 w 42"/>
                            <a:gd name="T17" fmla="*/ 0 h 23"/>
                            <a:gd name="T18" fmla="*/ 0 w 42"/>
                            <a:gd name="T19" fmla="*/ 0 h 23"/>
                            <a:gd name="T20" fmla="*/ 0 w 42"/>
                            <a:gd name="T21" fmla="*/ 0 h 23"/>
                            <a:gd name="T22" fmla="*/ 0 w 42"/>
                            <a:gd name="T23" fmla="*/ 0 h 23"/>
                            <a:gd name="T24" fmla="*/ 0 w 42"/>
                            <a:gd name="T25" fmla="*/ 0 h 23"/>
                            <a:gd name="T26" fmla="*/ 0 w 42"/>
                            <a:gd name="T27" fmla="*/ 0 h 23"/>
                            <a:gd name="T28" fmla="*/ 0 w 42"/>
                            <a:gd name="T29" fmla="*/ 0 h 23"/>
                            <a:gd name="T30" fmla="*/ 0 w 42"/>
                            <a:gd name="T31" fmla="*/ 0 h 23"/>
                            <a:gd name="T32" fmla="*/ 0 w 42"/>
                            <a:gd name="T33" fmla="*/ 0 h 23"/>
                            <a:gd name="T34" fmla="*/ 0 w 42"/>
                            <a:gd name="T35" fmla="*/ 0 h 23"/>
                            <a:gd name="T36" fmla="*/ 0 w 42"/>
                            <a:gd name="T37" fmla="*/ 0 h 23"/>
                            <a:gd name="T38" fmla="*/ 0 w 42"/>
                            <a:gd name="T39" fmla="*/ 0 h 23"/>
                            <a:gd name="T40" fmla="*/ 0 w 42"/>
                            <a:gd name="T41" fmla="*/ 0 h 23"/>
                            <a:gd name="T42" fmla="*/ 0 w 42"/>
                            <a:gd name="T43" fmla="*/ 0 h 23"/>
                            <a:gd name="T44" fmla="*/ 0 w 42"/>
                            <a:gd name="T45" fmla="*/ 0 h 23"/>
                            <a:gd name="T46" fmla="*/ 0 w 42"/>
                            <a:gd name="T47" fmla="*/ 0 h 23"/>
                            <a:gd name="T48" fmla="*/ 0 w 42"/>
                            <a:gd name="T49" fmla="*/ 0 h 23"/>
                            <a:gd name="T50" fmla="*/ 0 w 42"/>
                            <a:gd name="T51" fmla="*/ 0 h 23"/>
                            <a:gd name="T52" fmla="*/ 0 w 42"/>
                            <a:gd name="T53" fmla="*/ 0 h 23"/>
                            <a:gd name="T54" fmla="*/ 0 w 42"/>
                            <a:gd name="T55" fmla="*/ 0 h 23"/>
                            <a:gd name="T56" fmla="*/ 0 w 42"/>
                            <a:gd name="T57" fmla="*/ 0 h 23"/>
                            <a:gd name="T58" fmla="*/ 0 w 42"/>
                            <a:gd name="T59" fmla="*/ 0 h 23"/>
                            <a:gd name="T60" fmla="*/ 0 w 42"/>
                            <a:gd name="T61" fmla="*/ 0 h 23"/>
                            <a:gd name="T62" fmla="*/ 0 w 42"/>
                            <a:gd name="T63" fmla="*/ 0 h 23"/>
                            <a:gd name="T64" fmla="*/ 0 w 42"/>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2"/>
                            <a:gd name="T100" fmla="*/ 0 h 23"/>
                            <a:gd name="T101" fmla="*/ 42 w 42"/>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2" h="23">
                              <a:moveTo>
                                <a:pt x="12" y="0"/>
                              </a:moveTo>
                              <a:lnTo>
                                <a:pt x="12" y="0"/>
                              </a:lnTo>
                              <a:lnTo>
                                <a:pt x="10" y="0"/>
                              </a:lnTo>
                              <a:lnTo>
                                <a:pt x="6" y="0"/>
                              </a:lnTo>
                              <a:lnTo>
                                <a:pt x="6" y="3"/>
                              </a:lnTo>
                              <a:lnTo>
                                <a:pt x="3" y="3"/>
                              </a:lnTo>
                              <a:lnTo>
                                <a:pt x="3" y="6"/>
                              </a:lnTo>
                              <a:lnTo>
                                <a:pt x="0" y="8"/>
                              </a:lnTo>
                              <a:lnTo>
                                <a:pt x="0" y="12"/>
                              </a:lnTo>
                              <a:lnTo>
                                <a:pt x="3" y="14"/>
                              </a:lnTo>
                              <a:lnTo>
                                <a:pt x="3" y="17"/>
                              </a:lnTo>
                              <a:lnTo>
                                <a:pt x="6" y="17"/>
                              </a:lnTo>
                              <a:lnTo>
                                <a:pt x="6" y="20"/>
                              </a:lnTo>
                              <a:lnTo>
                                <a:pt x="10" y="20"/>
                              </a:lnTo>
                              <a:lnTo>
                                <a:pt x="12" y="23"/>
                              </a:lnTo>
                              <a:lnTo>
                                <a:pt x="25" y="23"/>
                              </a:lnTo>
                              <a:lnTo>
                                <a:pt x="32" y="23"/>
                              </a:lnTo>
                              <a:lnTo>
                                <a:pt x="32" y="20"/>
                              </a:lnTo>
                              <a:lnTo>
                                <a:pt x="36" y="20"/>
                              </a:lnTo>
                              <a:lnTo>
                                <a:pt x="38" y="17"/>
                              </a:lnTo>
                              <a:lnTo>
                                <a:pt x="42" y="14"/>
                              </a:lnTo>
                              <a:lnTo>
                                <a:pt x="42" y="12"/>
                              </a:lnTo>
                              <a:lnTo>
                                <a:pt x="42" y="8"/>
                              </a:lnTo>
                              <a:lnTo>
                                <a:pt x="42" y="6"/>
                              </a:lnTo>
                              <a:lnTo>
                                <a:pt x="38" y="3"/>
                              </a:lnTo>
                              <a:lnTo>
                                <a:pt x="36" y="0"/>
                              </a:lnTo>
                              <a:lnTo>
                                <a:pt x="32" y="0"/>
                              </a:lnTo>
                              <a:lnTo>
                                <a:pt x="25"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747" name="Line 226"/>
                        <p:cNvSpPr>
                          <a:spLocks noChangeShapeType="1"/>
                        </p:cNvSpPr>
                        <p:nvPr/>
                      </p:nvSpPr>
                      <p:spPr bwMode="auto">
                        <a:xfrm>
                          <a:off x="2941" y="1560"/>
                          <a:ext cx="1" cy="1"/>
                        </a:xfrm>
                        <a:prstGeom prst="line">
                          <a:avLst/>
                        </a:prstGeom>
                        <a:noFill/>
                        <a:ln w="28575">
                          <a:solidFill>
                            <a:schemeClr val="tx1"/>
                          </a:solidFill>
                          <a:round/>
                          <a:headEnd/>
                          <a:tailEnd/>
                        </a:ln>
                      </p:spPr>
                      <p:txBody>
                        <a:bodyPr/>
                        <a:lstStyle/>
                        <a:p>
                          <a:endParaRPr lang="fr-CA"/>
                        </a:p>
                      </p:txBody>
                    </p:sp>
                    <p:sp>
                      <p:nvSpPr>
                        <p:cNvPr id="122748" name="Freeform 227"/>
                        <p:cNvSpPr>
                          <a:spLocks/>
                        </p:cNvSpPr>
                        <p:nvPr/>
                      </p:nvSpPr>
                      <p:spPr bwMode="auto">
                        <a:xfrm>
                          <a:off x="2941" y="1555"/>
                          <a:ext cx="6" cy="7"/>
                        </a:xfrm>
                        <a:custGeom>
                          <a:avLst/>
                          <a:gdLst>
                            <a:gd name="T0" fmla="*/ 0 w 26"/>
                            <a:gd name="T1" fmla="*/ 0 h 39"/>
                            <a:gd name="T2" fmla="*/ 0 w 26"/>
                            <a:gd name="T3" fmla="*/ 0 h 39"/>
                            <a:gd name="T4" fmla="*/ 0 w 26"/>
                            <a:gd name="T5" fmla="*/ 0 h 39"/>
                            <a:gd name="T6" fmla="*/ 0 w 26"/>
                            <a:gd name="T7" fmla="*/ 0 h 39"/>
                            <a:gd name="T8" fmla="*/ 0 w 26"/>
                            <a:gd name="T9" fmla="*/ 0 h 39"/>
                            <a:gd name="T10" fmla="*/ 0 w 26"/>
                            <a:gd name="T11" fmla="*/ 0 h 39"/>
                            <a:gd name="T12" fmla="*/ 0 w 26"/>
                            <a:gd name="T13" fmla="*/ 0 h 39"/>
                            <a:gd name="T14" fmla="*/ 0 w 26"/>
                            <a:gd name="T15" fmla="*/ 0 h 39"/>
                            <a:gd name="T16" fmla="*/ 0 w 26"/>
                            <a:gd name="T17" fmla="*/ 0 h 39"/>
                            <a:gd name="T18" fmla="*/ 0 w 26"/>
                            <a:gd name="T19" fmla="*/ 0 h 39"/>
                            <a:gd name="T20" fmla="*/ 0 w 26"/>
                            <a:gd name="T21" fmla="*/ 0 h 39"/>
                            <a:gd name="T22" fmla="*/ 0 w 26"/>
                            <a:gd name="T23" fmla="*/ 0 h 39"/>
                            <a:gd name="T24" fmla="*/ 0 w 26"/>
                            <a:gd name="T25" fmla="*/ 0 h 39"/>
                            <a:gd name="T26" fmla="*/ 0 w 26"/>
                            <a:gd name="T27" fmla="*/ 0 h 39"/>
                            <a:gd name="T28" fmla="*/ 0 w 26"/>
                            <a:gd name="T29" fmla="*/ 0 h 39"/>
                            <a:gd name="T30" fmla="*/ 0 w 26"/>
                            <a:gd name="T31" fmla="*/ 0 h 39"/>
                            <a:gd name="T32" fmla="*/ 0 w 26"/>
                            <a:gd name="T33" fmla="*/ 0 h 39"/>
                            <a:gd name="T34" fmla="*/ 0 w 26"/>
                            <a:gd name="T35" fmla="*/ 0 h 39"/>
                            <a:gd name="T36" fmla="*/ 0 w 26"/>
                            <a:gd name="T37" fmla="*/ 0 h 39"/>
                            <a:gd name="T38" fmla="*/ 0 w 26"/>
                            <a:gd name="T39" fmla="*/ 0 h 39"/>
                            <a:gd name="T40" fmla="*/ 0 w 26"/>
                            <a:gd name="T41" fmla="*/ 0 h 39"/>
                            <a:gd name="T42" fmla="*/ 0 w 26"/>
                            <a:gd name="T43" fmla="*/ 0 h 39"/>
                            <a:gd name="T44" fmla="*/ 0 w 26"/>
                            <a:gd name="T45" fmla="*/ 0 h 39"/>
                            <a:gd name="T46" fmla="*/ 0 w 26"/>
                            <a:gd name="T47" fmla="*/ 0 h 39"/>
                            <a:gd name="T48" fmla="*/ 0 w 26"/>
                            <a:gd name="T49" fmla="*/ 0 h 39"/>
                            <a:gd name="T50" fmla="*/ 0 w 26"/>
                            <a:gd name="T51" fmla="*/ 0 h 39"/>
                            <a:gd name="T52" fmla="*/ 0 w 26"/>
                            <a:gd name="T53" fmla="*/ 0 h 39"/>
                            <a:gd name="T54" fmla="*/ 0 w 26"/>
                            <a:gd name="T55" fmla="*/ 0 h 39"/>
                            <a:gd name="T56" fmla="*/ 0 w 26"/>
                            <a:gd name="T57" fmla="*/ 0 h 39"/>
                            <a:gd name="T58" fmla="*/ 0 w 26"/>
                            <a:gd name="T59" fmla="*/ 0 h 39"/>
                            <a:gd name="T60" fmla="*/ 0 w 26"/>
                            <a:gd name="T61" fmla="*/ 0 h 39"/>
                            <a:gd name="T62" fmla="*/ 0 w 26"/>
                            <a:gd name="T63" fmla="*/ 0 h 39"/>
                            <a:gd name="T64" fmla="*/ 0 w 26"/>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9"/>
                            <a:gd name="T101" fmla="*/ 26 w 26"/>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9">
                              <a:moveTo>
                                <a:pt x="0" y="28"/>
                              </a:moveTo>
                              <a:lnTo>
                                <a:pt x="0" y="28"/>
                              </a:lnTo>
                              <a:lnTo>
                                <a:pt x="0" y="30"/>
                              </a:lnTo>
                              <a:lnTo>
                                <a:pt x="3" y="33"/>
                              </a:lnTo>
                              <a:lnTo>
                                <a:pt x="7" y="36"/>
                              </a:lnTo>
                              <a:lnTo>
                                <a:pt x="9" y="39"/>
                              </a:lnTo>
                              <a:lnTo>
                                <a:pt x="13" y="39"/>
                              </a:lnTo>
                              <a:lnTo>
                                <a:pt x="16" y="39"/>
                              </a:lnTo>
                              <a:lnTo>
                                <a:pt x="16" y="36"/>
                              </a:lnTo>
                              <a:lnTo>
                                <a:pt x="20" y="36"/>
                              </a:lnTo>
                              <a:lnTo>
                                <a:pt x="22" y="33"/>
                              </a:lnTo>
                              <a:lnTo>
                                <a:pt x="26" y="30"/>
                              </a:lnTo>
                              <a:lnTo>
                                <a:pt x="26" y="28"/>
                              </a:lnTo>
                              <a:lnTo>
                                <a:pt x="26" y="14"/>
                              </a:lnTo>
                              <a:lnTo>
                                <a:pt x="26" y="9"/>
                              </a:lnTo>
                              <a:lnTo>
                                <a:pt x="26" y="5"/>
                              </a:lnTo>
                              <a:lnTo>
                                <a:pt x="22" y="5"/>
                              </a:lnTo>
                              <a:lnTo>
                                <a:pt x="22" y="3"/>
                              </a:lnTo>
                              <a:lnTo>
                                <a:pt x="20" y="3"/>
                              </a:lnTo>
                              <a:lnTo>
                                <a:pt x="16" y="0"/>
                              </a:lnTo>
                              <a:lnTo>
                                <a:pt x="13" y="0"/>
                              </a:lnTo>
                              <a:lnTo>
                                <a:pt x="9" y="0"/>
                              </a:lnTo>
                              <a:lnTo>
                                <a:pt x="7" y="0"/>
                              </a:lnTo>
                              <a:lnTo>
                                <a:pt x="7" y="3"/>
                              </a:lnTo>
                              <a:lnTo>
                                <a:pt x="3" y="3"/>
                              </a:lnTo>
                              <a:lnTo>
                                <a:pt x="3" y="5"/>
                              </a:lnTo>
                              <a:lnTo>
                                <a:pt x="0" y="5"/>
                              </a:lnTo>
                              <a:lnTo>
                                <a:pt x="0" y="14"/>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749" name="Line 228"/>
                        <p:cNvSpPr>
                          <a:spLocks noChangeShapeType="1"/>
                        </p:cNvSpPr>
                        <p:nvPr/>
                      </p:nvSpPr>
                      <p:spPr bwMode="auto">
                        <a:xfrm>
                          <a:off x="2944" y="1555"/>
                          <a:ext cx="1" cy="1"/>
                        </a:xfrm>
                        <a:prstGeom prst="line">
                          <a:avLst/>
                        </a:prstGeom>
                        <a:noFill/>
                        <a:ln w="28575">
                          <a:solidFill>
                            <a:schemeClr val="tx1"/>
                          </a:solidFill>
                          <a:round/>
                          <a:headEnd/>
                          <a:tailEnd/>
                        </a:ln>
                      </p:spPr>
                      <p:txBody>
                        <a:bodyPr/>
                        <a:lstStyle/>
                        <a:p>
                          <a:endParaRPr lang="fr-CA"/>
                        </a:p>
                      </p:txBody>
                    </p:sp>
                    <p:sp>
                      <p:nvSpPr>
                        <p:cNvPr id="122750" name="Freeform 229"/>
                        <p:cNvSpPr>
                          <a:spLocks/>
                        </p:cNvSpPr>
                        <p:nvPr/>
                      </p:nvSpPr>
                      <p:spPr bwMode="auto">
                        <a:xfrm>
                          <a:off x="2941" y="1555"/>
                          <a:ext cx="13" cy="4"/>
                        </a:xfrm>
                        <a:custGeom>
                          <a:avLst/>
                          <a:gdLst>
                            <a:gd name="T0" fmla="*/ 0 w 54"/>
                            <a:gd name="T1" fmla="*/ 0 h 22"/>
                            <a:gd name="T2" fmla="*/ 0 w 54"/>
                            <a:gd name="T3" fmla="*/ 0 h 22"/>
                            <a:gd name="T4" fmla="*/ 0 w 54"/>
                            <a:gd name="T5" fmla="*/ 0 h 22"/>
                            <a:gd name="T6" fmla="*/ 0 w 54"/>
                            <a:gd name="T7" fmla="*/ 0 h 22"/>
                            <a:gd name="T8" fmla="*/ 0 w 54"/>
                            <a:gd name="T9" fmla="*/ 0 h 22"/>
                            <a:gd name="T10" fmla="*/ 0 w 54"/>
                            <a:gd name="T11" fmla="*/ 0 h 22"/>
                            <a:gd name="T12" fmla="*/ 0 w 54"/>
                            <a:gd name="T13" fmla="*/ 0 h 22"/>
                            <a:gd name="T14" fmla="*/ 0 w 54"/>
                            <a:gd name="T15" fmla="*/ 0 h 22"/>
                            <a:gd name="T16" fmla="*/ 0 w 54"/>
                            <a:gd name="T17" fmla="*/ 0 h 22"/>
                            <a:gd name="T18" fmla="*/ 0 w 54"/>
                            <a:gd name="T19" fmla="*/ 0 h 22"/>
                            <a:gd name="T20" fmla="*/ 0 w 54"/>
                            <a:gd name="T21" fmla="*/ 0 h 22"/>
                            <a:gd name="T22" fmla="*/ 0 w 54"/>
                            <a:gd name="T23" fmla="*/ 0 h 22"/>
                            <a:gd name="T24" fmla="*/ 0 w 54"/>
                            <a:gd name="T25" fmla="*/ 0 h 22"/>
                            <a:gd name="T26" fmla="*/ 0 w 54"/>
                            <a:gd name="T27" fmla="*/ 0 h 22"/>
                            <a:gd name="T28" fmla="*/ 0 w 54"/>
                            <a:gd name="T29" fmla="*/ 0 h 22"/>
                            <a:gd name="T30" fmla="*/ 0 w 54"/>
                            <a:gd name="T31" fmla="*/ 0 h 22"/>
                            <a:gd name="T32" fmla="*/ 0 w 54"/>
                            <a:gd name="T33" fmla="*/ 0 h 22"/>
                            <a:gd name="T34" fmla="*/ 0 w 54"/>
                            <a:gd name="T35" fmla="*/ 0 h 22"/>
                            <a:gd name="T36" fmla="*/ 0 w 54"/>
                            <a:gd name="T37" fmla="*/ 0 h 22"/>
                            <a:gd name="T38" fmla="*/ 0 w 54"/>
                            <a:gd name="T39" fmla="*/ 0 h 22"/>
                            <a:gd name="T40" fmla="*/ 0 w 54"/>
                            <a:gd name="T41" fmla="*/ 0 h 22"/>
                            <a:gd name="T42" fmla="*/ 0 w 54"/>
                            <a:gd name="T43" fmla="*/ 0 h 22"/>
                            <a:gd name="T44" fmla="*/ 0 w 54"/>
                            <a:gd name="T45" fmla="*/ 0 h 22"/>
                            <a:gd name="T46" fmla="*/ 0 w 54"/>
                            <a:gd name="T47" fmla="*/ 0 h 22"/>
                            <a:gd name="T48" fmla="*/ 0 w 54"/>
                            <a:gd name="T49" fmla="*/ 0 h 22"/>
                            <a:gd name="T50" fmla="*/ 0 w 54"/>
                            <a:gd name="T51" fmla="*/ 0 h 22"/>
                            <a:gd name="T52" fmla="*/ 0 w 54"/>
                            <a:gd name="T53" fmla="*/ 0 h 22"/>
                            <a:gd name="T54" fmla="*/ 0 w 54"/>
                            <a:gd name="T55" fmla="*/ 0 h 22"/>
                            <a:gd name="T56" fmla="*/ 0 w 54"/>
                            <a:gd name="T57" fmla="*/ 0 h 22"/>
                            <a:gd name="T58" fmla="*/ 0 w 54"/>
                            <a:gd name="T59" fmla="*/ 0 h 22"/>
                            <a:gd name="T60" fmla="*/ 0 w 54"/>
                            <a:gd name="T61" fmla="*/ 0 h 22"/>
                            <a:gd name="T62" fmla="*/ 0 w 54"/>
                            <a:gd name="T63" fmla="*/ 0 h 22"/>
                            <a:gd name="T64" fmla="*/ 0 w 54"/>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2"/>
                            <a:gd name="T101" fmla="*/ 54 w 54"/>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2">
                              <a:moveTo>
                                <a:pt x="13" y="0"/>
                              </a:moveTo>
                              <a:lnTo>
                                <a:pt x="9" y="0"/>
                              </a:lnTo>
                              <a:lnTo>
                                <a:pt x="7" y="0"/>
                              </a:lnTo>
                              <a:lnTo>
                                <a:pt x="7" y="3"/>
                              </a:lnTo>
                              <a:lnTo>
                                <a:pt x="3" y="3"/>
                              </a:lnTo>
                              <a:lnTo>
                                <a:pt x="3" y="5"/>
                              </a:lnTo>
                              <a:lnTo>
                                <a:pt x="0" y="5"/>
                              </a:lnTo>
                              <a:lnTo>
                                <a:pt x="0" y="9"/>
                              </a:lnTo>
                              <a:lnTo>
                                <a:pt x="0" y="11"/>
                              </a:lnTo>
                              <a:lnTo>
                                <a:pt x="0" y="14"/>
                              </a:lnTo>
                              <a:lnTo>
                                <a:pt x="0" y="16"/>
                              </a:lnTo>
                              <a:lnTo>
                                <a:pt x="3" y="16"/>
                              </a:lnTo>
                              <a:lnTo>
                                <a:pt x="3" y="19"/>
                              </a:lnTo>
                              <a:lnTo>
                                <a:pt x="7" y="19"/>
                              </a:lnTo>
                              <a:lnTo>
                                <a:pt x="7" y="22"/>
                              </a:lnTo>
                              <a:lnTo>
                                <a:pt x="9" y="22"/>
                              </a:lnTo>
                              <a:lnTo>
                                <a:pt x="39" y="22"/>
                              </a:lnTo>
                              <a:lnTo>
                                <a:pt x="45" y="22"/>
                              </a:lnTo>
                              <a:lnTo>
                                <a:pt x="48" y="19"/>
                              </a:lnTo>
                              <a:lnTo>
                                <a:pt x="51" y="19"/>
                              </a:lnTo>
                              <a:lnTo>
                                <a:pt x="51" y="16"/>
                              </a:lnTo>
                              <a:lnTo>
                                <a:pt x="54" y="16"/>
                              </a:lnTo>
                              <a:lnTo>
                                <a:pt x="54" y="14"/>
                              </a:lnTo>
                              <a:lnTo>
                                <a:pt x="54" y="11"/>
                              </a:lnTo>
                              <a:lnTo>
                                <a:pt x="54" y="9"/>
                              </a:lnTo>
                              <a:lnTo>
                                <a:pt x="54" y="5"/>
                              </a:lnTo>
                              <a:lnTo>
                                <a:pt x="51" y="5"/>
                              </a:lnTo>
                              <a:lnTo>
                                <a:pt x="51" y="3"/>
                              </a:lnTo>
                              <a:lnTo>
                                <a:pt x="48" y="3"/>
                              </a:lnTo>
                              <a:lnTo>
                                <a:pt x="45" y="0"/>
                              </a:lnTo>
                              <a:lnTo>
                                <a:pt x="42"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751" name="Line 230"/>
                        <p:cNvSpPr>
                          <a:spLocks noChangeShapeType="1"/>
                        </p:cNvSpPr>
                        <p:nvPr/>
                      </p:nvSpPr>
                      <p:spPr bwMode="auto">
                        <a:xfrm>
                          <a:off x="2948" y="1557"/>
                          <a:ext cx="1" cy="1"/>
                        </a:xfrm>
                        <a:prstGeom prst="line">
                          <a:avLst/>
                        </a:prstGeom>
                        <a:noFill/>
                        <a:ln w="28575">
                          <a:solidFill>
                            <a:schemeClr val="tx1"/>
                          </a:solidFill>
                          <a:round/>
                          <a:headEnd/>
                          <a:tailEnd/>
                        </a:ln>
                      </p:spPr>
                      <p:txBody>
                        <a:bodyPr/>
                        <a:lstStyle/>
                        <a:p>
                          <a:endParaRPr lang="fr-CA"/>
                        </a:p>
                      </p:txBody>
                    </p:sp>
                    <p:sp>
                      <p:nvSpPr>
                        <p:cNvPr id="122752" name="Freeform 231"/>
                        <p:cNvSpPr>
                          <a:spLocks/>
                        </p:cNvSpPr>
                        <p:nvPr/>
                      </p:nvSpPr>
                      <p:spPr bwMode="auto">
                        <a:xfrm>
                          <a:off x="2948" y="1551"/>
                          <a:ext cx="6" cy="8"/>
                        </a:xfrm>
                        <a:custGeom>
                          <a:avLst/>
                          <a:gdLst>
                            <a:gd name="T0" fmla="*/ 0 w 25"/>
                            <a:gd name="T1" fmla="*/ 0 h 39"/>
                            <a:gd name="T2" fmla="*/ 0 w 25"/>
                            <a:gd name="T3" fmla="*/ 0 h 39"/>
                            <a:gd name="T4" fmla="*/ 0 w 25"/>
                            <a:gd name="T5" fmla="*/ 0 h 39"/>
                            <a:gd name="T6" fmla="*/ 0 w 25"/>
                            <a:gd name="T7" fmla="*/ 0 h 39"/>
                            <a:gd name="T8" fmla="*/ 0 w 25"/>
                            <a:gd name="T9" fmla="*/ 0 h 39"/>
                            <a:gd name="T10" fmla="*/ 0 w 25"/>
                            <a:gd name="T11" fmla="*/ 0 h 39"/>
                            <a:gd name="T12" fmla="*/ 0 w 25"/>
                            <a:gd name="T13" fmla="*/ 0 h 39"/>
                            <a:gd name="T14" fmla="*/ 0 w 25"/>
                            <a:gd name="T15" fmla="*/ 0 h 39"/>
                            <a:gd name="T16" fmla="*/ 0 w 25"/>
                            <a:gd name="T17" fmla="*/ 0 h 39"/>
                            <a:gd name="T18" fmla="*/ 0 w 25"/>
                            <a:gd name="T19" fmla="*/ 0 h 39"/>
                            <a:gd name="T20" fmla="*/ 0 w 25"/>
                            <a:gd name="T21" fmla="*/ 0 h 39"/>
                            <a:gd name="T22" fmla="*/ 0 w 25"/>
                            <a:gd name="T23" fmla="*/ 0 h 39"/>
                            <a:gd name="T24" fmla="*/ 0 w 25"/>
                            <a:gd name="T25" fmla="*/ 0 h 39"/>
                            <a:gd name="T26" fmla="*/ 0 w 25"/>
                            <a:gd name="T27" fmla="*/ 0 h 39"/>
                            <a:gd name="T28" fmla="*/ 0 w 25"/>
                            <a:gd name="T29" fmla="*/ 0 h 39"/>
                            <a:gd name="T30" fmla="*/ 0 w 25"/>
                            <a:gd name="T31" fmla="*/ 0 h 39"/>
                            <a:gd name="T32" fmla="*/ 0 w 25"/>
                            <a:gd name="T33" fmla="*/ 0 h 39"/>
                            <a:gd name="T34" fmla="*/ 0 w 25"/>
                            <a:gd name="T35" fmla="*/ 0 h 39"/>
                            <a:gd name="T36" fmla="*/ 0 w 25"/>
                            <a:gd name="T37" fmla="*/ 0 h 39"/>
                            <a:gd name="T38" fmla="*/ 0 w 25"/>
                            <a:gd name="T39" fmla="*/ 0 h 39"/>
                            <a:gd name="T40" fmla="*/ 0 w 25"/>
                            <a:gd name="T41" fmla="*/ 0 h 39"/>
                            <a:gd name="T42" fmla="*/ 0 w 25"/>
                            <a:gd name="T43" fmla="*/ 0 h 39"/>
                            <a:gd name="T44" fmla="*/ 0 w 25"/>
                            <a:gd name="T45" fmla="*/ 0 h 39"/>
                            <a:gd name="T46" fmla="*/ 0 w 25"/>
                            <a:gd name="T47" fmla="*/ 0 h 39"/>
                            <a:gd name="T48" fmla="*/ 0 w 25"/>
                            <a:gd name="T49" fmla="*/ 0 h 39"/>
                            <a:gd name="T50" fmla="*/ 0 w 25"/>
                            <a:gd name="T51" fmla="*/ 0 h 39"/>
                            <a:gd name="T52" fmla="*/ 0 w 25"/>
                            <a:gd name="T53" fmla="*/ 0 h 39"/>
                            <a:gd name="T54" fmla="*/ 0 w 25"/>
                            <a:gd name="T55" fmla="*/ 0 h 39"/>
                            <a:gd name="T56" fmla="*/ 0 w 25"/>
                            <a:gd name="T57" fmla="*/ 0 h 39"/>
                            <a:gd name="T58" fmla="*/ 0 w 25"/>
                            <a:gd name="T59" fmla="*/ 0 h 39"/>
                            <a:gd name="T60" fmla="*/ 0 w 25"/>
                            <a:gd name="T61" fmla="*/ 0 h 39"/>
                            <a:gd name="T62" fmla="*/ 0 w 25"/>
                            <a:gd name="T63" fmla="*/ 0 h 39"/>
                            <a:gd name="T64" fmla="*/ 0 w 25"/>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39"/>
                            <a:gd name="T101" fmla="*/ 25 w 25"/>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39">
                              <a:moveTo>
                                <a:pt x="0" y="28"/>
                              </a:moveTo>
                              <a:lnTo>
                                <a:pt x="0" y="31"/>
                              </a:lnTo>
                              <a:lnTo>
                                <a:pt x="0" y="33"/>
                              </a:lnTo>
                              <a:lnTo>
                                <a:pt x="4" y="33"/>
                              </a:lnTo>
                              <a:lnTo>
                                <a:pt x="4" y="36"/>
                              </a:lnTo>
                              <a:lnTo>
                                <a:pt x="6" y="36"/>
                              </a:lnTo>
                              <a:lnTo>
                                <a:pt x="6" y="39"/>
                              </a:lnTo>
                              <a:lnTo>
                                <a:pt x="10" y="39"/>
                              </a:lnTo>
                              <a:lnTo>
                                <a:pt x="13" y="39"/>
                              </a:lnTo>
                              <a:lnTo>
                                <a:pt x="16" y="39"/>
                              </a:lnTo>
                              <a:lnTo>
                                <a:pt x="19" y="36"/>
                              </a:lnTo>
                              <a:lnTo>
                                <a:pt x="22" y="36"/>
                              </a:lnTo>
                              <a:lnTo>
                                <a:pt x="22" y="33"/>
                              </a:lnTo>
                              <a:lnTo>
                                <a:pt x="25" y="33"/>
                              </a:lnTo>
                              <a:lnTo>
                                <a:pt x="25" y="31"/>
                              </a:lnTo>
                              <a:lnTo>
                                <a:pt x="25" y="17"/>
                              </a:lnTo>
                              <a:lnTo>
                                <a:pt x="25" y="11"/>
                              </a:lnTo>
                              <a:lnTo>
                                <a:pt x="25" y="9"/>
                              </a:lnTo>
                              <a:lnTo>
                                <a:pt x="22" y="5"/>
                              </a:lnTo>
                              <a:lnTo>
                                <a:pt x="22" y="3"/>
                              </a:lnTo>
                              <a:lnTo>
                                <a:pt x="19" y="3"/>
                              </a:lnTo>
                              <a:lnTo>
                                <a:pt x="16" y="3"/>
                              </a:lnTo>
                              <a:lnTo>
                                <a:pt x="16" y="0"/>
                              </a:lnTo>
                              <a:lnTo>
                                <a:pt x="13" y="0"/>
                              </a:lnTo>
                              <a:lnTo>
                                <a:pt x="10" y="0"/>
                              </a:lnTo>
                              <a:lnTo>
                                <a:pt x="6" y="3"/>
                              </a:lnTo>
                              <a:lnTo>
                                <a:pt x="4" y="3"/>
                              </a:lnTo>
                              <a:lnTo>
                                <a:pt x="4" y="5"/>
                              </a:lnTo>
                              <a:lnTo>
                                <a:pt x="0" y="9"/>
                              </a:lnTo>
                              <a:lnTo>
                                <a:pt x="0" y="14"/>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753" name="Line 232"/>
                        <p:cNvSpPr>
                          <a:spLocks noChangeShapeType="1"/>
                        </p:cNvSpPr>
                        <p:nvPr/>
                      </p:nvSpPr>
                      <p:spPr bwMode="auto">
                        <a:xfrm>
                          <a:off x="2951" y="1551"/>
                          <a:ext cx="1" cy="1"/>
                        </a:xfrm>
                        <a:prstGeom prst="line">
                          <a:avLst/>
                        </a:prstGeom>
                        <a:noFill/>
                        <a:ln w="28575">
                          <a:solidFill>
                            <a:schemeClr val="tx1"/>
                          </a:solidFill>
                          <a:round/>
                          <a:headEnd/>
                          <a:tailEnd/>
                        </a:ln>
                      </p:spPr>
                      <p:txBody>
                        <a:bodyPr/>
                        <a:lstStyle/>
                        <a:p>
                          <a:endParaRPr lang="fr-CA"/>
                        </a:p>
                      </p:txBody>
                    </p:sp>
                    <p:sp>
                      <p:nvSpPr>
                        <p:cNvPr id="122754" name="Freeform 233"/>
                        <p:cNvSpPr>
                          <a:spLocks/>
                        </p:cNvSpPr>
                        <p:nvPr/>
                      </p:nvSpPr>
                      <p:spPr bwMode="auto">
                        <a:xfrm>
                          <a:off x="2948" y="1551"/>
                          <a:ext cx="10" cy="5"/>
                        </a:xfrm>
                        <a:custGeom>
                          <a:avLst/>
                          <a:gdLst>
                            <a:gd name="T0" fmla="*/ 0 w 38"/>
                            <a:gd name="T1" fmla="*/ 0 h 22"/>
                            <a:gd name="T2" fmla="*/ 0 w 38"/>
                            <a:gd name="T3" fmla="*/ 0 h 22"/>
                            <a:gd name="T4" fmla="*/ 0 w 38"/>
                            <a:gd name="T5" fmla="*/ 0 h 22"/>
                            <a:gd name="T6" fmla="*/ 0 w 38"/>
                            <a:gd name="T7" fmla="*/ 0 h 22"/>
                            <a:gd name="T8" fmla="*/ 0 w 38"/>
                            <a:gd name="T9" fmla="*/ 0 h 22"/>
                            <a:gd name="T10" fmla="*/ 0 w 38"/>
                            <a:gd name="T11" fmla="*/ 0 h 22"/>
                            <a:gd name="T12" fmla="*/ 0 w 38"/>
                            <a:gd name="T13" fmla="*/ 0 h 22"/>
                            <a:gd name="T14" fmla="*/ 0 w 38"/>
                            <a:gd name="T15" fmla="*/ 0 h 22"/>
                            <a:gd name="T16" fmla="*/ 0 w 38"/>
                            <a:gd name="T17" fmla="*/ 0 h 22"/>
                            <a:gd name="T18" fmla="*/ 0 w 38"/>
                            <a:gd name="T19" fmla="*/ 0 h 22"/>
                            <a:gd name="T20" fmla="*/ 0 w 38"/>
                            <a:gd name="T21" fmla="*/ 0 h 22"/>
                            <a:gd name="T22" fmla="*/ 0 w 38"/>
                            <a:gd name="T23" fmla="*/ 0 h 22"/>
                            <a:gd name="T24" fmla="*/ 0 w 38"/>
                            <a:gd name="T25" fmla="*/ 0 h 22"/>
                            <a:gd name="T26" fmla="*/ 0 w 38"/>
                            <a:gd name="T27" fmla="*/ 0 h 22"/>
                            <a:gd name="T28" fmla="*/ 0 w 38"/>
                            <a:gd name="T29" fmla="*/ 0 h 22"/>
                            <a:gd name="T30" fmla="*/ 0 w 38"/>
                            <a:gd name="T31" fmla="*/ 0 h 22"/>
                            <a:gd name="T32" fmla="*/ 0 w 38"/>
                            <a:gd name="T33" fmla="*/ 0 h 22"/>
                            <a:gd name="T34" fmla="*/ 0 w 38"/>
                            <a:gd name="T35" fmla="*/ 0 h 22"/>
                            <a:gd name="T36" fmla="*/ 0 w 38"/>
                            <a:gd name="T37" fmla="*/ 0 h 22"/>
                            <a:gd name="T38" fmla="*/ 0 w 38"/>
                            <a:gd name="T39" fmla="*/ 0 h 22"/>
                            <a:gd name="T40" fmla="*/ 0 w 38"/>
                            <a:gd name="T41" fmla="*/ 0 h 22"/>
                            <a:gd name="T42" fmla="*/ 0 w 38"/>
                            <a:gd name="T43" fmla="*/ 0 h 22"/>
                            <a:gd name="T44" fmla="*/ 0 w 38"/>
                            <a:gd name="T45" fmla="*/ 0 h 22"/>
                            <a:gd name="T46" fmla="*/ 0 w 38"/>
                            <a:gd name="T47" fmla="*/ 0 h 22"/>
                            <a:gd name="T48" fmla="*/ 0 w 38"/>
                            <a:gd name="T49" fmla="*/ 0 h 22"/>
                            <a:gd name="T50" fmla="*/ 0 w 38"/>
                            <a:gd name="T51" fmla="*/ 0 h 22"/>
                            <a:gd name="T52" fmla="*/ 0 w 38"/>
                            <a:gd name="T53" fmla="*/ 0 h 22"/>
                            <a:gd name="T54" fmla="*/ 0 w 38"/>
                            <a:gd name="T55" fmla="*/ 0 h 22"/>
                            <a:gd name="T56" fmla="*/ 0 w 38"/>
                            <a:gd name="T57" fmla="*/ 0 h 22"/>
                            <a:gd name="T58" fmla="*/ 0 w 38"/>
                            <a:gd name="T59" fmla="*/ 0 h 22"/>
                            <a:gd name="T60" fmla="*/ 0 w 38"/>
                            <a:gd name="T61" fmla="*/ 0 h 22"/>
                            <a:gd name="T62" fmla="*/ 0 w 38"/>
                            <a:gd name="T63" fmla="*/ 0 h 22"/>
                            <a:gd name="T64" fmla="*/ 0 w 3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22"/>
                            <a:gd name="T101" fmla="*/ 38 w 38"/>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22">
                              <a:moveTo>
                                <a:pt x="13" y="0"/>
                              </a:moveTo>
                              <a:lnTo>
                                <a:pt x="10" y="0"/>
                              </a:lnTo>
                              <a:lnTo>
                                <a:pt x="6" y="3"/>
                              </a:lnTo>
                              <a:lnTo>
                                <a:pt x="4" y="3"/>
                              </a:lnTo>
                              <a:lnTo>
                                <a:pt x="4" y="5"/>
                              </a:lnTo>
                              <a:lnTo>
                                <a:pt x="0" y="9"/>
                              </a:lnTo>
                              <a:lnTo>
                                <a:pt x="0" y="11"/>
                              </a:lnTo>
                              <a:lnTo>
                                <a:pt x="0" y="14"/>
                              </a:lnTo>
                              <a:lnTo>
                                <a:pt x="0" y="17"/>
                              </a:lnTo>
                              <a:lnTo>
                                <a:pt x="4" y="20"/>
                              </a:lnTo>
                              <a:lnTo>
                                <a:pt x="6" y="22"/>
                              </a:lnTo>
                              <a:lnTo>
                                <a:pt x="10" y="22"/>
                              </a:lnTo>
                              <a:lnTo>
                                <a:pt x="22" y="22"/>
                              </a:lnTo>
                              <a:lnTo>
                                <a:pt x="28" y="22"/>
                              </a:lnTo>
                              <a:lnTo>
                                <a:pt x="32" y="22"/>
                              </a:lnTo>
                              <a:lnTo>
                                <a:pt x="34" y="22"/>
                              </a:lnTo>
                              <a:lnTo>
                                <a:pt x="34" y="20"/>
                              </a:lnTo>
                              <a:lnTo>
                                <a:pt x="38" y="20"/>
                              </a:lnTo>
                              <a:lnTo>
                                <a:pt x="38" y="17"/>
                              </a:lnTo>
                              <a:lnTo>
                                <a:pt x="38" y="14"/>
                              </a:lnTo>
                              <a:lnTo>
                                <a:pt x="38" y="11"/>
                              </a:lnTo>
                              <a:lnTo>
                                <a:pt x="38" y="9"/>
                              </a:lnTo>
                              <a:lnTo>
                                <a:pt x="38" y="5"/>
                              </a:lnTo>
                              <a:lnTo>
                                <a:pt x="34" y="3"/>
                              </a:lnTo>
                              <a:lnTo>
                                <a:pt x="32" y="3"/>
                              </a:lnTo>
                              <a:lnTo>
                                <a:pt x="25"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755" name="Line 234"/>
                        <p:cNvSpPr>
                          <a:spLocks noChangeShapeType="1"/>
                        </p:cNvSpPr>
                        <p:nvPr/>
                      </p:nvSpPr>
                      <p:spPr bwMode="auto">
                        <a:xfrm>
                          <a:off x="2951" y="1553"/>
                          <a:ext cx="1" cy="1"/>
                        </a:xfrm>
                        <a:prstGeom prst="line">
                          <a:avLst/>
                        </a:prstGeom>
                        <a:noFill/>
                        <a:ln w="28575">
                          <a:solidFill>
                            <a:schemeClr val="tx1"/>
                          </a:solidFill>
                          <a:round/>
                          <a:headEnd/>
                          <a:tailEnd/>
                        </a:ln>
                      </p:spPr>
                      <p:txBody>
                        <a:bodyPr/>
                        <a:lstStyle/>
                        <a:p>
                          <a:endParaRPr lang="fr-CA"/>
                        </a:p>
                      </p:txBody>
                    </p:sp>
                    <p:sp>
                      <p:nvSpPr>
                        <p:cNvPr id="122756" name="Freeform 235"/>
                        <p:cNvSpPr>
                          <a:spLocks/>
                        </p:cNvSpPr>
                        <p:nvPr/>
                      </p:nvSpPr>
                      <p:spPr bwMode="auto">
                        <a:xfrm>
                          <a:off x="2951" y="1548"/>
                          <a:ext cx="7" cy="8"/>
                        </a:xfrm>
                        <a:custGeom>
                          <a:avLst/>
                          <a:gdLst>
                            <a:gd name="T0" fmla="*/ 0 w 25"/>
                            <a:gd name="T1" fmla="*/ 0 h 36"/>
                            <a:gd name="T2" fmla="*/ 0 w 25"/>
                            <a:gd name="T3" fmla="*/ 0 h 36"/>
                            <a:gd name="T4" fmla="*/ 0 w 25"/>
                            <a:gd name="T5" fmla="*/ 0 h 36"/>
                            <a:gd name="T6" fmla="*/ 0 w 25"/>
                            <a:gd name="T7" fmla="*/ 0 h 36"/>
                            <a:gd name="T8" fmla="*/ 0 w 25"/>
                            <a:gd name="T9" fmla="*/ 0 h 36"/>
                            <a:gd name="T10" fmla="*/ 0 w 25"/>
                            <a:gd name="T11" fmla="*/ 0 h 36"/>
                            <a:gd name="T12" fmla="*/ 0 w 25"/>
                            <a:gd name="T13" fmla="*/ 0 h 36"/>
                            <a:gd name="T14" fmla="*/ 0 w 25"/>
                            <a:gd name="T15" fmla="*/ 0 h 36"/>
                            <a:gd name="T16" fmla="*/ 0 w 25"/>
                            <a:gd name="T17" fmla="*/ 0 h 36"/>
                            <a:gd name="T18" fmla="*/ 0 w 25"/>
                            <a:gd name="T19" fmla="*/ 0 h 36"/>
                            <a:gd name="T20" fmla="*/ 0 w 25"/>
                            <a:gd name="T21" fmla="*/ 0 h 36"/>
                            <a:gd name="T22" fmla="*/ 0 w 25"/>
                            <a:gd name="T23" fmla="*/ 0 h 36"/>
                            <a:gd name="T24" fmla="*/ 0 w 25"/>
                            <a:gd name="T25" fmla="*/ 0 h 36"/>
                            <a:gd name="T26" fmla="*/ 0 w 25"/>
                            <a:gd name="T27" fmla="*/ 0 h 36"/>
                            <a:gd name="T28" fmla="*/ 0 w 25"/>
                            <a:gd name="T29" fmla="*/ 0 h 36"/>
                            <a:gd name="T30" fmla="*/ 0 w 25"/>
                            <a:gd name="T31" fmla="*/ 0 h 36"/>
                            <a:gd name="T32" fmla="*/ 0 w 25"/>
                            <a:gd name="T33" fmla="*/ 0 h 36"/>
                            <a:gd name="T34" fmla="*/ 0 w 25"/>
                            <a:gd name="T35" fmla="*/ 0 h 36"/>
                            <a:gd name="T36" fmla="*/ 0 w 25"/>
                            <a:gd name="T37" fmla="*/ 0 h 36"/>
                            <a:gd name="T38" fmla="*/ 0 w 25"/>
                            <a:gd name="T39" fmla="*/ 0 h 36"/>
                            <a:gd name="T40" fmla="*/ 0 w 25"/>
                            <a:gd name="T41" fmla="*/ 0 h 36"/>
                            <a:gd name="T42" fmla="*/ 0 w 25"/>
                            <a:gd name="T43" fmla="*/ 0 h 36"/>
                            <a:gd name="T44" fmla="*/ 0 w 25"/>
                            <a:gd name="T45" fmla="*/ 0 h 36"/>
                            <a:gd name="T46" fmla="*/ 0 w 25"/>
                            <a:gd name="T47" fmla="*/ 0 h 36"/>
                            <a:gd name="T48" fmla="*/ 0 w 25"/>
                            <a:gd name="T49" fmla="*/ 0 h 36"/>
                            <a:gd name="T50" fmla="*/ 0 w 25"/>
                            <a:gd name="T51" fmla="*/ 0 h 36"/>
                            <a:gd name="T52" fmla="*/ 0 w 25"/>
                            <a:gd name="T53" fmla="*/ 0 h 36"/>
                            <a:gd name="T54" fmla="*/ 0 w 25"/>
                            <a:gd name="T55" fmla="*/ 0 h 36"/>
                            <a:gd name="T56" fmla="*/ 0 w 25"/>
                            <a:gd name="T57" fmla="*/ 0 h 36"/>
                            <a:gd name="T58" fmla="*/ 0 w 25"/>
                            <a:gd name="T59" fmla="*/ 0 h 36"/>
                            <a:gd name="T60" fmla="*/ 0 w 25"/>
                            <a:gd name="T61" fmla="*/ 0 h 36"/>
                            <a:gd name="T62" fmla="*/ 0 w 25"/>
                            <a:gd name="T63" fmla="*/ 0 h 36"/>
                            <a:gd name="T64" fmla="*/ 0 w 25"/>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36"/>
                            <a:gd name="T101" fmla="*/ 25 w 25"/>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36">
                              <a:moveTo>
                                <a:pt x="0" y="25"/>
                              </a:moveTo>
                              <a:lnTo>
                                <a:pt x="0" y="28"/>
                              </a:lnTo>
                              <a:lnTo>
                                <a:pt x="3" y="31"/>
                              </a:lnTo>
                              <a:lnTo>
                                <a:pt x="3" y="34"/>
                              </a:lnTo>
                              <a:lnTo>
                                <a:pt x="6" y="34"/>
                              </a:lnTo>
                              <a:lnTo>
                                <a:pt x="6" y="36"/>
                              </a:lnTo>
                              <a:lnTo>
                                <a:pt x="9" y="36"/>
                              </a:lnTo>
                              <a:lnTo>
                                <a:pt x="12" y="36"/>
                              </a:lnTo>
                              <a:lnTo>
                                <a:pt x="15" y="36"/>
                              </a:lnTo>
                              <a:lnTo>
                                <a:pt x="19" y="36"/>
                              </a:lnTo>
                              <a:lnTo>
                                <a:pt x="21" y="36"/>
                              </a:lnTo>
                              <a:lnTo>
                                <a:pt x="21" y="34"/>
                              </a:lnTo>
                              <a:lnTo>
                                <a:pt x="25" y="34"/>
                              </a:lnTo>
                              <a:lnTo>
                                <a:pt x="25" y="31"/>
                              </a:lnTo>
                              <a:lnTo>
                                <a:pt x="25" y="28"/>
                              </a:lnTo>
                              <a:lnTo>
                                <a:pt x="25" y="14"/>
                              </a:lnTo>
                              <a:lnTo>
                                <a:pt x="25" y="8"/>
                              </a:lnTo>
                              <a:lnTo>
                                <a:pt x="25" y="6"/>
                              </a:lnTo>
                              <a:lnTo>
                                <a:pt x="25" y="2"/>
                              </a:lnTo>
                              <a:lnTo>
                                <a:pt x="21" y="2"/>
                              </a:lnTo>
                              <a:lnTo>
                                <a:pt x="21" y="0"/>
                              </a:lnTo>
                              <a:lnTo>
                                <a:pt x="19" y="0"/>
                              </a:lnTo>
                              <a:lnTo>
                                <a:pt x="15" y="0"/>
                              </a:lnTo>
                              <a:lnTo>
                                <a:pt x="12" y="0"/>
                              </a:lnTo>
                              <a:lnTo>
                                <a:pt x="9" y="0"/>
                              </a:lnTo>
                              <a:lnTo>
                                <a:pt x="6" y="0"/>
                              </a:lnTo>
                              <a:lnTo>
                                <a:pt x="6" y="2"/>
                              </a:lnTo>
                              <a:lnTo>
                                <a:pt x="3" y="2"/>
                              </a:lnTo>
                              <a:lnTo>
                                <a:pt x="3" y="6"/>
                              </a:lnTo>
                              <a:lnTo>
                                <a:pt x="0" y="11"/>
                              </a:lnTo>
                              <a:lnTo>
                                <a:pt x="0" y="25"/>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757" name="Line 236"/>
                        <p:cNvSpPr>
                          <a:spLocks noChangeShapeType="1"/>
                        </p:cNvSpPr>
                        <p:nvPr/>
                      </p:nvSpPr>
                      <p:spPr bwMode="auto">
                        <a:xfrm>
                          <a:off x="2954" y="1548"/>
                          <a:ext cx="1" cy="1"/>
                        </a:xfrm>
                        <a:prstGeom prst="line">
                          <a:avLst/>
                        </a:prstGeom>
                        <a:noFill/>
                        <a:ln w="28575">
                          <a:solidFill>
                            <a:schemeClr val="tx1"/>
                          </a:solidFill>
                          <a:round/>
                          <a:headEnd/>
                          <a:tailEnd/>
                        </a:ln>
                      </p:spPr>
                      <p:txBody>
                        <a:bodyPr/>
                        <a:lstStyle/>
                        <a:p>
                          <a:endParaRPr lang="fr-CA"/>
                        </a:p>
                      </p:txBody>
                    </p:sp>
                    <p:sp>
                      <p:nvSpPr>
                        <p:cNvPr id="122758" name="Freeform 237"/>
                        <p:cNvSpPr>
                          <a:spLocks/>
                        </p:cNvSpPr>
                        <p:nvPr/>
                      </p:nvSpPr>
                      <p:spPr bwMode="auto">
                        <a:xfrm>
                          <a:off x="2951" y="1548"/>
                          <a:ext cx="10" cy="5"/>
                        </a:xfrm>
                        <a:custGeom>
                          <a:avLst/>
                          <a:gdLst>
                            <a:gd name="T0" fmla="*/ 0 w 41"/>
                            <a:gd name="T1" fmla="*/ 0 h 23"/>
                            <a:gd name="T2" fmla="*/ 0 w 41"/>
                            <a:gd name="T3" fmla="*/ 0 h 23"/>
                            <a:gd name="T4" fmla="*/ 0 w 41"/>
                            <a:gd name="T5" fmla="*/ 0 h 23"/>
                            <a:gd name="T6" fmla="*/ 0 w 41"/>
                            <a:gd name="T7" fmla="*/ 0 h 23"/>
                            <a:gd name="T8" fmla="*/ 0 w 41"/>
                            <a:gd name="T9" fmla="*/ 0 h 23"/>
                            <a:gd name="T10" fmla="*/ 0 w 41"/>
                            <a:gd name="T11" fmla="*/ 0 h 23"/>
                            <a:gd name="T12" fmla="*/ 0 w 41"/>
                            <a:gd name="T13" fmla="*/ 0 h 23"/>
                            <a:gd name="T14" fmla="*/ 0 w 41"/>
                            <a:gd name="T15" fmla="*/ 0 h 23"/>
                            <a:gd name="T16" fmla="*/ 0 w 41"/>
                            <a:gd name="T17" fmla="*/ 0 h 23"/>
                            <a:gd name="T18" fmla="*/ 0 w 41"/>
                            <a:gd name="T19" fmla="*/ 0 h 23"/>
                            <a:gd name="T20" fmla="*/ 0 w 41"/>
                            <a:gd name="T21" fmla="*/ 0 h 23"/>
                            <a:gd name="T22" fmla="*/ 0 w 41"/>
                            <a:gd name="T23" fmla="*/ 0 h 23"/>
                            <a:gd name="T24" fmla="*/ 0 w 41"/>
                            <a:gd name="T25" fmla="*/ 0 h 23"/>
                            <a:gd name="T26" fmla="*/ 0 w 41"/>
                            <a:gd name="T27" fmla="*/ 0 h 23"/>
                            <a:gd name="T28" fmla="*/ 0 w 41"/>
                            <a:gd name="T29" fmla="*/ 0 h 23"/>
                            <a:gd name="T30" fmla="*/ 0 w 41"/>
                            <a:gd name="T31" fmla="*/ 0 h 23"/>
                            <a:gd name="T32" fmla="*/ 0 w 41"/>
                            <a:gd name="T33" fmla="*/ 0 h 23"/>
                            <a:gd name="T34" fmla="*/ 0 w 41"/>
                            <a:gd name="T35" fmla="*/ 0 h 23"/>
                            <a:gd name="T36" fmla="*/ 0 w 41"/>
                            <a:gd name="T37" fmla="*/ 0 h 23"/>
                            <a:gd name="T38" fmla="*/ 0 w 41"/>
                            <a:gd name="T39" fmla="*/ 0 h 23"/>
                            <a:gd name="T40" fmla="*/ 0 w 41"/>
                            <a:gd name="T41" fmla="*/ 0 h 23"/>
                            <a:gd name="T42" fmla="*/ 0 w 41"/>
                            <a:gd name="T43" fmla="*/ 0 h 23"/>
                            <a:gd name="T44" fmla="*/ 0 w 41"/>
                            <a:gd name="T45" fmla="*/ 0 h 23"/>
                            <a:gd name="T46" fmla="*/ 0 w 41"/>
                            <a:gd name="T47" fmla="*/ 0 h 23"/>
                            <a:gd name="T48" fmla="*/ 0 w 41"/>
                            <a:gd name="T49" fmla="*/ 0 h 23"/>
                            <a:gd name="T50" fmla="*/ 0 w 41"/>
                            <a:gd name="T51" fmla="*/ 0 h 23"/>
                            <a:gd name="T52" fmla="*/ 0 w 41"/>
                            <a:gd name="T53" fmla="*/ 0 h 23"/>
                            <a:gd name="T54" fmla="*/ 0 w 41"/>
                            <a:gd name="T55" fmla="*/ 0 h 23"/>
                            <a:gd name="T56" fmla="*/ 0 w 41"/>
                            <a:gd name="T57" fmla="*/ 0 h 23"/>
                            <a:gd name="T58" fmla="*/ 0 w 41"/>
                            <a:gd name="T59" fmla="*/ 0 h 23"/>
                            <a:gd name="T60" fmla="*/ 0 w 41"/>
                            <a:gd name="T61" fmla="*/ 0 h 23"/>
                            <a:gd name="T62" fmla="*/ 0 w 41"/>
                            <a:gd name="T63" fmla="*/ 0 h 23"/>
                            <a:gd name="T64" fmla="*/ 0 w 41"/>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3"/>
                            <a:gd name="T101" fmla="*/ 41 w 41"/>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3">
                              <a:moveTo>
                                <a:pt x="12" y="0"/>
                              </a:moveTo>
                              <a:lnTo>
                                <a:pt x="12" y="0"/>
                              </a:lnTo>
                              <a:lnTo>
                                <a:pt x="9" y="0"/>
                              </a:lnTo>
                              <a:lnTo>
                                <a:pt x="6" y="0"/>
                              </a:lnTo>
                              <a:lnTo>
                                <a:pt x="6" y="2"/>
                              </a:lnTo>
                              <a:lnTo>
                                <a:pt x="3" y="2"/>
                              </a:lnTo>
                              <a:lnTo>
                                <a:pt x="3" y="6"/>
                              </a:lnTo>
                              <a:lnTo>
                                <a:pt x="0" y="8"/>
                              </a:lnTo>
                              <a:lnTo>
                                <a:pt x="0" y="11"/>
                              </a:lnTo>
                              <a:lnTo>
                                <a:pt x="3" y="14"/>
                              </a:lnTo>
                              <a:lnTo>
                                <a:pt x="3" y="17"/>
                              </a:lnTo>
                              <a:lnTo>
                                <a:pt x="6" y="17"/>
                              </a:lnTo>
                              <a:lnTo>
                                <a:pt x="6" y="19"/>
                              </a:lnTo>
                              <a:lnTo>
                                <a:pt x="9" y="19"/>
                              </a:lnTo>
                              <a:lnTo>
                                <a:pt x="12" y="23"/>
                              </a:lnTo>
                              <a:lnTo>
                                <a:pt x="25" y="23"/>
                              </a:lnTo>
                              <a:lnTo>
                                <a:pt x="32" y="23"/>
                              </a:lnTo>
                              <a:lnTo>
                                <a:pt x="32" y="19"/>
                              </a:lnTo>
                              <a:lnTo>
                                <a:pt x="34" y="19"/>
                              </a:lnTo>
                              <a:lnTo>
                                <a:pt x="38" y="17"/>
                              </a:lnTo>
                              <a:lnTo>
                                <a:pt x="41" y="14"/>
                              </a:lnTo>
                              <a:lnTo>
                                <a:pt x="41" y="11"/>
                              </a:lnTo>
                              <a:lnTo>
                                <a:pt x="41" y="8"/>
                              </a:lnTo>
                              <a:lnTo>
                                <a:pt x="41" y="6"/>
                              </a:lnTo>
                              <a:lnTo>
                                <a:pt x="38" y="2"/>
                              </a:lnTo>
                              <a:lnTo>
                                <a:pt x="34" y="0"/>
                              </a:lnTo>
                              <a:lnTo>
                                <a:pt x="32" y="0"/>
                              </a:lnTo>
                              <a:lnTo>
                                <a:pt x="25"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759" name="Line 238"/>
                        <p:cNvSpPr>
                          <a:spLocks noChangeShapeType="1"/>
                        </p:cNvSpPr>
                        <p:nvPr/>
                      </p:nvSpPr>
                      <p:spPr bwMode="auto">
                        <a:xfrm>
                          <a:off x="2955" y="1551"/>
                          <a:ext cx="1" cy="1"/>
                        </a:xfrm>
                        <a:prstGeom prst="line">
                          <a:avLst/>
                        </a:prstGeom>
                        <a:noFill/>
                        <a:ln w="28575">
                          <a:solidFill>
                            <a:schemeClr val="tx1"/>
                          </a:solidFill>
                          <a:round/>
                          <a:headEnd/>
                          <a:tailEnd/>
                        </a:ln>
                      </p:spPr>
                      <p:txBody>
                        <a:bodyPr/>
                        <a:lstStyle/>
                        <a:p>
                          <a:endParaRPr lang="fr-CA"/>
                        </a:p>
                      </p:txBody>
                    </p:sp>
                    <p:sp>
                      <p:nvSpPr>
                        <p:cNvPr id="122760" name="Freeform 239"/>
                        <p:cNvSpPr>
                          <a:spLocks/>
                        </p:cNvSpPr>
                        <p:nvPr/>
                      </p:nvSpPr>
                      <p:spPr bwMode="auto">
                        <a:xfrm>
                          <a:off x="2955" y="1545"/>
                          <a:ext cx="6" cy="8"/>
                        </a:xfrm>
                        <a:custGeom>
                          <a:avLst/>
                          <a:gdLst>
                            <a:gd name="T0" fmla="*/ 0 w 26"/>
                            <a:gd name="T1" fmla="*/ 0 h 40"/>
                            <a:gd name="T2" fmla="*/ 0 w 26"/>
                            <a:gd name="T3" fmla="*/ 0 h 40"/>
                            <a:gd name="T4" fmla="*/ 0 w 26"/>
                            <a:gd name="T5" fmla="*/ 0 h 40"/>
                            <a:gd name="T6" fmla="*/ 0 w 26"/>
                            <a:gd name="T7" fmla="*/ 0 h 40"/>
                            <a:gd name="T8" fmla="*/ 0 w 26"/>
                            <a:gd name="T9" fmla="*/ 0 h 40"/>
                            <a:gd name="T10" fmla="*/ 0 w 26"/>
                            <a:gd name="T11" fmla="*/ 0 h 40"/>
                            <a:gd name="T12" fmla="*/ 0 w 26"/>
                            <a:gd name="T13" fmla="*/ 0 h 40"/>
                            <a:gd name="T14" fmla="*/ 0 w 26"/>
                            <a:gd name="T15" fmla="*/ 0 h 40"/>
                            <a:gd name="T16" fmla="*/ 0 w 26"/>
                            <a:gd name="T17" fmla="*/ 0 h 40"/>
                            <a:gd name="T18" fmla="*/ 0 w 26"/>
                            <a:gd name="T19" fmla="*/ 0 h 40"/>
                            <a:gd name="T20" fmla="*/ 0 w 26"/>
                            <a:gd name="T21" fmla="*/ 0 h 40"/>
                            <a:gd name="T22" fmla="*/ 0 w 26"/>
                            <a:gd name="T23" fmla="*/ 0 h 40"/>
                            <a:gd name="T24" fmla="*/ 0 w 26"/>
                            <a:gd name="T25" fmla="*/ 0 h 40"/>
                            <a:gd name="T26" fmla="*/ 0 w 26"/>
                            <a:gd name="T27" fmla="*/ 0 h 40"/>
                            <a:gd name="T28" fmla="*/ 0 w 26"/>
                            <a:gd name="T29" fmla="*/ 0 h 40"/>
                            <a:gd name="T30" fmla="*/ 0 w 26"/>
                            <a:gd name="T31" fmla="*/ 0 h 40"/>
                            <a:gd name="T32" fmla="*/ 0 w 26"/>
                            <a:gd name="T33" fmla="*/ 0 h 40"/>
                            <a:gd name="T34" fmla="*/ 0 w 26"/>
                            <a:gd name="T35" fmla="*/ 0 h 40"/>
                            <a:gd name="T36" fmla="*/ 0 w 26"/>
                            <a:gd name="T37" fmla="*/ 0 h 40"/>
                            <a:gd name="T38" fmla="*/ 0 w 26"/>
                            <a:gd name="T39" fmla="*/ 0 h 40"/>
                            <a:gd name="T40" fmla="*/ 0 w 26"/>
                            <a:gd name="T41" fmla="*/ 0 h 40"/>
                            <a:gd name="T42" fmla="*/ 0 w 26"/>
                            <a:gd name="T43" fmla="*/ 0 h 40"/>
                            <a:gd name="T44" fmla="*/ 0 w 26"/>
                            <a:gd name="T45" fmla="*/ 0 h 40"/>
                            <a:gd name="T46" fmla="*/ 0 w 26"/>
                            <a:gd name="T47" fmla="*/ 0 h 40"/>
                            <a:gd name="T48" fmla="*/ 0 w 26"/>
                            <a:gd name="T49" fmla="*/ 0 h 40"/>
                            <a:gd name="T50" fmla="*/ 0 w 26"/>
                            <a:gd name="T51" fmla="*/ 0 h 40"/>
                            <a:gd name="T52" fmla="*/ 0 w 26"/>
                            <a:gd name="T53" fmla="*/ 0 h 40"/>
                            <a:gd name="T54" fmla="*/ 0 w 26"/>
                            <a:gd name="T55" fmla="*/ 0 h 40"/>
                            <a:gd name="T56" fmla="*/ 0 w 26"/>
                            <a:gd name="T57" fmla="*/ 0 h 40"/>
                            <a:gd name="T58" fmla="*/ 0 w 26"/>
                            <a:gd name="T59" fmla="*/ 0 h 40"/>
                            <a:gd name="T60" fmla="*/ 0 w 26"/>
                            <a:gd name="T61" fmla="*/ 0 h 40"/>
                            <a:gd name="T62" fmla="*/ 0 w 26"/>
                            <a:gd name="T63" fmla="*/ 0 h 40"/>
                            <a:gd name="T64" fmla="*/ 0 w 26"/>
                            <a:gd name="T65" fmla="*/ 0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40"/>
                            <a:gd name="T101" fmla="*/ 26 w 26"/>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40">
                              <a:moveTo>
                                <a:pt x="0" y="28"/>
                              </a:moveTo>
                              <a:lnTo>
                                <a:pt x="0" y="28"/>
                              </a:lnTo>
                              <a:lnTo>
                                <a:pt x="0" y="31"/>
                              </a:lnTo>
                              <a:lnTo>
                                <a:pt x="4" y="34"/>
                              </a:lnTo>
                              <a:lnTo>
                                <a:pt x="6" y="36"/>
                              </a:lnTo>
                              <a:lnTo>
                                <a:pt x="10" y="40"/>
                              </a:lnTo>
                              <a:lnTo>
                                <a:pt x="13" y="40"/>
                              </a:lnTo>
                              <a:lnTo>
                                <a:pt x="17" y="40"/>
                              </a:lnTo>
                              <a:lnTo>
                                <a:pt x="17" y="36"/>
                              </a:lnTo>
                              <a:lnTo>
                                <a:pt x="19" y="36"/>
                              </a:lnTo>
                              <a:lnTo>
                                <a:pt x="23" y="34"/>
                              </a:lnTo>
                              <a:lnTo>
                                <a:pt x="26" y="31"/>
                              </a:lnTo>
                              <a:lnTo>
                                <a:pt x="26" y="28"/>
                              </a:lnTo>
                              <a:lnTo>
                                <a:pt x="26" y="14"/>
                              </a:lnTo>
                              <a:lnTo>
                                <a:pt x="26" y="8"/>
                              </a:lnTo>
                              <a:lnTo>
                                <a:pt x="26" y="6"/>
                              </a:lnTo>
                              <a:lnTo>
                                <a:pt x="23" y="6"/>
                              </a:lnTo>
                              <a:lnTo>
                                <a:pt x="23" y="2"/>
                              </a:lnTo>
                              <a:lnTo>
                                <a:pt x="19" y="2"/>
                              </a:lnTo>
                              <a:lnTo>
                                <a:pt x="17" y="0"/>
                              </a:lnTo>
                              <a:lnTo>
                                <a:pt x="13" y="0"/>
                              </a:lnTo>
                              <a:lnTo>
                                <a:pt x="10" y="0"/>
                              </a:lnTo>
                              <a:lnTo>
                                <a:pt x="6" y="0"/>
                              </a:lnTo>
                              <a:lnTo>
                                <a:pt x="6" y="2"/>
                              </a:lnTo>
                              <a:lnTo>
                                <a:pt x="4" y="2"/>
                              </a:lnTo>
                              <a:lnTo>
                                <a:pt x="4" y="6"/>
                              </a:lnTo>
                              <a:lnTo>
                                <a:pt x="0" y="6"/>
                              </a:lnTo>
                              <a:lnTo>
                                <a:pt x="0" y="14"/>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761" name="Line 240"/>
                        <p:cNvSpPr>
                          <a:spLocks noChangeShapeType="1"/>
                        </p:cNvSpPr>
                        <p:nvPr/>
                      </p:nvSpPr>
                      <p:spPr bwMode="auto">
                        <a:xfrm>
                          <a:off x="2958" y="1545"/>
                          <a:ext cx="1" cy="1"/>
                        </a:xfrm>
                        <a:prstGeom prst="line">
                          <a:avLst/>
                        </a:prstGeom>
                        <a:noFill/>
                        <a:ln w="28575">
                          <a:solidFill>
                            <a:schemeClr val="tx1"/>
                          </a:solidFill>
                          <a:round/>
                          <a:headEnd/>
                          <a:tailEnd/>
                        </a:ln>
                      </p:spPr>
                      <p:txBody>
                        <a:bodyPr/>
                        <a:lstStyle/>
                        <a:p>
                          <a:endParaRPr lang="fr-CA"/>
                        </a:p>
                      </p:txBody>
                    </p:sp>
                    <p:sp>
                      <p:nvSpPr>
                        <p:cNvPr id="122762" name="Freeform 241"/>
                        <p:cNvSpPr>
                          <a:spLocks/>
                        </p:cNvSpPr>
                        <p:nvPr/>
                      </p:nvSpPr>
                      <p:spPr bwMode="auto">
                        <a:xfrm>
                          <a:off x="2955" y="1545"/>
                          <a:ext cx="17" cy="5"/>
                        </a:xfrm>
                        <a:custGeom>
                          <a:avLst/>
                          <a:gdLst>
                            <a:gd name="T0" fmla="*/ 0 w 68"/>
                            <a:gd name="T1" fmla="*/ 0 h 23"/>
                            <a:gd name="T2" fmla="*/ 0 w 68"/>
                            <a:gd name="T3" fmla="*/ 0 h 23"/>
                            <a:gd name="T4" fmla="*/ 0 w 68"/>
                            <a:gd name="T5" fmla="*/ 0 h 23"/>
                            <a:gd name="T6" fmla="*/ 0 w 68"/>
                            <a:gd name="T7" fmla="*/ 0 h 23"/>
                            <a:gd name="T8" fmla="*/ 0 w 68"/>
                            <a:gd name="T9" fmla="*/ 0 h 23"/>
                            <a:gd name="T10" fmla="*/ 0 w 68"/>
                            <a:gd name="T11" fmla="*/ 0 h 23"/>
                            <a:gd name="T12" fmla="*/ 0 w 68"/>
                            <a:gd name="T13" fmla="*/ 0 h 23"/>
                            <a:gd name="T14" fmla="*/ 0 w 68"/>
                            <a:gd name="T15" fmla="*/ 0 h 23"/>
                            <a:gd name="T16" fmla="*/ 0 w 68"/>
                            <a:gd name="T17" fmla="*/ 0 h 23"/>
                            <a:gd name="T18" fmla="*/ 0 w 68"/>
                            <a:gd name="T19" fmla="*/ 0 h 23"/>
                            <a:gd name="T20" fmla="*/ 0 w 68"/>
                            <a:gd name="T21" fmla="*/ 0 h 23"/>
                            <a:gd name="T22" fmla="*/ 0 w 68"/>
                            <a:gd name="T23" fmla="*/ 0 h 23"/>
                            <a:gd name="T24" fmla="*/ 0 w 68"/>
                            <a:gd name="T25" fmla="*/ 0 h 23"/>
                            <a:gd name="T26" fmla="*/ 0 w 68"/>
                            <a:gd name="T27" fmla="*/ 0 h 23"/>
                            <a:gd name="T28" fmla="*/ 0 w 68"/>
                            <a:gd name="T29" fmla="*/ 0 h 23"/>
                            <a:gd name="T30" fmla="*/ 0 w 68"/>
                            <a:gd name="T31" fmla="*/ 0 h 23"/>
                            <a:gd name="T32" fmla="*/ 0 w 68"/>
                            <a:gd name="T33" fmla="*/ 0 h 23"/>
                            <a:gd name="T34" fmla="*/ 0 w 68"/>
                            <a:gd name="T35" fmla="*/ 0 h 23"/>
                            <a:gd name="T36" fmla="*/ 0 w 68"/>
                            <a:gd name="T37" fmla="*/ 0 h 23"/>
                            <a:gd name="T38" fmla="*/ 0 w 68"/>
                            <a:gd name="T39" fmla="*/ 0 h 23"/>
                            <a:gd name="T40" fmla="*/ 0 w 68"/>
                            <a:gd name="T41" fmla="*/ 0 h 23"/>
                            <a:gd name="T42" fmla="*/ 0 w 68"/>
                            <a:gd name="T43" fmla="*/ 0 h 23"/>
                            <a:gd name="T44" fmla="*/ 0 w 68"/>
                            <a:gd name="T45" fmla="*/ 0 h 23"/>
                            <a:gd name="T46" fmla="*/ 0 w 68"/>
                            <a:gd name="T47" fmla="*/ 0 h 23"/>
                            <a:gd name="T48" fmla="*/ 0 w 68"/>
                            <a:gd name="T49" fmla="*/ 0 h 23"/>
                            <a:gd name="T50" fmla="*/ 0 w 68"/>
                            <a:gd name="T51" fmla="*/ 0 h 23"/>
                            <a:gd name="T52" fmla="*/ 0 w 68"/>
                            <a:gd name="T53" fmla="*/ 0 h 23"/>
                            <a:gd name="T54" fmla="*/ 0 w 68"/>
                            <a:gd name="T55" fmla="*/ 0 h 23"/>
                            <a:gd name="T56" fmla="*/ 0 w 68"/>
                            <a:gd name="T57" fmla="*/ 0 h 23"/>
                            <a:gd name="T58" fmla="*/ 0 w 68"/>
                            <a:gd name="T59" fmla="*/ 0 h 23"/>
                            <a:gd name="T60" fmla="*/ 0 w 68"/>
                            <a:gd name="T61" fmla="*/ 0 h 23"/>
                            <a:gd name="T62" fmla="*/ 0 w 68"/>
                            <a:gd name="T63" fmla="*/ 0 h 23"/>
                            <a:gd name="T64" fmla="*/ 0 w 68"/>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8"/>
                            <a:gd name="T100" fmla="*/ 0 h 23"/>
                            <a:gd name="T101" fmla="*/ 68 w 68"/>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8" h="23">
                              <a:moveTo>
                                <a:pt x="13" y="0"/>
                              </a:moveTo>
                              <a:lnTo>
                                <a:pt x="10" y="0"/>
                              </a:lnTo>
                              <a:lnTo>
                                <a:pt x="6" y="0"/>
                              </a:lnTo>
                              <a:lnTo>
                                <a:pt x="6" y="2"/>
                              </a:lnTo>
                              <a:lnTo>
                                <a:pt x="4" y="2"/>
                              </a:lnTo>
                              <a:lnTo>
                                <a:pt x="4" y="6"/>
                              </a:lnTo>
                              <a:lnTo>
                                <a:pt x="0" y="6"/>
                              </a:lnTo>
                              <a:lnTo>
                                <a:pt x="0" y="8"/>
                              </a:lnTo>
                              <a:lnTo>
                                <a:pt x="0" y="11"/>
                              </a:lnTo>
                              <a:lnTo>
                                <a:pt x="0" y="14"/>
                              </a:lnTo>
                              <a:lnTo>
                                <a:pt x="0" y="17"/>
                              </a:lnTo>
                              <a:lnTo>
                                <a:pt x="4" y="17"/>
                              </a:lnTo>
                              <a:lnTo>
                                <a:pt x="4" y="19"/>
                              </a:lnTo>
                              <a:lnTo>
                                <a:pt x="6" y="19"/>
                              </a:lnTo>
                              <a:lnTo>
                                <a:pt x="6" y="23"/>
                              </a:lnTo>
                              <a:lnTo>
                                <a:pt x="10" y="23"/>
                              </a:lnTo>
                              <a:lnTo>
                                <a:pt x="52" y="23"/>
                              </a:lnTo>
                              <a:lnTo>
                                <a:pt x="58" y="23"/>
                              </a:lnTo>
                              <a:lnTo>
                                <a:pt x="62" y="23"/>
                              </a:lnTo>
                              <a:lnTo>
                                <a:pt x="65" y="19"/>
                              </a:lnTo>
                              <a:lnTo>
                                <a:pt x="68" y="17"/>
                              </a:lnTo>
                              <a:lnTo>
                                <a:pt x="68" y="14"/>
                              </a:lnTo>
                              <a:lnTo>
                                <a:pt x="68" y="11"/>
                              </a:lnTo>
                              <a:lnTo>
                                <a:pt x="68" y="8"/>
                              </a:lnTo>
                              <a:lnTo>
                                <a:pt x="68" y="6"/>
                              </a:lnTo>
                              <a:lnTo>
                                <a:pt x="65" y="2"/>
                              </a:lnTo>
                              <a:lnTo>
                                <a:pt x="62" y="0"/>
                              </a:lnTo>
                              <a:lnTo>
                                <a:pt x="55"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763" name="Line 242"/>
                        <p:cNvSpPr>
                          <a:spLocks noChangeShapeType="1"/>
                        </p:cNvSpPr>
                        <p:nvPr/>
                      </p:nvSpPr>
                      <p:spPr bwMode="auto">
                        <a:xfrm>
                          <a:off x="2966" y="1547"/>
                          <a:ext cx="1" cy="1"/>
                        </a:xfrm>
                        <a:prstGeom prst="line">
                          <a:avLst/>
                        </a:prstGeom>
                        <a:noFill/>
                        <a:ln w="28575">
                          <a:solidFill>
                            <a:schemeClr val="tx1"/>
                          </a:solidFill>
                          <a:round/>
                          <a:headEnd/>
                          <a:tailEnd/>
                        </a:ln>
                      </p:spPr>
                      <p:txBody>
                        <a:bodyPr/>
                        <a:lstStyle/>
                        <a:p>
                          <a:endParaRPr lang="fr-CA"/>
                        </a:p>
                      </p:txBody>
                    </p:sp>
                    <p:sp>
                      <p:nvSpPr>
                        <p:cNvPr id="122764" name="Freeform 243"/>
                        <p:cNvSpPr>
                          <a:spLocks/>
                        </p:cNvSpPr>
                        <p:nvPr/>
                      </p:nvSpPr>
                      <p:spPr bwMode="auto">
                        <a:xfrm>
                          <a:off x="2966" y="1542"/>
                          <a:ext cx="6" cy="8"/>
                        </a:xfrm>
                        <a:custGeom>
                          <a:avLst/>
                          <a:gdLst>
                            <a:gd name="T0" fmla="*/ 0 w 25"/>
                            <a:gd name="T1" fmla="*/ 0 h 40"/>
                            <a:gd name="T2" fmla="*/ 0 w 25"/>
                            <a:gd name="T3" fmla="*/ 0 h 40"/>
                            <a:gd name="T4" fmla="*/ 0 w 25"/>
                            <a:gd name="T5" fmla="*/ 0 h 40"/>
                            <a:gd name="T6" fmla="*/ 0 w 25"/>
                            <a:gd name="T7" fmla="*/ 0 h 40"/>
                            <a:gd name="T8" fmla="*/ 0 w 25"/>
                            <a:gd name="T9" fmla="*/ 0 h 40"/>
                            <a:gd name="T10" fmla="*/ 0 w 25"/>
                            <a:gd name="T11" fmla="*/ 0 h 40"/>
                            <a:gd name="T12" fmla="*/ 0 w 25"/>
                            <a:gd name="T13" fmla="*/ 0 h 40"/>
                            <a:gd name="T14" fmla="*/ 0 w 25"/>
                            <a:gd name="T15" fmla="*/ 0 h 40"/>
                            <a:gd name="T16" fmla="*/ 0 w 25"/>
                            <a:gd name="T17" fmla="*/ 0 h 40"/>
                            <a:gd name="T18" fmla="*/ 0 w 25"/>
                            <a:gd name="T19" fmla="*/ 0 h 40"/>
                            <a:gd name="T20" fmla="*/ 0 w 25"/>
                            <a:gd name="T21" fmla="*/ 0 h 40"/>
                            <a:gd name="T22" fmla="*/ 0 w 25"/>
                            <a:gd name="T23" fmla="*/ 0 h 40"/>
                            <a:gd name="T24" fmla="*/ 0 w 25"/>
                            <a:gd name="T25" fmla="*/ 0 h 40"/>
                            <a:gd name="T26" fmla="*/ 0 w 25"/>
                            <a:gd name="T27" fmla="*/ 0 h 40"/>
                            <a:gd name="T28" fmla="*/ 0 w 25"/>
                            <a:gd name="T29" fmla="*/ 0 h 40"/>
                            <a:gd name="T30" fmla="*/ 0 w 25"/>
                            <a:gd name="T31" fmla="*/ 0 h 40"/>
                            <a:gd name="T32" fmla="*/ 0 w 25"/>
                            <a:gd name="T33" fmla="*/ 0 h 40"/>
                            <a:gd name="T34" fmla="*/ 0 w 25"/>
                            <a:gd name="T35" fmla="*/ 0 h 40"/>
                            <a:gd name="T36" fmla="*/ 0 w 25"/>
                            <a:gd name="T37" fmla="*/ 0 h 40"/>
                            <a:gd name="T38" fmla="*/ 0 w 25"/>
                            <a:gd name="T39" fmla="*/ 0 h 40"/>
                            <a:gd name="T40" fmla="*/ 0 w 25"/>
                            <a:gd name="T41" fmla="*/ 0 h 40"/>
                            <a:gd name="T42" fmla="*/ 0 w 25"/>
                            <a:gd name="T43" fmla="*/ 0 h 40"/>
                            <a:gd name="T44" fmla="*/ 0 w 25"/>
                            <a:gd name="T45" fmla="*/ 0 h 40"/>
                            <a:gd name="T46" fmla="*/ 0 w 25"/>
                            <a:gd name="T47" fmla="*/ 0 h 40"/>
                            <a:gd name="T48" fmla="*/ 0 w 25"/>
                            <a:gd name="T49" fmla="*/ 0 h 40"/>
                            <a:gd name="T50" fmla="*/ 0 w 25"/>
                            <a:gd name="T51" fmla="*/ 0 h 40"/>
                            <a:gd name="T52" fmla="*/ 0 w 25"/>
                            <a:gd name="T53" fmla="*/ 0 h 40"/>
                            <a:gd name="T54" fmla="*/ 0 w 25"/>
                            <a:gd name="T55" fmla="*/ 0 h 40"/>
                            <a:gd name="T56" fmla="*/ 0 w 25"/>
                            <a:gd name="T57" fmla="*/ 0 h 40"/>
                            <a:gd name="T58" fmla="*/ 0 w 25"/>
                            <a:gd name="T59" fmla="*/ 0 h 40"/>
                            <a:gd name="T60" fmla="*/ 0 w 25"/>
                            <a:gd name="T61" fmla="*/ 0 h 40"/>
                            <a:gd name="T62" fmla="*/ 0 w 25"/>
                            <a:gd name="T63" fmla="*/ 0 h 40"/>
                            <a:gd name="T64" fmla="*/ 0 w 25"/>
                            <a:gd name="T65" fmla="*/ 0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40"/>
                            <a:gd name="T101" fmla="*/ 25 w 25"/>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40">
                              <a:moveTo>
                                <a:pt x="0" y="28"/>
                              </a:moveTo>
                              <a:lnTo>
                                <a:pt x="2" y="31"/>
                              </a:lnTo>
                              <a:lnTo>
                                <a:pt x="2" y="34"/>
                              </a:lnTo>
                              <a:lnTo>
                                <a:pt x="6" y="36"/>
                              </a:lnTo>
                              <a:lnTo>
                                <a:pt x="9" y="40"/>
                              </a:lnTo>
                              <a:lnTo>
                                <a:pt x="12" y="40"/>
                              </a:lnTo>
                              <a:lnTo>
                                <a:pt x="15" y="40"/>
                              </a:lnTo>
                              <a:lnTo>
                                <a:pt x="19" y="40"/>
                              </a:lnTo>
                              <a:lnTo>
                                <a:pt x="22" y="36"/>
                              </a:lnTo>
                              <a:lnTo>
                                <a:pt x="25" y="34"/>
                              </a:lnTo>
                              <a:lnTo>
                                <a:pt x="25" y="31"/>
                              </a:lnTo>
                              <a:lnTo>
                                <a:pt x="25" y="17"/>
                              </a:lnTo>
                              <a:lnTo>
                                <a:pt x="25" y="12"/>
                              </a:lnTo>
                              <a:lnTo>
                                <a:pt x="25" y="8"/>
                              </a:lnTo>
                              <a:lnTo>
                                <a:pt x="25" y="6"/>
                              </a:lnTo>
                              <a:lnTo>
                                <a:pt x="22" y="3"/>
                              </a:lnTo>
                              <a:lnTo>
                                <a:pt x="19" y="3"/>
                              </a:lnTo>
                              <a:lnTo>
                                <a:pt x="15" y="0"/>
                              </a:lnTo>
                              <a:lnTo>
                                <a:pt x="12" y="0"/>
                              </a:lnTo>
                              <a:lnTo>
                                <a:pt x="9" y="3"/>
                              </a:lnTo>
                              <a:lnTo>
                                <a:pt x="6" y="3"/>
                              </a:lnTo>
                              <a:lnTo>
                                <a:pt x="2" y="6"/>
                              </a:lnTo>
                              <a:lnTo>
                                <a:pt x="2" y="8"/>
                              </a:lnTo>
                              <a:lnTo>
                                <a:pt x="0" y="14"/>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765" name="Line 244"/>
                        <p:cNvSpPr>
                          <a:spLocks noChangeShapeType="1"/>
                        </p:cNvSpPr>
                        <p:nvPr/>
                      </p:nvSpPr>
                      <p:spPr bwMode="auto">
                        <a:xfrm>
                          <a:off x="2969" y="1542"/>
                          <a:ext cx="1" cy="1"/>
                        </a:xfrm>
                        <a:prstGeom prst="line">
                          <a:avLst/>
                        </a:prstGeom>
                        <a:noFill/>
                        <a:ln w="28575">
                          <a:solidFill>
                            <a:schemeClr val="tx1"/>
                          </a:solidFill>
                          <a:round/>
                          <a:headEnd/>
                          <a:tailEnd/>
                        </a:ln>
                      </p:spPr>
                      <p:txBody>
                        <a:bodyPr/>
                        <a:lstStyle/>
                        <a:p>
                          <a:endParaRPr lang="fr-CA"/>
                        </a:p>
                      </p:txBody>
                    </p:sp>
                    <p:sp>
                      <p:nvSpPr>
                        <p:cNvPr id="122766" name="Freeform 245"/>
                        <p:cNvSpPr>
                          <a:spLocks/>
                        </p:cNvSpPr>
                        <p:nvPr/>
                      </p:nvSpPr>
                      <p:spPr bwMode="auto">
                        <a:xfrm>
                          <a:off x="2966" y="1542"/>
                          <a:ext cx="10" cy="4"/>
                        </a:xfrm>
                        <a:custGeom>
                          <a:avLst/>
                          <a:gdLst>
                            <a:gd name="T0" fmla="*/ 0 w 41"/>
                            <a:gd name="T1" fmla="*/ 0 h 23"/>
                            <a:gd name="T2" fmla="*/ 0 w 41"/>
                            <a:gd name="T3" fmla="*/ 0 h 23"/>
                            <a:gd name="T4" fmla="*/ 0 w 41"/>
                            <a:gd name="T5" fmla="*/ 0 h 23"/>
                            <a:gd name="T6" fmla="*/ 0 w 41"/>
                            <a:gd name="T7" fmla="*/ 0 h 23"/>
                            <a:gd name="T8" fmla="*/ 0 w 41"/>
                            <a:gd name="T9" fmla="*/ 0 h 23"/>
                            <a:gd name="T10" fmla="*/ 0 w 41"/>
                            <a:gd name="T11" fmla="*/ 0 h 23"/>
                            <a:gd name="T12" fmla="*/ 0 w 41"/>
                            <a:gd name="T13" fmla="*/ 0 h 23"/>
                            <a:gd name="T14" fmla="*/ 0 w 41"/>
                            <a:gd name="T15" fmla="*/ 0 h 23"/>
                            <a:gd name="T16" fmla="*/ 0 w 41"/>
                            <a:gd name="T17" fmla="*/ 0 h 23"/>
                            <a:gd name="T18" fmla="*/ 0 w 41"/>
                            <a:gd name="T19" fmla="*/ 0 h 23"/>
                            <a:gd name="T20" fmla="*/ 0 w 41"/>
                            <a:gd name="T21" fmla="*/ 0 h 23"/>
                            <a:gd name="T22" fmla="*/ 0 w 41"/>
                            <a:gd name="T23" fmla="*/ 0 h 23"/>
                            <a:gd name="T24" fmla="*/ 0 w 41"/>
                            <a:gd name="T25" fmla="*/ 0 h 23"/>
                            <a:gd name="T26" fmla="*/ 0 w 41"/>
                            <a:gd name="T27" fmla="*/ 0 h 23"/>
                            <a:gd name="T28" fmla="*/ 0 w 41"/>
                            <a:gd name="T29" fmla="*/ 0 h 23"/>
                            <a:gd name="T30" fmla="*/ 0 w 41"/>
                            <a:gd name="T31" fmla="*/ 0 h 23"/>
                            <a:gd name="T32" fmla="*/ 0 w 41"/>
                            <a:gd name="T33" fmla="*/ 0 h 23"/>
                            <a:gd name="T34" fmla="*/ 0 w 41"/>
                            <a:gd name="T35" fmla="*/ 0 h 23"/>
                            <a:gd name="T36" fmla="*/ 0 w 41"/>
                            <a:gd name="T37" fmla="*/ 0 h 23"/>
                            <a:gd name="T38" fmla="*/ 0 w 41"/>
                            <a:gd name="T39" fmla="*/ 0 h 23"/>
                            <a:gd name="T40" fmla="*/ 0 w 41"/>
                            <a:gd name="T41" fmla="*/ 0 h 23"/>
                            <a:gd name="T42" fmla="*/ 0 w 41"/>
                            <a:gd name="T43" fmla="*/ 0 h 23"/>
                            <a:gd name="T44" fmla="*/ 0 w 41"/>
                            <a:gd name="T45" fmla="*/ 0 h 23"/>
                            <a:gd name="T46" fmla="*/ 0 w 41"/>
                            <a:gd name="T47" fmla="*/ 0 h 23"/>
                            <a:gd name="T48" fmla="*/ 0 w 41"/>
                            <a:gd name="T49" fmla="*/ 0 h 23"/>
                            <a:gd name="T50" fmla="*/ 0 w 41"/>
                            <a:gd name="T51" fmla="*/ 0 h 23"/>
                            <a:gd name="T52" fmla="*/ 0 w 41"/>
                            <a:gd name="T53" fmla="*/ 0 h 23"/>
                            <a:gd name="T54" fmla="*/ 0 w 41"/>
                            <a:gd name="T55" fmla="*/ 0 h 23"/>
                            <a:gd name="T56" fmla="*/ 0 w 41"/>
                            <a:gd name="T57" fmla="*/ 0 h 23"/>
                            <a:gd name="T58" fmla="*/ 0 w 41"/>
                            <a:gd name="T59" fmla="*/ 0 h 23"/>
                            <a:gd name="T60" fmla="*/ 0 w 41"/>
                            <a:gd name="T61" fmla="*/ 0 h 23"/>
                            <a:gd name="T62" fmla="*/ 0 w 41"/>
                            <a:gd name="T63" fmla="*/ 0 h 23"/>
                            <a:gd name="T64" fmla="*/ 0 w 41"/>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3"/>
                            <a:gd name="T101" fmla="*/ 41 w 41"/>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3">
                              <a:moveTo>
                                <a:pt x="12" y="0"/>
                              </a:moveTo>
                              <a:lnTo>
                                <a:pt x="12" y="0"/>
                              </a:lnTo>
                              <a:lnTo>
                                <a:pt x="9" y="3"/>
                              </a:lnTo>
                              <a:lnTo>
                                <a:pt x="6" y="3"/>
                              </a:lnTo>
                              <a:lnTo>
                                <a:pt x="2" y="6"/>
                              </a:lnTo>
                              <a:lnTo>
                                <a:pt x="2" y="8"/>
                              </a:lnTo>
                              <a:lnTo>
                                <a:pt x="2" y="12"/>
                              </a:lnTo>
                              <a:lnTo>
                                <a:pt x="0" y="12"/>
                              </a:lnTo>
                              <a:lnTo>
                                <a:pt x="2" y="14"/>
                              </a:lnTo>
                              <a:lnTo>
                                <a:pt x="2" y="17"/>
                              </a:lnTo>
                              <a:lnTo>
                                <a:pt x="2" y="19"/>
                              </a:lnTo>
                              <a:lnTo>
                                <a:pt x="6" y="19"/>
                              </a:lnTo>
                              <a:lnTo>
                                <a:pt x="6" y="23"/>
                              </a:lnTo>
                              <a:lnTo>
                                <a:pt x="9" y="23"/>
                              </a:lnTo>
                              <a:lnTo>
                                <a:pt x="12" y="23"/>
                              </a:lnTo>
                              <a:lnTo>
                                <a:pt x="25" y="23"/>
                              </a:lnTo>
                              <a:lnTo>
                                <a:pt x="32" y="23"/>
                              </a:lnTo>
                              <a:lnTo>
                                <a:pt x="34" y="23"/>
                              </a:lnTo>
                              <a:lnTo>
                                <a:pt x="38" y="19"/>
                              </a:lnTo>
                              <a:lnTo>
                                <a:pt x="41" y="17"/>
                              </a:lnTo>
                              <a:lnTo>
                                <a:pt x="41" y="14"/>
                              </a:lnTo>
                              <a:lnTo>
                                <a:pt x="41" y="12"/>
                              </a:lnTo>
                              <a:lnTo>
                                <a:pt x="41" y="8"/>
                              </a:lnTo>
                              <a:lnTo>
                                <a:pt x="38" y="6"/>
                              </a:lnTo>
                              <a:lnTo>
                                <a:pt x="38" y="3"/>
                              </a:lnTo>
                              <a:lnTo>
                                <a:pt x="34" y="3"/>
                              </a:lnTo>
                              <a:lnTo>
                                <a:pt x="25"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767" name="Line 246"/>
                        <p:cNvSpPr>
                          <a:spLocks noChangeShapeType="1"/>
                        </p:cNvSpPr>
                        <p:nvPr/>
                      </p:nvSpPr>
                      <p:spPr bwMode="auto">
                        <a:xfrm>
                          <a:off x="2970" y="1544"/>
                          <a:ext cx="1" cy="1"/>
                        </a:xfrm>
                        <a:prstGeom prst="line">
                          <a:avLst/>
                        </a:prstGeom>
                        <a:noFill/>
                        <a:ln w="28575">
                          <a:solidFill>
                            <a:schemeClr val="tx1"/>
                          </a:solidFill>
                          <a:round/>
                          <a:headEnd/>
                          <a:tailEnd/>
                        </a:ln>
                      </p:spPr>
                      <p:txBody>
                        <a:bodyPr/>
                        <a:lstStyle/>
                        <a:p>
                          <a:endParaRPr lang="fr-CA"/>
                        </a:p>
                      </p:txBody>
                    </p:sp>
                  </p:grpSp>
                  <p:grpSp>
                    <p:nvGrpSpPr>
                      <p:cNvPr id="122118" name="Group 247"/>
                      <p:cNvGrpSpPr>
                        <a:grpSpLocks/>
                      </p:cNvGrpSpPr>
                      <p:nvPr/>
                    </p:nvGrpSpPr>
                    <p:grpSpPr bwMode="auto">
                      <a:xfrm>
                        <a:off x="2970" y="1351"/>
                        <a:ext cx="382" cy="195"/>
                        <a:chOff x="2970" y="1351"/>
                        <a:chExt cx="382" cy="195"/>
                      </a:xfrm>
                    </p:grpSpPr>
                    <p:sp>
                      <p:nvSpPr>
                        <p:cNvPr id="122368" name="Freeform 248"/>
                        <p:cNvSpPr>
                          <a:spLocks/>
                        </p:cNvSpPr>
                        <p:nvPr/>
                      </p:nvSpPr>
                      <p:spPr bwMode="auto">
                        <a:xfrm>
                          <a:off x="2970" y="1536"/>
                          <a:ext cx="6" cy="10"/>
                        </a:xfrm>
                        <a:custGeom>
                          <a:avLst/>
                          <a:gdLst>
                            <a:gd name="T0" fmla="*/ 0 w 26"/>
                            <a:gd name="T1" fmla="*/ 0 h 53"/>
                            <a:gd name="T2" fmla="*/ 0 w 26"/>
                            <a:gd name="T3" fmla="*/ 0 h 53"/>
                            <a:gd name="T4" fmla="*/ 0 w 26"/>
                            <a:gd name="T5" fmla="*/ 0 h 53"/>
                            <a:gd name="T6" fmla="*/ 0 w 26"/>
                            <a:gd name="T7" fmla="*/ 0 h 53"/>
                            <a:gd name="T8" fmla="*/ 0 w 26"/>
                            <a:gd name="T9" fmla="*/ 0 h 53"/>
                            <a:gd name="T10" fmla="*/ 0 w 26"/>
                            <a:gd name="T11" fmla="*/ 0 h 53"/>
                            <a:gd name="T12" fmla="*/ 0 w 26"/>
                            <a:gd name="T13" fmla="*/ 0 h 53"/>
                            <a:gd name="T14" fmla="*/ 0 w 26"/>
                            <a:gd name="T15" fmla="*/ 0 h 53"/>
                            <a:gd name="T16" fmla="*/ 0 w 26"/>
                            <a:gd name="T17" fmla="*/ 0 h 53"/>
                            <a:gd name="T18" fmla="*/ 0 w 26"/>
                            <a:gd name="T19" fmla="*/ 0 h 53"/>
                            <a:gd name="T20" fmla="*/ 0 w 26"/>
                            <a:gd name="T21" fmla="*/ 0 h 53"/>
                            <a:gd name="T22" fmla="*/ 0 w 26"/>
                            <a:gd name="T23" fmla="*/ 0 h 53"/>
                            <a:gd name="T24" fmla="*/ 0 w 26"/>
                            <a:gd name="T25" fmla="*/ 0 h 53"/>
                            <a:gd name="T26" fmla="*/ 0 w 26"/>
                            <a:gd name="T27" fmla="*/ 0 h 53"/>
                            <a:gd name="T28" fmla="*/ 0 w 26"/>
                            <a:gd name="T29" fmla="*/ 0 h 53"/>
                            <a:gd name="T30" fmla="*/ 0 w 26"/>
                            <a:gd name="T31" fmla="*/ 0 h 53"/>
                            <a:gd name="T32" fmla="*/ 0 w 26"/>
                            <a:gd name="T33" fmla="*/ 0 h 53"/>
                            <a:gd name="T34" fmla="*/ 0 w 26"/>
                            <a:gd name="T35" fmla="*/ 0 h 53"/>
                            <a:gd name="T36" fmla="*/ 0 w 26"/>
                            <a:gd name="T37" fmla="*/ 0 h 53"/>
                            <a:gd name="T38" fmla="*/ 0 w 26"/>
                            <a:gd name="T39" fmla="*/ 0 h 53"/>
                            <a:gd name="T40" fmla="*/ 0 w 26"/>
                            <a:gd name="T41" fmla="*/ 0 h 53"/>
                            <a:gd name="T42" fmla="*/ 0 w 26"/>
                            <a:gd name="T43" fmla="*/ 0 h 53"/>
                            <a:gd name="T44" fmla="*/ 0 w 26"/>
                            <a:gd name="T45" fmla="*/ 0 h 53"/>
                            <a:gd name="T46" fmla="*/ 0 w 26"/>
                            <a:gd name="T47" fmla="*/ 0 h 53"/>
                            <a:gd name="T48" fmla="*/ 0 w 26"/>
                            <a:gd name="T49" fmla="*/ 0 h 53"/>
                            <a:gd name="T50" fmla="*/ 0 w 26"/>
                            <a:gd name="T51" fmla="*/ 0 h 53"/>
                            <a:gd name="T52" fmla="*/ 0 w 26"/>
                            <a:gd name="T53" fmla="*/ 0 h 53"/>
                            <a:gd name="T54" fmla="*/ 0 w 26"/>
                            <a:gd name="T55" fmla="*/ 0 h 53"/>
                            <a:gd name="T56" fmla="*/ 0 w 26"/>
                            <a:gd name="T57" fmla="*/ 0 h 53"/>
                            <a:gd name="T58" fmla="*/ 0 w 26"/>
                            <a:gd name="T59" fmla="*/ 0 h 53"/>
                            <a:gd name="T60" fmla="*/ 0 w 26"/>
                            <a:gd name="T61" fmla="*/ 0 h 53"/>
                            <a:gd name="T62" fmla="*/ 0 w 26"/>
                            <a:gd name="T63" fmla="*/ 0 h 53"/>
                            <a:gd name="T64" fmla="*/ 0 w 26"/>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3"/>
                            <a:gd name="T101" fmla="*/ 26 w 26"/>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3">
                              <a:moveTo>
                                <a:pt x="0" y="42"/>
                              </a:moveTo>
                              <a:lnTo>
                                <a:pt x="0" y="44"/>
                              </a:lnTo>
                              <a:lnTo>
                                <a:pt x="0" y="47"/>
                              </a:lnTo>
                              <a:lnTo>
                                <a:pt x="4" y="49"/>
                              </a:lnTo>
                              <a:lnTo>
                                <a:pt x="7" y="53"/>
                              </a:lnTo>
                              <a:lnTo>
                                <a:pt x="10" y="53"/>
                              </a:lnTo>
                              <a:lnTo>
                                <a:pt x="13" y="53"/>
                              </a:lnTo>
                              <a:lnTo>
                                <a:pt x="17" y="53"/>
                              </a:lnTo>
                              <a:lnTo>
                                <a:pt x="19" y="53"/>
                              </a:lnTo>
                              <a:lnTo>
                                <a:pt x="23" y="49"/>
                              </a:lnTo>
                              <a:lnTo>
                                <a:pt x="26" y="47"/>
                              </a:lnTo>
                              <a:lnTo>
                                <a:pt x="26" y="44"/>
                              </a:lnTo>
                              <a:lnTo>
                                <a:pt x="26" y="13"/>
                              </a:lnTo>
                              <a:lnTo>
                                <a:pt x="26" y="8"/>
                              </a:lnTo>
                              <a:lnTo>
                                <a:pt x="26" y="5"/>
                              </a:lnTo>
                              <a:lnTo>
                                <a:pt x="23" y="5"/>
                              </a:lnTo>
                              <a:lnTo>
                                <a:pt x="23" y="2"/>
                              </a:lnTo>
                              <a:lnTo>
                                <a:pt x="19" y="2"/>
                              </a:lnTo>
                              <a:lnTo>
                                <a:pt x="19" y="0"/>
                              </a:lnTo>
                              <a:lnTo>
                                <a:pt x="17" y="0"/>
                              </a:lnTo>
                              <a:lnTo>
                                <a:pt x="13" y="0"/>
                              </a:lnTo>
                              <a:lnTo>
                                <a:pt x="10" y="0"/>
                              </a:lnTo>
                              <a:lnTo>
                                <a:pt x="7" y="0"/>
                              </a:lnTo>
                              <a:lnTo>
                                <a:pt x="7" y="2"/>
                              </a:lnTo>
                              <a:lnTo>
                                <a:pt x="4" y="2"/>
                              </a:lnTo>
                              <a:lnTo>
                                <a:pt x="4" y="5"/>
                              </a:lnTo>
                              <a:lnTo>
                                <a:pt x="0" y="5"/>
                              </a:lnTo>
                              <a:lnTo>
                                <a:pt x="0" y="11"/>
                              </a:lnTo>
                              <a:lnTo>
                                <a:pt x="0" y="42"/>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369" name="Line 249"/>
                        <p:cNvSpPr>
                          <a:spLocks noChangeShapeType="1"/>
                        </p:cNvSpPr>
                        <p:nvPr/>
                      </p:nvSpPr>
                      <p:spPr bwMode="auto">
                        <a:xfrm>
                          <a:off x="2973" y="1536"/>
                          <a:ext cx="1" cy="1"/>
                        </a:xfrm>
                        <a:prstGeom prst="line">
                          <a:avLst/>
                        </a:prstGeom>
                        <a:noFill/>
                        <a:ln w="28575">
                          <a:solidFill>
                            <a:schemeClr val="tx1"/>
                          </a:solidFill>
                          <a:round/>
                          <a:headEnd/>
                          <a:tailEnd/>
                        </a:ln>
                      </p:spPr>
                      <p:txBody>
                        <a:bodyPr/>
                        <a:lstStyle/>
                        <a:p>
                          <a:endParaRPr lang="fr-CA"/>
                        </a:p>
                      </p:txBody>
                    </p:sp>
                    <p:sp>
                      <p:nvSpPr>
                        <p:cNvPr id="122370" name="Freeform 250"/>
                        <p:cNvSpPr>
                          <a:spLocks/>
                        </p:cNvSpPr>
                        <p:nvPr/>
                      </p:nvSpPr>
                      <p:spPr bwMode="auto">
                        <a:xfrm>
                          <a:off x="2970" y="1536"/>
                          <a:ext cx="17" cy="4"/>
                        </a:xfrm>
                        <a:custGeom>
                          <a:avLst/>
                          <a:gdLst>
                            <a:gd name="T0" fmla="*/ 0 w 71"/>
                            <a:gd name="T1" fmla="*/ 0 h 22"/>
                            <a:gd name="T2" fmla="*/ 0 w 71"/>
                            <a:gd name="T3" fmla="*/ 0 h 22"/>
                            <a:gd name="T4" fmla="*/ 0 w 71"/>
                            <a:gd name="T5" fmla="*/ 0 h 22"/>
                            <a:gd name="T6" fmla="*/ 0 w 71"/>
                            <a:gd name="T7" fmla="*/ 0 h 22"/>
                            <a:gd name="T8" fmla="*/ 0 w 71"/>
                            <a:gd name="T9" fmla="*/ 0 h 22"/>
                            <a:gd name="T10" fmla="*/ 0 w 71"/>
                            <a:gd name="T11" fmla="*/ 0 h 22"/>
                            <a:gd name="T12" fmla="*/ 0 w 71"/>
                            <a:gd name="T13" fmla="*/ 0 h 22"/>
                            <a:gd name="T14" fmla="*/ 0 w 71"/>
                            <a:gd name="T15" fmla="*/ 0 h 22"/>
                            <a:gd name="T16" fmla="*/ 0 w 71"/>
                            <a:gd name="T17" fmla="*/ 0 h 22"/>
                            <a:gd name="T18" fmla="*/ 0 w 71"/>
                            <a:gd name="T19" fmla="*/ 0 h 22"/>
                            <a:gd name="T20" fmla="*/ 0 w 71"/>
                            <a:gd name="T21" fmla="*/ 0 h 22"/>
                            <a:gd name="T22" fmla="*/ 0 w 71"/>
                            <a:gd name="T23" fmla="*/ 0 h 22"/>
                            <a:gd name="T24" fmla="*/ 0 w 71"/>
                            <a:gd name="T25" fmla="*/ 0 h 22"/>
                            <a:gd name="T26" fmla="*/ 0 w 71"/>
                            <a:gd name="T27" fmla="*/ 0 h 22"/>
                            <a:gd name="T28" fmla="*/ 0 w 71"/>
                            <a:gd name="T29" fmla="*/ 0 h 22"/>
                            <a:gd name="T30" fmla="*/ 0 w 71"/>
                            <a:gd name="T31" fmla="*/ 0 h 22"/>
                            <a:gd name="T32" fmla="*/ 0 w 71"/>
                            <a:gd name="T33" fmla="*/ 0 h 22"/>
                            <a:gd name="T34" fmla="*/ 0 w 71"/>
                            <a:gd name="T35" fmla="*/ 0 h 22"/>
                            <a:gd name="T36" fmla="*/ 0 w 71"/>
                            <a:gd name="T37" fmla="*/ 0 h 22"/>
                            <a:gd name="T38" fmla="*/ 0 w 71"/>
                            <a:gd name="T39" fmla="*/ 0 h 22"/>
                            <a:gd name="T40" fmla="*/ 0 w 71"/>
                            <a:gd name="T41" fmla="*/ 0 h 22"/>
                            <a:gd name="T42" fmla="*/ 0 w 71"/>
                            <a:gd name="T43" fmla="*/ 0 h 22"/>
                            <a:gd name="T44" fmla="*/ 0 w 71"/>
                            <a:gd name="T45" fmla="*/ 0 h 22"/>
                            <a:gd name="T46" fmla="*/ 0 w 71"/>
                            <a:gd name="T47" fmla="*/ 0 h 22"/>
                            <a:gd name="T48" fmla="*/ 0 w 71"/>
                            <a:gd name="T49" fmla="*/ 0 h 22"/>
                            <a:gd name="T50" fmla="*/ 0 w 71"/>
                            <a:gd name="T51" fmla="*/ 0 h 22"/>
                            <a:gd name="T52" fmla="*/ 0 w 71"/>
                            <a:gd name="T53" fmla="*/ 0 h 22"/>
                            <a:gd name="T54" fmla="*/ 0 w 71"/>
                            <a:gd name="T55" fmla="*/ 0 h 22"/>
                            <a:gd name="T56" fmla="*/ 0 w 71"/>
                            <a:gd name="T57" fmla="*/ 0 h 22"/>
                            <a:gd name="T58" fmla="*/ 0 w 71"/>
                            <a:gd name="T59" fmla="*/ 0 h 22"/>
                            <a:gd name="T60" fmla="*/ 0 w 71"/>
                            <a:gd name="T61" fmla="*/ 0 h 22"/>
                            <a:gd name="T62" fmla="*/ 0 w 71"/>
                            <a:gd name="T63" fmla="*/ 0 h 22"/>
                            <a:gd name="T64" fmla="*/ 0 w 71"/>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1"/>
                            <a:gd name="T100" fmla="*/ 0 h 22"/>
                            <a:gd name="T101" fmla="*/ 71 w 71"/>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1" h="22">
                              <a:moveTo>
                                <a:pt x="13" y="0"/>
                              </a:moveTo>
                              <a:lnTo>
                                <a:pt x="10" y="0"/>
                              </a:lnTo>
                              <a:lnTo>
                                <a:pt x="7" y="0"/>
                              </a:lnTo>
                              <a:lnTo>
                                <a:pt x="7" y="2"/>
                              </a:lnTo>
                              <a:lnTo>
                                <a:pt x="4" y="2"/>
                              </a:lnTo>
                              <a:lnTo>
                                <a:pt x="4" y="5"/>
                              </a:lnTo>
                              <a:lnTo>
                                <a:pt x="0" y="5"/>
                              </a:lnTo>
                              <a:lnTo>
                                <a:pt x="0" y="8"/>
                              </a:lnTo>
                              <a:lnTo>
                                <a:pt x="0" y="11"/>
                              </a:lnTo>
                              <a:lnTo>
                                <a:pt x="0" y="13"/>
                              </a:lnTo>
                              <a:lnTo>
                                <a:pt x="0" y="17"/>
                              </a:lnTo>
                              <a:lnTo>
                                <a:pt x="4" y="17"/>
                              </a:lnTo>
                              <a:lnTo>
                                <a:pt x="4" y="19"/>
                              </a:lnTo>
                              <a:lnTo>
                                <a:pt x="7" y="19"/>
                              </a:lnTo>
                              <a:lnTo>
                                <a:pt x="7" y="22"/>
                              </a:lnTo>
                              <a:lnTo>
                                <a:pt x="10" y="22"/>
                              </a:lnTo>
                              <a:lnTo>
                                <a:pt x="52" y="22"/>
                              </a:lnTo>
                              <a:lnTo>
                                <a:pt x="58" y="22"/>
                              </a:lnTo>
                              <a:lnTo>
                                <a:pt x="61" y="22"/>
                              </a:lnTo>
                              <a:lnTo>
                                <a:pt x="65" y="19"/>
                              </a:lnTo>
                              <a:lnTo>
                                <a:pt x="67" y="17"/>
                              </a:lnTo>
                              <a:lnTo>
                                <a:pt x="67" y="13"/>
                              </a:lnTo>
                              <a:lnTo>
                                <a:pt x="71" y="11"/>
                              </a:lnTo>
                              <a:lnTo>
                                <a:pt x="67" y="8"/>
                              </a:lnTo>
                              <a:lnTo>
                                <a:pt x="67" y="5"/>
                              </a:lnTo>
                              <a:lnTo>
                                <a:pt x="65" y="2"/>
                              </a:lnTo>
                              <a:lnTo>
                                <a:pt x="61" y="0"/>
                              </a:lnTo>
                              <a:lnTo>
                                <a:pt x="54"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371" name="Line 251"/>
                        <p:cNvSpPr>
                          <a:spLocks noChangeShapeType="1"/>
                        </p:cNvSpPr>
                        <p:nvPr/>
                      </p:nvSpPr>
                      <p:spPr bwMode="auto">
                        <a:xfrm>
                          <a:off x="2981" y="1538"/>
                          <a:ext cx="1" cy="1"/>
                        </a:xfrm>
                        <a:prstGeom prst="line">
                          <a:avLst/>
                        </a:prstGeom>
                        <a:noFill/>
                        <a:ln w="28575">
                          <a:solidFill>
                            <a:schemeClr val="tx1"/>
                          </a:solidFill>
                          <a:round/>
                          <a:headEnd/>
                          <a:tailEnd/>
                        </a:ln>
                      </p:spPr>
                      <p:txBody>
                        <a:bodyPr/>
                        <a:lstStyle/>
                        <a:p>
                          <a:endParaRPr lang="fr-CA"/>
                        </a:p>
                      </p:txBody>
                    </p:sp>
                    <p:sp>
                      <p:nvSpPr>
                        <p:cNvPr id="122372" name="Freeform 252"/>
                        <p:cNvSpPr>
                          <a:spLocks/>
                        </p:cNvSpPr>
                        <p:nvPr/>
                      </p:nvSpPr>
                      <p:spPr bwMode="auto">
                        <a:xfrm>
                          <a:off x="2981" y="1532"/>
                          <a:ext cx="5" cy="8"/>
                        </a:xfrm>
                        <a:custGeom>
                          <a:avLst/>
                          <a:gdLst>
                            <a:gd name="T0" fmla="*/ 0 w 22"/>
                            <a:gd name="T1" fmla="*/ 0 h 39"/>
                            <a:gd name="T2" fmla="*/ 0 w 22"/>
                            <a:gd name="T3" fmla="*/ 0 h 39"/>
                            <a:gd name="T4" fmla="*/ 0 w 22"/>
                            <a:gd name="T5" fmla="*/ 0 h 39"/>
                            <a:gd name="T6" fmla="*/ 0 w 22"/>
                            <a:gd name="T7" fmla="*/ 0 h 39"/>
                            <a:gd name="T8" fmla="*/ 0 w 22"/>
                            <a:gd name="T9" fmla="*/ 0 h 39"/>
                            <a:gd name="T10" fmla="*/ 0 w 22"/>
                            <a:gd name="T11" fmla="*/ 0 h 39"/>
                            <a:gd name="T12" fmla="*/ 0 w 22"/>
                            <a:gd name="T13" fmla="*/ 0 h 39"/>
                            <a:gd name="T14" fmla="*/ 0 w 22"/>
                            <a:gd name="T15" fmla="*/ 0 h 39"/>
                            <a:gd name="T16" fmla="*/ 0 w 22"/>
                            <a:gd name="T17" fmla="*/ 0 h 39"/>
                            <a:gd name="T18" fmla="*/ 0 w 22"/>
                            <a:gd name="T19" fmla="*/ 0 h 39"/>
                            <a:gd name="T20" fmla="*/ 0 w 22"/>
                            <a:gd name="T21" fmla="*/ 0 h 39"/>
                            <a:gd name="T22" fmla="*/ 0 w 22"/>
                            <a:gd name="T23" fmla="*/ 0 h 39"/>
                            <a:gd name="T24" fmla="*/ 0 w 22"/>
                            <a:gd name="T25" fmla="*/ 0 h 39"/>
                            <a:gd name="T26" fmla="*/ 0 w 22"/>
                            <a:gd name="T27" fmla="*/ 0 h 39"/>
                            <a:gd name="T28" fmla="*/ 0 w 22"/>
                            <a:gd name="T29" fmla="*/ 0 h 39"/>
                            <a:gd name="T30" fmla="*/ 0 w 22"/>
                            <a:gd name="T31" fmla="*/ 0 h 39"/>
                            <a:gd name="T32" fmla="*/ 0 w 22"/>
                            <a:gd name="T33" fmla="*/ 0 h 39"/>
                            <a:gd name="T34" fmla="*/ 0 w 22"/>
                            <a:gd name="T35" fmla="*/ 0 h 39"/>
                            <a:gd name="T36" fmla="*/ 0 w 22"/>
                            <a:gd name="T37" fmla="*/ 0 h 39"/>
                            <a:gd name="T38" fmla="*/ 0 w 22"/>
                            <a:gd name="T39" fmla="*/ 0 h 39"/>
                            <a:gd name="T40" fmla="*/ 0 w 22"/>
                            <a:gd name="T41" fmla="*/ 0 h 39"/>
                            <a:gd name="T42" fmla="*/ 0 w 22"/>
                            <a:gd name="T43" fmla="*/ 0 h 39"/>
                            <a:gd name="T44" fmla="*/ 0 w 22"/>
                            <a:gd name="T45" fmla="*/ 0 h 39"/>
                            <a:gd name="T46" fmla="*/ 0 w 22"/>
                            <a:gd name="T47" fmla="*/ 0 h 39"/>
                            <a:gd name="T48" fmla="*/ 0 w 22"/>
                            <a:gd name="T49" fmla="*/ 0 h 39"/>
                            <a:gd name="T50" fmla="*/ 0 w 22"/>
                            <a:gd name="T51" fmla="*/ 0 h 39"/>
                            <a:gd name="T52" fmla="*/ 0 w 22"/>
                            <a:gd name="T53" fmla="*/ 0 h 39"/>
                            <a:gd name="T54" fmla="*/ 0 w 22"/>
                            <a:gd name="T55" fmla="*/ 0 h 39"/>
                            <a:gd name="T56" fmla="*/ 0 w 22"/>
                            <a:gd name="T57" fmla="*/ 0 h 39"/>
                            <a:gd name="T58" fmla="*/ 0 w 22"/>
                            <a:gd name="T59" fmla="*/ 0 h 39"/>
                            <a:gd name="T60" fmla="*/ 0 w 22"/>
                            <a:gd name="T61" fmla="*/ 0 h 39"/>
                            <a:gd name="T62" fmla="*/ 0 w 22"/>
                            <a:gd name="T63" fmla="*/ 0 h 39"/>
                            <a:gd name="T64" fmla="*/ 0 w 22"/>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
                            <a:gd name="T100" fmla="*/ 0 h 39"/>
                            <a:gd name="T101" fmla="*/ 22 w 22"/>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 h="39">
                              <a:moveTo>
                                <a:pt x="0" y="28"/>
                              </a:moveTo>
                              <a:lnTo>
                                <a:pt x="0" y="30"/>
                              </a:lnTo>
                              <a:lnTo>
                                <a:pt x="0" y="34"/>
                              </a:lnTo>
                              <a:lnTo>
                                <a:pt x="3" y="36"/>
                              </a:lnTo>
                              <a:lnTo>
                                <a:pt x="7" y="39"/>
                              </a:lnTo>
                              <a:lnTo>
                                <a:pt x="9" y="39"/>
                              </a:lnTo>
                              <a:lnTo>
                                <a:pt x="13" y="39"/>
                              </a:lnTo>
                              <a:lnTo>
                                <a:pt x="16" y="39"/>
                              </a:lnTo>
                              <a:lnTo>
                                <a:pt x="20" y="36"/>
                              </a:lnTo>
                              <a:lnTo>
                                <a:pt x="22" y="34"/>
                              </a:lnTo>
                              <a:lnTo>
                                <a:pt x="22" y="30"/>
                              </a:lnTo>
                              <a:lnTo>
                                <a:pt x="22" y="17"/>
                              </a:lnTo>
                              <a:lnTo>
                                <a:pt x="22" y="11"/>
                              </a:lnTo>
                              <a:lnTo>
                                <a:pt x="22" y="8"/>
                              </a:lnTo>
                              <a:lnTo>
                                <a:pt x="22" y="6"/>
                              </a:lnTo>
                              <a:lnTo>
                                <a:pt x="20" y="2"/>
                              </a:lnTo>
                              <a:lnTo>
                                <a:pt x="16" y="2"/>
                              </a:lnTo>
                              <a:lnTo>
                                <a:pt x="13" y="0"/>
                              </a:lnTo>
                              <a:lnTo>
                                <a:pt x="9" y="0"/>
                              </a:lnTo>
                              <a:lnTo>
                                <a:pt x="7" y="2"/>
                              </a:lnTo>
                              <a:lnTo>
                                <a:pt x="3" y="2"/>
                              </a:lnTo>
                              <a:lnTo>
                                <a:pt x="0" y="6"/>
                              </a:lnTo>
                              <a:lnTo>
                                <a:pt x="0" y="8"/>
                              </a:lnTo>
                              <a:lnTo>
                                <a:pt x="0" y="13"/>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373" name="Line 253"/>
                        <p:cNvSpPr>
                          <a:spLocks noChangeShapeType="1"/>
                        </p:cNvSpPr>
                        <p:nvPr/>
                      </p:nvSpPr>
                      <p:spPr bwMode="auto">
                        <a:xfrm>
                          <a:off x="2984" y="1532"/>
                          <a:ext cx="1" cy="1"/>
                        </a:xfrm>
                        <a:prstGeom prst="line">
                          <a:avLst/>
                        </a:prstGeom>
                        <a:noFill/>
                        <a:ln w="28575">
                          <a:solidFill>
                            <a:schemeClr val="tx1"/>
                          </a:solidFill>
                          <a:round/>
                          <a:headEnd/>
                          <a:tailEnd/>
                        </a:ln>
                      </p:spPr>
                      <p:txBody>
                        <a:bodyPr/>
                        <a:lstStyle/>
                        <a:p>
                          <a:endParaRPr lang="fr-CA"/>
                        </a:p>
                      </p:txBody>
                    </p:sp>
                    <p:sp>
                      <p:nvSpPr>
                        <p:cNvPr id="122374" name="Freeform 254"/>
                        <p:cNvSpPr>
                          <a:spLocks/>
                        </p:cNvSpPr>
                        <p:nvPr/>
                      </p:nvSpPr>
                      <p:spPr bwMode="auto">
                        <a:xfrm>
                          <a:off x="2981" y="1532"/>
                          <a:ext cx="20" cy="5"/>
                        </a:xfrm>
                        <a:custGeom>
                          <a:avLst/>
                          <a:gdLst>
                            <a:gd name="T0" fmla="*/ 0 w 83"/>
                            <a:gd name="T1" fmla="*/ 0 h 22"/>
                            <a:gd name="T2" fmla="*/ 0 w 83"/>
                            <a:gd name="T3" fmla="*/ 0 h 22"/>
                            <a:gd name="T4" fmla="*/ 0 w 83"/>
                            <a:gd name="T5" fmla="*/ 0 h 22"/>
                            <a:gd name="T6" fmla="*/ 0 w 83"/>
                            <a:gd name="T7" fmla="*/ 0 h 22"/>
                            <a:gd name="T8" fmla="*/ 0 w 83"/>
                            <a:gd name="T9" fmla="*/ 0 h 22"/>
                            <a:gd name="T10" fmla="*/ 0 w 83"/>
                            <a:gd name="T11" fmla="*/ 0 h 22"/>
                            <a:gd name="T12" fmla="*/ 0 w 83"/>
                            <a:gd name="T13" fmla="*/ 0 h 22"/>
                            <a:gd name="T14" fmla="*/ 0 w 83"/>
                            <a:gd name="T15" fmla="*/ 0 h 22"/>
                            <a:gd name="T16" fmla="*/ 0 w 83"/>
                            <a:gd name="T17" fmla="*/ 0 h 22"/>
                            <a:gd name="T18" fmla="*/ 0 w 83"/>
                            <a:gd name="T19" fmla="*/ 0 h 22"/>
                            <a:gd name="T20" fmla="*/ 0 w 83"/>
                            <a:gd name="T21" fmla="*/ 0 h 22"/>
                            <a:gd name="T22" fmla="*/ 0 w 83"/>
                            <a:gd name="T23" fmla="*/ 0 h 22"/>
                            <a:gd name="T24" fmla="*/ 0 w 83"/>
                            <a:gd name="T25" fmla="*/ 0 h 22"/>
                            <a:gd name="T26" fmla="*/ 0 w 83"/>
                            <a:gd name="T27" fmla="*/ 0 h 22"/>
                            <a:gd name="T28" fmla="*/ 0 w 83"/>
                            <a:gd name="T29" fmla="*/ 0 h 22"/>
                            <a:gd name="T30" fmla="*/ 0 w 83"/>
                            <a:gd name="T31" fmla="*/ 0 h 22"/>
                            <a:gd name="T32" fmla="*/ 0 w 83"/>
                            <a:gd name="T33" fmla="*/ 0 h 22"/>
                            <a:gd name="T34" fmla="*/ 0 w 83"/>
                            <a:gd name="T35" fmla="*/ 0 h 22"/>
                            <a:gd name="T36" fmla="*/ 0 w 83"/>
                            <a:gd name="T37" fmla="*/ 0 h 22"/>
                            <a:gd name="T38" fmla="*/ 0 w 83"/>
                            <a:gd name="T39" fmla="*/ 0 h 22"/>
                            <a:gd name="T40" fmla="*/ 0 w 83"/>
                            <a:gd name="T41" fmla="*/ 0 h 22"/>
                            <a:gd name="T42" fmla="*/ 0 w 83"/>
                            <a:gd name="T43" fmla="*/ 0 h 22"/>
                            <a:gd name="T44" fmla="*/ 0 w 83"/>
                            <a:gd name="T45" fmla="*/ 0 h 22"/>
                            <a:gd name="T46" fmla="*/ 0 w 83"/>
                            <a:gd name="T47" fmla="*/ 0 h 22"/>
                            <a:gd name="T48" fmla="*/ 0 w 83"/>
                            <a:gd name="T49" fmla="*/ 0 h 22"/>
                            <a:gd name="T50" fmla="*/ 0 w 83"/>
                            <a:gd name="T51" fmla="*/ 0 h 22"/>
                            <a:gd name="T52" fmla="*/ 0 w 83"/>
                            <a:gd name="T53" fmla="*/ 0 h 22"/>
                            <a:gd name="T54" fmla="*/ 0 w 83"/>
                            <a:gd name="T55" fmla="*/ 0 h 22"/>
                            <a:gd name="T56" fmla="*/ 0 w 83"/>
                            <a:gd name="T57" fmla="*/ 0 h 22"/>
                            <a:gd name="T58" fmla="*/ 0 w 83"/>
                            <a:gd name="T59" fmla="*/ 0 h 22"/>
                            <a:gd name="T60" fmla="*/ 0 w 83"/>
                            <a:gd name="T61" fmla="*/ 0 h 22"/>
                            <a:gd name="T62" fmla="*/ 0 w 83"/>
                            <a:gd name="T63" fmla="*/ 0 h 22"/>
                            <a:gd name="T64" fmla="*/ 0 w 83"/>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3"/>
                            <a:gd name="T100" fmla="*/ 0 h 22"/>
                            <a:gd name="T101" fmla="*/ 83 w 83"/>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3" h="22">
                              <a:moveTo>
                                <a:pt x="13" y="0"/>
                              </a:moveTo>
                              <a:lnTo>
                                <a:pt x="9" y="0"/>
                              </a:lnTo>
                              <a:lnTo>
                                <a:pt x="7" y="2"/>
                              </a:lnTo>
                              <a:lnTo>
                                <a:pt x="3" y="2"/>
                              </a:lnTo>
                              <a:lnTo>
                                <a:pt x="0" y="6"/>
                              </a:lnTo>
                              <a:lnTo>
                                <a:pt x="0" y="8"/>
                              </a:lnTo>
                              <a:lnTo>
                                <a:pt x="0" y="11"/>
                              </a:lnTo>
                              <a:lnTo>
                                <a:pt x="0" y="13"/>
                              </a:lnTo>
                              <a:lnTo>
                                <a:pt x="0" y="17"/>
                              </a:lnTo>
                              <a:lnTo>
                                <a:pt x="0" y="19"/>
                              </a:lnTo>
                              <a:lnTo>
                                <a:pt x="3" y="19"/>
                              </a:lnTo>
                              <a:lnTo>
                                <a:pt x="3" y="22"/>
                              </a:lnTo>
                              <a:lnTo>
                                <a:pt x="7" y="22"/>
                              </a:lnTo>
                              <a:lnTo>
                                <a:pt x="9" y="22"/>
                              </a:lnTo>
                              <a:lnTo>
                                <a:pt x="67" y="22"/>
                              </a:lnTo>
                              <a:lnTo>
                                <a:pt x="71" y="22"/>
                              </a:lnTo>
                              <a:lnTo>
                                <a:pt x="74" y="22"/>
                              </a:lnTo>
                              <a:lnTo>
                                <a:pt x="76" y="22"/>
                              </a:lnTo>
                              <a:lnTo>
                                <a:pt x="76" y="19"/>
                              </a:lnTo>
                              <a:lnTo>
                                <a:pt x="80" y="19"/>
                              </a:lnTo>
                              <a:lnTo>
                                <a:pt x="80" y="17"/>
                              </a:lnTo>
                              <a:lnTo>
                                <a:pt x="83" y="13"/>
                              </a:lnTo>
                              <a:lnTo>
                                <a:pt x="83" y="11"/>
                              </a:lnTo>
                              <a:lnTo>
                                <a:pt x="80" y="8"/>
                              </a:lnTo>
                              <a:lnTo>
                                <a:pt x="80" y="6"/>
                              </a:lnTo>
                              <a:lnTo>
                                <a:pt x="76" y="2"/>
                              </a:lnTo>
                              <a:lnTo>
                                <a:pt x="74" y="2"/>
                              </a:lnTo>
                              <a:lnTo>
                                <a:pt x="71"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375" name="Line 255"/>
                        <p:cNvSpPr>
                          <a:spLocks noChangeShapeType="1"/>
                        </p:cNvSpPr>
                        <p:nvPr/>
                      </p:nvSpPr>
                      <p:spPr bwMode="auto">
                        <a:xfrm>
                          <a:off x="2995" y="1534"/>
                          <a:ext cx="1" cy="1"/>
                        </a:xfrm>
                        <a:prstGeom prst="line">
                          <a:avLst/>
                        </a:prstGeom>
                        <a:noFill/>
                        <a:ln w="28575">
                          <a:solidFill>
                            <a:schemeClr val="tx1"/>
                          </a:solidFill>
                          <a:round/>
                          <a:headEnd/>
                          <a:tailEnd/>
                        </a:ln>
                      </p:spPr>
                      <p:txBody>
                        <a:bodyPr/>
                        <a:lstStyle/>
                        <a:p>
                          <a:endParaRPr lang="fr-CA"/>
                        </a:p>
                      </p:txBody>
                    </p:sp>
                    <p:sp>
                      <p:nvSpPr>
                        <p:cNvPr id="122376" name="Freeform 256"/>
                        <p:cNvSpPr>
                          <a:spLocks/>
                        </p:cNvSpPr>
                        <p:nvPr/>
                      </p:nvSpPr>
                      <p:spPr bwMode="auto">
                        <a:xfrm>
                          <a:off x="2995" y="1526"/>
                          <a:ext cx="6" cy="11"/>
                        </a:xfrm>
                        <a:custGeom>
                          <a:avLst/>
                          <a:gdLst>
                            <a:gd name="T0" fmla="*/ 0 w 25"/>
                            <a:gd name="T1" fmla="*/ 0 h 53"/>
                            <a:gd name="T2" fmla="*/ 0 w 25"/>
                            <a:gd name="T3" fmla="*/ 0 h 53"/>
                            <a:gd name="T4" fmla="*/ 0 w 25"/>
                            <a:gd name="T5" fmla="*/ 0 h 53"/>
                            <a:gd name="T6" fmla="*/ 0 w 25"/>
                            <a:gd name="T7" fmla="*/ 0 h 53"/>
                            <a:gd name="T8" fmla="*/ 0 w 25"/>
                            <a:gd name="T9" fmla="*/ 0 h 53"/>
                            <a:gd name="T10" fmla="*/ 0 w 25"/>
                            <a:gd name="T11" fmla="*/ 0 h 53"/>
                            <a:gd name="T12" fmla="*/ 0 w 25"/>
                            <a:gd name="T13" fmla="*/ 0 h 53"/>
                            <a:gd name="T14" fmla="*/ 0 w 25"/>
                            <a:gd name="T15" fmla="*/ 0 h 53"/>
                            <a:gd name="T16" fmla="*/ 0 w 25"/>
                            <a:gd name="T17" fmla="*/ 0 h 53"/>
                            <a:gd name="T18" fmla="*/ 0 w 25"/>
                            <a:gd name="T19" fmla="*/ 0 h 53"/>
                            <a:gd name="T20" fmla="*/ 0 w 25"/>
                            <a:gd name="T21" fmla="*/ 0 h 53"/>
                            <a:gd name="T22" fmla="*/ 0 w 25"/>
                            <a:gd name="T23" fmla="*/ 0 h 53"/>
                            <a:gd name="T24" fmla="*/ 0 w 25"/>
                            <a:gd name="T25" fmla="*/ 0 h 53"/>
                            <a:gd name="T26" fmla="*/ 0 w 25"/>
                            <a:gd name="T27" fmla="*/ 0 h 53"/>
                            <a:gd name="T28" fmla="*/ 0 w 25"/>
                            <a:gd name="T29" fmla="*/ 0 h 53"/>
                            <a:gd name="T30" fmla="*/ 0 w 25"/>
                            <a:gd name="T31" fmla="*/ 0 h 53"/>
                            <a:gd name="T32" fmla="*/ 0 w 25"/>
                            <a:gd name="T33" fmla="*/ 0 h 53"/>
                            <a:gd name="T34" fmla="*/ 0 w 25"/>
                            <a:gd name="T35" fmla="*/ 0 h 53"/>
                            <a:gd name="T36" fmla="*/ 0 w 25"/>
                            <a:gd name="T37" fmla="*/ 0 h 53"/>
                            <a:gd name="T38" fmla="*/ 0 w 25"/>
                            <a:gd name="T39" fmla="*/ 0 h 53"/>
                            <a:gd name="T40" fmla="*/ 0 w 25"/>
                            <a:gd name="T41" fmla="*/ 0 h 53"/>
                            <a:gd name="T42" fmla="*/ 0 w 25"/>
                            <a:gd name="T43" fmla="*/ 0 h 53"/>
                            <a:gd name="T44" fmla="*/ 0 w 25"/>
                            <a:gd name="T45" fmla="*/ 0 h 53"/>
                            <a:gd name="T46" fmla="*/ 0 w 25"/>
                            <a:gd name="T47" fmla="*/ 0 h 53"/>
                            <a:gd name="T48" fmla="*/ 0 w 25"/>
                            <a:gd name="T49" fmla="*/ 0 h 53"/>
                            <a:gd name="T50" fmla="*/ 0 w 25"/>
                            <a:gd name="T51" fmla="*/ 0 h 53"/>
                            <a:gd name="T52" fmla="*/ 0 w 25"/>
                            <a:gd name="T53" fmla="*/ 0 h 53"/>
                            <a:gd name="T54" fmla="*/ 0 w 25"/>
                            <a:gd name="T55" fmla="*/ 0 h 53"/>
                            <a:gd name="T56" fmla="*/ 0 w 25"/>
                            <a:gd name="T57" fmla="*/ 0 h 53"/>
                            <a:gd name="T58" fmla="*/ 0 w 25"/>
                            <a:gd name="T59" fmla="*/ 0 h 53"/>
                            <a:gd name="T60" fmla="*/ 0 w 25"/>
                            <a:gd name="T61" fmla="*/ 0 h 53"/>
                            <a:gd name="T62" fmla="*/ 0 w 25"/>
                            <a:gd name="T63" fmla="*/ 0 h 53"/>
                            <a:gd name="T64" fmla="*/ 0 w 25"/>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53"/>
                            <a:gd name="T101" fmla="*/ 25 w 25"/>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53">
                              <a:moveTo>
                                <a:pt x="0" y="42"/>
                              </a:moveTo>
                              <a:lnTo>
                                <a:pt x="0" y="44"/>
                              </a:lnTo>
                              <a:lnTo>
                                <a:pt x="0" y="48"/>
                              </a:lnTo>
                              <a:lnTo>
                                <a:pt x="0" y="50"/>
                              </a:lnTo>
                              <a:lnTo>
                                <a:pt x="3" y="50"/>
                              </a:lnTo>
                              <a:lnTo>
                                <a:pt x="3" y="53"/>
                              </a:lnTo>
                              <a:lnTo>
                                <a:pt x="7" y="53"/>
                              </a:lnTo>
                              <a:lnTo>
                                <a:pt x="9" y="53"/>
                              </a:lnTo>
                              <a:lnTo>
                                <a:pt x="13" y="53"/>
                              </a:lnTo>
                              <a:lnTo>
                                <a:pt x="16" y="53"/>
                              </a:lnTo>
                              <a:lnTo>
                                <a:pt x="18" y="53"/>
                              </a:lnTo>
                              <a:lnTo>
                                <a:pt x="18" y="50"/>
                              </a:lnTo>
                              <a:lnTo>
                                <a:pt x="22" y="50"/>
                              </a:lnTo>
                              <a:lnTo>
                                <a:pt x="22" y="48"/>
                              </a:lnTo>
                              <a:lnTo>
                                <a:pt x="25" y="44"/>
                              </a:lnTo>
                              <a:lnTo>
                                <a:pt x="25" y="14"/>
                              </a:lnTo>
                              <a:lnTo>
                                <a:pt x="25" y="8"/>
                              </a:lnTo>
                              <a:lnTo>
                                <a:pt x="22" y="5"/>
                              </a:lnTo>
                              <a:lnTo>
                                <a:pt x="18" y="3"/>
                              </a:lnTo>
                              <a:lnTo>
                                <a:pt x="16" y="0"/>
                              </a:lnTo>
                              <a:lnTo>
                                <a:pt x="13" y="0"/>
                              </a:lnTo>
                              <a:lnTo>
                                <a:pt x="9" y="0"/>
                              </a:lnTo>
                              <a:lnTo>
                                <a:pt x="7" y="0"/>
                              </a:lnTo>
                              <a:lnTo>
                                <a:pt x="3" y="3"/>
                              </a:lnTo>
                              <a:lnTo>
                                <a:pt x="0" y="5"/>
                              </a:lnTo>
                              <a:lnTo>
                                <a:pt x="0" y="11"/>
                              </a:lnTo>
                              <a:lnTo>
                                <a:pt x="0" y="42"/>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377" name="Line 257"/>
                        <p:cNvSpPr>
                          <a:spLocks noChangeShapeType="1"/>
                        </p:cNvSpPr>
                        <p:nvPr/>
                      </p:nvSpPr>
                      <p:spPr bwMode="auto">
                        <a:xfrm>
                          <a:off x="2999" y="1526"/>
                          <a:ext cx="1" cy="1"/>
                        </a:xfrm>
                        <a:prstGeom prst="line">
                          <a:avLst/>
                        </a:prstGeom>
                        <a:noFill/>
                        <a:ln w="28575">
                          <a:solidFill>
                            <a:schemeClr val="tx1"/>
                          </a:solidFill>
                          <a:round/>
                          <a:headEnd/>
                          <a:tailEnd/>
                        </a:ln>
                      </p:spPr>
                      <p:txBody>
                        <a:bodyPr/>
                        <a:lstStyle/>
                        <a:p>
                          <a:endParaRPr lang="fr-CA"/>
                        </a:p>
                      </p:txBody>
                    </p:sp>
                    <p:sp>
                      <p:nvSpPr>
                        <p:cNvPr id="122378" name="Freeform 258"/>
                        <p:cNvSpPr>
                          <a:spLocks/>
                        </p:cNvSpPr>
                        <p:nvPr/>
                      </p:nvSpPr>
                      <p:spPr bwMode="auto">
                        <a:xfrm>
                          <a:off x="2995" y="1526"/>
                          <a:ext cx="10" cy="4"/>
                        </a:xfrm>
                        <a:custGeom>
                          <a:avLst/>
                          <a:gdLst>
                            <a:gd name="T0" fmla="*/ 0 w 38"/>
                            <a:gd name="T1" fmla="*/ 0 h 22"/>
                            <a:gd name="T2" fmla="*/ 0 w 38"/>
                            <a:gd name="T3" fmla="*/ 0 h 22"/>
                            <a:gd name="T4" fmla="*/ 0 w 38"/>
                            <a:gd name="T5" fmla="*/ 0 h 22"/>
                            <a:gd name="T6" fmla="*/ 0 w 38"/>
                            <a:gd name="T7" fmla="*/ 0 h 22"/>
                            <a:gd name="T8" fmla="*/ 0 w 38"/>
                            <a:gd name="T9" fmla="*/ 0 h 22"/>
                            <a:gd name="T10" fmla="*/ 0 w 38"/>
                            <a:gd name="T11" fmla="*/ 0 h 22"/>
                            <a:gd name="T12" fmla="*/ 0 w 38"/>
                            <a:gd name="T13" fmla="*/ 0 h 22"/>
                            <a:gd name="T14" fmla="*/ 0 w 38"/>
                            <a:gd name="T15" fmla="*/ 0 h 22"/>
                            <a:gd name="T16" fmla="*/ 0 w 38"/>
                            <a:gd name="T17" fmla="*/ 0 h 22"/>
                            <a:gd name="T18" fmla="*/ 0 w 38"/>
                            <a:gd name="T19" fmla="*/ 0 h 22"/>
                            <a:gd name="T20" fmla="*/ 0 w 38"/>
                            <a:gd name="T21" fmla="*/ 0 h 22"/>
                            <a:gd name="T22" fmla="*/ 0 w 38"/>
                            <a:gd name="T23" fmla="*/ 0 h 22"/>
                            <a:gd name="T24" fmla="*/ 0 w 38"/>
                            <a:gd name="T25" fmla="*/ 0 h 22"/>
                            <a:gd name="T26" fmla="*/ 0 w 38"/>
                            <a:gd name="T27" fmla="*/ 0 h 22"/>
                            <a:gd name="T28" fmla="*/ 0 w 38"/>
                            <a:gd name="T29" fmla="*/ 0 h 22"/>
                            <a:gd name="T30" fmla="*/ 0 w 38"/>
                            <a:gd name="T31" fmla="*/ 0 h 22"/>
                            <a:gd name="T32" fmla="*/ 0 w 38"/>
                            <a:gd name="T33" fmla="*/ 0 h 22"/>
                            <a:gd name="T34" fmla="*/ 0 w 38"/>
                            <a:gd name="T35" fmla="*/ 0 h 22"/>
                            <a:gd name="T36" fmla="*/ 0 w 38"/>
                            <a:gd name="T37" fmla="*/ 0 h 22"/>
                            <a:gd name="T38" fmla="*/ 0 w 38"/>
                            <a:gd name="T39" fmla="*/ 0 h 22"/>
                            <a:gd name="T40" fmla="*/ 0 w 38"/>
                            <a:gd name="T41" fmla="*/ 0 h 22"/>
                            <a:gd name="T42" fmla="*/ 0 w 38"/>
                            <a:gd name="T43" fmla="*/ 0 h 22"/>
                            <a:gd name="T44" fmla="*/ 0 w 38"/>
                            <a:gd name="T45" fmla="*/ 0 h 22"/>
                            <a:gd name="T46" fmla="*/ 0 w 38"/>
                            <a:gd name="T47" fmla="*/ 0 h 22"/>
                            <a:gd name="T48" fmla="*/ 0 w 38"/>
                            <a:gd name="T49" fmla="*/ 0 h 22"/>
                            <a:gd name="T50" fmla="*/ 0 w 38"/>
                            <a:gd name="T51" fmla="*/ 0 h 22"/>
                            <a:gd name="T52" fmla="*/ 0 w 38"/>
                            <a:gd name="T53" fmla="*/ 0 h 22"/>
                            <a:gd name="T54" fmla="*/ 0 w 38"/>
                            <a:gd name="T55" fmla="*/ 0 h 22"/>
                            <a:gd name="T56" fmla="*/ 0 w 38"/>
                            <a:gd name="T57" fmla="*/ 0 h 22"/>
                            <a:gd name="T58" fmla="*/ 0 w 38"/>
                            <a:gd name="T59" fmla="*/ 0 h 22"/>
                            <a:gd name="T60" fmla="*/ 0 w 38"/>
                            <a:gd name="T61" fmla="*/ 0 h 22"/>
                            <a:gd name="T62" fmla="*/ 0 w 38"/>
                            <a:gd name="T63" fmla="*/ 0 h 22"/>
                            <a:gd name="T64" fmla="*/ 0 w 3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22"/>
                            <a:gd name="T101" fmla="*/ 38 w 38"/>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22">
                              <a:moveTo>
                                <a:pt x="13" y="0"/>
                              </a:moveTo>
                              <a:lnTo>
                                <a:pt x="9" y="0"/>
                              </a:lnTo>
                              <a:lnTo>
                                <a:pt x="7" y="0"/>
                              </a:lnTo>
                              <a:lnTo>
                                <a:pt x="3" y="3"/>
                              </a:lnTo>
                              <a:lnTo>
                                <a:pt x="0" y="5"/>
                              </a:lnTo>
                              <a:lnTo>
                                <a:pt x="0" y="8"/>
                              </a:lnTo>
                              <a:lnTo>
                                <a:pt x="0" y="11"/>
                              </a:lnTo>
                              <a:lnTo>
                                <a:pt x="0" y="14"/>
                              </a:lnTo>
                              <a:lnTo>
                                <a:pt x="0" y="16"/>
                              </a:lnTo>
                              <a:lnTo>
                                <a:pt x="3" y="20"/>
                              </a:lnTo>
                              <a:lnTo>
                                <a:pt x="7" y="22"/>
                              </a:lnTo>
                              <a:lnTo>
                                <a:pt x="9" y="22"/>
                              </a:lnTo>
                              <a:lnTo>
                                <a:pt x="22" y="22"/>
                              </a:lnTo>
                              <a:lnTo>
                                <a:pt x="29" y="22"/>
                              </a:lnTo>
                              <a:lnTo>
                                <a:pt x="31" y="22"/>
                              </a:lnTo>
                              <a:lnTo>
                                <a:pt x="31" y="20"/>
                              </a:lnTo>
                              <a:lnTo>
                                <a:pt x="35" y="20"/>
                              </a:lnTo>
                              <a:lnTo>
                                <a:pt x="35" y="16"/>
                              </a:lnTo>
                              <a:lnTo>
                                <a:pt x="38" y="14"/>
                              </a:lnTo>
                              <a:lnTo>
                                <a:pt x="38" y="11"/>
                              </a:lnTo>
                              <a:lnTo>
                                <a:pt x="38" y="8"/>
                              </a:lnTo>
                              <a:lnTo>
                                <a:pt x="38" y="5"/>
                              </a:lnTo>
                              <a:lnTo>
                                <a:pt x="35" y="5"/>
                              </a:lnTo>
                              <a:lnTo>
                                <a:pt x="35" y="3"/>
                              </a:lnTo>
                              <a:lnTo>
                                <a:pt x="31" y="3"/>
                              </a:lnTo>
                              <a:lnTo>
                                <a:pt x="31" y="0"/>
                              </a:lnTo>
                              <a:lnTo>
                                <a:pt x="25"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379" name="Line 259"/>
                        <p:cNvSpPr>
                          <a:spLocks noChangeShapeType="1"/>
                        </p:cNvSpPr>
                        <p:nvPr/>
                      </p:nvSpPr>
                      <p:spPr bwMode="auto">
                        <a:xfrm>
                          <a:off x="2999" y="1528"/>
                          <a:ext cx="1" cy="1"/>
                        </a:xfrm>
                        <a:prstGeom prst="line">
                          <a:avLst/>
                        </a:prstGeom>
                        <a:noFill/>
                        <a:ln w="28575">
                          <a:solidFill>
                            <a:schemeClr val="tx1"/>
                          </a:solidFill>
                          <a:round/>
                          <a:headEnd/>
                          <a:tailEnd/>
                        </a:ln>
                      </p:spPr>
                      <p:txBody>
                        <a:bodyPr/>
                        <a:lstStyle/>
                        <a:p>
                          <a:endParaRPr lang="fr-CA"/>
                        </a:p>
                      </p:txBody>
                    </p:sp>
                    <p:sp>
                      <p:nvSpPr>
                        <p:cNvPr id="122380" name="Freeform 260"/>
                        <p:cNvSpPr>
                          <a:spLocks/>
                        </p:cNvSpPr>
                        <p:nvPr/>
                      </p:nvSpPr>
                      <p:spPr bwMode="auto">
                        <a:xfrm>
                          <a:off x="2999" y="1523"/>
                          <a:ext cx="6" cy="7"/>
                        </a:xfrm>
                        <a:custGeom>
                          <a:avLst/>
                          <a:gdLst>
                            <a:gd name="T0" fmla="*/ 0 w 25"/>
                            <a:gd name="T1" fmla="*/ 0 h 38"/>
                            <a:gd name="T2" fmla="*/ 0 w 25"/>
                            <a:gd name="T3" fmla="*/ 0 h 38"/>
                            <a:gd name="T4" fmla="*/ 0 w 25"/>
                            <a:gd name="T5" fmla="*/ 0 h 38"/>
                            <a:gd name="T6" fmla="*/ 0 w 25"/>
                            <a:gd name="T7" fmla="*/ 0 h 38"/>
                            <a:gd name="T8" fmla="*/ 0 w 25"/>
                            <a:gd name="T9" fmla="*/ 0 h 38"/>
                            <a:gd name="T10" fmla="*/ 0 w 25"/>
                            <a:gd name="T11" fmla="*/ 0 h 38"/>
                            <a:gd name="T12" fmla="*/ 0 w 25"/>
                            <a:gd name="T13" fmla="*/ 0 h 38"/>
                            <a:gd name="T14" fmla="*/ 0 w 25"/>
                            <a:gd name="T15" fmla="*/ 0 h 38"/>
                            <a:gd name="T16" fmla="*/ 0 w 25"/>
                            <a:gd name="T17" fmla="*/ 0 h 38"/>
                            <a:gd name="T18" fmla="*/ 0 w 25"/>
                            <a:gd name="T19" fmla="*/ 0 h 38"/>
                            <a:gd name="T20" fmla="*/ 0 w 25"/>
                            <a:gd name="T21" fmla="*/ 0 h 38"/>
                            <a:gd name="T22" fmla="*/ 0 w 25"/>
                            <a:gd name="T23" fmla="*/ 0 h 38"/>
                            <a:gd name="T24" fmla="*/ 0 w 25"/>
                            <a:gd name="T25" fmla="*/ 0 h 38"/>
                            <a:gd name="T26" fmla="*/ 0 w 25"/>
                            <a:gd name="T27" fmla="*/ 0 h 38"/>
                            <a:gd name="T28" fmla="*/ 0 w 25"/>
                            <a:gd name="T29" fmla="*/ 0 h 38"/>
                            <a:gd name="T30" fmla="*/ 0 w 25"/>
                            <a:gd name="T31" fmla="*/ 0 h 38"/>
                            <a:gd name="T32" fmla="*/ 0 w 25"/>
                            <a:gd name="T33" fmla="*/ 0 h 38"/>
                            <a:gd name="T34" fmla="*/ 0 w 25"/>
                            <a:gd name="T35" fmla="*/ 0 h 38"/>
                            <a:gd name="T36" fmla="*/ 0 w 25"/>
                            <a:gd name="T37" fmla="*/ 0 h 38"/>
                            <a:gd name="T38" fmla="*/ 0 w 25"/>
                            <a:gd name="T39" fmla="*/ 0 h 38"/>
                            <a:gd name="T40" fmla="*/ 0 w 25"/>
                            <a:gd name="T41" fmla="*/ 0 h 38"/>
                            <a:gd name="T42" fmla="*/ 0 w 25"/>
                            <a:gd name="T43" fmla="*/ 0 h 38"/>
                            <a:gd name="T44" fmla="*/ 0 w 25"/>
                            <a:gd name="T45" fmla="*/ 0 h 38"/>
                            <a:gd name="T46" fmla="*/ 0 w 25"/>
                            <a:gd name="T47" fmla="*/ 0 h 38"/>
                            <a:gd name="T48" fmla="*/ 0 w 25"/>
                            <a:gd name="T49" fmla="*/ 0 h 38"/>
                            <a:gd name="T50" fmla="*/ 0 w 25"/>
                            <a:gd name="T51" fmla="*/ 0 h 38"/>
                            <a:gd name="T52" fmla="*/ 0 w 25"/>
                            <a:gd name="T53" fmla="*/ 0 h 38"/>
                            <a:gd name="T54" fmla="*/ 0 w 25"/>
                            <a:gd name="T55" fmla="*/ 0 h 38"/>
                            <a:gd name="T56" fmla="*/ 0 w 25"/>
                            <a:gd name="T57" fmla="*/ 0 h 38"/>
                            <a:gd name="T58" fmla="*/ 0 w 25"/>
                            <a:gd name="T59" fmla="*/ 0 h 38"/>
                            <a:gd name="T60" fmla="*/ 0 w 25"/>
                            <a:gd name="T61" fmla="*/ 0 h 38"/>
                            <a:gd name="T62" fmla="*/ 0 w 25"/>
                            <a:gd name="T63" fmla="*/ 0 h 38"/>
                            <a:gd name="T64" fmla="*/ 0 w 25"/>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38"/>
                            <a:gd name="T101" fmla="*/ 25 w 25"/>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38">
                              <a:moveTo>
                                <a:pt x="0" y="27"/>
                              </a:moveTo>
                              <a:lnTo>
                                <a:pt x="0" y="30"/>
                              </a:lnTo>
                              <a:lnTo>
                                <a:pt x="3" y="32"/>
                              </a:lnTo>
                              <a:lnTo>
                                <a:pt x="3" y="36"/>
                              </a:lnTo>
                              <a:lnTo>
                                <a:pt x="5" y="36"/>
                              </a:lnTo>
                              <a:lnTo>
                                <a:pt x="9" y="38"/>
                              </a:lnTo>
                              <a:lnTo>
                                <a:pt x="12" y="38"/>
                              </a:lnTo>
                              <a:lnTo>
                                <a:pt x="16" y="38"/>
                              </a:lnTo>
                              <a:lnTo>
                                <a:pt x="18" y="38"/>
                              </a:lnTo>
                              <a:lnTo>
                                <a:pt x="18" y="36"/>
                              </a:lnTo>
                              <a:lnTo>
                                <a:pt x="22" y="36"/>
                              </a:lnTo>
                              <a:lnTo>
                                <a:pt x="22" y="32"/>
                              </a:lnTo>
                              <a:lnTo>
                                <a:pt x="25" y="30"/>
                              </a:lnTo>
                              <a:lnTo>
                                <a:pt x="25" y="16"/>
                              </a:lnTo>
                              <a:lnTo>
                                <a:pt x="25" y="11"/>
                              </a:lnTo>
                              <a:lnTo>
                                <a:pt x="25" y="7"/>
                              </a:lnTo>
                              <a:lnTo>
                                <a:pt x="22" y="5"/>
                              </a:lnTo>
                              <a:lnTo>
                                <a:pt x="22" y="2"/>
                              </a:lnTo>
                              <a:lnTo>
                                <a:pt x="18" y="2"/>
                              </a:lnTo>
                              <a:lnTo>
                                <a:pt x="16" y="0"/>
                              </a:lnTo>
                              <a:lnTo>
                                <a:pt x="12" y="0"/>
                              </a:lnTo>
                              <a:lnTo>
                                <a:pt x="9" y="0"/>
                              </a:lnTo>
                              <a:lnTo>
                                <a:pt x="9" y="2"/>
                              </a:lnTo>
                              <a:lnTo>
                                <a:pt x="5" y="2"/>
                              </a:lnTo>
                              <a:lnTo>
                                <a:pt x="3" y="2"/>
                              </a:lnTo>
                              <a:lnTo>
                                <a:pt x="3" y="5"/>
                              </a:lnTo>
                              <a:lnTo>
                                <a:pt x="0" y="7"/>
                              </a:lnTo>
                              <a:lnTo>
                                <a:pt x="0" y="13"/>
                              </a:lnTo>
                              <a:lnTo>
                                <a:pt x="0" y="27"/>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381" name="Line 261"/>
                        <p:cNvSpPr>
                          <a:spLocks noChangeShapeType="1"/>
                        </p:cNvSpPr>
                        <p:nvPr/>
                      </p:nvSpPr>
                      <p:spPr bwMode="auto">
                        <a:xfrm>
                          <a:off x="3001" y="1523"/>
                          <a:ext cx="1" cy="1"/>
                        </a:xfrm>
                        <a:prstGeom prst="line">
                          <a:avLst/>
                        </a:prstGeom>
                        <a:noFill/>
                        <a:ln w="28575">
                          <a:solidFill>
                            <a:schemeClr val="tx1"/>
                          </a:solidFill>
                          <a:round/>
                          <a:headEnd/>
                          <a:tailEnd/>
                        </a:ln>
                      </p:spPr>
                      <p:txBody>
                        <a:bodyPr/>
                        <a:lstStyle/>
                        <a:p>
                          <a:endParaRPr lang="fr-CA"/>
                        </a:p>
                      </p:txBody>
                    </p:sp>
                    <p:sp>
                      <p:nvSpPr>
                        <p:cNvPr id="122382" name="Freeform 262"/>
                        <p:cNvSpPr>
                          <a:spLocks/>
                        </p:cNvSpPr>
                        <p:nvPr/>
                      </p:nvSpPr>
                      <p:spPr bwMode="auto">
                        <a:xfrm>
                          <a:off x="2999" y="1523"/>
                          <a:ext cx="13" cy="4"/>
                        </a:xfrm>
                        <a:custGeom>
                          <a:avLst/>
                          <a:gdLst>
                            <a:gd name="T0" fmla="*/ 0 w 54"/>
                            <a:gd name="T1" fmla="*/ 0 h 21"/>
                            <a:gd name="T2" fmla="*/ 0 w 54"/>
                            <a:gd name="T3" fmla="*/ 0 h 21"/>
                            <a:gd name="T4" fmla="*/ 0 w 54"/>
                            <a:gd name="T5" fmla="*/ 0 h 21"/>
                            <a:gd name="T6" fmla="*/ 0 w 54"/>
                            <a:gd name="T7" fmla="*/ 0 h 21"/>
                            <a:gd name="T8" fmla="*/ 0 w 54"/>
                            <a:gd name="T9" fmla="*/ 0 h 21"/>
                            <a:gd name="T10" fmla="*/ 0 w 54"/>
                            <a:gd name="T11" fmla="*/ 0 h 21"/>
                            <a:gd name="T12" fmla="*/ 0 w 54"/>
                            <a:gd name="T13" fmla="*/ 0 h 21"/>
                            <a:gd name="T14" fmla="*/ 0 w 54"/>
                            <a:gd name="T15" fmla="*/ 0 h 21"/>
                            <a:gd name="T16" fmla="*/ 0 w 54"/>
                            <a:gd name="T17" fmla="*/ 0 h 21"/>
                            <a:gd name="T18" fmla="*/ 0 w 54"/>
                            <a:gd name="T19" fmla="*/ 0 h 21"/>
                            <a:gd name="T20" fmla="*/ 0 w 54"/>
                            <a:gd name="T21" fmla="*/ 0 h 21"/>
                            <a:gd name="T22" fmla="*/ 0 w 54"/>
                            <a:gd name="T23" fmla="*/ 0 h 21"/>
                            <a:gd name="T24" fmla="*/ 0 w 54"/>
                            <a:gd name="T25" fmla="*/ 0 h 21"/>
                            <a:gd name="T26" fmla="*/ 0 w 54"/>
                            <a:gd name="T27" fmla="*/ 0 h 21"/>
                            <a:gd name="T28" fmla="*/ 0 w 54"/>
                            <a:gd name="T29" fmla="*/ 0 h 21"/>
                            <a:gd name="T30" fmla="*/ 0 w 54"/>
                            <a:gd name="T31" fmla="*/ 0 h 21"/>
                            <a:gd name="T32" fmla="*/ 0 w 54"/>
                            <a:gd name="T33" fmla="*/ 0 h 21"/>
                            <a:gd name="T34" fmla="*/ 0 w 54"/>
                            <a:gd name="T35" fmla="*/ 0 h 21"/>
                            <a:gd name="T36" fmla="*/ 0 w 54"/>
                            <a:gd name="T37" fmla="*/ 0 h 21"/>
                            <a:gd name="T38" fmla="*/ 0 w 54"/>
                            <a:gd name="T39" fmla="*/ 0 h 21"/>
                            <a:gd name="T40" fmla="*/ 0 w 54"/>
                            <a:gd name="T41" fmla="*/ 0 h 21"/>
                            <a:gd name="T42" fmla="*/ 0 w 54"/>
                            <a:gd name="T43" fmla="*/ 0 h 21"/>
                            <a:gd name="T44" fmla="*/ 0 w 54"/>
                            <a:gd name="T45" fmla="*/ 0 h 21"/>
                            <a:gd name="T46" fmla="*/ 0 w 54"/>
                            <a:gd name="T47" fmla="*/ 0 h 21"/>
                            <a:gd name="T48" fmla="*/ 0 w 54"/>
                            <a:gd name="T49" fmla="*/ 0 h 21"/>
                            <a:gd name="T50" fmla="*/ 0 w 54"/>
                            <a:gd name="T51" fmla="*/ 0 h 21"/>
                            <a:gd name="T52" fmla="*/ 0 w 54"/>
                            <a:gd name="T53" fmla="*/ 0 h 21"/>
                            <a:gd name="T54" fmla="*/ 0 w 54"/>
                            <a:gd name="T55" fmla="*/ 0 h 21"/>
                            <a:gd name="T56" fmla="*/ 0 w 54"/>
                            <a:gd name="T57" fmla="*/ 0 h 21"/>
                            <a:gd name="T58" fmla="*/ 0 w 54"/>
                            <a:gd name="T59" fmla="*/ 0 h 21"/>
                            <a:gd name="T60" fmla="*/ 0 w 54"/>
                            <a:gd name="T61" fmla="*/ 0 h 21"/>
                            <a:gd name="T62" fmla="*/ 0 w 54"/>
                            <a:gd name="T63" fmla="*/ 0 h 21"/>
                            <a:gd name="T64" fmla="*/ 0 w 54"/>
                            <a:gd name="T65" fmla="*/ 0 h 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1"/>
                            <a:gd name="T101" fmla="*/ 54 w 54"/>
                            <a:gd name="T102" fmla="*/ 21 h 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1">
                              <a:moveTo>
                                <a:pt x="12" y="0"/>
                              </a:moveTo>
                              <a:lnTo>
                                <a:pt x="9" y="0"/>
                              </a:lnTo>
                              <a:lnTo>
                                <a:pt x="9" y="2"/>
                              </a:lnTo>
                              <a:lnTo>
                                <a:pt x="5" y="2"/>
                              </a:lnTo>
                              <a:lnTo>
                                <a:pt x="3" y="2"/>
                              </a:lnTo>
                              <a:lnTo>
                                <a:pt x="3" y="5"/>
                              </a:lnTo>
                              <a:lnTo>
                                <a:pt x="0" y="7"/>
                              </a:lnTo>
                              <a:lnTo>
                                <a:pt x="0" y="11"/>
                              </a:lnTo>
                              <a:lnTo>
                                <a:pt x="0" y="13"/>
                              </a:lnTo>
                              <a:lnTo>
                                <a:pt x="0" y="16"/>
                              </a:lnTo>
                              <a:lnTo>
                                <a:pt x="3" y="19"/>
                              </a:lnTo>
                              <a:lnTo>
                                <a:pt x="5" y="21"/>
                              </a:lnTo>
                              <a:lnTo>
                                <a:pt x="9" y="21"/>
                              </a:lnTo>
                              <a:lnTo>
                                <a:pt x="38" y="21"/>
                              </a:lnTo>
                              <a:lnTo>
                                <a:pt x="44" y="21"/>
                              </a:lnTo>
                              <a:lnTo>
                                <a:pt x="48" y="21"/>
                              </a:lnTo>
                              <a:lnTo>
                                <a:pt x="50" y="19"/>
                              </a:lnTo>
                              <a:lnTo>
                                <a:pt x="54" y="19"/>
                              </a:lnTo>
                              <a:lnTo>
                                <a:pt x="54" y="16"/>
                              </a:lnTo>
                              <a:lnTo>
                                <a:pt x="54" y="13"/>
                              </a:lnTo>
                              <a:lnTo>
                                <a:pt x="54" y="11"/>
                              </a:lnTo>
                              <a:lnTo>
                                <a:pt x="54" y="7"/>
                              </a:lnTo>
                              <a:lnTo>
                                <a:pt x="54" y="5"/>
                              </a:lnTo>
                              <a:lnTo>
                                <a:pt x="50" y="2"/>
                              </a:lnTo>
                              <a:lnTo>
                                <a:pt x="48" y="2"/>
                              </a:lnTo>
                              <a:lnTo>
                                <a:pt x="41"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383" name="Line 263"/>
                        <p:cNvSpPr>
                          <a:spLocks noChangeShapeType="1"/>
                        </p:cNvSpPr>
                        <p:nvPr/>
                      </p:nvSpPr>
                      <p:spPr bwMode="auto">
                        <a:xfrm>
                          <a:off x="3006" y="1525"/>
                          <a:ext cx="1" cy="1"/>
                        </a:xfrm>
                        <a:prstGeom prst="line">
                          <a:avLst/>
                        </a:prstGeom>
                        <a:noFill/>
                        <a:ln w="28575">
                          <a:solidFill>
                            <a:schemeClr val="tx1"/>
                          </a:solidFill>
                          <a:round/>
                          <a:headEnd/>
                          <a:tailEnd/>
                        </a:ln>
                      </p:spPr>
                      <p:txBody>
                        <a:bodyPr/>
                        <a:lstStyle/>
                        <a:p>
                          <a:endParaRPr lang="fr-CA"/>
                        </a:p>
                      </p:txBody>
                    </p:sp>
                    <p:sp>
                      <p:nvSpPr>
                        <p:cNvPr id="122384" name="Freeform 264"/>
                        <p:cNvSpPr>
                          <a:spLocks/>
                        </p:cNvSpPr>
                        <p:nvPr/>
                      </p:nvSpPr>
                      <p:spPr bwMode="auto">
                        <a:xfrm>
                          <a:off x="3006" y="1520"/>
                          <a:ext cx="6" cy="7"/>
                        </a:xfrm>
                        <a:custGeom>
                          <a:avLst/>
                          <a:gdLst>
                            <a:gd name="T0" fmla="*/ 0 w 26"/>
                            <a:gd name="T1" fmla="*/ 0 h 36"/>
                            <a:gd name="T2" fmla="*/ 0 w 26"/>
                            <a:gd name="T3" fmla="*/ 0 h 36"/>
                            <a:gd name="T4" fmla="*/ 0 w 26"/>
                            <a:gd name="T5" fmla="*/ 0 h 36"/>
                            <a:gd name="T6" fmla="*/ 0 w 26"/>
                            <a:gd name="T7" fmla="*/ 0 h 36"/>
                            <a:gd name="T8" fmla="*/ 0 w 26"/>
                            <a:gd name="T9" fmla="*/ 0 h 36"/>
                            <a:gd name="T10" fmla="*/ 0 w 26"/>
                            <a:gd name="T11" fmla="*/ 0 h 36"/>
                            <a:gd name="T12" fmla="*/ 0 w 26"/>
                            <a:gd name="T13" fmla="*/ 0 h 36"/>
                            <a:gd name="T14" fmla="*/ 0 w 26"/>
                            <a:gd name="T15" fmla="*/ 0 h 36"/>
                            <a:gd name="T16" fmla="*/ 0 w 26"/>
                            <a:gd name="T17" fmla="*/ 0 h 36"/>
                            <a:gd name="T18" fmla="*/ 0 w 26"/>
                            <a:gd name="T19" fmla="*/ 0 h 36"/>
                            <a:gd name="T20" fmla="*/ 0 w 26"/>
                            <a:gd name="T21" fmla="*/ 0 h 36"/>
                            <a:gd name="T22" fmla="*/ 0 w 26"/>
                            <a:gd name="T23" fmla="*/ 0 h 36"/>
                            <a:gd name="T24" fmla="*/ 0 w 26"/>
                            <a:gd name="T25" fmla="*/ 0 h 36"/>
                            <a:gd name="T26" fmla="*/ 0 w 26"/>
                            <a:gd name="T27" fmla="*/ 0 h 36"/>
                            <a:gd name="T28" fmla="*/ 0 w 26"/>
                            <a:gd name="T29" fmla="*/ 0 h 36"/>
                            <a:gd name="T30" fmla="*/ 0 w 26"/>
                            <a:gd name="T31" fmla="*/ 0 h 36"/>
                            <a:gd name="T32" fmla="*/ 0 w 26"/>
                            <a:gd name="T33" fmla="*/ 0 h 36"/>
                            <a:gd name="T34" fmla="*/ 0 w 26"/>
                            <a:gd name="T35" fmla="*/ 0 h 36"/>
                            <a:gd name="T36" fmla="*/ 0 w 26"/>
                            <a:gd name="T37" fmla="*/ 0 h 36"/>
                            <a:gd name="T38" fmla="*/ 0 w 26"/>
                            <a:gd name="T39" fmla="*/ 0 h 36"/>
                            <a:gd name="T40" fmla="*/ 0 w 26"/>
                            <a:gd name="T41" fmla="*/ 0 h 36"/>
                            <a:gd name="T42" fmla="*/ 0 w 26"/>
                            <a:gd name="T43" fmla="*/ 0 h 36"/>
                            <a:gd name="T44" fmla="*/ 0 w 26"/>
                            <a:gd name="T45" fmla="*/ 0 h 36"/>
                            <a:gd name="T46" fmla="*/ 0 w 26"/>
                            <a:gd name="T47" fmla="*/ 0 h 36"/>
                            <a:gd name="T48" fmla="*/ 0 w 26"/>
                            <a:gd name="T49" fmla="*/ 0 h 36"/>
                            <a:gd name="T50" fmla="*/ 0 w 26"/>
                            <a:gd name="T51" fmla="*/ 0 h 36"/>
                            <a:gd name="T52" fmla="*/ 0 w 26"/>
                            <a:gd name="T53" fmla="*/ 0 h 36"/>
                            <a:gd name="T54" fmla="*/ 0 w 26"/>
                            <a:gd name="T55" fmla="*/ 0 h 36"/>
                            <a:gd name="T56" fmla="*/ 0 w 26"/>
                            <a:gd name="T57" fmla="*/ 0 h 36"/>
                            <a:gd name="T58" fmla="*/ 0 w 26"/>
                            <a:gd name="T59" fmla="*/ 0 h 36"/>
                            <a:gd name="T60" fmla="*/ 0 w 26"/>
                            <a:gd name="T61" fmla="*/ 0 h 36"/>
                            <a:gd name="T62" fmla="*/ 0 w 26"/>
                            <a:gd name="T63" fmla="*/ 0 h 36"/>
                            <a:gd name="T64" fmla="*/ 0 w 26"/>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6"/>
                            <a:gd name="T101" fmla="*/ 26 w 26"/>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6">
                              <a:moveTo>
                                <a:pt x="0" y="26"/>
                              </a:moveTo>
                              <a:lnTo>
                                <a:pt x="0" y="28"/>
                              </a:lnTo>
                              <a:lnTo>
                                <a:pt x="0" y="31"/>
                              </a:lnTo>
                              <a:lnTo>
                                <a:pt x="3" y="34"/>
                              </a:lnTo>
                              <a:lnTo>
                                <a:pt x="7" y="36"/>
                              </a:lnTo>
                              <a:lnTo>
                                <a:pt x="10" y="36"/>
                              </a:lnTo>
                              <a:lnTo>
                                <a:pt x="13" y="36"/>
                              </a:lnTo>
                              <a:lnTo>
                                <a:pt x="16" y="36"/>
                              </a:lnTo>
                              <a:lnTo>
                                <a:pt x="20" y="36"/>
                              </a:lnTo>
                              <a:lnTo>
                                <a:pt x="22" y="34"/>
                              </a:lnTo>
                              <a:lnTo>
                                <a:pt x="26" y="34"/>
                              </a:lnTo>
                              <a:lnTo>
                                <a:pt x="26" y="31"/>
                              </a:lnTo>
                              <a:lnTo>
                                <a:pt x="26" y="28"/>
                              </a:lnTo>
                              <a:lnTo>
                                <a:pt x="26" y="15"/>
                              </a:lnTo>
                              <a:lnTo>
                                <a:pt x="26" y="9"/>
                              </a:lnTo>
                              <a:lnTo>
                                <a:pt x="26" y="6"/>
                              </a:lnTo>
                              <a:lnTo>
                                <a:pt x="26" y="3"/>
                              </a:lnTo>
                              <a:lnTo>
                                <a:pt x="22" y="3"/>
                              </a:lnTo>
                              <a:lnTo>
                                <a:pt x="20" y="0"/>
                              </a:lnTo>
                              <a:lnTo>
                                <a:pt x="16" y="0"/>
                              </a:lnTo>
                              <a:lnTo>
                                <a:pt x="13" y="0"/>
                              </a:lnTo>
                              <a:lnTo>
                                <a:pt x="10" y="0"/>
                              </a:lnTo>
                              <a:lnTo>
                                <a:pt x="7" y="0"/>
                              </a:lnTo>
                              <a:lnTo>
                                <a:pt x="3" y="3"/>
                              </a:lnTo>
                              <a:lnTo>
                                <a:pt x="0" y="6"/>
                              </a:lnTo>
                              <a:lnTo>
                                <a:pt x="0" y="11"/>
                              </a:lnTo>
                              <a:lnTo>
                                <a:pt x="0" y="26"/>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385" name="Line 265"/>
                        <p:cNvSpPr>
                          <a:spLocks noChangeShapeType="1"/>
                        </p:cNvSpPr>
                        <p:nvPr/>
                      </p:nvSpPr>
                      <p:spPr bwMode="auto">
                        <a:xfrm>
                          <a:off x="3009" y="1520"/>
                          <a:ext cx="1" cy="1"/>
                        </a:xfrm>
                        <a:prstGeom prst="line">
                          <a:avLst/>
                        </a:prstGeom>
                        <a:noFill/>
                        <a:ln w="28575">
                          <a:solidFill>
                            <a:schemeClr val="tx1"/>
                          </a:solidFill>
                          <a:round/>
                          <a:headEnd/>
                          <a:tailEnd/>
                        </a:ln>
                      </p:spPr>
                      <p:txBody>
                        <a:bodyPr/>
                        <a:lstStyle/>
                        <a:p>
                          <a:endParaRPr lang="fr-CA"/>
                        </a:p>
                      </p:txBody>
                    </p:sp>
                    <p:sp>
                      <p:nvSpPr>
                        <p:cNvPr id="122386" name="Freeform 266"/>
                        <p:cNvSpPr>
                          <a:spLocks/>
                        </p:cNvSpPr>
                        <p:nvPr/>
                      </p:nvSpPr>
                      <p:spPr bwMode="auto">
                        <a:xfrm>
                          <a:off x="3006" y="1520"/>
                          <a:ext cx="13" cy="4"/>
                        </a:xfrm>
                        <a:custGeom>
                          <a:avLst/>
                          <a:gdLst>
                            <a:gd name="T0" fmla="*/ 0 w 55"/>
                            <a:gd name="T1" fmla="*/ 0 h 22"/>
                            <a:gd name="T2" fmla="*/ 0 w 55"/>
                            <a:gd name="T3" fmla="*/ 0 h 22"/>
                            <a:gd name="T4" fmla="*/ 0 w 55"/>
                            <a:gd name="T5" fmla="*/ 0 h 22"/>
                            <a:gd name="T6" fmla="*/ 0 w 55"/>
                            <a:gd name="T7" fmla="*/ 0 h 22"/>
                            <a:gd name="T8" fmla="*/ 0 w 55"/>
                            <a:gd name="T9" fmla="*/ 0 h 22"/>
                            <a:gd name="T10" fmla="*/ 0 w 55"/>
                            <a:gd name="T11" fmla="*/ 0 h 22"/>
                            <a:gd name="T12" fmla="*/ 0 w 55"/>
                            <a:gd name="T13" fmla="*/ 0 h 22"/>
                            <a:gd name="T14" fmla="*/ 0 w 55"/>
                            <a:gd name="T15" fmla="*/ 0 h 22"/>
                            <a:gd name="T16" fmla="*/ 0 w 55"/>
                            <a:gd name="T17" fmla="*/ 0 h 22"/>
                            <a:gd name="T18" fmla="*/ 0 w 55"/>
                            <a:gd name="T19" fmla="*/ 0 h 22"/>
                            <a:gd name="T20" fmla="*/ 0 w 55"/>
                            <a:gd name="T21" fmla="*/ 0 h 22"/>
                            <a:gd name="T22" fmla="*/ 0 w 55"/>
                            <a:gd name="T23" fmla="*/ 0 h 22"/>
                            <a:gd name="T24" fmla="*/ 0 w 55"/>
                            <a:gd name="T25" fmla="*/ 0 h 22"/>
                            <a:gd name="T26" fmla="*/ 0 w 55"/>
                            <a:gd name="T27" fmla="*/ 0 h 22"/>
                            <a:gd name="T28" fmla="*/ 0 w 55"/>
                            <a:gd name="T29" fmla="*/ 0 h 22"/>
                            <a:gd name="T30" fmla="*/ 0 w 55"/>
                            <a:gd name="T31" fmla="*/ 0 h 22"/>
                            <a:gd name="T32" fmla="*/ 0 w 55"/>
                            <a:gd name="T33" fmla="*/ 0 h 22"/>
                            <a:gd name="T34" fmla="*/ 0 w 55"/>
                            <a:gd name="T35" fmla="*/ 0 h 22"/>
                            <a:gd name="T36" fmla="*/ 0 w 55"/>
                            <a:gd name="T37" fmla="*/ 0 h 22"/>
                            <a:gd name="T38" fmla="*/ 0 w 55"/>
                            <a:gd name="T39" fmla="*/ 0 h 22"/>
                            <a:gd name="T40" fmla="*/ 0 w 55"/>
                            <a:gd name="T41" fmla="*/ 0 h 22"/>
                            <a:gd name="T42" fmla="*/ 0 w 55"/>
                            <a:gd name="T43" fmla="*/ 0 h 22"/>
                            <a:gd name="T44" fmla="*/ 0 w 55"/>
                            <a:gd name="T45" fmla="*/ 0 h 22"/>
                            <a:gd name="T46" fmla="*/ 0 w 55"/>
                            <a:gd name="T47" fmla="*/ 0 h 22"/>
                            <a:gd name="T48" fmla="*/ 0 w 55"/>
                            <a:gd name="T49" fmla="*/ 0 h 22"/>
                            <a:gd name="T50" fmla="*/ 0 w 55"/>
                            <a:gd name="T51" fmla="*/ 0 h 22"/>
                            <a:gd name="T52" fmla="*/ 0 w 55"/>
                            <a:gd name="T53" fmla="*/ 0 h 22"/>
                            <a:gd name="T54" fmla="*/ 0 w 55"/>
                            <a:gd name="T55" fmla="*/ 0 h 22"/>
                            <a:gd name="T56" fmla="*/ 0 w 55"/>
                            <a:gd name="T57" fmla="*/ 0 h 22"/>
                            <a:gd name="T58" fmla="*/ 0 w 55"/>
                            <a:gd name="T59" fmla="*/ 0 h 22"/>
                            <a:gd name="T60" fmla="*/ 0 w 55"/>
                            <a:gd name="T61" fmla="*/ 0 h 22"/>
                            <a:gd name="T62" fmla="*/ 0 w 55"/>
                            <a:gd name="T63" fmla="*/ 0 h 22"/>
                            <a:gd name="T64" fmla="*/ 0 w 55"/>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5"/>
                            <a:gd name="T100" fmla="*/ 0 h 22"/>
                            <a:gd name="T101" fmla="*/ 55 w 55"/>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5" h="22">
                              <a:moveTo>
                                <a:pt x="13" y="0"/>
                              </a:moveTo>
                              <a:lnTo>
                                <a:pt x="10" y="0"/>
                              </a:lnTo>
                              <a:lnTo>
                                <a:pt x="7" y="0"/>
                              </a:lnTo>
                              <a:lnTo>
                                <a:pt x="3" y="3"/>
                              </a:lnTo>
                              <a:lnTo>
                                <a:pt x="0" y="6"/>
                              </a:lnTo>
                              <a:lnTo>
                                <a:pt x="0" y="9"/>
                              </a:lnTo>
                              <a:lnTo>
                                <a:pt x="0" y="11"/>
                              </a:lnTo>
                              <a:lnTo>
                                <a:pt x="0" y="15"/>
                              </a:lnTo>
                              <a:lnTo>
                                <a:pt x="3" y="17"/>
                              </a:lnTo>
                              <a:lnTo>
                                <a:pt x="7" y="20"/>
                              </a:lnTo>
                              <a:lnTo>
                                <a:pt x="10" y="20"/>
                              </a:lnTo>
                              <a:lnTo>
                                <a:pt x="10" y="22"/>
                              </a:lnTo>
                              <a:lnTo>
                                <a:pt x="39" y="22"/>
                              </a:lnTo>
                              <a:lnTo>
                                <a:pt x="46" y="22"/>
                              </a:lnTo>
                              <a:lnTo>
                                <a:pt x="48" y="20"/>
                              </a:lnTo>
                              <a:lnTo>
                                <a:pt x="52" y="17"/>
                              </a:lnTo>
                              <a:lnTo>
                                <a:pt x="55" y="17"/>
                              </a:lnTo>
                              <a:lnTo>
                                <a:pt x="55" y="15"/>
                              </a:lnTo>
                              <a:lnTo>
                                <a:pt x="55" y="11"/>
                              </a:lnTo>
                              <a:lnTo>
                                <a:pt x="55" y="9"/>
                              </a:lnTo>
                              <a:lnTo>
                                <a:pt x="55" y="6"/>
                              </a:lnTo>
                              <a:lnTo>
                                <a:pt x="55" y="3"/>
                              </a:lnTo>
                              <a:lnTo>
                                <a:pt x="52" y="3"/>
                              </a:lnTo>
                              <a:lnTo>
                                <a:pt x="48" y="0"/>
                              </a:lnTo>
                              <a:lnTo>
                                <a:pt x="42"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387" name="Line 267"/>
                        <p:cNvSpPr>
                          <a:spLocks noChangeShapeType="1"/>
                        </p:cNvSpPr>
                        <p:nvPr/>
                      </p:nvSpPr>
                      <p:spPr bwMode="auto">
                        <a:xfrm>
                          <a:off x="3013" y="1522"/>
                          <a:ext cx="1" cy="1"/>
                        </a:xfrm>
                        <a:prstGeom prst="line">
                          <a:avLst/>
                        </a:prstGeom>
                        <a:noFill/>
                        <a:ln w="28575">
                          <a:solidFill>
                            <a:schemeClr val="tx1"/>
                          </a:solidFill>
                          <a:round/>
                          <a:headEnd/>
                          <a:tailEnd/>
                        </a:ln>
                      </p:spPr>
                      <p:txBody>
                        <a:bodyPr/>
                        <a:lstStyle/>
                        <a:p>
                          <a:endParaRPr lang="fr-CA"/>
                        </a:p>
                      </p:txBody>
                    </p:sp>
                    <p:sp>
                      <p:nvSpPr>
                        <p:cNvPr id="122388" name="Freeform 268"/>
                        <p:cNvSpPr>
                          <a:spLocks/>
                        </p:cNvSpPr>
                        <p:nvPr/>
                      </p:nvSpPr>
                      <p:spPr bwMode="auto">
                        <a:xfrm>
                          <a:off x="3013" y="1516"/>
                          <a:ext cx="6" cy="8"/>
                        </a:xfrm>
                        <a:custGeom>
                          <a:avLst/>
                          <a:gdLst>
                            <a:gd name="T0" fmla="*/ 0 w 26"/>
                            <a:gd name="T1" fmla="*/ 0 h 39"/>
                            <a:gd name="T2" fmla="*/ 0 w 26"/>
                            <a:gd name="T3" fmla="*/ 0 h 39"/>
                            <a:gd name="T4" fmla="*/ 0 w 26"/>
                            <a:gd name="T5" fmla="*/ 0 h 39"/>
                            <a:gd name="T6" fmla="*/ 0 w 26"/>
                            <a:gd name="T7" fmla="*/ 0 h 39"/>
                            <a:gd name="T8" fmla="*/ 0 w 26"/>
                            <a:gd name="T9" fmla="*/ 0 h 39"/>
                            <a:gd name="T10" fmla="*/ 0 w 26"/>
                            <a:gd name="T11" fmla="*/ 0 h 39"/>
                            <a:gd name="T12" fmla="*/ 0 w 26"/>
                            <a:gd name="T13" fmla="*/ 0 h 39"/>
                            <a:gd name="T14" fmla="*/ 0 w 26"/>
                            <a:gd name="T15" fmla="*/ 0 h 39"/>
                            <a:gd name="T16" fmla="*/ 0 w 26"/>
                            <a:gd name="T17" fmla="*/ 0 h 39"/>
                            <a:gd name="T18" fmla="*/ 0 w 26"/>
                            <a:gd name="T19" fmla="*/ 0 h 39"/>
                            <a:gd name="T20" fmla="*/ 0 w 26"/>
                            <a:gd name="T21" fmla="*/ 0 h 39"/>
                            <a:gd name="T22" fmla="*/ 0 w 26"/>
                            <a:gd name="T23" fmla="*/ 0 h 39"/>
                            <a:gd name="T24" fmla="*/ 0 w 26"/>
                            <a:gd name="T25" fmla="*/ 0 h 39"/>
                            <a:gd name="T26" fmla="*/ 0 w 26"/>
                            <a:gd name="T27" fmla="*/ 0 h 39"/>
                            <a:gd name="T28" fmla="*/ 0 w 26"/>
                            <a:gd name="T29" fmla="*/ 0 h 39"/>
                            <a:gd name="T30" fmla="*/ 0 w 26"/>
                            <a:gd name="T31" fmla="*/ 0 h 39"/>
                            <a:gd name="T32" fmla="*/ 0 w 26"/>
                            <a:gd name="T33" fmla="*/ 0 h 39"/>
                            <a:gd name="T34" fmla="*/ 0 w 26"/>
                            <a:gd name="T35" fmla="*/ 0 h 39"/>
                            <a:gd name="T36" fmla="*/ 0 w 26"/>
                            <a:gd name="T37" fmla="*/ 0 h 39"/>
                            <a:gd name="T38" fmla="*/ 0 w 26"/>
                            <a:gd name="T39" fmla="*/ 0 h 39"/>
                            <a:gd name="T40" fmla="*/ 0 w 26"/>
                            <a:gd name="T41" fmla="*/ 0 h 39"/>
                            <a:gd name="T42" fmla="*/ 0 w 26"/>
                            <a:gd name="T43" fmla="*/ 0 h 39"/>
                            <a:gd name="T44" fmla="*/ 0 w 26"/>
                            <a:gd name="T45" fmla="*/ 0 h 39"/>
                            <a:gd name="T46" fmla="*/ 0 w 26"/>
                            <a:gd name="T47" fmla="*/ 0 h 39"/>
                            <a:gd name="T48" fmla="*/ 0 w 26"/>
                            <a:gd name="T49" fmla="*/ 0 h 39"/>
                            <a:gd name="T50" fmla="*/ 0 w 26"/>
                            <a:gd name="T51" fmla="*/ 0 h 39"/>
                            <a:gd name="T52" fmla="*/ 0 w 26"/>
                            <a:gd name="T53" fmla="*/ 0 h 39"/>
                            <a:gd name="T54" fmla="*/ 0 w 26"/>
                            <a:gd name="T55" fmla="*/ 0 h 39"/>
                            <a:gd name="T56" fmla="*/ 0 w 26"/>
                            <a:gd name="T57" fmla="*/ 0 h 39"/>
                            <a:gd name="T58" fmla="*/ 0 w 26"/>
                            <a:gd name="T59" fmla="*/ 0 h 39"/>
                            <a:gd name="T60" fmla="*/ 0 w 26"/>
                            <a:gd name="T61" fmla="*/ 0 h 39"/>
                            <a:gd name="T62" fmla="*/ 0 w 26"/>
                            <a:gd name="T63" fmla="*/ 0 h 39"/>
                            <a:gd name="T64" fmla="*/ 0 w 26"/>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9"/>
                            <a:gd name="T101" fmla="*/ 26 w 26"/>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9">
                              <a:moveTo>
                                <a:pt x="0" y="28"/>
                              </a:moveTo>
                              <a:lnTo>
                                <a:pt x="0" y="28"/>
                              </a:lnTo>
                              <a:lnTo>
                                <a:pt x="4" y="32"/>
                              </a:lnTo>
                              <a:lnTo>
                                <a:pt x="4" y="34"/>
                              </a:lnTo>
                              <a:lnTo>
                                <a:pt x="6" y="37"/>
                              </a:lnTo>
                              <a:lnTo>
                                <a:pt x="10" y="37"/>
                              </a:lnTo>
                              <a:lnTo>
                                <a:pt x="10" y="39"/>
                              </a:lnTo>
                              <a:lnTo>
                                <a:pt x="13" y="39"/>
                              </a:lnTo>
                              <a:lnTo>
                                <a:pt x="17" y="39"/>
                              </a:lnTo>
                              <a:lnTo>
                                <a:pt x="19" y="37"/>
                              </a:lnTo>
                              <a:lnTo>
                                <a:pt x="23" y="34"/>
                              </a:lnTo>
                              <a:lnTo>
                                <a:pt x="26" y="34"/>
                              </a:lnTo>
                              <a:lnTo>
                                <a:pt x="26" y="32"/>
                              </a:lnTo>
                              <a:lnTo>
                                <a:pt x="26" y="28"/>
                              </a:lnTo>
                              <a:lnTo>
                                <a:pt x="26" y="15"/>
                              </a:lnTo>
                              <a:lnTo>
                                <a:pt x="26" y="9"/>
                              </a:lnTo>
                              <a:lnTo>
                                <a:pt x="26" y="6"/>
                              </a:lnTo>
                              <a:lnTo>
                                <a:pt x="23" y="3"/>
                              </a:lnTo>
                              <a:lnTo>
                                <a:pt x="19" y="3"/>
                              </a:lnTo>
                              <a:lnTo>
                                <a:pt x="19" y="0"/>
                              </a:lnTo>
                              <a:lnTo>
                                <a:pt x="17" y="0"/>
                              </a:lnTo>
                              <a:lnTo>
                                <a:pt x="13" y="0"/>
                              </a:lnTo>
                              <a:lnTo>
                                <a:pt x="10" y="0"/>
                              </a:lnTo>
                              <a:lnTo>
                                <a:pt x="6" y="3"/>
                              </a:lnTo>
                              <a:lnTo>
                                <a:pt x="4" y="3"/>
                              </a:lnTo>
                              <a:lnTo>
                                <a:pt x="4" y="6"/>
                              </a:lnTo>
                              <a:lnTo>
                                <a:pt x="0" y="15"/>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389" name="Line 269"/>
                        <p:cNvSpPr>
                          <a:spLocks noChangeShapeType="1"/>
                        </p:cNvSpPr>
                        <p:nvPr/>
                      </p:nvSpPr>
                      <p:spPr bwMode="auto">
                        <a:xfrm>
                          <a:off x="3016" y="1516"/>
                          <a:ext cx="1" cy="1"/>
                        </a:xfrm>
                        <a:prstGeom prst="line">
                          <a:avLst/>
                        </a:prstGeom>
                        <a:noFill/>
                        <a:ln w="28575">
                          <a:solidFill>
                            <a:schemeClr val="tx1"/>
                          </a:solidFill>
                          <a:round/>
                          <a:headEnd/>
                          <a:tailEnd/>
                        </a:ln>
                      </p:spPr>
                      <p:txBody>
                        <a:bodyPr/>
                        <a:lstStyle/>
                        <a:p>
                          <a:endParaRPr lang="fr-CA"/>
                        </a:p>
                      </p:txBody>
                    </p:sp>
                    <p:sp>
                      <p:nvSpPr>
                        <p:cNvPr id="122390" name="Freeform 270"/>
                        <p:cNvSpPr>
                          <a:spLocks/>
                        </p:cNvSpPr>
                        <p:nvPr/>
                      </p:nvSpPr>
                      <p:spPr bwMode="auto">
                        <a:xfrm>
                          <a:off x="3013" y="1516"/>
                          <a:ext cx="13" cy="5"/>
                        </a:xfrm>
                        <a:custGeom>
                          <a:avLst/>
                          <a:gdLst>
                            <a:gd name="T0" fmla="*/ 0 w 54"/>
                            <a:gd name="T1" fmla="*/ 0 h 23"/>
                            <a:gd name="T2" fmla="*/ 0 w 54"/>
                            <a:gd name="T3" fmla="*/ 0 h 23"/>
                            <a:gd name="T4" fmla="*/ 0 w 54"/>
                            <a:gd name="T5" fmla="*/ 0 h 23"/>
                            <a:gd name="T6" fmla="*/ 0 w 54"/>
                            <a:gd name="T7" fmla="*/ 0 h 23"/>
                            <a:gd name="T8" fmla="*/ 0 w 54"/>
                            <a:gd name="T9" fmla="*/ 0 h 23"/>
                            <a:gd name="T10" fmla="*/ 0 w 54"/>
                            <a:gd name="T11" fmla="*/ 0 h 23"/>
                            <a:gd name="T12" fmla="*/ 0 w 54"/>
                            <a:gd name="T13" fmla="*/ 0 h 23"/>
                            <a:gd name="T14" fmla="*/ 0 w 54"/>
                            <a:gd name="T15" fmla="*/ 0 h 23"/>
                            <a:gd name="T16" fmla="*/ 0 w 54"/>
                            <a:gd name="T17" fmla="*/ 0 h 23"/>
                            <a:gd name="T18" fmla="*/ 0 w 54"/>
                            <a:gd name="T19" fmla="*/ 0 h 23"/>
                            <a:gd name="T20" fmla="*/ 0 w 54"/>
                            <a:gd name="T21" fmla="*/ 0 h 23"/>
                            <a:gd name="T22" fmla="*/ 0 w 54"/>
                            <a:gd name="T23" fmla="*/ 0 h 23"/>
                            <a:gd name="T24" fmla="*/ 0 w 54"/>
                            <a:gd name="T25" fmla="*/ 0 h 23"/>
                            <a:gd name="T26" fmla="*/ 0 w 54"/>
                            <a:gd name="T27" fmla="*/ 0 h 23"/>
                            <a:gd name="T28" fmla="*/ 0 w 54"/>
                            <a:gd name="T29" fmla="*/ 0 h 23"/>
                            <a:gd name="T30" fmla="*/ 0 w 54"/>
                            <a:gd name="T31" fmla="*/ 0 h 23"/>
                            <a:gd name="T32" fmla="*/ 0 w 54"/>
                            <a:gd name="T33" fmla="*/ 0 h 23"/>
                            <a:gd name="T34" fmla="*/ 0 w 54"/>
                            <a:gd name="T35" fmla="*/ 0 h 23"/>
                            <a:gd name="T36" fmla="*/ 0 w 54"/>
                            <a:gd name="T37" fmla="*/ 0 h 23"/>
                            <a:gd name="T38" fmla="*/ 0 w 54"/>
                            <a:gd name="T39" fmla="*/ 0 h 23"/>
                            <a:gd name="T40" fmla="*/ 0 w 54"/>
                            <a:gd name="T41" fmla="*/ 0 h 23"/>
                            <a:gd name="T42" fmla="*/ 0 w 54"/>
                            <a:gd name="T43" fmla="*/ 0 h 23"/>
                            <a:gd name="T44" fmla="*/ 0 w 54"/>
                            <a:gd name="T45" fmla="*/ 0 h 23"/>
                            <a:gd name="T46" fmla="*/ 0 w 54"/>
                            <a:gd name="T47" fmla="*/ 0 h 23"/>
                            <a:gd name="T48" fmla="*/ 0 w 54"/>
                            <a:gd name="T49" fmla="*/ 0 h 23"/>
                            <a:gd name="T50" fmla="*/ 0 w 54"/>
                            <a:gd name="T51" fmla="*/ 0 h 23"/>
                            <a:gd name="T52" fmla="*/ 0 w 54"/>
                            <a:gd name="T53" fmla="*/ 0 h 23"/>
                            <a:gd name="T54" fmla="*/ 0 w 54"/>
                            <a:gd name="T55" fmla="*/ 0 h 23"/>
                            <a:gd name="T56" fmla="*/ 0 w 54"/>
                            <a:gd name="T57" fmla="*/ 0 h 23"/>
                            <a:gd name="T58" fmla="*/ 0 w 54"/>
                            <a:gd name="T59" fmla="*/ 0 h 23"/>
                            <a:gd name="T60" fmla="*/ 0 w 54"/>
                            <a:gd name="T61" fmla="*/ 0 h 23"/>
                            <a:gd name="T62" fmla="*/ 0 w 54"/>
                            <a:gd name="T63" fmla="*/ 0 h 23"/>
                            <a:gd name="T64" fmla="*/ 0 w 54"/>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3"/>
                            <a:gd name="T101" fmla="*/ 54 w 54"/>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3">
                              <a:moveTo>
                                <a:pt x="13" y="0"/>
                              </a:moveTo>
                              <a:lnTo>
                                <a:pt x="10" y="0"/>
                              </a:lnTo>
                              <a:lnTo>
                                <a:pt x="6" y="3"/>
                              </a:lnTo>
                              <a:lnTo>
                                <a:pt x="4" y="3"/>
                              </a:lnTo>
                              <a:lnTo>
                                <a:pt x="4" y="6"/>
                              </a:lnTo>
                              <a:lnTo>
                                <a:pt x="0" y="9"/>
                              </a:lnTo>
                              <a:lnTo>
                                <a:pt x="0" y="11"/>
                              </a:lnTo>
                              <a:lnTo>
                                <a:pt x="0" y="15"/>
                              </a:lnTo>
                              <a:lnTo>
                                <a:pt x="4" y="15"/>
                              </a:lnTo>
                              <a:lnTo>
                                <a:pt x="4" y="17"/>
                              </a:lnTo>
                              <a:lnTo>
                                <a:pt x="4" y="20"/>
                              </a:lnTo>
                              <a:lnTo>
                                <a:pt x="6" y="20"/>
                              </a:lnTo>
                              <a:lnTo>
                                <a:pt x="10" y="23"/>
                              </a:lnTo>
                              <a:lnTo>
                                <a:pt x="39" y="23"/>
                              </a:lnTo>
                              <a:lnTo>
                                <a:pt x="45" y="23"/>
                              </a:lnTo>
                              <a:lnTo>
                                <a:pt x="48" y="23"/>
                              </a:lnTo>
                              <a:lnTo>
                                <a:pt x="48" y="20"/>
                              </a:lnTo>
                              <a:lnTo>
                                <a:pt x="51" y="20"/>
                              </a:lnTo>
                              <a:lnTo>
                                <a:pt x="54" y="17"/>
                              </a:lnTo>
                              <a:lnTo>
                                <a:pt x="54" y="15"/>
                              </a:lnTo>
                              <a:lnTo>
                                <a:pt x="54" y="11"/>
                              </a:lnTo>
                              <a:lnTo>
                                <a:pt x="54" y="9"/>
                              </a:lnTo>
                              <a:lnTo>
                                <a:pt x="54" y="6"/>
                              </a:lnTo>
                              <a:lnTo>
                                <a:pt x="51" y="3"/>
                              </a:lnTo>
                              <a:lnTo>
                                <a:pt x="48" y="3"/>
                              </a:lnTo>
                              <a:lnTo>
                                <a:pt x="48" y="0"/>
                              </a:lnTo>
                              <a:lnTo>
                                <a:pt x="41"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391" name="Line 271"/>
                        <p:cNvSpPr>
                          <a:spLocks noChangeShapeType="1"/>
                        </p:cNvSpPr>
                        <p:nvPr/>
                      </p:nvSpPr>
                      <p:spPr bwMode="auto">
                        <a:xfrm>
                          <a:off x="3020" y="1519"/>
                          <a:ext cx="1" cy="1"/>
                        </a:xfrm>
                        <a:prstGeom prst="line">
                          <a:avLst/>
                        </a:prstGeom>
                        <a:noFill/>
                        <a:ln w="28575">
                          <a:solidFill>
                            <a:schemeClr val="tx1"/>
                          </a:solidFill>
                          <a:round/>
                          <a:headEnd/>
                          <a:tailEnd/>
                        </a:ln>
                      </p:spPr>
                      <p:txBody>
                        <a:bodyPr/>
                        <a:lstStyle/>
                        <a:p>
                          <a:endParaRPr lang="fr-CA"/>
                        </a:p>
                      </p:txBody>
                    </p:sp>
                    <p:sp>
                      <p:nvSpPr>
                        <p:cNvPr id="122392" name="Freeform 272"/>
                        <p:cNvSpPr>
                          <a:spLocks/>
                        </p:cNvSpPr>
                        <p:nvPr/>
                      </p:nvSpPr>
                      <p:spPr bwMode="auto">
                        <a:xfrm>
                          <a:off x="3020" y="1513"/>
                          <a:ext cx="6" cy="8"/>
                        </a:xfrm>
                        <a:custGeom>
                          <a:avLst/>
                          <a:gdLst>
                            <a:gd name="T0" fmla="*/ 0 w 24"/>
                            <a:gd name="T1" fmla="*/ 0 h 40"/>
                            <a:gd name="T2" fmla="*/ 0 w 24"/>
                            <a:gd name="T3" fmla="*/ 0 h 40"/>
                            <a:gd name="T4" fmla="*/ 0 w 24"/>
                            <a:gd name="T5" fmla="*/ 0 h 40"/>
                            <a:gd name="T6" fmla="*/ 0 w 24"/>
                            <a:gd name="T7" fmla="*/ 0 h 40"/>
                            <a:gd name="T8" fmla="*/ 0 w 24"/>
                            <a:gd name="T9" fmla="*/ 0 h 40"/>
                            <a:gd name="T10" fmla="*/ 0 w 24"/>
                            <a:gd name="T11" fmla="*/ 0 h 40"/>
                            <a:gd name="T12" fmla="*/ 0 w 24"/>
                            <a:gd name="T13" fmla="*/ 0 h 40"/>
                            <a:gd name="T14" fmla="*/ 0 w 24"/>
                            <a:gd name="T15" fmla="*/ 0 h 40"/>
                            <a:gd name="T16" fmla="*/ 0 w 24"/>
                            <a:gd name="T17" fmla="*/ 0 h 40"/>
                            <a:gd name="T18" fmla="*/ 0 w 24"/>
                            <a:gd name="T19" fmla="*/ 0 h 40"/>
                            <a:gd name="T20" fmla="*/ 0 w 24"/>
                            <a:gd name="T21" fmla="*/ 0 h 40"/>
                            <a:gd name="T22" fmla="*/ 0 w 24"/>
                            <a:gd name="T23" fmla="*/ 0 h 40"/>
                            <a:gd name="T24" fmla="*/ 0 w 24"/>
                            <a:gd name="T25" fmla="*/ 0 h 40"/>
                            <a:gd name="T26" fmla="*/ 0 w 24"/>
                            <a:gd name="T27" fmla="*/ 0 h 40"/>
                            <a:gd name="T28" fmla="*/ 0 w 24"/>
                            <a:gd name="T29" fmla="*/ 0 h 40"/>
                            <a:gd name="T30" fmla="*/ 0 w 24"/>
                            <a:gd name="T31" fmla="*/ 0 h 40"/>
                            <a:gd name="T32" fmla="*/ 0 w 24"/>
                            <a:gd name="T33" fmla="*/ 0 h 40"/>
                            <a:gd name="T34" fmla="*/ 0 w 24"/>
                            <a:gd name="T35" fmla="*/ 0 h 40"/>
                            <a:gd name="T36" fmla="*/ 0 w 24"/>
                            <a:gd name="T37" fmla="*/ 0 h 40"/>
                            <a:gd name="T38" fmla="*/ 0 w 24"/>
                            <a:gd name="T39" fmla="*/ 0 h 40"/>
                            <a:gd name="T40" fmla="*/ 0 w 24"/>
                            <a:gd name="T41" fmla="*/ 0 h 40"/>
                            <a:gd name="T42" fmla="*/ 0 w 24"/>
                            <a:gd name="T43" fmla="*/ 0 h 40"/>
                            <a:gd name="T44" fmla="*/ 0 w 24"/>
                            <a:gd name="T45" fmla="*/ 0 h 40"/>
                            <a:gd name="T46" fmla="*/ 0 w 24"/>
                            <a:gd name="T47" fmla="*/ 0 h 40"/>
                            <a:gd name="T48" fmla="*/ 0 w 24"/>
                            <a:gd name="T49" fmla="*/ 0 h 40"/>
                            <a:gd name="T50" fmla="*/ 0 w 24"/>
                            <a:gd name="T51" fmla="*/ 0 h 40"/>
                            <a:gd name="T52" fmla="*/ 0 w 24"/>
                            <a:gd name="T53" fmla="*/ 0 h 40"/>
                            <a:gd name="T54" fmla="*/ 0 w 24"/>
                            <a:gd name="T55" fmla="*/ 0 h 40"/>
                            <a:gd name="T56" fmla="*/ 0 w 24"/>
                            <a:gd name="T57" fmla="*/ 0 h 40"/>
                            <a:gd name="T58" fmla="*/ 0 w 24"/>
                            <a:gd name="T59" fmla="*/ 0 h 40"/>
                            <a:gd name="T60" fmla="*/ 0 w 24"/>
                            <a:gd name="T61" fmla="*/ 0 h 40"/>
                            <a:gd name="T62" fmla="*/ 0 w 24"/>
                            <a:gd name="T63" fmla="*/ 0 h 40"/>
                            <a:gd name="T64" fmla="*/ 0 w 24"/>
                            <a:gd name="T65" fmla="*/ 0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
                            <a:gd name="T100" fmla="*/ 0 h 40"/>
                            <a:gd name="T101" fmla="*/ 24 w 24"/>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 h="40">
                              <a:moveTo>
                                <a:pt x="0" y="28"/>
                              </a:moveTo>
                              <a:lnTo>
                                <a:pt x="0" y="32"/>
                              </a:lnTo>
                              <a:lnTo>
                                <a:pt x="2" y="32"/>
                              </a:lnTo>
                              <a:lnTo>
                                <a:pt x="2" y="34"/>
                              </a:lnTo>
                              <a:lnTo>
                                <a:pt x="2" y="37"/>
                              </a:lnTo>
                              <a:lnTo>
                                <a:pt x="5" y="37"/>
                              </a:lnTo>
                              <a:lnTo>
                                <a:pt x="9" y="40"/>
                              </a:lnTo>
                              <a:lnTo>
                                <a:pt x="11" y="40"/>
                              </a:lnTo>
                              <a:lnTo>
                                <a:pt x="15" y="40"/>
                              </a:lnTo>
                              <a:lnTo>
                                <a:pt x="18" y="40"/>
                              </a:lnTo>
                              <a:lnTo>
                                <a:pt x="18" y="37"/>
                              </a:lnTo>
                              <a:lnTo>
                                <a:pt x="21" y="37"/>
                              </a:lnTo>
                              <a:lnTo>
                                <a:pt x="24" y="34"/>
                              </a:lnTo>
                              <a:lnTo>
                                <a:pt x="24" y="32"/>
                              </a:lnTo>
                              <a:lnTo>
                                <a:pt x="24" y="17"/>
                              </a:lnTo>
                              <a:lnTo>
                                <a:pt x="24" y="11"/>
                              </a:lnTo>
                              <a:lnTo>
                                <a:pt x="24" y="9"/>
                              </a:lnTo>
                              <a:lnTo>
                                <a:pt x="24" y="6"/>
                              </a:lnTo>
                              <a:lnTo>
                                <a:pt x="21" y="3"/>
                              </a:lnTo>
                              <a:lnTo>
                                <a:pt x="18" y="3"/>
                              </a:lnTo>
                              <a:lnTo>
                                <a:pt x="15" y="0"/>
                              </a:lnTo>
                              <a:lnTo>
                                <a:pt x="11" y="0"/>
                              </a:lnTo>
                              <a:lnTo>
                                <a:pt x="9" y="0"/>
                              </a:lnTo>
                              <a:lnTo>
                                <a:pt x="9" y="3"/>
                              </a:lnTo>
                              <a:lnTo>
                                <a:pt x="5" y="3"/>
                              </a:lnTo>
                              <a:lnTo>
                                <a:pt x="2" y="3"/>
                              </a:lnTo>
                              <a:lnTo>
                                <a:pt x="2" y="6"/>
                              </a:lnTo>
                              <a:lnTo>
                                <a:pt x="2" y="9"/>
                              </a:lnTo>
                              <a:lnTo>
                                <a:pt x="0" y="15"/>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393" name="Line 273"/>
                        <p:cNvSpPr>
                          <a:spLocks noChangeShapeType="1"/>
                        </p:cNvSpPr>
                        <p:nvPr/>
                      </p:nvSpPr>
                      <p:spPr bwMode="auto">
                        <a:xfrm>
                          <a:off x="3023" y="1513"/>
                          <a:ext cx="1" cy="1"/>
                        </a:xfrm>
                        <a:prstGeom prst="line">
                          <a:avLst/>
                        </a:prstGeom>
                        <a:noFill/>
                        <a:ln w="28575">
                          <a:solidFill>
                            <a:schemeClr val="tx1"/>
                          </a:solidFill>
                          <a:round/>
                          <a:headEnd/>
                          <a:tailEnd/>
                        </a:ln>
                      </p:spPr>
                      <p:txBody>
                        <a:bodyPr/>
                        <a:lstStyle/>
                        <a:p>
                          <a:endParaRPr lang="fr-CA"/>
                        </a:p>
                      </p:txBody>
                    </p:sp>
                    <p:sp>
                      <p:nvSpPr>
                        <p:cNvPr id="122394" name="Freeform 274"/>
                        <p:cNvSpPr>
                          <a:spLocks/>
                        </p:cNvSpPr>
                        <p:nvPr/>
                      </p:nvSpPr>
                      <p:spPr bwMode="auto">
                        <a:xfrm>
                          <a:off x="3020" y="1513"/>
                          <a:ext cx="18" cy="5"/>
                        </a:xfrm>
                        <a:custGeom>
                          <a:avLst/>
                          <a:gdLst>
                            <a:gd name="T0" fmla="*/ 0 w 69"/>
                            <a:gd name="T1" fmla="*/ 0 h 23"/>
                            <a:gd name="T2" fmla="*/ 0 w 69"/>
                            <a:gd name="T3" fmla="*/ 0 h 23"/>
                            <a:gd name="T4" fmla="*/ 0 w 69"/>
                            <a:gd name="T5" fmla="*/ 0 h 23"/>
                            <a:gd name="T6" fmla="*/ 0 w 69"/>
                            <a:gd name="T7" fmla="*/ 0 h 23"/>
                            <a:gd name="T8" fmla="*/ 0 w 69"/>
                            <a:gd name="T9" fmla="*/ 0 h 23"/>
                            <a:gd name="T10" fmla="*/ 0 w 69"/>
                            <a:gd name="T11" fmla="*/ 0 h 23"/>
                            <a:gd name="T12" fmla="*/ 0 w 69"/>
                            <a:gd name="T13" fmla="*/ 0 h 23"/>
                            <a:gd name="T14" fmla="*/ 0 w 69"/>
                            <a:gd name="T15" fmla="*/ 0 h 23"/>
                            <a:gd name="T16" fmla="*/ 0 w 69"/>
                            <a:gd name="T17" fmla="*/ 0 h 23"/>
                            <a:gd name="T18" fmla="*/ 0 w 69"/>
                            <a:gd name="T19" fmla="*/ 0 h 23"/>
                            <a:gd name="T20" fmla="*/ 0 w 69"/>
                            <a:gd name="T21" fmla="*/ 0 h 23"/>
                            <a:gd name="T22" fmla="*/ 0 w 69"/>
                            <a:gd name="T23" fmla="*/ 0 h 23"/>
                            <a:gd name="T24" fmla="*/ 0 w 69"/>
                            <a:gd name="T25" fmla="*/ 0 h 23"/>
                            <a:gd name="T26" fmla="*/ 0 w 69"/>
                            <a:gd name="T27" fmla="*/ 0 h 23"/>
                            <a:gd name="T28" fmla="*/ 0 w 69"/>
                            <a:gd name="T29" fmla="*/ 0 h 23"/>
                            <a:gd name="T30" fmla="*/ 0 w 69"/>
                            <a:gd name="T31" fmla="*/ 0 h 23"/>
                            <a:gd name="T32" fmla="*/ 0 w 69"/>
                            <a:gd name="T33" fmla="*/ 0 h 23"/>
                            <a:gd name="T34" fmla="*/ 0 w 69"/>
                            <a:gd name="T35" fmla="*/ 0 h 23"/>
                            <a:gd name="T36" fmla="*/ 0 w 69"/>
                            <a:gd name="T37" fmla="*/ 0 h 23"/>
                            <a:gd name="T38" fmla="*/ 0 w 69"/>
                            <a:gd name="T39" fmla="*/ 0 h 23"/>
                            <a:gd name="T40" fmla="*/ 0 w 69"/>
                            <a:gd name="T41" fmla="*/ 0 h 23"/>
                            <a:gd name="T42" fmla="*/ 0 w 69"/>
                            <a:gd name="T43" fmla="*/ 0 h 23"/>
                            <a:gd name="T44" fmla="*/ 0 w 69"/>
                            <a:gd name="T45" fmla="*/ 0 h 23"/>
                            <a:gd name="T46" fmla="*/ 0 w 69"/>
                            <a:gd name="T47" fmla="*/ 0 h 23"/>
                            <a:gd name="T48" fmla="*/ 0 w 69"/>
                            <a:gd name="T49" fmla="*/ 0 h 23"/>
                            <a:gd name="T50" fmla="*/ 0 w 69"/>
                            <a:gd name="T51" fmla="*/ 0 h 23"/>
                            <a:gd name="T52" fmla="*/ 0 w 69"/>
                            <a:gd name="T53" fmla="*/ 0 h 23"/>
                            <a:gd name="T54" fmla="*/ 0 w 69"/>
                            <a:gd name="T55" fmla="*/ 0 h 23"/>
                            <a:gd name="T56" fmla="*/ 0 w 69"/>
                            <a:gd name="T57" fmla="*/ 0 h 23"/>
                            <a:gd name="T58" fmla="*/ 0 w 69"/>
                            <a:gd name="T59" fmla="*/ 0 h 23"/>
                            <a:gd name="T60" fmla="*/ 0 w 69"/>
                            <a:gd name="T61" fmla="*/ 0 h 23"/>
                            <a:gd name="T62" fmla="*/ 0 w 69"/>
                            <a:gd name="T63" fmla="*/ 0 h 23"/>
                            <a:gd name="T64" fmla="*/ 0 w 69"/>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9"/>
                            <a:gd name="T100" fmla="*/ 0 h 23"/>
                            <a:gd name="T101" fmla="*/ 69 w 69"/>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9" h="23">
                              <a:moveTo>
                                <a:pt x="11" y="0"/>
                              </a:moveTo>
                              <a:lnTo>
                                <a:pt x="9" y="0"/>
                              </a:lnTo>
                              <a:lnTo>
                                <a:pt x="9" y="3"/>
                              </a:lnTo>
                              <a:lnTo>
                                <a:pt x="5" y="3"/>
                              </a:lnTo>
                              <a:lnTo>
                                <a:pt x="2" y="3"/>
                              </a:lnTo>
                              <a:lnTo>
                                <a:pt x="2" y="6"/>
                              </a:lnTo>
                              <a:lnTo>
                                <a:pt x="2" y="9"/>
                              </a:lnTo>
                              <a:lnTo>
                                <a:pt x="0" y="11"/>
                              </a:lnTo>
                              <a:lnTo>
                                <a:pt x="0" y="15"/>
                              </a:lnTo>
                              <a:lnTo>
                                <a:pt x="2" y="17"/>
                              </a:lnTo>
                              <a:lnTo>
                                <a:pt x="2" y="20"/>
                              </a:lnTo>
                              <a:lnTo>
                                <a:pt x="5" y="23"/>
                              </a:lnTo>
                              <a:lnTo>
                                <a:pt x="9" y="23"/>
                              </a:lnTo>
                              <a:lnTo>
                                <a:pt x="50" y="23"/>
                              </a:lnTo>
                              <a:lnTo>
                                <a:pt x="60" y="23"/>
                              </a:lnTo>
                              <a:lnTo>
                                <a:pt x="63" y="23"/>
                              </a:lnTo>
                              <a:lnTo>
                                <a:pt x="67" y="20"/>
                              </a:lnTo>
                              <a:lnTo>
                                <a:pt x="69" y="17"/>
                              </a:lnTo>
                              <a:lnTo>
                                <a:pt x="69" y="15"/>
                              </a:lnTo>
                              <a:lnTo>
                                <a:pt x="69" y="11"/>
                              </a:lnTo>
                              <a:lnTo>
                                <a:pt x="69" y="9"/>
                              </a:lnTo>
                              <a:lnTo>
                                <a:pt x="67" y="6"/>
                              </a:lnTo>
                              <a:lnTo>
                                <a:pt x="67" y="3"/>
                              </a:lnTo>
                              <a:lnTo>
                                <a:pt x="63" y="3"/>
                              </a:lnTo>
                              <a:lnTo>
                                <a:pt x="60" y="3"/>
                              </a:lnTo>
                              <a:lnTo>
                                <a:pt x="54" y="0"/>
                              </a:lnTo>
                              <a:lnTo>
                                <a:pt x="11"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395" name="Line 275"/>
                        <p:cNvSpPr>
                          <a:spLocks noChangeShapeType="1"/>
                        </p:cNvSpPr>
                        <p:nvPr/>
                      </p:nvSpPr>
                      <p:spPr bwMode="auto">
                        <a:xfrm>
                          <a:off x="3031" y="1515"/>
                          <a:ext cx="1" cy="1"/>
                        </a:xfrm>
                        <a:prstGeom prst="line">
                          <a:avLst/>
                        </a:prstGeom>
                        <a:noFill/>
                        <a:ln w="28575">
                          <a:solidFill>
                            <a:schemeClr val="tx1"/>
                          </a:solidFill>
                          <a:round/>
                          <a:headEnd/>
                          <a:tailEnd/>
                        </a:ln>
                      </p:spPr>
                      <p:txBody>
                        <a:bodyPr/>
                        <a:lstStyle/>
                        <a:p>
                          <a:endParaRPr lang="fr-CA"/>
                        </a:p>
                      </p:txBody>
                    </p:sp>
                    <p:sp>
                      <p:nvSpPr>
                        <p:cNvPr id="122396" name="Freeform 276"/>
                        <p:cNvSpPr>
                          <a:spLocks/>
                        </p:cNvSpPr>
                        <p:nvPr/>
                      </p:nvSpPr>
                      <p:spPr bwMode="auto">
                        <a:xfrm>
                          <a:off x="3031" y="1510"/>
                          <a:ext cx="7" cy="8"/>
                        </a:xfrm>
                        <a:custGeom>
                          <a:avLst/>
                          <a:gdLst>
                            <a:gd name="T0" fmla="*/ 0 w 26"/>
                            <a:gd name="T1" fmla="*/ 0 h 36"/>
                            <a:gd name="T2" fmla="*/ 0 w 26"/>
                            <a:gd name="T3" fmla="*/ 0 h 36"/>
                            <a:gd name="T4" fmla="*/ 0 w 26"/>
                            <a:gd name="T5" fmla="*/ 0 h 36"/>
                            <a:gd name="T6" fmla="*/ 0 w 26"/>
                            <a:gd name="T7" fmla="*/ 0 h 36"/>
                            <a:gd name="T8" fmla="*/ 0 w 26"/>
                            <a:gd name="T9" fmla="*/ 0 h 36"/>
                            <a:gd name="T10" fmla="*/ 0 w 26"/>
                            <a:gd name="T11" fmla="*/ 0 h 36"/>
                            <a:gd name="T12" fmla="*/ 0 w 26"/>
                            <a:gd name="T13" fmla="*/ 0 h 36"/>
                            <a:gd name="T14" fmla="*/ 0 w 26"/>
                            <a:gd name="T15" fmla="*/ 0 h 36"/>
                            <a:gd name="T16" fmla="*/ 0 w 26"/>
                            <a:gd name="T17" fmla="*/ 0 h 36"/>
                            <a:gd name="T18" fmla="*/ 0 w 26"/>
                            <a:gd name="T19" fmla="*/ 0 h 36"/>
                            <a:gd name="T20" fmla="*/ 0 w 26"/>
                            <a:gd name="T21" fmla="*/ 0 h 36"/>
                            <a:gd name="T22" fmla="*/ 0 w 26"/>
                            <a:gd name="T23" fmla="*/ 0 h 36"/>
                            <a:gd name="T24" fmla="*/ 0 w 26"/>
                            <a:gd name="T25" fmla="*/ 0 h 36"/>
                            <a:gd name="T26" fmla="*/ 0 w 26"/>
                            <a:gd name="T27" fmla="*/ 0 h 36"/>
                            <a:gd name="T28" fmla="*/ 0 w 26"/>
                            <a:gd name="T29" fmla="*/ 0 h 36"/>
                            <a:gd name="T30" fmla="*/ 0 w 26"/>
                            <a:gd name="T31" fmla="*/ 0 h 36"/>
                            <a:gd name="T32" fmla="*/ 0 w 26"/>
                            <a:gd name="T33" fmla="*/ 0 h 36"/>
                            <a:gd name="T34" fmla="*/ 0 w 26"/>
                            <a:gd name="T35" fmla="*/ 0 h 36"/>
                            <a:gd name="T36" fmla="*/ 0 w 26"/>
                            <a:gd name="T37" fmla="*/ 0 h 36"/>
                            <a:gd name="T38" fmla="*/ 0 w 26"/>
                            <a:gd name="T39" fmla="*/ 0 h 36"/>
                            <a:gd name="T40" fmla="*/ 0 w 26"/>
                            <a:gd name="T41" fmla="*/ 0 h 36"/>
                            <a:gd name="T42" fmla="*/ 0 w 26"/>
                            <a:gd name="T43" fmla="*/ 0 h 36"/>
                            <a:gd name="T44" fmla="*/ 0 w 26"/>
                            <a:gd name="T45" fmla="*/ 0 h 36"/>
                            <a:gd name="T46" fmla="*/ 0 w 26"/>
                            <a:gd name="T47" fmla="*/ 0 h 36"/>
                            <a:gd name="T48" fmla="*/ 0 w 26"/>
                            <a:gd name="T49" fmla="*/ 0 h 36"/>
                            <a:gd name="T50" fmla="*/ 0 w 26"/>
                            <a:gd name="T51" fmla="*/ 0 h 36"/>
                            <a:gd name="T52" fmla="*/ 0 w 26"/>
                            <a:gd name="T53" fmla="*/ 0 h 36"/>
                            <a:gd name="T54" fmla="*/ 0 w 26"/>
                            <a:gd name="T55" fmla="*/ 0 h 36"/>
                            <a:gd name="T56" fmla="*/ 0 w 26"/>
                            <a:gd name="T57" fmla="*/ 0 h 36"/>
                            <a:gd name="T58" fmla="*/ 0 w 26"/>
                            <a:gd name="T59" fmla="*/ 0 h 36"/>
                            <a:gd name="T60" fmla="*/ 0 w 26"/>
                            <a:gd name="T61" fmla="*/ 0 h 36"/>
                            <a:gd name="T62" fmla="*/ 0 w 26"/>
                            <a:gd name="T63" fmla="*/ 0 h 36"/>
                            <a:gd name="T64" fmla="*/ 0 w 26"/>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6"/>
                            <a:gd name="T101" fmla="*/ 26 w 26"/>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6">
                              <a:moveTo>
                                <a:pt x="0" y="24"/>
                              </a:moveTo>
                              <a:lnTo>
                                <a:pt x="0" y="28"/>
                              </a:lnTo>
                              <a:lnTo>
                                <a:pt x="0" y="30"/>
                              </a:lnTo>
                              <a:lnTo>
                                <a:pt x="0" y="33"/>
                              </a:lnTo>
                              <a:lnTo>
                                <a:pt x="4" y="33"/>
                              </a:lnTo>
                              <a:lnTo>
                                <a:pt x="7" y="36"/>
                              </a:lnTo>
                              <a:lnTo>
                                <a:pt x="11" y="36"/>
                              </a:lnTo>
                              <a:lnTo>
                                <a:pt x="13" y="36"/>
                              </a:lnTo>
                              <a:lnTo>
                                <a:pt x="17" y="36"/>
                              </a:lnTo>
                              <a:lnTo>
                                <a:pt x="20" y="36"/>
                              </a:lnTo>
                              <a:lnTo>
                                <a:pt x="24" y="33"/>
                              </a:lnTo>
                              <a:lnTo>
                                <a:pt x="26" y="30"/>
                              </a:lnTo>
                              <a:lnTo>
                                <a:pt x="26" y="28"/>
                              </a:lnTo>
                              <a:lnTo>
                                <a:pt x="26" y="13"/>
                              </a:lnTo>
                              <a:lnTo>
                                <a:pt x="26" y="7"/>
                              </a:lnTo>
                              <a:lnTo>
                                <a:pt x="26" y="5"/>
                              </a:lnTo>
                              <a:lnTo>
                                <a:pt x="24" y="2"/>
                              </a:lnTo>
                              <a:lnTo>
                                <a:pt x="20" y="0"/>
                              </a:lnTo>
                              <a:lnTo>
                                <a:pt x="17" y="0"/>
                              </a:lnTo>
                              <a:lnTo>
                                <a:pt x="13" y="0"/>
                              </a:lnTo>
                              <a:lnTo>
                                <a:pt x="11" y="0"/>
                              </a:lnTo>
                              <a:lnTo>
                                <a:pt x="7" y="0"/>
                              </a:lnTo>
                              <a:lnTo>
                                <a:pt x="4" y="2"/>
                              </a:lnTo>
                              <a:lnTo>
                                <a:pt x="0" y="2"/>
                              </a:lnTo>
                              <a:lnTo>
                                <a:pt x="0" y="5"/>
                              </a:lnTo>
                              <a:lnTo>
                                <a:pt x="0" y="11"/>
                              </a:lnTo>
                              <a:lnTo>
                                <a:pt x="0" y="24"/>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397" name="Line 277"/>
                        <p:cNvSpPr>
                          <a:spLocks noChangeShapeType="1"/>
                        </p:cNvSpPr>
                        <p:nvPr/>
                      </p:nvSpPr>
                      <p:spPr bwMode="auto">
                        <a:xfrm>
                          <a:off x="3034" y="1510"/>
                          <a:ext cx="1" cy="1"/>
                        </a:xfrm>
                        <a:prstGeom prst="line">
                          <a:avLst/>
                        </a:prstGeom>
                        <a:noFill/>
                        <a:ln w="28575">
                          <a:solidFill>
                            <a:schemeClr val="tx1"/>
                          </a:solidFill>
                          <a:round/>
                          <a:headEnd/>
                          <a:tailEnd/>
                        </a:ln>
                      </p:spPr>
                      <p:txBody>
                        <a:bodyPr/>
                        <a:lstStyle/>
                        <a:p>
                          <a:endParaRPr lang="fr-CA"/>
                        </a:p>
                      </p:txBody>
                    </p:sp>
                    <p:sp>
                      <p:nvSpPr>
                        <p:cNvPr id="122398" name="Freeform 278"/>
                        <p:cNvSpPr>
                          <a:spLocks/>
                        </p:cNvSpPr>
                        <p:nvPr/>
                      </p:nvSpPr>
                      <p:spPr bwMode="auto">
                        <a:xfrm>
                          <a:off x="3031" y="1510"/>
                          <a:ext cx="10" cy="5"/>
                        </a:xfrm>
                        <a:custGeom>
                          <a:avLst/>
                          <a:gdLst>
                            <a:gd name="T0" fmla="*/ 0 w 39"/>
                            <a:gd name="T1" fmla="*/ 0 h 22"/>
                            <a:gd name="T2" fmla="*/ 0 w 39"/>
                            <a:gd name="T3" fmla="*/ 0 h 22"/>
                            <a:gd name="T4" fmla="*/ 0 w 39"/>
                            <a:gd name="T5" fmla="*/ 0 h 22"/>
                            <a:gd name="T6" fmla="*/ 0 w 39"/>
                            <a:gd name="T7" fmla="*/ 0 h 22"/>
                            <a:gd name="T8" fmla="*/ 0 w 39"/>
                            <a:gd name="T9" fmla="*/ 0 h 22"/>
                            <a:gd name="T10" fmla="*/ 0 w 39"/>
                            <a:gd name="T11" fmla="*/ 0 h 22"/>
                            <a:gd name="T12" fmla="*/ 0 w 39"/>
                            <a:gd name="T13" fmla="*/ 0 h 22"/>
                            <a:gd name="T14" fmla="*/ 0 w 39"/>
                            <a:gd name="T15" fmla="*/ 0 h 22"/>
                            <a:gd name="T16" fmla="*/ 0 w 39"/>
                            <a:gd name="T17" fmla="*/ 0 h 22"/>
                            <a:gd name="T18" fmla="*/ 0 w 39"/>
                            <a:gd name="T19" fmla="*/ 0 h 22"/>
                            <a:gd name="T20" fmla="*/ 0 w 39"/>
                            <a:gd name="T21" fmla="*/ 0 h 22"/>
                            <a:gd name="T22" fmla="*/ 0 w 39"/>
                            <a:gd name="T23" fmla="*/ 0 h 22"/>
                            <a:gd name="T24" fmla="*/ 0 w 39"/>
                            <a:gd name="T25" fmla="*/ 0 h 22"/>
                            <a:gd name="T26" fmla="*/ 0 w 39"/>
                            <a:gd name="T27" fmla="*/ 0 h 22"/>
                            <a:gd name="T28" fmla="*/ 0 w 39"/>
                            <a:gd name="T29" fmla="*/ 0 h 22"/>
                            <a:gd name="T30" fmla="*/ 0 w 39"/>
                            <a:gd name="T31" fmla="*/ 0 h 22"/>
                            <a:gd name="T32" fmla="*/ 0 w 39"/>
                            <a:gd name="T33" fmla="*/ 0 h 22"/>
                            <a:gd name="T34" fmla="*/ 0 w 39"/>
                            <a:gd name="T35" fmla="*/ 0 h 22"/>
                            <a:gd name="T36" fmla="*/ 0 w 39"/>
                            <a:gd name="T37" fmla="*/ 0 h 22"/>
                            <a:gd name="T38" fmla="*/ 0 w 39"/>
                            <a:gd name="T39" fmla="*/ 0 h 22"/>
                            <a:gd name="T40" fmla="*/ 0 w 39"/>
                            <a:gd name="T41" fmla="*/ 0 h 22"/>
                            <a:gd name="T42" fmla="*/ 0 w 39"/>
                            <a:gd name="T43" fmla="*/ 0 h 22"/>
                            <a:gd name="T44" fmla="*/ 0 w 39"/>
                            <a:gd name="T45" fmla="*/ 0 h 22"/>
                            <a:gd name="T46" fmla="*/ 0 w 39"/>
                            <a:gd name="T47" fmla="*/ 0 h 22"/>
                            <a:gd name="T48" fmla="*/ 0 w 39"/>
                            <a:gd name="T49" fmla="*/ 0 h 22"/>
                            <a:gd name="T50" fmla="*/ 0 w 39"/>
                            <a:gd name="T51" fmla="*/ 0 h 22"/>
                            <a:gd name="T52" fmla="*/ 0 w 39"/>
                            <a:gd name="T53" fmla="*/ 0 h 22"/>
                            <a:gd name="T54" fmla="*/ 0 w 39"/>
                            <a:gd name="T55" fmla="*/ 0 h 22"/>
                            <a:gd name="T56" fmla="*/ 0 w 39"/>
                            <a:gd name="T57" fmla="*/ 0 h 22"/>
                            <a:gd name="T58" fmla="*/ 0 w 39"/>
                            <a:gd name="T59" fmla="*/ 0 h 22"/>
                            <a:gd name="T60" fmla="*/ 0 w 39"/>
                            <a:gd name="T61" fmla="*/ 0 h 22"/>
                            <a:gd name="T62" fmla="*/ 0 w 39"/>
                            <a:gd name="T63" fmla="*/ 0 h 22"/>
                            <a:gd name="T64" fmla="*/ 0 w 39"/>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
                            <a:gd name="T100" fmla="*/ 0 h 22"/>
                            <a:gd name="T101" fmla="*/ 39 w 39"/>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 h="22">
                              <a:moveTo>
                                <a:pt x="13" y="0"/>
                              </a:moveTo>
                              <a:lnTo>
                                <a:pt x="11" y="0"/>
                              </a:lnTo>
                              <a:lnTo>
                                <a:pt x="7" y="0"/>
                              </a:lnTo>
                              <a:lnTo>
                                <a:pt x="4" y="2"/>
                              </a:lnTo>
                              <a:lnTo>
                                <a:pt x="0" y="2"/>
                              </a:lnTo>
                              <a:lnTo>
                                <a:pt x="0" y="5"/>
                              </a:lnTo>
                              <a:lnTo>
                                <a:pt x="0" y="7"/>
                              </a:lnTo>
                              <a:lnTo>
                                <a:pt x="0" y="11"/>
                              </a:lnTo>
                              <a:lnTo>
                                <a:pt x="0" y="13"/>
                              </a:lnTo>
                              <a:lnTo>
                                <a:pt x="0" y="16"/>
                              </a:lnTo>
                              <a:lnTo>
                                <a:pt x="4" y="16"/>
                              </a:lnTo>
                              <a:lnTo>
                                <a:pt x="7" y="19"/>
                              </a:lnTo>
                              <a:lnTo>
                                <a:pt x="11" y="22"/>
                              </a:lnTo>
                              <a:lnTo>
                                <a:pt x="24" y="22"/>
                              </a:lnTo>
                              <a:lnTo>
                                <a:pt x="30" y="22"/>
                              </a:lnTo>
                              <a:lnTo>
                                <a:pt x="33" y="19"/>
                              </a:lnTo>
                              <a:lnTo>
                                <a:pt x="36" y="19"/>
                              </a:lnTo>
                              <a:lnTo>
                                <a:pt x="36" y="16"/>
                              </a:lnTo>
                              <a:lnTo>
                                <a:pt x="39" y="16"/>
                              </a:lnTo>
                              <a:lnTo>
                                <a:pt x="39" y="13"/>
                              </a:lnTo>
                              <a:lnTo>
                                <a:pt x="39" y="11"/>
                              </a:lnTo>
                              <a:lnTo>
                                <a:pt x="39" y="7"/>
                              </a:lnTo>
                              <a:lnTo>
                                <a:pt x="39" y="5"/>
                              </a:lnTo>
                              <a:lnTo>
                                <a:pt x="39" y="2"/>
                              </a:lnTo>
                              <a:lnTo>
                                <a:pt x="36" y="2"/>
                              </a:lnTo>
                              <a:lnTo>
                                <a:pt x="36" y="0"/>
                              </a:lnTo>
                              <a:lnTo>
                                <a:pt x="33"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399" name="Line 279"/>
                        <p:cNvSpPr>
                          <a:spLocks noChangeShapeType="1"/>
                        </p:cNvSpPr>
                        <p:nvPr/>
                      </p:nvSpPr>
                      <p:spPr bwMode="auto">
                        <a:xfrm>
                          <a:off x="3034" y="1513"/>
                          <a:ext cx="1" cy="1"/>
                        </a:xfrm>
                        <a:prstGeom prst="line">
                          <a:avLst/>
                        </a:prstGeom>
                        <a:noFill/>
                        <a:ln w="28575">
                          <a:solidFill>
                            <a:schemeClr val="tx1"/>
                          </a:solidFill>
                          <a:round/>
                          <a:headEnd/>
                          <a:tailEnd/>
                        </a:ln>
                      </p:spPr>
                      <p:txBody>
                        <a:bodyPr/>
                        <a:lstStyle/>
                        <a:p>
                          <a:endParaRPr lang="fr-CA"/>
                        </a:p>
                      </p:txBody>
                    </p:sp>
                    <p:sp>
                      <p:nvSpPr>
                        <p:cNvPr id="122400" name="Freeform 280"/>
                        <p:cNvSpPr>
                          <a:spLocks/>
                        </p:cNvSpPr>
                        <p:nvPr/>
                      </p:nvSpPr>
                      <p:spPr bwMode="auto">
                        <a:xfrm>
                          <a:off x="3034" y="1507"/>
                          <a:ext cx="7" cy="8"/>
                        </a:xfrm>
                        <a:custGeom>
                          <a:avLst/>
                          <a:gdLst>
                            <a:gd name="T0" fmla="*/ 0 w 26"/>
                            <a:gd name="T1" fmla="*/ 0 h 39"/>
                            <a:gd name="T2" fmla="*/ 0 w 26"/>
                            <a:gd name="T3" fmla="*/ 0 h 39"/>
                            <a:gd name="T4" fmla="*/ 0 w 26"/>
                            <a:gd name="T5" fmla="*/ 0 h 39"/>
                            <a:gd name="T6" fmla="*/ 0 w 26"/>
                            <a:gd name="T7" fmla="*/ 0 h 39"/>
                            <a:gd name="T8" fmla="*/ 0 w 26"/>
                            <a:gd name="T9" fmla="*/ 0 h 39"/>
                            <a:gd name="T10" fmla="*/ 0 w 26"/>
                            <a:gd name="T11" fmla="*/ 0 h 39"/>
                            <a:gd name="T12" fmla="*/ 0 w 26"/>
                            <a:gd name="T13" fmla="*/ 0 h 39"/>
                            <a:gd name="T14" fmla="*/ 0 w 26"/>
                            <a:gd name="T15" fmla="*/ 0 h 39"/>
                            <a:gd name="T16" fmla="*/ 0 w 26"/>
                            <a:gd name="T17" fmla="*/ 0 h 39"/>
                            <a:gd name="T18" fmla="*/ 0 w 26"/>
                            <a:gd name="T19" fmla="*/ 0 h 39"/>
                            <a:gd name="T20" fmla="*/ 0 w 26"/>
                            <a:gd name="T21" fmla="*/ 0 h 39"/>
                            <a:gd name="T22" fmla="*/ 0 w 26"/>
                            <a:gd name="T23" fmla="*/ 0 h 39"/>
                            <a:gd name="T24" fmla="*/ 0 w 26"/>
                            <a:gd name="T25" fmla="*/ 0 h 39"/>
                            <a:gd name="T26" fmla="*/ 0 w 26"/>
                            <a:gd name="T27" fmla="*/ 0 h 39"/>
                            <a:gd name="T28" fmla="*/ 0 w 26"/>
                            <a:gd name="T29" fmla="*/ 0 h 39"/>
                            <a:gd name="T30" fmla="*/ 0 w 26"/>
                            <a:gd name="T31" fmla="*/ 0 h 39"/>
                            <a:gd name="T32" fmla="*/ 0 w 26"/>
                            <a:gd name="T33" fmla="*/ 0 h 39"/>
                            <a:gd name="T34" fmla="*/ 0 w 26"/>
                            <a:gd name="T35" fmla="*/ 0 h 39"/>
                            <a:gd name="T36" fmla="*/ 0 w 26"/>
                            <a:gd name="T37" fmla="*/ 0 h 39"/>
                            <a:gd name="T38" fmla="*/ 0 w 26"/>
                            <a:gd name="T39" fmla="*/ 0 h 39"/>
                            <a:gd name="T40" fmla="*/ 0 w 26"/>
                            <a:gd name="T41" fmla="*/ 0 h 39"/>
                            <a:gd name="T42" fmla="*/ 0 w 26"/>
                            <a:gd name="T43" fmla="*/ 0 h 39"/>
                            <a:gd name="T44" fmla="*/ 0 w 26"/>
                            <a:gd name="T45" fmla="*/ 0 h 39"/>
                            <a:gd name="T46" fmla="*/ 0 w 26"/>
                            <a:gd name="T47" fmla="*/ 0 h 39"/>
                            <a:gd name="T48" fmla="*/ 0 w 26"/>
                            <a:gd name="T49" fmla="*/ 0 h 39"/>
                            <a:gd name="T50" fmla="*/ 0 w 26"/>
                            <a:gd name="T51" fmla="*/ 0 h 39"/>
                            <a:gd name="T52" fmla="*/ 0 w 26"/>
                            <a:gd name="T53" fmla="*/ 0 h 39"/>
                            <a:gd name="T54" fmla="*/ 0 w 26"/>
                            <a:gd name="T55" fmla="*/ 0 h 39"/>
                            <a:gd name="T56" fmla="*/ 0 w 26"/>
                            <a:gd name="T57" fmla="*/ 0 h 39"/>
                            <a:gd name="T58" fmla="*/ 0 w 26"/>
                            <a:gd name="T59" fmla="*/ 0 h 39"/>
                            <a:gd name="T60" fmla="*/ 0 w 26"/>
                            <a:gd name="T61" fmla="*/ 0 h 39"/>
                            <a:gd name="T62" fmla="*/ 0 w 26"/>
                            <a:gd name="T63" fmla="*/ 0 h 39"/>
                            <a:gd name="T64" fmla="*/ 0 w 26"/>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9"/>
                            <a:gd name="T101" fmla="*/ 26 w 26"/>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9">
                              <a:moveTo>
                                <a:pt x="0" y="28"/>
                              </a:moveTo>
                              <a:lnTo>
                                <a:pt x="0" y="28"/>
                              </a:lnTo>
                              <a:lnTo>
                                <a:pt x="4" y="30"/>
                              </a:lnTo>
                              <a:lnTo>
                                <a:pt x="4" y="33"/>
                              </a:lnTo>
                              <a:lnTo>
                                <a:pt x="7" y="33"/>
                              </a:lnTo>
                              <a:lnTo>
                                <a:pt x="7" y="36"/>
                              </a:lnTo>
                              <a:lnTo>
                                <a:pt x="11" y="36"/>
                              </a:lnTo>
                              <a:lnTo>
                                <a:pt x="13" y="39"/>
                              </a:lnTo>
                              <a:lnTo>
                                <a:pt x="17" y="39"/>
                              </a:lnTo>
                              <a:lnTo>
                                <a:pt x="20" y="36"/>
                              </a:lnTo>
                              <a:lnTo>
                                <a:pt x="23" y="36"/>
                              </a:lnTo>
                              <a:lnTo>
                                <a:pt x="23" y="33"/>
                              </a:lnTo>
                              <a:lnTo>
                                <a:pt x="26" y="33"/>
                              </a:lnTo>
                              <a:lnTo>
                                <a:pt x="26" y="30"/>
                              </a:lnTo>
                              <a:lnTo>
                                <a:pt x="26" y="28"/>
                              </a:lnTo>
                              <a:lnTo>
                                <a:pt x="26" y="14"/>
                              </a:lnTo>
                              <a:lnTo>
                                <a:pt x="26" y="9"/>
                              </a:lnTo>
                              <a:lnTo>
                                <a:pt x="26" y="5"/>
                              </a:lnTo>
                              <a:lnTo>
                                <a:pt x="23" y="3"/>
                              </a:lnTo>
                              <a:lnTo>
                                <a:pt x="20" y="0"/>
                              </a:lnTo>
                              <a:lnTo>
                                <a:pt x="17" y="0"/>
                              </a:lnTo>
                              <a:lnTo>
                                <a:pt x="13" y="0"/>
                              </a:lnTo>
                              <a:lnTo>
                                <a:pt x="11" y="0"/>
                              </a:lnTo>
                              <a:lnTo>
                                <a:pt x="7" y="3"/>
                              </a:lnTo>
                              <a:lnTo>
                                <a:pt x="4" y="5"/>
                              </a:lnTo>
                              <a:lnTo>
                                <a:pt x="0" y="14"/>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401" name="Line 281"/>
                        <p:cNvSpPr>
                          <a:spLocks noChangeShapeType="1"/>
                        </p:cNvSpPr>
                        <p:nvPr/>
                      </p:nvSpPr>
                      <p:spPr bwMode="auto">
                        <a:xfrm>
                          <a:off x="3038" y="1507"/>
                          <a:ext cx="1" cy="1"/>
                        </a:xfrm>
                        <a:prstGeom prst="line">
                          <a:avLst/>
                        </a:prstGeom>
                        <a:noFill/>
                        <a:ln w="28575">
                          <a:solidFill>
                            <a:schemeClr val="tx1"/>
                          </a:solidFill>
                          <a:round/>
                          <a:headEnd/>
                          <a:tailEnd/>
                        </a:ln>
                      </p:spPr>
                      <p:txBody>
                        <a:bodyPr/>
                        <a:lstStyle/>
                        <a:p>
                          <a:endParaRPr lang="fr-CA"/>
                        </a:p>
                      </p:txBody>
                    </p:sp>
                    <p:sp>
                      <p:nvSpPr>
                        <p:cNvPr id="122402" name="Freeform 282"/>
                        <p:cNvSpPr>
                          <a:spLocks/>
                        </p:cNvSpPr>
                        <p:nvPr/>
                      </p:nvSpPr>
                      <p:spPr bwMode="auto">
                        <a:xfrm>
                          <a:off x="3034" y="1507"/>
                          <a:ext cx="11" cy="4"/>
                        </a:xfrm>
                        <a:custGeom>
                          <a:avLst/>
                          <a:gdLst>
                            <a:gd name="T0" fmla="*/ 0 w 42"/>
                            <a:gd name="T1" fmla="*/ 0 h 22"/>
                            <a:gd name="T2" fmla="*/ 0 w 42"/>
                            <a:gd name="T3" fmla="*/ 0 h 22"/>
                            <a:gd name="T4" fmla="*/ 0 w 42"/>
                            <a:gd name="T5" fmla="*/ 0 h 22"/>
                            <a:gd name="T6" fmla="*/ 0 w 42"/>
                            <a:gd name="T7" fmla="*/ 0 h 22"/>
                            <a:gd name="T8" fmla="*/ 0 w 42"/>
                            <a:gd name="T9" fmla="*/ 0 h 22"/>
                            <a:gd name="T10" fmla="*/ 0 w 42"/>
                            <a:gd name="T11" fmla="*/ 0 h 22"/>
                            <a:gd name="T12" fmla="*/ 0 w 42"/>
                            <a:gd name="T13" fmla="*/ 0 h 22"/>
                            <a:gd name="T14" fmla="*/ 0 w 42"/>
                            <a:gd name="T15" fmla="*/ 0 h 22"/>
                            <a:gd name="T16" fmla="*/ 0 w 42"/>
                            <a:gd name="T17" fmla="*/ 0 h 22"/>
                            <a:gd name="T18" fmla="*/ 0 w 42"/>
                            <a:gd name="T19" fmla="*/ 0 h 22"/>
                            <a:gd name="T20" fmla="*/ 0 w 42"/>
                            <a:gd name="T21" fmla="*/ 0 h 22"/>
                            <a:gd name="T22" fmla="*/ 0 w 42"/>
                            <a:gd name="T23" fmla="*/ 0 h 22"/>
                            <a:gd name="T24" fmla="*/ 0 w 42"/>
                            <a:gd name="T25" fmla="*/ 0 h 22"/>
                            <a:gd name="T26" fmla="*/ 0 w 42"/>
                            <a:gd name="T27" fmla="*/ 0 h 22"/>
                            <a:gd name="T28" fmla="*/ 0 w 42"/>
                            <a:gd name="T29" fmla="*/ 0 h 22"/>
                            <a:gd name="T30" fmla="*/ 0 w 42"/>
                            <a:gd name="T31" fmla="*/ 0 h 22"/>
                            <a:gd name="T32" fmla="*/ 0 w 42"/>
                            <a:gd name="T33" fmla="*/ 0 h 22"/>
                            <a:gd name="T34" fmla="*/ 0 w 42"/>
                            <a:gd name="T35" fmla="*/ 0 h 22"/>
                            <a:gd name="T36" fmla="*/ 0 w 42"/>
                            <a:gd name="T37" fmla="*/ 0 h 22"/>
                            <a:gd name="T38" fmla="*/ 0 w 42"/>
                            <a:gd name="T39" fmla="*/ 0 h 22"/>
                            <a:gd name="T40" fmla="*/ 0 w 42"/>
                            <a:gd name="T41" fmla="*/ 0 h 22"/>
                            <a:gd name="T42" fmla="*/ 0 w 42"/>
                            <a:gd name="T43" fmla="*/ 0 h 22"/>
                            <a:gd name="T44" fmla="*/ 0 w 42"/>
                            <a:gd name="T45" fmla="*/ 0 h 22"/>
                            <a:gd name="T46" fmla="*/ 0 w 42"/>
                            <a:gd name="T47" fmla="*/ 0 h 22"/>
                            <a:gd name="T48" fmla="*/ 0 w 42"/>
                            <a:gd name="T49" fmla="*/ 0 h 22"/>
                            <a:gd name="T50" fmla="*/ 0 w 42"/>
                            <a:gd name="T51" fmla="*/ 0 h 22"/>
                            <a:gd name="T52" fmla="*/ 0 w 42"/>
                            <a:gd name="T53" fmla="*/ 0 h 22"/>
                            <a:gd name="T54" fmla="*/ 0 w 42"/>
                            <a:gd name="T55" fmla="*/ 0 h 22"/>
                            <a:gd name="T56" fmla="*/ 0 w 42"/>
                            <a:gd name="T57" fmla="*/ 0 h 22"/>
                            <a:gd name="T58" fmla="*/ 0 w 42"/>
                            <a:gd name="T59" fmla="*/ 0 h 22"/>
                            <a:gd name="T60" fmla="*/ 0 w 42"/>
                            <a:gd name="T61" fmla="*/ 0 h 22"/>
                            <a:gd name="T62" fmla="*/ 0 w 42"/>
                            <a:gd name="T63" fmla="*/ 0 h 22"/>
                            <a:gd name="T64" fmla="*/ 0 w 42"/>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2"/>
                            <a:gd name="T100" fmla="*/ 0 h 22"/>
                            <a:gd name="T101" fmla="*/ 42 w 42"/>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2" h="22">
                              <a:moveTo>
                                <a:pt x="13" y="0"/>
                              </a:moveTo>
                              <a:lnTo>
                                <a:pt x="13" y="0"/>
                              </a:lnTo>
                              <a:lnTo>
                                <a:pt x="11" y="0"/>
                              </a:lnTo>
                              <a:lnTo>
                                <a:pt x="7" y="3"/>
                              </a:lnTo>
                              <a:lnTo>
                                <a:pt x="4" y="5"/>
                              </a:lnTo>
                              <a:lnTo>
                                <a:pt x="0" y="9"/>
                              </a:lnTo>
                              <a:lnTo>
                                <a:pt x="0" y="11"/>
                              </a:lnTo>
                              <a:lnTo>
                                <a:pt x="0" y="14"/>
                              </a:lnTo>
                              <a:lnTo>
                                <a:pt x="4" y="14"/>
                              </a:lnTo>
                              <a:lnTo>
                                <a:pt x="4" y="17"/>
                              </a:lnTo>
                              <a:lnTo>
                                <a:pt x="7" y="19"/>
                              </a:lnTo>
                              <a:lnTo>
                                <a:pt x="11" y="22"/>
                              </a:lnTo>
                              <a:lnTo>
                                <a:pt x="13" y="22"/>
                              </a:lnTo>
                              <a:lnTo>
                                <a:pt x="26" y="22"/>
                              </a:lnTo>
                              <a:lnTo>
                                <a:pt x="33" y="22"/>
                              </a:lnTo>
                              <a:lnTo>
                                <a:pt x="36" y="19"/>
                              </a:lnTo>
                              <a:lnTo>
                                <a:pt x="39" y="19"/>
                              </a:lnTo>
                              <a:lnTo>
                                <a:pt x="39" y="17"/>
                              </a:lnTo>
                              <a:lnTo>
                                <a:pt x="42" y="14"/>
                              </a:lnTo>
                              <a:lnTo>
                                <a:pt x="42" y="11"/>
                              </a:lnTo>
                              <a:lnTo>
                                <a:pt x="42" y="9"/>
                              </a:lnTo>
                              <a:lnTo>
                                <a:pt x="42" y="5"/>
                              </a:lnTo>
                              <a:lnTo>
                                <a:pt x="39" y="5"/>
                              </a:lnTo>
                              <a:lnTo>
                                <a:pt x="39" y="3"/>
                              </a:lnTo>
                              <a:lnTo>
                                <a:pt x="36" y="3"/>
                              </a:lnTo>
                              <a:lnTo>
                                <a:pt x="33"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403" name="Line 283"/>
                        <p:cNvSpPr>
                          <a:spLocks noChangeShapeType="1"/>
                        </p:cNvSpPr>
                        <p:nvPr/>
                      </p:nvSpPr>
                      <p:spPr bwMode="auto">
                        <a:xfrm>
                          <a:off x="3039" y="1509"/>
                          <a:ext cx="1" cy="1"/>
                        </a:xfrm>
                        <a:prstGeom prst="line">
                          <a:avLst/>
                        </a:prstGeom>
                        <a:noFill/>
                        <a:ln w="28575">
                          <a:solidFill>
                            <a:schemeClr val="tx1"/>
                          </a:solidFill>
                          <a:round/>
                          <a:headEnd/>
                          <a:tailEnd/>
                        </a:ln>
                      </p:spPr>
                      <p:txBody>
                        <a:bodyPr/>
                        <a:lstStyle/>
                        <a:p>
                          <a:endParaRPr lang="fr-CA"/>
                        </a:p>
                      </p:txBody>
                    </p:sp>
                    <p:sp>
                      <p:nvSpPr>
                        <p:cNvPr id="122404" name="Freeform 284"/>
                        <p:cNvSpPr>
                          <a:spLocks/>
                        </p:cNvSpPr>
                        <p:nvPr/>
                      </p:nvSpPr>
                      <p:spPr bwMode="auto">
                        <a:xfrm>
                          <a:off x="3039" y="1504"/>
                          <a:ext cx="6" cy="7"/>
                        </a:xfrm>
                        <a:custGeom>
                          <a:avLst/>
                          <a:gdLst>
                            <a:gd name="T0" fmla="*/ 0 w 25"/>
                            <a:gd name="T1" fmla="*/ 0 h 39"/>
                            <a:gd name="T2" fmla="*/ 0 w 25"/>
                            <a:gd name="T3" fmla="*/ 0 h 39"/>
                            <a:gd name="T4" fmla="*/ 0 w 25"/>
                            <a:gd name="T5" fmla="*/ 0 h 39"/>
                            <a:gd name="T6" fmla="*/ 0 w 25"/>
                            <a:gd name="T7" fmla="*/ 0 h 39"/>
                            <a:gd name="T8" fmla="*/ 0 w 25"/>
                            <a:gd name="T9" fmla="*/ 0 h 39"/>
                            <a:gd name="T10" fmla="*/ 0 w 25"/>
                            <a:gd name="T11" fmla="*/ 0 h 39"/>
                            <a:gd name="T12" fmla="*/ 0 w 25"/>
                            <a:gd name="T13" fmla="*/ 0 h 39"/>
                            <a:gd name="T14" fmla="*/ 0 w 25"/>
                            <a:gd name="T15" fmla="*/ 0 h 39"/>
                            <a:gd name="T16" fmla="*/ 0 w 25"/>
                            <a:gd name="T17" fmla="*/ 0 h 39"/>
                            <a:gd name="T18" fmla="*/ 0 w 25"/>
                            <a:gd name="T19" fmla="*/ 0 h 39"/>
                            <a:gd name="T20" fmla="*/ 0 w 25"/>
                            <a:gd name="T21" fmla="*/ 0 h 39"/>
                            <a:gd name="T22" fmla="*/ 0 w 25"/>
                            <a:gd name="T23" fmla="*/ 0 h 39"/>
                            <a:gd name="T24" fmla="*/ 0 w 25"/>
                            <a:gd name="T25" fmla="*/ 0 h 39"/>
                            <a:gd name="T26" fmla="*/ 0 w 25"/>
                            <a:gd name="T27" fmla="*/ 0 h 39"/>
                            <a:gd name="T28" fmla="*/ 0 w 25"/>
                            <a:gd name="T29" fmla="*/ 0 h 39"/>
                            <a:gd name="T30" fmla="*/ 0 w 25"/>
                            <a:gd name="T31" fmla="*/ 0 h 39"/>
                            <a:gd name="T32" fmla="*/ 0 w 25"/>
                            <a:gd name="T33" fmla="*/ 0 h 39"/>
                            <a:gd name="T34" fmla="*/ 0 w 25"/>
                            <a:gd name="T35" fmla="*/ 0 h 39"/>
                            <a:gd name="T36" fmla="*/ 0 w 25"/>
                            <a:gd name="T37" fmla="*/ 0 h 39"/>
                            <a:gd name="T38" fmla="*/ 0 w 25"/>
                            <a:gd name="T39" fmla="*/ 0 h 39"/>
                            <a:gd name="T40" fmla="*/ 0 w 25"/>
                            <a:gd name="T41" fmla="*/ 0 h 39"/>
                            <a:gd name="T42" fmla="*/ 0 w 25"/>
                            <a:gd name="T43" fmla="*/ 0 h 39"/>
                            <a:gd name="T44" fmla="*/ 0 w 25"/>
                            <a:gd name="T45" fmla="*/ 0 h 39"/>
                            <a:gd name="T46" fmla="*/ 0 w 25"/>
                            <a:gd name="T47" fmla="*/ 0 h 39"/>
                            <a:gd name="T48" fmla="*/ 0 w 25"/>
                            <a:gd name="T49" fmla="*/ 0 h 39"/>
                            <a:gd name="T50" fmla="*/ 0 w 25"/>
                            <a:gd name="T51" fmla="*/ 0 h 39"/>
                            <a:gd name="T52" fmla="*/ 0 w 25"/>
                            <a:gd name="T53" fmla="*/ 0 h 39"/>
                            <a:gd name="T54" fmla="*/ 0 w 25"/>
                            <a:gd name="T55" fmla="*/ 0 h 39"/>
                            <a:gd name="T56" fmla="*/ 0 w 25"/>
                            <a:gd name="T57" fmla="*/ 0 h 39"/>
                            <a:gd name="T58" fmla="*/ 0 w 25"/>
                            <a:gd name="T59" fmla="*/ 0 h 39"/>
                            <a:gd name="T60" fmla="*/ 0 w 25"/>
                            <a:gd name="T61" fmla="*/ 0 h 39"/>
                            <a:gd name="T62" fmla="*/ 0 w 25"/>
                            <a:gd name="T63" fmla="*/ 0 h 39"/>
                            <a:gd name="T64" fmla="*/ 0 w 25"/>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39"/>
                            <a:gd name="T101" fmla="*/ 25 w 25"/>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39">
                              <a:moveTo>
                                <a:pt x="0" y="28"/>
                              </a:moveTo>
                              <a:lnTo>
                                <a:pt x="0" y="31"/>
                              </a:lnTo>
                              <a:lnTo>
                                <a:pt x="3" y="34"/>
                              </a:lnTo>
                              <a:lnTo>
                                <a:pt x="3" y="36"/>
                              </a:lnTo>
                              <a:lnTo>
                                <a:pt x="6" y="36"/>
                              </a:lnTo>
                              <a:lnTo>
                                <a:pt x="6" y="39"/>
                              </a:lnTo>
                              <a:lnTo>
                                <a:pt x="9" y="39"/>
                              </a:lnTo>
                              <a:lnTo>
                                <a:pt x="13" y="39"/>
                              </a:lnTo>
                              <a:lnTo>
                                <a:pt x="16" y="39"/>
                              </a:lnTo>
                              <a:lnTo>
                                <a:pt x="19" y="36"/>
                              </a:lnTo>
                              <a:lnTo>
                                <a:pt x="22" y="36"/>
                              </a:lnTo>
                              <a:lnTo>
                                <a:pt x="22" y="34"/>
                              </a:lnTo>
                              <a:lnTo>
                                <a:pt x="25" y="31"/>
                              </a:lnTo>
                              <a:lnTo>
                                <a:pt x="25" y="17"/>
                              </a:lnTo>
                              <a:lnTo>
                                <a:pt x="25" y="9"/>
                              </a:lnTo>
                              <a:lnTo>
                                <a:pt x="22" y="5"/>
                              </a:lnTo>
                              <a:lnTo>
                                <a:pt x="22" y="3"/>
                              </a:lnTo>
                              <a:lnTo>
                                <a:pt x="19" y="3"/>
                              </a:lnTo>
                              <a:lnTo>
                                <a:pt x="16" y="3"/>
                              </a:lnTo>
                              <a:lnTo>
                                <a:pt x="16" y="0"/>
                              </a:lnTo>
                              <a:lnTo>
                                <a:pt x="13" y="0"/>
                              </a:lnTo>
                              <a:lnTo>
                                <a:pt x="9" y="0"/>
                              </a:lnTo>
                              <a:lnTo>
                                <a:pt x="6" y="3"/>
                              </a:lnTo>
                              <a:lnTo>
                                <a:pt x="3" y="3"/>
                              </a:lnTo>
                              <a:lnTo>
                                <a:pt x="3" y="5"/>
                              </a:lnTo>
                              <a:lnTo>
                                <a:pt x="0" y="9"/>
                              </a:lnTo>
                              <a:lnTo>
                                <a:pt x="0" y="14"/>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405" name="Line 285"/>
                        <p:cNvSpPr>
                          <a:spLocks noChangeShapeType="1"/>
                        </p:cNvSpPr>
                        <p:nvPr/>
                      </p:nvSpPr>
                      <p:spPr bwMode="auto">
                        <a:xfrm>
                          <a:off x="3042" y="1504"/>
                          <a:ext cx="1" cy="1"/>
                        </a:xfrm>
                        <a:prstGeom prst="line">
                          <a:avLst/>
                        </a:prstGeom>
                        <a:noFill/>
                        <a:ln w="28575">
                          <a:solidFill>
                            <a:schemeClr val="tx1"/>
                          </a:solidFill>
                          <a:round/>
                          <a:headEnd/>
                          <a:tailEnd/>
                        </a:ln>
                      </p:spPr>
                      <p:txBody>
                        <a:bodyPr/>
                        <a:lstStyle/>
                        <a:p>
                          <a:endParaRPr lang="fr-CA"/>
                        </a:p>
                      </p:txBody>
                    </p:sp>
                    <p:sp>
                      <p:nvSpPr>
                        <p:cNvPr id="122406" name="Freeform 286"/>
                        <p:cNvSpPr>
                          <a:spLocks/>
                        </p:cNvSpPr>
                        <p:nvPr/>
                      </p:nvSpPr>
                      <p:spPr bwMode="auto">
                        <a:xfrm>
                          <a:off x="3039" y="1504"/>
                          <a:ext cx="9" cy="4"/>
                        </a:xfrm>
                        <a:custGeom>
                          <a:avLst/>
                          <a:gdLst>
                            <a:gd name="T0" fmla="*/ 0 w 37"/>
                            <a:gd name="T1" fmla="*/ 0 h 22"/>
                            <a:gd name="T2" fmla="*/ 0 w 37"/>
                            <a:gd name="T3" fmla="*/ 0 h 22"/>
                            <a:gd name="T4" fmla="*/ 0 w 37"/>
                            <a:gd name="T5" fmla="*/ 0 h 22"/>
                            <a:gd name="T6" fmla="*/ 0 w 37"/>
                            <a:gd name="T7" fmla="*/ 0 h 22"/>
                            <a:gd name="T8" fmla="*/ 0 w 37"/>
                            <a:gd name="T9" fmla="*/ 0 h 22"/>
                            <a:gd name="T10" fmla="*/ 0 w 37"/>
                            <a:gd name="T11" fmla="*/ 0 h 22"/>
                            <a:gd name="T12" fmla="*/ 0 w 37"/>
                            <a:gd name="T13" fmla="*/ 0 h 22"/>
                            <a:gd name="T14" fmla="*/ 0 w 37"/>
                            <a:gd name="T15" fmla="*/ 0 h 22"/>
                            <a:gd name="T16" fmla="*/ 0 w 37"/>
                            <a:gd name="T17" fmla="*/ 0 h 22"/>
                            <a:gd name="T18" fmla="*/ 0 w 37"/>
                            <a:gd name="T19" fmla="*/ 0 h 22"/>
                            <a:gd name="T20" fmla="*/ 0 w 37"/>
                            <a:gd name="T21" fmla="*/ 0 h 22"/>
                            <a:gd name="T22" fmla="*/ 0 w 37"/>
                            <a:gd name="T23" fmla="*/ 0 h 22"/>
                            <a:gd name="T24" fmla="*/ 0 w 37"/>
                            <a:gd name="T25" fmla="*/ 0 h 22"/>
                            <a:gd name="T26" fmla="*/ 0 w 37"/>
                            <a:gd name="T27" fmla="*/ 0 h 22"/>
                            <a:gd name="T28" fmla="*/ 0 w 37"/>
                            <a:gd name="T29" fmla="*/ 0 h 22"/>
                            <a:gd name="T30" fmla="*/ 0 w 37"/>
                            <a:gd name="T31" fmla="*/ 0 h 22"/>
                            <a:gd name="T32" fmla="*/ 0 w 37"/>
                            <a:gd name="T33" fmla="*/ 0 h 22"/>
                            <a:gd name="T34" fmla="*/ 0 w 37"/>
                            <a:gd name="T35" fmla="*/ 0 h 22"/>
                            <a:gd name="T36" fmla="*/ 0 w 37"/>
                            <a:gd name="T37" fmla="*/ 0 h 22"/>
                            <a:gd name="T38" fmla="*/ 0 w 37"/>
                            <a:gd name="T39" fmla="*/ 0 h 22"/>
                            <a:gd name="T40" fmla="*/ 0 w 37"/>
                            <a:gd name="T41" fmla="*/ 0 h 22"/>
                            <a:gd name="T42" fmla="*/ 0 w 37"/>
                            <a:gd name="T43" fmla="*/ 0 h 22"/>
                            <a:gd name="T44" fmla="*/ 0 w 37"/>
                            <a:gd name="T45" fmla="*/ 0 h 22"/>
                            <a:gd name="T46" fmla="*/ 0 w 37"/>
                            <a:gd name="T47" fmla="*/ 0 h 22"/>
                            <a:gd name="T48" fmla="*/ 0 w 37"/>
                            <a:gd name="T49" fmla="*/ 0 h 22"/>
                            <a:gd name="T50" fmla="*/ 0 w 37"/>
                            <a:gd name="T51" fmla="*/ 0 h 22"/>
                            <a:gd name="T52" fmla="*/ 0 w 37"/>
                            <a:gd name="T53" fmla="*/ 0 h 22"/>
                            <a:gd name="T54" fmla="*/ 0 w 37"/>
                            <a:gd name="T55" fmla="*/ 0 h 22"/>
                            <a:gd name="T56" fmla="*/ 0 w 37"/>
                            <a:gd name="T57" fmla="*/ 0 h 22"/>
                            <a:gd name="T58" fmla="*/ 0 w 37"/>
                            <a:gd name="T59" fmla="*/ 0 h 22"/>
                            <a:gd name="T60" fmla="*/ 0 w 37"/>
                            <a:gd name="T61" fmla="*/ 0 h 22"/>
                            <a:gd name="T62" fmla="*/ 0 w 37"/>
                            <a:gd name="T63" fmla="*/ 0 h 22"/>
                            <a:gd name="T64" fmla="*/ 0 w 37"/>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22"/>
                            <a:gd name="T101" fmla="*/ 37 w 37"/>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22">
                              <a:moveTo>
                                <a:pt x="13" y="0"/>
                              </a:moveTo>
                              <a:lnTo>
                                <a:pt x="9" y="0"/>
                              </a:lnTo>
                              <a:lnTo>
                                <a:pt x="6" y="3"/>
                              </a:lnTo>
                              <a:lnTo>
                                <a:pt x="3" y="3"/>
                              </a:lnTo>
                              <a:lnTo>
                                <a:pt x="3" y="5"/>
                              </a:lnTo>
                              <a:lnTo>
                                <a:pt x="0" y="9"/>
                              </a:lnTo>
                              <a:lnTo>
                                <a:pt x="0" y="11"/>
                              </a:lnTo>
                              <a:lnTo>
                                <a:pt x="0" y="14"/>
                              </a:lnTo>
                              <a:lnTo>
                                <a:pt x="0" y="17"/>
                              </a:lnTo>
                              <a:lnTo>
                                <a:pt x="3" y="20"/>
                              </a:lnTo>
                              <a:lnTo>
                                <a:pt x="6" y="22"/>
                              </a:lnTo>
                              <a:lnTo>
                                <a:pt x="9" y="22"/>
                              </a:lnTo>
                              <a:lnTo>
                                <a:pt x="22" y="22"/>
                              </a:lnTo>
                              <a:lnTo>
                                <a:pt x="28" y="22"/>
                              </a:lnTo>
                              <a:lnTo>
                                <a:pt x="31" y="22"/>
                              </a:lnTo>
                              <a:lnTo>
                                <a:pt x="35" y="22"/>
                              </a:lnTo>
                              <a:lnTo>
                                <a:pt x="35" y="20"/>
                              </a:lnTo>
                              <a:lnTo>
                                <a:pt x="37" y="20"/>
                              </a:lnTo>
                              <a:lnTo>
                                <a:pt x="37" y="17"/>
                              </a:lnTo>
                              <a:lnTo>
                                <a:pt x="37" y="14"/>
                              </a:lnTo>
                              <a:lnTo>
                                <a:pt x="37" y="11"/>
                              </a:lnTo>
                              <a:lnTo>
                                <a:pt x="37" y="9"/>
                              </a:lnTo>
                              <a:lnTo>
                                <a:pt x="37" y="5"/>
                              </a:lnTo>
                              <a:lnTo>
                                <a:pt x="35" y="3"/>
                              </a:lnTo>
                              <a:lnTo>
                                <a:pt x="31" y="3"/>
                              </a:lnTo>
                              <a:lnTo>
                                <a:pt x="25"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407" name="Line 287"/>
                        <p:cNvSpPr>
                          <a:spLocks noChangeShapeType="1"/>
                        </p:cNvSpPr>
                        <p:nvPr/>
                      </p:nvSpPr>
                      <p:spPr bwMode="auto">
                        <a:xfrm>
                          <a:off x="3042" y="1506"/>
                          <a:ext cx="1" cy="1"/>
                        </a:xfrm>
                        <a:prstGeom prst="line">
                          <a:avLst/>
                        </a:prstGeom>
                        <a:noFill/>
                        <a:ln w="28575">
                          <a:solidFill>
                            <a:schemeClr val="tx1"/>
                          </a:solidFill>
                          <a:round/>
                          <a:headEnd/>
                          <a:tailEnd/>
                        </a:ln>
                      </p:spPr>
                      <p:txBody>
                        <a:bodyPr/>
                        <a:lstStyle/>
                        <a:p>
                          <a:endParaRPr lang="fr-CA"/>
                        </a:p>
                      </p:txBody>
                    </p:sp>
                    <p:sp>
                      <p:nvSpPr>
                        <p:cNvPr id="122408" name="Freeform 288"/>
                        <p:cNvSpPr>
                          <a:spLocks/>
                        </p:cNvSpPr>
                        <p:nvPr/>
                      </p:nvSpPr>
                      <p:spPr bwMode="auto">
                        <a:xfrm>
                          <a:off x="3042" y="1497"/>
                          <a:ext cx="6" cy="11"/>
                        </a:xfrm>
                        <a:custGeom>
                          <a:avLst/>
                          <a:gdLst>
                            <a:gd name="T0" fmla="*/ 0 w 24"/>
                            <a:gd name="T1" fmla="*/ 0 h 53"/>
                            <a:gd name="T2" fmla="*/ 0 w 24"/>
                            <a:gd name="T3" fmla="*/ 0 h 53"/>
                            <a:gd name="T4" fmla="*/ 0 w 24"/>
                            <a:gd name="T5" fmla="*/ 0 h 53"/>
                            <a:gd name="T6" fmla="*/ 0 w 24"/>
                            <a:gd name="T7" fmla="*/ 0 h 53"/>
                            <a:gd name="T8" fmla="*/ 0 w 24"/>
                            <a:gd name="T9" fmla="*/ 0 h 53"/>
                            <a:gd name="T10" fmla="*/ 0 w 24"/>
                            <a:gd name="T11" fmla="*/ 0 h 53"/>
                            <a:gd name="T12" fmla="*/ 0 w 24"/>
                            <a:gd name="T13" fmla="*/ 0 h 53"/>
                            <a:gd name="T14" fmla="*/ 0 w 24"/>
                            <a:gd name="T15" fmla="*/ 0 h 53"/>
                            <a:gd name="T16" fmla="*/ 0 w 24"/>
                            <a:gd name="T17" fmla="*/ 0 h 53"/>
                            <a:gd name="T18" fmla="*/ 0 w 24"/>
                            <a:gd name="T19" fmla="*/ 0 h 53"/>
                            <a:gd name="T20" fmla="*/ 0 w 24"/>
                            <a:gd name="T21" fmla="*/ 0 h 53"/>
                            <a:gd name="T22" fmla="*/ 0 w 24"/>
                            <a:gd name="T23" fmla="*/ 0 h 53"/>
                            <a:gd name="T24" fmla="*/ 0 w 24"/>
                            <a:gd name="T25" fmla="*/ 0 h 53"/>
                            <a:gd name="T26" fmla="*/ 0 w 24"/>
                            <a:gd name="T27" fmla="*/ 0 h 53"/>
                            <a:gd name="T28" fmla="*/ 0 w 24"/>
                            <a:gd name="T29" fmla="*/ 0 h 53"/>
                            <a:gd name="T30" fmla="*/ 0 w 24"/>
                            <a:gd name="T31" fmla="*/ 0 h 53"/>
                            <a:gd name="T32" fmla="*/ 0 w 24"/>
                            <a:gd name="T33" fmla="*/ 0 h 53"/>
                            <a:gd name="T34" fmla="*/ 0 w 24"/>
                            <a:gd name="T35" fmla="*/ 0 h 53"/>
                            <a:gd name="T36" fmla="*/ 0 w 24"/>
                            <a:gd name="T37" fmla="*/ 0 h 53"/>
                            <a:gd name="T38" fmla="*/ 0 w 24"/>
                            <a:gd name="T39" fmla="*/ 0 h 53"/>
                            <a:gd name="T40" fmla="*/ 0 w 24"/>
                            <a:gd name="T41" fmla="*/ 0 h 53"/>
                            <a:gd name="T42" fmla="*/ 0 w 24"/>
                            <a:gd name="T43" fmla="*/ 0 h 53"/>
                            <a:gd name="T44" fmla="*/ 0 w 24"/>
                            <a:gd name="T45" fmla="*/ 0 h 53"/>
                            <a:gd name="T46" fmla="*/ 0 w 24"/>
                            <a:gd name="T47" fmla="*/ 0 h 53"/>
                            <a:gd name="T48" fmla="*/ 0 w 24"/>
                            <a:gd name="T49" fmla="*/ 0 h 53"/>
                            <a:gd name="T50" fmla="*/ 0 w 24"/>
                            <a:gd name="T51" fmla="*/ 0 h 53"/>
                            <a:gd name="T52" fmla="*/ 0 w 24"/>
                            <a:gd name="T53" fmla="*/ 0 h 53"/>
                            <a:gd name="T54" fmla="*/ 0 w 24"/>
                            <a:gd name="T55" fmla="*/ 0 h 53"/>
                            <a:gd name="T56" fmla="*/ 0 w 24"/>
                            <a:gd name="T57" fmla="*/ 0 h 53"/>
                            <a:gd name="T58" fmla="*/ 0 w 24"/>
                            <a:gd name="T59" fmla="*/ 0 h 53"/>
                            <a:gd name="T60" fmla="*/ 0 w 24"/>
                            <a:gd name="T61" fmla="*/ 0 h 53"/>
                            <a:gd name="T62" fmla="*/ 0 w 24"/>
                            <a:gd name="T63" fmla="*/ 0 h 53"/>
                            <a:gd name="T64" fmla="*/ 0 w 24"/>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
                            <a:gd name="T100" fmla="*/ 0 h 53"/>
                            <a:gd name="T101" fmla="*/ 24 w 24"/>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 h="53">
                              <a:moveTo>
                                <a:pt x="0" y="42"/>
                              </a:moveTo>
                              <a:lnTo>
                                <a:pt x="0" y="45"/>
                              </a:lnTo>
                              <a:lnTo>
                                <a:pt x="3" y="48"/>
                              </a:lnTo>
                              <a:lnTo>
                                <a:pt x="3" y="51"/>
                              </a:lnTo>
                              <a:lnTo>
                                <a:pt x="6" y="51"/>
                              </a:lnTo>
                              <a:lnTo>
                                <a:pt x="6" y="53"/>
                              </a:lnTo>
                              <a:lnTo>
                                <a:pt x="9" y="53"/>
                              </a:lnTo>
                              <a:lnTo>
                                <a:pt x="12" y="53"/>
                              </a:lnTo>
                              <a:lnTo>
                                <a:pt x="15" y="53"/>
                              </a:lnTo>
                              <a:lnTo>
                                <a:pt x="18" y="53"/>
                              </a:lnTo>
                              <a:lnTo>
                                <a:pt x="22" y="53"/>
                              </a:lnTo>
                              <a:lnTo>
                                <a:pt x="22" y="51"/>
                              </a:lnTo>
                              <a:lnTo>
                                <a:pt x="24" y="51"/>
                              </a:lnTo>
                              <a:lnTo>
                                <a:pt x="24" y="48"/>
                              </a:lnTo>
                              <a:lnTo>
                                <a:pt x="24" y="45"/>
                              </a:lnTo>
                              <a:lnTo>
                                <a:pt x="24" y="14"/>
                              </a:lnTo>
                              <a:lnTo>
                                <a:pt x="24" y="8"/>
                              </a:lnTo>
                              <a:lnTo>
                                <a:pt x="24" y="6"/>
                              </a:lnTo>
                              <a:lnTo>
                                <a:pt x="22" y="3"/>
                              </a:lnTo>
                              <a:lnTo>
                                <a:pt x="18" y="0"/>
                              </a:lnTo>
                              <a:lnTo>
                                <a:pt x="15" y="0"/>
                              </a:lnTo>
                              <a:lnTo>
                                <a:pt x="12" y="0"/>
                              </a:lnTo>
                              <a:lnTo>
                                <a:pt x="9" y="0"/>
                              </a:lnTo>
                              <a:lnTo>
                                <a:pt x="6" y="3"/>
                              </a:lnTo>
                              <a:lnTo>
                                <a:pt x="3" y="6"/>
                              </a:lnTo>
                              <a:lnTo>
                                <a:pt x="0" y="12"/>
                              </a:lnTo>
                              <a:lnTo>
                                <a:pt x="0" y="42"/>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409" name="Line 289"/>
                        <p:cNvSpPr>
                          <a:spLocks noChangeShapeType="1"/>
                        </p:cNvSpPr>
                        <p:nvPr/>
                      </p:nvSpPr>
                      <p:spPr bwMode="auto">
                        <a:xfrm>
                          <a:off x="3045" y="1497"/>
                          <a:ext cx="1" cy="1"/>
                        </a:xfrm>
                        <a:prstGeom prst="line">
                          <a:avLst/>
                        </a:prstGeom>
                        <a:noFill/>
                        <a:ln w="28575">
                          <a:solidFill>
                            <a:schemeClr val="tx1"/>
                          </a:solidFill>
                          <a:round/>
                          <a:headEnd/>
                          <a:tailEnd/>
                        </a:ln>
                      </p:spPr>
                      <p:txBody>
                        <a:bodyPr/>
                        <a:lstStyle/>
                        <a:p>
                          <a:endParaRPr lang="fr-CA"/>
                        </a:p>
                      </p:txBody>
                    </p:sp>
                    <p:sp>
                      <p:nvSpPr>
                        <p:cNvPr id="122410" name="Freeform 290"/>
                        <p:cNvSpPr>
                          <a:spLocks/>
                        </p:cNvSpPr>
                        <p:nvPr/>
                      </p:nvSpPr>
                      <p:spPr bwMode="auto">
                        <a:xfrm>
                          <a:off x="3042" y="1497"/>
                          <a:ext cx="10" cy="5"/>
                        </a:xfrm>
                        <a:custGeom>
                          <a:avLst/>
                          <a:gdLst>
                            <a:gd name="T0" fmla="*/ 0 w 41"/>
                            <a:gd name="T1" fmla="*/ 0 h 23"/>
                            <a:gd name="T2" fmla="*/ 0 w 41"/>
                            <a:gd name="T3" fmla="*/ 0 h 23"/>
                            <a:gd name="T4" fmla="*/ 0 w 41"/>
                            <a:gd name="T5" fmla="*/ 0 h 23"/>
                            <a:gd name="T6" fmla="*/ 0 w 41"/>
                            <a:gd name="T7" fmla="*/ 0 h 23"/>
                            <a:gd name="T8" fmla="*/ 0 w 41"/>
                            <a:gd name="T9" fmla="*/ 0 h 23"/>
                            <a:gd name="T10" fmla="*/ 0 w 41"/>
                            <a:gd name="T11" fmla="*/ 0 h 23"/>
                            <a:gd name="T12" fmla="*/ 0 w 41"/>
                            <a:gd name="T13" fmla="*/ 0 h 23"/>
                            <a:gd name="T14" fmla="*/ 0 w 41"/>
                            <a:gd name="T15" fmla="*/ 0 h 23"/>
                            <a:gd name="T16" fmla="*/ 0 w 41"/>
                            <a:gd name="T17" fmla="*/ 0 h 23"/>
                            <a:gd name="T18" fmla="*/ 0 w 41"/>
                            <a:gd name="T19" fmla="*/ 0 h 23"/>
                            <a:gd name="T20" fmla="*/ 0 w 41"/>
                            <a:gd name="T21" fmla="*/ 0 h 23"/>
                            <a:gd name="T22" fmla="*/ 0 w 41"/>
                            <a:gd name="T23" fmla="*/ 0 h 23"/>
                            <a:gd name="T24" fmla="*/ 0 w 41"/>
                            <a:gd name="T25" fmla="*/ 0 h 23"/>
                            <a:gd name="T26" fmla="*/ 0 w 41"/>
                            <a:gd name="T27" fmla="*/ 0 h 23"/>
                            <a:gd name="T28" fmla="*/ 0 w 41"/>
                            <a:gd name="T29" fmla="*/ 0 h 23"/>
                            <a:gd name="T30" fmla="*/ 0 w 41"/>
                            <a:gd name="T31" fmla="*/ 0 h 23"/>
                            <a:gd name="T32" fmla="*/ 0 w 41"/>
                            <a:gd name="T33" fmla="*/ 0 h 23"/>
                            <a:gd name="T34" fmla="*/ 0 w 41"/>
                            <a:gd name="T35" fmla="*/ 0 h 23"/>
                            <a:gd name="T36" fmla="*/ 0 w 41"/>
                            <a:gd name="T37" fmla="*/ 0 h 23"/>
                            <a:gd name="T38" fmla="*/ 0 w 41"/>
                            <a:gd name="T39" fmla="*/ 0 h 23"/>
                            <a:gd name="T40" fmla="*/ 0 w 41"/>
                            <a:gd name="T41" fmla="*/ 0 h 23"/>
                            <a:gd name="T42" fmla="*/ 0 w 41"/>
                            <a:gd name="T43" fmla="*/ 0 h 23"/>
                            <a:gd name="T44" fmla="*/ 0 w 41"/>
                            <a:gd name="T45" fmla="*/ 0 h 23"/>
                            <a:gd name="T46" fmla="*/ 0 w 41"/>
                            <a:gd name="T47" fmla="*/ 0 h 23"/>
                            <a:gd name="T48" fmla="*/ 0 w 41"/>
                            <a:gd name="T49" fmla="*/ 0 h 23"/>
                            <a:gd name="T50" fmla="*/ 0 w 41"/>
                            <a:gd name="T51" fmla="*/ 0 h 23"/>
                            <a:gd name="T52" fmla="*/ 0 w 41"/>
                            <a:gd name="T53" fmla="*/ 0 h 23"/>
                            <a:gd name="T54" fmla="*/ 0 w 41"/>
                            <a:gd name="T55" fmla="*/ 0 h 23"/>
                            <a:gd name="T56" fmla="*/ 0 w 41"/>
                            <a:gd name="T57" fmla="*/ 0 h 23"/>
                            <a:gd name="T58" fmla="*/ 0 w 41"/>
                            <a:gd name="T59" fmla="*/ 0 h 23"/>
                            <a:gd name="T60" fmla="*/ 0 w 41"/>
                            <a:gd name="T61" fmla="*/ 0 h 23"/>
                            <a:gd name="T62" fmla="*/ 0 w 41"/>
                            <a:gd name="T63" fmla="*/ 0 h 23"/>
                            <a:gd name="T64" fmla="*/ 0 w 41"/>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3"/>
                            <a:gd name="T101" fmla="*/ 41 w 41"/>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3">
                              <a:moveTo>
                                <a:pt x="12" y="0"/>
                              </a:moveTo>
                              <a:lnTo>
                                <a:pt x="12" y="0"/>
                              </a:lnTo>
                              <a:lnTo>
                                <a:pt x="9" y="0"/>
                              </a:lnTo>
                              <a:lnTo>
                                <a:pt x="6" y="3"/>
                              </a:lnTo>
                              <a:lnTo>
                                <a:pt x="3" y="6"/>
                              </a:lnTo>
                              <a:lnTo>
                                <a:pt x="0" y="8"/>
                              </a:lnTo>
                              <a:lnTo>
                                <a:pt x="0" y="12"/>
                              </a:lnTo>
                              <a:lnTo>
                                <a:pt x="0" y="14"/>
                              </a:lnTo>
                              <a:lnTo>
                                <a:pt x="3" y="14"/>
                              </a:lnTo>
                              <a:lnTo>
                                <a:pt x="3" y="17"/>
                              </a:lnTo>
                              <a:lnTo>
                                <a:pt x="6" y="19"/>
                              </a:lnTo>
                              <a:lnTo>
                                <a:pt x="9" y="23"/>
                              </a:lnTo>
                              <a:lnTo>
                                <a:pt x="12" y="23"/>
                              </a:lnTo>
                              <a:lnTo>
                                <a:pt x="24" y="23"/>
                              </a:lnTo>
                              <a:lnTo>
                                <a:pt x="31" y="23"/>
                              </a:lnTo>
                              <a:lnTo>
                                <a:pt x="35" y="19"/>
                              </a:lnTo>
                              <a:lnTo>
                                <a:pt x="37" y="19"/>
                              </a:lnTo>
                              <a:lnTo>
                                <a:pt x="37" y="17"/>
                              </a:lnTo>
                              <a:lnTo>
                                <a:pt x="41" y="14"/>
                              </a:lnTo>
                              <a:lnTo>
                                <a:pt x="41" y="12"/>
                              </a:lnTo>
                              <a:lnTo>
                                <a:pt x="41" y="8"/>
                              </a:lnTo>
                              <a:lnTo>
                                <a:pt x="41" y="6"/>
                              </a:lnTo>
                              <a:lnTo>
                                <a:pt x="37" y="6"/>
                              </a:lnTo>
                              <a:lnTo>
                                <a:pt x="37" y="3"/>
                              </a:lnTo>
                              <a:lnTo>
                                <a:pt x="35" y="3"/>
                              </a:lnTo>
                              <a:lnTo>
                                <a:pt x="31" y="0"/>
                              </a:lnTo>
                              <a:lnTo>
                                <a:pt x="24"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411" name="Line 291"/>
                        <p:cNvSpPr>
                          <a:spLocks noChangeShapeType="1"/>
                        </p:cNvSpPr>
                        <p:nvPr/>
                      </p:nvSpPr>
                      <p:spPr bwMode="auto">
                        <a:xfrm>
                          <a:off x="3046" y="1500"/>
                          <a:ext cx="1" cy="1"/>
                        </a:xfrm>
                        <a:prstGeom prst="line">
                          <a:avLst/>
                        </a:prstGeom>
                        <a:noFill/>
                        <a:ln w="28575">
                          <a:solidFill>
                            <a:schemeClr val="tx1"/>
                          </a:solidFill>
                          <a:round/>
                          <a:headEnd/>
                          <a:tailEnd/>
                        </a:ln>
                      </p:spPr>
                      <p:txBody>
                        <a:bodyPr/>
                        <a:lstStyle/>
                        <a:p>
                          <a:endParaRPr lang="fr-CA"/>
                        </a:p>
                      </p:txBody>
                    </p:sp>
                    <p:sp>
                      <p:nvSpPr>
                        <p:cNvPr id="122412" name="Freeform 292"/>
                        <p:cNvSpPr>
                          <a:spLocks/>
                        </p:cNvSpPr>
                        <p:nvPr/>
                      </p:nvSpPr>
                      <p:spPr bwMode="auto">
                        <a:xfrm>
                          <a:off x="3046" y="1494"/>
                          <a:ext cx="6" cy="8"/>
                        </a:xfrm>
                        <a:custGeom>
                          <a:avLst/>
                          <a:gdLst>
                            <a:gd name="T0" fmla="*/ 0 w 26"/>
                            <a:gd name="T1" fmla="*/ 0 h 40"/>
                            <a:gd name="T2" fmla="*/ 0 w 26"/>
                            <a:gd name="T3" fmla="*/ 0 h 40"/>
                            <a:gd name="T4" fmla="*/ 0 w 26"/>
                            <a:gd name="T5" fmla="*/ 0 h 40"/>
                            <a:gd name="T6" fmla="*/ 0 w 26"/>
                            <a:gd name="T7" fmla="*/ 0 h 40"/>
                            <a:gd name="T8" fmla="*/ 0 w 26"/>
                            <a:gd name="T9" fmla="*/ 0 h 40"/>
                            <a:gd name="T10" fmla="*/ 0 w 26"/>
                            <a:gd name="T11" fmla="*/ 0 h 40"/>
                            <a:gd name="T12" fmla="*/ 0 w 26"/>
                            <a:gd name="T13" fmla="*/ 0 h 40"/>
                            <a:gd name="T14" fmla="*/ 0 w 26"/>
                            <a:gd name="T15" fmla="*/ 0 h 40"/>
                            <a:gd name="T16" fmla="*/ 0 w 26"/>
                            <a:gd name="T17" fmla="*/ 0 h 40"/>
                            <a:gd name="T18" fmla="*/ 0 w 26"/>
                            <a:gd name="T19" fmla="*/ 0 h 40"/>
                            <a:gd name="T20" fmla="*/ 0 w 26"/>
                            <a:gd name="T21" fmla="*/ 0 h 40"/>
                            <a:gd name="T22" fmla="*/ 0 w 26"/>
                            <a:gd name="T23" fmla="*/ 0 h 40"/>
                            <a:gd name="T24" fmla="*/ 0 w 26"/>
                            <a:gd name="T25" fmla="*/ 0 h 40"/>
                            <a:gd name="T26" fmla="*/ 0 w 26"/>
                            <a:gd name="T27" fmla="*/ 0 h 40"/>
                            <a:gd name="T28" fmla="*/ 0 w 26"/>
                            <a:gd name="T29" fmla="*/ 0 h 40"/>
                            <a:gd name="T30" fmla="*/ 0 w 26"/>
                            <a:gd name="T31" fmla="*/ 0 h 40"/>
                            <a:gd name="T32" fmla="*/ 0 w 26"/>
                            <a:gd name="T33" fmla="*/ 0 h 40"/>
                            <a:gd name="T34" fmla="*/ 0 w 26"/>
                            <a:gd name="T35" fmla="*/ 0 h 40"/>
                            <a:gd name="T36" fmla="*/ 0 w 26"/>
                            <a:gd name="T37" fmla="*/ 0 h 40"/>
                            <a:gd name="T38" fmla="*/ 0 w 26"/>
                            <a:gd name="T39" fmla="*/ 0 h 40"/>
                            <a:gd name="T40" fmla="*/ 0 w 26"/>
                            <a:gd name="T41" fmla="*/ 0 h 40"/>
                            <a:gd name="T42" fmla="*/ 0 w 26"/>
                            <a:gd name="T43" fmla="*/ 0 h 40"/>
                            <a:gd name="T44" fmla="*/ 0 w 26"/>
                            <a:gd name="T45" fmla="*/ 0 h 40"/>
                            <a:gd name="T46" fmla="*/ 0 w 26"/>
                            <a:gd name="T47" fmla="*/ 0 h 40"/>
                            <a:gd name="T48" fmla="*/ 0 w 26"/>
                            <a:gd name="T49" fmla="*/ 0 h 40"/>
                            <a:gd name="T50" fmla="*/ 0 w 26"/>
                            <a:gd name="T51" fmla="*/ 0 h 40"/>
                            <a:gd name="T52" fmla="*/ 0 w 26"/>
                            <a:gd name="T53" fmla="*/ 0 h 40"/>
                            <a:gd name="T54" fmla="*/ 0 w 26"/>
                            <a:gd name="T55" fmla="*/ 0 h 40"/>
                            <a:gd name="T56" fmla="*/ 0 w 26"/>
                            <a:gd name="T57" fmla="*/ 0 h 40"/>
                            <a:gd name="T58" fmla="*/ 0 w 26"/>
                            <a:gd name="T59" fmla="*/ 0 h 40"/>
                            <a:gd name="T60" fmla="*/ 0 w 26"/>
                            <a:gd name="T61" fmla="*/ 0 h 40"/>
                            <a:gd name="T62" fmla="*/ 0 w 26"/>
                            <a:gd name="T63" fmla="*/ 0 h 40"/>
                            <a:gd name="T64" fmla="*/ 0 w 26"/>
                            <a:gd name="T65" fmla="*/ 0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40"/>
                            <a:gd name="T101" fmla="*/ 26 w 26"/>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40">
                              <a:moveTo>
                                <a:pt x="0" y="29"/>
                              </a:moveTo>
                              <a:lnTo>
                                <a:pt x="0" y="31"/>
                              </a:lnTo>
                              <a:lnTo>
                                <a:pt x="3" y="34"/>
                              </a:lnTo>
                              <a:lnTo>
                                <a:pt x="3" y="36"/>
                              </a:lnTo>
                              <a:lnTo>
                                <a:pt x="7" y="36"/>
                              </a:lnTo>
                              <a:lnTo>
                                <a:pt x="7" y="40"/>
                              </a:lnTo>
                              <a:lnTo>
                                <a:pt x="9" y="40"/>
                              </a:lnTo>
                              <a:lnTo>
                                <a:pt x="13" y="40"/>
                              </a:lnTo>
                              <a:lnTo>
                                <a:pt x="16" y="40"/>
                              </a:lnTo>
                              <a:lnTo>
                                <a:pt x="20" y="36"/>
                              </a:lnTo>
                              <a:lnTo>
                                <a:pt x="22" y="36"/>
                              </a:lnTo>
                              <a:lnTo>
                                <a:pt x="22" y="34"/>
                              </a:lnTo>
                              <a:lnTo>
                                <a:pt x="26" y="31"/>
                              </a:lnTo>
                              <a:lnTo>
                                <a:pt x="26" y="17"/>
                              </a:lnTo>
                              <a:lnTo>
                                <a:pt x="26" y="8"/>
                              </a:lnTo>
                              <a:lnTo>
                                <a:pt x="22" y="6"/>
                              </a:lnTo>
                              <a:lnTo>
                                <a:pt x="22" y="3"/>
                              </a:lnTo>
                              <a:lnTo>
                                <a:pt x="20" y="3"/>
                              </a:lnTo>
                              <a:lnTo>
                                <a:pt x="16" y="3"/>
                              </a:lnTo>
                              <a:lnTo>
                                <a:pt x="16" y="0"/>
                              </a:lnTo>
                              <a:lnTo>
                                <a:pt x="13" y="0"/>
                              </a:lnTo>
                              <a:lnTo>
                                <a:pt x="9" y="0"/>
                              </a:lnTo>
                              <a:lnTo>
                                <a:pt x="7" y="3"/>
                              </a:lnTo>
                              <a:lnTo>
                                <a:pt x="3" y="3"/>
                              </a:lnTo>
                              <a:lnTo>
                                <a:pt x="3" y="6"/>
                              </a:lnTo>
                              <a:lnTo>
                                <a:pt x="0" y="8"/>
                              </a:lnTo>
                              <a:lnTo>
                                <a:pt x="0" y="14"/>
                              </a:lnTo>
                              <a:lnTo>
                                <a:pt x="0" y="29"/>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413" name="Line 293"/>
                        <p:cNvSpPr>
                          <a:spLocks noChangeShapeType="1"/>
                        </p:cNvSpPr>
                        <p:nvPr/>
                      </p:nvSpPr>
                      <p:spPr bwMode="auto">
                        <a:xfrm>
                          <a:off x="3049" y="1494"/>
                          <a:ext cx="1" cy="1"/>
                        </a:xfrm>
                        <a:prstGeom prst="line">
                          <a:avLst/>
                        </a:prstGeom>
                        <a:noFill/>
                        <a:ln w="28575">
                          <a:solidFill>
                            <a:schemeClr val="tx1"/>
                          </a:solidFill>
                          <a:round/>
                          <a:headEnd/>
                          <a:tailEnd/>
                        </a:ln>
                      </p:spPr>
                      <p:txBody>
                        <a:bodyPr/>
                        <a:lstStyle/>
                        <a:p>
                          <a:endParaRPr lang="fr-CA"/>
                        </a:p>
                      </p:txBody>
                    </p:sp>
                    <p:sp>
                      <p:nvSpPr>
                        <p:cNvPr id="122414" name="Freeform 294"/>
                        <p:cNvSpPr>
                          <a:spLocks/>
                        </p:cNvSpPr>
                        <p:nvPr/>
                      </p:nvSpPr>
                      <p:spPr bwMode="auto">
                        <a:xfrm>
                          <a:off x="3046" y="1494"/>
                          <a:ext cx="9" cy="5"/>
                        </a:xfrm>
                        <a:custGeom>
                          <a:avLst/>
                          <a:gdLst>
                            <a:gd name="T0" fmla="*/ 0 w 39"/>
                            <a:gd name="T1" fmla="*/ 0 h 23"/>
                            <a:gd name="T2" fmla="*/ 0 w 39"/>
                            <a:gd name="T3" fmla="*/ 0 h 23"/>
                            <a:gd name="T4" fmla="*/ 0 w 39"/>
                            <a:gd name="T5" fmla="*/ 0 h 23"/>
                            <a:gd name="T6" fmla="*/ 0 w 39"/>
                            <a:gd name="T7" fmla="*/ 0 h 23"/>
                            <a:gd name="T8" fmla="*/ 0 w 39"/>
                            <a:gd name="T9" fmla="*/ 0 h 23"/>
                            <a:gd name="T10" fmla="*/ 0 w 39"/>
                            <a:gd name="T11" fmla="*/ 0 h 23"/>
                            <a:gd name="T12" fmla="*/ 0 w 39"/>
                            <a:gd name="T13" fmla="*/ 0 h 23"/>
                            <a:gd name="T14" fmla="*/ 0 w 39"/>
                            <a:gd name="T15" fmla="*/ 0 h 23"/>
                            <a:gd name="T16" fmla="*/ 0 w 39"/>
                            <a:gd name="T17" fmla="*/ 0 h 23"/>
                            <a:gd name="T18" fmla="*/ 0 w 39"/>
                            <a:gd name="T19" fmla="*/ 0 h 23"/>
                            <a:gd name="T20" fmla="*/ 0 w 39"/>
                            <a:gd name="T21" fmla="*/ 0 h 23"/>
                            <a:gd name="T22" fmla="*/ 0 w 39"/>
                            <a:gd name="T23" fmla="*/ 0 h 23"/>
                            <a:gd name="T24" fmla="*/ 0 w 39"/>
                            <a:gd name="T25" fmla="*/ 0 h 23"/>
                            <a:gd name="T26" fmla="*/ 0 w 39"/>
                            <a:gd name="T27" fmla="*/ 0 h 23"/>
                            <a:gd name="T28" fmla="*/ 0 w 39"/>
                            <a:gd name="T29" fmla="*/ 0 h 23"/>
                            <a:gd name="T30" fmla="*/ 0 w 39"/>
                            <a:gd name="T31" fmla="*/ 0 h 23"/>
                            <a:gd name="T32" fmla="*/ 0 w 39"/>
                            <a:gd name="T33" fmla="*/ 0 h 23"/>
                            <a:gd name="T34" fmla="*/ 0 w 39"/>
                            <a:gd name="T35" fmla="*/ 0 h 23"/>
                            <a:gd name="T36" fmla="*/ 0 w 39"/>
                            <a:gd name="T37" fmla="*/ 0 h 23"/>
                            <a:gd name="T38" fmla="*/ 0 w 39"/>
                            <a:gd name="T39" fmla="*/ 0 h 23"/>
                            <a:gd name="T40" fmla="*/ 0 w 39"/>
                            <a:gd name="T41" fmla="*/ 0 h 23"/>
                            <a:gd name="T42" fmla="*/ 0 w 39"/>
                            <a:gd name="T43" fmla="*/ 0 h 23"/>
                            <a:gd name="T44" fmla="*/ 0 w 39"/>
                            <a:gd name="T45" fmla="*/ 0 h 23"/>
                            <a:gd name="T46" fmla="*/ 0 w 39"/>
                            <a:gd name="T47" fmla="*/ 0 h 23"/>
                            <a:gd name="T48" fmla="*/ 0 w 39"/>
                            <a:gd name="T49" fmla="*/ 0 h 23"/>
                            <a:gd name="T50" fmla="*/ 0 w 39"/>
                            <a:gd name="T51" fmla="*/ 0 h 23"/>
                            <a:gd name="T52" fmla="*/ 0 w 39"/>
                            <a:gd name="T53" fmla="*/ 0 h 23"/>
                            <a:gd name="T54" fmla="*/ 0 w 39"/>
                            <a:gd name="T55" fmla="*/ 0 h 23"/>
                            <a:gd name="T56" fmla="*/ 0 w 39"/>
                            <a:gd name="T57" fmla="*/ 0 h 23"/>
                            <a:gd name="T58" fmla="*/ 0 w 39"/>
                            <a:gd name="T59" fmla="*/ 0 h 23"/>
                            <a:gd name="T60" fmla="*/ 0 w 39"/>
                            <a:gd name="T61" fmla="*/ 0 h 23"/>
                            <a:gd name="T62" fmla="*/ 0 w 39"/>
                            <a:gd name="T63" fmla="*/ 0 h 23"/>
                            <a:gd name="T64" fmla="*/ 0 w 39"/>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
                            <a:gd name="T100" fmla="*/ 0 h 23"/>
                            <a:gd name="T101" fmla="*/ 39 w 39"/>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 h="23">
                              <a:moveTo>
                                <a:pt x="13" y="0"/>
                              </a:moveTo>
                              <a:lnTo>
                                <a:pt x="9" y="0"/>
                              </a:lnTo>
                              <a:lnTo>
                                <a:pt x="7" y="3"/>
                              </a:lnTo>
                              <a:lnTo>
                                <a:pt x="3" y="3"/>
                              </a:lnTo>
                              <a:lnTo>
                                <a:pt x="3" y="6"/>
                              </a:lnTo>
                              <a:lnTo>
                                <a:pt x="0" y="8"/>
                              </a:lnTo>
                              <a:lnTo>
                                <a:pt x="0" y="12"/>
                              </a:lnTo>
                              <a:lnTo>
                                <a:pt x="0" y="14"/>
                              </a:lnTo>
                              <a:lnTo>
                                <a:pt x="0" y="17"/>
                              </a:lnTo>
                              <a:lnTo>
                                <a:pt x="3" y="17"/>
                              </a:lnTo>
                              <a:lnTo>
                                <a:pt x="3" y="20"/>
                              </a:lnTo>
                              <a:lnTo>
                                <a:pt x="7" y="23"/>
                              </a:lnTo>
                              <a:lnTo>
                                <a:pt x="9" y="23"/>
                              </a:lnTo>
                              <a:lnTo>
                                <a:pt x="22" y="23"/>
                              </a:lnTo>
                              <a:lnTo>
                                <a:pt x="29" y="23"/>
                              </a:lnTo>
                              <a:lnTo>
                                <a:pt x="33" y="23"/>
                              </a:lnTo>
                              <a:lnTo>
                                <a:pt x="35" y="23"/>
                              </a:lnTo>
                              <a:lnTo>
                                <a:pt x="35" y="20"/>
                              </a:lnTo>
                              <a:lnTo>
                                <a:pt x="39" y="17"/>
                              </a:lnTo>
                              <a:lnTo>
                                <a:pt x="39" y="14"/>
                              </a:lnTo>
                              <a:lnTo>
                                <a:pt x="39" y="12"/>
                              </a:lnTo>
                              <a:lnTo>
                                <a:pt x="39" y="8"/>
                              </a:lnTo>
                              <a:lnTo>
                                <a:pt x="39" y="6"/>
                              </a:lnTo>
                              <a:lnTo>
                                <a:pt x="35" y="3"/>
                              </a:lnTo>
                              <a:lnTo>
                                <a:pt x="33" y="3"/>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415" name="Line 295"/>
                        <p:cNvSpPr>
                          <a:spLocks noChangeShapeType="1"/>
                        </p:cNvSpPr>
                        <p:nvPr/>
                      </p:nvSpPr>
                      <p:spPr bwMode="auto">
                        <a:xfrm>
                          <a:off x="3049" y="1496"/>
                          <a:ext cx="1" cy="1"/>
                        </a:xfrm>
                        <a:prstGeom prst="line">
                          <a:avLst/>
                        </a:prstGeom>
                        <a:noFill/>
                        <a:ln w="28575">
                          <a:solidFill>
                            <a:schemeClr val="tx1"/>
                          </a:solidFill>
                          <a:round/>
                          <a:headEnd/>
                          <a:tailEnd/>
                        </a:ln>
                      </p:spPr>
                      <p:txBody>
                        <a:bodyPr/>
                        <a:lstStyle/>
                        <a:p>
                          <a:endParaRPr lang="fr-CA"/>
                        </a:p>
                      </p:txBody>
                    </p:sp>
                    <p:sp>
                      <p:nvSpPr>
                        <p:cNvPr id="122416" name="Freeform 296"/>
                        <p:cNvSpPr>
                          <a:spLocks/>
                        </p:cNvSpPr>
                        <p:nvPr/>
                      </p:nvSpPr>
                      <p:spPr bwMode="auto">
                        <a:xfrm>
                          <a:off x="3049" y="1491"/>
                          <a:ext cx="6" cy="8"/>
                        </a:xfrm>
                        <a:custGeom>
                          <a:avLst/>
                          <a:gdLst>
                            <a:gd name="T0" fmla="*/ 0 w 26"/>
                            <a:gd name="T1" fmla="*/ 0 h 36"/>
                            <a:gd name="T2" fmla="*/ 0 w 26"/>
                            <a:gd name="T3" fmla="*/ 0 h 36"/>
                            <a:gd name="T4" fmla="*/ 0 w 26"/>
                            <a:gd name="T5" fmla="*/ 0 h 36"/>
                            <a:gd name="T6" fmla="*/ 0 w 26"/>
                            <a:gd name="T7" fmla="*/ 0 h 36"/>
                            <a:gd name="T8" fmla="*/ 0 w 26"/>
                            <a:gd name="T9" fmla="*/ 0 h 36"/>
                            <a:gd name="T10" fmla="*/ 0 w 26"/>
                            <a:gd name="T11" fmla="*/ 0 h 36"/>
                            <a:gd name="T12" fmla="*/ 0 w 26"/>
                            <a:gd name="T13" fmla="*/ 0 h 36"/>
                            <a:gd name="T14" fmla="*/ 0 w 26"/>
                            <a:gd name="T15" fmla="*/ 0 h 36"/>
                            <a:gd name="T16" fmla="*/ 0 w 26"/>
                            <a:gd name="T17" fmla="*/ 0 h 36"/>
                            <a:gd name="T18" fmla="*/ 0 w 26"/>
                            <a:gd name="T19" fmla="*/ 0 h 36"/>
                            <a:gd name="T20" fmla="*/ 0 w 26"/>
                            <a:gd name="T21" fmla="*/ 0 h 36"/>
                            <a:gd name="T22" fmla="*/ 0 w 26"/>
                            <a:gd name="T23" fmla="*/ 0 h 36"/>
                            <a:gd name="T24" fmla="*/ 0 w 26"/>
                            <a:gd name="T25" fmla="*/ 0 h 36"/>
                            <a:gd name="T26" fmla="*/ 0 w 26"/>
                            <a:gd name="T27" fmla="*/ 0 h 36"/>
                            <a:gd name="T28" fmla="*/ 0 w 26"/>
                            <a:gd name="T29" fmla="*/ 0 h 36"/>
                            <a:gd name="T30" fmla="*/ 0 w 26"/>
                            <a:gd name="T31" fmla="*/ 0 h 36"/>
                            <a:gd name="T32" fmla="*/ 0 w 26"/>
                            <a:gd name="T33" fmla="*/ 0 h 36"/>
                            <a:gd name="T34" fmla="*/ 0 w 26"/>
                            <a:gd name="T35" fmla="*/ 0 h 36"/>
                            <a:gd name="T36" fmla="*/ 0 w 26"/>
                            <a:gd name="T37" fmla="*/ 0 h 36"/>
                            <a:gd name="T38" fmla="*/ 0 w 26"/>
                            <a:gd name="T39" fmla="*/ 0 h 36"/>
                            <a:gd name="T40" fmla="*/ 0 w 26"/>
                            <a:gd name="T41" fmla="*/ 0 h 36"/>
                            <a:gd name="T42" fmla="*/ 0 w 26"/>
                            <a:gd name="T43" fmla="*/ 0 h 36"/>
                            <a:gd name="T44" fmla="*/ 0 w 26"/>
                            <a:gd name="T45" fmla="*/ 0 h 36"/>
                            <a:gd name="T46" fmla="*/ 0 w 26"/>
                            <a:gd name="T47" fmla="*/ 0 h 36"/>
                            <a:gd name="T48" fmla="*/ 0 w 26"/>
                            <a:gd name="T49" fmla="*/ 0 h 36"/>
                            <a:gd name="T50" fmla="*/ 0 w 26"/>
                            <a:gd name="T51" fmla="*/ 0 h 36"/>
                            <a:gd name="T52" fmla="*/ 0 w 26"/>
                            <a:gd name="T53" fmla="*/ 0 h 36"/>
                            <a:gd name="T54" fmla="*/ 0 w 26"/>
                            <a:gd name="T55" fmla="*/ 0 h 36"/>
                            <a:gd name="T56" fmla="*/ 0 w 26"/>
                            <a:gd name="T57" fmla="*/ 0 h 36"/>
                            <a:gd name="T58" fmla="*/ 0 w 26"/>
                            <a:gd name="T59" fmla="*/ 0 h 36"/>
                            <a:gd name="T60" fmla="*/ 0 w 26"/>
                            <a:gd name="T61" fmla="*/ 0 h 36"/>
                            <a:gd name="T62" fmla="*/ 0 w 26"/>
                            <a:gd name="T63" fmla="*/ 0 h 36"/>
                            <a:gd name="T64" fmla="*/ 0 w 26"/>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6"/>
                            <a:gd name="T101" fmla="*/ 26 w 26"/>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6">
                              <a:moveTo>
                                <a:pt x="0" y="25"/>
                              </a:moveTo>
                              <a:lnTo>
                                <a:pt x="0" y="27"/>
                              </a:lnTo>
                              <a:lnTo>
                                <a:pt x="3" y="30"/>
                              </a:lnTo>
                              <a:lnTo>
                                <a:pt x="7" y="33"/>
                              </a:lnTo>
                              <a:lnTo>
                                <a:pt x="7" y="36"/>
                              </a:lnTo>
                              <a:lnTo>
                                <a:pt x="9" y="36"/>
                              </a:lnTo>
                              <a:lnTo>
                                <a:pt x="13" y="36"/>
                              </a:lnTo>
                              <a:lnTo>
                                <a:pt x="16" y="36"/>
                              </a:lnTo>
                              <a:lnTo>
                                <a:pt x="20" y="36"/>
                              </a:lnTo>
                              <a:lnTo>
                                <a:pt x="22" y="36"/>
                              </a:lnTo>
                              <a:lnTo>
                                <a:pt x="22" y="33"/>
                              </a:lnTo>
                              <a:lnTo>
                                <a:pt x="26" y="30"/>
                              </a:lnTo>
                              <a:lnTo>
                                <a:pt x="26" y="27"/>
                              </a:lnTo>
                              <a:lnTo>
                                <a:pt x="26" y="13"/>
                              </a:lnTo>
                              <a:lnTo>
                                <a:pt x="26" y="8"/>
                              </a:lnTo>
                              <a:lnTo>
                                <a:pt x="26" y="6"/>
                              </a:lnTo>
                              <a:lnTo>
                                <a:pt x="26" y="2"/>
                              </a:lnTo>
                              <a:lnTo>
                                <a:pt x="22" y="2"/>
                              </a:lnTo>
                              <a:lnTo>
                                <a:pt x="22" y="0"/>
                              </a:lnTo>
                              <a:lnTo>
                                <a:pt x="20" y="0"/>
                              </a:lnTo>
                              <a:lnTo>
                                <a:pt x="16" y="0"/>
                              </a:lnTo>
                              <a:lnTo>
                                <a:pt x="13" y="0"/>
                              </a:lnTo>
                              <a:lnTo>
                                <a:pt x="9" y="0"/>
                              </a:lnTo>
                              <a:lnTo>
                                <a:pt x="7" y="0"/>
                              </a:lnTo>
                              <a:lnTo>
                                <a:pt x="7" y="2"/>
                              </a:lnTo>
                              <a:lnTo>
                                <a:pt x="3" y="2"/>
                              </a:lnTo>
                              <a:lnTo>
                                <a:pt x="3" y="6"/>
                              </a:lnTo>
                              <a:lnTo>
                                <a:pt x="0" y="11"/>
                              </a:lnTo>
                              <a:lnTo>
                                <a:pt x="0" y="25"/>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417" name="Line 297"/>
                        <p:cNvSpPr>
                          <a:spLocks noChangeShapeType="1"/>
                        </p:cNvSpPr>
                        <p:nvPr/>
                      </p:nvSpPr>
                      <p:spPr bwMode="auto">
                        <a:xfrm>
                          <a:off x="3052" y="1491"/>
                          <a:ext cx="1" cy="1"/>
                        </a:xfrm>
                        <a:prstGeom prst="line">
                          <a:avLst/>
                        </a:prstGeom>
                        <a:noFill/>
                        <a:ln w="28575">
                          <a:solidFill>
                            <a:schemeClr val="tx1"/>
                          </a:solidFill>
                          <a:round/>
                          <a:headEnd/>
                          <a:tailEnd/>
                        </a:ln>
                      </p:spPr>
                      <p:txBody>
                        <a:bodyPr/>
                        <a:lstStyle/>
                        <a:p>
                          <a:endParaRPr lang="fr-CA"/>
                        </a:p>
                      </p:txBody>
                    </p:sp>
                    <p:sp>
                      <p:nvSpPr>
                        <p:cNvPr id="122418" name="Freeform 298"/>
                        <p:cNvSpPr>
                          <a:spLocks/>
                        </p:cNvSpPr>
                        <p:nvPr/>
                      </p:nvSpPr>
                      <p:spPr bwMode="auto">
                        <a:xfrm>
                          <a:off x="3049" y="1491"/>
                          <a:ext cx="10" cy="5"/>
                        </a:xfrm>
                        <a:custGeom>
                          <a:avLst/>
                          <a:gdLst>
                            <a:gd name="T0" fmla="*/ 0 w 42"/>
                            <a:gd name="T1" fmla="*/ 0 h 21"/>
                            <a:gd name="T2" fmla="*/ 0 w 42"/>
                            <a:gd name="T3" fmla="*/ 0 h 21"/>
                            <a:gd name="T4" fmla="*/ 0 w 42"/>
                            <a:gd name="T5" fmla="*/ 0 h 21"/>
                            <a:gd name="T6" fmla="*/ 0 w 42"/>
                            <a:gd name="T7" fmla="*/ 0 h 21"/>
                            <a:gd name="T8" fmla="*/ 0 w 42"/>
                            <a:gd name="T9" fmla="*/ 0 h 21"/>
                            <a:gd name="T10" fmla="*/ 0 w 42"/>
                            <a:gd name="T11" fmla="*/ 0 h 21"/>
                            <a:gd name="T12" fmla="*/ 0 w 42"/>
                            <a:gd name="T13" fmla="*/ 0 h 21"/>
                            <a:gd name="T14" fmla="*/ 0 w 42"/>
                            <a:gd name="T15" fmla="*/ 0 h 21"/>
                            <a:gd name="T16" fmla="*/ 0 w 42"/>
                            <a:gd name="T17" fmla="*/ 0 h 21"/>
                            <a:gd name="T18" fmla="*/ 0 w 42"/>
                            <a:gd name="T19" fmla="*/ 0 h 21"/>
                            <a:gd name="T20" fmla="*/ 0 w 42"/>
                            <a:gd name="T21" fmla="*/ 0 h 21"/>
                            <a:gd name="T22" fmla="*/ 0 w 42"/>
                            <a:gd name="T23" fmla="*/ 0 h 21"/>
                            <a:gd name="T24" fmla="*/ 0 w 42"/>
                            <a:gd name="T25" fmla="*/ 0 h 21"/>
                            <a:gd name="T26" fmla="*/ 0 w 42"/>
                            <a:gd name="T27" fmla="*/ 0 h 21"/>
                            <a:gd name="T28" fmla="*/ 0 w 42"/>
                            <a:gd name="T29" fmla="*/ 0 h 21"/>
                            <a:gd name="T30" fmla="*/ 0 w 42"/>
                            <a:gd name="T31" fmla="*/ 0 h 21"/>
                            <a:gd name="T32" fmla="*/ 0 w 42"/>
                            <a:gd name="T33" fmla="*/ 0 h 21"/>
                            <a:gd name="T34" fmla="*/ 0 w 42"/>
                            <a:gd name="T35" fmla="*/ 0 h 21"/>
                            <a:gd name="T36" fmla="*/ 0 w 42"/>
                            <a:gd name="T37" fmla="*/ 0 h 21"/>
                            <a:gd name="T38" fmla="*/ 0 w 42"/>
                            <a:gd name="T39" fmla="*/ 0 h 21"/>
                            <a:gd name="T40" fmla="*/ 0 w 42"/>
                            <a:gd name="T41" fmla="*/ 0 h 21"/>
                            <a:gd name="T42" fmla="*/ 0 w 42"/>
                            <a:gd name="T43" fmla="*/ 0 h 21"/>
                            <a:gd name="T44" fmla="*/ 0 w 42"/>
                            <a:gd name="T45" fmla="*/ 0 h 21"/>
                            <a:gd name="T46" fmla="*/ 0 w 42"/>
                            <a:gd name="T47" fmla="*/ 0 h 21"/>
                            <a:gd name="T48" fmla="*/ 0 w 42"/>
                            <a:gd name="T49" fmla="*/ 0 h 21"/>
                            <a:gd name="T50" fmla="*/ 0 w 42"/>
                            <a:gd name="T51" fmla="*/ 0 h 21"/>
                            <a:gd name="T52" fmla="*/ 0 w 42"/>
                            <a:gd name="T53" fmla="*/ 0 h 21"/>
                            <a:gd name="T54" fmla="*/ 0 w 42"/>
                            <a:gd name="T55" fmla="*/ 0 h 21"/>
                            <a:gd name="T56" fmla="*/ 0 w 42"/>
                            <a:gd name="T57" fmla="*/ 0 h 21"/>
                            <a:gd name="T58" fmla="*/ 0 w 42"/>
                            <a:gd name="T59" fmla="*/ 0 h 21"/>
                            <a:gd name="T60" fmla="*/ 0 w 42"/>
                            <a:gd name="T61" fmla="*/ 0 h 21"/>
                            <a:gd name="T62" fmla="*/ 0 w 42"/>
                            <a:gd name="T63" fmla="*/ 0 h 21"/>
                            <a:gd name="T64" fmla="*/ 0 w 42"/>
                            <a:gd name="T65" fmla="*/ 0 h 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2"/>
                            <a:gd name="T100" fmla="*/ 0 h 21"/>
                            <a:gd name="T101" fmla="*/ 42 w 42"/>
                            <a:gd name="T102" fmla="*/ 21 h 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2" h="21">
                              <a:moveTo>
                                <a:pt x="13" y="0"/>
                              </a:moveTo>
                              <a:lnTo>
                                <a:pt x="13" y="0"/>
                              </a:lnTo>
                              <a:lnTo>
                                <a:pt x="9" y="0"/>
                              </a:lnTo>
                              <a:lnTo>
                                <a:pt x="7" y="0"/>
                              </a:lnTo>
                              <a:lnTo>
                                <a:pt x="7" y="2"/>
                              </a:lnTo>
                              <a:lnTo>
                                <a:pt x="3" y="2"/>
                              </a:lnTo>
                              <a:lnTo>
                                <a:pt x="3" y="6"/>
                              </a:lnTo>
                              <a:lnTo>
                                <a:pt x="0" y="8"/>
                              </a:lnTo>
                              <a:lnTo>
                                <a:pt x="0" y="11"/>
                              </a:lnTo>
                              <a:lnTo>
                                <a:pt x="3" y="13"/>
                              </a:lnTo>
                              <a:lnTo>
                                <a:pt x="3" y="16"/>
                              </a:lnTo>
                              <a:lnTo>
                                <a:pt x="7" y="16"/>
                              </a:lnTo>
                              <a:lnTo>
                                <a:pt x="7" y="19"/>
                              </a:lnTo>
                              <a:lnTo>
                                <a:pt x="9" y="19"/>
                              </a:lnTo>
                              <a:lnTo>
                                <a:pt x="13" y="21"/>
                              </a:lnTo>
                              <a:lnTo>
                                <a:pt x="26" y="21"/>
                              </a:lnTo>
                              <a:lnTo>
                                <a:pt x="33" y="21"/>
                              </a:lnTo>
                              <a:lnTo>
                                <a:pt x="33" y="19"/>
                              </a:lnTo>
                              <a:lnTo>
                                <a:pt x="35" y="19"/>
                              </a:lnTo>
                              <a:lnTo>
                                <a:pt x="39" y="16"/>
                              </a:lnTo>
                              <a:lnTo>
                                <a:pt x="42" y="13"/>
                              </a:lnTo>
                              <a:lnTo>
                                <a:pt x="42" y="11"/>
                              </a:lnTo>
                              <a:lnTo>
                                <a:pt x="42" y="8"/>
                              </a:lnTo>
                              <a:lnTo>
                                <a:pt x="42" y="6"/>
                              </a:lnTo>
                              <a:lnTo>
                                <a:pt x="39" y="2"/>
                              </a:lnTo>
                              <a:lnTo>
                                <a:pt x="35" y="0"/>
                              </a:lnTo>
                              <a:lnTo>
                                <a:pt x="33"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419" name="Line 299"/>
                        <p:cNvSpPr>
                          <a:spLocks noChangeShapeType="1"/>
                        </p:cNvSpPr>
                        <p:nvPr/>
                      </p:nvSpPr>
                      <p:spPr bwMode="auto">
                        <a:xfrm>
                          <a:off x="3053" y="1494"/>
                          <a:ext cx="1" cy="1"/>
                        </a:xfrm>
                        <a:prstGeom prst="line">
                          <a:avLst/>
                        </a:prstGeom>
                        <a:noFill/>
                        <a:ln w="28575">
                          <a:solidFill>
                            <a:schemeClr val="tx1"/>
                          </a:solidFill>
                          <a:round/>
                          <a:headEnd/>
                          <a:tailEnd/>
                        </a:ln>
                      </p:spPr>
                      <p:txBody>
                        <a:bodyPr/>
                        <a:lstStyle/>
                        <a:p>
                          <a:endParaRPr lang="fr-CA"/>
                        </a:p>
                      </p:txBody>
                    </p:sp>
                    <p:sp>
                      <p:nvSpPr>
                        <p:cNvPr id="122420" name="Freeform 300"/>
                        <p:cNvSpPr>
                          <a:spLocks/>
                        </p:cNvSpPr>
                        <p:nvPr/>
                      </p:nvSpPr>
                      <p:spPr bwMode="auto">
                        <a:xfrm>
                          <a:off x="3053" y="1488"/>
                          <a:ext cx="6" cy="8"/>
                        </a:xfrm>
                        <a:custGeom>
                          <a:avLst/>
                          <a:gdLst>
                            <a:gd name="T0" fmla="*/ 0 w 26"/>
                            <a:gd name="T1" fmla="*/ 0 h 38"/>
                            <a:gd name="T2" fmla="*/ 0 w 26"/>
                            <a:gd name="T3" fmla="*/ 0 h 38"/>
                            <a:gd name="T4" fmla="*/ 0 w 26"/>
                            <a:gd name="T5" fmla="*/ 0 h 38"/>
                            <a:gd name="T6" fmla="*/ 0 w 26"/>
                            <a:gd name="T7" fmla="*/ 0 h 38"/>
                            <a:gd name="T8" fmla="*/ 0 w 26"/>
                            <a:gd name="T9" fmla="*/ 0 h 38"/>
                            <a:gd name="T10" fmla="*/ 0 w 26"/>
                            <a:gd name="T11" fmla="*/ 0 h 38"/>
                            <a:gd name="T12" fmla="*/ 0 w 26"/>
                            <a:gd name="T13" fmla="*/ 0 h 38"/>
                            <a:gd name="T14" fmla="*/ 0 w 26"/>
                            <a:gd name="T15" fmla="*/ 0 h 38"/>
                            <a:gd name="T16" fmla="*/ 0 w 26"/>
                            <a:gd name="T17" fmla="*/ 0 h 38"/>
                            <a:gd name="T18" fmla="*/ 0 w 26"/>
                            <a:gd name="T19" fmla="*/ 0 h 38"/>
                            <a:gd name="T20" fmla="*/ 0 w 26"/>
                            <a:gd name="T21" fmla="*/ 0 h 38"/>
                            <a:gd name="T22" fmla="*/ 0 w 26"/>
                            <a:gd name="T23" fmla="*/ 0 h 38"/>
                            <a:gd name="T24" fmla="*/ 0 w 26"/>
                            <a:gd name="T25" fmla="*/ 0 h 38"/>
                            <a:gd name="T26" fmla="*/ 0 w 26"/>
                            <a:gd name="T27" fmla="*/ 0 h 38"/>
                            <a:gd name="T28" fmla="*/ 0 w 26"/>
                            <a:gd name="T29" fmla="*/ 0 h 38"/>
                            <a:gd name="T30" fmla="*/ 0 w 26"/>
                            <a:gd name="T31" fmla="*/ 0 h 38"/>
                            <a:gd name="T32" fmla="*/ 0 w 26"/>
                            <a:gd name="T33" fmla="*/ 0 h 38"/>
                            <a:gd name="T34" fmla="*/ 0 w 26"/>
                            <a:gd name="T35" fmla="*/ 0 h 38"/>
                            <a:gd name="T36" fmla="*/ 0 w 26"/>
                            <a:gd name="T37" fmla="*/ 0 h 38"/>
                            <a:gd name="T38" fmla="*/ 0 w 26"/>
                            <a:gd name="T39" fmla="*/ 0 h 38"/>
                            <a:gd name="T40" fmla="*/ 0 w 26"/>
                            <a:gd name="T41" fmla="*/ 0 h 38"/>
                            <a:gd name="T42" fmla="*/ 0 w 26"/>
                            <a:gd name="T43" fmla="*/ 0 h 38"/>
                            <a:gd name="T44" fmla="*/ 0 w 26"/>
                            <a:gd name="T45" fmla="*/ 0 h 38"/>
                            <a:gd name="T46" fmla="*/ 0 w 26"/>
                            <a:gd name="T47" fmla="*/ 0 h 38"/>
                            <a:gd name="T48" fmla="*/ 0 w 26"/>
                            <a:gd name="T49" fmla="*/ 0 h 38"/>
                            <a:gd name="T50" fmla="*/ 0 w 26"/>
                            <a:gd name="T51" fmla="*/ 0 h 38"/>
                            <a:gd name="T52" fmla="*/ 0 w 26"/>
                            <a:gd name="T53" fmla="*/ 0 h 38"/>
                            <a:gd name="T54" fmla="*/ 0 w 26"/>
                            <a:gd name="T55" fmla="*/ 0 h 38"/>
                            <a:gd name="T56" fmla="*/ 0 w 26"/>
                            <a:gd name="T57" fmla="*/ 0 h 38"/>
                            <a:gd name="T58" fmla="*/ 0 w 26"/>
                            <a:gd name="T59" fmla="*/ 0 h 38"/>
                            <a:gd name="T60" fmla="*/ 0 w 26"/>
                            <a:gd name="T61" fmla="*/ 0 h 38"/>
                            <a:gd name="T62" fmla="*/ 0 w 26"/>
                            <a:gd name="T63" fmla="*/ 0 h 38"/>
                            <a:gd name="T64" fmla="*/ 0 w 26"/>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8"/>
                            <a:gd name="T101" fmla="*/ 26 w 26"/>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8">
                              <a:moveTo>
                                <a:pt x="0" y="28"/>
                              </a:moveTo>
                              <a:lnTo>
                                <a:pt x="0" y="28"/>
                              </a:lnTo>
                              <a:lnTo>
                                <a:pt x="0" y="30"/>
                              </a:lnTo>
                              <a:lnTo>
                                <a:pt x="4" y="33"/>
                              </a:lnTo>
                              <a:lnTo>
                                <a:pt x="6" y="36"/>
                              </a:lnTo>
                              <a:lnTo>
                                <a:pt x="10" y="38"/>
                              </a:lnTo>
                              <a:lnTo>
                                <a:pt x="13" y="38"/>
                              </a:lnTo>
                              <a:lnTo>
                                <a:pt x="17" y="38"/>
                              </a:lnTo>
                              <a:lnTo>
                                <a:pt x="17" y="36"/>
                              </a:lnTo>
                              <a:lnTo>
                                <a:pt x="19" y="36"/>
                              </a:lnTo>
                              <a:lnTo>
                                <a:pt x="23" y="33"/>
                              </a:lnTo>
                              <a:lnTo>
                                <a:pt x="26" y="30"/>
                              </a:lnTo>
                              <a:lnTo>
                                <a:pt x="26" y="28"/>
                              </a:lnTo>
                              <a:lnTo>
                                <a:pt x="26" y="14"/>
                              </a:lnTo>
                              <a:lnTo>
                                <a:pt x="26" y="8"/>
                              </a:lnTo>
                              <a:lnTo>
                                <a:pt x="26" y="6"/>
                              </a:lnTo>
                              <a:lnTo>
                                <a:pt x="23" y="6"/>
                              </a:lnTo>
                              <a:lnTo>
                                <a:pt x="23" y="2"/>
                              </a:lnTo>
                              <a:lnTo>
                                <a:pt x="19" y="2"/>
                              </a:lnTo>
                              <a:lnTo>
                                <a:pt x="17" y="0"/>
                              </a:lnTo>
                              <a:lnTo>
                                <a:pt x="13" y="0"/>
                              </a:lnTo>
                              <a:lnTo>
                                <a:pt x="10" y="0"/>
                              </a:lnTo>
                              <a:lnTo>
                                <a:pt x="6" y="0"/>
                              </a:lnTo>
                              <a:lnTo>
                                <a:pt x="6" y="2"/>
                              </a:lnTo>
                              <a:lnTo>
                                <a:pt x="4" y="2"/>
                              </a:lnTo>
                              <a:lnTo>
                                <a:pt x="4" y="6"/>
                              </a:lnTo>
                              <a:lnTo>
                                <a:pt x="0" y="6"/>
                              </a:lnTo>
                              <a:lnTo>
                                <a:pt x="0" y="14"/>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421" name="Line 301"/>
                        <p:cNvSpPr>
                          <a:spLocks noChangeShapeType="1"/>
                        </p:cNvSpPr>
                        <p:nvPr/>
                      </p:nvSpPr>
                      <p:spPr bwMode="auto">
                        <a:xfrm>
                          <a:off x="3056" y="1488"/>
                          <a:ext cx="1" cy="1"/>
                        </a:xfrm>
                        <a:prstGeom prst="line">
                          <a:avLst/>
                        </a:prstGeom>
                        <a:noFill/>
                        <a:ln w="28575">
                          <a:solidFill>
                            <a:schemeClr val="tx1"/>
                          </a:solidFill>
                          <a:round/>
                          <a:headEnd/>
                          <a:tailEnd/>
                        </a:ln>
                      </p:spPr>
                      <p:txBody>
                        <a:bodyPr/>
                        <a:lstStyle/>
                        <a:p>
                          <a:endParaRPr lang="fr-CA"/>
                        </a:p>
                      </p:txBody>
                    </p:sp>
                    <p:sp>
                      <p:nvSpPr>
                        <p:cNvPr id="122422" name="Freeform 302"/>
                        <p:cNvSpPr>
                          <a:spLocks/>
                        </p:cNvSpPr>
                        <p:nvPr/>
                      </p:nvSpPr>
                      <p:spPr bwMode="auto">
                        <a:xfrm>
                          <a:off x="3053" y="1488"/>
                          <a:ext cx="13" cy="5"/>
                        </a:xfrm>
                        <a:custGeom>
                          <a:avLst/>
                          <a:gdLst>
                            <a:gd name="T0" fmla="*/ 0 w 54"/>
                            <a:gd name="T1" fmla="*/ 0 h 23"/>
                            <a:gd name="T2" fmla="*/ 0 w 54"/>
                            <a:gd name="T3" fmla="*/ 0 h 23"/>
                            <a:gd name="T4" fmla="*/ 0 w 54"/>
                            <a:gd name="T5" fmla="*/ 0 h 23"/>
                            <a:gd name="T6" fmla="*/ 0 w 54"/>
                            <a:gd name="T7" fmla="*/ 0 h 23"/>
                            <a:gd name="T8" fmla="*/ 0 w 54"/>
                            <a:gd name="T9" fmla="*/ 0 h 23"/>
                            <a:gd name="T10" fmla="*/ 0 w 54"/>
                            <a:gd name="T11" fmla="*/ 0 h 23"/>
                            <a:gd name="T12" fmla="*/ 0 w 54"/>
                            <a:gd name="T13" fmla="*/ 0 h 23"/>
                            <a:gd name="T14" fmla="*/ 0 w 54"/>
                            <a:gd name="T15" fmla="*/ 0 h 23"/>
                            <a:gd name="T16" fmla="*/ 0 w 54"/>
                            <a:gd name="T17" fmla="*/ 0 h 23"/>
                            <a:gd name="T18" fmla="*/ 0 w 54"/>
                            <a:gd name="T19" fmla="*/ 0 h 23"/>
                            <a:gd name="T20" fmla="*/ 0 w 54"/>
                            <a:gd name="T21" fmla="*/ 0 h 23"/>
                            <a:gd name="T22" fmla="*/ 0 w 54"/>
                            <a:gd name="T23" fmla="*/ 0 h 23"/>
                            <a:gd name="T24" fmla="*/ 0 w 54"/>
                            <a:gd name="T25" fmla="*/ 0 h 23"/>
                            <a:gd name="T26" fmla="*/ 0 w 54"/>
                            <a:gd name="T27" fmla="*/ 0 h 23"/>
                            <a:gd name="T28" fmla="*/ 0 w 54"/>
                            <a:gd name="T29" fmla="*/ 0 h 23"/>
                            <a:gd name="T30" fmla="*/ 0 w 54"/>
                            <a:gd name="T31" fmla="*/ 0 h 23"/>
                            <a:gd name="T32" fmla="*/ 0 w 54"/>
                            <a:gd name="T33" fmla="*/ 0 h 23"/>
                            <a:gd name="T34" fmla="*/ 0 w 54"/>
                            <a:gd name="T35" fmla="*/ 0 h 23"/>
                            <a:gd name="T36" fmla="*/ 0 w 54"/>
                            <a:gd name="T37" fmla="*/ 0 h 23"/>
                            <a:gd name="T38" fmla="*/ 0 w 54"/>
                            <a:gd name="T39" fmla="*/ 0 h 23"/>
                            <a:gd name="T40" fmla="*/ 0 w 54"/>
                            <a:gd name="T41" fmla="*/ 0 h 23"/>
                            <a:gd name="T42" fmla="*/ 0 w 54"/>
                            <a:gd name="T43" fmla="*/ 0 h 23"/>
                            <a:gd name="T44" fmla="*/ 0 w 54"/>
                            <a:gd name="T45" fmla="*/ 0 h 23"/>
                            <a:gd name="T46" fmla="*/ 0 w 54"/>
                            <a:gd name="T47" fmla="*/ 0 h 23"/>
                            <a:gd name="T48" fmla="*/ 0 w 54"/>
                            <a:gd name="T49" fmla="*/ 0 h 23"/>
                            <a:gd name="T50" fmla="*/ 0 w 54"/>
                            <a:gd name="T51" fmla="*/ 0 h 23"/>
                            <a:gd name="T52" fmla="*/ 0 w 54"/>
                            <a:gd name="T53" fmla="*/ 0 h 23"/>
                            <a:gd name="T54" fmla="*/ 0 w 54"/>
                            <a:gd name="T55" fmla="*/ 0 h 23"/>
                            <a:gd name="T56" fmla="*/ 0 w 54"/>
                            <a:gd name="T57" fmla="*/ 0 h 23"/>
                            <a:gd name="T58" fmla="*/ 0 w 54"/>
                            <a:gd name="T59" fmla="*/ 0 h 23"/>
                            <a:gd name="T60" fmla="*/ 0 w 54"/>
                            <a:gd name="T61" fmla="*/ 0 h 23"/>
                            <a:gd name="T62" fmla="*/ 0 w 54"/>
                            <a:gd name="T63" fmla="*/ 0 h 23"/>
                            <a:gd name="T64" fmla="*/ 0 w 54"/>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3"/>
                            <a:gd name="T101" fmla="*/ 54 w 54"/>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3">
                              <a:moveTo>
                                <a:pt x="13" y="0"/>
                              </a:moveTo>
                              <a:lnTo>
                                <a:pt x="10" y="0"/>
                              </a:lnTo>
                              <a:lnTo>
                                <a:pt x="6" y="0"/>
                              </a:lnTo>
                              <a:lnTo>
                                <a:pt x="6" y="2"/>
                              </a:lnTo>
                              <a:lnTo>
                                <a:pt x="4" y="2"/>
                              </a:lnTo>
                              <a:lnTo>
                                <a:pt x="4" y="6"/>
                              </a:lnTo>
                              <a:lnTo>
                                <a:pt x="0" y="6"/>
                              </a:lnTo>
                              <a:lnTo>
                                <a:pt x="0" y="8"/>
                              </a:lnTo>
                              <a:lnTo>
                                <a:pt x="0" y="11"/>
                              </a:lnTo>
                              <a:lnTo>
                                <a:pt x="0" y="14"/>
                              </a:lnTo>
                              <a:lnTo>
                                <a:pt x="4" y="17"/>
                              </a:lnTo>
                              <a:lnTo>
                                <a:pt x="4" y="19"/>
                              </a:lnTo>
                              <a:lnTo>
                                <a:pt x="6" y="19"/>
                              </a:lnTo>
                              <a:lnTo>
                                <a:pt x="6" y="23"/>
                              </a:lnTo>
                              <a:lnTo>
                                <a:pt x="10" y="23"/>
                              </a:lnTo>
                              <a:lnTo>
                                <a:pt x="38" y="23"/>
                              </a:lnTo>
                              <a:lnTo>
                                <a:pt x="45" y="23"/>
                              </a:lnTo>
                              <a:lnTo>
                                <a:pt x="49" y="23"/>
                              </a:lnTo>
                              <a:lnTo>
                                <a:pt x="49" y="19"/>
                              </a:lnTo>
                              <a:lnTo>
                                <a:pt x="51" y="19"/>
                              </a:lnTo>
                              <a:lnTo>
                                <a:pt x="51" y="17"/>
                              </a:lnTo>
                              <a:lnTo>
                                <a:pt x="54" y="14"/>
                              </a:lnTo>
                              <a:lnTo>
                                <a:pt x="54" y="11"/>
                              </a:lnTo>
                              <a:lnTo>
                                <a:pt x="54" y="8"/>
                              </a:lnTo>
                              <a:lnTo>
                                <a:pt x="54" y="6"/>
                              </a:lnTo>
                              <a:lnTo>
                                <a:pt x="51" y="6"/>
                              </a:lnTo>
                              <a:lnTo>
                                <a:pt x="51" y="2"/>
                              </a:lnTo>
                              <a:lnTo>
                                <a:pt x="49" y="2"/>
                              </a:lnTo>
                              <a:lnTo>
                                <a:pt x="49" y="0"/>
                              </a:lnTo>
                              <a:lnTo>
                                <a:pt x="42"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423" name="Line 303"/>
                        <p:cNvSpPr>
                          <a:spLocks noChangeShapeType="1"/>
                        </p:cNvSpPr>
                        <p:nvPr/>
                      </p:nvSpPr>
                      <p:spPr bwMode="auto">
                        <a:xfrm>
                          <a:off x="3060" y="1490"/>
                          <a:ext cx="1" cy="1"/>
                        </a:xfrm>
                        <a:prstGeom prst="line">
                          <a:avLst/>
                        </a:prstGeom>
                        <a:noFill/>
                        <a:ln w="28575">
                          <a:solidFill>
                            <a:schemeClr val="tx1"/>
                          </a:solidFill>
                          <a:round/>
                          <a:headEnd/>
                          <a:tailEnd/>
                        </a:ln>
                      </p:spPr>
                      <p:txBody>
                        <a:bodyPr/>
                        <a:lstStyle/>
                        <a:p>
                          <a:endParaRPr lang="fr-CA"/>
                        </a:p>
                      </p:txBody>
                    </p:sp>
                    <p:sp>
                      <p:nvSpPr>
                        <p:cNvPr id="122424" name="Freeform 304"/>
                        <p:cNvSpPr>
                          <a:spLocks/>
                        </p:cNvSpPr>
                        <p:nvPr/>
                      </p:nvSpPr>
                      <p:spPr bwMode="auto">
                        <a:xfrm>
                          <a:off x="3060" y="1485"/>
                          <a:ext cx="6" cy="8"/>
                        </a:xfrm>
                        <a:custGeom>
                          <a:avLst/>
                          <a:gdLst>
                            <a:gd name="T0" fmla="*/ 0 w 25"/>
                            <a:gd name="T1" fmla="*/ 0 h 40"/>
                            <a:gd name="T2" fmla="*/ 0 w 25"/>
                            <a:gd name="T3" fmla="*/ 0 h 40"/>
                            <a:gd name="T4" fmla="*/ 0 w 25"/>
                            <a:gd name="T5" fmla="*/ 0 h 40"/>
                            <a:gd name="T6" fmla="*/ 0 w 25"/>
                            <a:gd name="T7" fmla="*/ 0 h 40"/>
                            <a:gd name="T8" fmla="*/ 0 w 25"/>
                            <a:gd name="T9" fmla="*/ 0 h 40"/>
                            <a:gd name="T10" fmla="*/ 0 w 25"/>
                            <a:gd name="T11" fmla="*/ 0 h 40"/>
                            <a:gd name="T12" fmla="*/ 0 w 25"/>
                            <a:gd name="T13" fmla="*/ 0 h 40"/>
                            <a:gd name="T14" fmla="*/ 0 w 25"/>
                            <a:gd name="T15" fmla="*/ 0 h 40"/>
                            <a:gd name="T16" fmla="*/ 0 w 25"/>
                            <a:gd name="T17" fmla="*/ 0 h 40"/>
                            <a:gd name="T18" fmla="*/ 0 w 25"/>
                            <a:gd name="T19" fmla="*/ 0 h 40"/>
                            <a:gd name="T20" fmla="*/ 0 w 25"/>
                            <a:gd name="T21" fmla="*/ 0 h 40"/>
                            <a:gd name="T22" fmla="*/ 0 w 25"/>
                            <a:gd name="T23" fmla="*/ 0 h 40"/>
                            <a:gd name="T24" fmla="*/ 0 w 25"/>
                            <a:gd name="T25" fmla="*/ 0 h 40"/>
                            <a:gd name="T26" fmla="*/ 0 w 25"/>
                            <a:gd name="T27" fmla="*/ 0 h 40"/>
                            <a:gd name="T28" fmla="*/ 0 w 25"/>
                            <a:gd name="T29" fmla="*/ 0 h 40"/>
                            <a:gd name="T30" fmla="*/ 0 w 25"/>
                            <a:gd name="T31" fmla="*/ 0 h 40"/>
                            <a:gd name="T32" fmla="*/ 0 w 25"/>
                            <a:gd name="T33" fmla="*/ 0 h 40"/>
                            <a:gd name="T34" fmla="*/ 0 w 25"/>
                            <a:gd name="T35" fmla="*/ 0 h 40"/>
                            <a:gd name="T36" fmla="*/ 0 w 25"/>
                            <a:gd name="T37" fmla="*/ 0 h 40"/>
                            <a:gd name="T38" fmla="*/ 0 w 25"/>
                            <a:gd name="T39" fmla="*/ 0 h 40"/>
                            <a:gd name="T40" fmla="*/ 0 w 25"/>
                            <a:gd name="T41" fmla="*/ 0 h 40"/>
                            <a:gd name="T42" fmla="*/ 0 w 25"/>
                            <a:gd name="T43" fmla="*/ 0 h 40"/>
                            <a:gd name="T44" fmla="*/ 0 w 25"/>
                            <a:gd name="T45" fmla="*/ 0 h 40"/>
                            <a:gd name="T46" fmla="*/ 0 w 25"/>
                            <a:gd name="T47" fmla="*/ 0 h 40"/>
                            <a:gd name="T48" fmla="*/ 0 w 25"/>
                            <a:gd name="T49" fmla="*/ 0 h 40"/>
                            <a:gd name="T50" fmla="*/ 0 w 25"/>
                            <a:gd name="T51" fmla="*/ 0 h 40"/>
                            <a:gd name="T52" fmla="*/ 0 w 25"/>
                            <a:gd name="T53" fmla="*/ 0 h 40"/>
                            <a:gd name="T54" fmla="*/ 0 w 25"/>
                            <a:gd name="T55" fmla="*/ 0 h 40"/>
                            <a:gd name="T56" fmla="*/ 0 w 25"/>
                            <a:gd name="T57" fmla="*/ 0 h 40"/>
                            <a:gd name="T58" fmla="*/ 0 w 25"/>
                            <a:gd name="T59" fmla="*/ 0 h 40"/>
                            <a:gd name="T60" fmla="*/ 0 w 25"/>
                            <a:gd name="T61" fmla="*/ 0 h 40"/>
                            <a:gd name="T62" fmla="*/ 0 w 25"/>
                            <a:gd name="T63" fmla="*/ 0 h 40"/>
                            <a:gd name="T64" fmla="*/ 0 w 25"/>
                            <a:gd name="T65" fmla="*/ 0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40"/>
                            <a:gd name="T101" fmla="*/ 25 w 25"/>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40">
                              <a:moveTo>
                                <a:pt x="0" y="28"/>
                              </a:moveTo>
                              <a:lnTo>
                                <a:pt x="0" y="31"/>
                              </a:lnTo>
                              <a:lnTo>
                                <a:pt x="3" y="34"/>
                              </a:lnTo>
                              <a:lnTo>
                                <a:pt x="3" y="36"/>
                              </a:lnTo>
                              <a:lnTo>
                                <a:pt x="7" y="36"/>
                              </a:lnTo>
                              <a:lnTo>
                                <a:pt x="7" y="40"/>
                              </a:lnTo>
                              <a:lnTo>
                                <a:pt x="9" y="40"/>
                              </a:lnTo>
                              <a:lnTo>
                                <a:pt x="13" y="40"/>
                              </a:lnTo>
                              <a:lnTo>
                                <a:pt x="16" y="40"/>
                              </a:lnTo>
                              <a:lnTo>
                                <a:pt x="20" y="40"/>
                              </a:lnTo>
                              <a:lnTo>
                                <a:pt x="20" y="36"/>
                              </a:lnTo>
                              <a:lnTo>
                                <a:pt x="22" y="36"/>
                              </a:lnTo>
                              <a:lnTo>
                                <a:pt x="22" y="34"/>
                              </a:lnTo>
                              <a:lnTo>
                                <a:pt x="25" y="31"/>
                              </a:lnTo>
                              <a:lnTo>
                                <a:pt x="25" y="17"/>
                              </a:lnTo>
                              <a:lnTo>
                                <a:pt x="25" y="8"/>
                              </a:lnTo>
                              <a:lnTo>
                                <a:pt x="22" y="6"/>
                              </a:lnTo>
                              <a:lnTo>
                                <a:pt x="22" y="2"/>
                              </a:lnTo>
                              <a:lnTo>
                                <a:pt x="20" y="2"/>
                              </a:lnTo>
                              <a:lnTo>
                                <a:pt x="16" y="0"/>
                              </a:lnTo>
                              <a:lnTo>
                                <a:pt x="13" y="0"/>
                              </a:lnTo>
                              <a:lnTo>
                                <a:pt x="9" y="0"/>
                              </a:lnTo>
                              <a:lnTo>
                                <a:pt x="7" y="2"/>
                              </a:lnTo>
                              <a:lnTo>
                                <a:pt x="3" y="2"/>
                              </a:lnTo>
                              <a:lnTo>
                                <a:pt x="3" y="6"/>
                              </a:lnTo>
                              <a:lnTo>
                                <a:pt x="0" y="8"/>
                              </a:lnTo>
                              <a:lnTo>
                                <a:pt x="0" y="14"/>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425" name="Line 305"/>
                        <p:cNvSpPr>
                          <a:spLocks noChangeShapeType="1"/>
                        </p:cNvSpPr>
                        <p:nvPr/>
                      </p:nvSpPr>
                      <p:spPr bwMode="auto">
                        <a:xfrm>
                          <a:off x="3063" y="1485"/>
                          <a:ext cx="1" cy="1"/>
                        </a:xfrm>
                        <a:prstGeom prst="line">
                          <a:avLst/>
                        </a:prstGeom>
                        <a:noFill/>
                        <a:ln w="28575">
                          <a:solidFill>
                            <a:schemeClr val="tx1"/>
                          </a:solidFill>
                          <a:round/>
                          <a:headEnd/>
                          <a:tailEnd/>
                        </a:ln>
                      </p:spPr>
                      <p:txBody>
                        <a:bodyPr/>
                        <a:lstStyle/>
                        <a:p>
                          <a:endParaRPr lang="fr-CA"/>
                        </a:p>
                      </p:txBody>
                    </p:sp>
                    <p:sp>
                      <p:nvSpPr>
                        <p:cNvPr id="122426" name="Freeform 306"/>
                        <p:cNvSpPr>
                          <a:spLocks/>
                        </p:cNvSpPr>
                        <p:nvPr/>
                      </p:nvSpPr>
                      <p:spPr bwMode="auto">
                        <a:xfrm>
                          <a:off x="3060" y="1485"/>
                          <a:ext cx="9" cy="4"/>
                        </a:xfrm>
                        <a:custGeom>
                          <a:avLst/>
                          <a:gdLst>
                            <a:gd name="T0" fmla="*/ 0 w 38"/>
                            <a:gd name="T1" fmla="*/ 0 h 23"/>
                            <a:gd name="T2" fmla="*/ 0 w 38"/>
                            <a:gd name="T3" fmla="*/ 0 h 23"/>
                            <a:gd name="T4" fmla="*/ 0 w 38"/>
                            <a:gd name="T5" fmla="*/ 0 h 23"/>
                            <a:gd name="T6" fmla="*/ 0 w 38"/>
                            <a:gd name="T7" fmla="*/ 0 h 23"/>
                            <a:gd name="T8" fmla="*/ 0 w 38"/>
                            <a:gd name="T9" fmla="*/ 0 h 23"/>
                            <a:gd name="T10" fmla="*/ 0 w 38"/>
                            <a:gd name="T11" fmla="*/ 0 h 23"/>
                            <a:gd name="T12" fmla="*/ 0 w 38"/>
                            <a:gd name="T13" fmla="*/ 0 h 23"/>
                            <a:gd name="T14" fmla="*/ 0 w 38"/>
                            <a:gd name="T15" fmla="*/ 0 h 23"/>
                            <a:gd name="T16" fmla="*/ 0 w 38"/>
                            <a:gd name="T17" fmla="*/ 0 h 23"/>
                            <a:gd name="T18" fmla="*/ 0 w 38"/>
                            <a:gd name="T19" fmla="*/ 0 h 23"/>
                            <a:gd name="T20" fmla="*/ 0 w 38"/>
                            <a:gd name="T21" fmla="*/ 0 h 23"/>
                            <a:gd name="T22" fmla="*/ 0 w 38"/>
                            <a:gd name="T23" fmla="*/ 0 h 23"/>
                            <a:gd name="T24" fmla="*/ 0 w 38"/>
                            <a:gd name="T25" fmla="*/ 0 h 23"/>
                            <a:gd name="T26" fmla="*/ 0 w 38"/>
                            <a:gd name="T27" fmla="*/ 0 h 23"/>
                            <a:gd name="T28" fmla="*/ 0 w 38"/>
                            <a:gd name="T29" fmla="*/ 0 h 23"/>
                            <a:gd name="T30" fmla="*/ 0 w 38"/>
                            <a:gd name="T31" fmla="*/ 0 h 23"/>
                            <a:gd name="T32" fmla="*/ 0 w 38"/>
                            <a:gd name="T33" fmla="*/ 0 h 23"/>
                            <a:gd name="T34" fmla="*/ 0 w 38"/>
                            <a:gd name="T35" fmla="*/ 0 h 23"/>
                            <a:gd name="T36" fmla="*/ 0 w 38"/>
                            <a:gd name="T37" fmla="*/ 0 h 23"/>
                            <a:gd name="T38" fmla="*/ 0 w 38"/>
                            <a:gd name="T39" fmla="*/ 0 h 23"/>
                            <a:gd name="T40" fmla="*/ 0 w 38"/>
                            <a:gd name="T41" fmla="*/ 0 h 23"/>
                            <a:gd name="T42" fmla="*/ 0 w 38"/>
                            <a:gd name="T43" fmla="*/ 0 h 23"/>
                            <a:gd name="T44" fmla="*/ 0 w 38"/>
                            <a:gd name="T45" fmla="*/ 0 h 23"/>
                            <a:gd name="T46" fmla="*/ 0 w 38"/>
                            <a:gd name="T47" fmla="*/ 0 h 23"/>
                            <a:gd name="T48" fmla="*/ 0 w 38"/>
                            <a:gd name="T49" fmla="*/ 0 h 23"/>
                            <a:gd name="T50" fmla="*/ 0 w 38"/>
                            <a:gd name="T51" fmla="*/ 0 h 23"/>
                            <a:gd name="T52" fmla="*/ 0 w 38"/>
                            <a:gd name="T53" fmla="*/ 0 h 23"/>
                            <a:gd name="T54" fmla="*/ 0 w 38"/>
                            <a:gd name="T55" fmla="*/ 0 h 23"/>
                            <a:gd name="T56" fmla="*/ 0 w 38"/>
                            <a:gd name="T57" fmla="*/ 0 h 23"/>
                            <a:gd name="T58" fmla="*/ 0 w 38"/>
                            <a:gd name="T59" fmla="*/ 0 h 23"/>
                            <a:gd name="T60" fmla="*/ 0 w 38"/>
                            <a:gd name="T61" fmla="*/ 0 h 23"/>
                            <a:gd name="T62" fmla="*/ 0 w 38"/>
                            <a:gd name="T63" fmla="*/ 0 h 23"/>
                            <a:gd name="T64" fmla="*/ 0 w 38"/>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23"/>
                            <a:gd name="T101" fmla="*/ 38 w 38"/>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23">
                              <a:moveTo>
                                <a:pt x="13" y="0"/>
                              </a:moveTo>
                              <a:lnTo>
                                <a:pt x="9" y="0"/>
                              </a:lnTo>
                              <a:lnTo>
                                <a:pt x="7" y="2"/>
                              </a:lnTo>
                              <a:lnTo>
                                <a:pt x="3" y="2"/>
                              </a:lnTo>
                              <a:lnTo>
                                <a:pt x="3" y="6"/>
                              </a:lnTo>
                              <a:lnTo>
                                <a:pt x="0" y="8"/>
                              </a:lnTo>
                              <a:lnTo>
                                <a:pt x="0" y="11"/>
                              </a:lnTo>
                              <a:lnTo>
                                <a:pt x="0" y="14"/>
                              </a:lnTo>
                              <a:lnTo>
                                <a:pt x="0" y="17"/>
                              </a:lnTo>
                              <a:lnTo>
                                <a:pt x="3" y="17"/>
                              </a:lnTo>
                              <a:lnTo>
                                <a:pt x="3" y="19"/>
                              </a:lnTo>
                              <a:lnTo>
                                <a:pt x="7" y="23"/>
                              </a:lnTo>
                              <a:lnTo>
                                <a:pt x="9" y="23"/>
                              </a:lnTo>
                              <a:lnTo>
                                <a:pt x="22" y="23"/>
                              </a:lnTo>
                              <a:lnTo>
                                <a:pt x="29" y="23"/>
                              </a:lnTo>
                              <a:lnTo>
                                <a:pt x="31" y="23"/>
                              </a:lnTo>
                              <a:lnTo>
                                <a:pt x="35" y="23"/>
                              </a:lnTo>
                              <a:lnTo>
                                <a:pt x="35" y="19"/>
                              </a:lnTo>
                              <a:lnTo>
                                <a:pt x="38" y="17"/>
                              </a:lnTo>
                              <a:lnTo>
                                <a:pt x="38" y="14"/>
                              </a:lnTo>
                              <a:lnTo>
                                <a:pt x="38" y="11"/>
                              </a:lnTo>
                              <a:lnTo>
                                <a:pt x="38" y="8"/>
                              </a:lnTo>
                              <a:lnTo>
                                <a:pt x="38" y="6"/>
                              </a:lnTo>
                              <a:lnTo>
                                <a:pt x="35" y="2"/>
                              </a:lnTo>
                              <a:lnTo>
                                <a:pt x="31" y="2"/>
                              </a:lnTo>
                              <a:lnTo>
                                <a:pt x="25"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427" name="Line 307"/>
                        <p:cNvSpPr>
                          <a:spLocks noChangeShapeType="1"/>
                        </p:cNvSpPr>
                        <p:nvPr/>
                      </p:nvSpPr>
                      <p:spPr bwMode="auto">
                        <a:xfrm>
                          <a:off x="3063" y="1487"/>
                          <a:ext cx="1" cy="1"/>
                        </a:xfrm>
                        <a:prstGeom prst="line">
                          <a:avLst/>
                        </a:prstGeom>
                        <a:noFill/>
                        <a:ln w="28575">
                          <a:solidFill>
                            <a:schemeClr val="tx1"/>
                          </a:solidFill>
                          <a:round/>
                          <a:headEnd/>
                          <a:tailEnd/>
                        </a:ln>
                      </p:spPr>
                      <p:txBody>
                        <a:bodyPr/>
                        <a:lstStyle/>
                        <a:p>
                          <a:endParaRPr lang="fr-CA"/>
                        </a:p>
                      </p:txBody>
                    </p:sp>
                    <p:sp>
                      <p:nvSpPr>
                        <p:cNvPr id="122428" name="Freeform 308"/>
                        <p:cNvSpPr>
                          <a:spLocks/>
                        </p:cNvSpPr>
                        <p:nvPr/>
                      </p:nvSpPr>
                      <p:spPr bwMode="auto">
                        <a:xfrm>
                          <a:off x="3063" y="1482"/>
                          <a:ext cx="6" cy="7"/>
                        </a:xfrm>
                        <a:custGeom>
                          <a:avLst/>
                          <a:gdLst>
                            <a:gd name="T0" fmla="*/ 0 w 25"/>
                            <a:gd name="T1" fmla="*/ 0 h 38"/>
                            <a:gd name="T2" fmla="*/ 0 w 25"/>
                            <a:gd name="T3" fmla="*/ 0 h 38"/>
                            <a:gd name="T4" fmla="*/ 0 w 25"/>
                            <a:gd name="T5" fmla="*/ 0 h 38"/>
                            <a:gd name="T6" fmla="*/ 0 w 25"/>
                            <a:gd name="T7" fmla="*/ 0 h 38"/>
                            <a:gd name="T8" fmla="*/ 0 w 25"/>
                            <a:gd name="T9" fmla="*/ 0 h 38"/>
                            <a:gd name="T10" fmla="*/ 0 w 25"/>
                            <a:gd name="T11" fmla="*/ 0 h 38"/>
                            <a:gd name="T12" fmla="*/ 0 w 25"/>
                            <a:gd name="T13" fmla="*/ 0 h 38"/>
                            <a:gd name="T14" fmla="*/ 0 w 25"/>
                            <a:gd name="T15" fmla="*/ 0 h 38"/>
                            <a:gd name="T16" fmla="*/ 0 w 25"/>
                            <a:gd name="T17" fmla="*/ 0 h 38"/>
                            <a:gd name="T18" fmla="*/ 0 w 25"/>
                            <a:gd name="T19" fmla="*/ 0 h 38"/>
                            <a:gd name="T20" fmla="*/ 0 w 25"/>
                            <a:gd name="T21" fmla="*/ 0 h 38"/>
                            <a:gd name="T22" fmla="*/ 0 w 25"/>
                            <a:gd name="T23" fmla="*/ 0 h 38"/>
                            <a:gd name="T24" fmla="*/ 0 w 25"/>
                            <a:gd name="T25" fmla="*/ 0 h 38"/>
                            <a:gd name="T26" fmla="*/ 0 w 25"/>
                            <a:gd name="T27" fmla="*/ 0 h 38"/>
                            <a:gd name="T28" fmla="*/ 0 w 25"/>
                            <a:gd name="T29" fmla="*/ 0 h 38"/>
                            <a:gd name="T30" fmla="*/ 0 w 25"/>
                            <a:gd name="T31" fmla="*/ 0 h 38"/>
                            <a:gd name="T32" fmla="*/ 0 w 25"/>
                            <a:gd name="T33" fmla="*/ 0 h 38"/>
                            <a:gd name="T34" fmla="*/ 0 w 25"/>
                            <a:gd name="T35" fmla="*/ 0 h 38"/>
                            <a:gd name="T36" fmla="*/ 0 w 25"/>
                            <a:gd name="T37" fmla="*/ 0 h 38"/>
                            <a:gd name="T38" fmla="*/ 0 w 25"/>
                            <a:gd name="T39" fmla="*/ 0 h 38"/>
                            <a:gd name="T40" fmla="*/ 0 w 25"/>
                            <a:gd name="T41" fmla="*/ 0 h 38"/>
                            <a:gd name="T42" fmla="*/ 0 w 25"/>
                            <a:gd name="T43" fmla="*/ 0 h 38"/>
                            <a:gd name="T44" fmla="*/ 0 w 25"/>
                            <a:gd name="T45" fmla="*/ 0 h 38"/>
                            <a:gd name="T46" fmla="*/ 0 w 25"/>
                            <a:gd name="T47" fmla="*/ 0 h 38"/>
                            <a:gd name="T48" fmla="*/ 0 w 25"/>
                            <a:gd name="T49" fmla="*/ 0 h 38"/>
                            <a:gd name="T50" fmla="*/ 0 w 25"/>
                            <a:gd name="T51" fmla="*/ 0 h 38"/>
                            <a:gd name="T52" fmla="*/ 0 w 25"/>
                            <a:gd name="T53" fmla="*/ 0 h 38"/>
                            <a:gd name="T54" fmla="*/ 0 w 25"/>
                            <a:gd name="T55" fmla="*/ 0 h 38"/>
                            <a:gd name="T56" fmla="*/ 0 w 25"/>
                            <a:gd name="T57" fmla="*/ 0 h 38"/>
                            <a:gd name="T58" fmla="*/ 0 w 25"/>
                            <a:gd name="T59" fmla="*/ 0 h 38"/>
                            <a:gd name="T60" fmla="*/ 0 w 25"/>
                            <a:gd name="T61" fmla="*/ 0 h 38"/>
                            <a:gd name="T62" fmla="*/ 0 w 25"/>
                            <a:gd name="T63" fmla="*/ 0 h 38"/>
                            <a:gd name="T64" fmla="*/ 0 w 25"/>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38"/>
                            <a:gd name="T101" fmla="*/ 25 w 25"/>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38">
                              <a:moveTo>
                                <a:pt x="0" y="26"/>
                              </a:moveTo>
                              <a:lnTo>
                                <a:pt x="3" y="29"/>
                              </a:lnTo>
                              <a:lnTo>
                                <a:pt x="3" y="32"/>
                              </a:lnTo>
                              <a:lnTo>
                                <a:pt x="7" y="34"/>
                              </a:lnTo>
                              <a:lnTo>
                                <a:pt x="7" y="38"/>
                              </a:lnTo>
                              <a:lnTo>
                                <a:pt x="9" y="38"/>
                              </a:lnTo>
                              <a:lnTo>
                                <a:pt x="12" y="38"/>
                              </a:lnTo>
                              <a:lnTo>
                                <a:pt x="16" y="38"/>
                              </a:lnTo>
                              <a:lnTo>
                                <a:pt x="18" y="38"/>
                              </a:lnTo>
                              <a:lnTo>
                                <a:pt x="22" y="38"/>
                              </a:lnTo>
                              <a:lnTo>
                                <a:pt x="22" y="34"/>
                              </a:lnTo>
                              <a:lnTo>
                                <a:pt x="25" y="32"/>
                              </a:lnTo>
                              <a:lnTo>
                                <a:pt x="25" y="29"/>
                              </a:lnTo>
                              <a:lnTo>
                                <a:pt x="25" y="15"/>
                              </a:lnTo>
                              <a:lnTo>
                                <a:pt x="25" y="9"/>
                              </a:lnTo>
                              <a:lnTo>
                                <a:pt x="25" y="6"/>
                              </a:lnTo>
                              <a:lnTo>
                                <a:pt x="25" y="4"/>
                              </a:lnTo>
                              <a:lnTo>
                                <a:pt x="22" y="4"/>
                              </a:lnTo>
                              <a:lnTo>
                                <a:pt x="22" y="0"/>
                              </a:lnTo>
                              <a:lnTo>
                                <a:pt x="18" y="0"/>
                              </a:lnTo>
                              <a:lnTo>
                                <a:pt x="16" y="0"/>
                              </a:lnTo>
                              <a:lnTo>
                                <a:pt x="12" y="0"/>
                              </a:lnTo>
                              <a:lnTo>
                                <a:pt x="9" y="0"/>
                              </a:lnTo>
                              <a:lnTo>
                                <a:pt x="7" y="0"/>
                              </a:lnTo>
                              <a:lnTo>
                                <a:pt x="7" y="4"/>
                              </a:lnTo>
                              <a:lnTo>
                                <a:pt x="3" y="4"/>
                              </a:lnTo>
                              <a:lnTo>
                                <a:pt x="3" y="6"/>
                              </a:lnTo>
                              <a:lnTo>
                                <a:pt x="0" y="12"/>
                              </a:lnTo>
                              <a:lnTo>
                                <a:pt x="0" y="26"/>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429" name="Line 309"/>
                        <p:cNvSpPr>
                          <a:spLocks noChangeShapeType="1"/>
                        </p:cNvSpPr>
                        <p:nvPr/>
                      </p:nvSpPr>
                      <p:spPr bwMode="auto">
                        <a:xfrm>
                          <a:off x="3066" y="1482"/>
                          <a:ext cx="1" cy="1"/>
                        </a:xfrm>
                        <a:prstGeom prst="line">
                          <a:avLst/>
                        </a:prstGeom>
                        <a:noFill/>
                        <a:ln w="28575">
                          <a:solidFill>
                            <a:schemeClr val="tx1"/>
                          </a:solidFill>
                          <a:round/>
                          <a:headEnd/>
                          <a:tailEnd/>
                        </a:ln>
                      </p:spPr>
                      <p:txBody>
                        <a:bodyPr/>
                        <a:lstStyle/>
                        <a:p>
                          <a:endParaRPr lang="fr-CA"/>
                        </a:p>
                      </p:txBody>
                    </p:sp>
                    <p:sp>
                      <p:nvSpPr>
                        <p:cNvPr id="122430" name="Freeform 310"/>
                        <p:cNvSpPr>
                          <a:spLocks/>
                        </p:cNvSpPr>
                        <p:nvPr/>
                      </p:nvSpPr>
                      <p:spPr bwMode="auto">
                        <a:xfrm>
                          <a:off x="3063" y="1482"/>
                          <a:ext cx="15" cy="4"/>
                        </a:xfrm>
                        <a:custGeom>
                          <a:avLst/>
                          <a:gdLst>
                            <a:gd name="T0" fmla="*/ 0 w 57"/>
                            <a:gd name="T1" fmla="*/ 0 h 23"/>
                            <a:gd name="T2" fmla="*/ 0 w 57"/>
                            <a:gd name="T3" fmla="*/ 0 h 23"/>
                            <a:gd name="T4" fmla="*/ 0 w 57"/>
                            <a:gd name="T5" fmla="*/ 0 h 23"/>
                            <a:gd name="T6" fmla="*/ 0 w 57"/>
                            <a:gd name="T7" fmla="*/ 0 h 23"/>
                            <a:gd name="T8" fmla="*/ 0 w 57"/>
                            <a:gd name="T9" fmla="*/ 0 h 23"/>
                            <a:gd name="T10" fmla="*/ 0 w 57"/>
                            <a:gd name="T11" fmla="*/ 0 h 23"/>
                            <a:gd name="T12" fmla="*/ 0 w 57"/>
                            <a:gd name="T13" fmla="*/ 0 h 23"/>
                            <a:gd name="T14" fmla="*/ 0 w 57"/>
                            <a:gd name="T15" fmla="*/ 0 h 23"/>
                            <a:gd name="T16" fmla="*/ 0 w 57"/>
                            <a:gd name="T17" fmla="*/ 0 h 23"/>
                            <a:gd name="T18" fmla="*/ 0 w 57"/>
                            <a:gd name="T19" fmla="*/ 0 h 23"/>
                            <a:gd name="T20" fmla="*/ 0 w 57"/>
                            <a:gd name="T21" fmla="*/ 0 h 23"/>
                            <a:gd name="T22" fmla="*/ 0 w 57"/>
                            <a:gd name="T23" fmla="*/ 0 h 23"/>
                            <a:gd name="T24" fmla="*/ 0 w 57"/>
                            <a:gd name="T25" fmla="*/ 0 h 23"/>
                            <a:gd name="T26" fmla="*/ 0 w 57"/>
                            <a:gd name="T27" fmla="*/ 0 h 23"/>
                            <a:gd name="T28" fmla="*/ 0 w 57"/>
                            <a:gd name="T29" fmla="*/ 0 h 23"/>
                            <a:gd name="T30" fmla="*/ 0 w 57"/>
                            <a:gd name="T31" fmla="*/ 0 h 23"/>
                            <a:gd name="T32" fmla="*/ 0 w 57"/>
                            <a:gd name="T33" fmla="*/ 0 h 23"/>
                            <a:gd name="T34" fmla="*/ 0 w 57"/>
                            <a:gd name="T35" fmla="*/ 0 h 23"/>
                            <a:gd name="T36" fmla="*/ 0 w 57"/>
                            <a:gd name="T37" fmla="*/ 0 h 23"/>
                            <a:gd name="T38" fmla="*/ 0 w 57"/>
                            <a:gd name="T39" fmla="*/ 0 h 23"/>
                            <a:gd name="T40" fmla="*/ 0 w 57"/>
                            <a:gd name="T41" fmla="*/ 0 h 23"/>
                            <a:gd name="T42" fmla="*/ 0 w 57"/>
                            <a:gd name="T43" fmla="*/ 0 h 23"/>
                            <a:gd name="T44" fmla="*/ 0 w 57"/>
                            <a:gd name="T45" fmla="*/ 0 h 23"/>
                            <a:gd name="T46" fmla="*/ 0 w 57"/>
                            <a:gd name="T47" fmla="*/ 0 h 23"/>
                            <a:gd name="T48" fmla="*/ 0 w 57"/>
                            <a:gd name="T49" fmla="*/ 0 h 23"/>
                            <a:gd name="T50" fmla="*/ 0 w 57"/>
                            <a:gd name="T51" fmla="*/ 0 h 23"/>
                            <a:gd name="T52" fmla="*/ 0 w 57"/>
                            <a:gd name="T53" fmla="*/ 0 h 23"/>
                            <a:gd name="T54" fmla="*/ 0 w 57"/>
                            <a:gd name="T55" fmla="*/ 0 h 23"/>
                            <a:gd name="T56" fmla="*/ 0 w 57"/>
                            <a:gd name="T57" fmla="*/ 0 h 23"/>
                            <a:gd name="T58" fmla="*/ 0 w 57"/>
                            <a:gd name="T59" fmla="*/ 0 h 23"/>
                            <a:gd name="T60" fmla="*/ 0 w 57"/>
                            <a:gd name="T61" fmla="*/ 0 h 23"/>
                            <a:gd name="T62" fmla="*/ 0 w 57"/>
                            <a:gd name="T63" fmla="*/ 0 h 23"/>
                            <a:gd name="T64" fmla="*/ 0 w 57"/>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7"/>
                            <a:gd name="T100" fmla="*/ 0 h 23"/>
                            <a:gd name="T101" fmla="*/ 57 w 57"/>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7" h="23">
                              <a:moveTo>
                                <a:pt x="12" y="0"/>
                              </a:moveTo>
                              <a:lnTo>
                                <a:pt x="12" y="0"/>
                              </a:lnTo>
                              <a:lnTo>
                                <a:pt x="9" y="0"/>
                              </a:lnTo>
                              <a:lnTo>
                                <a:pt x="7" y="0"/>
                              </a:lnTo>
                              <a:lnTo>
                                <a:pt x="7" y="4"/>
                              </a:lnTo>
                              <a:lnTo>
                                <a:pt x="3" y="4"/>
                              </a:lnTo>
                              <a:lnTo>
                                <a:pt x="3" y="6"/>
                              </a:lnTo>
                              <a:lnTo>
                                <a:pt x="3" y="9"/>
                              </a:lnTo>
                              <a:lnTo>
                                <a:pt x="0" y="12"/>
                              </a:lnTo>
                              <a:lnTo>
                                <a:pt x="3" y="12"/>
                              </a:lnTo>
                              <a:lnTo>
                                <a:pt x="3" y="15"/>
                              </a:lnTo>
                              <a:lnTo>
                                <a:pt x="3" y="17"/>
                              </a:lnTo>
                              <a:lnTo>
                                <a:pt x="7" y="17"/>
                              </a:lnTo>
                              <a:lnTo>
                                <a:pt x="7" y="21"/>
                              </a:lnTo>
                              <a:lnTo>
                                <a:pt x="9" y="21"/>
                              </a:lnTo>
                              <a:lnTo>
                                <a:pt x="12" y="23"/>
                              </a:lnTo>
                              <a:lnTo>
                                <a:pt x="42" y="23"/>
                              </a:lnTo>
                              <a:lnTo>
                                <a:pt x="44" y="23"/>
                              </a:lnTo>
                              <a:lnTo>
                                <a:pt x="48" y="21"/>
                              </a:lnTo>
                              <a:lnTo>
                                <a:pt x="51" y="21"/>
                              </a:lnTo>
                              <a:lnTo>
                                <a:pt x="51" y="17"/>
                              </a:lnTo>
                              <a:lnTo>
                                <a:pt x="55" y="17"/>
                              </a:lnTo>
                              <a:lnTo>
                                <a:pt x="55" y="15"/>
                              </a:lnTo>
                              <a:lnTo>
                                <a:pt x="55" y="12"/>
                              </a:lnTo>
                              <a:lnTo>
                                <a:pt x="57" y="12"/>
                              </a:lnTo>
                              <a:lnTo>
                                <a:pt x="55" y="9"/>
                              </a:lnTo>
                              <a:lnTo>
                                <a:pt x="55" y="6"/>
                              </a:lnTo>
                              <a:lnTo>
                                <a:pt x="55" y="4"/>
                              </a:lnTo>
                              <a:lnTo>
                                <a:pt x="51" y="4"/>
                              </a:lnTo>
                              <a:lnTo>
                                <a:pt x="51" y="0"/>
                              </a:lnTo>
                              <a:lnTo>
                                <a:pt x="48" y="0"/>
                              </a:lnTo>
                              <a:lnTo>
                                <a:pt x="42"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431" name="Line 311"/>
                        <p:cNvSpPr>
                          <a:spLocks noChangeShapeType="1"/>
                        </p:cNvSpPr>
                        <p:nvPr/>
                      </p:nvSpPr>
                      <p:spPr bwMode="auto">
                        <a:xfrm>
                          <a:off x="3071" y="1484"/>
                          <a:ext cx="1" cy="1"/>
                        </a:xfrm>
                        <a:prstGeom prst="line">
                          <a:avLst/>
                        </a:prstGeom>
                        <a:noFill/>
                        <a:ln w="28575">
                          <a:solidFill>
                            <a:schemeClr val="tx1"/>
                          </a:solidFill>
                          <a:round/>
                          <a:headEnd/>
                          <a:tailEnd/>
                        </a:ln>
                      </p:spPr>
                      <p:txBody>
                        <a:bodyPr/>
                        <a:lstStyle/>
                        <a:p>
                          <a:endParaRPr lang="fr-CA"/>
                        </a:p>
                      </p:txBody>
                    </p:sp>
                    <p:sp>
                      <p:nvSpPr>
                        <p:cNvPr id="122432" name="Freeform 312"/>
                        <p:cNvSpPr>
                          <a:spLocks/>
                        </p:cNvSpPr>
                        <p:nvPr/>
                      </p:nvSpPr>
                      <p:spPr bwMode="auto">
                        <a:xfrm>
                          <a:off x="3071" y="1479"/>
                          <a:ext cx="6" cy="7"/>
                        </a:xfrm>
                        <a:custGeom>
                          <a:avLst/>
                          <a:gdLst>
                            <a:gd name="T0" fmla="*/ 0 w 24"/>
                            <a:gd name="T1" fmla="*/ 0 h 38"/>
                            <a:gd name="T2" fmla="*/ 0 w 24"/>
                            <a:gd name="T3" fmla="*/ 0 h 38"/>
                            <a:gd name="T4" fmla="*/ 0 w 24"/>
                            <a:gd name="T5" fmla="*/ 0 h 38"/>
                            <a:gd name="T6" fmla="*/ 0 w 24"/>
                            <a:gd name="T7" fmla="*/ 0 h 38"/>
                            <a:gd name="T8" fmla="*/ 0 w 24"/>
                            <a:gd name="T9" fmla="*/ 0 h 38"/>
                            <a:gd name="T10" fmla="*/ 0 w 24"/>
                            <a:gd name="T11" fmla="*/ 0 h 38"/>
                            <a:gd name="T12" fmla="*/ 0 w 24"/>
                            <a:gd name="T13" fmla="*/ 0 h 38"/>
                            <a:gd name="T14" fmla="*/ 0 w 24"/>
                            <a:gd name="T15" fmla="*/ 0 h 38"/>
                            <a:gd name="T16" fmla="*/ 0 w 24"/>
                            <a:gd name="T17" fmla="*/ 0 h 38"/>
                            <a:gd name="T18" fmla="*/ 0 w 24"/>
                            <a:gd name="T19" fmla="*/ 0 h 38"/>
                            <a:gd name="T20" fmla="*/ 0 w 24"/>
                            <a:gd name="T21" fmla="*/ 0 h 38"/>
                            <a:gd name="T22" fmla="*/ 0 w 24"/>
                            <a:gd name="T23" fmla="*/ 0 h 38"/>
                            <a:gd name="T24" fmla="*/ 0 w 24"/>
                            <a:gd name="T25" fmla="*/ 0 h 38"/>
                            <a:gd name="T26" fmla="*/ 0 w 24"/>
                            <a:gd name="T27" fmla="*/ 0 h 38"/>
                            <a:gd name="T28" fmla="*/ 0 w 24"/>
                            <a:gd name="T29" fmla="*/ 0 h 38"/>
                            <a:gd name="T30" fmla="*/ 0 w 24"/>
                            <a:gd name="T31" fmla="*/ 0 h 38"/>
                            <a:gd name="T32" fmla="*/ 0 w 24"/>
                            <a:gd name="T33" fmla="*/ 0 h 38"/>
                            <a:gd name="T34" fmla="*/ 0 w 24"/>
                            <a:gd name="T35" fmla="*/ 0 h 38"/>
                            <a:gd name="T36" fmla="*/ 0 w 24"/>
                            <a:gd name="T37" fmla="*/ 0 h 38"/>
                            <a:gd name="T38" fmla="*/ 0 w 24"/>
                            <a:gd name="T39" fmla="*/ 0 h 38"/>
                            <a:gd name="T40" fmla="*/ 0 w 24"/>
                            <a:gd name="T41" fmla="*/ 0 h 38"/>
                            <a:gd name="T42" fmla="*/ 0 w 24"/>
                            <a:gd name="T43" fmla="*/ 0 h 38"/>
                            <a:gd name="T44" fmla="*/ 0 w 24"/>
                            <a:gd name="T45" fmla="*/ 0 h 38"/>
                            <a:gd name="T46" fmla="*/ 0 w 24"/>
                            <a:gd name="T47" fmla="*/ 0 h 38"/>
                            <a:gd name="T48" fmla="*/ 0 w 24"/>
                            <a:gd name="T49" fmla="*/ 0 h 38"/>
                            <a:gd name="T50" fmla="*/ 0 w 24"/>
                            <a:gd name="T51" fmla="*/ 0 h 38"/>
                            <a:gd name="T52" fmla="*/ 0 w 24"/>
                            <a:gd name="T53" fmla="*/ 0 h 38"/>
                            <a:gd name="T54" fmla="*/ 0 w 24"/>
                            <a:gd name="T55" fmla="*/ 0 h 38"/>
                            <a:gd name="T56" fmla="*/ 0 w 24"/>
                            <a:gd name="T57" fmla="*/ 0 h 38"/>
                            <a:gd name="T58" fmla="*/ 0 w 24"/>
                            <a:gd name="T59" fmla="*/ 0 h 38"/>
                            <a:gd name="T60" fmla="*/ 0 w 24"/>
                            <a:gd name="T61" fmla="*/ 0 h 38"/>
                            <a:gd name="T62" fmla="*/ 0 w 24"/>
                            <a:gd name="T63" fmla="*/ 0 h 38"/>
                            <a:gd name="T64" fmla="*/ 0 w 24"/>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
                            <a:gd name="T100" fmla="*/ 0 h 38"/>
                            <a:gd name="T101" fmla="*/ 24 w 24"/>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 h="38">
                              <a:moveTo>
                                <a:pt x="0" y="27"/>
                              </a:moveTo>
                              <a:lnTo>
                                <a:pt x="0" y="27"/>
                              </a:lnTo>
                              <a:lnTo>
                                <a:pt x="0" y="30"/>
                              </a:lnTo>
                              <a:lnTo>
                                <a:pt x="0" y="32"/>
                              </a:lnTo>
                              <a:lnTo>
                                <a:pt x="4" y="32"/>
                              </a:lnTo>
                              <a:lnTo>
                                <a:pt x="4" y="36"/>
                              </a:lnTo>
                              <a:lnTo>
                                <a:pt x="7" y="36"/>
                              </a:lnTo>
                              <a:lnTo>
                                <a:pt x="11" y="38"/>
                              </a:lnTo>
                              <a:lnTo>
                                <a:pt x="13" y="38"/>
                              </a:lnTo>
                              <a:lnTo>
                                <a:pt x="17" y="36"/>
                              </a:lnTo>
                              <a:lnTo>
                                <a:pt x="20" y="36"/>
                              </a:lnTo>
                              <a:lnTo>
                                <a:pt x="20" y="32"/>
                              </a:lnTo>
                              <a:lnTo>
                                <a:pt x="24" y="32"/>
                              </a:lnTo>
                              <a:lnTo>
                                <a:pt x="24" y="30"/>
                              </a:lnTo>
                              <a:lnTo>
                                <a:pt x="24" y="27"/>
                              </a:lnTo>
                              <a:lnTo>
                                <a:pt x="24" y="13"/>
                              </a:lnTo>
                              <a:lnTo>
                                <a:pt x="24" y="8"/>
                              </a:lnTo>
                              <a:lnTo>
                                <a:pt x="24" y="4"/>
                              </a:lnTo>
                              <a:lnTo>
                                <a:pt x="20" y="2"/>
                              </a:lnTo>
                              <a:lnTo>
                                <a:pt x="17" y="0"/>
                              </a:lnTo>
                              <a:lnTo>
                                <a:pt x="13" y="0"/>
                              </a:lnTo>
                              <a:lnTo>
                                <a:pt x="11" y="0"/>
                              </a:lnTo>
                              <a:lnTo>
                                <a:pt x="7" y="0"/>
                              </a:lnTo>
                              <a:lnTo>
                                <a:pt x="4" y="2"/>
                              </a:lnTo>
                              <a:lnTo>
                                <a:pt x="0" y="4"/>
                              </a:lnTo>
                              <a:lnTo>
                                <a:pt x="0" y="13"/>
                              </a:lnTo>
                              <a:lnTo>
                                <a:pt x="0" y="27"/>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433" name="Line 313"/>
                        <p:cNvSpPr>
                          <a:spLocks noChangeShapeType="1"/>
                        </p:cNvSpPr>
                        <p:nvPr/>
                      </p:nvSpPr>
                      <p:spPr bwMode="auto">
                        <a:xfrm>
                          <a:off x="3074" y="1479"/>
                          <a:ext cx="1" cy="1"/>
                        </a:xfrm>
                        <a:prstGeom prst="line">
                          <a:avLst/>
                        </a:prstGeom>
                        <a:noFill/>
                        <a:ln w="28575">
                          <a:solidFill>
                            <a:schemeClr val="tx1"/>
                          </a:solidFill>
                          <a:round/>
                          <a:headEnd/>
                          <a:tailEnd/>
                        </a:ln>
                      </p:spPr>
                      <p:txBody>
                        <a:bodyPr/>
                        <a:lstStyle/>
                        <a:p>
                          <a:endParaRPr lang="fr-CA"/>
                        </a:p>
                      </p:txBody>
                    </p:sp>
                    <p:sp>
                      <p:nvSpPr>
                        <p:cNvPr id="122434" name="Freeform 314"/>
                        <p:cNvSpPr>
                          <a:spLocks/>
                        </p:cNvSpPr>
                        <p:nvPr/>
                      </p:nvSpPr>
                      <p:spPr bwMode="auto">
                        <a:xfrm>
                          <a:off x="3071" y="1479"/>
                          <a:ext cx="21" cy="4"/>
                        </a:xfrm>
                        <a:custGeom>
                          <a:avLst/>
                          <a:gdLst>
                            <a:gd name="T0" fmla="*/ 0 w 84"/>
                            <a:gd name="T1" fmla="*/ 0 h 21"/>
                            <a:gd name="T2" fmla="*/ 0 w 84"/>
                            <a:gd name="T3" fmla="*/ 0 h 21"/>
                            <a:gd name="T4" fmla="*/ 0 w 84"/>
                            <a:gd name="T5" fmla="*/ 0 h 21"/>
                            <a:gd name="T6" fmla="*/ 0 w 84"/>
                            <a:gd name="T7" fmla="*/ 0 h 21"/>
                            <a:gd name="T8" fmla="*/ 0 w 84"/>
                            <a:gd name="T9" fmla="*/ 0 h 21"/>
                            <a:gd name="T10" fmla="*/ 0 w 84"/>
                            <a:gd name="T11" fmla="*/ 0 h 21"/>
                            <a:gd name="T12" fmla="*/ 0 w 84"/>
                            <a:gd name="T13" fmla="*/ 0 h 21"/>
                            <a:gd name="T14" fmla="*/ 0 w 84"/>
                            <a:gd name="T15" fmla="*/ 0 h 21"/>
                            <a:gd name="T16" fmla="*/ 0 w 84"/>
                            <a:gd name="T17" fmla="*/ 0 h 21"/>
                            <a:gd name="T18" fmla="*/ 0 w 84"/>
                            <a:gd name="T19" fmla="*/ 0 h 21"/>
                            <a:gd name="T20" fmla="*/ 0 w 84"/>
                            <a:gd name="T21" fmla="*/ 0 h 21"/>
                            <a:gd name="T22" fmla="*/ 0 w 84"/>
                            <a:gd name="T23" fmla="*/ 0 h 21"/>
                            <a:gd name="T24" fmla="*/ 0 w 84"/>
                            <a:gd name="T25" fmla="*/ 0 h 21"/>
                            <a:gd name="T26" fmla="*/ 0 w 84"/>
                            <a:gd name="T27" fmla="*/ 0 h 21"/>
                            <a:gd name="T28" fmla="*/ 0 w 84"/>
                            <a:gd name="T29" fmla="*/ 0 h 21"/>
                            <a:gd name="T30" fmla="*/ 0 w 84"/>
                            <a:gd name="T31" fmla="*/ 0 h 21"/>
                            <a:gd name="T32" fmla="*/ 0 w 84"/>
                            <a:gd name="T33" fmla="*/ 0 h 21"/>
                            <a:gd name="T34" fmla="*/ 0 w 84"/>
                            <a:gd name="T35" fmla="*/ 0 h 21"/>
                            <a:gd name="T36" fmla="*/ 0 w 84"/>
                            <a:gd name="T37" fmla="*/ 0 h 21"/>
                            <a:gd name="T38" fmla="*/ 0 w 84"/>
                            <a:gd name="T39" fmla="*/ 0 h 21"/>
                            <a:gd name="T40" fmla="*/ 0 w 84"/>
                            <a:gd name="T41" fmla="*/ 0 h 21"/>
                            <a:gd name="T42" fmla="*/ 0 w 84"/>
                            <a:gd name="T43" fmla="*/ 0 h 21"/>
                            <a:gd name="T44" fmla="*/ 0 w 84"/>
                            <a:gd name="T45" fmla="*/ 0 h 21"/>
                            <a:gd name="T46" fmla="*/ 0 w 84"/>
                            <a:gd name="T47" fmla="*/ 0 h 21"/>
                            <a:gd name="T48" fmla="*/ 0 w 84"/>
                            <a:gd name="T49" fmla="*/ 0 h 21"/>
                            <a:gd name="T50" fmla="*/ 0 w 84"/>
                            <a:gd name="T51" fmla="*/ 0 h 21"/>
                            <a:gd name="T52" fmla="*/ 0 w 84"/>
                            <a:gd name="T53" fmla="*/ 0 h 21"/>
                            <a:gd name="T54" fmla="*/ 0 w 84"/>
                            <a:gd name="T55" fmla="*/ 0 h 21"/>
                            <a:gd name="T56" fmla="*/ 0 w 84"/>
                            <a:gd name="T57" fmla="*/ 0 h 21"/>
                            <a:gd name="T58" fmla="*/ 0 w 84"/>
                            <a:gd name="T59" fmla="*/ 0 h 21"/>
                            <a:gd name="T60" fmla="*/ 0 w 84"/>
                            <a:gd name="T61" fmla="*/ 0 h 21"/>
                            <a:gd name="T62" fmla="*/ 0 w 84"/>
                            <a:gd name="T63" fmla="*/ 0 h 21"/>
                            <a:gd name="T64" fmla="*/ 0 w 84"/>
                            <a:gd name="T65" fmla="*/ 0 h 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4"/>
                            <a:gd name="T100" fmla="*/ 0 h 21"/>
                            <a:gd name="T101" fmla="*/ 84 w 84"/>
                            <a:gd name="T102" fmla="*/ 21 h 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4" h="21">
                              <a:moveTo>
                                <a:pt x="13" y="0"/>
                              </a:moveTo>
                              <a:lnTo>
                                <a:pt x="11" y="0"/>
                              </a:lnTo>
                              <a:lnTo>
                                <a:pt x="7" y="0"/>
                              </a:lnTo>
                              <a:lnTo>
                                <a:pt x="4" y="2"/>
                              </a:lnTo>
                              <a:lnTo>
                                <a:pt x="0" y="4"/>
                              </a:lnTo>
                              <a:lnTo>
                                <a:pt x="0" y="8"/>
                              </a:lnTo>
                              <a:lnTo>
                                <a:pt x="0" y="10"/>
                              </a:lnTo>
                              <a:lnTo>
                                <a:pt x="0" y="13"/>
                              </a:lnTo>
                              <a:lnTo>
                                <a:pt x="0" y="15"/>
                              </a:lnTo>
                              <a:lnTo>
                                <a:pt x="4" y="19"/>
                              </a:lnTo>
                              <a:lnTo>
                                <a:pt x="7" y="21"/>
                              </a:lnTo>
                              <a:lnTo>
                                <a:pt x="11" y="21"/>
                              </a:lnTo>
                              <a:lnTo>
                                <a:pt x="69" y="21"/>
                              </a:lnTo>
                              <a:lnTo>
                                <a:pt x="71" y="21"/>
                              </a:lnTo>
                              <a:lnTo>
                                <a:pt x="74" y="21"/>
                              </a:lnTo>
                              <a:lnTo>
                                <a:pt x="78" y="19"/>
                              </a:lnTo>
                              <a:lnTo>
                                <a:pt x="80" y="15"/>
                              </a:lnTo>
                              <a:lnTo>
                                <a:pt x="80" y="13"/>
                              </a:lnTo>
                              <a:lnTo>
                                <a:pt x="84" y="13"/>
                              </a:lnTo>
                              <a:lnTo>
                                <a:pt x="84" y="10"/>
                              </a:lnTo>
                              <a:lnTo>
                                <a:pt x="84" y="8"/>
                              </a:lnTo>
                              <a:lnTo>
                                <a:pt x="80" y="4"/>
                              </a:lnTo>
                              <a:lnTo>
                                <a:pt x="78" y="2"/>
                              </a:lnTo>
                              <a:lnTo>
                                <a:pt x="74" y="0"/>
                              </a:lnTo>
                              <a:lnTo>
                                <a:pt x="71"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435" name="Line 315"/>
                        <p:cNvSpPr>
                          <a:spLocks noChangeShapeType="1"/>
                        </p:cNvSpPr>
                        <p:nvPr/>
                      </p:nvSpPr>
                      <p:spPr bwMode="auto">
                        <a:xfrm>
                          <a:off x="3086" y="1481"/>
                          <a:ext cx="1" cy="1"/>
                        </a:xfrm>
                        <a:prstGeom prst="line">
                          <a:avLst/>
                        </a:prstGeom>
                        <a:noFill/>
                        <a:ln w="28575">
                          <a:solidFill>
                            <a:schemeClr val="tx1"/>
                          </a:solidFill>
                          <a:round/>
                          <a:headEnd/>
                          <a:tailEnd/>
                        </a:ln>
                      </p:spPr>
                      <p:txBody>
                        <a:bodyPr/>
                        <a:lstStyle/>
                        <a:p>
                          <a:endParaRPr lang="fr-CA"/>
                        </a:p>
                      </p:txBody>
                    </p:sp>
                    <p:sp>
                      <p:nvSpPr>
                        <p:cNvPr id="122436" name="Freeform 316"/>
                        <p:cNvSpPr>
                          <a:spLocks/>
                        </p:cNvSpPr>
                        <p:nvPr/>
                      </p:nvSpPr>
                      <p:spPr bwMode="auto">
                        <a:xfrm>
                          <a:off x="3086" y="1475"/>
                          <a:ext cx="6" cy="8"/>
                        </a:xfrm>
                        <a:custGeom>
                          <a:avLst/>
                          <a:gdLst>
                            <a:gd name="T0" fmla="*/ 0 w 26"/>
                            <a:gd name="T1" fmla="*/ 0 h 38"/>
                            <a:gd name="T2" fmla="*/ 0 w 26"/>
                            <a:gd name="T3" fmla="*/ 0 h 38"/>
                            <a:gd name="T4" fmla="*/ 0 w 26"/>
                            <a:gd name="T5" fmla="*/ 0 h 38"/>
                            <a:gd name="T6" fmla="*/ 0 w 26"/>
                            <a:gd name="T7" fmla="*/ 0 h 38"/>
                            <a:gd name="T8" fmla="*/ 0 w 26"/>
                            <a:gd name="T9" fmla="*/ 0 h 38"/>
                            <a:gd name="T10" fmla="*/ 0 w 26"/>
                            <a:gd name="T11" fmla="*/ 0 h 38"/>
                            <a:gd name="T12" fmla="*/ 0 w 26"/>
                            <a:gd name="T13" fmla="*/ 0 h 38"/>
                            <a:gd name="T14" fmla="*/ 0 w 26"/>
                            <a:gd name="T15" fmla="*/ 0 h 38"/>
                            <a:gd name="T16" fmla="*/ 0 w 26"/>
                            <a:gd name="T17" fmla="*/ 0 h 38"/>
                            <a:gd name="T18" fmla="*/ 0 w 26"/>
                            <a:gd name="T19" fmla="*/ 0 h 38"/>
                            <a:gd name="T20" fmla="*/ 0 w 26"/>
                            <a:gd name="T21" fmla="*/ 0 h 38"/>
                            <a:gd name="T22" fmla="*/ 0 w 26"/>
                            <a:gd name="T23" fmla="*/ 0 h 38"/>
                            <a:gd name="T24" fmla="*/ 0 w 26"/>
                            <a:gd name="T25" fmla="*/ 0 h 38"/>
                            <a:gd name="T26" fmla="*/ 0 w 26"/>
                            <a:gd name="T27" fmla="*/ 0 h 38"/>
                            <a:gd name="T28" fmla="*/ 0 w 26"/>
                            <a:gd name="T29" fmla="*/ 0 h 38"/>
                            <a:gd name="T30" fmla="*/ 0 w 26"/>
                            <a:gd name="T31" fmla="*/ 0 h 38"/>
                            <a:gd name="T32" fmla="*/ 0 w 26"/>
                            <a:gd name="T33" fmla="*/ 0 h 38"/>
                            <a:gd name="T34" fmla="*/ 0 w 26"/>
                            <a:gd name="T35" fmla="*/ 0 h 38"/>
                            <a:gd name="T36" fmla="*/ 0 w 26"/>
                            <a:gd name="T37" fmla="*/ 0 h 38"/>
                            <a:gd name="T38" fmla="*/ 0 w 26"/>
                            <a:gd name="T39" fmla="*/ 0 h 38"/>
                            <a:gd name="T40" fmla="*/ 0 w 26"/>
                            <a:gd name="T41" fmla="*/ 0 h 38"/>
                            <a:gd name="T42" fmla="*/ 0 w 26"/>
                            <a:gd name="T43" fmla="*/ 0 h 38"/>
                            <a:gd name="T44" fmla="*/ 0 w 26"/>
                            <a:gd name="T45" fmla="*/ 0 h 38"/>
                            <a:gd name="T46" fmla="*/ 0 w 26"/>
                            <a:gd name="T47" fmla="*/ 0 h 38"/>
                            <a:gd name="T48" fmla="*/ 0 w 26"/>
                            <a:gd name="T49" fmla="*/ 0 h 38"/>
                            <a:gd name="T50" fmla="*/ 0 w 26"/>
                            <a:gd name="T51" fmla="*/ 0 h 38"/>
                            <a:gd name="T52" fmla="*/ 0 w 26"/>
                            <a:gd name="T53" fmla="*/ 0 h 38"/>
                            <a:gd name="T54" fmla="*/ 0 w 26"/>
                            <a:gd name="T55" fmla="*/ 0 h 38"/>
                            <a:gd name="T56" fmla="*/ 0 w 26"/>
                            <a:gd name="T57" fmla="*/ 0 h 38"/>
                            <a:gd name="T58" fmla="*/ 0 w 26"/>
                            <a:gd name="T59" fmla="*/ 0 h 38"/>
                            <a:gd name="T60" fmla="*/ 0 w 26"/>
                            <a:gd name="T61" fmla="*/ 0 h 38"/>
                            <a:gd name="T62" fmla="*/ 0 w 26"/>
                            <a:gd name="T63" fmla="*/ 0 h 38"/>
                            <a:gd name="T64" fmla="*/ 0 w 26"/>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8"/>
                            <a:gd name="T101" fmla="*/ 26 w 26"/>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8">
                              <a:moveTo>
                                <a:pt x="0" y="27"/>
                              </a:moveTo>
                              <a:lnTo>
                                <a:pt x="0" y="30"/>
                              </a:lnTo>
                              <a:lnTo>
                                <a:pt x="0" y="32"/>
                              </a:lnTo>
                              <a:lnTo>
                                <a:pt x="4" y="36"/>
                              </a:lnTo>
                              <a:lnTo>
                                <a:pt x="7" y="38"/>
                              </a:lnTo>
                              <a:lnTo>
                                <a:pt x="11" y="38"/>
                              </a:lnTo>
                              <a:lnTo>
                                <a:pt x="13" y="38"/>
                              </a:lnTo>
                              <a:lnTo>
                                <a:pt x="16" y="38"/>
                              </a:lnTo>
                              <a:lnTo>
                                <a:pt x="20" y="36"/>
                              </a:lnTo>
                              <a:lnTo>
                                <a:pt x="22" y="32"/>
                              </a:lnTo>
                              <a:lnTo>
                                <a:pt x="22" y="30"/>
                              </a:lnTo>
                              <a:lnTo>
                                <a:pt x="26" y="30"/>
                              </a:lnTo>
                              <a:lnTo>
                                <a:pt x="26" y="17"/>
                              </a:lnTo>
                              <a:lnTo>
                                <a:pt x="26" y="8"/>
                              </a:lnTo>
                              <a:lnTo>
                                <a:pt x="22" y="8"/>
                              </a:lnTo>
                              <a:lnTo>
                                <a:pt x="22" y="5"/>
                              </a:lnTo>
                              <a:lnTo>
                                <a:pt x="20" y="2"/>
                              </a:lnTo>
                              <a:lnTo>
                                <a:pt x="16" y="2"/>
                              </a:lnTo>
                              <a:lnTo>
                                <a:pt x="13" y="0"/>
                              </a:lnTo>
                              <a:lnTo>
                                <a:pt x="11" y="0"/>
                              </a:lnTo>
                              <a:lnTo>
                                <a:pt x="7" y="2"/>
                              </a:lnTo>
                              <a:lnTo>
                                <a:pt x="4" y="2"/>
                              </a:lnTo>
                              <a:lnTo>
                                <a:pt x="0" y="5"/>
                              </a:lnTo>
                              <a:lnTo>
                                <a:pt x="0" y="8"/>
                              </a:lnTo>
                              <a:lnTo>
                                <a:pt x="0" y="13"/>
                              </a:lnTo>
                              <a:lnTo>
                                <a:pt x="0" y="27"/>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437" name="Line 317"/>
                        <p:cNvSpPr>
                          <a:spLocks noChangeShapeType="1"/>
                        </p:cNvSpPr>
                        <p:nvPr/>
                      </p:nvSpPr>
                      <p:spPr bwMode="auto">
                        <a:xfrm>
                          <a:off x="3089" y="1475"/>
                          <a:ext cx="1" cy="1"/>
                        </a:xfrm>
                        <a:prstGeom prst="line">
                          <a:avLst/>
                        </a:prstGeom>
                        <a:noFill/>
                        <a:ln w="28575">
                          <a:solidFill>
                            <a:schemeClr val="tx1"/>
                          </a:solidFill>
                          <a:round/>
                          <a:headEnd/>
                          <a:tailEnd/>
                        </a:ln>
                      </p:spPr>
                      <p:txBody>
                        <a:bodyPr/>
                        <a:lstStyle/>
                        <a:p>
                          <a:endParaRPr lang="fr-CA"/>
                        </a:p>
                      </p:txBody>
                    </p:sp>
                    <p:sp>
                      <p:nvSpPr>
                        <p:cNvPr id="122438" name="Freeform 318"/>
                        <p:cNvSpPr>
                          <a:spLocks/>
                        </p:cNvSpPr>
                        <p:nvPr/>
                      </p:nvSpPr>
                      <p:spPr bwMode="auto">
                        <a:xfrm>
                          <a:off x="3086" y="1475"/>
                          <a:ext cx="16" cy="4"/>
                        </a:xfrm>
                        <a:custGeom>
                          <a:avLst/>
                          <a:gdLst>
                            <a:gd name="T0" fmla="*/ 0 w 67"/>
                            <a:gd name="T1" fmla="*/ 0 h 21"/>
                            <a:gd name="T2" fmla="*/ 0 w 67"/>
                            <a:gd name="T3" fmla="*/ 0 h 21"/>
                            <a:gd name="T4" fmla="*/ 0 w 67"/>
                            <a:gd name="T5" fmla="*/ 0 h 21"/>
                            <a:gd name="T6" fmla="*/ 0 w 67"/>
                            <a:gd name="T7" fmla="*/ 0 h 21"/>
                            <a:gd name="T8" fmla="*/ 0 w 67"/>
                            <a:gd name="T9" fmla="*/ 0 h 21"/>
                            <a:gd name="T10" fmla="*/ 0 w 67"/>
                            <a:gd name="T11" fmla="*/ 0 h 21"/>
                            <a:gd name="T12" fmla="*/ 0 w 67"/>
                            <a:gd name="T13" fmla="*/ 0 h 21"/>
                            <a:gd name="T14" fmla="*/ 0 w 67"/>
                            <a:gd name="T15" fmla="*/ 0 h 21"/>
                            <a:gd name="T16" fmla="*/ 0 w 67"/>
                            <a:gd name="T17" fmla="*/ 0 h 21"/>
                            <a:gd name="T18" fmla="*/ 0 w 67"/>
                            <a:gd name="T19" fmla="*/ 0 h 21"/>
                            <a:gd name="T20" fmla="*/ 0 w 67"/>
                            <a:gd name="T21" fmla="*/ 0 h 21"/>
                            <a:gd name="T22" fmla="*/ 0 w 67"/>
                            <a:gd name="T23" fmla="*/ 0 h 21"/>
                            <a:gd name="T24" fmla="*/ 0 w 67"/>
                            <a:gd name="T25" fmla="*/ 0 h 21"/>
                            <a:gd name="T26" fmla="*/ 0 w 67"/>
                            <a:gd name="T27" fmla="*/ 0 h 21"/>
                            <a:gd name="T28" fmla="*/ 0 w 67"/>
                            <a:gd name="T29" fmla="*/ 0 h 21"/>
                            <a:gd name="T30" fmla="*/ 0 w 67"/>
                            <a:gd name="T31" fmla="*/ 0 h 21"/>
                            <a:gd name="T32" fmla="*/ 0 w 67"/>
                            <a:gd name="T33" fmla="*/ 0 h 21"/>
                            <a:gd name="T34" fmla="*/ 0 w 67"/>
                            <a:gd name="T35" fmla="*/ 0 h 21"/>
                            <a:gd name="T36" fmla="*/ 0 w 67"/>
                            <a:gd name="T37" fmla="*/ 0 h 21"/>
                            <a:gd name="T38" fmla="*/ 0 w 67"/>
                            <a:gd name="T39" fmla="*/ 0 h 21"/>
                            <a:gd name="T40" fmla="*/ 0 w 67"/>
                            <a:gd name="T41" fmla="*/ 0 h 21"/>
                            <a:gd name="T42" fmla="*/ 0 w 67"/>
                            <a:gd name="T43" fmla="*/ 0 h 21"/>
                            <a:gd name="T44" fmla="*/ 0 w 67"/>
                            <a:gd name="T45" fmla="*/ 0 h 21"/>
                            <a:gd name="T46" fmla="*/ 0 w 67"/>
                            <a:gd name="T47" fmla="*/ 0 h 21"/>
                            <a:gd name="T48" fmla="*/ 0 w 67"/>
                            <a:gd name="T49" fmla="*/ 0 h 21"/>
                            <a:gd name="T50" fmla="*/ 0 w 67"/>
                            <a:gd name="T51" fmla="*/ 0 h 21"/>
                            <a:gd name="T52" fmla="*/ 0 w 67"/>
                            <a:gd name="T53" fmla="*/ 0 h 21"/>
                            <a:gd name="T54" fmla="*/ 0 w 67"/>
                            <a:gd name="T55" fmla="*/ 0 h 21"/>
                            <a:gd name="T56" fmla="*/ 0 w 67"/>
                            <a:gd name="T57" fmla="*/ 0 h 21"/>
                            <a:gd name="T58" fmla="*/ 0 w 67"/>
                            <a:gd name="T59" fmla="*/ 0 h 21"/>
                            <a:gd name="T60" fmla="*/ 0 w 67"/>
                            <a:gd name="T61" fmla="*/ 0 h 21"/>
                            <a:gd name="T62" fmla="*/ 0 w 67"/>
                            <a:gd name="T63" fmla="*/ 0 h 21"/>
                            <a:gd name="T64" fmla="*/ 0 w 67"/>
                            <a:gd name="T65" fmla="*/ 0 h 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21"/>
                            <a:gd name="T101" fmla="*/ 67 w 67"/>
                            <a:gd name="T102" fmla="*/ 21 h 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21">
                              <a:moveTo>
                                <a:pt x="13" y="0"/>
                              </a:moveTo>
                              <a:lnTo>
                                <a:pt x="11" y="0"/>
                              </a:lnTo>
                              <a:lnTo>
                                <a:pt x="7" y="2"/>
                              </a:lnTo>
                              <a:lnTo>
                                <a:pt x="4" y="2"/>
                              </a:lnTo>
                              <a:lnTo>
                                <a:pt x="0" y="5"/>
                              </a:lnTo>
                              <a:lnTo>
                                <a:pt x="0" y="8"/>
                              </a:lnTo>
                              <a:lnTo>
                                <a:pt x="0" y="11"/>
                              </a:lnTo>
                              <a:lnTo>
                                <a:pt x="0" y="13"/>
                              </a:lnTo>
                              <a:lnTo>
                                <a:pt x="0" y="17"/>
                              </a:lnTo>
                              <a:lnTo>
                                <a:pt x="4" y="19"/>
                              </a:lnTo>
                              <a:lnTo>
                                <a:pt x="4" y="21"/>
                              </a:lnTo>
                              <a:lnTo>
                                <a:pt x="7" y="21"/>
                              </a:lnTo>
                              <a:lnTo>
                                <a:pt x="11" y="21"/>
                              </a:lnTo>
                              <a:lnTo>
                                <a:pt x="52" y="21"/>
                              </a:lnTo>
                              <a:lnTo>
                                <a:pt x="58" y="21"/>
                              </a:lnTo>
                              <a:lnTo>
                                <a:pt x="61" y="21"/>
                              </a:lnTo>
                              <a:lnTo>
                                <a:pt x="65" y="19"/>
                              </a:lnTo>
                              <a:lnTo>
                                <a:pt x="65" y="17"/>
                              </a:lnTo>
                              <a:lnTo>
                                <a:pt x="67" y="17"/>
                              </a:lnTo>
                              <a:lnTo>
                                <a:pt x="67" y="13"/>
                              </a:lnTo>
                              <a:lnTo>
                                <a:pt x="67" y="11"/>
                              </a:lnTo>
                              <a:lnTo>
                                <a:pt x="67" y="8"/>
                              </a:lnTo>
                              <a:lnTo>
                                <a:pt x="65" y="5"/>
                              </a:lnTo>
                              <a:lnTo>
                                <a:pt x="65" y="2"/>
                              </a:lnTo>
                              <a:lnTo>
                                <a:pt x="61" y="2"/>
                              </a:lnTo>
                              <a:lnTo>
                                <a:pt x="54"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439" name="Line 319"/>
                        <p:cNvSpPr>
                          <a:spLocks noChangeShapeType="1"/>
                        </p:cNvSpPr>
                        <p:nvPr/>
                      </p:nvSpPr>
                      <p:spPr bwMode="auto">
                        <a:xfrm>
                          <a:off x="3096" y="1477"/>
                          <a:ext cx="1" cy="1"/>
                        </a:xfrm>
                        <a:prstGeom prst="line">
                          <a:avLst/>
                        </a:prstGeom>
                        <a:noFill/>
                        <a:ln w="28575">
                          <a:solidFill>
                            <a:schemeClr val="tx1"/>
                          </a:solidFill>
                          <a:round/>
                          <a:headEnd/>
                          <a:tailEnd/>
                        </a:ln>
                      </p:spPr>
                      <p:txBody>
                        <a:bodyPr/>
                        <a:lstStyle/>
                        <a:p>
                          <a:endParaRPr lang="fr-CA"/>
                        </a:p>
                      </p:txBody>
                    </p:sp>
                    <p:sp>
                      <p:nvSpPr>
                        <p:cNvPr id="122440" name="Freeform 320"/>
                        <p:cNvSpPr>
                          <a:spLocks/>
                        </p:cNvSpPr>
                        <p:nvPr/>
                      </p:nvSpPr>
                      <p:spPr bwMode="auto">
                        <a:xfrm>
                          <a:off x="3096" y="1472"/>
                          <a:ext cx="6" cy="7"/>
                        </a:xfrm>
                        <a:custGeom>
                          <a:avLst/>
                          <a:gdLst>
                            <a:gd name="T0" fmla="*/ 0 w 25"/>
                            <a:gd name="T1" fmla="*/ 0 h 36"/>
                            <a:gd name="T2" fmla="*/ 0 w 25"/>
                            <a:gd name="T3" fmla="*/ 0 h 36"/>
                            <a:gd name="T4" fmla="*/ 0 w 25"/>
                            <a:gd name="T5" fmla="*/ 0 h 36"/>
                            <a:gd name="T6" fmla="*/ 0 w 25"/>
                            <a:gd name="T7" fmla="*/ 0 h 36"/>
                            <a:gd name="T8" fmla="*/ 0 w 25"/>
                            <a:gd name="T9" fmla="*/ 0 h 36"/>
                            <a:gd name="T10" fmla="*/ 0 w 25"/>
                            <a:gd name="T11" fmla="*/ 0 h 36"/>
                            <a:gd name="T12" fmla="*/ 0 w 25"/>
                            <a:gd name="T13" fmla="*/ 0 h 36"/>
                            <a:gd name="T14" fmla="*/ 0 w 25"/>
                            <a:gd name="T15" fmla="*/ 0 h 36"/>
                            <a:gd name="T16" fmla="*/ 0 w 25"/>
                            <a:gd name="T17" fmla="*/ 0 h 36"/>
                            <a:gd name="T18" fmla="*/ 0 w 25"/>
                            <a:gd name="T19" fmla="*/ 0 h 36"/>
                            <a:gd name="T20" fmla="*/ 0 w 25"/>
                            <a:gd name="T21" fmla="*/ 0 h 36"/>
                            <a:gd name="T22" fmla="*/ 0 w 25"/>
                            <a:gd name="T23" fmla="*/ 0 h 36"/>
                            <a:gd name="T24" fmla="*/ 0 w 25"/>
                            <a:gd name="T25" fmla="*/ 0 h 36"/>
                            <a:gd name="T26" fmla="*/ 0 w 25"/>
                            <a:gd name="T27" fmla="*/ 0 h 36"/>
                            <a:gd name="T28" fmla="*/ 0 w 25"/>
                            <a:gd name="T29" fmla="*/ 0 h 36"/>
                            <a:gd name="T30" fmla="*/ 0 w 25"/>
                            <a:gd name="T31" fmla="*/ 0 h 36"/>
                            <a:gd name="T32" fmla="*/ 0 w 25"/>
                            <a:gd name="T33" fmla="*/ 0 h 36"/>
                            <a:gd name="T34" fmla="*/ 0 w 25"/>
                            <a:gd name="T35" fmla="*/ 0 h 36"/>
                            <a:gd name="T36" fmla="*/ 0 w 25"/>
                            <a:gd name="T37" fmla="*/ 0 h 36"/>
                            <a:gd name="T38" fmla="*/ 0 w 25"/>
                            <a:gd name="T39" fmla="*/ 0 h 36"/>
                            <a:gd name="T40" fmla="*/ 0 w 25"/>
                            <a:gd name="T41" fmla="*/ 0 h 36"/>
                            <a:gd name="T42" fmla="*/ 0 w 25"/>
                            <a:gd name="T43" fmla="*/ 0 h 36"/>
                            <a:gd name="T44" fmla="*/ 0 w 25"/>
                            <a:gd name="T45" fmla="*/ 0 h 36"/>
                            <a:gd name="T46" fmla="*/ 0 w 25"/>
                            <a:gd name="T47" fmla="*/ 0 h 36"/>
                            <a:gd name="T48" fmla="*/ 0 w 25"/>
                            <a:gd name="T49" fmla="*/ 0 h 36"/>
                            <a:gd name="T50" fmla="*/ 0 w 25"/>
                            <a:gd name="T51" fmla="*/ 0 h 36"/>
                            <a:gd name="T52" fmla="*/ 0 w 25"/>
                            <a:gd name="T53" fmla="*/ 0 h 36"/>
                            <a:gd name="T54" fmla="*/ 0 w 25"/>
                            <a:gd name="T55" fmla="*/ 0 h 36"/>
                            <a:gd name="T56" fmla="*/ 0 w 25"/>
                            <a:gd name="T57" fmla="*/ 0 h 36"/>
                            <a:gd name="T58" fmla="*/ 0 w 25"/>
                            <a:gd name="T59" fmla="*/ 0 h 36"/>
                            <a:gd name="T60" fmla="*/ 0 w 25"/>
                            <a:gd name="T61" fmla="*/ 0 h 36"/>
                            <a:gd name="T62" fmla="*/ 0 w 25"/>
                            <a:gd name="T63" fmla="*/ 0 h 36"/>
                            <a:gd name="T64" fmla="*/ 0 w 25"/>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36"/>
                            <a:gd name="T101" fmla="*/ 25 w 25"/>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36">
                              <a:moveTo>
                                <a:pt x="0" y="26"/>
                              </a:moveTo>
                              <a:lnTo>
                                <a:pt x="0" y="28"/>
                              </a:lnTo>
                              <a:lnTo>
                                <a:pt x="0" y="32"/>
                              </a:lnTo>
                              <a:lnTo>
                                <a:pt x="3" y="32"/>
                              </a:lnTo>
                              <a:lnTo>
                                <a:pt x="3" y="34"/>
                              </a:lnTo>
                              <a:lnTo>
                                <a:pt x="6" y="36"/>
                              </a:lnTo>
                              <a:lnTo>
                                <a:pt x="10" y="36"/>
                              </a:lnTo>
                              <a:lnTo>
                                <a:pt x="12" y="36"/>
                              </a:lnTo>
                              <a:lnTo>
                                <a:pt x="16" y="36"/>
                              </a:lnTo>
                              <a:lnTo>
                                <a:pt x="19" y="36"/>
                              </a:lnTo>
                              <a:lnTo>
                                <a:pt x="23" y="34"/>
                              </a:lnTo>
                              <a:lnTo>
                                <a:pt x="23" y="32"/>
                              </a:lnTo>
                              <a:lnTo>
                                <a:pt x="25" y="32"/>
                              </a:lnTo>
                              <a:lnTo>
                                <a:pt x="25" y="28"/>
                              </a:lnTo>
                              <a:lnTo>
                                <a:pt x="25" y="15"/>
                              </a:lnTo>
                              <a:lnTo>
                                <a:pt x="25" y="9"/>
                              </a:lnTo>
                              <a:lnTo>
                                <a:pt x="25" y="6"/>
                              </a:lnTo>
                              <a:lnTo>
                                <a:pt x="23" y="3"/>
                              </a:lnTo>
                              <a:lnTo>
                                <a:pt x="19" y="0"/>
                              </a:lnTo>
                              <a:lnTo>
                                <a:pt x="16" y="0"/>
                              </a:lnTo>
                              <a:lnTo>
                                <a:pt x="12" y="0"/>
                              </a:lnTo>
                              <a:lnTo>
                                <a:pt x="10" y="0"/>
                              </a:lnTo>
                              <a:lnTo>
                                <a:pt x="6" y="0"/>
                              </a:lnTo>
                              <a:lnTo>
                                <a:pt x="3" y="3"/>
                              </a:lnTo>
                              <a:lnTo>
                                <a:pt x="0" y="6"/>
                              </a:lnTo>
                              <a:lnTo>
                                <a:pt x="0" y="11"/>
                              </a:lnTo>
                              <a:lnTo>
                                <a:pt x="0" y="26"/>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441" name="Line 321"/>
                        <p:cNvSpPr>
                          <a:spLocks noChangeShapeType="1"/>
                        </p:cNvSpPr>
                        <p:nvPr/>
                      </p:nvSpPr>
                      <p:spPr bwMode="auto">
                        <a:xfrm>
                          <a:off x="3099" y="1472"/>
                          <a:ext cx="1" cy="1"/>
                        </a:xfrm>
                        <a:prstGeom prst="line">
                          <a:avLst/>
                        </a:prstGeom>
                        <a:noFill/>
                        <a:ln w="28575">
                          <a:solidFill>
                            <a:schemeClr val="tx1"/>
                          </a:solidFill>
                          <a:round/>
                          <a:headEnd/>
                          <a:tailEnd/>
                        </a:ln>
                      </p:spPr>
                      <p:txBody>
                        <a:bodyPr/>
                        <a:lstStyle/>
                        <a:p>
                          <a:endParaRPr lang="fr-CA"/>
                        </a:p>
                      </p:txBody>
                    </p:sp>
                    <p:sp>
                      <p:nvSpPr>
                        <p:cNvPr id="122442" name="Freeform 322"/>
                        <p:cNvSpPr>
                          <a:spLocks/>
                        </p:cNvSpPr>
                        <p:nvPr/>
                      </p:nvSpPr>
                      <p:spPr bwMode="auto">
                        <a:xfrm>
                          <a:off x="3096" y="1472"/>
                          <a:ext cx="14" cy="4"/>
                        </a:xfrm>
                        <a:custGeom>
                          <a:avLst/>
                          <a:gdLst>
                            <a:gd name="T0" fmla="*/ 0 w 55"/>
                            <a:gd name="T1" fmla="*/ 0 h 20"/>
                            <a:gd name="T2" fmla="*/ 0 w 55"/>
                            <a:gd name="T3" fmla="*/ 0 h 20"/>
                            <a:gd name="T4" fmla="*/ 0 w 55"/>
                            <a:gd name="T5" fmla="*/ 0 h 20"/>
                            <a:gd name="T6" fmla="*/ 0 w 55"/>
                            <a:gd name="T7" fmla="*/ 0 h 20"/>
                            <a:gd name="T8" fmla="*/ 0 w 55"/>
                            <a:gd name="T9" fmla="*/ 0 h 20"/>
                            <a:gd name="T10" fmla="*/ 0 w 55"/>
                            <a:gd name="T11" fmla="*/ 0 h 20"/>
                            <a:gd name="T12" fmla="*/ 0 w 55"/>
                            <a:gd name="T13" fmla="*/ 0 h 20"/>
                            <a:gd name="T14" fmla="*/ 0 w 55"/>
                            <a:gd name="T15" fmla="*/ 0 h 20"/>
                            <a:gd name="T16" fmla="*/ 0 w 55"/>
                            <a:gd name="T17" fmla="*/ 0 h 20"/>
                            <a:gd name="T18" fmla="*/ 0 w 55"/>
                            <a:gd name="T19" fmla="*/ 0 h 20"/>
                            <a:gd name="T20" fmla="*/ 0 w 55"/>
                            <a:gd name="T21" fmla="*/ 0 h 20"/>
                            <a:gd name="T22" fmla="*/ 0 w 55"/>
                            <a:gd name="T23" fmla="*/ 0 h 20"/>
                            <a:gd name="T24" fmla="*/ 0 w 55"/>
                            <a:gd name="T25" fmla="*/ 0 h 20"/>
                            <a:gd name="T26" fmla="*/ 0 w 55"/>
                            <a:gd name="T27" fmla="*/ 0 h 20"/>
                            <a:gd name="T28" fmla="*/ 0 w 55"/>
                            <a:gd name="T29" fmla="*/ 0 h 20"/>
                            <a:gd name="T30" fmla="*/ 0 w 55"/>
                            <a:gd name="T31" fmla="*/ 0 h 20"/>
                            <a:gd name="T32" fmla="*/ 0 w 55"/>
                            <a:gd name="T33" fmla="*/ 0 h 20"/>
                            <a:gd name="T34" fmla="*/ 0 w 55"/>
                            <a:gd name="T35" fmla="*/ 0 h 20"/>
                            <a:gd name="T36" fmla="*/ 0 w 55"/>
                            <a:gd name="T37" fmla="*/ 0 h 20"/>
                            <a:gd name="T38" fmla="*/ 0 w 55"/>
                            <a:gd name="T39" fmla="*/ 0 h 20"/>
                            <a:gd name="T40" fmla="*/ 0 w 55"/>
                            <a:gd name="T41" fmla="*/ 0 h 20"/>
                            <a:gd name="T42" fmla="*/ 0 w 55"/>
                            <a:gd name="T43" fmla="*/ 0 h 20"/>
                            <a:gd name="T44" fmla="*/ 0 w 55"/>
                            <a:gd name="T45" fmla="*/ 0 h 20"/>
                            <a:gd name="T46" fmla="*/ 0 w 55"/>
                            <a:gd name="T47" fmla="*/ 0 h 20"/>
                            <a:gd name="T48" fmla="*/ 0 w 55"/>
                            <a:gd name="T49" fmla="*/ 0 h 20"/>
                            <a:gd name="T50" fmla="*/ 0 w 55"/>
                            <a:gd name="T51" fmla="*/ 0 h 20"/>
                            <a:gd name="T52" fmla="*/ 0 w 55"/>
                            <a:gd name="T53" fmla="*/ 0 h 20"/>
                            <a:gd name="T54" fmla="*/ 0 w 55"/>
                            <a:gd name="T55" fmla="*/ 0 h 20"/>
                            <a:gd name="T56" fmla="*/ 0 w 55"/>
                            <a:gd name="T57" fmla="*/ 0 h 20"/>
                            <a:gd name="T58" fmla="*/ 0 w 55"/>
                            <a:gd name="T59" fmla="*/ 0 h 20"/>
                            <a:gd name="T60" fmla="*/ 0 w 55"/>
                            <a:gd name="T61" fmla="*/ 0 h 20"/>
                            <a:gd name="T62" fmla="*/ 0 w 55"/>
                            <a:gd name="T63" fmla="*/ 0 h 20"/>
                            <a:gd name="T64" fmla="*/ 0 w 55"/>
                            <a:gd name="T65" fmla="*/ 0 h 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5"/>
                            <a:gd name="T100" fmla="*/ 0 h 20"/>
                            <a:gd name="T101" fmla="*/ 55 w 55"/>
                            <a:gd name="T102" fmla="*/ 20 h 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5" h="20">
                              <a:moveTo>
                                <a:pt x="12" y="0"/>
                              </a:moveTo>
                              <a:lnTo>
                                <a:pt x="10" y="0"/>
                              </a:lnTo>
                              <a:lnTo>
                                <a:pt x="6" y="0"/>
                              </a:lnTo>
                              <a:lnTo>
                                <a:pt x="3" y="3"/>
                              </a:lnTo>
                              <a:lnTo>
                                <a:pt x="0" y="6"/>
                              </a:lnTo>
                              <a:lnTo>
                                <a:pt x="0" y="9"/>
                              </a:lnTo>
                              <a:lnTo>
                                <a:pt x="0" y="11"/>
                              </a:lnTo>
                              <a:lnTo>
                                <a:pt x="0" y="15"/>
                              </a:lnTo>
                              <a:lnTo>
                                <a:pt x="3" y="17"/>
                              </a:lnTo>
                              <a:lnTo>
                                <a:pt x="6" y="20"/>
                              </a:lnTo>
                              <a:lnTo>
                                <a:pt x="10" y="20"/>
                              </a:lnTo>
                              <a:lnTo>
                                <a:pt x="38" y="20"/>
                              </a:lnTo>
                              <a:lnTo>
                                <a:pt x="45" y="20"/>
                              </a:lnTo>
                              <a:lnTo>
                                <a:pt x="49" y="20"/>
                              </a:lnTo>
                              <a:lnTo>
                                <a:pt x="51" y="17"/>
                              </a:lnTo>
                              <a:lnTo>
                                <a:pt x="55" y="17"/>
                              </a:lnTo>
                              <a:lnTo>
                                <a:pt x="55" y="15"/>
                              </a:lnTo>
                              <a:lnTo>
                                <a:pt x="55" y="11"/>
                              </a:lnTo>
                              <a:lnTo>
                                <a:pt x="55" y="9"/>
                              </a:lnTo>
                              <a:lnTo>
                                <a:pt x="55" y="6"/>
                              </a:lnTo>
                              <a:lnTo>
                                <a:pt x="55" y="3"/>
                              </a:lnTo>
                              <a:lnTo>
                                <a:pt x="51" y="3"/>
                              </a:lnTo>
                              <a:lnTo>
                                <a:pt x="49" y="0"/>
                              </a:lnTo>
                              <a:lnTo>
                                <a:pt x="42"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443" name="Line 323"/>
                        <p:cNvSpPr>
                          <a:spLocks noChangeShapeType="1"/>
                        </p:cNvSpPr>
                        <p:nvPr/>
                      </p:nvSpPr>
                      <p:spPr bwMode="auto">
                        <a:xfrm>
                          <a:off x="3103" y="1474"/>
                          <a:ext cx="1" cy="1"/>
                        </a:xfrm>
                        <a:prstGeom prst="line">
                          <a:avLst/>
                        </a:prstGeom>
                        <a:noFill/>
                        <a:ln w="28575">
                          <a:solidFill>
                            <a:schemeClr val="tx1"/>
                          </a:solidFill>
                          <a:round/>
                          <a:headEnd/>
                          <a:tailEnd/>
                        </a:ln>
                      </p:spPr>
                      <p:txBody>
                        <a:bodyPr/>
                        <a:lstStyle/>
                        <a:p>
                          <a:endParaRPr lang="fr-CA"/>
                        </a:p>
                      </p:txBody>
                    </p:sp>
                    <p:sp>
                      <p:nvSpPr>
                        <p:cNvPr id="122444" name="Freeform 324"/>
                        <p:cNvSpPr>
                          <a:spLocks/>
                        </p:cNvSpPr>
                        <p:nvPr/>
                      </p:nvSpPr>
                      <p:spPr bwMode="auto">
                        <a:xfrm>
                          <a:off x="3103" y="1469"/>
                          <a:ext cx="7" cy="8"/>
                        </a:xfrm>
                        <a:custGeom>
                          <a:avLst/>
                          <a:gdLst>
                            <a:gd name="T0" fmla="*/ 0 w 26"/>
                            <a:gd name="T1" fmla="*/ 0 h 40"/>
                            <a:gd name="T2" fmla="*/ 0 w 26"/>
                            <a:gd name="T3" fmla="*/ 0 h 40"/>
                            <a:gd name="T4" fmla="*/ 0 w 26"/>
                            <a:gd name="T5" fmla="*/ 0 h 40"/>
                            <a:gd name="T6" fmla="*/ 0 w 26"/>
                            <a:gd name="T7" fmla="*/ 0 h 40"/>
                            <a:gd name="T8" fmla="*/ 0 w 26"/>
                            <a:gd name="T9" fmla="*/ 0 h 40"/>
                            <a:gd name="T10" fmla="*/ 0 w 26"/>
                            <a:gd name="T11" fmla="*/ 0 h 40"/>
                            <a:gd name="T12" fmla="*/ 0 w 26"/>
                            <a:gd name="T13" fmla="*/ 0 h 40"/>
                            <a:gd name="T14" fmla="*/ 0 w 26"/>
                            <a:gd name="T15" fmla="*/ 0 h 40"/>
                            <a:gd name="T16" fmla="*/ 0 w 26"/>
                            <a:gd name="T17" fmla="*/ 0 h 40"/>
                            <a:gd name="T18" fmla="*/ 0 w 26"/>
                            <a:gd name="T19" fmla="*/ 0 h 40"/>
                            <a:gd name="T20" fmla="*/ 0 w 26"/>
                            <a:gd name="T21" fmla="*/ 0 h 40"/>
                            <a:gd name="T22" fmla="*/ 0 w 26"/>
                            <a:gd name="T23" fmla="*/ 0 h 40"/>
                            <a:gd name="T24" fmla="*/ 0 w 26"/>
                            <a:gd name="T25" fmla="*/ 0 h 40"/>
                            <a:gd name="T26" fmla="*/ 0 w 26"/>
                            <a:gd name="T27" fmla="*/ 0 h 40"/>
                            <a:gd name="T28" fmla="*/ 0 w 26"/>
                            <a:gd name="T29" fmla="*/ 0 h 40"/>
                            <a:gd name="T30" fmla="*/ 0 w 26"/>
                            <a:gd name="T31" fmla="*/ 0 h 40"/>
                            <a:gd name="T32" fmla="*/ 0 w 26"/>
                            <a:gd name="T33" fmla="*/ 0 h 40"/>
                            <a:gd name="T34" fmla="*/ 0 w 26"/>
                            <a:gd name="T35" fmla="*/ 0 h 40"/>
                            <a:gd name="T36" fmla="*/ 0 w 26"/>
                            <a:gd name="T37" fmla="*/ 0 h 40"/>
                            <a:gd name="T38" fmla="*/ 0 w 26"/>
                            <a:gd name="T39" fmla="*/ 0 h 40"/>
                            <a:gd name="T40" fmla="*/ 0 w 26"/>
                            <a:gd name="T41" fmla="*/ 0 h 40"/>
                            <a:gd name="T42" fmla="*/ 0 w 26"/>
                            <a:gd name="T43" fmla="*/ 0 h 40"/>
                            <a:gd name="T44" fmla="*/ 0 w 26"/>
                            <a:gd name="T45" fmla="*/ 0 h 40"/>
                            <a:gd name="T46" fmla="*/ 0 w 26"/>
                            <a:gd name="T47" fmla="*/ 0 h 40"/>
                            <a:gd name="T48" fmla="*/ 0 w 26"/>
                            <a:gd name="T49" fmla="*/ 0 h 40"/>
                            <a:gd name="T50" fmla="*/ 0 w 26"/>
                            <a:gd name="T51" fmla="*/ 0 h 40"/>
                            <a:gd name="T52" fmla="*/ 0 w 26"/>
                            <a:gd name="T53" fmla="*/ 0 h 40"/>
                            <a:gd name="T54" fmla="*/ 0 w 26"/>
                            <a:gd name="T55" fmla="*/ 0 h 40"/>
                            <a:gd name="T56" fmla="*/ 0 w 26"/>
                            <a:gd name="T57" fmla="*/ 0 h 40"/>
                            <a:gd name="T58" fmla="*/ 0 w 26"/>
                            <a:gd name="T59" fmla="*/ 0 h 40"/>
                            <a:gd name="T60" fmla="*/ 0 w 26"/>
                            <a:gd name="T61" fmla="*/ 0 h 40"/>
                            <a:gd name="T62" fmla="*/ 0 w 26"/>
                            <a:gd name="T63" fmla="*/ 0 h 40"/>
                            <a:gd name="T64" fmla="*/ 0 w 26"/>
                            <a:gd name="T65" fmla="*/ 0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40"/>
                            <a:gd name="T101" fmla="*/ 26 w 26"/>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40">
                              <a:moveTo>
                                <a:pt x="0" y="28"/>
                              </a:moveTo>
                              <a:lnTo>
                                <a:pt x="0" y="28"/>
                              </a:lnTo>
                              <a:lnTo>
                                <a:pt x="3" y="32"/>
                              </a:lnTo>
                              <a:lnTo>
                                <a:pt x="3" y="34"/>
                              </a:lnTo>
                              <a:lnTo>
                                <a:pt x="7" y="37"/>
                              </a:lnTo>
                              <a:lnTo>
                                <a:pt x="9" y="37"/>
                              </a:lnTo>
                              <a:lnTo>
                                <a:pt x="13" y="40"/>
                              </a:lnTo>
                              <a:lnTo>
                                <a:pt x="16" y="37"/>
                              </a:lnTo>
                              <a:lnTo>
                                <a:pt x="20" y="37"/>
                              </a:lnTo>
                              <a:lnTo>
                                <a:pt x="22" y="34"/>
                              </a:lnTo>
                              <a:lnTo>
                                <a:pt x="26" y="34"/>
                              </a:lnTo>
                              <a:lnTo>
                                <a:pt x="26" y="32"/>
                              </a:lnTo>
                              <a:lnTo>
                                <a:pt x="26" y="28"/>
                              </a:lnTo>
                              <a:lnTo>
                                <a:pt x="26" y="15"/>
                              </a:lnTo>
                              <a:lnTo>
                                <a:pt x="26" y="9"/>
                              </a:lnTo>
                              <a:lnTo>
                                <a:pt x="26" y="6"/>
                              </a:lnTo>
                              <a:lnTo>
                                <a:pt x="22" y="4"/>
                              </a:lnTo>
                              <a:lnTo>
                                <a:pt x="20" y="4"/>
                              </a:lnTo>
                              <a:lnTo>
                                <a:pt x="20" y="0"/>
                              </a:lnTo>
                              <a:lnTo>
                                <a:pt x="16" y="0"/>
                              </a:lnTo>
                              <a:lnTo>
                                <a:pt x="13" y="0"/>
                              </a:lnTo>
                              <a:lnTo>
                                <a:pt x="9" y="0"/>
                              </a:lnTo>
                              <a:lnTo>
                                <a:pt x="7" y="4"/>
                              </a:lnTo>
                              <a:lnTo>
                                <a:pt x="3" y="4"/>
                              </a:lnTo>
                              <a:lnTo>
                                <a:pt x="3" y="6"/>
                              </a:lnTo>
                              <a:lnTo>
                                <a:pt x="0" y="15"/>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445" name="Line 325"/>
                        <p:cNvSpPr>
                          <a:spLocks noChangeShapeType="1"/>
                        </p:cNvSpPr>
                        <p:nvPr/>
                      </p:nvSpPr>
                      <p:spPr bwMode="auto">
                        <a:xfrm>
                          <a:off x="3107" y="1469"/>
                          <a:ext cx="1" cy="1"/>
                        </a:xfrm>
                        <a:prstGeom prst="line">
                          <a:avLst/>
                        </a:prstGeom>
                        <a:noFill/>
                        <a:ln w="28575">
                          <a:solidFill>
                            <a:schemeClr val="tx1"/>
                          </a:solidFill>
                          <a:round/>
                          <a:headEnd/>
                          <a:tailEnd/>
                        </a:ln>
                      </p:spPr>
                      <p:txBody>
                        <a:bodyPr/>
                        <a:lstStyle/>
                        <a:p>
                          <a:endParaRPr lang="fr-CA"/>
                        </a:p>
                      </p:txBody>
                    </p:sp>
                    <p:sp>
                      <p:nvSpPr>
                        <p:cNvPr id="122446" name="Freeform 326"/>
                        <p:cNvSpPr>
                          <a:spLocks/>
                        </p:cNvSpPr>
                        <p:nvPr/>
                      </p:nvSpPr>
                      <p:spPr bwMode="auto">
                        <a:xfrm>
                          <a:off x="3103" y="1469"/>
                          <a:ext cx="28" cy="4"/>
                        </a:xfrm>
                        <a:custGeom>
                          <a:avLst/>
                          <a:gdLst>
                            <a:gd name="T0" fmla="*/ 0 w 112"/>
                            <a:gd name="T1" fmla="*/ 0 h 23"/>
                            <a:gd name="T2" fmla="*/ 0 w 112"/>
                            <a:gd name="T3" fmla="*/ 0 h 23"/>
                            <a:gd name="T4" fmla="*/ 0 w 112"/>
                            <a:gd name="T5" fmla="*/ 0 h 23"/>
                            <a:gd name="T6" fmla="*/ 0 w 112"/>
                            <a:gd name="T7" fmla="*/ 0 h 23"/>
                            <a:gd name="T8" fmla="*/ 0 w 112"/>
                            <a:gd name="T9" fmla="*/ 0 h 23"/>
                            <a:gd name="T10" fmla="*/ 0 w 112"/>
                            <a:gd name="T11" fmla="*/ 0 h 23"/>
                            <a:gd name="T12" fmla="*/ 0 w 112"/>
                            <a:gd name="T13" fmla="*/ 0 h 23"/>
                            <a:gd name="T14" fmla="*/ 0 w 112"/>
                            <a:gd name="T15" fmla="*/ 0 h 23"/>
                            <a:gd name="T16" fmla="*/ 0 w 112"/>
                            <a:gd name="T17" fmla="*/ 0 h 23"/>
                            <a:gd name="T18" fmla="*/ 0 w 112"/>
                            <a:gd name="T19" fmla="*/ 0 h 23"/>
                            <a:gd name="T20" fmla="*/ 0 w 112"/>
                            <a:gd name="T21" fmla="*/ 0 h 23"/>
                            <a:gd name="T22" fmla="*/ 0 w 112"/>
                            <a:gd name="T23" fmla="*/ 0 h 23"/>
                            <a:gd name="T24" fmla="*/ 0 w 112"/>
                            <a:gd name="T25" fmla="*/ 0 h 23"/>
                            <a:gd name="T26" fmla="*/ 0 w 112"/>
                            <a:gd name="T27" fmla="*/ 0 h 23"/>
                            <a:gd name="T28" fmla="*/ 0 w 112"/>
                            <a:gd name="T29" fmla="*/ 0 h 23"/>
                            <a:gd name="T30" fmla="*/ 0 w 112"/>
                            <a:gd name="T31" fmla="*/ 0 h 23"/>
                            <a:gd name="T32" fmla="*/ 0 w 112"/>
                            <a:gd name="T33" fmla="*/ 0 h 23"/>
                            <a:gd name="T34" fmla="*/ 0 w 112"/>
                            <a:gd name="T35" fmla="*/ 0 h 23"/>
                            <a:gd name="T36" fmla="*/ 0 w 112"/>
                            <a:gd name="T37" fmla="*/ 0 h 23"/>
                            <a:gd name="T38" fmla="*/ 0 w 112"/>
                            <a:gd name="T39" fmla="*/ 0 h 23"/>
                            <a:gd name="T40" fmla="*/ 0 w 112"/>
                            <a:gd name="T41" fmla="*/ 0 h 23"/>
                            <a:gd name="T42" fmla="*/ 0 w 112"/>
                            <a:gd name="T43" fmla="*/ 0 h 23"/>
                            <a:gd name="T44" fmla="*/ 0 w 112"/>
                            <a:gd name="T45" fmla="*/ 0 h 23"/>
                            <a:gd name="T46" fmla="*/ 0 w 112"/>
                            <a:gd name="T47" fmla="*/ 0 h 23"/>
                            <a:gd name="T48" fmla="*/ 0 w 112"/>
                            <a:gd name="T49" fmla="*/ 0 h 23"/>
                            <a:gd name="T50" fmla="*/ 0 w 112"/>
                            <a:gd name="T51" fmla="*/ 0 h 23"/>
                            <a:gd name="T52" fmla="*/ 0 w 112"/>
                            <a:gd name="T53" fmla="*/ 0 h 23"/>
                            <a:gd name="T54" fmla="*/ 0 w 112"/>
                            <a:gd name="T55" fmla="*/ 0 h 23"/>
                            <a:gd name="T56" fmla="*/ 0 w 112"/>
                            <a:gd name="T57" fmla="*/ 0 h 23"/>
                            <a:gd name="T58" fmla="*/ 0 w 112"/>
                            <a:gd name="T59" fmla="*/ 0 h 23"/>
                            <a:gd name="T60" fmla="*/ 0 w 112"/>
                            <a:gd name="T61" fmla="*/ 0 h 23"/>
                            <a:gd name="T62" fmla="*/ 0 w 112"/>
                            <a:gd name="T63" fmla="*/ 0 h 23"/>
                            <a:gd name="T64" fmla="*/ 0 w 112"/>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2"/>
                            <a:gd name="T100" fmla="*/ 0 h 23"/>
                            <a:gd name="T101" fmla="*/ 112 w 112"/>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2" h="23">
                              <a:moveTo>
                                <a:pt x="13" y="0"/>
                              </a:moveTo>
                              <a:lnTo>
                                <a:pt x="9" y="0"/>
                              </a:lnTo>
                              <a:lnTo>
                                <a:pt x="7" y="4"/>
                              </a:lnTo>
                              <a:lnTo>
                                <a:pt x="3" y="4"/>
                              </a:lnTo>
                              <a:lnTo>
                                <a:pt x="3" y="6"/>
                              </a:lnTo>
                              <a:lnTo>
                                <a:pt x="0" y="9"/>
                              </a:lnTo>
                              <a:lnTo>
                                <a:pt x="0" y="11"/>
                              </a:lnTo>
                              <a:lnTo>
                                <a:pt x="0" y="15"/>
                              </a:lnTo>
                              <a:lnTo>
                                <a:pt x="3" y="15"/>
                              </a:lnTo>
                              <a:lnTo>
                                <a:pt x="3" y="17"/>
                              </a:lnTo>
                              <a:lnTo>
                                <a:pt x="3" y="20"/>
                              </a:lnTo>
                              <a:lnTo>
                                <a:pt x="7" y="20"/>
                              </a:lnTo>
                              <a:lnTo>
                                <a:pt x="9" y="23"/>
                              </a:lnTo>
                              <a:lnTo>
                                <a:pt x="96" y="23"/>
                              </a:lnTo>
                              <a:lnTo>
                                <a:pt x="102" y="23"/>
                              </a:lnTo>
                              <a:lnTo>
                                <a:pt x="106" y="23"/>
                              </a:lnTo>
                              <a:lnTo>
                                <a:pt x="109" y="20"/>
                              </a:lnTo>
                              <a:lnTo>
                                <a:pt x="112" y="17"/>
                              </a:lnTo>
                              <a:lnTo>
                                <a:pt x="112" y="15"/>
                              </a:lnTo>
                              <a:lnTo>
                                <a:pt x="112" y="11"/>
                              </a:lnTo>
                              <a:lnTo>
                                <a:pt x="112" y="9"/>
                              </a:lnTo>
                              <a:lnTo>
                                <a:pt x="112" y="6"/>
                              </a:lnTo>
                              <a:lnTo>
                                <a:pt x="109" y="4"/>
                              </a:lnTo>
                              <a:lnTo>
                                <a:pt x="106" y="0"/>
                              </a:lnTo>
                              <a:lnTo>
                                <a:pt x="100"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447" name="Line 327"/>
                        <p:cNvSpPr>
                          <a:spLocks noChangeShapeType="1"/>
                        </p:cNvSpPr>
                        <p:nvPr/>
                      </p:nvSpPr>
                      <p:spPr bwMode="auto">
                        <a:xfrm>
                          <a:off x="3125" y="1471"/>
                          <a:ext cx="1" cy="1"/>
                        </a:xfrm>
                        <a:prstGeom prst="line">
                          <a:avLst/>
                        </a:prstGeom>
                        <a:noFill/>
                        <a:ln w="28575">
                          <a:solidFill>
                            <a:schemeClr val="tx1"/>
                          </a:solidFill>
                          <a:round/>
                          <a:headEnd/>
                          <a:tailEnd/>
                        </a:ln>
                      </p:spPr>
                      <p:txBody>
                        <a:bodyPr/>
                        <a:lstStyle/>
                        <a:p>
                          <a:endParaRPr lang="fr-CA"/>
                        </a:p>
                      </p:txBody>
                    </p:sp>
                    <p:sp>
                      <p:nvSpPr>
                        <p:cNvPr id="122448" name="Freeform 328"/>
                        <p:cNvSpPr>
                          <a:spLocks/>
                        </p:cNvSpPr>
                        <p:nvPr/>
                      </p:nvSpPr>
                      <p:spPr bwMode="auto">
                        <a:xfrm>
                          <a:off x="3125" y="1465"/>
                          <a:ext cx="6" cy="8"/>
                        </a:xfrm>
                        <a:custGeom>
                          <a:avLst/>
                          <a:gdLst>
                            <a:gd name="T0" fmla="*/ 0 w 25"/>
                            <a:gd name="T1" fmla="*/ 0 h 40"/>
                            <a:gd name="T2" fmla="*/ 0 w 25"/>
                            <a:gd name="T3" fmla="*/ 0 h 40"/>
                            <a:gd name="T4" fmla="*/ 0 w 25"/>
                            <a:gd name="T5" fmla="*/ 0 h 40"/>
                            <a:gd name="T6" fmla="*/ 0 w 25"/>
                            <a:gd name="T7" fmla="*/ 0 h 40"/>
                            <a:gd name="T8" fmla="*/ 0 w 25"/>
                            <a:gd name="T9" fmla="*/ 0 h 40"/>
                            <a:gd name="T10" fmla="*/ 0 w 25"/>
                            <a:gd name="T11" fmla="*/ 0 h 40"/>
                            <a:gd name="T12" fmla="*/ 0 w 25"/>
                            <a:gd name="T13" fmla="*/ 0 h 40"/>
                            <a:gd name="T14" fmla="*/ 0 w 25"/>
                            <a:gd name="T15" fmla="*/ 0 h 40"/>
                            <a:gd name="T16" fmla="*/ 0 w 25"/>
                            <a:gd name="T17" fmla="*/ 0 h 40"/>
                            <a:gd name="T18" fmla="*/ 0 w 25"/>
                            <a:gd name="T19" fmla="*/ 0 h 40"/>
                            <a:gd name="T20" fmla="*/ 0 w 25"/>
                            <a:gd name="T21" fmla="*/ 0 h 40"/>
                            <a:gd name="T22" fmla="*/ 0 w 25"/>
                            <a:gd name="T23" fmla="*/ 0 h 40"/>
                            <a:gd name="T24" fmla="*/ 0 w 25"/>
                            <a:gd name="T25" fmla="*/ 0 h 40"/>
                            <a:gd name="T26" fmla="*/ 0 w 25"/>
                            <a:gd name="T27" fmla="*/ 0 h 40"/>
                            <a:gd name="T28" fmla="*/ 0 w 25"/>
                            <a:gd name="T29" fmla="*/ 0 h 40"/>
                            <a:gd name="T30" fmla="*/ 0 w 25"/>
                            <a:gd name="T31" fmla="*/ 0 h 40"/>
                            <a:gd name="T32" fmla="*/ 0 w 25"/>
                            <a:gd name="T33" fmla="*/ 0 h 40"/>
                            <a:gd name="T34" fmla="*/ 0 w 25"/>
                            <a:gd name="T35" fmla="*/ 0 h 40"/>
                            <a:gd name="T36" fmla="*/ 0 w 25"/>
                            <a:gd name="T37" fmla="*/ 0 h 40"/>
                            <a:gd name="T38" fmla="*/ 0 w 25"/>
                            <a:gd name="T39" fmla="*/ 0 h 40"/>
                            <a:gd name="T40" fmla="*/ 0 w 25"/>
                            <a:gd name="T41" fmla="*/ 0 h 40"/>
                            <a:gd name="T42" fmla="*/ 0 w 25"/>
                            <a:gd name="T43" fmla="*/ 0 h 40"/>
                            <a:gd name="T44" fmla="*/ 0 w 25"/>
                            <a:gd name="T45" fmla="*/ 0 h 40"/>
                            <a:gd name="T46" fmla="*/ 0 w 25"/>
                            <a:gd name="T47" fmla="*/ 0 h 40"/>
                            <a:gd name="T48" fmla="*/ 0 w 25"/>
                            <a:gd name="T49" fmla="*/ 0 h 40"/>
                            <a:gd name="T50" fmla="*/ 0 w 25"/>
                            <a:gd name="T51" fmla="*/ 0 h 40"/>
                            <a:gd name="T52" fmla="*/ 0 w 25"/>
                            <a:gd name="T53" fmla="*/ 0 h 40"/>
                            <a:gd name="T54" fmla="*/ 0 w 25"/>
                            <a:gd name="T55" fmla="*/ 0 h 40"/>
                            <a:gd name="T56" fmla="*/ 0 w 25"/>
                            <a:gd name="T57" fmla="*/ 0 h 40"/>
                            <a:gd name="T58" fmla="*/ 0 w 25"/>
                            <a:gd name="T59" fmla="*/ 0 h 40"/>
                            <a:gd name="T60" fmla="*/ 0 w 25"/>
                            <a:gd name="T61" fmla="*/ 0 h 40"/>
                            <a:gd name="T62" fmla="*/ 0 w 25"/>
                            <a:gd name="T63" fmla="*/ 0 h 40"/>
                            <a:gd name="T64" fmla="*/ 0 w 25"/>
                            <a:gd name="T65" fmla="*/ 0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40"/>
                            <a:gd name="T101" fmla="*/ 25 w 25"/>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40">
                              <a:moveTo>
                                <a:pt x="0" y="28"/>
                              </a:moveTo>
                              <a:lnTo>
                                <a:pt x="0" y="32"/>
                              </a:lnTo>
                              <a:lnTo>
                                <a:pt x="2" y="32"/>
                              </a:lnTo>
                              <a:lnTo>
                                <a:pt x="2" y="34"/>
                              </a:lnTo>
                              <a:lnTo>
                                <a:pt x="2" y="37"/>
                              </a:lnTo>
                              <a:lnTo>
                                <a:pt x="6" y="37"/>
                              </a:lnTo>
                              <a:lnTo>
                                <a:pt x="9" y="40"/>
                              </a:lnTo>
                              <a:lnTo>
                                <a:pt x="13" y="40"/>
                              </a:lnTo>
                              <a:lnTo>
                                <a:pt x="15" y="40"/>
                              </a:lnTo>
                              <a:lnTo>
                                <a:pt x="19" y="40"/>
                              </a:lnTo>
                              <a:lnTo>
                                <a:pt x="22" y="37"/>
                              </a:lnTo>
                              <a:lnTo>
                                <a:pt x="25" y="34"/>
                              </a:lnTo>
                              <a:lnTo>
                                <a:pt x="25" y="32"/>
                              </a:lnTo>
                              <a:lnTo>
                                <a:pt x="25" y="17"/>
                              </a:lnTo>
                              <a:lnTo>
                                <a:pt x="25" y="9"/>
                              </a:lnTo>
                              <a:lnTo>
                                <a:pt x="25" y="6"/>
                              </a:lnTo>
                              <a:lnTo>
                                <a:pt x="22" y="4"/>
                              </a:lnTo>
                              <a:lnTo>
                                <a:pt x="19" y="4"/>
                              </a:lnTo>
                              <a:lnTo>
                                <a:pt x="15" y="0"/>
                              </a:lnTo>
                              <a:lnTo>
                                <a:pt x="13" y="0"/>
                              </a:lnTo>
                              <a:lnTo>
                                <a:pt x="9" y="4"/>
                              </a:lnTo>
                              <a:lnTo>
                                <a:pt x="6" y="4"/>
                              </a:lnTo>
                              <a:lnTo>
                                <a:pt x="2" y="4"/>
                              </a:lnTo>
                              <a:lnTo>
                                <a:pt x="2" y="6"/>
                              </a:lnTo>
                              <a:lnTo>
                                <a:pt x="2" y="9"/>
                              </a:lnTo>
                              <a:lnTo>
                                <a:pt x="0" y="15"/>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449" name="Line 329"/>
                        <p:cNvSpPr>
                          <a:spLocks noChangeShapeType="1"/>
                        </p:cNvSpPr>
                        <p:nvPr/>
                      </p:nvSpPr>
                      <p:spPr bwMode="auto">
                        <a:xfrm>
                          <a:off x="3128" y="1465"/>
                          <a:ext cx="1" cy="1"/>
                        </a:xfrm>
                        <a:prstGeom prst="line">
                          <a:avLst/>
                        </a:prstGeom>
                        <a:noFill/>
                        <a:ln w="28575">
                          <a:solidFill>
                            <a:schemeClr val="tx1"/>
                          </a:solidFill>
                          <a:round/>
                          <a:headEnd/>
                          <a:tailEnd/>
                        </a:ln>
                      </p:spPr>
                      <p:txBody>
                        <a:bodyPr/>
                        <a:lstStyle/>
                        <a:p>
                          <a:endParaRPr lang="fr-CA"/>
                        </a:p>
                      </p:txBody>
                    </p:sp>
                    <p:sp>
                      <p:nvSpPr>
                        <p:cNvPr id="122450" name="Freeform 330"/>
                        <p:cNvSpPr>
                          <a:spLocks/>
                        </p:cNvSpPr>
                        <p:nvPr/>
                      </p:nvSpPr>
                      <p:spPr bwMode="auto">
                        <a:xfrm>
                          <a:off x="3125" y="1465"/>
                          <a:ext cx="10" cy="5"/>
                        </a:xfrm>
                        <a:custGeom>
                          <a:avLst/>
                          <a:gdLst>
                            <a:gd name="T0" fmla="*/ 0 w 41"/>
                            <a:gd name="T1" fmla="*/ 0 h 23"/>
                            <a:gd name="T2" fmla="*/ 0 w 41"/>
                            <a:gd name="T3" fmla="*/ 0 h 23"/>
                            <a:gd name="T4" fmla="*/ 0 w 41"/>
                            <a:gd name="T5" fmla="*/ 0 h 23"/>
                            <a:gd name="T6" fmla="*/ 0 w 41"/>
                            <a:gd name="T7" fmla="*/ 0 h 23"/>
                            <a:gd name="T8" fmla="*/ 0 w 41"/>
                            <a:gd name="T9" fmla="*/ 0 h 23"/>
                            <a:gd name="T10" fmla="*/ 0 w 41"/>
                            <a:gd name="T11" fmla="*/ 0 h 23"/>
                            <a:gd name="T12" fmla="*/ 0 w 41"/>
                            <a:gd name="T13" fmla="*/ 0 h 23"/>
                            <a:gd name="T14" fmla="*/ 0 w 41"/>
                            <a:gd name="T15" fmla="*/ 0 h 23"/>
                            <a:gd name="T16" fmla="*/ 0 w 41"/>
                            <a:gd name="T17" fmla="*/ 0 h 23"/>
                            <a:gd name="T18" fmla="*/ 0 w 41"/>
                            <a:gd name="T19" fmla="*/ 0 h 23"/>
                            <a:gd name="T20" fmla="*/ 0 w 41"/>
                            <a:gd name="T21" fmla="*/ 0 h 23"/>
                            <a:gd name="T22" fmla="*/ 0 w 41"/>
                            <a:gd name="T23" fmla="*/ 0 h 23"/>
                            <a:gd name="T24" fmla="*/ 0 w 41"/>
                            <a:gd name="T25" fmla="*/ 0 h 23"/>
                            <a:gd name="T26" fmla="*/ 0 w 41"/>
                            <a:gd name="T27" fmla="*/ 0 h 23"/>
                            <a:gd name="T28" fmla="*/ 0 w 41"/>
                            <a:gd name="T29" fmla="*/ 0 h 23"/>
                            <a:gd name="T30" fmla="*/ 0 w 41"/>
                            <a:gd name="T31" fmla="*/ 0 h 23"/>
                            <a:gd name="T32" fmla="*/ 0 w 41"/>
                            <a:gd name="T33" fmla="*/ 0 h 23"/>
                            <a:gd name="T34" fmla="*/ 0 w 41"/>
                            <a:gd name="T35" fmla="*/ 0 h 23"/>
                            <a:gd name="T36" fmla="*/ 0 w 41"/>
                            <a:gd name="T37" fmla="*/ 0 h 23"/>
                            <a:gd name="T38" fmla="*/ 0 w 41"/>
                            <a:gd name="T39" fmla="*/ 0 h 23"/>
                            <a:gd name="T40" fmla="*/ 0 w 41"/>
                            <a:gd name="T41" fmla="*/ 0 h 23"/>
                            <a:gd name="T42" fmla="*/ 0 w 41"/>
                            <a:gd name="T43" fmla="*/ 0 h 23"/>
                            <a:gd name="T44" fmla="*/ 0 w 41"/>
                            <a:gd name="T45" fmla="*/ 0 h 23"/>
                            <a:gd name="T46" fmla="*/ 0 w 41"/>
                            <a:gd name="T47" fmla="*/ 0 h 23"/>
                            <a:gd name="T48" fmla="*/ 0 w 41"/>
                            <a:gd name="T49" fmla="*/ 0 h 23"/>
                            <a:gd name="T50" fmla="*/ 0 w 41"/>
                            <a:gd name="T51" fmla="*/ 0 h 23"/>
                            <a:gd name="T52" fmla="*/ 0 w 41"/>
                            <a:gd name="T53" fmla="*/ 0 h 23"/>
                            <a:gd name="T54" fmla="*/ 0 w 41"/>
                            <a:gd name="T55" fmla="*/ 0 h 23"/>
                            <a:gd name="T56" fmla="*/ 0 w 41"/>
                            <a:gd name="T57" fmla="*/ 0 h 23"/>
                            <a:gd name="T58" fmla="*/ 0 w 41"/>
                            <a:gd name="T59" fmla="*/ 0 h 23"/>
                            <a:gd name="T60" fmla="*/ 0 w 41"/>
                            <a:gd name="T61" fmla="*/ 0 h 23"/>
                            <a:gd name="T62" fmla="*/ 0 w 41"/>
                            <a:gd name="T63" fmla="*/ 0 h 23"/>
                            <a:gd name="T64" fmla="*/ 0 w 41"/>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3"/>
                            <a:gd name="T101" fmla="*/ 41 w 41"/>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3">
                              <a:moveTo>
                                <a:pt x="13" y="0"/>
                              </a:moveTo>
                              <a:lnTo>
                                <a:pt x="13" y="0"/>
                              </a:lnTo>
                              <a:lnTo>
                                <a:pt x="9" y="4"/>
                              </a:lnTo>
                              <a:lnTo>
                                <a:pt x="6" y="4"/>
                              </a:lnTo>
                              <a:lnTo>
                                <a:pt x="2" y="4"/>
                              </a:lnTo>
                              <a:lnTo>
                                <a:pt x="2" y="6"/>
                              </a:lnTo>
                              <a:lnTo>
                                <a:pt x="2" y="9"/>
                              </a:lnTo>
                              <a:lnTo>
                                <a:pt x="0" y="9"/>
                              </a:lnTo>
                              <a:lnTo>
                                <a:pt x="0" y="12"/>
                              </a:lnTo>
                              <a:lnTo>
                                <a:pt x="0" y="15"/>
                              </a:lnTo>
                              <a:lnTo>
                                <a:pt x="2" y="17"/>
                              </a:lnTo>
                              <a:lnTo>
                                <a:pt x="2" y="21"/>
                              </a:lnTo>
                              <a:lnTo>
                                <a:pt x="6" y="23"/>
                              </a:lnTo>
                              <a:lnTo>
                                <a:pt x="9" y="23"/>
                              </a:lnTo>
                              <a:lnTo>
                                <a:pt x="13" y="23"/>
                              </a:lnTo>
                              <a:lnTo>
                                <a:pt x="25" y="23"/>
                              </a:lnTo>
                              <a:lnTo>
                                <a:pt x="32" y="23"/>
                              </a:lnTo>
                              <a:lnTo>
                                <a:pt x="34" y="23"/>
                              </a:lnTo>
                              <a:lnTo>
                                <a:pt x="37" y="21"/>
                              </a:lnTo>
                              <a:lnTo>
                                <a:pt x="37" y="17"/>
                              </a:lnTo>
                              <a:lnTo>
                                <a:pt x="41" y="17"/>
                              </a:lnTo>
                              <a:lnTo>
                                <a:pt x="41" y="15"/>
                              </a:lnTo>
                              <a:lnTo>
                                <a:pt x="41" y="12"/>
                              </a:lnTo>
                              <a:lnTo>
                                <a:pt x="41" y="9"/>
                              </a:lnTo>
                              <a:lnTo>
                                <a:pt x="37" y="6"/>
                              </a:lnTo>
                              <a:lnTo>
                                <a:pt x="37" y="4"/>
                              </a:lnTo>
                              <a:lnTo>
                                <a:pt x="34" y="4"/>
                              </a:lnTo>
                              <a:lnTo>
                                <a:pt x="32" y="4"/>
                              </a:lnTo>
                              <a:lnTo>
                                <a:pt x="25"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451" name="Line 331"/>
                        <p:cNvSpPr>
                          <a:spLocks noChangeShapeType="1"/>
                        </p:cNvSpPr>
                        <p:nvPr/>
                      </p:nvSpPr>
                      <p:spPr bwMode="auto">
                        <a:xfrm>
                          <a:off x="3129" y="1468"/>
                          <a:ext cx="1" cy="1"/>
                        </a:xfrm>
                        <a:prstGeom prst="line">
                          <a:avLst/>
                        </a:prstGeom>
                        <a:noFill/>
                        <a:ln w="28575">
                          <a:solidFill>
                            <a:schemeClr val="tx1"/>
                          </a:solidFill>
                          <a:round/>
                          <a:headEnd/>
                          <a:tailEnd/>
                        </a:ln>
                      </p:spPr>
                      <p:txBody>
                        <a:bodyPr/>
                        <a:lstStyle/>
                        <a:p>
                          <a:endParaRPr lang="fr-CA"/>
                        </a:p>
                      </p:txBody>
                    </p:sp>
                    <p:sp>
                      <p:nvSpPr>
                        <p:cNvPr id="122452" name="Freeform 332"/>
                        <p:cNvSpPr>
                          <a:spLocks/>
                        </p:cNvSpPr>
                        <p:nvPr/>
                      </p:nvSpPr>
                      <p:spPr bwMode="auto">
                        <a:xfrm>
                          <a:off x="3129" y="1463"/>
                          <a:ext cx="6" cy="7"/>
                        </a:xfrm>
                        <a:custGeom>
                          <a:avLst/>
                          <a:gdLst>
                            <a:gd name="T0" fmla="*/ 0 w 26"/>
                            <a:gd name="T1" fmla="*/ 0 h 36"/>
                            <a:gd name="T2" fmla="*/ 0 w 26"/>
                            <a:gd name="T3" fmla="*/ 0 h 36"/>
                            <a:gd name="T4" fmla="*/ 0 w 26"/>
                            <a:gd name="T5" fmla="*/ 0 h 36"/>
                            <a:gd name="T6" fmla="*/ 0 w 26"/>
                            <a:gd name="T7" fmla="*/ 0 h 36"/>
                            <a:gd name="T8" fmla="*/ 0 w 26"/>
                            <a:gd name="T9" fmla="*/ 0 h 36"/>
                            <a:gd name="T10" fmla="*/ 0 w 26"/>
                            <a:gd name="T11" fmla="*/ 0 h 36"/>
                            <a:gd name="T12" fmla="*/ 0 w 26"/>
                            <a:gd name="T13" fmla="*/ 0 h 36"/>
                            <a:gd name="T14" fmla="*/ 0 w 26"/>
                            <a:gd name="T15" fmla="*/ 0 h 36"/>
                            <a:gd name="T16" fmla="*/ 0 w 26"/>
                            <a:gd name="T17" fmla="*/ 0 h 36"/>
                            <a:gd name="T18" fmla="*/ 0 w 26"/>
                            <a:gd name="T19" fmla="*/ 0 h 36"/>
                            <a:gd name="T20" fmla="*/ 0 w 26"/>
                            <a:gd name="T21" fmla="*/ 0 h 36"/>
                            <a:gd name="T22" fmla="*/ 0 w 26"/>
                            <a:gd name="T23" fmla="*/ 0 h 36"/>
                            <a:gd name="T24" fmla="*/ 0 w 26"/>
                            <a:gd name="T25" fmla="*/ 0 h 36"/>
                            <a:gd name="T26" fmla="*/ 0 w 26"/>
                            <a:gd name="T27" fmla="*/ 0 h 36"/>
                            <a:gd name="T28" fmla="*/ 0 w 26"/>
                            <a:gd name="T29" fmla="*/ 0 h 36"/>
                            <a:gd name="T30" fmla="*/ 0 w 26"/>
                            <a:gd name="T31" fmla="*/ 0 h 36"/>
                            <a:gd name="T32" fmla="*/ 0 w 26"/>
                            <a:gd name="T33" fmla="*/ 0 h 36"/>
                            <a:gd name="T34" fmla="*/ 0 w 26"/>
                            <a:gd name="T35" fmla="*/ 0 h 36"/>
                            <a:gd name="T36" fmla="*/ 0 w 26"/>
                            <a:gd name="T37" fmla="*/ 0 h 36"/>
                            <a:gd name="T38" fmla="*/ 0 w 26"/>
                            <a:gd name="T39" fmla="*/ 0 h 36"/>
                            <a:gd name="T40" fmla="*/ 0 w 26"/>
                            <a:gd name="T41" fmla="*/ 0 h 36"/>
                            <a:gd name="T42" fmla="*/ 0 w 26"/>
                            <a:gd name="T43" fmla="*/ 0 h 36"/>
                            <a:gd name="T44" fmla="*/ 0 w 26"/>
                            <a:gd name="T45" fmla="*/ 0 h 36"/>
                            <a:gd name="T46" fmla="*/ 0 w 26"/>
                            <a:gd name="T47" fmla="*/ 0 h 36"/>
                            <a:gd name="T48" fmla="*/ 0 w 26"/>
                            <a:gd name="T49" fmla="*/ 0 h 36"/>
                            <a:gd name="T50" fmla="*/ 0 w 26"/>
                            <a:gd name="T51" fmla="*/ 0 h 36"/>
                            <a:gd name="T52" fmla="*/ 0 w 26"/>
                            <a:gd name="T53" fmla="*/ 0 h 36"/>
                            <a:gd name="T54" fmla="*/ 0 w 26"/>
                            <a:gd name="T55" fmla="*/ 0 h 36"/>
                            <a:gd name="T56" fmla="*/ 0 w 26"/>
                            <a:gd name="T57" fmla="*/ 0 h 36"/>
                            <a:gd name="T58" fmla="*/ 0 w 26"/>
                            <a:gd name="T59" fmla="*/ 0 h 36"/>
                            <a:gd name="T60" fmla="*/ 0 w 26"/>
                            <a:gd name="T61" fmla="*/ 0 h 36"/>
                            <a:gd name="T62" fmla="*/ 0 w 26"/>
                            <a:gd name="T63" fmla="*/ 0 h 36"/>
                            <a:gd name="T64" fmla="*/ 0 w 26"/>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6"/>
                            <a:gd name="T101" fmla="*/ 26 w 26"/>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6">
                              <a:moveTo>
                                <a:pt x="0" y="25"/>
                              </a:moveTo>
                              <a:lnTo>
                                <a:pt x="0" y="28"/>
                              </a:lnTo>
                              <a:lnTo>
                                <a:pt x="0" y="30"/>
                              </a:lnTo>
                              <a:lnTo>
                                <a:pt x="4" y="30"/>
                              </a:lnTo>
                              <a:lnTo>
                                <a:pt x="4" y="34"/>
                              </a:lnTo>
                              <a:lnTo>
                                <a:pt x="7" y="36"/>
                              </a:lnTo>
                              <a:lnTo>
                                <a:pt x="10" y="36"/>
                              </a:lnTo>
                              <a:lnTo>
                                <a:pt x="13" y="36"/>
                              </a:lnTo>
                              <a:lnTo>
                                <a:pt x="17" y="36"/>
                              </a:lnTo>
                              <a:lnTo>
                                <a:pt x="19" y="36"/>
                              </a:lnTo>
                              <a:lnTo>
                                <a:pt x="22" y="34"/>
                              </a:lnTo>
                              <a:lnTo>
                                <a:pt x="22" y="30"/>
                              </a:lnTo>
                              <a:lnTo>
                                <a:pt x="26" y="30"/>
                              </a:lnTo>
                              <a:lnTo>
                                <a:pt x="26" y="28"/>
                              </a:lnTo>
                              <a:lnTo>
                                <a:pt x="26" y="13"/>
                              </a:lnTo>
                              <a:lnTo>
                                <a:pt x="26" y="8"/>
                              </a:lnTo>
                              <a:lnTo>
                                <a:pt x="26" y="5"/>
                              </a:lnTo>
                              <a:lnTo>
                                <a:pt x="22" y="2"/>
                              </a:lnTo>
                              <a:lnTo>
                                <a:pt x="19" y="0"/>
                              </a:lnTo>
                              <a:lnTo>
                                <a:pt x="17" y="0"/>
                              </a:lnTo>
                              <a:lnTo>
                                <a:pt x="13" y="0"/>
                              </a:lnTo>
                              <a:lnTo>
                                <a:pt x="10" y="0"/>
                              </a:lnTo>
                              <a:lnTo>
                                <a:pt x="7" y="0"/>
                              </a:lnTo>
                              <a:lnTo>
                                <a:pt x="4" y="2"/>
                              </a:lnTo>
                              <a:lnTo>
                                <a:pt x="0" y="5"/>
                              </a:lnTo>
                              <a:lnTo>
                                <a:pt x="0" y="11"/>
                              </a:lnTo>
                              <a:lnTo>
                                <a:pt x="0" y="25"/>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453" name="Line 333"/>
                        <p:cNvSpPr>
                          <a:spLocks noChangeShapeType="1"/>
                        </p:cNvSpPr>
                        <p:nvPr/>
                      </p:nvSpPr>
                      <p:spPr bwMode="auto">
                        <a:xfrm>
                          <a:off x="3132" y="1463"/>
                          <a:ext cx="1" cy="1"/>
                        </a:xfrm>
                        <a:prstGeom prst="line">
                          <a:avLst/>
                        </a:prstGeom>
                        <a:noFill/>
                        <a:ln w="28575">
                          <a:solidFill>
                            <a:schemeClr val="tx1"/>
                          </a:solidFill>
                          <a:round/>
                          <a:headEnd/>
                          <a:tailEnd/>
                        </a:ln>
                      </p:spPr>
                      <p:txBody>
                        <a:bodyPr/>
                        <a:lstStyle/>
                        <a:p>
                          <a:endParaRPr lang="fr-CA"/>
                        </a:p>
                      </p:txBody>
                    </p:sp>
                    <p:sp>
                      <p:nvSpPr>
                        <p:cNvPr id="122454" name="Freeform 334"/>
                        <p:cNvSpPr>
                          <a:spLocks/>
                        </p:cNvSpPr>
                        <p:nvPr/>
                      </p:nvSpPr>
                      <p:spPr bwMode="auto">
                        <a:xfrm>
                          <a:off x="3129" y="1463"/>
                          <a:ext cx="17" cy="4"/>
                        </a:xfrm>
                        <a:custGeom>
                          <a:avLst/>
                          <a:gdLst>
                            <a:gd name="T0" fmla="*/ 0 w 67"/>
                            <a:gd name="T1" fmla="*/ 0 h 19"/>
                            <a:gd name="T2" fmla="*/ 0 w 67"/>
                            <a:gd name="T3" fmla="*/ 0 h 19"/>
                            <a:gd name="T4" fmla="*/ 0 w 67"/>
                            <a:gd name="T5" fmla="*/ 0 h 19"/>
                            <a:gd name="T6" fmla="*/ 0 w 67"/>
                            <a:gd name="T7" fmla="*/ 0 h 19"/>
                            <a:gd name="T8" fmla="*/ 0 w 67"/>
                            <a:gd name="T9" fmla="*/ 0 h 19"/>
                            <a:gd name="T10" fmla="*/ 0 w 67"/>
                            <a:gd name="T11" fmla="*/ 0 h 19"/>
                            <a:gd name="T12" fmla="*/ 0 w 67"/>
                            <a:gd name="T13" fmla="*/ 0 h 19"/>
                            <a:gd name="T14" fmla="*/ 0 w 67"/>
                            <a:gd name="T15" fmla="*/ 0 h 19"/>
                            <a:gd name="T16" fmla="*/ 0 w 67"/>
                            <a:gd name="T17" fmla="*/ 0 h 19"/>
                            <a:gd name="T18" fmla="*/ 0 w 67"/>
                            <a:gd name="T19" fmla="*/ 0 h 19"/>
                            <a:gd name="T20" fmla="*/ 0 w 67"/>
                            <a:gd name="T21" fmla="*/ 0 h 19"/>
                            <a:gd name="T22" fmla="*/ 0 w 67"/>
                            <a:gd name="T23" fmla="*/ 0 h 19"/>
                            <a:gd name="T24" fmla="*/ 0 w 67"/>
                            <a:gd name="T25" fmla="*/ 0 h 19"/>
                            <a:gd name="T26" fmla="*/ 0 w 67"/>
                            <a:gd name="T27" fmla="*/ 0 h 19"/>
                            <a:gd name="T28" fmla="*/ 0 w 67"/>
                            <a:gd name="T29" fmla="*/ 0 h 19"/>
                            <a:gd name="T30" fmla="*/ 0 w 67"/>
                            <a:gd name="T31" fmla="*/ 0 h 19"/>
                            <a:gd name="T32" fmla="*/ 0 w 67"/>
                            <a:gd name="T33" fmla="*/ 0 h 19"/>
                            <a:gd name="T34" fmla="*/ 0 w 67"/>
                            <a:gd name="T35" fmla="*/ 0 h 19"/>
                            <a:gd name="T36" fmla="*/ 0 w 67"/>
                            <a:gd name="T37" fmla="*/ 0 h 19"/>
                            <a:gd name="T38" fmla="*/ 0 w 67"/>
                            <a:gd name="T39" fmla="*/ 0 h 19"/>
                            <a:gd name="T40" fmla="*/ 0 w 67"/>
                            <a:gd name="T41" fmla="*/ 0 h 19"/>
                            <a:gd name="T42" fmla="*/ 0 w 67"/>
                            <a:gd name="T43" fmla="*/ 0 h 19"/>
                            <a:gd name="T44" fmla="*/ 0 w 67"/>
                            <a:gd name="T45" fmla="*/ 0 h 19"/>
                            <a:gd name="T46" fmla="*/ 0 w 67"/>
                            <a:gd name="T47" fmla="*/ 0 h 19"/>
                            <a:gd name="T48" fmla="*/ 0 w 67"/>
                            <a:gd name="T49" fmla="*/ 0 h 19"/>
                            <a:gd name="T50" fmla="*/ 0 w 67"/>
                            <a:gd name="T51" fmla="*/ 0 h 19"/>
                            <a:gd name="T52" fmla="*/ 0 w 67"/>
                            <a:gd name="T53" fmla="*/ 0 h 19"/>
                            <a:gd name="T54" fmla="*/ 0 w 67"/>
                            <a:gd name="T55" fmla="*/ 0 h 19"/>
                            <a:gd name="T56" fmla="*/ 0 w 67"/>
                            <a:gd name="T57" fmla="*/ 0 h 19"/>
                            <a:gd name="T58" fmla="*/ 0 w 67"/>
                            <a:gd name="T59" fmla="*/ 0 h 19"/>
                            <a:gd name="T60" fmla="*/ 0 w 67"/>
                            <a:gd name="T61" fmla="*/ 0 h 19"/>
                            <a:gd name="T62" fmla="*/ 0 w 67"/>
                            <a:gd name="T63" fmla="*/ 0 h 19"/>
                            <a:gd name="T64" fmla="*/ 0 w 67"/>
                            <a:gd name="T65" fmla="*/ 0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19"/>
                            <a:gd name="T101" fmla="*/ 67 w 67"/>
                            <a:gd name="T102" fmla="*/ 19 h 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19">
                              <a:moveTo>
                                <a:pt x="13" y="0"/>
                              </a:moveTo>
                              <a:lnTo>
                                <a:pt x="10" y="0"/>
                              </a:lnTo>
                              <a:lnTo>
                                <a:pt x="7" y="0"/>
                              </a:lnTo>
                              <a:lnTo>
                                <a:pt x="4" y="2"/>
                              </a:lnTo>
                              <a:lnTo>
                                <a:pt x="0" y="5"/>
                              </a:lnTo>
                              <a:lnTo>
                                <a:pt x="0" y="8"/>
                              </a:lnTo>
                              <a:lnTo>
                                <a:pt x="0" y="11"/>
                              </a:lnTo>
                              <a:lnTo>
                                <a:pt x="0" y="13"/>
                              </a:lnTo>
                              <a:lnTo>
                                <a:pt x="4" y="17"/>
                              </a:lnTo>
                              <a:lnTo>
                                <a:pt x="7" y="19"/>
                              </a:lnTo>
                              <a:lnTo>
                                <a:pt x="10" y="19"/>
                              </a:lnTo>
                              <a:lnTo>
                                <a:pt x="52" y="19"/>
                              </a:lnTo>
                              <a:lnTo>
                                <a:pt x="58" y="19"/>
                              </a:lnTo>
                              <a:lnTo>
                                <a:pt x="61" y="19"/>
                              </a:lnTo>
                              <a:lnTo>
                                <a:pt x="65" y="19"/>
                              </a:lnTo>
                              <a:lnTo>
                                <a:pt x="65" y="17"/>
                              </a:lnTo>
                              <a:lnTo>
                                <a:pt x="67" y="17"/>
                              </a:lnTo>
                              <a:lnTo>
                                <a:pt x="67" y="13"/>
                              </a:lnTo>
                              <a:lnTo>
                                <a:pt x="67" y="11"/>
                              </a:lnTo>
                              <a:lnTo>
                                <a:pt x="67" y="8"/>
                              </a:lnTo>
                              <a:lnTo>
                                <a:pt x="67" y="5"/>
                              </a:lnTo>
                              <a:lnTo>
                                <a:pt x="67" y="2"/>
                              </a:lnTo>
                              <a:lnTo>
                                <a:pt x="65" y="2"/>
                              </a:lnTo>
                              <a:lnTo>
                                <a:pt x="65" y="0"/>
                              </a:lnTo>
                              <a:lnTo>
                                <a:pt x="61" y="0"/>
                              </a:lnTo>
                              <a:lnTo>
                                <a:pt x="54"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455" name="Line 335"/>
                        <p:cNvSpPr>
                          <a:spLocks noChangeShapeType="1"/>
                        </p:cNvSpPr>
                        <p:nvPr/>
                      </p:nvSpPr>
                      <p:spPr bwMode="auto">
                        <a:xfrm>
                          <a:off x="3139" y="1465"/>
                          <a:ext cx="1" cy="1"/>
                        </a:xfrm>
                        <a:prstGeom prst="line">
                          <a:avLst/>
                        </a:prstGeom>
                        <a:noFill/>
                        <a:ln w="28575">
                          <a:solidFill>
                            <a:schemeClr val="tx1"/>
                          </a:solidFill>
                          <a:round/>
                          <a:headEnd/>
                          <a:tailEnd/>
                        </a:ln>
                      </p:spPr>
                      <p:txBody>
                        <a:bodyPr/>
                        <a:lstStyle/>
                        <a:p>
                          <a:endParaRPr lang="fr-CA"/>
                        </a:p>
                      </p:txBody>
                    </p:sp>
                    <p:sp>
                      <p:nvSpPr>
                        <p:cNvPr id="122456" name="Freeform 336"/>
                        <p:cNvSpPr>
                          <a:spLocks/>
                        </p:cNvSpPr>
                        <p:nvPr/>
                      </p:nvSpPr>
                      <p:spPr bwMode="auto">
                        <a:xfrm>
                          <a:off x="3139" y="1459"/>
                          <a:ext cx="7" cy="8"/>
                        </a:xfrm>
                        <a:custGeom>
                          <a:avLst/>
                          <a:gdLst>
                            <a:gd name="T0" fmla="*/ 0 w 26"/>
                            <a:gd name="T1" fmla="*/ 0 h 39"/>
                            <a:gd name="T2" fmla="*/ 0 w 26"/>
                            <a:gd name="T3" fmla="*/ 0 h 39"/>
                            <a:gd name="T4" fmla="*/ 0 w 26"/>
                            <a:gd name="T5" fmla="*/ 0 h 39"/>
                            <a:gd name="T6" fmla="*/ 0 w 26"/>
                            <a:gd name="T7" fmla="*/ 0 h 39"/>
                            <a:gd name="T8" fmla="*/ 0 w 26"/>
                            <a:gd name="T9" fmla="*/ 0 h 39"/>
                            <a:gd name="T10" fmla="*/ 0 w 26"/>
                            <a:gd name="T11" fmla="*/ 0 h 39"/>
                            <a:gd name="T12" fmla="*/ 0 w 26"/>
                            <a:gd name="T13" fmla="*/ 0 h 39"/>
                            <a:gd name="T14" fmla="*/ 0 w 26"/>
                            <a:gd name="T15" fmla="*/ 0 h 39"/>
                            <a:gd name="T16" fmla="*/ 0 w 26"/>
                            <a:gd name="T17" fmla="*/ 0 h 39"/>
                            <a:gd name="T18" fmla="*/ 0 w 26"/>
                            <a:gd name="T19" fmla="*/ 0 h 39"/>
                            <a:gd name="T20" fmla="*/ 0 w 26"/>
                            <a:gd name="T21" fmla="*/ 0 h 39"/>
                            <a:gd name="T22" fmla="*/ 0 w 26"/>
                            <a:gd name="T23" fmla="*/ 0 h 39"/>
                            <a:gd name="T24" fmla="*/ 0 w 26"/>
                            <a:gd name="T25" fmla="*/ 0 h 39"/>
                            <a:gd name="T26" fmla="*/ 0 w 26"/>
                            <a:gd name="T27" fmla="*/ 0 h 39"/>
                            <a:gd name="T28" fmla="*/ 0 w 26"/>
                            <a:gd name="T29" fmla="*/ 0 h 39"/>
                            <a:gd name="T30" fmla="*/ 0 w 26"/>
                            <a:gd name="T31" fmla="*/ 0 h 39"/>
                            <a:gd name="T32" fmla="*/ 0 w 26"/>
                            <a:gd name="T33" fmla="*/ 0 h 39"/>
                            <a:gd name="T34" fmla="*/ 0 w 26"/>
                            <a:gd name="T35" fmla="*/ 0 h 39"/>
                            <a:gd name="T36" fmla="*/ 0 w 26"/>
                            <a:gd name="T37" fmla="*/ 0 h 39"/>
                            <a:gd name="T38" fmla="*/ 0 w 26"/>
                            <a:gd name="T39" fmla="*/ 0 h 39"/>
                            <a:gd name="T40" fmla="*/ 0 w 26"/>
                            <a:gd name="T41" fmla="*/ 0 h 39"/>
                            <a:gd name="T42" fmla="*/ 0 w 26"/>
                            <a:gd name="T43" fmla="*/ 0 h 39"/>
                            <a:gd name="T44" fmla="*/ 0 w 26"/>
                            <a:gd name="T45" fmla="*/ 0 h 39"/>
                            <a:gd name="T46" fmla="*/ 0 w 26"/>
                            <a:gd name="T47" fmla="*/ 0 h 39"/>
                            <a:gd name="T48" fmla="*/ 0 w 26"/>
                            <a:gd name="T49" fmla="*/ 0 h 39"/>
                            <a:gd name="T50" fmla="*/ 0 w 26"/>
                            <a:gd name="T51" fmla="*/ 0 h 39"/>
                            <a:gd name="T52" fmla="*/ 0 w 26"/>
                            <a:gd name="T53" fmla="*/ 0 h 39"/>
                            <a:gd name="T54" fmla="*/ 0 w 26"/>
                            <a:gd name="T55" fmla="*/ 0 h 39"/>
                            <a:gd name="T56" fmla="*/ 0 w 26"/>
                            <a:gd name="T57" fmla="*/ 0 h 39"/>
                            <a:gd name="T58" fmla="*/ 0 w 26"/>
                            <a:gd name="T59" fmla="*/ 0 h 39"/>
                            <a:gd name="T60" fmla="*/ 0 w 26"/>
                            <a:gd name="T61" fmla="*/ 0 h 39"/>
                            <a:gd name="T62" fmla="*/ 0 w 26"/>
                            <a:gd name="T63" fmla="*/ 0 h 39"/>
                            <a:gd name="T64" fmla="*/ 0 w 26"/>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9"/>
                            <a:gd name="T101" fmla="*/ 26 w 26"/>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9">
                              <a:moveTo>
                                <a:pt x="0" y="28"/>
                              </a:moveTo>
                              <a:lnTo>
                                <a:pt x="0" y="28"/>
                              </a:lnTo>
                              <a:lnTo>
                                <a:pt x="4" y="30"/>
                              </a:lnTo>
                              <a:lnTo>
                                <a:pt x="4" y="34"/>
                              </a:lnTo>
                              <a:lnTo>
                                <a:pt x="7" y="34"/>
                              </a:lnTo>
                              <a:lnTo>
                                <a:pt x="7" y="36"/>
                              </a:lnTo>
                              <a:lnTo>
                                <a:pt x="11" y="36"/>
                              </a:lnTo>
                              <a:lnTo>
                                <a:pt x="13" y="36"/>
                              </a:lnTo>
                              <a:lnTo>
                                <a:pt x="13" y="39"/>
                              </a:lnTo>
                              <a:lnTo>
                                <a:pt x="17" y="36"/>
                              </a:lnTo>
                              <a:lnTo>
                                <a:pt x="20" y="36"/>
                              </a:lnTo>
                              <a:lnTo>
                                <a:pt x="24" y="36"/>
                              </a:lnTo>
                              <a:lnTo>
                                <a:pt x="24" y="34"/>
                              </a:lnTo>
                              <a:lnTo>
                                <a:pt x="26" y="34"/>
                              </a:lnTo>
                              <a:lnTo>
                                <a:pt x="26" y="30"/>
                              </a:lnTo>
                              <a:lnTo>
                                <a:pt x="26" y="28"/>
                              </a:lnTo>
                              <a:lnTo>
                                <a:pt x="26" y="14"/>
                              </a:lnTo>
                              <a:lnTo>
                                <a:pt x="26" y="9"/>
                              </a:lnTo>
                              <a:lnTo>
                                <a:pt x="26" y="5"/>
                              </a:lnTo>
                              <a:lnTo>
                                <a:pt x="24" y="3"/>
                              </a:lnTo>
                              <a:lnTo>
                                <a:pt x="20" y="0"/>
                              </a:lnTo>
                              <a:lnTo>
                                <a:pt x="17" y="0"/>
                              </a:lnTo>
                              <a:lnTo>
                                <a:pt x="13" y="0"/>
                              </a:lnTo>
                              <a:lnTo>
                                <a:pt x="11" y="0"/>
                              </a:lnTo>
                              <a:lnTo>
                                <a:pt x="7" y="3"/>
                              </a:lnTo>
                              <a:lnTo>
                                <a:pt x="4" y="5"/>
                              </a:lnTo>
                              <a:lnTo>
                                <a:pt x="0" y="14"/>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457" name="Line 337"/>
                        <p:cNvSpPr>
                          <a:spLocks noChangeShapeType="1"/>
                        </p:cNvSpPr>
                        <p:nvPr/>
                      </p:nvSpPr>
                      <p:spPr bwMode="auto">
                        <a:xfrm>
                          <a:off x="3142" y="1459"/>
                          <a:ext cx="1" cy="1"/>
                        </a:xfrm>
                        <a:prstGeom prst="line">
                          <a:avLst/>
                        </a:prstGeom>
                        <a:noFill/>
                        <a:ln w="28575">
                          <a:solidFill>
                            <a:schemeClr val="tx1"/>
                          </a:solidFill>
                          <a:round/>
                          <a:headEnd/>
                          <a:tailEnd/>
                        </a:ln>
                      </p:spPr>
                      <p:txBody>
                        <a:bodyPr/>
                        <a:lstStyle/>
                        <a:p>
                          <a:endParaRPr lang="fr-CA"/>
                        </a:p>
                      </p:txBody>
                    </p:sp>
                    <p:sp>
                      <p:nvSpPr>
                        <p:cNvPr id="122458" name="Freeform 338"/>
                        <p:cNvSpPr>
                          <a:spLocks/>
                        </p:cNvSpPr>
                        <p:nvPr/>
                      </p:nvSpPr>
                      <p:spPr bwMode="auto">
                        <a:xfrm>
                          <a:off x="3139" y="1459"/>
                          <a:ext cx="14" cy="5"/>
                        </a:xfrm>
                        <a:custGeom>
                          <a:avLst/>
                          <a:gdLst>
                            <a:gd name="T0" fmla="*/ 0 w 56"/>
                            <a:gd name="T1" fmla="*/ 0 h 22"/>
                            <a:gd name="T2" fmla="*/ 0 w 56"/>
                            <a:gd name="T3" fmla="*/ 0 h 22"/>
                            <a:gd name="T4" fmla="*/ 0 w 56"/>
                            <a:gd name="T5" fmla="*/ 0 h 22"/>
                            <a:gd name="T6" fmla="*/ 0 w 56"/>
                            <a:gd name="T7" fmla="*/ 0 h 22"/>
                            <a:gd name="T8" fmla="*/ 0 w 56"/>
                            <a:gd name="T9" fmla="*/ 0 h 22"/>
                            <a:gd name="T10" fmla="*/ 0 w 56"/>
                            <a:gd name="T11" fmla="*/ 0 h 22"/>
                            <a:gd name="T12" fmla="*/ 0 w 56"/>
                            <a:gd name="T13" fmla="*/ 0 h 22"/>
                            <a:gd name="T14" fmla="*/ 0 w 56"/>
                            <a:gd name="T15" fmla="*/ 0 h 22"/>
                            <a:gd name="T16" fmla="*/ 0 w 56"/>
                            <a:gd name="T17" fmla="*/ 0 h 22"/>
                            <a:gd name="T18" fmla="*/ 0 w 56"/>
                            <a:gd name="T19" fmla="*/ 0 h 22"/>
                            <a:gd name="T20" fmla="*/ 0 w 56"/>
                            <a:gd name="T21" fmla="*/ 0 h 22"/>
                            <a:gd name="T22" fmla="*/ 0 w 56"/>
                            <a:gd name="T23" fmla="*/ 0 h 22"/>
                            <a:gd name="T24" fmla="*/ 0 w 56"/>
                            <a:gd name="T25" fmla="*/ 0 h 22"/>
                            <a:gd name="T26" fmla="*/ 0 w 56"/>
                            <a:gd name="T27" fmla="*/ 0 h 22"/>
                            <a:gd name="T28" fmla="*/ 0 w 56"/>
                            <a:gd name="T29" fmla="*/ 0 h 22"/>
                            <a:gd name="T30" fmla="*/ 0 w 56"/>
                            <a:gd name="T31" fmla="*/ 0 h 22"/>
                            <a:gd name="T32" fmla="*/ 0 w 56"/>
                            <a:gd name="T33" fmla="*/ 0 h 22"/>
                            <a:gd name="T34" fmla="*/ 0 w 56"/>
                            <a:gd name="T35" fmla="*/ 0 h 22"/>
                            <a:gd name="T36" fmla="*/ 0 w 56"/>
                            <a:gd name="T37" fmla="*/ 0 h 22"/>
                            <a:gd name="T38" fmla="*/ 0 w 56"/>
                            <a:gd name="T39" fmla="*/ 0 h 22"/>
                            <a:gd name="T40" fmla="*/ 0 w 56"/>
                            <a:gd name="T41" fmla="*/ 0 h 22"/>
                            <a:gd name="T42" fmla="*/ 0 w 56"/>
                            <a:gd name="T43" fmla="*/ 0 h 22"/>
                            <a:gd name="T44" fmla="*/ 0 w 56"/>
                            <a:gd name="T45" fmla="*/ 0 h 22"/>
                            <a:gd name="T46" fmla="*/ 0 w 56"/>
                            <a:gd name="T47" fmla="*/ 0 h 22"/>
                            <a:gd name="T48" fmla="*/ 0 w 56"/>
                            <a:gd name="T49" fmla="*/ 0 h 22"/>
                            <a:gd name="T50" fmla="*/ 0 w 56"/>
                            <a:gd name="T51" fmla="*/ 0 h 22"/>
                            <a:gd name="T52" fmla="*/ 0 w 56"/>
                            <a:gd name="T53" fmla="*/ 0 h 22"/>
                            <a:gd name="T54" fmla="*/ 0 w 56"/>
                            <a:gd name="T55" fmla="*/ 0 h 22"/>
                            <a:gd name="T56" fmla="*/ 0 w 56"/>
                            <a:gd name="T57" fmla="*/ 0 h 22"/>
                            <a:gd name="T58" fmla="*/ 0 w 56"/>
                            <a:gd name="T59" fmla="*/ 0 h 22"/>
                            <a:gd name="T60" fmla="*/ 0 w 56"/>
                            <a:gd name="T61" fmla="*/ 0 h 22"/>
                            <a:gd name="T62" fmla="*/ 0 w 56"/>
                            <a:gd name="T63" fmla="*/ 0 h 22"/>
                            <a:gd name="T64" fmla="*/ 0 w 56"/>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6"/>
                            <a:gd name="T100" fmla="*/ 0 h 22"/>
                            <a:gd name="T101" fmla="*/ 56 w 56"/>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6" h="22">
                              <a:moveTo>
                                <a:pt x="13" y="0"/>
                              </a:moveTo>
                              <a:lnTo>
                                <a:pt x="13" y="0"/>
                              </a:lnTo>
                              <a:lnTo>
                                <a:pt x="11" y="0"/>
                              </a:lnTo>
                              <a:lnTo>
                                <a:pt x="7" y="3"/>
                              </a:lnTo>
                              <a:lnTo>
                                <a:pt x="4" y="5"/>
                              </a:lnTo>
                              <a:lnTo>
                                <a:pt x="0" y="9"/>
                              </a:lnTo>
                              <a:lnTo>
                                <a:pt x="0" y="11"/>
                              </a:lnTo>
                              <a:lnTo>
                                <a:pt x="0" y="14"/>
                              </a:lnTo>
                              <a:lnTo>
                                <a:pt x="4" y="14"/>
                              </a:lnTo>
                              <a:lnTo>
                                <a:pt x="4" y="17"/>
                              </a:lnTo>
                              <a:lnTo>
                                <a:pt x="7" y="19"/>
                              </a:lnTo>
                              <a:lnTo>
                                <a:pt x="11" y="22"/>
                              </a:lnTo>
                              <a:lnTo>
                                <a:pt x="13" y="22"/>
                              </a:lnTo>
                              <a:lnTo>
                                <a:pt x="43" y="22"/>
                              </a:lnTo>
                              <a:lnTo>
                                <a:pt x="46" y="22"/>
                              </a:lnTo>
                              <a:lnTo>
                                <a:pt x="49" y="22"/>
                              </a:lnTo>
                              <a:lnTo>
                                <a:pt x="52" y="19"/>
                              </a:lnTo>
                              <a:lnTo>
                                <a:pt x="56" y="17"/>
                              </a:lnTo>
                              <a:lnTo>
                                <a:pt x="56" y="14"/>
                              </a:lnTo>
                              <a:lnTo>
                                <a:pt x="56" y="11"/>
                              </a:lnTo>
                              <a:lnTo>
                                <a:pt x="56" y="9"/>
                              </a:lnTo>
                              <a:lnTo>
                                <a:pt x="56" y="5"/>
                              </a:lnTo>
                              <a:lnTo>
                                <a:pt x="52" y="3"/>
                              </a:lnTo>
                              <a:lnTo>
                                <a:pt x="49" y="0"/>
                              </a:lnTo>
                              <a:lnTo>
                                <a:pt x="43"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459" name="Line 339"/>
                        <p:cNvSpPr>
                          <a:spLocks noChangeShapeType="1"/>
                        </p:cNvSpPr>
                        <p:nvPr/>
                      </p:nvSpPr>
                      <p:spPr bwMode="auto">
                        <a:xfrm>
                          <a:off x="3147" y="1462"/>
                          <a:ext cx="1" cy="1"/>
                        </a:xfrm>
                        <a:prstGeom prst="line">
                          <a:avLst/>
                        </a:prstGeom>
                        <a:noFill/>
                        <a:ln w="28575">
                          <a:solidFill>
                            <a:schemeClr val="tx1"/>
                          </a:solidFill>
                          <a:round/>
                          <a:headEnd/>
                          <a:tailEnd/>
                        </a:ln>
                      </p:spPr>
                      <p:txBody>
                        <a:bodyPr/>
                        <a:lstStyle/>
                        <a:p>
                          <a:endParaRPr lang="fr-CA"/>
                        </a:p>
                      </p:txBody>
                    </p:sp>
                    <p:sp>
                      <p:nvSpPr>
                        <p:cNvPr id="122460" name="Freeform 340"/>
                        <p:cNvSpPr>
                          <a:spLocks/>
                        </p:cNvSpPr>
                        <p:nvPr/>
                      </p:nvSpPr>
                      <p:spPr bwMode="auto">
                        <a:xfrm>
                          <a:off x="3147" y="1453"/>
                          <a:ext cx="6" cy="11"/>
                        </a:xfrm>
                        <a:custGeom>
                          <a:avLst/>
                          <a:gdLst>
                            <a:gd name="T0" fmla="*/ 0 w 26"/>
                            <a:gd name="T1" fmla="*/ 0 h 53"/>
                            <a:gd name="T2" fmla="*/ 0 w 26"/>
                            <a:gd name="T3" fmla="*/ 0 h 53"/>
                            <a:gd name="T4" fmla="*/ 0 w 26"/>
                            <a:gd name="T5" fmla="*/ 0 h 53"/>
                            <a:gd name="T6" fmla="*/ 0 w 26"/>
                            <a:gd name="T7" fmla="*/ 0 h 53"/>
                            <a:gd name="T8" fmla="*/ 0 w 26"/>
                            <a:gd name="T9" fmla="*/ 0 h 53"/>
                            <a:gd name="T10" fmla="*/ 0 w 26"/>
                            <a:gd name="T11" fmla="*/ 0 h 53"/>
                            <a:gd name="T12" fmla="*/ 0 w 26"/>
                            <a:gd name="T13" fmla="*/ 0 h 53"/>
                            <a:gd name="T14" fmla="*/ 0 w 26"/>
                            <a:gd name="T15" fmla="*/ 0 h 53"/>
                            <a:gd name="T16" fmla="*/ 0 w 26"/>
                            <a:gd name="T17" fmla="*/ 0 h 53"/>
                            <a:gd name="T18" fmla="*/ 0 w 26"/>
                            <a:gd name="T19" fmla="*/ 0 h 53"/>
                            <a:gd name="T20" fmla="*/ 0 w 26"/>
                            <a:gd name="T21" fmla="*/ 0 h 53"/>
                            <a:gd name="T22" fmla="*/ 0 w 26"/>
                            <a:gd name="T23" fmla="*/ 0 h 53"/>
                            <a:gd name="T24" fmla="*/ 0 w 26"/>
                            <a:gd name="T25" fmla="*/ 0 h 53"/>
                            <a:gd name="T26" fmla="*/ 0 w 26"/>
                            <a:gd name="T27" fmla="*/ 0 h 53"/>
                            <a:gd name="T28" fmla="*/ 0 w 26"/>
                            <a:gd name="T29" fmla="*/ 0 h 53"/>
                            <a:gd name="T30" fmla="*/ 0 w 26"/>
                            <a:gd name="T31" fmla="*/ 0 h 53"/>
                            <a:gd name="T32" fmla="*/ 0 w 26"/>
                            <a:gd name="T33" fmla="*/ 0 h 53"/>
                            <a:gd name="T34" fmla="*/ 0 w 26"/>
                            <a:gd name="T35" fmla="*/ 0 h 53"/>
                            <a:gd name="T36" fmla="*/ 0 w 26"/>
                            <a:gd name="T37" fmla="*/ 0 h 53"/>
                            <a:gd name="T38" fmla="*/ 0 w 26"/>
                            <a:gd name="T39" fmla="*/ 0 h 53"/>
                            <a:gd name="T40" fmla="*/ 0 w 26"/>
                            <a:gd name="T41" fmla="*/ 0 h 53"/>
                            <a:gd name="T42" fmla="*/ 0 w 26"/>
                            <a:gd name="T43" fmla="*/ 0 h 53"/>
                            <a:gd name="T44" fmla="*/ 0 w 26"/>
                            <a:gd name="T45" fmla="*/ 0 h 53"/>
                            <a:gd name="T46" fmla="*/ 0 w 26"/>
                            <a:gd name="T47" fmla="*/ 0 h 53"/>
                            <a:gd name="T48" fmla="*/ 0 w 26"/>
                            <a:gd name="T49" fmla="*/ 0 h 53"/>
                            <a:gd name="T50" fmla="*/ 0 w 26"/>
                            <a:gd name="T51" fmla="*/ 0 h 53"/>
                            <a:gd name="T52" fmla="*/ 0 w 26"/>
                            <a:gd name="T53" fmla="*/ 0 h 53"/>
                            <a:gd name="T54" fmla="*/ 0 w 26"/>
                            <a:gd name="T55" fmla="*/ 0 h 53"/>
                            <a:gd name="T56" fmla="*/ 0 w 26"/>
                            <a:gd name="T57" fmla="*/ 0 h 53"/>
                            <a:gd name="T58" fmla="*/ 0 w 26"/>
                            <a:gd name="T59" fmla="*/ 0 h 53"/>
                            <a:gd name="T60" fmla="*/ 0 w 26"/>
                            <a:gd name="T61" fmla="*/ 0 h 53"/>
                            <a:gd name="T62" fmla="*/ 0 w 26"/>
                            <a:gd name="T63" fmla="*/ 0 h 53"/>
                            <a:gd name="T64" fmla="*/ 0 w 26"/>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3"/>
                            <a:gd name="T101" fmla="*/ 26 w 26"/>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3">
                              <a:moveTo>
                                <a:pt x="0" y="42"/>
                              </a:moveTo>
                              <a:lnTo>
                                <a:pt x="0" y="45"/>
                              </a:lnTo>
                              <a:lnTo>
                                <a:pt x="3" y="45"/>
                              </a:lnTo>
                              <a:lnTo>
                                <a:pt x="3" y="48"/>
                              </a:lnTo>
                              <a:lnTo>
                                <a:pt x="7" y="50"/>
                              </a:lnTo>
                              <a:lnTo>
                                <a:pt x="9" y="53"/>
                              </a:lnTo>
                              <a:lnTo>
                                <a:pt x="13" y="53"/>
                              </a:lnTo>
                              <a:lnTo>
                                <a:pt x="16" y="53"/>
                              </a:lnTo>
                              <a:lnTo>
                                <a:pt x="19" y="53"/>
                              </a:lnTo>
                              <a:lnTo>
                                <a:pt x="22" y="50"/>
                              </a:lnTo>
                              <a:lnTo>
                                <a:pt x="26" y="48"/>
                              </a:lnTo>
                              <a:lnTo>
                                <a:pt x="26" y="45"/>
                              </a:lnTo>
                              <a:lnTo>
                                <a:pt x="26" y="14"/>
                              </a:lnTo>
                              <a:lnTo>
                                <a:pt x="26" y="8"/>
                              </a:lnTo>
                              <a:lnTo>
                                <a:pt x="26" y="6"/>
                              </a:lnTo>
                              <a:lnTo>
                                <a:pt x="26" y="3"/>
                              </a:lnTo>
                              <a:lnTo>
                                <a:pt x="22" y="3"/>
                              </a:lnTo>
                              <a:lnTo>
                                <a:pt x="22" y="0"/>
                              </a:lnTo>
                              <a:lnTo>
                                <a:pt x="19" y="0"/>
                              </a:lnTo>
                              <a:lnTo>
                                <a:pt x="16" y="0"/>
                              </a:lnTo>
                              <a:lnTo>
                                <a:pt x="13" y="0"/>
                              </a:lnTo>
                              <a:lnTo>
                                <a:pt x="9" y="0"/>
                              </a:lnTo>
                              <a:lnTo>
                                <a:pt x="7" y="0"/>
                              </a:lnTo>
                              <a:lnTo>
                                <a:pt x="7" y="3"/>
                              </a:lnTo>
                              <a:lnTo>
                                <a:pt x="3" y="3"/>
                              </a:lnTo>
                              <a:lnTo>
                                <a:pt x="3" y="6"/>
                              </a:lnTo>
                              <a:lnTo>
                                <a:pt x="0" y="12"/>
                              </a:lnTo>
                              <a:lnTo>
                                <a:pt x="0" y="42"/>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461" name="Line 341"/>
                        <p:cNvSpPr>
                          <a:spLocks noChangeShapeType="1"/>
                        </p:cNvSpPr>
                        <p:nvPr/>
                      </p:nvSpPr>
                      <p:spPr bwMode="auto">
                        <a:xfrm>
                          <a:off x="3150" y="1453"/>
                          <a:ext cx="1" cy="1"/>
                        </a:xfrm>
                        <a:prstGeom prst="line">
                          <a:avLst/>
                        </a:prstGeom>
                        <a:noFill/>
                        <a:ln w="28575">
                          <a:solidFill>
                            <a:schemeClr val="tx1"/>
                          </a:solidFill>
                          <a:round/>
                          <a:headEnd/>
                          <a:tailEnd/>
                        </a:ln>
                      </p:spPr>
                      <p:txBody>
                        <a:bodyPr/>
                        <a:lstStyle/>
                        <a:p>
                          <a:endParaRPr lang="fr-CA"/>
                        </a:p>
                      </p:txBody>
                    </p:sp>
                    <p:sp>
                      <p:nvSpPr>
                        <p:cNvPr id="122462" name="Freeform 342"/>
                        <p:cNvSpPr>
                          <a:spLocks/>
                        </p:cNvSpPr>
                        <p:nvPr/>
                      </p:nvSpPr>
                      <p:spPr bwMode="auto">
                        <a:xfrm>
                          <a:off x="3147" y="1453"/>
                          <a:ext cx="17" cy="4"/>
                        </a:xfrm>
                        <a:custGeom>
                          <a:avLst/>
                          <a:gdLst>
                            <a:gd name="T0" fmla="*/ 0 w 70"/>
                            <a:gd name="T1" fmla="*/ 0 h 20"/>
                            <a:gd name="T2" fmla="*/ 0 w 70"/>
                            <a:gd name="T3" fmla="*/ 0 h 20"/>
                            <a:gd name="T4" fmla="*/ 0 w 70"/>
                            <a:gd name="T5" fmla="*/ 0 h 20"/>
                            <a:gd name="T6" fmla="*/ 0 w 70"/>
                            <a:gd name="T7" fmla="*/ 0 h 20"/>
                            <a:gd name="T8" fmla="*/ 0 w 70"/>
                            <a:gd name="T9" fmla="*/ 0 h 20"/>
                            <a:gd name="T10" fmla="*/ 0 w 70"/>
                            <a:gd name="T11" fmla="*/ 0 h 20"/>
                            <a:gd name="T12" fmla="*/ 0 w 70"/>
                            <a:gd name="T13" fmla="*/ 0 h 20"/>
                            <a:gd name="T14" fmla="*/ 0 w 70"/>
                            <a:gd name="T15" fmla="*/ 0 h 20"/>
                            <a:gd name="T16" fmla="*/ 0 w 70"/>
                            <a:gd name="T17" fmla="*/ 0 h 20"/>
                            <a:gd name="T18" fmla="*/ 0 w 70"/>
                            <a:gd name="T19" fmla="*/ 0 h 20"/>
                            <a:gd name="T20" fmla="*/ 0 w 70"/>
                            <a:gd name="T21" fmla="*/ 0 h 20"/>
                            <a:gd name="T22" fmla="*/ 0 w 70"/>
                            <a:gd name="T23" fmla="*/ 0 h 20"/>
                            <a:gd name="T24" fmla="*/ 0 w 70"/>
                            <a:gd name="T25" fmla="*/ 0 h 20"/>
                            <a:gd name="T26" fmla="*/ 0 w 70"/>
                            <a:gd name="T27" fmla="*/ 0 h 20"/>
                            <a:gd name="T28" fmla="*/ 0 w 70"/>
                            <a:gd name="T29" fmla="*/ 0 h 20"/>
                            <a:gd name="T30" fmla="*/ 0 w 70"/>
                            <a:gd name="T31" fmla="*/ 0 h 20"/>
                            <a:gd name="T32" fmla="*/ 0 w 70"/>
                            <a:gd name="T33" fmla="*/ 0 h 20"/>
                            <a:gd name="T34" fmla="*/ 0 w 70"/>
                            <a:gd name="T35" fmla="*/ 0 h 20"/>
                            <a:gd name="T36" fmla="*/ 0 w 70"/>
                            <a:gd name="T37" fmla="*/ 0 h 20"/>
                            <a:gd name="T38" fmla="*/ 0 w 70"/>
                            <a:gd name="T39" fmla="*/ 0 h 20"/>
                            <a:gd name="T40" fmla="*/ 0 w 70"/>
                            <a:gd name="T41" fmla="*/ 0 h 20"/>
                            <a:gd name="T42" fmla="*/ 0 w 70"/>
                            <a:gd name="T43" fmla="*/ 0 h 20"/>
                            <a:gd name="T44" fmla="*/ 0 w 70"/>
                            <a:gd name="T45" fmla="*/ 0 h 20"/>
                            <a:gd name="T46" fmla="*/ 0 w 70"/>
                            <a:gd name="T47" fmla="*/ 0 h 20"/>
                            <a:gd name="T48" fmla="*/ 0 w 70"/>
                            <a:gd name="T49" fmla="*/ 0 h 20"/>
                            <a:gd name="T50" fmla="*/ 0 w 70"/>
                            <a:gd name="T51" fmla="*/ 0 h 20"/>
                            <a:gd name="T52" fmla="*/ 0 w 70"/>
                            <a:gd name="T53" fmla="*/ 0 h 20"/>
                            <a:gd name="T54" fmla="*/ 0 w 70"/>
                            <a:gd name="T55" fmla="*/ 0 h 20"/>
                            <a:gd name="T56" fmla="*/ 0 w 70"/>
                            <a:gd name="T57" fmla="*/ 0 h 20"/>
                            <a:gd name="T58" fmla="*/ 0 w 70"/>
                            <a:gd name="T59" fmla="*/ 0 h 20"/>
                            <a:gd name="T60" fmla="*/ 0 w 70"/>
                            <a:gd name="T61" fmla="*/ 0 h 20"/>
                            <a:gd name="T62" fmla="*/ 0 w 70"/>
                            <a:gd name="T63" fmla="*/ 0 h 20"/>
                            <a:gd name="T64" fmla="*/ 0 w 70"/>
                            <a:gd name="T65" fmla="*/ 0 h 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0"/>
                            <a:gd name="T100" fmla="*/ 0 h 20"/>
                            <a:gd name="T101" fmla="*/ 70 w 70"/>
                            <a:gd name="T102" fmla="*/ 20 h 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0" h="20">
                              <a:moveTo>
                                <a:pt x="13" y="0"/>
                              </a:moveTo>
                              <a:lnTo>
                                <a:pt x="13" y="0"/>
                              </a:lnTo>
                              <a:lnTo>
                                <a:pt x="9" y="0"/>
                              </a:lnTo>
                              <a:lnTo>
                                <a:pt x="7" y="0"/>
                              </a:lnTo>
                              <a:lnTo>
                                <a:pt x="7" y="3"/>
                              </a:lnTo>
                              <a:lnTo>
                                <a:pt x="3" y="3"/>
                              </a:lnTo>
                              <a:lnTo>
                                <a:pt x="3" y="6"/>
                              </a:lnTo>
                              <a:lnTo>
                                <a:pt x="0" y="8"/>
                              </a:lnTo>
                              <a:lnTo>
                                <a:pt x="0" y="12"/>
                              </a:lnTo>
                              <a:lnTo>
                                <a:pt x="3" y="14"/>
                              </a:lnTo>
                              <a:lnTo>
                                <a:pt x="3" y="17"/>
                              </a:lnTo>
                              <a:lnTo>
                                <a:pt x="7" y="17"/>
                              </a:lnTo>
                              <a:lnTo>
                                <a:pt x="7" y="20"/>
                              </a:lnTo>
                              <a:lnTo>
                                <a:pt x="9" y="20"/>
                              </a:lnTo>
                              <a:lnTo>
                                <a:pt x="13" y="20"/>
                              </a:lnTo>
                              <a:lnTo>
                                <a:pt x="54" y="20"/>
                              </a:lnTo>
                              <a:lnTo>
                                <a:pt x="61" y="20"/>
                              </a:lnTo>
                              <a:lnTo>
                                <a:pt x="63" y="20"/>
                              </a:lnTo>
                              <a:lnTo>
                                <a:pt x="67" y="17"/>
                              </a:lnTo>
                              <a:lnTo>
                                <a:pt x="70" y="14"/>
                              </a:lnTo>
                              <a:lnTo>
                                <a:pt x="70" y="12"/>
                              </a:lnTo>
                              <a:lnTo>
                                <a:pt x="70" y="8"/>
                              </a:lnTo>
                              <a:lnTo>
                                <a:pt x="70" y="6"/>
                              </a:lnTo>
                              <a:lnTo>
                                <a:pt x="67" y="3"/>
                              </a:lnTo>
                              <a:lnTo>
                                <a:pt x="63" y="0"/>
                              </a:lnTo>
                              <a:lnTo>
                                <a:pt x="54"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463" name="Line 343"/>
                        <p:cNvSpPr>
                          <a:spLocks noChangeShapeType="1"/>
                        </p:cNvSpPr>
                        <p:nvPr/>
                      </p:nvSpPr>
                      <p:spPr bwMode="auto">
                        <a:xfrm>
                          <a:off x="3157" y="1456"/>
                          <a:ext cx="1" cy="1"/>
                        </a:xfrm>
                        <a:prstGeom prst="line">
                          <a:avLst/>
                        </a:prstGeom>
                        <a:noFill/>
                        <a:ln w="28575">
                          <a:solidFill>
                            <a:schemeClr val="tx1"/>
                          </a:solidFill>
                          <a:round/>
                          <a:headEnd/>
                          <a:tailEnd/>
                        </a:ln>
                      </p:spPr>
                      <p:txBody>
                        <a:bodyPr/>
                        <a:lstStyle/>
                        <a:p>
                          <a:endParaRPr lang="fr-CA"/>
                        </a:p>
                      </p:txBody>
                    </p:sp>
                    <p:sp>
                      <p:nvSpPr>
                        <p:cNvPr id="122464" name="Freeform 344"/>
                        <p:cNvSpPr>
                          <a:spLocks/>
                        </p:cNvSpPr>
                        <p:nvPr/>
                      </p:nvSpPr>
                      <p:spPr bwMode="auto">
                        <a:xfrm>
                          <a:off x="3157" y="1450"/>
                          <a:ext cx="7" cy="8"/>
                        </a:xfrm>
                        <a:custGeom>
                          <a:avLst/>
                          <a:gdLst>
                            <a:gd name="T0" fmla="*/ 0 w 26"/>
                            <a:gd name="T1" fmla="*/ 0 h 40"/>
                            <a:gd name="T2" fmla="*/ 0 w 26"/>
                            <a:gd name="T3" fmla="*/ 0 h 40"/>
                            <a:gd name="T4" fmla="*/ 0 w 26"/>
                            <a:gd name="T5" fmla="*/ 0 h 40"/>
                            <a:gd name="T6" fmla="*/ 0 w 26"/>
                            <a:gd name="T7" fmla="*/ 0 h 40"/>
                            <a:gd name="T8" fmla="*/ 0 w 26"/>
                            <a:gd name="T9" fmla="*/ 0 h 40"/>
                            <a:gd name="T10" fmla="*/ 0 w 26"/>
                            <a:gd name="T11" fmla="*/ 0 h 40"/>
                            <a:gd name="T12" fmla="*/ 0 w 26"/>
                            <a:gd name="T13" fmla="*/ 0 h 40"/>
                            <a:gd name="T14" fmla="*/ 0 w 26"/>
                            <a:gd name="T15" fmla="*/ 0 h 40"/>
                            <a:gd name="T16" fmla="*/ 0 w 26"/>
                            <a:gd name="T17" fmla="*/ 0 h 40"/>
                            <a:gd name="T18" fmla="*/ 0 w 26"/>
                            <a:gd name="T19" fmla="*/ 0 h 40"/>
                            <a:gd name="T20" fmla="*/ 0 w 26"/>
                            <a:gd name="T21" fmla="*/ 0 h 40"/>
                            <a:gd name="T22" fmla="*/ 0 w 26"/>
                            <a:gd name="T23" fmla="*/ 0 h 40"/>
                            <a:gd name="T24" fmla="*/ 0 w 26"/>
                            <a:gd name="T25" fmla="*/ 0 h 40"/>
                            <a:gd name="T26" fmla="*/ 0 w 26"/>
                            <a:gd name="T27" fmla="*/ 0 h 40"/>
                            <a:gd name="T28" fmla="*/ 0 w 26"/>
                            <a:gd name="T29" fmla="*/ 0 h 40"/>
                            <a:gd name="T30" fmla="*/ 0 w 26"/>
                            <a:gd name="T31" fmla="*/ 0 h 40"/>
                            <a:gd name="T32" fmla="*/ 0 w 26"/>
                            <a:gd name="T33" fmla="*/ 0 h 40"/>
                            <a:gd name="T34" fmla="*/ 0 w 26"/>
                            <a:gd name="T35" fmla="*/ 0 h 40"/>
                            <a:gd name="T36" fmla="*/ 0 w 26"/>
                            <a:gd name="T37" fmla="*/ 0 h 40"/>
                            <a:gd name="T38" fmla="*/ 0 w 26"/>
                            <a:gd name="T39" fmla="*/ 0 h 40"/>
                            <a:gd name="T40" fmla="*/ 0 w 26"/>
                            <a:gd name="T41" fmla="*/ 0 h 40"/>
                            <a:gd name="T42" fmla="*/ 0 w 26"/>
                            <a:gd name="T43" fmla="*/ 0 h 40"/>
                            <a:gd name="T44" fmla="*/ 0 w 26"/>
                            <a:gd name="T45" fmla="*/ 0 h 40"/>
                            <a:gd name="T46" fmla="*/ 0 w 26"/>
                            <a:gd name="T47" fmla="*/ 0 h 40"/>
                            <a:gd name="T48" fmla="*/ 0 w 26"/>
                            <a:gd name="T49" fmla="*/ 0 h 40"/>
                            <a:gd name="T50" fmla="*/ 0 w 26"/>
                            <a:gd name="T51" fmla="*/ 0 h 40"/>
                            <a:gd name="T52" fmla="*/ 0 w 26"/>
                            <a:gd name="T53" fmla="*/ 0 h 40"/>
                            <a:gd name="T54" fmla="*/ 0 w 26"/>
                            <a:gd name="T55" fmla="*/ 0 h 40"/>
                            <a:gd name="T56" fmla="*/ 0 w 26"/>
                            <a:gd name="T57" fmla="*/ 0 h 40"/>
                            <a:gd name="T58" fmla="*/ 0 w 26"/>
                            <a:gd name="T59" fmla="*/ 0 h 40"/>
                            <a:gd name="T60" fmla="*/ 0 w 26"/>
                            <a:gd name="T61" fmla="*/ 0 h 40"/>
                            <a:gd name="T62" fmla="*/ 0 w 26"/>
                            <a:gd name="T63" fmla="*/ 0 h 40"/>
                            <a:gd name="T64" fmla="*/ 0 w 26"/>
                            <a:gd name="T65" fmla="*/ 0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40"/>
                            <a:gd name="T101" fmla="*/ 26 w 26"/>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40">
                              <a:moveTo>
                                <a:pt x="0" y="29"/>
                              </a:moveTo>
                              <a:lnTo>
                                <a:pt x="0" y="29"/>
                              </a:lnTo>
                              <a:lnTo>
                                <a:pt x="0" y="31"/>
                              </a:lnTo>
                              <a:lnTo>
                                <a:pt x="4" y="34"/>
                              </a:lnTo>
                              <a:lnTo>
                                <a:pt x="6" y="37"/>
                              </a:lnTo>
                              <a:lnTo>
                                <a:pt x="10" y="37"/>
                              </a:lnTo>
                              <a:lnTo>
                                <a:pt x="13" y="40"/>
                              </a:lnTo>
                              <a:lnTo>
                                <a:pt x="17" y="37"/>
                              </a:lnTo>
                              <a:lnTo>
                                <a:pt x="19" y="37"/>
                              </a:lnTo>
                              <a:lnTo>
                                <a:pt x="23" y="34"/>
                              </a:lnTo>
                              <a:lnTo>
                                <a:pt x="26" y="31"/>
                              </a:lnTo>
                              <a:lnTo>
                                <a:pt x="26" y="29"/>
                              </a:lnTo>
                              <a:lnTo>
                                <a:pt x="26" y="14"/>
                              </a:lnTo>
                              <a:lnTo>
                                <a:pt x="26" y="8"/>
                              </a:lnTo>
                              <a:lnTo>
                                <a:pt x="26" y="6"/>
                              </a:lnTo>
                              <a:lnTo>
                                <a:pt x="23" y="6"/>
                              </a:lnTo>
                              <a:lnTo>
                                <a:pt x="23" y="3"/>
                              </a:lnTo>
                              <a:lnTo>
                                <a:pt x="19" y="3"/>
                              </a:lnTo>
                              <a:lnTo>
                                <a:pt x="19" y="0"/>
                              </a:lnTo>
                              <a:lnTo>
                                <a:pt x="17" y="0"/>
                              </a:lnTo>
                              <a:lnTo>
                                <a:pt x="13" y="0"/>
                              </a:lnTo>
                              <a:lnTo>
                                <a:pt x="10" y="0"/>
                              </a:lnTo>
                              <a:lnTo>
                                <a:pt x="6" y="0"/>
                              </a:lnTo>
                              <a:lnTo>
                                <a:pt x="6" y="3"/>
                              </a:lnTo>
                              <a:lnTo>
                                <a:pt x="4" y="3"/>
                              </a:lnTo>
                              <a:lnTo>
                                <a:pt x="4" y="6"/>
                              </a:lnTo>
                              <a:lnTo>
                                <a:pt x="0" y="6"/>
                              </a:lnTo>
                              <a:lnTo>
                                <a:pt x="0" y="14"/>
                              </a:lnTo>
                              <a:lnTo>
                                <a:pt x="0" y="29"/>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465" name="Line 345"/>
                        <p:cNvSpPr>
                          <a:spLocks noChangeShapeType="1"/>
                        </p:cNvSpPr>
                        <p:nvPr/>
                      </p:nvSpPr>
                      <p:spPr bwMode="auto">
                        <a:xfrm>
                          <a:off x="3161" y="1450"/>
                          <a:ext cx="1" cy="1"/>
                        </a:xfrm>
                        <a:prstGeom prst="line">
                          <a:avLst/>
                        </a:prstGeom>
                        <a:noFill/>
                        <a:ln w="28575">
                          <a:solidFill>
                            <a:schemeClr val="tx1"/>
                          </a:solidFill>
                          <a:round/>
                          <a:headEnd/>
                          <a:tailEnd/>
                        </a:ln>
                      </p:spPr>
                      <p:txBody>
                        <a:bodyPr/>
                        <a:lstStyle/>
                        <a:p>
                          <a:endParaRPr lang="fr-CA"/>
                        </a:p>
                      </p:txBody>
                    </p:sp>
                    <p:sp>
                      <p:nvSpPr>
                        <p:cNvPr id="122466" name="Freeform 346"/>
                        <p:cNvSpPr>
                          <a:spLocks/>
                        </p:cNvSpPr>
                        <p:nvPr/>
                      </p:nvSpPr>
                      <p:spPr bwMode="auto">
                        <a:xfrm>
                          <a:off x="3157" y="1450"/>
                          <a:ext cx="10" cy="4"/>
                        </a:xfrm>
                        <a:custGeom>
                          <a:avLst/>
                          <a:gdLst>
                            <a:gd name="T0" fmla="*/ 0 w 39"/>
                            <a:gd name="T1" fmla="*/ 0 h 23"/>
                            <a:gd name="T2" fmla="*/ 0 w 39"/>
                            <a:gd name="T3" fmla="*/ 0 h 23"/>
                            <a:gd name="T4" fmla="*/ 0 w 39"/>
                            <a:gd name="T5" fmla="*/ 0 h 23"/>
                            <a:gd name="T6" fmla="*/ 0 w 39"/>
                            <a:gd name="T7" fmla="*/ 0 h 23"/>
                            <a:gd name="T8" fmla="*/ 0 w 39"/>
                            <a:gd name="T9" fmla="*/ 0 h 23"/>
                            <a:gd name="T10" fmla="*/ 0 w 39"/>
                            <a:gd name="T11" fmla="*/ 0 h 23"/>
                            <a:gd name="T12" fmla="*/ 0 w 39"/>
                            <a:gd name="T13" fmla="*/ 0 h 23"/>
                            <a:gd name="T14" fmla="*/ 0 w 39"/>
                            <a:gd name="T15" fmla="*/ 0 h 23"/>
                            <a:gd name="T16" fmla="*/ 0 w 39"/>
                            <a:gd name="T17" fmla="*/ 0 h 23"/>
                            <a:gd name="T18" fmla="*/ 0 w 39"/>
                            <a:gd name="T19" fmla="*/ 0 h 23"/>
                            <a:gd name="T20" fmla="*/ 0 w 39"/>
                            <a:gd name="T21" fmla="*/ 0 h 23"/>
                            <a:gd name="T22" fmla="*/ 0 w 39"/>
                            <a:gd name="T23" fmla="*/ 0 h 23"/>
                            <a:gd name="T24" fmla="*/ 0 w 39"/>
                            <a:gd name="T25" fmla="*/ 0 h 23"/>
                            <a:gd name="T26" fmla="*/ 0 w 39"/>
                            <a:gd name="T27" fmla="*/ 0 h 23"/>
                            <a:gd name="T28" fmla="*/ 0 w 39"/>
                            <a:gd name="T29" fmla="*/ 0 h 23"/>
                            <a:gd name="T30" fmla="*/ 0 w 39"/>
                            <a:gd name="T31" fmla="*/ 0 h 23"/>
                            <a:gd name="T32" fmla="*/ 0 w 39"/>
                            <a:gd name="T33" fmla="*/ 0 h 23"/>
                            <a:gd name="T34" fmla="*/ 0 w 39"/>
                            <a:gd name="T35" fmla="*/ 0 h 23"/>
                            <a:gd name="T36" fmla="*/ 0 w 39"/>
                            <a:gd name="T37" fmla="*/ 0 h 23"/>
                            <a:gd name="T38" fmla="*/ 0 w 39"/>
                            <a:gd name="T39" fmla="*/ 0 h 23"/>
                            <a:gd name="T40" fmla="*/ 0 w 39"/>
                            <a:gd name="T41" fmla="*/ 0 h 23"/>
                            <a:gd name="T42" fmla="*/ 0 w 39"/>
                            <a:gd name="T43" fmla="*/ 0 h 23"/>
                            <a:gd name="T44" fmla="*/ 0 w 39"/>
                            <a:gd name="T45" fmla="*/ 0 h 23"/>
                            <a:gd name="T46" fmla="*/ 0 w 39"/>
                            <a:gd name="T47" fmla="*/ 0 h 23"/>
                            <a:gd name="T48" fmla="*/ 0 w 39"/>
                            <a:gd name="T49" fmla="*/ 0 h 23"/>
                            <a:gd name="T50" fmla="*/ 0 w 39"/>
                            <a:gd name="T51" fmla="*/ 0 h 23"/>
                            <a:gd name="T52" fmla="*/ 0 w 39"/>
                            <a:gd name="T53" fmla="*/ 0 h 23"/>
                            <a:gd name="T54" fmla="*/ 0 w 39"/>
                            <a:gd name="T55" fmla="*/ 0 h 23"/>
                            <a:gd name="T56" fmla="*/ 0 w 39"/>
                            <a:gd name="T57" fmla="*/ 0 h 23"/>
                            <a:gd name="T58" fmla="*/ 0 w 39"/>
                            <a:gd name="T59" fmla="*/ 0 h 23"/>
                            <a:gd name="T60" fmla="*/ 0 w 39"/>
                            <a:gd name="T61" fmla="*/ 0 h 23"/>
                            <a:gd name="T62" fmla="*/ 0 w 39"/>
                            <a:gd name="T63" fmla="*/ 0 h 23"/>
                            <a:gd name="T64" fmla="*/ 0 w 39"/>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
                            <a:gd name="T100" fmla="*/ 0 h 23"/>
                            <a:gd name="T101" fmla="*/ 39 w 39"/>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 h="23">
                              <a:moveTo>
                                <a:pt x="13" y="0"/>
                              </a:moveTo>
                              <a:lnTo>
                                <a:pt x="10" y="0"/>
                              </a:lnTo>
                              <a:lnTo>
                                <a:pt x="6" y="0"/>
                              </a:lnTo>
                              <a:lnTo>
                                <a:pt x="6" y="3"/>
                              </a:lnTo>
                              <a:lnTo>
                                <a:pt x="4" y="3"/>
                              </a:lnTo>
                              <a:lnTo>
                                <a:pt x="4" y="6"/>
                              </a:lnTo>
                              <a:lnTo>
                                <a:pt x="0" y="6"/>
                              </a:lnTo>
                              <a:lnTo>
                                <a:pt x="0" y="8"/>
                              </a:lnTo>
                              <a:lnTo>
                                <a:pt x="0" y="12"/>
                              </a:lnTo>
                              <a:lnTo>
                                <a:pt x="0" y="14"/>
                              </a:lnTo>
                              <a:lnTo>
                                <a:pt x="4" y="17"/>
                              </a:lnTo>
                              <a:lnTo>
                                <a:pt x="4" y="20"/>
                              </a:lnTo>
                              <a:lnTo>
                                <a:pt x="6" y="20"/>
                              </a:lnTo>
                              <a:lnTo>
                                <a:pt x="6" y="23"/>
                              </a:lnTo>
                              <a:lnTo>
                                <a:pt x="10" y="23"/>
                              </a:lnTo>
                              <a:lnTo>
                                <a:pt x="23" y="23"/>
                              </a:lnTo>
                              <a:lnTo>
                                <a:pt x="30" y="23"/>
                              </a:lnTo>
                              <a:lnTo>
                                <a:pt x="32" y="23"/>
                              </a:lnTo>
                              <a:lnTo>
                                <a:pt x="36" y="20"/>
                              </a:lnTo>
                              <a:lnTo>
                                <a:pt x="39" y="17"/>
                              </a:lnTo>
                              <a:lnTo>
                                <a:pt x="39" y="14"/>
                              </a:lnTo>
                              <a:lnTo>
                                <a:pt x="39" y="12"/>
                              </a:lnTo>
                              <a:lnTo>
                                <a:pt x="39" y="8"/>
                              </a:lnTo>
                              <a:lnTo>
                                <a:pt x="39" y="6"/>
                              </a:lnTo>
                              <a:lnTo>
                                <a:pt x="36" y="3"/>
                              </a:lnTo>
                              <a:lnTo>
                                <a:pt x="32"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467" name="Line 347"/>
                        <p:cNvSpPr>
                          <a:spLocks noChangeShapeType="1"/>
                        </p:cNvSpPr>
                        <p:nvPr/>
                      </p:nvSpPr>
                      <p:spPr bwMode="auto">
                        <a:xfrm>
                          <a:off x="3161" y="1452"/>
                          <a:ext cx="1" cy="1"/>
                        </a:xfrm>
                        <a:prstGeom prst="line">
                          <a:avLst/>
                        </a:prstGeom>
                        <a:noFill/>
                        <a:ln w="28575">
                          <a:solidFill>
                            <a:schemeClr val="tx1"/>
                          </a:solidFill>
                          <a:round/>
                          <a:headEnd/>
                          <a:tailEnd/>
                        </a:ln>
                      </p:spPr>
                      <p:txBody>
                        <a:bodyPr/>
                        <a:lstStyle/>
                        <a:p>
                          <a:endParaRPr lang="fr-CA"/>
                        </a:p>
                      </p:txBody>
                    </p:sp>
                    <p:sp>
                      <p:nvSpPr>
                        <p:cNvPr id="122468" name="Freeform 348"/>
                        <p:cNvSpPr>
                          <a:spLocks/>
                        </p:cNvSpPr>
                        <p:nvPr/>
                      </p:nvSpPr>
                      <p:spPr bwMode="auto">
                        <a:xfrm>
                          <a:off x="3161" y="1447"/>
                          <a:ext cx="6" cy="7"/>
                        </a:xfrm>
                        <a:custGeom>
                          <a:avLst/>
                          <a:gdLst>
                            <a:gd name="T0" fmla="*/ 0 w 26"/>
                            <a:gd name="T1" fmla="*/ 0 h 39"/>
                            <a:gd name="T2" fmla="*/ 0 w 26"/>
                            <a:gd name="T3" fmla="*/ 0 h 39"/>
                            <a:gd name="T4" fmla="*/ 0 w 26"/>
                            <a:gd name="T5" fmla="*/ 0 h 39"/>
                            <a:gd name="T6" fmla="*/ 0 w 26"/>
                            <a:gd name="T7" fmla="*/ 0 h 39"/>
                            <a:gd name="T8" fmla="*/ 0 w 26"/>
                            <a:gd name="T9" fmla="*/ 0 h 39"/>
                            <a:gd name="T10" fmla="*/ 0 w 26"/>
                            <a:gd name="T11" fmla="*/ 0 h 39"/>
                            <a:gd name="T12" fmla="*/ 0 w 26"/>
                            <a:gd name="T13" fmla="*/ 0 h 39"/>
                            <a:gd name="T14" fmla="*/ 0 w 26"/>
                            <a:gd name="T15" fmla="*/ 0 h 39"/>
                            <a:gd name="T16" fmla="*/ 0 w 26"/>
                            <a:gd name="T17" fmla="*/ 0 h 39"/>
                            <a:gd name="T18" fmla="*/ 0 w 26"/>
                            <a:gd name="T19" fmla="*/ 0 h 39"/>
                            <a:gd name="T20" fmla="*/ 0 w 26"/>
                            <a:gd name="T21" fmla="*/ 0 h 39"/>
                            <a:gd name="T22" fmla="*/ 0 w 26"/>
                            <a:gd name="T23" fmla="*/ 0 h 39"/>
                            <a:gd name="T24" fmla="*/ 0 w 26"/>
                            <a:gd name="T25" fmla="*/ 0 h 39"/>
                            <a:gd name="T26" fmla="*/ 0 w 26"/>
                            <a:gd name="T27" fmla="*/ 0 h 39"/>
                            <a:gd name="T28" fmla="*/ 0 w 26"/>
                            <a:gd name="T29" fmla="*/ 0 h 39"/>
                            <a:gd name="T30" fmla="*/ 0 w 26"/>
                            <a:gd name="T31" fmla="*/ 0 h 39"/>
                            <a:gd name="T32" fmla="*/ 0 w 26"/>
                            <a:gd name="T33" fmla="*/ 0 h 39"/>
                            <a:gd name="T34" fmla="*/ 0 w 26"/>
                            <a:gd name="T35" fmla="*/ 0 h 39"/>
                            <a:gd name="T36" fmla="*/ 0 w 26"/>
                            <a:gd name="T37" fmla="*/ 0 h 39"/>
                            <a:gd name="T38" fmla="*/ 0 w 26"/>
                            <a:gd name="T39" fmla="*/ 0 h 39"/>
                            <a:gd name="T40" fmla="*/ 0 w 26"/>
                            <a:gd name="T41" fmla="*/ 0 h 39"/>
                            <a:gd name="T42" fmla="*/ 0 w 26"/>
                            <a:gd name="T43" fmla="*/ 0 h 39"/>
                            <a:gd name="T44" fmla="*/ 0 w 26"/>
                            <a:gd name="T45" fmla="*/ 0 h 39"/>
                            <a:gd name="T46" fmla="*/ 0 w 26"/>
                            <a:gd name="T47" fmla="*/ 0 h 39"/>
                            <a:gd name="T48" fmla="*/ 0 w 26"/>
                            <a:gd name="T49" fmla="*/ 0 h 39"/>
                            <a:gd name="T50" fmla="*/ 0 w 26"/>
                            <a:gd name="T51" fmla="*/ 0 h 39"/>
                            <a:gd name="T52" fmla="*/ 0 w 26"/>
                            <a:gd name="T53" fmla="*/ 0 h 39"/>
                            <a:gd name="T54" fmla="*/ 0 w 26"/>
                            <a:gd name="T55" fmla="*/ 0 h 39"/>
                            <a:gd name="T56" fmla="*/ 0 w 26"/>
                            <a:gd name="T57" fmla="*/ 0 h 39"/>
                            <a:gd name="T58" fmla="*/ 0 w 26"/>
                            <a:gd name="T59" fmla="*/ 0 h 39"/>
                            <a:gd name="T60" fmla="*/ 0 w 26"/>
                            <a:gd name="T61" fmla="*/ 0 h 39"/>
                            <a:gd name="T62" fmla="*/ 0 w 26"/>
                            <a:gd name="T63" fmla="*/ 0 h 39"/>
                            <a:gd name="T64" fmla="*/ 0 w 26"/>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9"/>
                            <a:gd name="T101" fmla="*/ 26 w 26"/>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9">
                              <a:moveTo>
                                <a:pt x="0" y="28"/>
                              </a:moveTo>
                              <a:lnTo>
                                <a:pt x="4" y="30"/>
                              </a:lnTo>
                              <a:lnTo>
                                <a:pt x="4" y="33"/>
                              </a:lnTo>
                              <a:lnTo>
                                <a:pt x="6" y="36"/>
                              </a:lnTo>
                              <a:lnTo>
                                <a:pt x="10" y="39"/>
                              </a:lnTo>
                              <a:lnTo>
                                <a:pt x="13" y="39"/>
                              </a:lnTo>
                              <a:lnTo>
                                <a:pt x="17" y="39"/>
                              </a:lnTo>
                              <a:lnTo>
                                <a:pt x="19" y="39"/>
                              </a:lnTo>
                              <a:lnTo>
                                <a:pt x="23" y="36"/>
                              </a:lnTo>
                              <a:lnTo>
                                <a:pt x="26" y="33"/>
                              </a:lnTo>
                              <a:lnTo>
                                <a:pt x="26" y="30"/>
                              </a:lnTo>
                              <a:lnTo>
                                <a:pt x="26" y="16"/>
                              </a:lnTo>
                              <a:lnTo>
                                <a:pt x="26" y="7"/>
                              </a:lnTo>
                              <a:lnTo>
                                <a:pt x="26" y="5"/>
                              </a:lnTo>
                              <a:lnTo>
                                <a:pt x="23" y="3"/>
                              </a:lnTo>
                              <a:lnTo>
                                <a:pt x="19" y="0"/>
                              </a:lnTo>
                              <a:lnTo>
                                <a:pt x="17" y="0"/>
                              </a:lnTo>
                              <a:lnTo>
                                <a:pt x="13" y="0"/>
                              </a:lnTo>
                              <a:lnTo>
                                <a:pt x="10" y="0"/>
                              </a:lnTo>
                              <a:lnTo>
                                <a:pt x="6" y="3"/>
                              </a:lnTo>
                              <a:lnTo>
                                <a:pt x="4" y="5"/>
                              </a:lnTo>
                              <a:lnTo>
                                <a:pt x="4" y="7"/>
                              </a:lnTo>
                              <a:lnTo>
                                <a:pt x="0" y="13"/>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469" name="Line 349"/>
                        <p:cNvSpPr>
                          <a:spLocks noChangeShapeType="1"/>
                        </p:cNvSpPr>
                        <p:nvPr/>
                      </p:nvSpPr>
                      <p:spPr bwMode="auto">
                        <a:xfrm>
                          <a:off x="3164" y="1447"/>
                          <a:ext cx="1" cy="1"/>
                        </a:xfrm>
                        <a:prstGeom prst="line">
                          <a:avLst/>
                        </a:prstGeom>
                        <a:noFill/>
                        <a:ln w="28575">
                          <a:solidFill>
                            <a:schemeClr val="tx1"/>
                          </a:solidFill>
                          <a:round/>
                          <a:headEnd/>
                          <a:tailEnd/>
                        </a:ln>
                      </p:spPr>
                      <p:txBody>
                        <a:bodyPr/>
                        <a:lstStyle/>
                        <a:p>
                          <a:endParaRPr lang="fr-CA"/>
                        </a:p>
                      </p:txBody>
                    </p:sp>
                    <p:sp>
                      <p:nvSpPr>
                        <p:cNvPr id="122470" name="Freeform 350"/>
                        <p:cNvSpPr>
                          <a:spLocks/>
                        </p:cNvSpPr>
                        <p:nvPr/>
                      </p:nvSpPr>
                      <p:spPr bwMode="auto">
                        <a:xfrm>
                          <a:off x="3161" y="1447"/>
                          <a:ext cx="10" cy="4"/>
                        </a:xfrm>
                        <a:custGeom>
                          <a:avLst/>
                          <a:gdLst>
                            <a:gd name="T0" fmla="*/ 0 w 42"/>
                            <a:gd name="T1" fmla="*/ 0 h 22"/>
                            <a:gd name="T2" fmla="*/ 0 w 42"/>
                            <a:gd name="T3" fmla="*/ 0 h 22"/>
                            <a:gd name="T4" fmla="*/ 0 w 42"/>
                            <a:gd name="T5" fmla="*/ 0 h 22"/>
                            <a:gd name="T6" fmla="*/ 0 w 42"/>
                            <a:gd name="T7" fmla="*/ 0 h 22"/>
                            <a:gd name="T8" fmla="*/ 0 w 42"/>
                            <a:gd name="T9" fmla="*/ 0 h 22"/>
                            <a:gd name="T10" fmla="*/ 0 w 42"/>
                            <a:gd name="T11" fmla="*/ 0 h 22"/>
                            <a:gd name="T12" fmla="*/ 0 w 42"/>
                            <a:gd name="T13" fmla="*/ 0 h 22"/>
                            <a:gd name="T14" fmla="*/ 0 w 42"/>
                            <a:gd name="T15" fmla="*/ 0 h 22"/>
                            <a:gd name="T16" fmla="*/ 0 w 42"/>
                            <a:gd name="T17" fmla="*/ 0 h 22"/>
                            <a:gd name="T18" fmla="*/ 0 w 42"/>
                            <a:gd name="T19" fmla="*/ 0 h 22"/>
                            <a:gd name="T20" fmla="*/ 0 w 42"/>
                            <a:gd name="T21" fmla="*/ 0 h 22"/>
                            <a:gd name="T22" fmla="*/ 0 w 42"/>
                            <a:gd name="T23" fmla="*/ 0 h 22"/>
                            <a:gd name="T24" fmla="*/ 0 w 42"/>
                            <a:gd name="T25" fmla="*/ 0 h 22"/>
                            <a:gd name="T26" fmla="*/ 0 w 42"/>
                            <a:gd name="T27" fmla="*/ 0 h 22"/>
                            <a:gd name="T28" fmla="*/ 0 w 42"/>
                            <a:gd name="T29" fmla="*/ 0 h 22"/>
                            <a:gd name="T30" fmla="*/ 0 w 42"/>
                            <a:gd name="T31" fmla="*/ 0 h 22"/>
                            <a:gd name="T32" fmla="*/ 0 w 42"/>
                            <a:gd name="T33" fmla="*/ 0 h 22"/>
                            <a:gd name="T34" fmla="*/ 0 w 42"/>
                            <a:gd name="T35" fmla="*/ 0 h 22"/>
                            <a:gd name="T36" fmla="*/ 0 w 42"/>
                            <a:gd name="T37" fmla="*/ 0 h 22"/>
                            <a:gd name="T38" fmla="*/ 0 w 42"/>
                            <a:gd name="T39" fmla="*/ 0 h 22"/>
                            <a:gd name="T40" fmla="*/ 0 w 42"/>
                            <a:gd name="T41" fmla="*/ 0 h 22"/>
                            <a:gd name="T42" fmla="*/ 0 w 42"/>
                            <a:gd name="T43" fmla="*/ 0 h 22"/>
                            <a:gd name="T44" fmla="*/ 0 w 42"/>
                            <a:gd name="T45" fmla="*/ 0 h 22"/>
                            <a:gd name="T46" fmla="*/ 0 w 42"/>
                            <a:gd name="T47" fmla="*/ 0 h 22"/>
                            <a:gd name="T48" fmla="*/ 0 w 42"/>
                            <a:gd name="T49" fmla="*/ 0 h 22"/>
                            <a:gd name="T50" fmla="*/ 0 w 42"/>
                            <a:gd name="T51" fmla="*/ 0 h 22"/>
                            <a:gd name="T52" fmla="*/ 0 w 42"/>
                            <a:gd name="T53" fmla="*/ 0 h 22"/>
                            <a:gd name="T54" fmla="*/ 0 w 42"/>
                            <a:gd name="T55" fmla="*/ 0 h 22"/>
                            <a:gd name="T56" fmla="*/ 0 w 42"/>
                            <a:gd name="T57" fmla="*/ 0 h 22"/>
                            <a:gd name="T58" fmla="*/ 0 w 42"/>
                            <a:gd name="T59" fmla="*/ 0 h 22"/>
                            <a:gd name="T60" fmla="*/ 0 w 42"/>
                            <a:gd name="T61" fmla="*/ 0 h 22"/>
                            <a:gd name="T62" fmla="*/ 0 w 42"/>
                            <a:gd name="T63" fmla="*/ 0 h 22"/>
                            <a:gd name="T64" fmla="*/ 0 w 42"/>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2"/>
                            <a:gd name="T100" fmla="*/ 0 h 22"/>
                            <a:gd name="T101" fmla="*/ 42 w 42"/>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2" h="22">
                              <a:moveTo>
                                <a:pt x="13" y="0"/>
                              </a:moveTo>
                              <a:lnTo>
                                <a:pt x="13" y="0"/>
                              </a:lnTo>
                              <a:lnTo>
                                <a:pt x="10" y="0"/>
                              </a:lnTo>
                              <a:lnTo>
                                <a:pt x="6" y="3"/>
                              </a:lnTo>
                              <a:lnTo>
                                <a:pt x="4" y="5"/>
                              </a:lnTo>
                              <a:lnTo>
                                <a:pt x="4" y="7"/>
                              </a:lnTo>
                              <a:lnTo>
                                <a:pt x="0" y="11"/>
                              </a:lnTo>
                              <a:lnTo>
                                <a:pt x="4" y="13"/>
                              </a:lnTo>
                              <a:lnTo>
                                <a:pt x="4" y="16"/>
                              </a:lnTo>
                              <a:lnTo>
                                <a:pt x="6" y="19"/>
                              </a:lnTo>
                              <a:lnTo>
                                <a:pt x="10" y="22"/>
                              </a:lnTo>
                              <a:lnTo>
                                <a:pt x="13" y="22"/>
                              </a:lnTo>
                              <a:lnTo>
                                <a:pt x="26" y="22"/>
                              </a:lnTo>
                              <a:lnTo>
                                <a:pt x="32" y="22"/>
                              </a:lnTo>
                              <a:lnTo>
                                <a:pt x="36" y="22"/>
                              </a:lnTo>
                              <a:lnTo>
                                <a:pt x="36" y="19"/>
                              </a:lnTo>
                              <a:lnTo>
                                <a:pt x="38" y="19"/>
                              </a:lnTo>
                              <a:lnTo>
                                <a:pt x="38" y="16"/>
                              </a:lnTo>
                              <a:lnTo>
                                <a:pt x="42" y="16"/>
                              </a:lnTo>
                              <a:lnTo>
                                <a:pt x="42" y="13"/>
                              </a:lnTo>
                              <a:lnTo>
                                <a:pt x="42" y="11"/>
                              </a:lnTo>
                              <a:lnTo>
                                <a:pt x="42" y="7"/>
                              </a:lnTo>
                              <a:lnTo>
                                <a:pt x="38" y="5"/>
                              </a:lnTo>
                              <a:lnTo>
                                <a:pt x="38" y="3"/>
                              </a:lnTo>
                              <a:lnTo>
                                <a:pt x="36" y="3"/>
                              </a:lnTo>
                              <a:lnTo>
                                <a:pt x="36"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471" name="Line 351"/>
                        <p:cNvSpPr>
                          <a:spLocks noChangeShapeType="1"/>
                        </p:cNvSpPr>
                        <p:nvPr/>
                      </p:nvSpPr>
                      <p:spPr bwMode="auto">
                        <a:xfrm>
                          <a:off x="3165" y="1449"/>
                          <a:ext cx="1" cy="1"/>
                        </a:xfrm>
                        <a:prstGeom prst="line">
                          <a:avLst/>
                        </a:prstGeom>
                        <a:noFill/>
                        <a:ln w="28575">
                          <a:solidFill>
                            <a:schemeClr val="tx1"/>
                          </a:solidFill>
                          <a:round/>
                          <a:headEnd/>
                          <a:tailEnd/>
                        </a:ln>
                      </p:spPr>
                      <p:txBody>
                        <a:bodyPr/>
                        <a:lstStyle/>
                        <a:p>
                          <a:endParaRPr lang="fr-CA"/>
                        </a:p>
                      </p:txBody>
                    </p:sp>
                    <p:sp>
                      <p:nvSpPr>
                        <p:cNvPr id="122472" name="Freeform 352"/>
                        <p:cNvSpPr>
                          <a:spLocks/>
                        </p:cNvSpPr>
                        <p:nvPr/>
                      </p:nvSpPr>
                      <p:spPr bwMode="auto">
                        <a:xfrm>
                          <a:off x="3165" y="1440"/>
                          <a:ext cx="6" cy="11"/>
                        </a:xfrm>
                        <a:custGeom>
                          <a:avLst/>
                          <a:gdLst>
                            <a:gd name="T0" fmla="*/ 0 w 25"/>
                            <a:gd name="T1" fmla="*/ 0 h 53"/>
                            <a:gd name="T2" fmla="*/ 0 w 25"/>
                            <a:gd name="T3" fmla="*/ 0 h 53"/>
                            <a:gd name="T4" fmla="*/ 0 w 25"/>
                            <a:gd name="T5" fmla="*/ 0 h 53"/>
                            <a:gd name="T6" fmla="*/ 0 w 25"/>
                            <a:gd name="T7" fmla="*/ 0 h 53"/>
                            <a:gd name="T8" fmla="*/ 0 w 25"/>
                            <a:gd name="T9" fmla="*/ 0 h 53"/>
                            <a:gd name="T10" fmla="*/ 0 w 25"/>
                            <a:gd name="T11" fmla="*/ 0 h 53"/>
                            <a:gd name="T12" fmla="*/ 0 w 25"/>
                            <a:gd name="T13" fmla="*/ 0 h 53"/>
                            <a:gd name="T14" fmla="*/ 0 w 25"/>
                            <a:gd name="T15" fmla="*/ 0 h 53"/>
                            <a:gd name="T16" fmla="*/ 0 w 25"/>
                            <a:gd name="T17" fmla="*/ 0 h 53"/>
                            <a:gd name="T18" fmla="*/ 0 w 25"/>
                            <a:gd name="T19" fmla="*/ 0 h 53"/>
                            <a:gd name="T20" fmla="*/ 0 w 25"/>
                            <a:gd name="T21" fmla="*/ 0 h 53"/>
                            <a:gd name="T22" fmla="*/ 0 w 25"/>
                            <a:gd name="T23" fmla="*/ 0 h 53"/>
                            <a:gd name="T24" fmla="*/ 0 w 25"/>
                            <a:gd name="T25" fmla="*/ 0 h 53"/>
                            <a:gd name="T26" fmla="*/ 0 w 25"/>
                            <a:gd name="T27" fmla="*/ 0 h 53"/>
                            <a:gd name="T28" fmla="*/ 0 w 25"/>
                            <a:gd name="T29" fmla="*/ 0 h 53"/>
                            <a:gd name="T30" fmla="*/ 0 w 25"/>
                            <a:gd name="T31" fmla="*/ 0 h 53"/>
                            <a:gd name="T32" fmla="*/ 0 w 25"/>
                            <a:gd name="T33" fmla="*/ 0 h 53"/>
                            <a:gd name="T34" fmla="*/ 0 w 25"/>
                            <a:gd name="T35" fmla="*/ 0 h 53"/>
                            <a:gd name="T36" fmla="*/ 0 w 25"/>
                            <a:gd name="T37" fmla="*/ 0 h 53"/>
                            <a:gd name="T38" fmla="*/ 0 w 25"/>
                            <a:gd name="T39" fmla="*/ 0 h 53"/>
                            <a:gd name="T40" fmla="*/ 0 w 25"/>
                            <a:gd name="T41" fmla="*/ 0 h 53"/>
                            <a:gd name="T42" fmla="*/ 0 w 25"/>
                            <a:gd name="T43" fmla="*/ 0 h 53"/>
                            <a:gd name="T44" fmla="*/ 0 w 25"/>
                            <a:gd name="T45" fmla="*/ 0 h 53"/>
                            <a:gd name="T46" fmla="*/ 0 w 25"/>
                            <a:gd name="T47" fmla="*/ 0 h 53"/>
                            <a:gd name="T48" fmla="*/ 0 w 25"/>
                            <a:gd name="T49" fmla="*/ 0 h 53"/>
                            <a:gd name="T50" fmla="*/ 0 w 25"/>
                            <a:gd name="T51" fmla="*/ 0 h 53"/>
                            <a:gd name="T52" fmla="*/ 0 w 25"/>
                            <a:gd name="T53" fmla="*/ 0 h 53"/>
                            <a:gd name="T54" fmla="*/ 0 w 25"/>
                            <a:gd name="T55" fmla="*/ 0 h 53"/>
                            <a:gd name="T56" fmla="*/ 0 w 25"/>
                            <a:gd name="T57" fmla="*/ 0 h 53"/>
                            <a:gd name="T58" fmla="*/ 0 w 25"/>
                            <a:gd name="T59" fmla="*/ 0 h 53"/>
                            <a:gd name="T60" fmla="*/ 0 w 25"/>
                            <a:gd name="T61" fmla="*/ 0 h 53"/>
                            <a:gd name="T62" fmla="*/ 0 w 25"/>
                            <a:gd name="T63" fmla="*/ 0 h 53"/>
                            <a:gd name="T64" fmla="*/ 0 w 25"/>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53"/>
                            <a:gd name="T101" fmla="*/ 25 w 25"/>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53">
                              <a:moveTo>
                                <a:pt x="0" y="42"/>
                              </a:moveTo>
                              <a:lnTo>
                                <a:pt x="0" y="44"/>
                              </a:lnTo>
                              <a:lnTo>
                                <a:pt x="0" y="47"/>
                              </a:lnTo>
                              <a:lnTo>
                                <a:pt x="2" y="47"/>
                              </a:lnTo>
                              <a:lnTo>
                                <a:pt x="2" y="50"/>
                              </a:lnTo>
                              <a:lnTo>
                                <a:pt x="6" y="50"/>
                              </a:lnTo>
                              <a:lnTo>
                                <a:pt x="6" y="53"/>
                              </a:lnTo>
                              <a:lnTo>
                                <a:pt x="9" y="53"/>
                              </a:lnTo>
                              <a:lnTo>
                                <a:pt x="12" y="53"/>
                              </a:lnTo>
                              <a:lnTo>
                                <a:pt x="15" y="53"/>
                              </a:lnTo>
                              <a:lnTo>
                                <a:pt x="19" y="53"/>
                              </a:lnTo>
                              <a:lnTo>
                                <a:pt x="19" y="50"/>
                              </a:lnTo>
                              <a:lnTo>
                                <a:pt x="21" y="50"/>
                              </a:lnTo>
                              <a:lnTo>
                                <a:pt x="21" y="47"/>
                              </a:lnTo>
                              <a:lnTo>
                                <a:pt x="25" y="47"/>
                              </a:lnTo>
                              <a:lnTo>
                                <a:pt x="25" y="44"/>
                              </a:lnTo>
                              <a:lnTo>
                                <a:pt x="25" y="14"/>
                              </a:lnTo>
                              <a:lnTo>
                                <a:pt x="25" y="8"/>
                              </a:lnTo>
                              <a:lnTo>
                                <a:pt x="25" y="6"/>
                              </a:lnTo>
                              <a:lnTo>
                                <a:pt x="21" y="6"/>
                              </a:lnTo>
                              <a:lnTo>
                                <a:pt x="21" y="2"/>
                              </a:lnTo>
                              <a:lnTo>
                                <a:pt x="19" y="0"/>
                              </a:lnTo>
                              <a:lnTo>
                                <a:pt x="15" y="0"/>
                              </a:lnTo>
                              <a:lnTo>
                                <a:pt x="12" y="0"/>
                              </a:lnTo>
                              <a:lnTo>
                                <a:pt x="9" y="0"/>
                              </a:lnTo>
                              <a:lnTo>
                                <a:pt x="6" y="0"/>
                              </a:lnTo>
                              <a:lnTo>
                                <a:pt x="2" y="2"/>
                              </a:lnTo>
                              <a:lnTo>
                                <a:pt x="2" y="6"/>
                              </a:lnTo>
                              <a:lnTo>
                                <a:pt x="0" y="6"/>
                              </a:lnTo>
                              <a:lnTo>
                                <a:pt x="0" y="11"/>
                              </a:lnTo>
                              <a:lnTo>
                                <a:pt x="0" y="42"/>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473" name="Line 353"/>
                        <p:cNvSpPr>
                          <a:spLocks noChangeShapeType="1"/>
                        </p:cNvSpPr>
                        <p:nvPr/>
                      </p:nvSpPr>
                      <p:spPr bwMode="auto">
                        <a:xfrm>
                          <a:off x="3168" y="1440"/>
                          <a:ext cx="1" cy="1"/>
                        </a:xfrm>
                        <a:prstGeom prst="line">
                          <a:avLst/>
                        </a:prstGeom>
                        <a:noFill/>
                        <a:ln w="28575">
                          <a:solidFill>
                            <a:schemeClr val="tx1"/>
                          </a:solidFill>
                          <a:round/>
                          <a:headEnd/>
                          <a:tailEnd/>
                        </a:ln>
                      </p:spPr>
                      <p:txBody>
                        <a:bodyPr/>
                        <a:lstStyle/>
                        <a:p>
                          <a:endParaRPr lang="fr-CA"/>
                        </a:p>
                      </p:txBody>
                    </p:sp>
                    <p:sp>
                      <p:nvSpPr>
                        <p:cNvPr id="122474" name="Freeform 354"/>
                        <p:cNvSpPr>
                          <a:spLocks/>
                        </p:cNvSpPr>
                        <p:nvPr/>
                      </p:nvSpPr>
                      <p:spPr bwMode="auto">
                        <a:xfrm>
                          <a:off x="3165" y="1440"/>
                          <a:ext cx="13" cy="5"/>
                        </a:xfrm>
                        <a:custGeom>
                          <a:avLst/>
                          <a:gdLst>
                            <a:gd name="T0" fmla="*/ 0 w 54"/>
                            <a:gd name="T1" fmla="*/ 0 h 23"/>
                            <a:gd name="T2" fmla="*/ 0 w 54"/>
                            <a:gd name="T3" fmla="*/ 0 h 23"/>
                            <a:gd name="T4" fmla="*/ 0 w 54"/>
                            <a:gd name="T5" fmla="*/ 0 h 23"/>
                            <a:gd name="T6" fmla="*/ 0 w 54"/>
                            <a:gd name="T7" fmla="*/ 0 h 23"/>
                            <a:gd name="T8" fmla="*/ 0 w 54"/>
                            <a:gd name="T9" fmla="*/ 0 h 23"/>
                            <a:gd name="T10" fmla="*/ 0 w 54"/>
                            <a:gd name="T11" fmla="*/ 0 h 23"/>
                            <a:gd name="T12" fmla="*/ 0 w 54"/>
                            <a:gd name="T13" fmla="*/ 0 h 23"/>
                            <a:gd name="T14" fmla="*/ 0 w 54"/>
                            <a:gd name="T15" fmla="*/ 0 h 23"/>
                            <a:gd name="T16" fmla="*/ 0 w 54"/>
                            <a:gd name="T17" fmla="*/ 0 h 23"/>
                            <a:gd name="T18" fmla="*/ 0 w 54"/>
                            <a:gd name="T19" fmla="*/ 0 h 23"/>
                            <a:gd name="T20" fmla="*/ 0 w 54"/>
                            <a:gd name="T21" fmla="*/ 0 h 23"/>
                            <a:gd name="T22" fmla="*/ 0 w 54"/>
                            <a:gd name="T23" fmla="*/ 0 h 23"/>
                            <a:gd name="T24" fmla="*/ 0 w 54"/>
                            <a:gd name="T25" fmla="*/ 0 h 23"/>
                            <a:gd name="T26" fmla="*/ 0 w 54"/>
                            <a:gd name="T27" fmla="*/ 0 h 23"/>
                            <a:gd name="T28" fmla="*/ 0 w 54"/>
                            <a:gd name="T29" fmla="*/ 0 h 23"/>
                            <a:gd name="T30" fmla="*/ 0 w 54"/>
                            <a:gd name="T31" fmla="*/ 0 h 23"/>
                            <a:gd name="T32" fmla="*/ 0 w 54"/>
                            <a:gd name="T33" fmla="*/ 0 h 23"/>
                            <a:gd name="T34" fmla="*/ 0 w 54"/>
                            <a:gd name="T35" fmla="*/ 0 h 23"/>
                            <a:gd name="T36" fmla="*/ 0 w 54"/>
                            <a:gd name="T37" fmla="*/ 0 h 23"/>
                            <a:gd name="T38" fmla="*/ 0 w 54"/>
                            <a:gd name="T39" fmla="*/ 0 h 23"/>
                            <a:gd name="T40" fmla="*/ 0 w 54"/>
                            <a:gd name="T41" fmla="*/ 0 h 23"/>
                            <a:gd name="T42" fmla="*/ 0 w 54"/>
                            <a:gd name="T43" fmla="*/ 0 h 23"/>
                            <a:gd name="T44" fmla="*/ 0 w 54"/>
                            <a:gd name="T45" fmla="*/ 0 h 23"/>
                            <a:gd name="T46" fmla="*/ 0 w 54"/>
                            <a:gd name="T47" fmla="*/ 0 h 23"/>
                            <a:gd name="T48" fmla="*/ 0 w 54"/>
                            <a:gd name="T49" fmla="*/ 0 h 23"/>
                            <a:gd name="T50" fmla="*/ 0 w 54"/>
                            <a:gd name="T51" fmla="*/ 0 h 23"/>
                            <a:gd name="T52" fmla="*/ 0 w 54"/>
                            <a:gd name="T53" fmla="*/ 0 h 23"/>
                            <a:gd name="T54" fmla="*/ 0 w 54"/>
                            <a:gd name="T55" fmla="*/ 0 h 23"/>
                            <a:gd name="T56" fmla="*/ 0 w 54"/>
                            <a:gd name="T57" fmla="*/ 0 h 23"/>
                            <a:gd name="T58" fmla="*/ 0 w 54"/>
                            <a:gd name="T59" fmla="*/ 0 h 23"/>
                            <a:gd name="T60" fmla="*/ 0 w 54"/>
                            <a:gd name="T61" fmla="*/ 0 h 23"/>
                            <a:gd name="T62" fmla="*/ 0 w 54"/>
                            <a:gd name="T63" fmla="*/ 0 h 23"/>
                            <a:gd name="T64" fmla="*/ 0 w 54"/>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3"/>
                            <a:gd name="T101" fmla="*/ 54 w 54"/>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3">
                              <a:moveTo>
                                <a:pt x="12" y="0"/>
                              </a:moveTo>
                              <a:lnTo>
                                <a:pt x="9" y="0"/>
                              </a:lnTo>
                              <a:lnTo>
                                <a:pt x="6" y="0"/>
                              </a:lnTo>
                              <a:lnTo>
                                <a:pt x="2" y="2"/>
                              </a:lnTo>
                              <a:lnTo>
                                <a:pt x="2" y="6"/>
                              </a:lnTo>
                              <a:lnTo>
                                <a:pt x="0" y="6"/>
                              </a:lnTo>
                              <a:lnTo>
                                <a:pt x="0" y="8"/>
                              </a:lnTo>
                              <a:lnTo>
                                <a:pt x="0" y="11"/>
                              </a:lnTo>
                              <a:lnTo>
                                <a:pt x="0" y="14"/>
                              </a:lnTo>
                              <a:lnTo>
                                <a:pt x="2" y="17"/>
                              </a:lnTo>
                              <a:lnTo>
                                <a:pt x="2" y="19"/>
                              </a:lnTo>
                              <a:lnTo>
                                <a:pt x="6" y="19"/>
                              </a:lnTo>
                              <a:lnTo>
                                <a:pt x="6" y="23"/>
                              </a:lnTo>
                              <a:lnTo>
                                <a:pt x="9" y="23"/>
                              </a:lnTo>
                              <a:lnTo>
                                <a:pt x="38" y="23"/>
                              </a:lnTo>
                              <a:lnTo>
                                <a:pt x="45" y="23"/>
                              </a:lnTo>
                              <a:lnTo>
                                <a:pt x="47" y="23"/>
                              </a:lnTo>
                              <a:lnTo>
                                <a:pt x="47" y="19"/>
                              </a:lnTo>
                              <a:lnTo>
                                <a:pt x="51" y="19"/>
                              </a:lnTo>
                              <a:lnTo>
                                <a:pt x="51" y="17"/>
                              </a:lnTo>
                              <a:lnTo>
                                <a:pt x="54" y="14"/>
                              </a:lnTo>
                              <a:lnTo>
                                <a:pt x="54" y="11"/>
                              </a:lnTo>
                              <a:lnTo>
                                <a:pt x="54" y="8"/>
                              </a:lnTo>
                              <a:lnTo>
                                <a:pt x="54" y="6"/>
                              </a:lnTo>
                              <a:lnTo>
                                <a:pt x="51" y="6"/>
                              </a:lnTo>
                              <a:lnTo>
                                <a:pt x="51" y="2"/>
                              </a:lnTo>
                              <a:lnTo>
                                <a:pt x="47" y="0"/>
                              </a:lnTo>
                              <a:lnTo>
                                <a:pt x="41"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475" name="Line 355"/>
                        <p:cNvSpPr>
                          <a:spLocks noChangeShapeType="1"/>
                        </p:cNvSpPr>
                        <p:nvPr/>
                      </p:nvSpPr>
                      <p:spPr bwMode="auto">
                        <a:xfrm>
                          <a:off x="3172" y="1443"/>
                          <a:ext cx="1" cy="1"/>
                        </a:xfrm>
                        <a:prstGeom prst="line">
                          <a:avLst/>
                        </a:prstGeom>
                        <a:noFill/>
                        <a:ln w="28575">
                          <a:solidFill>
                            <a:schemeClr val="tx1"/>
                          </a:solidFill>
                          <a:round/>
                          <a:headEnd/>
                          <a:tailEnd/>
                        </a:ln>
                      </p:spPr>
                      <p:txBody>
                        <a:bodyPr/>
                        <a:lstStyle/>
                        <a:p>
                          <a:endParaRPr lang="fr-CA"/>
                        </a:p>
                      </p:txBody>
                    </p:sp>
                    <p:sp>
                      <p:nvSpPr>
                        <p:cNvPr id="122476" name="Freeform 356"/>
                        <p:cNvSpPr>
                          <a:spLocks/>
                        </p:cNvSpPr>
                        <p:nvPr/>
                      </p:nvSpPr>
                      <p:spPr bwMode="auto">
                        <a:xfrm>
                          <a:off x="3172" y="1437"/>
                          <a:ext cx="6" cy="8"/>
                        </a:xfrm>
                        <a:custGeom>
                          <a:avLst/>
                          <a:gdLst>
                            <a:gd name="T0" fmla="*/ 0 w 26"/>
                            <a:gd name="T1" fmla="*/ 0 h 40"/>
                            <a:gd name="T2" fmla="*/ 0 w 26"/>
                            <a:gd name="T3" fmla="*/ 0 h 40"/>
                            <a:gd name="T4" fmla="*/ 0 w 26"/>
                            <a:gd name="T5" fmla="*/ 0 h 40"/>
                            <a:gd name="T6" fmla="*/ 0 w 26"/>
                            <a:gd name="T7" fmla="*/ 0 h 40"/>
                            <a:gd name="T8" fmla="*/ 0 w 26"/>
                            <a:gd name="T9" fmla="*/ 0 h 40"/>
                            <a:gd name="T10" fmla="*/ 0 w 26"/>
                            <a:gd name="T11" fmla="*/ 0 h 40"/>
                            <a:gd name="T12" fmla="*/ 0 w 26"/>
                            <a:gd name="T13" fmla="*/ 0 h 40"/>
                            <a:gd name="T14" fmla="*/ 0 w 26"/>
                            <a:gd name="T15" fmla="*/ 0 h 40"/>
                            <a:gd name="T16" fmla="*/ 0 w 26"/>
                            <a:gd name="T17" fmla="*/ 0 h 40"/>
                            <a:gd name="T18" fmla="*/ 0 w 26"/>
                            <a:gd name="T19" fmla="*/ 0 h 40"/>
                            <a:gd name="T20" fmla="*/ 0 w 26"/>
                            <a:gd name="T21" fmla="*/ 0 h 40"/>
                            <a:gd name="T22" fmla="*/ 0 w 26"/>
                            <a:gd name="T23" fmla="*/ 0 h 40"/>
                            <a:gd name="T24" fmla="*/ 0 w 26"/>
                            <a:gd name="T25" fmla="*/ 0 h 40"/>
                            <a:gd name="T26" fmla="*/ 0 w 26"/>
                            <a:gd name="T27" fmla="*/ 0 h 40"/>
                            <a:gd name="T28" fmla="*/ 0 w 26"/>
                            <a:gd name="T29" fmla="*/ 0 h 40"/>
                            <a:gd name="T30" fmla="*/ 0 w 26"/>
                            <a:gd name="T31" fmla="*/ 0 h 40"/>
                            <a:gd name="T32" fmla="*/ 0 w 26"/>
                            <a:gd name="T33" fmla="*/ 0 h 40"/>
                            <a:gd name="T34" fmla="*/ 0 w 26"/>
                            <a:gd name="T35" fmla="*/ 0 h 40"/>
                            <a:gd name="T36" fmla="*/ 0 w 26"/>
                            <a:gd name="T37" fmla="*/ 0 h 40"/>
                            <a:gd name="T38" fmla="*/ 0 w 26"/>
                            <a:gd name="T39" fmla="*/ 0 h 40"/>
                            <a:gd name="T40" fmla="*/ 0 w 26"/>
                            <a:gd name="T41" fmla="*/ 0 h 40"/>
                            <a:gd name="T42" fmla="*/ 0 w 26"/>
                            <a:gd name="T43" fmla="*/ 0 h 40"/>
                            <a:gd name="T44" fmla="*/ 0 w 26"/>
                            <a:gd name="T45" fmla="*/ 0 h 40"/>
                            <a:gd name="T46" fmla="*/ 0 w 26"/>
                            <a:gd name="T47" fmla="*/ 0 h 40"/>
                            <a:gd name="T48" fmla="*/ 0 w 26"/>
                            <a:gd name="T49" fmla="*/ 0 h 40"/>
                            <a:gd name="T50" fmla="*/ 0 w 26"/>
                            <a:gd name="T51" fmla="*/ 0 h 40"/>
                            <a:gd name="T52" fmla="*/ 0 w 26"/>
                            <a:gd name="T53" fmla="*/ 0 h 40"/>
                            <a:gd name="T54" fmla="*/ 0 w 26"/>
                            <a:gd name="T55" fmla="*/ 0 h 40"/>
                            <a:gd name="T56" fmla="*/ 0 w 26"/>
                            <a:gd name="T57" fmla="*/ 0 h 40"/>
                            <a:gd name="T58" fmla="*/ 0 w 26"/>
                            <a:gd name="T59" fmla="*/ 0 h 40"/>
                            <a:gd name="T60" fmla="*/ 0 w 26"/>
                            <a:gd name="T61" fmla="*/ 0 h 40"/>
                            <a:gd name="T62" fmla="*/ 0 w 26"/>
                            <a:gd name="T63" fmla="*/ 0 h 40"/>
                            <a:gd name="T64" fmla="*/ 0 w 26"/>
                            <a:gd name="T65" fmla="*/ 0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40"/>
                            <a:gd name="T101" fmla="*/ 26 w 26"/>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40">
                              <a:moveTo>
                                <a:pt x="0" y="28"/>
                              </a:moveTo>
                              <a:lnTo>
                                <a:pt x="0" y="31"/>
                              </a:lnTo>
                              <a:lnTo>
                                <a:pt x="4" y="34"/>
                              </a:lnTo>
                              <a:lnTo>
                                <a:pt x="4" y="36"/>
                              </a:lnTo>
                              <a:lnTo>
                                <a:pt x="6" y="36"/>
                              </a:lnTo>
                              <a:lnTo>
                                <a:pt x="10" y="40"/>
                              </a:lnTo>
                              <a:lnTo>
                                <a:pt x="13" y="40"/>
                              </a:lnTo>
                              <a:lnTo>
                                <a:pt x="17" y="40"/>
                              </a:lnTo>
                              <a:lnTo>
                                <a:pt x="19" y="40"/>
                              </a:lnTo>
                              <a:lnTo>
                                <a:pt x="19" y="36"/>
                              </a:lnTo>
                              <a:lnTo>
                                <a:pt x="23" y="36"/>
                              </a:lnTo>
                              <a:lnTo>
                                <a:pt x="23" y="34"/>
                              </a:lnTo>
                              <a:lnTo>
                                <a:pt x="26" y="31"/>
                              </a:lnTo>
                              <a:lnTo>
                                <a:pt x="26" y="17"/>
                              </a:lnTo>
                              <a:lnTo>
                                <a:pt x="26" y="8"/>
                              </a:lnTo>
                              <a:lnTo>
                                <a:pt x="23" y="6"/>
                              </a:lnTo>
                              <a:lnTo>
                                <a:pt x="23" y="3"/>
                              </a:lnTo>
                              <a:lnTo>
                                <a:pt x="19" y="3"/>
                              </a:lnTo>
                              <a:lnTo>
                                <a:pt x="19" y="0"/>
                              </a:lnTo>
                              <a:lnTo>
                                <a:pt x="17" y="0"/>
                              </a:lnTo>
                              <a:lnTo>
                                <a:pt x="13" y="0"/>
                              </a:lnTo>
                              <a:lnTo>
                                <a:pt x="10" y="0"/>
                              </a:lnTo>
                              <a:lnTo>
                                <a:pt x="6" y="3"/>
                              </a:lnTo>
                              <a:lnTo>
                                <a:pt x="4" y="3"/>
                              </a:lnTo>
                              <a:lnTo>
                                <a:pt x="4" y="6"/>
                              </a:lnTo>
                              <a:lnTo>
                                <a:pt x="0" y="8"/>
                              </a:lnTo>
                              <a:lnTo>
                                <a:pt x="0" y="14"/>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477" name="Line 357"/>
                        <p:cNvSpPr>
                          <a:spLocks noChangeShapeType="1"/>
                        </p:cNvSpPr>
                        <p:nvPr/>
                      </p:nvSpPr>
                      <p:spPr bwMode="auto">
                        <a:xfrm>
                          <a:off x="3175" y="1437"/>
                          <a:ext cx="1" cy="1"/>
                        </a:xfrm>
                        <a:prstGeom prst="line">
                          <a:avLst/>
                        </a:prstGeom>
                        <a:noFill/>
                        <a:ln w="28575">
                          <a:solidFill>
                            <a:schemeClr val="tx1"/>
                          </a:solidFill>
                          <a:round/>
                          <a:headEnd/>
                          <a:tailEnd/>
                        </a:ln>
                      </p:spPr>
                      <p:txBody>
                        <a:bodyPr/>
                        <a:lstStyle/>
                        <a:p>
                          <a:endParaRPr lang="fr-CA"/>
                        </a:p>
                      </p:txBody>
                    </p:sp>
                    <p:sp>
                      <p:nvSpPr>
                        <p:cNvPr id="122478" name="Freeform 358"/>
                        <p:cNvSpPr>
                          <a:spLocks/>
                        </p:cNvSpPr>
                        <p:nvPr/>
                      </p:nvSpPr>
                      <p:spPr bwMode="auto">
                        <a:xfrm>
                          <a:off x="3172" y="1437"/>
                          <a:ext cx="10" cy="5"/>
                        </a:xfrm>
                        <a:custGeom>
                          <a:avLst/>
                          <a:gdLst>
                            <a:gd name="T0" fmla="*/ 0 w 41"/>
                            <a:gd name="T1" fmla="*/ 0 h 23"/>
                            <a:gd name="T2" fmla="*/ 0 w 41"/>
                            <a:gd name="T3" fmla="*/ 0 h 23"/>
                            <a:gd name="T4" fmla="*/ 0 w 41"/>
                            <a:gd name="T5" fmla="*/ 0 h 23"/>
                            <a:gd name="T6" fmla="*/ 0 w 41"/>
                            <a:gd name="T7" fmla="*/ 0 h 23"/>
                            <a:gd name="T8" fmla="*/ 0 w 41"/>
                            <a:gd name="T9" fmla="*/ 0 h 23"/>
                            <a:gd name="T10" fmla="*/ 0 w 41"/>
                            <a:gd name="T11" fmla="*/ 0 h 23"/>
                            <a:gd name="T12" fmla="*/ 0 w 41"/>
                            <a:gd name="T13" fmla="*/ 0 h 23"/>
                            <a:gd name="T14" fmla="*/ 0 w 41"/>
                            <a:gd name="T15" fmla="*/ 0 h 23"/>
                            <a:gd name="T16" fmla="*/ 0 w 41"/>
                            <a:gd name="T17" fmla="*/ 0 h 23"/>
                            <a:gd name="T18" fmla="*/ 0 w 41"/>
                            <a:gd name="T19" fmla="*/ 0 h 23"/>
                            <a:gd name="T20" fmla="*/ 0 w 41"/>
                            <a:gd name="T21" fmla="*/ 0 h 23"/>
                            <a:gd name="T22" fmla="*/ 0 w 41"/>
                            <a:gd name="T23" fmla="*/ 0 h 23"/>
                            <a:gd name="T24" fmla="*/ 0 w 41"/>
                            <a:gd name="T25" fmla="*/ 0 h 23"/>
                            <a:gd name="T26" fmla="*/ 0 w 41"/>
                            <a:gd name="T27" fmla="*/ 0 h 23"/>
                            <a:gd name="T28" fmla="*/ 0 w 41"/>
                            <a:gd name="T29" fmla="*/ 0 h 23"/>
                            <a:gd name="T30" fmla="*/ 0 w 41"/>
                            <a:gd name="T31" fmla="*/ 0 h 23"/>
                            <a:gd name="T32" fmla="*/ 0 w 41"/>
                            <a:gd name="T33" fmla="*/ 0 h 23"/>
                            <a:gd name="T34" fmla="*/ 0 w 41"/>
                            <a:gd name="T35" fmla="*/ 0 h 23"/>
                            <a:gd name="T36" fmla="*/ 0 w 41"/>
                            <a:gd name="T37" fmla="*/ 0 h 23"/>
                            <a:gd name="T38" fmla="*/ 0 w 41"/>
                            <a:gd name="T39" fmla="*/ 0 h 23"/>
                            <a:gd name="T40" fmla="*/ 0 w 41"/>
                            <a:gd name="T41" fmla="*/ 0 h 23"/>
                            <a:gd name="T42" fmla="*/ 0 w 41"/>
                            <a:gd name="T43" fmla="*/ 0 h 23"/>
                            <a:gd name="T44" fmla="*/ 0 w 41"/>
                            <a:gd name="T45" fmla="*/ 0 h 23"/>
                            <a:gd name="T46" fmla="*/ 0 w 41"/>
                            <a:gd name="T47" fmla="*/ 0 h 23"/>
                            <a:gd name="T48" fmla="*/ 0 w 41"/>
                            <a:gd name="T49" fmla="*/ 0 h 23"/>
                            <a:gd name="T50" fmla="*/ 0 w 41"/>
                            <a:gd name="T51" fmla="*/ 0 h 23"/>
                            <a:gd name="T52" fmla="*/ 0 w 41"/>
                            <a:gd name="T53" fmla="*/ 0 h 23"/>
                            <a:gd name="T54" fmla="*/ 0 w 41"/>
                            <a:gd name="T55" fmla="*/ 0 h 23"/>
                            <a:gd name="T56" fmla="*/ 0 w 41"/>
                            <a:gd name="T57" fmla="*/ 0 h 23"/>
                            <a:gd name="T58" fmla="*/ 0 w 41"/>
                            <a:gd name="T59" fmla="*/ 0 h 23"/>
                            <a:gd name="T60" fmla="*/ 0 w 41"/>
                            <a:gd name="T61" fmla="*/ 0 h 23"/>
                            <a:gd name="T62" fmla="*/ 0 w 41"/>
                            <a:gd name="T63" fmla="*/ 0 h 23"/>
                            <a:gd name="T64" fmla="*/ 0 w 41"/>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3"/>
                            <a:gd name="T101" fmla="*/ 41 w 41"/>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3">
                              <a:moveTo>
                                <a:pt x="13" y="0"/>
                              </a:moveTo>
                              <a:lnTo>
                                <a:pt x="10" y="0"/>
                              </a:lnTo>
                              <a:lnTo>
                                <a:pt x="6" y="3"/>
                              </a:lnTo>
                              <a:lnTo>
                                <a:pt x="4" y="3"/>
                              </a:lnTo>
                              <a:lnTo>
                                <a:pt x="4" y="6"/>
                              </a:lnTo>
                              <a:lnTo>
                                <a:pt x="0" y="8"/>
                              </a:lnTo>
                              <a:lnTo>
                                <a:pt x="0" y="12"/>
                              </a:lnTo>
                              <a:lnTo>
                                <a:pt x="0" y="14"/>
                              </a:lnTo>
                              <a:lnTo>
                                <a:pt x="0" y="17"/>
                              </a:lnTo>
                              <a:lnTo>
                                <a:pt x="4" y="17"/>
                              </a:lnTo>
                              <a:lnTo>
                                <a:pt x="4" y="19"/>
                              </a:lnTo>
                              <a:lnTo>
                                <a:pt x="6" y="19"/>
                              </a:lnTo>
                              <a:lnTo>
                                <a:pt x="10" y="23"/>
                              </a:lnTo>
                              <a:lnTo>
                                <a:pt x="23" y="23"/>
                              </a:lnTo>
                              <a:lnTo>
                                <a:pt x="28" y="23"/>
                              </a:lnTo>
                              <a:lnTo>
                                <a:pt x="32" y="23"/>
                              </a:lnTo>
                              <a:lnTo>
                                <a:pt x="35" y="19"/>
                              </a:lnTo>
                              <a:lnTo>
                                <a:pt x="39" y="17"/>
                              </a:lnTo>
                              <a:lnTo>
                                <a:pt x="39" y="14"/>
                              </a:lnTo>
                              <a:lnTo>
                                <a:pt x="41" y="12"/>
                              </a:lnTo>
                              <a:lnTo>
                                <a:pt x="39" y="8"/>
                              </a:lnTo>
                              <a:lnTo>
                                <a:pt x="39" y="6"/>
                              </a:lnTo>
                              <a:lnTo>
                                <a:pt x="35" y="3"/>
                              </a:lnTo>
                              <a:lnTo>
                                <a:pt x="32"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479" name="Line 359"/>
                        <p:cNvSpPr>
                          <a:spLocks noChangeShapeType="1"/>
                        </p:cNvSpPr>
                        <p:nvPr/>
                      </p:nvSpPr>
                      <p:spPr bwMode="auto">
                        <a:xfrm>
                          <a:off x="3176" y="1439"/>
                          <a:ext cx="1" cy="1"/>
                        </a:xfrm>
                        <a:prstGeom prst="line">
                          <a:avLst/>
                        </a:prstGeom>
                        <a:noFill/>
                        <a:ln w="28575">
                          <a:solidFill>
                            <a:schemeClr val="tx1"/>
                          </a:solidFill>
                          <a:round/>
                          <a:headEnd/>
                          <a:tailEnd/>
                        </a:ln>
                      </p:spPr>
                      <p:txBody>
                        <a:bodyPr/>
                        <a:lstStyle/>
                        <a:p>
                          <a:endParaRPr lang="fr-CA"/>
                        </a:p>
                      </p:txBody>
                    </p:sp>
                    <p:sp>
                      <p:nvSpPr>
                        <p:cNvPr id="122480" name="Freeform 360"/>
                        <p:cNvSpPr>
                          <a:spLocks/>
                        </p:cNvSpPr>
                        <p:nvPr/>
                      </p:nvSpPr>
                      <p:spPr bwMode="auto">
                        <a:xfrm>
                          <a:off x="3176" y="1434"/>
                          <a:ext cx="6" cy="8"/>
                        </a:xfrm>
                        <a:custGeom>
                          <a:avLst/>
                          <a:gdLst>
                            <a:gd name="T0" fmla="*/ 0 w 22"/>
                            <a:gd name="T1" fmla="*/ 0 h 40"/>
                            <a:gd name="T2" fmla="*/ 0 w 22"/>
                            <a:gd name="T3" fmla="*/ 0 h 40"/>
                            <a:gd name="T4" fmla="*/ 0 w 22"/>
                            <a:gd name="T5" fmla="*/ 0 h 40"/>
                            <a:gd name="T6" fmla="*/ 0 w 22"/>
                            <a:gd name="T7" fmla="*/ 0 h 40"/>
                            <a:gd name="T8" fmla="*/ 0 w 22"/>
                            <a:gd name="T9" fmla="*/ 0 h 40"/>
                            <a:gd name="T10" fmla="*/ 0 w 22"/>
                            <a:gd name="T11" fmla="*/ 0 h 40"/>
                            <a:gd name="T12" fmla="*/ 0 w 22"/>
                            <a:gd name="T13" fmla="*/ 0 h 40"/>
                            <a:gd name="T14" fmla="*/ 0 w 22"/>
                            <a:gd name="T15" fmla="*/ 0 h 40"/>
                            <a:gd name="T16" fmla="*/ 0 w 22"/>
                            <a:gd name="T17" fmla="*/ 0 h 40"/>
                            <a:gd name="T18" fmla="*/ 0 w 22"/>
                            <a:gd name="T19" fmla="*/ 0 h 40"/>
                            <a:gd name="T20" fmla="*/ 0 w 22"/>
                            <a:gd name="T21" fmla="*/ 0 h 40"/>
                            <a:gd name="T22" fmla="*/ 0 w 22"/>
                            <a:gd name="T23" fmla="*/ 0 h 40"/>
                            <a:gd name="T24" fmla="*/ 0 w 22"/>
                            <a:gd name="T25" fmla="*/ 0 h 40"/>
                            <a:gd name="T26" fmla="*/ 0 w 22"/>
                            <a:gd name="T27" fmla="*/ 0 h 40"/>
                            <a:gd name="T28" fmla="*/ 0 w 22"/>
                            <a:gd name="T29" fmla="*/ 0 h 40"/>
                            <a:gd name="T30" fmla="*/ 0 w 22"/>
                            <a:gd name="T31" fmla="*/ 0 h 40"/>
                            <a:gd name="T32" fmla="*/ 0 w 22"/>
                            <a:gd name="T33" fmla="*/ 0 h 40"/>
                            <a:gd name="T34" fmla="*/ 0 w 22"/>
                            <a:gd name="T35" fmla="*/ 0 h 40"/>
                            <a:gd name="T36" fmla="*/ 0 w 22"/>
                            <a:gd name="T37" fmla="*/ 0 h 40"/>
                            <a:gd name="T38" fmla="*/ 0 w 22"/>
                            <a:gd name="T39" fmla="*/ 0 h 40"/>
                            <a:gd name="T40" fmla="*/ 0 w 22"/>
                            <a:gd name="T41" fmla="*/ 0 h 40"/>
                            <a:gd name="T42" fmla="*/ 0 w 22"/>
                            <a:gd name="T43" fmla="*/ 0 h 40"/>
                            <a:gd name="T44" fmla="*/ 0 w 22"/>
                            <a:gd name="T45" fmla="*/ 0 h 40"/>
                            <a:gd name="T46" fmla="*/ 0 w 22"/>
                            <a:gd name="T47" fmla="*/ 0 h 40"/>
                            <a:gd name="T48" fmla="*/ 0 w 22"/>
                            <a:gd name="T49" fmla="*/ 0 h 40"/>
                            <a:gd name="T50" fmla="*/ 0 w 22"/>
                            <a:gd name="T51" fmla="*/ 0 h 40"/>
                            <a:gd name="T52" fmla="*/ 0 w 22"/>
                            <a:gd name="T53" fmla="*/ 0 h 40"/>
                            <a:gd name="T54" fmla="*/ 0 w 22"/>
                            <a:gd name="T55" fmla="*/ 0 h 40"/>
                            <a:gd name="T56" fmla="*/ 0 w 22"/>
                            <a:gd name="T57" fmla="*/ 0 h 40"/>
                            <a:gd name="T58" fmla="*/ 0 w 22"/>
                            <a:gd name="T59" fmla="*/ 0 h 40"/>
                            <a:gd name="T60" fmla="*/ 0 w 22"/>
                            <a:gd name="T61" fmla="*/ 0 h 40"/>
                            <a:gd name="T62" fmla="*/ 0 w 22"/>
                            <a:gd name="T63" fmla="*/ 0 h 40"/>
                            <a:gd name="T64" fmla="*/ 0 w 22"/>
                            <a:gd name="T65" fmla="*/ 0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
                            <a:gd name="T100" fmla="*/ 0 h 40"/>
                            <a:gd name="T101" fmla="*/ 22 w 22"/>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 h="40">
                              <a:moveTo>
                                <a:pt x="0" y="29"/>
                              </a:moveTo>
                              <a:lnTo>
                                <a:pt x="0" y="31"/>
                              </a:lnTo>
                              <a:lnTo>
                                <a:pt x="0" y="34"/>
                              </a:lnTo>
                              <a:lnTo>
                                <a:pt x="2" y="36"/>
                              </a:lnTo>
                              <a:lnTo>
                                <a:pt x="6" y="40"/>
                              </a:lnTo>
                              <a:lnTo>
                                <a:pt x="9" y="40"/>
                              </a:lnTo>
                              <a:lnTo>
                                <a:pt x="11" y="40"/>
                              </a:lnTo>
                              <a:lnTo>
                                <a:pt x="15" y="40"/>
                              </a:lnTo>
                              <a:lnTo>
                                <a:pt x="18" y="36"/>
                              </a:lnTo>
                              <a:lnTo>
                                <a:pt x="22" y="34"/>
                              </a:lnTo>
                              <a:lnTo>
                                <a:pt x="22" y="31"/>
                              </a:lnTo>
                              <a:lnTo>
                                <a:pt x="22" y="17"/>
                              </a:lnTo>
                              <a:lnTo>
                                <a:pt x="22" y="12"/>
                              </a:lnTo>
                              <a:lnTo>
                                <a:pt x="22" y="8"/>
                              </a:lnTo>
                              <a:lnTo>
                                <a:pt x="22" y="6"/>
                              </a:lnTo>
                              <a:lnTo>
                                <a:pt x="18" y="6"/>
                              </a:lnTo>
                              <a:lnTo>
                                <a:pt x="18" y="3"/>
                              </a:lnTo>
                              <a:lnTo>
                                <a:pt x="15" y="3"/>
                              </a:lnTo>
                              <a:lnTo>
                                <a:pt x="11" y="3"/>
                              </a:lnTo>
                              <a:lnTo>
                                <a:pt x="11" y="0"/>
                              </a:lnTo>
                              <a:lnTo>
                                <a:pt x="9" y="3"/>
                              </a:lnTo>
                              <a:lnTo>
                                <a:pt x="6" y="3"/>
                              </a:lnTo>
                              <a:lnTo>
                                <a:pt x="2" y="3"/>
                              </a:lnTo>
                              <a:lnTo>
                                <a:pt x="2" y="6"/>
                              </a:lnTo>
                              <a:lnTo>
                                <a:pt x="0" y="6"/>
                              </a:lnTo>
                              <a:lnTo>
                                <a:pt x="0" y="8"/>
                              </a:lnTo>
                              <a:lnTo>
                                <a:pt x="0" y="14"/>
                              </a:lnTo>
                              <a:lnTo>
                                <a:pt x="0" y="29"/>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481" name="Line 361"/>
                        <p:cNvSpPr>
                          <a:spLocks noChangeShapeType="1"/>
                        </p:cNvSpPr>
                        <p:nvPr/>
                      </p:nvSpPr>
                      <p:spPr bwMode="auto">
                        <a:xfrm>
                          <a:off x="3179" y="1434"/>
                          <a:ext cx="1" cy="1"/>
                        </a:xfrm>
                        <a:prstGeom prst="line">
                          <a:avLst/>
                        </a:prstGeom>
                        <a:noFill/>
                        <a:ln w="28575">
                          <a:solidFill>
                            <a:schemeClr val="tx1"/>
                          </a:solidFill>
                          <a:round/>
                          <a:headEnd/>
                          <a:tailEnd/>
                        </a:ln>
                      </p:spPr>
                      <p:txBody>
                        <a:bodyPr/>
                        <a:lstStyle/>
                        <a:p>
                          <a:endParaRPr lang="fr-CA"/>
                        </a:p>
                      </p:txBody>
                    </p:sp>
                    <p:sp>
                      <p:nvSpPr>
                        <p:cNvPr id="122482" name="Freeform 362"/>
                        <p:cNvSpPr>
                          <a:spLocks/>
                        </p:cNvSpPr>
                        <p:nvPr/>
                      </p:nvSpPr>
                      <p:spPr bwMode="auto">
                        <a:xfrm>
                          <a:off x="3176" y="1434"/>
                          <a:ext cx="10" cy="4"/>
                        </a:xfrm>
                        <a:custGeom>
                          <a:avLst/>
                          <a:gdLst>
                            <a:gd name="T0" fmla="*/ 0 w 37"/>
                            <a:gd name="T1" fmla="*/ 0 h 23"/>
                            <a:gd name="T2" fmla="*/ 0 w 37"/>
                            <a:gd name="T3" fmla="*/ 0 h 23"/>
                            <a:gd name="T4" fmla="*/ 0 w 37"/>
                            <a:gd name="T5" fmla="*/ 0 h 23"/>
                            <a:gd name="T6" fmla="*/ 0 w 37"/>
                            <a:gd name="T7" fmla="*/ 0 h 23"/>
                            <a:gd name="T8" fmla="*/ 0 w 37"/>
                            <a:gd name="T9" fmla="*/ 0 h 23"/>
                            <a:gd name="T10" fmla="*/ 0 w 37"/>
                            <a:gd name="T11" fmla="*/ 0 h 23"/>
                            <a:gd name="T12" fmla="*/ 0 w 37"/>
                            <a:gd name="T13" fmla="*/ 0 h 23"/>
                            <a:gd name="T14" fmla="*/ 0 w 37"/>
                            <a:gd name="T15" fmla="*/ 0 h 23"/>
                            <a:gd name="T16" fmla="*/ 0 w 37"/>
                            <a:gd name="T17" fmla="*/ 0 h 23"/>
                            <a:gd name="T18" fmla="*/ 0 w 37"/>
                            <a:gd name="T19" fmla="*/ 0 h 23"/>
                            <a:gd name="T20" fmla="*/ 0 w 37"/>
                            <a:gd name="T21" fmla="*/ 0 h 23"/>
                            <a:gd name="T22" fmla="*/ 0 w 37"/>
                            <a:gd name="T23" fmla="*/ 0 h 23"/>
                            <a:gd name="T24" fmla="*/ 0 w 37"/>
                            <a:gd name="T25" fmla="*/ 0 h 23"/>
                            <a:gd name="T26" fmla="*/ 0 w 37"/>
                            <a:gd name="T27" fmla="*/ 0 h 23"/>
                            <a:gd name="T28" fmla="*/ 0 w 37"/>
                            <a:gd name="T29" fmla="*/ 0 h 23"/>
                            <a:gd name="T30" fmla="*/ 0 w 37"/>
                            <a:gd name="T31" fmla="*/ 0 h 23"/>
                            <a:gd name="T32" fmla="*/ 0 w 37"/>
                            <a:gd name="T33" fmla="*/ 0 h 23"/>
                            <a:gd name="T34" fmla="*/ 0 w 37"/>
                            <a:gd name="T35" fmla="*/ 0 h 23"/>
                            <a:gd name="T36" fmla="*/ 0 w 37"/>
                            <a:gd name="T37" fmla="*/ 0 h 23"/>
                            <a:gd name="T38" fmla="*/ 0 w 37"/>
                            <a:gd name="T39" fmla="*/ 0 h 23"/>
                            <a:gd name="T40" fmla="*/ 0 w 37"/>
                            <a:gd name="T41" fmla="*/ 0 h 23"/>
                            <a:gd name="T42" fmla="*/ 0 w 37"/>
                            <a:gd name="T43" fmla="*/ 0 h 23"/>
                            <a:gd name="T44" fmla="*/ 0 w 37"/>
                            <a:gd name="T45" fmla="*/ 0 h 23"/>
                            <a:gd name="T46" fmla="*/ 0 w 37"/>
                            <a:gd name="T47" fmla="*/ 0 h 23"/>
                            <a:gd name="T48" fmla="*/ 0 w 37"/>
                            <a:gd name="T49" fmla="*/ 0 h 23"/>
                            <a:gd name="T50" fmla="*/ 0 w 37"/>
                            <a:gd name="T51" fmla="*/ 0 h 23"/>
                            <a:gd name="T52" fmla="*/ 0 w 37"/>
                            <a:gd name="T53" fmla="*/ 0 h 23"/>
                            <a:gd name="T54" fmla="*/ 0 w 37"/>
                            <a:gd name="T55" fmla="*/ 0 h 23"/>
                            <a:gd name="T56" fmla="*/ 0 w 37"/>
                            <a:gd name="T57" fmla="*/ 0 h 23"/>
                            <a:gd name="T58" fmla="*/ 0 w 37"/>
                            <a:gd name="T59" fmla="*/ 0 h 23"/>
                            <a:gd name="T60" fmla="*/ 0 w 37"/>
                            <a:gd name="T61" fmla="*/ 0 h 23"/>
                            <a:gd name="T62" fmla="*/ 0 w 37"/>
                            <a:gd name="T63" fmla="*/ 0 h 23"/>
                            <a:gd name="T64" fmla="*/ 0 w 37"/>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23"/>
                            <a:gd name="T101" fmla="*/ 37 w 37"/>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23">
                              <a:moveTo>
                                <a:pt x="11" y="0"/>
                              </a:moveTo>
                              <a:lnTo>
                                <a:pt x="9" y="3"/>
                              </a:lnTo>
                              <a:lnTo>
                                <a:pt x="6" y="3"/>
                              </a:lnTo>
                              <a:lnTo>
                                <a:pt x="2" y="3"/>
                              </a:lnTo>
                              <a:lnTo>
                                <a:pt x="2" y="6"/>
                              </a:lnTo>
                              <a:lnTo>
                                <a:pt x="0" y="6"/>
                              </a:lnTo>
                              <a:lnTo>
                                <a:pt x="0" y="8"/>
                              </a:lnTo>
                              <a:lnTo>
                                <a:pt x="0" y="12"/>
                              </a:lnTo>
                              <a:lnTo>
                                <a:pt x="0" y="14"/>
                              </a:lnTo>
                              <a:lnTo>
                                <a:pt x="0" y="17"/>
                              </a:lnTo>
                              <a:lnTo>
                                <a:pt x="0" y="20"/>
                              </a:lnTo>
                              <a:lnTo>
                                <a:pt x="2" y="20"/>
                              </a:lnTo>
                              <a:lnTo>
                                <a:pt x="2" y="23"/>
                              </a:lnTo>
                              <a:lnTo>
                                <a:pt x="6" y="23"/>
                              </a:lnTo>
                              <a:lnTo>
                                <a:pt x="9" y="23"/>
                              </a:lnTo>
                              <a:lnTo>
                                <a:pt x="22" y="23"/>
                              </a:lnTo>
                              <a:lnTo>
                                <a:pt x="28" y="23"/>
                              </a:lnTo>
                              <a:lnTo>
                                <a:pt x="31" y="23"/>
                              </a:lnTo>
                              <a:lnTo>
                                <a:pt x="35" y="20"/>
                              </a:lnTo>
                              <a:lnTo>
                                <a:pt x="37" y="17"/>
                              </a:lnTo>
                              <a:lnTo>
                                <a:pt x="37" y="14"/>
                              </a:lnTo>
                              <a:lnTo>
                                <a:pt x="37" y="12"/>
                              </a:lnTo>
                              <a:lnTo>
                                <a:pt x="37" y="8"/>
                              </a:lnTo>
                              <a:lnTo>
                                <a:pt x="35" y="6"/>
                              </a:lnTo>
                              <a:lnTo>
                                <a:pt x="31" y="3"/>
                              </a:lnTo>
                              <a:lnTo>
                                <a:pt x="24" y="0"/>
                              </a:lnTo>
                              <a:lnTo>
                                <a:pt x="11"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483" name="Line 363"/>
                        <p:cNvSpPr>
                          <a:spLocks noChangeShapeType="1"/>
                        </p:cNvSpPr>
                        <p:nvPr/>
                      </p:nvSpPr>
                      <p:spPr bwMode="auto">
                        <a:xfrm>
                          <a:off x="3179" y="1436"/>
                          <a:ext cx="1" cy="1"/>
                        </a:xfrm>
                        <a:prstGeom prst="line">
                          <a:avLst/>
                        </a:prstGeom>
                        <a:noFill/>
                        <a:ln w="28575">
                          <a:solidFill>
                            <a:schemeClr val="tx1"/>
                          </a:solidFill>
                          <a:round/>
                          <a:headEnd/>
                          <a:tailEnd/>
                        </a:ln>
                      </p:spPr>
                      <p:txBody>
                        <a:bodyPr/>
                        <a:lstStyle/>
                        <a:p>
                          <a:endParaRPr lang="fr-CA"/>
                        </a:p>
                      </p:txBody>
                    </p:sp>
                    <p:sp>
                      <p:nvSpPr>
                        <p:cNvPr id="122484" name="Freeform 364"/>
                        <p:cNvSpPr>
                          <a:spLocks/>
                        </p:cNvSpPr>
                        <p:nvPr/>
                      </p:nvSpPr>
                      <p:spPr bwMode="auto">
                        <a:xfrm>
                          <a:off x="3179" y="1431"/>
                          <a:ext cx="7" cy="7"/>
                        </a:xfrm>
                        <a:custGeom>
                          <a:avLst/>
                          <a:gdLst>
                            <a:gd name="T0" fmla="*/ 0 w 26"/>
                            <a:gd name="T1" fmla="*/ 0 h 36"/>
                            <a:gd name="T2" fmla="*/ 0 w 26"/>
                            <a:gd name="T3" fmla="*/ 0 h 36"/>
                            <a:gd name="T4" fmla="*/ 0 w 26"/>
                            <a:gd name="T5" fmla="*/ 0 h 36"/>
                            <a:gd name="T6" fmla="*/ 0 w 26"/>
                            <a:gd name="T7" fmla="*/ 0 h 36"/>
                            <a:gd name="T8" fmla="*/ 0 w 26"/>
                            <a:gd name="T9" fmla="*/ 0 h 36"/>
                            <a:gd name="T10" fmla="*/ 0 w 26"/>
                            <a:gd name="T11" fmla="*/ 0 h 36"/>
                            <a:gd name="T12" fmla="*/ 0 w 26"/>
                            <a:gd name="T13" fmla="*/ 0 h 36"/>
                            <a:gd name="T14" fmla="*/ 0 w 26"/>
                            <a:gd name="T15" fmla="*/ 0 h 36"/>
                            <a:gd name="T16" fmla="*/ 0 w 26"/>
                            <a:gd name="T17" fmla="*/ 0 h 36"/>
                            <a:gd name="T18" fmla="*/ 0 w 26"/>
                            <a:gd name="T19" fmla="*/ 0 h 36"/>
                            <a:gd name="T20" fmla="*/ 0 w 26"/>
                            <a:gd name="T21" fmla="*/ 0 h 36"/>
                            <a:gd name="T22" fmla="*/ 0 w 26"/>
                            <a:gd name="T23" fmla="*/ 0 h 36"/>
                            <a:gd name="T24" fmla="*/ 0 w 26"/>
                            <a:gd name="T25" fmla="*/ 0 h 36"/>
                            <a:gd name="T26" fmla="*/ 0 w 26"/>
                            <a:gd name="T27" fmla="*/ 0 h 36"/>
                            <a:gd name="T28" fmla="*/ 0 w 26"/>
                            <a:gd name="T29" fmla="*/ 0 h 36"/>
                            <a:gd name="T30" fmla="*/ 0 w 26"/>
                            <a:gd name="T31" fmla="*/ 0 h 36"/>
                            <a:gd name="T32" fmla="*/ 0 w 26"/>
                            <a:gd name="T33" fmla="*/ 0 h 36"/>
                            <a:gd name="T34" fmla="*/ 0 w 26"/>
                            <a:gd name="T35" fmla="*/ 0 h 36"/>
                            <a:gd name="T36" fmla="*/ 0 w 26"/>
                            <a:gd name="T37" fmla="*/ 0 h 36"/>
                            <a:gd name="T38" fmla="*/ 0 w 26"/>
                            <a:gd name="T39" fmla="*/ 0 h 36"/>
                            <a:gd name="T40" fmla="*/ 0 w 26"/>
                            <a:gd name="T41" fmla="*/ 0 h 36"/>
                            <a:gd name="T42" fmla="*/ 0 w 26"/>
                            <a:gd name="T43" fmla="*/ 0 h 36"/>
                            <a:gd name="T44" fmla="*/ 0 w 26"/>
                            <a:gd name="T45" fmla="*/ 0 h 36"/>
                            <a:gd name="T46" fmla="*/ 0 w 26"/>
                            <a:gd name="T47" fmla="*/ 0 h 36"/>
                            <a:gd name="T48" fmla="*/ 0 w 26"/>
                            <a:gd name="T49" fmla="*/ 0 h 36"/>
                            <a:gd name="T50" fmla="*/ 0 w 26"/>
                            <a:gd name="T51" fmla="*/ 0 h 36"/>
                            <a:gd name="T52" fmla="*/ 0 w 26"/>
                            <a:gd name="T53" fmla="*/ 0 h 36"/>
                            <a:gd name="T54" fmla="*/ 0 w 26"/>
                            <a:gd name="T55" fmla="*/ 0 h 36"/>
                            <a:gd name="T56" fmla="*/ 0 w 26"/>
                            <a:gd name="T57" fmla="*/ 0 h 36"/>
                            <a:gd name="T58" fmla="*/ 0 w 26"/>
                            <a:gd name="T59" fmla="*/ 0 h 36"/>
                            <a:gd name="T60" fmla="*/ 0 w 26"/>
                            <a:gd name="T61" fmla="*/ 0 h 36"/>
                            <a:gd name="T62" fmla="*/ 0 w 26"/>
                            <a:gd name="T63" fmla="*/ 0 h 36"/>
                            <a:gd name="T64" fmla="*/ 0 w 26"/>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6"/>
                            <a:gd name="T101" fmla="*/ 26 w 26"/>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6">
                              <a:moveTo>
                                <a:pt x="0" y="25"/>
                              </a:moveTo>
                              <a:lnTo>
                                <a:pt x="0" y="27"/>
                              </a:lnTo>
                              <a:lnTo>
                                <a:pt x="0" y="30"/>
                              </a:lnTo>
                              <a:lnTo>
                                <a:pt x="4" y="33"/>
                              </a:lnTo>
                              <a:lnTo>
                                <a:pt x="7" y="36"/>
                              </a:lnTo>
                              <a:lnTo>
                                <a:pt x="11" y="36"/>
                              </a:lnTo>
                              <a:lnTo>
                                <a:pt x="13" y="36"/>
                              </a:lnTo>
                              <a:lnTo>
                                <a:pt x="17" y="36"/>
                              </a:lnTo>
                              <a:lnTo>
                                <a:pt x="20" y="36"/>
                              </a:lnTo>
                              <a:lnTo>
                                <a:pt x="24" y="33"/>
                              </a:lnTo>
                              <a:lnTo>
                                <a:pt x="26" y="30"/>
                              </a:lnTo>
                              <a:lnTo>
                                <a:pt x="26" y="27"/>
                              </a:lnTo>
                              <a:lnTo>
                                <a:pt x="26" y="13"/>
                              </a:lnTo>
                              <a:lnTo>
                                <a:pt x="26" y="8"/>
                              </a:lnTo>
                              <a:lnTo>
                                <a:pt x="26" y="4"/>
                              </a:lnTo>
                              <a:lnTo>
                                <a:pt x="24" y="4"/>
                              </a:lnTo>
                              <a:lnTo>
                                <a:pt x="24" y="2"/>
                              </a:lnTo>
                              <a:lnTo>
                                <a:pt x="20" y="0"/>
                              </a:lnTo>
                              <a:lnTo>
                                <a:pt x="17" y="0"/>
                              </a:lnTo>
                              <a:lnTo>
                                <a:pt x="13" y="0"/>
                              </a:lnTo>
                              <a:lnTo>
                                <a:pt x="11" y="0"/>
                              </a:lnTo>
                              <a:lnTo>
                                <a:pt x="7" y="0"/>
                              </a:lnTo>
                              <a:lnTo>
                                <a:pt x="4" y="2"/>
                              </a:lnTo>
                              <a:lnTo>
                                <a:pt x="4" y="4"/>
                              </a:lnTo>
                              <a:lnTo>
                                <a:pt x="0" y="4"/>
                              </a:lnTo>
                              <a:lnTo>
                                <a:pt x="0" y="10"/>
                              </a:lnTo>
                              <a:lnTo>
                                <a:pt x="0" y="25"/>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485" name="Line 365"/>
                        <p:cNvSpPr>
                          <a:spLocks noChangeShapeType="1"/>
                        </p:cNvSpPr>
                        <p:nvPr/>
                      </p:nvSpPr>
                      <p:spPr bwMode="auto">
                        <a:xfrm>
                          <a:off x="3182" y="1431"/>
                          <a:ext cx="1" cy="1"/>
                        </a:xfrm>
                        <a:prstGeom prst="line">
                          <a:avLst/>
                        </a:prstGeom>
                        <a:noFill/>
                        <a:ln w="28575">
                          <a:solidFill>
                            <a:schemeClr val="tx1"/>
                          </a:solidFill>
                          <a:round/>
                          <a:headEnd/>
                          <a:tailEnd/>
                        </a:ln>
                      </p:spPr>
                      <p:txBody>
                        <a:bodyPr/>
                        <a:lstStyle/>
                        <a:p>
                          <a:endParaRPr lang="fr-CA"/>
                        </a:p>
                      </p:txBody>
                    </p:sp>
                    <p:sp>
                      <p:nvSpPr>
                        <p:cNvPr id="122486" name="Freeform 366"/>
                        <p:cNvSpPr>
                          <a:spLocks/>
                        </p:cNvSpPr>
                        <p:nvPr/>
                      </p:nvSpPr>
                      <p:spPr bwMode="auto">
                        <a:xfrm>
                          <a:off x="3179" y="1431"/>
                          <a:ext cx="11" cy="4"/>
                        </a:xfrm>
                        <a:custGeom>
                          <a:avLst/>
                          <a:gdLst>
                            <a:gd name="T0" fmla="*/ 0 w 43"/>
                            <a:gd name="T1" fmla="*/ 0 h 21"/>
                            <a:gd name="T2" fmla="*/ 0 w 43"/>
                            <a:gd name="T3" fmla="*/ 0 h 21"/>
                            <a:gd name="T4" fmla="*/ 0 w 43"/>
                            <a:gd name="T5" fmla="*/ 0 h 21"/>
                            <a:gd name="T6" fmla="*/ 0 w 43"/>
                            <a:gd name="T7" fmla="*/ 0 h 21"/>
                            <a:gd name="T8" fmla="*/ 0 w 43"/>
                            <a:gd name="T9" fmla="*/ 0 h 21"/>
                            <a:gd name="T10" fmla="*/ 0 w 43"/>
                            <a:gd name="T11" fmla="*/ 0 h 21"/>
                            <a:gd name="T12" fmla="*/ 0 w 43"/>
                            <a:gd name="T13" fmla="*/ 0 h 21"/>
                            <a:gd name="T14" fmla="*/ 0 w 43"/>
                            <a:gd name="T15" fmla="*/ 0 h 21"/>
                            <a:gd name="T16" fmla="*/ 0 w 43"/>
                            <a:gd name="T17" fmla="*/ 0 h 21"/>
                            <a:gd name="T18" fmla="*/ 0 w 43"/>
                            <a:gd name="T19" fmla="*/ 0 h 21"/>
                            <a:gd name="T20" fmla="*/ 0 w 43"/>
                            <a:gd name="T21" fmla="*/ 0 h 21"/>
                            <a:gd name="T22" fmla="*/ 0 w 43"/>
                            <a:gd name="T23" fmla="*/ 0 h 21"/>
                            <a:gd name="T24" fmla="*/ 0 w 43"/>
                            <a:gd name="T25" fmla="*/ 0 h 21"/>
                            <a:gd name="T26" fmla="*/ 0 w 43"/>
                            <a:gd name="T27" fmla="*/ 0 h 21"/>
                            <a:gd name="T28" fmla="*/ 0 w 43"/>
                            <a:gd name="T29" fmla="*/ 0 h 21"/>
                            <a:gd name="T30" fmla="*/ 0 w 43"/>
                            <a:gd name="T31" fmla="*/ 0 h 21"/>
                            <a:gd name="T32" fmla="*/ 0 w 43"/>
                            <a:gd name="T33" fmla="*/ 0 h 21"/>
                            <a:gd name="T34" fmla="*/ 0 w 43"/>
                            <a:gd name="T35" fmla="*/ 0 h 21"/>
                            <a:gd name="T36" fmla="*/ 0 w 43"/>
                            <a:gd name="T37" fmla="*/ 0 h 21"/>
                            <a:gd name="T38" fmla="*/ 0 w 43"/>
                            <a:gd name="T39" fmla="*/ 0 h 21"/>
                            <a:gd name="T40" fmla="*/ 0 w 43"/>
                            <a:gd name="T41" fmla="*/ 0 h 21"/>
                            <a:gd name="T42" fmla="*/ 0 w 43"/>
                            <a:gd name="T43" fmla="*/ 0 h 21"/>
                            <a:gd name="T44" fmla="*/ 0 w 43"/>
                            <a:gd name="T45" fmla="*/ 0 h 21"/>
                            <a:gd name="T46" fmla="*/ 0 w 43"/>
                            <a:gd name="T47" fmla="*/ 0 h 21"/>
                            <a:gd name="T48" fmla="*/ 0 w 43"/>
                            <a:gd name="T49" fmla="*/ 0 h 21"/>
                            <a:gd name="T50" fmla="*/ 0 w 43"/>
                            <a:gd name="T51" fmla="*/ 0 h 21"/>
                            <a:gd name="T52" fmla="*/ 0 w 43"/>
                            <a:gd name="T53" fmla="*/ 0 h 21"/>
                            <a:gd name="T54" fmla="*/ 0 w 43"/>
                            <a:gd name="T55" fmla="*/ 0 h 21"/>
                            <a:gd name="T56" fmla="*/ 0 w 43"/>
                            <a:gd name="T57" fmla="*/ 0 h 21"/>
                            <a:gd name="T58" fmla="*/ 0 w 43"/>
                            <a:gd name="T59" fmla="*/ 0 h 21"/>
                            <a:gd name="T60" fmla="*/ 0 w 43"/>
                            <a:gd name="T61" fmla="*/ 0 h 21"/>
                            <a:gd name="T62" fmla="*/ 0 w 43"/>
                            <a:gd name="T63" fmla="*/ 0 h 21"/>
                            <a:gd name="T64" fmla="*/ 0 w 43"/>
                            <a:gd name="T65" fmla="*/ 0 h 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3"/>
                            <a:gd name="T100" fmla="*/ 0 h 21"/>
                            <a:gd name="T101" fmla="*/ 43 w 43"/>
                            <a:gd name="T102" fmla="*/ 21 h 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3" h="21">
                              <a:moveTo>
                                <a:pt x="13" y="0"/>
                              </a:moveTo>
                              <a:lnTo>
                                <a:pt x="11" y="0"/>
                              </a:lnTo>
                              <a:lnTo>
                                <a:pt x="7" y="0"/>
                              </a:lnTo>
                              <a:lnTo>
                                <a:pt x="4" y="2"/>
                              </a:lnTo>
                              <a:lnTo>
                                <a:pt x="4" y="4"/>
                              </a:lnTo>
                              <a:lnTo>
                                <a:pt x="0" y="4"/>
                              </a:lnTo>
                              <a:lnTo>
                                <a:pt x="0" y="8"/>
                              </a:lnTo>
                              <a:lnTo>
                                <a:pt x="0" y="10"/>
                              </a:lnTo>
                              <a:lnTo>
                                <a:pt x="0" y="13"/>
                              </a:lnTo>
                              <a:lnTo>
                                <a:pt x="4" y="16"/>
                              </a:lnTo>
                              <a:lnTo>
                                <a:pt x="4" y="19"/>
                              </a:lnTo>
                              <a:lnTo>
                                <a:pt x="7" y="19"/>
                              </a:lnTo>
                              <a:lnTo>
                                <a:pt x="11" y="19"/>
                              </a:lnTo>
                              <a:lnTo>
                                <a:pt x="11" y="21"/>
                              </a:lnTo>
                              <a:lnTo>
                                <a:pt x="24" y="21"/>
                              </a:lnTo>
                              <a:lnTo>
                                <a:pt x="30" y="21"/>
                              </a:lnTo>
                              <a:lnTo>
                                <a:pt x="33" y="19"/>
                              </a:lnTo>
                              <a:lnTo>
                                <a:pt x="36" y="19"/>
                              </a:lnTo>
                              <a:lnTo>
                                <a:pt x="39" y="16"/>
                              </a:lnTo>
                              <a:lnTo>
                                <a:pt x="39" y="13"/>
                              </a:lnTo>
                              <a:lnTo>
                                <a:pt x="43" y="13"/>
                              </a:lnTo>
                              <a:lnTo>
                                <a:pt x="43" y="10"/>
                              </a:lnTo>
                              <a:lnTo>
                                <a:pt x="43" y="8"/>
                              </a:lnTo>
                              <a:lnTo>
                                <a:pt x="39" y="4"/>
                              </a:lnTo>
                              <a:lnTo>
                                <a:pt x="36" y="2"/>
                              </a:lnTo>
                              <a:lnTo>
                                <a:pt x="36" y="0"/>
                              </a:lnTo>
                              <a:lnTo>
                                <a:pt x="33"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487" name="Line 367"/>
                        <p:cNvSpPr>
                          <a:spLocks noChangeShapeType="1"/>
                        </p:cNvSpPr>
                        <p:nvPr/>
                      </p:nvSpPr>
                      <p:spPr bwMode="auto">
                        <a:xfrm>
                          <a:off x="3183" y="1433"/>
                          <a:ext cx="1" cy="1"/>
                        </a:xfrm>
                        <a:prstGeom prst="line">
                          <a:avLst/>
                        </a:prstGeom>
                        <a:noFill/>
                        <a:ln w="28575">
                          <a:solidFill>
                            <a:schemeClr val="tx1"/>
                          </a:solidFill>
                          <a:round/>
                          <a:headEnd/>
                          <a:tailEnd/>
                        </a:ln>
                      </p:spPr>
                      <p:txBody>
                        <a:bodyPr/>
                        <a:lstStyle/>
                        <a:p>
                          <a:endParaRPr lang="fr-CA"/>
                        </a:p>
                      </p:txBody>
                    </p:sp>
                    <p:sp>
                      <p:nvSpPr>
                        <p:cNvPr id="122488" name="Freeform 368"/>
                        <p:cNvSpPr>
                          <a:spLocks/>
                        </p:cNvSpPr>
                        <p:nvPr/>
                      </p:nvSpPr>
                      <p:spPr bwMode="auto">
                        <a:xfrm>
                          <a:off x="3183" y="1428"/>
                          <a:ext cx="7" cy="7"/>
                        </a:xfrm>
                        <a:custGeom>
                          <a:avLst/>
                          <a:gdLst>
                            <a:gd name="T0" fmla="*/ 0 w 26"/>
                            <a:gd name="T1" fmla="*/ 0 h 38"/>
                            <a:gd name="T2" fmla="*/ 0 w 26"/>
                            <a:gd name="T3" fmla="*/ 0 h 38"/>
                            <a:gd name="T4" fmla="*/ 0 w 26"/>
                            <a:gd name="T5" fmla="*/ 0 h 38"/>
                            <a:gd name="T6" fmla="*/ 0 w 26"/>
                            <a:gd name="T7" fmla="*/ 0 h 38"/>
                            <a:gd name="T8" fmla="*/ 0 w 26"/>
                            <a:gd name="T9" fmla="*/ 0 h 38"/>
                            <a:gd name="T10" fmla="*/ 0 w 26"/>
                            <a:gd name="T11" fmla="*/ 0 h 38"/>
                            <a:gd name="T12" fmla="*/ 0 w 26"/>
                            <a:gd name="T13" fmla="*/ 0 h 38"/>
                            <a:gd name="T14" fmla="*/ 0 w 26"/>
                            <a:gd name="T15" fmla="*/ 0 h 38"/>
                            <a:gd name="T16" fmla="*/ 0 w 26"/>
                            <a:gd name="T17" fmla="*/ 0 h 38"/>
                            <a:gd name="T18" fmla="*/ 0 w 26"/>
                            <a:gd name="T19" fmla="*/ 0 h 38"/>
                            <a:gd name="T20" fmla="*/ 0 w 26"/>
                            <a:gd name="T21" fmla="*/ 0 h 38"/>
                            <a:gd name="T22" fmla="*/ 0 w 26"/>
                            <a:gd name="T23" fmla="*/ 0 h 38"/>
                            <a:gd name="T24" fmla="*/ 0 w 26"/>
                            <a:gd name="T25" fmla="*/ 0 h 38"/>
                            <a:gd name="T26" fmla="*/ 0 w 26"/>
                            <a:gd name="T27" fmla="*/ 0 h 38"/>
                            <a:gd name="T28" fmla="*/ 0 w 26"/>
                            <a:gd name="T29" fmla="*/ 0 h 38"/>
                            <a:gd name="T30" fmla="*/ 0 w 26"/>
                            <a:gd name="T31" fmla="*/ 0 h 38"/>
                            <a:gd name="T32" fmla="*/ 0 w 26"/>
                            <a:gd name="T33" fmla="*/ 0 h 38"/>
                            <a:gd name="T34" fmla="*/ 0 w 26"/>
                            <a:gd name="T35" fmla="*/ 0 h 38"/>
                            <a:gd name="T36" fmla="*/ 0 w 26"/>
                            <a:gd name="T37" fmla="*/ 0 h 38"/>
                            <a:gd name="T38" fmla="*/ 0 w 26"/>
                            <a:gd name="T39" fmla="*/ 0 h 38"/>
                            <a:gd name="T40" fmla="*/ 0 w 26"/>
                            <a:gd name="T41" fmla="*/ 0 h 38"/>
                            <a:gd name="T42" fmla="*/ 0 w 26"/>
                            <a:gd name="T43" fmla="*/ 0 h 38"/>
                            <a:gd name="T44" fmla="*/ 0 w 26"/>
                            <a:gd name="T45" fmla="*/ 0 h 38"/>
                            <a:gd name="T46" fmla="*/ 0 w 26"/>
                            <a:gd name="T47" fmla="*/ 0 h 38"/>
                            <a:gd name="T48" fmla="*/ 0 w 26"/>
                            <a:gd name="T49" fmla="*/ 0 h 38"/>
                            <a:gd name="T50" fmla="*/ 0 w 26"/>
                            <a:gd name="T51" fmla="*/ 0 h 38"/>
                            <a:gd name="T52" fmla="*/ 0 w 26"/>
                            <a:gd name="T53" fmla="*/ 0 h 38"/>
                            <a:gd name="T54" fmla="*/ 0 w 26"/>
                            <a:gd name="T55" fmla="*/ 0 h 38"/>
                            <a:gd name="T56" fmla="*/ 0 w 26"/>
                            <a:gd name="T57" fmla="*/ 0 h 38"/>
                            <a:gd name="T58" fmla="*/ 0 w 26"/>
                            <a:gd name="T59" fmla="*/ 0 h 38"/>
                            <a:gd name="T60" fmla="*/ 0 w 26"/>
                            <a:gd name="T61" fmla="*/ 0 h 38"/>
                            <a:gd name="T62" fmla="*/ 0 w 26"/>
                            <a:gd name="T63" fmla="*/ 0 h 38"/>
                            <a:gd name="T64" fmla="*/ 0 w 26"/>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8"/>
                            <a:gd name="T101" fmla="*/ 26 w 26"/>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8">
                              <a:moveTo>
                                <a:pt x="0" y="27"/>
                              </a:moveTo>
                              <a:lnTo>
                                <a:pt x="0" y="30"/>
                              </a:lnTo>
                              <a:lnTo>
                                <a:pt x="0" y="33"/>
                              </a:lnTo>
                              <a:lnTo>
                                <a:pt x="3" y="36"/>
                              </a:lnTo>
                              <a:lnTo>
                                <a:pt x="7" y="36"/>
                              </a:lnTo>
                              <a:lnTo>
                                <a:pt x="9" y="38"/>
                              </a:lnTo>
                              <a:lnTo>
                                <a:pt x="13" y="38"/>
                              </a:lnTo>
                              <a:lnTo>
                                <a:pt x="16" y="36"/>
                              </a:lnTo>
                              <a:lnTo>
                                <a:pt x="19" y="36"/>
                              </a:lnTo>
                              <a:lnTo>
                                <a:pt x="22" y="33"/>
                              </a:lnTo>
                              <a:lnTo>
                                <a:pt x="22" y="30"/>
                              </a:lnTo>
                              <a:lnTo>
                                <a:pt x="26" y="30"/>
                              </a:lnTo>
                              <a:lnTo>
                                <a:pt x="26" y="17"/>
                              </a:lnTo>
                              <a:lnTo>
                                <a:pt x="26" y="8"/>
                              </a:lnTo>
                              <a:lnTo>
                                <a:pt x="22" y="8"/>
                              </a:lnTo>
                              <a:lnTo>
                                <a:pt x="22" y="6"/>
                              </a:lnTo>
                              <a:lnTo>
                                <a:pt x="19" y="2"/>
                              </a:lnTo>
                              <a:lnTo>
                                <a:pt x="16" y="0"/>
                              </a:lnTo>
                              <a:lnTo>
                                <a:pt x="13" y="0"/>
                              </a:lnTo>
                              <a:lnTo>
                                <a:pt x="9" y="0"/>
                              </a:lnTo>
                              <a:lnTo>
                                <a:pt x="7" y="0"/>
                              </a:lnTo>
                              <a:lnTo>
                                <a:pt x="3" y="2"/>
                              </a:lnTo>
                              <a:lnTo>
                                <a:pt x="0" y="6"/>
                              </a:lnTo>
                              <a:lnTo>
                                <a:pt x="0" y="8"/>
                              </a:lnTo>
                              <a:lnTo>
                                <a:pt x="0" y="13"/>
                              </a:lnTo>
                              <a:lnTo>
                                <a:pt x="0" y="27"/>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489" name="Line 369"/>
                        <p:cNvSpPr>
                          <a:spLocks noChangeShapeType="1"/>
                        </p:cNvSpPr>
                        <p:nvPr/>
                      </p:nvSpPr>
                      <p:spPr bwMode="auto">
                        <a:xfrm>
                          <a:off x="3186" y="1428"/>
                          <a:ext cx="1" cy="1"/>
                        </a:xfrm>
                        <a:prstGeom prst="line">
                          <a:avLst/>
                        </a:prstGeom>
                        <a:noFill/>
                        <a:ln w="28575">
                          <a:solidFill>
                            <a:schemeClr val="tx1"/>
                          </a:solidFill>
                          <a:round/>
                          <a:headEnd/>
                          <a:tailEnd/>
                        </a:ln>
                      </p:spPr>
                      <p:txBody>
                        <a:bodyPr/>
                        <a:lstStyle/>
                        <a:p>
                          <a:endParaRPr lang="fr-CA"/>
                        </a:p>
                      </p:txBody>
                    </p:sp>
                    <p:sp>
                      <p:nvSpPr>
                        <p:cNvPr id="122490" name="Freeform 370"/>
                        <p:cNvSpPr>
                          <a:spLocks/>
                        </p:cNvSpPr>
                        <p:nvPr/>
                      </p:nvSpPr>
                      <p:spPr bwMode="auto">
                        <a:xfrm>
                          <a:off x="3183" y="1428"/>
                          <a:ext cx="14" cy="4"/>
                        </a:xfrm>
                        <a:custGeom>
                          <a:avLst/>
                          <a:gdLst>
                            <a:gd name="T0" fmla="*/ 0 w 54"/>
                            <a:gd name="T1" fmla="*/ 0 h 21"/>
                            <a:gd name="T2" fmla="*/ 0 w 54"/>
                            <a:gd name="T3" fmla="*/ 0 h 21"/>
                            <a:gd name="T4" fmla="*/ 0 w 54"/>
                            <a:gd name="T5" fmla="*/ 0 h 21"/>
                            <a:gd name="T6" fmla="*/ 0 w 54"/>
                            <a:gd name="T7" fmla="*/ 0 h 21"/>
                            <a:gd name="T8" fmla="*/ 0 w 54"/>
                            <a:gd name="T9" fmla="*/ 0 h 21"/>
                            <a:gd name="T10" fmla="*/ 0 w 54"/>
                            <a:gd name="T11" fmla="*/ 0 h 21"/>
                            <a:gd name="T12" fmla="*/ 0 w 54"/>
                            <a:gd name="T13" fmla="*/ 0 h 21"/>
                            <a:gd name="T14" fmla="*/ 0 w 54"/>
                            <a:gd name="T15" fmla="*/ 0 h 21"/>
                            <a:gd name="T16" fmla="*/ 0 w 54"/>
                            <a:gd name="T17" fmla="*/ 0 h 21"/>
                            <a:gd name="T18" fmla="*/ 0 w 54"/>
                            <a:gd name="T19" fmla="*/ 0 h 21"/>
                            <a:gd name="T20" fmla="*/ 0 w 54"/>
                            <a:gd name="T21" fmla="*/ 0 h 21"/>
                            <a:gd name="T22" fmla="*/ 0 w 54"/>
                            <a:gd name="T23" fmla="*/ 0 h 21"/>
                            <a:gd name="T24" fmla="*/ 0 w 54"/>
                            <a:gd name="T25" fmla="*/ 0 h 21"/>
                            <a:gd name="T26" fmla="*/ 0 w 54"/>
                            <a:gd name="T27" fmla="*/ 0 h 21"/>
                            <a:gd name="T28" fmla="*/ 0 w 54"/>
                            <a:gd name="T29" fmla="*/ 0 h 21"/>
                            <a:gd name="T30" fmla="*/ 0 w 54"/>
                            <a:gd name="T31" fmla="*/ 0 h 21"/>
                            <a:gd name="T32" fmla="*/ 0 w 54"/>
                            <a:gd name="T33" fmla="*/ 0 h 21"/>
                            <a:gd name="T34" fmla="*/ 0 w 54"/>
                            <a:gd name="T35" fmla="*/ 0 h 21"/>
                            <a:gd name="T36" fmla="*/ 0 w 54"/>
                            <a:gd name="T37" fmla="*/ 0 h 21"/>
                            <a:gd name="T38" fmla="*/ 0 w 54"/>
                            <a:gd name="T39" fmla="*/ 0 h 21"/>
                            <a:gd name="T40" fmla="*/ 0 w 54"/>
                            <a:gd name="T41" fmla="*/ 0 h 21"/>
                            <a:gd name="T42" fmla="*/ 0 w 54"/>
                            <a:gd name="T43" fmla="*/ 0 h 21"/>
                            <a:gd name="T44" fmla="*/ 0 w 54"/>
                            <a:gd name="T45" fmla="*/ 0 h 21"/>
                            <a:gd name="T46" fmla="*/ 0 w 54"/>
                            <a:gd name="T47" fmla="*/ 0 h 21"/>
                            <a:gd name="T48" fmla="*/ 0 w 54"/>
                            <a:gd name="T49" fmla="*/ 0 h 21"/>
                            <a:gd name="T50" fmla="*/ 0 w 54"/>
                            <a:gd name="T51" fmla="*/ 0 h 21"/>
                            <a:gd name="T52" fmla="*/ 0 w 54"/>
                            <a:gd name="T53" fmla="*/ 0 h 21"/>
                            <a:gd name="T54" fmla="*/ 0 w 54"/>
                            <a:gd name="T55" fmla="*/ 0 h 21"/>
                            <a:gd name="T56" fmla="*/ 0 w 54"/>
                            <a:gd name="T57" fmla="*/ 0 h 21"/>
                            <a:gd name="T58" fmla="*/ 0 w 54"/>
                            <a:gd name="T59" fmla="*/ 0 h 21"/>
                            <a:gd name="T60" fmla="*/ 0 w 54"/>
                            <a:gd name="T61" fmla="*/ 0 h 21"/>
                            <a:gd name="T62" fmla="*/ 0 w 54"/>
                            <a:gd name="T63" fmla="*/ 0 h 21"/>
                            <a:gd name="T64" fmla="*/ 0 w 54"/>
                            <a:gd name="T65" fmla="*/ 0 h 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1"/>
                            <a:gd name="T101" fmla="*/ 54 w 54"/>
                            <a:gd name="T102" fmla="*/ 21 h 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1">
                              <a:moveTo>
                                <a:pt x="13" y="0"/>
                              </a:moveTo>
                              <a:lnTo>
                                <a:pt x="9" y="0"/>
                              </a:lnTo>
                              <a:lnTo>
                                <a:pt x="7" y="0"/>
                              </a:lnTo>
                              <a:lnTo>
                                <a:pt x="3" y="2"/>
                              </a:lnTo>
                              <a:lnTo>
                                <a:pt x="0" y="6"/>
                              </a:lnTo>
                              <a:lnTo>
                                <a:pt x="0" y="8"/>
                              </a:lnTo>
                              <a:lnTo>
                                <a:pt x="0" y="11"/>
                              </a:lnTo>
                              <a:lnTo>
                                <a:pt x="0" y="13"/>
                              </a:lnTo>
                              <a:lnTo>
                                <a:pt x="0" y="17"/>
                              </a:lnTo>
                              <a:lnTo>
                                <a:pt x="3" y="19"/>
                              </a:lnTo>
                              <a:lnTo>
                                <a:pt x="7" y="21"/>
                              </a:lnTo>
                              <a:lnTo>
                                <a:pt x="9" y="21"/>
                              </a:lnTo>
                              <a:lnTo>
                                <a:pt x="39" y="21"/>
                              </a:lnTo>
                              <a:lnTo>
                                <a:pt x="41" y="21"/>
                              </a:lnTo>
                              <a:lnTo>
                                <a:pt x="45" y="21"/>
                              </a:lnTo>
                              <a:lnTo>
                                <a:pt x="48" y="19"/>
                              </a:lnTo>
                              <a:lnTo>
                                <a:pt x="52" y="17"/>
                              </a:lnTo>
                              <a:lnTo>
                                <a:pt x="54" y="13"/>
                              </a:lnTo>
                              <a:lnTo>
                                <a:pt x="54" y="11"/>
                              </a:lnTo>
                              <a:lnTo>
                                <a:pt x="54" y="8"/>
                              </a:lnTo>
                              <a:lnTo>
                                <a:pt x="52" y="8"/>
                              </a:lnTo>
                              <a:lnTo>
                                <a:pt x="52" y="6"/>
                              </a:lnTo>
                              <a:lnTo>
                                <a:pt x="48" y="2"/>
                              </a:lnTo>
                              <a:lnTo>
                                <a:pt x="45" y="0"/>
                              </a:lnTo>
                              <a:lnTo>
                                <a:pt x="41"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491" name="Line 371"/>
                        <p:cNvSpPr>
                          <a:spLocks noChangeShapeType="1"/>
                        </p:cNvSpPr>
                        <p:nvPr/>
                      </p:nvSpPr>
                      <p:spPr bwMode="auto">
                        <a:xfrm>
                          <a:off x="3190" y="1430"/>
                          <a:ext cx="1" cy="1"/>
                        </a:xfrm>
                        <a:prstGeom prst="line">
                          <a:avLst/>
                        </a:prstGeom>
                        <a:noFill/>
                        <a:ln w="28575">
                          <a:solidFill>
                            <a:schemeClr val="tx1"/>
                          </a:solidFill>
                          <a:round/>
                          <a:headEnd/>
                          <a:tailEnd/>
                        </a:ln>
                      </p:spPr>
                      <p:txBody>
                        <a:bodyPr/>
                        <a:lstStyle/>
                        <a:p>
                          <a:endParaRPr lang="fr-CA"/>
                        </a:p>
                      </p:txBody>
                    </p:sp>
                    <p:sp>
                      <p:nvSpPr>
                        <p:cNvPr id="122492" name="Freeform 372"/>
                        <p:cNvSpPr>
                          <a:spLocks/>
                        </p:cNvSpPr>
                        <p:nvPr/>
                      </p:nvSpPr>
                      <p:spPr bwMode="auto">
                        <a:xfrm>
                          <a:off x="3190" y="1424"/>
                          <a:ext cx="7" cy="8"/>
                        </a:xfrm>
                        <a:custGeom>
                          <a:avLst/>
                          <a:gdLst>
                            <a:gd name="T0" fmla="*/ 0 w 26"/>
                            <a:gd name="T1" fmla="*/ 0 h 38"/>
                            <a:gd name="T2" fmla="*/ 0 w 26"/>
                            <a:gd name="T3" fmla="*/ 0 h 38"/>
                            <a:gd name="T4" fmla="*/ 0 w 26"/>
                            <a:gd name="T5" fmla="*/ 0 h 38"/>
                            <a:gd name="T6" fmla="*/ 0 w 26"/>
                            <a:gd name="T7" fmla="*/ 0 h 38"/>
                            <a:gd name="T8" fmla="*/ 0 w 26"/>
                            <a:gd name="T9" fmla="*/ 0 h 38"/>
                            <a:gd name="T10" fmla="*/ 0 w 26"/>
                            <a:gd name="T11" fmla="*/ 0 h 38"/>
                            <a:gd name="T12" fmla="*/ 0 w 26"/>
                            <a:gd name="T13" fmla="*/ 0 h 38"/>
                            <a:gd name="T14" fmla="*/ 0 w 26"/>
                            <a:gd name="T15" fmla="*/ 0 h 38"/>
                            <a:gd name="T16" fmla="*/ 0 w 26"/>
                            <a:gd name="T17" fmla="*/ 0 h 38"/>
                            <a:gd name="T18" fmla="*/ 0 w 26"/>
                            <a:gd name="T19" fmla="*/ 0 h 38"/>
                            <a:gd name="T20" fmla="*/ 0 w 26"/>
                            <a:gd name="T21" fmla="*/ 0 h 38"/>
                            <a:gd name="T22" fmla="*/ 0 w 26"/>
                            <a:gd name="T23" fmla="*/ 0 h 38"/>
                            <a:gd name="T24" fmla="*/ 0 w 26"/>
                            <a:gd name="T25" fmla="*/ 0 h 38"/>
                            <a:gd name="T26" fmla="*/ 0 w 26"/>
                            <a:gd name="T27" fmla="*/ 0 h 38"/>
                            <a:gd name="T28" fmla="*/ 0 w 26"/>
                            <a:gd name="T29" fmla="*/ 0 h 38"/>
                            <a:gd name="T30" fmla="*/ 0 w 26"/>
                            <a:gd name="T31" fmla="*/ 0 h 38"/>
                            <a:gd name="T32" fmla="*/ 0 w 26"/>
                            <a:gd name="T33" fmla="*/ 0 h 38"/>
                            <a:gd name="T34" fmla="*/ 0 w 26"/>
                            <a:gd name="T35" fmla="*/ 0 h 38"/>
                            <a:gd name="T36" fmla="*/ 0 w 26"/>
                            <a:gd name="T37" fmla="*/ 0 h 38"/>
                            <a:gd name="T38" fmla="*/ 0 w 26"/>
                            <a:gd name="T39" fmla="*/ 0 h 38"/>
                            <a:gd name="T40" fmla="*/ 0 w 26"/>
                            <a:gd name="T41" fmla="*/ 0 h 38"/>
                            <a:gd name="T42" fmla="*/ 0 w 26"/>
                            <a:gd name="T43" fmla="*/ 0 h 38"/>
                            <a:gd name="T44" fmla="*/ 0 w 26"/>
                            <a:gd name="T45" fmla="*/ 0 h 38"/>
                            <a:gd name="T46" fmla="*/ 0 w 26"/>
                            <a:gd name="T47" fmla="*/ 0 h 38"/>
                            <a:gd name="T48" fmla="*/ 0 w 26"/>
                            <a:gd name="T49" fmla="*/ 0 h 38"/>
                            <a:gd name="T50" fmla="*/ 0 w 26"/>
                            <a:gd name="T51" fmla="*/ 0 h 38"/>
                            <a:gd name="T52" fmla="*/ 0 w 26"/>
                            <a:gd name="T53" fmla="*/ 0 h 38"/>
                            <a:gd name="T54" fmla="*/ 0 w 26"/>
                            <a:gd name="T55" fmla="*/ 0 h 38"/>
                            <a:gd name="T56" fmla="*/ 0 w 26"/>
                            <a:gd name="T57" fmla="*/ 0 h 38"/>
                            <a:gd name="T58" fmla="*/ 0 w 26"/>
                            <a:gd name="T59" fmla="*/ 0 h 38"/>
                            <a:gd name="T60" fmla="*/ 0 w 26"/>
                            <a:gd name="T61" fmla="*/ 0 h 38"/>
                            <a:gd name="T62" fmla="*/ 0 w 26"/>
                            <a:gd name="T63" fmla="*/ 0 h 38"/>
                            <a:gd name="T64" fmla="*/ 0 w 26"/>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8"/>
                            <a:gd name="T101" fmla="*/ 26 w 26"/>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8">
                              <a:moveTo>
                                <a:pt x="0" y="28"/>
                              </a:moveTo>
                              <a:lnTo>
                                <a:pt x="0" y="30"/>
                              </a:lnTo>
                              <a:lnTo>
                                <a:pt x="0" y="34"/>
                              </a:lnTo>
                              <a:lnTo>
                                <a:pt x="4" y="36"/>
                              </a:lnTo>
                              <a:lnTo>
                                <a:pt x="7" y="38"/>
                              </a:lnTo>
                              <a:lnTo>
                                <a:pt x="11" y="38"/>
                              </a:lnTo>
                              <a:lnTo>
                                <a:pt x="13" y="38"/>
                              </a:lnTo>
                              <a:lnTo>
                                <a:pt x="17" y="38"/>
                              </a:lnTo>
                              <a:lnTo>
                                <a:pt x="20" y="36"/>
                              </a:lnTo>
                              <a:lnTo>
                                <a:pt x="24" y="34"/>
                              </a:lnTo>
                              <a:lnTo>
                                <a:pt x="26" y="30"/>
                              </a:lnTo>
                              <a:lnTo>
                                <a:pt x="26" y="17"/>
                              </a:lnTo>
                              <a:lnTo>
                                <a:pt x="26" y="11"/>
                              </a:lnTo>
                              <a:lnTo>
                                <a:pt x="24" y="8"/>
                              </a:lnTo>
                              <a:lnTo>
                                <a:pt x="24" y="6"/>
                              </a:lnTo>
                              <a:lnTo>
                                <a:pt x="20" y="6"/>
                              </a:lnTo>
                              <a:lnTo>
                                <a:pt x="20" y="2"/>
                              </a:lnTo>
                              <a:lnTo>
                                <a:pt x="17" y="2"/>
                              </a:lnTo>
                              <a:lnTo>
                                <a:pt x="13" y="2"/>
                              </a:lnTo>
                              <a:lnTo>
                                <a:pt x="13" y="0"/>
                              </a:lnTo>
                              <a:lnTo>
                                <a:pt x="11" y="2"/>
                              </a:lnTo>
                              <a:lnTo>
                                <a:pt x="7" y="2"/>
                              </a:lnTo>
                              <a:lnTo>
                                <a:pt x="4" y="2"/>
                              </a:lnTo>
                              <a:lnTo>
                                <a:pt x="4" y="6"/>
                              </a:lnTo>
                              <a:lnTo>
                                <a:pt x="0" y="6"/>
                              </a:lnTo>
                              <a:lnTo>
                                <a:pt x="0" y="8"/>
                              </a:lnTo>
                              <a:lnTo>
                                <a:pt x="0" y="14"/>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493" name="Line 373"/>
                        <p:cNvSpPr>
                          <a:spLocks noChangeShapeType="1"/>
                        </p:cNvSpPr>
                        <p:nvPr/>
                      </p:nvSpPr>
                      <p:spPr bwMode="auto">
                        <a:xfrm>
                          <a:off x="3194" y="1424"/>
                          <a:ext cx="1" cy="1"/>
                        </a:xfrm>
                        <a:prstGeom prst="line">
                          <a:avLst/>
                        </a:prstGeom>
                        <a:noFill/>
                        <a:ln w="28575">
                          <a:solidFill>
                            <a:schemeClr val="tx1"/>
                          </a:solidFill>
                          <a:round/>
                          <a:headEnd/>
                          <a:tailEnd/>
                        </a:ln>
                      </p:spPr>
                      <p:txBody>
                        <a:bodyPr/>
                        <a:lstStyle/>
                        <a:p>
                          <a:endParaRPr lang="fr-CA"/>
                        </a:p>
                      </p:txBody>
                    </p:sp>
                    <p:sp>
                      <p:nvSpPr>
                        <p:cNvPr id="122494" name="Freeform 374"/>
                        <p:cNvSpPr>
                          <a:spLocks/>
                        </p:cNvSpPr>
                        <p:nvPr/>
                      </p:nvSpPr>
                      <p:spPr bwMode="auto">
                        <a:xfrm>
                          <a:off x="3190" y="1424"/>
                          <a:ext cx="14" cy="5"/>
                        </a:xfrm>
                        <a:custGeom>
                          <a:avLst/>
                          <a:gdLst>
                            <a:gd name="T0" fmla="*/ 0 w 55"/>
                            <a:gd name="T1" fmla="*/ 0 h 23"/>
                            <a:gd name="T2" fmla="*/ 0 w 55"/>
                            <a:gd name="T3" fmla="*/ 0 h 23"/>
                            <a:gd name="T4" fmla="*/ 0 w 55"/>
                            <a:gd name="T5" fmla="*/ 0 h 23"/>
                            <a:gd name="T6" fmla="*/ 0 w 55"/>
                            <a:gd name="T7" fmla="*/ 0 h 23"/>
                            <a:gd name="T8" fmla="*/ 0 w 55"/>
                            <a:gd name="T9" fmla="*/ 0 h 23"/>
                            <a:gd name="T10" fmla="*/ 0 w 55"/>
                            <a:gd name="T11" fmla="*/ 0 h 23"/>
                            <a:gd name="T12" fmla="*/ 0 w 55"/>
                            <a:gd name="T13" fmla="*/ 0 h 23"/>
                            <a:gd name="T14" fmla="*/ 0 w 55"/>
                            <a:gd name="T15" fmla="*/ 0 h 23"/>
                            <a:gd name="T16" fmla="*/ 0 w 55"/>
                            <a:gd name="T17" fmla="*/ 0 h 23"/>
                            <a:gd name="T18" fmla="*/ 0 w 55"/>
                            <a:gd name="T19" fmla="*/ 0 h 23"/>
                            <a:gd name="T20" fmla="*/ 0 w 55"/>
                            <a:gd name="T21" fmla="*/ 0 h 23"/>
                            <a:gd name="T22" fmla="*/ 0 w 55"/>
                            <a:gd name="T23" fmla="*/ 0 h 23"/>
                            <a:gd name="T24" fmla="*/ 0 w 55"/>
                            <a:gd name="T25" fmla="*/ 0 h 23"/>
                            <a:gd name="T26" fmla="*/ 0 w 55"/>
                            <a:gd name="T27" fmla="*/ 0 h 23"/>
                            <a:gd name="T28" fmla="*/ 0 w 55"/>
                            <a:gd name="T29" fmla="*/ 0 h 23"/>
                            <a:gd name="T30" fmla="*/ 0 w 55"/>
                            <a:gd name="T31" fmla="*/ 0 h 23"/>
                            <a:gd name="T32" fmla="*/ 0 w 55"/>
                            <a:gd name="T33" fmla="*/ 0 h 23"/>
                            <a:gd name="T34" fmla="*/ 0 w 55"/>
                            <a:gd name="T35" fmla="*/ 0 h 23"/>
                            <a:gd name="T36" fmla="*/ 0 w 55"/>
                            <a:gd name="T37" fmla="*/ 0 h 23"/>
                            <a:gd name="T38" fmla="*/ 0 w 55"/>
                            <a:gd name="T39" fmla="*/ 0 h 23"/>
                            <a:gd name="T40" fmla="*/ 0 w 55"/>
                            <a:gd name="T41" fmla="*/ 0 h 23"/>
                            <a:gd name="T42" fmla="*/ 0 w 55"/>
                            <a:gd name="T43" fmla="*/ 0 h 23"/>
                            <a:gd name="T44" fmla="*/ 0 w 55"/>
                            <a:gd name="T45" fmla="*/ 0 h 23"/>
                            <a:gd name="T46" fmla="*/ 0 w 55"/>
                            <a:gd name="T47" fmla="*/ 0 h 23"/>
                            <a:gd name="T48" fmla="*/ 0 w 55"/>
                            <a:gd name="T49" fmla="*/ 0 h 23"/>
                            <a:gd name="T50" fmla="*/ 0 w 55"/>
                            <a:gd name="T51" fmla="*/ 0 h 23"/>
                            <a:gd name="T52" fmla="*/ 0 w 55"/>
                            <a:gd name="T53" fmla="*/ 0 h 23"/>
                            <a:gd name="T54" fmla="*/ 0 w 55"/>
                            <a:gd name="T55" fmla="*/ 0 h 23"/>
                            <a:gd name="T56" fmla="*/ 0 w 55"/>
                            <a:gd name="T57" fmla="*/ 0 h 23"/>
                            <a:gd name="T58" fmla="*/ 0 w 55"/>
                            <a:gd name="T59" fmla="*/ 0 h 23"/>
                            <a:gd name="T60" fmla="*/ 0 w 55"/>
                            <a:gd name="T61" fmla="*/ 0 h 23"/>
                            <a:gd name="T62" fmla="*/ 0 w 55"/>
                            <a:gd name="T63" fmla="*/ 0 h 23"/>
                            <a:gd name="T64" fmla="*/ 0 w 55"/>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5"/>
                            <a:gd name="T100" fmla="*/ 0 h 23"/>
                            <a:gd name="T101" fmla="*/ 55 w 55"/>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5" h="23">
                              <a:moveTo>
                                <a:pt x="13" y="0"/>
                              </a:moveTo>
                              <a:lnTo>
                                <a:pt x="11" y="2"/>
                              </a:lnTo>
                              <a:lnTo>
                                <a:pt x="7" y="2"/>
                              </a:lnTo>
                              <a:lnTo>
                                <a:pt x="4" y="2"/>
                              </a:lnTo>
                              <a:lnTo>
                                <a:pt x="4" y="6"/>
                              </a:lnTo>
                              <a:lnTo>
                                <a:pt x="0" y="6"/>
                              </a:lnTo>
                              <a:lnTo>
                                <a:pt x="0" y="8"/>
                              </a:lnTo>
                              <a:lnTo>
                                <a:pt x="0" y="11"/>
                              </a:lnTo>
                              <a:lnTo>
                                <a:pt x="0" y="14"/>
                              </a:lnTo>
                              <a:lnTo>
                                <a:pt x="0" y="17"/>
                              </a:lnTo>
                              <a:lnTo>
                                <a:pt x="0" y="19"/>
                              </a:lnTo>
                              <a:lnTo>
                                <a:pt x="4" y="19"/>
                              </a:lnTo>
                              <a:lnTo>
                                <a:pt x="4" y="23"/>
                              </a:lnTo>
                              <a:lnTo>
                                <a:pt x="7" y="23"/>
                              </a:lnTo>
                              <a:lnTo>
                                <a:pt x="11" y="23"/>
                              </a:lnTo>
                              <a:lnTo>
                                <a:pt x="39" y="23"/>
                              </a:lnTo>
                              <a:lnTo>
                                <a:pt x="43" y="23"/>
                              </a:lnTo>
                              <a:lnTo>
                                <a:pt x="46" y="23"/>
                              </a:lnTo>
                              <a:lnTo>
                                <a:pt x="48" y="23"/>
                              </a:lnTo>
                              <a:lnTo>
                                <a:pt x="52" y="19"/>
                              </a:lnTo>
                              <a:lnTo>
                                <a:pt x="52" y="17"/>
                              </a:lnTo>
                              <a:lnTo>
                                <a:pt x="55" y="14"/>
                              </a:lnTo>
                              <a:lnTo>
                                <a:pt x="55" y="11"/>
                              </a:lnTo>
                              <a:lnTo>
                                <a:pt x="52" y="8"/>
                              </a:lnTo>
                              <a:lnTo>
                                <a:pt x="52" y="6"/>
                              </a:lnTo>
                              <a:lnTo>
                                <a:pt x="48" y="2"/>
                              </a:lnTo>
                              <a:lnTo>
                                <a:pt x="46" y="2"/>
                              </a:lnTo>
                              <a:lnTo>
                                <a:pt x="43"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495" name="Line 375"/>
                        <p:cNvSpPr>
                          <a:spLocks noChangeShapeType="1"/>
                        </p:cNvSpPr>
                        <p:nvPr/>
                      </p:nvSpPr>
                      <p:spPr bwMode="auto">
                        <a:xfrm>
                          <a:off x="3198" y="1426"/>
                          <a:ext cx="1" cy="1"/>
                        </a:xfrm>
                        <a:prstGeom prst="line">
                          <a:avLst/>
                        </a:prstGeom>
                        <a:noFill/>
                        <a:ln w="28575">
                          <a:solidFill>
                            <a:schemeClr val="tx1"/>
                          </a:solidFill>
                          <a:round/>
                          <a:headEnd/>
                          <a:tailEnd/>
                        </a:ln>
                      </p:spPr>
                      <p:txBody>
                        <a:bodyPr/>
                        <a:lstStyle/>
                        <a:p>
                          <a:endParaRPr lang="fr-CA"/>
                        </a:p>
                      </p:txBody>
                    </p:sp>
                    <p:sp>
                      <p:nvSpPr>
                        <p:cNvPr id="122496" name="Freeform 376"/>
                        <p:cNvSpPr>
                          <a:spLocks/>
                        </p:cNvSpPr>
                        <p:nvPr/>
                      </p:nvSpPr>
                      <p:spPr bwMode="auto">
                        <a:xfrm>
                          <a:off x="3198" y="1421"/>
                          <a:ext cx="6" cy="8"/>
                        </a:xfrm>
                        <a:custGeom>
                          <a:avLst/>
                          <a:gdLst>
                            <a:gd name="T0" fmla="*/ 0 w 25"/>
                            <a:gd name="T1" fmla="*/ 0 h 38"/>
                            <a:gd name="T2" fmla="*/ 0 w 25"/>
                            <a:gd name="T3" fmla="*/ 0 h 38"/>
                            <a:gd name="T4" fmla="*/ 0 w 25"/>
                            <a:gd name="T5" fmla="*/ 0 h 38"/>
                            <a:gd name="T6" fmla="*/ 0 w 25"/>
                            <a:gd name="T7" fmla="*/ 0 h 38"/>
                            <a:gd name="T8" fmla="*/ 0 w 25"/>
                            <a:gd name="T9" fmla="*/ 0 h 38"/>
                            <a:gd name="T10" fmla="*/ 0 w 25"/>
                            <a:gd name="T11" fmla="*/ 0 h 38"/>
                            <a:gd name="T12" fmla="*/ 0 w 25"/>
                            <a:gd name="T13" fmla="*/ 0 h 38"/>
                            <a:gd name="T14" fmla="*/ 0 w 25"/>
                            <a:gd name="T15" fmla="*/ 0 h 38"/>
                            <a:gd name="T16" fmla="*/ 0 w 25"/>
                            <a:gd name="T17" fmla="*/ 0 h 38"/>
                            <a:gd name="T18" fmla="*/ 0 w 25"/>
                            <a:gd name="T19" fmla="*/ 0 h 38"/>
                            <a:gd name="T20" fmla="*/ 0 w 25"/>
                            <a:gd name="T21" fmla="*/ 0 h 38"/>
                            <a:gd name="T22" fmla="*/ 0 w 25"/>
                            <a:gd name="T23" fmla="*/ 0 h 38"/>
                            <a:gd name="T24" fmla="*/ 0 w 25"/>
                            <a:gd name="T25" fmla="*/ 0 h 38"/>
                            <a:gd name="T26" fmla="*/ 0 w 25"/>
                            <a:gd name="T27" fmla="*/ 0 h 38"/>
                            <a:gd name="T28" fmla="*/ 0 w 25"/>
                            <a:gd name="T29" fmla="*/ 0 h 38"/>
                            <a:gd name="T30" fmla="*/ 0 w 25"/>
                            <a:gd name="T31" fmla="*/ 0 h 38"/>
                            <a:gd name="T32" fmla="*/ 0 w 25"/>
                            <a:gd name="T33" fmla="*/ 0 h 38"/>
                            <a:gd name="T34" fmla="*/ 0 w 25"/>
                            <a:gd name="T35" fmla="*/ 0 h 38"/>
                            <a:gd name="T36" fmla="*/ 0 w 25"/>
                            <a:gd name="T37" fmla="*/ 0 h 38"/>
                            <a:gd name="T38" fmla="*/ 0 w 25"/>
                            <a:gd name="T39" fmla="*/ 0 h 38"/>
                            <a:gd name="T40" fmla="*/ 0 w 25"/>
                            <a:gd name="T41" fmla="*/ 0 h 38"/>
                            <a:gd name="T42" fmla="*/ 0 w 25"/>
                            <a:gd name="T43" fmla="*/ 0 h 38"/>
                            <a:gd name="T44" fmla="*/ 0 w 25"/>
                            <a:gd name="T45" fmla="*/ 0 h 38"/>
                            <a:gd name="T46" fmla="*/ 0 w 25"/>
                            <a:gd name="T47" fmla="*/ 0 h 38"/>
                            <a:gd name="T48" fmla="*/ 0 w 25"/>
                            <a:gd name="T49" fmla="*/ 0 h 38"/>
                            <a:gd name="T50" fmla="*/ 0 w 25"/>
                            <a:gd name="T51" fmla="*/ 0 h 38"/>
                            <a:gd name="T52" fmla="*/ 0 w 25"/>
                            <a:gd name="T53" fmla="*/ 0 h 38"/>
                            <a:gd name="T54" fmla="*/ 0 w 25"/>
                            <a:gd name="T55" fmla="*/ 0 h 38"/>
                            <a:gd name="T56" fmla="*/ 0 w 25"/>
                            <a:gd name="T57" fmla="*/ 0 h 38"/>
                            <a:gd name="T58" fmla="*/ 0 w 25"/>
                            <a:gd name="T59" fmla="*/ 0 h 38"/>
                            <a:gd name="T60" fmla="*/ 0 w 25"/>
                            <a:gd name="T61" fmla="*/ 0 h 38"/>
                            <a:gd name="T62" fmla="*/ 0 w 25"/>
                            <a:gd name="T63" fmla="*/ 0 h 38"/>
                            <a:gd name="T64" fmla="*/ 0 w 25"/>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38"/>
                            <a:gd name="T101" fmla="*/ 25 w 25"/>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38">
                              <a:moveTo>
                                <a:pt x="0" y="26"/>
                              </a:moveTo>
                              <a:lnTo>
                                <a:pt x="0" y="29"/>
                              </a:lnTo>
                              <a:lnTo>
                                <a:pt x="0" y="32"/>
                              </a:lnTo>
                              <a:lnTo>
                                <a:pt x="0" y="34"/>
                              </a:lnTo>
                              <a:lnTo>
                                <a:pt x="3" y="34"/>
                              </a:lnTo>
                              <a:lnTo>
                                <a:pt x="3" y="38"/>
                              </a:lnTo>
                              <a:lnTo>
                                <a:pt x="7" y="38"/>
                              </a:lnTo>
                              <a:lnTo>
                                <a:pt x="9" y="38"/>
                              </a:lnTo>
                              <a:lnTo>
                                <a:pt x="13" y="38"/>
                              </a:lnTo>
                              <a:lnTo>
                                <a:pt x="16" y="38"/>
                              </a:lnTo>
                              <a:lnTo>
                                <a:pt x="18" y="38"/>
                              </a:lnTo>
                              <a:lnTo>
                                <a:pt x="22" y="34"/>
                              </a:lnTo>
                              <a:lnTo>
                                <a:pt x="22" y="32"/>
                              </a:lnTo>
                              <a:lnTo>
                                <a:pt x="25" y="29"/>
                              </a:lnTo>
                              <a:lnTo>
                                <a:pt x="25" y="15"/>
                              </a:lnTo>
                              <a:lnTo>
                                <a:pt x="25" y="9"/>
                              </a:lnTo>
                              <a:lnTo>
                                <a:pt x="22" y="6"/>
                              </a:lnTo>
                              <a:lnTo>
                                <a:pt x="22" y="4"/>
                              </a:lnTo>
                              <a:lnTo>
                                <a:pt x="18" y="0"/>
                              </a:lnTo>
                              <a:lnTo>
                                <a:pt x="16" y="0"/>
                              </a:lnTo>
                              <a:lnTo>
                                <a:pt x="13" y="0"/>
                              </a:lnTo>
                              <a:lnTo>
                                <a:pt x="9" y="0"/>
                              </a:lnTo>
                              <a:lnTo>
                                <a:pt x="7" y="0"/>
                              </a:lnTo>
                              <a:lnTo>
                                <a:pt x="3" y="0"/>
                              </a:lnTo>
                              <a:lnTo>
                                <a:pt x="3" y="4"/>
                              </a:lnTo>
                              <a:lnTo>
                                <a:pt x="0" y="6"/>
                              </a:lnTo>
                              <a:lnTo>
                                <a:pt x="0" y="12"/>
                              </a:lnTo>
                              <a:lnTo>
                                <a:pt x="0" y="26"/>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497" name="Line 377"/>
                        <p:cNvSpPr>
                          <a:spLocks noChangeShapeType="1"/>
                        </p:cNvSpPr>
                        <p:nvPr/>
                      </p:nvSpPr>
                      <p:spPr bwMode="auto">
                        <a:xfrm>
                          <a:off x="3201" y="1421"/>
                          <a:ext cx="1" cy="1"/>
                        </a:xfrm>
                        <a:prstGeom prst="line">
                          <a:avLst/>
                        </a:prstGeom>
                        <a:noFill/>
                        <a:ln w="28575">
                          <a:solidFill>
                            <a:schemeClr val="tx1"/>
                          </a:solidFill>
                          <a:round/>
                          <a:headEnd/>
                          <a:tailEnd/>
                        </a:ln>
                      </p:spPr>
                      <p:txBody>
                        <a:bodyPr/>
                        <a:lstStyle/>
                        <a:p>
                          <a:endParaRPr lang="fr-CA"/>
                        </a:p>
                      </p:txBody>
                    </p:sp>
                    <p:sp>
                      <p:nvSpPr>
                        <p:cNvPr id="122498" name="Freeform 378"/>
                        <p:cNvSpPr>
                          <a:spLocks/>
                        </p:cNvSpPr>
                        <p:nvPr/>
                      </p:nvSpPr>
                      <p:spPr bwMode="auto">
                        <a:xfrm>
                          <a:off x="3198" y="1421"/>
                          <a:ext cx="28" cy="5"/>
                        </a:xfrm>
                        <a:custGeom>
                          <a:avLst/>
                          <a:gdLst>
                            <a:gd name="T0" fmla="*/ 0 w 111"/>
                            <a:gd name="T1" fmla="*/ 0 h 23"/>
                            <a:gd name="T2" fmla="*/ 0 w 111"/>
                            <a:gd name="T3" fmla="*/ 0 h 23"/>
                            <a:gd name="T4" fmla="*/ 0 w 111"/>
                            <a:gd name="T5" fmla="*/ 0 h 23"/>
                            <a:gd name="T6" fmla="*/ 0 w 111"/>
                            <a:gd name="T7" fmla="*/ 0 h 23"/>
                            <a:gd name="T8" fmla="*/ 0 w 111"/>
                            <a:gd name="T9" fmla="*/ 0 h 23"/>
                            <a:gd name="T10" fmla="*/ 0 w 111"/>
                            <a:gd name="T11" fmla="*/ 0 h 23"/>
                            <a:gd name="T12" fmla="*/ 0 w 111"/>
                            <a:gd name="T13" fmla="*/ 0 h 23"/>
                            <a:gd name="T14" fmla="*/ 0 w 111"/>
                            <a:gd name="T15" fmla="*/ 0 h 23"/>
                            <a:gd name="T16" fmla="*/ 0 w 111"/>
                            <a:gd name="T17" fmla="*/ 0 h 23"/>
                            <a:gd name="T18" fmla="*/ 0 w 111"/>
                            <a:gd name="T19" fmla="*/ 0 h 23"/>
                            <a:gd name="T20" fmla="*/ 0 w 111"/>
                            <a:gd name="T21" fmla="*/ 0 h 23"/>
                            <a:gd name="T22" fmla="*/ 0 w 111"/>
                            <a:gd name="T23" fmla="*/ 0 h 23"/>
                            <a:gd name="T24" fmla="*/ 0 w 111"/>
                            <a:gd name="T25" fmla="*/ 0 h 23"/>
                            <a:gd name="T26" fmla="*/ 0 w 111"/>
                            <a:gd name="T27" fmla="*/ 0 h 23"/>
                            <a:gd name="T28" fmla="*/ 0 w 111"/>
                            <a:gd name="T29" fmla="*/ 0 h 23"/>
                            <a:gd name="T30" fmla="*/ 0 w 111"/>
                            <a:gd name="T31" fmla="*/ 0 h 23"/>
                            <a:gd name="T32" fmla="*/ 0 w 111"/>
                            <a:gd name="T33" fmla="*/ 0 h 23"/>
                            <a:gd name="T34" fmla="*/ 0 w 111"/>
                            <a:gd name="T35" fmla="*/ 0 h 23"/>
                            <a:gd name="T36" fmla="*/ 0 w 111"/>
                            <a:gd name="T37" fmla="*/ 0 h 23"/>
                            <a:gd name="T38" fmla="*/ 0 w 111"/>
                            <a:gd name="T39" fmla="*/ 0 h 23"/>
                            <a:gd name="T40" fmla="*/ 0 w 111"/>
                            <a:gd name="T41" fmla="*/ 0 h 23"/>
                            <a:gd name="T42" fmla="*/ 0 w 111"/>
                            <a:gd name="T43" fmla="*/ 0 h 23"/>
                            <a:gd name="T44" fmla="*/ 0 w 111"/>
                            <a:gd name="T45" fmla="*/ 0 h 23"/>
                            <a:gd name="T46" fmla="*/ 0 w 111"/>
                            <a:gd name="T47" fmla="*/ 0 h 23"/>
                            <a:gd name="T48" fmla="*/ 0 w 111"/>
                            <a:gd name="T49" fmla="*/ 0 h 23"/>
                            <a:gd name="T50" fmla="*/ 0 w 111"/>
                            <a:gd name="T51" fmla="*/ 0 h 23"/>
                            <a:gd name="T52" fmla="*/ 0 w 111"/>
                            <a:gd name="T53" fmla="*/ 0 h 23"/>
                            <a:gd name="T54" fmla="*/ 0 w 111"/>
                            <a:gd name="T55" fmla="*/ 0 h 23"/>
                            <a:gd name="T56" fmla="*/ 0 w 111"/>
                            <a:gd name="T57" fmla="*/ 0 h 23"/>
                            <a:gd name="T58" fmla="*/ 0 w 111"/>
                            <a:gd name="T59" fmla="*/ 0 h 23"/>
                            <a:gd name="T60" fmla="*/ 0 w 111"/>
                            <a:gd name="T61" fmla="*/ 0 h 23"/>
                            <a:gd name="T62" fmla="*/ 0 w 111"/>
                            <a:gd name="T63" fmla="*/ 0 h 23"/>
                            <a:gd name="T64" fmla="*/ 0 w 111"/>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1"/>
                            <a:gd name="T100" fmla="*/ 0 h 23"/>
                            <a:gd name="T101" fmla="*/ 111 w 111"/>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1" h="23">
                              <a:moveTo>
                                <a:pt x="13" y="0"/>
                              </a:moveTo>
                              <a:lnTo>
                                <a:pt x="9" y="0"/>
                              </a:lnTo>
                              <a:lnTo>
                                <a:pt x="7" y="0"/>
                              </a:lnTo>
                              <a:lnTo>
                                <a:pt x="3" y="0"/>
                              </a:lnTo>
                              <a:lnTo>
                                <a:pt x="3" y="4"/>
                              </a:lnTo>
                              <a:lnTo>
                                <a:pt x="0" y="6"/>
                              </a:lnTo>
                              <a:lnTo>
                                <a:pt x="0" y="9"/>
                              </a:lnTo>
                              <a:lnTo>
                                <a:pt x="0" y="12"/>
                              </a:lnTo>
                              <a:lnTo>
                                <a:pt x="0" y="15"/>
                              </a:lnTo>
                              <a:lnTo>
                                <a:pt x="0" y="17"/>
                              </a:lnTo>
                              <a:lnTo>
                                <a:pt x="3" y="21"/>
                              </a:lnTo>
                              <a:lnTo>
                                <a:pt x="7" y="21"/>
                              </a:lnTo>
                              <a:lnTo>
                                <a:pt x="9" y="23"/>
                              </a:lnTo>
                              <a:lnTo>
                                <a:pt x="96" y="23"/>
                              </a:lnTo>
                              <a:lnTo>
                                <a:pt x="102" y="23"/>
                              </a:lnTo>
                              <a:lnTo>
                                <a:pt x="102" y="21"/>
                              </a:lnTo>
                              <a:lnTo>
                                <a:pt x="106" y="21"/>
                              </a:lnTo>
                              <a:lnTo>
                                <a:pt x="108" y="21"/>
                              </a:lnTo>
                              <a:lnTo>
                                <a:pt x="108" y="17"/>
                              </a:lnTo>
                              <a:lnTo>
                                <a:pt x="108" y="15"/>
                              </a:lnTo>
                              <a:lnTo>
                                <a:pt x="111" y="15"/>
                              </a:lnTo>
                              <a:lnTo>
                                <a:pt x="111" y="12"/>
                              </a:lnTo>
                              <a:lnTo>
                                <a:pt x="111" y="9"/>
                              </a:lnTo>
                              <a:lnTo>
                                <a:pt x="108" y="6"/>
                              </a:lnTo>
                              <a:lnTo>
                                <a:pt x="108" y="4"/>
                              </a:lnTo>
                              <a:lnTo>
                                <a:pt x="106" y="0"/>
                              </a:lnTo>
                              <a:lnTo>
                                <a:pt x="102" y="0"/>
                              </a:lnTo>
                              <a:lnTo>
                                <a:pt x="99"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499" name="Line 379"/>
                        <p:cNvSpPr>
                          <a:spLocks noChangeShapeType="1"/>
                        </p:cNvSpPr>
                        <p:nvPr/>
                      </p:nvSpPr>
                      <p:spPr bwMode="auto">
                        <a:xfrm>
                          <a:off x="3219" y="1424"/>
                          <a:ext cx="1" cy="1"/>
                        </a:xfrm>
                        <a:prstGeom prst="line">
                          <a:avLst/>
                        </a:prstGeom>
                        <a:noFill/>
                        <a:ln w="28575">
                          <a:solidFill>
                            <a:schemeClr val="tx1"/>
                          </a:solidFill>
                          <a:round/>
                          <a:headEnd/>
                          <a:tailEnd/>
                        </a:ln>
                      </p:spPr>
                      <p:txBody>
                        <a:bodyPr/>
                        <a:lstStyle/>
                        <a:p>
                          <a:endParaRPr lang="fr-CA"/>
                        </a:p>
                      </p:txBody>
                    </p:sp>
                    <p:sp>
                      <p:nvSpPr>
                        <p:cNvPr id="122500" name="Freeform 380"/>
                        <p:cNvSpPr>
                          <a:spLocks/>
                        </p:cNvSpPr>
                        <p:nvPr/>
                      </p:nvSpPr>
                      <p:spPr bwMode="auto">
                        <a:xfrm>
                          <a:off x="3219" y="1418"/>
                          <a:ext cx="7" cy="8"/>
                        </a:xfrm>
                        <a:custGeom>
                          <a:avLst/>
                          <a:gdLst>
                            <a:gd name="T0" fmla="*/ 0 w 24"/>
                            <a:gd name="T1" fmla="*/ 0 h 40"/>
                            <a:gd name="T2" fmla="*/ 0 w 24"/>
                            <a:gd name="T3" fmla="*/ 0 h 40"/>
                            <a:gd name="T4" fmla="*/ 0 w 24"/>
                            <a:gd name="T5" fmla="*/ 0 h 40"/>
                            <a:gd name="T6" fmla="*/ 0 w 24"/>
                            <a:gd name="T7" fmla="*/ 0 h 40"/>
                            <a:gd name="T8" fmla="*/ 0 w 24"/>
                            <a:gd name="T9" fmla="*/ 0 h 40"/>
                            <a:gd name="T10" fmla="*/ 0 w 24"/>
                            <a:gd name="T11" fmla="*/ 0 h 40"/>
                            <a:gd name="T12" fmla="*/ 0 w 24"/>
                            <a:gd name="T13" fmla="*/ 0 h 40"/>
                            <a:gd name="T14" fmla="*/ 0 w 24"/>
                            <a:gd name="T15" fmla="*/ 0 h 40"/>
                            <a:gd name="T16" fmla="*/ 0 w 24"/>
                            <a:gd name="T17" fmla="*/ 0 h 40"/>
                            <a:gd name="T18" fmla="*/ 0 w 24"/>
                            <a:gd name="T19" fmla="*/ 0 h 40"/>
                            <a:gd name="T20" fmla="*/ 0 w 24"/>
                            <a:gd name="T21" fmla="*/ 0 h 40"/>
                            <a:gd name="T22" fmla="*/ 0 w 24"/>
                            <a:gd name="T23" fmla="*/ 0 h 40"/>
                            <a:gd name="T24" fmla="*/ 0 w 24"/>
                            <a:gd name="T25" fmla="*/ 0 h 40"/>
                            <a:gd name="T26" fmla="*/ 0 w 24"/>
                            <a:gd name="T27" fmla="*/ 0 h 40"/>
                            <a:gd name="T28" fmla="*/ 0 w 24"/>
                            <a:gd name="T29" fmla="*/ 0 h 40"/>
                            <a:gd name="T30" fmla="*/ 0 w 24"/>
                            <a:gd name="T31" fmla="*/ 0 h 40"/>
                            <a:gd name="T32" fmla="*/ 0 w 24"/>
                            <a:gd name="T33" fmla="*/ 0 h 40"/>
                            <a:gd name="T34" fmla="*/ 0 w 24"/>
                            <a:gd name="T35" fmla="*/ 0 h 40"/>
                            <a:gd name="T36" fmla="*/ 0 w 24"/>
                            <a:gd name="T37" fmla="*/ 0 h 40"/>
                            <a:gd name="T38" fmla="*/ 0 w 24"/>
                            <a:gd name="T39" fmla="*/ 0 h 40"/>
                            <a:gd name="T40" fmla="*/ 0 w 24"/>
                            <a:gd name="T41" fmla="*/ 0 h 40"/>
                            <a:gd name="T42" fmla="*/ 0 w 24"/>
                            <a:gd name="T43" fmla="*/ 0 h 40"/>
                            <a:gd name="T44" fmla="*/ 0 w 24"/>
                            <a:gd name="T45" fmla="*/ 0 h 40"/>
                            <a:gd name="T46" fmla="*/ 0 w 24"/>
                            <a:gd name="T47" fmla="*/ 0 h 40"/>
                            <a:gd name="T48" fmla="*/ 0 w 24"/>
                            <a:gd name="T49" fmla="*/ 0 h 40"/>
                            <a:gd name="T50" fmla="*/ 0 w 24"/>
                            <a:gd name="T51" fmla="*/ 0 h 40"/>
                            <a:gd name="T52" fmla="*/ 0 w 24"/>
                            <a:gd name="T53" fmla="*/ 0 h 40"/>
                            <a:gd name="T54" fmla="*/ 0 w 24"/>
                            <a:gd name="T55" fmla="*/ 0 h 40"/>
                            <a:gd name="T56" fmla="*/ 0 w 24"/>
                            <a:gd name="T57" fmla="*/ 0 h 40"/>
                            <a:gd name="T58" fmla="*/ 0 w 24"/>
                            <a:gd name="T59" fmla="*/ 0 h 40"/>
                            <a:gd name="T60" fmla="*/ 0 w 24"/>
                            <a:gd name="T61" fmla="*/ 0 h 40"/>
                            <a:gd name="T62" fmla="*/ 0 w 24"/>
                            <a:gd name="T63" fmla="*/ 0 h 40"/>
                            <a:gd name="T64" fmla="*/ 0 w 24"/>
                            <a:gd name="T65" fmla="*/ 0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
                            <a:gd name="T100" fmla="*/ 0 h 40"/>
                            <a:gd name="T101" fmla="*/ 24 w 24"/>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 h="40">
                              <a:moveTo>
                                <a:pt x="0" y="29"/>
                              </a:moveTo>
                              <a:lnTo>
                                <a:pt x="0" y="32"/>
                              </a:lnTo>
                              <a:lnTo>
                                <a:pt x="0" y="34"/>
                              </a:lnTo>
                              <a:lnTo>
                                <a:pt x="2" y="38"/>
                              </a:lnTo>
                              <a:lnTo>
                                <a:pt x="6" y="38"/>
                              </a:lnTo>
                              <a:lnTo>
                                <a:pt x="9" y="40"/>
                              </a:lnTo>
                              <a:lnTo>
                                <a:pt x="12" y="40"/>
                              </a:lnTo>
                              <a:lnTo>
                                <a:pt x="15" y="40"/>
                              </a:lnTo>
                              <a:lnTo>
                                <a:pt x="15" y="38"/>
                              </a:lnTo>
                              <a:lnTo>
                                <a:pt x="19" y="38"/>
                              </a:lnTo>
                              <a:lnTo>
                                <a:pt x="21" y="38"/>
                              </a:lnTo>
                              <a:lnTo>
                                <a:pt x="21" y="34"/>
                              </a:lnTo>
                              <a:lnTo>
                                <a:pt x="21" y="32"/>
                              </a:lnTo>
                              <a:lnTo>
                                <a:pt x="24" y="32"/>
                              </a:lnTo>
                              <a:lnTo>
                                <a:pt x="24" y="17"/>
                              </a:lnTo>
                              <a:lnTo>
                                <a:pt x="24" y="9"/>
                              </a:lnTo>
                              <a:lnTo>
                                <a:pt x="21" y="9"/>
                              </a:lnTo>
                              <a:lnTo>
                                <a:pt x="21" y="6"/>
                              </a:lnTo>
                              <a:lnTo>
                                <a:pt x="21" y="4"/>
                              </a:lnTo>
                              <a:lnTo>
                                <a:pt x="19" y="4"/>
                              </a:lnTo>
                              <a:lnTo>
                                <a:pt x="15" y="0"/>
                              </a:lnTo>
                              <a:lnTo>
                                <a:pt x="12" y="0"/>
                              </a:lnTo>
                              <a:lnTo>
                                <a:pt x="9" y="0"/>
                              </a:lnTo>
                              <a:lnTo>
                                <a:pt x="6" y="0"/>
                              </a:lnTo>
                              <a:lnTo>
                                <a:pt x="6" y="4"/>
                              </a:lnTo>
                              <a:lnTo>
                                <a:pt x="2" y="4"/>
                              </a:lnTo>
                              <a:lnTo>
                                <a:pt x="0" y="6"/>
                              </a:lnTo>
                              <a:lnTo>
                                <a:pt x="0" y="9"/>
                              </a:lnTo>
                              <a:lnTo>
                                <a:pt x="0" y="15"/>
                              </a:lnTo>
                              <a:lnTo>
                                <a:pt x="0" y="29"/>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501" name="Line 381"/>
                        <p:cNvSpPr>
                          <a:spLocks noChangeShapeType="1"/>
                        </p:cNvSpPr>
                        <p:nvPr/>
                      </p:nvSpPr>
                      <p:spPr bwMode="auto">
                        <a:xfrm>
                          <a:off x="3223" y="1418"/>
                          <a:ext cx="1" cy="1"/>
                        </a:xfrm>
                        <a:prstGeom prst="line">
                          <a:avLst/>
                        </a:prstGeom>
                        <a:noFill/>
                        <a:ln w="28575">
                          <a:solidFill>
                            <a:schemeClr val="tx1"/>
                          </a:solidFill>
                          <a:round/>
                          <a:headEnd/>
                          <a:tailEnd/>
                        </a:ln>
                      </p:spPr>
                      <p:txBody>
                        <a:bodyPr/>
                        <a:lstStyle/>
                        <a:p>
                          <a:endParaRPr lang="fr-CA"/>
                        </a:p>
                      </p:txBody>
                    </p:sp>
                    <p:sp>
                      <p:nvSpPr>
                        <p:cNvPr id="122502" name="Freeform 382"/>
                        <p:cNvSpPr>
                          <a:spLocks/>
                        </p:cNvSpPr>
                        <p:nvPr/>
                      </p:nvSpPr>
                      <p:spPr bwMode="auto">
                        <a:xfrm>
                          <a:off x="3219" y="1418"/>
                          <a:ext cx="10" cy="4"/>
                        </a:xfrm>
                        <a:custGeom>
                          <a:avLst/>
                          <a:gdLst>
                            <a:gd name="T0" fmla="*/ 0 w 37"/>
                            <a:gd name="T1" fmla="*/ 0 h 23"/>
                            <a:gd name="T2" fmla="*/ 0 w 37"/>
                            <a:gd name="T3" fmla="*/ 0 h 23"/>
                            <a:gd name="T4" fmla="*/ 0 w 37"/>
                            <a:gd name="T5" fmla="*/ 0 h 23"/>
                            <a:gd name="T6" fmla="*/ 0 w 37"/>
                            <a:gd name="T7" fmla="*/ 0 h 23"/>
                            <a:gd name="T8" fmla="*/ 0 w 37"/>
                            <a:gd name="T9" fmla="*/ 0 h 23"/>
                            <a:gd name="T10" fmla="*/ 0 w 37"/>
                            <a:gd name="T11" fmla="*/ 0 h 23"/>
                            <a:gd name="T12" fmla="*/ 0 w 37"/>
                            <a:gd name="T13" fmla="*/ 0 h 23"/>
                            <a:gd name="T14" fmla="*/ 0 w 37"/>
                            <a:gd name="T15" fmla="*/ 0 h 23"/>
                            <a:gd name="T16" fmla="*/ 0 w 37"/>
                            <a:gd name="T17" fmla="*/ 0 h 23"/>
                            <a:gd name="T18" fmla="*/ 0 w 37"/>
                            <a:gd name="T19" fmla="*/ 0 h 23"/>
                            <a:gd name="T20" fmla="*/ 0 w 37"/>
                            <a:gd name="T21" fmla="*/ 0 h 23"/>
                            <a:gd name="T22" fmla="*/ 0 w 37"/>
                            <a:gd name="T23" fmla="*/ 0 h 23"/>
                            <a:gd name="T24" fmla="*/ 0 w 37"/>
                            <a:gd name="T25" fmla="*/ 0 h 23"/>
                            <a:gd name="T26" fmla="*/ 0 w 37"/>
                            <a:gd name="T27" fmla="*/ 0 h 23"/>
                            <a:gd name="T28" fmla="*/ 0 w 37"/>
                            <a:gd name="T29" fmla="*/ 0 h 23"/>
                            <a:gd name="T30" fmla="*/ 0 w 37"/>
                            <a:gd name="T31" fmla="*/ 0 h 23"/>
                            <a:gd name="T32" fmla="*/ 0 w 37"/>
                            <a:gd name="T33" fmla="*/ 0 h 23"/>
                            <a:gd name="T34" fmla="*/ 0 w 37"/>
                            <a:gd name="T35" fmla="*/ 0 h 23"/>
                            <a:gd name="T36" fmla="*/ 0 w 37"/>
                            <a:gd name="T37" fmla="*/ 0 h 23"/>
                            <a:gd name="T38" fmla="*/ 0 w 37"/>
                            <a:gd name="T39" fmla="*/ 0 h 23"/>
                            <a:gd name="T40" fmla="*/ 0 w 37"/>
                            <a:gd name="T41" fmla="*/ 0 h 23"/>
                            <a:gd name="T42" fmla="*/ 0 w 37"/>
                            <a:gd name="T43" fmla="*/ 0 h 23"/>
                            <a:gd name="T44" fmla="*/ 0 w 37"/>
                            <a:gd name="T45" fmla="*/ 0 h 23"/>
                            <a:gd name="T46" fmla="*/ 0 w 37"/>
                            <a:gd name="T47" fmla="*/ 0 h 23"/>
                            <a:gd name="T48" fmla="*/ 0 w 37"/>
                            <a:gd name="T49" fmla="*/ 0 h 23"/>
                            <a:gd name="T50" fmla="*/ 0 w 37"/>
                            <a:gd name="T51" fmla="*/ 0 h 23"/>
                            <a:gd name="T52" fmla="*/ 0 w 37"/>
                            <a:gd name="T53" fmla="*/ 0 h 23"/>
                            <a:gd name="T54" fmla="*/ 0 w 37"/>
                            <a:gd name="T55" fmla="*/ 0 h 23"/>
                            <a:gd name="T56" fmla="*/ 0 w 37"/>
                            <a:gd name="T57" fmla="*/ 0 h 23"/>
                            <a:gd name="T58" fmla="*/ 0 w 37"/>
                            <a:gd name="T59" fmla="*/ 0 h 23"/>
                            <a:gd name="T60" fmla="*/ 0 w 37"/>
                            <a:gd name="T61" fmla="*/ 0 h 23"/>
                            <a:gd name="T62" fmla="*/ 0 w 37"/>
                            <a:gd name="T63" fmla="*/ 0 h 23"/>
                            <a:gd name="T64" fmla="*/ 0 w 37"/>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23"/>
                            <a:gd name="T101" fmla="*/ 37 w 37"/>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23">
                              <a:moveTo>
                                <a:pt x="12" y="0"/>
                              </a:moveTo>
                              <a:lnTo>
                                <a:pt x="9" y="0"/>
                              </a:lnTo>
                              <a:lnTo>
                                <a:pt x="6" y="0"/>
                              </a:lnTo>
                              <a:lnTo>
                                <a:pt x="6" y="4"/>
                              </a:lnTo>
                              <a:lnTo>
                                <a:pt x="2" y="4"/>
                              </a:lnTo>
                              <a:lnTo>
                                <a:pt x="0" y="6"/>
                              </a:lnTo>
                              <a:lnTo>
                                <a:pt x="0" y="9"/>
                              </a:lnTo>
                              <a:lnTo>
                                <a:pt x="0" y="12"/>
                              </a:lnTo>
                              <a:lnTo>
                                <a:pt x="0" y="15"/>
                              </a:lnTo>
                              <a:lnTo>
                                <a:pt x="0" y="17"/>
                              </a:lnTo>
                              <a:lnTo>
                                <a:pt x="2" y="21"/>
                              </a:lnTo>
                              <a:lnTo>
                                <a:pt x="6" y="21"/>
                              </a:lnTo>
                              <a:lnTo>
                                <a:pt x="6" y="23"/>
                              </a:lnTo>
                              <a:lnTo>
                                <a:pt x="9" y="23"/>
                              </a:lnTo>
                              <a:lnTo>
                                <a:pt x="21" y="23"/>
                              </a:lnTo>
                              <a:lnTo>
                                <a:pt x="28" y="23"/>
                              </a:lnTo>
                              <a:lnTo>
                                <a:pt x="30" y="23"/>
                              </a:lnTo>
                              <a:lnTo>
                                <a:pt x="34" y="21"/>
                              </a:lnTo>
                              <a:lnTo>
                                <a:pt x="37" y="17"/>
                              </a:lnTo>
                              <a:lnTo>
                                <a:pt x="37" y="15"/>
                              </a:lnTo>
                              <a:lnTo>
                                <a:pt x="37" y="12"/>
                              </a:lnTo>
                              <a:lnTo>
                                <a:pt x="37" y="9"/>
                              </a:lnTo>
                              <a:lnTo>
                                <a:pt x="37" y="6"/>
                              </a:lnTo>
                              <a:lnTo>
                                <a:pt x="34" y="4"/>
                              </a:lnTo>
                              <a:lnTo>
                                <a:pt x="30" y="0"/>
                              </a:lnTo>
                              <a:lnTo>
                                <a:pt x="24"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503" name="Line 383"/>
                        <p:cNvSpPr>
                          <a:spLocks noChangeShapeType="1"/>
                        </p:cNvSpPr>
                        <p:nvPr/>
                      </p:nvSpPr>
                      <p:spPr bwMode="auto">
                        <a:xfrm>
                          <a:off x="3223" y="1420"/>
                          <a:ext cx="1" cy="1"/>
                        </a:xfrm>
                        <a:prstGeom prst="line">
                          <a:avLst/>
                        </a:prstGeom>
                        <a:noFill/>
                        <a:ln w="28575">
                          <a:solidFill>
                            <a:schemeClr val="tx1"/>
                          </a:solidFill>
                          <a:round/>
                          <a:headEnd/>
                          <a:tailEnd/>
                        </a:ln>
                      </p:spPr>
                      <p:txBody>
                        <a:bodyPr/>
                        <a:lstStyle/>
                        <a:p>
                          <a:endParaRPr lang="fr-CA"/>
                        </a:p>
                      </p:txBody>
                    </p:sp>
                    <p:sp>
                      <p:nvSpPr>
                        <p:cNvPr id="122504" name="Freeform 384"/>
                        <p:cNvSpPr>
                          <a:spLocks/>
                        </p:cNvSpPr>
                        <p:nvPr/>
                      </p:nvSpPr>
                      <p:spPr bwMode="auto">
                        <a:xfrm>
                          <a:off x="3223" y="1415"/>
                          <a:ext cx="6" cy="7"/>
                        </a:xfrm>
                        <a:custGeom>
                          <a:avLst/>
                          <a:gdLst>
                            <a:gd name="T0" fmla="*/ 0 w 25"/>
                            <a:gd name="T1" fmla="*/ 0 h 38"/>
                            <a:gd name="T2" fmla="*/ 0 w 25"/>
                            <a:gd name="T3" fmla="*/ 0 h 38"/>
                            <a:gd name="T4" fmla="*/ 0 w 25"/>
                            <a:gd name="T5" fmla="*/ 0 h 38"/>
                            <a:gd name="T6" fmla="*/ 0 w 25"/>
                            <a:gd name="T7" fmla="*/ 0 h 38"/>
                            <a:gd name="T8" fmla="*/ 0 w 25"/>
                            <a:gd name="T9" fmla="*/ 0 h 38"/>
                            <a:gd name="T10" fmla="*/ 0 w 25"/>
                            <a:gd name="T11" fmla="*/ 0 h 38"/>
                            <a:gd name="T12" fmla="*/ 0 w 25"/>
                            <a:gd name="T13" fmla="*/ 0 h 38"/>
                            <a:gd name="T14" fmla="*/ 0 w 25"/>
                            <a:gd name="T15" fmla="*/ 0 h 38"/>
                            <a:gd name="T16" fmla="*/ 0 w 25"/>
                            <a:gd name="T17" fmla="*/ 0 h 38"/>
                            <a:gd name="T18" fmla="*/ 0 w 25"/>
                            <a:gd name="T19" fmla="*/ 0 h 38"/>
                            <a:gd name="T20" fmla="*/ 0 w 25"/>
                            <a:gd name="T21" fmla="*/ 0 h 38"/>
                            <a:gd name="T22" fmla="*/ 0 w 25"/>
                            <a:gd name="T23" fmla="*/ 0 h 38"/>
                            <a:gd name="T24" fmla="*/ 0 w 25"/>
                            <a:gd name="T25" fmla="*/ 0 h 38"/>
                            <a:gd name="T26" fmla="*/ 0 w 25"/>
                            <a:gd name="T27" fmla="*/ 0 h 38"/>
                            <a:gd name="T28" fmla="*/ 0 w 25"/>
                            <a:gd name="T29" fmla="*/ 0 h 38"/>
                            <a:gd name="T30" fmla="*/ 0 w 25"/>
                            <a:gd name="T31" fmla="*/ 0 h 38"/>
                            <a:gd name="T32" fmla="*/ 0 w 25"/>
                            <a:gd name="T33" fmla="*/ 0 h 38"/>
                            <a:gd name="T34" fmla="*/ 0 w 25"/>
                            <a:gd name="T35" fmla="*/ 0 h 38"/>
                            <a:gd name="T36" fmla="*/ 0 w 25"/>
                            <a:gd name="T37" fmla="*/ 0 h 38"/>
                            <a:gd name="T38" fmla="*/ 0 w 25"/>
                            <a:gd name="T39" fmla="*/ 0 h 38"/>
                            <a:gd name="T40" fmla="*/ 0 w 25"/>
                            <a:gd name="T41" fmla="*/ 0 h 38"/>
                            <a:gd name="T42" fmla="*/ 0 w 25"/>
                            <a:gd name="T43" fmla="*/ 0 h 38"/>
                            <a:gd name="T44" fmla="*/ 0 w 25"/>
                            <a:gd name="T45" fmla="*/ 0 h 38"/>
                            <a:gd name="T46" fmla="*/ 0 w 25"/>
                            <a:gd name="T47" fmla="*/ 0 h 38"/>
                            <a:gd name="T48" fmla="*/ 0 w 25"/>
                            <a:gd name="T49" fmla="*/ 0 h 38"/>
                            <a:gd name="T50" fmla="*/ 0 w 25"/>
                            <a:gd name="T51" fmla="*/ 0 h 38"/>
                            <a:gd name="T52" fmla="*/ 0 w 25"/>
                            <a:gd name="T53" fmla="*/ 0 h 38"/>
                            <a:gd name="T54" fmla="*/ 0 w 25"/>
                            <a:gd name="T55" fmla="*/ 0 h 38"/>
                            <a:gd name="T56" fmla="*/ 0 w 25"/>
                            <a:gd name="T57" fmla="*/ 0 h 38"/>
                            <a:gd name="T58" fmla="*/ 0 w 25"/>
                            <a:gd name="T59" fmla="*/ 0 h 38"/>
                            <a:gd name="T60" fmla="*/ 0 w 25"/>
                            <a:gd name="T61" fmla="*/ 0 h 38"/>
                            <a:gd name="T62" fmla="*/ 0 w 25"/>
                            <a:gd name="T63" fmla="*/ 0 h 38"/>
                            <a:gd name="T64" fmla="*/ 0 w 25"/>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38"/>
                            <a:gd name="T101" fmla="*/ 25 w 25"/>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38">
                              <a:moveTo>
                                <a:pt x="0" y="27"/>
                              </a:moveTo>
                              <a:lnTo>
                                <a:pt x="0" y="30"/>
                              </a:lnTo>
                              <a:lnTo>
                                <a:pt x="3" y="32"/>
                              </a:lnTo>
                              <a:lnTo>
                                <a:pt x="3" y="36"/>
                              </a:lnTo>
                              <a:lnTo>
                                <a:pt x="7" y="36"/>
                              </a:lnTo>
                              <a:lnTo>
                                <a:pt x="9" y="38"/>
                              </a:lnTo>
                              <a:lnTo>
                                <a:pt x="12" y="38"/>
                              </a:lnTo>
                              <a:lnTo>
                                <a:pt x="16" y="38"/>
                              </a:lnTo>
                              <a:lnTo>
                                <a:pt x="18" y="38"/>
                              </a:lnTo>
                              <a:lnTo>
                                <a:pt x="22" y="36"/>
                              </a:lnTo>
                              <a:lnTo>
                                <a:pt x="25" y="32"/>
                              </a:lnTo>
                              <a:lnTo>
                                <a:pt x="25" y="30"/>
                              </a:lnTo>
                              <a:lnTo>
                                <a:pt x="25" y="15"/>
                              </a:lnTo>
                              <a:lnTo>
                                <a:pt x="25" y="10"/>
                              </a:lnTo>
                              <a:lnTo>
                                <a:pt x="25" y="8"/>
                              </a:lnTo>
                              <a:lnTo>
                                <a:pt x="25" y="4"/>
                              </a:lnTo>
                              <a:lnTo>
                                <a:pt x="22" y="4"/>
                              </a:lnTo>
                              <a:lnTo>
                                <a:pt x="22" y="2"/>
                              </a:lnTo>
                              <a:lnTo>
                                <a:pt x="18" y="2"/>
                              </a:lnTo>
                              <a:lnTo>
                                <a:pt x="16" y="0"/>
                              </a:lnTo>
                              <a:lnTo>
                                <a:pt x="12" y="0"/>
                              </a:lnTo>
                              <a:lnTo>
                                <a:pt x="9" y="2"/>
                              </a:lnTo>
                              <a:lnTo>
                                <a:pt x="7" y="2"/>
                              </a:lnTo>
                              <a:lnTo>
                                <a:pt x="3" y="4"/>
                              </a:lnTo>
                              <a:lnTo>
                                <a:pt x="3" y="8"/>
                              </a:lnTo>
                              <a:lnTo>
                                <a:pt x="0" y="13"/>
                              </a:lnTo>
                              <a:lnTo>
                                <a:pt x="0" y="27"/>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505" name="Line 385"/>
                        <p:cNvSpPr>
                          <a:spLocks noChangeShapeType="1"/>
                        </p:cNvSpPr>
                        <p:nvPr/>
                      </p:nvSpPr>
                      <p:spPr bwMode="auto">
                        <a:xfrm>
                          <a:off x="3226" y="1415"/>
                          <a:ext cx="1" cy="1"/>
                        </a:xfrm>
                        <a:prstGeom prst="line">
                          <a:avLst/>
                        </a:prstGeom>
                        <a:noFill/>
                        <a:ln w="28575">
                          <a:solidFill>
                            <a:schemeClr val="tx1"/>
                          </a:solidFill>
                          <a:round/>
                          <a:headEnd/>
                          <a:tailEnd/>
                        </a:ln>
                      </p:spPr>
                      <p:txBody>
                        <a:bodyPr/>
                        <a:lstStyle/>
                        <a:p>
                          <a:endParaRPr lang="fr-CA"/>
                        </a:p>
                      </p:txBody>
                    </p:sp>
                    <p:sp>
                      <p:nvSpPr>
                        <p:cNvPr id="122506" name="Freeform 386"/>
                        <p:cNvSpPr>
                          <a:spLocks/>
                        </p:cNvSpPr>
                        <p:nvPr/>
                      </p:nvSpPr>
                      <p:spPr bwMode="auto">
                        <a:xfrm>
                          <a:off x="3223" y="1415"/>
                          <a:ext cx="24" cy="4"/>
                        </a:xfrm>
                        <a:custGeom>
                          <a:avLst/>
                          <a:gdLst>
                            <a:gd name="T0" fmla="*/ 0 w 98"/>
                            <a:gd name="T1" fmla="*/ 0 h 21"/>
                            <a:gd name="T2" fmla="*/ 0 w 98"/>
                            <a:gd name="T3" fmla="*/ 0 h 21"/>
                            <a:gd name="T4" fmla="*/ 0 w 98"/>
                            <a:gd name="T5" fmla="*/ 0 h 21"/>
                            <a:gd name="T6" fmla="*/ 0 w 98"/>
                            <a:gd name="T7" fmla="*/ 0 h 21"/>
                            <a:gd name="T8" fmla="*/ 0 w 98"/>
                            <a:gd name="T9" fmla="*/ 0 h 21"/>
                            <a:gd name="T10" fmla="*/ 0 w 98"/>
                            <a:gd name="T11" fmla="*/ 0 h 21"/>
                            <a:gd name="T12" fmla="*/ 0 w 98"/>
                            <a:gd name="T13" fmla="*/ 0 h 21"/>
                            <a:gd name="T14" fmla="*/ 0 w 98"/>
                            <a:gd name="T15" fmla="*/ 0 h 21"/>
                            <a:gd name="T16" fmla="*/ 0 w 98"/>
                            <a:gd name="T17" fmla="*/ 0 h 21"/>
                            <a:gd name="T18" fmla="*/ 0 w 98"/>
                            <a:gd name="T19" fmla="*/ 0 h 21"/>
                            <a:gd name="T20" fmla="*/ 0 w 98"/>
                            <a:gd name="T21" fmla="*/ 0 h 21"/>
                            <a:gd name="T22" fmla="*/ 0 w 98"/>
                            <a:gd name="T23" fmla="*/ 0 h 21"/>
                            <a:gd name="T24" fmla="*/ 0 w 98"/>
                            <a:gd name="T25" fmla="*/ 0 h 21"/>
                            <a:gd name="T26" fmla="*/ 0 w 98"/>
                            <a:gd name="T27" fmla="*/ 0 h 21"/>
                            <a:gd name="T28" fmla="*/ 0 w 98"/>
                            <a:gd name="T29" fmla="*/ 0 h 21"/>
                            <a:gd name="T30" fmla="*/ 0 w 98"/>
                            <a:gd name="T31" fmla="*/ 0 h 21"/>
                            <a:gd name="T32" fmla="*/ 0 w 98"/>
                            <a:gd name="T33" fmla="*/ 0 h 21"/>
                            <a:gd name="T34" fmla="*/ 0 w 98"/>
                            <a:gd name="T35" fmla="*/ 0 h 21"/>
                            <a:gd name="T36" fmla="*/ 0 w 98"/>
                            <a:gd name="T37" fmla="*/ 0 h 21"/>
                            <a:gd name="T38" fmla="*/ 0 w 98"/>
                            <a:gd name="T39" fmla="*/ 0 h 21"/>
                            <a:gd name="T40" fmla="*/ 0 w 98"/>
                            <a:gd name="T41" fmla="*/ 0 h 21"/>
                            <a:gd name="T42" fmla="*/ 0 w 98"/>
                            <a:gd name="T43" fmla="*/ 0 h 21"/>
                            <a:gd name="T44" fmla="*/ 0 w 98"/>
                            <a:gd name="T45" fmla="*/ 0 h 21"/>
                            <a:gd name="T46" fmla="*/ 0 w 98"/>
                            <a:gd name="T47" fmla="*/ 0 h 21"/>
                            <a:gd name="T48" fmla="*/ 0 w 98"/>
                            <a:gd name="T49" fmla="*/ 0 h 21"/>
                            <a:gd name="T50" fmla="*/ 0 w 98"/>
                            <a:gd name="T51" fmla="*/ 0 h 21"/>
                            <a:gd name="T52" fmla="*/ 0 w 98"/>
                            <a:gd name="T53" fmla="*/ 0 h 21"/>
                            <a:gd name="T54" fmla="*/ 0 w 98"/>
                            <a:gd name="T55" fmla="*/ 0 h 21"/>
                            <a:gd name="T56" fmla="*/ 0 w 98"/>
                            <a:gd name="T57" fmla="*/ 0 h 21"/>
                            <a:gd name="T58" fmla="*/ 0 w 98"/>
                            <a:gd name="T59" fmla="*/ 0 h 21"/>
                            <a:gd name="T60" fmla="*/ 0 w 98"/>
                            <a:gd name="T61" fmla="*/ 0 h 21"/>
                            <a:gd name="T62" fmla="*/ 0 w 98"/>
                            <a:gd name="T63" fmla="*/ 0 h 21"/>
                            <a:gd name="T64" fmla="*/ 0 w 98"/>
                            <a:gd name="T65" fmla="*/ 0 h 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8"/>
                            <a:gd name="T100" fmla="*/ 0 h 21"/>
                            <a:gd name="T101" fmla="*/ 98 w 98"/>
                            <a:gd name="T102" fmla="*/ 21 h 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8" h="21">
                              <a:moveTo>
                                <a:pt x="12" y="0"/>
                              </a:moveTo>
                              <a:lnTo>
                                <a:pt x="12" y="0"/>
                              </a:lnTo>
                              <a:lnTo>
                                <a:pt x="9" y="2"/>
                              </a:lnTo>
                              <a:lnTo>
                                <a:pt x="7" y="2"/>
                              </a:lnTo>
                              <a:lnTo>
                                <a:pt x="3" y="4"/>
                              </a:lnTo>
                              <a:lnTo>
                                <a:pt x="3" y="8"/>
                              </a:lnTo>
                              <a:lnTo>
                                <a:pt x="0" y="10"/>
                              </a:lnTo>
                              <a:lnTo>
                                <a:pt x="0" y="13"/>
                              </a:lnTo>
                              <a:lnTo>
                                <a:pt x="3" y="15"/>
                              </a:lnTo>
                              <a:lnTo>
                                <a:pt x="3" y="19"/>
                              </a:lnTo>
                              <a:lnTo>
                                <a:pt x="7" y="21"/>
                              </a:lnTo>
                              <a:lnTo>
                                <a:pt x="9" y="21"/>
                              </a:lnTo>
                              <a:lnTo>
                                <a:pt x="12" y="21"/>
                              </a:lnTo>
                              <a:lnTo>
                                <a:pt x="83" y="21"/>
                              </a:lnTo>
                              <a:lnTo>
                                <a:pt x="89" y="21"/>
                              </a:lnTo>
                              <a:lnTo>
                                <a:pt x="93" y="21"/>
                              </a:lnTo>
                              <a:lnTo>
                                <a:pt x="96" y="19"/>
                              </a:lnTo>
                              <a:lnTo>
                                <a:pt x="98" y="15"/>
                              </a:lnTo>
                              <a:lnTo>
                                <a:pt x="98" y="13"/>
                              </a:lnTo>
                              <a:lnTo>
                                <a:pt x="98" y="10"/>
                              </a:lnTo>
                              <a:lnTo>
                                <a:pt x="98" y="8"/>
                              </a:lnTo>
                              <a:lnTo>
                                <a:pt x="96" y="4"/>
                              </a:lnTo>
                              <a:lnTo>
                                <a:pt x="93" y="2"/>
                              </a:lnTo>
                              <a:lnTo>
                                <a:pt x="89" y="2"/>
                              </a:lnTo>
                              <a:lnTo>
                                <a:pt x="83"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507" name="Line 387"/>
                        <p:cNvSpPr>
                          <a:spLocks noChangeShapeType="1"/>
                        </p:cNvSpPr>
                        <p:nvPr/>
                      </p:nvSpPr>
                      <p:spPr bwMode="auto">
                        <a:xfrm>
                          <a:off x="3241" y="1417"/>
                          <a:ext cx="1" cy="1"/>
                        </a:xfrm>
                        <a:prstGeom prst="line">
                          <a:avLst/>
                        </a:prstGeom>
                        <a:noFill/>
                        <a:ln w="28575">
                          <a:solidFill>
                            <a:schemeClr val="tx1"/>
                          </a:solidFill>
                          <a:round/>
                          <a:headEnd/>
                          <a:tailEnd/>
                        </a:ln>
                      </p:spPr>
                      <p:txBody>
                        <a:bodyPr/>
                        <a:lstStyle/>
                        <a:p>
                          <a:endParaRPr lang="fr-CA"/>
                        </a:p>
                      </p:txBody>
                    </p:sp>
                    <p:sp>
                      <p:nvSpPr>
                        <p:cNvPr id="122508" name="Freeform 388"/>
                        <p:cNvSpPr>
                          <a:spLocks/>
                        </p:cNvSpPr>
                        <p:nvPr/>
                      </p:nvSpPr>
                      <p:spPr bwMode="auto">
                        <a:xfrm>
                          <a:off x="3241" y="1412"/>
                          <a:ext cx="6" cy="7"/>
                        </a:xfrm>
                        <a:custGeom>
                          <a:avLst/>
                          <a:gdLst>
                            <a:gd name="T0" fmla="*/ 0 w 24"/>
                            <a:gd name="T1" fmla="*/ 0 h 36"/>
                            <a:gd name="T2" fmla="*/ 0 w 24"/>
                            <a:gd name="T3" fmla="*/ 0 h 36"/>
                            <a:gd name="T4" fmla="*/ 0 w 24"/>
                            <a:gd name="T5" fmla="*/ 0 h 36"/>
                            <a:gd name="T6" fmla="*/ 0 w 24"/>
                            <a:gd name="T7" fmla="*/ 0 h 36"/>
                            <a:gd name="T8" fmla="*/ 0 w 24"/>
                            <a:gd name="T9" fmla="*/ 0 h 36"/>
                            <a:gd name="T10" fmla="*/ 0 w 24"/>
                            <a:gd name="T11" fmla="*/ 0 h 36"/>
                            <a:gd name="T12" fmla="*/ 0 w 24"/>
                            <a:gd name="T13" fmla="*/ 0 h 36"/>
                            <a:gd name="T14" fmla="*/ 0 w 24"/>
                            <a:gd name="T15" fmla="*/ 0 h 36"/>
                            <a:gd name="T16" fmla="*/ 0 w 24"/>
                            <a:gd name="T17" fmla="*/ 0 h 36"/>
                            <a:gd name="T18" fmla="*/ 0 w 24"/>
                            <a:gd name="T19" fmla="*/ 0 h 36"/>
                            <a:gd name="T20" fmla="*/ 0 w 24"/>
                            <a:gd name="T21" fmla="*/ 0 h 36"/>
                            <a:gd name="T22" fmla="*/ 0 w 24"/>
                            <a:gd name="T23" fmla="*/ 0 h 36"/>
                            <a:gd name="T24" fmla="*/ 0 w 24"/>
                            <a:gd name="T25" fmla="*/ 0 h 36"/>
                            <a:gd name="T26" fmla="*/ 0 w 24"/>
                            <a:gd name="T27" fmla="*/ 0 h 36"/>
                            <a:gd name="T28" fmla="*/ 0 w 24"/>
                            <a:gd name="T29" fmla="*/ 0 h 36"/>
                            <a:gd name="T30" fmla="*/ 0 w 24"/>
                            <a:gd name="T31" fmla="*/ 0 h 36"/>
                            <a:gd name="T32" fmla="*/ 0 w 24"/>
                            <a:gd name="T33" fmla="*/ 0 h 36"/>
                            <a:gd name="T34" fmla="*/ 0 w 24"/>
                            <a:gd name="T35" fmla="*/ 0 h 36"/>
                            <a:gd name="T36" fmla="*/ 0 w 24"/>
                            <a:gd name="T37" fmla="*/ 0 h 36"/>
                            <a:gd name="T38" fmla="*/ 0 w 24"/>
                            <a:gd name="T39" fmla="*/ 0 h 36"/>
                            <a:gd name="T40" fmla="*/ 0 w 24"/>
                            <a:gd name="T41" fmla="*/ 0 h 36"/>
                            <a:gd name="T42" fmla="*/ 0 w 24"/>
                            <a:gd name="T43" fmla="*/ 0 h 36"/>
                            <a:gd name="T44" fmla="*/ 0 w 24"/>
                            <a:gd name="T45" fmla="*/ 0 h 36"/>
                            <a:gd name="T46" fmla="*/ 0 w 24"/>
                            <a:gd name="T47" fmla="*/ 0 h 36"/>
                            <a:gd name="T48" fmla="*/ 0 w 24"/>
                            <a:gd name="T49" fmla="*/ 0 h 36"/>
                            <a:gd name="T50" fmla="*/ 0 w 24"/>
                            <a:gd name="T51" fmla="*/ 0 h 36"/>
                            <a:gd name="T52" fmla="*/ 0 w 24"/>
                            <a:gd name="T53" fmla="*/ 0 h 36"/>
                            <a:gd name="T54" fmla="*/ 0 w 24"/>
                            <a:gd name="T55" fmla="*/ 0 h 36"/>
                            <a:gd name="T56" fmla="*/ 0 w 24"/>
                            <a:gd name="T57" fmla="*/ 0 h 36"/>
                            <a:gd name="T58" fmla="*/ 0 w 24"/>
                            <a:gd name="T59" fmla="*/ 0 h 36"/>
                            <a:gd name="T60" fmla="*/ 0 w 24"/>
                            <a:gd name="T61" fmla="*/ 0 h 36"/>
                            <a:gd name="T62" fmla="*/ 0 w 24"/>
                            <a:gd name="T63" fmla="*/ 0 h 36"/>
                            <a:gd name="T64" fmla="*/ 0 w 24"/>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
                            <a:gd name="T100" fmla="*/ 0 h 36"/>
                            <a:gd name="T101" fmla="*/ 24 w 24"/>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 h="36">
                              <a:moveTo>
                                <a:pt x="0" y="25"/>
                              </a:moveTo>
                              <a:lnTo>
                                <a:pt x="0" y="28"/>
                              </a:lnTo>
                              <a:lnTo>
                                <a:pt x="0" y="30"/>
                              </a:lnTo>
                              <a:lnTo>
                                <a:pt x="3" y="34"/>
                              </a:lnTo>
                              <a:lnTo>
                                <a:pt x="6" y="36"/>
                              </a:lnTo>
                              <a:lnTo>
                                <a:pt x="9" y="36"/>
                              </a:lnTo>
                              <a:lnTo>
                                <a:pt x="13" y="36"/>
                              </a:lnTo>
                              <a:lnTo>
                                <a:pt x="15" y="36"/>
                              </a:lnTo>
                              <a:lnTo>
                                <a:pt x="19" y="36"/>
                              </a:lnTo>
                              <a:lnTo>
                                <a:pt x="22" y="34"/>
                              </a:lnTo>
                              <a:lnTo>
                                <a:pt x="24" y="30"/>
                              </a:lnTo>
                              <a:lnTo>
                                <a:pt x="24" y="28"/>
                              </a:lnTo>
                              <a:lnTo>
                                <a:pt x="24" y="15"/>
                              </a:lnTo>
                              <a:lnTo>
                                <a:pt x="24" y="9"/>
                              </a:lnTo>
                              <a:lnTo>
                                <a:pt x="24" y="6"/>
                              </a:lnTo>
                              <a:lnTo>
                                <a:pt x="22" y="3"/>
                              </a:lnTo>
                              <a:lnTo>
                                <a:pt x="19" y="0"/>
                              </a:lnTo>
                              <a:lnTo>
                                <a:pt x="15" y="0"/>
                              </a:lnTo>
                              <a:lnTo>
                                <a:pt x="13" y="0"/>
                              </a:lnTo>
                              <a:lnTo>
                                <a:pt x="9" y="0"/>
                              </a:lnTo>
                              <a:lnTo>
                                <a:pt x="6" y="0"/>
                              </a:lnTo>
                              <a:lnTo>
                                <a:pt x="3" y="3"/>
                              </a:lnTo>
                              <a:lnTo>
                                <a:pt x="0" y="6"/>
                              </a:lnTo>
                              <a:lnTo>
                                <a:pt x="0" y="11"/>
                              </a:lnTo>
                              <a:lnTo>
                                <a:pt x="0" y="25"/>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509" name="Line 389"/>
                        <p:cNvSpPr>
                          <a:spLocks noChangeShapeType="1"/>
                        </p:cNvSpPr>
                        <p:nvPr/>
                      </p:nvSpPr>
                      <p:spPr bwMode="auto">
                        <a:xfrm>
                          <a:off x="3244" y="1412"/>
                          <a:ext cx="1" cy="1"/>
                        </a:xfrm>
                        <a:prstGeom prst="line">
                          <a:avLst/>
                        </a:prstGeom>
                        <a:noFill/>
                        <a:ln w="28575">
                          <a:solidFill>
                            <a:schemeClr val="tx1"/>
                          </a:solidFill>
                          <a:round/>
                          <a:headEnd/>
                          <a:tailEnd/>
                        </a:ln>
                      </p:spPr>
                      <p:txBody>
                        <a:bodyPr/>
                        <a:lstStyle/>
                        <a:p>
                          <a:endParaRPr lang="fr-CA"/>
                        </a:p>
                      </p:txBody>
                    </p:sp>
                    <p:sp>
                      <p:nvSpPr>
                        <p:cNvPr id="122510" name="Freeform 390"/>
                        <p:cNvSpPr>
                          <a:spLocks/>
                        </p:cNvSpPr>
                        <p:nvPr/>
                      </p:nvSpPr>
                      <p:spPr bwMode="auto">
                        <a:xfrm>
                          <a:off x="3241" y="1412"/>
                          <a:ext cx="14" cy="4"/>
                        </a:xfrm>
                        <a:custGeom>
                          <a:avLst/>
                          <a:gdLst>
                            <a:gd name="T0" fmla="*/ 0 w 54"/>
                            <a:gd name="T1" fmla="*/ 0 h 23"/>
                            <a:gd name="T2" fmla="*/ 0 w 54"/>
                            <a:gd name="T3" fmla="*/ 0 h 23"/>
                            <a:gd name="T4" fmla="*/ 0 w 54"/>
                            <a:gd name="T5" fmla="*/ 0 h 23"/>
                            <a:gd name="T6" fmla="*/ 0 w 54"/>
                            <a:gd name="T7" fmla="*/ 0 h 23"/>
                            <a:gd name="T8" fmla="*/ 0 w 54"/>
                            <a:gd name="T9" fmla="*/ 0 h 23"/>
                            <a:gd name="T10" fmla="*/ 0 w 54"/>
                            <a:gd name="T11" fmla="*/ 0 h 23"/>
                            <a:gd name="T12" fmla="*/ 0 w 54"/>
                            <a:gd name="T13" fmla="*/ 0 h 23"/>
                            <a:gd name="T14" fmla="*/ 0 w 54"/>
                            <a:gd name="T15" fmla="*/ 0 h 23"/>
                            <a:gd name="T16" fmla="*/ 0 w 54"/>
                            <a:gd name="T17" fmla="*/ 0 h 23"/>
                            <a:gd name="T18" fmla="*/ 0 w 54"/>
                            <a:gd name="T19" fmla="*/ 0 h 23"/>
                            <a:gd name="T20" fmla="*/ 0 w 54"/>
                            <a:gd name="T21" fmla="*/ 0 h 23"/>
                            <a:gd name="T22" fmla="*/ 0 w 54"/>
                            <a:gd name="T23" fmla="*/ 0 h 23"/>
                            <a:gd name="T24" fmla="*/ 0 w 54"/>
                            <a:gd name="T25" fmla="*/ 0 h 23"/>
                            <a:gd name="T26" fmla="*/ 0 w 54"/>
                            <a:gd name="T27" fmla="*/ 0 h 23"/>
                            <a:gd name="T28" fmla="*/ 0 w 54"/>
                            <a:gd name="T29" fmla="*/ 0 h 23"/>
                            <a:gd name="T30" fmla="*/ 0 w 54"/>
                            <a:gd name="T31" fmla="*/ 0 h 23"/>
                            <a:gd name="T32" fmla="*/ 0 w 54"/>
                            <a:gd name="T33" fmla="*/ 0 h 23"/>
                            <a:gd name="T34" fmla="*/ 0 w 54"/>
                            <a:gd name="T35" fmla="*/ 0 h 23"/>
                            <a:gd name="T36" fmla="*/ 0 w 54"/>
                            <a:gd name="T37" fmla="*/ 0 h 23"/>
                            <a:gd name="T38" fmla="*/ 0 w 54"/>
                            <a:gd name="T39" fmla="*/ 0 h 23"/>
                            <a:gd name="T40" fmla="*/ 0 w 54"/>
                            <a:gd name="T41" fmla="*/ 0 h 23"/>
                            <a:gd name="T42" fmla="*/ 0 w 54"/>
                            <a:gd name="T43" fmla="*/ 0 h 23"/>
                            <a:gd name="T44" fmla="*/ 0 w 54"/>
                            <a:gd name="T45" fmla="*/ 0 h 23"/>
                            <a:gd name="T46" fmla="*/ 0 w 54"/>
                            <a:gd name="T47" fmla="*/ 0 h 23"/>
                            <a:gd name="T48" fmla="*/ 0 w 54"/>
                            <a:gd name="T49" fmla="*/ 0 h 23"/>
                            <a:gd name="T50" fmla="*/ 0 w 54"/>
                            <a:gd name="T51" fmla="*/ 0 h 23"/>
                            <a:gd name="T52" fmla="*/ 0 w 54"/>
                            <a:gd name="T53" fmla="*/ 0 h 23"/>
                            <a:gd name="T54" fmla="*/ 0 w 54"/>
                            <a:gd name="T55" fmla="*/ 0 h 23"/>
                            <a:gd name="T56" fmla="*/ 0 w 54"/>
                            <a:gd name="T57" fmla="*/ 0 h 23"/>
                            <a:gd name="T58" fmla="*/ 0 w 54"/>
                            <a:gd name="T59" fmla="*/ 0 h 23"/>
                            <a:gd name="T60" fmla="*/ 0 w 54"/>
                            <a:gd name="T61" fmla="*/ 0 h 23"/>
                            <a:gd name="T62" fmla="*/ 0 w 54"/>
                            <a:gd name="T63" fmla="*/ 0 h 23"/>
                            <a:gd name="T64" fmla="*/ 0 w 54"/>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3"/>
                            <a:gd name="T101" fmla="*/ 54 w 54"/>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3">
                              <a:moveTo>
                                <a:pt x="13" y="0"/>
                              </a:moveTo>
                              <a:lnTo>
                                <a:pt x="9" y="0"/>
                              </a:lnTo>
                              <a:lnTo>
                                <a:pt x="6" y="0"/>
                              </a:lnTo>
                              <a:lnTo>
                                <a:pt x="3" y="3"/>
                              </a:lnTo>
                              <a:lnTo>
                                <a:pt x="0" y="6"/>
                              </a:lnTo>
                              <a:lnTo>
                                <a:pt x="0" y="9"/>
                              </a:lnTo>
                              <a:lnTo>
                                <a:pt x="0" y="11"/>
                              </a:lnTo>
                              <a:lnTo>
                                <a:pt x="0" y="15"/>
                              </a:lnTo>
                              <a:lnTo>
                                <a:pt x="3" y="17"/>
                              </a:lnTo>
                              <a:lnTo>
                                <a:pt x="3" y="19"/>
                              </a:lnTo>
                              <a:lnTo>
                                <a:pt x="6" y="19"/>
                              </a:lnTo>
                              <a:lnTo>
                                <a:pt x="9" y="23"/>
                              </a:lnTo>
                              <a:lnTo>
                                <a:pt x="37" y="23"/>
                              </a:lnTo>
                              <a:lnTo>
                                <a:pt x="44" y="23"/>
                              </a:lnTo>
                              <a:lnTo>
                                <a:pt x="44" y="19"/>
                              </a:lnTo>
                              <a:lnTo>
                                <a:pt x="48" y="19"/>
                              </a:lnTo>
                              <a:lnTo>
                                <a:pt x="50" y="19"/>
                              </a:lnTo>
                              <a:lnTo>
                                <a:pt x="50" y="17"/>
                              </a:lnTo>
                              <a:lnTo>
                                <a:pt x="54" y="15"/>
                              </a:lnTo>
                              <a:lnTo>
                                <a:pt x="54" y="11"/>
                              </a:lnTo>
                              <a:lnTo>
                                <a:pt x="54" y="9"/>
                              </a:lnTo>
                              <a:lnTo>
                                <a:pt x="54" y="6"/>
                              </a:lnTo>
                              <a:lnTo>
                                <a:pt x="50" y="3"/>
                              </a:lnTo>
                              <a:lnTo>
                                <a:pt x="48" y="0"/>
                              </a:lnTo>
                              <a:lnTo>
                                <a:pt x="44" y="0"/>
                              </a:lnTo>
                              <a:lnTo>
                                <a:pt x="41"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511" name="Line 391"/>
                        <p:cNvSpPr>
                          <a:spLocks noChangeShapeType="1"/>
                        </p:cNvSpPr>
                        <p:nvPr/>
                      </p:nvSpPr>
                      <p:spPr bwMode="auto">
                        <a:xfrm>
                          <a:off x="3248" y="1414"/>
                          <a:ext cx="1" cy="1"/>
                        </a:xfrm>
                        <a:prstGeom prst="line">
                          <a:avLst/>
                        </a:prstGeom>
                        <a:noFill/>
                        <a:ln w="28575">
                          <a:solidFill>
                            <a:schemeClr val="tx1"/>
                          </a:solidFill>
                          <a:round/>
                          <a:headEnd/>
                          <a:tailEnd/>
                        </a:ln>
                      </p:spPr>
                      <p:txBody>
                        <a:bodyPr/>
                        <a:lstStyle/>
                        <a:p>
                          <a:endParaRPr lang="fr-CA"/>
                        </a:p>
                      </p:txBody>
                    </p:sp>
                    <p:sp>
                      <p:nvSpPr>
                        <p:cNvPr id="122512" name="Freeform 392"/>
                        <p:cNvSpPr>
                          <a:spLocks/>
                        </p:cNvSpPr>
                        <p:nvPr/>
                      </p:nvSpPr>
                      <p:spPr bwMode="auto">
                        <a:xfrm>
                          <a:off x="3248" y="1408"/>
                          <a:ext cx="7" cy="8"/>
                        </a:xfrm>
                        <a:custGeom>
                          <a:avLst/>
                          <a:gdLst>
                            <a:gd name="T0" fmla="*/ 0 w 26"/>
                            <a:gd name="T1" fmla="*/ 0 h 40"/>
                            <a:gd name="T2" fmla="*/ 0 w 26"/>
                            <a:gd name="T3" fmla="*/ 0 h 40"/>
                            <a:gd name="T4" fmla="*/ 0 w 26"/>
                            <a:gd name="T5" fmla="*/ 0 h 40"/>
                            <a:gd name="T6" fmla="*/ 0 w 26"/>
                            <a:gd name="T7" fmla="*/ 0 h 40"/>
                            <a:gd name="T8" fmla="*/ 0 w 26"/>
                            <a:gd name="T9" fmla="*/ 0 h 40"/>
                            <a:gd name="T10" fmla="*/ 0 w 26"/>
                            <a:gd name="T11" fmla="*/ 0 h 40"/>
                            <a:gd name="T12" fmla="*/ 0 w 26"/>
                            <a:gd name="T13" fmla="*/ 0 h 40"/>
                            <a:gd name="T14" fmla="*/ 0 w 26"/>
                            <a:gd name="T15" fmla="*/ 0 h 40"/>
                            <a:gd name="T16" fmla="*/ 0 w 26"/>
                            <a:gd name="T17" fmla="*/ 0 h 40"/>
                            <a:gd name="T18" fmla="*/ 0 w 26"/>
                            <a:gd name="T19" fmla="*/ 0 h 40"/>
                            <a:gd name="T20" fmla="*/ 0 w 26"/>
                            <a:gd name="T21" fmla="*/ 0 h 40"/>
                            <a:gd name="T22" fmla="*/ 0 w 26"/>
                            <a:gd name="T23" fmla="*/ 0 h 40"/>
                            <a:gd name="T24" fmla="*/ 0 w 26"/>
                            <a:gd name="T25" fmla="*/ 0 h 40"/>
                            <a:gd name="T26" fmla="*/ 0 w 26"/>
                            <a:gd name="T27" fmla="*/ 0 h 40"/>
                            <a:gd name="T28" fmla="*/ 0 w 26"/>
                            <a:gd name="T29" fmla="*/ 0 h 40"/>
                            <a:gd name="T30" fmla="*/ 0 w 26"/>
                            <a:gd name="T31" fmla="*/ 0 h 40"/>
                            <a:gd name="T32" fmla="*/ 0 w 26"/>
                            <a:gd name="T33" fmla="*/ 0 h 40"/>
                            <a:gd name="T34" fmla="*/ 0 w 26"/>
                            <a:gd name="T35" fmla="*/ 0 h 40"/>
                            <a:gd name="T36" fmla="*/ 0 w 26"/>
                            <a:gd name="T37" fmla="*/ 0 h 40"/>
                            <a:gd name="T38" fmla="*/ 0 w 26"/>
                            <a:gd name="T39" fmla="*/ 0 h 40"/>
                            <a:gd name="T40" fmla="*/ 0 w 26"/>
                            <a:gd name="T41" fmla="*/ 0 h 40"/>
                            <a:gd name="T42" fmla="*/ 0 w 26"/>
                            <a:gd name="T43" fmla="*/ 0 h 40"/>
                            <a:gd name="T44" fmla="*/ 0 w 26"/>
                            <a:gd name="T45" fmla="*/ 0 h 40"/>
                            <a:gd name="T46" fmla="*/ 0 w 26"/>
                            <a:gd name="T47" fmla="*/ 0 h 40"/>
                            <a:gd name="T48" fmla="*/ 0 w 26"/>
                            <a:gd name="T49" fmla="*/ 0 h 40"/>
                            <a:gd name="T50" fmla="*/ 0 w 26"/>
                            <a:gd name="T51" fmla="*/ 0 h 40"/>
                            <a:gd name="T52" fmla="*/ 0 w 26"/>
                            <a:gd name="T53" fmla="*/ 0 h 40"/>
                            <a:gd name="T54" fmla="*/ 0 w 26"/>
                            <a:gd name="T55" fmla="*/ 0 h 40"/>
                            <a:gd name="T56" fmla="*/ 0 w 26"/>
                            <a:gd name="T57" fmla="*/ 0 h 40"/>
                            <a:gd name="T58" fmla="*/ 0 w 26"/>
                            <a:gd name="T59" fmla="*/ 0 h 40"/>
                            <a:gd name="T60" fmla="*/ 0 w 26"/>
                            <a:gd name="T61" fmla="*/ 0 h 40"/>
                            <a:gd name="T62" fmla="*/ 0 w 26"/>
                            <a:gd name="T63" fmla="*/ 0 h 40"/>
                            <a:gd name="T64" fmla="*/ 0 w 26"/>
                            <a:gd name="T65" fmla="*/ 0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40"/>
                            <a:gd name="T101" fmla="*/ 26 w 26"/>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40">
                              <a:moveTo>
                                <a:pt x="0" y="28"/>
                              </a:moveTo>
                              <a:lnTo>
                                <a:pt x="0" y="32"/>
                              </a:lnTo>
                              <a:lnTo>
                                <a:pt x="3" y="34"/>
                              </a:lnTo>
                              <a:lnTo>
                                <a:pt x="3" y="36"/>
                              </a:lnTo>
                              <a:lnTo>
                                <a:pt x="7" y="36"/>
                              </a:lnTo>
                              <a:lnTo>
                                <a:pt x="9" y="40"/>
                              </a:lnTo>
                              <a:lnTo>
                                <a:pt x="13" y="40"/>
                              </a:lnTo>
                              <a:lnTo>
                                <a:pt x="16" y="40"/>
                              </a:lnTo>
                              <a:lnTo>
                                <a:pt x="16" y="36"/>
                              </a:lnTo>
                              <a:lnTo>
                                <a:pt x="20" y="36"/>
                              </a:lnTo>
                              <a:lnTo>
                                <a:pt x="22" y="36"/>
                              </a:lnTo>
                              <a:lnTo>
                                <a:pt x="22" y="34"/>
                              </a:lnTo>
                              <a:lnTo>
                                <a:pt x="26" y="32"/>
                              </a:lnTo>
                              <a:lnTo>
                                <a:pt x="26" y="17"/>
                              </a:lnTo>
                              <a:lnTo>
                                <a:pt x="26" y="9"/>
                              </a:lnTo>
                              <a:lnTo>
                                <a:pt x="22" y="6"/>
                              </a:lnTo>
                              <a:lnTo>
                                <a:pt x="22" y="3"/>
                              </a:lnTo>
                              <a:lnTo>
                                <a:pt x="20" y="3"/>
                              </a:lnTo>
                              <a:lnTo>
                                <a:pt x="16" y="0"/>
                              </a:lnTo>
                              <a:lnTo>
                                <a:pt x="13" y="0"/>
                              </a:lnTo>
                              <a:lnTo>
                                <a:pt x="9" y="0"/>
                              </a:lnTo>
                              <a:lnTo>
                                <a:pt x="7" y="0"/>
                              </a:lnTo>
                              <a:lnTo>
                                <a:pt x="7" y="3"/>
                              </a:lnTo>
                              <a:lnTo>
                                <a:pt x="3" y="3"/>
                              </a:lnTo>
                              <a:lnTo>
                                <a:pt x="3" y="6"/>
                              </a:lnTo>
                              <a:lnTo>
                                <a:pt x="0" y="9"/>
                              </a:lnTo>
                              <a:lnTo>
                                <a:pt x="0" y="15"/>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513" name="Line 393"/>
                        <p:cNvSpPr>
                          <a:spLocks noChangeShapeType="1"/>
                        </p:cNvSpPr>
                        <p:nvPr/>
                      </p:nvSpPr>
                      <p:spPr bwMode="auto">
                        <a:xfrm>
                          <a:off x="3251" y="1408"/>
                          <a:ext cx="1" cy="1"/>
                        </a:xfrm>
                        <a:prstGeom prst="line">
                          <a:avLst/>
                        </a:prstGeom>
                        <a:noFill/>
                        <a:ln w="28575">
                          <a:solidFill>
                            <a:schemeClr val="tx1"/>
                          </a:solidFill>
                          <a:round/>
                          <a:headEnd/>
                          <a:tailEnd/>
                        </a:ln>
                      </p:spPr>
                      <p:txBody>
                        <a:bodyPr/>
                        <a:lstStyle/>
                        <a:p>
                          <a:endParaRPr lang="fr-CA"/>
                        </a:p>
                      </p:txBody>
                    </p:sp>
                    <p:sp>
                      <p:nvSpPr>
                        <p:cNvPr id="122514" name="Freeform 394"/>
                        <p:cNvSpPr>
                          <a:spLocks/>
                        </p:cNvSpPr>
                        <p:nvPr/>
                      </p:nvSpPr>
                      <p:spPr bwMode="auto">
                        <a:xfrm>
                          <a:off x="3248" y="1408"/>
                          <a:ext cx="10" cy="5"/>
                        </a:xfrm>
                        <a:custGeom>
                          <a:avLst/>
                          <a:gdLst>
                            <a:gd name="T0" fmla="*/ 0 w 39"/>
                            <a:gd name="T1" fmla="*/ 0 h 23"/>
                            <a:gd name="T2" fmla="*/ 0 w 39"/>
                            <a:gd name="T3" fmla="*/ 0 h 23"/>
                            <a:gd name="T4" fmla="*/ 0 w 39"/>
                            <a:gd name="T5" fmla="*/ 0 h 23"/>
                            <a:gd name="T6" fmla="*/ 0 w 39"/>
                            <a:gd name="T7" fmla="*/ 0 h 23"/>
                            <a:gd name="T8" fmla="*/ 0 w 39"/>
                            <a:gd name="T9" fmla="*/ 0 h 23"/>
                            <a:gd name="T10" fmla="*/ 0 w 39"/>
                            <a:gd name="T11" fmla="*/ 0 h 23"/>
                            <a:gd name="T12" fmla="*/ 0 w 39"/>
                            <a:gd name="T13" fmla="*/ 0 h 23"/>
                            <a:gd name="T14" fmla="*/ 0 w 39"/>
                            <a:gd name="T15" fmla="*/ 0 h 23"/>
                            <a:gd name="T16" fmla="*/ 0 w 39"/>
                            <a:gd name="T17" fmla="*/ 0 h 23"/>
                            <a:gd name="T18" fmla="*/ 0 w 39"/>
                            <a:gd name="T19" fmla="*/ 0 h 23"/>
                            <a:gd name="T20" fmla="*/ 0 w 39"/>
                            <a:gd name="T21" fmla="*/ 0 h 23"/>
                            <a:gd name="T22" fmla="*/ 0 w 39"/>
                            <a:gd name="T23" fmla="*/ 0 h 23"/>
                            <a:gd name="T24" fmla="*/ 0 w 39"/>
                            <a:gd name="T25" fmla="*/ 0 h 23"/>
                            <a:gd name="T26" fmla="*/ 0 w 39"/>
                            <a:gd name="T27" fmla="*/ 0 h 23"/>
                            <a:gd name="T28" fmla="*/ 0 w 39"/>
                            <a:gd name="T29" fmla="*/ 0 h 23"/>
                            <a:gd name="T30" fmla="*/ 0 w 39"/>
                            <a:gd name="T31" fmla="*/ 0 h 23"/>
                            <a:gd name="T32" fmla="*/ 0 w 39"/>
                            <a:gd name="T33" fmla="*/ 0 h 23"/>
                            <a:gd name="T34" fmla="*/ 0 w 39"/>
                            <a:gd name="T35" fmla="*/ 0 h 23"/>
                            <a:gd name="T36" fmla="*/ 0 w 39"/>
                            <a:gd name="T37" fmla="*/ 0 h 23"/>
                            <a:gd name="T38" fmla="*/ 0 w 39"/>
                            <a:gd name="T39" fmla="*/ 0 h 23"/>
                            <a:gd name="T40" fmla="*/ 0 w 39"/>
                            <a:gd name="T41" fmla="*/ 0 h 23"/>
                            <a:gd name="T42" fmla="*/ 0 w 39"/>
                            <a:gd name="T43" fmla="*/ 0 h 23"/>
                            <a:gd name="T44" fmla="*/ 0 w 39"/>
                            <a:gd name="T45" fmla="*/ 0 h 23"/>
                            <a:gd name="T46" fmla="*/ 0 w 39"/>
                            <a:gd name="T47" fmla="*/ 0 h 23"/>
                            <a:gd name="T48" fmla="*/ 0 w 39"/>
                            <a:gd name="T49" fmla="*/ 0 h 23"/>
                            <a:gd name="T50" fmla="*/ 0 w 39"/>
                            <a:gd name="T51" fmla="*/ 0 h 23"/>
                            <a:gd name="T52" fmla="*/ 0 w 39"/>
                            <a:gd name="T53" fmla="*/ 0 h 23"/>
                            <a:gd name="T54" fmla="*/ 0 w 39"/>
                            <a:gd name="T55" fmla="*/ 0 h 23"/>
                            <a:gd name="T56" fmla="*/ 0 w 39"/>
                            <a:gd name="T57" fmla="*/ 0 h 23"/>
                            <a:gd name="T58" fmla="*/ 0 w 39"/>
                            <a:gd name="T59" fmla="*/ 0 h 23"/>
                            <a:gd name="T60" fmla="*/ 0 w 39"/>
                            <a:gd name="T61" fmla="*/ 0 h 23"/>
                            <a:gd name="T62" fmla="*/ 0 w 39"/>
                            <a:gd name="T63" fmla="*/ 0 h 23"/>
                            <a:gd name="T64" fmla="*/ 0 w 39"/>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
                            <a:gd name="T100" fmla="*/ 0 h 23"/>
                            <a:gd name="T101" fmla="*/ 39 w 39"/>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 h="23">
                              <a:moveTo>
                                <a:pt x="13" y="0"/>
                              </a:moveTo>
                              <a:lnTo>
                                <a:pt x="9" y="0"/>
                              </a:lnTo>
                              <a:lnTo>
                                <a:pt x="7" y="0"/>
                              </a:lnTo>
                              <a:lnTo>
                                <a:pt x="7" y="3"/>
                              </a:lnTo>
                              <a:lnTo>
                                <a:pt x="3" y="3"/>
                              </a:lnTo>
                              <a:lnTo>
                                <a:pt x="3" y="6"/>
                              </a:lnTo>
                              <a:lnTo>
                                <a:pt x="0" y="9"/>
                              </a:lnTo>
                              <a:lnTo>
                                <a:pt x="0" y="11"/>
                              </a:lnTo>
                              <a:lnTo>
                                <a:pt x="0" y="15"/>
                              </a:lnTo>
                              <a:lnTo>
                                <a:pt x="0" y="17"/>
                              </a:lnTo>
                              <a:lnTo>
                                <a:pt x="3" y="17"/>
                              </a:lnTo>
                              <a:lnTo>
                                <a:pt x="3" y="20"/>
                              </a:lnTo>
                              <a:lnTo>
                                <a:pt x="7" y="20"/>
                              </a:lnTo>
                              <a:lnTo>
                                <a:pt x="7" y="23"/>
                              </a:lnTo>
                              <a:lnTo>
                                <a:pt x="9" y="23"/>
                              </a:lnTo>
                              <a:lnTo>
                                <a:pt x="22" y="23"/>
                              </a:lnTo>
                              <a:lnTo>
                                <a:pt x="29" y="23"/>
                              </a:lnTo>
                              <a:lnTo>
                                <a:pt x="33" y="23"/>
                              </a:lnTo>
                              <a:lnTo>
                                <a:pt x="35" y="20"/>
                              </a:lnTo>
                              <a:lnTo>
                                <a:pt x="39" y="17"/>
                              </a:lnTo>
                              <a:lnTo>
                                <a:pt x="39" y="15"/>
                              </a:lnTo>
                              <a:lnTo>
                                <a:pt x="39" y="11"/>
                              </a:lnTo>
                              <a:lnTo>
                                <a:pt x="39" y="9"/>
                              </a:lnTo>
                              <a:lnTo>
                                <a:pt x="39" y="6"/>
                              </a:lnTo>
                              <a:lnTo>
                                <a:pt x="35" y="3"/>
                              </a:lnTo>
                              <a:lnTo>
                                <a:pt x="33"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515" name="Line 395"/>
                        <p:cNvSpPr>
                          <a:spLocks noChangeShapeType="1"/>
                        </p:cNvSpPr>
                        <p:nvPr/>
                      </p:nvSpPr>
                      <p:spPr bwMode="auto">
                        <a:xfrm>
                          <a:off x="3251" y="1411"/>
                          <a:ext cx="1" cy="1"/>
                        </a:xfrm>
                        <a:prstGeom prst="line">
                          <a:avLst/>
                        </a:prstGeom>
                        <a:noFill/>
                        <a:ln w="28575">
                          <a:solidFill>
                            <a:schemeClr val="tx1"/>
                          </a:solidFill>
                          <a:round/>
                          <a:headEnd/>
                          <a:tailEnd/>
                        </a:ln>
                      </p:spPr>
                      <p:txBody>
                        <a:bodyPr/>
                        <a:lstStyle/>
                        <a:p>
                          <a:endParaRPr lang="fr-CA"/>
                        </a:p>
                      </p:txBody>
                    </p:sp>
                    <p:sp>
                      <p:nvSpPr>
                        <p:cNvPr id="122516" name="Freeform 396"/>
                        <p:cNvSpPr>
                          <a:spLocks/>
                        </p:cNvSpPr>
                        <p:nvPr/>
                      </p:nvSpPr>
                      <p:spPr bwMode="auto">
                        <a:xfrm>
                          <a:off x="3251" y="1405"/>
                          <a:ext cx="7" cy="8"/>
                        </a:xfrm>
                        <a:custGeom>
                          <a:avLst/>
                          <a:gdLst>
                            <a:gd name="T0" fmla="*/ 0 w 26"/>
                            <a:gd name="T1" fmla="*/ 0 h 40"/>
                            <a:gd name="T2" fmla="*/ 0 w 26"/>
                            <a:gd name="T3" fmla="*/ 0 h 40"/>
                            <a:gd name="T4" fmla="*/ 0 w 26"/>
                            <a:gd name="T5" fmla="*/ 0 h 40"/>
                            <a:gd name="T6" fmla="*/ 0 w 26"/>
                            <a:gd name="T7" fmla="*/ 0 h 40"/>
                            <a:gd name="T8" fmla="*/ 0 w 26"/>
                            <a:gd name="T9" fmla="*/ 0 h 40"/>
                            <a:gd name="T10" fmla="*/ 0 w 26"/>
                            <a:gd name="T11" fmla="*/ 0 h 40"/>
                            <a:gd name="T12" fmla="*/ 0 w 26"/>
                            <a:gd name="T13" fmla="*/ 0 h 40"/>
                            <a:gd name="T14" fmla="*/ 0 w 26"/>
                            <a:gd name="T15" fmla="*/ 0 h 40"/>
                            <a:gd name="T16" fmla="*/ 0 w 26"/>
                            <a:gd name="T17" fmla="*/ 0 h 40"/>
                            <a:gd name="T18" fmla="*/ 0 w 26"/>
                            <a:gd name="T19" fmla="*/ 0 h 40"/>
                            <a:gd name="T20" fmla="*/ 0 w 26"/>
                            <a:gd name="T21" fmla="*/ 0 h 40"/>
                            <a:gd name="T22" fmla="*/ 0 w 26"/>
                            <a:gd name="T23" fmla="*/ 0 h 40"/>
                            <a:gd name="T24" fmla="*/ 0 w 26"/>
                            <a:gd name="T25" fmla="*/ 0 h 40"/>
                            <a:gd name="T26" fmla="*/ 0 w 26"/>
                            <a:gd name="T27" fmla="*/ 0 h 40"/>
                            <a:gd name="T28" fmla="*/ 0 w 26"/>
                            <a:gd name="T29" fmla="*/ 0 h 40"/>
                            <a:gd name="T30" fmla="*/ 0 w 26"/>
                            <a:gd name="T31" fmla="*/ 0 h 40"/>
                            <a:gd name="T32" fmla="*/ 0 w 26"/>
                            <a:gd name="T33" fmla="*/ 0 h 40"/>
                            <a:gd name="T34" fmla="*/ 0 w 26"/>
                            <a:gd name="T35" fmla="*/ 0 h 40"/>
                            <a:gd name="T36" fmla="*/ 0 w 26"/>
                            <a:gd name="T37" fmla="*/ 0 h 40"/>
                            <a:gd name="T38" fmla="*/ 0 w 26"/>
                            <a:gd name="T39" fmla="*/ 0 h 40"/>
                            <a:gd name="T40" fmla="*/ 0 w 26"/>
                            <a:gd name="T41" fmla="*/ 0 h 40"/>
                            <a:gd name="T42" fmla="*/ 0 w 26"/>
                            <a:gd name="T43" fmla="*/ 0 h 40"/>
                            <a:gd name="T44" fmla="*/ 0 w 26"/>
                            <a:gd name="T45" fmla="*/ 0 h 40"/>
                            <a:gd name="T46" fmla="*/ 0 w 26"/>
                            <a:gd name="T47" fmla="*/ 0 h 40"/>
                            <a:gd name="T48" fmla="*/ 0 w 26"/>
                            <a:gd name="T49" fmla="*/ 0 h 40"/>
                            <a:gd name="T50" fmla="*/ 0 w 26"/>
                            <a:gd name="T51" fmla="*/ 0 h 40"/>
                            <a:gd name="T52" fmla="*/ 0 w 26"/>
                            <a:gd name="T53" fmla="*/ 0 h 40"/>
                            <a:gd name="T54" fmla="*/ 0 w 26"/>
                            <a:gd name="T55" fmla="*/ 0 h 40"/>
                            <a:gd name="T56" fmla="*/ 0 w 26"/>
                            <a:gd name="T57" fmla="*/ 0 h 40"/>
                            <a:gd name="T58" fmla="*/ 0 w 26"/>
                            <a:gd name="T59" fmla="*/ 0 h 40"/>
                            <a:gd name="T60" fmla="*/ 0 w 26"/>
                            <a:gd name="T61" fmla="*/ 0 h 40"/>
                            <a:gd name="T62" fmla="*/ 0 w 26"/>
                            <a:gd name="T63" fmla="*/ 0 h 40"/>
                            <a:gd name="T64" fmla="*/ 0 w 26"/>
                            <a:gd name="T65" fmla="*/ 0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40"/>
                            <a:gd name="T101" fmla="*/ 26 w 26"/>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40">
                              <a:moveTo>
                                <a:pt x="0" y="28"/>
                              </a:moveTo>
                              <a:lnTo>
                                <a:pt x="3" y="32"/>
                              </a:lnTo>
                              <a:lnTo>
                                <a:pt x="3" y="34"/>
                              </a:lnTo>
                              <a:lnTo>
                                <a:pt x="7" y="37"/>
                              </a:lnTo>
                              <a:lnTo>
                                <a:pt x="9" y="40"/>
                              </a:lnTo>
                              <a:lnTo>
                                <a:pt x="13" y="40"/>
                              </a:lnTo>
                              <a:lnTo>
                                <a:pt x="16" y="40"/>
                              </a:lnTo>
                              <a:lnTo>
                                <a:pt x="20" y="40"/>
                              </a:lnTo>
                              <a:lnTo>
                                <a:pt x="22" y="37"/>
                              </a:lnTo>
                              <a:lnTo>
                                <a:pt x="26" y="34"/>
                              </a:lnTo>
                              <a:lnTo>
                                <a:pt x="26" y="32"/>
                              </a:lnTo>
                              <a:lnTo>
                                <a:pt x="26" y="17"/>
                              </a:lnTo>
                              <a:lnTo>
                                <a:pt x="26" y="11"/>
                              </a:lnTo>
                              <a:lnTo>
                                <a:pt x="26" y="9"/>
                              </a:lnTo>
                              <a:lnTo>
                                <a:pt x="26" y="6"/>
                              </a:lnTo>
                              <a:lnTo>
                                <a:pt x="22" y="6"/>
                              </a:lnTo>
                              <a:lnTo>
                                <a:pt x="22" y="4"/>
                              </a:lnTo>
                              <a:lnTo>
                                <a:pt x="20" y="4"/>
                              </a:lnTo>
                              <a:lnTo>
                                <a:pt x="16" y="0"/>
                              </a:lnTo>
                              <a:lnTo>
                                <a:pt x="13" y="0"/>
                              </a:lnTo>
                              <a:lnTo>
                                <a:pt x="9" y="4"/>
                              </a:lnTo>
                              <a:lnTo>
                                <a:pt x="7" y="4"/>
                              </a:lnTo>
                              <a:lnTo>
                                <a:pt x="7" y="6"/>
                              </a:lnTo>
                              <a:lnTo>
                                <a:pt x="3" y="6"/>
                              </a:lnTo>
                              <a:lnTo>
                                <a:pt x="3" y="9"/>
                              </a:lnTo>
                              <a:lnTo>
                                <a:pt x="0" y="15"/>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517" name="Line 397"/>
                        <p:cNvSpPr>
                          <a:spLocks noChangeShapeType="1"/>
                        </p:cNvSpPr>
                        <p:nvPr/>
                      </p:nvSpPr>
                      <p:spPr bwMode="auto">
                        <a:xfrm>
                          <a:off x="3255" y="1405"/>
                          <a:ext cx="1" cy="1"/>
                        </a:xfrm>
                        <a:prstGeom prst="line">
                          <a:avLst/>
                        </a:prstGeom>
                        <a:noFill/>
                        <a:ln w="28575">
                          <a:solidFill>
                            <a:schemeClr val="tx1"/>
                          </a:solidFill>
                          <a:round/>
                          <a:headEnd/>
                          <a:tailEnd/>
                        </a:ln>
                      </p:spPr>
                      <p:txBody>
                        <a:bodyPr/>
                        <a:lstStyle/>
                        <a:p>
                          <a:endParaRPr lang="fr-CA"/>
                        </a:p>
                      </p:txBody>
                    </p:sp>
                    <p:sp>
                      <p:nvSpPr>
                        <p:cNvPr id="122518" name="Freeform 398"/>
                        <p:cNvSpPr>
                          <a:spLocks/>
                        </p:cNvSpPr>
                        <p:nvPr/>
                      </p:nvSpPr>
                      <p:spPr bwMode="auto">
                        <a:xfrm>
                          <a:off x="3251" y="1405"/>
                          <a:ext cx="11" cy="5"/>
                        </a:xfrm>
                        <a:custGeom>
                          <a:avLst/>
                          <a:gdLst>
                            <a:gd name="T0" fmla="*/ 0 w 41"/>
                            <a:gd name="T1" fmla="*/ 0 h 23"/>
                            <a:gd name="T2" fmla="*/ 0 w 41"/>
                            <a:gd name="T3" fmla="*/ 0 h 23"/>
                            <a:gd name="T4" fmla="*/ 0 w 41"/>
                            <a:gd name="T5" fmla="*/ 0 h 23"/>
                            <a:gd name="T6" fmla="*/ 0 w 41"/>
                            <a:gd name="T7" fmla="*/ 0 h 23"/>
                            <a:gd name="T8" fmla="*/ 0 w 41"/>
                            <a:gd name="T9" fmla="*/ 0 h 23"/>
                            <a:gd name="T10" fmla="*/ 0 w 41"/>
                            <a:gd name="T11" fmla="*/ 0 h 23"/>
                            <a:gd name="T12" fmla="*/ 0 w 41"/>
                            <a:gd name="T13" fmla="*/ 0 h 23"/>
                            <a:gd name="T14" fmla="*/ 0 w 41"/>
                            <a:gd name="T15" fmla="*/ 0 h 23"/>
                            <a:gd name="T16" fmla="*/ 0 w 41"/>
                            <a:gd name="T17" fmla="*/ 0 h 23"/>
                            <a:gd name="T18" fmla="*/ 0 w 41"/>
                            <a:gd name="T19" fmla="*/ 0 h 23"/>
                            <a:gd name="T20" fmla="*/ 0 w 41"/>
                            <a:gd name="T21" fmla="*/ 0 h 23"/>
                            <a:gd name="T22" fmla="*/ 0 w 41"/>
                            <a:gd name="T23" fmla="*/ 0 h 23"/>
                            <a:gd name="T24" fmla="*/ 0 w 41"/>
                            <a:gd name="T25" fmla="*/ 0 h 23"/>
                            <a:gd name="T26" fmla="*/ 0 w 41"/>
                            <a:gd name="T27" fmla="*/ 0 h 23"/>
                            <a:gd name="T28" fmla="*/ 0 w 41"/>
                            <a:gd name="T29" fmla="*/ 0 h 23"/>
                            <a:gd name="T30" fmla="*/ 0 w 41"/>
                            <a:gd name="T31" fmla="*/ 0 h 23"/>
                            <a:gd name="T32" fmla="*/ 0 w 41"/>
                            <a:gd name="T33" fmla="*/ 0 h 23"/>
                            <a:gd name="T34" fmla="*/ 0 w 41"/>
                            <a:gd name="T35" fmla="*/ 0 h 23"/>
                            <a:gd name="T36" fmla="*/ 0 w 41"/>
                            <a:gd name="T37" fmla="*/ 0 h 23"/>
                            <a:gd name="T38" fmla="*/ 0 w 41"/>
                            <a:gd name="T39" fmla="*/ 0 h 23"/>
                            <a:gd name="T40" fmla="*/ 0 w 41"/>
                            <a:gd name="T41" fmla="*/ 0 h 23"/>
                            <a:gd name="T42" fmla="*/ 0 w 41"/>
                            <a:gd name="T43" fmla="*/ 0 h 23"/>
                            <a:gd name="T44" fmla="*/ 0 w 41"/>
                            <a:gd name="T45" fmla="*/ 0 h 23"/>
                            <a:gd name="T46" fmla="*/ 0 w 41"/>
                            <a:gd name="T47" fmla="*/ 0 h 23"/>
                            <a:gd name="T48" fmla="*/ 0 w 41"/>
                            <a:gd name="T49" fmla="*/ 0 h 23"/>
                            <a:gd name="T50" fmla="*/ 0 w 41"/>
                            <a:gd name="T51" fmla="*/ 0 h 23"/>
                            <a:gd name="T52" fmla="*/ 0 w 41"/>
                            <a:gd name="T53" fmla="*/ 0 h 23"/>
                            <a:gd name="T54" fmla="*/ 0 w 41"/>
                            <a:gd name="T55" fmla="*/ 0 h 23"/>
                            <a:gd name="T56" fmla="*/ 0 w 41"/>
                            <a:gd name="T57" fmla="*/ 0 h 23"/>
                            <a:gd name="T58" fmla="*/ 0 w 41"/>
                            <a:gd name="T59" fmla="*/ 0 h 23"/>
                            <a:gd name="T60" fmla="*/ 0 w 41"/>
                            <a:gd name="T61" fmla="*/ 0 h 23"/>
                            <a:gd name="T62" fmla="*/ 0 w 41"/>
                            <a:gd name="T63" fmla="*/ 0 h 23"/>
                            <a:gd name="T64" fmla="*/ 0 w 41"/>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3"/>
                            <a:gd name="T101" fmla="*/ 41 w 41"/>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3">
                              <a:moveTo>
                                <a:pt x="13" y="0"/>
                              </a:moveTo>
                              <a:lnTo>
                                <a:pt x="13" y="0"/>
                              </a:lnTo>
                              <a:lnTo>
                                <a:pt x="9" y="4"/>
                              </a:lnTo>
                              <a:lnTo>
                                <a:pt x="7" y="4"/>
                              </a:lnTo>
                              <a:lnTo>
                                <a:pt x="7" y="6"/>
                              </a:lnTo>
                              <a:lnTo>
                                <a:pt x="3" y="6"/>
                              </a:lnTo>
                              <a:lnTo>
                                <a:pt x="3" y="9"/>
                              </a:lnTo>
                              <a:lnTo>
                                <a:pt x="3" y="11"/>
                              </a:lnTo>
                              <a:lnTo>
                                <a:pt x="0" y="11"/>
                              </a:lnTo>
                              <a:lnTo>
                                <a:pt x="3" y="15"/>
                              </a:lnTo>
                              <a:lnTo>
                                <a:pt x="3" y="17"/>
                              </a:lnTo>
                              <a:lnTo>
                                <a:pt x="3" y="20"/>
                              </a:lnTo>
                              <a:lnTo>
                                <a:pt x="7" y="20"/>
                              </a:lnTo>
                              <a:lnTo>
                                <a:pt x="7" y="23"/>
                              </a:lnTo>
                              <a:lnTo>
                                <a:pt x="9" y="23"/>
                              </a:lnTo>
                              <a:lnTo>
                                <a:pt x="13" y="23"/>
                              </a:lnTo>
                              <a:lnTo>
                                <a:pt x="26" y="23"/>
                              </a:lnTo>
                              <a:lnTo>
                                <a:pt x="32" y="23"/>
                              </a:lnTo>
                              <a:lnTo>
                                <a:pt x="35" y="23"/>
                              </a:lnTo>
                              <a:lnTo>
                                <a:pt x="39" y="20"/>
                              </a:lnTo>
                              <a:lnTo>
                                <a:pt x="41" y="17"/>
                              </a:lnTo>
                              <a:lnTo>
                                <a:pt x="41" y="15"/>
                              </a:lnTo>
                              <a:lnTo>
                                <a:pt x="41" y="11"/>
                              </a:lnTo>
                              <a:lnTo>
                                <a:pt x="41" y="9"/>
                              </a:lnTo>
                              <a:lnTo>
                                <a:pt x="39" y="6"/>
                              </a:lnTo>
                              <a:lnTo>
                                <a:pt x="35" y="4"/>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519" name="Line 399"/>
                        <p:cNvSpPr>
                          <a:spLocks noChangeShapeType="1"/>
                        </p:cNvSpPr>
                        <p:nvPr/>
                      </p:nvSpPr>
                      <p:spPr bwMode="auto">
                        <a:xfrm>
                          <a:off x="3255" y="1407"/>
                          <a:ext cx="1" cy="1"/>
                        </a:xfrm>
                        <a:prstGeom prst="line">
                          <a:avLst/>
                        </a:prstGeom>
                        <a:noFill/>
                        <a:ln w="28575">
                          <a:solidFill>
                            <a:schemeClr val="tx1"/>
                          </a:solidFill>
                          <a:round/>
                          <a:headEnd/>
                          <a:tailEnd/>
                        </a:ln>
                      </p:spPr>
                      <p:txBody>
                        <a:bodyPr/>
                        <a:lstStyle/>
                        <a:p>
                          <a:endParaRPr lang="fr-CA"/>
                        </a:p>
                      </p:txBody>
                    </p:sp>
                    <p:sp>
                      <p:nvSpPr>
                        <p:cNvPr id="122520" name="Freeform 400"/>
                        <p:cNvSpPr>
                          <a:spLocks/>
                        </p:cNvSpPr>
                        <p:nvPr/>
                      </p:nvSpPr>
                      <p:spPr bwMode="auto">
                        <a:xfrm>
                          <a:off x="3255" y="1402"/>
                          <a:ext cx="7" cy="8"/>
                        </a:xfrm>
                        <a:custGeom>
                          <a:avLst/>
                          <a:gdLst>
                            <a:gd name="T0" fmla="*/ 0 w 25"/>
                            <a:gd name="T1" fmla="*/ 0 h 36"/>
                            <a:gd name="T2" fmla="*/ 0 w 25"/>
                            <a:gd name="T3" fmla="*/ 0 h 36"/>
                            <a:gd name="T4" fmla="*/ 0 w 25"/>
                            <a:gd name="T5" fmla="*/ 0 h 36"/>
                            <a:gd name="T6" fmla="*/ 0 w 25"/>
                            <a:gd name="T7" fmla="*/ 0 h 36"/>
                            <a:gd name="T8" fmla="*/ 0 w 25"/>
                            <a:gd name="T9" fmla="*/ 0 h 36"/>
                            <a:gd name="T10" fmla="*/ 0 w 25"/>
                            <a:gd name="T11" fmla="*/ 0 h 36"/>
                            <a:gd name="T12" fmla="*/ 0 w 25"/>
                            <a:gd name="T13" fmla="*/ 0 h 36"/>
                            <a:gd name="T14" fmla="*/ 0 w 25"/>
                            <a:gd name="T15" fmla="*/ 0 h 36"/>
                            <a:gd name="T16" fmla="*/ 0 w 25"/>
                            <a:gd name="T17" fmla="*/ 0 h 36"/>
                            <a:gd name="T18" fmla="*/ 0 w 25"/>
                            <a:gd name="T19" fmla="*/ 0 h 36"/>
                            <a:gd name="T20" fmla="*/ 0 w 25"/>
                            <a:gd name="T21" fmla="*/ 0 h 36"/>
                            <a:gd name="T22" fmla="*/ 0 w 25"/>
                            <a:gd name="T23" fmla="*/ 0 h 36"/>
                            <a:gd name="T24" fmla="*/ 0 w 25"/>
                            <a:gd name="T25" fmla="*/ 0 h 36"/>
                            <a:gd name="T26" fmla="*/ 0 w 25"/>
                            <a:gd name="T27" fmla="*/ 0 h 36"/>
                            <a:gd name="T28" fmla="*/ 0 w 25"/>
                            <a:gd name="T29" fmla="*/ 0 h 36"/>
                            <a:gd name="T30" fmla="*/ 0 w 25"/>
                            <a:gd name="T31" fmla="*/ 0 h 36"/>
                            <a:gd name="T32" fmla="*/ 0 w 25"/>
                            <a:gd name="T33" fmla="*/ 0 h 36"/>
                            <a:gd name="T34" fmla="*/ 0 w 25"/>
                            <a:gd name="T35" fmla="*/ 0 h 36"/>
                            <a:gd name="T36" fmla="*/ 0 w 25"/>
                            <a:gd name="T37" fmla="*/ 0 h 36"/>
                            <a:gd name="T38" fmla="*/ 0 w 25"/>
                            <a:gd name="T39" fmla="*/ 0 h 36"/>
                            <a:gd name="T40" fmla="*/ 0 w 25"/>
                            <a:gd name="T41" fmla="*/ 0 h 36"/>
                            <a:gd name="T42" fmla="*/ 0 w 25"/>
                            <a:gd name="T43" fmla="*/ 0 h 36"/>
                            <a:gd name="T44" fmla="*/ 0 w 25"/>
                            <a:gd name="T45" fmla="*/ 0 h 36"/>
                            <a:gd name="T46" fmla="*/ 0 w 25"/>
                            <a:gd name="T47" fmla="*/ 0 h 36"/>
                            <a:gd name="T48" fmla="*/ 0 w 25"/>
                            <a:gd name="T49" fmla="*/ 0 h 36"/>
                            <a:gd name="T50" fmla="*/ 0 w 25"/>
                            <a:gd name="T51" fmla="*/ 0 h 36"/>
                            <a:gd name="T52" fmla="*/ 0 w 25"/>
                            <a:gd name="T53" fmla="*/ 0 h 36"/>
                            <a:gd name="T54" fmla="*/ 0 w 25"/>
                            <a:gd name="T55" fmla="*/ 0 h 36"/>
                            <a:gd name="T56" fmla="*/ 0 w 25"/>
                            <a:gd name="T57" fmla="*/ 0 h 36"/>
                            <a:gd name="T58" fmla="*/ 0 w 25"/>
                            <a:gd name="T59" fmla="*/ 0 h 36"/>
                            <a:gd name="T60" fmla="*/ 0 w 25"/>
                            <a:gd name="T61" fmla="*/ 0 h 36"/>
                            <a:gd name="T62" fmla="*/ 0 w 25"/>
                            <a:gd name="T63" fmla="*/ 0 h 36"/>
                            <a:gd name="T64" fmla="*/ 0 w 25"/>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36"/>
                            <a:gd name="T101" fmla="*/ 25 w 25"/>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36">
                              <a:moveTo>
                                <a:pt x="0" y="24"/>
                              </a:moveTo>
                              <a:lnTo>
                                <a:pt x="0" y="28"/>
                              </a:lnTo>
                              <a:lnTo>
                                <a:pt x="0" y="30"/>
                              </a:lnTo>
                              <a:lnTo>
                                <a:pt x="4" y="33"/>
                              </a:lnTo>
                              <a:lnTo>
                                <a:pt x="6" y="36"/>
                              </a:lnTo>
                              <a:lnTo>
                                <a:pt x="10" y="36"/>
                              </a:lnTo>
                              <a:lnTo>
                                <a:pt x="13" y="36"/>
                              </a:lnTo>
                              <a:lnTo>
                                <a:pt x="16" y="36"/>
                              </a:lnTo>
                              <a:lnTo>
                                <a:pt x="19" y="36"/>
                              </a:lnTo>
                              <a:lnTo>
                                <a:pt x="23" y="33"/>
                              </a:lnTo>
                              <a:lnTo>
                                <a:pt x="25" y="30"/>
                              </a:lnTo>
                              <a:lnTo>
                                <a:pt x="25" y="28"/>
                              </a:lnTo>
                              <a:lnTo>
                                <a:pt x="25" y="13"/>
                              </a:lnTo>
                              <a:lnTo>
                                <a:pt x="25" y="8"/>
                              </a:lnTo>
                              <a:lnTo>
                                <a:pt x="25" y="5"/>
                              </a:lnTo>
                              <a:lnTo>
                                <a:pt x="23" y="2"/>
                              </a:lnTo>
                              <a:lnTo>
                                <a:pt x="19" y="0"/>
                              </a:lnTo>
                              <a:lnTo>
                                <a:pt x="16" y="0"/>
                              </a:lnTo>
                              <a:lnTo>
                                <a:pt x="13" y="0"/>
                              </a:lnTo>
                              <a:lnTo>
                                <a:pt x="10" y="0"/>
                              </a:lnTo>
                              <a:lnTo>
                                <a:pt x="6" y="0"/>
                              </a:lnTo>
                              <a:lnTo>
                                <a:pt x="4" y="2"/>
                              </a:lnTo>
                              <a:lnTo>
                                <a:pt x="0" y="5"/>
                              </a:lnTo>
                              <a:lnTo>
                                <a:pt x="0" y="11"/>
                              </a:lnTo>
                              <a:lnTo>
                                <a:pt x="0" y="24"/>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521" name="Line 401"/>
                        <p:cNvSpPr>
                          <a:spLocks noChangeShapeType="1"/>
                        </p:cNvSpPr>
                        <p:nvPr/>
                      </p:nvSpPr>
                      <p:spPr bwMode="auto">
                        <a:xfrm>
                          <a:off x="3258" y="1402"/>
                          <a:ext cx="1" cy="1"/>
                        </a:xfrm>
                        <a:prstGeom prst="line">
                          <a:avLst/>
                        </a:prstGeom>
                        <a:noFill/>
                        <a:ln w="28575">
                          <a:solidFill>
                            <a:schemeClr val="tx1"/>
                          </a:solidFill>
                          <a:round/>
                          <a:headEnd/>
                          <a:tailEnd/>
                        </a:ln>
                      </p:spPr>
                      <p:txBody>
                        <a:bodyPr/>
                        <a:lstStyle/>
                        <a:p>
                          <a:endParaRPr lang="fr-CA"/>
                        </a:p>
                      </p:txBody>
                    </p:sp>
                    <p:sp>
                      <p:nvSpPr>
                        <p:cNvPr id="122522" name="Freeform 402"/>
                        <p:cNvSpPr>
                          <a:spLocks/>
                        </p:cNvSpPr>
                        <p:nvPr/>
                      </p:nvSpPr>
                      <p:spPr bwMode="auto">
                        <a:xfrm>
                          <a:off x="3255" y="1402"/>
                          <a:ext cx="14" cy="5"/>
                        </a:xfrm>
                        <a:custGeom>
                          <a:avLst/>
                          <a:gdLst>
                            <a:gd name="T0" fmla="*/ 0 w 55"/>
                            <a:gd name="T1" fmla="*/ 0 h 22"/>
                            <a:gd name="T2" fmla="*/ 0 w 55"/>
                            <a:gd name="T3" fmla="*/ 0 h 22"/>
                            <a:gd name="T4" fmla="*/ 0 w 55"/>
                            <a:gd name="T5" fmla="*/ 0 h 22"/>
                            <a:gd name="T6" fmla="*/ 0 w 55"/>
                            <a:gd name="T7" fmla="*/ 0 h 22"/>
                            <a:gd name="T8" fmla="*/ 0 w 55"/>
                            <a:gd name="T9" fmla="*/ 0 h 22"/>
                            <a:gd name="T10" fmla="*/ 0 w 55"/>
                            <a:gd name="T11" fmla="*/ 0 h 22"/>
                            <a:gd name="T12" fmla="*/ 0 w 55"/>
                            <a:gd name="T13" fmla="*/ 0 h 22"/>
                            <a:gd name="T14" fmla="*/ 0 w 55"/>
                            <a:gd name="T15" fmla="*/ 0 h 22"/>
                            <a:gd name="T16" fmla="*/ 0 w 55"/>
                            <a:gd name="T17" fmla="*/ 0 h 22"/>
                            <a:gd name="T18" fmla="*/ 0 w 55"/>
                            <a:gd name="T19" fmla="*/ 0 h 22"/>
                            <a:gd name="T20" fmla="*/ 0 w 55"/>
                            <a:gd name="T21" fmla="*/ 0 h 22"/>
                            <a:gd name="T22" fmla="*/ 0 w 55"/>
                            <a:gd name="T23" fmla="*/ 0 h 22"/>
                            <a:gd name="T24" fmla="*/ 0 w 55"/>
                            <a:gd name="T25" fmla="*/ 0 h 22"/>
                            <a:gd name="T26" fmla="*/ 0 w 55"/>
                            <a:gd name="T27" fmla="*/ 0 h 22"/>
                            <a:gd name="T28" fmla="*/ 0 w 55"/>
                            <a:gd name="T29" fmla="*/ 0 h 22"/>
                            <a:gd name="T30" fmla="*/ 0 w 55"/>
                            <a:gd name="T31" fmla="*/ 0 h 22"/>
                            <a:gd name="T32" fmla="*/ 0 w 55"/>
                            <a:gd name="T33" fmla="*/ 0 h 22"/>
                            <a:gd name="T34" fmla="*/ 0 w 55"/>
                            <a:gd name="T35" fmla="*/ 0 h 22"/>
                            <a:gd name="T36" fmla="*/ 0 w 55"/>
                            <a:gd name="T37" fmla="*/ 0 h 22"/>
                            <a:gd name="T38" fmla="*/ 0 w 55"/>
                            <a:gd name="T39" fmla="*/ 0 h 22"/>
                            <a:gd name="T40" fmla="*/ 0 w 55"/>
                            <a:gd name="T41" fmla="*/ 0 h 22"/>
                            <a:gd name="T42" fmla="*/ 0 w 55"/>
                            <a:gd name="T43" fmla="*/ 0 h 22"/>
                            <a:gd name="T44" fmla="*/ 0 w 55"/>
                            <a:gd name="T45" fmla="*/ 0 h 22"/>
                            <a:gd name="T46" fmla="*/ 0 w 55"/>
                            <a:gd name="T47" fmla="*/ 0 h 22"/>
                            <a:gd name="T48" fmla="*/ 0 w 55"/>
                            <a:gd name="T49" fmla="*/ 0 h 22"/>
                            <a:gd name="T50" fmla="*/ 0 w 55"/>
                            <a:gd name="T51" fmla="*/ 0 h 22"/>
                            <a:gd name="T52" fmla="*/ 0 w 55"/>
                            <a:gd name="T53" fmla="*/ 0 h 22"/>
                            <a:gd name="T54" fmla="*/ 0 w 55"/>
                            <a:gd name="T55" fmla="*/ 0 h 22"/>
                            <a:gd name="T56" fmla="*/ 0 w 55"/>
                            <a:gd name="T57" fmla="*/ 0 h 22"/>
                            <a:gd name="T58" fmla="*/ 0 w 55"/>
                            <a:gd name="T59" fmla="*/ 0 h 22"/>
                            <a:gd name="T60" fmla="*/ 0 w 55"/>
                            <a:gd name="T61" fmla="*/ 0 h 22"/>
                            <a:gd name="T62" fmla="*/ 0 w 55"/>
                            <a:gd name="T63" fmla="*/ 0 h 22"/>
                            <a:gd name="T64" fmla="*/ 0 w 55"/>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5"/>
                            <a:gd name="T100" fmla="*/ 0 h 22"/>
                            <a:gd name="T101" fmla="*/ 55 w 55"/>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5" h="22">
                              <a:moveTo>
                                <a:pt x="13" y="0"/>
                              </a:moveTo>
                              <a:lnTo>
                                <a:pt x="10" y="0"/>
                              </a:lnTo>
                              <a:lnTo>
                                <a:pt x="6" y="0"/>
                              </a:lnTo>
                              <a:lnTo>
                                <a:pt x="4" y="2"/>
                              </a:lnTo>
                              <a:lnTo>
                                <a:pt x="0" y="5"/>
                              </a:lnTo>
                              <a:lnTo>
                                <a:pt x="0" y="8"/>
                              </a:lnTo>
                              <a:lnTo>
                                <a:pt x="0" y="11"/>
                              </a:lnTo>
                              <a:lnTo>
                                <a:pt x="0" y="13"/>
                              </a:lnTo>
                              <a:lnTo>
                                <a:pt x="4" y="17"/>
                              </a:lnTo>
                              <a:lnTo>
                                <a:pt x="4" y="19"/>
                              </a:lnTo>
                              <a:lnTo>
                                <a:pt x="6" y="19"/>
                              </a:lnTo>
                              <a:lnTo>
                                <a:pt x="10" y="22"/>
                              </a:lnTo>
                              <a:lnTo>
                                <a:pt x="38" y="22"/>
                              </a:lnTo>
                              <a:lnTo>
                                <a:pt x="45" y="22"/>
                              </a:lnTo>
                              <a:lnTo>
                                <a:pt x="49" y="19"/>
                              </a:lnTo>
                              <a:lnTo>
                                <a:pt x="51" y="19"/>
                              </a:lnTo>
                              <a:lnTo>
                                <a:pt x="51" y="17"/>
                              </a:lnTo>
                              <a:lnTo>
                                <a:pt x="55" y="13"/>
                              </a:lnTo>
                              <a:lnTo>
                                <a:pt x="55" y="11"/>
                              </a:lnTo>
                              <a:lnTo>
                                <a:pt x="55" y="8"/>
                              </a:lnTo>
                              <a:lnTo>
                                <a:pt x="55" y="5"/>
                              </a:lnTo>
                              <a:lnTo>
                                <a:pt x="51" y="2"/>
                              </a:lnTo>
                              <a:lnTo>
                                <a:pt x="49" y="0"/>
                              </a:lnTo>
                              <a:lnTo>
                                <a:pt x="42"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523" name="Line 403"/>
                        <p:cNvSpPr>
                          <a:spLocks noChangeShapeType="1"/>
                        </p:cNvSpPr>
                        <p:nvPr/>
                      </p:nvSpPr>
                      <p:spPr bwMode="auto">
                        <a:xfrm>
                          <a:off x="3263" y="1405"/>
                          <a:ext cx="1" cy="1"/>
                        </a:xfrm>
                        <a:prstGeom prst="line">
                          <a:avLst/>
                        </a:prstGeom>
                        <a:noFill/>
                        <a:ln w="28575">
                          <a:solidFill>
                            <a:schemeClr val="tx1"/>
                          </a:solidFill>
                          <a:round/>
                          <a:headEnd/>
                          <a:tailEnd/>
                        </a:ln>
                      </p:spPr>
                      <p:txBody>
                        <a:bodyPr/>
                        <a:lstStyle/>
                        <a:p>
                          <a:endParaRPr lang="fr-CA"/>
                        </a:p>
                      </p:txBody>
                    </p:sp>
                    <p:sp>
                      <p:nvSpPr>
                        <p:cNvPr id="122524" name="Freeform 404"/>
                        <p:cNvSpPr>
                          <a:spLocks/>
                        </p:cNvSpPr>
                        <p:nvPr/>
                      </p:nvSpPr>
                      <p:spPr bwMode="auto">
                        <a:xfrm>
                          <a:off x="3263" y="1399"/>
                          <a:ext cx="6" cy="8"/>
                        </a:xfrm>
                        <a:custGeom>
                          <a:avLst/>
                          <a:gdLst>
                            <a:gd name="T0" fmla="*/ 0 w 26"/>
                            <a:gd name="T1" fmla="*/ 0 h 39"/>
                            <a:gd name="T2" fmla="*/ 0 w 26"/>
                            <a:gd name="T3" fmla="*/ 0 h 39"/>
                            <a:gd name="T4" fmla="*/ 0 w 26"/>
                            <a:gd name="T5" fmla="*/ 0 h 39"/>
                            <a:gd name="T6" fmla="*/ 0 w 26"/>
                            <a:gd name="T7" fmla="*/ 0 h 39"/>
                            <a:gd name="T8" fmla="*/ 0 w 26"/>
                            <a:gd name="T9" fmla="*/ 0 h 39"/>
                            <a:gd name="T10" fmla="*/ 0 w 26"/>
                            <a:gd name="T11" fmla="*/ 0 h 39"/>
                            <a:gd name="T12" fmla="*/ 0 w 26"/>
                            <a:gd name="T13" fmla="*/ 0 h 39"/>
                            <a:gd name="T14" fmla="*/ 0 w 26"/>
                            <a:gd name="T15" fmla="*/ 0 h 39"/>
                            <a:gd name="T16" fmla="*/ 0 w 26"/>
                            <a:gd name="T17" fmla="*/ 0 h 39"/>
                            <a:gd name="T18" fmla="*/ 0 w 26"/>
                            <a:gd name="T19" fmla="*/ 0 h 39"/>
                            <a:gd name="T20" fmla="*/ 0 w 26"/>
                            <a:gd name="T21" fmla="*/ 0 h 39"/>
                            <a:gd name="T22" fmla="*/ 0 w 26"/>
                            <a:gd name="T23" fmla="*/ 0 h 39"/>
                            <a:gd name="T24" fmla="*/ 0 w 26"/>
                            <a:gd name="T25" fmla="*/ 0 h 39"/>
                            <a:gd name="T26" fmla="*/ 0 w 26"/>
                            <a:gd name="T27" fmla="*/ 0 h 39"/>
                            <a:gd name="T28" fmla="*/ 0 w 26"/>
                            <a:gd name="T29" fmla="*/ 0 h 39"/>
                            <a:gd name="T30" fmla="*/ 0 w 26"/>
                            <a:gd name="T31" fmla="*/ 0 h 39"/>
                            <a:gd name="T32" fmla="*/ 0 w 26"/>
                            <a:gd name="T33" fmla="*/ 0 h 39"/>
                            <a:gd name="T34" fmla="*/ 0 w 26"/>
                            <a:gd name="T35" fmla="*/ 0 h 39"/>
                            <a:gd name="T36" fmla="*/ 0 w 26"/>
                            <a:gd name="T37" fmla="*/ 0 h 39"/>
                            <a:gd name="T38" fmla="*/ 0 w 26"/>
                            <a:gd name="T39" fmla="*/ 0 h 39"/>
                            <a:gd name="T40" fmla="*/ 0 w 26"/>
                            <a:gd name="T41" fmla="*/ 0 h 39"/>
                            <a:gd name="T42" fmla="*/ 0 w 26"/>
                            <a:gd name="T43" fmla="*/ 0 h 39"/>
                            <a:gd name="T44" fmla="*/ 0 w 26"/>
                            <a:gd name="T45" fmla="*/ 0 h 39"/>
                            <a:gd name="T46" fmla="*/ 0 w 26"/>
                            <a:gd name="T47" fmla="*/ 0 h 39"/>
                            <a:gd name="T48" fmla="*/ 0 w 26"/>
                            <a:gd name="T49" fmla="*/ 0 h 39"/>
                            <a:gd name="T50" fmla="*/ 0 w 26"/>
                            <a:gd name="T51" fmla="*/ 0 h 39"/>
                            <a:gd name="T52" fmla="*/ 0 w 26"/>
                            <a:gd name="T53" fmla="*/ 0 h 39"/>
                            <a:gd name="T54" fmla="*/ 0 w 26"/>
                            <a:gd name="T55" fmla="*/ 0 h 39"/>
                            <a:gd name="T56" fmla="*/ 0 w 26"/>
                            <a:gd name="T57" fmla="*/ 0 h 39"/>
                            <a:gd name="T58" fmla="*/ 0 w 26"/>
                            <a:gd name="T59" fmla="*/ 0 h 39"/>
                            <a:gd name="T60" fmla="*/ 0 w 26"/>
                            <a:gd name="T61" fmla="*/ 0 h 39"/>
                            <a:gd name="T62" fmla="*/ 0 w 26"/>
                            <a:gd name="T63" fmla="*/ 0 h 39"/>
                            <a:gd name="T64" fmla="*/ 0 w 26"/>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9"/>
                            <a:gd name="T101" fmla="*/ 26 w 26"/>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9">
                              <a:moveTo>
                                <a:pt x="0" y="28"/>
                              </a:moveTo>
                              <a:lnTo>
                                <a:pt x="0" y="28"/>
                              </a:lnTo>
                              <a:lnTo>
                                <a:pt x="0" y="30"/>
                              </a:lnTo>
                              <a:lnTo>
                                <a:pt x="3" y="34"/>
                              </a:lnTo>
                              <a:lnTo>
                                <a:pt x="3" y="36"/>
                              </a:lnTo>
                              <a:lnTo>
                                <a:pt x="7" y="36"/>
                              </a:lnTo>
                              <a:lnTo>
                                <a:pt x="9" y="39"/>
                              </a:lnTo>
                              <a:lnTo>
                                <a:pt x="13" y="39"/>
                              </a:lnTo>
                              <a:lnTo>
                                <a:pt x="16" y="39"/>
                              </a:lnTo>
                              <a:lnTo>
                                <a:pt x="20" y="36"/>
                              </a:lnTo>
                              <a:lnTo>
                                <a:pt x="22" y="36"/>
                              </a:lnTo>
                              <a:lnTo>
                                <a:pt x="22" y="34"/>
                              </a:lnTo>
                              <a:lnTo>
                                <a:pt x="26" y="30"/>
                              </a:lnTo>
                              <a:lnTo>
                                <a:pt x="26" y="28"/>
                              </a:lnTo>
                              <a:lnTo>
                                <a:pt x="26" y="13"/>
                              </a:lnTo>
                              <a:lnTo>
                                <a:pt x="26" y="8"/>
                              </a:lnTo>
                              <a:lnTo>
                                <a:pt x="26" y="5"/>
                              </a:lnTo>
                              <a:lnTo>
                                <a:pt x="22" y="5"/>
                              </a:lnTo>
                              <a:lnTo>
                                <a:pt x="22" y="3"/>
                              </a:lnTo>
                              <a:lnTo>
                                <a:pt x="20" y="3"/>
                              </a:lnTo>
                              <a:lnTo>
                                <a:pt x="20" y="0"/>
                              </a:lnTo>
                              <a:lnTo>
                                <a:pt x="16" y="0"/>
                              </a:lnTo>
                              <a:lnTo>
                                <a:pt x="13" y="0"/>
                              </a:lnTo>
                              <a:lnTo>
                                <a:pt x="9" y="0"/>
                              </a:lnTo>
                              <a:lnTo>
                                <a:pt x="7" y="0"/>
                              </a:lnTo>
                              <a:lnTo>
                                <a:pt x="7" y="3"/>
                              </a:lnTo>
                              <a:lnTo>
                                <a:pt x="3" y="3"/>
                              </a:lnTo>
                              <a:lnTo>
                                <a:pt x="3" y="5"/>
                              </a:lnTo>
                              <a:lnTo>
                                <a:pt x="0" y="5"/>
                              </a:lnTo>
                              <a:lnTo>
                                <a:pt x="0" y="13"/>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525" name="Line 405"/>
                        <p:cNvSpPr>
                          <a:spLocks noChangeShapeType="1"/>
                        </p:cNvSpPr>
                        <p:nvPr/>
                      </p:nvSpPr>
                      <p:spPr bwMode="auto">
                        <a:xfrm>
                          <a:off x="3266" y="1399"/>
                          <a:ext cx="1" cy="1"/>
                        </a:xfrm>
                        <a:prstGeom prst="line">
                          <a:avLst/>
                        </a:prstGeom>
                        <a:noFill/>
                        <a:ln w="28575">
                          <a:solidFill>
                            <a:schemeClr val="tx1"/>
                          </a:solidFill>
                          <a:round/>
                          <a:headEnd/>
                          <a:tailEnd/>
                        </a:ln>
                      </p:spPr>
                      <p:txBody>
                        <a:bodyPr/>
                        <a:lstStyle/>
                        <a:p>
                          <a:endParaRPr lang="fr-CA"/>
                        </a:p>
                      </p:txBody>
                    </p:sp>
                    <p:sp>
                      <p:nvSpPr>
                        <p:cNvPr id="122526" name="Freeform 406"/>
                        <p:cNvSpPr>
                          <a:spLocks/>
                        </p:cNvSpPr>
                        <p:nvPr/>
                      </p:nvSpPr>
                      <p:spPr bwMode="auto">
                        <a:xfrm>
                          <a:off x="3263" y="1399"/>
                          <a:ext cx="17" cy="4"/>
                        </a:xfrm>
                        <a:custGeom>
                          <a:avLst/>
                          <a:gdLst>
                            <a:gd name="T0" fmla="*/ 0 w 70"/>
                            <a:gd name="T1" fmla="*/ 0 h 22"/>
                            <a:gd name="T2" fmla="*/ 0 w 70"/>
                            <a:gd name="T3" fmla="*/ 0 h 22"/>
                            <a:gd name="T4" fmla="*/ 0 w 70"/>
                            <a:gd name="T5" fmla="*/ 0 h 22"/>
                            <a:gd name="T6" fmla="*/ 0 w 70"/>
                            <a:gd name="T7" fmla="*/ 0 h 22"/>
                            <a:gd name="T8" fmla="*/ 0 w 70"/>
                            <a:gd name="T9" fmla="*/ 0 h 22"/>
                            <a:gd name="T10" fmla="*/ 0 w 70"/>
                            <a:gd name="T11" fmla="*/ 0 h 22"/>
                            <a:gd name="T12" fmla="*/ 0 w 70"/>
                            <a:gd name="T13" fmla="*/ 0 h 22"/>
                            <a:gd name="T14" fmla="*/ 0 w 70"/>
                            <a:gd name="T15" fmla="*/ 0 h 22"/>
                            <a:gd name="T16" fmla="*/ 0 w 70"/>
                            <a:gd name="T17" fmla="*/ 0 h 22"/>
                            <a:gd name="T18" fmla="*/ 0 w 70"/>
                            <a:gd name="T19" fmla="*/ 0 h 22"/>
                            <a:gd name="T20" fmla="*/ 0 w 70"/>
                            <a:gd name="T21" fmla="*/ 0 h 22"/>
                            <a:gd name="T22" fmla="*/ 0 w 70"/>
                            <a:gd name="T23" fmla="*/ 0 h 22"/>
                            <a:gd name="T24" fmla="*/ 0 w 70"/>
                            <a:gd name="T25" fmla="*/ 0 h 22"/>
                            <a:gd name="T26" fmla="*/ 0 w 70"/>
                            <a:gd name="T27" fmla="*/ 0 h 22"/>
                            <a:gd name="T28" fmla="*/ 0 w 70"/>
                            <a:gd name="T29" fmla="*/ 0 h 22"/>
                            <a:gd name="T30" fmla="*/ 0 w 70"/>
                            <a:gd name="T31" fmla="*/ 0 h 22"/>
                            <a:gd name="T32" fmla="*/ 0 w 70"/>
                            <a:gd name="T33" fmla="*/ 0 h 22"/>
                            <a:gd name="T34" fmla="*/ 0 w 70"/>
                            <a:gd name="T35" fmla="*/ 0 h 22"/>
                            <a:gd name="T36" fmla="*/ 0 w 70"/>
                            <a:gd name="T37" fmla="*/ 0 h 22"/>
                            <a:gd name="T38" fmla="*/ 0 w 70"/>
                            <a:gd name="T39" fmla="*/ 0 h 22"/>
                            <a:gd name="T40" fmla="*/ 0 w 70"/>
                            <a:gd name="T41" fmla="*/ 0 h 22"/>
                            <a:gd name="T42" fmla="*/ 0 w 70"/>
                            <a:gd name="T43" fmla="*/ 0 h 22"/>
                            <a:gd name="T44" fmla="*/ 0 w 70"/>
                            <a:gd name="T45" fmla="*/ 0 h 22"/>
                            <a:gd name="T46" fmla="*/ 0 w 70"/>
                            <a:gd name="T47" fmla="*/ 0 h 22"/>
                            <a:gd name="T48" fmla="*/ 0 w 70"/>
                            <a:gd name="T49" fmla="*/ 0 h 22"/>
                            <a:gd name="T50" fmla="*/ 0 w 70"/>
                            <a:gd name="T51" fmla="*/ 0 h 22"/>
                            <a:gd name="T52" fmla="*/ 0 w 70"/>
                            <a:gd name="T53" fmla="*/ 0 h 22"/>
                            <a:gd name="T54" fmla="*/ 0 w 70"/>
                            <a:gd name="T55" fmla="*/ 0 h 22"/>
                            <a:gd name="T56" fmla="*/ 0 w 70"/>
                            <a:gd name="T57" fmla="*/ 0 h 22"/>
                            <a:gd name="T58" fmla="*/ 0 w 70"/>
                            <a:gd name="T59" fmla="*/ 0 h 22"/>
                            <a:gd name="T60" fmla="*/ 0 w 70"/>
                            <a:gd name="T61" fmla="*/ 0 h 22"/>
                            <a:gd name="T62" fmla="*/ 0 w 70"/>
                            <a:gd name="T63" fmla="*/ 0 h 22"/>
                            <a:gd name="T64" fmla="*/ 0 w 70"/>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0"/>
                            <a:gd name="T100" fmla="*/ 0 h 22"/>
                            <a:gd name="T101" fmla="*/ 70 w 70"/>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0" h="22">
                              <a:moveTo>
                                <a:pt x="13" y="0"/>
                              </a:moveTo>
                              <a:lnTo>
                                <a:pt x="9" y="0"/>
                              </a:lnTo>
                              <a:lnTo>
                                <a:pt x="7" y="0"/>
                              </a:lnTo>
                              <a:lnTo>
                                <a:pt x="7" y="3"/>
                              </a:lnTo>
                              <a:lnTo>
                                <a:pt x="3" y="3"/>
                              </a:lnTo>
                              <a:lnTo>
                                <a:pt x="3" y="5"/>
                              </a:lnTo>
                              <a:lnTo>
                                <a:pt x="0" y="5"/>
                              </a:lnTo>
                              <a:lnTo>
                                <a:pt x="0" y="8"/>
                              </a:lnTo>
                              <a:lnTo>
                                <a:pt x="0" y="11"/>
                              </a:lnTo>
                              <a:lnTo>
                                <a:pt x="0" y="13"/>
                              </a:lnTo>
                              <a:lnTo>
                                <a:pt x="0" y="17"/>
                              </a:lnTo>
                              <a:lnTo>
                                <a:pt x="3" y="17"/>
                              </a:lnTo>
                              <a:lnTo>
                                <a:pt x="3" y="19"/>
                              </a:lnTo>
                              <a:lnTo>
                                <a:pt x="7" y="19"/>
                              </a:lnTo>
                              <a:lnTo>
                                <a:pt x="7" y="22"/>
                              </a:lnTo>
                              <a:lnTo>
                                <a:pt x="9" y="22"/>
                              </a:lnTo>
                              <a:lnTo>
                                <a:pt x="51" y="22"/>
                              </a:lnTo>
                              <a:lnTo>
                                <a:pt x="57" y="22"/>
                              </a:lnTo>
                              <a:lnTo>
                                <a:pt x="61" y="22"/>
                              </a:lnTo>
                              <a:lnTo>
                                <a:pt x="64" y="19"/>
                              </a:lnTo>
                              <a:lnTo>
                                <a:pt x="67" y="17"/>
                              </a:lnTo>
                              <a:lnTo>
                                <a:pt x="67" y="13"/>
                              </a:lnTo>
                              <a:lnTo>
                                <a:pt x="70" y="11"/>
                              </a:lnTo>
                              <a:lnTo>
                                <a:pt x="67" y="8"/>
                              </a:lnTo>
                              <a:lnTo>
                                <a:pt x="67" y="5"/>
                              </a:lnTo>
                              <a:lnTo>
                                <a:pt x="64" y="3"/>
                              </a:lnTo>
                              <a:lnTo>
                                <a:pt x="61" y="0"/>
                              </a:lnTo>
                              <a:lnTo>
                                <a:pt x="54"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527" name="Line 407"/>
                        <p:cNvSpPr>
                          <a:spLocks noChangeShapeType="1"/>
                        </p:cNvSpPr>
                        <p:nvPr/>
                      </p:nvSpPr>
                      <p:spPr bwMode="auto">
                        <a:xfrm>
                          <a:off x="3274" y="1401"/>
                          <a:ext cx="1" cy="1"/>
                        </a:xfrm>
                        <a:prstGeom prst="line">
                          <a:avLst/>
                        </a:prstGeom>
                        <a:noFill/>
                        <a:ln w="28575">
                          <a:solidFill>
                            <a:schemeClr val="tx1"/>
                          </a:solidFill>
                          <a:round/>
                          <a:headEnd/>
                          <a:tailEnd/>
                        </a:ln>
                      </p:spPr>
                      <p:txBody>
                        <a:bodyPr/>
                        <a:lstStyle/>
                        <a:p>
                          <a:endParaRPr lang="fr-CA"/>
                        </a:p>
                      </p:txBody>
                    </p:sp>
                    <p:sp>
                      <p:nvSpPr>
                        <p:cNvPr id="122528" name="Freeform 408"/>
                        <p:cNvSpPr>
                          <a:spLocks/>
                        </p:cNvSpPr>
                        <p:nvPr/>
                      </p:nvSpPr>
                      <p:spPr bwMode="auto">
                        <a:xfrm>
                          <a:off x="3274" y="1393"/>
                          <a:ext cx="5" cy="10"/>
                        </a:xfrm>
                        <a:custGeom>
                          <a:avLst/>
                          <a:gdLst>
                            <a:gd name="T0" fmla="*/ 0 w 23"/>
                            <a:gd name="T1" fmla="*/ 0 h 53"/>
                            <a:gd name="T2" fmla="*/ 0 w 23"/>
                            <a:gd name="T3" fmla="*/ 0 h 53"/>
                            <a:gd name="T4" fmla="*/ 0 w 23"/>
                            <a:gd name="T5" fmla="*/ 0 h 53"/>
                            <a:gd name="T6" fmla="*/ 0 w 23"/>
                            <a:gd name="T7" fmla="*/ 0 h 53"/>
                            <a:gd name="T8" fmla="*/ 0 w 23"/>
                            <a:gd name="T9" fmla="*/ 0 h 53"/>
                            <a:gd name="T10" fmla="*/ 0 w 23"/>
                            <a:gd name="T11" fmla="*/ 0 h 53"/>
                            <a:gd name="T12" fmla="*/ 0 w 23"/>
                            <a:gd name="T13" fmla="*/ 0 h 53"/>
                            <a:gd name="T14" fmla="*/ 0 w 23"/>
                            <a:gd name="T15" fmla="*/ 0 h 53"/>
                            <a:gd name="T16" fmla="*/ 0 w 23"/>
                            <a:gd name="T17" fmla="*/ 0 h 53"/>
                            <a:gd name="T18" fmla="*/ 0 w 23"/>
                            <a:gd name="T19" fmla="*/ 0 h 53"/>
                            <a:gd name="T20" fmla="*/ 0 w 23"/>
                            <a:gd name="T21" fmla="*/ 0 h 53"/>
                            <a:gd name="T22" fmla="*/ 0 w 23"/>
                            <a:gd name="T23" fmla="*/ 0 h 53"/>
                            <a:gd name="T24" fmla="*/ 0 w 23"/>
                            <a:gd name="T25" fmla="*/ 0 h 53"/>
                            <a:gd name="T26" fmla="*/ 0 w 23"/>
                            <a:gd name="T27" fmla="*/ 0 h 53"/>
                            <a:gd name="T28" fmla="*/ 0 w 23"/>
                            <a:gd name="T29" fmla="*/ 0 h 53"/>
                            <a:gd name="T30" fmla="*/ 0 w 23"/>
                            <a:gd name="T31" fmla="*/ 0 h 53"/>
                            <a:gd name="T32" fmla="*/ 0 w 23"/>
                            <a:gd name="T33" fmla="*/ 0 h 53"/>
                            <a:gd name="T34" fmla="*/ 0 w 23"/>
                            <a:gd name="T35" fmla="*/ 0 h 53"/>
                            <a:gd name="T36" fmla="*/ 0 w 23"/>
                            <a:gd name="T37" fmla="*/ 0 h 53"/>
                            <a:gd name="T38" fmla="*/ 0 w 23"/>
                            <a:gd name="T39" fmla="*/ 0 h 53"/>
                            <a:gd name="T40" fmla="*/ 0 w 23"/>
                            <a:gd name="T41" fmla="*/ 0 h 53"/>
                            <a:gd name="T42" fmla="*/ 0 w 23"/>
                            <a:gd name="T43" fmla="*/ 0 h 53"/>
                            <a:gd name="T44" fmla="*/ 0 w 23"/>
                            <a:gd name="T45" fmla="*/ 0 h 53"/>
                            <a:gd name="T46" fmla="*/ 0 w 23"/>
                            <a:gd name="T47" fmla="*/ 0 h 53"/>
                            <a:gd name="T48" fmla="*/ 0 w 23"/>
                            <a:gd name="T49" fmla="*/ 0 h 53"/>
                            <a:gd name="T50" fmla="*/ 0 w 23"/>
                            <a:gd name="T51" fmla="*/ 0 h 53"/>
                            <a:gd name="T52" fmla="*/ 0 w 23"/>
                            <a:gd name="T53" fmla="*/ 0 h 53"/>
                            <a:gd name="T54" fmla="*/ 0 w 23"/>
                            <a:gd name="T55" fmla="*/ 0 h 53"/>
                            <a:gd name="T56" fmla="*/ 0 w 23"/>
                            <a:gd name="T57" fmla="*/ 0 h 53"/>
                            <a:gd name="T58" fmla="*/ 0 w 23"/>
                            <a:gd name="T59" fmla="*/ 0 h 53"/>
                            <a:gd name="T60" fmla="*/ 0 w 23"/>
                            <a:gd name="T61" fmla="*/ 0 h 53"/>
                            <a:gd name="T62" fmla="*/ 0 w 23"/>
                            <a:gd name="T63" fmla="*/ 0 h 53"/>
                            <a:gd name="T64" fmla="*/ 0 w 2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
                            <a:gd name="T100" fmla="*/ 0 h 53"/>
                            <a:gd name="T101" fmla="*/ 23 w 2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 h="53">
                              <a:moveTo>
                                <a:pt x="0" y="42"/>
                              </a:moveTo>
                              <a:lnTo>
                                <a:pt x="0" y="44"/>
                              </a:lnTo>
                              <a:lnTo>
                                <a:pt x="0" y="48"/>
                              </a:lnTo>
                              <a:lnTo>
                                <a:pt x="4" y="50"/>
                              </a:lnTo>
                              <a:lnTo>
                                <a:pt x="7" y="53"/>
                              </a:lnTo>
                              <a:lnTo>
                                <a:pt x="10" y="53"/>
                              </a:lnTo>
                              <a:lnTo>
                                <a:pt x="13" y="53"/>
                              </a:lnTo>
                              <a:lnTo>
                                <a:pt x="17" y="53"/>
                              </a:lnTo>
                              <a:lnTo>
                                <a:pt x="20" y="50"/>
                              </a:lnTo>
                              <a:lnTo>
                                <a:pt x="23" y="48"/>
                              </a:lnTo>
                              <a:lnTo>
                                <a:pt x="23" y="44"/>
                              </a:lnTo>
                              <a:lnTo>
                                <a:pt x="23" y="14"/>
                              </a:lnTo>
                              <a:lnTo>
                                <a:pt x="23" y="8"/>
                              </a:lnTo>
                              <a:lnTo>
                                <a:pt x="23" y="6"/>
                              </a:lnTo>
                              <a:lnTo>
                                <a:pt x="23" y="3"/>
                              </a:lnTo>
                              <a:lnTo>
                                <a:pt x="20" y="3"/>
                              </a:lnTo>
                              <a:lnTo>
                                <a:pt x="20" y="0"/>
                              </a:lnTo>
                              <a:lnTo>
                                <a:pt x="17" y="0"/>
                              </a:lnTo>
                              <a:lnTo>
                                <a:pt x="13" y="0"/>
                              </a:lnTo>
                              <a:lnTo>
                                <a:pt x="10" y="0"/>
                              </a:lnTo>
                              <a:lnTo>
                                <a:pt x="7" y="0"/>
                              </a:lnTo>
                              <a:lnTo>
                                <a:pt x="4" y="0"/>
                              </a:lnTo>
                              <a:lnTo>
                                <a:pt x="4" y="3"/>
                              </a:lnTo>
                              <a:lnTo>
                                <a:pt x="0" y="3"/>
                              </a:lnTo>
                              <a:lnTo>
                                <a:pt x="0" y="6"/>
                              </a:lnTo>
                              <a:lnTo>
                                <a:pt x="0" y="12"/>
                              </a:lnTo>
                              <a:lnTo>
                                <a:pt x="0" y="42"/>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529" name="Line 409"/>
                        <p:cNvSpPr>
                          <a:spLocks noChangeShapeType="1"/>
                        </p:cNvSpPr>
                        <p:nvPr/>
                      </p:nvSpPr>
                      <p:spPr bwMode="auto">
                        <a:xfrm>
                          <a:off x="3277" y="1393"/>
                          <a:ext cx="1" cy="1"/>
                        </a:xfrm>
                        <a:prstGeom prst="line">
                          <a:avLst/>
                        </a:prstGeom>
                        <a:noFill/>
                        <a:ln w="28575">
                          <a:solidFill>
                            <a:schemeClr val="tx1"/>
                          </a:solidFill>
                          <a:round/>
                          <a:headEnd/>
                          <a:tailEnd/>
                        </a:ln>
                      </p:spPr>
                      <p:txBody>
                        <a:bodyPr/>
                        <a:lstStyle/>
                        <a:p>
                          <a:endParaRPr lang="fr-CA"/>
                        </a:p>
                      </p:txBody>
                    </p:sp>
                    <p:sp>
                      <p:nvSpPr>
                        <p:cNvPr id="122530" name="Freeform 410"/>
                        <p:cNvSpPr>
                          <a:spLocks/>
                        </p:cNvSpPr>
                        <p:nvPr/>
                      </p:nvSpPr>
                      <p:spPr bwMode="auto">
                        <a:xfrm>
                          <a:off x="3274" y="1393"/>
                          <a:ext cx="9" cy="4"/>
                        </a:xfrm>
                        <a:custGeom>
                          <a:avLst/>
                          <a:gdLst>
                            <a:gd name="T0" fmla="*/ 0 w 39"/>
                            <a:gd name="T1" fmla="*/ 0 h 23"/>
                            <a:gd name="T2" fmla="*/ 0 w 39"/>
                            <a:gd name="T3" fmla="*/ 0 h 23"/>
                            <a:gd name="T4" fmla="*/ 0 w 39"/>
                            <a:gd name="T5" fmla="*/ 0 h 23"/>
                            <a:gd name="T6" fmla="*/ 0 w 39"/>
                            <a:gd name="T7" fmla="*/ 0 h 23"/>
                            <a:gd name="T8" fmla="*/ 0 w 39"/>
                            <a:gd name="T9" fmla="*/ 0 h 23"/>
                            <a:gd name="T10" fmla="*/ 0 w 39"/>
                            <a:gd name="T11" fmla="*/ 0 h 23"/>
                            <a:gd name="T12" fmla="*/ 0 w 39"/>
                            <a:gd name="T13" fmla="*/ 0 h 23"/>
                            <a:gd name="T14" fmla="*/ 0 w 39"/>
                            <a:gd name="T15" fmla="*/ 0 h 23"/>
                            <a:gd name="T16" fmla="*/ 0 w 39"/>
                            <a:gd name="T17" fmla="*/ 0 h 23"/>
                            <a:gd name="T18" fmla="*/ 0 w 39"/>
                            <a:gd name="T19" fmla="*/ 0 h 23"/>
                            <a:gd name="T20" fmla="*/ 0 w 39"/>
                            <a:gd name="T21" fmla="*/ 0 h 23"/>
                            <a:gd name="T22" fmla="*/ 0 w 39"/>
                            <a:gd name="T23" fmla="*/ 0 h 23"/>
                            <a:gd name="T24" fmla="*/ 0 w 39"/>
                            <a:gd name="T25" fmla="*/ 0 h 23"/>
                            <a:gd name="T26" fmla="*/ 0 w 39"/>
                            <a:gd name="T27" fmla="*/ 0 h 23"/>
                            <a:gd name="T28" fmla="*/ 0 w 39"/>
                            <a:gd name="T29" fmla="*/ 0 h 23"/>
                            <a:gd name="T30" fmla="*/ 0 w 39"/>
                            <a:gd name="T31" fmla="*/ 0 h 23"/>
                            <a:gd name="T32" fmla="*/ 0 w 39"/>
                            <a:gd name="T33" fmla="*/ 0 h 23"/>
                            <a:gd name="T34" fmla="*/ 0 w 39"/>
                            <a:gd name="T35" fmla="*/ 0 h 23"/>
                            <a:gd name="T36" fmla="*/ 0 w 39"/>
                            <a:gd name="T37" fmla="*/ 0 h 23"/>
                            <a:gd name="T38" fmla="*/ 0 w 39"/>
                            <a:gd name="T39" fmla="*/ 0 h 23"/>
                            <a:gd name="T40" fmla="*/ 0 w 39"/>
                            <a:gd name="T41" fmla="*/ 0 h 23"/>
                            <a:gd name="T42" fmla="*/ 0 w 39"/>
                            <a:gd name="T43" fmla="*/ 0 h 23"/>
                            <a:gd name="T44" fmla="*/ 0 w 39"/>
                            <a:gd name="T45" fmla="*/ 0 h 23"/>
                            <a:gd name="T46" fmla="*/ 0 w 39"/>
                            <a:gd name="T47" fmla="*/ 0 h 23"/>
                            <a:gd name="T48" fmla="*/ 0 w 39"/>
                            <a:gd name="T49" fmla="*/ 0 h 23"/>
                            <a:gd name="T50" fmla="*/ 0 w 39"/>
                            <a:gd name="T51" fmla="*/ 0 h 23"/>
                            <a:gd name="T52" fmla="*/ 0 w 39"/>
                            <a:gd name="T53" fmla="*/ 0 h 23"/>
                            <a:gd name="T54" fmla="*/ 0 w 39"/>
                            <a:gd name="T55" fmla="*/ 0 h 23"/>
                            <a:gd name="T56" fmla="*/ 0 w 39"/>
                            <a:gd name="T57" fmla="*/ 0 h 23"/>
                            <a:gd name="T58" fmla="*/ 0 w 39"/>
                            <a:gd name="T59" fmla="*/ 0 h 23"/>
                            <a:gd name="T60" fmla="*/ 0 w 39"/>
                            <a:gd name="T61" fmla="*/ 0 h 23"/>
                            <a:gd name="T62" fmla="*/ 0 w 39"/>
                            <a:gd name="T63" fmla="*/ 0 h 23"/>
                            <a:gd name="T64" fmla="*/ 0 w 39"/>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
                            <a:gd name="T100" fmla="*/ 0 h 23"/>
                            <a:gd name="T101" fmla="*/ 39 w 39"/>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 h="23">
                              <a:moveTo>
                                <a:pt x="13" y="0"/>
                              </a:moveTo>
                              <a:lnTo>
                                <a:pt x="10" y="0"/>
                              </a:lnTo>
                              <a:lnTo>
                                <a:pt x="7" y="0"/>
                              </a:lnTo>
                              <a:lnTo>
                                <a:pt x="4" y="0"/>
                              </a:lnTo>
                              <a:lnTo>
                                <a:pt x="4" y="3"/>
                              </a:lnTo>
                              <a:lnTo>
                                <a:pt x="0" y="3"/>
                              </a:lnTo>
                              <a:lnTo>
                                <a:pt x="0" y="6"/>
                              </a:lnTo>
                              <a:lnTo>
                                <a:pt x="0" y="8"/>
                              </a:lnTo>
                              <a:lnTo>
                                <a:pt x="0" y="12"/>
                              </a:lnTo>
                              <a:lnTo>
                                <a:pt x="0" y="14"/>
                              </a:lnTo>
                              <a:lnTo>
                                <a:pt x="0" y="17"/>
                              </a:lnTo>
                              <a:lnTo>
                                <a:pt x="4" y="17"/>
                              </a:lnTo>
                              <a:lnTo>
                                <a:pt x="4" y="19"/>
                              </a:lnTo>
                              <a:lnTo>
                                <a:pt x="7" y="19"/>
                              </a:lnTo>
                              <a:lnTo>
                                <a:pt x="10" y="23"/>
                              </a:lnTo>
                              <a:lnTo>
                                <a:pt x="23" y="23"/>
                              </a:lnTo>
                              <a:lnTo>
                                <a:pt x="30" y="23"/>
                              </a:lnTo>
                              <a:lnTo>
                                <a:pt x="32" y="19"/>
                              </a:lnTo>
                              <a:lnTo>
                                <a:pt x="36" y="17"/>
                              </a:lnTo>
                              <a:lnTo>
                                <a:pt x="39" y="14"/>
                              </a:lnTo>
                              <a:lnTo>
                                <a:pt x="39" y="12"/>
                              </a:lnTo>
                              <a:lnTo>
                                <a:pt x="39" y="8"/>
                              </a:lnTo>
                              <a:lnTo>
                                <a:pt x="39" y="6"/>
                              </a:lnTo>
                              <a:lnTo>
                                <a:pt x="36" y="3"/>
                              </a:lnTo>
                              <a:lnTo>
                                <a:pt x="32"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531" name="Line 411"/>
                        <p:cNvSpPr>
                          <a:spLocks noChangeShapeType="1"/>
                        </p:cNvSpPr>
                        <p:nvPr/>
                      </p:nvSpPr>
                      <p:spPr bwMode="auto">
                        <a:xfrm>
                          <a:off x="3277" y="1395"/>
                          <a:ext cx="1" cy="1"/>
                        </a:xfrm>
                        <a:prstGeom prst="line">
                          <a:avLst/>
                        </a:prstGeom>
                        <a:noFill/>
                        <a:ln w="28575">
                          <a:solidFill>
                            <a:schemeClr val="tx1"/>
                          </a:solidFill>
                          <a:round/>
                          <a:headEnd/>
                          <a:tailEnd/>
                        </a:ln>
                      </p:spPr>
                      <p:txBody>
                        <a:bodyPr/>
                        <a:lstStyle/>
                        <a:p>
                          <a:endParaRPr lang="fr-CA"/>
                        </a:p>
                      </p:txBody>
                    </p:sp>
                    <p:sp>
                      <p:nvSpPr>
                        <p:cNvPr id="122532" name="Freeform 412"/>
                        <p:cNvSpPr>
                          <a:spLocks/>
                        </p:cNvSpPr>
                        <p:nvPr/>
                      </p:nvSpPr>
                      <p:spPr bwMode="auto">
                        <a:xfrm>
                          <a:off x="3277" y="1389"/>
                          <a:ext cx="6" cy="8"/>
                        </a:xfrm>
                        <a:custGeom>
                          <a:avLst/>
                          <a:gdLst>
                            <a:gd name="T0" fmla="*/ 0 w 26"/>
                            <a:gd name="T1" fmla="*/ 0 h 40"/>
                            <a:gd name="T2" fmla="*/ 0 w 26"/>
                            <a:gd name="T3" fmla="*/ 0 h 40"/>
                            <a:gd name="T4" fmla="*/ 0 w 26"/>
                            <a:gd name="T5" fmla="*/ 0 h 40"/>
                            <a:gd name="T6" fmla="*/ 0 w 26"/>
                            <a:gd name="T7" fmla="*/ 0 h 40"/>
                            <a:gd name="T8" fmla="*/ 0 w 26"/>
                            <a:gd name="T9" fmla="*/ 0 h 40"/>
                            <a:gd name="T10" fmla="*/ 0 w 26"/>
                            <a:gd name="T11" fmla="*/ 0 h 40"/>
                            <a:gd name="T12" fmla="*/ 0 w 26"/>
                            <a:gd name="T13" fmla="*/ 0 h 40"/>
                            <a:gd name="T14" fmla="*/ 0 w 26"/>
                            <a:gd name="T15" fmla="*/ 0 h 40"/>
                            <a:gd name="T16" fmla="*/ 0 w 26"/>
                            <a:gd name="T17" fmla="*/ 0 h 40"/>
                            <a:gd name="T18" fmla="*/ 0 w 26"/>
                            <a:gd name="T19" fmla="*/ 0 h 40"/>
                            <a:gd name="T20" fmla="*/ 0 w 26"/>
                            <a:gd name="T21" fmla="*/ 0 h 40"/>
                            <a:gd name="T22" fmla="*/ 0 w 26"/>
                            <a:gd name="T23" fmla="*/ 0 h 40"/>
                            <a:gd name="T24" fmla="*/ 0 w 26"/>
                            <a:gd name="T25" fmla="*/ 0 h 40"/>
                            <a:gd name="T26" fmla="*/ 0 w 26"/>
                            <a:gd name="T27" fmla="*/ 0 h 40"/>
                            <a:gd name="T28" fmla="*/ 0 w 26"/>
                            <a:gd name="T29" fmla="*/ 0 h 40"/>
                            <a:gd name="T30" fmla="*/ 0 w 26"/>
                            <a:gd name="T31" fmla="*/ 0 h 40"/>
                            <a:gd name="T32" fmla="*/ 0 w 26"/>
                            <a:gd name="T33" fmla="*/ 0 h 40"/>
                            <a:gd name="T34" fmla="*/ 0 w 26"/>
                            <a:gd name="T35" fmla="*/ 0 h 40"/>
                            <a:gd name="T36" fmla="*/ 0 w 26"/>
                            <a:gd name="T37" fmla="*/ 0 h 40"/>
                            <a:gd name="T38" fmla="*/ 0 w 26"/>
                            <a:gd name="T39" fmla="*/ 0 h 40"/>
                            <a:gd name="T40" fmla="*/ 0 w 26"/>
                            <a:gd name="T41" fmla="*/ 0 h 40"/>
                            <a:gd name="T42" fmla="*/ 0 w 26"/>
                            <a:gd name="T43" fmla="*/ 0 h 40"/>
                            <a:gd name="T44" fmla="*/ 0 w 26"/>
                            <a:gd name="T45" fmla="*/ 0 h 40"/>
                            <a:gd name="T46" fmla="*/ 0 w 26"/>
                            <a:gd name="T47" fmla="*/ 0 h 40"/>
                            <a:gd name="T48" fmla="*/ 0 w 26"/>
                            <a:gd name="T49" fmla="*/ 0 h 40"/>
                            <a:gd name="T50" fmla="*/ 0 w 26"/>
                            <a:gd name="T51" fmla="*/ 0 h 40"/>
                            <a:gd name="T52" fmla="*/ 0 w 26"/>
                            <a:gd name="T53" fmla="*/ 0 h 40"/>
                            <a:gd name="T54" fmla="*/ 0 w 26"/>
                            <a:gd name="T55" fmla="*/ 0 h 40"/>
                            <a:gd name="T56" fmla="*/ 0 w 26"/>
                            <a:gd name="T57" fmla="*/ 0 h 40"/>
                            <a:gd name="T58" fmla="*/ 0 w 26"/>
                            <a:gd name="T59" fmla="*/ 0 h 40"/>
                            <a:gd name="T60" fmla="*/ 0 w 26"/>
                            <a:gd name="T61" fmla="*/ 0 h 40"/>
                            <a:gd name="T62" fmla="*/ 0 w 26"/>
                            <a:gd name="T63" fmla="*/ 0 h 40"/>
                            <a:gd name="T64" fmla="*/ 0 w 26"/>
                            <a:gd name="T65" fmla="*/ 0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40"/>
                            <a:gd name="T101" fmla="*/ 26 w 26"/>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40">
                              <a:moveTo>
                                <a:pt x="0" y="29"/>
                              </a:moveTo>
                              <a:lnTo>
                                <a:pt x="0" y="29"/>
                              </a:lnTo>
                              <a:lnTo>
                                <a:pt x="0" y="31"/>
                              </a:lnTo>
                              <a:lnTo>
                                <a:pt x="4" y="34"/>
                              </a:lnTo>
                              <a:lnTo>
                                <a:pt x="7" y="36"/>
                              </a:lnTo>
                              <a:lnTo>
                                <a:pt x="10" y="36"/>
                              </a:lnTo>
                              <a:lnTo>
                                <a:pt x="10" y="40"/>
                              </a:lnTo>
                              <a:lnTo>
                                <a:pt x="13" y="40"/>
                              </a:lnTo>
                              <a:lnTo>
                                <a:pt x="17" y="40"/>
                              </a:lnTo>
                              <a:lnTo>
                                <a:pt x="19" y="36"/>
                              </a:lnTo>
                              <a:lnTo>
                                <a:pt x="23" y="34"/>
                              </a:lnTo>
                              <a:lnTo>
                                <a:pt x="26" y="31"/>
                              </a:lnTo>
                              <a:lnTo>
                                <a:pt x="26" y="29"/>
                              </a:lnTo>
                              <a:lnTo>
                                <a:pt x="26" y="14"/>
                              </a:lnTo>
                              <a:lnTo>
                                <a:pt x="26" y="8"/>
                              </a:lnTo>
                              <a:lnTo>
                                <a:pt x="26" y="6"/>
                              </a:lnTo>
                              <a:lnTo>
                                <a:pt x="23" y="6"/>
                              </a:lnTo>
                              <a:lnTo>
                                <a:pt x="23" y="3"/>
                              </a:lnTo>
                              <a:lnTo>
                                <a:pt x="19" y="3"/>
                              </a:lnTo>
                              <a:lnTo>
                                <a:pt x="19" y="0"/>
                              </a:lnTo>
                              <a:lnTo>
                                <a:pt x="17" y="0"/>
                              </a:lnTo>
                              <a:lnTo>
                                <a:pt x="13" y="0"/>
                              </a:lnTo>
                              <a:lnTo>
                                <a:pt x="10" y="0"/>
                              </a:lnTo>
                              <a:lnTo>
                                <a:pt x="7" y="3"/>
                              </a:lnTo>
                              <a:lnTo>
                                <a:pt x="4" y="3"/>
                              </a:lnTo>
                              <a:lnTo>
                                <a:pt x="4" y="6"/>
                              </a:lnTo>
                              <a:lnTo>
                                <a:pt x="0" y="6"/>
                              </a:lnTo>
                              <a:lnTo>
                                <a:pt x="0" y="14"/>
                              </a:lnTo>
                              <a:lnTo>
                                <a:pt x="0" y="29"/>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533" name="Line 413"/>
                        <p:cNvSpPr>
                          <a:spLocks noChangeShapeType="1"/>
                        </p:cNvSpPr>
                        <p:nvPr/>
                      </p:nvSpPr>
                      <p:spPr bwMode="auto">
                        <a:xfrm>
                          <a:off x="3280" y="1389"/>
                          <a:ext cx="1" cy="1"/>
                        </a:xfrm>
                        <a:prstGeom prst="line">
                          <a:avLst/>
                        </a:prstGeom>
                        <a:noFill/>
                        <a:ln w="28575">
                          <a:solidFill>
                            <a:schemeClr val="tx1"/>
                          </a:solidFill>
                          <a:round/>
                          <a:headEnd/>
                          <a:tailEnd/>
                        </a:ln>
                      </p:spPr>
                      <p:txBody>
                        <a:bodyPr/>
                        <a:lstStyle/>
                        <a:p>
                          <a:endParaRPr lang="fr-CA"/>
                        </a:p>
                      </p:txBody>
                    </p:sp>
                    <p:sp>
                      <p:nvSpPr>
                        <p:cNvPr id="122534" name="Freeform 414"/>
                        <p:cNvSpPr>
                          <a:spLocks/>
                        </p:cNvSpPr>
                        <p:nvPr/>
                      </p:nvSpPr>
                      <p:spPr bwMode="auto">
                        <a:xfrm>
                          <a:off x="3277" y="1389"/>
                          <a:ext cx="25" cy="5"/>
                        </a:xfrm>
                        <a:custGeom>
                          <a:avLst/>
                          <a:gdLst>
                            <a:gd name="T0" fmla="*/ 0 w 99"/>
                            <a:gd name="T1" fmla="*/ 0 h 23"/>
                            <a:gd name="T2" fmla="*/ 0 w 99"/>
                            <a:gd name="T3" fmla="*/ 0 h 23"/>
                            <a:gd name="T4" fmla="*/ 0 w 99"/>
                            <a:gd name="T5" fmla="*/ 0 h 23"/>
                            <a:gd name="T6" fmla="*/ 0 w 99"/>
                            <a:gd name="T7" fmla="*/ 0 h 23"/>
                            <a:gd name="T8" fmla="*/ 0 w 99"/>
                            <a:gd name="T9" fmla="*/ 0 h 23"/>
                            <a:gd name="T10" fmla="*/ 0 w 99"/>
                            <a:gd name="T11" fmla="*/ 0 h 23"/>
                            <a:gd name="T12" fmla="*/ 0 w 99"/>
                            <a:gd name="T13" fmla="*/ 0 h 23"/>
                            <a:gd name="T14" fmla="*/ 0 w 99"/>
                            <a:gd name="T15" fmla="*/ 0 h 23"/>
                            <a:gd name="T16" fmla="*/ 0 w 99"/>
                            <a:gd name="T17" fmla="*/ 0 h 23"/>
                            <a:gd name="T18" fmla="*/ 0 w 99"/>
                            <a:gd name="T19" fmla="*/ 0 h 23"/>
                            <a:gd name="T20" fmla="*/ 0 w 99"/>
                            <a:gd name="T21" fmla="*/ 0 h 23"/>
                            <a:gd name="T22" fmla="*/ 0 w 99"/>
                            <a:gd name="T23" fmla="*/ 0 h 23"/>
                            <a:gd name="T24" fmla="*/ 0 w 99"/>
                            <a:gd name="T25" fmla="*/ 0 h 23"/>
                            <a:gd name="T26" fmla="*/ 0 w 99"/>
                            <a:gd name="T27" fmla="*/ 0 h 23"/>
                            <a:gd name="T28" fmla="*/ 0 w 99"/>
                            <a:gd name="T29" fmla="*/ 0 h 23"/>
                            <a:gd name="T30" fmla="*/ 0 w 99"/>
                            <a:gd name="T31" fmla="*/ 0 h 23"/>
                            <a:gd name="T32" fmla="*/ 0 w 99"/>
                            <a:gd name="T33" fmla="*/ 0 h 23"/>
                            <a:gd name="T34" fmla="*/ 0 w 99"/>
                            <a:gd name="T35" fmla="*/ 0 h 23"/>
                            <a:gd name="T36" fmla="*/ 0 w 99"/>
                            <a:gd name="T37" fmla="*/ 0 h 23"/>
                            <a:gd name="T38" fmla="*/ 0 w 99"/>
                            <a:gd name="T39" fmla="*/ 0 h 23"/>
                            <a:gd name="T40" fmla="*/ 0 w 99"/>
                            <a:gd name="T41" fmla="*/ 0 h 23"/>
                            <a:gd name="T42" fmla="*/ 0 w 99"/>
                            <a:gd name="T43" fmla="*/ 0 h 23"/>
                            <a:gd name="T44" fmla="*/ 0 w 99"/>
                            <a:gd name="T45" fmla="*/ 0 h 23"/>
                            <a:gd name="T46" fmla="*/ 0 w 99"/>
                            <a:gd name="T47" fmla="*/ 0 h 23"/>
                            <a:gd name="T48" fmla="*/ 0 w 99"/>
                            <a:gd name="T49" fmla="*/ 0 h 23"/>
                            <a:gd name="T50" fmla="*/ 0 w 99"/>
                            <a:gd name="T51" fmla="*/ 0 h 23"/>
                            <a:gd name="T52" fmla="*/ 0 w 99"/>
                            <a:gd name="T53" fmla="*/ 0 h 23"/>
                            <a:gd name="T54" fmla="*/ 0 w 99"/>
                            <a:gd name="T55" fmla="*/ 0 h 23"/>
                            <a:gd name="T56" fmla="*/ 0 w 99"/>
                            <a:gd name="T57" fmla="*/ 0 h 23"/>
                            <a:gd name="T58" fmla="*/ 0 w 99"/>
                            <a:gd name="T59" fmla="*/ 0 h 23"/>
                            <a:gd name="T60" fmla="*/ 0 w 99"/>
                            <a:gd name="T61" fmla="*/ 0 h 23"/>
                            <a:gd name="T62" fmla="*/ 0 w 99"/>
                            <a:gd name="T63" fmla="*/ 0 h 23"/>
                            <a:gd name="T64" fmla="*/ 0 w 99"/>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9"/>
                            <a:gd name="T100" fmla="*/ 0 h 23"/>
                            <a:gd name="T101" fmla="*/ 99 w 99"/>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9" h="23">
                              <a:moveTo>
                                <a:pt x="13" y="0"/>
                              </a:moveTo>
                              <a:lnTo>
                                <a:pt x="10" y="0"/>
                              </a:lnTo>
                              <a:lnTo>
                                <a:pt x="7" y="3"/>
                              </a:lnTo>
                              <a:lnTo>
                                <a:pt x="4" y="3"/>
                              </a:lnTo>
                              <a:lnTo>
                                <a:pt x="4" y="6"/>
                              </a:lnTo>
                              <a:lnTo>
                                <a:pt x="0" y="6"/>
                              </a:lnTo>
                              <a:lnTo>
                                <a:pt x="0" y="8"/>
                              </a:lnTo>
                              <a:lnTo>
                                <a:pt x="0" y="12"/>
                              </a:lnTo>
                              <a:lnTo>
                                <a:pt x="0" y="14"/>
                              </a:lnTo>
                              <a:lnTo>
                                <a:pt x="0" y="17"/>
                              </a:lnTo>
                              <a:lnTo>
                                <a:pt x="4" y="17"/>
                              </a:lnTo>
                              <a:lnTo>
                                <a:pt x="4" y="20"/>
                              </a:lnTo>
                              <a:lnTo>
                                <a:pt x="7" y="20"/>
                              </a:lnTo>
                              <a:lnTo>
                                <a:pt x="10" y="23"/>
                              </a:lnTo>
                              <a:lnTo>
                                <a:pt x="80" y="23"/>
                              </a:lnTo>
                              <a:lnTo>
                                <a:pt x="86" y="23"/>
                              </a:lnTo>
                              <a:lnTo>
                                <a:pt x="90" y="23"/>
                              </a:lnTo>
                              <a:lnTo>
                                <a:pt x="93" y="20"/>
                              </a:lnTo>
                              <a:lnTo>
                                <a:pt x="97" y="20"/>
                              </a:lnTo>
                              <a:lnTo>
                                <a:pt x="97" y="17"/>
                              </a:lnTo>
                              <a:lnTo>
                                <a:pt x="99" y="14"/>
                              </a:lnTo>
                              <a:lnTo>
                                <a:pt x="99" y="12"/>
                              </a:lnTo>
                              <a:lnTo>
                                <a:pt x="99" y="8"/>
                              </a:lnTo>
                              <a:lnTo>
                                <a:pt x="97" y="6"/>
                              </a:lnTo>
                              <a:lnTo>
                                <a:pt x="97" y="3"/>
                              </a:lnTo>
                              <a:lnTo>
                                <a:pt x="93" y="3"/>
                              </a:lnTo>
                              <a:lnTo>
                                <a:pt x="90" y="0"/>
                              </a:lnTo>
                              <a:lnTo>
                                <a:pt x="84"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535" name="Line 415"/>
                        <p:cNvSpPr>
                          <a:spLocks noChangeShapeType="1"/>
                        </p:cNvSpPr>
                        <p:nvPr/>
                      </p:nvSpPr>
                      <p:spPr bwMode="auto">
                        <a:xfrm>
                          <a:off x="3295" y="1392"/>
                          <a:ext cx="1" cy="1"/>
                        </a:xfrm>
                        <a:prstGeom prst="line">
                          <a:avLst/>
                        </a:prstGeom>
                        <a:noFill/>
                        <a:ln w="28575">
                          <a:solidFill>
                            <a:schemeClr val="tx1"/>
                          </a:solidFill>
                          <a:round/>
                          <a:headEnd/>
                          <a:tailEnd/>
                        </a:ln>
                      </p:spPr>
                      <p:txBody>
                        <a:bodyPr/>
                        <a:lstStyle/>
                        <a:p>
                          <a:endParaRPr lang="fr-CA"/>
                        </a:p>
                      </p:txBody>
                    </p:sp>
                    <p:sp>
                      <p:nvSpPr>
                        <p:cNvPr id="122536" name="Freeform 416"/>
                        <p:cNvSpPr>
                          <a:spLocks/>
                        </p:cNvSpPr>
                        <p:nvPr/>
                      </p:nvSpPr>
                      <p:spPr bwMode="auto">
                        <a:xfrm>
                          <a:off x="3295" y="1383"/>
                          <a:ext cx="7" cy="11"/>
                        </a:xfrm>
                        <a:custGeom>
                          <a:avLst/>
                          <a:gdLst>
                            <a:gd name="T0" fmla="*/ 0 w 25"/>
                            <a:gd name="T1" fmla="*/ 0 h 53"/>
                            <a:gd name="T2" fmla="*/ 0 w 25"/>
                            <a:gd name="T3" fmla="*/ 0 h 53"/>
                            <a:gd name="T4" fmla="*/ 0 w 25"/>
                            <a:gd name="T5" fmla="*/ 0 h 53"/>
                            <a:gd name="T6" fmla="*/ 0 w 25"/>
                            <a:gd name="T7" fmla="*/ 0 h 53"/>
                            <a:gd name="T8" fmla="*/ 0 w 25"/>
                            <a:gd name="T9" fmla="*/ 0 h 53"/>
                            <a:gd name="T10" fmla="*/ 0 w 25"/>
                            <a:gd name="T11" fmla="*/ 0 h 53"/>
                            <a:gd name="T12" fmla="*/ 0 w 25"/>
                            <a:gd name="T13" fmla="*/ 0 h 53"/>
                            <a:gd name="T14" fmla="*/ 0 w 25"/>
                            <a:gd name="T15" fmla="*/ 0 h 53"/>
                            <a:gd name="T16" fmla="*/ 0 w 25"/>
                            <a:gd name="T17" fmla="*/ 0 h 53"/>
                            <a:gd name="T18" fmla="*/ 0 w 25"/>
                            <a:gd name="T19" fmla="*/ 0 h 53"/>
                            <a:gd name="T20" fmla="*/ 0 w 25"/>
                            <a:gd name="T21" fmla="*/ 0 h 53"/>
                            <a:gd name="T22" fmla="*/ 0 w 25"/>
                            <a:gd name="T23" fmla="*/ 0 h 53"/>
                            <a:gd name="T24" fmla="*/ 0 w 25"/>
                            <a:gd name="T25" fmla="*/ 0 h 53"/>
                            <a:gd name="T26" fmla="*/ 0 w 25"/>
                            <a:gd name="T27" fmla="*/ 0 h 53"/>
                            <a:gd name="T28" fmla="*/ 0 w 25"/>
                            <a:gd name="T29" fmla="*/ 0 h 53"/>
                            <a:gd name="T30" fmla="*/ 0 w 25"/>
                            <a:gd name="T31" fmla="*/ 0 h 53"/>
                            <a:gd name="T32" fmla="*/ 0 w 25"/>
                            <a:gd name="T33" fmla="*/ 0 h 53"/>
                            <a:gd name="T34" fmla="*/ 0 w 25"/>
                            <a:gd name="T35" fmla="*/ 0 h 53"/>
                            <a:gd name="T36" fmla="*/ 0 w 25"/>
                            <a:gd name="T37" fmla="*/ 0 h 53"/>
                            <a:gd name="T38" fmla="*/ 0 w 25"/>
                            <a:gd name="T39" fmla="*/ 0 h 53"/>
                            <a:gd name="T40" fmla="*/ 0 w 25"/>
                            <a:gd name="T41" fmla="*/ 0 h 53"/>
                            <a:gd name="T42" fmla="*/ 0 w 25"/>
                            <a:gd name="T43" fmla="*/ 0 h 53"/>
                            <a:gd name="T44" fmla="*/ 0 w 25"/>
                            <a:gd name="T45" fmla="*/ 0 h 53"/>
                            <a:gd name="T46" fmla="*/ 0 w 25"/>
                            <a:gd name="T47" fmla="*/ 0 h 53"/>
                            <a:gd name="T48" fmla="*/ 0 w 25"/>
                            <a:gd name="T49" fmla="*/ 0 h 53"/>
                            <a:gd name="T50" fmla="*/ 0 w 25"/>
                            <a:gd name="T51" fmla="*/ 0 h 53"/>
                            <a:gd name="T52" fmla="*/ 0 w 25"/>
                            <a:gd name="T53" fmla="*/ 0 h 53"/>
                            <a:gd name="T54" fmla="*/ 0 w 25"/>
                            <a:gd name="T55" fmla="*/ 0 h 53"/>
                            <a:gd name="T56" fmla="*/ 0 w 25"/>
                            <a:gd name="T57" fmla="*/ 0 h 53"/>
                            <a:gd name="T58" fmla="*/ 0 w 25"/>
                            <a:gd name="T59" fmla="*/ 0 h 53"/>
                            <a:gd name="T60" fmla="*/ 0 w 25"/>
                            <a:gd name="T61" fmla="*/ 0 h 53"/>
                            <a:gd name="T62" fmla="*/ 0 w 25"/>
                            <a:gd name="T63" fmla="*/ 0 h 53"/>
                            <a:gd name="T64" fmla="*/ 0 w 25"/>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53"/>
                            <a:gd name="T101" fmla="*/ 25 w 25"/>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53">
                              <a:moveTo>
                                <a:pt x="0" y="42"/>
                              </a:moveTo>
                              <a:lnTo>
                                <a:pt x="0" y="44"/>
                              </a:lnTo>
                              <a:lnTo>
                                <a:pt x="0" y="47"/>
                              </a:lnTo>
                              <a:lnTo>
                                <a:pt x="3" y="50"/>
                              </a:lnTo>
                              <a:lnTo>
                                <a:pt x="6" y="53"/>
                              </a:lnTo>
                              <a:lnTo>
                                <a:pt x="10" y="53"/>
                              </a:lnTo>
                              <a:lnTo>
                                <a:pt x="12" y="53"/>
                              </a:lnTo>
                              <a:lnTo>
                                <a:pt x="16" y="53"/>
                              </a:lnTo>
                              <a:lnTo>
                                <a:pt x="19" y="50"/>
                              </a:lnTo>
                              <a:lnTo>
                                <a:pt x="23" y="50"/>
                              </a:lnTo>
                              <a:lnTo>
                                <a:pt x="23" y="47"/>
                              </a:lnTo>
                              <a:lnTo>
                                <a:pt x="25" y="44"/>
                              </a:lnTo>
                              <a:lnTo>
                                <a:pt x="25" y="14"/>
                              </a:lnTo>
                              <a:lnTo>
                                <a:pt x="25" y="8"/>
                              </a:lnTo>
                              <a:lnTo>
                                <a:pt x="23" y="4"/>
                              </a:lnTo>
                              <a:lnTo>
                                <a:pt x="23" y="2"/>
                              </a:lnTo>
                              <a:lnTo>
                                <a:pt x="19" y="0"/>
                              </a:lnTo>
                              <a:lnTo>
                                <a:pt x="16" y="0"/>
                              </a:lnTo>
                              <a:lnTo>
                                <a:pt x="12" y="0"/>
                              </a:lnTo>
                              <a:lnTo>
                                <a:pt x="10" y="0"/>
                              </a:lnTo>
                              <a:lnTo>
                                <a:pt x="6" y="0"/>
                              </a:lnTo>
                              <a:lnTo>
                                <a:pt x="3" y="0"/>
                              </a:lnTo>
                              <a:lnTo>
                                <a:pt x="3" y="2"/>
                              </a:lnTo>
                              <a:lnTo>
                                <a:pt x="0" y="2"/>
                              </a:lnTo>
                              <a:lnTo>
                                <a:pt x="0" y="4"/>
                              </a:lnTo>
                              <a:lnTo>
                                <a:pt x="0" y="10"/>
                              </a:lnTo>
                              <a:lnTo>
                                <a:pt x="0" y="42"/>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537" name="Line 417"/>
                        <p:cNvSpPr>
                          <a:spLocks noChangeShapeType="1"/>
                        </p:cNvSpPr>
                        <p:nvPr/>
                      </p:nvSpPr>
                      <p:spPr bwMode="auto">
                        <a:xfrm>
                          <a:off x="3298" y="1383"/>
                          <a:ext cx="1" cy="1"/>
                        </a:xfrm>
                        <a:prstGeom prst="line">
                          <a:avLst/>
                        </a:prstGeom>
                        <a:noFill/>
                        <a:ln w="28575">
                          <a:solidFill>
                            <a:schemeClr val="tx1"/>
                          </a:solidFill>
                          <a:round/>
                          <a:headEnd/>
                          <a:tailEnd/>
                        </a:ln>
                      </p:spPr>
                      <p:txBody>
                        <a:bodyPr/>
                        <a:lstStyle/>
                        <a:p>
                          <a:endParaRPr lang="fr-CA"/>
                        </a:p>
                      </p:txBody>
                    </p:sp>
                    <p:sp>
                      <p:nvSpPr>
                        <p:cNvPr id="122538" name="Freeform 418"/>
                        <p:cNvSpPr>
                          <a:spLocks/>
                        </p:cNvSpPr>
                        <p:nvPr/>
                      </p:nvSpPr>
                      <p:spPr bwMode="auto">
                        <a:xfrm>
                          <a:off x="3295" y="1383"/>
                          <a:ext cx="10" cy="5"/>
                        </a:xfrm>
                        <a:custGeom>
                          <a:avLst/>
                          <a:gdLst>
                            <a:gd name="T0" fmla="*/ 0 w 38"/>
                            <a:gd name="T1" fmla="*/ 0 h 21"/>
                            <a:gd name="T2" fmla="*/ 0 w 38"/>
                            <a:gd name="T3" fmla="*/ 0 h 21"/>
                            <a:gd name="T4" fmla="*/ 0 w 38"/>
                            <a:gd name="T5" fmla="*/ 0 h 21"/>
                            <a:gd name="T6" fmla="*/ 0 w 38"/>
                            <a:gd name="T7" fmla="*/ 0 h 21"/>
                            <a:gd name="T8" fmla="*/ 0 w 38"/>
                            <a:gd name="T9" fmla="*/ 0 h 21"/>
                            <a:gd name="T10" fmla="*/ 0 w 38"/>
                            <a:gd name="T11" fmla="*/ 0 h 21"/>
                            <a:gd name="T12" fmla="*/ 0 w 38"/>
                            <a:gd name="T13" fmla="*/ 0 h 21"/>
                            <a:gd name="T14" fmla="*/ 0 w 38"/>
                            <a:gd name="T15" fmla="*/ 0 h 21"/>
                            <a:gd name="T16" fmla="*/ 0 w 38"/>
                            <a:gd name="T17" fmla="*/ 0 h 21"/>
                            <a:gd name="T18" fmla="*/ 0 w 38"/>
                            <a:gd name="T19" fmla="*/ 0 h 21"/>
                            <a:gd name="T20" fmla="*/ 0 w 38"/>
                            <a:gd name="T21" fmla="*/ 0 h 21"/>
                            <a:gd name="T22" fmla="*/ 0 w 38"/>
                            <a:gd name="T23" fmla="*/ 0 h 21"/>
                            <a:gd name="T24" fmla="*/ 0 w 38"/>
                            <a:gd name="T25" fmla="*/ 0 h 21"/>
                            <a:gd name="T26" fmla="*/ 0 w 38"/>
                            <a:gd name="T27" fmla="*/ 0 h 21"/>
                            <a:gd name="T28" fmla="*/ 0 w 38"/>
                            <a:gd name="T29" fmla="*/ 0 h 21"/>
                            <a:gd name="T30" fmla="*/ 0 w 38"/>
                            <a:gd name="T31" fmla="*/ 0 h 21"/>
                            <a:gd name="T32" fmla="*/ 0 w 38"/>
                            <a:gd name="T33" fmla="*/ 0 h 21"/>
                            <a:gd name="T34" fmla="*/ 0 w 38"/>
                            <a:gd name="T35" fmla="*/ 0 h 21"/>
                            <a:gd name="T36" fmla="*/ 0 w 38"/>
                            <a:gd name="T37" fmla="*/ 0 h 21"/>
                            <a:gd name="T38" fmla="*/ 0 w 38"/>
                            <a:gd name="T39" fmla="*/ 0 h 21"/>
                            <a:gd name="T40" fmla="*/ 0 w 38"/>
                            <a:gd name="T41" fmla="*/ 0 h 21"/>
                            <a:gd name="T42" fmla="*/ 0 w 38"/>
                            <a:gd name="T43" fmla="*/ 0 h 21"/>
                            <a:gd name="T44" fmla="*/ 0 w 38"/>
                            <a:gd name="T45" fmla="*/ 0 h 21"/>
                            <a:gd name="T46" fmla="*/ 0 w 38"/>
                            <a:gd name="T47" fmla="*/ 0 h 21"/>
                            <a:gd name="T48" fmla="*/ 0 w 38"/>
                            <a:gd name="T49" fmla="*/ 0 h 21"/>
                            <a:gd name="T50" fmla="*/ 0 w 38"/>
                            <a:gd name="T51" fmla="*/ 0 h 21"/>
                            <a:gd name="T52" fmla="*/ 0 w 38"/>
                            <a:gd name="T53" fmla="*/ 0 h 21"/>
                            <a:gd name="T54" fmla="*/ 0 w 38"/>
                            <a:gd name="T55" fmla="*/ 0 h 21"/>
                            <a:gd name="T56" fmla="*/ 0 w 38"/>
                            <a:gd name="T57" fmla="*/ 0 h 21"/>
                            <a:gd name="T58" fmla="*/ 0 w 38"/>
                            <a:gd name="T59" fmla="*/ 0 h 21"/>
                            <a:gd name="T60" fmla="*/ 0 w 38"/>
                            <a:gd name="T61" fmla="*/ 0 h 21"/>
                            <a:gd name="T62" fmla="*/ 0 w 38"/>
                            <a:gd name="T63" fmla="*/ 0 h 21"/>
                            <a:gd name="T64" fmla="*/ 0 w 38"/>
                            <a:gd name="T65" fmla="*/ 0 h 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21"/>
                            <a:gd name="T101" fmla="*/ 38 w 38"/>
                            <a:gd name="T102" fmla="*/ 21 h 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21">
                              <a:moveTo>
                                <a:pt x="12" y="0"/>
                              </a:moveTo>
                              <a:lnTo>
                                <a:pt x="10" y="0"/>
                              </a:lnTo>
                              <a:lnTo>
                                <a:pt x="6" y="0"/>
                              </a:lnTo>
                              <a:lnTo>
                                <a:pt x="3" y="0"/>
                              </a:lnTo>
                              <a:lnTo>
                                <a:pt x="3" y="2"/>
                              </a:lnTo>
                              <a:lnTo>
                                <a:pt x="0" y="2"/>
                              </a:lnTo>
                              <a:lnTo>
                                <a:pt x="0" y="4"/>
                              </a:lnTo>
                              <a:lnTo>
                                <a:pt x="0" y="8"/>
                              </a:lnTo>
                              <a:lnTo>
                                <a:pt x="0" y="10"/>
                              </a:lnTo>
                              <a:lnTo>
                                <a:pt x="0" y="14"/>
                              </a:lnTo>
                              <a:lnTo>
                                <a:pt x="0" y="16"/>
                              </a:lnTo>
                              <a:lnTo>
                                <a:pt x="3" y="16"/>
                              </a:lnTo>
                              <a:lnTo>
                                <a:pt x="3" y="19"/>
                              </a:lnTo>
                              <a:lnTo>
                                <a:pt x="6" y="19"/>
                              </a:lnTo>
                              <a:lnTo>
                                <a:pt x="10" y="21"/>
                              </a:lnTo>
                              <a:lnTo>
                                <a:pt x="23" y="21"/>
                              </a:lnTo>
                              <a:lnTo>
                                <a:pt x="29" y="21"/>
                              </a:lnTo>
                              <a:lnTo>
                                <a:pt x="32" y="19"/>
                              </a:lnTo>
                              <a:lnTo>
                                <a:pt x="36" y="16"/>
                              </a:lnTo>
                              <a:lnTo>
                                <a:pt x="38" y="16"/>
                              </a:lnTo>
                              <a:lnTo>
                                <a:pt x="38" y="14"/>
                              </a:lnTo>
                              <a:lnTo>
                                <a:pt x="38" y="10"/>
                              </a:lnTo>
                              <a:lnTo>
                                <a:pt x="38" y="8"/>
                              </a:lnTo>
                              <a:lnTo>
                                <a:pt x="38" y="4"/>
                              </a:lnTo>
                              <a:lnTo>
                                <a:pt x="38" y="2"/>
                              </a:lnTo>
                              <a:lnTo>
                                <a:pt x="36" y="2"/>
                              </a:lnTo>
                              <a:lnTo>
                                <a:pt x="32" y="0"/>
                              </a:lnTo>
                              <a:lnTo>
                                <a:pt x="25"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539" name="Line 419"/>
                        <p:cNvSpPr>
                          <a:spLocks noChangeShapeType="1"/>
                        </p:cNvSpPr>
                        <p:nvPr/>
                      </p:nvSpPr>
                      <p:spPr bwMode="auto">
                        <a:xfrm>
                          <a:off x="3298" y="1385"/>
                          <a:ext cx="1" cy="1"/>
                        </a:xfrm>
                        <a:prstGeom prst="line">
                          <a:avLst/>
                        </a:prstGeom>
                        <a:noFill/>
                        <a:ln w="28575">
                          <a:solidFill>
                            <a:schemeClr val="tx1"/>
                          </a:solidFill>
                          <a:round/>
                          <a:headEnd/>
                          <a:tailEnd/>
                        </a:ln>
                      </p:spPr>
                      <p:txBody>
                        <a:bodyPr/>
                        <a:lstStyle/>
                        <a:p>
                          <a:endParaRPr lang="fr-CA"/>
                        </a:p>
                      </p:txBody>
                    </p:sp>
                    <p:sp>
                      <p:nvSpPr>
                        <p:cNvPr id="122540" name="Freeform 420"/>
                        <p:cNvSpPr>
                          <a:spLocks/>
                        </p:cNvSpPr>
                        <p:nvPr/>
                      </p:nvSpPr>
                      <p:spPr bwMode="auto">
                        <a:xfrm>
                          <a:off x="3298" y="1380"/>
                          <a:ext cx="7" cy="8"/>
                        </a:xfrm>
                        <a:custGeom>
                          <a:avLst/>
                          <a:gdLst>
                            <a:gd name="T0" fmla="*/ 0 w 26"/>
                            <a:gd name="T1" fmla="*/ 0 h 38"/>
                            <a:gd name="T2" fmla="*/ 0 w 26"/>
                            <a:gd name="T3" fmla="*/ 0 h 38"/>
                            <a:gd name="T4" fmla="*/ 0 w 26"/>
                            <a:gd name="T5" fmla="*/ 0 h 38"/>
                            <a:gd name="T6" fmla="*/ 0 w 26"/>
                            <a:gd name="T7" fmla="*/ 0 h 38"/>
                            <a:gd name="T8" fmla="*/ 0 w 26"/>
                            <a:gd name="T9" fmla="*/ 0 h 38"/>
                            <a:gd name="T10" fmla="*/ 0 w 26"/>
                            <a:gd name="T11" fmla="*/ 0 h 38"/>
                            <a:gd name="T12" fmla="*/ 0 w 26"/>
                            <a:gd name="T13" fmla="*/ 0 h 38"/>
                            <a:gd name="T14" fmla="*/ 0 w 26"/>
                            <a:gd name="T15" fmla="*/ 0 h 38"/>
                            <a:gd name="T16" fmla="*/ 0 w 26"/>
                            <a:gd name="T17" fmla="*/ 0 h 38"/>
                            <a:gd name="T18" fmla="*/ 0 w 26"/>
                            <a:gd name="T19" fmla="*/ 0 h 38"/>
                            <a:gd name="T20" fmla="*/ 0 w 26"/>
                            <a:gd name="T21" fmla="*/ 0 h 38"/>
                            <a:gd name="T22" fmla="*/ 0 w 26"/>
                            <a:gd name="T23" fmla="*/ 0 h 38"/>
                            <a:gd name="T24" fmla="*/ 0 w 26"/>
                            <a:gd name="T25" fmla="*/ 0 h 38"/>
                            <a:gd name="T26" fmla="*/ 0 w 26"/>
                            <a:gd name="T27" fmla="*/ 0 h 38"/>
                            <a:gd name="T28" fmla="*/ 0 w 26"/>
                            <a:gd name="T29" fmla="*/ 0 h 38"/>
                            <a:gd name="T30" fmla="*/ 0 w 26"/>
                            <a:gd name="T31" fmla="*/ 0 h 38"/>
                            <a:gd name="T32" fmla="*/ 0 w 26"/>
                            <a:gd name="T33" fmla="*/ 0 h 38"/>
                            <a:gd name="T34" fmla="*/ 0 w 26"/>
                            <a:gd name="T35" fmla="*/ 0 h 38"/>
                            <a:gd name="T36" fmla="*/ 0 w 26"/>
                            <a:gd name="T37" fmla="*/ 0 h 38"/>
                            <a:gd name="T38" fmla="*/ 0 w 26"/>
                            <a:gd name="T39" fmla="*/ 0 h 38"/>
                            <a:gd name="T40" fmla="*/ 0 w 26"/>
                            <a:gd name="T41" fmla="*/ 0 h 38"/>
                            <a:gd name="T42" fmla="*/ 0 w 26"/>
                            <a:gd name="T43" fmla="*/ 0 h 38"/>
                            <a:gd name="T44" fmla="*/ 0 w 26"/>
                            <a:gd name="T45" fmla="*/ 0 h 38"/>
                            <a:gd name="T46" fmla="*/ 0 w 26"/>
                            <a:gd name="T47" fmla="*/ 0 h 38"/>
                            <a:gd name="T48" fmla="*/ 0 w 26"/>
                            <a:gd name="T49" fmla="*/ 0 h 38"/>
                            <a:gd name="T50" fmla="*/ 0 w 26"/>
                            <a:gd name="T51" fmla="*/ 0 h 38"/>
                            <a:gd name="T52" fmla="*/ 0 w 26"/>
                            <a:gd name="T53" fmla="*/ 0 h 38"/>
                            <a:gd name="T54" fmla="*/ 0 w 26"/>
                            <a:gd name="T55" fmla="*/ 0 h 38"/>
                            <a:gd name="T56" fmla="*/ 0 w 26"/>
                            <a:gd name="T57" fmla="*/ 0 h 38"/>
                            <a:gd name="T58" fmla="*/ 0 w 26"/>
                            <a:gd name="T59" fmla="*/ 0 h 38"/>
                            <a:gd name="T60" fmla="*/ 0 w 26"/>
                            <a:gd name="T61" fmla="*/ 0 h 38"/>
                            <a:gd name="T62" fmla="*/ 0 w 26"/>
                            <a:gd name="T63" fmla="*/ 0 h 38"/>
                            <a:gd name="T64" fmla="*/ 0 w 26"/>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8"/>
                            <a:gd name="T101" fmla="*/ 26 w 26"/>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8">
                              <a:moveTo>
                                <a:pt x="0" y="27"/>
                              </a:moveTo>
                              <a:lnTo>
                                <a:pt x="0" y="27"/>
                              </a:lnTo>
                              <a:lnTo>
                                <a:pt x="4" y="31"/>
                              </a:lnTo>
                              <a:lnTo>
                                <a:pt x="4" y="33"/>
                              </a:lnTo>
                              <a:lnTo>
                                <a:pt x="7" y="36"/>
                              </a:lnTo>
                              <a:lnTo>
                                <a:pt x="11" y="36"/>
                              </a:lnTo>
                              <a:lnTo>
                                <a:pt x="11" y="38"/>
                              </a:lnTo>
                              <a:lnTo>
                                <a:pt x="13" y="38"/>
                              </a:lnTo>
                              <a:lnTo>
                                <a:pt x="17" y="38"/>
                              </a:lnTo>
                              <a:lnTo>
                                <a:pt x="20" y="36"/>
                              </a:lnTo>
                              <a:lnTo>
                                <a:pt x="24" y="33"/>
                              </a:lnTo>
                              <a:lnTo>
                                <a:pt x="26" y="33"/>
                              </a:lnTo>
                              <a:lnTo>
                                <a:pt x="26" y="31"/>
                              </a:lnTo>
                              <a:lnTo>
                                <a:pt x="26" y="27"/>
                              </a:lnTo>
                              <a:lnTo>
                                <a:pt x="26" y="14"/>
                              </a:lnTo>
                              <a:lnTo>
                                <a:pt x="26" y="8"/>
                              </a:lnTo>
                              <a:lnTo>
                                <a:pt x="26" y="6"/>
                              </a:lnTo>
                              <a:lnTo>
                                <a:pt x="24" y="2"/>
                              </a:lnTo>
                              <a:lnTo>
                                <a:pt x="20" y="2"/>
                              </a:lnTo>
                              <a:lnTo>
                                <a:pt x="20" y="0"/>
                              </a:lnTo>
                              <a:lnTo>
                                <a:pt x="17" y="0"/>
                              </a:lnTo>
                              <a:lnTo>
                                <a:pt x="13" y="0"/>
                              </a:lnTo>
                              <a:lnTo>
                                <a:pt x="11" y="0"/>
                              </a:lnTo>
                              <a:lnTo>
                                <a:pt x="7" y="2"/>
                              </a:lnTo>
                              <a:lnTo>
                                <a:pt x="4" y="2"/>
                              </a:lnTo>
                              <a:lnTo>
                                <a:pt x="4" y="6"/>
                              </a:lnTo>
                              <a:lnTo>
                                <a:pt x="0" y="14"/>
                              </a:lnTo>
                              <a:lnTo>
                                <a:pt x="0" y="27"/>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541" name="Line 421"/>
                        <p:cNvSpPr>
                          <a:spLocks noChangeShapeType="1"/>
                        </p:cNvSpPr>
                        <p:nvPr/>
                      </p:nvSpPr>
                      <p:spPr bwMode="auto">
                        <a:xfrm>
                          <a:off x="3302" y="1380"/>
                          <a:ext cx="1" cy="1"/>
                        </a:xfrm>
                        <a:prstGeom prst="line">
                          <a:avLst/>
                        </a:prstGeom>
                        <a:noFill/>
                        <a:ln w="28575">
                          <a:solidFill>
                            <a:schemeClr val="tx1"/>
                          </a:solidFill>
                          <a:round/>
                          <a:headEnd/>
                          <a:tailEnd/>
                        </a:ln>
                      </p:spPr>
                      <p:txBody>
                        <a:bodyPr/>
                        <a:lstStyle/>
                        <a:p>
                          <a:endParaRPr lang="fr-CA"/>
                        </a:p>
                      </p:txBody>
                    </p:sp>
                    <p:sp>
                      <p:nvSpPr>
                        <p:cNvPr id="122542" name="Freeform 422"/>
                        <p:cNvSpPr>
                          <a:spLocks/>
                        </p:cNvSpPr>
                        <p:nvPr/>
                      </p:nvSpPr>
                      <p:spPr bwMode="auto">
                        <a:xfrm>
                          <a:off x="3298" y="1380"/>
                          <a:ext cx="14" cy="4"/>
                        </a:xfrm>
                        <a:custGeom>
                          <a:avLst/>
                          <a:gdLst>
                            <a:gd name="T0" fmla="*/ 0 w 56"/>
                            <a:gd name="T1" fmla="*/ 0 h 21"/>
                            <a:gd name="T2" fmla="*/ 0 w 56"/>
                            <a:gd name="T3" fmla="*/ 0 h 21"/>
                            <a:gd name="T4" fmla="*/ 0 w 56"/>
                            <a:gd name="T5" fmla="*/ 0 h 21"/>
                            <a:gd name="T6" fmla="*/ 0 w 56"/>
                            <a:gd name="T7" fmla="*/ 0 h 21"/>
                            <a:gd name="T8" fmla="*/ 0 w 56"/>
                            <a:gd name="T9" fmla="*/ 0 h 21"/>
                            <a:gd name="T10" fmla="*/ 0 w 56"/>
                            <a:gd name="T11" fmla="*/ 0 h 21"/>
                            <a:gd name="T12" fmla="*/ 0 w 56"/>
                            <a:gd name="T13" fmla="*/ 0 h 21"/>
                            <a:gd name="T14" fmla="*/ 0 w 56"/>
                            <a:gd name="T15" fmla="*/ 0 h 21"/>
                            <a:gd name="T16" fmla="*/ 0 w 56"/>
                            <a:gd name="T17" fmla="*/ 0 h 21"/>
                            <a:gd name="T18" fmla="*/ 0 w 56"/>
                            <a:gd name="T19" fmla="*/ 0 h 21"/>
                            <a:gd name="T20" fmla="*/ 0 w 56"/>
                            <a:gd name="T21" fmla="*/ 0 h 21"/>
                            <a:gd name="T22" fmla="*/ 0 w 56"/>
                            <a:gd name="T23" fmla="*/ 0 h 21"/>
                            <a:gd name="T24" fmla="*/ 0 w 56"/>
                            <a:gd name="T25" fmla="*/ 0 h 21"/>
                            <a:gd name="T26" fmla="*/ 0 w 56"/>
                            <a:gd name="T27" fmla="*/ 0 h 21"/>
                            <a:gd name="T28" fmla="*/ 0 w 56"/>
                            <a:gd name="T29" fmla="*/ 0 h 21"/>
                            <a:gd name="T30" fmla="*/ 0 w 56"/>
                            <a:gd name="T31" fmla="*/ 0 h 21"/>
                            <a:gd name="T32" fmla="*/ 0 w 56"/>
                            <a:gd name="T33" fmla="*/ 0 h 21"/>
                            <a:gd name="T34" fmla="*/ 0 w 56"/>
                            <a:gd name="T35" fmla="*/ 0 h 21"/>
                            <a:gd name="T36" fmla="*/ 0 w 56"/>
                            <a:gd name="T37" fmla="*/ 0 h 21"/>
                            <a:gd name="T38" fmla="*/ 0 w 56"/>
                            <a:gd name="T39" fmla="*/ 0 h 21"/>
                            <a:gd name="T40" fmla="*/ 0 w 56"/>
                            <a:gd name="T41" fmla="*/ 0 h 21"/>
                            <a:gd name="T42" fmla="*/ 0 w 56"/>
                            <a:gd name="T43" fmla="*/ 0 h 21"/>
                            <a:gd name="T44" fmla="*/ 0 w 56"/>
                            <a:gd name="T45" fmla="*/ 0 h 21"/>
                            <a:gd name="T46" fmla="*/ 0 w 56"/>
                            <a:gd name="T47" fmla="*/ 0 h 21"/>
                            <a:gd name="T48" fmla="*/ 0 w 56"/>
                            <a:gd name="T49" fmla="*/ 0 h 21"/>
                            <a:gd name="T50" fmla="*/ 0 w 56"/>
                            <a:gd name="T51" fmla="*/ 0 h 21"/>
                            <a:gd name="T52" fmla="*/ 0 w 56"/>
                            <a:gd name="T53" fmla="*/ 0 h 21"/>
                            <a:gd name="T54" fmla="*/ 0 w 56"/>
                            <a:gd name="T55" fmla="*/ 0 h 21"/>
                            <a:gd name="T56" fmla="*/ 0 w 56"/>
                            <a:gd name="T57" fmla="*/ 0 h 21"/>
                            <a:gd name="T58" fmla="*/ 0 w 56"/>
                            <a:gd name="T59" fmla="*/ 0 h 21"/>
                            <a:gd name="T60" fmla="*/ 0 w 56"/>
                            <a:gd name="T61" fmla="*/ 0 h 21"/>
                            <a:gd name="T62" fmla="*/ 0 w 56"/>
                            <a:gd name="T63" fmla="*/ 0 h 21"/>
                            <a:gd name="T64" fmla="*/ 0 w 56"/>
                            <a:gd name="T65" fmla="*/ 0 h 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6"/>
                            <a:gd name="T100" fmla="*/ 0 h 21"/>
                            <a:gd name="T101" fmla="*/ 56 w 56"/>
                            <a:gd name="T102" fmla="*/ 21 h 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6" h="21">
                              <a:moveTo>
                                <a:pt x="13" y="0"/>
                              </a:moveTo>
                              <a:lnTo>
                                <a:pt x="11" y="0"/>
                              </a:lnTo>
                              <a:lnTo>
                                <a:pt x="7" y="2"/>
                              </a:lnTo>
                              <a:lnTo>
                                <a:pt x="4" y="2"/>
                              </a:lnTo>
                              <a:lnTo>
                                <a:pt x="4" y="6"/>
                              </a:lnTo>
                              <a:lnTo>
                                <a:pt x="0" y="8"/>
                              </a:lnTo>
                              <a:lnTo>
                                <a:pt x="0" y="11"/>
                              </a:lnTo>
                              <a:lnTo>
                                <a:pt x="0" y="14"/>
                              </a:lnTo>
                              <a:lnTo>
                                <a:pt x="4" y="14"/>
                              </a:lnTo>
                              <a:lnTo>
                                <a:pt x="4" y="17"/>
                              </a:lnTo>
                              <a:lnTo>
                                <a:pt x="4" y="19"/>
                              </a:lnTo>
                              <a:lnTo>
                                <a:pt x="7" y="19"/>
                              </a:lnTo>
                              <a:lnTo>
                                <a:pt x="11" y="21"/>
                              </a:lnTo>
                              <a:lnTo>
                                <a:pt x="39" y="21"/>
                              </a:lnTo>
                              <a:lnTo>
                                <a:pt x="46" y="21"/>
                              </a:lnTo>
                              <a:lnTo>
                                <a:pt x="49" y="21"/>
                              </a:lnTo>
                              <a:lnTo>
                                <a:pt x="49" y="19"/>
                              </a:lnTo>
                              <a:lnTo>
                                <a:pt x="52" y="19"/>
                              </a:lnTo>
                              <a:lnTo>
                                <a:pt x="56" y="17"/>
                              </a:lnTo>
                              <a:lnTo>
                                <a:pt x="56" y="14"/>
                              </a:lnTo>
                              <a:lnTo>
                                <a:pt x="56" y="11"/>
                              </a:lnTo>
                              <a:lnTo>
                                <a:pt x="56" y="8"/>
                              </a:lnTo>
                              <a:lnTo>
                                <a:pt x="56" y="6"/>
                              </a:lnTo>
                              <a:lnTo>
                                <a:pt x="52" y="2"/>
                              </a:lnTo>
                              <a:lnTo>
                                <a:pt x="49" y="2"/>
                              </a:lnTo>
                              <a:lnTo>
                                <a:pt x="49" y="0"/>
                              </a:lnTo>
                              <a:lnTo>
                                <a:pt x="43"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543" name="Line 423"/>
                        <p:cNvSpPr>
                          <a:spLocks noChangeShapeType="1"/>
                        </p:cNvSpPr>
                        <p:nvPr/>
                      </p:nvSpPr>
                      <p:spPr bwMode="auto">
                        <a:xfrm>
                          <a:off x="3306" y="1382"/>
                          <a:ext cx="1" cy="1"/>
                        </a:xfrm>
                        <a:prstGeom prst="line">
                          <a:avLst/>
                        </a:prstGeom>
                        <a:noFill/>
                        <a:ln w="28575">
                          <a:solidFill>
                            <a:schemeClr val="tx1"/>
                          </a:solidFill>
                          <a:round/>
                          <a:headEnd/>
                          <a:tailEnd/>
                        </a:ln>
                      </p:spPr>
                      <p:txBody>
                        <a:bodyPr/>
                        <a:lstStyle/>
                        <a:p>
                          <a:endParaRPr lang="fr-CA"/>
                        </a:p>
                      </p:txBody>
                    </p:sp>
                    <p:sp>
                      <p:nvSpPr>
                        <p:cNvPr id="122544" name="Freeform 424"/>
                        <p:cNvSpPr>
                          <a:spLocks/>
                        </p:cNvSpPr>
                        <p:nvPr/>
                      </p:nvSpPr>
                      <p:spPr bwMode="auto">
                        <a:xfrm>
                          <a:off x="3306" y="1374"/>
                          <a:ext cx="6" cy="10"/>
                        </a:xfrm>
                        <a:custGeom>
                          <a:avLst/>
                          <a:gdLst>
                            <a:gd name="T0" fmla="*/ 0 w 26"/>
                            <a:gd name="T1" fmla="*/ 0 h 52"/>
                            <a:gd name="T2" fmla="*/ 0 w 26"/>
                            <a:gd name="T3" fmla="*/ 0 h 52"/>
                            <a:gd name="T4" fmla="*/ 0 w 26"/>
                            <a:gd name="T5" fmla="*/ 0 h 52"/>
                            <a:gd name="T6" fmla="*/ 0 w 26"/>
                            <a:gd name="T7" fmla="*/ 0 h 52"/>
                            <a:gd name="T8" fmla="*/ 0 w 26"/>
                            <a:gd name="T9" fmla="*/ 0 h 52"/>
                            <a:gd name="T10" fmla="*/ 0 w 26"/>
                            <a:gd name="T11" fmla="*/ 0 h 52"/>
                            <a:gd name="T12" fmla="*/ 0 w 26"/>
                            <a:gd name="T13" fmla="*/ 0 h 52"/>
                            <a:gd name="T14" fmla="*/ 0 w 26"/>
                            <a:gd name="T15" fmla="*/ 0 h 52"/>
                            <a:gd name="T16" fmla="*/ 0 w 26"/>
                            <a:gd name="T17" fmla="*/ 0 h 52"/>
                            <a:gd name="T18" fmla="*/ 0 w 26"/>
                            <a:gd name="T19" fmla="*/ 0 h 52"/>
                            <a:gd name="T20" fmla="*/ 0 w 26"/>
                            <a:gd name="T21" fmla="*/ 0 h 52"/>
                            <a:gd name="T22" fmla="*/ 0 w 26"/>
                            <a:gd name="T23" fmla="*/ 0 h 52"/>
                            <a:gd name="T24" fmla="*/ 0 w 26"/>
                            <a:gd name="T25" fmla="*/ 0 h 52"/>
                            <a:gd name="T26" fmla="*/ 0 w 26"/>
                            <a:gd name="T27" fmla="*/ 0 h 52"/>
                            <a:gd name="T28" fmla="*/ 0 w 26"/>
                            <a:gd name="T29" fmla="*/ 0 h 52"/>
                            <a:gd name="T30" fmla="*/ 0 w 26"/>
                            <a:gd name="T31" fmla="*/ 0 h 52"/>
                            <a:gd name="T32" fmla="*/ 0 w 26"/>
                            <a:gd name="T33" fmla="*/ 0 h 52"/>
                            <a:gd name="T34" fmla="*/ 0 w 26"/>
                            <a:gd name="T35" fmla="*/ 0 h 52"/>
                            <a:gd name="T36" fmla="*/ 0 w 26"/>
                            <a:gd name="T37" fmla="*/ 0 h 52"/>
                            <a:gd name="T38" fmla="*/ 0 w 26"/>
                            <a:gd name="T39" fmla="*/ 0 h 52"/>
                            <a:gd name="T40" fmla="*/ 0 w 26"/>
                            <a:gd name="T41" fmla="*/ 0 h 52"/>
                            <a:gd name="T42" fmla="*/ 0 w 26"/>
                            <a:gd name="T43" fmla="*/ 0 h 52"/>
                            <a:gd name="T44" fmla="*/ 0 w 26"/>
                            <a:gd name="T45" fmla="*/ 0 h 52"/>
                            <a:gd name="T46" fmla="*/ 0 w 26"/>
                            <a:gd name="T47" fmla="*/ 0 h 52"/>
                            <a:gd name="T48" fmla="*/ 0 w 26"/>
                            <a:gd name="T49" fmla="*/ 0 h 52"/>
                            <a:gd name="T50" fmla="*/ 0 w 26"/>
                            <a:gd name="T51" fmla="*/ 0 h 52"/>
                            <a:gd name="T52" fmla="*/ 0 w 26"/>
                            <a:gd name="T53" fmla="*/ 0 h 52"/>
                            <a:gd name="T54" fmla="*/ 0 w 26"/>
                            <a:gd name="T55" fmla="*/ 0 h 52"/>
                            <a:gd name="T56" fmla="*/ 0 w 26"/>
                            <a:gd name="T57" fmla="*/ 0 h 52"/>
                            <a:gd name="T58" fmla="*/ 0 w 26"/>
                            <a:gd name="T59" fmla="*/ 0 h 52"/>
                            <a:gd name="T60" fmla="*/ 0 w 26"/>
                            <a:gd name="T61" fmla="*/ 0 h 52"/>
                            <a:gd name="T62" fmla="*/ 0 w 26"/>
                            <a:gd name="T63" fmla="*/ 0 h 52"/>
                            <a:gd name="T64" fmla="*/ 0 w 26"/>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2"/>
                            <a:gd name="T101" fmla="*/ 26 w 26"/>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2">
                              <a:moveTo>
                                <a:pt x="0" y="42"/>
                              </a:moveTo>
                              <a:lnTo>
                                <a:pt x="0" y="45"/>
                              </a:lnTo>
                              <a:lnTo>
                                <a:pt x="3" y="45"/>
                              </a:lnTo>
                              <a:lnTo>
                                <a:pt x="3" y="48"/>
                              </a:lnTo>
                              <a:lnTo>
                                <a:pt x="3" y="50"/>
                              </a:lnTo>
                              <a:lnTo>
                                <a:pt x="7" y="50"/>
                              </a:lnTo>
                              <a:lnTo>
                                <a:pt x="9" y="52"/>
                              </a:lnTo>
                              <a:lnTo>
                                <a:pt x="13" y="52"/>
                              </a:lnTo>
                              <a:lnTo>
                                <a:pt x="16" y="52"/>
                              </a:lnTo>
                              <a:lnTo>
                                <a:pt x="19" y="52"/>
                              </a:lnTo>
                              <a:lnTo>
                                <a:pt x="19" y="50"/>
                              </a:lnTo>
                              <a:lnTo>
                                <a:pt x="22" y="50"/>
                              </a:lnTo>
                              <a:lnTo>
                                <a:pt x="26" y="48"/>
                              </a:lnTo>
                              <a:lnTo>
                                <a:pt x="26" y="45"/>
                              </a:lnTo>
                              <a:lnTo>
                                <a:pt x="26" y="14"/>
                              </a:lnTo>
                              <a:lnTo>
                                <a:pt x="26" y="9"/>
                              </a:lnTo>
                              <a:lnTo>
                                <a:pt x="26" y="5"/>
                              </a:lnTo>
                              <a:lnTo>
                                <a:pt x="26" y="3"/>
                              </a:lnTo>
                              <a:lnTo>
                                <a:pt x="22" y="3"/>
                              </a:lnTo>
                              <a:lnTo>
                                <a:pt x="19" y="0"/>
                              </a:lnTo>
                              <a:lnTo>
                                <a:pt x="16" y="0"/>
                              </a:lnTo>
                              <a:lnTo>
                                <a:pt x="13" y="0"/>
                              </a:lnTo>
                              <a:lnTo>
                                <a:pt x="9" y="0"/>
                              </a:lnTo>
                              <a:lnTo>
                                <a:pt x="7" y="0"/>
                              </a:lnTo>
                              <a:lnTo>
                                <a:pt x="3" y="3"/>
                              </a:lnTo>
                              <a:lnTo>
                                <a:pt x="3" y="5"/>
                              </a:lnTo>
                              <a:lnTo>
                                <a:pt x="0" y="11"/>
                              </a:lnTo>
                              <a:lnTo>
                                <a:pt x="0" y="42"/>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545" name="Line 425"/>
                        <p:cNvSpPr>
                          <a:spLocks noChangeShapeType="1"/>
                        </p:cNvSpPr>
                        <p:nvPr/>
                      </p:nvSpPr>
                      <p:spPr bwMode="auto">
                        <a:xfrm>
                          <a:off x="3309" y="1374"/>
                          <a:ext cx="1" cy="1"/>
                        </a:xfrm>
                        <a:prstGeom prst="line">
                          <a:avLst/>
                        </a:prstGeom>
                        <a:noFill/>
                        <a:ln w="28575">
                          <a:solidFill>
                            <a:schemeClr val="tx1"/>
                          </a:solidFill>
                          <a:round/>
                          <a:headEnd/>
                          <a:tailEnd/>
                        </a:ln>
                      </p:spPr>
                      <p:txBody>
                        <a:bodyPr/>
                        <a:lstStyle/>
                        <a:p>
                          <a:endParaRPr lang="fr-CA"/>
                        </a:p>
                      </p:txBody>
                    </p:sp>
                    <p:sp>
                      <p:nvSpPr>
                        <p:cNvPr id="122546" name="Freeform 426"/>
                        <p:cNvSpPr>
                          <a:spLocks/>
                        </p:cNvSpPr>
                        <p:nvPr/>
                      </p:nvSpPr>
                      <p:spPr bwMode="auto">
                        <a:xfrm>
                          <a:off x="3306" y="1374"/>
                          <a:ext cx="10" cy="4"/>
                        </a:xfrm>
                        <a:custGeom>
                          <a:avLst/>
                          <a:gdLst>
                            <a:gd name="T0" fmla="*/ 0 w 41"/>
                            <a:gd name="T1" fmla="*/ 0 h 20"/>
                            <a:gd name="T2" fmla="*/ 0 w 41"/>
                            <a:gd name="T3" fmla="*/ 0 h 20"/>
                            <a:gd name="T4" fmla="*/ 0 w 41"/>
                            <a:gd name="T5" fmla="*/ 0 h 20"/>
                            <a:gd name="T6" fmla="*/ 0 w 41"/>
                            <a:gd name="T7" fmla="*/ 0 h 20"/>
                            <a:gd name="T8" fmla="*/ 0 w 41"/>
                            <a:gd name="T9" fmla="*/ 0 h 20"/>
                            <a:gd name="T10" fmla="*/ 0 w 41"/>
                            <a:gd name="T11" fmla="*/ 0 h 20"/>
                            <a:gd name="T12" fmla="*/ 0 w 41"/>
                            <a:gd name="T13" fmla="*/ 0 h 20"/>
                            <a:gd name="T14" fmla="*/ 0 w 41"/>
                            <a:gd name="T15" fmla="*/ 0 h 20"/>
                            <a:gd name="T16" fmla="*/ 0 w 41"/>
                            <a:gd name="T17" fmla="*/ 0 h 20"/>
                            <a:gd name="T18" fmla="*/ 0 w 41"/>
                            <a:gd name="T19" fmla="*/ 0 h 20"/>
                            <a:gd name="T20" fmla="*/ 0 w 41"/>
                            <a:gd name="T21" fmla="*/ 0 h 20"/>
                            <a:gd name="T22" fmla="*/ 0 w 41"/>
                            <a:gd name="T23" fmla="*/ 0 h 20"/>
                            <a:gd name="T24" fmla="*/ 0 w 41"/>
                            <a:gd name="T25" fmla="*/ 0 h 20"/>
                            <a:gd name="T26" fmla="*/ 0 w 41"/>
                            <a:gd name="T27" fmla="*/ 0 h 20"/>
                            <a:gd name="T28" fmla="*/ 0 w 41"/>
                            <a:gd name="T29" fmla="*/ 0 h 20"/>
                            <a:gd name="T30" fmla="*/ 0 w 41"/>
                            <a:gd name="T31" fmla="*/ 0 h 20"/>
                            <a:gd name="T32" fmla="*/ 0 w 41"/>
                            <a:gd name="T33" fmla="*/ 0 h 20"/>
                            <a:gd name="T34" fmla="*/ 0 w 41"/>
                            <a:gd name="T35" fmla="*/ 0 h 20"/>
                            <a:gd name="T36" fmla="*/ 0 w 41"/>
                            <a:gd name="T37" fmla="*/ 0 h 20"/>
                            <a:gd name="T38" fmla="*/ 0 w 41"/>
                            <a:gd name="T39" fmla="*/ 0 h 20"/>
                            <a:gd name="T40" fmla="*/ 0 w 41"/>
                            <a:gd name="T41" fmla="*/ 0 h 20"/>
                            <a:gd name="T42" fmla="*/ 0 w 41"/>
                            <a:gd name="T43" fmla="*/ 0 h 20"/>
                            <a:gd name="T44" fmla="*/ 0 w 41"/>
                            <a:gd name="T45" fmla="*/ 0 h 20"/>
                            <a:gd name="T46" fmla="*/ 0 w 41"/>
                            <a:gd name="T47" fmla="*/ 0 h 20"/>
                            <a:gd name="T48" fmla="*/ 0 w 41"/>
                            <a:gd name="T49" fmla="*/ 0 h 20"/>
                            <a:gd name="T50" fmla="*/ 0 w 41"/>
                            <a:gd name="T51" fmla="*/ 0 h 20"/>
                            <a:gd name="T52" fmla="*/ 0 w 41"/>
                            <a:gd name="T53" fmla="*/ 0 h 20"/>
                            <a:gd name="T54" fmla="*/ 0 w 41"/>
                            <a:gd name="T55" fmla="*/ 0 h 20"/>
                            <a:gd name="T56" fmla="*/ 0 w 41"/>
                            <a:gd name="T57" fmla="*/ 0 h 20"/>
                            <a:gd name="T58" fmla="*/ 0 w 41"/>
                            <a:gd name="T59" fmla="*/ 0 h 20"/>
                            <a:gd name="T60" fmla="*/ 0 w 41"/>
                            <a:gd name="T61" fmla="*/ 0 h 20"/>
                            <a:gd name="T62" fmla="*/ 0 w 41"/>
                            <a:gd name="T63" fmla="*/ 0 h 20"/>
                            <a:gd name="T64" fmla="*/ 0 w 41"/>
                            <a:gd name="T65" fmla="*/ 0 h 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0"/>
                            <a:gd name="T101" fmla="*/ 41 w 41"/>
                            <a:gd name="T102" fmla="*/ 20 h 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0">
                              <a:moveTo>
                                <a:pt x="13" y="0"/>
                              </a:moveTo>
                              <a:lnTo>
                                <a:pt x="9" y="0"/>
                              </a:lnTo>
                              <a:lnTo>
                                <a:pt x="7" y="0"/>
                              </a:lnTo>
                              <a:lnTo>
                                <a:pt x="3" y="3"/>
                              </a:lnTo>
                              <a:lnTo>
                                <a:pt x="3" y="5"/>
                              </a:lnTo>
                              <a:lnTo>
                                <a:pt x="0" y="9"/>
                              </a:lnTo>
                              <a:lnTo>
                                <a:pt x="0" y="11"/>
                              </a:lnTo>
                              <a:lnTo>
                                <a:pt x="3" y="14"/>
                              </a:lnTo>
                              <a:lnTo>
                                <a:pt x="3" y="16"/>
                              </a:lnTo>
                              <a:lnTo>
                                <a:pt x="7" y="20"/>
                              </a:lnTo>
                              <a:lnTo>
                                <a:pt x="9" y="20"/>
                              </a:lnTo>
                              <a:lnTo>
                                <a:pt x="22" y="20"/>
                              </a:lnTo>
                              <a:lnTo>
                                <a:pt x="32" y="20"/>
                              </a:lnTo>
                              <a:lnTo>
                                <a:pt x="35" y="20"/>
                              </a:lnTo>
                              <a:lnTo>
                                <a:pt x="38" y="16"/>
                              </a:lnTo>
                              <a:lnTo>
                                <a:pt x="38" y="14"/>
                              </a:lnTo>
                              <a:lnTo>
                                <a:pt x="41" y="11"/>
                              </a:lnTo>
                              <a:lnTo>
                                <a:pt x="41" y="9"/>
                              </a:lnTo>
                              <a:lnTo>
                                <a:pt x="38" y="5"/>
                              </a:lnTo>
                              <a:lnTo>
                                <a:pt x="38" y="3"/>
                              </a:lnTo>
                              <a:lnTo>
                                <a:pt x="35" y="0"/>
                              </a:lnTo>
                              <a:lnTo>
                                <a:pt x="32"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547" name="Line 427"/>
                        <p:cNvSpPr>
                          <a:spLocks noChangeShapeType="1"/>
                        </p:cNvSpPr>
                        <p:nvPr/>
                      </p:nvSpPr>
                      <p:spPr bwMode="auto">
                        <a:xfrm>
                          <a:off x="3310" y="1376"/>
                          <a:ext cx="1" cy="1"/>
                        </a:xfrm>
                        <a:prstGeom prst="line">
                          <a:avLst/>
                        </a:prstGeom>
                        <a:noFill/>
                        <a:ln w="28575">
                          <a:solidFill>
                            <a:schemeClr val="tx1"/>
                          </a:solidFill>
                          <a:round/>
                          <a:headEnd/>
                          <a:tailEnd/>
                        </a:ln>
                      </p:spPr>
                      <p:txBody>
                        <a:bodyPr/>
                        <a:lstStyle/>
                        <a:p>
                          <a:endParaRPr lang="fr-CA"/>
                        </a:p>
                      </p:txBody>
                    </p:sp>
                    <p:sp>
                      <p:nvSpPr>
                        <p:cNvPr id="122548" name="Freeform 428"/>
                        <p:cNvSpPr>
                          <a:spLocks/>
                        </p:cNvSpPr>
                        <p:nvPr/>
                      </p:nvSpPr>
                      <p:spPr bwMode="auto">
                        <a:xfrm>
                          <a:off x="3310" y="1370"/>
                          <a:ext cx="6" cy="8"/>
                        </a:xfrm>
                        <a:custGeom>
                          <a:avLst/>
                          <a:gdLst>
                            <a:gd name="T0" fmla="*/ 0 w 25"/>
                            <a:gd name="T1" fmla="*/ 0 h 39"/>
                            <a:gd name="T2" fmla="*/ 0 w 25"/>
                            <a:gd name="T3" fmla="*/ 0 h 39"/>
                            <a:gd name="T4" fmla="*/ 0 w 25"/>
                            <a:gd name="T5" fmla="*/ 0 h 39"/>
                            <a:gd name="T6" fmla="*/ 0 w 25"/>
                            <a:gd name="T7" fmla="*/ 0 h 39"/>
                            <a:gd name="T8" fmla="*/ 0 w 25"/>
                            <a:gd name="T9" fmla="*/ 0 h 39"/>
                            <a:gd name="T10" fmla="*/ 0 w 25"/>
                            <a:gd name="T11" fmla="*/ 0 h 39"/>
                            <a:gd name="T12" fmla="*/ 0 w 25"/>
                            <a:gd name="T13" fmla="*/ 0 h 39"/>
                            <a:gd name="T14" fmla="*/ 0 w 25"/>
                            <a:gd name="T15" fmla="*/ 0 h 39"/>
                            <a:gd name="T16" fmla="*/ 0 w 25"/>
                            <a:gd name="T17" fmla="*/ 0 h 39"/>
                            <a:gd name="T18" fmla="*/ 0 w 25"/>
                            <a:gd name="T19" fmla="*/ 0 h 39"/>
                            <a:gd name="T20" fmla="*/ 0 w 25"/>
                            <a:gd name="T21" fmla="*/ 0 h 39"/>
                            <a:gd name="T22" fmla="*/ 0 w 25"/>
                            <a:gd name="T23" fmla="*/ 0 h 39"/>
                            <a:gd name="T24" fmla="*/ 0 w 25"/>
                            <a:gd name="T25" fmla="*/ 0 h 39"/>
                            <a:gd name="T26" fmla="*/ 0 w 25"/>
                            <a:gd name="T27" fmla="*/ 0 h 39"/>
                            <a:gd name="T28" fmla="*/ 0 w 25"/>
                            <a:gd name="T29" fmla="*/ 0 h 39"/>
                            <a:gd name="T30" fmla="*/ 0 w 25"/>
                            <a:gd name="T31" fmla="*/ 0 h 39"/>
                            <a:gd name="T32" fmla="*/ 0 w 25"/>
                            <a:gd name="T33" fmla="*/ 0 h 39"/>
                            <a:gd name="T34" fmla="*/ 0 w 25"/>
                            <a:gd name="T35" fmla="*/ 0 h 39"/>
                            <a:gd name="T36" fmla="*/ 0 w 25"/>
                            <a:gd name="T37" fmla="*/ 0 h 39"/>
                            <a:gd name="T38" fmla="*/ 0 w 25"/>
                            <a:gd name="T39" fmla="*/ 0 h 39"/>
                            <a:gd name="T40" fmla="*/ 0 w 25"/>
                            <a:gd name="T41" fmla="*/ 0 h 39"/>
                            <a:gd name="T42" fmla="*/ 0 w 25"/>
                            <a:gd name="T43" fmla="*/ 0 h 39"/>
                            <a:gd name="T44" fmla="*/ 0 w 25"/>
                            <a:gd name="T45" fmla="*/ 0 h 39"/>
                            <a:gd name="T46" fmla="*/ 0 w 25"/>
                            <a:gd name="T47" fmla="*/ 0 h 39"/>
                            <a:gd name="T48" fmla="*/ 0 w 25"/>
                            <a:gd name="T49" fmla="*/ 0 h 39"/>
                            <a:gd name="T50" fmla="*/ 0 w 25"/>
                            <a:gd name="T51" fmla="*/ 0 h 39"/>
                            <a:gd name="T52" fmla="*/ 0 w 25"/>
                            <a:gd name="T53" fmla="*/ 0 h 39"/>
                            <a:gd name="T54" fmla="*/ 0 w 25"/>
                            <a:gd name="T55" fmla="*/ 0 h 39"/>
                            <a:gd name="T56" fmla="*/ 0 w 25"/>
                            <a:gd name="T57" fmla="*/ 0 h 39"/>
                            <a:gd name="T58" fmla="*/ 0 w 25"/>
                            <a:gd name="T59" fmla="*/ 0 h 39"/>
                            <a:gd name="T60" fmla="*/ 0 w 25"/>
                            <a:gd name="T61" fmla="*/ 0 h 39"/>
                            <a:gd name="T62" fmla="*/ 0 w 25"/>
                            <a:gd name="T63" fmla="*/ 0 h 39"/>
                            <a:gd name="T64" fmla="*/ 0 w 25"/>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39"/>
                            <a:gd name="T101" fmla="*/ 25 w 25"/>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39">
                              <a:moveTo>
                                <a:pt x="0" y="28"/>
                              </a:moveTo>
                              <a:lnTo>
                                <a:pt x="0" y="28"/>
                              </a:lnTo>
                              <a:lnTo>
                                <a:pt x="0" y="31"/>
                              </a:lnTo>
                              <a:lnTo>
                                <a:pt x="0" y="33"/>
                              </a:lnTo>
                              <a:lnTo>
                                <a:pt x="3" y="33"/>
                              </a:lnTo>
                              <a:lnTo>
                                <a:pt x="6" y="37"/>
                              </a:lnTo>
                              <a:lnTo>
                                <a:pt x="10" y="37"/>
                              </a:lnTo>
                              <a:lnTo>
                                <a:pt x="13" y="39"/>
                              </a:lnTo>
                              <a:lnTo>
                                <a:pt x="16" y="37"/>
                              </a:lnTo>
                              <a:lnTo>
                                <a:pt x="19" y="37"/>
                              </a:lnTo>
                              <a:lnTo>
                                <a:pt x="22" y="33"/>
                              </a:lnTo>
                              <a:lnTo>
                                <a:pt x="22" y="31"/>
                              </a:lnTo>
                              <a:lnTo>
                                <a:pt x="25" y="28"/>
                              </a:lnTo>
                              <a:lnTo>
                                <a:pt x="25" y="14"/>
                              </a:lnTo>
                              <a:lnTo>
                                <a:pt x="25" y="9"/>
                              </a:lnTo>
                              <a:lnTo>
                                <a:pt x="22" y="5"/>
                              </a:lnTo>
                              <a:lnTo>
                                <a:pt x="22" y="3"/>
                              </a:lnTo>
                              <a:lnTo>
                                <a:pt x="19" y="3"/>
                              </a:lnTo>
                              <a:lnTo>
                                <a:pt x="16" y="0"/>
                              </a:lnTo>
                              <a:lnTo>
                                <a:pt x="13" y="0"/>
                              </a:lnTo>
                              <a:lnTo>
                                <a:pt x="10" y="0"/>
                              </a:lnTo>
                              <a:lnTo>
                                <a:pt x="6" y="0"/>
                              </a:lnTo>
                              <a:lnTo>
                                <a:pt x="6" y="3"/>
                              </a:lnTo>
                              <a:lnTo>
                                <a:pt x="3" y="3"/>
                              </a:lnTo>
                              <a:lnTo>
                                <a:pt x="0" y="5"/>
                              </a:lnTo>
                              <a:lnTo>
                                <a:pt x="0" y="14"/>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549" name="Line 429"/>
                        <p:cNvSpPr>
                          <a:spLocks noChangeShapeType="1"/>
                        </p:cNvSpPr>
                        <p:nvPr/>
                      </p:nvSpPr>
                      <p:spPr bwMode="auto">
                        <a:xfrm>
                          <a:off x="3313" y="1370"/>
                          <a:ext cx="1" cy="1"/>
                        </a:xfrm>
                        <a:prstGeom prst="line">
                          <a:avLst/>
                        </a:prstGeom>
                        <a:noFill/>
                        <a:ln w="28575">
                          <a:solidFill>
                            <a:schemeClr val="tx1"/>
                          </a:solidFill>
                          <a:round/>
                          <a:headEnd/>
                          <a:tailEnd/>
                        </a:ln>
                      </p:spPr>
                      <p:txBody>
                        <a:bodyPr/>
                        <a:lstStyle/>
                        <a:p>
                          <a:endParaRPr lang="fr-CA"/>
                        </a:p>
                      </p:txBody>
                    </p:sp>
                    <p:sp>
                      <p:nvSpPr>
                        <p:cNvPr id="122550" name="Freeform 430"/>
                        <p:cNvSpPr>
                          <a:spLocks/>
                        </p:cNvSpPr>
                        <p:nvPr/>
                      </p:nvSpPr>
                      <p:spPr bwMode="auto">
                        <a:xfrm>
                          <a:off x="3310" y="1370"/>
                          <a:ext cx="9" cy="5"/>
                        </a:xfrm>
                        <a:custGeom>
                          <a:avLst/>
                          <a:gdLst>
                            <a:gd name="T0" fmla="*/ 0 w 38"/>
                            <a:gd name="T1" fmla="*/ 0 h 22"/>
                            <a:gd name="T2" fmla="*/ 0 w 38"/>
                            <a:gd name="T3" fmla="*/ 0 h 22"/>
                            <a:gd name="T4" fmla="*/ 0 w 38"/>
                            <a:gd name="T5" fmla="*/ 0 h 22"/>
                            <a:gd name="T6" fmla="*/ 0 w 38"/>
                            <a:gd name="T7" fmla="*/ 0 h 22"/>
                            <a:gd name="T8" fmla="*/ 0 w 38"/>
                            <a:gd name="T9" fmla="*/ 0 h 22"/>
                            <a:gd name="T10" fmla="*/ 0 w 38"/>
                            <a:gd name="T11" fmla="*/ 0 h 22"/>
                            <a:gd name="T12" fmla="*/ 0 w 38"/>
                            <a:gd name="T13" fmla="*/ 0 h 22"/>
                            <a:gd name="T14" fmla="*/ 0 w 38"/>
                            <a:gd name="T15" fmla="*/ 0 h 22"/>
                            <a:gd name="T16" fmla="*/ 0 w 38"/>
                            <a:gd name="T17" fmla="*/ 0 h 22"/>
                            <a:gd name="T18" fmla="*/ 0 w 38"/>
                            <a:gd name="T19" fmla="*/ 0 h 22"/>
                            <a:gd name="T20" fmla="*/ 0 w 38"/>
                            <a:gd name="T21" fmla="*/ 0 h 22"/>
                            <a:gd name="T22" fmla="*/ 0 w 38"/>
                            <a:gd name="T23" fmla="*/ 0 h 22"/>
                            <a:gd name="T24" fmla="*/ 0 w 38"/>
                            <a:gd name="T25" fmla="*/ 0 h 22"/>
                            <a:gd name="T26" fmla="*/ 0 w 38"/>
                            <a:gd name="T27" fmla="*/ 0 h 22"/>
                            <a:gd name="T28" fmla="*/ 0 w 38"/>
                            <a:gd name="T29" fmla="*/ 0 h 22"/>
                            <a:gd name="T30" fmla="*/ 0 w 38"/>
                            <a:gd name="T31" fmla="*/ 0 h 22"/>
                            <a:gd name="T32" fmla="*/ 0 w 38"/>
                            <a:gd name="T33" fmla="*/ 0 h 22"/>
                            <a:gd name="T34" fmla="*/ 0 w 38"/>
                            <a:gd name="T35" fmla="*/ 0 h 22"/>
                            <a:gd name="T36" fmla="*/ 0 w 38"/>
                            <a:gd name="T37" fmla="*/ 0 h 22"/>
                            <a:gd name="T38" fmla="*/ 0 w 38"/>
                            <a:gd name="T39" fmla="*/ 0 h 22"/>
                            <a:gd name="T40" fmla="*/ 0 w 38"/>
                            <a:gd name="T41" fmla="*/ 0 h 22"/>
                            <a:gd name="T42" fmla="*/ 0 w 38"/>
                            <a:gd name="T43" fmla="*/ 0 h 22"/>
                            <a:gd name="T44" fmla="*/ 0 w 38"/>
                            <a:gd name="T45" fmla="*/ 0 h 22"/>
                            <a:gd name="T46" fmla="*/ 0 w 38"/>
                            <a:gd name="T47" fmla="*/ 0 h 22"/>
                            <a:gd name="T48" fmla="*/ 0 w 38"/>
                            <a:gd name="T49" fmla="*/ 0 h 22"/>
                            <a:gd name="T50" fmla="*/ 0 w 38"/>
                            <a:gd name="T51" fmla="*/ 0 h 22"/>
                            <a:gd name="T52" fmla="*/ 0 w 38"/>
                            <a:gd name="T53" fmla="*/ 0 h 22"/>
                            <a:gd name="T54" fmla="*/ 0 w 38"/>
                            <a:gd name="T55" fmla="*/ 0 h 22"/>
                            <a:gd name="T56" fmla="*/ 0 w 38"/>
                            <a:gd name="T57" fmla="*/ 0 h 22"/>
                            <a:gd name="T58" fmla="*/ 0 w 38"/>
                            <a:gd name="T59" fmla="*/ 0 h 22"/>
                            <a:gd name="T60" fmla="*/ 0 w 38"/>
                            <a:gd name="T61" fmla="*/ 0 h 22"/>
                            <a:gd name="T62" fmla="*/ 0 w 38"/>
                            <a:gd name="T63" fmla="*/ 0 h 22"/>
                            <a:gd name="T64" fmla="*/ 0 w 3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22"/>
                            <a:gd name="T101" fmla="*/ 38 w 38"/>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22">
                              <a:moveTo>
                                <a:pt x="13" y="0"/>
                              </a:moveTo>
                              <a:lnTo>
                                <a:pt x="10" y="0"/>
                              </a:lnTo>
                              <a:lnTo>
                                <a:pt x="6" y="0"/>
                              </a:lnTo>
                              <a:lnTo>
                                <a:pt x="6" y="3"/>
                              </a:lnTo>
                              <a:lnTo>
                                <a:pt x="3" y="3"/>
                              </a:lnTo>
                              <a:lnTo>
                                <a:pt x="0" y="5"/>
                              </a:lnTo>
                              <a:lnTo>
                                <a:pt x="0" y="9"/>
                              </a:lnTo>
                              <a:lnTo>
                                <a:pt x="0" y="11"/>
                              </a:lnTo>
                              <a:lnTo>
                                <a:pt x="0" y="14"/>
                              </a:lnTo>
                              <a:lnTo>
                                <a:pt x="0" y="17"/>
                              </a:lnTo>
                              <a:lnTo>
                                <a:pt x="3" y="20"/>
                              </a:lnTo>
                              <a:lnTo>
                                <a:pt x="6" y="20"/>
                              </a:lnTo>
                              <a:lnTo>
                                <a:pt x="6" y="22"/>
                              </a:lnTo>
                              <a:lnTo>
                                <a:pt x="10" y="22"/>
                              </a:lnTo>
                              <a:lnTo>
                                <a:pt x="22" y="22"/>
                              </a:lnTo>
                              <a:lnTo>
                                <a:pt x="28" y="22"/>
                              </a:lnTo>
                              <a:lnTo>
                                <a:pt x="32" y="22"/>
                              </a:lnTo>
                              <a:lnTo>
                                <a:pt x="32" y="20"/>
                              </a:lnTo>
                              <a:lnTo>
                                <a:pt x="34" y="20"/>
                              </a:lnTo>
                              <a:lnTo>
                                <a:pt x="38" y="17"/>
                              </a:lnTo>
                              <a:lnTo>
                                <a:pt x="38" y="14"/>
                              </a:lnTo>
                              <a:lnTo>
                                <a:pt x="38" y="11"/>
                              </a:lnTo>
                              <a:lnTo>
                                <a:pt x="38" y="9"/>
                              </a:lnTo>
                              <a:lnTo>
                                <a:pt x="38" y="5"/>
                              </a:lnTo>
                              <a:lnTo>
                                <a:pt x="34" y="3"/>
                              </a:lnTo>
                              <a:lnTo>
                                <a:pt x="32" y="3"/>
                              </a:lnTo>
                              <a:lnTo>
                                <a:pt x="32" y="0"/>
                              </a:lnTo>
                              <a:lnTo>
                                <a:pt x="25"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551" name="Line 431"/>
                        <p:cNvSpPr>
                          <a:spLocks noChangeShapeType="1"/>
                        </p:cNvSpPr>
                        <p:nvPr/>
                      </p:nvSpPr>
                      <p:spPr bwMode="auto">
                        <a:xfrm>
                          <a:off x="3313" y="1373"/>
                          <a:ext cx="1" cy="1"/>
                        </a:xfrm>
                        <a:prstGeom prst="line">
                          <a:avLst/>
                        </a:prstGeom>
                        <a:noFill/>
                        <a:ln w="28575">
                          <a:solidFill>
                            <a:schemeClr val="tx1"/>
                          </a:solidFill>
                          <a:round/>
                          <a:headEnd/>
                          <a:tailEnd/>
                        </a:ln>
                      </p:spPr>
                      <p:txBody>
                        <a:bodyPr/>
                        <a:lstStyle/>
                        <a:p>
                          <a:endParaRPr lang="fr-CA"/>
                        </a:p>
                      </p:txBody>
                    </p:sp>
                    <p:sp>
                      <p:nvSpPr>
                        <p:cNvPr id="122552" name="Freeform 432"/>
                        <p:cNvSpPr>
                          <a:spLocks/>
                        </p:cNvSpPr>
                        <p:nvPr/>
                      </p:nvSpPr>
                      <p:spPr bwMode="auto">
                        <a:xfrm>
                          <a:off x="3313" y="1364"/>
                          <a:ext cx="6" cy="11"/>
                        </a:xfrm>
                        <a:custGeom>
                          <a:avLst/>
                          <a:gdLst>
                            <a:gd name="T0" fmla="*/ 0 w 25"/>
                            <a:gd name="T1" fmla="*/ 0 h 53"/>
                            <a:gd name="T2" fmla="*/ 0 w 25"/>
                            <a:gd name="T3" fmla="*/ 0 h 53"/>
                            <a:gd name="T4" fmla="*/ 0 w 25"/>
                            <a:gd name="T5" fmla="*/ 0 h 53"/>
                            <a:gd name="T6" fmla="*/ 0 w 25"/>
                            <a:gd name="T7" fmla="*/ 0 h 53"/>
                            <a:gd name="T8" fmla="*/ 0 w 25"/>
                            <a:gd name="T9" fmla="*/ 0 h 53"/>
                            <a:gd name="T10" fmla="*/ 0 w 25"/>
                            <a:gd name="T11" fmla="*/ 0 h 53"/>
                            <a:gd name="T12" fmla="*/ 0 w 25"/>
                            <a:gd name="T13" fmla="*/ 0 h 53"/>
                            <a:gd name="T14" fmla="*/ 0 w 25"/>
                            <a:gd name="T15" fmla="*/ 0 h 53"/>
                            <a:gd name="T16" fmla="*/ 0 w 25"/>
                            <a:gd name="T17" fmla="*/ 0 h 53"/>
                            <a:gd name="T18" fmla="*/ 0 w 25"/>
                            <a:gd name="T19" fmla="*/ 0 h 53"/>
                            <a:gd name="T20" fmla="*/ 0 w 25"/>
                            <a:gd name="T21" fmla="*/ 0 h 53"/>
                            <a:gd name="T22" fmla="*/ 0 w 25"/>
                            <a:gd name="T23" fmla="*/ 0 h 53"/>
                            <a:gd name="T24" fmla="*/ 0 w 25"/>
                            <a:gd name="T25" fmla="*/ 0 h 53"/>
                            <a:gd name="T26" fmla="*/ 0 w 25"/>
                            <a:gd name="T27" fmla="*/ 0 h 53"/>
                            <a:gd name="T28" fmla="*/ 0 w 25"/>
                            <a:gd name="T29" fmla="*/ 0 h 53"/>
                            <a:gd name="T30" fmla="*/ 0 w 25"/>
                            <a:gd name="T31" fmla="*/ 0 h 53"/>
                            <a:gd name="T32" fmla="*/ 0 w 25"/>
                            <a:gd name="T33" fmla="*/ 0 h 53"/>
                            <a:gd name="T34" fmla="*/ 0 w 25"/>
                            <a:gd name="T35" fmla="*/ 0 h 53"/>
                            <a:gd name="T36" fmla="*/ 0 w 25"/>
                            <a:gd name="T37" fmla="*/ 0 h 53"/>
                            <a:gd name="T38" fmla="*/ 0 w 25"/>
                            <a:gd name="T39" fmla="*/ 0 h 53"/>
                            <a:gd name="T40" fmla="*/ 0 w 25"/>
                            <a:gd name="T41" fmla="*/ 0 h 53"/>
                            <a:gd name="T42" fmla="*/ 0 w 25"/>
                            <a:gd name="T43" fmla="*/ 0 h 53"/>
                            <a:gd name="T44" fmla="*/ 0 w 25"/>
                            <a:gd name="T45" fmla="*/ 0 h 53"/>
                            <a:gd name="T46" fmla="*/ 0 w 25"/>
                            <a:gd name="T47" fmla="*/ 0 h 53"/>
                            <a:gd name="T48" fmla="*/ 0 w 25"/>
                            <a:gd name="T49" fmla="*/ 0 h 53"/>
                            <a:gd name="T50" fmla="*/ 0 w 25"/>
                            <a:gd name="T51" fmla="*/ 0 h 53"/>
                            <a:gd name="T52" fmla="*/ 0 w 25"/>
                            <a:gd name="T53" fmla="*/ 0 h 53"/>
                            <a:gd name="T54" fmla="*/ 0 w 25"/>
                            <a:gd name="T55" fmla="*/ 0 h 53"/>
                            <a:gd name="T56" fmla="*/ 0 w 25"/>
                            <a:gd name="T57" fmla="*/ 0 h 53"/>
                            <a:gd name="T58" fmla="*/ 0 w 25"/>
                            <a:gd name="T59" fmla="*/ 0 h 53"/>
                            <a:gd name="T60" fmla="*/ 0 w 25"/>
                            <a:gd name="T61" fmla="*/ 0 h 53"/>
                            <a:gd name="T62" fmla="*/ 0 w 25"/>
                            <a:gd name="T63" fmla="*/ 0 h 53"/>
                            <a:gd name="T64" fmla="*/ 0 w 25"/>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53"/>
                            <a:gd name="T101" fmla="*/ 25 w 25"/>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53">
                              <a:moveTo>
                                <a:pt x="0" y="42"/>
                              </a:moveTo>
                              <a:lnTo>
                                <a:pt x="0" y="45"/>
                              </a:lnTo>
                              <a:lnTo>
                                <a:pt x="3" y="45"/>
                              </a:lnTo>
                              <a:lnTo>
                                <a:pt x="3" y="48"/>
                              </a:lnTo>
                              <a:lnTo>
                                <a:pt x="3" y="51"/>
                              </a:lnTo>
                              <a:lnTo>
                                <a:pt x="6" y="51"/>
                              </a:lnTo>
                              <a:lnTo>
                                <a:pt x="9" y="53"/>
                              </a:lnTo>
                              <a:lnTo>
                                <a:pt x="12" y="53"/>
                              </a:lnTo>
                              <a:lnTo>
                                <a:pt x="15" y="53"/>
                              </a:lnTo>
                              <a:lnTo>
                                <a:pt x="19" y="53"/>
                              </a:lnTo>
                              <a:lnTo>
                                <a:pt x="19" y="51"/>
                              </a:lnTo>
                              <a:lnTo>
                                <a:pt x="21" y="51"/>
                              </a:lnTo>
                              <a:lnTo>
                                <a:pt x="25" y="48"/>
                              </a:lnTo>
                              <a:lnTo>
                                <a:pt x="25" y="45"/>
                              </a:lnTo>
                              <a:lnTo>
                                <a:pt x="25" y="15"/>
                              </a:lnTo>
                              <a:lnTo>
                                <a:pt x="25" y="9"/>
                              </a:lnTo>
                              <a:lnTo>
                                <a:pt x="25" y="6"/>
                              </a:lnTo>
                              <a:lnTo>
                                <a:pt x="25" y="4"/>
                              </a:lnTo>
                              <a:lnTo>
                                <a:pt x="21" y="4"/>
                              </a:lnTo>
                              <a:lnTo>
                                <a:pt x="19" y="0"/>
                              </a:lnTo>
                              <a:lnTo>
                                <a:pt x="15" y="0"/>
                              </a:lnTo>
                              <a:lnTo>
                                <a:pt x="12" y="0"/>
                              </a:lnTo>
                              <a:lnTo>
                                <a:pt x="9" y="0"/>
                              </a:lnTo>
                              <a:lnTo>
                                <a:pt x="6" y="0"/>
                              </a:lnTo>
                              <a:lnTo>
                                <a:pt x="3" y="4"/>
                              </a:lnTo>
                              <a:lnTo>
                                <a:pt x="3" y="6"/>
                              </a:lnTo>
                              <a:lnTo>
                                <a:pt x="0" y="11"/>
                              </a:lnTo>
                              <a:lnTo>
                                <a:pt x="0" y="42"/>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553" name="Line 433"/>
                        <p:cNvSpPr>
                          <a:spLocks noChangeShapeType="1"/>
                        </p:cNvSpPr>
                        <p:nvPr/>
                      </p:nvSpPr>
                      <p:spPr bwMode="auto">
                        <a:xfrm>
                          <a:off x="3316" y="1364"/>
                          <a:ext cx="1" cy="1"/>
                        </a:xfrm>
                        <a:prstGeom prst="line">
                          <a:avLst/>
                        </a:prstGeom>
                        <a:noFill/>
                        <a:ln w="28575">
                          <a:solidFill>
                            <a:schemeClr val="tx1"/>
                          </a:solidFill>
                          <a:round/>
                          <a:headEnd/>
                          <a:tailEnd/>
                        </a:ln>
                      </p:spPr>
                      <p:txBody>
                        <a:bodyPr/>
                        <a:lstStyle/>
                        <a:p>
                          <a:endParaRPr lang="fr-CA"/>
                        </a:p>
                      </p:txBody>
                    </p:sp>
                    <p:sp>
                      <p:nvSpPr>
                        <p:cNvPr id="122554" name="Freeform 434"/>
                        <p:cNvSpPr>
                          <a:spLocks/>
                        </p:cNvSpPr>
                        <p:nvPr/>
                      </p:nvSpPr>
                      <p:spPr bwMode="auto">
                        <a:xfrm>
                          <a:off x="3313" y="1364"/>
                          <a:ext cx="10" cy="4"/>
                        </a:xfrm>
                        <a:custGeom>
                          <a:avLst/>
                          <a:gdLst>
                            <a:gd name="T0" fmla="*/ 0 w 41"/>
                            <a:gd name="T1" fmla="*/ 0 h 20"/>
                            <a:gd name="T2" fmla="*/ 0 w 41"/>
                            <a:gd name="T3" fmla="*/ 0 h 20"/>
                            <a:gd name="T4" fmla="*/ 0 w 41"/>
                            <a:gd name="T5" fmla="*/ 0 h 20"/>
                            <a:gd name="T6" fmla="*/ 0 w 41"/>
                            <a:gd name="T7" fmla="*/ 0 h 20"/>
                            <a:gd name="T8" fmla="*/ 0 w 41"/>
                            <a:gd name="T9" fmla="*/ 0 h 20"/>
                            <a:gd name="T10" fmla="*/ 0 w 41"/>
                            <a:gd name="T11" fmla="*/ 0 h 20"/>
                            <a:gd name="T12" fmla="*/ 0 w 41"/>
                            <a:gd name="T13" fmla="*/ 0 h 20"/>
                            <a:gd name="T14" fmla="*/ 0 w 41"/>
                            <a:gd name="T15" fmla="*/ 0 h 20"/>
                            <a:gd name="T16" fmla="*/ 0 w 41"/>
                            <a:gd name="T17" fmla="*/ 0 h 20"/>
                            <a:gd name="T18" fmla="*/ 0 w 41"/>
                            <a:gd name="T19" fmla="*/ 0 h 20"/>
                            <a:gd name="T20" fmla="*/ 0 w 41"/>
                            <a:gd name="T21" fmla="*/ 0 h 20"/>
                            <a:gd name="T22" fmla="*/ 0 w 41"/>
                            <a:gd name="T23" fmla="*/ 0 h 20"/>
                            <a:gd name="T24" fmla="*/ 0 w 41"/>
                            <a:gd name="T25" fmla="*/ 0 h 20"/>
                            <a:gd name="T26" fmla="*/ 0 w 41"/>
                            <a:gd name="T27" fmla="*/ 0 h 20"/>
                            <a:gd name="T28" fmla="*/ 0 w 41"/>
                            <a:gd name="T29" fmla="*/ 0 h 20"/>
                            <a:gd name="T30" fmla="*/ 0 w 41"/>
                            <a:gd name="T31" fmla="*/ 0 h 20"/>
                            <a:gd name="T32" fmla="*/ 0 w 41"/>
                            <a:gd name="T33" fmla="*/ 0 h 20"/>
                            <a:gd name="T34" fmla="*/ 0 w 41"/>
                            <a:gd name="T35" fmla="*/ 0 h 20"/>
                            <a:gd name="T36" fmla="*/ 0 w 41"/>
                            <a:gd name="T37" fmla="*/ 0 h 20"/>
                            <a:gd name="T38" fmla="*/ 0 w 41"/>
                            <a:gd name="T39" fmla="*/ 0 h 20"/>
                            <a:gd name="T40" fmla="*/ 0 w 41"/>
                            <a:gd name="T41" fmla="*/ 0 h 20"/>
                            <a:gd name="T42" fmla="*/ 0 w 41"/>
                            <a:gd name="T43" fmla="*/ 0 h 20"/>
                            <a:gd name="T44" fmla="*/ 0 w 41"/>
                            <a:gd name="T45" fmla="*/ 0 h 20"/>
                            <a:gd name="T46" fmla="*/ 0 w 41"/>
                            <a:gd name="T47" fmla="*/ 0 h 20"/>
                            <a:gd name="T48" fmla="*/ 0 w 41"/>
                            <a:gd name="T49" fmla="*/ 0 h 20"/>
                            <a:gd name="T50" fmla="*/ 0 w 41"/>
                            <a:gd name="T51" fmla="*/ 0 h 20"/>
                            <a:gd name="T52" fmla="*/ 0 w 41"/>
                            <a:gd name="T53" fmla="*/ 0 h 20"/>
                            <a:gd name="T54" fmla="*/ 0 w 41"/>
                            <a:gd name="T55" fmla="*/ 0 h 20"/>
                            <a:gd name="T56" fmla="*/ 0 w 41"/>
                            <a:gd name="T57" fmla="*/ 0 h 20"/>
                            <a:gd name="T58" fmla="*/ 0 w 41"/>
                            <a:gd name="T59" fmla="*/ 0 h 20"/>
                            <a:gd name="T60" fmla="*/ 0 w 41"/>
                            <a:gd name="T61" fmla="*/ 0 h 20"/>
                            <a:gd name="T62" fmla="*/ 0 w 41"/>
                            <a:gd name="T63" fmla="*/ 0 h 20"/>
                            <a:gd name="T64" fmla="*/ 0 w 41"/>
                            <a:gd name="T65" fmla="*/ 0 h 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0"/>
                            <a:gd name="T101" fmla="*/ 41 w 41"/>
                            <a:gd name="T102" fmla="*/ 20 h 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0">
                              <a:moveTo>
                                <a:pt x="12" y="0"/>
                              </a:moveTo>
                              <a:lnTo>
                                <a:pt x="9" y="0"/>
                              </a:lnTo>
                              <a:lnTo>
                                <a:pt x="6" y="0"/>
                              </a:lnTo>
                              <a:lnTo>
                                <a:pt x="3" y="4"/>
                              </a:lnTo>
                              <a:lnTo>
                                <a:pt x="3" y="6"/>
                              </a:lnTo>
                              <a:lnTo>
                                <a:pt x="0" y="9"/>
                              </a:lnTo>
                              <a:lnTo>
                                <a:pt x="0" y="11"/>
                              </a:lnTo>
                              <a:lnTo>
                                <a:pt x="3" y="15"/>
                              </a:lnTo>
                              <a:lnTo>
                                <a:pt x="3" y="17"/>
                              </a:lnTo>
                              <a:lnTo>
                                <a:pt x="6" y="20"/>
                              </a:lnTo>
                              <a:lnTo>
                                <a:pt x="9" y="20"/>
                              </a:lnTo>
                              <a:lnTo>
                                <a:pt x="21" y="20"/>
                              </a:lnTo>
                              <a:lnTo>
                                <a:pt x="32" y="20"/>
                              </a:lnTo>
                              <a:lnTo>
                                <a:pt x="34" y="20"/>
                              </a:lnTo>
                              <a:lnTo>
                                <a:pt x="38" y="17"/>
                              </a:lnTo>
                              <a:lnTo>
                                <a:pt x="38" y="15"/>
                              </a:lnTo>
                              <a:lnTo>
                                <a:pt x="41" y="11"/>
                              </a:lnTo>
                              <a:lnTo>
                                <a:pt x="41" y="9"/>
                              </a:lnTo>
                              <a:lnTo>
                                <a:pt x="38" y="6"/>
                              </a:lnTo>
                              <a:lnTo>
                                <a:pt x="38" y="4"/>
                              </a:lnTo>
                              <a:lnTo>
                                <a:pt x="34" y="0"/>
                              </a:lnTo>
                              <a:lnTo>
                                <a:pt x="32" y="0"/>
                              </a:lnTo>
                              <a:lnTo>
                                <a:pt x="25"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555" name="Line 435"/>
                        <p:cNvSpPr>
                          <a:spLocks noChangeShapeType="1"/>
                        </p:cNvSpPr>
                        <p:nvPr/>
                      </p:nvSpPr>
                      <p:spPr bwMode="auto">
                        <a:xfrm>
                          <a:off x="3317" y="1366"/>
                          <a:ext cx="1" cy="1"/>
                        </a:xfrm>
                        <a:prstGeom prst="line">
                          <a:avLst/>
                        </a:prstGeom>
                        <a:noFill/>
                        <a:ln w="28575">
                          <a:solidFill>
                            <a:schemeClr val="tx1"/>
                          </a:solidFill>
                          <a:round/>
                          <a:headEnd/>
                          <a:tailEnd/>
                        </a:ln>
                      </p:spPr>
                      <p:txBody>
                        <a:bodyPr/>
                        <a:lstStyle/>
                        <a:p>
                          <a:endParaRPr lang="fr-CA"/>
                        </a:p>
                      </p:txBody>
                    </p:sp>
                    <p:sp>
                      <p:nvSpPr>
                        <p:cNvPr id="122556" name="Freeform 436"/>
                        <p:cNvSpPr>
                          <a:spLocks/>
                        </p:cNvSpPr>
                        <p:nvPr/>
                      </p:nvSpPr>
                      <p:spPr bwMode="auto">
                        <a:xfrm>
                          <a:off x="3317" y="1361"/>
                          <a:ext cx="6" cy="8"/>
                        </a:xfrm>
                        <a:custGeom>
                          <a:avLst/>
                          <a:gdLst>
                            <a:gd name="T0" fmla="*/ 0 w 26"/>
                            <a:gd name="T1" fmla="*/ 0 h 40"/>
                            <a:gd name="T2" fmla="*/ 0 w 26"/>
                            <a:gd name="T3" fmla="*/ 0 h 40"/>
                            <a:gd name="T4" fmla="*/ 0 w 26"/>
                            <a:gd name="T5" fmla="*/ 0 h 40"/>
                            <a:gd name="T6" fmla="*/ 0 w 26"/>
                            <a:gd name="T7" fmla="*/ 0 h 40"/>
                            <a:gd name="T8" fmla="*/ 0 w 26"/>
                            <a:gd name="T9" fmla="*/ 0 h 40"/>
                            <a:gd name="T10" fmla="*/ 0 w 26"/>
                            <a:gd name="T11" fmla="*/ 0 h 40"/>
                            <a:gd name="T12" fmla="*/ 0 w 26"/>
                            <a:gd name="T13" fmla="*/ 0 h 40"/>
                            <a:gd name="T14" fmla="*/ 0 w 26"/>
                            <a:gd name="T15" fmla="*/ 0 h 40"/>
                            <a:gd name="T16" fmla="*/ 0 w 26"/>
                            <a:gd name="T17" fmla="*/ 0 h 40"/>
                            <a:gd name="T18" fmla="*/ 0 w 26"/>
                            <a:gd name="T19" fmla="*/ 0 h 40"/>
                            <a:gd name="T20" fmla="*/ 0 w 26"/>
                            <a:gd name="T21" fmla="*/ 0 h 40"/>
                            <a:gd name="T22" fmla="*/ 0 w 26"/>
                            <a:gd name="T23" fmla="*/ 0 h 40"/>
                            <a:gd name="T24" fmla="*/ 0 w 26"/>
                            <a:gd name="T25" fmla="*/ 0 h 40"/>
                            <a:gd name="T26" fmla="*/ 0 w 26"/>
                            <a:gd name="T27" fmla="*/ 0 h 40"/>
                            <a:gd name="T28" fmla="*/ 0 w 26"/>
                            <a:gd name="T29" fmla="*/ 0 h 40"/>
                            <a:gd name="T30" fmla="*/ 0 w 26"/>
                            <a:gd name="T31" fmla="*/ 0 h 40"/>
                            <a:gd name="T32" fmla="*/ 0 w 26"/>
                            <a:gd name="T33" fmla="*/ 0 h 40"/>
                            <a:gd name="T34" fmla="*/ 0 w 26"/>
                            <a:gd name="T35" fmla="*/ 0 h 40"/>
                            <a:gd name="T36" fmla="*/ 0 w 26"/>
                            <a:gd name="T37" fmla="*/ 0 h 40"/>
                            <a:gd name="T38" fmla="*/ 0 w 26"/>
                            <a:gd name="T39" fmla="*/ 0 h 40"/>
                            <a:gd name="T40" fmla="*/ 0 w 26"/>
                            <a:gd name="T41" fmla="*/ 0 h 40"/>
                            <a:gd name="T42" fmla="*/ 0 w 26"/>
                            <a:gd name="T43" fmla="*/ 0 h 40"/>
                            <a:gd name="T44" fmla="*/ 0 w 26"/>
                            <a:gd name="T45" fmla="*/ 0 h 40"/>
                            <a:gd name="T46" fmla="*/ 0 w 26"/>
                            <a:gd name="T47" fmla="*/ 0 h 40"/>
                            <a:gd name="T48" fmla="*/ 0 w 26"/>
                            <a:gd name="T49" fmla="*/ 0 h 40"/>
                            <a:gd name="T50" fmla="*/ 0 w 26"/>
                            <a:gd name="T51" fmla="*/ 0 h 40"/>
                            <a:gd name="T52" fmla="*/ 0 w 26"/>
                            <a:gd name="T53" fmla="*/ 0 h 40"/>
                            <a:gd name="T54" fmla="*/ 0 w 26"/>
                            <a:gd name="T55" fmla="*/ 0 h 40"/>
                            <a:gd name="T56" fmla="*/ 0 w 26"/>
                            <a:gd name="T57" fmla="*/ 0 h 40"/>
                            <a:gd name="T58" fmla="*/ 0 w 26"/>
                            <a:gd name="T59" fmla="*/ 0 h 40"/>
                            <a:gd name="T60" fmla="*/ 0 w 26"/>
                            <a:gd name="T61" fmla="*/ 0 h 40"/>
                            <a:gd name="T62" fmla="*/ 0 w 26"/>
                            <a:gd name="T63" fmla="*/ 0 h 40"/>
                            <a:gd name="T64" fmla="*/ 0 w 26"/>
                            <a:gd name="T65" fmla="*/ 0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40"/>
                            <a:gd name="T101" fmla="*/ 26 w 26"/>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40">
                              <a:moveTo>
                                <a:pt x="0" y="28"/>
                              </a:moveTo>
                              <a:lnTo>
                                <a:pt x="0" y="28"/>
                              </a:lnTo>
                              <a:lnTo>
                                <a:pt x="0" y="32"/>
                              </a:lnTo>
                              <a:lnTo>
                                <a:pt x="0" y="34"/>
                              </a:lnTo>
                              <a:lnTo>
                                <a:pt x="4" y="34"/>
                              </a:lnTo>
                              <a:lnTo>
                                <a:pt x="6" y="37"/>
                              </a:lnTo>
                              <a:lnTo>
                                <a:pt x="10" y="37"/>
                              </a:lnTo>
                              <a:lnTo>
                                <a:pt x="13" y="40"/>
                              </a:lnTo>
                              <a:lnTo>
                                <a:pt x="17" y="37"/>
                              </a:lnTo>
                              <a:lnTo>
                                <a:pt x="19" y="37"/>
                              </a:lnTo>
                              <a:lnTo>
                                <a:pt x="23" y="34"/>
                              </a:lnTo>
                              <a:lnTo>
                                <a:pt x="23" y="32"/>
                              </a:lnTo>
                              <a:lnTo>
                                <a:pt x="26" y="28"/>
                              </a:lnTo>
                              <a:lnTo>
                                <a:pt x="26" y="15"/>
                              </a:lnTo>
                              <a:lnTo>
                                <a:pt x="26" y="9"/>
                              </a:lnTo>
                              <a:lnTo>
                                <a:pt x="23" y="6"/>
                              </a:lnTo>
                              <a:lnTo>
                                <a:pt x="23" y="4"/>
                              </a:lnTo>
                              <a:lnTo>
                                <a:pt x="19" y="4"/>
                              </a:lnTo>
                              <a:lnTo>
                                <a:pt x="17" y="0"/>
                              </a:lnTo>
                              <a:lnTo>
                                <a:pt x="13" y="0"/>
                              </a:lnTo>
                              <a:lnTo>
                                <a:pt x="10" y="0"/>
                              </a:lnTo>
                              <a:lnTo>
                                <a:pt x="6" y="0"/>
                              </a:lnTo>
                              <a:lnTo>
                                <a:pt x="6" y="4"/>
                              </a:lnTo>
                              <a:lnTo>
                                <a:pt x="4" y="4"/>
                              </a:lnTo>
                              <a:lnTo>
                                <a:pt x="0" y="6"/>
                              </a:lnTo>
                              <a:lnTo>
                                <a:pt x="0" y="15"/>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557" name="Line 437"/>
                        <p:cNvSpPr>
                          <a:spLocks noChangeShapeType="1"/>
                        </p:cNvSpPr>
                        <p:nvPr/>
                      </p:nvSpPr>
                      <p:spPr bwMode="auto">
                        <a:xfrm>
                          <a:off x="3320" y="1361"/>
                          <a:ext cx="1" cy="1"/>
                        </a:xfrm>
                        <a:prstGeom prst="line">
                          <a:avLst/>
                        </a:prstGeom>
                        <a:noFill/>
                        <a:ln w="28575">
                          <a:solidFill>
                            <a:schemeClr val="tx1"/>
                          </a:solidFill>
                          <a:round/>
                          <a:headEnd/>
                          <a:tailEnd/>
                        </a:ln>
                      </p:spPr>
                      <p:txBody>
                        <a:bodyPr/>
                        <a:lstStyle/>
                        <a:p>
                          <a:endParaRPr lang="fr-CA"/>
                        </a:p>
                      </p:txBody>
                    </p:sp>
                    <p:sp>
                      <p:nvSpPr>
                        <p:cNvPr id="122558" name="Freeform 438"/>
                        <p:cNvSpPr>
                          <a:spLocks/>
                        </p:cNvSpPr>
                        <p:nvPr/>
                      </p:nvSpPr>
                      <p:spPr bwMode="auto">
                        <a:xfrm>
                          <a:off x="3317" y="1361"/>
                          <a:ext cx="14" cy="4"/>
                        </a:xfrm>
                        <a:custGeom>
                          <a:avLst/>
                          <a:gdLst>
                            <a:gd name="T0" fmla="*/ 0 w 55"/>
                            <a:gd name="T1" fmla="*/ 0 h 23"/>
                            <a:gd name="T2" fmla="*/ 0 w 55"/>
                            <a:gd name="T3" fmla="*/ 0 h 23"/>
                            <a:gd name="T4" fmla="*/ 0 w 55"/>
                            <a:gd name="T5" fmla="*/ 0 h 23"/>
                            <a:gd name="T6" fmla="*/ 0 w 55"/>
                            <a:gd name="T7" fmla="*/ 0 h 23"/>
                            <a:gd name="T8" fmla="*/ 0 w 55"/>
                            <a:gd name="T9" fmla="*/ 0 h 23"/>
                            <a:gd name="T10" fmla="*/ 0 w 55"/>
                            <a:gd name="T11" fmla="*/ 0 h 23"/>
                            <a:gd name="T12" fmla="*/ 0 w 55"/>
                            <a:gd name="T13" fmla="*/ 0 h 23"/>
                            <a:gd name="T14" fmla="*/ 0 w 55"/>
                            <a:gd name="T15" fmla="*/ 0 h 23"/>
                            <a:gd name="T16" fmla="*/ 0 w 55"/>
                            <a:gd name="T17" fmla="*/ 0 h 23"/>
                            <a:gd name="T18" fmla="*/ 0 w 55"/>
                            <a:gd name="T19" fmla="*/ 0 h 23"/>
                            <a:gd name="T20" fmla="*/ 0 w 55"/>
                            <a:gd name="T21" fmla="*/ 0 h 23"/>
                            <a:gd name="T22" fmla="*/ 0 w 55"/>
                            <a:gd name="T23" fmla="*/ 0 h 23"/>
                            <a:gd name="T24" fmla="*/ 0 w 55"/>
                            <a:gd name="T25" fmla="*/ 0 h 23"/>
                            <a:gd name="T26" fmla="*/ 0 w 55"/>
                            <a:gd name="T27" fmla="*/ 0 h 23"/>
                            <a:gd name="T28" fmla="*/ 0 w 55"/>
                            <a:gd name="T29" fmla="*/ 0 h 23"/>
                            <a:gd name="T30" fmla="*/ 0 w 55"/>
                            <a:gd name="T31" fmla="*/ 0 h 23"/>
                            <a:gd name="T32" fmla="*/ 0 w 55"/>
                            <a:gd name="T33" fmla="*/ 0 h 23"/>
                            <a:gd name="T34" fmla="*/ 0 w 55"/>
                            <a:gd name="T35" fmla="*/ 0 h 23"/>
                            <a:gd name="T36" fmla="*/ 0 w 55"/>
                            <a:gd name="T37" fmla="*/ 0 h 23"/>
                            <a:gd name="T38" fmla="*/ 0 w 55"/>
                            <a:gd name="T39" fmla="*/ 0 h 23"/>
                            <a:gd name="T40" fmla="*/ 0 w 55"/>
                            <a:gd name="T41" fmla="*/ 0 h 23"/>
                            <a:gd name="T42" fmla="*/ 0 w 55"/>
                            <a:gd name="T43" fmla="*/ 0 h 23"/>
                            <a:gd name="T44" fmla="*/ 0 w 55"/>
                            <a:gd name="T45" fmla="*/ 0 h 23"/>
                            <a:gd name="T46" fmla="*/ 0 w 55"/>
                            <a:gd name="T47" fmla="*/ 0 h 23"/>
                            <a:gd name="T48" fmla="*/ 0 w 55"/>
                            <a:gd name="T49" fmla="*/ 0 h 23"/>
                            <a:gd name="T50" fmla="*/ 0 w 55"/>
                            <a:gd name="T51" fmla="*/ 0 h 23"/>
                            <a:gd name="T52" fmla="*/ 0 w 55"/>
                            <a:gd name="T53" fmla="*/ 0 h 23"/>
                            <a:gd name="T54" fmla="*/ 0 w 55"/>
                            <a:gd name="T55" fmla="*/ 0 h 23"/>
                            <a:gd name="T56" fmla="*/ 0 w 55"/>
                            <a:gd name="T57" fmla="*/ 0 h 23"/>
                            <a:gd name="T58" fmla="*/ 0 w 55"/>
                            <a:gd name="T59" fmla="*/ 0 h 23"/>
                            <a:gd name="T60" fmla="*/ 0 w 55"/>
                            <a:gd name="T61" fmla="*/ 0 h 23"/>
                            <a:gd name="T62" fmla="*/ 0 w 55"/>
                            <a:gd name="T63" fmla="*/ 0 h 23"/>
                            <a:gd name="T64" fmla="*/ 0 w 55"/>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5"/>
                            <a:gd name="T100" fmla="*/ 0 h 23"/>
                            <a:gd name="T101" fmla="*/ 55 w 55"/>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5" h="23">
                              <a:moveTo>
                                <a:pt x="13" y="0"/>
                              </a:moveTo>
                              <a:lnTo>
                                <a:pt x="10" y="0"/>
                              </a:lnTo>
                              <a:lnTo>
                                <a:pt x="6" y="0"/>
                              </a:lnTo>
                              <a:lnTo>
                                <a:pt x="6" y="4"/>
                              </a:lnTo>
                              <a:lnTo>
                                <a:pt x="4" y="4"/>
                              </a:lnTo>
                              <a:lnTo>
                                <a:pt x="0" y="6"/>
                              </a:lnTo>
                              <a:lnTo>
                                <a:pt x="0" y="9"/>
                              </a:lnTo>
                              <a:lnTo>
                                <a:pt x="0" y="12"/>
                              </a:lnTo>
                              <a:lnTo>
                                <a:pt x="0" y="15"/>
                              </a:lnTo>
                              <a:lnTo>
                                <a:pt x="0" y="17"/>
                              </a:lnTo>
                              <a:lnTo>
                                <a:pt x="4" y="21"/>
                              </a:lnTo>
                              <a:lnTo>
                                <a:pt x="6" y="21"/>
                              </a:lnTo>
                              <a:lnTo>
                                <a:pt x="6" y="23"/>
                              </a:lnTo>
                              <a:lnTo>
                                <a:pt x="10" y="23"/>
                              </a:lnTo>
                              <a:lnTo>
                                <a:pt x="39" y="23"/>
                              </a:lnTo>
                              <a:lnTo>
                                <a:pt x="45" y="23"/>
                              </a:lnTo>
                              <a:lnTo>
                                <a:pt x="49" y="21"/>
                              </a:lnTo>
                              <a:lnTo>
                                <a:pt x="52" y="21"/>
                              </a:lnTo>
                              <a:lnTo>
                                <a:pt x="52" y="17"/>
                              </a:lnTo>
                              <a:lnTo>
                                <a:pt x="55" y="15"/>
                              </a:lnTo>
                              <a:lnTo>
                                <a:pt x="55" y="12"/>
                              </a:lnTo>
                              <a:lnTo>
                                <a:pt x="55" y="9"/>
                              </a:lnTo>
                              <a:lnTo>
                                <a:pt x="55" y="6"/>
                              </a:lnTo>
                              <a:lnTo>
                                <a:pt x="52" y="6"/>
                              </a:lnTo>
                              <a:lnTo>
                                <a:pt x="52" y="4"/>
                              </a:lnTo>
                              <a:lnTo>
                                <a:pt x="49" y="4"/>
                              </a:lnTo>
                              <a:lnTo>
                                <a:pt x="45" y="0"/>
                              </a:lnTo>
                              <a:lnTo>
                                <a:pt x="43"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559" name="Line 439"/>
                        <p:cNvSpPr>
                          <a:spLocks noChangeShapeType="1"/>
                        </p:cNvSpPr>
                        <p:nvPr/>
                      </p:nvSpPr>
                      <p:spPr bwMode="auto">
                        <a:xfrm>
                          <a:off x="3324" y="1363"/>
                          <a:ext cx="1" cy="1"/>
                        </a:xfrm>
                        <a:prstGeom prst="line">
                          <a:avLst/>
                        </a:prstGeom>
                        <a:noFill/>
                        <a:ln w="28575">
                          <a:solidFill>
                            <a:schemeClr val="tx1"/>
                          </a:solidFill>
                          <a:round/>
                          <a:headEnd/>
                          <a:tailEnd/>
                        </a:ln>
                      </p:spPr>
                      <p:txBody>
                        <a:bodyPr/>
                        <a:lstStyle/>
                        <a:p>
                          <a:endParaRPr lang="fr-CA"/>
                        </a:p>
                      </p:txBody>
                    </p:sp>
                    <p:sp>
                      <p:nvSpPr>
                        <p:cNvPr id="122560" name="Freeform 440"/>
                        <p:cNvSpPr>
                          <a:spLocks/>
                        </p:cNvSpPr>
                        <p:nvPr/>
                      </p:nvSpPr>
                      <p:spPr bwMode="auto">
                        <a:xfrm>
                          <a:off x="3324" y="1357"/>
                          <a:ext cx="7" cy="8"/>
                        </a:xfrm>
                        <a:custGeom>
                          <a:avLst/>
                          <a:gdLst>
                            <a:gd name="T0" fmla="*/ 0 w 25"/>
                            <a:gd name="T1" fmla="*/ 0 h 40"/>
                            <a:gd name="T2" fmla="*/ 0 w 25"/>
                            <a:gd name="T3" fmla="*/ 0 h 40"/>
                            <a:gd name="T4" fmla="*/ 0 w 25"/>
                            <a:gd name="T5" fmla="*/ 0 h 40"/>
                            <a:gd name="T6" fmla="*/ 0 w 25"/>
                            <a:gd name="T7" fmla="*/ 0 h 40"/>
                            <a:gd name="T8" fmla="*/ 0 w 25"/>
                            <a:gd name="T9" fmla="*/ 0 h 40"/>
                            <a:gd name="T10" fmla="*/ 0 w 25"/>
                            <a:gd name="T11" fmla="*/ 0 h 40"/>
                            <a:gd name="T12" fmla="*/ 0 w 25"/>
                            <a:gd name="T13" fmla="*/ 0 h 40"/>
                            <a:gd name="T14" fmla="*/ 0 w 25"/>
                            <a:gd name="T15" fmla="*/ 0 h 40"/>
                            <a:gd name="T16" fmla="*/ 0 w 25"/>
                            <a:gd name="T17" fmla="*/ 0 h 40"/>
                            <a:gd name="T18" fmla="*/ 0 w 25"/>
                            <a:gd name="T19" fmla="*/ 0 h 40"/>
                            <a:gd name="T20" fmla="*/ 0 w 25"/>
                            <a:gd name="T21" fmla="*/ 0 h 40"/>
                            <a:gd name="T22" fmla="*/ 0 w 25"/>
                            <a:gd name="T23" fmla="*/ 0 h 40"/>
                            <a:gd name="T24" fmla="*/ 0 w 25"/>
                            <a:gd name="T25" fmla="*/ 0 h 40"/>
                            <a:gd name="T26" fmla="*/ 0 w 25"/>
                            <a:gd name="T27" fmla="*/ 0 h 40"/>
                            <a:gd name="T28" fmla="*/ 0 w 25"/>
                            <a:gd name="T29" fmla="*/ 0 h 40"/>
                            <a:gd name="T30" fmla="*/ 0 w 25"/>
                            <a:gd name="T31" fmla="*/ 0 h 40"/>
                            <a:gd name="T32" fmla="*/ 0 w 25"/>
                            <a:gd name="T33" fmla="*/ 0 h 40"/>
                            <a:gd name="T34" fmla="*/ 0 w 25"/>
                            <a:gd name="T35" fmla="*/ 0 h 40"/>
                            <a:gd name="T36" fmla="*/ 0 w 25"/>
                            <a:gd name="T37" fmla="*/ 0 h 40"/>
                            <a:gd name="T38" fmla="*/ 0 w 25"/>
                            <a:gd name="T39" fmla="*/ 0 h 40"/>
                            <a:gd name="T40" fmla="*/ 0 w 25"/>
                            <a:gd name="T41" fmla="*/ 0 h 40"/>
                            <a:gd name="T42" fmla="*/ 0 w 25"/>
                            <a:gd name="T43" fmla="*/ 0 h 40"/>
                            <a:gd name="T44" fmla="*/ 0 w 25"/>
                            <a:gd name="T45" fmla="*/ 0 h 40"/>
                            <a:gd name="T46" fmla="*/ 0 w 25"/>
                            <a:gd name="T47" fmla="*/ 0 h 40"/>
                            <a:gd name="T48" fmla="*/ 0 w 25"/>
                            <a:gd name="T49" fmla="*/ 0 h 40"/>
                            <a:gd name="T50" fmla="*/ 0 w 25"/>
                            <a:gd name="T51" fmla="*/ 0 h 40"/>
                            <a:gd name="T52" fmla="*/ 0 w 25"/>
                            <a:gd name="T53" fmla="*/ 0 h 40"/>
                            <a:gd name="T54" fmla="*/ 0 w 25"/>
                            <a:gd name="T55" fmla="*/ 0 h 40"/>
                            <a:gd name="T56" fmla="*/ 0 w 25"/>
                            <a:gd name="T57" fmla="*/ 0 h 40"/>
                            <a:gd name="T58" fmla="*/ 0 w 25"/>
                            <a:gd name="T59" fmla="*/ 0 h 40"/>
                            <a:gd name="T60" fmla="*/ 0 w 25"/>
                            <a:gd name="T61" fmla="*/ 0 h 40"/>
                            <a:gd name="T62" fmla="*/ 0 w 25"/>
                            <a:gd name="T63" fmla="*/ 0 h 40"/>
                            <a:gd name="T64" fmla="*/ 0 w 25"/>
                            <a:gd name="T65" fmla="*/ 0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40"/>
                            <a:gd name="T101" fmla="*/ 25 w 25"/>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40">
                              <a:moveTo>
                                <a:pt x="0" y="29"/>
                              </a:moveTo>
                              <a:lnTo>
                                <a:pt x="0" y="32"/>
                              </a:lnTo>
                              <a:lnTo>
                                <a:pt x="2" y="34"/>
                              </a:lnTo>
                              <a:lnTo>
                                <a:pt x="2" y="38"/>
                              </a:lnTo>
                              <a:lnTo>
                                <a:pt x="6" y="38"/>
                              </a:lnTo>
                              <a:lnTo>
                                <a:pt x="6" y="40"/>
                              </a:lnTo>
                              <a:lnTo>
                                <a:pt x="9" y="40"/>
                              </a:lnTo>
                              <a:lnTo>
                                <a:pt x="13" y="40"/>
                              </a:lnTo>
                              <a:lnTo>
                                <a:pt x="15" y="40"/>
                              </a:lnTo>
                              <a:lnTo>
                                <a:pt x="19" y="38"/>
                              </a:lnTo>
                              <a:lnTo>
                                <a:pt x="22" y="38"/>
                              </a:lnTo>
                              <a:lnTo>
                                <a:pt x="22" y="34"/>
                              </a:lnTo>
                              <a:lnTo>
                                <a:pt x="25" y="32"/>
                              </a:lnTo>
                              <a:lnTo>
                                <a:pt x="25" y="17"/>
                              </a:lnTo>
                              <a:lnTo>
                                <a:pt x="25" y="9"/>
                              </a:lnTo>
                              <a:lnTo>
                                <a:pt x="22" y="6"/>
                              </a:lnTo>
                              <a:lnTo>
                                <a:pt x="22" y="4"/>
                              </a:lnTo>
                              <a:lnTo>
                                <a:pt x="19" y="4"/>
                              </a:lnTo>
                              <a:lnTo>
                                <a:pt x="15" y="0"/>
                              </a:lnTo>
                              <a:lnTo>
                                <a:pt x="13" y="0"/>
                              </a:lnTo>
                              <a:lnTo>
                                <a:pt x="9" y="0"/>
                              </a:lnTo>
                              <a:lnTo>
                                <a:pt x="6" y="0"/>
                              </a:lnTo>
                              <a:lnTo>
                                <a:pt x="6" y="4"/>
                              </a:lnTo>
                              <a:lnTo>
                                <a:pt x="2" y="4"/>
                              </a:lnTo>
                              <a:lnTo>
                                <a:pt x="2" y="6"/>
                              </a:lnTo>
                              <a:lnTo>
                                <a:pt x="0" y="9"/>
                              </a:lnTo>
                              <a:lnTo>
                                <a:pt x="0" y="15"/>
                              </a:lnTo>
                              <a:lnTo>
                                <a:pt x="0" y="29"/>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561" name="Line 441"/>
                        <p:cNvSpPr>
                          <a:spLocks noChangeShapeType="1"/>
                        </p:cNvSpPr>
                        <p:nvPr/>
                      </p:nvSpPr>
                      <p:spPr bwMode="auto">
                        <a:xfrm>
                          <a:off x="3327" y="1357"/>
                          <a:ext cx="1" cy="1"/>
                        </a:xfrm>
                        <a:prstGeom prst="line">
                          <a:avLst/>
                        </a:prstGeom>
                        <a:noFill/>
                        <a:ln w="28575">
                          <a:solidFill>
                            <a:schemeClr val="tx1"/>
                          </a:solidFill>
                          <a:round/>
                          <a:headEnd/>
                          <a:tailEnd/>
                        </a:ln>
                      </p:spPr>
                      <p:txBody>
                        <a:bodyPr/>
                        <a:lstStyle/>
                        <a:p>
                          <a:endParaRPr lang="fr-CA"/>
                        </a:p>
                      </p:txBody>
                    </p:sp>
                    <p:sp>
                      <p:nvSpPr>
                        <p:cNvPr id="122562" name="Freeform 442"/>
                        <p:cNvSpPr>
                          <a:spLocks/>
                        </p:cNvSpPr>
                        <p:nvPr/>
                      </p:nvSpPr>
                      <p:spPr bwMode="auto">
                        <a:xfrm>
                          <a:off x="3324" y="1357"/>
                          <a:ext cx="10" cy="5"/>
                        </a:xfrm>
                        <a:custGeom>
                          <a:avLst/>
                          <a:gdLst>
                            <a:gd name="T0" fmla="*/ 0 w 38"/>
                            <a:gd name="T1" fmla="*/ 0 h 23"/>
                            <a:gd name="T2" fmla="*/ 0 w 38"/>
                            <a:gd name="T3" fmla="*/ 0 h 23"/>
                            <a:gd name="T4" fmla="*/ 0 w 38"/>
                            <a:gd name="T5" fmla="*/ 0 h 23"/>
                            <a:gd name="T6" fmla="*/ 0 w 38"/>
                            <a:gd name="T7" fmla="*/ 0 h 23"/>
                            <a:gd name="T8" fmla="*/ 0 w 38"/>
                            <a:gd name="T9" fmla="*/ 0 h 23"/>
                            <a:gd name="T10" fmla="*/ 0 w 38"/>
                            <a:gd name="T11" fmla="*/ 0 h 23"/>
                            <a:gd name="T12" fmla="*/ 0 w 38"/>
                            <a:gd name="T13" fmla="*/ 0 h 23"/>
                            <a:gd name="T14" fmla="*/ 0 w 38"/>
                            <a:gd name="T15" fmla="*/ 0 h 23"/>
                            <a:gd name="T16" fmla="*/ 0 w 38"/>
                            <a:gd name="T17" fmla="*/ 0 h 23"/>
                            <a:gd name="T18" fmla="*/ 0 w 38"/>
                            <a:gd name="T19" fmla="*/ 0 h 23"/>
                            <a:gd name="T20" fmla="*/ 0 w 38"/>
                            <a:gd name="T21" fmla="*/ 0 h 23"/>
                            <a:gd name="T22" fmla="*/ 0 w 38"/>
                            <a:gd name="T23" fmla="*/ 0 h 23"/>
                            <a:gd name="T24" fmla="*/ 0 w 38"/>
                            <a:gd name="T25" fmla="*/ 0 h 23"/>
                            <a:gd name="T26" fmla="*/ 0 w 38"/>
                            <a:gd name="T27" fmla="*/ 0 h 23"/>
                            <a:gd name="T28" fmla="*/ 0 w 38"/>
                            <a:gd name="T29" fmla="*/ 0 h 23"/>
                            <a:gd name="T30" fmla="*/ 0 w 38"/>
                            <a:gd name="T31" fmla="*/ 0 h 23"/>
                            <a:gd name="T32" fmla="*/ 0 w 38"/>
                            <a:gd name="T33" fmla="*/ 0 h 23"/>
                            <a:gd name="T34" fmla="*/ 0 w 38"/>
                            <a:gd name="T35" fmla="*/ 0 h 23"/>
                            <a:gd name="T36" fmla="*/ 0 w 38"/>
                            <a:gd name="T37" fmla="*/ 0 h 23"/>
                            <a:gd name="T38" fmla="*/ 0 w 38"/>
                            <a:gd name="T39" fmla="*/ 0 h 23"/>
                            <a:gd name="T40" fmla="*/ 0 w 38"/>
                            <a:gd name="T41" fmla="*/ 0 h 23"/>
                            <a:gd name="T42" fmla="*/ 0 w 38"/>
                            <a:gd name="T43" fmla="*/ 0 h 23"/>
                            <a:gd name="T44" fmla="*/ 0 w 38"/>
                            <a:gd name="T45" fmla="*/ 0 h 23"/>
                            <a:gd name="T46" fmla="*/ 0 w 38"/>
                            <a:gd name="T47" fmla="*/ 0 h 23"/>
                            <a:gd name="T48" fmla="*/ 0 w 38"/>
                            <a:gd name="T49" fmla="*/ 0 h 23"/>
                            <a:gd name="T50" fmla="*/ 0 w 38"/>
                            <a:gd name="T51" fmla="*/ 0 h 23"/>
                            <a:gd name="T52" fmla="*/ 0 w 38"/>
                            <a:gd name="T53" fmla="*/ 0 h 23"/>
                            <a:gd name="T54" fmla="*/ 0 w 38"/>
                            <a:gd name="T55" fmla="*/ 0 h 23"/>
                            <a:gd name="T56" fmla="*/ 0 w 38"/>
                            <a:gd name="T57" fmla="*/ 0 h 23"/>
                            <a:gd name="T58" fmla="*/ 0 w 38"/>
                            <a:gd name="T59" fmla="*/ 0 h 23"/>
                            <a:gd name="T60" fmla="*/ 0 w 38"/>
                            <a:gd name="T61" fmla="*/ 0 h 23"/>
                            <a:gd name="T62" fmla="*/ 0 w 38"/>
                            <a:gd name="T63" fmla="*/ 0 h 23"/>
                            <a:gd name="T64" fmla="*/ 0 w 38"/>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23"/>
                            <a:gd name="T101" fmla="*/ 38 w 38"/>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23">
                              <a:moveTo>
                                <a:pt x="13" y="0"/>
                              </a:moveTo>
                              <a:lnTo>
                                <a:pt x="9" y="0"/>
                              </a:lnTo>
                              <a:lnTo>
                                <a:pt x="6" y="0"/>
                              </a:lnTo>
                              <a:lnTo>
                                <a:pt x="6" y="4"/>
                              </a:lnTo>
                              <a:lnTo>
                                <a:pt x="2" y="4"/>
                              </a:lnTo>
                              <a:lnTo>
                                <a:pt x="2" y="6"/>
                              </a:lnTo>
                              <a:lnTo>
                                <a:pt x="0" y="9"/>
                              </a:lnTo>
                              <a:lnTo>
                                <a:pt x="0" y="12"/>
                              </a:lnTo>
                              <a:lnTo>
                                <a:pt x="0" y="15"/>
                              </a:lnTo>
                              <a:lnTo>
                                <a:pt x="0" y="17"/>
                              </a:lnTo>
                              <a:lnTo>
                                <a:pt x="2" y="17"/>
                              </a:lnTo>
                              <a:lnTo>
                                <a:pt x="2" y="21"/>
                              </a:lnTo>
                              <a:lnTo>
                                <a:pt x="6" y="21"/>
                              </a:lnTo>
                              <a:lnTo>
                                <a:pt x="6" y="23"/>
                              </a:lnTo>
                              <a:lnTo>
                                <a:pt x="9" y="23"/>
                              </a:lnTo>
                              <a:lnTo>
                                <a:pt x="22" y="23"/>
                              </a:lnTo>
                              <a:lnTo>
                                <a:pt x="28" y="23"/>
                              </a:lnTo>
                              <a:lnTo>
                                <a:pt x="32" y="23"/>
                              </a:lnTo>
                              <a:lnTo>
                                <a:pt x="34" y="21"/>
                              </a:lnTo>
                              <a:lnTo>
                                <a:pt x="38" y="17"/>
                              </a:lnTo>
                              <a:lnTo>
                                <a:pt x="38" y="15"/>
                              </a:lnTo>
                              <a:lnTo>
                                <a:pt x="38" y="12"/>
                              </a:lnTo>
                              <a:lnTo>
                                <a:pt x="38" y="9"/>
                              </a:lnTo>
                              <a:lnTo>
                                <a:pt x="38" y="6"/>
                              </a:lnTo>
                              <a:lnTo>
                                <a:pt x="34" y="4"/>
                              </a:lnTo>
                              <a:lnTo>
                                <a:pt x="32" y="0"/>
                              </a:lnTo>
                              <a:lnTo>
                                <a:pt x="25"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563" name="Line 443"/>
                        <p:cNvSpPr>
                          <a:spLocks noChangeShapeType="1"/>
                        </p:cNvSpPr>
                        <p:nvPr/>
                      </p:nvSpPr>
                      <p:spPr bwMode="auto">
                        <a:xfrm>
                          <a:off x="3327" y="1360"/>
                          <a:ext cx="1" cy="1"/>
                        </a:xfrm>
                        <a:prstGeom prst="line">
                          <a:avLst/>
                        </a:prstGeom>
                        <a:noFill/>
                        <a:ln w="28575">
                          <a:solidFill>
                            <a:schemeClr val="tx1"/>
                          </a:solidFill>
                          <a:round/>
                          <a:headEnd/>
                          <a:tailEnd/>
                        </a:ln>
                      </p:spPr>
                      <p:txBody>
                        <a:bodyPr/>
                        <a:lstStyle/>
                        <a:p>
                          <a:endParaRPr lang="fr-CA"/>
                        </a:p>
                      </p:txBody>
                    </p:sp>
                    <p:sp>
                      <p:nvSpPr>
                        <p:cNvPr id="122564" name="Freeform 444"/>
                        <p:cNvSpPr>
                          <a:spLocks/>
                        </p:cNvSpPr>
                        <p:nvPr/>
                      </p:nvSpPr>
                      <p:spPr bwMode="auto">
                        <a:xfrm>
                          <a:off x="3327" y="1351"/>
                          <a:ext cx="7" cy="11"/>
                        </a:xfrm>
                        <a:custGeom>
                          <a:avLst/>
                          <a:gdLst>
                            <a:gd name="T0" fmla="*/ 0 w 25"/>
                            <a:gd name="T1" fmla="*/ 0 h 53"/>
                            <a:gd name="T2" fmla="*/ 0 w 25"/>
                            <a:gd name="T3" fmla="*/ 0 h 53"/>
                            <a:gd name="T4" fmla="*/ 0 w 25"/>
                            <a:gd name="T5" fmla="*/ 0 h 53"/>
                            <a:gd name="T6" fmla="*/ 0 w 25"/>
                            <a:gd name="T7" fmla="*/ 0 h 53"/>
                            <a:gd name="T8" fmla="*/ 0 w 25"/>
                            <a:gd name="T9" fmla="*/ 0 h 53"/>
                            <a:gd name="T10" fmla="*/ 0 w 25"/>
                            <a:gd name="T11" fmla="*/ 0 h 53"/>
                            <a:gd name="T12" fmla="*/ 0 w 25"/>
                            <a:gd name="T13" fmla="*/ 0 h 53"/>
                            <a:gd name="T14" fmla="*/ 0 w 25"/>
                            <a:gd name="T15" fmla="*/ 0 h 53"/>
                            <a:gd name="T16" fmla="*/ 0 w 25"/>
                            <a:gd name="T17" fmla="*/ 0 h 53"/>
                            <a:gd name="T18" fmla="*/ 0 w 25"/>
                            <a:gd name="T19" fmla="*/ 0 h 53"/>
                            <a:gd name="T20" fmla="*/ 0 w 25"/>
                            <a:gd name="T21" fmla="*/ 0 h 53"/>
                            <a:gd name="T22" fmla="*/ 0 w 25"/>
                            <a:gd name="T23" fmla="*/ 0 h 53"/>
                            <a:gd name="T24" fmla="*/ 0 w 25"/>
                            <a:gd name="T25" fmla="*/ 0 h 53"/>
                            <a:gd name="T26" fmla="*/ 0 w 25"/>
                            <a:gd name="T27" fmla="*/ 0 h 53"/>
                            <a:gd name="T28" fmla="*/ 0 w 25"/>
                            <a:gd name="T29" fmla="*/ 0 h 53"/>
                            <a:gd name="T30" fmla="*/ 0 w 25"/>
                            <a:gd name="T31" fmla="*/ 0 h 53"/>
                            <a:gd name="T32" fmla="*/ 0 w 25"/>
                            <a:gd name="T33" fmla="*/ 0 h 53"/>
                            <a:gd name="T34" fmla="*/ 0 w 25"/>
                            <a:gd name="T35" fmla="*/ 0 h 53"/>
                            <a:gd name="T36" fmla="*/ 0 w 25"/>
                            <a:gd name="T37" fmla="*/ 0 h 53"/>
                            <a:gd name="T38" fmla="*/ 0 w 25"/>
                            <a:gd name="T39" fmla="*/ 0 h 53"/>
                            <a:gd name="T40" fmla="*/ 0 w 25"/>
                            <a:gd name="T41" fmla="*/ 0 h 53"/>
                            <a:gd name="T42" fmla="*/ 0 w 25"/>
                            <a:gd name="T43" fmla="*/ 0 h 53"/>
                            <a:gd name="T44" fmla="*/ 0 w 25"/>
                            <a:gd name="T45" fmla="*/ 0 h 53"/>
                            <a:gd name="T46" fmla="*/ 0 w 25"/>
                            <a:gd name="T47" fmla="*/ 0 h 53"/>
                            <a:gd name="T48" fmla="*/ 0 w 25"/>
                            <a:gd name="T49" fmla="*/ 0 h 53"/>
                            <a:gd name="T50" fmla="*/ 0 w 25"/>
                            <a:gd name="T51" fmla="*/ 0 h 53"/>
                            <a:gd name="T52" fmla="*/ 0 w 25"/>
                            <a:gd name="T53" fmla="*/ 0 h 53"/>
                            <a:gd name="T54" fmla="*/ 0 w 25"/>
                            <a:gd name="T55" fmla="*/ 0 h 53"/>
                            <a:gd name="T56" fmla="*/ 0 w 25"/>
                            <a:gd name="T57" fmla="*/ 0 h 53"/>
                            <a:gd name="T58" fmla="*/ 0 w 25"/>
                            <a:gd name="T59" fmla="*/ 0 h 53"/>
                            <a:gd name="T60" fmla="*/ 0 w 25"/>
                            <a:gd name="T61" fmla="*/ 0 h 53"/>
                            <a:gd name="T62" fmla="*/ 0 w 25"/>
                            <a:gd name="T63" fmla="*/ 0 h 53"/>
                            <a:gd name="T64" fmla="*/ 0 w 25"/>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53"/>
                            <a:gd name="T101" fmla="*/ 25 w 25"/>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53">
                              <a:moveTo>
                                <a:pt x="0" y="42"/>
                              </a:moveTo>
                              <a:lnTo>
                                <a:pt x="0" y="45"/>
                              </a:lnTo>
                              <a:lnTo>
                                <a:pt x="2" y="47"/>
                              </a:lnTo>
                              <a:lnTo>
                                <a:pt x="6" y="51"/>
                              </a:lnTo>
                              <a:lnTo>
                                <a:pt x="9" y="53"/>
                              </a:lnTo>
                              <a:lnTo>
                                <a:pt x="12" y="53"/>
                              </a:lnTo>
                              <a:lnTo>
                                <a:pt x="15" y="53"/>
                              </a:lnTo>
                              <a:lnTo>
                                <a:pt x="19" y="53"/>
                              </a:lnTo>
                              <a:lnTo>
                                <a:pt x="21" y="51"/>
                              </a:lnTo>
                              <a:lnTo>
                                <a:pt x="25" y="47"/>
                              </a:lnTo>
                              <a:lnTo>
                                <a:pt x="25" y="45"/>
                              </a:lnTo>
                              <a:lnTo>
                                <a:pt x="25" y="13"/>
                              </a:lnTo>
                              <a:lnTo>
                                <a:pt x="25" y="8"/>
                              </a:lnTo>
                              <a:lnTo>
                                <a:pt x="25" y="6"/>
                              </a:lnTo>
                              <a:lnTo>
                                <a:pt x="21" y="3"/>
                              </a:lnTo>
                              <a:lnTo>
                                <a:pt x="21" y="0"/>
                              </a:lnTo>
                              <a:lnTo>
                                <a:pt x="19" y="0"/>
                              </a:lnTo>
                              <a:lnTo>
                                <a:pt x="15" y="0"/>
                              </a:lnTo>
                              <a:lnTo>
                                <a:pt x="12" y="0"/>
                              </a:lnTo>
                              <a:lnTo>
                                <a:pt x="9" y="0"/>
                              </a:lnTo>
                              <a:lnTo>
                                <a:pt x="6" y="0"/>
                              </a:lnTo>
                              <a:lnTo>
                                <a:pt x="6" y="3"/>
                              </a:lnTo>
                              <a:lnTo>
                                <a:pt x="2" y="6"/>
                              </a:lnTo>
                              <a:lnTo>
                                <a:pt x="0" y="11"/>
                              </a:lnTo>
                              <a:lnTo>
                                <a:pt x="0" y="42"/>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565" name="Line 445"/>
                        <p:cNvSpPr>
                          <a:spLocks noChangeShapeType="1"/>
                        </p:cNvSpPr>
                        <p:nvPr/>
                      </p:nvSpPr>
                      <p:spPr bwMode="auto">
                        <a:xfrm>
                          <a:off x="3331" y="1351"/>
                          <a:ext cx="1" cy="1"/>
                        </a:xfrm>
                        <a:prstGeom prst="line">
                          <a:avLst/>
                        </a:prstGeom>
                        <a:noFill/>
                        <a:ln w="28575">
                          <a:solidFill>
                            <a:schemeClr val="tx1"/>
                          </a:solidFill>
                          <a:round/>
                          <a:headEnd/>
                          <a:tailEnd/>
                        </a:ln>
                      </p:spPr>
                      <p:txBody>
                        <a:bodyPr/>
                        <a:lstStyle/>
                        <a:p>
                          <a:endParaRPr lang="fr-CA"/>
                        </a:p>
                      </p:txBody>
                    </p:sp>
                    <p:sp>
                      <p:nvSpPr>
                        <p:cNvPr id="122566" name="Freeform 446"/>
                        <p:cNvSpPr>
                          <a:spLocks/>
                        </p:cNvSpPr>
                        <p:nvPr/>
                      </p:nvSpPr>
                      <p:spPr bwMode="auto">
                        <a:xfrm>
                          <a:off x="3327" y="1351"/>
                          <a:ext cx="25" cy="5"/>
                        </a:xfrm>
                        <a:custGeom>
                          <a:avLst/>
                          <a:gdLst>
                            <a:gd name="T0" fmla="*/ 0 w 99"/>
                            <a:gd name="T1" fmla="*/ 0 h 22"/>
                            <a:gd name="T2" fmla="*/ 0 w 99"/>
                            <a:gd name="T3" fmla="*/ 0 h 22"/>
                            <a:gd name="T4" fmla="*/ 0 w 99"/>
                            <a:gd name="T5" fmla="*/ 0 h 22"/>
                            <a:gd name="T6" fmla="*/ 0 w 99"/>
                            <a:gd name="T7" fmla="*/ 0 h 22"/>
                            <a:gd name="T8" fmla="*/ 0 w 99"/>
                            <a:gd name="T9" fmla="*/ 0 h 22"/>
                            <a:gd name="T10" fmla="*/ 0 w 99"/>
                            <a:gd name="T11" fmla="*/ 0 h 22"/>
                            <a:gd name="T12" fmla="*/ 0 w 99"/>
                            <a:gd name="T13" fmla="*/ 0 h 22"/>
                            <a:gd name="T14" fmla="*/ 0 w 99"/>
                            <a:gd name="T15" fmla="*/ 0 h 22"/>
                            <a:gd name="T16" fmla="*/ 0 w 99"/>
                            <a:gd name="T17" fmla="*/ 0 h 22"/>
                            <a:gd name="T18" fmla="*/ 0 w 99"/>
                            <a:gd name="T19" fmla="*/ 0 h 22"/>
                            <a:gd name="T20" fmla="*/ 0 w 99"/>
                            <a:gd name="T21" fmla="*/ 0 h 22"/>
                            <a:gd name="T22" fmla="*/ 0 w 99"/>
                            <a:gd name="T23" fmla="*/ 0 h 22"/>
                            <a:gd name="T24" fmla="*/ 0 w 99"/>
                            <a:gd name="T25" fmla="*/ 0 h 22"/>
                            <a:gd name="T26" fmla="*/ 0 w 99"/>
                            <a:gd name="T27" fmla="*/ 0 h 22"/>
                            <a:gd name="T28" fmla="*/ 0 w 99"/>
                            <a:gd name="T29" fmla="*/ 0 h 22"/>
                            <a:gd name="T30" fmla="*/ 0 w 99"/>
                            <a:gd name="T31" fmla="*/ 0 h 22"/>
                            <a:gd name="T32" fmla="*/ 0 w 99"/>
                            <a:gd name="T33" fmla="*/ 0 h 22"/>
                            <a:gd name="T34" fmla="*/ 0 w 99"/>
                            <a:gd name="T35" fmla="*/ 0 h 22"/>
                            <a:gd name="T36" fmla="*/ 0 w 99"/>
                            <a:gd name="T37" fmla="*/ 0 h 22"/>
                            <a:gd name="T38" fmla="*/ 0 w 99"/>
                            <a:gd name="T39" fmla="*/ 0 h 22"/>
                            <a:gd name="T40" fmla="*/ 0 w 99"/>
                            <a:gd name="T41" fmla="*/ 0 h 22"/>
                            <a:gd name="T42" fmla="*/ 0 w 99"/>
                            <a:gd name="T43" fmla="*/ 0 h 22"/>
                            <a:gd name="T44" fmla="*/ 0 w 99"/>
                            <a:gd name="T45" fmla="*/ 0 h 22"/>
                            <a:gd name="T46" fmla="*/ 0 w 99"/>
                            <a:gd name="T47" fmla="*/ 0 h 22"/>
                            <a:gd name="T48" fmla="*/ 0 w 99"/>
                            <a:gd name="T49" fmla="*/ 0 h 22"/>
                            <a:gd name="T50" fmla="*/ 0 w 99"/>
                            <a:gd name="T51" fmla="*/ 0 h 22"/>
                            <a:gd name="T52" fmla="*/ 0 w 99"/>
                            <a:gd name="T53" fmla="*/ 0 h 22"/>
                            <a:gd name="T54" fmla="*/ 0 w 99"/>
                            <a:gd name="T55" fmla="*/ 0 h 22"/>
                            <a:gd name="T56" fmla="*/ 0 w 99"/>
                            <a:gd name="T57" fmla="*/ 0 h 22"/>
                            <a:gd name="T58" fmla="*/ 0 w 99"/>
                            <a:gd name="T59" fmla="*/ 0 h 22"/>
                            <a:gd name="T60" fmla="*/ 0 w 99"/>
                            <a:gd name="T61" fmla="*/ 0 h 22"/>
                            <a:gd name="T62" fmla="*/ 0 w 99"/>
                            <a:gd name="T63" fmla="*/ 0 h 22"/>
                            <a:gd name="T64" fmla="*/ 0 w 99"/>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9"/>
                            <a:gd name="T100" fmla="*/ 0 h 22"/>
                            <a:gd name="T101" fmla="*/ 99 w 99"/>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9" h="22">
                              <a:moveTo>
                                <a:pt x="12" y="0"/>
                              </a:moveTo>
                              <a:lnTo>
                                <a:pt x="12" y="0"/>
                              </a:lnTo>
                              <a:lnTo>
                                <a:pt x="9" y="0"/>
                              </a:lnTo>
                              <a:lnTo>
                                <a:pt x="6" y="0"/>
                              </a:lnTo>
                              <a:lnTo>
                                <a:pt x="6" y="3"/>
                              </a:lnTo>
                              <a:lnTo>
                                <a:pt x="2" y="6"/>
                              </a:lnTo>
                              <a:lnTo>
                                <a:pt x="0" y="8"/>
                              </a:lnTo>
                              <a:lnTo>
                                <a:pt x="0" y="11"/>
                              </a:lnTo>
                              <a:lnTo>
                                <a:pt x="0" y="13"/>
                              </a:lnTo>
                              <a:lnTo>
                                <a:pt x="2" y="13"/>
                              </a:lnTo>
                              <a:lnTo>
                                <a:pt x="2" y="17"/>
                              </a:lnTo>
                              <a:lnTo>
                                <a:pt x="6" y="19"/>
                              </a:lnTo>
                              <a:lnTo>
                                <a:pt x="9" y="19"/>
                              </a:lnTo>
                              <a:lnTo>
                                <a:pt x="12" y="22"/>
                              </a:lnTo>
                              <a:lnTo>
                                <a:pt x="82" y="22"/>
                              </a:lnTo>
                              <a:lnTo>
                                <a:pt x="89" y="22"/>
                              </a:lnTo>
                              <a:lnTo>
                                <a:pt x="89" y="19"/>
                              </a:lnTo>
                              <a:lnTo>
                                <a:pt x="92" y="19"/>
                              </a:lnTo>
                              <a:lnTo>
                                <a:pt x="95" y="19"/>
                              </a:lnTo>
                              <a:lnTo>
                                <a:pt x="95" y="17"/>
                              </a:lnTo>
                              <a:lnTo>
                                <a:pt x="99" y="13"/>
                              </a:lnTo>
                              <a:lnTo>
                                <a:pt x="99" y="11"/>
                              </a:lnTo>
                              <a:lnTo>
                                <a:pt x="99" y="8"/>
                              </a:lnTo>
                              <a:lnTo>
                                <a:pt x="99" y="6"/>
                              </a:lnTo>
                              <a:lnTo>
                                <a:pt x="95" y="6"/>
                              </a:lnTo>
                              <a:lnTo>
                                <a:pt x="95" y="3"/>
                              </a:lnTo>
                              <a:lnTo>
                                <a:pt x="92" y="0"/>
                              </a:lnTo>
                              <a:lnTo>
                                <a:pt x="89" y="0"/>
                              </a:lnTo>
                              <a:lnTo>
                                <a:pt x="82"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567" name="Line 447"/>
                        <p:cNvSpPr>
                          <a:spLocks noChangeShapeType="1"/>
                        </p:cNvSpPr>
                        <p:nvPr/>
                      </p:nvSpPr>
                      <p:spPr bwMode="auto">
                        <a:xfrm>
                          <a:off x="3346" y="1354"/>
                          <a:ext cx="1" cy="1"/>
                        </a:xfrm>
                        <a:prstGeom prst="line">
                          <a:avLst/>
                        </a:prstGeom>
                        <a:noFill/>
                        <a:ln w="28575">
                          <a:solidFill>
                            <a:schemeClr val="tx1"/>
                          </a:solidFill>
                          <a:round/>
                          <a:headEnd/>
                          <a:tailEnd/>
                        </a:ln>
                      </p:spPr>
                      <p:txBody>
                        <a:bodyPr/>
                        <a:lstStyle/>
                        <a:p>
                          <a:endParaRPr lang="fr-CA"/>
                        </a:p>
                      </p:txBody>
                    </p:sp>
                  </p:grpSp>
                  <p:grpSp>
                    <p:nvGrpSpPr>
                      <p:cNvPr id="122119" name="Group 448"/>
                      <p:cNvGrpSpPr>
                        <a:grpSpLocks/>
                      </p:cNvGrpSpPr>
                      <p:nvPr/>
                    </p:nvGrpSpPr>
                    <p:grpSpPr bwMode="auto">
                      <a:xfrm>
                        <a:off x="3346" y="1069"/>
                        <a:ext cx="454" cy="287"/>
                        <a:chOff x="3346" y="1069"/>
                        <a:chExt cx="454" cy="287"/>
                      </a:xfrm>
                    </p:grpSpPr>
                    <p:sp>
                      <p:nvSpPr>
                        <p:cNvPr id="122168" name="Freeform 449"/>
                        <p:cNvSpPr>
                          <a:spLocks/>
                        </p:cNvSpPr>
                        <p:nvPr/>
                      </p:nvSpPr>
                      <p:spPr bwMode="auto">
                        <a:xfrm>
                          <a:off x="3346" y="1345"/>
                          <a:ext cx="6" cy="11"/>
                        </a:xfrm>
                        <a:custGeom>
                          <a:avLst/>
                          <a:gdLst>
                            <a:gd name="T0" fmla="*/ 0 w 26"/>
                            <a:gd name="T1" fmla="*/ 0 h 56"/>
                            <a:gd name="T2" fmla="*/ 0 w 26"/>
                            <a:gd name="T3" fmla="*/ 0 h 56"/>
                            <a:gd name="T4" fmla="*/ 0 w 26"/>
                            <a:gd name="T5" fmla="*/ 0 h 56"/>
                            <a:gd name="T6" fmla="*/ 0 w 26"/>
                            <a:gd name="T7" fmla="*/ 0 h 56"/>
                            <a:gd name="T8" fmla="*/ 0 w 26"/>
                            <a:gd name="T9" fmla="*/ 0 h 56"/>
                            <a:gd name="T10" fmla="*/ 0 w 26"/>
                            <a:gd name="T11" fmla="*/ 0 h 56"/>
                            <a:gd name="T12" fmla="*/ 0 w 26"/>
                            <a:gd name="T13" fmla="*/ 0 h 56"/>
                            <a:gd name="T14" fmla="*/ 0 w 26"/>
                            <a:gd name="T15" fmla="*/ 0 h 56"/>
                            <a:gd name="T16" fmla="*/ 0 w 26"/>
                            <a:gd name="T17" fmla="*/ 0 h 56"/>
                            <a:gd name="T18" fmla="*/ 0 w 26"/>
                            <a:gd name="T19" fmla="*/ 0 h 56"/>
                            <a:gd name="T20" fmla="*/ 0 w 26"/>
                            <a:gd name="T21" fmla="*/ 0 h 56"/>
                            <a:gd name="T22" fmla="*/ 0 w 26"/>
                            <a:gd name="T23" fmla="*/ 0 h 56"/>
                            <a:gd name="T24" fmla="*/ 0 w 26"/>
                            <a:gd name="T25" fmla="*/ 0 h 56"/>
                            <a:gd name="T26" fmla="*/ 0 w 26"/>
                            <a:gd name="T27" fmla="*/ 0 h 56"/>
                            <a:gd name="T28" fmla="*/ 0 w 26"/>
                            <a:gd name="T29" fmla="*/ 0 h 56"/>
                            <a:gd name="T30" fmla="*/ 0 w 26"/>
                            <a:gd name="T31" fmla="*/ 0 h 56"/>
                            <a:gd name="T32" fmla="*/ 0 w 26"/>
                            <a:gd name="T33" fmla="*/ 0 h 56"/>
                            <a:gd name="T34" fmla="*/ 0 w 26"/>
                            <a:gd name="T35" fmla="*/ 0 h 56"/>
                            <a:gd name="T36" fmla="*/ 0 w 26"/>
                            <a:gd name="T37" fmla="*/ 0 h 56"/>
                            <a:gd name="T38" fmla="*/ 0 w 26"/>
                            <a:gd name="T39" fmla="*/ 0 h 56"/>
                            <a:gd name="T40" fmla="*/ 0 w 26"/>
                            <a:gd name="T41" fmla="*/ 0 h 56"/>
                            <a:gd name="T42" fmla="*/ 0 w 26"/>
                            <a:gd name="T43" fmla="*/ 0 h 56"/>
                            <a:gd name="T44" fmla="*/ 0 w 26"/>
                            <a:gd name="T45" fmla="*/ 0 h 56"/>
                            <a:gd name="T46" fmla="*/ 0 w 26"/>
                            <a:gd name="T47" fmla="*/ 0 h 56"/>
                            <a:gd name="T48" fmla="*/ 0 w 26"/>
                            <a:gd name="T49" fmla="*/ 0 h 56"/>
                            <a:gd name="T50" fmla="*/ 0 w 26"/>
                            <a:gd name="T51" fmla="*/ 0 h 56"/>
                            <a:gd name="T52" fmla="*/ 0 w 26"/>
                            <a:gd name="T53" fmla="*/ 0 h 56"/>
                            <a:gd name="T54" fmla="*/ 0 w 26"/>
                            <a:gd name="T55" fmla="*/ 0 h 56"/>
                            <a:gd name="T56" fmla="*/ 0 w 26"/>
                            <a:gd name="T57" fmla="*/ 0 h 56"/>
                            <a:gd name="T58" fmla="*/ 0 w 26"/>
                            <a:gd name="T59" fmla="*/ 0 h 56"/>
                            <a:gd name="T60" fmla="*/ 0 w 26"/>
                            <a:gd name="T61" fmla="*/ 0 h 56"/>
                            <a:gd name="T62" fmla="*/ 0 w 26"/>
                            <a:gd name="T63" fmla="*/ 0 h 56"/>
                            <a:gd name="T64" fmla="*/ 0 w 26"/>
                            <a:gd name="T65" fmla="*/ 0 h 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6"/>
                            <a:gd name="T101" fmla="*/ 26 w 26"/>
                            <a:gd name="T102" fmla="*/ 56 h 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6">
                              <a:moveTo>
                                <a:pt x="0" y="45"/>
                              </a:moveTo>
                              <a:lnTo>
                                <a:pt x="0" y="47"/>
                              </a:lnTo>
                              <a:lnTo>
                                <a:pt x="3" y="51"/>
                              </a:lnTo>
                              <a:lnTo>
                                <a:pt x="3" y="53"/>
                              </a:lnTo>
                              <a:lnTo>
                                <a:pt x="7" y="53"/>
                              </a:lnTo>
                              <a:lnTo>
                                <a:pt x="9" y="56"/>
                              </a:lnTo>
                              <a:lnTo>
                                <a:pt x="13" y="56"/>
                              </a:lnTo>
                              <a:lnTo>
                                <a:pt x="16" y="56"/>
                              </a:lnTo>
                              <a:lnTo>
                                <a:pt x="16" y="53"/>
                              </a:lnTo>
                              <a:lnTo>
                                <a:pt x="19" y="53"/>
                              </a:lnTo>
                              <a:lnTo>
                                <a:pt x="22" y="53"/>
                              </a:lnTo>
                              <a:lnTo>
                                <a:pt x="22" y="51"/>
                              </a:lnTo>
                              <a:lnTo>
                                <a:pt x="26" y="47"/>
                              </a:lnTo>
                              <a:lnTo>
                                <a:pt x="26" y="17"/>
                              </a:lnTo>
                              <a:lnTo>
                                <a:pt x="26" y="9"/>
                              </a:lnTo>
                              <a:lnTo>
                                <a:pt x="22" y="6"/>
                              </a:lnTo>
                              <a:lnTo>
                                <a:pt x="22" y="3"/>
                              </a:lnTo>
                              <a:lnTo>
                                <a:pt x="19" y="3"/>
                              </a:lnTo>
                              <a:lnTo>
                                <a:pt x="16" y="3"/>
                              </a:lnTo>
                              <a:lnTo>
                                <a:pt x="16" y="0"/>
                              </a:lnTo>
                              <a:lnTo>
                                <a:pt x="13" y="0"/>
                              </a:lnTo>
                              <a:lnTo>
                                <a:pt x="9" y="0"/>
                              </a:lnTo>
                              <a:lnTo>
                                <a:pt x="7" y="3"/>
                              </a:lnTo>
                              <a:lnTo>
                                <a:pt x="3" y="3"/>
                              </a:lnTo>
                              <a:lnTo>
                                <a:pt x="3" y="6"/>
                              </a:lnTo>
                              <a:lnTo>
                                <a:pt x="0" y="9"/>
                              </a:lnTo>
                              <a:lnTo>
                                <a:pt x="0" y="15"/>
                              </a:lnTo>
                              <a:lnTo>
                                <a:pt x="0" y="45"/>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169" name="Line 450"/>
                        <p:cNvSpPr>
                          <a:spLocks noChangeShapeType="1"/>
                        </p:cNvSpPr>
                        <p:nvPr/>
                      </p:nvSpPr>
                      <p:spPr bwMode="auto">
                        <a:xfrm>
                          <a:off x="3349" y="1345"/>
                          <a:ext cx="1" cy="1"/>
                        </a:xfrm>
                        <a:prstGeom prst="line">
                          <a:avLst/>
                        </a:prstGeom>
                        <a:noFill/>
                        <a:ln w="28575">
                          <a:solidFill>
                            <a:schemeClr val="tx1"/>
                          </a:solidFill>
                          <a:round/>
                          <a:headEnd/>
                          <a:tailEnd/>
                        </a:ln>
                      </p:spPr>
                      <p:txBody>
                        <a:bodyPr/>
                        <a:lstStyle/>
                        <a:p>
                          <a:endParaRPr lang="fr-CA"/>
                        </a:p>
                      </p:txBody>
                    </p:sp>
                    <p:sp>
                      <p:nvSpPr>
                        <p:cNvPr id="122170" name="Freeform 451"/>
                        <p:cNvSpPr>
                          <a:spLocks/>
                        </p:cNvSpPr>
                        <p:nvPr/>
                      </p:nvSpPr>
                      <p:spPr bwMode="auto">
                        <a:xfrm>
                          <a:off x="3346" y="1345"/>
                          <a:ext cx="20" cy="4"/>
                        </a:xfrm>
                        <a:custGeom>
                          <a:avLst/>
                          <a:gdLst>
                            <a:gd name="T0" fmla="*/ 0 w 83"/>
                            <a:gd name="T1" fmla="*/ 0 h 23"/>
                            <a:gd name="T2" fmla="*/ 0 w 83"/>
                            <a:gd name="T3" fmla="*/ 0 h 23"/>
                            <a:gd name="T4" fmla="*/ 0 w 83"/>
                            <a:gd name="T5" fmla="*/ 0 h 23"/>
                            <a:gd name="T6" fmla="*/ 0 w 83"/>
                            <a:gd name="T7" fmla="*/ 0 h 23"/>
                            <a:gd name="T8" fmla="*/ 0 w 83"/>
                            <a:gd name="T9" fmla="*/ 0 h 23"/>
                            <a:gd name="T10" fmla="*/ 0 w 83"/>
                            <a:gd name="T11" fmla="*/ 0 h 23"/>
                            <a:gd name="T12" fmla="*/ 0 w 83"/>
                            <a:gd name="T13" fmla="*/ 0 h 23"/>
                            <a:gd name="T14" fmla="*/ 0 w 83"/>
                            <a:gd name="T15" fmla="*/ 0 h 23"/>
                            <a:gd name="T16" fmla="*/ 0 w 83"/>
                            <a:gd name="T17" fmla="*/ 0 h 23"/>
                            <a:gd name="T18" fmla="*/ 0 w 83"/>
                            <a:gd name="T19" fmla="*/ 0 h 23"/>
                            <a:gd name="T20" fmla="*/ 0 w 83"/>
                            <a:gd name="T21" fmla="*/ 0 h 23"/>
                            <a:gd name="T22" fmla="*/ 0 w 83"/>
                            <a:gd name="T23" fmla="*/ 0 h 23"/>
                            <a:gd name="T24" fmla="*/ 0 w 83"/>
                            <a:gd name="T25" fmla="*/ 0 h 23"/>
                            <a:gd name="T26" fmla="*/ 0 w 83"/>
                            <a:gd name="T27" fmla="*/ 0 h 23"/>
                            <a:gd name="T28" fmla="*/ 0 w 83"/>
                            <a:gd name="T29" fmla="*/ 0 h 23"/>
                            <a:gd name="T30" fmla="*/ 0 w 83"/>
                            <a:gd name="T31" fmla="*/ 0 h 23"/>
                            <a:gd name="T32" fmla="*/ 0 w 83"/>
                            <a:gd name="T33" fmla="*/ 0 h 23"/>
                            <a:gd name="T34" fmla="*/ 0 w 83"/>
                            <a:gd name="T35" fmla="*/ 0 h 23"/>
                            <a:gd name="T36" fmla="*/ 0 w 83"/>
                            <a:gd name="T37" fmla="*/ 0 h 23"/>
                            <a:gd name="T38" fmla="*/ 0 w 83"/>
                            <a:gd name="T39" fmla="*/ 0 h 23"/>
                            <a:gd name="T40" fmla="*/ 0 w 83"/>
                            <a:gd name="T41" fmla="*/ 0 h 23"/>
                            <a:gd name="T42" fmla="*/ 0 w 83"/>
                            <a:gd name="T43" fmla="*/ 0 h 23"/>
                            <a:gd name="T44" fmla="*/ 0 w 83"/>
                            <a:gd name="T45" fmla="*/ 0 h 23"/>
                            <a:gd name="T46" fmla="*/ 0 w 83"/>
                            <a:gd name="T47" fmla="*/ 0 h 23"/>
                            <a:gd name="T48" fmla="*/ 0 w 83"/>
                            <a:gd name="T49" fmla="*/ 0 h 23"/>
                            <a:gd name="T50" fmla="*/ 0 w 83"/>
                            <a:gd name="T51" fmla="*/ 0 h 23"/>
                            <a:gd name="T52" fmla="*/ 0 w 83"/>
                            <a:gd name="T53" fmla="*/ 0 h 23"/>
                            <a:gd name="T54" fmla="*/ 0 w 83"/>
                            <a:gd name="T55" fmla="*/ 0 h 23"/>
                            <a:gd name="T56" fmla="*/ 0 w 83"/>
                            <a:gd name="T57" fmla="*/ 0 h 23"/>
                            <a:gd name="T58" fmla="*/ 0 w 83"/>
                            <a:gd name="T59" fmla="*/ 0 h 23"/>
                            <a:gd name="T60" fmla="*/ 0 w 83"/>
                            <a:gd name="T61" fmla="*/ 0 h 23"/>
                            <a:gd name="T62" fmla="*/ 0 w 83"/>
                            <a:gd name="T63" fmla="*/ 0 h 23"/>
                            <a:gd name="T64" fmla="*/ 0 w 83"/>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3"/>
                            <a:gd name="T100" fmla="*/ 0 h 23"/>
                            <a:gd name="T101" fmla="*/ 83 w 83"/>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3" h="23">
                              <a:moveTo>
                                <a:pt x="13" y="0"/>
                              </a:moveTo>
                              <a:lnTo>
                                <a:pt x="9" y="0"/>
                              </a:lnTo>
                              <a:lnTo>
                                <a:pt x="7" y="3"/>
                              </a:lnTo>
                              <a:lnTo>
                                <a:pt x="3" y="3"/>
                              </a:lnTo>
                              <a:lnTo>
                                <a:pt x="3" y="6"/>
                              </a:lnTo>
                              <a:lnTo>
                                <a:pt x="0" y="9"/>
                              </a:lnTo>
                              <a:lnTo>
                                <a:pt x="0" y="11"/>
                              </a:lnTo>
                              <a:lnTo>
                                <a:pt x="0" y="15"/>
                              </a:lnTo>
                              <a:lnTo>
                                <a:pt x="0" y="17"/>
                              </a:lnTo>
                              <a:lnTo>
                                <a:pt x="3" y="17"/>
                              </a:lnTo>
                              <a:lnTo>
                                <a:pt x="3" y="20"/>
                              </a:lnTo>
                              <a:lnTo>
                                <a:pt x="7" y="23"/>
                              </a:lnTo>
                              <a:lnTo>
                                <a:pt x="9" y="23"/>
                              </a:lnTo>
                              <a:lnTo>
                                <a:pt x="67" y="23"/>
                              </a:lnTo>
                              <a:lnTo>
                                <a:pt x="74" y="23"/>
                              </a:lnTo>
                              <a:lnTo>
                                <a:pt x="76" y="23"/>
                              </a:lnTo>
                              <a:lnTo>
                                <a:pt x="80" y="20"/>
                              </a:lnTo>
                              <a:lnTo>
                                <a:pt x="80" y="17"/>
                              </a:lnTo>
                              <a:lnTo>
                                <a:pt x="83" y="17"/>
                              </a:lnTo>
                              <a:lnTo>
                                <a:pt x="83" y="15"/>
                              </a:lnTo>
                              <a:lnTo>
                                <a:pt x="83" y="11"/>
                              </a:lnTo>
                              <a:lnTo>
                                <a:pt x="83" y="9"/>
                              </a:lnTo>
                              <a:lnTo>
                                <a:pt x="80" y="6"/>
                              </a:lnTo>
                              <a:lnTo>
                                <a:pt x="80" y="3"/>
                              </a:lnTo>
                              <a:lnTo>
                                <a:pt x="76" y="3"/>
                              </a:lnTo>
                              <a:lnTo>
                                <a:pt x="70"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171" name="Line 452"/>
                        <p:cNvSpPr>
                          <a:spLocks noChangeShapeType="1"/>
                        </p:cNvSpPr>
                        <p:nvPr/>
                      </p:nvSpPr>
                      <p:spPr bwMode="auto">
                        <a:xfrm>
                          <a:off x="3360" y="1347"/>
                          <a:ext cx="1" cy="1"/>
                        </a:xfrm>
                        <a:prstGeom prst="line">
                          <a:avLst/>
                        </a:prstGeom>
                        <a:noFill/>
                        <a:ln w="28575">
                          <a:solidFill>
                            <a:schemeClr val="tx1"/>
                          </a:solidFill>
                          <a:round/>
                          <a:headEnd/>
                          <a:tailEnd/>
                        </a:ln>
                      </p:spPr>
                      <p:txBody>
                        <a:bodyPr/>
                        <a:lstStyle/>
                        <a:p>
                          <a:endParaRPr lang="fr-CA"/>
                        </a:p>
                      </p:txBody>
                    </p:sp>
                    <p:sp>
                      <p:nvSpPr>
                        <p:cNvPr id="122172" name="Freeform 453"/>
                        <p:cNvSpPr>
                          <a:spLocks/>
                        </p:cNvSpPr>
                        <p:nvPr/>
                      </p:nvSpPr>
                      <p:spPr bwMode="auto">
                        <a:xfrm>
                          <a:off x="3360" y="1341"/>
                          <a:ext cx="6" cy="8"/>
                        </a:xfrm>
                        <a:custGeom>
                          <a:avLst/>
                          <a:gdLst>
                            <a:gd name="T0" fmla="*/ 0 w 26"/>
                            <a:gd name="T1" fmla="*/ 0 h 40"/>
                            <a:gd name="T2" fmla="*/ 0 w 26"/>
                            <a:gd name="T3" fmla="*/ 0 h 40"/>
                            <a:gd name="T4" fmla="*/ 0 w 26"/>
                            <a:gd name="T5" fmla="*/ 0 h 40"/>
                            <a:gd name="T6" fmla="*/ 0 w 26"/>
                            <a:gd name="T7" fmla="*/ 0 h 40"/>
                            <a:gd name="T8" fmla="*/ 0 w 26"/>
                            <a:gd name="T9" fmla="*/ 0 h 40"/>
                            <a:gd name="T10" fmla="*/ 0 w 26"/>
                            <a:gd name="T11" fmla="*/ 0 h 40"/>
                            <a:gd name="T12" fmla="*/ 0 w 26"/>
                            <a:gd name="T13" fmla="*/ 0 h 40"/>
                            <a:gd name="T14" fmla="*/ 0 w 26"/>
                            <a:gd name="T15" fmla="*/ 0 h 40"/>
                            <a:gd name="T16" fmla="*/ 0 w 26"/>
                            <a:gd name="T17" fmla="*/ 0 h 40"/>
                            <a:gd name="T18" fmla="*/ 0 w 26"/>
                            <a:gd name="T19" fmla="*/ 0 h 40"/>
                            <a:gd name="T20" fmla="*/ 0 w 26"/>
                            <a:gd name="T21" fmla="*/ 0 h 40"/>
                            <a:gd name="T22" fmla="*/ 0 w 26"/>
                            <a:gd name="T23" fmla="*/ 0 h 40"/>
                            <a:gd name="T24" fmla="*/ 0 w 26"/>
                            <a:gd name="T25" fmla="*/ 0 h 40"/>
                            <a:gd name="T26" fmla="*/ 0 w 26"/>
                            <a:gd name="T27" fmla="*/ 0 h 40"/>
                            <a:gd name="T28" fmla="*/ 0 w 26"/>
                            <a:gd name="T29" fmla="*/ 0 h 40"/>
                            <a:gd name="T30" fmla="*/ 0 w 26"/>
                            <a:gd name="T31" fmla="*/ 0 h 40"/>
                            <a:gd name="T32" fmla="*/ 0 w 26"/>
                            <a:gd name="T33" fmla="*/ 0 h 40"/>
                            <a:gd name="T34" fmla="*/ 0 w 26"/>
                            <a:gd name="T35" fmla="*/ 0 h 40"/>
                            <a:gd name="T36" fmla="*/ 0 w 26"/>
                            <a:gd name="T37" fmla="*/ 0 h 40"/>
                            <a:gd name="T38" fmla="*/ 0 w 26"/>
                            <a:gd name="T39" fmla="*/ 0 h 40"/>
                            <a:gd name="T40" fmla="*/ 0 w 26"/>
                            <a:gd name="T41" fmla="*/ 0 h 40"/>
                            <a:gd name="T42" fmla="*/ 0 w 26"/>
                            <a:gd name="T43" fmla="*/ 0 h 40"/>
                            <a:gd name="T44" fmla="*/ 0 w 26"/>
                            <a:gd name="T45" fmla="*/ 0 h 40"/>
                            <a:gd name="T46" fmla="*/ 0 w 26"/>
                            <a:gd name="T47" fmla="*/ 0 h 40"/>
                            <a:gd name="T48" fmla="*/ 0 w 26"/>
                            <a:gd name="T49" fmla="*/ 0 h 40"/>
                            <a:gd name="T50" fmla="*/ 0 w 26"/>
                            <a:gd name="T51" fmla="*/ 0 h 40"/>
                            <a:gd name="T52" fmla="*/ 0 w 26"/>
                            <a:gd name="T53" fmla="*/ 0 h 40"/>
                            <a:gd name="T54" fmla="*/ 0 w 26"/>
                            <a:gd name="T55" fmla="*/ 0 h 40"/>
                            <a:gd name="T56" fmla="*/ 0 w 26"/>
                            <a:gd name="T57" fmla="*/ 0 h 40"/>
                            <a:gd name="T58" fmla="*/ 0 w 26"/>
                            <a:gd name="T59" fmla="*/ 0 h 40"/>
                            <a:gd name="T60" fmla="*/ 0 w 26"/>
                            <a:gd name="T61" fmla="*/ 0 h 40"/>
                            <a:gd name="T62" fmla="*/ 0 w 26"/>
                            <a:gd name="T63" fmla="*/ 0 h 40"/>
                            <a:gd name="T64" fmla="*/ 0 w 26"/>
                            <a:gd name="T65" fmla="*/ 0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40"/>
                            <a:gd name="T101" fmla="*/ 26 w 26"/>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40">
                              <a:moveTo>
                                <a:pt x="0" y="28"/>
                              </a:moveTo>
                              <a:lnTo>
                                <a:pt x="0" y="32"/>
                              </a:lnTo>
                              <a:lnTo>
                                <a:pt x="0" y="34"/>
                              </a:lnTo>
                              <a:lnTo>
                                <a:pt x="4" y="34"/>
                              </a:lnTo>
                              <a:lnTo>
                                <a:pt x="4" y="37"/>
                              </a:lnTo>
                              <a:lnTo>
                                <a:pt x="6" y="40"/>
                              </a:lnTo>
                              <a:lnTo>
                                <a:pt x="10" y="40"/>
                              </a:lnTo>
                              <a:lnTo>
                                <a:pt x="13" y="40"/>
                              </a:lnTo>
                              <a:lnTo>
                                <a:pt x="17" y="40"/>
                              </a:lnTo>
                              <a:lnTo>
                                <a:pt x="19" y="40"/>
                              </a:lnTo>
                              <a:lnTo>
                                <a:pt x="23" y="37"/>
                              </a:lnTo>
                              <a:lnTo>
                                <a:pt x="23" y="34"/>
                              </a:lnTo>
                              <a:lnTo>
                                <a:pt x="26" y="34"/>
                              </a:lnTo>
                              <a:lnTo>
                                <a:pt x="26" y="32"/>
                              </a:lnTo>
                              <a:lnTo>
                                <a:pt x="26" y="17"/>
                              </a:lnTo>
                              <a:lnTo>
                                <a:pt x="26" y="11"/>
                              </a:lnTo>
                              <a:lnTo>
                                <a:pt x="26" y="9"/>
                              </a:lnTo>
                              <a:lnTo>
                                <a:pt x="23" y="6"/>
                              </a:lnTo>
                              <a:lnTo>
                                <a:pt x="23" y="4"/>
                              </a:lnTo>
                              <a:lnTo>
                                <a:pt x="19" y="4"/>
                              </a:lnTo>
                              <a:lnTo>
                                <a:pt x="17" y="0"/>
                              </a:lnTo>
                              <a:lnTo>
                                <a:pt x="13" y="0"/>
                              </a:lnTo>
                              <a:lnTo>
                                <a:pt x="10" y="0"/>
                              </a:lnTo>
                              <a:lnTo>
                                <a:pt x="6" y="4"/>
                              </a:lnTo>
                              <a:lnTo>
                                <a:pt x="4" y="4"/>
                              </a:lnTo>
                              <a:lnTo>
                                <a:pt x="4" y="6"/>
                              </a:lnTo>
                              <a:lnTo>
                                <a:pt x="0" y="9"/>
                              </a:lnTo>
                              <a:lnTo>
                                <a:pt x="0" y="15"/>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173" name="Line 454"/>
                        <p:cNvSpPr>
                          <a:spLocks noChangeShapeType="1"/>
                        </p:cNvSpPr>
                        <p:nvPr/>
                      </p:nvSpPr>
                      <p:spPr bwMode="auto">
                        <a:xfrm>
                          <a:off x="3363" y="1341"/>
                          <a:ext cx="1" cy="1"/>
                        </a:xfrm>
                        <a:prstGeom prst="line">
                          <a:avLst/>
                        </a:prstGeom>
                        <a:noFill/>
                        <a:ln w="28575">
                          <a:solidFill>
                            <a:schemeClr val="tx1"/>
                          </a:solidFill>
                          <a:round/>
                          <a:headEnd/>
                          <a:tailEnd/>
                        </a:ln>
                      </p:spPr>
                      <p:txBody>
                        <a:bodyPr/>
                        <a:lstStyle/>
                        <a:p>
                          <a:endParaRPr lang="fr-CA"/>
                        </a:p>
                      </p:txBody>
                    </p:sp>
                    <p:sp>
                      <p:nvSpPr>
                        <p:cNvPr id="122174" name="Freeform 455"/>
                        <p:cNvSpPr>
                          <a:spLocks/>
                        </p:cNvSpPr>
                        <p:nvPr/>
                      </p:nvSpPr>
                      <p:spPr bwMode="auto">
                        <a:xfrm>
                          <a:off x="3360" y="1341"/>
                          <a:ext cx="25" cy="5"/>
                        </a:xfrm>
                        <a:custGeom>
                          <a:avLst/>
                          <a:gdLst>
                            <a:gd name="T0" fmla="*/ 0 w 99"/>
                            <a:gd name="T1" fmla="*/ 0 h 23"/>
                            <a:gd name="T2" fmla="*/ 0 w 99"/>
                            <a:gd name="T3" fmla="*/ 0 h 23"/>
                            <a:gd name="T4" fmla="*/ 0 w 99"/>
                            <a:gd name="T5" fmla="*/ 0 h 23"/>
                            <a:gd name="T6" fmla="*/ 0 w 99"/>
                            <a:gd name="T7" fmla="*/ 0 h 23"/>
                            <a:gd name="T8" fmla="*/ 0 w 99"/>
                            <a:gd name="T9" fmla="*/ 0 h 23"/>
                            <a:gd name="T10" fmla="*/ 0 w 99"/>
                            <a:gd name="T11" fmla="*/ 0 h 23"/>
                            <a:gd name="T12" fmla="*/ 0 w 99"/>
                            <a:gd name="T13" fmla="*/ 0 h 23"/>
                            <a:gd name="T14" fmla="*/ 0 w 99"/>
                            <a:gd name="T15" fmla="*/ 0 h 23"/>
                            <a:gd name="T16" fmla="*/ 0 w 99"/>
                            <a:gd name="T17" fmla="*/ 0 h 23"/>
                            <a:gd name="T18" fmla="*/ 0 w 99"/>
                            <a:gd name="T19" fmla="*/ 0 h 23"/>
                            <a:gd name="T20" fmla="*/ 0 w 99"/>
                            <a:gd name="T21" fmla="*/ 0 h 23"/>
                            <a:gd name="T22" fmla="*/ 0 w 99"/>
                            <a:gd name="T23" fmla="*/ 0 h 23"/>
                            <a:gd name="T24" fmla="*/ 0 w 99"/>
                            <a:gd name="T25" fmla="*/ 0 h 23"/>
                            <a:gd name="T26" fmla="*/ 0 w 99"/>
                            <a:gd name="T27" fmla="*/ 0 h 23"/>
                            <a:gd name="T28" fmla="*/ 0 w 99"/>
                            <a:gd name="T29" fmla="*/ 0 h 23"/>
                            <a:gd name="T30" fmla="*/ 0 w 99"/>
                            <a:gd name="T31" fmla="*/ 0 h 23"/>
                            <a:gd name="T32" fmla="*/ 0 w 99"/>
                            <a:gd name="T33" fmla="*/ 0 h 23"/>
                            <a:gd name="T34" fmla="*/ 0 w 99"/>
                            <a:gd name="T35" fmla="*/ 0 h 23"/>
                            <a:gd name="T36" fmla="*/ 0 w 99"/>
                            <a:gd name="T37" fmla="*/ 0 h 23"/>
                            <a:gd name="T38" fmla="*/ 0 w 99"/>
                            <a:gd name="T39" fmla="*/ 0 h 23"/>
                            <a:gd name="T40" fmla="*/ 0 w 99"/>
                            <a:gd name="T41" fmla="*/ 0 h 23"/>
                            <a:gd name="T42" fmla="*/ 0 w 99"/>
                            <a:gd name="T43" fmla="*/ 0 h 23"/>
                            <a:gd name="T44" fmla="*/ 0 w 99"/>
                            <a:gd name="T45" fmla="*/ 0 h 23"/>
                            <a:gd name="T46" fmla="*/ 0 w 99"/>
                            <a:gd name="T47" fmla="*/ 0 h 23"/>
                            <a:gd name="T48" fmla="*/ 0 w 99"/>
                            <a:gd name="T49" fmla="*/ 0 h 23"/>
                            <a:gd name="T50" fmla="*/ 0 w 99"/>
                            <a:gd name="T51" fmla="*/ 0 h 23"/>
                            <a:gd name="T52" fmla="*/ 0 w 99"/>
                            <a:gd name="T53" fmla="*/ 0 h 23"/>
                            <a:gd name="T54" fmla="*/ 0 w 99"/>
                            <a:gd name="T55" fmla="*/ 0 h 23"/>
                            <a:gd name="T56" fmla="*/ 0 w 99"/>
                            <a:gd name="T57" fmla="*/ 0 h 23"/>
                            <a:gd name="T58" fmla="*/ 0 w 99"/>
                            <a:gd name="T59" fmla="*/ 0 h 23"/>
                            <a:gd name="T60" fmla="*/ 0 w 99"/>
                            <a:gd name="T61" fmla="*/ 0 h 23"/>
                            <a:gd name="T62" fmla="*/ 0 w 99"/>
                            <a:gd name="T63" fmla="*/ 0 h 23"/>
                            <a:gd name="T64" fmla="*/ 0 w 99"/>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9"/>
                            <a:gd name="T100" fmla="*/ 0 h 23"/>
                            <a:gd name="T101" fmla="*/ 99 w 99"/>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9" h="23">
                              <a:moveTo>
                                <a:pt x="13" y="0"/>
                              </a:moveTo>
                              <a:lnTo>
                                <a:pt x="10" y="0"/>
                              </a:lnTo>
                              <a:lnTo>
                                <a:pt x="6" y="4"/>
                              </a:lnTo>
                              <a:lnTo>
                                <a:pt x="4" y="4"/>
                              </a:lnTo>
                              <a:lnTo>
                                <a:pt x="4" y="6"/>
                              </a:lnTo>
                              <a:lnTo>
                                <a:pt x="0" y="9"/>
                              </a:lnTo>
                              <a:lnTo>
                                <a:pt x="0" y="11"/>
                              </a:lnTo>
                              <a:lnTo>
                                <a:pt x="0" y="15"/>
                              </a:lnTo>
                              <a:lnTo>
                                <a:pt x="0" y="17"/>
                              </a:lnTo>
                              <a:lnTo>
                                <a:pt x="4" y="20"/>
                              </a:lnTo>
                              <a:lnTo>
                                <a:pt x="6" y="23"/>
                              </a:lnTo>
                              <a:lnTo>
                                <a:pt x="10" y="23"/>
                              </a:lnTo>
                              <a:lnTo>
                                <a:pt x="81" y="23"/>
                              </a:lnTo>
                              <a:lnTo>
                                <a:pt x="87" y="23"/>
                              </a:lnTo>
                              <a:lnTo>
                                <a:pt x="90" y="23"/>
                              </a:lnTo>
                              <a:lnTo>
                                <a:pt x="93" y="23"/>
                              </a:lnTo>
                              <a:lnTo>
                                <a:pt x="93" y="20"/>
                              </a:lnTo>
                              <a:lnTo>
                                <a:pt x="97" y="20"/>
                              </a:lnTo>
                              <a:lnTo>
                                <a:pt x="97" y="17"/>
                              </a:lnTo>
                              <a:lnTo>
                                <a:pt x="99" y="15"/>
                              </a:lnTo>
                              <a:lnTo>
                                <a:pt x="99" y="11"/>
                              </a:lnTo>
                              <a:lnTo>
                                <a:pt x="97" y="9"/>
                              </a:lnTo>
                              <a:lnTo>
                                <a:pt x="97" y="6"/>
                              </a:lnTo>
                              <a:lnTo>
                                <a:pt x="93" y="4"/>
                              </a:lnTo>
                              <a:lnTo>
                                <a:pt x="90" y="4"/>
                              </a:lnTo>
                              <a:lnTo>
                                <a:pt x="84"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175" name="Line 456"/>
                        <p:cNvSpPr>
                          <a:spLocks noChangeShapeType="1"/>
                        </p:cNvSpPr>
                        <p:nvPr/>
                      </p:nvSpPr>
                      <p:spPr bwMode="auto">
                        <a:xfrm>
                          <a:off x="3379" y="1343"/>
                          <a:ext cx="1" cy="1"/>
                        </a:xfrm>
                        <a:prstGeom prst="line">
                          <a:avLst/>
                        </a:prstGeom>
                        <a:noFill/>
                        <a:ln w="28575">
                          <a:solidFill>
                            <a:schemeClr val="tx1"/>
                          </a:solidFill>
                          <a:round/>
                          <a:headEnd/>
                          <a:tailEnd/>
                        </a:ln>
                      </p:spPr>
                      <p:txBody>
                        <a:bodyPr/>
                        <a:lstStyle/>
                        <a:p>
                          <a:endParaRPr lang="fr-CA"/>
                        </a:p>
                      </p:txBody>
                    </p:sp>
                    <p:sp>
                      <p:nvSpPr>
                        <p:cNvPr id="122176" name="Freeform 457"/>
                        <p:cNvSpPr>
                          <a:spLocks/>
                        </p:cNvSpPr>
                        <p:nvPr/>
                      </p:nvSpPr>
                      <p:spPr bwMode="auto">
                        <a:xfrm>
                          <a:off x="3379" y="1338"/>
                          <a:ext cx="6" cy="8"/>
                        </a:xfrm>
                        <a:custGeom>
                          <a:avLst/>
                          <a:gdLst>
                            <a:gd name="T0" fmla="*/ 0 w 24"/>
                            <a:gd name="T1" fmla="*/ 0 h 40"/>
                            <a:gd name="T2" fmla="*/ 0 w 24"/>
                            <a:gd name="T3" fmla="*/ 0 h 40"/>
                            <a:gd name="T4" fmla="*/ 0 w 24"/>
                            <a:gd name="T5" fmla="*/ 0 h 40"/>
                            <a:gd name="T6" fmla="*/ 0 w 24"/>
                            <a:gd name="T7" fmla="*/ 0 h 40"/>
                            <a:gd name="T8" fmla="*/ 0 w 24"/>
                            <a:gd name="T9" fmla="*/ 0 h 40"/>
                            <a:gd name="T10" fmla="*/ 0 w 24"/>
                            <a:gd name="T11" fmla="*/ 0 h 40"/>
                            <a:gd name="T12" fmla="*/ 0 w 24"/>
                            <a:gd name="T13" fmla="*/ 0 h 40"/>
                            <a:gd name="T14" fmla="*/ 0 w 24"/>
                            <a:gd name="T15" fmla="*/ 0 h 40"/>
                            <a:gd name="T16" fmla="*/ 0 w 24"/>
                            <a:gd name="T17" fmla="*/ 0 h 40"/>
                            <a:gd name="T18" fmla="*/ 0 w 24"/>
                            <a:gd name="T19" fmla="*/ 0 h 40"/>
                            <a:gd name="T20" fmla="*/ 0 w 24"/>
                            <a:gd name="T21" fmla="*/ 0 h 40"/>
                            <a:gd name="T22" fmla="*/ 0 w 24"/>
                            <a:gd name="T23" fmla="*/ 0 h 40"/>
                            <a:gd name="T24" fmla="*/ 0 w 24"/>
                            <a:gd name="T25" fmla="*/ 0 h 40"/>
                            <a:gd name="T26" fmla="*/ 0 w 24"/>
                            <a:gd name="T27" fmla="*/ 0 h 40"/>
                            <a:gd name="T28" fmla="*/ 0 w 24"/>
                            <a:gd name="T29" fmla="*/ 0 h 40"/>
                            <a:gd name="T30" fmla="*/ 0 w 24"/>
                            <a:gd name="T31" fmla="*/ 0 h 40"/>
                            <a:gd name="T32" fmla="*/ 0 w 24"/>
                            <a:gd name="T33" fmla="*/ 0 h 40"/>
                            <a:gd name="T34" fmla="*/ 0 w 24"/>
                            <a:gd name="T35" fmla="*/ 0 h 40"/>
                            <a:gd name="T36" fmla="*/ 0 w 24"/>
                            <a:gd name="T37" fmla="*/ 0 h 40"/>
                            <a:gd name="T38" fmla="*/ 0 w 24"/>
                            <a:gd name="T39" fmla="*/ 0 h 40"/>
                            <a:gd name="T40" fmla="*/ 0 w 24"/>
                            <a:gd name="T41" fmla="*/ 0 h 40"/>
                            <a:gd name="T42" fmla="*/ 0 w 24"/>
                            <a:gd name="T43" fmla="*/ 0 h 40"/>
                            <a:gd name="T44" fmla="*/ 0 w 24"/>
                            <a:gd name="T45" fmla="*/ 0 h 40"/>
                            <a:gd name="T46" fmla="*/ 0 w 24"/>
                            <a:gd name="T47" fmla="*/ 0 h 40"/>
                            <a:gd name="T48" fmla="*/ 0 w 24"/>
                            <a:gd name="T49" fmla="*/ 0 h 40"/>
                            <a:gd name="T50" fmla="*/ 0 w 24"/>
                            <a:gd name="T51" fmla="*/ 0 h 40"/>
                            <a:gd name="T52" fmla="*/ 0 w 24"/>
                            <a:gd name="T53" fmla="*/ 0 h 40"/>
                            <a:gd name="T54" fmla="*/ 0 w 24"/>
                            <a:gd name="T55" fmla="*/ 0 h 40"/>
                            <a:gd name="T56" fmla="*/ 0 w 24"/>
                            <a:gd name="T57" fmla="*/ 0 h 40"/>
                            <a:gd name="T58" fmla="*/ 0 w 24"/>
                            <a:gd name="T59" fmla="*/ 0 h 40"/>
                            <a:gd name="T60" fmla="*/ 0 w 24"/>
                            <a:gd name="T61" fmla="*/ 0 h 40"/>
                            <a:gd name="T62" fmla="*/ 0 w 24"/>
                            <a:gd name="T63" fmla="*/ 0 h 40"/>
                            <a:gd name="T64" fmla="*/ 0 w 24"/>
                            <a:gd name="T65" fmla="*/ 0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
                            <a:gd name="T100" fmla="*/ 0 h 40"/>
                            <a:gd name="T101" fmla="*/ 24 w 24"/>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 h="40">
                              <a:moveTo>
                                <a:pt x="0" y="28"/>
                              </a:moveTo>
                              <a:lnTo>
                                <a:pt x="0" y="32"/>
                              </a:lnTo>
                              <a:lnTo>
                                <a:pt x="0" y="34"/>
                              </a:lnTo>
                              <a:lnTo>
                                <a:pt x="0" y="37"/>
                              </a:lnTo>
                              <a:lnTo>
                                <a:pt x="2" y="37"/>
                              </a:lnTo>
                              <a:lnTo>
                                <a:pt x="2" y="40"/>
                              </a:lnTo>
                              <a:lnTo>
                                <a:pt x="6" y="40"/>
                              </a:lnTo>
                              <a:lnTo>
                                <a:pt x="9" y="40"/>
                              </a:lnTo>
                              <a:lnTo>
                                <a:pt x="12" y="40"/>
                              </a:lnTo>
                              <a:lnTo>
                                <a:pt x="15" y="40"/>
                              </a:lnTo>
                              <a:lnTo>
                                <a:pt x="18" y="40"/>
                              </a:lnTo>
                              <a:lnTo>
                                <a:pt x="18" y="37"/>
                              </a:lnTo>
                              <a:lnTo>
                                <a:pt x="22" y="37"/>
                              </a:lnTo>
                              <a:lnTo>
                                <a:pt x="22" y="34"/>
                              </a:lnTo>
                              <a:lnTo>
                                <a:pt x="24" y="32"/>
                              </a:lnTo>
                              <a:lnTo>
                                <a:pt x="24" y="15"/>
                              </a:lnTo>
                              <a:lnTo>
                                <a:pt x="24" y="9"/>
                              </a:lnTo>
                              <a:lnTo>
                                <a:pt x="22" y="9"/>
                              </a:lnTo>
                              <a:lnTo>
                                <a:pt x="22" y="6"/>
                              </a:lnTo>
                              <a:lnTo>
                                <a:pt x="18" y="4"/>
                              </a:lnTo>
                              <a:lnTo>
                                <a:pt x="15" y="4"/>
                              </a:lnTo>
                              <a:lnTo>
                                <a:pt x="12" y="0"/>
                              </a:lnTo>
                              <a:lnTo>
                                <a:pt x="9" y="0"/>
                              </a:lnTo>
                              <a:lnTo>
                                <a:pt x="6" y="4"/>
                              </a:lnTo>
                              <a:lnTo>
                                <a:pt x="2" y="4"/>
                              </a:lnTo>
                              <a:lnTo>
                                <a:pt x="0" y="6"/>
                              </a:lnTo>
                              <a:lnTo>
                                <a:pt x="0" y="9"/>
                              </a:lnTo>
                              <a:lnTo>
                                <a:pt x="0" y="12"/>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177" name="Line 458"/>
                        <p:cNvSpPr>
                          <a:spLocks noChangeShapeType="1"/>
                        </p:cNvSpPr>
                        <p:nvPr/>
                      </p:nvSpPr>
                      <p:spPr bwMode="auto">
                        <a:xfrm>
                          <a:off x="3382" y="1338"/>
                          <a:ext cx="1" cy="1"/>
                        </a:xfrm>
                        <a:prstGeom prst="line">
                          <a:avLst/>
                        </a:prstGeom>
                        <a:noFill/>
                        <a:ln w="28575">
                          <a:solidFill>
                            <a:schemeClr val="tx1"/>
                          </a:solidFill>
                          <a:round/>
                          <a:headEnd/>
                          <a:tailEnd/>
                        </a:ln>
                      </p:spPr>
                      <p:txBody>
                        <a:bodyPr/>
                        <a:lstStyle/>
                        <a:p>
                          <a:endParaRPr lang="fr-CA"/>
                        </a:p>
                      </p:txBody>
                    </p:sp>
                    <p:sp>
                      <p:nvSpPr>
                        <p:cNvPr id="122178" name="Freeform 459"/>
                        <p:cNvSpPr>
                          <a:spLocks/>
                        </p:cNvSpPr>
                        <p:nvPr/>
                      </p:nvSpPr>
                      <p:spPr bwMode="auto">
                        <a:xfrm>
                          <a:off x="3379" y="1338"/>
                          <a:ext cx="9" cy="4"/>
                        </a:xfrm>
                        <a:custGeom>
                          <a:avLst/>
                          <a:gdLst>
                            <a:gd name="T0" fmla="*/ 0 w 37"/>
                            <a:gd name="T1" fmla="*/ 0 h 23"/>
                            <a:gd name="T2" fmla="*/ 0 w 37"/>
                            <a:gd name="T3" fmla="*/ 0 h 23"/>
                            <a:gd name="T4" fmla="*/ 0 w 37"/>
                            <a:gd name="T5" fmla="*/ 0 h 23"/>
                            <a:gd name="T6" fmla="*/ 0 w 37"/>
                            <a:gd name="T7" fmla="*/ 0 h 23"/>
                            <a:gd name="T8" fmla="*/ 0 w 37"/>
                            <a:gd name="T9" fmla="*/ 0 h 23"/>
                            <a:gd name="T10" fmla="*/ 0 w 37"/>
                            <a:gd name="T11" fmla="*/ 0 h 23"/>
                            <a:gd name="T12" fmla="*/ 0 w 37"/>
                            <a:gd name="T13" fmla="*/ 0 h 23"/>
                            <a:gd name="T14" fmla="*/ 0 w 37"/>
                            <a:gd name="T15" fmla="*/ 0 h 23"/>
                            <a:gd name="T16" fmla="*/ 0 w 37"/>
                            <a:gd name="T17" fmla="*/ 0 h 23"/>
                            <a:gd name="T18" fmla="*/ 0 w 37"/>
                            <a:gd name="T19" fmla="*/ 0 h 23"/>
                            <a:gd name="T20" fmla="*/ 0 w 37"/>
                            <a:gd name="T21" fmla="*/ 0 h 23"/>
                            <a:gd name="T22" fmla="*/ 0 w 37"/>
                            <a:gd name="T23" fmla="*/ 0 h 23"/>
                            <a:gd name="T24" fmla="*/ 0 w 37"/>
                            <a:gd name="T25" fmla="*/ 0 h 23"/>
                            <a:gd name="T26" fmla="*/ 0 w 37"/>
                            <a:gd name="T27" fmla="*/ 0 h 23"/>
                            <a:gd name="T28" fmla="*/ 0 w 37"/>
                            <a:gd name="T29" fmla="*/ 0 h 23"/>
                            <a:gd name="T30" fmla="*/ 0 w 37"/>
                            <a:gd name="T31" fmla="*/ 0 h 23"/>
                            <a:gd name="T32" fmla="*/ 0 w 37"/>
                            <a:gd name="T33" fmla="*/ 0 h 23"/>
                            <a:gd name="T34" fmla="*/ 0 w 37"/>
                            <a:gd name="T35" fmla="*/ 0 h 23"/>
                            <a:gd name="T36" fmla="*/ 0 w 37"/>
                            <a:gd name="T37" fmla="*/ 0 h 23"/>
                            <a:gd name="T38" fmla="*/ 0 w 37"/>
                            <a:gd name="T39" fmla="*/ 0 h 23"/>
                            <a:gd name="T40" fmla="*/ 0 w 37"/>
                            <a:gd name="T41" fmla="*/ 0 h 23"/>
                            <a:gd name="T42" fmla="*/ 0 w 37"/>
                            <a:gd name="T43" fmla="*/ 0 h 23"/>
                            <a:gd name="T44" fmla="*/ 0 w 37"/>
                            <a:gd name="T45" fmla="*/ 0 h 23"/>
                            <a:gd name="T46" fmla="*/ 0 w 37"/>
                            <a:gd name="T47" fmla="*/ 0 h 23"/>
                            <a:gd name="T48" fmla="*/ 0 w 37"/>
                            <a:gd name="T49" fmla="*/ 0 h 23"/>
                            <a:gd name="T50" fmla="*/ 0 w 37"/>
                            <a:gd name="T51" fmla="*/ 0 h 23"/>
                            <a:gd name="T52" fmla="*/ 0 w 37"/>
                            <a:gd name="T53" fmla="*/ 0 h 23"/>
                            <a:gd name="T54" fmla="*/ 0 w 37"/>
                            <a:gd name="T55" fmla="*/ 0 h 23"/>
                            <a:gd name="T56" fmla="*/ 0 w 37"/>
                            <a:gd name="T57" fmla="*/ 0 h 23"/>
                            <a:gd name="T58" fmla="*/ 0 w 37"/>
                            <a:gd name="T59" fmla="*/ 0 h 23"/>
                            <a:gd name="T60" fmla="*/ 0 w 37"/>
                            <a:gd name="T61" fmla="*/ 0 h 23"/>
                            <a:gd name="T62" fmla="*/ 0 w 37"/>
                            <a:gd name="T63" fmla="*/ 0 h 23"/>
                            <a:gd name="T64" fmla="*/ 0 w 37"/>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23"/>
                            <a:gd name="T101" fmla="*/ 37 w 37"/>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23">
                              <a:moveTo>
                                <a:pt x="12" y="0"/>
                              </a:moveTo>
                              <a:lnTo>
                                <a:pt x="9" y="0"/>
                              </a:lnTo>
                              <a:lnTo>
                                <a:pt x="6" y="4"/>
                              </a:lnTo>
                              <a:lnTo>
                                <a:pt x="2" y="4"/>
                              </a:lnTo>
                              <a:lnTo>
                                <a:pt x="0" y="6"/>
                              </a:lnTo>
                              <a:lnTo>
                                <a:pt x="0" y="9"/>
                              </a:lnTo>
                              <a:lnTo>
                                <a:pt x="0" y="12"/>
                              </a:lnTo>
                              <a:lnTo>
                                <a:pt x="0" y="15"/>
                              </a:lnTo>
                              <a:lnTo>
                                <a:pt x="0" y="17"/>
                              </a:lnTo>
                              <a:lnTo>
                                <a:pt x="2" y="21"/>
                              </a:lnTo>
                              <a:lnTo>
                                <a:pt x="2" y="23"/>
                              </a:lnTo>
                              <a:lnTo>
                                <a:pt x="6" y="23"/>
                              </a:lnTo>
                              <a:lnTo>
                                <a:pt x="9" y="23"/>
                              </a:lnTo>
                              <a:lnTo>
                                <a:pt x="22" y="23"/>
                              </a:lnTo>
                              <a:lnTo>
                                <a:pt x="28" y="23"/>
                              </a:lnTo>
                              <a:lnTo>
                                <a:pt x="31" y="23"/>
                              </a:lnTo>
                              <a:lnTo>
                                <a:pt x="34" y="21"/>
                              </a:lnTo>
                              <a:lnTo>
                                <a:pt x="34" y="17"/>
                              </a:lnTo>
                              <a:lnTo>
                                <a:pt x="37" y="17"/>
                              </a:lnTo>
                              <a:lnTo>
                                <a:pt x="37" y="15"/>
                              </a:lnTo>
                              <a:lnTo>
                                <a:pt x="37" y="12"/>
                              </a:lnTo>
                              <a:lnTo>
                                <a:pt x="37" y="9"/>
                              </a:lnTo>
                              <a:lnTo>
                                <a:pt x="34" y="6"/>
                              </a:lnTo>
                              <a:lnTo>
                                <a:pt x="34" y="4"/>
                              </a:lnTo>
                              <a:lnTo>
                                <a:pt x="31" y="4"/>
                              </a:lnTo>
                              <a:lnTo>
                                <a:pt x="24"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179" name="Line 460"/>
                        <p:cNvSpPr>
                          <a:spLocks noChangeShapeType="1"/>
                        </p:cNvSpPr>
                        <p:nvPr/>
                      </p:nvSpPr>
                      <p:spPr bwMode="auto">
                        <a:xfrm>
                          <a:off x="3382" y="1340"/>
                          <a:ext cx="1" cy="1"/>
                        </a:xfrm>
                        <a:prstGeom prst="line">
                          <a:avLst/>
                        </a:prstGeom>
                        <a:noFill/>
                        <a:ln w="28575">
                          <a:solidFill>
                            <a:schemeClr val="tx1"/>
                          </a:solidFill>
                          <a:round/>
                          <a:headEnd/>
                          <a:tailEnd/>
                        </a:ln>
                      </p:spPr>
                      <p:txBody>
                        <a:bodyPr/>
                        <a:lstStyle/>
                        <a:p>
                          <a:endParaRPr lang="fr-CA"/>
                        </a:p>
                      </p:txBody>
                    </p:sp>
                    <p:sp>
                      <p:nvSpPr>
                        <p:cNvPr id="122180" name="Freeform 461"/>
                        <p:cNvSpPr>
                          <a:spLocks/>
                        </p:cNvSpPr>
                        <p:nvPr/>
                      </p:nvSpPr>
                      <p:spPr bwMode="auto">
                        <a:xfrm>
                          <a:off x="3382" y="1331"/>
                          <a:ext cx="6" cy="11"/>
                        </a:xfrm>
                        <a:custGeom>
                          <a:avLst/>
                          <a:gdLst>
                            <a:gd name="T0" fmla="*/ 0 w 25"/>
                            <a:gd name="T1" fmla="*/ 0 h 55"/>
                            <a:gd name="T2" fmla="*/ 0 w 25"/>
                            <a:gd name="T3" fmla="*/ 0 h 55"/>
                            <a:gd name="T4" fmla="*/ 0 w 25"/>
                            <a:gd name="T5" fmla="*/ 0 h 55"/>
                            <a:gd name="T6" fmla="*/ 0 w 25"/>
                            <a:gd name="T7" fmla="*/ 0 h 55"/>
                            <a:gd name="T8" fmla="*/ 0 w 25"/>
                            <a:gd name="T9" fmla="*/ 0 h 55"/>
                            <a:gd name="T10" fmla="*/ 0 w 25"/>
                            <a:gd name="T11" fmla="*/ 0 h 55"/>
                            <a:gd name="T12" fmla="*/ 0 w 25"/>
                            <a:gd name="T13" fmla="*/ 0 h 55"/>
                            <a:gd name="T14" fmla="*/ 0 w 25"/>
                            <a:gd name="T15" fmla="*/ 0 h 55"/>
                            <a:gd name="T16" fmla="*/ 0 w 25"/>
                            <a:gd name="T17" fmla="*/ 0 h 55"/>
                            <a:gd name="T18" fmla="*/ 0 w 25"/>
                            <a:gd name="T19" fmla="*/ 0 h 55"/>
                            <a:gd name="T20" fmla="*/ 0 w 25"/>
                            <a:gd name="T21" fmla="*/ 0 h 55"/>
                            <a:gd name="T22" fmla="*/ 0 w 25"/>
                            <a:gd name="T23" fmla="*/ 0 h 55"/>
                            <a:gd name="T24" fmla="*/ 0 w 25"/>
                            <a:gd name="T25" fmla="*/ 0 h 55"/>
                            <a:gd name="T26" fmla="*/ 0 w 25"/>
                            <a:gd name="T27" fmla="*/ 0 h 55"/>
                            <a:gd name="T28" fmla="*/ 0 w 25"/>
                            <a:gd name="T29" fmla="*/ 0 h 55"/>
                            <a:gd name="T30" fmla="*/ 0 w 25"/>
                            <a:gd name="T31" fmla="*/ 0 h 55"/>
                            <a:gd name="T32" fmla="*/ 0 w 25"/>
                            <a:gd name="T33" fmla="*/ 0 h 55"/>
                            <a:gd name="T34" fmla="*/ 0 w 25"/>
                            <a:gd name="T35" fmla="*/ 0 h 55"/>
                            <a:gd name="T36" fmla="*/ 0 w 25"/>
                            <a:gd name="T37" fmla="*/ 0 h 55"/>
                            <a:gd name="T38" fmla="*/ 0 w 25"/>
                            <a:gd name="T39" fmla="*/ 0 h 55"/>
                            <a:gd name="T40" fmla="*/ 0 w 25"/>
                            <a:gd name="T41" fmla="*/ 0 h 55"/>
                            <a:gd name="T42" fmla="*/ 0 w 25"/>
                            <a:gd name="T43" fmla="*/ 0 h 55"/>
                            <a:gd name="T44" fmla="*/ 0 w 25"/>
                            <a:gd name="T45" fmla="*/ 0 h 55"/>
                            <a:gd name="T46" fmla="*/ 0 w 25"/>
                            <a:gd name="T47" fmla="*/ 0 h 55"/>
                            <a:gd name="T48" fmla="*/ 0 w 25"/>
                            <a:gd name="T49" fmla="*/ 0 h 55"/>
                            <a:gd name="T50" fmla="*/ 0 w 25"/>
                            <a:gd name="T51" fmla="*/ 0 h 55"/>
                            <a:gd name="T52" fmla="*/ 0 w 25"/>
                            <a:gd name="T53" fmla="*/ 0 h 55"/>
                            <a:gd name="T54" fmla="*/ 0 w 25"/>
                            <a:gd name="T55" fmla="*/ 0 h 55"/>
                            <a:gd name="T56" fmla="*/ 0 w 25"/>
                            <a:gd name="T57" fmla="*/ 0 h 55"/>
                            <a:gd name="T58" fmla="*/ 0 w 25"/>
                            <a:gd name="T59" fmla="*/ 0 h 55"/>
                            <a:gd name="T60" fmla="*/ 0 w 25"/>
                            <a:gd name="T61" fmla="*/ 0 h 55"/>
                            <a:gd name="T62" fmla="*/ 0 w 25"/>
                            <a:gd name="T63" fmla="*/ 0 h 55"/>
                            <a:gd name="T64" fmla="*/ 0 w 25"/>
                            <a:gd name="T65" fmla="*/ 0 h 5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55"/>
                            <a:gd name="T101" fmla="*/ 25 w 25"/>
                            <a:gd name="T102" fmla="*/ 55 h 5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55">
                              <a:moveTo>
                                <a:pt x="0" y="44"/>
                              </a:moveTo>
                              <a:lnTo>
                                <a:pt x="0" y="47"/>
                              </a:lnTo>
                              <a:lnTo>
                                <a:pt x="0" y="49"/>
                              </a:lnTo>
                              <a:lnTo>
                                <a:pt x="3" y="49"/>
                              </a:lnTo>
                              <a:lnTo>
                                <a:pt x="3" y="53"/>
                              </a:lnTo>
                              <a:lnTo>
                                <a:pt x="6" y="55"/>
                              </a:lnTo>
                              <a:lnTo>
                                <a:pt x="10" y="55"/>
                              </a:lnTo>
                              <a:lnTo>
                                <a:pt x="12" y="55"/>
                              </a:lnTo>
                              <a:lnTo>
                                <a:pt x="16" y="55"/>
                              </a:lnTo>
                              <a:lnTo>
                                <a:pt x="19" y="55"/>
                              </a:lnTo>
                              <a:lnTo>
                                <a:pt x="22" y="53"/>
                              </a:lnTo>
                              <a:lnTo>
                                <a:pt x="22" y="49"/>
                              </a:lnTo>
                              <a:lnTo>
                                <a:pt x="25" y="49"/>
                              </a:lnTo>
                              <a:lnTo>
                                <a:pt x="25" y="47"/>
                              </a:lnTo>
                              <a:lnTo>
                                <a:pt x="25" y="13"/>
                              </a:lnTo>
                              <a:lnTo>
                                <a:pt x="25" y="7"/>
                              </a:lnTo>
                              <a:lnTo>
                                <a:pt x="22" y="5"/>
                              </a:lnTo>
                              <a:lnTo>
                                <a:pt x="22" y="2"/>
                              </a:lnTo>
                              <a:lnTo>
                                <a:pt x="19" y="2"/>
                              </a:lnTo>
                              <a:lnTo>
                                <a:pt x="19" y="0"/>
                              </a:lnTo>
                              <a:lnTo>
                                <a:pt x="16" y="0"/>
                              </a:lnTo>
                              <a:lnTo>
                                <a:pt x="12" y="0"/>
                              </a:lnTo>
                              <a:lnTo>
                                <a:pt x="10" y="0"/>
                              </a:lnTo>
                              <a:lnTo>
                                <a:pt x="6" y="2"/>
                              </a:lnTo>
                              <a:lnTo>
                                <a:pt x="3" y="2"/>
                              </a:lnTo>
                              <a:lnTo>
                                <a:pt x="3" y="5"/>
                              </a:lnTo>
                              <a:lnTo>
                                <a:pt x="0" y="7"/>
                              </a:lnTo>
                              <a:lnTo>
                                <a:pt x="0" y="11"/>
                              </a:lnTo>
                              <a:lnTo>
                                <a:pt x="0" y="44"/>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181" name="Line 462"/>
                        <p:cNvSpPr>
                          <a:spLocks noChangeShapeType="1"/>
                        </p:cNvSpPr>
                        <p:nvPr/>
                      </p:nvSpPr>
                      <p:spPr bwMode="auto">
                        <a:xfrm>
                          <a:off x="3385" y="1331"/>
                          <a:ext cx="1" cy="1"/>
                        </a:xfrm>
                        <a:prstGeom prst="line">
                          <a:avLst/>
                        </a:prstGeom>
                        <a:noFill/>
                        <a:ln w="28575">
                          <a:solidFill>
                            <a:schemeClr val="tx1"/>
                          </a:solidFill>
                          <a:round/>
                          <a:headEnd/>
                          <a:tailEnd/>
                        </a:ln>
                      </p:spPr>
                      <p:txBody>
                        <a:bodyPr/>
                        <a:lstStyle/>
                        <a:p>
                          <a:endParaRPr lang="fr-CA"/>
                        </a:p>
                      </p:txBody>
                    </p:sp>
                    <p:sp>
                      <p:nvSpPr>
                        <p:cNvPr id="122182" name="Freeform 463"/>
                        <p:cNvSpPr>
                          <a:spLocks/>
                        </p:cNvSpPr>
                        <p:nvPr/>
                      </p:nvSpPr>
                      <p:spPr bwMode="auto">
                        <a:xfrm>
                          <a:off x="3382" y="1331"/>
                          <a:ext cx="17" cy="5"/>
                        </a:xfrm>
                        <a:custGeom>
                          <a:avLst/>
                          <a:gdLst>
                            <a:gd name="T0" fmla="*/ 0 w 70"/>
                            <a:gd name="T1" fmla="*/ 0 h 22"/>
                            <a:gd name="T2" fmla="*/ 0 w 70"/>
                            <a:gd name="T3" fmla="*/ 0 h 22"/>
                            <a:gd name="T4" fmla="*/ 0 w 70"/>
                            <a:gd name="T5" fmla="*/ 0 h 22"/>
                            <a:gd name="T6" fmla="*/ 0 w 70"/>
                            <a:gd name="T7" fmla="*/ 0 h 22"/>
                            <a:gd name="T8" fmla="*/ 0 w 70"/>
                            <a:gd name="T9" fmla="*/ 0 h 22"/>
                            <a:gd name="T10" fmla="*/ 0 w 70"/>
                            <a:gd name="T11" fmla="*/ 0 h 22"/>
                            <a:gd name="T12" fmla="*/ 0 w 70"/>
                            <a:gd name="T13" fmla="*/ 0 h 22"/>
                            <a:gd name="T14" fmla="*/ 0 w 70"/>
                            <a:gd name="T15" fmla="*/ 0 h 22"/>
                            <a:gd name="T16" fmla="*/ 0 w 70"/>
                            <a:gd name="T17" fmla="*/ 0 h 22"/>
                            <a:gd name="T18" fmla="*/ 0 w 70"/>
                            <a:gd name="T19" fmla="*/ 0 h 22"/>
                            <a:gd name="T20" fmla="*/ 0 w 70"/>
                            <a:gd name="T21" fmla="*/ 0 h 22"/>
                            <a:gd name="T22" fmla="*/ 0 w 70"/>
                            <a:gd name="T23" fmla="*/ 0 h 22"/>
                            <a:gd name="T24" fmla="*/ 0 w 70"/>
                            <a:gd name="T25" fmla="*/ 0 h 22"/>
                            <a:gd name="T26" fmla="*/ 0 w 70"/>
                            <a:gd name="T27" fmla="*/ 0 h 22"/>
                            <a:gd name="T28" fmla="*/ 0 w 70"/>
                            <a:gd name="T29" fmla="*/ 0 h 22"/>
                            <a:gd name="T30" fmla="*/ 0 w 70"/>
                            <a:gd name="T31" fmla="*/ 0 h 22"/>
                            <a:gd name="T32" fmla="*/ 0 w 70"/>
                            <a:gd name="T33" fmla="*/ 0 h 22"/>
                            <a:gd name="T34" fmla="*/ 0 w 70"/>
                            <a:gd name="T35" fmla="*/ 0 h 22"/>
                            <a:gd name="T36" fmla="*/ 0 w 70"/>
                            <a:gd name="T37" fmla="*/ 0 h 22"/>
                            <a:gd name="T38" fmla="*/ 0 w 70"/>
                            <a:gd name="T39" fmla="*/ 0 h 22"/>
                            <a:gd name="T40" fmla="*/ 0 w 70"/>
                            <a:gd name="T41" fmla="*/ 0 h 22"/>
                            <a:gd name="T42" fmla="*/ 0 w 70"/>
                            <a:gd name="T43" fmla="*/ 0 h 22"/>
                            <a:gd name="T44" fmla="*/ 0 w 70"/>
                            <a:gd name="T45" fmla="*/ 0 h 22"/>
                            <a:gd name="T46" fmla="*/ 0 w 70"/>
                            <a:gd name="T47" fmla="*/ 0 h 22"/>
                            <a:gd name="T48" fmla="*/ 0 w 70"/>
                            <a:gd name="T49" fmla="*/ 0 h 22"/>
                            <a:gd name="T50" fmla="*/ 0 w 70"/>
                            <a:gd name="T51" fmla="*/ 0 h 22"/>
                            <a:gd name="T52" fmla="*/ 0 w 70"/>
                            <a:gd name="T53" fmla="*/ 0 h 22"/>
                            <a:gd name="T54" fmla="*/ 0 w 70"/>
                            <a:gd name="T55" fmla="*/ 0 h 22"/>
                            <a:gd name="T56" fmla="*/ 0 w 70"/>
                            <a:gd name="T57" fmla="*/ 0 h 22"/>
                            <a:gd name="T58" fmla="*/ 0 w 70"/>
                            <a:gd name="T59" fmla="*/ 0 h 22"/>
                            <a:gd name="T60" fmla="*/ 0 w 70"/>
                            <a:gd name="T61" fmla="*/ 0 h 22"/>
                            <a:gd name="T62" fmla="*/ 0 w 70"/>
                            <a:gd name="T63" fmla="*/ 0 h 22"/>
                            <a:gd name="T64" fmla="*/ 0 w 70"/>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0"/>
                            <a:gd name="T100" fmla="*/ 0 h 22"/>
                            <a:gd name="T101" fmla="*/ 70 w 70"/>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0" h="22">
                              <a:moveTo>
                                <a:pt x="12" y="0"/>
                              </a:moveTo>
                              <a:lnTo>
                                <a:pt x="10" y="0"/>
                              </a:lnTo>
                              <a:lnTo>
                                <a:pt x="6" y="2"/>
                              </a:lnTo>
                              <a:lnTo>
                                <a:pt x="3" y="2"/>
                              </a:lnTo>
                              <a:lnTo>
                                <a:pt x="3" y="5"/>
                              </a:lnTo>
                              <a:lnTo>
                                <a:pt x="0" y="7"/>
                              </a:lnTo>
                              <a:lnTo>
                                <a:pt x="0" y="11"/>
                              </a:lnTo>
                              <a:lnTo>
                                <a:pt x="0" y="13"/>
                              </a:lnTo>
                              <a:lnTo>
                                <a:pt x="0" y="17"/>
                              </a:lnTo>
                              <a:lnTo>
                                <a:pt x="3" y="17"/>
                              </a:lnTo>
                              <a:lnTo>
                                <a:pt x="3" y="19"/>
                              </a:lnTo>
                              <a:lnTo>
                                <a:pt x="6" y="19"/>
                              </a:lnTo>
                              <a:lnTo>
                                <a:pt x="10" y="22"/>
                              </a:lnTo>
                              <a:lnTo>
                                <a:pt x="51" y="22"/>
                              </a:lnTo>
                              <a:lnTo>
                                <a:pt x="57" y="22"/>
                              </a:lnTo>
                              <a:lnTo>
                                <a:pt x="61" y="22"/>
                              </a:lnTo>
                              <a:lnTo>
                                <a:pt x="64" y="19"/>
                              </a:lnTo>
                              <a:lnTo>
                                <a:pt x="68" y="19"/>
                              </a:lnTo>
                              <a:lnTo>
                                <a:pt x="68" y="17"/>
                              </a:lnTo>
                              <a:lnTo>
                                <a:pt x="70" y="13"/>
                              </a:lnTo>
                              <a:lnTo>
                                <a:pt x="70" y="11"/>
                              </a:lnTo>
                              <a:lnTo>
                                <a:pt x="70" y="7"/>
                              </a:lnTo>
                              <a:lnTo>
                                <a:pt x="68" y="7"/>
                              </a:lnTo>
                              <a:lnTo>
                                <a:pt x="68" y="5"/>
                              </a:lnTo>
                              <a:lnTo>
                                <a:pt x="68" y="2"/>
                              </a:lnTo>
                              <a:lnTo>
                                <a:pt x="64" y="2"/>
                              </a:lnTo>
                              <a:lnTo>
                                <a:pt x="61" y="0"/>
                              </a:lnTo>
                              <a:lnTo>
                                <a:pt x="55"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183" name="Line 464"/>
                        <p:cNvSpPr>
                          <a:spLocks noChangeShapeType="1"/>
                        </p:cNvSpPr>
                        <p:nvPr/>
                      </p:nvSpPr>
                      <p:spPr bwMode="auto">
                        <a:xfrm>
                          <a:off x="3393" y="1334"/>
                          <a:ext cx="1" cy="1"/>
                        </a:xfrm>
                        <a:prstGeom prst="line">
                          <a:avLst/>
                        </a:prstGeom>
                        <a:noFill/>
                        <a:ln w="28575">
                          <a:solidFill>
                            <a:schemeClr val="tx1"/>
                          </a:solidFill>
                          <a:round/>
                          <a:headEnd/>
                          <a:tailEnd/>
                        </a:ln>
                      </p:spPr>
                      <p:txBody>
                        <a:bodyPr/>
                        <a:lstStyle/>
                        <a:p>
                          <a:endParaRPr lang="fr-CA"/>
                        </a:p>
                      </p:txBody>
                    </p:sp>
                    <p:sp>
                      <p:nvSpPr>
                        <p:cNvPr id="122184" name="Freeform 465"/>
                        <p:cNvSpPr>
                          <a:spLocks/>
                        </p:cNvSpPr>
                        <p:nvPr/>
                      </p:nvSpPr>
                      <p:spPr bwMode="auto">
                        <a:xfrm>
                          <a:off x="3393" y="1328"/>
                          <a:ext cx="6" cy="8"/>
                        </a:xfrm>
                        <a:custGeom>
                          <a:avLst/>
                          <a:gdLst>
                            <a:gd name="T0" fmla="*/ 0 w 26"/>
                            <a:gd name="T1" fmla="*/ 0 h 39"/>
                            <a:gd name="T2" fmla="*/ 0 w 26"/>
                            <a:gd name="T3" fmla="*/ 0 h 39"/>
                            <a:gd name="T4" fmla="*/ 0 w 26"/>
                            <a:gd name="T5" fmla="*/ 0 h 39"/>
                            <a:gd name="T6" fmla="*/ 0 w 26"/>
                            <a:gd name="T7" fmla="*/ 0 h 39"/>
                            <a:gd name="T8" fmla="*/ 0 w 26"/>
                            <a:gd name="T9" fmla="*/ 0 h 39"/>
                            <a:gd name="T10" fmla="*/ 0 w 26"/>
                            <a:gd name="T11" fmla="*/ 0 h 39"/>
                            <a:gd name="T12" fmla="*/ 0 w 26"/>
                            <a:gd name="T13" fmla="*/ 0 h 39"/>
                            <a:gd name="T14" fmla="*/ 0 w 26"/>
                            <a:gd name="T15" fmla="*/ 0 h 39"/>
                            <a:gd name="T16" fmla="*/ 0 w 26"/>
                            <a:gd name="T17" fmla="*/ 0 h 39"/>
                            <a:gd name="T18" fmla="*/ 0 w 26"/>
                            <a:gd name="T19" fmla="*/ 0 h 39"/>
                            <a:gd name="T20" fmla="*/ 0 w 26"/>
                            <a:gd name="T21" fmla="*/ 0 h 39"/>
                            <a:gd name="T22" fmla="*/ 0 w 26"/>
                            <a:gd name="T23" fmla="*/ 0 h 39"/>
                            <a:gd name="T24" fmla="*/ 0 w 26"/>
                            <a:gd name="T25" fmla="*/ 0 h 39"/>
                            <a:gd name="T26" fmla="*/ 0 w 26"/>
                            <a:gd name="T27" fmla="*/ 0 h 39"/>
                            <a:gd name="T28" fmla="*/ 0 w 26"/>
                            <a:gd name="T29" fmla="*/ 0 h 39"/>
                            <a:gd name="T30" fmla="*/ 0 w 26"/>
                            <a:gd name="T31" fmla="*/ 0 h 39"/>
                            <a:gd name="T32" fmla="*/ 0 w 26"/>
                            <a:gd name="T33" fmla="*/ 0 h 39"/>
                            <a:gd name="T34" fmla="*/ 0 w 26"/>
                            <a:gd name="T35" fmla="*/ 0 h 39"/>
                            <a:gd name="T36" fmla="*/ 0 w 26"/>
                            <a:gd name="T37" fmla="*/ 0 h 39"/>
                            <a:gd name="T38" fmla="*/ 0 w 26"/>
                            <a:gd name="T39" fmla="*/ 0 h 39"/>
                            <a:gd name="T40" fmla="*/ 0 w 26"/>
                            <a:gd name="T41" fmla="*/ 0 h 39"/>
                            <a:gd name="T42" fmla="*/ 0 w 26"/>
                            <a:gd name="T43" fmla="*/ 0 h 39"/>
                            <a:gd name="T44" fmla="*/ 0 w 26"/>
                            <a:gd name="T45" fmla="*/ 0 h 39"/>
                            <a:gd name="T46" fmla="*/ 0 w 26"/>
                            <a:gd name="T47" fmla="*/ 0 h 39"/>
                            <a:gd name="T48" fmla="*/ 0 w 26"/>
                            <a:gd name="T49" fmla="*/ 0 h 39"/>
                            <a:gd name="T50" fmla="*/ 0 w 26"/>
                            <a:gd name="T51" fmla="*/ 0 h 39"/>
                            <a:gd name="T52" fmla="*/ 0 w 26"/>
                            <a:gd name="T53" fmla="*/ 0 h 39"/>
                            <a:gd name="T54" fmla="*/ 0 w 26"/>
                            <a:gd name="T55" fmla="*/ 0 h 39"/>
                            <a:gd name="T56" fmla="*/ 0 w 26"/>
                            <a:gd name="T57" fmla="*/ 0 h 39"/>
                            <a:gd name="T58" fmla="*/ 0 w 26"/>
                            <a:gd name="T59" fmla="*/ 0 h 39"/>
                            <a:gd name="T60" fmla="*/ 0 w 26"/>
                            <a:gd name="T61" fmla="*/ 0 h 39"/>
                            <a:gd name="T62" fmla="*/ 0 w 26"/>
                            <a:gd name="T63" fmla="*/ 0 h 39"/>
                            <a:gd name="T64" fmla="*/ 0 w 26"/>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9"/>
                            <a:gd name="T101" fmla="*/ 26 w 26"/>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9">
                              <a:moveTo>
                                <a:pt x="0" y="28"/>
                              </a:moveTo>
                              <a:lnTo>
                                <a:pt x="0" y="30"/>
                              </a:lnTo>
                              <a:lnTo>
                                <a:pt x="0" y="34"/>
                              </a:lnTo>
                              <a:lnTo>
                                <a:pt x="4" y="36"/>
                              </a:lnTo>
                              <a:lnTo>
                                <a:pt x="7" y="39"/>
                              </a:lnTo>
                              <a:lnTo>
                                <a:pt x="11" y="39"/>
                              </a:lnTo>
                              <a:lnTo>
                                <a:pt x="13" y="39"/>
                              </a:lnTo>
                              <a:lnTo>
                                <a:pt x="17" y="39"/>
                              </a:lnTo>
                              <a:lnTo>
                                <a:pt x="20" y="36"/>
                              </a:lnTo>
                              <a:lnTo>
                                <a:pt x="24" y="36"/>
                              </a:lnTo>
                              <a:lnTo>
                                <a:pt x="24" y="34"/>
                              </a:lnTo>
                              <a:lnTo>
                                <a:pt x="26" y="30"/>
                              </a:lnTo>
                              <a:lnTo>
                                <a:pt x="26" y="13"/>
                              </a:lnTo>
                              <a:lnTo>
                                <a:pt x="26" y="8"/>
                              </a:lnTo>
                              <a:lnTo>
                                <a:pt x="24" y="5"/>
                              </a:lnTo>
                              <a:lnTo>
                                <a:pt x="24" y="2"/>
                              </a:lnTo>
                              <a:lnTo>
                                <a:pt x="20" y="2"/>
                              </a:lnTo>
                              <a:lnTo>
                                <a:pt x="17" y="0"/>
                              </a:lnTo>
                              <a:lnTo>
                                <a:pt x="13" y="0"/>
                              </a:lnTo>
                              <a:lnTo>
                                <a:pt x="11" y="0"/>
                              </a:lnTo>
                              <a:lnTo>
                                <a:pt x="7" y="0"/>
                              </a:lnTo>
                              <a:lnTo>
                                <a:pt x="4" y="2"/>
                              </a:lnTo>
                              <a:lnTo>
                                <a:pt x="0" y="5"/>
                              </a:lnTo>
                              <a:lnTo>
                                <a:pt x="0" y="11"/>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185" name="Line 466"/>
                        <p:cNvSpPr>
                          <a:spLocks noChangeShapeType="1"/>
                        </p:cNvSpPr>
                        <p:nvPr/>
                      </p:nvSpPr>
                      <p:spPr bwMode="auto">
                        <a:xfrm>
                          <a:off x="3396" y="1328"/>
                          <a:ext cx="1" cy="1"/>
                        </a:xfrm>
                        <a:prstGeom prst="line">
                          <a:avLst/>
                        </a:prstGeom>
                        <a:noFill/>
                        <a:ln w="28575">
                          <a:solidFill>
                            <a:schemeClr val="tx1"/>
                          </a:solidFill>
                          <a:round/>
                          <a:headEnd/>
                          <a:tailEnd/>
                        </a:ln>
                      </p:spPr>
                      <p:txBody>
                        <a:bodyPr/>
                        <a:lstStyle/>
                        <a:p>
                          <a:endParaRPr lang="fr-CA"/>
                        </a:p>
                      </p:txBody>
                    </p:sp>
                    <p:sp>
                      <p:nvSpPr>
                        <p:cNvPr id="122186" name="Freeform 467"/>
                        <p:cNvSpPr>
                          <a:spLocks/>
                        </p:cNvSpPr>
                        <p:nvPr/>
                      </p:nvSpPr>
                      <p:spPr bwMode="auto">
                        <a:xfrm>
                          <a:off x="3393" y="1328"/>
                          <a:ext cx="10" cy="4"/>
                        </a:xfrm>
                        <a:custGeom>
                          <a:avLst/>
                          <a:gdLst>
                            <a:gd name="T0" fmla="*/ 0 w 39"/>
                            <a:gd name="T1" fmla="*/ 0 h 22"/>
                            <a:gd name="T2" fmla="*/ 0 w 39"/>
                            <a:gd name="T3" fmla="*/ 0 h 22"/>
                            <a:gd name="T4" fmla="*/ 0 w 39"/>
                            <a:gd name="T5" fmla="*/ 0 h 22"/>
                            <a:gd name="T6" fmla="*/ 0 w 39"/>
                            <a:gd name="T7" fmla="*/ 0 h 22"/>
                            <a:gd name="T8" fmla="*/ 0 w 39"/>
                            <a:gd name="T9" fmla="*/ 0 h 22"/>
                            <a:gd name="T10" fmla="*/ 0 w 39"/>
                            <a:gd name="T11" fmla="*/ 0 h 22"/>
                            <a:gd name="T12" fmla="*/ 0 w 39"/>
                            <a:gd name="T13" fmla="*/ 0 h 22"/>
                            <a:gd name="T14" fmla="*/ 0 w 39"/>
                            <a:gd name="T15" fmla="*/ 0 h 22"/>
                            <a:gd name="T16" fmla="*/ 0 w 39"/>
                            <a:gd name="T17" fmla="*/ 0 h 22"/>
                            <a:gd name="T18" fmla="*/ 0 w 39"/>
                            <a:gd name="T19" fmla="*/ 0 h 22"/>
                            <a:gd name="T20" fmla="*/ 0 w 39"/>
                            <a:gd name="T21" fmla="*/ 0 h 22"/>
                            <a:gd name="T22" fmla="*/ 0 w 39"/>
                            <a:gd name="T23" fmla="*/ 0 h 22"/>
                            <a:gd name="T24" fmla="*/ 0 w 39"/>
                            <a:gd name="T25" fmla="*/ 0 h 22"/>
                            <a:gd name="T26" fmla="*/ 0 w 39"/>
                            <a:gd name="T27" fmla="*/ 0 h 22"/>
                            <a:gd name="T28" fmla="*/ 0 w 39"/>
                            <a:gd name="T29" fmla="*/ 0 h 22"/>
                            <a:gd name="T30" fmla="*/ 0 w 39"/>
                            <a:gd name="T31" fmla="*/ 0 h 22"/>
                            <a:gd name="T32" fmla="*/ 0 w 39"/>
                            <a:gd name="T33" fmla="*/ 0 h 22"/>
                            <a:gd name="T34" fmla="*/ 0 w 39"/>
                            <a:gd name="T35" fmla="*/ 0 h 22"/>
                            <a:gd name="T36" fmla="*/ 0 w 39"/>
                            <a:gd name="T37" fmla="*/ 0 h 22"/>
                            <a:gd name="T38" fmla="*/ 0 w 39"/>
                            <a:gd name="T39" fmla="*/ 0 h 22"/>
                            <a:gd name="T40" fmla="*/ 0 w 39"/>
                            <a:gd name="T41" fmla="*/ 0 h 22"/>
                            <a:gd name="T42" fmla="*/ 0 w 39"/>
                            <a:gd name="T43" fmla="*/ 0 h 22"/>
                            <a:gd name="T44" fmla="*/ 0 w 39"/>
                            <a:gd name="T45" fmla="*/ 0 h 22"/>
                            <a:gd name="T46" fmla="*/ 0 w 39"/>
                            <a:gd name="T47" fmla="*/ 0 h 22"/>
                            <a:gd name="T48" fmla="*/ 0 w 39"/>
                            <a:gd name="T49" fmla="*/ 0 h 22"/>
                            <a:gd name="T50" fmla="*/ 0 w 39"/>
                            <a:gd name="T51" fmla="*/ 0 h 22"/>
                            <a:gd name="T52" fmla="*/ 0 w 39"/>
                            <a:gd name="T53" fmla="*/ 0 h 22"/>
                            <a:gd name="T54" fmla="*/ 0 w 39"/>
                            <a:gd name="T55" fmla="*/ 0 h 22"/>
                            <a:gd name="T56" fmla="*/ 0 w 39"/>
                            <a:gd name="T57" fmla="*/ 0 h 22"/>
                            <a:gd name="T58" fmla="*/ 0 w 39"/>
                            <a:gd name="T59" fmla="*/ 0 h 22"/>
                            <a:gd name="T60" fmla="*/ 0 w 39"/>
                            <a:gd name="T61" fmla="*/ 0 h 22"/>
                            <a:gd name="T62" fmla="*/ 0 w 39"/>
                            <a:gd name="T63" fmla="*/ 0 h 22"/>
                            <a:gd name="T64" fmla="*/ 0 w 39"/>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
                            <a:gd name="T100" fmla="*/ 0 h 22"/>
                            <a:gd name="T101" fmla="*/ 39 w 39"/>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 h="22">
                              <a:moveTo>
                                <a:pt x="13" y="0"/>
                              </a:moveTo>
                              <a:lnTo>
                                <a:pt x="11" y="0"/>
                              </a:lnTo>
                              <a:lnTo>
                                <a:pt x="7" y="0"/>
                              </a:lnTo>
                              <a:lnTo>
                                <a:pt x="4" y="2"/>
                              </a:lnTo>
                              <a:lnTo>
                                <a:pt x="0" y="5"/>
                              </a:lnTo>
                              <a:lnTo>
                                <a:pt x="0" y="8"/>
                              </a:lnTo>
                              <a:lnTo>
                                <a:pt x="0" y="11"/>
                              </a:lnTo>
                              <a:lnTo>
                                <a:pt x="0" y="13"/>
                              </a:lnTo>
                              <a:lnTo>
                                <a:pt x="0" y="17"/>
                              </a:lnTo>
                              <a:lnTo>
                                <a:pt x="4" y="19"/>
                              </a:lnTo>
                              <a:lnTo>
                                <a:pt x="7" y="22"/>
                              </a:lnTo>
                              <a:lnTo>
                                <a:pt x="11" y="22"/>
                              </a:lnTo>
                              <a:lnTo>
                                <a:pt x="24" y="22"/>
                              </a:lnTo>
                              <a:lnTo>
                                <a:pt x="30" y="22"/>
                              </a:lnTo>
                              <a:lnTo>
                                <a:pt x="33" y="22"/>
                              </a:lnTo>
                              <a:lnTo>
                                <a:pt x="33" y="19"/>
                              </a:lnTo>
                              <a:lnTo>
                                <a:pt x="36" y="19"/>
                              </a:lnTo>
                              <a:lnTo>
                                <a:pt x="39" y="17"/>
                              </a:lnTo>
                              <a:lnTo>
                                <a:pt x="39" y="13"/>
                              </a:lnTo>
                              <a:lnTo>
                                <a:pt x="39" y="11"/>
                              </a:lnTo>
                              <a:lnTo>
                                <a:pt x="39" y="8"/>
                              </a:lnTo>
                              <a:lnTo>
                                <a:pt x="39" y="5"/>
                              </a:lnTo>
                              <a:lnTo>
                                <a:pt x="36" y="2"/>
                              </a:lnTo>
                              <a:lnTo>
                                <a:pt x="33" y="2"/>
                              </a:lnTo>
                              <a:lnTo>
                                <a:pt x="33"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187" name="Line 468"/>
                        <p:cNvSpPr>
                          <a:spLocks noChangeShapeType="1"/>
                        </p:cNvSpPr>
                        <p:nvPr/>
                      </p:nvSpPr>
                      <p:spPr bwMode="auto">
                        <a:xfrm>
                          <a:off x="3396" y="1330"/>
                          <a:ext cx="1" cy="1"/>
                        </a:xfrm>
                        <a:prstGeom prst="line">
                          <a:avLst/>
                        </a:prstGeom>
                        <a:noFill/>
                        <a:ln w="28575">
                          <a:solidFill>
                            <a:schemeClr val="tx1"/>
                          </a:solidFill>
                          <a:round/>
                          <a:headEnd/>
                          <a:tailEnd/>
                        </a:ln>
                      </p:spPr>
                      <p:txBody>
                        <a:bodyPr/>
                        <a:lstStyle/>
                        <a:p>
                          <a:endParaRPr lang="fr-CA"/>
                        </a:p>
                      </p:txBody>
                    </p:sp>
                    <p:sp>
                      <p:nvSpPr>
                        <p:cNvPr id="122188" name="Freeform 469"/>
                        <p:cNvSpPr>
                          <a:spLocks/>
                        </p:cNvSpPr>
                        <p:nvPr/>
                      </p:nvSpPr>
                      <p:spPr bwMode="auto">
                        <a:xfrm>
                          <a:off x="3396" y="1325"/>
                          <a:ext cx="7" cy="7"/>
                        </a:xfrm>
                        <a:custGeom>
                          <a:avLst/>
                          <a:gdLst>
                            <a:gd name="T0" fmla="*/ 0 w 26"/>
                            <a:gd name="T1" fmla="*/ 0 h 39"/>
                            <a:gd name="T2" fmla="*/ 0 w 26"/>
                            <a:gd name="T3" fmla="*/ 0 h 39"/>
                            <a:gd name="T4" fmla="*/ 0 w 26"/>
                            <a:gd name="T5" fmla="*/ 0 h 39"/>
                            <a:gd name="T6" fmla="*/ 0 w 26"/>
                            <a:gd name="T7" fmla="*/ 0 h 39"/>
                            <a:gd name="T8" fmla="*/ 0 w 26"/>
                            <a:gd name="T9" fmla="*/ 0 h 39"/>
                            <a:gd name="T10" fmla="*/ 0 w 26"/>
                            <a:gd name="T11" fmla="*/ 0 h 39"/>
                            <a:gd name="T12" fmla="*/ 0 w 26"/>
                            <a:gd name="T13" fmla="*/ 0 h 39"/>
                            <a:gd name="T14" fmla="*/ 0 w 26"/>
                            <a:gd name="T15" fmla="*/ 0 h 39"/>
                            <a:gd name="T16" fmla="*/ 0 w 26"/>
                            <a:gd name="T17" fmla="*/ 0 h 39"/>
                            <a:gd name="T18" fmla="*/ 0 w 26"/>
                            <a:gd name="T19" fmla="*/ 0 h 39"/>
                            <a:gd name="T20" fmla="*/ 0 w 26"/>
                            <a:gd name="T21" fmla="*/ 0 h 39"/>
                            <a:gd name="T22" fmla="*/ 0 w 26"/>
                            <a:gd name="T23" fmla="*/ 0 h 39"/>
                            <a:gd name="T24" fmla="*/ 0 w 26"/>
                            <a:gd name="T25" fmla="*/ 0 h 39"/>
                            <a:gd name="T26" fmla="*/ 0 w 26"/>
                            <a:gd name="T27" fmla="*/ 0 h 39"/>
                            <a:gd name="T28" fmla="*/ 0 w 26"/>
                            <a:gd name="T29" fmla="*/ 0 h 39"/>
                            <a:gd name="T30" fmla="*/ 0 w 26"/>
                            <a:gd name="T31" fmla="*/ 0 h 39"/>
                            <a:gd name="T32" fmla="*/ 0 w 26"/>
                            <a:gd name="T33" fmla="*/ 0 h 39"/>
                            <a:gd name="T34" fmla="*/ 0 w 26"/>
                            <a:gd name="T35" fmla="*/ 0 h 39"/>
                            <a:gd name="T36" fmla="*/ 0 w 26"/>
                            <a:gd name="T37" fmla="*/ 0 h 39"/>
                            <a:gd name="T38" fmla="*/ 0 w 26"/>
                            <a:gd name="T39" fmla="*/ 0 h 39"/>
                            <a:gd name="T40" fmla="*/ 0 w 26"/>
                            <a:gd name="T41" fmla="*/ 0 h 39"/>
                            <a:gd name="T42" fmla="*/ 0 w 26"/>
                            <a:gd name="T43" fmla="*/ 0 h 39"/>
                            <a:gd name="T44" fmla="*/ 0 w 26"/>
                            <a:gd name="T45" fmla="*/ 0 h 39"/>
                            <a:gd name="T46" fmla="*/ 0 w 26"/>
                            <a:gd name="T47" fmla="*/ 0 h 39"/>
                            <a:gd name="T48" fmla="*/ 0 w 26"/>
                            <a:gd name="T49" fmla="*/ 0 h 39"/>
                            <a:gd name="T50" fmla="*/ 0 w 26"/>
                            <a:gd name="T51" fmla="*/ 0 h 39"/>
                            <a:gd name="T52" fmla="*/ 0 w 26"/>
                            <a:gd name="T53" fmla="*/ 0 h 39"/>
                            <a:gd name="T54" fmla="*/ 0 w 26"/>
                            <a:gd name="T55" fmla="*/ 0 h 39"/>
                            <a:gd name="T56" fmla="*/ 0 w 26"/>
                            <a:gd name="T57" fmla="*/ 0 h 39"/>
                            <a:gd name="T58" fmla="*/ 0 w 26"/>
                            <a:gd name="T59" fmla="*/ 0 h 39"/>
                            <a:gd name="T60" fmla="*/ 0 w 26"/>
                            <a:gd name="T61" fmla="*/ 0 h 39"/>
                            <a:gd name="T62" fmla="*/ 0 w 26"/>
                            <a:gd name="T63" fmla="*/ 0 h 39"/>
                            <a:gd name="T64" fmla="*/ 0 w 26"/>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9"/>
                            <a:gd name="T101" fmla="*/ 26 w 26"/>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9">
                              <a:moveTo>
                                <a:pt x="0" y="28"/>
                              </a:moveTo>
                              <a:lnTo>
                                <a:pt x="0" y="30"/>
                              </a:lnTo>
                              <a:lnTo>
                                <a:pt x="4" y="30"/>
                              </a:lnTo>
                              <a:lnTo>
                                <a:pt x="4" y="34"/>
                              </a:lnTo>
                              <a:lnTo>
                                <a:pt x="4" y="36"/>
                              </a:lnTo>
                              <a:lnTo>
                                <a:pt x="7" y="36"/>
                              </a:lnTo>
                              <a:lnTo>
                                <a:pt x="11" y="39"/>
                              </a:lnTo>
                              <a:lnTo>
                                <a:pt x="13" y="39"/>
                              </a:lnTo>
                              <a:lnTo>
                                <a:pt x="17" y="39"/>
                              </a:lnTo>
                              <a:lnTo>
                                <a:pt x="20" y="39"/>
                              </a:lnTo>
                              <a:lnTo>
                                <a:pt x="20" y="36"/>
                              </a:lnTo>
                              <a:lnTo>
                                <a:pt x="23" y="36"/>
                              </a:lnTo>
                              <a:lnTo>
                                <a:pt x="26" y="34"/>
                              </a:lnTo>
                              <a:lnTo>
                                <a:pt x="26" y="30"/>
                              </a:lnTo>
                              <a:lnTo>
                                <a:pt x="26" y="13"/>
                              </a:lnTo>
                              <a:lnTo>
                                <a:pt x="26" y="8"/>
                              </a:lnTo>
                              <a:lnTo>
                                <a:pt x="26" y="5"/>
                              </a:lnTo>
                              <a:lnTo>
                                <a:pt x="26" y="2"/>
                              </a:lnTo>
                              <a:lnTo>
                                <a:pt x="23" y="2"/>
                              </a:lnTo>
                              <a:lnTo>
                                <a:pt x="20" y="0"/>
                              </a:lnTo>
                              <a:lnTo>
                                <a:pt x="17" y="0"/>
                              </a:lnTo>
                              <a:lnTo>
                                <a:pt x="13" y="0"/>
                              </a:lnTo>
                              <a:lnTo>
                                <a:pt x="11" y="0"/>
                              </a:lnTo>
                              <a:lnTo>
                                <a:pt x="7" y="0"/>
                              </a:lnTo>
                              <a:lnTo>
                                <a:pt x="4" y="2"/>
                              </a:lnTo>
                              <a:lnTo>
                                <a:pt x="4" y="5"/>
                              </a:lnTo>
                              <a:lnTo>
                                <a:pt x="0" y="11"/>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189" name="Line 470"/>
                        <p:cNvSpPr>
                          <a:spLocks noChangeShapeType="1"/>
                        </p:cNvSpPr>
                        <p:nvPr/>
                      </p:nvSpPr>
                      <p:spPr bwMode="auto">
                        <a:xfrm>
                          <a:off x="3399" y="1325"/>
                          <a:ext cx="1" cy="1"/>
                        </a:xfrm>
                        <a:prstGeom prst="line">
                          <a:avLst/>
                        </a:prstGeom>
                        <a:noFill/>
                        <a:ln w="28575">
                          <a:solidFill>
                            <a:schemeClr val="tx1"/>
                          </a:solidFill>
                          <a:round/>
                          <a:headEnd/>
                          <a:tailEnd/>
                        </a:ln>
                      </p:spPr>
                      <p:txBody>
                        <a:bodyPr/>
                        <a:lstStyle/>
                        <a:p>
                          <a:endParaRPr lang="fr-CA"/>
                        </a:p>
                      </p:txBody>
                    </p:sp>
                    <p:sp>
                      <p:nvSpPr>
                        <p:cNvPr id="122190" name="Freeform 471"/>
                        <p:cNvSpPr>
                          <a:spLocks/>
                        </p:cNvSpPr>
                        <p:nvPr/>
                      </p:nvSpPr>
                      <p:spPr bwMode="auto">
                        <a:xfrm>
                          <a:off x="3396" y="1325"/>
                          <a:ext cx="18" cy="4"/>
                        </a:xfrm>
                        <a:custGeom>
                          <a:avLst/>
                          <a:gdLst>
                            <a:gd name="T0" fmla="*/ 0 w 71"/>
                            <a:gd name="T1" fmla="*/ 0 h 22"/>
                            <a:gd name="T2" fmla="*/ 0 w 71"/>
                            <a:gd name="T3" fmla="*/ 0 h 22"/>
                            <a:gd name="T4" fmla="*/ 0 w 71"/>
                            <a:gd name="T5" fmla="*/ 0 h 22"/>
                            <a:gd name="T6" fmla="*/ 0 w 71"/>
                            <a:gd name="T7" fmla="*/ 0 h 22"/>
                            <a:gd name="T8" fmla="*/ 0 w 71"/>
                            <a:gd name="T9" fmla="*/ 0 h 22"/>
                            <a:gd name="T10" fmla="*/ 0 w 71"/>
                            <a:gd name="T11" fmla="*/ 0 h 22"/>
                            <a:gd name="T12" fmla="*/ 0 w 71"/>
                            <a:gd name="T13" fmla="*/ 0 h 22"/>
                            <a:gd name="T14" fmla="*/ 0 w 71"/>
                            <a:gd name="T15" fmla="*/ 0 h 22"/>
                            <a:gd name="T16" fmla="*/ 0 w 71"/>
                            <a:gd name="T17" fmla="*/ 0 h 22"/>
                            <a:gd name="T18" fmla="*/ 0 w 71"/>
                            <a:gd name="T19" fmla="*/ 0 h 22"/>
                            <a:gd name="T20" fmla="*/ 0 w 71"/>
                            <a:gd name="T21" fmla="*/ 0 h 22"/>
                            <a:gd name="T22" fmla="*/ 0 w 71"/>
                            <a:gd name="T23" fmla="*/ 0 h 22"/>
                            <a:gd name="T24" fmla="*/ 0 w 71"/>
                            <a:gd name="T25" fmla="*/ 0 h 22"/>
                            <a:gd name="T26" fmla="*/ 0 w 71"/>
                            <a:gd name="T27" fmla="*/ 0 h 22"/>
                            <a:gd name="T28" fmla="*/ 0 w 71"/>
                            <a:gd name="T29" fmla="*/ 0 h 22"/>
                            <a:gd name="T30" fmla="*/ 0 w 71"/>
                            <a:gd name="T31" fmla="*/ 0 h 22"/>
                            <a:gd name="T32" fmla="*/ 0 w 71"/>
                            <a:gd name="T33" fmla="*/ 0 h 22"/>
                            <a:gd name="T34" fmla="*/ 0 w 71"/>
                            <a:gd name="T35" fmla="*/ 0 h 22"/>
                            <a:gd name="T36" fmla="*/ 0 w 71"/>
                            <a:gd name="T37" fmla="*/ 0 h 22"/>
                            <a:gd name="T38" fmla="*/ 0 w 71"/>
                            <a:gd name="T39" fmla="*/ 0 h 22"/>
                            <a:gd name="T40" fmla="*/ 0 w 71"/>
                            <a:gd name="T41" fmla="*/ 0 h 22"/>
                            <a:gd name="T42" fmla="*/ 0 w 71"/>
                            <a:gd name="T43" fmla="*/ 0 h 22"/>
                            <a:gd name="T44" fmla="*/ 0 w 71"/>
                            <a:gd name="T45" fmla="*/ 0 h 22"/>
                            <a:gd name="T46" fmla="*/ 0 w 71"/>
                            <a:gd name="T47" fmla="*/ 0 h 22"/>
                            <a:gd name="T48" fmla="*/ 0 w 71"/>
                            <a:gd name="T49" fmla="*/ 0 h 22"/>
                            <a:gd name="T50" fmla="*/ 0 w 71"/>
                            <a:gd name="T51" fmla="*/ 0 h 22"/>
                            <a:gd name="T52" fmla="*/ 0 w 71"/>
                            <a:gd name="T53" fmla="*/ 0 h 22"/>
                            <a:gd name="T54" fmla="*/ 0 w 71"/>
                            <a:gd name="T55" fmla="*/ 0 h 22"/>
                            <a:gd name="T56" fmla="*/ 0 w 71"/>
                            <a:gd name="T57" fmla="*/ 0 h 22"/>
                            <a:gd name="T58" fmla="*/ 0 w 71"/>
                            <a:gd name="T59" fmla="*/ 0 h 22"/>
                            <a:gd name="T60" fmla="*/ 0 w 71"/>
                            <a:gd name="T61" fmla="*/ 0 h 22"/>
                            <a:gd name="T62" fmla="*/ 0 w 71"/>
                            <a:gd name="T63" fmla="*/ 0 h 22"/>
                            <a:gd name="T64" fmla="*/ 0 w 71"/>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1"/>
                            <a:gd name="T100" fmla="*/ 0 h 22"/>
                            <a:gd name="T101" fmla="*/ 71 w 71"/>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1" h="22">
                              <a:moveTo>
                                <a:pt x="13" y="0"/>
                              </a:moveTo>
                              <a:lnTo>
                                <a:pt x="11" y="0"/>
                              </a:lnTo>
                              <a:lnTo>
                                <a:pt x="7" y="0"/>
                              </a:lnTo>
                              <a:lnTo>
                                <a:pt x="4" y="2"/>
                              </a:lnTo>
                              <a:lnTo>
                                <a:pt x="4" y="5"/>
                              </a:lnTo>
                              <a:lnTo>
                                <a:pt x="0" y="8"/>
                              </a:lnTo>
                              <a:lnTo>
                                <a:pt x="0" y="11"/>
                              </a:lnTo>
                              <a:lnTo>
                                <a:pt x="0" y="13"/>
                              </a:lnTo>
                              <a:lnTo>
                                <a:pt x="4" y="13"/>
                              </a:lnTo>
                              <a:lnTo>
                                <a:pt x="4" y="17"/>
                              </a:lnTo>
                              <a:lnTo>
                                <a:pt x="4" y="19"/>
                              </a:lnTo>
                              <a:lnTo>
                                <a:pt x="7" y="19"/>
                              </a:lnTo>
                              <a:lnTo>
                                <a:pt x="11" y="19"/>
                              </a:lnTo>
                              <a:lnTo>
                                <a:pt x="11" y="22"/>
                              </a:lnTo>
                              <a:lnTo>
                                <a:pt x="52" y="22"/>
                              </a:lnTo>
                              <a:lnTo>
                                <a:pt x="61" y="22"/>
                              </a:lnTo>
                              <a:lnTo>
                                <a:pt x="61" y="19"/>
                              </a:lnTo>
                              <a:lnTo>
                                <a:pt x="65" y="19"/>
                              </a:lnTo>
                              <a:lnTo>
                                <a:pt x="67" y="19"/>
                              </a:lnTo>
                              <a:lnTo>
                                <a:pt x="67" y="17"/>
                              </a:lnTo>
                              <a:lnTo>
                                <a:pt x="67" y="13"/>
                              </a:lnTo>
                              <a:lnTo>
                                <a:pt x="71" y="13"/>
                              </a:lnTo>
                              <a:lnTo>
                                <a:pt x="71" y="11"/>
                              </a:lnTo>
                              <a:lnTo>
                                <a:pt x="71" y="8"/>
                              </a:lnTo>
                              <a:lnTo>
                                <a:pt x="67" y="5"/>
                              </a:lnTo>
                              <a:lnTo>
                                <a:pt x="67" y="2"/>
                              </a:lnTo>
                              <a:lnTo>
                                <a:pt x="65" y="0"/>
                              </a:lnTo>
                              <a:lnTo>
                                <a:pt x="61" y="0"/>
                              </a:lnTo>
                              <a:lnTo>
                                <a:pt x="54"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191" name="Line 472"/>
                        <p:cNvSpPr>
                          <a:spLocks noChangeShapeType="1"/>
                        </p:cNvSpPr>
                        <p:nvPr/>
                      </p:nvSpPr>
                      <p:spPr bwMode="auto">
                        <a:xfrm>
                          <a:off x="3407" y="1327"/>
                          <a:ext cx="1" cy="1"/>
                        </a:xfrm>
                        <a:prstGeom prst="line">
                          <a:avLst/>
                        </a:prstGeom>
                        <a:noFill/>
                        <a:ln w="28575">
                          <a:solidFill>
                            <a:schemeClr val="tx1"/>
                          </a:solidFill>
                          <a:round/>
                          <a:headEnd/>
                          <a:tailEnd/>
                        </a:ln>
                      </p:spPr>
                      <p:txBody>
                        <a:bodyPr/>
                        <a:lstStyle/>
                        <a:p>
                          <a:endParaRPr lang="fr-CA"/>
                        </a:p>
                      </p:txBody>
                    </p:sp>
                    <p:sp>
                      <p:nvSpPr>
                        <p:cNvPr id="122192" name="Freeform 473"/>
                        <p:cNvSpPr>
                          <a:spLocks/>
                        </p:cNvSpPr>
                        <p:nvPr/>
                      </p:nvSpPr>
                      <p:spPr bwMode="auto">
                        <a:xfrm>
                          <a:off x="3407" y="1317"/>
                          <a:ext cx="7" cy="12"/>
                        </a:xfrm>
                        <a:custGeom>
                          <a:avLst/>
                          <a:gdLst>
                            <a:gd name="T0" fmla="*/ 0 w 26"/>
                            <a:gd name="T1" fmla="*/ 0 h 58"/>
                            <a:gd name="T2" fmla="*/ 0 w 26"/>
                            <a:gd name="T3" fmla="*/ 0 h 58"/>
                            <a:gd name="T4" fmla="*/ 0 w 26"/>
                            <a:gd name="T5" fmla="*/ 0 h 58"/>
                            <a:gd name="T6" fmla="*/ 0 w 26"/>
                            <a:gd name="T7" fmla="*/ 0 h 58"/>
                            <a:gd name="T8" fmla="*/ 0 w 26"/>
                            <a:gd name="T9" fmla="*/ 0 h 58"/>
                            <a:gd name="T10" fmla="*/ 0 w 26"/>
                            <a:gd name="T11" fmla="*/ 0 h 58"/>
                            <a:gd name="T12" fmla="*/ 0 w 26"/>
                            <a:gd name="T13" fmla="*/ 0 h 58"/>
                            <a:gd name="T14" fmla="*/ 0 w 26"/>
                            <a:gd name="T15" fmla="*/ 0 h 58"/>
                            <a:gd name="T16" fmla="*/ 0 w 26"/>
                            <a:gd name="T17" fmla="*/ 0 h 58"/>
                            <a:gd name="T18" fmla="*/ 0 w 26"/>
                            <a:gd name="T19" fmla="*/ 0 h 58"/>
                            <a:gd name="T20" fmla="*/ 0 w 26"/>
                            <a:gd name="T21" fmla="*/ 0 h 58"/>
                            <a:gd name="T22" fmla="*/ 0 w 26"/>
                            <a:gd name="T23" fmla="*/ 0 h 58"/>
                            <a:gd name="T24" fmla="*/ 0 w 26"/>
                            <a:gd name="T25" fmla="*/ 0 h 58"/>
                            <a:gd name="T26" fmla="*/ 0 w 26"/>
                            <a:gd name="T27" fmla="*/ 0 h 58"/>
                            <a:gd name="T28" fmla="*/ 0 w 26"/>
                            <a:gd name="T29" fmla="*/ 0 h 58"/>
                            <a:gd name="T30" fmla="*/ 0 w 26"/>
                            <a:gd name="T31" fmla="*/ 0 h 58"/>
                            <a:gd name="T32" fmla="*/ 0 w 26"/>
                            <a:gd name="T33" fmla="*/ 0 h 58"/>
                            <a:gd name="T34" fmla="*/ 0 w 26"/>
                            <a:gd name="T35" fmla="*/ 0 h 58"/>
                            <a:gd name="T36" fmla="*/ 0 w 26"/>
                            <a:gd name="T37" fmla="*/ 0 h 58"/>
                            <a:gd name="T38" fmla="*/ 0 w 26"/>
                            <a:gd name="T39" fmla="*/ 0 h 58"/>
                            <a:gd name="T40" fmla="*/ 0 w 26"/>
                            <a:gd name="T41" fmla="*/ 0 h 58"/>
                            <a:gd name="T42" fmla="*/ 0 w 26"/>
                            <a:gd name="T43" fmla="*/ 0 h 58"/>
                            <a:gd name="T44" fmla="*/ 0 w 26"/>
                            <a:gd name="T45" fmla="*/ 0 h 58"/>
                            <a:gd name="T46" fmla="*/ 0 w 26"/>
                            <a:gd name="T47" fmla="*/ 0 h 58"/>
                            <a:gd name="T48" fmla="*/ 0 w 26"/>
                            <a:gd name="T49" fmla="*/ 0 h 58"/>
                            <a:gd name="T50" fmla="*/ 0 w 26"/>
                            <a:gd name="T51" fmla="*/ 0 h 58"/>
                            <a:gd name="T52" fmla="*/ 0 w 26"/>
                            <a:gd name="T53" fmla="*/ 0 h 58"/>
                            <a:gd name="T54" fmla="*/ 0 w 26"/>
                            <a:gd name="T55" fmla="*/ 0 h 58"/>
                            <a:gd name="T56" fmla="*/ 0 w 26"/>
                            <a:gd name="T57" fmla="*/ 0 h 58"/>
                            <a:gd name="T58" fmla="*/ 0 w 26"/>
                            <a:gd name="T59" fmla="*/ 0 h 58"/>
                            <a:gd name="T60" fmla="*/ 0 w 26"/>
                            <a:gd name="T61" fmla="*/ 0 h 58"/>
                            <a:gd name="T62" fmla="*/ 0 w 26"/>
                            <a:gd name="T63" fmla="*/ 0 h 58"/>
                            <a:gd name="T64" fmla="*/ 0 w 26"/>
                            <a:gd name="T65" fmla="*/ 0 h 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8"/>
                            <a:gd name="T101" fmla="*/ 26 w 26"/>
                            <a:gd name="T102" fmla="*/ 58 h 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8">
                              <a:moveTo>
                                <a:pt x="0" y="47"/>
                              </a:moveTo>
                              <a:lnTo>
                                <a:pt x="0" y="49"/>
                              </a:lnTo>
                              <a:lnTo>
                                <a:pt x="0" y="53"/>
                              </a:lnTo>
                              <a:lnTo>
                                <a:pt x="3" y="55"/>
                              </a:lnTo>
                              <a:lnTo>
                                <a:pt x="7" y="55"/>
                              </a:lnTo>
                              <a:lnTo>
                                <a:pt x="9" y="58"/>
                              </a:lnTo>
                              <a:lnTo>
                                <a:pt x="13" y="58"/>
                              </a:lnTo>
                              <a:lnTo>
                                <a:pt x="16" y="58"/>
                              </a:lnTo>
                              <a:lnTo>
                                <a:pt x="16" y="55"/>
                              </a:lnTo>
                              <a:lnTo>
                                <a:pt x="20" y="55"/>
                              </a:lnTo>
                              <a:lnTo>
                                <a:pt x="22" y="55"/>
                              </a:lnTo>
                              <a:lnTo>
                                <a:pt x="22" y="53"/>
                              </a:lnTo>
                              <a:lnTo>
                                <a:pt x="22" y="49"/>
                              </a:lnTo>
                              <a:lnTo>
                                <a:pt x="26" y="49"/>
                              </a:lnTo>
                              <a:lnTo>
                                <a:pt x="26" y="17"/>
                              </a:lnTo>
                              <a:lnTo>
                                <a:pt x="26" y="8"/>
                              </a:lnTo>
                              <a:lnTo>
                                <a:pt x="22" y="8"/>
                              </a:lnTo>
                              <a:lnTo>
                                <a:pt x="22" y="5"/>
                              </a:lnTo>
                              <a:lnTo>
                                <a:pt x="22" y="2"/>
                              </a:lnTo>
                              <a:lnTo>
                                <a:pt x="20" y="2"/>
                              </a:lnTo>
                              <a:lnTo>
                                <a:pt x="16" y="0"/>
                              </a:lnTo>
                              <a:lnTo>
                                <a:pt x="13" y="0"/>
                              </a:lnTo>
                              <a:lnTo>
                                <a:pt x="9" y="0"/>
                              </a:lnTo>
                              <a:lnTo>
                                <a:pt x="7" y="0"/>
                              </a:lnTo>
                              <a:lnTo>
                                <a:pt x="7" y="2"/>
                              </a:lnTo>
                              <a:lnTo>
                                <a:pt x="3" y="2"/>
                              </a:lnTo>
                              <a:lnTo>
                                <a:pt x="0" y="5"/>
                              </a:lnTo>
                              <a:lnTo>
                                <a:pt x="0" y="8"/>
                              </a:lnTo>
                              <a:lnTo>
                                <a:pt x="0" y="13"/>
                              </a:lnTo>
                              <a:lnTo>
                                <a:pt x="0" y="47"/>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193" name="Line 474"/>
                        <p:cNvSpPr>
                          <a:spLocks noChangeShapeType="1"/>
                        </p:cNvSpPr>
                        <p:nvPr/>
                      </p:nvSpPr>
                      <p:spPr bwMode="auto">
                        <a:xfrm>
                          <a:off x="3411" y="1317"/>
                          <a:ext cx="1" cy="1"/>
                        </a:xfrm>
                        <a:prstGeom prst="line">
                          <a:avLst/>
                        </a:prstGeom>
                        <a:noFill/>
                        <a:ln w="28575">
                          <a:solidFill>
                            <a:schemeClr val="tx1"/>
                          </a:solidFill>
                          <a:round/>
                          <a:headEnd/>
                          <a:tailEnd/>
                        </a:ln>
                      </p:spPr>
                      <p:txBody>
                        <a:bodyPr/>
                        <a:lstStyle/>
                        <a:p>
                          <a:endParaRPr lang="fr-CA"/>
                        </a:p>
                      </p:txBody>
                    </p:sp>
                    <p:sp>
                      <p:nvSpPr>
                        <p:cNvPr id="122194" name="Freeform 475"/>
                        <p:cNvSpPr>
                          <a:spLocks/>
                        </p:cNvSpPr>
                        <p:nvPr/>
                      </p:nvSpPr>
                      <p:spPr bwMode="auto">
                        <a:xfrm>
                          <a:off x="3407" y="1317"/>
                          <a:ext cx="14" cy="5"/>
                        </a:xfrm>
                        <a:custGeom>
                          <a:avLst/>
                          <a:gdLst>
                            <a:gd name="T0" fmla="*/ 0 w 55"/>
                            <a:gd name="T1" fmla="*/ 0 h 21"/>
                            <a:gd name="T2" fmla="*/ 0 w 55"/>
                            <a:gd name="T3" fmla="*/ 0 h 21"/>
                            <a:gd name="T4" fmla="*/ 0 w 55"/>
                            <a:gd name="T5" fmla="*/ 0 h 21"/>
                            <a:gd name="T6" fmla="*/ 0 w 55"/>
                            <a:gd name="T7" fmla="*/ 0 h 21"/>
                            <a:gd name="T8" fmla="*/ 0 w 55"/>
                            <a:gd name="T9" fmla="*/ 0 h 21"/>
                            <a:gd name="T10" fmla="*/ 0 w 55"/>
                            <a:gd name="T11" fmla="*/ 0 h 21"/>
                            <a:gd name="T12" fmla="*/ 0 w 55"/>
                            <a:gd name="T13" fmla="*/ 0 h 21"/>
                            <a:gd name="T14" fmla="*/ 0 w 55"/>
                            <a:gd name="T15" fmla="*/ 0 h 21"/>
                            <a:gd name="T16" fmla="*/ 0 w 55"/>
                            <a:gd name="T17" fmla="*/ 0 h 21"/>
                            <a:gd name="T18" fmla="*/ 0 w 55"/>
                            <a:gd name="T19" fmla="*/ 0 h 21"/>
                            <a:gd name="T20" fmla="*/ 0 w 55"/>
                            <a:gd name="T21" fmla="*/ 0 h 21"/>
                            <a:gd name="T22" fmla="*/ 0 w 55"/>
                            <a:gd name="T23" fmla="*/ 0 h 21"/>
                            <a:gd name="T24" fmla="*/ 0 w 55"/>
                            <a:gd name="T25" fmla="*/ 0 h 21"/>
                            <a:gd name="T26" fmla="*/ 0 w 55"/>
                            <a:gd name="T27" fmla="*/ 0 h 21"/>
                            <a:gd name="T28" fmla="*/ 0 w 55"/>
                            <a:gd name="T29" fmla="*/ 0 h 21"/>
                            <a:gd name="T30" fmla="*/ 0 w 55"/>
                            <a:gd name="T31" fmla="*/ 0 h 21"/>
                            <a:gd name="T32" fmla="*/ 0 w 55"/>
                            <a:gd name="T33" fmla="*/ 0 h 21"/>
                            <a:gd name="T34" fmla="*/ 0 w 55"/>
                            <a:gd name="T35" fmla="*/ 0 h 21"/>
                            <a:gd name="T36" fmla="*/ 0 w 55"/>
                            <a:gd name="T37" fmla="*/ 0 h 21"/>
                            <a:gd name="T38" fmla="*/ 0 w 55"/>
                            <a:gd name="T39" fmla="*/ 0 h 21"/>
                            <a:gd name="T40" fmla="*/ 0 w 55"/>
                            <a:gd name="T41" fmla="*/ 0 h 21"/>
                            <a:gd name="T42" fmla="*/ 0 w 55"/>
                            <a:gd name="T43" fmla="*/ 0 h 21"/>
                            <a:gd name="T44" fmla="*/ 0 w 55"/>
                            <a:gd name="T45" fmla="*/ 0 h 21"/>
                            <a:gd name="T46" fmla="*/ 0 w 55"/>
                            <a:gd name="T47" fmla="*/ 0 h 21"/>
                            <a:gd name="T48" fmla="*/ 0 w 55"/>
                            <a:gd name="T49" fmla="*/ 0 h 21"/>
                            <a:gd name="T50" fmla="*/ 0 w 55"/>
                            <a:gd name="T51" fmla="*/ 0 h 21"/>
                            <a:gd name="T52" fmla="*/ 0 w 55"/>
                            <a:gd name="T53" fmla="*/ 0 h 21"/>
                            <a:gd name="T54" fmla="*/ 0 w 55"/>
                            <a:gd name="T55" fmla="*/ 0 h 21"/>
                            <a:gd name="T56" fmla="*/ 0 w 55"/>
                            <a:gd name="T57" fmla="*/ 0 h 21"/>
                            <a:gd name="T58" fmla="*/ 0 w 55"/>
                            <a:gd name="T59" fmla="*/ 0 h 21"/>
                            <a:gd name="T60" fmla="*/ 0 w 55"/>
                            <a:gd name="T61" fmla="*/ 0 h 21"/>
                            <a:gd name="T62" fmla="*/ 0 w 55"/>
                            <a:gd name="T63" fmla="*/ 0 h 21"/>
                            <a:gd name="T64" fmla="*/ 0 w 55"/>
                            <a:gd name="T65" fmla="*/ 0 h 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5"/>
                            <a:gd name="T100" fmla="*/ 0 h 21"/>
                            <a:gd name="T101" fmla="*/ 55 w 55"/>
                            <a:gd name="T102" fmla="*/ 21 h 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5" h="21">
                              <a:moveTo>
                                <a:pt x="13" y="0"/>
                              </a:moveTo>
                              <a:lnTo>
                                <a:pt x="9" y="0"/>
                              </a:lnTo>
                              <a:lnTo>
                                <a:pt x="7" y="0"/>
                              </a:lnTo>
                              <a:lnTo>
                                <a:pt x="7" y="2"/>
                              </a:lnTo>
                              <a:lnTo>
                                <a:pt x="3" y="2"/>
                              </a:lnTo>
                              <a:lnTo>
                                <a:pt x="0" y="5"/>
                              </a:lnTo>
                              <a:lnTo>
                                <a:pt x="0" y="8"/>
                              </a:lnTo>
                              <a:lnTo>
                                <a:pt x="0" y="11"/>
                              </a:lnTo>
                              <a:lnTo>
                                <a:pt x="0" y="13"/>
                              </a:lnTo>
                              <a:lnTo>
                                <a:pt x="0" y="17"/>
                              </a:lnTo>
                              <a:lnTo>
                                <a:pt x="3" y="19"/>
                              </a:lnTo>
                              <a:lnTo>
                                <a:pt x="7" y="19"/>
                              </a:lnTo>
                              <a:lnTo>
                                <a:pt x="7" y="21"/>
                              </a:lnTo>
                              <a:lnTo>
                                <a:pt x="9" y="21"/>
                              </a:lnTo>
                              <a:lnTo>
                                <a:pt x="39" y="21"/>
                              </a:lnTo>
                              <a:lnTo>
                                <a:pt x="46" y="21"/>
                              </a:lnTo>
                              <a:lnTo>
                                <a:pt x="48" y="19"/>
                              </a:lnTo>
                              <a:lnTo>
                                <a:pt x="52" y="19"/>
                              </a:lnTo>
                              <a:lnTo>
                                <a:pt x="52" y="17"/>
                              </a:lnTo>
                              <a:lnTo>
                                <a:pt x="55" y="13"/>
                              </a:lnTo>
                              <a:lnTo>
                                <a:pt x="55" y="11"/>
                              </a:lnTo>
                              <a:lnTo>
                                <a:pt x="55" y="8"/>
                              </a:lnTo>
                              <a:lnTo>
                                <a:pt x="52" y="8"/>
                              </a:lnTo>
                              <a:lnTo>
                                <a:pt x="52" y="5"/>
                              </a:lnTo>
                              <a:lnTo>
                                <a:pt x="52" y="2"/>
                              </a:lnTo>
                              <a:lnTo>
                                <a:pt x="48" y="2"/>
                              </a:lnTo>
                              <a:lnTo>
                                <a:pt x="46" y="0"/>
                              </a:lnTo>
                              <a:lnTo>
                                <a:pt x="42"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195" name="Line 476"/>
                        <p:cNvSpPr>
                          <a:spLocks noChangeShapeType="1"/>
                        </p:cNvSpPr>
                        <p:nvPr/>
                      </p:nvSpPr>
                      <p:spPr bwMode="auto">
                        <a:xfrm>
                          <a:off x="3414" y="1320"/>
                          <a:ext cx="1" cy="1"/>
                        </a:xfrm>
                        <a:prstGeom prst="line">
                          <a:avLst/>
                        </a:prstGeom>
                        <a:noFill/>
                        <a:ln w="28575">
                          <a:solidFill>
                            <a:schemeClr val="tx1"/>
                          </a:solidFill>
                          <a:round/>
                          <a:headEnd/>
                          <a:tailEnd/>
                        </a:ln>
                      </p:spPr>
                      <p:txBody>
                        <a:bodyPr/>
                        <a:lstStyle/>
                        <a:p>
                          <a:endParaRPr lang="fr-CA"/>
                        </a:p>
                      </p:txBody>
                    </p:sp>
                    <p:sp>
                      <p:nvSpPr>
                        <p:cNvPr id="122196" name="Freeform 477"/>
                        <p:cNvSpPr>
                          <a:spLocks/>
                        </p:cNvSpPr>
                        <p:nvPr/>
                      </p:nvSpPr>
                      <p:spPr bwMode="auto">
                        <a:xfrm>
                          <a:off x="3414" y="1314"/>
                          <a:ext cx="7" cy="8"/>
                        </a:xfrm>
                        <a:custGeom>
                          <a:avLst/>
                          <a:gdLst>
                            <a:gd name="T0" fmla="*/ 0 w 26"/>
                            <a:gd name="T1" fmla="*/ 0 h 38"/>
                            <a:gd name="T2" fmla="*/ 0 w 26"/>
                            <a:gd name="T3" fmla="*/ 0 h 38"/>
                            <a:gd name="T4" fmla="*/ 0 w 26"/>
                            <a:gd name="T5" fmla="*/ 0 h 38"/>
                            <a:gd name="T6" fmla="*/ 0 w 26"/>
                            <a:gd name="T7" fmla="*/ 0 h 38"/>
                            <a:gd name="T8" fmla="*/ 0 w 26"/>
                            <a:gd name="T9" fmla="*/ 0 h 38"/>
                            <a:gd name="T10" fmla="*/ 0 w 26"/>
                            <a:gd name="T11" fmla="*/ 0 h 38"/>
                            <a:gd name="T12" fmla="*/ 0 w 26"/>
                            <a:gd name="T13" fmla="*/ 0 h 38"/>
                            <a:gd name="T14" fmla="*/ 0 w 26"/>
                            <a:gd name="T15" fmla="*/ 0 h 38"/>
                            <a:gd name="T16" fmla="*/ 0 w 26"/>
                            <a:gd name="T17" fmla="*/ 0 h 38"/>
                            <a:gd name="T18" fmla="*/ 0 w 26"/>
                            <a:gd name="T19" fmla="*/ 0 h 38"/>
                            <a:gd name="T20" fmla="*/ 0 w 26"/>
                            <a:gd name="T21" fmla="*/ 0 h 38"/>
                            <a:gd name="T22" fmla="*/ 0 w 26"/>
                            <a:gd name="T23" fmla="*/ 0 h 38"/>
                            <a:gd name="T24" fmla="*/ 0 w 26"/>
                            <a:gd name="T25" fmla="*/ 0 h 38"/>
                            <a:gd name="T26" fmla="*/ 0 w 26"/>
                            <a:gd name="T27" fmla="*/ 0 h 38"/>
                            <a:gd name="T28" fmla="*/ 0 w 26"/>
                            <a:gd name="T29" fmla="*/ 0 h 38"/>
                            <a:gd name="T30" fmla="*/ 0 w 26"/>
                            <a:gd name="T31" fmla="*/ 0 h 38"/>
                            <a:gd name="T32" fmla="*/ 0 w 26"/>
                            <a:gd name="T33" fmla="*/ 0 h 38"/>
                            <a:gd name="T34" fmla="*/ 0 w 26"/>
                            <a:gd name="T35" fmla="*/ 0 h 38"/>
                            <a:gd name="T36" fmla="*/ 0 w 26"/>
                            <a:gd name="T37" fmla="*/ 0 h 38"/>
                            <a:gd name="T38" fmla="*/ 0 w 26"/>
                            <a:gd name="T39" fmla="*/ 0 h 38"/>
                            <a:gd name="T40" fmla="*/ 0 w 26"/>
                            <a:gd name="T41" fmla="*/ 0 h 38"/>
                            <a:gd name="T42" fmla="*/ 0 w 26"/>
                            <a:gd name="T43" fmla="*/ 0 h 38"/>
                            <a:gd name="T44" fmla="*/ 0 w 26"/>
                            <a:gd name="T45" fmla="*/ 0 h 38"/>
                            <a:gd name="T46" fmla="*/ 0 w 26"/>
                            <a:gd name="T47" fmla="*/ 0 h 38"/>
                            <a:gd name="T48" fmla="*/ 0 w 26"/>
                            <a:gd name="T49" fmla="*/ 0 h 38"/>
                            <a:gd name="T50" fmla="*/ 0 w 26"/>
                            <a:gd name="T51" fmla="*/ 0 h 38"/>
                            <a:gd name="T52" fmla="*/ 0 w 26"/>
                            <a:gd name="T53" fmla="*/ 0 h 38"/>
                            <a:gd name="T54" fmla="*/ 0 w 26"/>
                            <a:gd name="T55" fmla="*/ 0 h 38"/>
                            <a:gd name="T56" fmla="*/ 0 w 26"/>
                            <a:gd name="T57" fmla="*/ 0 h 38"/>
                            <a:gd name="T58" fmla="*/ 0 w 26"/>
                            <a:gd name="T59" fmla="*/ 0 h 38"/>
                            <a:gd name="T60" fmla="*/ 0 w 26"/>
                            <a:gd name="T61" fmla="*/ 0 h 38"/>
                            <a:gd name="T62" fmla="*/ 0 w 26"/>
                            <a:gd name="T63" fmla="*/ 0 h 38"/>
                            <a:gd name="T64" fmla="*/ 0 w 26"/>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8"/>
                            <a:gd name="T101" fmla="*/ 26 w 26"/>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8">
                              <a:moveTo>
                                <a:pt x="0" y="28"/>
                              </a:moveTo>
                              <a:lnTo>
                                <a:pt x="0" y="30"/>
                              </a:lnTo>
                              <a:lnTo>
                                <a:pt x="0" y="34"/>
                              </a:lnTo>
                              <a:lnTo>
                                <a:pt x="4" y="36"/>
                              </a:lnTo>
                              <a:lnTo>
                                <a:pt x="6" y="36"/>
                              </a:lnTo>
                              <a:lnTo>
                                <a:pt x="6" y="38"/>
                              </a:lnTo>
                              <a:lnTo>
                                <a:pt x="10" y="38"/>
                              </a:lnTo>
                              <a:lnTo>
                                <a:pt x="13" y="38"/>
                              </a:lnTo>
                              <a:lnTo>
                                <a:pt x="17" y="38"/>
                              </a:lnTo>
                              <a:lnTo>
                                <a:pt x="19" y="36"/>
                              </a:lnTo>
                              <a:lnTo>
                                <a:pt x="23" y="36"/>
                              </a:lnTo>
                              <a:lnTo>
                                <a:pt x="23" y="34"/>
                              </a:lnTo>
                              <a:lnTo>
                                <a:pt x="26" y="30"/>
                              </a:lnTo>
                              <a:lnTo>
                                <a:pt x="26" y="13"/>
                              </a:lnTo>
                              <a:lnTo>
                                <a:pt x="26" y="8"/>
                              </a:lnTo>
                              <a:lnTo>
                                <a:pt x="23" y="5"/>
                              </a:lnTo>
                              <a:lnTo>
                                <a:pt x="23" y="2"/>
                              </a:lnTo>
                              <a:lnTo>
                                <a:pt x="19" y="2"/>
                              </a:lnTo>
                              <a:lnTo>
                                <a:pt x="17" y="0"/>
                              </a:lnTo>
                              <a:lnTo>
                                <a:pt x="13" y="0"/>
                              </a:lnTo>
                              <a:lnTo>
                                <a:pt x="10" y="0"/>
                              </a:lnTo>
                              <a:lnTo>
                                <a:pt x="6" y="0"/>
                              </a:lnTo>
                              <a:lnTo>
                                <a:pt x="6" y="2"/>
                              </a:lnTo>
                              <a:lnTo>
                                <a:pt x="4" y="2"/>
                              </a:lnTo>
                              <a:lnTo>
                                <a:pt x="0" y="5"/>
                              </a:lnTo>
                              <a:lnTo>
                                <a:pt x="0" y="11"/>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197" name="Line 478"/>
                        <p:cNvSpPr>
                          <a:spLocks noChangeShapeType="1"/>
                        </p:cNvSpPr>
                        <p:nvPr/>
                      </p:nvSpPr>
                      <p:spPr bwMode="auto">
                        <a:xfrm>
                          <a:off x="3418" y="1314"/>
                          <a:ext cx="1" cy="1"/>
                        </a:xfrm>
                        <a:prstGeom prst="line">
                          <a:avLst/>
                        </a:prstGeom>
                        <a:noFill/>
                        <a:ln w="28575">
                          <a:solidFill>
                            <a:schemeClr val="tx1"/>
                          </a:solidFill>
                          <a:round/>
                          <a:headEnd/>
                          <a:tailEnd/>
                        </a:ln>
                      </p:spPr>
                      <p:txBody>
                        <a:bodyPr/>
                        <a:lstStyle/>
                        <a:p>
                          <a:endParaRPr lang="fr-CA"/>
                        </a:p>
                      </p:txBody>
                    </p:sp>
                    <p:sp>
                      <p:nvSpPr>
                        <p:cNvPr id="122198" name="Freeform 479"/>
                        <p:cNvSpPr>
                          <a:spLocks/>
                        </p:cNvSpPr>
                        <p:nvPr/>
                      </p:nvSpPr>
                      <p:spPr bwMode="auto">
                        <a:xfrm>
                          <a:off x="3414" y="1314"/>
                          <a:ext cx="14" cy="4"/>
                        </a:xfrm>
                        <a:custGeom>
                          <a:avLst/>
                          <a:gdLst>
                            <a:gd name="T0" fmla="*/ 0 w 54"/>
                            <a:gd name="T1" fmla="*/ 0 h 22"/>
                            <a:gd name="T2" fmla="*/ 0 w 54"/>
                            <a:gd name="T3" fmla="*/ 0 h 22"/>
                            <a:gd name="T4" fmla="*/ 0 w 54"/>
                            <a:gd name="T5" fmla="*/ 0 h 22"/>
                            <a:gd name="T6" fmla="*/ 0 w 54"/>
                            <a:gd name="T7" fmla="*/ 0 h 22"/>
                            <a:gd name="T8" fmla="*/ 0 w 54"/>
                            <a:gd name="T9" fmla="*/ 0 h 22"/>
                            <a:gd name="T10" fmla="*/ 0 w 54"/>
                            <a:gd name="T11" fmla="*/ 0 h 22"/>
                            <a:gd name="T12" fmla="*/ 0 w 54"/>
                            <a:gd name="T13" fmla="*/ 0 h 22"/>
                            <a:gd name="T14" fmla="*/ 0 w 54"/>
                            <a:gd name="T15" fmla="*/ 0 h 22"/>
                            <a:gd name="T16" fmla="*/ 0 w 54"/>
                            <a:gd name="T17" fmla="*/ 0 h 22"/>
                            <a:gd name="T18" fmla="*/ 0 w 54"/>
                            <a:gd name="T19" fmla="*/ 0 h 22"/>
                            <a:gd name="T20" fmla="*/ 0 w 54"/>
                            <a:gd name="T21" fmla="*/ 0 h 22"/>
                            <a:gd name="T22" fmla="*/ 0 w 54"/>
                            <a:gd name="T23" fmla="*/ 0 h 22"/>
                            <a:gd name="T24" fmla="*/ 0 w 54"/>
                            <a:gd name="T25" fmla="*/ 0 h 22"/>
                            <a:gd name="T26" fmla="*/ 0 w 54"/>
                            <a:gd name="T27" fmla="*/ 0 h 22"/>
                            <a:gd name="T28" fmla="*/ 0 w 54"/>
                            <a:gd name="T29" fmla="*/ 0 h 22"/>
                            <a:gd name="T30" fmla="*/ 0 w 54"/>
                            <a:gd name="T31" fmla="*/ 0 h 22"/>
                            <a:gd name="T32" fmla="*/ 0 w 54"/>
                            <a:gd name="T33" fmla="*/ 0 h 22"/>
                            <a:gd name="T34" fmla="*/ 0 w 54"/>
                            <a:gd name="T35" fmla="*/ 0 h 22"/>
                            <a:gd name="T36" fmla="*/ 0 w 54"/>
                            <a:gd name="T37" fmla="*/ 0 h 22"/>
                            <a:gd name="T38" fmla="*/ 0 w 54"/>
                            <a:gd name="T39" fmla="*/ 0 h 22"/>
                            <a:gd name="T40" fmla="*/ 0 w 54"/>
                            <a:gd name="T41" fmla="*/ 0 h 22"/>
                            <a:gd name="T42" fmla="*/ 0 w 54"/>
                            <a:gd name="T43" fmla="*/ 0 h 22"/>
                            <a:gd name="T44" fmla="*/ 0 w 54"/>
                            <a:gd name="T45" fmla="*/ 0 h 22"/>
                            <a:gd name="T46" fmla="*/ 0 w 54"/>
                            <a:gd name="T47" fmla="*/ 0 h 22"/>
                            <a:gd name="T48" fmla="*/ 0 w 54"/>
                            <a:gd name="T49" fmla="*/ 0 h 22"/>
                            <a:gd name="T50" fmla="*/ 0 w 54"/>
                            <a:gd name="T51" fmla="*/ 0 h 22"/>
                            <a:gd name="T52" fmla="*/ 0 w 54"/>
                            <a:gd name="T53" fmla="*/ 0 h 22"/>
                            <a:gd name="T54" fmla="*/ 0 w 54"/>
                            <a:gd name="T55" fmla="*/ 0 h 22"/>
                            <a:gd name="T56" fmla="*/ 0 w 54"/>
                            <a:gd name="T57" fmla="*/ 0 h 22"/>
                            <a:gd name="T58" fmla="*/ 0 w 54"/>
                            <a:gd name="T59" fmla="*/ 0 h 22"/>
                            <a:gd name="T60" fmla="*/ 0 w 54"/>
                            <a:gd name="T61" fmla="*/ 0 h 22"/>
                            <a:gd name="T62" fmla="*/ 0 w 54"/>
                            <a:gd name="T63" fmla="*/ 0 h 22"/>
                            <a:gd name="T64" fmla="*/ 0 w 54"/>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2"/>
                            <a:gd name="T101" fmla="*/ 54 w 54"/>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2">
                              <a:moveTo>
                                <a:pt x="13" y="0"/>
                              </a:moveTo>
                              <a:lnTo>
                                <a:pt x="10" y="0"/>
                              </a:lnTo>
                              <a:lnTo>
                                <a:pt x="6" y="0"/>
                              </a:lnTo>
                              <a:lnTo>
                                <a:pt x="6" y="2"/>
                              </a:lnTo>
                              <a:lnTo>
                                <a:pt x="4" y="2"/>
                              </a:lnTo>
                              <a:lnTo>
                                <a:pt x="0" y="5"/>
                              </a:lnTo>
                              <a:lnTo>
                                <a:pt x="0" y="8"/>
                              </a:lnTo>
                              <a:lnTo>
                                <a:pt x="0" y="11"/>
                              </a:lnTo>
                              <a:lnTo>
                                <a:pt x="0" y="13"/>
                              </a:lnTo>
                              <a:lnTo>
                                <a:pt x="0" y="17"/>
                              </a:lnTo>
                              <a:lnTo>
                                <a:pt x="4" y="19"/>
                              </a:lnTo>
                              <a:lnTo>
                                <a:pt x="6" y="19"/>
                              </a:lnTo>
                              <a:lnTo>
                                <a:pt x="6" y="22"/>
                              </a:lnTo>
                              <a:lnTo>
                                <a:pt x="10" y="22"/>
                              </a:lnTo>
                              <a:lnTo>
                                <a:pt x="38" y="22"/>
                              </a:lnTo>
                              <a:lnTo>
                                <a:pt x="45" y="22"/>
                              </a:lnTo>
                              <a:lnTo>
                                <a:pt x="49" y="19"/>
                              </a:lnTo>
                              <a:lnTo>
                                <a:pt x="51" y="19"/>
                              </a:lnTo>
                              <a:lnTo>
                                <a:pt x="51" y="17"/>
                              </a:lnTo>
                              <a:lnTo>
                                <a:pt x="54" y="13"/>
                              </a:lnTo>
                              <a:lnTo>
                                <a:pt x="54" y="11"/>
                              </a:lnTo>
                              <a:lnTo>
                                <a:pt x="54" y="8"/>
                              </a:lnTo>
                              <a:lnTo>
                                <a:pt x="54" y="5"/>
                              </a:lnTo>
                              <a:lnTo>
                                <a:pt x="51" y="5"/>
                              </a:lnTo>
                              <a:lnTo>
                                <a:pt x="51" y="2"/>
                              </a:lnTo>
                              <a:lnTo>
                                <a:pt x="49" y="2"/>
                              </a:lnTo>
                              <a:lnTo>
                                <a:pt x="45" y="0"/>
                              </a:lnTo>
                              <a:lnTo>
                                <a:pt x="42"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199" name="Line 480"/>
                        <p:cNvSpPr>
                          <a:spLocks noChangeShapeType="1"/>
                        </p:cNvSpPr>
                        <p:nvPr/>
                      </p:nvSpPr>
                      <p:spPr bwMode="auto">
                        <a:xfrm>
                          <a:off x="3422" y="1316"/>
                          <a:ext cx="1" cy="1"/>
                        </a:xfrm>
                        <a:prstGeom prst="line">
                          <a:avLst/>
                        </a:prstGeom>
                        <a:noFill/>
                        <a:ln w="28575">
                          <a:solidFill>
                            <a:schemeClr val="tx1"/>
                          </a:solidFill>
                          <a:round/>
                          <a:headEnd/>
                          <a:tailEnd/>
                        </a:ln>
                      </p:spPr>
                      <p:txBody>
                        <a:bodyPr/>
                        <a:lstStyle/>
                        <a:p>
                          <a:endParaRPr lang="fr-CA"/>
                        </a:p>
                      </p:txBody>
                    </p:sp>
                    <p:sp>
                      <p:nvSpPr>
                        <p:cNvPr id="122200" name="Freeform 481"/>
                        <p:cNvSpPr>
                          <a:spLocks/>
                        </p:cNvSpPr>
                        <p:nvPr/>
                      </p:nvSpPr>
                      <p:spPr bwMode="auto">
                        <a:xfrm>
                          <a:off x="3422" y="1311"/>
                          <a:ext cx="6" cy="7"/>
                        </a:xfrm>
                        <a:custGeom>
                          <a:avLst/>
                          <a:gdLst>
                            <a:gd name="T0" fmla="*/ 0 w 25"/>
                            <a:gd name="T1" fmla="*/ 0 h 39"/>
                            <a:gd name="T2" fmla="*/ 0 w 25"/>
                            <a:gd name="T3" fmla="*/ 0 h 39"/>
                            <a:gd name="T4" fmla="*/ 0 w 25"/>
                            <a:gd name="T5" fmla="*/ 0 h 39"/>
                            <a:gd name="T6" fmla="*/ 0 w 25"/>
                            <a:gd name="T7" fmla="*/ 0 h 39"/>
                            <a:gd name="T8" fmla="*/ 0 w 25"/>
                            <a:gd name="T9" fmla="*/ 0 h 39"/>
                            <a:gd name="T10" fmla="*/ 0 w 25"/>
                            <a:gd name="T11" fmla="*/ 0 h 39"/>
                            <a:gd name="T12" fmla="*/ 0 w 25"/>
                            <a:gd name="T13" fmla="*/ 0 h 39"/>
                            <a:gd name="T14" fmla="*/ 0 w 25"/>
                            <a:gd name="T15" fmla="*/ 0 h 39"/>
                            <a:gd name="T16" fmla="*/ 0 w 25"/>
                            <a:gd name="T17" fmla="*/ 0 h 39"/>
                            <a:gd name="T18" fmla="*/ 0 w 25"/>
                            <a:gd name="T19" fmla="*/ 0 h 39"/>
                            <a:gd name="T20" fmla="*/ 0 w 25"/>
                            <a:gd name="T21" fmla="*/ 0 h 39"/>
                            <a:gd name="T22" fmla="*/ 0 w 25"/>
                            <a:gd name="T23" fmla="*/ 0 h 39"/>
                            <a:gd name="T24" fmla="*/ 0 w 25"/>
                            <a:gd name="T25" fmla="*/ 0 h 39"/>
                            <a:gd name="T26" fmla="*/ 0 w 25"/>
                            <a:gd name="T27" fmla="*/ 0 h 39"/>
                            <a:gd name="T28" fmla="*/ 0 w 25"/>
                            <a:gd name="T29" fmla="*/ 0 h 39"/>
                            <a:gd name="T30" fmla="*/ 0 w 25"/>
                            <a:gd name="T31" fmla="*/ 0 h 39"/>
                            <a:gd name="T32" fmla="*/ 0 w 25"/>
                            <a:gd name="T33" fmla="*/ 0 h 39"/>
                            <a:gd name="T34" fmla="*/ 0 w 25"/>
                            <a:gd name="T35" fmla="*/ 0 h 39"/>
                            <a:gd name="T36" fmla="*/ 0 w 25"/>
                            <a:gd name="T37" fmla="*/ 0 h 39"/>
                            <a:gd name="T38" fmla="*/ 0 w 25"/>
                            <a:gd name="T39" fmla="*/ 0 h 39"/>
                            <a:gd name="T40" fmla="*/ 0 w 25"/>
                            <a:gd name="T41" fmla="*/ 0 h 39"/>
                            <a:gd name="T42" fmla="*/ 0 w 25"/>
                            <a:gd name="T43" fmla="*/ 0 h 39"/>
                            <a:gd name="T44" fmla="*/ 0 w 25"/>
                            <a:gd name="T45" fmla="*/ 0 h 39"/>
                            <a:gd name="T46" fmla="*/ 0 w 25"/>
                            <a:gd name="T47" fmla="*/ 0 h 39"/>
                            <a:gd name="T48" fmla="*/ 0 w 25"/>
                            <a:gd name="T49" fmla="*/ 0 h 39"/>
                            <a:gd name="T50" fmla="*/ 0 w 25"/>
                            <a:gd name="T51" fmla="*/ 0 h 39"/>
                            <a:gd name="T52" fmla="*/ 0 w 25"/>
                            <a:gd name="T53" fmla="*/ 0 h 39"/>
                            <a:gd name="T54" fmla="*/ 0 w 25"/>
                            <a:gd name="T55" fmla="*/ 0 h 39"/>
                            <a:gd name="T56" fmla="*/ 0 w 25"/>
                            <a:gd name="T57" fmla="*/ 0 h 39"/>
                            <a:gd name="T58" fmla="*/ 0 w 25"/>
                            <a:gd name="T59" fmla="*/ 0 h 39"/>
                            <a:gd name="T60" fmla="*/ 0 w 25"/>
                            <a:gd name="T61" fmla="*/ 0 h 39"/>
                            <a:gd name="T62" fmla="*/ 0 w 25"/>
                            <a:gd name="T63" fmla="*/ 0 h 39"/>
                            <a:gd name="T64" fmla="*/ 0 w 25"/>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39"/>
                            <a:gd name="T101" fmla="*/ 25 w 25"/>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39">
                              <a:moveTo>
                                <a:pt x="0" y="28"/>
                              </a:moveTo>
                              <a:lnTo>
                                <a:pt x="0" y="30"/>
                              </a:lnTo>
                              <a:lnTo>
                                <a:pt x="3" y="34"/>
                              </a:lnTo>
                              <a:lnTo>
                                <a:pt x="3" y="36"/>
                              </a:lnTo>
                              <a:lnTo>
                                <a:pt x="7" y="36"/>
                              </a:lnTo>
                              <a:lnTo>
                                <a:pt x="7" y="39"/>
                              </a:lnTo>
                              <a:lnTo>
                                <a:pt x="9" y="39"/>
                              </a:lnTo>
                              <a:lnTo>
                                <a:pt x="13" y="39"/>
                              </a:lnTo>
                              <a:lnTo>
                                <a:pt x="16" y="39"/>
                              </a:lnTo>
                              <a:lnTo>
                                <a:pt x="20" y="36"/>
                              </a:lnTo>
                              <a:lnTo>
                                <a:pt x="22" y="36"/>
                              </a:lnTo>
                              <a:lnTo>
                                <a:pt x="22" y="34"/>
                              </a:lnTo>
                              <a:lnTo>
                                <a:pt x="25" y="30"/>
                              </a:lnTo>
                              <a:lnTo>
                                <a:pt x="25" y="13"/>
                              </a:lnTo>
                              <a:lnTo>
                                <a:pt x="25" y="8"/>
                              </a:lnTo>
                              <a:lnTo>
                                <a:pt x="25" y="6"/>
                              </a:lnTo>
                              <a:lnTo>
                                <a:pt x="22" y="2"/>
                              </a:lnTo>
                              <a:lnTo>
                                <a:pt x="20" y="0"/>
                              </a:lnTo>
                              <a:lnTo>
                                <a:pt x="16" y="0"/>
                              </a:lnTo>
                              <a:lnTo>
                                <a:pt x="13" y="0"/>
                              </a:lnTo>
                              <a:lnTo>
                                <a:pt x="9" y="0"/>
                              </a:lnTo>
                              <a:lnTo>
                                <a:pt x="7" y="0"/>
                              </a:lnTo>
                              <a:lnTo>
                                <a:pt x="3" y="2"/>
                              </a:lnTo>
                              <a:lnTo>
                                <a:pt x="0" y="6"/>
                              </a:lnTo>
                              <a:lnTo>
                                <a:pt x="0" y="11"/>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201" name="Line 482"/>
                        <p:cNvSpPr>
                          <a:spLocks noChangeShapeType="1"/>
                        </p:cNvSpPr>
                        <p:nvPr/>
                      </p:nvSpPr>
                      <p:spPr bwMode="auto">
                        <a:xfrm>
                          <a:off x="3425" y="1311"/>
                          <a:ext cx="1" cy="1"/>
                        </a:xfrm>
                        <a:prstGeom prst="line">
                          <a:avLst/>
                        </a:prstGeom>
                        <a:noFill/>
                        <a:ln w="28575">
                          <a:solidFill>
                            <a:schemeClr val="tx1"/>
                          </a:solidFill>
                          <a:round/>
                          <a:headEnd/>
                          <a:tailEnd/>
                        </a:ln>
                      </p:spPr>
                      <p:txBody>
                        <a:bodyPr/>
                        <a:lstStyle/>
                        <a:p>
                          <a:endParaRPr lang="fr-CA"/>
                        </a:p>
                      </p:txBody>
                    </p:sp>
                    <p:sp>
                      <p:nvSpPr>
                        <p:cNvPr id="122202" name="Freeform 483"/>
                        <p:cNvSpPr>
                          <a:spLocks/>
                        </p:cNvSpPr>
                        <p:nvPr/>
                      </p:nvSpPr>
                      <p:spPr bwMode="auto">
                        <a:xfrm>
                          <a:off x="3422" y="1311"/>
                          <a:ext cx="9" cy="3"/>
                        </a:xfrm>
                        <a:custGeom>
                          <a:avLst/>
                          <a:gdLst>
                            <a:gd name="T0" fmla="*/ 0 w 38"/>
                            <a:gd name="T1" fmla="*/ 0 h 19"/>
                            <a:gd name="T2" fmla="*/ 0 w 38"/>
                            <a:gd name="T3" fmla="*/ 0 h 19"/>
                            <a:gd name="T4" fmla="*/ 0 w 38"/>
                            <a:gd name="T5" fmla="*/ 0 h 19"/>
                            <a:gd name="T6" fmla="*/ 0 w 38"/>
                            <a:gd name="T7" fmla="*/ 0 h 19"/>
                            <a:gd name="T8" fmla="*/ 0 w 38"/>
                            <a:gd name="T9" fmla="*/ 0 h 19"/>
                            <a:gd name="T10" fmla="*/ 0 w 38"/>
                            <a:gd name="T11" fmla="*/ 0 h 19"/>
                            <a:gd name="T12" fmla="*/ 0 w 38"/>
                            <a:gd name="T13" fmla="*/ 0 h 19"/>
                            <a:gd name="T14" fmla="*/ 0 w 38"/>
                            <a:gd name="T15" fmla="*/ 0 h 19"/>
                            <a:gd name="T16" fmla="*/ 0 w 38"/>
                            <a:gd name="T17" fmla="*/ 0 h 19"/>
                            <a:gd name="T18" fmla="*/ 0 w 38"/>
                            <a:gd name="T19" fmla="*/ 0 h 19"/>
                            <a:gd name="T20" fmla="*/ 0 w 38"/>
                            <a:gd name="T21" fmla="*/ 0 h 19"/>
                            <a:gd name="T22" fmla="*/ 0 w 38"/>
                            <a:gd name="T23" fmla="*/ 0 h 19"/>
                            <a:gd name="T24" fmla="*/ 0 w 38"/>
                            <a:gd name="T25" fmla="*/ 0 h 19"/>
                            <a:gd name="T26" fmla="*/ 0 w 38"/>
                            <a:gd name="T27" fmla="*/ 0 h 19"/>
                            <a:gd name="T28" fmla="*/ 0 w 38"/>
                            <a:gd name="T29" fmla="*/ 0 h 19"/>
                            <a:gd name="T30" fmla="*/ 0 w 38"/>
                            <a:gd name="T31" fmla="*/ 0 h 19"/>
                            <a:gd name="T32" fmla="*/ 0 w 38"/>
                            <a:gd name="T33" fmla="*/ 0 h 19"/>
                            <a:gd name="T34" fmla="*/ 0 w 38"/>
                            <a:gd name="T35" fmla="*/ 0 h 19"/>
                            <a:gd name="T36" fmla="*/ 0 w 38"/>
                            <a:gd name="T37" fmla="*/ 0 h 19"/>
                            <a:gd name="T38" fmla="*/ 0 w 38"/>
                            <a:gd name="T39" fmla="*/ 0 h 19"/>
                            <a:gd name="T40" fmla="*/ 0 w 38"/>
                            <a:gd name="T41" fmla="*/ 0 h 19"/>
                            <a:gd name="T42" fmla="*/ 0 w 38"/>
                            <a:gd name="T43" fmla="*/ 0 h 19"/>
                            <a:gd name="T44" fmla="*/ 0 w 38"/>
                            <a:gd name="T45" fmla="*/ 0 h 19"/>
                            <a:gd name="T46" fmla="*/ 0 w 38"/>
                            <a:gd name="T47" fmla="*/ 0 h 19"/>
                            <a:gd name="T48" fmla="*/ 0 w 38"/>
                            <a:gd name="T49" fmla="*/ 0 h 19"/>
                            <a:gd name="T50" fmla="*/ 0 w 38"/>
                            <a:gd name="T51" fmla="*/ 0 h 19"/>
                            <a:gd name="T52" fmla="*/ 0 w 38"/>
                            <a:gd name="T53" fmla="*/ 0 h 19"/>
                            <a:gd name="T54" fmla="*/ 0 w 38"/>
                            <a:gd name="T55" fmla="*/ 0 h 19"/>
                            <a:gd name="T56" fmla="*/ 0 w 38"/>
                            <a:gd name="T57" fmla="*/ 0 h 19"/>
                            <a:gd name="T58" fmla="*/ 0 w 38"/>
                            <a:gd name="T59" fmla="*/ 0 h 19"/>
                            <a:gd name="T60" fmla="*/ 0 w 38"/>
                            <a:gd name="T61" fmla="*/ 0 h 19"/>
                            <a:gd name="T62" fmla="*/ 0 w 38"/>
                            <a:gd name="T63" fmla="*/ 0 h 19"/>
                            <a:gd name="T64" fmla="*/ 0 w 38"/>
                            <a:gd name="T65" fmla="*/ 0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19"/>
                            <a:gd name="T101" fmla="*/ 38 w 38"/>
                            <a:gd name="T102" fmla="*/ 19 h 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19">
                              <a:moveTo>
                                <a:pt x="13" y="0"/>
                              </a:moveTo>
                              <a:lnTo>
                                <a:pt x="9" y="0"/>
                              </a:lnTo>
                              <a:lnTo>
                                <a:pt x="7" y="0"/>
                              </a:lnTo>
                              <a:lnTo>
                                <a:pt x="3" y="2"/>
                              </a:lnTo>
                              <a:lnTo>
                                <a:pt x="0" y="6"/>
                              </a:lnTo>
                              <a:lnTo>
                                <a:pt x="0" y="8"/>
                              </a:lnTo>
                              <a:lnTo>
                                <a:pt x="0" y="11"/>
                              </a:lnTo>
                              <a:lnTo>
                                <a:pt x="0" y="13"/>
                              </a:lnTo>
                              <a:lnTo>
                                <a:pt x="3" y="17"/>
                              </a:lnTo>
                              <a:lnTo>
                                <a:pt x="7" y="19"/>
                              </a:lnTo>
                              <a:lnTo>
                                <a:pt x="9" y="19"/>
                              </a:lnTo>
                              <a:lnTo>
                                <a:pt x="22" y="19"/>
                              </a:lnTo>
                              <a:lnTo>
                                <a:pt x="29" y="19"/>
                              </a:lnTo>
                              <a:lnTo>
                                <a:pt x="31" y="19"/>
                              </a:lnTo>
                              <a:lnTo>
                                <a:pt x="35" y="19"/>
                              </a:lnTo>
                              <a:lnTo>
                                <a:pt x="35" y="17"/>
                              </a:lnTo>
                              <a:lnTo>
                                <a:pt x="38" y="17"/>
                              </a:lnTo>
                              <a:lnTo>
                                <a:pt x="38" y="13"/>
                              </a:lnTo>
                              <a:lnTo>
                                <a:pt x="38" y="11"/>
                              </a:lnTo>
                              <a:lnTo>
                                <a:pt x="38" y="8"/>
                              </a:lnTo>
                              <a:lnTo>
                                <a:pt x="38" y="6"/>
                              </a:lnTo>
                              <a:lnTo>
                                <a:pt x="38" y="2"/>
                              </a:lnTo>
                              <a:lnTo>
                                <a:pt x="35" y="2"/>
                              </a:lnTo>
                              <a:lnTo>
                                <a:pt x="35" y="0"/>
                              </a:lnTo>
                              <a:lnTo>
                                <a:pt x="31" y="0"/>
                              </a:lnTo>
                              <a:lnTo>
                                <a:pt x="25"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203" name="Line 484"/>
                        <p:cNvSpPr>
                          <a:spLocks noChangeShapeType="1"/>
                        </p:cNvSpPr>
                        <p:nvPr/>
                      </p:nvSpPr>
                      <p:spPr bwMode="auto">
                        <a:xfrm>
                          <a:off x="3425" y="1313"/>
                          <a:ext cx="1" cy="1"/>
                        </a:xfrm>
                        <a:prstGeom prst="line">
                          <a:avLst/>
                        </a:prstGeom>
                        <a:noFill/>
                        <a:ln w="28575">
                          <a:solidFill>
                            <a:schemeClr val="tx1"/>
                          </a:solidFill>
                          <a:round/>
                          <a:headEnd/>
                          <a:tailEnd/>
                        </a:ln>
                      </p:spPr>
                      <p:txBody>
                        <a:bodyPr/>
                        <a:lstStyle/>
                        <a:p>
                          <a:endParaRPr lang="fr-CA"/>
                        </a:p>
                      </p:txBody>
                    </p:sp>
                    <p:sp>
                      <p:nvSpPr>
                        <p:cNvPr id="122204" name="Freeform 485"/>
                        <p:cNvSpPr>
                          <a:spLocks/>
                        </p:cNvSpPr>
                        <p:nvPr/>
                      </p:nvSpPr>
                      <p:spPr bwMode="auto">
                        <a:xfrm>
                          <a:off x="3425" y="1303"/>
                          <a:ext cx="6" cy="12"/>
                        </a:xfrm>
                        <a:custGeom>
                          <a:avLst/>
                          <a:gdLst>
                            <a:gd name="T0" fmla="*/ 0 w 25"/>
                            <a:gd name="T1" fmla="*/ 0 h 58"/>
                            <a:gd name="T2" fmla="*/ 0 w 25"/>
                            <a:gd name="T3" fmla="*/ 0 h 58"/>
                            <a:gd name="T4" fmla="*/ 0 w 25"/>
                            <a:gd name="T5" fmla="*/ 0 h 58"/>
                            <a:gd name="T6" fmla="*/ 0 w 25"/>
                            <a:gd name="T7" fmla="*/ 0 h 58"/>
                            <a:gd name="T8" fmla="*/ 0 w 25"/>
                            <a:gd name="T9" fmla="*/ 0 h 58"/>
                            <a:gd name="T10" fmla="*/ 0 w 25"/>
                            <a:gd name="T11" fmla="*/ 0 h 58"/>
                            <a:gd name="T12" fmla="*/ 0 w 25"/>
                            <a:gd name="T13" fmla="*/ 0 h 58"/>
                            <a:gd name="T14" fmla="*/ 0 w 25"/>
                            <a:gd name="T15" fmla="*/ 0 h 58"/>
                            <a:gd name="T16" fmla="*/ 0 w 25"/>
                            <a:gd name="T17" fmla="*/ 0 h 58"/>
                            <a:gd name="T18" fmla="*/ 0 w 25"/>
                            <a:gd name="T19" fmla="*/ 0 h 58"/>
                            <a:gd name="T20" fmla="*/ 0 w 25"/>
                            <a:gd name="T21" fmla="*/ 0 h 58"/>
                            <a:gd name="T22" fmla="*/ 0 w 25"/>
                            <a:gd name="T23" fmla="*/ 0 h 58"/>
                            <a:gd name="T24" fmla="*/ 0 w 25"/>
                            <a:gd name="T25" fmla="*/ 0 h 58"/>
                            <a:gd name="T26" fmla="*/ 0 w 25"/>
                            <a:gd name="T27" fmla="*/ 0 h 58"/>
                            <a:gd name="T28" fmla="*/ 0 w 25"/>
                            <a:gd name="T29" fmla="*/ 0 h 58"/>
                            <a:gd name="T30" fmla="*/ 0 w 25"/>
                            <a:gd name="T31" fmla="*/ 0 h 58"/>
                            <a:gd name="T32" fmla="*/ 0 w 25"/>
                            <a:gd name="T33" fmla="*/ 0 h 58"/>
                            <a:gd name="T34" fmla="*/ 0 w 25"/>
                            <a:gd name="T35" fmla="*/ 0 h 58"/>
                            <a:gd name="T36" fmla="*/ 0 w 25"/>
                            <a:gd name="T37" fmla="*/ 0 h 58"/>
                            <a:gd name="T38" fmla="*/ 0 w 25"/>
                            <a:gd name="T39" fmla="*/ 0 h 58"/>
                            <a:gd name="T40" fmla="*/ 0 w 25"/>
                            <a:gd name="T41" fmla="*/ 0 h 58"/>
                            <a:gd name="T42" fmla="*/ 0 w 25"/>
                            <a:gd name="T43" fmla="*/ 0 h 58"/>
                            <a:gd name="T44" fmla="*/ 0 w 25"/>
                            <a:gd name="T45" fmla="*/ 0 h 58"/>
                            <a:gd name="T46" fmla="*/ 0 w 25"/>
                            <a:gd name="T47" fmla="*/ 0 h 58"/>
                            <a:gd name="T48" fmla="*/ 0 w 25"/>
                            <a:gd name="T49" fmla="*/ 0 h 58"/>
                            <a:gd name="T50" fmla="*/ 0 w 25"/>
                            <a:gd name="T51" fmla="*/ 0 h 58"/>
                            <a:gd name="T52" fmla="*/ 0 w 25"/>
                            <a:gd name="T53" fmla="*/ 0 h 58"/>
                            <a:gd name="T54" fmla="*/ 0 w 25"/>
                            <a:gd name="T55" fmla="*/ 0 h 58"/>
                            <a:gd name="T56" fmla="*/ 0 w 25"/>
                            <a:gd name="T57" fmla="*/ 0 h 58"/>
                            <a:gd name="T58" fmla="*/ 0 w 25"/>
                            <a:gd name="T59" fmla="*/ 0 h 58"/>
                            <a:gd name="T60" fmla="*/ 0 w 25"/>
                            <a:gd name="T61" fmla="*/ 0 h 58"/>
                            <a:gd name="T62" fmla="*/ 0 w 25"/>
                            <a:gd name="T63" fmla="*/ 0 h 58"/>
                            <a:gd name="T64" fmla="*/ 0 w 25"/>
                            <a:gd name="T65" fmla="*/ 0 h 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58"/>
                            <a:gd name="T101" fmla="*/ 25 w 25"/>
                            <a:gd name="T102" fmla="*/ 58 h 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58">
                              <a:moveTo>
                                <a:pt x="0" y="47"/>
                              </a:moveTo>
                              <a:lnTo>
                                <a:pt x="0" y="47"/>
                              </a:lnTo>
                              <a:lnTo>
                                <a:pt x="3" y="49"/>
                              </a:lnTo>
                              <a:lnTo>
                                <a:pt x="3" y="53"/>
                              </a:lnTo>
                              <a:lnTo>
                                <a:pt x="7" y="53"/>
                              </a:lnTo>
                              <a:lnTo>
                                <a:pt x="7" y="55"/>
                              </a:lnTo>
                              <a:lnTo>
                                <a:pt x="9" y="55"/>
                              </a:lnTo>
                              <a:lnTo>
                                <a:pt x="12" y="55"/>
                              </a:lnTo>
                              <a:lnTo>
                                <a:pt x="12" y="58"/>
                              </a:lnTo>
                              <a:lnTo>
                                <a:pt x="16" y="55"/>
                              </a:lnTo>
                              <a:lnTo>
                                <a:pt x="18" y="55"/>
                              </a:lnTo>
                              <a:lnTo>
                                <a:pt x="22" y="55"/>
                              </a:lnTo>
                              <a:lnTo>
                                <a:pt x="22" y="53"/>
                              </a:lnTo>
                              <a:lnTo>
                                <a:pt x="25" y="53"/>
                              </a:lnTo>
                              <a:lnTo>
                                <a:pt x="25" y="49"/>
                              </a:lnTo>
                              <a:lnTo>
                                <a:pt x="25" y="47"/>
                              </a:lnTo>
                              <a:lnTo>
                                <a:pt x="25" y="13"/>
                              </a:lnTo>
                              <a:lnTo>
                                <a:pt x="25" y="8"/>
                              </a:lnTo>
                              <a:lnTo>
                                <a:pt x="25" y="5"/>
                              </a:lnTo>
                              <a:lnTo>
                                <a:pt x="22" y="2"/>
                              </a:lnTo>
                              <a:lnTo>
                                <a:pt x="22" y="0"/>
                              </a:lnTo>
                              <a:lnTo>
                                <a:pt x="18" y="0"/>
                              </a:lnTo>
                              <a:lnTo>
                                <a:pt x="16" y="0"/>
                              </a:lnTo>
                              <a:lnTo>
                                <a:pt x="12" y="0"/>
                              </a:lnTo>
                              <a:lnTo>
                                <a:pt x="9" y="0"/>
                              </a:lnTo>
                              <a:lnTo>
                                <a:pt x="7" y="0"/>
                              </a:lnTo>
                              <a:lnTo>
                                <a:pt x="7" y="2"/>
                              </a:lnTo>
                              <a:lnTo>
                                <a:pt x="3" y="5"/>
                              </a:lnTo>
                              <a:lnTo>
                                <a:pt x="0" y="13"/>
                              </a:lnTo>
                              <a:lnTo>
                                <a:pt x="0" y="47"/>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205" name="Line 486"/>
                        <p:cNvSpPr>
                          <a:spLocks noChangeShapeType="1"/>
                        </p:cNvSpPr>
                        <p:nvPr/>
                      </p:nvSpPr>
                      <p:spPr bwMode="auto">
                        <a:xfrm>
                          <a:off x="3428" y="1303"/>
                          <a:ext cx="1" cy="1"/>
                        </a:xfrm>
                        <a:prstGeom prst="line">
                          <a:avLst/>
                        </a:prstGeom>
                        <a:noFill/>
                        <a:ln w="28575">
                          <a:solidFill>
                            <a:schemeClr val="tx1"/>
                          </a:solidFill>
                          <a:round/>
                          <a:headEnd/>
                          <a:tailEnd/>
                        </a:ln>
                      </p:spPr>
                      <p:txBody>
                        <a:bodyPr/>
                        <a:lstStyle/>
                        <a:p>
                          <a:endParaRPr lang="fr-CA"/>
                        </a:p>
                      </p:txBody>
                    </p:sp>
                    <p:sp>
                      <p:nvSpPr>
                        <p:cNvPr id="122206" name="Freeform 487"/>
                        <p:cNvSpPr>
                          <a:spLocks/>
                        </p:cNvSpPr>
                        <p:nvPr/>
                      </p:nvSpPr>
                      <p:spPr bwMode="auto">
                        <a:xfrm>
                          <a:off x="3425" y="1303"/>
                          <a:ext cx="10" cy="5"/>
                        </a:xfrm>
                        <a:custGeom>
                          <a:avLst/>
                          <a:gdLst>
                            <a:gd name="T0" fmla="*/ 0 w 42"/>
                            <a:gd name="T1" fmla="*/ 0 h 21"/>
                            <a:gd name="T2" fmla="*/ 0 w 42"/>
                            <a:gd name="T3" fmla="*/ 0 h 21"/>
                            <a:gd name="T4" fmla="*/ 0 w 42"/>
                            <a:gd name="T5" fmla="*/ 0 h 21"/>
                            <a:gd name="T6" fmla="*/ 0 w 42"/>
                            <a:gd name="T7" fmla="*/ 0 h 21"/>
                            <a:gd name="T8" fmla="*/ 0 w 42"/>
                            <a:gd name="T9" fmla="*/ 0 h 21"/>
                            <a:gd name="T10" fmla="*/ 0 w 42"/>
                            <a:gd name="T11" fmla="*/ 0 h 21"/>
                            <a:gd name="T12" fmla="*/ 0 w 42"/>
                            <a:gd name="T13" fmla="*/ 0 h 21"/>
                            <a:gd name="T14" fmla="*/ 0 w 42"/>
                            <a:gd name="T15" fmla="*/ 0 h 21"/>
                            <a:gd name="T16" fmla="*/ 0 w 42"/>
                            <a:gd name="T17" fmla="*/ 0 h 21"/>
                            <a:gd name="T18" fmla="*/ 0 w 42"/>
                            <a:gd name="T19" fmla="*/ 0 h 21"/>
                            <a:gd name="T20" fmla="*/ 0 w 42"/>
                            <a:gd name="T21" fmla="*/ 0 h 21"/>
                            <a:gd name="T22" fmla="*/ 0 w 42"/>
                            <a:gd name="T23" fmla="*/ 0 h 21"/>
                            <a:gd name="T24" fmla="*/ 0 w 42"/>
                            <a:gd name="T25" fmla="*/ 0 h 21"/>
                            <a:gd name="T26" fmla="*/ 0 w 42"/>
                            <a:gd name="T27" fmla="*/ 0 h 21"/>
                            <a:gd name="T28" fmla="*/ 0 w 42"/>
                            <a:gd name="T29" fmla="*/ 0 h 21"/>
                            <a:gd name="T30" fmla="*/ 0 w 42"/>
                            <a:gd name="T31" fmla="*/ 0 h 21"/>
                            <a:gd name="T32" fmla="*/ 0 w 42"/>
                            <a:gd name="T33" fmla="*/ 0 h 21"/>
                            <a:gd name="T34" fmla="*/ 0 w 42"/>
                            <a:gd name="T35" fmla="*/ 0 h 21"/>
                            <a:gd name="T36" fmla="*/ 0 w 42"/>
                            <a:gd name="T37" fmla="*/ 0 h 21"/>
                            <a:gd name="T38" fmla="*/ 0 w 42"/>
                            <a:gd name="T39" fmla="*/ 0 h 21"/>
                            <a:gd name="T40" fmla="*/ 0 w 42"/>
                            <a:gd name="T41" fmla="*/ 0 h 21"/>
                            <a:gd name="T42" fmla="*/ 0 w 42"/>
                            <a:gd name="T43" fmla="*/ 0 h 21"/>
                            <a:gd name="T44" fmla="*/ 0 w 42"/>
                            <a:gd name="T45" fmla="*/ 0 h 21"/>
                            <a:gd name="T46" fmla="*/ 0 w 42"/>
                            <a:gd name="T47" fmla="*/ 0 h 21"/>
                            <a:gd name="T48" fmla="*/ 0 w 42"/>
                            <a:gd name="T49" fmla="*/ 0 h 21"/>
                            <a:gd name="T50" fmla="*/ 0 w 42"/>
                            <a:gd name="T51" fmla="*/ 0 h 21"/>
                            <a:gd name="T52" fmla="*/ 0 w 42"/>
                            <a:gd name="T53" fmla="*/ 0 h 21"/>
                            <a:gd name="T54" fmla="*/ 0 w 42"/>
                            <a:gd name="T55" fmla="*/ 0 h 21"/>
                            <a:gd name="T56" fmla="*/ 0 w 42"/>
                            <a:gd name="T57" fmla="*/ 0 h 21"/>
                            <a:gd name="T58" fmla="*/ 0 w 42"/>
                            <a:gd name="T59" fmla="*/ 0 h 21"/>
                            <a:gd name="T60" fmla="*/ 0 w 42"/>
                            <a:gd name="T61" fmla="*/ 0 h 21"/>
                            <a:gd name="T62" fmla="*/ 0 w 42"/>
                            <a:gd name="T63" fmla="*/ 0 h 21"/>
                            <a:gd name="T64" fmla="*/ 0 w 42"/>
                            <a:gd name="T65" fmla="*/ 0 h 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2"/>
                            <a:gd name="T100" fmla="*/ 0 h 21"/>
                            <a:gd name="T101" fmla="*/ 42 w 42"/>
                            <a:gd name="T102" fmla="*/ 21 h 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2" h="21">
                              <a:moveTo>
                                <a:pt x="12" y="0"/>
                              </a:moveTo>
                              <a:lnTo>
                                <a:pt x="12" y="0"/>
                              </a:lnTo>
                              <a:lnTo>
                                <a:pt x="9" y="0"/>
                              </a:lnTo>
                              <a:lnTo>
                                <a:pt x="7" y="0"/>
                              </a:lnTo>
                              <a:lnTo>
                                <a:pt x="7" y="2"/>
                              </a:lnTo>
                              <a:lnTo>
                                <a:pt x="3" y="5"/>
                              </a:lnTo>
                              <a:lnTo>
                                <a:pt x="0" y="8"/>
                              </a:lnTo>
                              <a:lnTo>
                                <a:pt x="0" y="10"/>
                              </a:lnTo>
                              <a:lnTo>
                                <a:pt x="0" y="13"/>
                              </a:lnTo>
                              <a:lnTo>
                                <a:pt x="3" y="13"/>
                              </a:lnTo>
                              <a:lnTo>
                                <a:pt x="3" y="16"/>
                              </a:lnTo>
                              <a:lnTo>
                                <a:pt x="7" y="19"/>
                              </a:lnTo>
                              <a:lnTo>
                                <a:pt x="9" y="21"/>
                              </a:lnTo>
                              <a:lnTo>
                                <a:pt x="12" y="21"/>
                              </a:lnTo>
                              <a:lnTo>
                                <a:pt x="25" y="21"/>
                              </a:lnTo>
                              <a:lnTo>
                                <a:pt x="31" y="21"/>
                              </a:lnTo>
                              <a:lnTo>
                                <a:pt x="35" y="19"/>
                              </a:lnTo>
                              <a:lnTo>
                                <a:pt x="38" y="19"/>
                              </a:lnTo>
                              <a:lnTo>
                                <a:pt x="38" y="16"/>
                              </a:lnTo>
                              <a:lnTo>
                                <a:pt x="42" y="13"/>
                              </a:lnTo>
                              <a:lnTo>
                                <a:pt x="42" y="10"/>
                              </a:lnTo>
                              <a:lnTo>
                                <a:pt x="42" y="8"/>
                              </a:lnTo>
                              <a:lnTo>
                                <a:pt x="42" y="5"/>
                              </a:lnTo>
                              <a:lnTo>
                                <a:pt x="38" y="5"/>
                              </a:lnTo>
                              <a:lnTo>
                                <a:pt x="38" y="2"/>
                              </a:lnTo>
                              <a:lnTo>
                                <a:pt x="35" y="0"/>
                              </a:lnTo>
                              <a:lnTo>
                                <a:pt x="31" y="0"/>
                              </a:lnTo>
                              <a:lnTo>
                                <a:pt x="25"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207" name="Line 488"/>
                        <p:cNvSpPr>
                          <a:spLocks noChangeShapeType="1"/>
                        </p:cNvSpPr>
                        <p:nvPr/>
                      </p:nvSpPr>
                      <p:spPr bwMode="auto">
                        <a:xfrm>
                          <a:off x="3429" y="1305"/>
                          <a:ext cx="1" cy="1"/>
                        </a:xfrm>
                        <a:prstGeom prst="line">
                          <a:avLst/>
                        </a:prstGeom>
                        <a:noFill/>
                        <a:ln w="28575">
                          <a:solidFill>
                            <a:schemeClr val="tx1"/>
                          </a:solidFill>
                          <a:round/>
                          <a:headEnd/>
                          <a:tailEnd/>
                        </a:ln>
                      </p:spPr>
                      <p:txBody>
                        <a:bodyPr/>
                        <a:lstStyle/>
                        <a:p>
                          <a:endParaRPr lang="fr-CA"/>
                        </a:p>
                      </p:txBody>
                    </p:sp>
                    <p:sp>
                      <p:nvSpPr>
                        <p:cNvPr id="122208" name="Freeform 489"/>
                        <p:cNvSpPr>
                          <a:spLocks/>
                        </p:cNvSpPr>
                        <p:nvPr/>
                      </p:nvSpPr>
                      <p:spPr bwMode="auto">
                        <a:xfrm>
                          <a:off x="3429" y="1299"/>
                          <a:ext cx="6" cy="9"/>
                        </a:xfrm>
                        <a:custGeom>
                          <a:avLst/>
                          <a:gdLst>
                            <a:gd name="T0" fmla="*/ 0 w 26"/>
                            <a:gd name="T1" fmla="*/ 0 h 41"/>
                            <a:gd name="T2" fmla="*/ 0 w 26"/>
                            <a:gd name="T3" fmla="*/ 0 h 41"/>
                            <a:gd name="T4" fmla="*/ 0 w 26"/>
                            <a:gd name="T5" fmla="*/ 0 h 41"/>
                            <a:gd name="T6" fmla="*/ 0 w 26"/>
                            <a:gd name="T7" fmla="*/ 0 h 41"/>
                            <a:gd name="T8" fmla="*/ 0 w 26"/>
                            <a:gd name="T9" fmla="*/ 0 h 41"/>
                            <a:gd name="T10" fmla="*/ 0 w 26"/>
                            <a:gd name="T11" fmla="*/ 0 h 41"/>
                            <a:gd name="T12" fmla="*/ 0 w 26"/>
                            <a:gd name="T13" fmla="*/ 0 h 41"/>
                            <a:gd name="T14" fmla="*/ 0 w 26"/>
                            <a:gd name="T15" fmla="*/ 0 h 41"/>
                            <a:gd name="T16" fmla="*/ 0 w 26"/>
                            <a:gd name="T17" fmla="*/ 0 h 41"/>
                            <a:gd name="T18" fmla="*/ 0 w 26"/>
                            <a:gd name="T19" fmla="*/ 0 h 41"/>
                            <a:gd name="T20" fmla="*/ 0 w 26"/>
                            <a:gd name="T21" fmla="*/ 0 h 41"/>
                            <a:gd name="T22" fmla="*/ 0 w 26"/>
                            <a:gd name="T23" fmla="*/ 0 h 41"/>
                            <a:gd name="T24" fmla="*/ 0 w 26"/>
                            <a:gd name="T25" fmla="*/ 0 h 41"/>
                            <a:gd name="T26" fmla="*/ 0 w 26"/>
                            <a:gd name="T27" fmla="*/ 0 h 41"/>
                            <a:gd name="T28" fmla="*/ 0 w 26"/>
                            <a:gd name="T29" fmla="*/ 0 h 41"/>
                            <a:gd name="T30" fmla="*/ 0 w 26"/>
                            <a:gd name="T31" fmla="*/ 0 h 41"/>
                            <a:gd name="T32" fmla="*/ 0 w 26"/>
                            <a:gd name="T33" fmla="*/ 0 h 41"/>
                            <a:gd name="T34" fmla="*/ 0 w 26"/>
                            <a:gd name="T35" fmla="*/ 0 h 41"/>
                            <a:gd name="T36" fmla="*/ 0 w 26"/>
                            <a:gd name="T37" fmla="*/ 0 h 41"/>
                            <a:gd name="T38" fmla="*/ 0 w 26"/>
                            <a:gd name="T39" fmla="*/ 0 h 41"/>
                            <a:gd name="T40" fmla="*/ 0 w 26"/>
                            <a:gd name="T41" fmla="*/ 0 h 41"/>
                            <a:gd name="T42" fmla="*/ 0 w 26"/>
                            <a:gd name="T43" fmla="*/ 0 h 41"/>
                            <a:gd name="T44" fmla="*/ 0 w 26"/>
                            <a:gd name="T45" fmla="*/ 0 h 41"/>
                            <a:gd name="T46" fmla="*/ 0 w 26"/>
                            <a:gd name="T47" fmla="*/ 0 h 41"/>
                            <a:gd name="T48" fmla="*/ 0 w 26"/>
                            <a:gd name="T49" fmla="*/ 0 h 41"/>
                            <a:gd name="T50" fmla="*/ 0 w 26"/>
                            <a:gd name="T51" fmla="*/ 0 h 41"/>
                            <a:gd name="T52" fmla="*/ 0 w 26"/>
                            <a:gd name="T53" fmla="*/ 0 h 41"/>
                            <a:gd name="T54" fmla="*/ 0 w 26"/>
                            <a:gd name="T55" fmla="*/ 0 h 41"/>
                            <a:gd name="T56" fmla="*/ 0 w 26"/>
                            <a:gd name="T57" fmla="*/ 0 h 41"/>
                            <a:gd name="T58" fmla="*/ 0 w 26"/>
                            <a:gd name="T59" fmla="*/ 0 h 41"/>
                            <a:gd name="T60" fmla="*/ 0 w 26"/>
                            <a:gd name="T61" fmla="*/ 0 h 41"/>
                            <a:gd name="T62" fmla="*/ 0 w 26"/>
                            <a:gd name="T63" fmla="*/ 0 h 41"/>
                            <a:gd name="T64" fmla="*/ 0 w 26"/>
                            <a:gd name="T65" fmla="*/ 0 h 4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41"/>
                            <a:gd name="T101" fmla="*/ 26 w 26"/>
                            <a:gd name="T102" fmla="*/ 41 h 4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41">
                              <a:moveTo>
                                <a:pt x="0" y="30"/>
                              </a:moveTo>
                              <a:lnTo>
                                <a:pt x="0" y="33"/>
                              </a:lnTo>
                              <a:lnTo>
                                <a:pt x="2" y="36"/>
                              </a:lnTo>
                              <a:lnTo>
                                <a:pt x="2" y="39"/>
                              </a:lnTo>
                              <a:lnTo>
                                <a:pt x="6" y="39"/>
                              </a:lnTo>
                              <a:lnTo>
                                <a:pt x="6" y="41"/>
                              </a:lnTo>
                              <a:lnTo>
                                <a:pt x="9" y="41"/>
                              </a:lnTo>
                              <a:lnTo>
                                <a:pt x="13" y="41"/>
                              </a:lnTo>
                              <a:lnTo>
                                <a:pt x="15" y="41"/>
                              </a:lnTo>
                              <a:lnTo>
                                <a:pt x="19" y="39"/>
                              </a:lnTo>
                              <a:lnTo>
                                <a:pt x="22" y="39"/>
                              </a:lnTo>
                              <a:lnTo>
                                <a:pt x="22" y="36"/>
                              </a:lnTo>
                              <a:lnTo>
                                <a:pt x="26" y="33"/>
                              </a:lnTo>
                              <a:lnTo>
                                <a:pt x="26" y="16"/>
                              </a:lnTo>
                              <a:lnTo>
                                <a:pt x="26" y="11"/>
                              </a:lnTo>
                              <a:lnTo>
                                <a:pt x="26" y="9"/>
                              </a:lnTo>
                              <a:lnTo>
                                <a:pt x="22" y="5"/>
                              </a:lnTo>
                              <a:lnTo>
                                <a:pt x="19" y="3"/>
                              </a:lnTo>
                              <a:lnTo>
                                <a:pt x="15" y="3"/>
                              </a:lnTo>
                              <a:lnTo>
                                <a:pt x="13" y="0"/>
                              </a:lnTo>
                              <a:lnTo>
                                <a:pt x="9" y="3"/>
                              </a:lnTo>
                              <a:lnTo>
                                <a:pt x="6" y="3"/>
                              </a:lnTo>
                              <a:lnTo>
                                <a:pt x="2" y="5"/>
                              </a:lnTo>
                              <a:lnTo>
                                <a:pt x="0" y="9"/>
                              </a:lnTo>
                              <a:lnTo>
                                <a:pt x="0" y="14"/>
                              </a:lnTo>
                              <a:lnTo>
                                <a:pt x="0" y="3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209" name="Line 490"/>
                        <p:cNvSpPr>
                          <a:spLocks noChangeShapeType="1"/>
                        </p:cNvSpPr>
                        <p:nvPr/>
                      </p:nvSpPr>
                      <p:spPr bwMode="auto">
                        <a:xfrm>
                          <a:off x="3432" y="1299"/>
                          <a:ext cx="1" cy="1"/>
                        </a:xfrm>
                        <a:prstGeom prst="line">
                          <a:avLst/>
                        </a:prstGeom>
                        <a:noFill/>
                        <a:ln w="28575">
                          <a:solidFill>
                            <a:schemeClr val="tx1"/>
                          </a:solidFill>
                          <a:round/>
                          <a:headEnd/>
                          <a:tailEnd/>
                        </a:ln>
                      </p:spPr>
                      <p:txBody>
                        <a:bodyPr/>
                        <a:lstStyle/>
                        <a:p>
                          <a:endParaRPr lang="fr-CA"/>
                        </a:p>
                      </p:txBody>
                    </p:sp>
                    <p:sp>
                      <p:nvSpPr>
                        <p:cNvPr id="122210" name="Freeform 491"/>
                        <p:cNvSpPr>
                          <a:spLocks/>
                        </p:cNvSpPr>
                        <p:nvPr/>
                      </p:nvSpPr>
                      <p:spPr bwMode="auto">
                        <a:xfrm>
                          <a:off x="3429" y="1299"/>
                          <a:ext cx="10" cy="5"/>
                        </a:xfrm>
                        <a:custGeom>
                          <a:avLst/>
                          <a:gdLst>
                            <a:gd name="T0" fmla="*/ 0 w 38"/>
                            <a:gd name="T1" fmla="*/ 0 h 22"/>
                            <a:gd name="T2" fmla="*/ 0 w 38"/>
                            <a:gd name="T3" fmla="*/ 0 h 22"/>
                            <a:gd name="T4" fmla="*/ 0 w 38"/>
                            <a:gd name="T5" fmla="*/ 0 h 22"/>
                            <a:gd name="T6" fmla="*/ 0 w 38"/>
                            <a:gd name="T7" fmla="*/ 0 h 22"/>
                            <a:gd name="T8" fmla="*/ 0 w 38"/>
                            <a:gd name="T9" fmla="*/ 0 h 22"/>
                            <a:gd name="T10" fmla="*/ 0 w 38"/>
                            <a:gd name="T11" fmla="*/ 0 h 22"/>
                            <a:gd name="T12" fmla="*/ 0 w 38"/>
                            <a:gd name="T13" fmla="*/ 0 h 22"/>
                            <a:gd name="T14" fmla="*/ 0 w 38"/>
                            <a:gd name="T15" fmla="*/ 0 h 22"/>
                            <a:gd name="T16" fmla="*/ 0 w 38"/>
                            <a:gd name="T17" fmla="*/ 0 h 22"/>
                            <a:gd name="T18" fmla="*/ 0 w 38"/>
                            <a:gd name="T19" fmla="*/ 0 h 22"/>
                            <a:gd name="T20" fmla="*/ 0 w 38"/>
                            <a:gd name="T21" fmla="*/ 0 h 22"/>
                            <a:gd name="T22" fmla="*/ 0 w 38"/>
                            <a:gd name="T23" fmla="*/ 0 h 22"/>
                            <a:gd name="T24" fmla="*/ 0 w 38"/>
                            <a:gd name="T25" fmla="*/ 0 h 22"/>
                            <a:gd name="T26" fmla="*/ 0 w 38"/>
                            <a:gd name="T27" fmla="*/ 0 h 22"/>
                            <a:gd name="T28" fmla="*/ 0 w 38"/>
                            <a:gd name="T29" fmla="*/ 0 h 22"/>
                            <a:gd name="T30" fmla="*/ 0 w 38"/>
                            <a:gd name="T31" fmla="*/ 0 h 22"/>
                            <a:gd name="T32" fmla="*/ 0 w 38"/>
                            <a:gd name="T33" fmla="*/ 0 h 22"/>
                            <a:gd name="T34" fmla="*/ 0 w 38"/>
                            <a:gd name="T35" fmla="*/ 0 h 22"/>
                            <a:gd name="T36" fmla="*/ 0 w 38"/>
                            <a:gd name="T37" fmla="*/ 0 h 22"/>
                            <a:gd name="T38" fmla="*/ 0 w 38"/>
                            <a:gd name="T39" fmla="*/ 0 h 22"/>
                            <a:gd name="T40" fmla="*/ 0 w 38"/>
                            <a:gd name="T41" fmla="*/ 0 h 22"/>
                            <a:gd name="T42" fmla="*/ 0 w 38"/>
                            <a:gd name="T43" fmla="*/ 0 h 22"/>
                            <a:gd name="T44" fmla="*/ 0 w 38"/>
                            <a:gd name="T45" fmla="*/ 0 h 22"/>
                            <a:gd name="T46" fmla="*/ 0 w 38"/>
                            <a:gd name="T47" fmla="*/ 0 h 22"/>
                            <a:gd name="T48" fmla="*/ 0 w 38"/>
                            <a:gd name="T49" fmla="*/ 0 h 22"/>
                            <a:gd name="T50" fmla="*/ 0 w 38"/>
                            <a:gd name="T51" fmla="*/ 0 h 22"/>
                            <a:gd name="T52" fmla="*/ 0 w 38"/>
                            <a:gd name="T53" fmla="*/ 0 h 22"/>
                            <a:gd name="T54" fmla="*/ 0 w 38"/>
                            <a:gd name="T55" fmla="*/ 0 h 22"/>
                            <a:gd name="T56" fmla="*/ 0 w 38"/>
                            <a:gd name="T57" fmla="*/ 0 h 22"/>
                            <a:gd name="T58" fmla="*/ 0 w 38"/>
                            <a:gd name="T59" fmla="*/ 0 h 22"/>
                            <a:gd name="T60" fmla="*/ 0 w 38"/>
                            <a:gd name="T61" fmla="*/ 0 h 22"/>
                            <a:gd name="T62" fmla="*/ 0 w 38"/>
                            <a:gd name="T63" fmla="*/ 0 h 22"/>
                            <a:gd name="T64" fmla="*/ 0 w 3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22"/>
                            <a:gd name="T101" fmla="*/ 38 w 38"/>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22">
                              <a:moveTo>
                                <a:pt x="13" y="0"/>
                              </a:moveTo>
                              <a:lnTo>
                                <a:pt x="9" y="3"/>
                              </a:lnTo>
                              <a:lnTo>
                                <a:pt x="6" y="3"/>
                              </a:lnTo>
                              <a:lnTo>
                                <a:pt x="2" y="5"/>
                              </a:lnTo>
                              <a:lnTo>
                                <a:pt x="0" y="9"/>
                              </a:lnTo>
                              <a:lnTo>
                                <a:pt x="0" y="11"/>
                              </a:lnTo>
                              <a:lnTo>
                                <a:pt x="0" y="14"/>
                              </a:lnTo>
                              <a:lnTo>
                                <a:pt x="0" y="16"/>
                              </a:lnTo>
                              <a:lnTo>
                                <a:pt x="2" y="20"/>
                              </a:lnTo>
                              <a:lnTo>
                                <a:pt x="6" y="22"/>
                              </a:lnTo>
                              <a:lnTo>
                                <a:pt x="9" y="22"/>
                              </a:lnTo>
                              <a:lnTo>
                                <a:pt x="22" y="22"/>
                              </a:lnTo>
                              <a:lnTo>
                                <a:pt x="28" y="22"/>
                              </a:lnTo>
                              <a:lnTo>
                                <a:pt x="32" y="22"/>
                              </a:lnTo>
                              <a:lnTo>
                                <a:pt x="35" y="22"/>
                              </a:lnTo>
                              <a:lnTo>
                                <a:pt x="35" y="20"/>
                              </a:lnTo>
                              <a:lnTo>
                                <a:pt x="38" y="20"/>
                              </a:lnTo>
                              <a:lnTo>
                                <a:pt x="38" y="16"/>
                              </a:lnTo>
                              <a:lnTo>
                                <a:pt x="38" y="14"/>
                              </a:lnTo>
                              <a:lnTo>
                                <a:pt x="38" y="11"/>
                              </a:lnTo>
                              <a:lnTo>
                                <a:pt x="38" y="9"/>
                              </a:lnTo>
                              <a:lnTo>
                                <a:pt x="38" y="5"/>
                              </a:lnTo>
                              <a:lnTo>
                                <a:pt x="35" y="5"/>
                              </a:lnTo>
                              <a:lnTo>
                                <a:pt x="35" y="3"/>
                              </a:lnTo>
                              <a:lnTo>
                                <a:pt x="32" y="3"/>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211" name="Line 492"/>
                        <p:cNvSpPr>
                          <a:spLocks noChangeShapeType="1"/>
                        </p:cNvSpPr>
                        <p:nvPr/>
                      </p:nvSpPr>
                      <p:spPr bwMode="auto">
                        <a:xfrm>
                          <a:off x="3432" y="1302"/>
                          <a:ext cx="1" cy="1"/>
                        </a:xfrm>
                        <a:prstGeom prst="line">
                          <a:avLst/>
                        </a:prstGeom>
                        <a:noFill/>
                        <a:ln w="28575">
                          <a:solidFill>
                            <a:schemeClr val="tx1"/>
                          </a:solidFill>
                          <a:round/>
                          <a:headEnd/>
                          <a:tailEnd/>
                        </a:ln>
                      </p:spPr>
                      <p:txBody>
                        <a:bodyPr/>
                        <a:lstStyle/>
                        <a:p>
                          <a:endParaRPr lang="fr-CA"/>
                        </a:p>
                      </p:txBody>
                    </p:sp>
                    <p:sp>
                      <p:nvSpPr>
                        <p:cNvPr id="122212" name="Freeform 493"/>
                        <p:cNvSpPr>
                          <a:spLocks/>
                        </p:cNvSpPr>
                        <p:nvPr/>
                      </p:nvSpPr>
                      <p:spPr bwMode="auto">
                        <a:xfrm>
                          <a:off x="3432" y="1296"/>
                          <a:ext cx="7" cy="8"/>
                        </a:xfrm>
                        <a:custGeom>
                          <a:avLst/>
                          <a:gdLst>
                            <a:gd name="T0" fmla="*/ 0 w 25"/>
                            <a:gd name="T1" fmla="*/ 0 h 39"/>
                            <a:gd name="T2" fmla="*/ 0 w 25"/>
                            <a:gd name="T3" fmla="*/ 0 h 39"/>
                            <a:gd name="T4" fmla="*/ 0 w 25"/>
                            <a:gd name="T5" fmla="*/ 0 h 39"/>
                            <a:gd name="T6" fmla="*/ 0 w 25"/>
                            <a:gd name="T7" fmla="*/ 0 h 39"/>
                            <a:gd name="T8" fmla="*/ 0 w 25"/>
                            <a:gd name="T9" fmla="*/ 0 h 39"/>
                            <a:gd name="T10" fmla="*/ 0 w 25"/>
                            <a:gd name="T11" fmla="*/ 0 h 39"/>
                            <a:gd name="T12" fmla="*/ 0 w 25"/>
                            <a:gd name="T13" fmla="*/ 0 h 39"/>
                            <a:gd name="T14" fmla="*/ 0 w 25"/>
                            <a:gd name="T15" fmla="*/ 0 h 39"/>
                            <a:gd name="T16" fmla="*/ 0 w 25"/>
                            <a:gd name="T17" fmla="*/ 0 h 39"/>
                            <a:gd name="T18" fmla="*/ 0 w 25"/>
                            <a:gd name="T19" fmla="*/ 0 h 39"/>
                            <a:gd name="T20" fmla="*/ 0 w 25"/>
                            <a:gd name="T21" fmla="*/ 0 h 39"/>
                            <a:gd name="T22" fmla="*/ 0 w 25"/>
                            <a:gd name="T23" fmla="*/ 0 h 39"/>
                            <a:gd name="T24" fmla="*/ 0 w 25"/>
                            <a:gd name="T25" fmla="*/ 0 h 39"/>
                            <a:gd name="T26" fmla="*/ 0 w 25"/>
                            <a:gd name="T27" fmla="*/ 0 h 39"/>
                            <a:gd name="T28" fmla="*/ 0 w 25"/>
                            <a:gd name="T29" fmla="*/ 0 h 39"/>
                            <a:gd name="T30" fmla="*/ 0 w 25"/>
                            <a:gd name="T31" fmla="*/ 0 h 39"/>
                            <a:gd name="T32" fmla="*/ 0 w 25"/>
                            <a:gd name="T33" fmla="*/ 0 h 39"/>
                            <a:gd name="T34" fmla="*/ 0 w 25"/>
                            <a:gd name="T35" fmla="*/ 0 h 39"/>
                            <a:gd name="T36" fmla="*/ 0 w 25"/>
                            <a:gd name="T37" fmla="*/ 0 h 39"/>
                            <a:gd name="T38" fmla="*/ 0 w 25"/>
                            <a:gd name="T39" fmla="*/ 0 h 39"/>
                            <a:gd name="T40" fmla="*/ 0 w 25"/>
                            <a:gd name="T41" fmla="*/ 0 h 39"/>
                            <a:gd name="T42" fmla="*/ 0 w 25"/>
                            <a:gd name="T43" fmla="*/ 0 h 39"/>
                            <a:gd name="T44" fmla="*/ 0 w 25"/>
                            <a:gd name="T45" fmla="*/ 0 h 39"/>
                            <a:gd name="T46" fmla="*/ 0 w 25"/>
                            <a:gd name="T47" fmla="*/ 0 h 39"/>
                            <a:gd name="T48" fmla="*/ 0 w 25"/>
                            <a:gd name="T49" fmla="*/ 0 h 39"/>
                            <a:gd name="T50" fmla="*/ 0 w 25"/>
                            <a:gd name="T51" fmla="*/ 0 h 39"/>
                            <a:gd name="T52" fmla="*/ 0 w 25"/>
                            <a:gd name="T53" fmla="*/ 0 h 39"/>
                            <a:gd name="T54" fmla="*/ 0 w 25"/>
                            <a:gd name="T55" fmla="*/ 0 h 39"/>
                            <a:gd name="T56" fmla="*/ 0 w 25"/>
                            <a:gd name="T57" fmla="*/ 0 h 39"/>
                            <a:gd name="T58" fmla="*/ 0 w 25"/>
                            <a:gd name="T59" fmla="*/ 0 h 39"/>
                            <a:gd name="T60" fmla="*/ 0 w 25"/>
                            <a:gd name="T61" fmla="*/ 0 h 39"/>
                            <a:gd name="T62" fmla="*/ 0 w 25"/>
                            <a:gd name="T63" fmla="*/ 0 h 39"/>
                            <a:gd name="T64" fmla="*/ 0 w 25"/>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39"/>
                            <a:gd name="T101" fmla="*/ 25 w 25"/>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39">
                              <a:moveTo>
                                <a:pt x="0" y="28"/>
                              </a:moveTo>
                              <a:lnTo>
                                <a:pt x="0" y="31"/>
                              </a:lnTo>
                              <a:lnTo>
                                <a:pt x="2" y="33"/>
                              </a:lnTo>
                              <a:lnTo>
                                <a:pt x="2" y="37"/>
                              </a:lnTo>
                              <a:lnTo>
                                <a:pt x="6" y="37"/>
                              </a:lnTo>
                              <a:lnTo>
                                <a:pt x="6" y="39"/>
                              </a:lnTo>
                              <a:lnTo>
                                <a:pt x="9" y="39"/>
                              </a:lnTo>
                              <a:lnTo>
                                <a:pt x="13" y="39"/>
                              </a:lnTo>
                              <a:lnTo>
                                <a:pt x="15" y="39"/>
                              </a:lnTo>
                              <a:lnTo>
                                <a:pt x="19" y="39"/>
                              </a:lnTo>
                              <a:lnTo>
                                <a:pt x="22" y="39"/>
                              </a:lnTo>
                              <a:lnTo>
                                <a:pt x="22" y="37"/>
                              </a:lnTo>
                              <a:lnTo>
                                <a:pt x="25" y="37"/>
                              </a:lnTo>
                              <a:lnTo>
                                <a:pt x="25" y="33"/>
                              </a:lnTo>
                              <a:lnTo>
                                <a:pt x="25" y="31"/>
                              </a:lnTo>
                              <a:lnTo>
                                <a:pt x="25" y="14"/>
                              </a:lnTo>
                              <a:lnTo>
                                <a:pt x="25" y="9"/>
                              </a:lnTo>
                              <a:lnTo>
                                <a:pt x="25" y="5"/>
                              </a:lnTo>
                              <a:lnTo>
                                <a:pt x="22" y="3"/>
                              </a:lnTo>
                              <a:lnTo>
                                <a:pt x="19" y="0"/>
                              </a:lnTo>
                              <a:lnTo>
                                <a:pt x="15" y="0"/>
                              </a:lnTo>
                              <a:lnTo>
                                <a:pt x="13" y="0"/>
                              </a:lnTo>
                              <a:lnTo>
                                <a:pt x="9" y="0"/>
                              </a:lnTo>
                              <a:lnTo>
                                <a:pt x="6" y="3"/>
                              </a:lnTo>
                              <a:lnTo>
                                <a:pt x="2" y="5"/>
                              </a:lnTo>
                              <a:lnTo>
                                <a:pt x="0" y="11"/>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213" name="Line 494"/>
                        <p:cNvSpPr>
                          <a:spLocks noChangeShapeType="1"/>
                        </p:cNvSpPr>
                        <p:nvPr/>
                      </p:nvSpPr>
                      <p:spPr bwMode="auto">
                        <a:xfrm>
                          <a:off x="3435" y="1296"/>
                          <a:ext cx="1" cy="1"/>
                        </a:xfrm>
                        <a:prstGeom prst="line">
                          <a:avLst/>
                        </a:prstGeom>
                        <a:noFill/>
                        <a:ln w="28575">
                          <a:solidFill>
                            <a:schemeClr val="tx1"/>
                          </a:solidFill>
                          <a:round/>
                          <a:headEnd/>
                          <a:tailEnd/>
                        </a:ln>
                      </p:spPr>
                      <p:txBody>
                        <a:bodyPr/>
                        <a:lstStyle/>
                        <a:p>
                          <a:endParaRPr lang="fr-CA"/>
                        </a:p>
                      </p:txBody>
                    </p:sp>
                    <p:sp>
                      <p:nvSpPr>
                        <p:cNvPr id="122214" name="Freeform 495"/>
                        <p:cNvSpPr>
                          <a:spLocks/>
                        </p:cNvSpPr>
                        <p:nvPr/>
                      </p:nvSpPr>
                      <p:spPr bwMode="auto">
                        <a:xfrm>
                          <a:off x="3432" y="1296"/>
                          <a:ext cx="10" cy="4"/>
                        </a:xfrm>
                        <a:custGeom>
                          <a:avLst/>
                          <a:gdLst>
                            <a:gd name="T0" fmla="*/ 0 w 41"/>
                            <a:gd name="T1" fmla="*/ 0 h 22"/>
                            <a:gd name="T2" fmla="*/ 0 w 41"/>
                            <a:gd name="T3" fmla="*/ 0 h 22"/>
                            <a:gd name="T4" fmla="*/ 0 w 41"/>
                            <a:gd name="T5" fmla="*/ 0 h 22"/>
                            <a:gd name="T6" fmla="*/ 0 w 41"/>
                            <a:gd name="T7" fmla="*/ 0 h 22"/>
                            <a:gd name="T8" fmla="*/ 0 w 41"/>
                            <a:gd name="T9" fmla="*/ 0 h 22"/>
                            <a:gd name="T10" fmla="*/ 0 w 41"/>
                            <a:gd name="T11" fmla="*/ 0 h 22"/>
                            <a:gd name="T12" fmla="*/ 0 w 41"/>
                            <a:gd name="T13" fmla="*/ 0 h 22"/>
                            <a:gd name="T14" fmla="*/ 0 w 41"/>
                            <a:gd name="T15" fmla="*/ 0 h 22"/>
                            <a:gd name="T16" fmla="*/ 0 w 41"/>
                            <a:gd name="T17" fmla="*/ 0 h 22"/>
                            <a:gd name="T18" fmla="*/ 0 w 41"/>
                            <a:gd name="T19" fmla="*/ 0 h 22"/>
                            <a:gd name="T20" fmla="*/ 0 w 41"/>
                            <a:gd name="T21" fmla="*/ 0 h 22"/>
                            <a:gd name="T22" fmla="*/ 0 w 41"/>
                            <a:gd name="T23" fmla="*/ 0 h 22"/>
                            <a:gd name="T24" fmla="*/ 0 w 41"/>
                            <a:gd name="T25" fmla="*/ 0 h 22"/>
                            <a:gd name="T26" fmla="*/ 0 w 41"/>
                            <a:gd name="T27" fmla="*/ 0 h 22"/>
                            <a:gd name="T28" fmla="*/ 0 w 41"/>
                            <a:gd name="T29" fmla="*/ 0 h 22"/>
                            <a:gd name="T30" fmla="*/ 0 w 41"/>
                            <a:gd name="T31" fmla="*/ 0 h 22"/>
                            <a:gd name="T32" fmla="*/ 0 w 41"/>
                            <a:gd name="T33" fmla="*/ 0 h 22"/>
                            <a:gd name="T34" fmla="*/ 0 w 41"/>
                            <a:gd name="T35" fmla="*/ 0 h 22"/>
                            <a:gd name="T36" fmla="*/ 0 w 41"/>
                            <a:gd name="T37" fmla="*/ 0 h 22"/>
                            <a:gd name="T38" fmla="*/ 0 w 41"/>
                            <a:gd name="T39" fmla="*/ 0 h 22"/>
                            <a:gd name="T40" fmla="*/ 0 w 41"/>
                            <a:gd name="T41" fmla="*/ 0 h 22"/>
                            <a:gd name="T42" fmla="*/ 0 w 41"/>
                            <a:gd name="T43" fmla="*/ 0 h 22"/>
                            <a:gd name="T44" fmla="*/ 0 w 41"/>
                            <a:gd name="T45" fmla="*/ 0 h 22"/>
                            <a:gd name="T46" fmla="*/ 0 w 41"/>
                            <a:gd name="T47" fmla="*/ 0 h 22"/>
                            <a:gd name="T48" fmla="*/ 0 w 41"/>
                            <a:gd name="T49" fmla="*/ 0 h 22"/>
                            <a:gd name="T50" fmla="*/ 0 w 41"/>
                            <a:gd name="T51" fmla="*/ 0 h 22"/>
                            <a:gd name="T52" fmla="*/ 0 w 41"/>
                            <a:gd name="T53" fmla="*/ 0 h 22"/>
                            <a:gd name="T54" fmla="*/ 0 w 41"/>
                            <a:gd name="T55" fmla="*/ 0 h 22"/>
                            <a:gd name="T56" fmla="*/ 0 w 41"/>
                            <a:gd name="T57" fmla="*/ 0 h 22"/>
                            <a:gd name="T58" fmla="*/ 0 w 41"/>
                            <a:gd name="T59" fmla="*/ 0 h 22"/>
                            <a:gd name="T60" fmla="*/ 0 w 41"/>
                            <a:gd name="T61" fmla="*/ 0 h 22"/>
                            <a:gd name="T62" fmla="*/ 0 w 41"/>
                            <a:gd name="T63" fmla="*/ 0 h 22"/>
                            <a:gd name="T64" fmla="*/ 0 w 41"/>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2"/>
                            <a:gd name="T101" fmla="*/ 41 w 41"/>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2">
                              <a:moveTo>
                                <a:pt x="13" y="0"/>
                              </a:moveTo>
                              <a:lnTo>
                                <a:pt x="13" y="0"/>
                              </a:lnTo>
                              <a:lnTo>
                                <a:pt x="9" y="0"/>
                              </a:lnTo>
                              <a:lnTo>
                                <a:pt x="6" y="3"/>
                              </a:lnTo>
                              <a:lnTo>
                                <a:pt x="2" y="5"/>
                              </a:lnTo>
                              <a:lnTo>
                                <a:pt x="0" y="9"/>
                              </a:lnTo>
                              <a:lnTo>
                                <a:pt x="0" y="11"/>
                              </a:lnTo>
                              <a:lnTo>
                                <a:pt x="0" y="14"/>
                              </a:lnTo>
                              <a:lnTo>
                                <a:pt x="2" y="17"/>
                              </a:lnTo>
                              <a:lnTo>
                                <a:pt x="6" y="20"/>
                              </a:lnTo>
                              <a:lnTo>
                                <a:pt x="9" y="22"/>
                              </a:lnTo>
                              <a:lnTo>
                                <a:pt x="13" y="22"/>
                              </a:lnTo>
                              <a:lnTo>
                                <a:pt x="25" y="22"/>
                              </a:lnTo>
                              <a:lnTo>
                                <a:pt x="32" y="22"/>
                              </a:lnTo>
                              <a:lnTo>
                                <a:pt x="34" y="20"/>
                              </a:lnTo>
                              <a:lnTo>
                                <a:pt x="38" y="20"/>
                              </a:lnTo>
                              <a:lnTo>
                                <a:pt x="38" y="17"/>
                              </a:lnTo>
                              <a:lnTo>
                                <a:pt x="41" y="17"/>
                              </a:lnTo>
                              <a:lnTo>
                                <a:pt x="41" y="14"/>
                              </a:lnTo>
                              <a:lnTo>
                                <a:pt x="41" y="11"/>
                              </a:lnTo>
                              <a:lnTo>
                                <a:pt x="41" y="9"/>
                              </a:lnTo>
                              <a:lnTo>
                                <a:pt x="41" y="5"/>
                              </a:lnTo>
                              <a:lnTo>
                                <a:pt x="38" y="5"/>
                              </a:lnTo>
                              <a:lnTo>
                                <a:pt x="38" y="3"/>
                              </a:lnTo>
                              <a:lnTo>
                                <a:pt x="34" y="3"/>
                              </a:lnTo>
                              <a:lnTo>
                                <a:pt x="32" y="0"/>
                              </a:lnTo>
                              <a:lnTo>
                                <a:pt x="25"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215" name="Line 496"/>
                        <p:cNvSpPr>
                          <a:spLocks noChangeShapeType="1"/>
                        </p:cNvSpPr>
                        <p:nvPr/>
                      </p:nvSpPr>
                      <p:spPr bwMode="auto">
                        <a:xfrm>
                          <a:off x="3436" y="1298"/>
                          <a:ext cx="1" cy="1"/>
                        </a:xfrm>
                        <a:prstGeom prst="line">
                          <a:avLst/>
                        </a:prstGeom>
                        <a:noFill/>
                        <a:ln w="28575">
                          <a:solidFill>
                            <a:schemeClr val="tx1"/>
                          </a:solidFill>
                          <a:round/>
                          <a:headEnd/>
                          <a:tailEnd/>
                        </a:ln>
                      </p:spPr>
                      <p:txBody>
                        <a:bodyPr/>
                        <a:lstStyle/>
                        <a:p>
                          <a:endParaRPr lang="fr-CA"/>
                        </a:p>
                      </p:txBody>
                    </p:sp>
                    <p:sp>
                      <p:nvSpPr>
                        <p:cNvPr id="122216" name="Freeform 497"/>
                        <p:cNvSpPr>
                          <a:spLocks/>
                        </p:cNvSpPr>
                        <p:nvPr/>
                      </p:nvSpPr>
                      <p:spPr bwMode="auto">
                        <a:xfrm>
                          <a:off x="3436" y="1293"/>
                          <a:ext cx="6" cy="7"/>
                        </a:xfrm>
                        <a:custGeom>
                          <a:avLst/>
                          <a:gdLst>
                            <a:gd name="T0" fmla="*/ 0 w 26"/>
                            <a:gd name="T1" fmla="*/ 0 h 39"/>
                            <a:gd name="T2" fmla="*/ 0 w 26"/>
                            <a:gd name="T3" fmla="*/ 0 h 39"/>
                            <a:gd name="T4" fmla="*/ 0 w 26"/>
                            <a:gd name="T5" fmla="*/ 0 h 39"/>
                            <a:gd name="T6" fmla="*/ 0 w 26"/>
                            <a:gd name="T7" fmla="*/ 0 h 39"/>
                            <a:gd name="T8" fmla="*/ 0 w 26"/>
                            <a:gd name="T9" fmla="*/ 0 h 39"/>
                            <a:gd name="T10" fmla="*/ 0 w 26"/>
                            <a:gd name="T11" fmla="*/ 0 h 39"/>
                            <a:gd name="T12" fmla="*/ 0 w 26"/>
                            <a:gd name="T13" fmla="*/ 0 h 39"/>
                            <a:gd name="T14" fmla="*/ 0 w 26"/>
                            <a:gd name="T15" fmla="*/ 0 h 39"/>
                            <a:gd name="T16" fmla="*/ 0 w 26"/>
                            <a:gd name="T17" fmla="*/ 0 h 39"/>
                            <a:gd name="T18" fmla="*/ 0 w 26"/>
                            <a:gd name="T19" fmla="*/ 0 h 39"/>
                            <a:gd name="T20" fmla="*/ 0 w 26"/>
                            <a:gd name="T21" fmla="*/ 0 h 39"/>
                            <a:gd name="T22" fmla="*/ 0 w 26"/>
                            <a:gd name="T23" fmla="*/ 0 h 39"/>
                            <a:gd name="T24" fmla="*/ 0 w 26"/>
                            <a:gd name="T25" fmla="*/ 0 h 39"/>
                            <a:gd name="T26" fmla="*/ 0 w 26"/>
                            <a:gd name="T27" fmla="*/ 0 h 39"/>
                            <a:gd name="T28" fmla="*/ 0 w 26"/>
                            <a:gd name="T29" fmla="*/ 0 h 39"/>
                            <a:gd name="T30" fmla="*/ 0 w 26"/>
                            <a:gd name="T31" fmla="*/ 0 h 39"/>
                            <a:gd name="T32" fmla="*/ 0 w 26"/>
                            <a:gd name="T33" fmla="*/ 0 h 39"/>
                            <a:gd name="T34" fmla="*/ 0 w 26"/>
                            <a:gd name="T35" fmla="*/ 0 h 39"/>
                            <a:gd name="T36" fmla="*/ 0 w 26"/>
                            <a:gd name="T37" fmla="*/ 0 h 39"/>
                            <a:gd name="T38" fmla="*/ 0 w 26"/>
                            <a:gd name="T39" fmla="*/ 0 h 39"/>
                            <a:gd name="T40" fmla="*/ 0 w 26"/>
                            <a:gd name="T41" fmla="*/ 0 h 39"/>
                            <a:gd name="T42" fmla="*/ 0 w 26"/>
                            <a:gd name="T43" fmla="*/ 0 h 39"/>
                            <a:gd name="T44" fmla="*/ 0 w 26"/>
                            <a:gd name="T45" fmla="*/ 0 h 39"/>
                            <a:gd name="T46" fmla="*/ 0 w 26"/>
                            <a:gd name="T47" fmla="*/ 0 h 39"/>
                            <a:gd name="T48" fmla="*/ 0 w 26"/>
                            <a:gd name="T49" fmla="*/ 0 h 39"/>
                            <a:gd name="T50" fmla="*/ 0 w 26"/>
                            <a:gd name="T51" fmla="*/ 0 h 39"/>
                            <a:gd name="T52" fmla="*/ 0 w 26"/>
                            <a:gd name="T53" fmla="*/ 0 h 39"/>
                            <a:gd name="T54" fmla="*/ 0 w 26"/>
                            <a:gd name="T55" fmla="*/ 0 h 39"/>
                            <a:gd name="T56" fmla="*/ 0 w 26"/>
                            <a:gd name="T57" fmla="*/ 0 h 39"/>
                            <a:gd name="T58" fmla="*/ 0 w 26"/>
                            <a:gd name="T59" fmla="*/ 0 h 39"/>
                            <a:gd name="T60" fmla="*/ 0 w 26"/>
                            <a:gd name="T61" fmla="*/ 0 h 39"/>
                            <a:gd name="T62" fmla="*/ 0 w 26"/>
                            <a:gd name="T63" fmla="*/ 0 h 39"/>
                            <a:gd name="T64" fmla="*/ 0 w 26"/>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9"/>
                            <a:gd name="T101" fmla="*/ 26 w 26"/>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9">
                              <a:moveTo>
                                <a:pt x="0" y="28"/>
                              </a:moveTo>
                              <a:lnTo>
                                <a:pt x="0" y="31"/>
                              </a:lnTo>
                              <a:lnTo>
                                <a:pt x="0" y="34"/>
                              </a:lnTo>
                              <a:lnTo>
                                <a:pt x="4" y="34"/>
                              </a:lnTo>
                              <a:lnTo>
                                <a:pt x="4" y="37"/>
                              </a:lnTo>
                              <a:lnTo>
                                <a:pt x="7" y="37"/>
                              </a:lnTo>
                              <a:lnTo>
                                <a:pt x="7" y="39"/>
                              </a:lnTo>
                              <a:lnTo>
                                <a:pt x="10" y="39"/>
                              </a:lnTo>
                              <a:lnTo>
                                <a:pt x="13" y="39"/>
                              </a:lnTo>
                              <a:lnTo>
                                <a:pt x="17" y="39"/>
                              </a:lnTo>
                              <a:lnTo>
                                <a:pt x="19" y="37"/>
                              </a:lnTo>
                              <a:lnTo>
                                <a:pt x="23" y="37"/>
                              </a:lnTo>
                              <a:lnTo>
                                <a:pt x="23" y="34"/>
                              </a:lnTo>
                              <a:lnTo>
                                <a:pt x="26" y="34"/>
                              </a:lnTo>
                              <a:lnTo>
                                <a:pt x="26" y="31"/>
                              </a:lnTo>
                              <a:lnTo>
                                <a:pt x="26" y="14"/>
                              </a:lnTo>
                              <a:lnTo>
                                <a:pt x="26" y="9"/>
                              </a:lnTo>
                              <a:lnTo>
                                <a:pt x="26" y="5"/>
                              </a:lnTo>
                              <a:lnTo>
                                <a:pt x="23" y="3"/>
                              </a:lnTo>
                              <a:lnTo>
                                <a:pt x="19" y="0"/>
                              </a:lnTo>
                              <a:lnTo>
                                <a:pt x="17" y="0"/>
                              </a:lnTo>
                              <a:lnTo>
                                <a:pt x="13" y="0"/>
                              </a:lnTo>
                              <a:lnTo>
                                <a:pt x="10" y="0"/>
                              </a:lnTo>
                              <a:lnTo>
                                <a:pt x="7" y="0"/>
                              </a:lnTo>
                              <a:lnTo>
                                <a:pt x="4" y="3"/>
                              </a:lnTo>
                              <a:lnTo>
                                <a:pt x="0" y="5"/>
                              </a:lnTo>
                              <a:lnTo>
                                <a:pt x="0" y="11"/>
                              </a:lnTo>
                              <a:lnTo>
                                <a:pt x="0" y="28"/>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217" name="Line 498"/>
                        <p:cNvSpPr>
                          <a:spLocks noChangeShapeType="1"/>
                        </p:cNvSpPr>
                        <p:nvPr/>
                      </p:nvSpPr>
                      <p:spPr bwMode="auto">
                        <a:xfrm>
                          <a:off x="3439" y="1293"/>
                          <a:ext cx="1" cy="1"/>
                        </a:xfrm>
                        <a:prstGeom prst="line">
                          <a:avLst/>
                        </a:prstGeom>
                        <a:noFill/>
                        <a:ln w="28575">
                          <a:solidFill>
                            <a:schemeClr val="tx1"/>
                          </a:solidFill>
                          <a:round/>
                          <a:headEnd/>
                          <a:tailEnd/>
                        </a:ln>
                      </p:spPr>
                      <p:txBody>
                        <a:bodyPr/>
                        <a:lstStyle/>
                        <a:p>
                          <a:endParaRPr lang="fr-CA"/>
                        </a:p>
                      </p:txBody>
                    </p:sp>
                    <p:sp>
                      <p:nvSpPr>
                        <p:cNvPr id="122218" name="Freeform 499"/>
                        <p:cNvSpPr>
                          <a:spLocks/>
                        </p:cNvSpPr>
                        <p:nvPr/>
                      </p:nvSpPr>
                      <p:spPr bwMode="auto">
                        <a:xfrm>
                          <a:off x="3436" y="1293"/>
                          <a:ext cx="14" cy="4"/>
                        </a:xfrm>
                        <a:custGeom>
                          <a:avLst/>
                          <a:gdLst>
                            <a:gd name="T0" fmla="*/ 0 w 56"/>
                            <a:gd name="T1" fmla="*/ 0 h 20"/>
                            <a:gd name="T2" fmla="*/ 0 w 56"/>
                            <a:gd name="T3" fmla="*/ 0 h 20"/>
                            <a:gd name="T4" fmla="*/ 0 w 56"/>
                            <a:gd name="T5" fmla="*/ 0 h 20"/>
                            <a:gd name="T6" fmla="*/ 0 w 56"/>
                            <a:gd name="T7" fmla="*/ 0 h 20"/>
                            <a:gd name="T8" fmla="*/ 0 w 56"/>
                            <a:gd name="T9" fmla="*/ 0 h 20"/>
                            <a:gd name="T10" fmla="*/ 0 w 56"/>
                            <a:gd name="T11" fmla="*/ 0 h 20"/>
                            <a:gd name="T12" fmla="*/ 0 w 56"/>
                            <a:gd name="T13" fmla="*/ 0 h 20"/>
                            <a:gd name="T14" fmla="*/ 0 w 56"/>
                            <a:gd name="T15" fmla="*/ 0 h 20"/>
                            <a:gd name="T16" fmla="*/ 0 w 56"/>
                            <a:gd name="T17" fmla="*/ 0 h 20"/>
                            <a:gd name="T18" fmla="*/ 0 w 56"/>
                            <a:gd name="T19" fmla="*/ 0 h 20"/>
                            <a:gd name="T20" fmla="*/ 0 w 56"/>
                            <a:gd name="T21" fmla="*/ 0 h 20"/>
                            <a:gd name="T22" fmla="*/ 0 w 56"/>
                            <a:gd name="T23" fmla="*/ 0 h 20"/>
                            <a:gd name="T24" fmla="*/ 0 w 56"/>
                            <a:gd name="T25" fmla="*/ 0 h 20"/>
                            <a:gd name="T26" fmla="*/ 0 w 56"/>
                            <a:gd name="T27" fmla="*/ 0 h 20"/>
                            <a:gd name="T28" fmla="*/ 0 w 56"/>
                            <a:gd name="T29" fmla="*/ 0 h 20"/>
                            <a:gd name="T30" fmla="*/ 0 w 56"/>
                            <a:gd name="T31" fmla="*/ 0 h 20"/>
                            <a:gd name="T32" fmla="*/ 0 w 56"/>
                            <a:gd name="T33" fmla="*/ 0 h 20"/>
                            <a:gd name="T34" fmla="*/ 0 w 56"/>
                            <a:gd name="T35" fmla="*/ 0 h 20"/>
                            <a:gd name="T36" fmla="*/ 0 w 56"/>
                            <a:gd name="T37" fmla="*/ 0 h 20"/>
                            <a:gd name="T38" fmla="*/ 0 w 56"/>
                            <a:gd name="T39" fmla="*/ 0 h 20"/>
                            <a:gd name="T40" fmla="*/ 0 w 56"/>
                            <a:gd name="T41" fmla="*/ 0 h 20"/>
                            <a:gd name="T42" fmla="*/ 0 w 56"/>
                            <a:gd name="T43" fmla="*/ 0 h 20"/>
                            <a:gd name="T44" fmla="*/ 0 w 56"/>
                            <a:gd name="T45" fmla="*/ 0 h 20"/>
                            <a:gd name="T46" fmla="*/ 0 w 56"/>
                            <a:gd name="T47" fmla="*/ 0 h 20"/>
                            <a:gd name="T48" fmla="*/ 0 w 56"/>
                            <a:gd name="T49" fmla="*/ 0 h 20"/>
                            <a:gd name="T50" fmla="*/ 0 w 56"/>
                            <a:gd name="T51" fmla="*/ 0 h 20"/>
                            <a:gd name="T52" fmla="*/ 0 w 56"/>
                            <a:gd name="T53" fmla="*/ 0 h 20"/>
                            <a:gd name="T54" fmla="*/ 0 w 56"/>
                            <a:gd name="T55" fmla="*/ 0 h 20"/>
                            <a:gd name="T56" fmla="*/ 0 w 56"/>
                            <a:gd name="T57" fmla="*/ 0 h 20"/>
                            <a:gd name="T58" fmla="*/ 0 w 56"/>
                            <a:gd name="T59" fmla="*/ 0 h 20"/>
                            <a:gd name="T60" fmla="*/ 0 w 56"/>
                            <a:gd name="T61" fmla="*/ 0 h 20"/>
                            <a:gd name="T62" fmla="*/ 0 w 56"/>
                            <a:gd name="T63" fmla="*/ 0 h 20"/>
                            <a:gd name="T64" fmla="*/ 0 w 56"/>
                            <a:gd name="T65" fmla="*/ 0 h 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6"/>
                            <a:gd name="T100" fmla="*/ 0 h 20"/>
                            <a:gd name="T101" fmla="*/ 56 w 56"/>
                            <a:gd name="T102" fmla="*/ 20 h 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6" h="20">
                              <a:moveTo>
                                <a:pt x="13" y="0"/>
                              </a:moveTo>
                              <a:lnTo>
                                <a:pt x="10" y="0"/>
                              </a:lnTo>
                              <a:lnTo>
                                <a:pt x="7" y="0"/>
                              </a:lnTo>
                              <a:lnTo>
                                <a:pt x="4" y="3"/>
                              </a:lnTo>
                              <a:lnTo>
                                <a:pt x="0" y="5"/>
                              </a:lnTo>
                              <a:lnTo>
                                <a:pt x="0" y="9"/>
                              </a:lnTo>
                              <a:lnTo>
                                <a:pt x="0" y="11"/>
                              </a:lnTo>
                              <a:lnTo>
                                <a:pt x="0" y="14"/>
                              </a:lnTo>
                              <a:lnTo>
                                <a:pt x="4" y="17"/>
                              </a:lnTo>
                              <a:lnTo>
                                <a:pt x="7" y="20"/>
                              </a:lnTo>
                              <a:lnTo>
                                <a:pt x="10" y="20"/>
                              </a:lnTo>
                              <a:lnTo>
                                <a:pt x="39" y="20"/>
                              </a:lnTo>
                              <a:lnTo>
                                <a:pt x="45" y="20"/>
                              </a:lnTo>
                              <a:lnTo>
                                <a:pt x="49" y="20"/>
                              </a:lnTo>
                              <a:lnTo>
                                <a:pt x="52" y="17"/>
                              </a:lnTo>
                              <a:lnTo>
                                <a:pt x="56" y="14"/>
                              </a:lnTo>
                              <a:lnTo>
                                <a:pt x="56" y="11"/>
                              </a:lnTo>
                              <a:lnTo>
                                <a:pt x="56" y="9"/>
                              </a:lnTo>
                              <a:lnTo>
                                <a:pt x="56" y="5"/>
                              </a:lnTo>
                              <a:lnTo>
                                <a:pt x="52" y="3"/>
                              </a:lnTo>
                              <a:lnTo>
                                <a:pt x="49" y="0"/>
                              </a:lnTo>
                              <a:lnTo>
                                <a:pt x="45" y="0"/>
                              </a:lnTo>
                              <a:lnTo>
                                <a:pt x="43"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219" name="Line 500"/>
                        <p:cNvSpPr>
                          <a:spLocks noChangeShapeType="1"/>
                        </p:cNvSpPr>
                        <p:nvPr/>
                      </p:nvSpPr>
                      <p:spPr bwMode="auto">
                        <a:xfrm>
                          <a:off x="3443" y="1295"/>
                          <a:ext cx="1" cy="1"/>
                        </a:xfrm>
                        <a:prstGeom prst="line">
                          <a:avLst/>
                        </a:prstGeom>
                        <a:noFill/>
                        <a:ln w="28575">
                          <a:solidFill>
                            <a:schemeClr val="tx1"/>
                          </a:solidFill>
                          <a:round/>
                          <a:headEnd/>
                          <a:tailEnd/>
                        </a:ln>
                      </p:spPr>
                      <p:txBody>
                        <a:bodyPr/>
                        <a:lstStyle/>
                        <a:p>
                          <a:endParaRPr lang="fr-CA"/>
                        </a:p>
                      </p:txBody>
                    </p:sp>
                    <p:sp>
                      <p:nvSpPr>
                        <p:cNvPr id="122220" name="Freeform 501"/>
                        <p:cNvSpPr>
                          <a:spLocks/>
                        </p:cNvSpPr>
                        <p:nvPr/>
                      </p:nvSpPr>
                      <p:spPr bwMode="auto">
                        <a:xfrm>
                          <a:off x="3443" y="1281"/>
                          <a:ext cx="7" cy="16"/>
                        </a:xfrm>
                        <a:custGeom>
                          <a:avLst/>
                          <a:gdLst>
                            <a:gd name="T0" fmla="*/ 0 w 26"/>
                            <a:gd name="T1" fmla="*/ 0 h 78"/>
                            <a:gd name="T2" fmla="*/ 0 w 26"/>
                            <a:gd name="T3" fmla="*/ 0 h 78"/>
                            <a:gd name="T4" fmla="*/ 0 w 26"/>
                            <a:gd name="T5" fmla="*/ 0 h 78"/>
                            <a:gd name="T6" fmla="*/ 0 w 26"/>
                            <a:gd name="T7" fmla="*/ 0 h 78"/>
                            <a:gd name="T8" fmla="*/ 0 w 26"/>
                            <a:gd name="T9" fmla="*/ 0 h 78"/>
                            <a:gd name="T10" fmla="*/ 0 w 26"/>
                            <a:gd name="T11" fmla="*/ 0 h 78"/>
                            <a:gd name="T12" fmla="*/ 0 w 26"/>
                            <a:gd name="T13" fmla="*/ 0 h 78"/>
                            <a:gd name="T14" fmla="*/ 0 w 26"/>
                            <a:gd name="T15" fmla="*/ 0 h 78"/>
                            <a:gd name="T16" fmla="*/ 0 w 26"/>
                            <a:gd name="T17" fmla="*/ 0 h 78"/>
                            <a:gd name="T18" fmla="*/ 0 w 26"/>
                            <a:gd name="T19" fmla="*/ 0 h 78"/>
                            <a:gd name="T20" fmla="*/ 0 w 26"/>
                            <a:gd name="T21" fmla="*/ 0 h 78"/>
                            <a:gd name="T22" fmla="*/ 0 w 26"/>
                            <a:gd name="T23" fmla="*/ 0 h 78"/>
                            <a:gd name="T24" fmla="*/ 0 w 26"/>
                            <a:gd name="T25" fmla="*/ 0 h 78"/>
                            <a:gd name="T26" fmla="*/ 0 w 26"/>
                            <a:gd name="T27" fmla="*/ 0 h 78"/>
                            <a:gd name="T28" fmla="*/ 0 w 26"/>
                            <a:gd name="T29" fmla="*/ 0 h 78"/>
                            <a:gd name="T30" fmla="*/ 0 w 26"/>
                            <a:gd name="T31" fmla="*/ 0 h 78"/>
                            <a:gd name="T32" fmla="*/ 0 w 26"/>
                            <a:gd name="T33" fmla="*/ 0 h 78"/>
                            <a:gd name="T34" fmla="*/ 0 w 26"/>
                            <a:gd name="T35" fmla="*/ 0 h 78"/>
                            <a:gd name="T36" fmla="*/ 0 w 26"/>
                            <a:gd name="T37" fmla="*/ 0 h 78"/>
                            <a:gd name="T38" fmla="*/ 0 w 26"/>
                            <a:gd name="T39" fmla="*/ 0 h 78"/>
                            <a:gd name="T40" fmla="*/ 0 w 26"/>
                            <a:gd name="T41" fmla="*/ 0 h 78"/>
                            <a:gd name="T42" fmla="*/ 0 w 26"/>
                            <a:gd name="T43" fmla="*/ 0 h 78"/>
                            <a:gd name="T44" fmla="*/ 0 w 26"/>
                            <a:gd name="T45" fmla="*/ 0 h 78"/>
                            <a:gd name="T46" fmla="*/ 0 w 26"/>
                            <a:gd name="T47" fmla="*/ 0 h 78"/>
                            <a:gd name="T48" fmla="*/ 0 w 26"/>
                            <a:gd name="T49" fmla="*/ 0 h 78"/>
                            <a:gd name="T50" fmla="*/ 0 w 26"/>
                            <a:gd name="T51" fmla="*/ 0 h 78"/>
                            <a:gd name="T52" fmla="*/ 0 w 26"/>
                            <a:gd name="T53" fmla="*/ 0 h 78"/>
                            <a:gd name="T54" fmla="*/ 0 w 26"/>
                            <a:gd name="T55" fmla="*/ 0 h 78"/>
                            <a:gd name="T56" fmla="*/ 0 w 26"/>
                            <a:gd name="T57" fmla="*/ 0 h 78"/>
                            <a:gd name="T58" fmla="*/ 0 w 26"/>
                            <a:gd name="T59" fmla="*/ 0 h 78"/>
                            <a:gd name="T60" fmla="*/ 0 w 26"/>
                            <a:gd name="T61" fmla="*/ 0 h 78"/>
                            <a:gd name="T62" fmla="*/ 0 w 26"/>
                            <a:gd name="T63" fmla="*/ 0 h 78"/>
                            <a:gd name="T64" fmla="*/ 0 w 26"/>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78"/>
                            <a:gd name="T101" fmla="*/ 26 w 26"/>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78">
                              <a:moveTo>
                                <a:pt x="0" y="67"/>
                              </a:moveTo>
                              <a:lnTo>
                                <a:pt x="0" y="67"/>
                              </a:lnTo>
                              <a:lnTo>
                                <a:pt x="0" y="70"/>
                              </a:lnTo>
                              <a:lnTo>
                                <a:pt x="2" y="73"/>
                              </a:lnTo>
                              <a:lnTo>
                                <a:pt x="6" y="76"/>
                              </a:lnTo>
                              <a:lnTo>
                                <a:pt x="9" y="76"/>
                              </a:lnTo>
                              <a:lnTo>
                                <a:pt x="13" y="78"/>
                              </a:lnTo>
                              <a:lnTo>
                                <a:pt x="15" y="76"/>
                              </a:lnTo>
                              <a:lnTo>
                                <a:pt x="19" y="76"/>
                              </a:lnTo>
                              <a:lnTo>
                                <a:pt x="22" y="73"/>
                              </a:lnTo>
                              <a:lnTo>
                                <a:pt x="26" y="70"/>
                              </a:lnTo>
                              <a:lnTo>
                                <a:pt x="26" y="67"/>
                              </a:lnTo>
                              <a:lnTo>
                                <a:pt x="26" y="14"/>
                              </a:lnTo>
                              <a:lnTo>
                                <a:pt x="26" y="8"/>
                              </a:lnTo>
                              <a:lnTo>
                                <a:pt x="22" y="6"/>
                              </a:lnTo>
                              <a:lnTo>
                                <a:pt x="22" y="3"/>
                              </a:lnTo>
                              <a:lnTo>
                                <a:pt x="19" y="3"/>
                              </a:lnTo>
                              <a:lnTo>
                                <a:pt x="15" y="0"/>
                              </a:lnTo>
                              <a:lnTo>
                                <a:pt x="13" y="0"/>
                              </a:lnTo>
                              <a:lnTo>
                                <a:pt x="9" y="0"/>
                              </a:lnTo>
                              <a:lnTo>
                                <a:pt x="6" y="0"/>
                              </a:lnTo>
                              <a:lnTo>
                                <a:pt x="6" y="3"/>
                              </a:lnTo>
                              <a:lnTo>
                                <a:pt x="2" y="3"/>
                              </a:lnTo>
                              <a:lnTo>
                                <a:pt x="2" y="6"/>
                              </a:lnTo>
                              <a:lnTo>
                                <a:pt x="0" y="8"/>
                              </a:lnTo>
                              <a:lnTo>
                                <a:pt x="0" y="14"/>
                              </a:lnTo>
                              <a:lnTo>
                                <a:pt x="0" y="67"/>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221" name="Line 502"/>
                        <p:cNvSpPr>
                          <a:spLocks noChangeShapeType="1"/>
                        </p:cNvSpPr>
                        <p:nvPr/>
                      </p:nvSpPr>
                      <p:spPr bwMode="auto">
                        <a:xfrm>
                          <a:off x="3447" y="1281"/>
                          <a:ext cx="1" cy="1"/>
                        </a:xfrm>
                        <a:prstGeom prst="line">
                          <a:avLst/>
                        </a:prstGeom>
                        <a:noFill/>
                        <a:ln w="28575">
                          <a:solidFill>
                            <a:schemeClr val="tx1"/>
                          </a:solidFill>
                          <a:round/>
                          <a:headEnd/>
                          <a:tailEnd/>
                        </a:ln>
                      </p:spPr>
                      <p:txBody>
                        <a:bodyPr/>
                        <a:lstStyle/>
                        <a:p>
                          <a:endParaRPr lang="fr-CA"/>
                        </a:p>
                      </p:txBody>
                    </p:sp>
                    <p:sp>
                      <p:nvSpPr>
                        <p:cNvPr id="122222" name="Freeform 503"/>
                        <p:cNvSpPr>
                          <a:spLocks/>
                        </p:cNvSpPr>
                        <p:nvPr/>
                      </p:nvSpPr>
                      <p:spPr bwMode="auto">
                        <a:xfrm>
                          <a:off x="3443" y="1281"/>
                          <a:ext cx="14" cy="5"/>
                        </a:xfrm>
                        <a:custGeom>
                          <a:avLst/>
                          <a:gdLst>
                            <a:gd name="T0" fmla="*/ 0 w 54"/>
                            <a:gd name="T1" fmla="*/ 0 h 23"/>
                            <a:gd name="T2" fmla="*/ 0 w 54"/>
                            <a:gd name="T3" fmla="*/ 0 h 23"/>
                            <a:gd name="T4" fmla="*/ 0 w 54"/>
                            <a:gd name="T5" fmla="*/ 0 h 23"/>
                            <a:gd name="T6" fmla="*/ 0 w 54"/>
                            <a:gd name="T7" fmla="*/ 0 h 23"/>
                            <a:gd name="T8" fmla="*/ 0 w 54"/>
                            <a:gd name="T9" fmla="*/ 0 h 23"/>
                            <a:gd name="T10" fmla="*/ 0 w 54"/>
                            <a:gd name="T11" fmla="*/ 0 h 23"/>
                            <a:gd name="T12" fmla="*/ 0 w 54"/>
                            <a:gd name="T13" fmla="*/ 0 h 23"/>
                            <a:gd name="T14" fmla="*/ 0 w 54"/>
                            <a:gd name="T15" fmla="*/ 0 h 23"/>
                            <a:gd name="T16" fmla="*/ 0 w 54"/>
                            <a:gd name="T17" fmla="*/ 0 h 23"/>
                            <a:gd name="T18" fmla="*/ 0 w 54"/>
                            <a:gd name="T19" fmla="*/ 0 h 23"/>
                            <a:gd name="T20" fmla="*/ 0 w 54"/>
                            <a:gd name="T21" fmla="*/ 0 h 23"/>
                            <a:gd name="T22" fmla="*/ 0 w 54"/>
                            <a:gd name="T23" fmla="*/ 0 h 23"/>
                            <a:gd name="T24" fmla="*/ 0 w 54"/>
                            <a:gd name="T25" fmla="*/ 0 h 23"/>
                            <a:gd name="T26" fmla="*/ 0 w 54"/>
                            <a:gd name="T27" fmla="*/ 0 h 23"/>
                            <a:gd name="T28" fmla="*/ 0 w 54"/>
                            <a:gd name="T29" fmla="*/ 0 h 23"/>
                            <a:gd name="T30" fmla="*/ 0 w 54"/>
                            <a:gd name="T31" fmla="*/ 0 h 23"/>
                            <a:gd name="T32" fmla="*/ 0 w 54"/>
                            <a:gd name="T33" fmla="*/ 0 h 23"/>
                            <a:gd name="T34" fmla="*/ 0 w 54"/>
                            <a:gd name="T35" fmla="*/ 0 h 23"/>
                            <a:gd name="T36" fmla="*/ 0 w 54"/>
                            <a:gd name="T37" fmla="*/ 0 h 23"/>
                            <a:gd name="T38" fmla="*/ 0 w 54"/>
                            <a:gd name="T39" fmla="*/ 0 h 23"/>
                            <a:gd name="T40" fmla="*/ 0 w 54"/>
                            <a:gd name="T41" fmla="*/ 0 h 23"/>
                            <a:gd name="T42" fmla="*/ 0 w 54"/>
                            <a:gd name="T43" fmla="*/ 0 h 23"/>
                            <a:gd name="T44" fmla="*/ 0 w 54"/>
                            <a:gd name="T45" fmla="*/ 0 h 23"/>
                            <a:gd name="T46" fmla="*/ 0 w 54"/>
                            <a:gd name="T47" fmla="*/ 0 h 23"/>
                            <a:gd name="T48" fmla="*/ 0 w 54"/>
                            <a:gd name="T49" fmla="*/ 0 h 23"/>
                            <a:gd name="T50" fmla="*/ 0 w 54"/>
                            <a:gd name="T51" fmla="*/ 0 h 23"/>
                            <a:gd name="T52" fmla="*/ 0 w 54"/>
                            <a:gd name="T53" fmla="*/ 0 h 23"/>
                            <a:gd name="T54" fmla="*/ 0 w 54"/>
                            <a:gd name="T55" fmla="*/ 0 h 23"/>
                            <a:gd name="T56" fmla="*/ 0 w 54"/>
                            <a:gd name="T57" fmla="*/ 0 h 23"/>
                            <a:gd name="T58" fmla="*/ 0 w 54"/>
                            <a:gd name="T59" fmla="*/ 0 h 23"/>
                            <a:gd name="T60" fmla="*/ 0 w 54"/>
                            <a:gd name="T61" fmla="*/ 0 h 23"/>
                            <a:gd name="T62" fmla="*/ 0 w 54"/>
                            <a:gd name="T63" fmla="*/ 0 h 23"/>
                            <a:gd name="T64" fmla="*/ 0 w 54"/>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3"/>
                            <a:gd name="T101" fmla="*/ 54 w 54"/>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3">
                              <a:moveTo>
                                <a:pt x="13" y="0"/>
                              </a:moveTo>
                              <a:lnTo>
                                <a:pt x="9" y="0"/>
                              </a:lnTo>
                              <a:lnTo>
                                <a:pt x="6" y="0"/>
                              </a:lnTo>
                              <a:lnTo>
                                <a:pt x="6" y="3"/>
                              </a:lnTo>
                              <a:lnTo>
                                <a:pt x="2" y="3"/>
                              </a:lnTo>
                              <a:lnTo>
                                <a:pt x="2" y="6"/>
                              </a:lnTo>
                              <a:lnTo>
                                <a:pt x="0" y="8"/>
                              </a:lnTo>
                              <a:lnTo>
                                <a:pt x="0" y="12"/>
                              </a:lnTo>
                              <a:lnTo>
                                <a:pt x="0" y="14"/>
                              </a:lnTo>
                              <a:lnTo>
                                <a:pt x="0" y="17"/>
                              </a:lnTo>
                              <a:lnTo>
                                <a:pt x="2" y="17"/>
                              </a:lnTo>
                              <a:lnTo>
                                <a:pt x="2" y="20"/>
                              </a:lnTo>
                              <a:lnTo>
                                <a:pt x="6" y="20"/>
                              </a:lnTo>
                              <a:lnTo>
                                <a:pt x="6" y="23"/>
                              </a:lnTo>
                              <a:lnTo>
                                <a:pt x="9" y="23"/>
                              </a:lnTo>
                              <a:lnTo>
                                <a:pt x="37" y="23"/>
                              </a:lnTo>
                              <a:lnTo>
                                <a:pt x="44" y="23"/>
                              </a:lnTo>
                              <a:lnTo>
                                <a:pt x="48" y="23"/>
                              </a:lnTo>
                              <a:lnTo>
                                <a:pt x="48" y="20"/>
                              </a:lnTo>
                              <a:lnTo>
                                <a:pt x="50" y="20"/>
                              </a:lnTo>
                              <a:lnTo>
                                <a:pt x="50" y="17"/>
                              </a:lnTo>
                              <a:lnTo>
                                <a:pt x="54" y="17"/>
                              </a:lnTo>
                              <a:lnTo>
                                <a:pt x="54" y="14"/>
                              </a:lnTo>
                              <a:lnTo>
                                <a:pt x="54" y="12"/>
                              </a:lnTo>
                              <a:lnTo>
                                <a:pt x="54" y="8"/>
                              </a:lnTo>
                              <a:lnTo>
                                <a:pt x="50" y="6"/>
                              </a:lnTo>
                              <a:lnTo>
                                <a:pt x="50" y="3"/>
                              </a:lnTo>
                              <a:lnTo>
                                <a:pt x="48" y="3"/>
                              </a:lnTo>
                              <a:lnTo>
                                <a:pt x="48" y="0"/>
                              </a:lnTo>
                              <a:lnTo>
                                <a:pt x="41"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223" name="Line 504"/>
                        <p:cNvSpPr>
                          <a:spLocks noChangeShapeType="1"/>
                        </p:cNvSpPr>
                        <p:nvPr/>
                      </p:nvSpPr>
                      <p:spPr bwMode="auto">
                        <a:xfrm>
                          <a:off x="3451" y="1284"/>
                          <a:ext cx="1" cy="1"/>
                        </a:xfrm>
                        <a:prstGeom prst="line">
                          <a:avLst/>
                        </a:prstGeom>
                        <a:noFill/>
                        <a:ln w="28575">
                          <a:solidFill>
                            <a:schemeClr val="tx1"/>
                          </a:solidFill>
                          <a:round/>
                          <a:headEnd/>
                          <a:tailEnd/>
                        </a:ln>
                      </p:spPr>
                      <p:txBody>
                        <a:bodyPr/>
                        <a:lstStyle/>
                        <a:p>
                          <a:endParaRPr lang="fr-CA"/>
                        </a:p>
                      </p:txBody>
                    </p:sp>
                    <p:sp>
                      <p:nvSpPr>
                        <p:cNvPr id="122224" name="Freeform 505"/>
                        <p:cNvSpPr>
                          <a:spLocks/>
                        </p:cNvSpPr>
                        <p:nvPr/>
                      </p:nvSpPr>
                      <p:spPr bwMode="auto">
                        <a:xfrm>
                          <a:off x="3451" y="1274"/>
                          <a:ext cx="6" cy="12"/>
                        </a:xfrm>
                        <a:custGeom>
                          <a:avLst/>
                          <a:gdLst>
                            <a:gd name="T0" fmla="*/ 0 w 26"/>
                            <a:gd name="T1" fmla="*/ 0 h 60"/>
                            <a:gd name="T2" fmla="*/ 0 w 26"/>
                            <a:gd name="T3" fmla="*/ 0 h 60"/>
                            <a:gd name="T4" fmla="*/ 0 w 26"/>
                            <a:gd name="T5" fmla="*/ 0 h 60"/>
                            <a:gd name="T6" fmla="*/ 0 w 26"/>
                            <a:gd name="T7" fmla="*/ 0 h 60"/>
                            <a:gd name="T8" fmla="*/ 0 w 26"/>
                            <a:gd name="T9" fmla="*/ 0 h 60"/>
                            <a:gd name="T10" fmla="*/ 0 w 26"/>
                            <a:gd name="T11" fmla="*/ 0 h 60"/>
                            <a:gd name="T12" fmla="*/ 0 w 26"/>
                            <a:gd name="T13" fmla="*/ 0 h 60"/>
                            <a:gd name="T14" fmla="*/ 0 w 26"/>
                            <a:gd name="T15" fmla="*/ 0 h 60"/>
                            <a:gd name="T16" fmla="*/ 0 w 26"/>
                            <a:gd name="T17" fmla="*/ 0 h 60"/>
                            <a:gd name="T18" fmla="*/ 0 w 26"/>
                            <a:gd name="T19" fmla="*/ 0 h 60"/>
                            <a:gd name="T20" fmla="*/ 0 w 26"/>
                            <a:gd name="T21" fmla="*/ 0 h 60"/>
                            <a:gd name="T22" fmla="*/ 0 w 26"/>
                            <a:gd name="T23" fmla="*/ 0 h 60"/>
                            <a:gd name="T24" fmla="*/ 0 w 26"/>
                            <a:gd name="T25" fmla="*/ 0 h 60"/>
                            <a:gd name="T26" fmla="*/ 0 w 26"/>
                            <a:gd name="T27" fmla="*/ 0 h 60"/>
                            <a:gd name="T28" fmla="*/ 0 w 26"/>
                            <a:gd name="T29" fmla="*/ 0 h 60"/>
                            <a:gd name="T30" fmla="*/ 0 w 26"/>
                            <a:gd name="T31" fmla="*/ 0 h 60"/>
                            <a:gd name="T32" fmla="*/ 0 w 26"/>
                            <a:gd name="T33" fmla="*/ 0 h 60"/>
                            <a:gd name="T34" fmla="*/ 0 w 26"/>
                            <a:gd name="T35" fmla="*/ 0 h 60"/>
                            <a:gd name="T36" fmla="*/ 0 w 26"/>
                            <a:gd name="T37" fmla="*/ 0 h 60"/>
                            <a:gd name="T38" fmla="*/ 0 w 26"/>
                            <a:gd name="T39" fmla="*/ 0 h 60"/>
                            <a:gd name="T40" fmla="*/ 0 w 26"/>
                            <a:gd name="T41" fmla="*/ 0 h 60"/>
                            <a:gd name="T42" fmla="*/ 0 w 26"/>
                            <a:gd name="T43" fmla="*/ 0 h 60"/>
                            <a:gd name="T44" fmla="*/ 0 w 26"/>
                            <a:gd name="T45" fmla="*/ 0 h 60"/>
                            <a:gd name="T46" fmla="*/ 0 w 26"/>
                            <a:gd name="T47" fmla="*/ 0 h 60"/>
                            <a:gd name="T48" fmla="*/ 0 w 26"/>
                            <a:gd name="T49" fmla="*/ 0 h 60"/>
                            <a:gd name="T50" fmla="*/ 0 w 26"/>
                            <a:gd name="T51" fmla="*/ 0 h 60"/>
                            <a:gd name="T52" fmla="*/ 0 w 26"/>
                            <a:gd name="T53" fmla="*/ 0 h 60"/>
                            <a:gd name="T54" fmla="*/ 0 w 26"/>
                            <a:gd name="T55" fmla="*/ 0 h 60"/>
                            <a:gd name="T56" fmla="*/ 0 w 26"/>
                            <a:gd name="T57" fmla="*/ 0 h 60"/>
                            <a:gd name="T58" fmla="*/ 0 w 26"/>
                            <a:gd name="T59" fmla="*/ 0 h 60"/>
                            <a:gd name="T60" fmla="*/ 0 w 26"/>
                            <a:gd name="T61" fmla="*/ 0 h 60"/>
                            <a:gd name="T62" fmla="*/ 0 w 26"/>
                            <a:gd name="T63" fmla="*/ 0 h 60"/>
                            <a:gd name="T64" fmla="*/ 0 w 26"/>
                            <a:gd name="T65" fmla="*/ 0 h 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60"/>
                            <a:gd name="T101" fmla="*/ 26 w 26"/>
                            <a:gd name="T102" fmla="*/ 60 h 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60">
                              <a:moveTo>
                                <a:pt x="0" y="49"/>
                              </a:moveTo>
                              <a:lnTo>
                                <a:pt x="0" y="51"/>
                              </a:lnTo>
                              <a:lnTo>
                                <a:pt x="0" y="54"/>
                              </a:lnTo>
                              <a:lnTo>
                                <a:pt x="3" y="54"/>
                              </a:lnTo>
                              <a:lnTo>
                                <a:pt x="3" y="57"/>
                              </a:lnTo>
                              <a:lnTo>
                                <a:pt x="7" y="57"/>
                              </a:lnTo>
                              <a:lnTo>
                                <a:pt x="7" y="60"/>
                              </a:lnTo>
                              <a:lnTo>
                                <a:pt x="9" y="60"/>
                              </a:lnTo>
                              <a:lnTo>
                                <a:pt x="13" y="60"/>
                              </a:lnTo>
                              <a:lnTo>
                                <a:pt x="16" y="60"/>
                              </a:lnTo>
                              <a:lnTo>
                                <a:pt x="20" y="60"/>
                              </a:lnTo>
                              <a:lnTo>
                                <a:pt x="20" y="57"/>
                              </a:lnTo>
                              <a:lnTo>
                                <a:pt x="22" y="57"/>
                              </a:lnTo>
                              <a:lnTo>
                                <a:pt x="22" y="54"/>
                              </a:lnTo>
                              <a:lnTo>
                                <a:pt x="26" y="54"/>
                              </a:lnTo>
                              <a:lnTo>
                                <a:pt x="26" y="51"/>
                              </a:lnTo>
                              <a:lnTo>
                                <a:pt x="26" y="15"/>
                              </a:lnTo>
                              <a:lnTo>
                                <a:pt x="26" y="9"/>
                              </a:lnTo>
                              <a:lnTo>
                                <a:pt x="26" y="6"/>
                              </a:lnTo>
                              <a:lnTo>
                                <a:pt x="22" y="6"/>
                              </a:lnTo>
                              <a:lnTo>
                                <a:pt x="22" y="4"/>
                              </a:lnTo>
                              <a:lnTo>
                                <a:pt x="20" y="4"/>
                              </a:lnTo>
                              <a:lnTo>
                                <a:pt x="20" y="0"/>
                              </a:lnTo>
                              <a:lnTo>
                                <a:pt x="16" y="0"/>
                              </a:lnTo>
                              <a:lnTo>
                                <a:pt x="13" y="0"/>
                              </a:lnTo>
                              <a:lnTo>
                                <a:pt x="9" y="0"/>
                              </a:lnTo>
                              <a:lnTo>
                                <a:pt x="7" y="0"/>
                              </a:lnTo>
                              <a:lnTo>
                                <a:pt x="7" y="4"/>
                              </a:lnTo>
                              <a:lnTo>
                                <a:pt x="3" y="4"/>
                              </a:lnTo>
                              <a:lnTo>
                                <a:pt x="3" y="6"/>
                              </a:lnTo>
                              <a:lnTo>
                                <a:pt x="0" y="6"/>
                              </a:lnTo>
                              <a:lnTo>
                                <a:pt x="0" y="12"/>
                              </a:lnTo>
                              <a:lnTo>
                                <a:pt x="0" y="49"/>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225" name="Line 506"/>
                        <p:cNvSpPr>
                          <a:spLocks noChangeShapeType="1"/>
                        </p:cNvSpPr>
                        <p:nvPr/>
                      </p:nvSpPr>
                      <p:spPr bwMode="auto">
                        <a:xfrm>
                          <a:off x="3454" y="1274"/>
                          <a:ext cx="1" cy="1"/>
                        </a:xfrm>
                        <a:prstGeom prst="line">
                          <a:avLst/>
                        </a:prstGeom>
                        <a:noFill/>
                        <a:ln w="28575">
                          <a:solidFill>
                            <a:schemeClr val="tx1"/>
                          </a:solidFill>
                          <a:round/>
                          <a:headEnd/>
                          <a:tailEnd/>
                        </a:ln>
                      </p:spPr>
                      <p:txBody>
                        <a:bodyPr/>
                        <a:lstStyle/>
                        <a:p>
                          <a:endParaRPr lang="fr-CA"/>
                        </a:p>
                      </p:txBody>
                    </p:sp>
                    <p:sp>
                      <p:nvSpPr>
                        <p:cNvPr id="122226" name="Freeform 507"/>
                        <p:cNvSpPr>
                          <a:spLocks/>
                        </p:cNvSpPr>
                        <p:nvPr/>
                      </p:nvSpPr>
                      <p:spPr bwMode="auto">
                        <a:xfrm>
                          <a:off x="3451" y="1274"/>
                          <a:ext cx="13" cy="5"/>
                        </a:xfrm>
                        <a:custGeom>
                          <a:avLst/>
                          <a:gdLst>
                            <a:gd name="T0" fmla="*/ 0 w 54"/>
                            <a:gd name="T1" fmla="*/ 0 h 23"/>
                            <a:gd name="T2" fmla="*/ 0 w 54"/>
                            <a:gd name="T3" fmla="*/ 0 h 23"/>
                            <a:gd name="T4" fmla="*/ 0 w 54"/>
                            <a:gd name="T5" fmla="*/ 0 h 23"/>
                            <a:gd name="T6" fmla="*/ 0 w 54"/>
                            <a:gd name="T7" fmla="*/ 0 h 23"/>
                            <a:gd name="T8" fmla="*/ 0 w 54"/>
                            <a:gd name="T9" fmla="*/ 0 h 23"/>
                            <a:gd name="T10" fmla="*/ 0 w 54"/>
                            <a:gd name="T11" fmla="*/ 0 h 23"/>
                            <a:gd name="T12" fmla="*/ 0 w 54"/>
                            <a:gd name="T13" fmla="*/ 0 h 23"/>
                            <a:gd name="T14" fmla="*/ 0 w 54"/>
                            <a:gd name="T15" fmla="*/ 0 h 23"/>
                            <a:gd name="T16" fmla="*/ 0 w 54"/>
                            <a:gd name="T17" fmla="*/ 0 h 23"/>
                            <a:gd name="T18" fmla="*/ 0 w 54"/>
                            <a:gd name="T19" fmla="*/ 0 h 23"/>
                            <a:gd name="T20" fmla="*/ 0 w 54"/>
                            <a:gd name="T21" fmla="*/ 0 h 23"/>
                            <a:gd name="T22" fmla="*/ 0 w 54"/>
                            <a:gd name="T23" fmla="*/ 0 h 23"/>
                            <a:gd name="T24" fmla="*/ 0 w 54"/>
                            <a:gd name="T25" fmla="*/ 0 h 23"/>
                            <a:gd name="T26" fmla="*/ 0 w 54"/>
                            <a:gd name="T27" fmla="*/ 0 h 23"/>
                            <a:gd name="T28" fmla="*/ 0 w 54"/>
                            <a:gd name="T29" fmla="*/ 0 h 23"/>
                            <a:gd name="T30" fmla="*/ 0 w 54"/>
                            <a:gd name="T31" fmla="*/ 0 h 23"/>
                            <a:gd name="T32" fmla="*/ 0 w 54"/>
                            <a:gd name="T33" fmla="*/ 0 h 23"/>
                            <a:gd name="T34" fmla="*/ 0 w 54"/>
                            <a:gd name="T35" fmla="*/ 0 h 23"/>
                            <a:gd name="T36" fmla="*/ 0 w 54"/>
                            <a:gd name="T37" fmla="*/ 0 h 23"/>
                            <a:gd name="T38" fmla="*/ 0 w 54"/>
                            <a:gd name="T39" fmla="*/ 0 h 23"/>
                            <a:gd name="T40" fmla="*/ 0 w 54"/>
                            <a:gd name="T41" fmla="*/ 0 h 23"/>
                            <a:gd name="T42" fmla="*/ 0 w 54"/>
                            <a:gd name="T43" fmla="*/ 0 h 23"/>
                            <a:gd name="T44" fmla="*/ 0 w 54"/>
                            <a:gd name="T45" fmla="*/ 0 h 23"/>
                            <a:gd name="T46" fmla="*/ 0 w 54"/>
                            <a:gd name="T47" fmla="*/ 0 h 23"/>
                            <a:gd name="T48" fmla="*/ 0 w 54"/>
                            <a:gd name="T49" fmla="*/ 0 h 23"/>
                            <a:gd name="T50" fmla="*/ 0 w 54"/>
                            <a:gd name="T51" fmla="*/ 0 h 23"/>
                            <a:gd name="T52" fmla="*/ 0 w 54"/>
                            <a:gd name="T53" fmla="*/ 0 h 23"/>
                            <a:gd name="T54" fmla="*/ 0 w 54"/>
                            <a:gd name="T55" fmla="*/ 0 h 23"/>
                            <a:gd name="T56" fmla="*/ 0 w 54"/>
                            <a:gd name="T57" fmla="*/ 0 h 23"/>
                            <a:gd name="T58" fmla="*/ 0 w 54"/>
                            <a:gd name="T59" fmla="*/ 0 h 23"/>
                            <a:gd name="T60" fmla="*/ 0 w 54"/>
                            <a:gd name="T61" fmla="*/ 0 h 23"/>
                            <a:gd name="T62" fmla="*/ 0 w 54"/>
                            <a:gd name="T63" fmla="*/ 0 h 23"/>
                            <a:gd name="T64" fmla="*/ 0 w 54"/>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3"/>
                            <a:gd name="T101" fmla="*/ 54 w 54"/>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3">
                              <a:moveTo>
                                <a:pt x="13" y="0"/>
                              </a:moveTo>
                              <a:lnTo>
                                <a:pt x="9" y="0"/>
                              </a:lnTo>
                              <a:lnTo>
                                <a:pt x="7" y="0"/>
                              </a:lnTo>
                              <a:lnTo>
                                <a:pt x="7" y="4"/>
                              </a:lnTo>
                              <a:lnTo>
                                <a:pt x="3" y="4"/>
                              </a:lnTo>
                              <a:lnTo>
                                <a:pt x="3" y="6"/>
                              </a:lnTo>
                              <a:lnTo>
                                <a:pt x="0" y="6"/>
                              </a:lnTo>
                              <a:lnTo>
                                <a:pt x="0" y="9"/>
                              </a:lnTo>
                              <a:lnTo>
                                <a:pt x="0" y="12"/>
                              </a:lnTo>
                              <a:lnTo>
                                <a:pt x="0" y="15"/>
                              </a:lnTo>
                              <a:lnTo>
                                <a:pt x="0" y="17"/>
                              </a:lnTo>
                              <a:lnTo>
                                <a:pt x="3" y="17"/>
                              </a:lnTo>
                              <a:lnTo>
                                <a:pt x="3" y="21"/>
                              </a:lnTo>
                              <a:lnTo>
                                <a:pt x="7" y="21"/>
                              </a:lnTo>
                              <a:lnTo>
                                <a:pt x="7" y="23"/>
                              </a:lnTo>
                              <a:lnTo>
                                <a:pt x="9" y="23"/>
                              </a:lnTo>
                              <a:lnTo>
                                <a:pt x="39" y="23"/>
                              </a:lnTo>
                              <a:lnTo>
                                <a:pt x="45" y="23"/>
                              </a:lnTo>
                              <a:lnTo>
                                <a:pt x="48" y="23"/>
                              </a:lnTo>
                              <a:lnTo>
                                <a:pt x="48" y="21"/>
                              </a:lnTo>
                              <a:lnTo>
                                <a:pt x="52" y="21"/>
                              </a:lnTo>
                              <a:lnTo>
                                <a:pt x="52" y="17"/>
                              </a:lnTo>
                              <a:lnTo>
                                <a:pt x="54" y="17"/>
                              </a:lnTo>
                              <a:lnTo>
                                <a:pt x="54" y="15"/>
                              </a:lnTo>
                              <a:lnTo>
                                <a:pt x="54" y="12"/>
                              </a:lnTo>
                              <a:lnTo>
                                <a:pt x="54" y="9"/>
                              </a:lnTo>
                              <a:lnTo>
                                <a:pt x="54" y="6"/>
                              </a:lnTo>
                              <a:lnTo>
                                <a:pt x="52" y="6"/>
                              </a:lnTo>
                              <a:lnTo>
                                <a:pt x="52" y="4"/>
                              </a:lnTo>
                              <a:lnTo>
                                <a:pt x="48" y="4"/>
                              </a:lnTo>
                              <a:lnTo>
                                <a:pt x="48" y="0"/>
                              </a:lnTo>
                              <a:lnTo>
                                <a:pt x="41"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227" name="Line 508"/>
                        <p:cNvSpPr>
                          <a:spLocks noChangeShapeType="1"/>
                        </p:cNvSpPr>
                        <p:nvPr/>
                      </p:nvSpPr>
                      <p:spPr bwMode="auto">
                        <a:xfrm>
                          <a:off x="3458" y="1276"/>
                          <a:ext cx="1" cy="1"/>
                        </a:xfrm>
                        <a:prstGeom prst="line">
                          <a:avLst/>
                        </a:prstGeom>
                        <a:noFill/>
                        <a:ln w="28575">
                          <a:solidFill>
                            <a:schemeClr val="tx1"/>
                          </a:solidFill>
                          <a:round/>
                          <a:headEnd/>
                          <a:tailEnd/>
                        </a:ln>
                      </p:spPr>
                      <p:txBody>
                        <a:bodyPr/>
                        <a:lstStyle/>
                        <a:p>
                          <a:endParaRPr lang="fr-CA"/>
                        </a:p>
                      </p:txBody>
                    </p:sp>
                    <p:sp>
                      <p:nvSpPr>
                        <p:cNvPr id="122228" name="Freeform 509"/>
                        <p:cNvSpPr>
                          <a:spLocks/>
                        </p:cNvSpPr>
                        <p:nvPr/>
                      </p:nvSpPr>
                      <p:spPr bwMode="auto">
                        <a:xfrm>
                          <a:off x="3458" y="1263"/>
                          <a:ext cx="6" cy="16"/>
                        </a:xfrm>
                        <a:custGeom>
                          <a:avLst/>
                          <a:gdLst>
                            <a:gd name="T0" fmla="*/ 0 w 25"/>
                            <a:gd name="T1" fmla="*/ 0 h 78"/>
                            <a:gd name="T2" fmla="*/ 0 w 25"/>
                            <a:gd name="T3" fmla="*/ 0 h 78"/>
                            <a:gd name="T4" fmla="*/ 0 w 25"/>
                            <a:gd name="T5" fmla="*/ 0 h 78"/>
                            <a:gd name="T6" fmla="*/ 0 w 25"/>
                            <a:gd name="T7" fmla="*/ 0 h 78"/>
                            <a:gd name="T8" fmla="*/ 0 w 25"/>
                            <a:gd name="T9" fmla="*/ 0 h 78"/>
                            <a:gd name="T10" fmla="*/ 0 w 25"/>
                            <a:gd name="T11" fmla="*/ 0 h 78"/>
                            <a:gd name="T12" fmla="*/ 0 w 25"/>
                            <a:gd name="T13" fmla="*/ 0 h 78"/>
                            <a:gd name="T14" fmla="*/ 0 w 25"/>
                            <a:gd name="T15" fmla="*/ 0 h 78"/>
                            <a:gd name="T16" fmla="*/ 0 w 25"/>
                            <a:gd name="T17" fmla="*/ 0 h 78"/>
                            <a:gd name="T18" fmla="*/ 0 w 25"/>
                            <a:gd name="T19" fmla="*/ 0 h 78"/>
                            <a:gd name="T20" fmla="*/ 0 w 25"/>
                            <a:gd name="T21" fmla="*/ 0 h 78"/>
                            <a:gd name="T22" fmla="*/ 0 w 25"/>
                            <a:gd name="T23" fmla="*/ 0 h 78"/>
                            <a:gd name="T24" fmla="*/ 0 w 25"/>
                            <a:gd name="T25" fmla="*/ 0 h 78"/>
                            <a:gd name="T26" fmla="*/ 0 w 25"/>
                            <a:gd name="T27" fmla="*/ 0 h 78"/>
                            <a:gd name="T28" fmla="*/ 0 w 25"/>
                            <a:gd name="T29" fmla="*/ 0 h 78"/>
                            <a:gd name="T30" fmla="*/ 0 w 25"/>
                            <a:gd name="T31" fmla="*/ 0 h 78"/>
                            <a:gd name="T32" fmla="*/ 0 w 25"/>
                            <a:gd name="T33" fmla="*/ 0 h 78"/>
                            <a:gd name="T34" fmla="*/ 0 w 25"/>
                            <a:gd name="T35" fmla="*/ 0 h 78"/>
                            <a:gd name="T36" fmla="*/ 0 w 25"/>
                            <a:gd name="T37" fmla="*/ 0 h 78"/>
                            <a:gd name="T38" fmla="*/ 0 w 25"/>
                            <a:gd name="T39" fmla="*/ 0 h 78"/>
                            <a:gd name="T40" fmla="*/ 0 w 25"/>
                            <a:gd name="T41" fmla="*/ 0 h 78"/>
                            <a:gd name="T42" fmla="*/ 0 w 25"/>
                            <a:gd name="T43" fmla="*/ 0 h 78"/>
                            <a:gd name="T44" fmla="*/ 0 w 25"/>
                            <a:gd name="T45" fmla="*/ 0 h 78"/>
                            <a:gd name="T46" fmla="*/ 0 w 25"/>
                            <a:gd name="T47" fmla="*/ 0 h 78"/>
                            <a:gd name="T48" fmla="*/ 0 w 25"/>
                            <a:gd name="T49" fmla="*/ 0 h 78"/>
                            <a:gd name="T50" fmla="*/ 0 w 25"/>
                            <a:gd name="T51" fmla="*/ 0 h 78"/>
                            <a:gd name="T52" fmla="*/ 0 w 25"/>
                            <a:gd name="T53" fmla="*/ 0 h 78"/>
                            <a:gd name="T54" fmla="*/ 0 w 25"/>
                            <a:gd name="T55" fmla="*/ 0 h 78"/>
                            <a:gd name="T56" fmla="*/ 0 w 25"/>
                            <a:gd name="T57" fmla="*/ 0 h 78"/>
                            <a:gd name="T58" fmla="*/ 0 w 25"/>
                            <a:gd name="T59" fmla="*/ 0 h 78"/>
                            <a:gd name="T60" fmla="*/ 0 w 25"/>
                            <a:gd name="T61" fmla="*/ 0 h 78"/>
                            <a:gd name="T62" fmla="*/ 0 w 25"/>
                            <a:gd name="T63" fmla="*/ 0 h 78"/>
                            <a:gd name="T64" fmla="*/ 0 w 25"/>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78"/>
                            <a:gd name="T101" fmla="*/ 25 w 25"/>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78">
                              <a:moveTo>
                                <a:pt x="0" y="67"/>
                              </a:moveTo>
                              <a:lnTo>
                                <a:pt x="0" y="70"/>
                              </a:lnTo>
                              <a:lnTo>
                                <a:pt x="0" y="72"/>
                              </a:lnTo>
                              <a:lnTo>
                                <a:pt x="3" y="72"/>
                              </a:lnTo>
                              <a:lnTo>
                                <a:pt x="3" y="76"/>
                              </a:lnTo>
                              <a:lnTo>
                                <a:pt x="6" y="76"/>
                              </a:lnTo>
                              <a:lnTo>
                                <a:pt x="6" y="78"/>
                              </a:lnTo>
                              <a:lnTo>
                                <a:pt x="10" y="78"/>
                              </a:lnTo>
                              <a:lnTo>
                                <a:pt x="12" y="78"/>
                              </a:lnTo>
                              <a:lnTo>
                                <a:pt x="16" y="78"/>
                              </a:lnTo>
                              <a:lnTo>
                                <a:pt x="19" y="78"/>
                              </a:lnTo>
                              <a:lnTo>
                                <a:pt x="19" y="76"/>
                              </a:lnTo>
                              <a:lnTo>
                                <a:pt x="23" y="76"/>
                              </a:lnTo>
                              <a:lnTo>
                                <a:pt x="23" y="72"/>
                              </a:lnTo>
                              <a:lnTo>
                                <a:pt x="25" y="72"/>
                              </a:lnTo>
                              <a:lnTo>
                                <a:pt x="25" y="70"/>
                              </a:lnTo>
                              <a:lnTo>
                                <a:pt x="25" y="17"/>
                              </a:lnTo>
                              <a:lnTo>
                                <a:pt x="25" y="8"/>
                              </a:lnTo>
                              <a:lnTo>
                                <a:pt x="23" y="6"/>
                              </a:lnTo>
                              <a:lnTo>
                                <a:pt x="23" y="2"/>
                              </a:lnTo>
                              <a:lnTo>
                                <a:pt x="19" y="2"/>
                              </a:lnTo>
                              <a:lnTo>
                                <a:pt x="19" y="0"/>
                              </a:lnTo>
                              <a:lnTo>
                                <a:pt x="16" y="0"/>
                              </a:lnTo>
                              <a:lnTo>
                                <a:pt x="12" y="0"/>
                              </a:lnTo>
                              <a:lnTo>
                                <a:pt x="10" y="0"/>
                              </a:lnTo>
                              <a:lnTo>
                                <a:pt x="6" y="0"/>
                              </a:lnTo>
                              <a:lnTo>
                                <a:pt x="6" y="2"/>
                              </a:lnTo>
                              <a:lnTo>
                                <a:pt x="3" y="2"/>
                              </a:lnTo>
                              <a:lnTo>
                                <a:pt x="3" y="6"/>
                              </a:lnTo>
                              <a:lnTo>
                                <a:pt x="0" y="8"/>
                              </a:lnTo>
                              <a:lnTo>
                                <a:pt x="0" y="14"/>
                              </a:lnTo>
                              <a:lnTo>
                                <a:pt x="0" y="67"/>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229" name="Line 510"/>
                        <p:cNvSpPr>
                          <a:spLocks noChangeShapeType="1"/>
                        </p:cNvSpPr>
                        <p:nvPr/>
                      </p:nvSpPr>
                      <p:spPr bwMode="auto">
                        <a:xfrm>
                          <a:off x="3461" y="1263"/>
                          <a:ext cx="1" cy="1"/>
                        </a:xfrm>
                        <a:prstGeom prst="line">
                          <a:avLst/>
                        </a:prstGeom>
                        <a:noFill/>
                        <a:ln w="28575">
                          <a:solidFill>
                            <a:schemeClr val="tx1"/>
                          </a:solidFill>
                          <a:round/>
                          <a:headEnd/>
                          <a:tailEnd/>
                        </a:ln>
                      </p:spPr>
                      <p:txBody>
                        <a:bodyPr/>
                        <a:lstStyle/>
                        <a:p>
                          <a:endParaRPr lang="fr-CA"/>
                        </a:p>
                      </p:txBody>
                    </p:sp>
                    <p:sp>
                      <p:nvSpPr>
                        <p:cNvPr id="122230" name="Freeform 511"/>
                        <p:cNvSpPr>
                          <a:spLocks/>
                        </p:cNvSpPr>
                        <p:nvPr/>
                      </p:nvSpPr>
                      <p:spPr bwMode="auto">
                        <a:xfrm>
                          <a:off x="3458" y="1263"/>
                          <a:ext cx="21" cy="5"/>
                        </a:xfrm>
                        <a:custGeom>
                          <a:avLst/>
                          <a:gdLst>
                            <a:gd name="T0" fmla="*/ 0 w 83"/>
                            <a:gd name="T1" fmla="*/ 0 h 23"/>
                            <a:gd name="T2" fmla="*/ 0 w 83"/>
                            <a:gd name="T3" fmla="*/ 0 h 23"/>
                            <a:gd name="T4" fmla="*/ 0 w 83"/>
                            <a:gd name="T5" fmla="*/ 0 h 23"/>
                            <a:gd name="T6" fmla="*/ 0 w 83"/>
                            <a:gd name="T7" fmla="*/ 0 h 23"/>
                            <a:gd name="T8" fmla="*/ 0 w 83"/>
                            <a:gd name="T9" fmla="*/ 0 h 23"/>
                            <a:gd name="T10" fmla="*/ 0 w 83"/>
                            <a:gd name="T11" fmla="*/ 0 h 23"/>
                            <a:gd name="T12" fmla="*/ 0 w 83"/>
                            <a:gd name="T13" fmla="*/ 0 h 23"/>
                            <a:gd name="T14" fmla="*/ 0 w 83"/>
                            <a:gd name="T15" fmla="*/ 0 h 23"/>
                            <a:gd name="T16" fmla="*/ 0 w 83"/>
                            <a:gd name="T17" fmla="*/ 0 h 23"/>
                            <a:gd name="T18" fmla="*/ 0 w 83"/>
                            <a:gd name="T19" fmla="*/ 0 h 23"/>
                            <a:gd name="T20" fmla="*/ 0 w 83"/>
                            <a:gd name="T21" fmla="*/ 0 h 23"/>
                            <a:gd name="T22" fmla="*/ 0 w 83"/>
                            <a:gd name="T23" fmla="*/ 0 h 23"/>
                            <a:gd name="T24" fmla="*/ 0 w 83"/>
                            <a:gd name="T25" fmla="*/ 0 h 23"/>
                            <a:gd name="T26" fmla="*/ 0 w 83"/>
                            <a:gd name="T27" fmla="*/ 0 h 23"/>
                            <a:gd name="T28" fmla="*/ 0 w 83"/>
                            <a:gd name="T29" fmla="*/ 0 h 23"/>
                            <a:gd name="T30" fmla="*/ 0 w 83"/>
                            <a:gd name="T31" fmla="*/ 0 h 23"/>
                            <a:gd name="T32" fmla="*/ 0 w 83"/>
                            <a:gd name="T33" fmla="*/ 0 h 23"/>
                            <a:gd name="T34" fmla="*/ 0 w 83"/>
                            <a:gd name="T35" fmla="*/ 0 h 23"/>
                            <a:gd name="T36" fmla="*/ 0 w 83"/>
                            <a:gd name="T37" fmla="*/ 0 h 23"/>
                            <a:gd name="T38" fmla="*/ 0 w 83"/>
                            <a:gd name="T39" fmla="*/ 0 h 23"/>
                            <a:gd name="T40" fmla="*/ 0 w 83"/>
                            <a:gd name="T41" fmla="*/ 0 h 23"/>
                            <a:gd name="T42" fmla="*/ 0 w 83"/>
                            <a:gd name="T43" fmla="*/ 0 h 23"/>
                            <a:gd name="T44" fmla="*/ 0 w 83"/>
                            <a:gd name="T45" fmla="*/ 0 h 23"/>
                            <a:gd name="T46" fmla="*/ 0 w 83"/>
                            <a:gd name="T47" fmla="*/ 0 h 23"/>
                            <a:gd name="T48" fmla="*/ 0 w 83"/>
                            <a:gd name="T49" fmla="*/ 0 h 23"/>
                            <a:gd name="T50" fmla="*/ 0 w 83"/>
                            <a:gd name="T51" fmla="*/ 0 h 23"/>
                            <a:gd name="T52" fmla="*/ 0 w 83"/>
                            <a:gd name="T53" fmla="*/ 0 h 23"/>
                            <a:gd name="T54" fmla="*/ 0 w 83"/>
                            <a:gd name="T55" fmla="*/ 0 h 23"/>
                            <a:gd name="T56" fmla="*/ 0 w 83"/>
                            <a:gd name="T57" fmla="*/ 0 h 23"/>
                            <a:gd name="T58" fmla="*/ 0 w 83"/>
                            <a:gd name="T59" fmla="*/ 0 h 23"/>
                            <a:gd name="T60" fmla="*/ 0 w 83"/>
                            <a:gd name="T61" fmla="*/ 0 h 23"/>
                            <a:gd name="T62" fmla="*/ 0 w 83"/>
                            <a:gd name="T63" fmla="*/ 0 h 23"/>
                            <a:gd name="T64" fmla="*/ 0 w 83"/>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3"/>
                            <a:gd name="T100" fmla="*/ 0 h 23"/>
                            <a:gd name="T101" fmla="*/ 83 w 83"/>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3" h="23">
                              <a:moveTo>
                                <a:pt x="12" y="0"/>
                              </a:moveTo>
                              <a:lnTo>
                                <a:pt x="10" y="0"/>
                              </a:lnTo>
                              <a:lnTo>
                                <a:pt x="6" y="0"/>
                              </a:lnTo>
                              <a:lnTo>
                                <a:pt x="6" y="2"/>
                              </a:lnTo>
                              <a:lnTo>
                                <a:pt x="3" y="2"/>
                              </a:lnTo>
                              <a:lnTo>
                                <a:pt x="3" y="6"/>
                              </a:lnTo>
                              <a:lnTo>
                                <a:pt x="0" y="8"/>
                              </a:lnTo>
                              <a:lnTo>
                                <a:pt x="0" y="11"/>
                              </a:lnTo>
                              <a:lnTo>
                                <a:pt x="0" y="14"/>
                              </a:lnTo>
                              <a:lnTo>
                                <a:pt x="0" y="17"/>
                              </a:lnTo>
                              <a:lnTo>
                                <a:pt x="3" y="17"/>
                              </a:lnTo>
                              <a:lnTo>
                                <a:pt x="3" y="19"/>
                              </a:lnTo>
                              <a:lnTo>
                                <a:pt x="6" y="19"/>
                              </a:lnTo>
                              <a:lnTo>
                                <a:pt x="6" y="23"/>
                              </a:lnTo>
                              <a:lnTo>
                                <a:pt x="10" y="23"/>
                              </a:lnTo>
                              <a:lnTo>
                                <a:pt x="67" y="23"/>
                              </a:lnTo>
                              <a:lnTo>
                                <a:pt x="73" y="23"/>
                              </a:lnTo>
                              <a:lnTo>
                                <a:pt x="77" y="23"/>
                              </a:lnTo>
                              <a:lnTo>
                                <a:pt x="77" y="19"/>
                              </a:lnTo>
                              <a:lnTo>
                                <a:pt x="80" y="19"/>
                              </a:lnTo>
                              <a:lnTo>
                                <a:pt x="80" y="17"/>
                              </a:lnTo>
                              <a:lnTo>
                                <a:pt x="83" y="17"/>
                              </a:lnTo>
                              <a:lnTo>
                                <a:pt x="83" y="14"/>
                              </a:lnTo>
                              <a:lnTo>
                                <a:pt x="83" y="11"/>
                              </a:lnTo>
                              <a:lnTo>
                                <a:pt x="83" y="8"/>
                              </a:lnTo>
                              <a:lnTo>
                                <a:pt x="80" y="6"/>
                              </a:lnTo>
                              <a:lnTo>
                                <a:pt x="80" y="2"/>
                              </a:lnTo>
                              <a:lnTo>
                                <a:pt x="77" y="2"/>
                              </a:lnTo>
                              <a:lnTo>
                                <a:pt x="77" y="0"/>
                              </a:lnTo>
                              <a:lnTo>
                                <a:pt x="70"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231" name="Line 512"/>
                        <p:cNvSpPr>
                          <a:spLocks noChangeShapeType="1"/>
                        </p:cNvSpPr>
                        <p:nvPr/>
                      </p:nvSpPr>
                      <p:spPr bwMode="auto">
                        <a:xfrm>
                          <a:off x="3472" y="1265"/>
                          <a:ext cx="1" cy="1"/>
                        </a:xfrm>
                        <a:prstGeom prst="line">
                          <a:avLst/>
                        </a:prstGeom>
                        <a:noFill/>
                        <a:ln w="28575">
                          <a:solidFill>
                            <a:schemeClr val="tx1"/>
                          </a:solidFill>
                          <a:round/>
                          <a:headEnd/>
                          <a:tailEnd/>
                        </a:ln>
                      </p:spPr>
                      <p:txBody>
                        <a:bodyPr/>
                        <a:lstStyle/>
                        <a:p>
                          <a:endParaRPr lang="fr-CA"/>
                        </a:p>
                      </p:txBody>
                    </p:sp>
                    <p:sp>
                      <p:nvSpPr>
                        <p:cNvPr id="122232" name="Freeform 513"/>
                        <p:cNvSpPr>
                          <a:spLocks/>
                        </p:cNvSpPr>
                        <p:nvPr/>
                      </p:nvSpPr>
                      <p:spPr bwMode="auto">
                        <a:xfrm>
                          <a:off x="3472" y="1259"/>
                          <a:ext cx="7" cy="9"/>
                        </a:xfrm>
                        <a:custGeom>
                          <a:avLst/>
                          <a:gdLst>
                            <a:gd name="T0" fmla="*/ 0 w 25"/>
                            <a:gd name="T1" fmla="*/ 0 h 43"/>
                            <a:gd name="T2" fmla="*/ 0 w 25"/>
                            <a:gd name="T3" fmla="*/ 0 h 43"/>
                            <a:gd name="T4" fmla="*/ 0 w 25"/>
                            <a:gd name="T5" fmla="*/ 0 h 43"/>
                            <a:gd name="T6" fmla="*/ 0 w 25"/>
                            <a:gd name="T7" fmla="*/ 0 h 43"/>
                            <a:gd name="T8" fmla="*/ 0 w 25"/>
                            <a:gd name="T9" fmla="*/ 0 h 43"/>
                            <a:gd name="T10" fmla="*/ 0 w 25"/>
                            <a:gd name="T11" fmla="*/ 0 h 43"/>
                            <a:gd name="T12" fmla="*/ 0 w 25"/>
                            <a:gd name="T13" fmla="*/ 0 h 43"/>
                            <a:gd name="T14" fmla="*/ 0 w 25"/>
                            <a:gd name="T15" fmla="*/ 0 h 43"/>
                            <a:gd name="T16" fmla="*/ 0 w 25"/>
                            <a:gd name="T17" fmla="*/ 0 h 43"/>
                            <a:gd name="T18" fmla="*/ 0 w 25"/>
                            <a:gd name="T19" fmla="*/ 0 h 43"/>
                            <a:gd name="T20" fmla="*/ 0 w 25"/>
                            <a:gd name="T21" fmla="*/ 0 h 43"/>
                            <a:gd name="T22" fmla="*/ 0 w 25"/>
                            <a:gd name="T23" fmla="*/ 0 h 43"/>
                            <a:gd name="T24" fmla="*/ 0 w 25"/>
                            <a:gd name="T25" fmla="*/ 0 h 43"/>
                            <a:gd name="T26" fmla="*/ 0 w 25"/>
                            <a:gd name="T27" fmla="*/ 0 h 43"/>
                            <a:gd name="T28" fmla="*/ 0 w 25"/>
                            <a:gd name="T29" fmla="*/ 0 h 43"/>
                            <a:gd name="T30" fmla="*/ 0 w 25"/>
                            <a:gd name="T31" fmla="*/ 0 h 43"/>
                            <a:gd name="T32" fmla="*/ 0 w 25"/>
                            <a:gd name="T33" fmla="*/ 0 h 43"/>
                            <a:gd name="T34" fmla="*/ 0 w 25"/>
                            <a:gd name="T35" fmla="*/ 0 h 43"/>
                            <a:gd name="T36" fmla="*/ 0 w 25"/>
                            <a:gd name="T37" fmla="*/ 0 h 43"/>
                            <a:gd name="T38" fmla="*/ 0 w 25"/>
                            <a:gd name="T39" fmla="*/ 0 h 43"/>
                            <a:gd name="T40" fmla="*/ 0 w 25"/>
                            <a:gd name="T41" fmla="*/ 0 h 43"/>
                            <a:gd name="T42" fmla="*/ 0 w 25"/>
                            <a:gd name="T43" fmla="*/ 0 h 43"/>
                            <a:gd name="T44" fmla="*/ 0 w 25"/>
                            <a:gd name="T45" fmla="*/ 0 h 43"/>
                            <a:gd name="T46" fmla="*/ 0 w 25"/>
                            <a:gd name="T47" fmla="*/ 0 h 43"/>
                            <a:gd name="T48" fmla="*/ 0 w 25"/>
                            <a:gd name="T49" fmla="*/ 0 h 43"/>
                            <a:gd name="T50" fmla="*/ 0 w 25"/>
                            <a:gd name="T51" fmla="*/ 0 h 43"/>
                            <a:gd name="T52" fmla="*/ 0 w 25"/>
                            <a:gd name="T53" fmla="*/ 0 h 43"/>
                            <a:gd name="T54" fmla="*/ 0 w 25"/>
                            <a:gd name="T55" fmla="*/ 0 h 43"/>
                            <a:gd name="T56" fmla="*/ 0 w 25"/>
                            <a:gd name="T57" fmla="*/ 0 h 43"/>
                            <a:gd name="T58" fmla="*/ 0 w 25"/>
                            <a:gd name="T59" fmla="*/ 0 h 43"/>
                            <a:gd name="T60" fmla="*/ 0 w 25"/>
                            <a:gd name="T61" fmla="*/ 0 h 43"/>
                            <a:gd name="T62" fmla="*/ 0 w 25"/>
                            <a:gd name="T63" fmla="*/ 0 h 43"/>
                            <a:gd name="T64" fmla="*/ 0 w 25"/>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43"/>
                            <a:gd name="T101" fmla="*/ 25 w 25"/>
                            <a:gd name="T102" fmla="*/ 43 h 4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43">
                              <a:moveTo>
                                <a:pt x="0" y="31"/>
                              </a:moveTo>
                              <a:lnTo>
                                <a:pt x="0" y="34"/>
                              </a:lnTo>
                              <a:lnTo>
                                <a:pt x="0" y="37"/>
                              </a:lnTo>
                              <a:lnTo>
                                <a:pt x="2" y="37"/>
                              </a:lnTo>
                              <a:lnTo>
                                <a:pt x="2" y="39"/>
                              </a:lnTo>
                              <a:lnTo>
                                <a:pt x="6" y="39"/>
                              </a:lnTo>
                              <a:lnTo>
                                <a:pt x="9" y="43"/>
                              </a:lnTo>
                              <a:lnTo>
                                <a:pt x="12" y="43"/>
                              </a:lnTo>
                              <a:lnTo>
                                <a:pt x="15" y="43"/>
                              </a:lnTo>
                              <a:lnTo>
                                <a:pt x="19" y="43"/>
                              </a:lnTo>
                              <a:lnTo>
                                <a:pt x="19" y="39"/>
                              </a:lnTo>
                              <a:lnTo>
                                <a:pt x="22" y="39"/>
                              </a:lnTo>
                              <a:lnTo>
                                <a:pt x="22" y="37"/>
                              </a:lnTo>
                              <a:lnTo>
                                <a:pt x="25" y="37"/>
                              </a:lnTo>
                              <a:lnTo>
                                <a:pt x="25" y="34"/>
                              </a:lnTo>
                              <a:lnTo>
                                <a:pt x="25" y="17"/>
                              </a:lnTo>
                              <a:lnTo>
                                <a:pt x="25" y="11"/>
                              </a:lnTo>
                              <a:lnTo>
                                <a:pt x="25" y="9"/>
                              </a:lnTo>
                              <a:lnTo>
                                <a:pt x="22" y="5"/>
                              </a:lnTo>
                              <a:lnTo>
                                <a:pt x="19" y="3"/>
                              </a:lnTo>
                              <a:lnTo>
                                <a:pt x="15" y="3"/>
                              </a:lnTo>
                              <a:lnTo>
                                <a:pt x="12" y="0"/>
                              </a:lnTo>
                              <a:lnTo>
                                <a:pt x="9" y="3"/>
                              </a:lnTo>
                              <a:lnTo>
                                <a:pt x="6" y="3"/>
                              </a:lnTo>
                              <a:lnTo>
                                <a:pt x="2" y="5"/>
                              </a:lnTo>
                              <a:lnTo>
                                <a:pt x="0" y="9"/>
                              </a:lnTo>
                              <a:lnTo>
                                <a:pt x="0" y="14"/>
                              </a:lnTo>
                              <a:lnTo>
                                <a:pt x="0" y="31"/>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233" name="Line 514"/>
                        <p:cNvSpPr>
                          <a:spLocks noChangeShapeType="1"/>
                        </p:cNvSpPr>
                        <p:nvPr/>
                      </p:nvSpPr>
                      <p:spPr bwMode="auto">
                        <a:xfrm>
                          <a:off x="3475" y="1259"/>
                          <a:ext cx="1" cy="1"/>
                        </a:xfrm>
                        <a:prstGeom prst="line">
                          <a:avLst/>
                        </a:prstGeom>
                        <a:noFill/>
                        <a:ln w="28575">
                          <a:solidFill>
                            <a:schemeClr val="tx1"/>
                          </a:solidFill>
                          <a:round/>
                          <a:headEnd/>
                          <a:tailEnd/>
                        </a:ln>
                      </p:spPr>
                      <p:txBody>
                        <a:bodyPr/>
                        <a:lstStyle/>
                        <a:p>
                          <a:endParaRPr lang="fr-CA"/>
                        </a:p>
                      </p:txBody>
                    </p:sp>
                    <p:sp>
                      <p:nvSpPr>
                        <p:cNvPr id="122234" name="Freeform 515"/>
                        <p:cNvSpPr>
                          <a:spLocks/>
                        </p:cNvSpPr>
                        <p:nvPr/>
                      </p:nvSpPr>
                      <p:spPr bwMode="auto">
                        <a:xfrm>
                          <a:off x="3472" y="1259"/>
                          <a:ext cx="10" cy="4"/>
                        </a:xfrm>
                        <a:custGeom>
                          <a:avLst/>
                          <a:gdLst>
                            <a:gd name="T0" fmla="*/ 0 w 41"/>
                            <a:gd name="T1" fmla="*/ 0 h 22"/>
                            <a:gd name="T2" fmla="*/ 0 w 41"/>
                            <a:gd name="T3" fmla="*/ 0 h 22"/>
                            <a:gd name="T4" fmla="*/ 0 w 41"/>
                            <a:gd name="T5" fmla="*/ 0 h 22"/>
                            <a:gd name="T6" fmla="*/ 0 w 41"/>
                            <a:gd name="T7" fmla="*/ 0 h 22"/>
                            <a:gd name="T8" fmla="*/ 0 w 41"/>
                            <a:gd name="T9" fmla="*/ 0 h 22"/>
                            <a:gd name="T10" fmla="*/ 0 w 41"/>
                            <a:gd name="T11" fmla="*/ 0 h 22"/>
                            <a:gd name="T12" fmla="*/ 0 w 41"/>
                            <a:gd name="T13" fmla="*/ 0 h 22"/>
                            <a:gd name="T14" fmla="*/ 0 w 41"/>
                            <a:gd name="T15" fmla="*/ 0 h 22"/>
                            <a:gd name="T16" fmla="*/ 0 w 41"/>
                            <a:gd name="T17" fmla="*/ 0 h 22"/>
                            <a:gd name="T18" fmla="*/ 0 w 41"/>
                            <a:gd name="T19" fmla="*/ 0 h 22"/>
                            <a:gd name="T20" fmla="*/ 0 w 41"/>
                            <a:gd name="T21" fmla="*/ 0 h 22"/>
                            <a:gd name="T22" fmla="*/ 0 w 41"/>
                            <a:gd name="T23" fmla="*/ 0 h 22"/>
                            <a:gd name="T24" fmla="*/ 0 w 41"/>
                            <a:gd name="T25" fmla="*/ 0 h 22"/>
                            <a:gd name="T26" fmla="*/ 0 w 41"/>
                            <a:gd name="T27" fmla="*/ 0 h 22"/>
                            <a:gd name="T28" fmla="*/ 0 w 41"/>
                            <a:gd name="T29" fmla="*/ 0 h 22"/>
                            <a:gd name="T30" fmla="*/ 0 w 41"/>
                            <a:gd name="T31" fmla="*/ 0 h 22"/>
                            <a:gd name="T32" fmla="*/ 0 w 41"/>
                            <a:gd name="T33" fmla="*/ 0 h 22"/>
                            <a:gd name="T34" fmla="*/ 0 w 41"/>
                            <a:gd name="T35" fmla="*/ 0 h 22"/>
                            <a:gd name="T36" fmla="*/ 0 w 41"/>
                            <a:gd name="T37" fmla="*/ 0 h 22"/>
                            <a:gd name="T38" fmla="*/ 0 w 41"/>
                            <a:gd name="T39" fmla="*/ 0 h 22"/>
                            <a:gd name="T40" fmla="*/ 0 w 41"/>
                            <a:gd name="T41" fmla="*/ 0 h 22"/>
                            <a:gd name="T42" fmla="*/ 0 w 41"/>
                            <a:gd name="T43" fmla="*/ 0 h 22"/>
                            <a:gd name="T44" fmla="*/ 0 w 41"/>
                            <a:gd name="T45" fmla="*/ 0 h 22"/>
                            <a:gd name="T46" fmla="*/ 0 w 41"/>
                            <a:gd name="T47" fmla="*/ 0 h 22"/>
                            <a:gd name="T48" fmla="*/ 0 w 41"/>
                            <a:gd name="T49" fmla="*/ 0 h 22"/>
                            <a:gd name="T50" fmla="*/ 0 w 41"/>
                            <a:gd name="T51" fmla="*/ 0 h 22"/>
                            <a:gd name="T52" fmla="*/ 0 w 41"/>
                            <a:gd name="T53" fmla="*/ 0 h 22"/>
                            <a:gd name="T54" fmla="*/ 0 w 41"/>
                            <a:gd name="T55" fmla="*/ 0 h 22"/>
                            <a:gd name="T56" fmla="*/ 0 w 41"/>
                            <a:gd name="T57" fmla="*/ 0 h 22"/>
                            <a:gd name="T58" fmla="*/ 0 w 41"/>
                            <a:gd name="T59" fmla="*/ 0 h 22"/>
                            <a:gd name="T60" fmla="*/ 0 w 41"/>
                            <a:gd name="T61" fmla="*/ 0 h 22"/>
                            <a:gd name="T62" fmla="*/ 0 w 41"/>
                            <a:gd name="T63" fmla="*/ 0 h 22"/>
                            <a:gd name="T64" fmla="*/ 0 w 41"/>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2"/>
                            <a:gd name="T101" fmla="*/ 41 w 41"/>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2">
                              <a:moveTo>
                                <a:pt x="12" y="0"/>
                              </a:moveTo>
                              <a:lnTo>
                                <a:pt x="9" y="3"/>
                              </a:lnTo>
                              <a:lnTo>
                                <a:pt x="6" y="3"/>
                              </a:lnTo>
                              <a:lnTo>
                                <a:pt x="2" y="5"/>
                              </a:lnTo>
                              <a:lnTo>
                                <a:pt x="0" y="9"/>
                              </a:lnTo>
                              <a:lnTo>
                                <a:pt x="0" y="11"/>
                              </a:lnTo>
                              <a:lnTo>
                                <a:pt x="0" y="14"/>
                              </a:lnTo>
                              <a:lnTo>
                                <a:pt x="0" y="17"/>
                              </a:lnTo>
                              <a:lnTo>
                                <a:pt x="2" y="20"/>
                              </a:lnTo>
                              <a:lnTo>
                                <a:pt x="6" y="22"/>
                              </a:lnTo>
                              <a:lnTo>
                                <a:pt x="9" y="22"/>
                              </a:lnTo>
                              <a:lnTo>
                                <a:pt x="22" y="22"/>
                              </a:lnTo>
                              <a:lnTo>
                                <a:pt x="28" y="22"/>
                              </a:lnTo>
                              <a:lnTo>
                                <a:pt x="32" y="22"/>
                              </a:lnTo>
                              <a:lnTo>
                                <a:pt x="34" y="22"/>
                              </a:lnTo>
                              <a:lnTo>
                                <a:pt x="34" y="20"/>
                              </a:lnTo>
                              <a:lnTo>
                                <a:pt x="38" y="20"/>
                              </a:lnTo>
                              <a:lnTo>
                                <a:pt x="38" y="17"/>
                              </a:lnTo>
                              <a:lnTo>
                                <a:pt x="41" y="14"/>
                              </a:lnTo>
                              <a:lnTo>
                                <a:pt x="41" y="11"/>
                              </a:lnTo>
                              <a:lnTo>
                                <a:pt x="38" y="9"/>
                              </a:lnTo>
                              <a:lnTo>
                                <a:pt x="38" y="5"/>
                              </a:lnTo>
                              <a:lnTo>
                                <a:pt x="34" y="5"/>
                              </a:lnTo>
                              <a:lnTo>
                                <a:pt x="34" y="3"/>
                              </a:lnTo>
                              <a:lnTo>
                                <a:pt x="32" y="3"/>
                              </a:lnTo>
                              <a:lnTo>
                                <a:pt x="25"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235" name="Line 516"/>
                        <p:cNvSpPr>
                          <a:spLocks noChangeShapeType="1"/>
                        </p:cNvSpPr>
                        <p:nvPr/>
                      </p:nvSpPr>
                      <p:spPr bwMode="auto">
                        <a:xfrm>
                          <a:off x="3476" y="1261"/>
                          <a:ext cx="1" cy="1"/>
                        </a:xfrm>
                        <a:prstGeom prst="line">
                          <a:avLst/>
                        </a:prstGeom>
                        <a:noFill/>
                        <a:ln w="28575">
                          <a:solidFill>
                            <a:schemeClr val="tx1"/>
                          </a:solidFill>
                          <a:round/>
                          <a:headEnd/>
                          <a:tailEnd/>
                        </a:ln>
                      </p:spPr>
                      <p:txBody>
                        <a:bodyPr/>
                        <a:lstStyle/>
                        <a:p>
                          <a:endParaRPr lang="fr-CA"/>
                        </a:p>
                      </p:txBody>
                    </p:sp>
                    <p:sp>
                      <p:nvSpPr>
                        <p:cNvPr id="122236" name="Freeform 517"/>
                        <p:cNvSpPr>
                          <a:spLocks/>
                        </p:cNvSpPr>
                        <p:nvPr/>
                      </p:nvSpPr>
                      <p:spPr bwMode="auto">
                        <a:xfrm>
                          <a:off x="3476" y="1256"/>
                          <a:ext cx="6" cy="7"/>
                        </a:xfrm>
                        <a:custGeom>
                          <a:avLst/>
                          <a:gdLst>
                            <a:gd name="T0" fmla="*/ 0 w 26"/>
                            <a:gd name="T1" fmla="*/ 0 h 38"/>
                            <a:gd name="T2" fmla="*/ 0 w 26"/>
                            <a:gd name="T3" fmla="*/ 0 h 38"/>
                            <a:gd name="T4" fmla="*/ 0 w 26"/>
                            <a:gd name="T5" fmla="*/ 0 h 38"/>
                            <a:gd name="T6" fmla="*/ 0 w 26"/>
                            <a:gd name="T7" fmla="*/ 0 h 38"/>
                            <a:gd name="T8" fmla="*/ 0 w 26"/>
                            <a:gd name="T9" fmla="*/ 0 h 38"/>
                            <a:gd name="T10" fmla="*/ 0 w 26"/>
                            <a:gd name="T11" fmla="*/ 0 h 38"/>
                            <a:gd name="T12" fmla="*/ 0 w 26"/>
                            <a:gd name="T13" fmla="*/ 0 h 38"/>
                            <a:gd name="T14" fmla="*/ 0 w 26"/>
                            <a:gd name="T15" fmla="*/ 0 h 38"/>
                            <a:gd name="T16" fmla="*/ 0 w 26"/>
                            <a:gd name="T17" fmla="*/ 0 h 38"/>
                            <a:gd name="T18" fmla="*/ 0 w 26"/>
                            <a:gd name="T19" fmla="*/ 0 h 38"/>
                            <a:gd name="T20" fmla="*/ 0 w 26"/>
                            <a:gd name="T21" fmla="*/ 0 h 38"/>
                            <a:gd name="T22" fmla="*/ 0 w 26"/>
                            <a:gd name="T23" fmla="*/ 0 h 38"/>
                            <a:gd name="T24" fmla="*/ 0 w 26"/>
                            <a:gd name="T25" fmla="*/ 0 h 38"/>
                            <a:gd name="T26" fmla="*/ 0 w 26"/>
                            <a:gd name="T27" fmla="*/ 0 h 38"/>
                            <a:gd name="T28" fmla="*/ 0 w 26"/>
                            <a:gd name="T29" fmla="*/ 0 h 38"/>
                            <a:gd name="T30" fmla="*/ 0 w 26"/>
                            <a:gd name="T31" fmla="*/ 0 h 38"/>
                            <a:gd name="T32" fmla="*/ 0 w 26"/>
                            <a:gd name="T33" fmla="*/ 0 h 38"/>
                            <a:gd name="T34" fmla="*/ 0 w 26"/>
                            <a:gd name="T35" fmla="*/ 0 h 38"/>
                            <a:gd name="T36" fmla="*/ 0 w 26"/>
                            <a:gd name="T37" fmla="*/ 0 h 38"/>
                            <a:gd name="T38" fmla="*/ 0 w 26"/>
                            <a:gd name="T39" fmla="*/ 0 h 38"/>
                            <a:gd name="T40" fmla="*/ 0 w 26"/>
                            <a:gd name="T41" fmla="*/ 0 h 38"/>
                            <a:gd name="T42" fmla="*/ 0 w 26"/>
                            <a:gd name="T43" fmla="*/ 0 h 38"/>
                            <a:gd name="T44" fmla="*/ 0 w 26"/>
                            <a:gd name="T45" fmla="*/ 0 h 38"/>
                            <a:gd name="T46" fmla="*/ 0 w 26"/>
                            <a:gd name="T47" fmla="*/ 0 h 38"/>
                            <a:gd name="T48" fmla="*/ 0 w 26"/>
                            <a:gd name="T49" fmla="*/ 0 h 38"/>
                            <a:gd name="T50" fmla="*/ 0 w 26"/>
                            <a:gd name="T51" fmla="*/ 0 h 38"/>
                            <a:gd name="T52" fmla="*/ 0 w 26"/>
                            <a:gd name="T53" fmla="*/ 0 h 38"/>
                            <a:gd name="T54" fmla="*/ 0 w 26"/>
                            <a:gd name="T55" fmla="*/ 0 h 38"/>
                            <a:gd name="T56" fmla="*/ 0 w 26"/>
                            <a:gd name="T57" fmla="*/ 0 h 38"/>
                            <a:gd name="T58" fmla="*/ 0 w 26"/>
                            <a:gd name="T59" fmla="*/ 0 h 38"/>
                            <a:gd name="T60" fmla="*/ 0 w 26"/>
                            <a:gd name="T61" fmla="*/ 0 h 38"/>
                            <a:gd name="T62" fmla="*/ 0 w 26"/>
                            <a:gd name="T63" fmla="*/ 0 h 38"/>
                            <a:gd name="T64" fmla="*/ 0 w 26"/>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38"/>
                            <a:gd name="T101" fmla="*/ 26 w 26"/>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38">
                              <a:moveTo>
                                <a:pt x="0" y="27"/>
                              </a:moveTo>
                              <a:lnTo>
                                <a:pt x="0" y="30"/>
                              </a:lnTo>
                              <a:lnTo>
                                <a:pt x="0" y="33"/>
                              </a:lnTo>
                              <a:lnTo>
                                <a:pt x="0" y="36"/>
                              </a:lnTo>
                              <a:lnTo>
                                <a:pt x="4" y="36"/>
                              </a:lnTo>
                              <a:lnTo>
                                <a:pt x="4" y="38"/>
                              </a:lnTo>
                              <a:lnTo>
                                <a:pt x="7" y="38"/>
                              </a:lnTo>
                              <a:lnTo>
                                <a:pt x="10" y="38"/>
                              </a:lnTo>
                              <a:lnTo>
                                <a:pt x="13" y="38"/>
                              </a:lnTo>
                              <a:lnTo>
                                <a:pt x="17" y="38"/>
                              </a:lnTo>
                              <a:lnTo>
                                <a:pt x="19" y="38"/>
                              </a:lnTo>
                              <a:lnTo>
                                <a:pt x="19" y="36"/>
                              </a:lnTo>
                              <a:lnTo>
                                <a:pt x="23" y="36"/>
                              </a:lnTo>
                              <a:lnTo>
                                <a:pt x="23" y="33"/>
                              </a:lnTo>
                              <a:lnTo>
                                <a:pt x="26" y="30"/>
                              </a:lnTo>
                              <a:lnTo>
                                <a:pt x="26" y="14"/>
                              </a:lnTo>
                              <a:lnTo>
                                <a:pt x="26" y="8"/>
                              </a:lnTo>
                              <a:lnTo>
                                <a:pt x="23" y="6"/>
                              </a:lnTo>
                              <a:lnTo>
                                <a:pt x="19" y="2"/>
                              </a:lnTo>
                              <a:lnTo>
                                <a:pt x="19" y="0"/>
                              </a:lnTo>
                              <a:lnTo>
                                <a:pt x="17" y="0"/>
                              </a:lnTo>
                              <a:lnTo>
                                <a:pt x="13" y="0"/>
                              </a:lnTo>
                              <a:lnTo>
                                <a:pt x="10" y="0"/>
                              </a:lnTo>
                              <a:lnTo>
                                <a:pt x="7" y="0"/>
                              </a:lnTo>
                              <a:lnTo>
                                <a:pt x="4" y="0"/>
                              </a:lnTo>
                              <a:lnTo>
                                <a:pt x="4" y="2"/>
                              </a:lnTo>
                              <a:lnTo>
                                <a:pt x="0" y="6"/>
                              </a:lnTo>
                              <a:lnTo>
                                <a:pt x="0" y="10"/>
                              </a:lnTo>
                              <a:lnTo>
                                <a:pt x="0" y="27"/>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237" name="Line 518"/>
                        <p:cNvSpPr>
                          <a:spLocks noChangeShapeType="1"/>
                        </p:cNvSpPr>
                        <p:nvPr/>
                      </p:nvSpPr>
                      <p:spPr bwMode="auto">
                        <a:xfrm>
                          <a:off x="3479" y="1256"/>
                          <a:ext cx="1" cy="1"/>
                        </a:xfrm>
                        <a:prstGeom prst="line">
                          <a:avLst/>
                        </a:prstGeom>
                        <a:noFill/>
                        <a:ln w="28575">
                          <a:solidFill>
                            <a:schemeClr val="tx1"/>
                          </a:solidFill>
                          <a:round/>
                          <a:headEnd/>
                          <a:tailEnd/>
                        </a:ln>
                      </p:spPr>
                      <p:txBody>
                        <a:bodyPr/>
                        <a:lstStyle/>
                        <a:p>
                          <a:endParaRPr lang="fr-CA"/>
                        </a:p>
                      </p:txBody>
                    </p:sp>
                    <p:sp>
                      <p:nvSpPr>
                        <p:cNvPr id="122238" name="Freeform 519"/>
                        <p:cNvSpPr>
                          <a:spLocks/>
                        </p:cNvSpPr>
                        <p:nvPr/>
                      </p:nvSpPr>
                      <p:spPr bwMode="auto">
                        <a:xfrm>
                          <a:off x="3476" y="1256"/>
                          <a:ext cx="10" cy="4"/>
                        </a:xfrm>
                        <a:custGeom>
                          <a:avLst/>
                          <a:gdLst>
                            <a:gd name="T0" fmla="*/ 0 w 39"/>
                            <a:gd name="T1" fmla="*/ 0 h 21"/>
                            <a:gd name="T2" fmla="*/ 0 w 39"/>
                            <a:gd name="T3" fmla="*/ 0 h 21"/>
                            <a:gd name="T4" fmla="*/ 0 w 39"/>
                            <a:gd name="T5" fmla="*/ 0 h 21"/>
                            <a:gd name="T6" fmla="*/ 0 w 39"/>
                            <a:gd name="T7" fmla="*/ 0 h 21"/>
                            <a:gd name="T8" fmla="*/ 0 w 39"/>
                            <a:gd name="T9" fmla="*/ 0 h 21"/>
                            <a:gd name="T10" fmla="*/ 0 w 39"/>
                            <a:gd name="T11" fmla="*/ 0 h 21"/>
                            <a:gd name="T12" fmla="*/ 0 w 39"/>
                            <a:gd name="T13" fmla="*/ 0 h 21"/>
                            <a:gd name="T14" fmla="*/ 0 w 39"/>
                            <a:gd name="T15" fmla="*/ 0 h 21"/>
                            <a:gd name="T16" fmla="*/ 0 w 39"/>
                            <a:gd name="T17" fmla="*/ 0 h 21"/>
                            <a:gd name="T18" fmla="*/ 0 w 39"/>
                            <a:gd name="T19" fmla="*/ 0 h 21"/>
                            <a:gd name="T20" fmla="*/ 0 w 39"/>
                            <a:gd name="T21" fmla="*/ 0 h 21"/>
                            <a:gd name="T22" fmla="*/ 0 w 39"/>
                            <a:gd name="T23" fmla="*/ 0 h 21"/>
                            <a:gd name="T24" fmla="*/ 0 w 39"/>
                            <a:gd name="T25" fmla="*/ 0 h 21"/>
                            <a:gd name="T26" fmla="*/ 0 w 39"/>
                            <a:gd name="T27" fmla="*/ 0 h 21"/>
                            <a:gd name="T28" fmla="*/ 0 w 39"/>
                            <a:gd name="T29" fmla="*/ 0 h 21"/>
                            <a:gd name="T30" fmla="*/ 0 w 39"/>
                            <a:gd name="T31" fmla="*/ 0 h 21"/>
                            <a:gd name="T32" fmla="*/ 0 w 39"/>
                            <a:gd name="T33" fmla="*/ 0 h 21"/>
                            <a:gd name="T34" fmla="*/ 0 w 39"/>
                            <a:gd name="T35" fmla="*/ 0 h 21"/>
                            <a:gd name="T36" fmla="*/ 0 w 39"/>
                            <a:gd name="T37" fmla="*/ 0 h 21"/>
                            <a:gd name="T38" fmla="*/ 0 w 39"/>
                            <a:gd name="T39" fmla="*/ 0 h 21"/>
                            <a:gd name="T40" fmla="*/ 0 w 39"/>
                            <a:gd name="T41" fmla="*/ 0 h 21"/>
                            <a:gd name="T42" fmla="*/ 0 w 39"/>
                            <a:gd name="T43" fmla="*/ 0 h 21"/>
                            <a:gd name="T44" fmla="*/ 0 w 39"/>
                            <a:gd name="T45" fmla="*/ 0 h 21"/>
                            <a:gd name="T46" fmla="*/ 0 w 39"/>
                            <a:gd name="T47" fmla="*/ 0 h 21"/>
                            <a:gd name="T48" fmla="*/ 0 w 39"/>
                            <a:gd name="T49" fmla="*/ 0 h 21"/>
                            <a:gd name="T50" fmla="*/ 0 w 39"/>
                            <a:gd name="T51" fmla="*/ 0 h 21"/>
                            <a:gd name="T52" fmla="*/ 0 w 39"/>
                            <a:gd name="T53" fmla="*/ 0 h 21"/>
                            <a:gd name="T54" fmla="*/ 0 w 39"/>
                            <a:gd name="T55" fmla="*/ 0 h 21"/>
                            <a:gd name="T56" fmla="*/ 0 w 39"/>
                            <a:gd name="T57" fmla="*/ 0 h 21"/>
                            <a:gd name="T58" fmla="*/ 0 w 39"/>
                            <a:gd name="T59" fmla="*/ 0 h 21"/>
                            <a:gd name="T60" fmla="*/ 0 w 39"/>
                            <a:gd name="T61" fmla="*/ 0 h 21"/>
                            <a:gd name="T62" fmla="*/ 0 w 39"/>
                            <a:gd name="T63" fmla="*/ 0 h 21"/>
                            <a:gd name="T64" fmla="*/ 0 w 39"/>
                            <a:gd name="T65" fmla="*/ 0 h 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
                            <a:gd name="T100" fmla="*/ 0 h 21"/>
                            <a:gd name="T101" fmla="*/ 39 w 39"/>
                            <a:gd name="T102" fmla="*/ 21 h 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 h="21">
                              <a:moveTo>
                                <a:pt x="13" y="0"/>
                              </a:moveTo>
                              <a:lnTo>
                                <a:pt x="10" y="0"/>
                              </a:lnTo>
                              <a:lnTo>
                                <a:pt x="7" y="0"/>
                              </a:lnTo>
                              <a:lnTo>
                                <a:pt x="4" y="0"/>
                              </a:lnTo>
                              <a:lnTo>
                                <a:pt x="4" y="2"/>
                              </a:lnTo>
                              <a:lnTo>
                                <a:pt x="0" y="6"/>
                              </a:lnTo>
                              <a:lnTo>
                                <a:pt x="0" y="8"/>
                              </a:lnTo>
                              <a:lnTo>
                                <a:pt x="0" y="10"/>
                              </a:lnTo>
                              <a:lnTo>
                                <a:pt x="0" y="14"/>
                              </a:lnTo>
                              <a:lnTo>
                                <a:pt x="0" y="16"/>
                              </a:lnTo>
                              <a:lnTo>
                                <a:pt x="4" y="19"/>
                              </a:lnTo>
                              <a:lnTo>
                                <a:pt x="7" y="19"/>
                              </a:lnTo>
                              <a:lnTo>
                                <a:pt x="10" y="21"/>
                              </a:lnTo>
                              <a:lnTo>
                                <a:pt x="23" y="21"/>
                              </a:lnTo>
                              <a:lnTo>
                                <a:pt x="30" y="21"/>
                              </a:lnTo>
                              <a:lnTo>
                                <a:pt x="32" y="19"/>
                              </a:lnTo>
                              <a:lnTo>
                                <a:pt x="36" y="19"/>
                              </a:lnTo>
                              <a:lnTo>
                                <a:pt x="36" y="16"/>
                              </a:lnTo>
                              <a:lnTo>
                                <a:pt x="39" y="14"/>
                              </a:lnTo>
                              <a:lnTo>
                                <a:pt x="39" y="10"/>
                              </a:lnTo>
                              <a:lnTo>
                                <a:pt x="39" y="8"/>
                              </a:lnTo>
                              <a:lnTo>
                                <a:pt x="39" y="6"/>
                              </a:lnTo>
                              <a:lnTo>
                                <a:pt x="36" y="6"/>
                              </a:lnTo>
                              <a:lnTo>
                                <a:pt x="36" y="2"/>
                              </a:lnTo>
                              <a:lnTo>
                                <a:pt x="32"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239" name="Line 520"/>
                        <p:cNvSpPr>
                          <a:spLocks noChangeShapeType="1"/>
                        </p:cNvSpPr>
                        <p:nvPr/>
                      </p:nvSpPr>
                      <p:spPr bwMode="auto">
                        <a:xfrm>
                          <a:off x="3479" y="1258"/>
                          <a:ext cx="1" cy="1"/>
                        </a:xfrm>
                        <a:prstGeom prst="line">
                          <a:avLst/>
                        </a:prstGeom>
                        <a:noFill/>
                        <a:ln w="28575">
                          <a:solidFill>
                            <a:schemeClr val="tx1"/>
                          </a:solidFill>
                          <a:round/>
                          <a:headEnd/>
                          <a:tailEnd/>
                        </a:ln>
                      </p:spPr>
                      <p:txBody>
                        <a:bodyPr/>
                        <a:lstStyle/>
                        <a:p>
                          <a:endParaRPr lang="fr-CA"/>
                        </a:p>
                      </p:txBody>
                    </p:sp>
                    <p:sp>
                      <p:nvSpPr>
                        <p:cNvPr id="122240" name="Freeform 521"/>
                        <p:cNvSpPr>
                          <a:spLocks/>
                        </p:cNvSpPr>
                        <p:nvPr/>
                      </p:nvSpPr>
                      <p:spPr bwMode="auto">
                        <a:xfrm>
                          <a:off x="3479" y="1248"/>
                          <a:ext cx="7" cy="12"/>
                        </a:xfrm>
                        <a:custGeom>
                          <a:avLst/>
                          <a:gdLst>
                            <a:gd name="T0" fmla="*/ 0 w 26"/>
                            <a:gd name="T1" fmla="*/ 0 h 60"/>
                            <a:gd name="T2" fmla="*/ 0 w 26"/>
                            <a:gd name="T3" fmla="*/ 0 h 60"/>
                            <a:gd name="T4" fmla="*/ 0 w 26"/>
                            <a:gd name="T5" fmla="*/ 0 h 60"/>
                            <a:gd name="T6" fmla="*/ 0 w 26"/>
                            <a:gd name="T7" fmla="*/ 0 h 60"/>
                            <a:gd name="T8" fmla="*/ 0 w 26"/>
                            <a:gd name="T9" fmla="*/ 0 h 60"/>
                            <a:gd name="T10" fmla="*/ 0 w 26"/>
                            <a:gd name="T11" fmla="*/ 0 h 60"/>
                            <a:gd name="T12" fmla="*/ 0 w 26"/>
                            <a:gd name="T13" fmla="*/ 0 h 60"/>
                            <a:gd name="T14" fmla="*/ 0 w 26"/>
                            <a:gd name="T15" fmla="*/ 0 h 60"/>
                            <a:gd name="T16" fmla="*/ 0 w 26"/>
                            <a:gd name="T17" fmla="*/ 0 h 60"/>
                            <a:gd name="T18" fmla="*/ 0 w 26"/>
                            <a:gd name="T19" fmla="*/ 0 h 60"/>
                            <a:gd name="T20" fmla="*/ 0 w 26"/>
                            <a:gd name="T21" fmla="*/ 0 h 60"/>
                            <a:gd name="T22" fmla="*/ 0 w 26"/>
                            <a:gd name="T23" fmla="*/ 0 h 60"/>
                            <a:gd name="T24" fmla="*/ 0 w 26"/>
                            <a:gd name="T25" fmla="*/ 0 h 60"/>
                            <a:gd name="T26" fmla="*/ 0 w 26"/>
                            <a:gd name="T27" fmla="*/ 0 h 60"/>
                            <a:gd name="T28" fmla="*/ 0 w 26"/>
                            <a:gd name="T29" fmla="*/ 0 h 60"/>
                            <a:gd name="T30" fmla="*/ 0 w 26"/>
                            <a:gd name="T31" fmla="*/ 0 h 60"/>
                            <a:gd name="T32" fmla="*/ 0 w 26"/>
                            <a:gd name="T33" fmla="*/ 0 h 60"/>
                            <a:gd name="T34" fmla="*/ 0 w 26"/>
                            <a:gd name="T35" fmla="*/ 0 h 60"/>
                            <a:gd name="T36" fmla="*/ 0 w 26"/>
                            <a:gd name="T37" fmla="*/ 0 h 60"/>
                            <a:gd name="T38" fmla="*/ 0 w 26"/>
                            <a:gd name="T39" fmla="*/ 0 h 60"/>
                            <a:gd name="T40" fmla="*/ 0 w 26"/>
                            <a:gd name="T41" fmla="*/ 0 h 60"/>
                            <a:gd name="T42" fmla="*/ 0 w 26"/>
                            <a:gd name="T43" fmla="*/ 0 h 60"/>
                            <a:gd name="T44" fmla="*/ 0 w 26"/>
                            <a:gd name="T45" fmla="*/ 0 h 60"/>
                            <a:gd name="T46" fmla="*/ 0 w 26"/>
                            <a:gd name="T47" fmla="*/ 0 h 60"/>
                            <a:gd name="T48" fmla="*/ 0 w 26"/>
                            <a:gd name="T49" fmla="*/ 0 h 60"/>
                            <a:gd name="T50" fmla="*/ 0 w 26"/>
                            <a:gd name="T51" fmla="*/ 0 h 60"/>
                            <a:gd name="T52" fmla="*/ 0 w 26"/>
                            <a:gd name="T53" fmla="*/ 0 h 60"/>
                            <a:gd name="T54" fmla="*/ 0 w 26"/>
                            <a:gd name="T55" fmla="*/ 0 h 60"/>
                            <a:gd name="T56" fmla="*/ 0 w 26"/>
                            <a:gd name="T57" fmla="*/ 0 h 60"/>
                            <a:gd name="T58" fmla="*/ 0 w 26"/>
                            <a:gd name="T59" fmla="*/ 0 h 60"/>
                            <a:gd name="T60" fmla="*/ 0 w 26"/>
                            <a:gd name="T61" fmla="*/ 0 h 60"/>
                            <a:gd name="T62" fmla="*/ 0 w 26"/>
                            <a:gd name="T63" fmla="*/ 0 h 60"/>
                            <a:gd name="T64" fmla="*/ 0 w 26"/>
                            <a:gd name="T65" fmla="*/ 0 h 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60"/>
                            <a:gd name="T101" fmla="*/ 26 w 26"/>
                            <a:gd name="T102" fmla="*/ 60 h 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60">
                              <a:moveTo>
                                <a:pt x="0" y="49"/>
                              </a:moveTo>
                              <a:lnTo>
                                <a:pt x="0" y="53"/>
                              </a:lnTo>
                              <a:lnTo>
                                <a:pt x="4" y="55"/>
                              </a:lnTo>
                              <a:lnTo>
                                <a:pt x="4" y="58"/>
                              </a:lnTo>
                              <a:lnTo>
                                <a:pt x="6" y="58"/>
                              </a:lnTo>
                              <a:lnTo>
                                <a:pt x="10" y="58"/>
                              </a:lnTo>
                              <a:lnTo>
                                <a:pt x="10" y="60"/>
                              </a:lnTo>
                              <a:lnTo>
                                <a:pt x="13" y="60"/>
                              </a:lnTo>
                              <a:lnTo>
                                <a:pt x="17" y="60"/>
                              </a:lnTo>
                              <a:lnTo>
                                <a:pt x="19" y="58"/>
                              </a:lnTo>
                              <a:lnTo>
                                <a:pt x="23" y="58"/>
                              </a:lnTo>
                              <a:lnTo>
                                <a:pt x="23" y="55"/>
                              </a:lnTo>
                              <a:lnTo>
                                <a:pt x="26" y="53"/>
                              </a:lnTo>
                              <a:lnTo>
                                <a:pt x="26" y="16"/>
                              </a:lnTo>
                              <a:lnTo>
                                <a:pt x="26" y="7"/>
                              </a:lnTo>
                              <a:lnTo>
                                <a:pt x="23" y="5"/>
                              </a:lnTo>
                              <a:lnTo>
                                <a:pt x="23" y="2"/>
                              </a:lnTo>
                              <a:lnTo>
                                <a:pt x="19" y="2"/>
                              </a:lnTo>
                              <a:lnTo>
                                <a:pt x="17" y="0"/>
                              </a:lnTo>
                              <a:lnTo>
                                <a:pt x="13" y="0"/>
                              </a:lnTo>
                              <a:lnTo>
                                <a:pt x="10" y="0"/>
                              </a:lnTo>
                              <a:lnTo>
                                <a:pt x="10" y="2"/>
                              </a:lnTo>
                              <a:lnTo>
                                <a:pt x="6" y="2"/>
                              </a:lnTo>
                              <a:lnTo>
                                <a:pt x="4" y="2"/>
                              </a:lnTo>
                              <a:lnTo>
                                <a:pt x="4" y="5"/>
                              </a:lnTo>
                              <a:lnTo>
                                <a:pt x="0" y="7"/>
                              </a:lnTo>
                              <a:lnTo>
                                <a:pt x="0" y="13"/>
                              </a:lnTo>
                              <a:lnTo>
                                <a:pt x="0" y="49"/>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241" name="Line 522"/>
                        <p:cNvSpPr>
                          <a:spLocks noChangeShapeType="1"/>
                        </p:cNvSpPr>
                        <p:nvPr/>
                      </p:nvSpPr>
                      <p:spPr bwMode="auto">
                        <a:xfrm>
                          <a:off x="3482" y="1248"/>
                          <a:ext cx="1" cy="1"/>
                        </a:xfrm>
                        <a:prstGeom prst="line">
                          <a:avLst/>
                        </a:prstGeom>
                        <a:noFill/>
                        <a:ln w="28575">
                          <a:solidFill>
                            <a:schemeClr val="tx1"/>
                          </a:solidFill>
                          <a:round/>
                          <a:headEnd/>
                          <a:tailEnd/>
                        </a:ln>
                      </p:spPr>
                      <p:txBody>
                        <a:bodyPr/>
                        <a:lstStyle/>
                        <a:p>
                          <a:endParaRPr lang="fr-CA"/>
                        </a:p>
                      </p:txBody>
                    </p:sp>
                    <p:sp>
                      <p:nvSpPr>
                        <p:cNvPr id="122242" name="Freeform 523"/>
                        <p:cNvSpPr>
                          <a:spLocks/>
                        </p:cNvSpPr>
                        <p:nvPr/>
                      </p:nvSpPr>
                      <p:spPr bwMode="auto">
                        <a:xfrm>
                          <a:off x="3479" y="1248"/>
                          <a:ext cx="11" cy="4"/>
                        </a:xfrm>
                        <a:custGeom>
                          <a:avLst/>
                          <a:gdLst>
                            <a:gd name="T0" fmla="*/ 0 w 43"/>
                            <a:gd name="T1" fmla="*/ 0 h 22"/>
                            <a:gd name="T2" fmla="*/ 0 w 43"/>
                            <a:gd name="T3" fmla="*/ 0 h 22"/>
                            <a:gd name="T4" fmla="*/ 0 w 43"/>
                            <a:gd name="T5" fmla="*/ 0 h 22"/>
                            <a:gd name="T6" fmla="*/ 0 w 43"/>
                            <a:gd name="T7" fmla="*/ 0 h 22"/>
                            <a:gd name="T8" fmla="*/ 0 w 43"/>
                            <a:gd name="T9" fmla="*/ 0 h 22"/>
                            <a:gd name="T10" fmla="*/ 0 w 43"/>
                            <a:gd name="T11" fmla="*/ 0 h 22"/>
                            <a:gd name="T12" fmla="*/ 0 w 43"/>
                            <a:gd name="T13" fmla="*/ 0 h 22"/>
                            <a:gd name="T14" fmla="*/ 0 w 43"/>
                            <a:gd name="T15" fmla="*/ 0 h 22"/>
                            <a:gd name="T16" fmla="*/ 0 w 43"/>
                            <a:gd name="T17" fmla="*/ 0 h 22"/>
                            <a:gd name="T18" fmla="*/ 0 w 43"/>
                            <a:gd name="T19" fmla="*/ 0 h 22"/>
                            <a:gd name="T20" fmla="*/ 0 w 43"/>
                            <a:gd name="T21" fmla="*/ 0 h 22"/>
                            <a:gd name="T22" fmla="*/ 0 w 43"/>
                            <a:gd name="T23" fmla="*/ 0 h 22"/>
                            <a:gd name="T24" fmla="*/ 0 w 43"/>
                            <a:gd name="T25" fmla="*/ 0 h 22"/>
                            <a:gd name="T26" fmla="*/ 0 w 43"/>
                            <a:gd name="T27" fmla="*/ 0 h 22"/>
                            <a:gd name="T28" fmla="*/ 0 w 43"/>
                            <a:gd name="T29" fmla="*/ 0 h 22"/>
                            <a:gd name="T30" fmla="*/ 0 w 43"/>
                            <a:gd name="T31" fmla="*/ 0 h 22"/>
                            <a:gd name="T32" fmla="*/ 0 w 43"/>
                            <a:gd name="T33" fmla="*/ 0 h 22"/>
                            <a:gd name="T34" fmla="*/ 0 w 43"/>
                            <a:gd name="T35" fmla="*/ 0 h 22"/>
                            <a:gd name="T36" fmla="*/ 0 w 43"/>
                            <a:gd name="T37" fmla="*/ 0 h 22"/>
                            <a:gd name="T38" fmla="*/ 0 w 43"/>
                            <a:gd name="T39" fmla="*/ 0 h 22"/>
                            <a:gd name="T40" fmla="*/ 0 w 43"/>
                            <a:gd name="T41" fmla="*/ 0 h 22"/>
                            <a:gd name="T42" fmla="*/ 0 w 43"/>
                            <a:gd name="T43" fmla="*/ 0 h 22"/>
                            <a:gd name="T44" fmla="*/ 0 w 43"/>
                            <a:gd name="T45" fmla="*/ 0 h 22"/>
                            <a:gd name="T46" fmla="*/ 0 w 43"/>
                            <a:gd name="T47" fmla="*/ 0 h 22"/>
                            <a:gd name="T48" fmla="*/ 0 w 43"/>
                            <a:gd name="T49" fmla="*/ 0 h 22"/>
                            <a:gd name="T50" fmla="*/ 0 w 43"/>
                            <a:gd name="T51" fmla="*/ 0 h 22"/>
                            <a:gd name="T52" fmla="*/ 0 w 43"/>
                            <a:gd name="T53" fmla="*/ 0 h 22"/>
                            <a:gd name="T54" fmla="*/ 0 w 43"/>
                            <a:gd name="T55" fmla="*/ 0 h 22"/>
                            <a:gd name="T56" fmla="*/ 0 w 43"/>
                            <a:gd name="T57" fmla="*/ 0 h 22"/>
                            <a:gd name="T58" fmla="*/ 0 w 43"/>
                            <a:gd name="T59" fmla="*/ 0 h 22"/>
                            <a:gd name="T60" fmla="*/ 0 w 43"/>
                            <a:gd name="T61" fmla="*/ 0 h 22"/>
                            <a:gd name="T62" fmla="*/ 0 w 43"/>
                            <a:gd name="T63" fmla="*/ 0 h 22"/>
                            <a:gd name="T64" fmla="*/ 0 w 43"/>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3"/>
                            <a:gd name="T100" fmla="*/ 0 h 22"/>
                            <a:gd name="T101" fmla="*/ 43 w 43"/>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3" h="22">
                              <a:moveTo>
                                <a:pt x="13" y="0"/>
                              </a:moveTo>
                              <a:lnTo>
                                <a:pt x="10" y="0"/>
                              </a:lnTo>
                              <a:lnTo>
                                <a:pt x="10" y="2"/>
                              </a:lnTo>
                              <a:lnTo>
                                <a:pt x="6" y="2"/>
                              </a:lnTo>
                              <a:lnTo>
                                <a:pt x="4" y="2"/>
                              </a:lnTo>
                              <a:lnTo>
                                <a:pt x="4" y="5"/>
                              </a:lnTo>
                              <a:lnTo>
                                <a:pt x="0" y="7"/>
                              </a:lnTo>
                              <a:lnTo>
                                <a:pt x="0" y="11"/>
                              </a:lnTo>
                              <a:lnTo>
                                <a:pt x="0" y="13"/>
                              </a:lnTo>
                              <a:lnTo>
                                <a:pt x="0" y="16"/>
                              </a:lnTo>
                              <a:lnTo>
                                <a:pt x="4" y="16"/>
                              </a:lnTo>
                              <a:lnTo>
                                <a:pt x="4" y="19"/>
                              </a:lnTo>
                              <a:lnTo>
                                <a:pt x="6" y="22"/>
                              </a:lnTo>
                              <a:lnTo>
                                <a:pt x="10" y="22"/>
                              </a:lnTo>
                              <a:lnTo>
                                <a:pt x="23" y="22"/>
                              </a:lnTo>
                              <a:lnTo>
                                <a:pt x="30" y="22"/>
                              </a:lnTo>
                              <a:lnTo>
                                <a:pt x="32" y="22"/>
                              </a:lnTo>
                              <a:lnTo>
                                <a:pt x="36" y="22"/>
                              </a:lnTo>
                              <a:lnTo>
                                <a:pt x="36" y="19"/>
                              </a:lnTo>
                              <a:lnTo>
                                <a:pt x="39" y="16"/>
                              </a:lnTo>
                              <a:lnTo>
                                <a:pt x="43" y="13"/>
                              </a:lnTo>
                              <a:lnTo>
                                <a:pt x="43" y="11"/>
                              </a:lnTo>
                              <a:lnTo>
                                <a:pt x="43" y="7"/>
                              </a:lnTo>
                              <a:lnTo>
                                <a:pt x="39" y="7"/>
                              </a:lnTo>
                              <a:lnTo>
                                <a:pt x="39" y="5"/>
                              </a:lnTo>
                              <a:lnTo>
                                <a:pt x="36" y="2"/>
                              </a:lnTo>
                              <a:lnTo>
                                <a:pt x="32" y="2"/>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243" name="Line 524"/>
                        <p:cNvSpPr>
                          <a:spLocks noChangeShapeType="1"/>
                        </p:cNvSpPr>
                        <p:nvPr/>
                      </p:nvSpPr>
                      <p:spPr bwMode="auto">
                        <a:xfrm>
                          <a:off x="3483" y="1250"/>
                          <a:ext cx="1" cy="1"/>
                        </a:xfrm>
                        <a:prstGeom prst="line">
                          <a:avLst/>
                        </a:prstGeom>
                        <a:noFill/>
                        <a:ln w="28575">
                          <a:solidFill>
                            <a:schemeClr val="tx1"/>
                          </a:solidFill>
                          <a:round/>
                          <a:headEnd/>
                          <a:tailEnd/>
                        </a:ln>
                      </p:spPr>
                      <p:txBody>
                        <a:bodyPr/>
                        <a:lstStyle/>
                        <a:p>
                          <a:endParaRPr lang="fr-CA"/>
                        </a:p>
                      </p:txBody>
                    </p:sp>
                    <p:sp>
                      <p:nvSpPr>
                        <p:cNvPr id="122244" name="Freeform 525"/>
                        <p:cNvSpPr>
                          <a:spLocks/>
                        </p:cNvSpPr>
                        <p:nvPr/>
                      </p:nvSpPr>
                      <p:spPr bwMode="auto">
                        <a:xfrm>
                          <a:off x="3483" y="1244"/>
                          <a:ext cx="7" cy="8"/>
                        </a:xfrm>
                        <a:custGeom>
                          <a:avLst/>
                          <a:gdLst>
                            <a:gd name="T0" fmla="*/ 0 w 26"/>
                            <a:gd name="T1" fmla="*/ 0 h 43"/>
                            <a:gd name="T2" fmla="*/ 0 w 26"/>
                            <a:gd name="T3" fmla="*/ 0 h 43"/>
                            <a:gd name="T4" fmla="*/ 0 w 26"/>
                            <a:gd name="T5" fmla="*/ 0 h 43"/>
                            <a:gd name="T6" fmla="*/ 0 w 26"/>
                            <a:gd name="T7" fmla="*/ 0 h 43"/>
                            <a:gd name="T8" fmla="*/ 0 w 26"/>
                            <a:gd name="T9" fmla="*/ 0 h 43"/>
                            <a:gd name="T10" fmla="*/ 0 w 26"/>
                            <a:gd name="T11" fmla="*/ 0 h 43"/>
                            <a:gd name="T12" fmla="*/ 0 w 26"/>
                            <a:gd name="T13" fmla="*/ 0 h 43"/>
                            <a:gd name="T14" fmla="*/ 0 w 26"/>
                            <a:gd name="T15" fmla="*/ 0 h 43"/>
                            <a:gd name="T16" fmla="*/ 0 w 26"/>
                            <a:gd name="T17" fmla="*/ 0 h 43"/>
                            <a:gd name="T18" fmla="*/ 0 w 26"/>
                            <a:gd name="T19" fmla="*/ 0 h 43"/>
                            <a:gd name="T20" fmla="*/ 0 w 26"/>
                            <a:gd name="T21" fmla="*/ 0 h 43"/>
                            <a:gd name="T22" fmla="*/ 0 w 26"/>
                            <a:gd name="T23" fmla="*/ 0 h 43"/>
                            <a:gd name="T24" fmla="*/ 0 w 26"/>
                            <a:gd name="T25" fmla="*/ 0 h 43"/>
                            <a:gd name="T26" fmla="*/ 0 w 26"/>
                            <a:gd name="T27" fmla="*/ 0 h 43"/>
                            <a:gd name="T28" fmla="*/ 0 w 26"/>
                            <a:gd name="T29" fmla="*/ 0 h 43"/>
                            <a:gd name="T30" fmla="*/ 0 w 26"/>
                            <a:gd name="T31" fmla="*/ 0 h 43"/>
                            <a:gd name="T32" fmla="*/ 0 w 26"/>
                            <a:gd name="T33" fmla="*/ 0 h 43"/>
                            <a:gd name="T34" fmla="*/ 0 w 26"/>
                            <a:gd name="T35" fmla="*/ 0 h 43"/>
                            <a:gd name="T36" fmla="*/ 0 w 26"/>
                            <a:gd name="T37" fmla="*/ 0 h 43"/>
                            <a:gd name="T38" fmla="*/ 0 w 26"/>
                            <a:gd name="T39" fmla="*/ 0 h 43"/>
                            <a:gd name="T40" fmla="*/ 0 w 26"/>
                            <a:gd name="T41" fmla="*/ 0 h 43"/>
                            <a:gd name="T42" fmla="*/ 0 w 26"/>
                            <a:gd name="T43" fmla="*/ 0 h 43"/>
                            <a:gd name="T44" fmla="*/ 0 w 26"/>
                            <a:gd name="T45" fmla="*/ 0 h 43"/>
                            <a:gd name="T46" fmla="*/ 0 w 26"/>
                            <a:gd name="T47" fmla="*/ 0 h 43"/>
                            <a:gd name="T48" fmla="*/ 0 w 26"/>
                            <a:gd name="T49" fmla="*/ 0 h 43"/>
                            <a:gd name="T50" fmla="*/ 0 w 26"/>
                            <a:gd name="T51" fmla="*/ 0 h 43"/>
                            <a:gd name="T52" fmla="*/ 0 w 26"/>
                            <a:gd name="T53" fmla="*/ 0 h 43"/>
                            <a:gd name="T54" fmla="*/ 0 w 26"/>
                            <a:gd name="T55" fmla="*/ 0 h 43"/>
                            <a:gd name="T56" fmla="*/ 0 w 26"/>
                            <a:gd name="T57" fmla="*/ 0 h 43"/>
                            <a:gd name="T58" fmla="*/ 0 w 26"/>
                            <a:gd name="T59" fmla="*/ 0 h 43"/>
                            <a:gd name="T60" fmla="*/ 0 w 26"/>
                            <a:gd name="T61" fmla="*/ 0 h 43"/>
                            <a:gd name="T62" fmla="*/ 0 w 26"/>
                            <a:gd name="T63" fmla="*/ 0 h 43"/>
                            <a:gd name="T64" fmla="*/ 0 w 2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43"/>
                            <a:gd name="T101" fmla="*/ 26 w 26"/>
                            <a:gd name="T102" fmla="*/ 43 h 4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43">
                              <a:moveTo>
                                <a:pt x="0" y="32"/>
                              </a:moveTo>
                              <a:lnTo>
                                <a:pt x="0" y="34"/>
                              </a:lnTo>
                              <a:lnTo>
                                <a:pt x="0" y="37"/>
                              </a:lnTo>
                              <a:lnTo>
                                <a:pt x="2" y="40"/>
                              </a:lnTo>
                              <a:lnTo>
                                <a:pt x="2" y="43"/>
                              </a:lnTo>
                              <a:lnTo>
                                <a:pt x="6" y="43"/>
                              </a:lnTo>
                              <a:lnTo>
                                <a:pt x="9" y="43"/>
                              </a:lnTo>
                              <a:lnTo>
                                <a:pt x="13" y="43"/>
                              </a:lnTo>
                              <a:lnTo>
                                <a:pt x="15" y="43"/>
                              </a:lnTo>
                              <a:lnTo>
                                <a:pt x="19" y="43"/>
                              </a:lnTo>
                              <a:lnTo>
                                <a:pt x="19" y="40"/>
                              </a:lnTo>
                              <a:lnTo>
                                <a:pt x="22" y="37"/>
                              </a:lnTo>
                              <a:lnTo>
                                <a:pt x="26" y="34"/>
                              </a:lnTo>
                              <a:lnTo>
                                <a:pt x="26" y="17"/>
                              </a:lnTo>
                              <a:lnTo>
                                <a:pt x="26" y="12"/>
                              </a:lnTo>
                              <a:lnTo>
                                <a:pt x="22" y="9"/>
                              </a:lnTo>
                              <a:lnTo>
                                <a:pt x="22" y="6"/>
                              </a:lnTo>
                              <a:lnTo>
                                <a:pt x="19" y="6"/>
                              </a:lnTo>
                              <a:lnTo>
                                <a:pt x="19" y="4"/>
                              </a:lnTo>
                              <a:lnTo>
                                <a:pt x="15" y="4"/>
                              </a:lnTo>
                              <a:lnTo>
                                <a:pt x="13" y="0"/>
                              </a:lnTo>
                              <a:lnTo>
                                <a:pt x="9" y="0"/>
                              </a:lnTo>
                              <a:lnTo>
                                <a:pt x="6" y="4"/>
                              </a:lnTo>
                              <a:lnTo>
                                <a:pt x="2" y="4"/>
                              </a:lnTo>
                              <a:lnTo>
                                <a:pt x="2" y="6"/>
                              </a:lnTo>
                              <a:lnTo>
                                <a:pt x="0" y="6"/>
                              </a:lnTo>
                              <a:lnTo>
                                <a:pt x="0" y="9"/>
                              </a:lnTo>
                              <a:lnTo>
                                <a:pt x="0" y="15"/>
                              </a:lnTo>
                              <a:lnTo>
                                <a:pt x="0" y="32"/>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245" name="Line 526"/>
                        <p:cNvSpPr>
                          <a:spLocks noChangeShapeType="1"/>
                        </p:cNvSpPr>
                        <p:nvPr/>
                      </p:nvSpPr>
                      <p:spPr bwMode="auto">
                        <a:xfrm>
                          <a:off x="3487" y="1244"/>
                          <a:ext cx="1" cy="1"/>
                        </a:xfrm>
                        <a:prstGeom prst="line">
                          <a:avLst/>
                        </a:prstGeom>
                        <a:noFill/>
                        <a:ln w="28575">
                          <a:solidFill>
                            <a:schemeClr val="tx1"/>
                          </a:solidFill>
                          <a:round/>
                          <a:headEnd/>
                          <a:tailEnd/>
                        </a:ln>
                      </p:spPr>
                      <p:txBody>
                        <a:bodyPr/>
                        <a:lstStyle/>
                        <a:p>
                          <a:endParaRPr lang="fr-CA"/>
                        </a:p>
                      </p:txBody>
                    </p:sp>
                    <p:sp>
                      <p:nvSpPr>
                        <p:cNvPr id="122246" name="Freeform 527"/>
                        <p:cNvSpPr>
                          <a:spLocks/>
                        </p:cNvSpPr>
                        <p:nvPr/>
                      </p:nvSpPr>
                      <p:spPr bwMode="auto">
                        <a:xfrm>
                          <a:off x="3483" y="1244"/>
                          <a:ext cx="17" cy="4"/>
                        </a:xfrm>
                        <a:custGeom>
                          <a:avLst/>
                          <a:gdLst>
                            <a:gd name="T0" fmla="*/ 0 w 67"/>
                            <a:gd name="T1" fmla="*/ 0 h 23"/>
                            <a:gd name="T2" fmla="*/ 0 w 67"/>
                            <a:gd name="T3" fmla="*/ 0 h 23"/>
                            <a:gd name="T4" fmla="*/ 0 w 67"/>
                            <a:gd name="T5" fmla="*/ 0 h 23"/>
                            <a:gd name="T6" fmla="*/ 0 w 67"/>
                            <a:gd name="T7" fmla="*/ 0 h 23"/>
                            <a:gd name="T8" fmla="*/ 0 w 67"/>
                            <a:gd name="T9" fmla="*/ 0 h 23"/>
                            <a:gd name="T10" fmla="*/ 0 w 67"/>
                            <a:gd name="T11" fmla="*/ 0 h 23"/>
                            <a:gd name="T12" fmla="*/ 0 w 67"/>
                            <a:gd name="T13" fmla="*/ 0 h 23"/>
                            <a:gd name="T14" fmla="*/ 0 w 67"/>
                            <a:gd name="T15" fmla="*/ 0 h 23"/>
                            <a:gd name="T16" fmla="*/ 0 w 67"/>
                            <a:gd name="T17" fmla="*/ 0 h 23"/>
                            <a:gd name="T18" fmla="*/ 0 w 67"/>
                            <a:gd name="T19" fmla="*/ 0 h 23"/>
                            <a:gd name="T20" fmla="*/ 0 w 67"/>
                            <a:gd name="T21" fmla="*/ 0 h 23"/>
                            <a:gd name="T22" fmla="*/ 0 w 67"/>
                            <a:gd name="T23" fmla="*/ 0 h 23"/>
                            <a:gd name="T24" fmla="*/ 0 w 67"/>
                            <a:gd name="T25" fmla="*/ 0 h 23"/>
                            <a:gd name="T26" fmla="*/ 0 w 67"/>
                            <a:gd name="T27" fmla="*/ 0 h 23"/>
                            <a:gd name="T28" fmla="*/ 0 w 67"/>
                            <a:gd name="T29" fmla="*/ 0 h 23"/>
                            <a:gd name="T30" fmla="*/ 0 w 67"/>
                            <a:gd name="T31" fmla="*/ 0 h 23"/>
                            <a:gd name="T32" fmla="*/ 0 w 67"/>
                            <a:gd name="T33" fmla="*/ 0 h 23"/>
                            <a:gd name="T34" fmla="*/ 0 w 67"/>
                            <a:gd name="T35" fmla="*/ 0 h 23"/>
                            <a:gd name="T36" fmla="*/ 0 w 67"/>
                            <a:gd name="T37" fmla="*/ 0 h 23"/>
                            <a:gd name="T38" fmla="*/ 0 w 67"/>
                            <a:gd name="T39" fmla="*/ 0 h 23"/>
                            <a:gd name="T40" fmla="*/ 0 w 67"/>
                            <a:gd name="T41" fmla="*/ 0 h 23"/>
                            <a:gd name="T42" fmla="*/ 0 w 67"/>
                            <a:gd name="T43" fmla="*/ 0 h 23"/>
                            <a:gd name="T44" fmla="*/ 0 w 67"/>
                            <a:gd name="T45" fmla="*/ 0 h 23"/>
                            <a:gd name="T46" fmla="*/ 0 w 67"/>
                            <a:gd name="T47" fmla="*/ 0 h 23"/>
                            <a:gd name="T48" fmla="*/ 0 w 67"/>
                            <a:gd name="T49" fmla="*/ 0 h 23"/>
                            <a:gd name="T50" fmla="*/ 0 w 67"/>
                            <a:gd name="T51" fmla="*/ 0 h 23"/>
                            <a:gd name="T52" fmla="*/ 0 w 67"/>
                            <a:gd name="T53" fmla="*/ 0 h 23"/>
                            <a:gd name="T54" fmla="*/ 0 w 67"/>
                            <a:gd name="T55" fmla="*/ 0 h 23"/>
                            <a:gd name="T56" fmla="*/ 0 w 67"/>
                            <a:gd name="T57" fmla="*/ 0 h 23"/>
                            <a:gd name="T58" fmla="*/ 0 w 67"/>
                            <a:gd name="T59" fmla="*/ 0 h 23"/>
                            <a:gd name="T60" fmla="*/ 0 w 67"/>
                            <a:gd name="T61" fmla="*/ 0 h 23"/>
                            <a:gd name="T62" fmla="*/ 0 w 67"/>
                            <a:gd name="T63" fmla="*/ 0 h 23"/>
                            <a:gd name="T64" fmla="*/ 0 w 67"/>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23"/>
                            <a:gd name="T101" fmla="*/ 67 w 67"/>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23">
                              <a:moveTo>
                                <a:pt x="13" y="0"/>
                              </a:moveTo>
                              <a:lnTo>
                                <a:pt x="9" y="0"/>
                              </a:lnTo>
                              <a:lnTo>
                                <a:pt x="6" y="4"/>
                              </a:lnTo>
                              <a:lnTo>
                                <a:pt x="2" y="4"/>
                              </a:lnTo>
                              <a:lnTo>
                                <a:pt x="2" y="6"/>
                              </a:lnTo>
                              <a:lnTo>
                                <a:pt x="0" y="6"/>
                              </a:lnTo>
                              <a:lnTo>
                                <a:pt x="0" y="9"/>
                              </a:lnTo>
                              <a:lnTo>
                                <a:pt x="0" y="12"/>
                              </a:lnTo>
                              <a:lnTo>
                                <a:pt x="0" y="15"/>
                              </a:lnTo>
                              <a:lnTo>
                                <a:pt x="0" y="17"/>
                              </a:lnTo>
                              <a:lnTo>
                                <a:pt x="0" y="21"/>
                              </a:lnTo>
                              <a:lnTo>
                                <a:pt x="2" y="21"/>
                              </a:lnTo>
                              <a:lnTo>
                                <a:pt x="2" y="23"/>
                              </a:lnTo>
                              <a:lnTo>
                                <a:pt x="6" y="23"/>
                              </a:lnTo>
                              <a:lnTo>
                                <a:pt x="9" y="23"/>
                              </a:lnTo>
                              <a:lnTo>
                                <a:pt x="50" y="23"/>
                              </a:lnTo>
                              <a:lnTo>
                                <a:pt x="56" y="23"/>
                              </a:lnTo>
                              <a:lnTo>
                                <a:pt x="60" y="23"/>
                              </a:lnTo>
                              <a:lnTo>
                                <a:pt x="63" y="21"/>
                              </a:lnTo>
                              <a:lnTo>
                                <a:pt x="67" y="21"/>
                              </a:lnTo>
                              <a:lnTo>
                                <a:pt x="67" y="17"/>
                              </a:lnTo>
                              <a:lnTo>
                                <a:pt x="67" y="15"/>
                              </a:lnTo>
                              <a:lnTo>
                                <a:pt x="67" y="12"/>
                              </a:lnTo>
                              <a:lnTo>
                                <a:pt x="67" y="9"/>
                              </a:lnTo>
                              <a:lnTo>
                                <a:pt x="67" y="6"/>
                              </a:lnTo>
                              <a:lnTo>
                                <a:pt x="63" y="6"/>
                              </a:lnTo>
                              <a:lnTo>
                                <a:pt x="60" y="4"/>
                              </a:lnTo>
                              <a:lnTo>
                                <a:pt x="54"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247" name="Line 528"/>
                        <p:cNvSpPr>
                          <a:spLocks noChangeShapeType="1"/>
                        </p:cNvSpPr>
                        <p:nvPr/>
                      </p:nvSpPr>
                      <p:spPr bwMode="auto">
                        <a:xfrm>
                          <a:off x="3494" y="1246"/>
                          <a:ext cx="1" cy="1"/>
                        </a:xfrm>
                        <a:prstGeom prst="line">
                          <a:avLst/>
                        </a:prstGeom>
                        <a:noFill/>
                        <a:ln w="28575">
                          <a:solidFill>
                            <a:schemeClr val="tx1"/>
                          </a:solidFill>
                          <a:round/>
                          <a:headEnd/>
                          <a:tailEnd/>
                        </a:ln>
                      </p:spPr>
                      <p:txBody>
                        <a:bodyPr/>
                        <a:lstStyle/>
                        <a:p>
                          <a:endParaRPr lang="fr-CA"/>
                        </a:p>
                      </p:txBody>
                    </p:sp>
                    <p:sp>
                      <p:nvSpPr>
                        <p:cNvPr id="122248" name="Freeform 529"/>
                        <p:cNvSpPr>
                          <a:spLocks/>
                        </p:cNvSpPr>
                        <p:nvPr/>
                      </p:nvSpPr>
                      <p:spPr bwMode="auto">
                        <a:xfrm>
                          <a:off x="3494" y="1233"/>
                          <a:ext cx="6" cy="15"/>
                        </a:xfrm>
                        <a:custGeom>
                          <a:avLst/>
                          <a:gdLst>
                            <a:gd name="T0" fmla="*/ 0 w 26"/>
                            <a:gd name="T1" fmla="*/ 0 h 78"/>
                            <a:gd name="T2" fmla="*/ 0 w 26"/>
                            <a:gd name="T3" fmla="*/ 0 h 78"/>
                            <a:gd name="T4" fmla="*/ 0 w 26"/>
                            <a:gd name="T5" fmla="*/ 0 h 78"/>
                            <a:gd name="T6" fmla="*/ 0 w 26"/>
                            <a:gd name="T7" fmla="*/ 0 h 78"/>
                            <a:gd name="T8" fmla="*/ 0 w 26"/>
                            <a:gd name="T9" fmla="*/ 0 h 78"/>
                            <a:gd name="T10" fmla="*/ 0 w 26"/>
                            <a:gd name="T11" fmla="*/ 0 h 78"/>
                            <a:gd name="T12" fmla="*/ 0 w 26"/>
                            <a:gd name="T13" fmla="*/ 0 h 78"/>
                            <a:gd name="T14" fmla="*/ 0 w 26"/>
                            <a:gd name="T15" fmla="*/ 0 h 78"/>
                            <a:gd name="T16" fmla="*/ 0 w 26"/>
                            <a:gd name="T17" fmla="*/ 0 h 78"/>
                            <a:gd name="T18" fmla="*/ 0 w 26"/>
                            <a:gd name="T19" fmla="*/ 0 h 78"/>
                            <a:gd name="T20" fmla="*/ 0 w 26"/>
                            <a:gd name="T21" fmla="*/ 0 h 78"/>
                            <a:gd name="T22" fmla="*/ 0 w 26"/>
                            <a:gd name="T23" fmla="*/ 0 h 78"/>
                            <a:gd name="T24" fmla="*/ 0 w 26"/>
                            <a:gd name="T25" fmla="*/ 0 h 78"/>
                            <a:gd name="T26" fmla="*/ 0 w 26"/>
                            <a:gd name="T27" fmla="*/ 0 h 78"/>
                            <a:gd name="T28" fmla="*/ 0 w 26"/>
                            <a:gd name="T29" fmla="*/ 0 h 78"/>
                            <a:gd name="T30" fmla="*/ 0 w 26"/>
                            <a:gd name="T31" fmla="*/ 0 h 78"/>
                            <a:gd name="T32" fmla="*/ 0 w 26"/>
                            <a:gd name="T33" fmla="*/ 0 h 78"/>
                            <a:gd name="T34" fmla="*/ 0 w 26"/>
                            <a:gd name="T35" fmla="*/ 0 h 78"/>
                            <a:gd name="T36" fmla="*/ 0 w 26"/>
                            <a:gd name="T37" fmla="*/ 0 h 78"/>
                            <a:gd name="T38" fmla="*/ 0 w 26"/>
                            <a:gd name="T39" fmla="*/ 0 h 78"/>
                            <a:gd name="T40" fmla="*/ 0 w 26"/>
                            <a:gd name="T41" fmla="*/ 0 h 78"/>
                            <a:gd name="T42" fmla="*/ 0 w 26"/>
                            <a:gd name="T43" fmla="*/ 0 h 78"/>
                            <a:gd name="T44" fmla="*/ 0 w 26"/>
                            <a:gd name="T45" fmla="*/ 0 h 78"/>
                            <a:gd name="T46" fmla="*/ 0 w 26"/>
                            <a:gd name="T47" fmla="*/ 0 h 78"/>
                            <a:gd name="T48" fmla="*/ 0 w 26"/>
                            <a:gd name="T49" fmla="*/ 0 h 78"/>
                            <a:gd name="T50" fmla="*/ 0 w 26"/>
                            <a:gd name="T51" fmla="*/ 0 h 78"/>
                            <a:gd name="T52" fmla="*/ 0 w 26"/>
                            <a:gd name="T53" fmla="*/ 0 h 78"/>
                            <a:gd name="T54" fmla="*/ 0 w 26"/>
                            <a:gd name="T55" fmla="*/ 0 h 78"/>
                            <a:gd name="T56" fmla="*/ 0 w 26"/>
                            <a:gd name="T57" fmla="*/ 0 h 78"/>
                            <a:gd name="T58" fmla="*/ 0 w 26"/>
                            <a:gd name="T59" fmla="*/ 0 h 78"/>
                            <a:gd name="T60" fmla="*/ 0 w 26"/>
                            <a:gd name="T61" fmla="*/ 0 h 78"/>
                            <a:gd name="T62" fmla="*/ 0 w 26"/>
                            <a:gd name="T63" fmla="*/ 0 h 78"/>
                            <a:gd name="T64" fmla="*/ 0 w 26"/>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78"/>
                            <a:gd name="T101" fmla="*/ 26 w 26"/>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78">
                              <a:moveTo>
                                <a:pt x="0" y="67"/>
                              </a:moveTo>
                              <a:lnTo>
                                <a:pt x="0" y="70"/>
                              </a:lnTo>
                              <a:lnTo>
                                <a:pt x="4" y="72"/>
                              </a:lnTo>
                              <a:lnTo>
                                <a:pt x="4" y="76"/>
                              </a:lnTo>
                              <a:lnTo>
                                <a:pt x="6" y="78"/>
                              </a:lnTo>
                              <a:lnTo>
                                <a:pt x="9" y="78"/>
                              </a:lnTo>
                              <a:lnTo>
                                <a:pt x="13" y="78"/>
                              </a:lnTo>
                              <a:lnTo>
                                <a:pt x="15" y="78"/>
                              </a:lnTo>
                              <a:lnTo>
                                <a:pt x="19" y="78"/>
                              </a:lnTo>
                              <a:lnTo>
                                <a:pt x="22" y="76"/>
                              </a:lnTo>
                              <a:lnTo>
                                <a:pt x="26" y="76"/>
                              </a:lnTo>
                              <a:lnTo>
                                <a:pt x="26" y="72"/>
                              </a:lnTo>
                              <a:lnTo>
                                <a:pt x="26" y="70"/>
                              </a:lnTo>
                              <a:lnTo>
                                <a:pt x="26" y="14"/>
                              </a:lnTo>
                              <a:lnTo>
                                <a:pt x="26" y="8"/>
                              </a:lnTo>
                              <a:lnTo>
                                <a:pt x="26" y="6"/>
                              </a:lnTo>
                              <a:lnTo>
                                <a:pt x="22" y="2"/>
                              </a:lnTo>
                              <a:lnTo>
                                <a:pt x="19" y="2"/>
                              </a:lnTo>
                              <a:lnTo>
                                <a:pt x="19" y="0"/>
                              </a:lnTo>
                              <a:lnTo>
                                <a:pt x="15" y="0"/>
                              </a:lnTo>
                              <a:lnTo>
                                <a:pt x="13" y="0"/>
                              </a:lnTo>
                              <a:lnTo>
                                <a:pt x="9" y="0"/>
                              </a:lnTo>
                              <a:lnTo>
                                <a:pt x="6" y="2"/>
                              </a:lnTo>
                              <a:lnTo>
                                <a:pt x="4" y="2"/>
                              </a:lnTo>
                              <a:lnTo>
                                <a:pt x="4" y="6"/>
                              </a:lnTo>
                              <a:lnTo>
                                <a:pt x="0" y="11"/>
                              </a:lnTo>
                              <a:lnTo>
                                <a:pt x="0" y="67"/>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249" name="Line 530"/>
                        <p:cNvSpPr>
                          <a:spLocks noChangeShapeType="1"/>
                        </p:cNvSpPr>
                        <p:nvPr/>
                      </p:nvSpPr>
                      <p:spPr bwMode="auto">
                        <a:xfrm>
                          <a:off x="3497" y="1233"/>
                          <a:ext cx="1" cy="1"/>
                        </a:xfrm>
                        <a:prstGeom prst="line">
                          <a:avLst/>
                        </a:prstGeom>
                        <a:noFill/>
                        <a:ln w="28575">
                          <a:solidFill>
                            <a:schemeClr val="tx1"/>
                          </a:solidFill>
                          <a:round/>
                          <a:headEnd/>
                          <a:tailEnd/>
                        </a:ln>
                      </p:spPr>
                      <p:txBody>
                        <a:bodyPr/>
                        <a:lstStyle/>
                        <a:p>
                          <a:endParaRPr lang="fr-CA"/>
                        </a:p>
                      </p:txBody>
                    </p:sp>
                    <p:sp>
                      <p:nvSpPr>
                        <p:cNvPr id="122250" name="Freeform 531"/>
                        <p:cNvSpPr>
                          <a:spLocks/>
                        </p:cNvSpPr>
                        <p:nvPr/>
                      </p:nvSpPr>
                      <p:spPr bwMode="auto">
                        <a:xfrm>
                          <a:off x="3494" y="1233"/>
                          <a:ext cx="10" cy="4"/>
                        </a:xfrm>
                        <a:custGeom>
                          <a:avLst/>
                          <a:gdLst>
                            <a:gd name="T0" fmla="*/ 0 w 41"/>
                            <a:gd name="T1" fmla="*/ 0 h 23"/>
                            <a:gd name="T2" fmla="*/ 0 w 41"/>
                            <a:gd name="T3" fmla="*/ 0 h 23"/>
                            <a:gd name="T4" fmla="*/ 0 w 41"/>
                            <a:gd name="T5" fmla="*/ 0 h 23"/>
                            <a:gd name="T6" fmla="*/ 0 w 41"/>
                            <a:gd name="T7" fmla="*/ 0 h 23"/>
                            <a:gd name="T8" fmla="*/ 0 w 41"/>
                            <a:gd name="T9" fmla="*/ 0 h 23"/>
                            <a:gd name="T10" fmla="*/ 0 w 41"/>
                            <a:gd name="T11" fmla="*/ 0 h 23"/>
                            <a:gd name="T12" fmla="*/ 0 w 41"/>
                            <a:gd name="T13" fmla="*/ 0 h 23"/>
                            <a:gd name="T14" fmla="*/ 0 w 41"/>
                            <a:gd name="T15" fmla="*/ 0 h 23"/>
                            <a:gd name="T16" fmla="*/ 0 w 41"/>
                            <a:gd name="T17" fmla="*/ 0 h 23"/>
                            <a:gd name="T18" fmla="*/ 0 w 41"/>
                            <a:gd name="T19" fmla="*/ 0 h 23"/>
                            <a:gd name="T20" fmla="*/ 0 w 41"/>
                            <a:gd name="T21" fmla="*/ 0 h 23"/>
                            <a:gd name="T22" fmla="*/ 0 w 41"/>
                            <a:gd name="T23" fmla="*/ 0 h 23"/>
                            <a:gd name="T24" fmla="*/ 0 w 41"/>
                            <a:gd name="T25" fmla="*/ 0 h 23"/>
                            <a:gd name="T26" fmla="*/ 0 w 41"/>
                            <a:gd name="T27" fmla="*/ 0 h 23"/>
                            <a:gd name="T28" fmla="*/ 0 w 41"/>
                            <a:gd name="T29" fmla="*/ 0 h 23"/>
                            <a:gd name="T30" fmla="*/ 0 w 41"/>
                            <a:gd name="T31" fmla="*/ 0 h 23"/>
                            <a:gd name="T32" fmla="*/ 0 w 41"/>
                            <a:gd name="T33" fmla="*/ 0 h 23"/>
                            <a:gd name="T34" fmla="*/ 0 w 41"/>
                            <a:gd name="T35" fmla="*/ 0 h 23"/>
                            <a:gd name="T36" fmla="*/ 0 w 41"/>
                            <a:gd name="T37" fmla="*/ 0 h 23"/>
                            <a:gd name="T38" fmla="*/ 0 w 41"/>
                            <a:gd name="T39" fmla="*/ 0 h 23"/>
                            <a:gd name="T40" fmla="*/ 0 w 41"/>
                            <a:gd name="T41" fmla="*/ 0 h 23"/>
                            <a:gd name="T42" fmla="*/ 0 w 41"/>
                            <a:gd name="T43" fmla="*/ 0 h 23"/>
                            <a:gd name="T44" fmla="*/ 0 w 41"/>
                            <a:gd name="T45" fmla="*/ 0 h 23"/>
                            <a:gd name="T46" fmla="*/ 0 w 41"/>
                            <a:gd name="T47" fmla="*/ 0 h 23"/>
                            <a:gd name="T48" fmla="*/ 0 w 41"/>
                            <a:gd name="T49" fmla="*/ 0 h 23"/>
                            <a:gd name="T50" fmla="*/ 0 w 41"/>
                            <a:gd name="T51" fmla="*/ 0 h 23"/>
                            <a:gd name="T52" fmla="*/ 0 w 41"/>
                            <a:gd name="T53" fmla="*/ 0 h 23"/>
                            <a:gd name="T54" fmla="*/ 0 w 41"/>
                            <a:gd name="T55" fmla="*/ 0 h 23"/>
                            <a:gd name="T56" fmla="*/ 0 w 41"/>
                            <a:gd name="T57" fmla="*/ 0 h 23"/>
                            <a:gd name="T58" fmla="*/ 0 w 41"/>
                            <a:gd name="T59" fmla="*/ 0 h 23"/>
                            <a:gd name="T60" fmla="*/ 0 w 41"/>
                            <a:gd name="T61" fmla="*/ 0 h 23"/>
                            <a:gd name="T62" fmla="*/ 0 w 41"/>
                            <a:gd name="T63" fmla="*/ 0 h 23"/>
                            <a:gd name="T64" fmla="*/ 0 w 41"/>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3"/>
                            <a:gd name="T101" fmla="*/ 41 w 41"/>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3">
                              <a:moveTo>
                                <a:pt x="13" y="0"/>
                              </a:moveTo>
                              <a:lnTo>
                                <a:pt x="9" y="0"/>
                              </a:lnTo>
                              <a:lnTo>
                                <a:pt x="6" y="2"/>
                              </a:lnTo>
                              <a:lnTo>
                                <a:pt x="4" y="2"/>
                              </a:lnTo>
                              <a:lnTo>
                                <a:pt x="4" y="6"/>
                              </a:lnTo>
                              <a:lnTo>
                                <a:pt x="0" y="8"/>
                              </a:lnTo>
                              <a:lnTo>
                                <a:pt x="0" y="11"/>
                              </a:lnTo>
                              <a:lnTo>
                                <a:pt x="0" y="14"/>
                              </a:lnTo>
                              <a:lnTo>
                                <a:pt x="4" y="14"/>
                              </a:lnTo>
                              <a:lnTo>
                                <a:pt x="4" y="17"/>
                              </a:lnTo>
                              <a:lnTo>
                                <a:pt x="4" y="19"/>
                              </a:lnTo>
                              <a:lnTo>
                                <a:pt x="6" y="19"/>
                              </a:lnTo>
                              <a:lnTo>
                                <a:pt x="9" y="23"/>
                              </a:lnTo>
                              <a:lnTo>
                                <a:pt x="22" y="23"/>
                              </a:lnTo>
                              <a:lnTo>
                                <a:pt x="32" y="23"/>
                              </a:lnTo>
                              <a:lnTo>
                                <a:pt x="35" y="19"/>
                              </a:lnTo>
                              <a:lnTo>
                                <a:pt x="39" y="19"/>
                              </a:lnTo>
                              <a:lnTo>
                                <a:pt x="39" y="17"/>
                              </a:lnTo>
                              <a:lnTo>
                                <a:pt x="39" y="14"/>
                              </a:lnTo>
                              <a:lnTo>
                                <a:pt x="41" y="14"/>
                              </a:lnTo>
                              <a:lnTo>
                                <a:pt x="41" y="11"/>
                              </a:lnTo>
                              <a:lnTo>
                                <a:pt x="41" y="8"/>
                              </a:lnTo>
                              <a:lnTo>
                                <a:pt x="39" y="6"/>
                              </a:lnTo>
                              <a:lnTo>
                                <a:pt x="39" y="2"/>
                              </a:lnTo>
                              <a:lnTo>
                                <a:pt x="35" y="2"/>
                              </a:lnTo>
                              <a:lnTo>
                                <a:pt x="32"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251" name="Line 532"/>
                        <p:cNvSpPr>
                          <a:spLocks noChangeShapeType="1"/>
                        </p:cNvSpPr>
                        <p:nvPr/>
                      </p:nvSpPr>
                      <p:spPr bwMode="auto">
                        <a:xfrm>
                          <a:off x="3498" y="1235"/>
                          <a:ext cx="1" cy="1"/>
                        </a:xfrm>
                        <a:prstGeom prst="line">
                          <a:avLst/>
                        </a:prstGeom>
                        <a:noFill/>
                        <a:ln w="28575">
                          <a:solidFill>
                            <a:schemeClr val="tx1"/>
                          </a:solidFill>
                          <a:round/>
                          <a:headEnd/>
                          <a:tailEnd/>
                        </a:ln>
                      </p:spPr>
                      <p:txBody>
                        <a:bodyPr/>
                        <a:lstStyle/>
                        <a:p>
                          <a:endParaRPr lang="fr-CA"/>
                        </a:p>
                      </p:txBody>
                    </p:sp>
                    <p:sp>
                      <p:nvSpPr>
                        <p:cNvPr id="122252" name="Freeform 533"/>
                        <p:cNvSpPr>
                          <a:spLocks/>
                        </p:cNvSpPr>
                        <p:nvPr/>
                      </p:nvSpPr>
                      <p:spPr bwMode="auto">
                        <a:xfrm>
                          <a:off x="3498" y="1225"/>
                          <a:ext cx="6" cy="12"/>
                        </a:xfrm>
                        <a:custGeom>
                          <a:avLst/>
                          <a:gdLst>
                            <a:gd name="T0" fmla="*/ 0 w 26"/>
                            <a:gd name="T1" fmla="*/ 0 h 62"/>
                            <a:gd name="T2" fmla="*/ 0 w 26"/>
                            <a:gd name="T3" fmla="*/ 0 h 62"/>
                            <a:gd name="T4" fmla="*/ 0 w 26"/>
                            <a:gd name="T5" fmla="*/ 0 h 62"/>
                            <a:gd name="T6" fmla="*/ 0 w 26"/>
                            <a:gd name="T7" fmla="*/ 0 h 62"/>
                            <a:gd name="T8" fmla="*/ 0 w 26"/>
                            <a:gd name="T9" fmla="*/ 0 h 62"/>
                            <a:gd name="T10" fmla="*/ 0 w 26"/>
                            <a:gd name="T11" fmla="*/ 0 h 62"/>
                            <a:gd name="T12" fmla="*/ 0 w 26"/>
                            <a:gd name="T13" fmla="*/ 0 h 62"/>
                            <a:gd name="T14" fmla="*/ 0 w 26"/>
                            <a:gd name="T15" fmla="*/ 0 h 62"/>
                            <a:gd name="T16" fmla="*/ 0 w 26"/>
                            <a:gd name="T17" fmla="*/ 0 h 62"/>
                            <a:gd name="T18" fmla="*/ 0 w 26"/>
                            <a:gd name="T19" fmla="*/ 0 h 62"/>
                            <a:gd name="T20" fmla="*/ 0 w 26"/>
                            <a:gd name="T21" fmla="*/ 0 h 62"/>
                            <a:gd name="T22" fmla="*/ 0 w 26"/>
                            <a:gd name="T23" fmla="*/ 0 h 62"/>
                            <a:gd name="T24" fmla="*/ 0 w 26"/>
                            <a:gd name="T25" fmla="*/ 0 h 62"/>
                            <a:gd name="T26" fmla="*/ 0 w 26"/>
                            <a:gd name="T27" fmla="*/ 0 h 62"/>
                            <a:gd name="T28" fmla="*/ 0 w 26"/>
                            <a:gd name="T29" fmla="*/ 0 h 62"/>
                            <a:gd name="T30" fmla="*/ 0 w 26"/>
                            <a:gd name="T31" fmla="*/ 0 h 62"/>
                            <a:gd name="T32" fmla="*/ 0 w 26"/>
                            <a:gd name="T33" fmla="*/ 0 h 62"/>
                            <a:gd name="T34" fmla="*/ 0 w 26"/>
                            <a:gd name="T35" fmla="*/ 0 h 62"/>
                            <a:gd name="T36" fmla="*/ 0 w 26"/>
                            <a:gd name="T37" fmla="*/ 0 h 62"/>
                            <a:gd name="T38" fmla="*/ 0 w 26"/>
                            <a:gd name="T39" fmla="*/ 0 h 62"/>
                            <a:gd name="T40" fmla="*/ 0 w 26"/>
                            <a:gd name="T41" fmla="*/ 0 h 62"/>
                            <a:gd name="T42" fmla="*/ 0 w 26"/>
                            <a:gd name="T43" fmla="*/ 0 h 62"/>
                            <a:gd name="T44" fmla="*/ 0 w 26"/>
                            <a:gd name="T45" fmla="*/ 0 h 62"/>
                            <a:gd name="T46" fmla="*/ 0 w 26"/>
                            <a:gd name="T47" fmla="*/ 0 h 62"/>
                            <a:gd name="T48" fmla="*/ 0 w 26"/>
                            <a:gd name="T49" fmla="*/ 0 h 62"/>
                            <a:gd name="T50" fmla="*/ 0 w 26"/>
                            <a:gd name="T51" fmla="*/ 0 h 62"/>
                            <a:gd name="T52" fmla="*/ 0 w 26"/>
                            <a:gd name="T53" fmla="*/ 0 h 62"/>
                            <a:gd name="T54" fmla="*/ 0 w 26"/>
                            <a:gd name="T55" fmla="*/ 0 h 62"/>
                            <a:gd name="T56" fmla="*/ 0 w 26"/>
                            <a:gd name="T57" fmla="*/ 0 h 62"/>
                            <a:gd name="T58" fmla="*/ 0 w 26"/>
                            <a:gd name="T59" fmla="*/ 0 h 62"/>
                            <a:gd name="T60" fmla="*/ 0 w 26"/>
                            <a:gd name="T61" fmla="*/ 0 h 62"/>
                            <a:gd name="T62" fmla="*/ 0 w 26"/>
                            <a:gd name="T63" fmla="*/ 0 h 62"/>
                            <a:gd name="T64" fmla="*/ 0 w 26"/>
                            <a:gd name="T65" fmla="*/ 0 h 6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62"/>
                            <a:gd name="T101" fmla="*/ 26 w 26"/>
                            <a:gd name="T102" fmla="*/ 62 h 6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62">
                              <a:moveTo>
                                <a:pt x="0" y="50"/>
                              </a:moveTo>
                              <a:lnTo>
                                <a:pt x="0" y="53"/>
                              </a:lnTo>
                              <a:lnTo>
                                <a:pt x="0" y="56"/>
                              </a:lnTo>
                              <a:lnTo>
                                <a:pt x="4" y="58"/>
                              </a:lnTo>
                              <a:lnTo>
                                <a:pt x="7" y="58"/>
                              </a:lnTo>
                              <a:lnTo>
                                <a:pt x="7" y="62"/>
                              </a:lnTo>
                              <a:lnTo>
                                <a:pt x="11" y="62"/>
                              </a:lnTo>
                              <a:lnTo>
                                <a:pt x="13" y="62"/>
                              </a:lnTo>
                              <a:lnTo>
                                <a:pt x="17" y="62"/>
                              </a:lnTo>
                              <a:lnTo>
                                <a:pt x="20" y="58"/>
                              </a:lnTo>
                              <a:lnTo>
                                <a:pt x="24" y="58"/>
                              </a:lnTo>
                              <a:lnTo>
                                <a:pt x="24" y="56"/>
                              </a:lnTo>
                              <a:lnTo>
                                <a:pt x="24" y="53"/>
                              </a:lnTo>
                              <a:lnTo>
                                <a:pt x="26" y="53"/>
                              </a:lnTo>
                              <a:lnTo>
                                <a:pt x="26" y="16"/>
                              </a:lnTo>
                              <a:lnTo>
                                <a:pt x="26" y="7"/>
                              </a:lnTo>
                              <a:lnTo>
                                <a:pt x="24" y="7"/>
                              </a:lnTo>
                              <a:lnTo>
                                <a:pt x="24" y="5"/>
                              </a:lnTo>
                              <a:lnTo>
                                <a:pt x="24" y="3"/>
                              </a:lnTo>
                              <a:lnTo>
                                <a:pt x="20" y="3"/>
                              </a:lnTo>
                              <a:lnTo>
                                <a:pt x="17" y="0"/>
                              </a:lnTo>
                              <a:lnTo>
                                <a:pt x="13" y="0"/>
                              </a:lnTo>
                              <a:lnTo>
                                <a:pt x="11" y="0"/>
                              </a:lnTo>
                              <a:lnTo>
                                <a:pt x="7" y="0"/>
                              </a:lnTo>
                              <a:lnTo>
                                <a:pt x="7" y="3"/>
                              </a:lnTo>
                              <a:lnTo>
                                <a:pt x="4" y="3"/>
                              </a:lnTo>
                              <a:lnTo>
                                <a:pt x="0" y="5"/>
                              </a:lnTo>
                              <a:lnTo>
                                <a:pt x="0" y="7"/>
                              </a:lnTo>
                              <a:lnTo>
                                <a:pt x="0" y="13"/>
                              </a:lnTo>
                              <a:lnTo>
                                <a:pt x="0" y="5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253" name="Line 534"/>
                        <p:cNvSpPr>
                          <a:spLocks noChangeShapeType="1"/>
                        </p:cNvSpPr>
                        <p:nvPr/>
                      </p:nvSpPr>
                      <p:spPr bwMode="auto">
                        <a:xfrm>
                          <a:off x="3501" y="1225"/>
                          <a:ext cx="1" cy="1"/>
                        </a:xfrm>
                        <a:prstGeom prst="line">
                          <a:avLst/>
                        </a:prstGeom>
                        <a:noFill/>
                        <a:ln w="28575">
                          <a:solidFill>
                            <a:schemeClr val="tx1"/>
                          </a:solidFill>
                          <a:round/>
                          <a:headEnd/>
                          <a:tailEnd/>
                        </a:ln>
                      </p:spPr>
                      <p:txBody>
                        <a:bodyPr/>
                        <a:lstStyle/>
                        <a:p>
                          <a:endParaRPr lang="fr-CA"/>
                        </a:p>
                      </p:txBody>
                    </p:sp>
                    <p:sp>
                      <p:nvSpPr>
                        <p:cNvPr id="122254" name="Freeform 535"/>
                        <p:cNvSpPr>
                          <a:spLocks/>
                        </p:cNvSpPr>
                        <p:nvPr/>
                      </p:nvSpPr>
                      <p:spPr bwMode="auto">
                        <a:xfrm>
                          <a:off x="3498" y="1225"/>
                          <a:ext cx="24" cy="4"/>
                        </a:xfrm>
                        <a:custGeom>
                          <a:avLst/>
                          <a:gdLst>
                            <a:gd name="T0" fmla="*/ 0 w 97"/>
                            <a:gd name="T1" fmla="*/ 0 h 22"/>
                            <a:gd name="T2" fmla="*/ 0 w 97"/>
                            <a:gd name="T3" fmla="*/ 0 h 22"/>
                            <a:gd name="T4" fmla="*/ 0 w 97"/>
                            <a:gd name="T5" fmla="*/ 0 h 22"/>
                            <a:gd name="T6" fmla="*/ 0 w 97"/>
                            <a:gd name="T7" fmla="*/ 0 h 22"/>
                            <a:gd name="T8" fmla="*/ 0 w 97"/>
                            <a:gd name="T9" fmla="*/ 0 h 22"/>
                            <a:gd name="T10" fmla="*/ 0 w 97"/>
                            <a:gd name="T11" fmla="*/ 0 h 22"/>
                            <a:gd name="T12" fmla="*/ 0 w 97"/>
                            <a:gd name="T13" fmla="*/ 0 h 22"/>
                            <a:gd name="T14" fmla="*/ 0 w 97"/>
                            <a:gd name="T15" fmla="*/ 0 h 22"/>
                            <a:gd name="T16" fmla="*/ 0 w 97"/>
                            <a:gd name="T17" fmla="*/ 0 h 22"/>
                            <a:gd name="T18" fmla="*/ 0 w 97"/>
                            <a:gd name="T19" fmla="*/ 0 h 22"/>
                            <a:gd name="T20" fmla="*/ 0 w 97"/>
                            <a:gd name="T21" fmla="*/ 0 h 22"/>
                            <a:gd name="T22" fmla="*/ 0 w 97"/>
                            <a:gd name="T23" fmla="*/ 0 h 22"/>
                            <a:gd name="T24" fmla="*/ 0 w 97"/>
                            <a:gd name="T25" fmla="*/ 0 h 22"/>
                            <a:gd name="T26" fmla="*/ 0 w 97"/>
                            <a:gd name="T27" fmla="*/ 0 h 22"/>
                            <a:gd name="T28" fmla="*/ 0 w 97"/>
                            <a:gd name="T29" fmla="*/ 0 h 22"/>
                            <a:gd name="T30" fmla="*/ 0 w 97"/>
                            <a:gd name="T31" fmla="*/ 0 h 22"/>
                            <a:gd name="T32" fmla="*/ 0 w 97"/>
                            <a:gd name="T33" fmla="*/ 0 h 22"/>
                            <a:gd name="T34" fmla="*/ 0 w 97"/>
                            <a:gd name="T35" fmla="*/ 0 h 22"/>
                            <a:gd name="T36" fmla="*/ 0 w 97"/>
                            <a:gd name="T37" fmla="*/ 0 h 22"/>
                            <a:gd name="T38" fmla="*/ 0 w 97"/>
                            <a:gd name="T39" fmla="*/ 0 h 22"/>
                            <a:gd name="T40" fmla="*/ 0 w 97"/>
                            <a:gd name="T41" fmla="*/ 0 h 22"/>
                            <a:gd name="T42" fmla="*/ 0 w 97"/>
                            <a:gd name="T43" fmla="*/ 0 h 22"/>
                            <a:gd name="T44" fmla="*/ 0 w 97"/>
                            <a:gd name="T45" fmla="*/ 0 h 22"/>
                            <a:gd name="T46" fmla="*/ 0 w 97"/>
                            <a:gd name="T47" fmla="*/ 0 h 22"/>
                            <a:gd name="T48" fmla="*/ 0 w 97"/>
                            <a:gd name="T49" fmla="*/ 0 h 22"/>
                            <a:gd name="T50" fmla="*/ 0 w 97"/>
                            <a:gd name="T51" fmla="*/ 0 h 22"/>
                            <a:gd name="T52" fmla="*/ 0 w 97"/>
                            <a:gd name="T53" fmla="*/ 0 h 22"/>
                            <a:gd name="T54" fmla="*/ 0 w 97"/>
                            <a:gd name="T55" fmla="*/ 0 h 22"/>
                            <a:gd name="T56" fmla="*/ 0 w 97"/>
                            <a:gd name="T57" fmla="*/ 0 h 22"/>
                            <a:gd name="T58" fmla="*/ 0 w 97"/>
                            <a:gd name="T59" fmla="*/ 0 h 22"/>
                            <a:gd name="T60" fmla="*/ 0 w 97"/>
                            <a:gd name="T61" fmla="*/ 0 h 22"/>
                            <a:gd name="T62" fmla="*/ 0 w 97"/>
                            <a:gd name="T63" fmla="*/ 0 h 22"/>
                            <a:gd name="T64" fmla="*/ 0 w 97"/>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7"/>
                            <a:gd name="T100" fmla="*/ 0 h 22"/>
                            <a:gd name="T101" fmla="*/ 97 w 97"/>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7" h="22">
                              <a:moveTo>
                                <a:pt x="13" y="0"/>
                              </a:moveTo>
                              <a:lnTo>
                                <a:pt x="11" y="0"/>
                              </a:lnTo>
                              <a:lnTo>
                                <a:pt x="7" y="0"/>
                              </a:lnTo>
                              <a:lnTo>
                                <a:pt x="7" y="3"/>
                              </a:lnTo>
                              <a:lnTo>
                                <a:pt x="4" y="3"/>
                              </a:lnTo>
                              <a:lnTo>
                                <a:pt x="0" y="5"/>
                              </a:lnTo>
                              <a:lnTo>
                                <a:pt x="0" y="7"/>
                              </a:lnTo>
                              <a:lnTo>
                                <a:pt x="0" y="11"/>
                              </a:lnTo>
                              <a:lnTo>
                                <a:pt x="0" y="13"/>
                              </a:lnTo>
                              <a:lnTo>
                                <a:pt x="0" y="16"/>
                              </a:lnTo>
                              <a:lnTo>
                                <a:pt x="4" y="19"/>
                              </a:lnTo>
                              <a:lnTo>
                                <a:pt x="7" y="19"/>
                              </a:lnTo>
                              <a:lnTo>
                                <a:pt x="7" y="22"/>
                              </a:lnTo>
                              <a:lnTo>
                                <a:pt x="11" y="22"/>
                              </a:lnTo>
                              <a:lnTo>
                                <a:pt x="80" y="22"/>
                              </a:lnTo>
                              <a:lnTo>
                                <a:pt x="87" y="22"/>
                              </a:lnTo>
                              <a:lnTo>
                                <a:pt x="91" y="22"/>
                              </a:lnTo>
                              <a:lnTo>
                                <a:pt x="93" y="19"/>
                              </a:lnTo>
                              <a:lnTo>
                                <a:pt x="97" y="16"/>
                              </a:lnTo>
                              <a:lnTo>
                                <a:pt x="97" y="13"/>
                              </a:lnTo>
                              <a:lnTo>
                                <a:pt x="97" y="11"/>
                              </a:lnTo>
                              <a:lnTo>
                                <a:pt x="97" y="7"/>
                              </a:lnTo>
                              <a:lnTo>
                                <a:pt x="97" y="5"/>
                              </a:lnTo>
                              <a:lnTo>
                                <a:pt x="93" y="3"/>
                              </a:lnTo>
                              <a:lnTo>
                                <a:pt x="91" y="0"/>
                              </a:lnTo>
                              <a:lnTo>
                                <a:pt x="84"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255" name="Line 536"/>
                        <p:cNvSpPr>
                          <a:spLocks noChangeShapeType="1"/>
                        </p:cNvSpPr>
                        <p:nvPr/>
                      </p:nvSpPr>
                      <p:spPr bwMode="auto">
                        <a:xfrm>
                          <a:off x="3515" y="1227"/>
                          <a:ext cx="1" cy="1"/>
                        </a:xfrm>
                        <a:prstGeom prst="line">
                          <a:avLst/>
                        </a:prstGeom>
                        <a:noFill/>
                        <a:ln w="28575">
                          <a:solidFill>
                            <a:schemeClr val="tx1"/>
                          </a:solidFill>
                          <a:round/>
                          <a:headEnd/>
                          <a:tailEnd/>
                        </a:ln>
                      </p:spPr>
                      <p:txBody>
                        <a:bodyPr/>
                        <a:lstStyle/>
                        <a:p>
                          <a:endParaRPr lang="fr-CA"/>
                        </a:p>
                      </p:txBody>
                    </p:sp>
                    <p:sp>
                      <p:nvSpPr>
                        <p:cNvPr id="122256" name="Freeform 537"/>
                        <p:cNvSpPr>
                          <a:spLocks/>
                        </p:cNvSpPr>
                        <p:nvPr/>
                      </p:nvSpPr>
                      <p:spPr bwMode="auto">
                        <a:xfrm>
                          <a:off x="3515" y="1221"/>
                          <a:ext cx="7" cy="8"/>
                        </a:xfrm>
                        <a:custGeom>
                          <a:avLst/>
                          <a:gdLst>
                            <a:gd name="T0" fmla="*/ 0 w 26"/>
                            <a:gd name="T1" fmla="*/ 0 h 42"/>
                            <a:gd name="T2" fmla="*/ 0 w 26"/>
                            <a:gd name="T3" fmla="*/ 0 h 42"/>
                            <a:gd name="T4" fmla="*/ 0 w 26"/>
                            <a:gd name="T5" fmla="*/ 0 h 42"/>
                            <a:gd name="T6" fmla="*/ 0 w 26"/>
                            <a:gd name="T7" fmla="*/ 0 h 42"/>
                            <a:gd name="T8" fmla="*/ 0 w 26"/>
                            <a:gd name="T9" fmla="*/ 0 h 42"/>
                            <a:gd name="T10" fmla="*/ 0 w 26"/>
                            <a:gd name="T11" fmla="*/ 0 h 42"/>
                            <a:gd name="T12" fmla="*/ 0 w 26"/>
                            <a:gd name="T13" fmla="*/ 0 h 42"/>
                            <a:gd name="T14" fmla="*/ 0 w 26"/>
                            <a:gd name="T15" fmla="*/ 0 h 42"/>
                            <a:gd name="T16" fmla="*/ 0 w 26"/>
                            <a:gd name="T17" fmla="*/ 0 h 42"/>
                            <a:gd name="T18" fmla="*/ 0 w 26"/>
                            <a:gd name="T19" fmla="*/ 0 h 42"/>
                            <a:gd name="T20" fmla="*/ 0 w 26"/>
                            <a:gd name="T21" fmla="*/ 0 h 42"/>
                            <a:gd name="T22" fmla="*/ 0 w 26"/>
                            <a:gd name="T23" fmla="*/ 0 h 42"/>
                            <a:gd name="T24" fmla="*/ 0 w 26"/>
                            <a:gd name="T25" fmla="*/ 0 h 42"/>
                            <a:gd name="T26" fmla="*/ 0 w 26"/>
                            <a:gd name="T27" fmla="*/ 0 h 42"/>
                            <a:gd name="T28" fmla="*/ 0 w 26"/>
                            <a:gd name="T29" fmla="*/ 0 h 42"/>
                            <a:gd name="T30" fmla="*/ 0 w 26"/>
                            <a:gd name="T31" fmla="*/ 0 h 42"/>
                            <a:gd name="T32" fmla="*/ 0 w 26"/>
                            <a:gd name="T33" fmla="*/ 0 h 42"/>
                            <a:gd name="T34" fmla="*/ 0 w 26"/>
                            <a:gd name="T35" fmla="*/ 0 h 42"/>
                            <a:gd name="T36" fmla="*/ 0 w 26"/>
                            <a:gd name="T37" fmla="*/ 0 h 42"/>
                            <a:gd name="T38" fmla="*/ 0 w 26"/>
                            <a:gd name="T39" fmla="*/ 0 h 42"/>
                            <a:gd name="T40" fmla="*/ 0 w 26"/>
                            <a:gd name="T41" fmla="*/ 0 h 42"/>
                            <a:gd name="T42" fmla="*/ 0 w 26"/>
                            <a:gd name="T43" fmla="*/ 0 h 42"/>
                            <a:gd name="T44" fmla="*/ 0 w 26"/>
                            <a:gd name="T45" fmla="*/ 0 h 42"/>
                            <a:gd name="T46" fmla="*/ 0 w 26"/>
                            <a:gd name="T47" fmla="*/ 0 h 42"/>
                            <a:gd name="T48" fmla="*/ 0 w 26"/>
                            <a:gd name="T49" fmla="*/ 0 h 42"/>
                            <a:gd name="T50" fmla="*/ 0 w 26"/>
                            <a:gd name="T51" fmla="*/ 0 h 42"/>
                            <a:gd name="T52" fmla="*/ 0 w 26"/>
                            <a:gd name="T53" fmla="*/ 0 h 42"/>
                            <a:gd name="T54" fmla="*/ 0 w 26"/>
                            <a:gd name="T55" fmla="*/ 0 h 42"/>
                            <a:gd name="T56" fmla="*/ 0 w 26"/>
                            <a:gd name="T57" fmla="*/ 0 h 42"/>
                            <a:gd name="T58" fmla="*/ 0 w 26"/>
                            <a:gd name="T59" fmla="*/ 0 h 42"/>
                            <a:gd name="T60" fmla="*/ 0 w 26"/>
                            <a:gd name="T61" fmla="*/ 0 h 42"/>
                            <a:gd name="T62" fmla="*/ 0 w 26"/>
                            <a:gd name="T63" fmla="*/ 0 h 42"/>
                            <a:gd name="T64" fmla="*/ 0 w 26"/>
                            <a:gd name="T65" fmla="*/ 0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42"/>
                            <a:gd name="T101" fmla="*/ 26 w 26"/>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42">
                              <a:moveTo>
                                <a:pt x="0" y="31"/>
                              </a:moveTo>
                              <a:lnTo>
                                <a:pt x="0" y="33"/>
                              </a:lnTo>
                              <a:lnTo>
                                <a:pt x="4" y="36"/>
                              </a:lnTo>
                              <a:lnTo>
                                <a:pt x="4" y="39"/>
                              </a:lnTo>
                              <a:lnTo>
                                <a:pt x="7" y="39"/>
                              </a:lnTo>
                              <a:lnTo>
                                <a:pt x="9" y="42"/>
                              </a:lnTo>
                              <a:lnTo>
                                <a:pt x="13" y="42"/>
                              </a:lnTo>
                              <a:lnTo>
                                <a:pt x="16" y="42"/>
                              </a:lnTo>
                              <a:lnTo>
                                <a:pt x="20" y="42"/>
                              </a:lnTo>
                              <a:lnTo>
                                <a:pt x="22" y="39"/>
                              </a:lnTo>
                              <a:lnTo>
                                <a:pt x="26" y="36"/>
                              </a:lnTo>
                              <a:lnTo>
                                <a:pt x="26" y="33"/>
                              </a:lnTo>
                              <a:lnTo>
                                <a:pt x="26" y="14"/>
                              </a:lnTo>
                              <a:lnTo>
                                <a:pt x="26" y="8"/>
                              </a:lnTo>
                              <a:lnTo>
                                <a:pt x="26" y="6"/>
                              </a:lnTo>
                              <a:lnTo>
                                <a:pt x="22" y="3"/>
                              </a:lnTo>
                              <a:lnTo>
                                <a:pt x="20" y="0"/>
                              </a:lnTo>
                              <a:lnTo>
                                <a:pt x="16" y="0"/>
                              </a:lnTo>
                              <a:lnTo>
                                <a:pt x="13" y="0"/>
                              </a:lnTo>
                              <a:lnTo>
                                <a:pt x="9" y="0"/>
                              </a:lnTo>
                              <a:lnTo>
                                <a:pt x="7" y="3"/>
                              </a:lnTo>
                              <a:lnTo>
                                <a:pt x="4" y="3"/>
                              </a:lnTo>
                              <a:lnTo>
                                <a:pt x="4" y="6"/>
                              </a:lnTo>
                              <a:lnTo>
                                <a:pt x="4" y="8"/>
                              </a:lnTo>
                              <a:lnTo>
                                <a:pt x="0" y="12"/>
                              </a:lnTo>
                              <a:lnTo>
                                <a:pt x="0" y="31"/>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257" name="Line 538"/>
                        <p:cNvSpPr>
                          <a:spLocks noChangeShapeType="1"/>
                        </p:cNvSpPr>
                        <p:nvPr/>
                      </p:nvSpPr>
                      <p:spPr bwMode="auto">
                        <a:xfrm>
                          <a:off x="3519" y="1221"/>
                          <a:ext cx="1" cy="1"/>
                        </a:xfrm>
                        <a:prstGeom prst="line">
                          <a:avLst/>
                        </a:prstGeom>
                        <a:noFill/>
                        <a:ln w="28575">
                          <a:solidFill>
                            <a:schemeClr val="tx1"/>
                          </a:solidFill>
                          <a:round/>
                          <a:headEnd/>
                          <a:tailEnd/>
                        </a:ln>
                      </p:spPr>
                      <p:txBody>
                        <a:bodyPr/>
                        <a:lstStyle/>
                        <a:p>
                          <a:endParaRPr lang="fr-CA"/>
                        </a:p>
                      </p:txBody>
                    </p:sp>
                    <p:sp>
                      <p:nvSpPr>
                        <p:cNvPr id="122258" name="Freeform 539"/>
                        <p:cNvSpPr>
                          <a:spLocks/>
                        </p:cNvSpPr>
                        <p:nvPr/>
                      </p:nvSpPr>
                      <p:spPr bwMode="auto">
                        <a:xfrm>
                          <a:off x="3515" y="1221"/>
                          <a:ext cx="28" cy="5"/>
                        </a:xfrm>
                        <a:custGeom>
                          <a:avLst/>
                          <a:gdLst>
                            <a:gd name="T0" fmla="*/ 0 w 113"/>
                            <a:gd name="T1" fmla="*/ 0 h 23"/>
                            <a:gd name="T2" fmla="*/ 0 w 113"/>
                            <a:gd name="T3" fmla="*/ 0 h 23"/>
                            <a:gd name="T4" fmla="*/ 0 w 113"/>
                            <a:gd name="T5" fmla="*/ 0 h 23"/>
                            <a:gd name="T6" fmla="*/ 0 w 113"/>
                            <a:gd name="T7" fmla="*/ 0 h 23"/>
                            <a:gd name="T8" fmla="*/ 0 w 113"/>
                            <a:gd name="T9" fmla="*/ 0 h 23"/>
                            <a:gd name="T10" fmla="*/ 0 w 113"/>
                            <a:gd name="T11" fmla="*/ 0 h 23"/>
                            <a:gd name="T12" fmla="*/ 0 w 113"/>
                            <a:gd name="T13" fmla="*/ 0 h 23"/>
                            <a:gd name="T14" fmla="*/ 0 w 113"/>
                            <a:gd name="T15" fmla="*/ 0 h 23"/>
                            <a:gd name="T16" fmla="*/ 0 w 113"/>
                            <a:gd name="T17" fmla="*/ 0 h 23"/>
                            <a:gd name="T18" fmla="*/ 0 w 113"/>
                            <a:gd name="T19" fmla="*/ 0 h 23"/>
                            <a:gd name="T20" fmla="*/ 0 w 113"/>
                            <a:gd name="T21" fmla="*/ 0 h 23"/>
                            <a:gd name="T22" fmla="*/ 0 w 113"/>
                            <a:gd name="T23" fmla="*/ 0 h 23"/>
                            <a:gd name="T24" fmla="*/ 0 w 113"/>
                            <a:gd name="T25" fmla="*/ 0 h 23"/>
                            <a:gd name="T26" fmla="*/ 0 w 113"/>
                            <a:gd name="T27" fmla="*/ 0 h 23"/>
                            <a:gd name="T28" fmla="*/ 0 w 113"/>
                            <a:gd name="T29" fmla="*/ 0 h 23"/>
                            <a:gd name="T30" fmla="*/ 0 w 113"/>
                            <a:gd name="T31" fmla="*/ 0 h 23"/>
                            <a:gd name="T32" fmla="*/ 0 w 113"/>
                            <a:gd name="T33" fmla="*/ 0 h 23"/>
                            <a:gd name="T34" fmla="*/ 0 w 113"/>
                            <a:gd name="T35" fmla="*/ 0 h 23"/>
                            <a:gd name="T36" fmla="*/ 0 w 113"/>
                            <a:gd name="T37" fmla="*/ 0 h 23"/>
                            <a:gd name="T38" fmla="*/ 0 w 113"/>
                            <a:gd name="T39" fmla="*/ 0 h 23"/>
                            <a:gd name="T40" fmla="*/ 0 w 113"/>
                            <a:gd name="T41" fmla="*/ 0 h 23"/>
                            <a:gd name="T42" fmla="*/ 0 w 113"/>
                            <a:gd name="T43" fmla="*/ 0 h 23"/>
                            <a:gd name="T44" fmla="*/ 0 w 113"/>
                            <a:gd name="T45" fmla="*/ 0 h 23"/>
                            <a:gd name="T46" fmla="*/ 0 w 113"/>
                            <a:gd name="T47" fmla="*/ 0 h 23"/>
                            <a:gd name="T48" fmla="*/ 0 w 113"/>
                            <a:gd name="T49" fmla="*/ 0 h 23"/>
                            <a:gd name="T50" fmla="*/ 0 w 113"/>
                            <a:gd name="T51" fmla="*/ 0 h 23"/>
                            <a:gd name="T52" fmla="*/ 0 w 113"/>
                            <a:gd name="T53" fmla="*/ 0 h 23"/>
                            <a:gd name="T54" fmla="*/ 0 w 113"/>
                            <a:gd name="T55" fmla="*/ 0 h 23"/>
                            <a:gd name="T56" fmla="*/ 0 w 113"/>
                            <a:gd name="T57" fmla="*/ 0 h 23"/>
                            <a:gd name="T58" fmla="*/ 0 w 113"/>
                            <a:gd name="T59" fmla="*/ 0 h 23"/>
                            <a:gd name="T60" fmla="*/ 0 w 113"/>
                            <a:gd name="T61" fmla="*/ 0 h 23"/>
                            <a:gd name="T62" fmla="*/ 0 w 113"/>
                            <a:gd name="T63" fmla="*/ 0 h 23"/>
                            <a:gd name="T64" fmla="*/ 0 w 113"/>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3"/>
                            <a:gd name="T100" fmla="*/ 0 h 23"/>
                            <a:gd name="T101" fmla="*/ 113 w 113"/>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3" h="23">
                              <a:moveTo>
                                <a:pt x="13" y="0"/>
                              </a:moveTo>
                              <a:lnTo>
                                <a:pt x="13" y="0"/>
                              </a:lnTo>
                              <a:lnTo>
                                <a:pt x="9" y="0"/>
                              </a:lnTo>
                              <a:lnTo>
                                <a:pt x="7" y="3"/>
                              </a:lnTo>
                              <a:lnTo>
                                <a:pt x="4" y="3"/>
                              </a:lnTo>
                              <a:lnTo>
                                <a:pt x="4" y="6"/>
                              </a:lnTo>
                              <a:lnTo>
                                <a:pt x="4" y="8"/>
                              </a:lnTo>
                              <a:lnTo>
                                <a:pt x="0" y="8"/>
                              </a:lnTo>
                              <a:lnTo>
                                <a:pt x="0" y="12"/>
                              </a:lnTo>
                              <a:lnTo>
                                <a:pt x="0" y="14"/>
                              </a:lnTo>
                              <a:lnTo>
                                <a:pt x="4" y="17"/>
                              </a:lnTo>
                              <a:lnTo>
                                <a:pt x="4" y="20"/>
                              </a:lnTo>
                              <a:lnTo>
                                <a:pt x="7" y="20"/>
                              </a:lnTo>
                              <a:lnTo>
                                <a:pt x="9" y="23"/>
                              </a:lnTo>
                              <a:lnTo>
                                <a:pt x="13" y="23"/>
                              </a:lnTo>
                              <a:lnTo>
                                <a:pt x="100" y="23"/>
                              </a:lnTo>
                              <a:lnTo>
                                <a:pt x="102" y="23"/>
                              </a:lnTo>
                              <a:lnTo>
                                <a:pt x="106" y="23"/>
                              </a:lnTo>
                              <a:lnTo>
                                <a:pt x="109" y="20"/>
                              </a:lnTo>
                              <a:lnTo>
                                <a:pt x="113" y="17"/>
                              </a:lnTo>
                              <a:lnTo>
                                <a:pt x="113" y="14"/>
                              </a:lnTo>
                              <a:lnTo>
                                <a:pt x="113" y="12"/>
                              </a:lnTo>
                              <a:lnTo>
                                <a:pt x="113" y="8"/>
                              </a:lnTo>
                              <a:lnTo>
                                <a:pt x="113" y="6"/>
                              </a:lnTo>
                              <a:lnTo>
                                <a:pt x="109" y="3"/>
                              </a:lnTo>
                              <a:lnTo>
                                <a:pt x="106" y="0"/>
                              </a:lnTo>
                              <a:lnTo>
                                <a:pt x="100"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259" name="Line 540"/>
                        <p:cNvSpPr>
                          <a:spLocks noChangeShapeType="1"/>
                        </p:cNvSpPr>
                        <p:nvPr/>
                      </p:nvSpPr>
                      <p:spPr bwMode="auto">
                        <a:xfrm>
                          <a:off x="3537" y="1223"/>
                          <a:ext cx="1" cy="1"/>
                        </a:xfrm>
                        <a:prstGeom prst="line">
                          <a:avLst/>
                        </a:prstGeom>
                        <a:noFill/>
                        <a:ln w="28575">
                          <a:solidFill>
                            <a:schemeClr val="tx1"/>
                          </a:solidFill>
                          <a:round/>
                          <a:headEnd/>
                          <a:tailEnd/>
                        </a:ln>
                      </p:spPr>
                      <p:txBody>
                        <a:bodyPr/>
                        <a:lstStyle/>
                        <a:p>
                          <a:endParaRPr lang="fr-CA"/>
                        </a:p>
                      </p:txBody>
                    </p:sp>
                    <p:sp>
                      <p:nvSpPr>
                        <p:cNvPr id="122260" name="Freeform 541"/>
                        <p:cNvSpPr>
                          <a:spLocks/>
                        </p:cNvSpPr>
                        <p:nvPr/>
                      </p:nvSpPr>
                      <p:spPr bwMode="auto">
                        <a:xfrm>
                          <a:off x="3537" y="1217"/>
                          <a:ext cx="6" cy="9"/>
                        </a:xfrm>
                        <a:custGeom>
                          <a:avLst/>
                          <a:gdLst>
                            <a:gd name="T0" fmla="*/ 0 w 26"/>
                            <a:gd name="T1" fmla="*/ 0 h 43"/>
                            <a:gd name="T2" fmla="*/ 0 w 26"/>
                            <a:gd name="T3" fmla="*/ 0 h 43"/>
                            <a:gd name="T4" fmla="*/ 0 w 26"/>
                            <a:gd name="T5" fmla="*/ 0 h 43"/>
                            <a:gd name="T6" fmla="*/ 0 w 26"/>
                            <a:gd name="T7" fmla="*/ 0 h 43"/>
                            <a:gd name="T8" fmla="*/ 0 w 26"/>
                            <a:gd name="T9" fmla="*/ 0 h 43"/>
                            <a:gd name="T10" fmla="*/ 0 w 26"/>
                            <a:gd name="T11" fmla="*/ 0 h 43"/>
                            <a:gd name="T12" fmla="*/ 0 w 26"/>
                            <a:gd name="T13" fmla="*/ 0 h 43"/>
                            <a:gd name="T14" fmla="*/ 0 w 26"/>
                            <a:gd name="T15" fmla="*/ 0 h 43"/>
                            <a:gd name="T16" fmla="*/ 0 w 26"/>
                            <a:gd name="T17" fmla="*/ 0 h 43"/>
                            <a:gd name="T18" fmla="*/ 0 w 26"/>
                            <a:gd name="T19" fmla="*/ 0 h 43"/>
                            <a:gd name="T20" fmla="*/ 0 w 26"/>
                            <a:gd name="T21" fmla="*/ 0 h 43"/>
                            <a:gd name="T22" fmla="*/ 0 w 26"/>
                            <a:gd name="T23" fmla="*/ 0 h 43"/>
                            <a:gd name="T24" fmla="*/ 0 w 26"/>
                            <a:gd name="T25" fmla="*/ 0 h 43"/>
                            <a:gd name="T26" fmla="*/ 0 w 26"/>
                            <a:gd name="T27" fmla="*/ 0 h 43"/>
                            <a:gd name="T28" fmla="*/ 0 w 26"/>
                            <a:gd name="T29" fmla="*/ 0 h 43"/>
                            <a:gd name="T30" fmla="*/ 0 w 26"/>
                            <a:gd name="T31" fmla="*/ 0 h 43"/>
                            <a:gd name="T32" fmla="*/ 0 w 26"/>
                            <a:gd name="T33" fmla="*/ 0 h 43"/>
                            <a:gd name="T34" fmla="*/ 0 w 26"/>
                            <a:gd name="T35" fmla="*/ 0 h 43"/>
                            <a:gd name="T36" fmla="*/ 0 w 26"/>
                            <a:gd name="T37" fmla="*/ 0 h 43"/>
                            <a:gd name="T38" fmla="*/ 0 w 26"/>
                            <a:gd name="T39" fmla="*/ 0 h 43"/>
                            <a:gd name="T40" fmla="*/ 0 w 26"/>
                            <a:gd name="T41" fmla="*/ 0 h 43"/>
                            <a:gd name="T42" fmla="*/ 0 w 26"/>
                            <a:gd name="T43" fmla="*/ 0 h 43"/>
                            <a:gd name="T44" fmla="*/ 0 w 26"/>
                            <a:gd name="T45" fmla="*/ 0 h 43"/>
                            <a:gd name="T46" fmla="*/ 0 w 26"/>
                            <a:gd name="T47" fmla="*/ 0 h 43"/>
                            <a:gd name="T48" fmla="*/ 0 w 26"/>
                            <a:gd name="T49" fmla="*/ 0 h 43"/>
                            <a:gd name="T50" fmla="*/ 0 w 26"/>
                            <a:gd name="T51" fmla="*/ 0 h 43"/>
                            <a:gd name="T52" fmla="*/ 0 w 26"/>
                            <a:gd name="T53" fmla="*/ 0 h 43"/>
                            <a:gd name="T54" fmla="*/ 0 w 26"/>
                            <a:gd name="T55" fmla="*/ 0 h 43"/>
                            <a:gd name="T56" fmla="*/ 0 w 26"/>
                            <a:gd name="T57" fmla="*/ 0 h 43"/>
                            <a:gd name="T58" fmla="*/ 0 w 26"/>
                            <a:gd name="T59" fmla="*/ 0 h 43"/>
                            <a:gd name="T60" fmla="*/ 0 w 26"/>
                            <a:gd name="T61" fmla="*/ 0 h 43"/>
                            <a:gd name="T62" fmla="*/ 0 w 26"/>
                            <a:gd name="T63" fmla="*/ 0 h 43"/>
                            <a:gd name="T64" fmla="*/ 0 w 2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43"/>
                            <a:gd name="T101" fmla="*/ 26 w 26"/>
                            <a:gd name="T102" fmla="*/ 43 h 4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43">
                              <a:moveTo>
                                <a:pt x="0" y="32"/>
                              </a:moveTo>
                              <a:lnTo>
                                <a:pt x="4" y="34"/>
                              </a:lnTo>
                              <a:lnTo>
                                <a:pt x="4" y="37"/>
                              </a:lnTo>
                              <a:lnTo>
                                <a:pt x="6" y="40"/>
                              </a:lnTo>
                              <a:lnTo>
                                <a:pt x="10" y="43"/>
                              </a:lnTo>
                              <a:lnTo>
                                <a:pt x="13" y="43"/>
                              </a:lnTo>
                              <a:lnTo>
                                <a:pt x="15" y="43"/>
                              </a:lnTo>
                              <a:lnTo>
                                <a:pt x="19" y="43"/>
                              </a:lnTo>
                              <a:lnTo>
                                <a:pt x="22" y="40"/>
                              </a:lnTo>
                              <a:lnTo>
                                <a:pt x="26" y="37"/>
                              </a:lnTo>
                              <a:lnTo>
                                <a:pt x="26" y="34"/>
                              </a:lnTo>
                              <a:lnTo>
                                <a:pt x="26" y="15"/>
                              </a:lnTo>
                              <a:lnTo>
                                <a:pt x="26" y="9"/>
                              </a:lnTo>
                              <a:lnTo>
                                <a:pt x="26" y="6"/>
                              </a:lnTo>
                              <a:lnTo>
                                <a:pt x="22" y="4"/>
                              </a:lnTo>
                              <a:lnTo>
                                <a:pt x="19" y="0"/>
                              </a:lnTo>
                              <a:lnTo>
                                <a:pt x="15" y="0"/>
                              </a:lnTo>
                              <a:lnTo>
                                <a:pt x="13" y="0"/>
                              </a:lnTo>
                              <a:lnTo>
                                <a:pt x="10" y="0"/>
                              </a:lnTo>
                              <a:lnTo>
                                <a:pt x="6" y="4"/>
                              </a:lnTo>
                              <a:lnTo>
                                <a:pt x="4" y="6"/>
                              </a:lnTo>
                              <a:lnTo>
                                <a:pt x="0" y="11"/>
                              </a:lnTo>
                              <a:lnTo>
                                <a:pt x="0" y="32"/>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261" name="Line 542"/>
                        <p:cNvSpPr>
                          <a:spLocks noChangeShapeType="1"/>
                        </p:cNvSpPr>
                        <p:nvPr/>
                      </p:nvSpPr>
                      <p:spPr bwMode="auto">
                        <a:xfrm>
                          <a:off x="3540" y="1217"/>
                          <a:ext cx="1" cy="1"/>
                        </a:xfrm>
                        <a:prstGeom prst="line">
                          <a:avLst/>
                        </a:prstGeom>
                        <a:noFill/>
                        <a:ln w="28575">
                          <a:solidFill>
                            <a:schemeClr val="tx1"/>
                          </a:solidFill>
                          <a:round/>
                          <a:headEnd/>
                          <a:tailEnd/>
                        </a:ln>
                      </p:spPr>
                      <p:txBody>
                        <a:bodyPr/>
                        <a:lstStyle/>
                        <a:p>
                          <a:endParaRPr lang="fr-CA"/>
                        </a:p>
                      </p:txBody>
                    </p:sp>
                    <p:sp>
                      <p:nvSpPr>
                        <p:cNvPr id="122262" name="Freeform 543"/>
                        <p:cNvSpPr>
                          <a:spLocks/>
                        </p:cNvSpPr>
                        <p:nvPr/>
                      </p:nvSpPr>
                      <p:spPr bwMode="auto">
                        <a:xfrm>
                          <a:off x="3537" y="1217"/>
                          <a:ext cx="10" cy="5"/>
                        </a:xfrm>
                        <a:custGeom>
                          <a:avLst/>
                          <a:gdLst>
                            <a:gd name="T0" fmla="*/ 0 w 41"/>
                            <a:gd name="T1" fmla="*/ 0 h 23"/>
                            <a:gd name="T2" fmla="*/ 0 w 41"/>
                            <a:gd name="T3" fmla="*/ 0 h 23"/>
                            <a:gd name="T4" fmla="*/ 0 w 41"/>
                            <a:gd name="T5" fmla="*/ 0 h 23"/>
                            <a:gd name="T6" fmla="*/ 0 w 41"/>
                            <a:gd name="T7" fmla="*/ 0 h 23"/>
                            <a:gd name="T8" fmla="*/ 0 w 41"/>
                            <a:gd name="T9" fmla="*/ 0 h 23"/>
                            <a:gd name="T10" fmla="*/ 0 w 41"/>
                            <a:gd name="T11" fmla="*/ 0 h 23"/>
                            <a:gd name="T12" fmla="*/ 0 w 41"/>
                            <a:gd name="T13" fmla="*/ 0 h 23"/>
                            <a:gd name="T14" fmla="*/ 0 w 41"/>
                            <a:gd name="T15" fmla="*/ 0 h 23"/>
                            <a:gd name="T16" fmla="*/ 0 w 41"/>
                            <a:gd name="T17" fmla="*/ 0 h 23"/>
                            <a:gd name="T18" fmla="*/ 0 w 41"/>
                            <a:gd name="T19" fmla="*/ 0 h 23"/>
                            <a:gd name="T20" fmla="*/ 0 w 41"/>
                            <a:gd name="T21" fmla="*/ 0 h 23"/>
                            <a:gd name="T22" fmla="*/ 0 w 41"/>
                            <a:gd name="T23" fmla="*/ 0 h 23"/>
                            <a:gd name="T24" fmla="*/ 0 w 41"/>
                            <a:gd name="T25" fmla="*/ 0 h 23"/>
                            <a:gd name="T26" fmla="*/ 0 w 41"/>
                            <a:gd name="T27" fmla="*/ 0 h 23"/>
                            <a:gd name="T28" fmla="*/ 0 w 41"/>
                            <a:gd name="T29" fmla="*/ 0 h 23"/>
                            <a:gd name="T30" fmla="*/ 0 w 41"/>
                            <a:gd name="T31" fmla="*/ 0 h 23"/>
                            <a:gd name="T32" fmla="*/ 0 w 41"/>
                            <a:gd name="T33" fmla="*/ 0 h 23"/>
                            <a:gd name="T34" fmla="*/ 0 w 41"/>
                            <a:gd name="T35" fmla="*/ 0 h 23"/>
                            <a:gd name="T36" fmla="*/ 0 w 41"/>
                            <a:gd name="T37" fmla="*/ 0 h 23"/>
                            <a:gd name="T38" fmla="*/ 0 w 41"/>
                            <a:gd name="T39" fmla="*/ 0 h 23"/>
                            <a:gd name="T40" fmla="*/ 0 w 41"/>
                            <a:gd name="T41" fmla="*/ 0 h 23"/>
                            <a:gd name="T42" fmla="*/ 0 w 41"/>
                            <a:gd name="T43" fmla="*/ 0 h 23"/>
                            <a:gd name="T44" fmla="*/ 0 w 41"/>
                            <a:gd name="T45" fmla="*/ 0 h 23"/>
                            <a:gd name="T46" fmla="*/ 0 w 41"/>
                            <a:gd name="T47" fmla="*/ 0 h 23"/>
                            <a:gd name="T48" fmla="*/ 0 w 41"/>
                            <a:gd name="T49" fmla="*/ 0 h 23"/>
                            <a:gd name="T50" fmla="*/ 0 w 41"/>
                            <a:gd name="T51" fmla="*/ 0 h 23"/>
                            <a:gd name="T52" fmla="*/ 0 w 41"/>
                            <a:gd name="T53" fmla="*/ 0 h 23"/>
                            <a:gd name="T54" fmla="*/ 0 w 41"/>
                            <a:gd name="T55" fmla="*/ 0 h 23"/>
                            <a:gd name="T56" fmla="*/ 0 w 41"/>
                            <a:gd name="T57" fmla="*/ 0 h 23"/>
                            <a:gd name="T58" fmla="*/ 0 w 41"/>
                            <a:gd name="T59" fmla="*/ 0 h 23"/>
                            <a:gd name="T60" fmla="*/ 0 w 41"/>
                            <a:gd name="T61" fmla="*/ 0 h 23"/>
                            <a:gd name="T62" fmla="*/ 0 w 41"/>
                            <a:gd name="T63" fmla="*/ 0 h 23"/>
                            <a:gd name="T64" fmla="*/ 0 w 41"/>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3"/>
                            <a:gd name="T101" fmla="*/ 41 w 41"/>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3">
                              <a:moveTo>
                                <a:pt x="13" y="0"/>
                              </a:moveTo>
                              <a:lnTo>
                                <a:pt x="13" y="0"/>
                              </a:lnTo>
                              <a:lnTo>
                                <a:pt x="10" y="0"/>
                              </a:lnTo>
                              <a:lnTo>
                                <a:pt x="6" y="4"/>
                              </a:lnTo>
                              <a:lnTo>
                                <a:pt x="4" y="6"/>
                              </a:lnTo>
                              <a:lnTo>
                                <a:pt x="4" y="9"/>
                              </a:lnTo>
                              <a:lnTo>
                                <a:pt x="0" y="11"/>
                              </a:lnTo>
                              <a:lnTo>
                                <a:pt x="4" y="15"/>
                              </a:lnTo>
                              <a:lnTo>
                                <a:pt x="4" y="17"/>
                              </a:lnTo>
                              <a:lnTo>
                                <a:pt x="6" y="20"/>
                              </a:lnTo>
                              <a:lnTo>
                                <a:pt x="10" y="23"/>
                              </a:lnTo>
                              <a:lnTo>
                                <a:pt x="13" y="23"/>
                              </a:lnTo>
                              <a:lnTo>
                                <a:pt x="26" y="23"/>
                              </a:lnTo>
                              <a:lnTo>
                                <a:pt x="32" y="23"/>
                              </a:lnTo>
                              <a:lnTo>
                                <a:pt x="35" y="20"/>
                              </a:lnTo>
                              <a:lnTo>
                                <a:pt x="38" y="20"/>
                              </a:lnTo>
                              <a:lnTo>
                                <a:pt x="38" y="17"/>
                              </a:lnTo>
                              <a:lnTo>
                                <a:pt x="41" y="15"/>
                              </a:lnTo>
                              <a:lnTo>
                                <a:pt x="41" y="11"/>
                              </a:lnTo>
                              <a:lnTo>
                                <a:pt x="41" y="9"/>
                              </a:lnTo>
                              <a:lnTo>
                                <a:pt x="41" y="6"/>
                              </a:lnTo>
                              <a:lnTo>
                                <a:pt x="38" y="6"/>
                              </a:lnTo>
                              <a:lnTo>
                                <a:pt x="38" y="4"/>
                              </a:lnTo>
                              <a:lnTo>
                                <a:pt x="35" y="4"/>
                              </a:lnTo>
                              <a:lnTo>
                                <a:pt x="32"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263" name="Line 544"/>
                        <p:cNvSpPr>
                          <a:spLocks noChangeShapeType="1"/>
                        </p:cNvSpPr>
                        <p:nvPr/>
                      </p:nvSpPr>
                      <p:spPr bwMode="auto">
                        <a:xfrm>
                          <a:off x="3541" y="1219"/>
                          <a:ext cx="1" cy="1"/>
                        </a:xfrm>
                        <a:prstGeom prst="line">
                          <a:avLst/>
                        </a:prstGeom>
                        <a:noFill/>
                        <a:ln w="28575">
                          <a:solidFill>
                            <a:schemeClr val="tx1"/>
                          </a:solidFill>
                          <a:round/>
                          <a:headEnd/>
                          <a:tailEnd/>
                        </a:ln>
                      </p:spPr>
                      <p:txBody>
                        <a:bodyPr/>
                        <a:lstStyle/>
                        <a:p>
                          <a:endParaRPr lang="fr-CA"/>
                        </a:p>
                      </p:txBody>
                    </p:sp>
                    <p:sp>
                      <p:nvSpPr>
                        <p:cNvPr id="122264" name="Freeform 545"/>
                        <p:cNvSpPr>
                          <a:spLocks/>
                        </p:cNvSpPr>
                        <p:nvPr/>
                      </p:nvSpPr>
                      <p:spPr bwMode="auto">
                        <a:xfrm>
                          <a:off x="3541" y="1213"/>
                          <a:ext cx="6" cy="9"/>
                        </a:xfrm>
                        <a:custGeom>
                          <a:avLst/>
                          <a:gdLst>
                            <a:gd name="T0" fmla="*/ 0 w 26"/>
                            <a:gd name="T1" fmla="*/ 0 h 42"/>
                            <a:gd name="T2" fmla="*/ 0 w 26"/>
                            <a:gd name="T3" fmla="*/ 0 h 42"/>
                            <a:gd name="T4" fmla="*/ 0 w 26"/>
                            <a:gd name="T5" fmla="*/ 0 h 42"/>
                            <a:gd name="T6" fmla="*/ 0 w 26"/>
                            <a:gd name="T7" fmla="*/ 0 h 42"/>
                            <a:gd name="T8" fmla="*/ 0 w 26"/>
                            <a:gd name="T9" fmla="*/ 0 h 42"/>
                            <a:gd name="T10" fmla="*/ 0 w 26"/>
                            <a:gd name="T11" fmla="*/ 0 h 42"/>
                            <a:gd name="T12" fmla="*/ 0 w 26"/>
                            <a:gd name="T13" fmla="*/ 0 h 42"/>
                            <a:gd name="T14" fmla="*/ 0 w 26"/>
                            <a:gd name="T15" fmla="*/ 0 h 42"/>
                            <a:gd name="T16" fmla="*/ 0 w 26"/>
                            <a:gd name="T17" fmla="*/ 0 h 42"/>
                            <a:gd name="T18" fmla="*/ 0 w 26"/>
                            <a:gd name="T19" fmla="*/ 0 h 42"/>
                            <a:gd name="T20" fmla="*/ 0 w 26"/>
                            <a:gd name="T21" fmla="*/ 0 h 42"/>
                            <a:gd name="T22" fmla="*/ 0 w 26"/>
                            <a:gd name="T23" fmla="*/ 0 h 42"/>
                            <a:gd name="T24" fmla="*/ 0 w 26"/>
                            <a:gd name="T25" fmla="*/ 0 h 42"/>
                            <a:gd name="T26" fmla="*/ 0 w 26"/>
                            <a:gd name="T27" fmla="*/ 0 h 42"/>
                            <a:gd name="T28" fmla="*/ 0 w 26"/>
                            <a:gd name="T29" fmla="*/ 0 h 42"/>
                            <a:gd name="T30" fmla="*/ 0 w 26"/>
                            <a:gd name="T31" fmla="*/ 0 h 42"/>
                            <a:gd name="T32" fmla="*/ 0 w 26"/>
                            <a:gd name="T33" fmla="*/ 0 h 42"/>
                            <a:gd name="T34" fmla="*/ 0 w 26"/>
                            <a:gd name="T35" fmla="*/ 0 h 42"/>
                            <a:gd name="T36" fmla="*/ 0 w 26"/>
                            <a:gd name="T37" fmla="*/ 0 h 42"/>
                            <a:gd name="T38" fmla="*/ 0 w 26"/>
                            <a:gd name="T39" fmla="*/ 0 h 42"/>
                            <a:gd name="T40" fmla="*/ 0 w 26"/>
                            <a:gd name="T41" fmla="*/ 0 h 42"/>
                            <a:gd name="T42" fmla="*/ 0 w 26"/>
                            <a:gd name="T43" fmla="*/ 0 h 42"/>
                            <a:gd name="T44" fmla="*/ 0 w 26"/>
                            <a:gd name="T45" fmla="*/ 0 h 42"/>
                            <a:gd name="T46" fmla="*/ 0 w 26"/>
                            <a:gd name="T47" fmla="*/ 0 h 42"/>
                            <a:gd name="T48" fmla="*/ 0 w 26"/>
                            <a:gd name="T49" fmla="*/ 0 h 42"/>
                            <a:gd name="T50" fmla="*/ 0 w 26"/>
                            <a:gd name="T51" fmla="*/ 0 h 42"/>
                            <a:gd name="T52" fmla="*/ 0 w 26"/>
                            <a:gd name="T53" fmla="*/ 0 h 42"/>
                            <a:gd name="T54" fmla="*/ 0 w 26"/>
                            <a:gd name="T55" fmla="*/ 0 h 42"/>
                            <a:gd name="T56" fmla="*/ 0 w 26"/>
                            <a:gd name="T57" fmla="*/ 0 h 42"/>
                            <a:gd name="T58" fmla="*/ 0 w 26"/>
                            <a:gd name="T59" fmla="*/ 0 h 42"/>
                            <a:gd name="T60" fmla="*/ 0 w 26"/>
                            <a:gd name="T61" fmla="*/ 0 h 42"/>
                            <a:gd name="T62" fmla="*/ 0 w 26"/>
                            <a:gd name="T63" fmla="*/ 0 h 42"/>
                            <a:gd name="T64" fmla="*/ 0 w 26"/>
                            <a:gd name="T65" fmla="*/ 0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42"/>
                            <a:gd name="T101" fmla="*/ 26 w 26"/>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42">
                              <a:moveTo>
                                <a:pt x="0" y="30"/>
                              </a:moveTo>
                              <a:lnTo>
                                <a:pt x="0" y="34"/>
                              </a:lnTo>
                              <a:lnTo>
                                <a:pt x="4" y="36"/>
                              </a:lnTo>
                              <a:lnTo>
                                <a:pt x="4" y="39"/>
                              </a:lnTo>
                              <a:lnTo>
                                <a:pt x="7" y="39"/>
                              </a:lnTo>
                              <a:lnTo>
                                <a:pt x="7" y="42"/>
                              </a:lnTo>
                              <a:lnTo>
                                <a:pt x="11" y="42"/>
                              </a:lnTo>
                              <a:lnTo>
                                <a:pt x="13" y="42"/>
                              </a:lnTo>
                              <a:lnTo>
                                <a:pt x="17" y="42"/>
                              </a:lnTo>
                              <a:lnTo>
                                <a:pt x="20" y="39"/>
                              </a:lnTo>
                              <a:lnTo>
                                <a:pt x="23" y="39"/>
                              </a:lnTo>
                              <a:lnTo>
                                <a:pt x="23" y="36"/>
                              </a:lnTo>
                              <a:lnTo>
                                <a:pt x="26" y="34"/>
                              </a:lnTo>
                              <a:lnTo>
                                <a:pt x="26" y="13"/>
                              </a:lnTo>
                              <a:lnTo>
                                <a:pt x="26" y="8"/>
                              </a:lnTo>
                              <a:lnTo>
                                <a:pt x="26" y="6"/>
                              </a:lnTo>
                              <a:lnTo>
                                <a:pt x="23" y="2"/>
                              </a:lnTo>
                              <a:lnTo>
                                <a:pt x="20" y="0"/>
                              </a:lnTo>
                              <a:lnTo>
                                <a:pt x="17" y="0"/>
                              </a:lnTo>
                              <a:lnTo>
                                <a:pt x="13" y="0"/>
                              </a:lnTo>
                              <a:lnTo>
                                <a:pt x="11" y="0"/>
                              </a:lnTo>
                              <a:lnTo>
                                <a:pt x="7" y="0"/>
                              </a:lnTo>
                              <a:lnTo>
                                <a:pt x="4" y="2"/>
                              </a:lnTo>
                              <a:lnTo>
                                <a:pt x="0" y="6"/>
                              </a:lnTo>
                              <a:lnTo>
                                <a:pt x="0" y="11"/>
                              </a:lnTo>
                              <a:lnTo>
                                <a:pt x="0" y="3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265" name="Line 546"/>
                        <p:cNvSpPr>
                          <a:spLocks noChangeShapeType="1"/>
                        </p:cNvSpPr>
                        <p:nvPr/>
                      </p:nvSpPr>
                      <p:spPr bwMode="auto">
                        <a:xfrm>
                          <a:off x="3544" y="1213"/>
                          <a:ext cx="1" cy="1"/>
                        </a:xfrm>
                        <a:prstGeom prst="line">
                          <a:avLst/>
                        </a:prstGeom>
                        <a:noFill/>
                        <a:ln w="28575">
                          <a:solidFill>
                            <a:schemeClr val="tx1"/>
                          </a:solidFill>
                          <a:round/>
                          <a:headEnd/>
                          <a:tailEnd/>
                        </a:ln>
                      </p:spPr>
                      <p:txBody>
                        <a:bodyPr/>
                        <a:lstStyle/>
                        <a:p>
                          <a:endParaRPr lang="fr-CA"/>
                        </a:p>
                      </p:txBody>
                    </p:sp>
                    <p:sp>
                      <p:nvSpPr>
                        <p:cNvPr id="122266" name="Freeform 547"/>
                        <p:cNvSpPr>
                          <a:spLocks/>
                        </p:cNvSpPr>
                        <p:nvPr/>
                      </p:nvSpPr>
                      <p:spPr bwMode="auto">
                        <a:xfrm>
                          <a:off x="3541" y="1213"/>
                          <a:ext cx="9" cy="5"/>
                        </a:xfrm>
                        <a:custGeom>
                          <a:avLst/>
                          <a:gdLst>
                            <a:gd name="T0" fmla="*/ 0 w 39"/>
                            <a:gd name="T1" fmla="*/ 0 h 23"/>
                            <a:gd name="T2" fmla="*/ 0 w 39"/>
                            <a:gd name="T3" fmla="*/ 0 h 23"/>
                            <a:gd name="T4" fmla="*/ 0 w 39"/>
                            <a:gd name="T5" fmla="*/ 0 h 23"/>
                            <a:gd name="T6" fmla="*/ 0 w 39"/>
                            <a:gd name="T7" fmla="*/ 0 h 23"/>
                            <a:gd name="T8" fmla="*/ 0 w 39"/>
                            <a:gd name="T9" fmla="*/ 0 h 23"/>
                            <a:gd name="T10" fmla="*/ 0 w 39"/>
                            <a:gd name="T11" fmla="*/ 0 h 23"/>
                            <a:gd name="T12" fmla="*/ 0 w 39"/>
                            <a:gd name="T13" fmla="*/ 0 h 23"/>
                            <a:gd name="T14" fmla="*/ 0 w 39"/>
                            <a:gd name="T15" fmla="*/ 0 h 23"/>
                            <a:gd name="T16" fmla="*/ 0 w 39"/>
                            <a:gd name="T17" fmla="*/ 0 h 23"/>
                            <a:gd name="T18" fmla="*/ 0 w 39"/>
                            <a:gd name="T19" fmla="*/ 0 h 23"/>
                            <a:gd name="T20" fmla="*/ 0 w 39"/>
                            <a:gd name="T21" fmla="*/ 0 h 23"/>
                            <a:gd name="T22" fmla="*/ 0 w 39"/>
                            <a:gd name="T23" fmla="*/ 0 h 23"/>
                            <a:gd name="T24" fmla="*/ 0 w 39"/>
                            <a:gd name="T25" fmla="*/ 0 h 23"/>
                            <a:gd name="T26" fmla="*/ 0 w 39"/>
                            <a:gd name="T27" fmla="*/ 0 h 23"/>
                            <a:gd name="T28" fmla="*/ 0 w 39"/>
                            <a:gd name="T29" fmla="*/ 0 h 23"/>
                            <a:gd name="T30" fmla="*/ 0 w 39"/>
                            <a:gd name="T31" fmla="*/ 0 h 23"/>
                            <a:gd name="T32" fmla="*/ 0 w 39"/>
                            <a:gd name="T33" fmla="*/ 0 h 23"/>
                            <a:gd name="T34" fmla="*/ 0 w 39"/>
                            <a:gd name="T35" fmla="*/ 0 h 23"/>
                            <a:gd name="T36" fmla="*/ 0 w 39"/>
                            <a:gd name="T37" fmla="*/ 0 h 23"/>
                            <a:gd name="T38" fmla="*/ 0 w 39"/>
                            <a:gd name="T39" fmla="*/ 0 h 23"/>
                            <a:gd name="T40" fmla="*/ 0 w 39"/>
                            <a:gd name="T41" fmla="*/ 0 h 23"/>
                            <a:gd name="T42" fmla="*/ 0 w 39"/>
                            <a:gd name="T43" fmla="*/ 0 h 23"/>
                            <a:gd name="T44" fmla="*/ 0 w 39"/>
                            <a:gd name="T45" fmla="*/ 0 h 23"/>
                            <a:gd name="T46" fmla="*/ 0 w 39"/>
                            <a:gd name="T47" fmla="*/ 0 h 23"/>
                            <a:gd name="T48" fmla="*/ 0 w 39"/>
                            <a:gd name="T49" fmla="*/ 0 h 23"/>
                            <a:gd name="T50" fmla="*/ 0 w 39"/>
                            <a:gd name="T51" fmla="*/ 0 h 23"/>
                            <a:gd name="T52" fmla="*/ 0 w 39"/>
                            <a:gd name="T53" fmla="*/ 0 h 23"/>
                            <a:gd name="T54" fmla="*/ 0 w 39"/>
                            <a:gd name="T55" fmla="*/ 0 h 23"/>
                            <a:gd name="T56" fmla="*/ 0 w 39"/>
                            <a:gd name="T57" fmla="*/ 0 h 23"/>
                            <a:gd name="T58" fmla="*/ 0 w 39"/>
                            <a:gd name="T59" fmla="*/ 0 h 23"/>
                            <a:gd name="T60" fmla="*/ 0 w 39"/>
                            <a:gd name="T61" fmla="*/ 0 h 23"/>
                            <a:gd name="T62" fmla="*/ 0 w 39"/>
                            <a:gd name="T63" fmla="*/ 0 h 23"/>
                            <a:gd name="T64" fmla="*/ 0 w 39"/>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
                            <a:gd name="T100" fmla="*/ 0 h 23"/>
                            <a:gd name="T101" fmla="*/ 39 w 39"/>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 h="23">
                              <a:moveTo>
                                <a:pt x="13" y="0"/>
                              </a:moveTo>
                              <a:lnTo>
                                <a:pt x="11" y="0"/>
                              </a:lnTo>
                              <a:lnTo>
                                <a:pt x="7" y="0"/>
                              </a:lnTo>
                              <a:lnTo>
                                <a:pt x="4" y="2"/>
                              </a:lnTo>
                              <a:lnTo>
                                <a:pt x="0" y="6"/>
                              </a:lnTo>
                              <a:lnTo>
                                <a:pt x="0" y="8"/>
                              </a:lnTo>
                              <a:lnTo>
                                <a:pt x="0" y="11"/>
                              </a:lnTo>
                              <a:lnTo>
                                <a:pt x="0" y="13"/>
                              </a:lnTo>
                              <a:lnTo>
                                <a:pt x="4" y="17"/>
                              </a:lnTo>
                              <a:lnTo>
                                <a:pt x="7" y="19"/>
                              </a:lnTo>
                              <a:lnTo>
                                <a:pt x="11" y="23"/>
                              </a:lnTo>
                              <a:lnTo>
                                <a:pt x="23" y="23"/>
                              </a:lnTo>
                              <a:lnTo>
                                <a:pt x="30" y="23"/>
                              </a:lnTo>
                              <a:lnTo>
                                <a:pt x="33" y="19"/>
                              </a:lnTo>
                              <a:lnTo>
                                <a:pt x="36" y="19"/>
                              </a:lnTo>
                              <a:lnTo>
                                <a:pt x="36" y="17"/>
                              </a:lnTo>
                              <a:lnTo>
                                <a:pt x="39" y="17"/>
                              </a:lnTo>
                              <a:lnTo>
                                <a:pt x="39" y="13"/>
                              </a:lnTo>
                              <a:lnTo>
                                <a:pt x="39" y="11"/>
                              </a:lnTo>
                              <a:lnTo>
                                <a:pt x="39" y="8"/>
                              </a:lnTo>
                              <a:lnTo>
                                <a:pt x="39" y="6"/>
                              </a:lnTo>
                              <a:lnTo>
                                <a:pt x="39" y="2"/>
                              </a:lnTo>
                              <a:lnTo>
                                <a:pt x="36" y="2"/>
                              </a:lnTo>
                              <a:lnTo>
                                <a:pt x="36" y="0"/>
                              </a:lnTo>
                              <a:lnTo>
                                <a:pt x="33"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267" name="Line 548"/>
                        <p:cNvSpPr>
                          <a:spLocks noChangeShapeType="1"/>
                        </p:cNvSpPr>
                        <p:nvPr/>
                      </p:nvSpPr>
                      <p:spPr bwMode="auto">
                        <a:xfrm>
                          <a:off x="3544" y="1215"/>
                          <a:ext cx="1" cy="1"/>
                        </a:xfrm>
                        <a:prstGeom prst="line">
                          <a:avLst/>
                        </a:prstGeom>
                        <a:noFill/>
                        <a:ln w="28575">
                          <a:solidFill>
                            <a:schemeClr val="tx1"/>
                          </a:solidFill>
                          <a:round/>
                          <a:headEnd/>
                          <a:tailEnd/>
                        </a:ln>
                      </p:spPr>
                      <p:txBody>
                        <a:bodyPr/>
                        <a:lstStyle/>
                        <a:p>
                          <a:endParaRPr lang="fr-CA"/>
                        </a:p>
                      </p:txBody>
                    </p:sp>
                    <p:sp>
                      <p:nvSpPr>
                        <p:cNvPr id="122268" name="Freeform 549"/>
                        <p:cNvSpPr>
                          <a:spLocks/>
                        </p:cNvSpPr>
                        <p:nvPr/>
                      </p:nvSpPr>
                      <p:spPr bwMode="auto">
                        <a:xfrm>
                          <a:off x="3544" y="1209"/>
                          <a:ext cx="6" cy="9"/>
                        </a:xfrm>
                        <a:custGeom>
                          <a:avLst/>
                          <a:gdLst>
                            <a:gd name="T0" fmla="*/ 0 w 26"/>
                            <a:gd name="T1" fmla="*/ 0 h 46"/>
                            <a:gd name="T2" fmla="*/ 0 w 26"/>
                            <a:gd name="T3" fmla="*/ 0 h 46"/>
                            <a:gd name="T4" fmla="*/ 0 w 26"/>
                            <a:gd name="T5" fmla="*/ 0 h 46"/>
                            <a:gd name="T6" fmla="*/ 0 w 26"/>
                            <a:gd name="T7" fmla="*/ 0 h 46"/>
                            <a:gd name="T8" fmla="*/ 0 w 26"/>
                            <a:gd name="T9" fmla="*/ 0 h 46"/>
                            <a:gd name="T10" fmla="*/ 0 w 26"/>
                            <a:gd name="T11" fmla="*/ 0 h 46"/>
                            <a:gd name="T12" fmla="*/ 0 w 26"/>
                            <a:gd name="T13" fmla="*/ 0 h 46"/>
                            <a:gd name="T14" fmla="*/ 0 w 26"/>
                            <a:gd name="T15" fmla="*/ 0 h 46"/>
                            <a:gd name="T16" fmla="*/ 0 w 26"/>
                            <a:gd name="T17" fmla="*/ 0 h 46"/>
                            <a:gd name="T18" fmla="*/ 0 w 26"/>
                            <a:gd name="T19" fmla="*/ 0 h 46"/>
                            <a:gd name="T20" fmla="*/ 0 w 26"/>
                            <a:gd name="T21" fmla="*/ 0 h 46"/>
                            <a:gd name="T22" fmla="*/ 0 w 26"/>
                            <a:gd name="T23" fmla="*/ 0 h 46"/>
                            <a:gd name="T24" fmla="*/ 0 w 26"/>
                            <a:gd name="T25" fmla="*/ 0 h 46"/>
                            <a:gd name="T26" fmla="*/ 0 w 26"/>
                            <a:gd name="T27" fmla="*/ 0 h 46"/>
                            <a:gd name="T28" fmla="*/ 0 w 26"/>
                            <a:gd name="T29" fmla="*/ 0 h 46"/>
                            <a:gd name="T30" fmla="*/ 0 w 26"/>
                            <a:gd name="T31" fmla="*/ 0 h 46"/>
                            <a:gd name="T32" fmla="*/ 0 w 26"/>
                            <a:gd name="T33" fmla="*/ 0 h 46"/>
                            <a:gd name="T34" fmla="*/ 0 w 26"/>
                            <a:gd name="T35" fmla="*/ 0 h 46"/>
                            <a:gd name="T36" fmla="*/ 0 w 26"/>
                            <a:gd name="T37" fmla="*/ 0 h 46"/>
                            <a:gd name="T38" fmla="*/ 0 w 26"/>
                            <a:gd name="T39" fmla="*/ 0 h 46"/>
                            <a:gd name="T40" fmla="*/ 0 w 26"/>
                            <a:gd name="T41" fmla="*/ 0 h 46"/>
                            <a:gd name="T42" fmla="*/ 0 w 26"/>
                            <a:gd name="T43" fmla="*/ 0 h 46"/>
                            <a:gd name="T44" fmla="*/ 0 w 26"/>
                            <a:gd name="T45" fmla="*/ 0 h 46"/>
                            <a:gd name="T46" fmla="*/ 0 w 26"/>
                            <a:gd name="T47" fmla="*/ 0 h 46"/>
                            <a:gd name="T48" fmla="*/ 0 w 26"/>
                            <a:gd name="T49" fmla="*/ 0 h 46"/>
                            <a:gd name="T50" fmla="*/ 0 w 26"/>
                            <a:gd name="T51" fmla="*/ 0 h 46"/>
                            <a:gd name="T52" fmla="*/ 0 w 26"/>
                            <a:gd name="T53" fmla="*/ 0 h 46"/>
                            <a:gd name="T54" fmla="*/ 0 w 26"/>
                            <a:gd name="T55" fmla="*/ 0 h 46"/>
                            <a:gd name="T56" fmla="*/ 0 w 26"/>
                            <a:gd name="T57" fmla="*/ 0 h 46"/>
                            <a:gd name="T58" fmla="*/ 0 w 26"/>
                            <a:gd name="T59" fmla="*/ 0 h 46"/>
                            <a:gd name="T60" fmla="*/ 0 w 26"/>
                            <a:gd name="T61" fmla="*/ 0 h 46"/>
                            <a:gd name="T62" fmla="*/ 0 w 26"/>
                            <a:gd name="T63" fmla="*/ 0 h 46"/>
                            <a:gd name="T64" fmla="*/ 0 w 26"/>
                            <a:gd name="T65" fmla="*/ 0 h 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46"/>
                            <a:gd name="T101" fmla="*/ 26 w 26"/>
                            <a:gd name="T102" fmla="*/ 46 h 4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46">
                              <a:moveTo>
                                <a:pt x="0" y="34"/>
                              </a:moveTo>
                              <a:lnTo>
                                <a:pt x="4" y="34"/>
                              </a:lnTo>
                              <a:lnTo>
                                <a:pt x="4" y="36"/>
                              </a:lnTo>
                              <a:lnTo>
                                <a:pt x="4" y="40"/>
                              </a:lnTo>
                              <a:lnTo>
                                <a:pt x="7" y="40"/>
                              </a:lnTo>
                              <a:lnTo>
                                <a:pt x="7" y="42"/>
                              </a:lnTo>
                              <a:lnTo>
                                <a:pt x="10" y="42"/>
                              </a:lnTo>
                              <a:lnTo>
                                <a:pt x="13" y="46"/>
                              </a:lnTo>
                              <a:lnTo>
                                <a:pt x="17" y="46"/>
                              </a:lnTo>
                              <a:lnTo>
                                <a:pt x="20" y="42"/>
                              </a:lnTo>
                              <a:lnTo>
                                <a:pt x="23" y="42"/>
                              </a:lnTo>
                              <a:lnTo>
                                <a:pt x="23" y="40"/>
                              </a:lnTo>
                              <a:lnTo>
                                <a:pt x="26" y="40"/>
                              </a:lnTo>
                              <a:lnTo>
                                <a:pt x="26" y="36"/>
                              </a:lnTo>
                              <a:lnTo>
                                <a:pt x="26" y="34"/>
                              </a:lnTo>
                              <a:lnTo>
                                <a:pt x="26" y="14"/>
                              </a:lnTo>
                              <a:lnTo>
                                <a:pt x="26" y="12"/>
                              </a:lnTo>
                              <a:lnTo>
                                <a:pt x="26" y="9"/>
                              </a:lnTo>
                              <a:lnTo>
                                <a:pt x="26" y="6"/>
                              </a:lnTo>
                              <a:lnTo>
                                <a:pt x="23" y="6"/>
                              </a:lnTo>
                              <a:lnTo>
                                <a:pt x="23" y="4"/>
                              </a:lnTo>
                              <a:lnTo>
                                <a:pt x="20" y="4"/>
                              </a:lnTo>
                              <a:lnTo>
                                <a:pt x="17" y="0"/>
                              </a:lnTo>
                              <a:lnTo>
                                <a:pt x="13" y="0"/>
                              </a:lnTo>
                              <a:lnTo>
                                <a:pt x="10" y="4"/>
                              </a:lnTo>
                              <a:lnTo>
                                <a:pt x="7" y="4"/>
                              </a:lnTo>
                              <a:lnTo>
                                <a:pt x="7" y="6"/>
                              </a:lnTo>
                              <a:lnTo>
                                <a:pt x="4" y="6"/>
                              </a:lnTo>
                              <a:lnTo>
                                <a:pt x="4" y="9"/>
                              </a:lnTo>
                              <a:lnTo>
                                <a:pt x="0" y="14"/>
                              </a:lnTo>
                              <a:lnTo>
                                <a:pt x="0" y="34"/>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269" name="Line 550"/>
                        <p:cNvSpPr>
                          <a:spLocks noChangeShapeType="1"/>
                        </p:cNvSpPr>
                        <p:nvPr/>
                      </p:nvSpPr>
                      <p:spPr bwMode="auto">
                        <a:xfrm>
                          <a:off x="3547" y="1209"/>
                          <a:ext cx="1" cy="1"/>
                        </a:xfrm>
                        <a:prstGeom prst="line">
                          <a:avLst/>
                        </a:prstGeom>
                        <a:noFill/>
                        <a:ln w="28575">
                          <a:solidFill>
                            <a:schemeClr val="tx1"/>
                          </a:solidFill>
                          <a:round/>
                          <a:headEnd/>
                          <a:tailEnd/>
                        </a:ln>
                      </p:spPr>
                      <p:txBody>
                        <a:bodyPr/>
                        <a:lstStyle/>
                        <a:p>
                          <a:endParaRPr lang="fr-CA"/>
                        </a:p>
                      </p:txBody>
                    </p:sp>
                    <p:sp>
                      <p:nvSpPr>
                        <p:cNvPr id="122270" name="Freeform 551"/>
                        <p:cNvSpPr>
                          <a:spLocks/>
                        </p:cNvSpPr>
                        <p:nvPr/>
                      </p:nvSpPr>
                      <p:spPr bwMode="auto">
                        <a:xfrm>
                          <a:off x="3544" y="1209"/>
                          <a:ext cx="36" cy="4"/>
                        </a:xfrm>
                        <a:custGeom>
                          <a:avLst/>
                          <a:gdLst>
                            <a:gd name="T0" fmla="*/ 0 w 145"/>
                            <a:gd name="T1" fmla="*/ 0 h 23"/>
                            <a:gd name="T2" fmla="*/ 0 w 145"/>
                            <a:gd name="T3" fmla="*/ 0 h 23"/>
                            <a:gd name="T4" fmla="*/ 0 w 145"/>
                            <a:gd name="T5" fmla="*/ 0 h 23"/>
                            <a:gd name="T6" fmla="*/ 0 w 145"/>
                            <a:gd name="T7" fmla="*/ 0 h 23"/>
                            <a:gd name="T8" fmla="*/ 0 w 145"/>
                            <a:gd name="T9" fmla="*/ 0 h 23"/>
                            <a:gd name="T10" fmla="*/ 0 w 145"/>
                            <a:gd name="T11" fmla="*/ 0 h 23"/>
                            <a:gd name="T12" fmla="*/ 0 w 145"/>
                            <a:gd name="T13" fmla="*/ 0 h 23"/>
                            <a:gd name="T14" fmla="*/ 0 w 145"/>
                            <a:gd name="T15" fmla="*/ 0 h 23"/>
                            <a:gd name="T16" fmla="*/ 0 w 145"/>
                            <a:gd name="T17" fmla="*/ 0 h 23"/>
                            <a:gd name="T18" fmla="*/ 0 w 145"/>
                            <a:gd name="T19" fmla="*/ 0 h 23"/>
                            <a:gd name="T20" fmla="*/ 0 w 145"/>
                            <a:gd name="T21" fmla="*/ 0 h 23"/>
                            <a:gd name="T22" fmla="*/ 0 w 145"/>
                            <a:gd name="T23" fmla="*/ 0 h 23"/>
                            <a:gd name="T24" fmla="*/ 0 w 145"/>
                            <a:gd name="T25" fmla="*/ 0 h 23"/>
                            <a:gd name="T26" fmla="*/ 0 w 145"/>
                            <a:gd name="T27" fmla="*/ 0 h 23"/>
                            <a:gd name="T28" fmla="*/ 0 w 145"/>
                            <a:gd name="T29" fmla="*/ 0 h 23"/>
                            <a:gd name="T30" fmla="*/ 0 w 145"/>
                            <a:gd name="T31" fmla="*/ 0 h 23"/>
                            <a:gd name="T32" fmla="*/ 0 w 145"/>
                            <a:gd name="T33" fmla="*/ 0 h 23"/>
                            <a:gd name="T34" fmla="*/ 0 w 145"/>
                            <a:gd name="T35" fmla="*/ 0 h 23"/>
                            <a:gd name="T36" fmla="*/ 0 w 145"/>
                            <a:gd name="T37" fmla="*/ 0 h 23"/>
                            <a:gd name="T38" fmla="*/ 0 w 145"/>
                            <a:gd name="T39" fmla="*/ 0 h 23"/>
                            <a:gd name="T40" fmla="*/ 0 w 145"/>
                            <a:gd name="T41" fmla="*/ 0 h 23"/>
                            <a:gd name="T42" fmla="*/ 0 w 145"/>
                            <a:gd name="T43" fmla="*/ 0 h 23"/>
                            <a:gd name="T44" fmla="*/ 0 w 145"/>
                            <a:gd name="T45" fmla="*/ 0 h 23"/>
                            <a:gd name="T46" fmla="*/ 0 w 145"/>
                            <a:gd name="T47" fmla="*/ 0 h 23"/>
                            <a:gd name="T48" fmla="*/ 0 w 145"/>
                            <a:gd name="T49" fmla="*/ 0 h 23"/>
                            <a:gd name="T50" fmla="*/ 0 w 145"/>
                            <a:gd name="T51" fmla="*/ 0 h 23"/>
                            <a:gd name="T52" fmla="*/ 0 w 145"/>
                            <a:gd name="T53" fmla="*/ 0 h 23"/>
                            <a:gd name="T54" fmla="*/ 0 w 145"/>
                            <a:gd name="T55" fmla="*/ 0 h 23"/>
                            <a:gd name="T56" fmla="*/ 0 w 145"/>
                            <a:gd name="T57" fmla="*/ 0 h 23"/>
                            <a:gd name="T58" fmla="*/ 0 w 145"/>
                            <a:gd name="T59" fmla="*/ 0 h 23"/>
                            <a:gd name="T60" fmla="*/ 0 w 145"/>
                            <a:gd name="T61" fmla="*/ 0 h 23"/>
                            <a:gd name="T62" fmla="*/ 0 w 145"/>
                            <a:gd name="T63" fmla="*/ 0 h 23"/>
                            <a:gd name="T64" fmla="*/ 0 w 145"/>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5"/>
                            <a:gd name="T100" fmla="*/ 0 h 23"/>
                            <a:gd name="T101" fmla="*/ 145 w 145"/>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5" h="23">
                              <a:moveTo>
                                <a:pt x="13" y="0"/>
                              </a:moveTo>
                              <a:lnTo>
                                <a:pt x="13" y="0"/>
                              </a:lnTo>
                              <a:lnTo>
                                <a:pt x="10" y="4"/>
                              </a:lnTo>
                              <a:lnTo>
                                <a:pt x="7" y="4"/>
                              </a:lnTo>
                              <a:lnTo>
                                <a:pt x="7" y="6"/>
                              </a:lnTo>
                              <a:lnTo>
                                <a:pt x="4" y="6"/>
                              </a:lnTo>
                              <a:lnTo>
                                <a:pt x="4" y="9"/>
                              </a:lnTo>
                              <a:lnTo>
                                <a:pt x="4" y="12"/>
                              </a:lnTo>
                              <a:lnTo>
                                <a:pt x="0" y="12"/>
                              </a:lnTo>
                              <a:lnTo>
                                <a:pt x="4" y="14"/>
                              </a:lnTo>
                              <a:lnTo>
                                <a:pt x="4" y="17"/>
                              </a:lnTo>
                              <a:lnTo>
                                <a:pt x="4" y="20"/>
                              </a:lnTo>
                              <a:lnTo>
                                <a:pt x="7" y="20"/>
                              </a:lnTo>
                              <a:lnTo>
                                <a:pt x="7" y="23"/>
                              </a:lnTo>
                              <a:lnTo>
                                <a:pt x="10" y="23"/>
                              </a:lnTo>
                              <a:lnTo>
                                <a:pt x="13" y="23"/>
                              </a:lnTo>
                              <a:lnTo>
                                <a:pt x="129" y="23"/>
                              </a:lnTo>
                              <a:lnTo>
                                <a:pt x="132" y="23"/>
                              </a:lnTo>
                              <a:lnTo>
                                <a:pt x="136" y="23"/>
                              </a:lnTo>
                              <a:lnTo>
                                <a:pt x="138" y="23"/>
                              </a:lnTo>
                              <a:lnTo>
                                <a:pt x="138" y="20"/>
                              </a:lnTo>
                              <a:lnTo>
                                <a:pt x="142" y="20"/>
                              </a:lnTo>
                              <a:lnTo>
                                <a:pt x="142" y="17"/>
                              </a:lnTo>
                              <a:lnTo>
                                <a:pt x="145" y="14"/>
                              </a:lnTo>
                              <a:lnTo>
                                <a:pt x="145" y="12"/>
                              </a:lnTo>
                              <a:lnTo>
                                <a:pt x="142" y="9"/>
                              </a:lnTo>
                              <a:lnTo>
                                <a:pt x="142" y="6"/>
                              </a:lnTo>
                              <a:lnTo>
                                <a:pt x="138" y="6"/>
                              </a:lnTo>
                              <a:lnTo>
                                <a:pt x="138" y="4"/>
                              </a:lnTo>
                              <a:lnTo>
                                <a:pt x="136" y="4"/>
                              </a:lnTo>
                              <a:lnTo>
                                <a:pt x="129"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271" name="Line 552"/>
                        <p:cNvSpPr>
                          <a:spLocks noChangeShapeType="1"/>
                        </p:cNvSpPr>
                        <p:nvPr/>
                      </p:nvSpPr>
                      <p:spPr bwMode="auto">
                        <a:xfrm>
                          <a:off x="3574" y="1211"/>
                          <a:ext cx="1" cy="1"/>
                        </a:xfrm>
                        <a:prstGeom prst="line">
                          <a:avLst/>
                        </a:prstGeom>
                        <a:noFill/>
                        <a:ln w="28575">
                          <a:solidFill>
                            <a:schemeClr val="tx1"/>
                          </a:solidFill>
                          <a:round/>
                          <a:headEnd/>
                          <a:tailEnd/>
                        </a:ln>
                      </p:spPr>
                      <p:txBody>
                        <a:bodyPr/>
                        <a:lstStyle/>
                        <a:p>
                          <a:endParaRPr lang="fr-CA"/>
                        </a:p>
                      </p:txBody>
                    </p:sp>
                    <p:sp>
                      <p:nvSpPr>
                        <p:cNvPr id="122272" name="Freeform 553"/>
                        <p:cNvSpPr>
                          <a:spLocks/>
                        </p:cNvSpPr>
                        <p:nvPr/>
                      </p:nvSpPr>
                      <p:spPr bwMode="auto">
                        <a:xfrm>
                          <a:off x="3574" y="1205"/>
                          <a:ext cx="6" cy="8"/>
                        </a:xfrm>
                        <a:custGeom>
                          <a:avLst/>
                          <a:gdLst>
                            <a:gd name="T0" fmla="*/ 0 w 26"/>
                            <a:gd name="T1" fmla="*/ 0 h 42"/>
                            <a:gd name="T2" fmla="*/ 0 w 26"/>
                            <a:gd name="T3" fmla="*/ 0 h 42"/>
                            <a:gd name="T4" fmla="*/ 0 w 26"/>
                            <a:gd name="T5" fmla="*/ 0 h 42"/>
                            <a:gd name="T6" fmla="*/ 0 w 26"/>
                            <a:gd name="T7" fmla="*/ 0 h 42"/>
                            <a:gd name="T8" fmla="*/ 0 w 26"/>
                            <a:gd name="T9" fmla="*/ 0 h 42"/>
                            <a:gd name="T10" fmla="*/ 0 w 26"/>
                            <a:gd name="T11" fmla="*/ 0 h 42"/>
                            <a:gd name="T12" fmla="*/ 0 w 26"/>
                            <a:gd name="T13" fmla="*/ 0 h 42"/>
                            <a:gd name="T14" fmla="*/ 0 w 26"/>
                            <a:gd name="T15" fmla="*/ 0 h 42"/>
                            <a:gd name="T16" fmla="*/ 0 w 26"/>
                            <a:gd name="T17" fmla="*/ 0 h 42"/>
                            <a:gd name="T18" fmla="*/ 0 w 26"/>
                            <a:gd name="T19" fmla="*/ 0 h 42"/>
                            <a:gd name="T20" fmla="*/ 0 w 26"/>
                            <a:gd name="T21" fmla="*/ 0 h 42"/>
                            <a:gd name="T22" fmla="*/ 0 w 26"/>
                            <a:gd name="T23" fmla="*/ 0 h 42"/>
                            <a:gd name="T24" fmla="*/ 0 w 26"/>
                            <a:gd name="T25" fmla="*/ 0 h 42"/>
                            <a:gd name="T26" fmla="*/ 0 w 26"/>
                            <a:gd name="T27" fmla="*/ 0 h 42"/>
                            <a:gd name="T28" fmla="*/ 0 w 26"/>
                            <a:gd name="T29" fmla="*/ 0 h 42"/>
                            <a:gd name="T30" fmla="*/ 0 w 26"/>
                            <a:gd name="T31" fmla="*/ 0 h 42"/>
                            <a:gd name="T32" fmla="*/ 0 w 26"/>
                            <a:gd name="T33" fmla="*/ 0 h 42"/>
                            <a:gd name="T34" fmla="*/ 0 w 26"/>
                            <a:gd name="T35" fmla="*/ 0 h 42"/>
                            <a:gd name="T36" fmla="*/ 0 w 26"/>
                            <a:gd name="T37" fmla="*/ 0 h 42"/>
                            <a:gd name="T38" fmla="*/ 0 w 26"/>
                            <a:gd name="T39" fmla="*/ 0 h 42"/>
                            <a:gd name="T40" fmla="*/ 0 w 26"/>
                            <a:gd name="T41" fmla="*/ 0 h 42"/>
                            <a:gd name="T42" fmla="*/ 0 w 26"/>
                            <a:gd name="T43" fmla="*/ 0 h 42"/>
                            <a:gd name="T44" fmla="*/ 0 w 26"/>
                            <a:gd name="T45" fmla="*/ 0 h 42"/>
                            <a:gd name="T46" fmla="*/ 0 w 26"/>
                            <a:gd name="T47" fmla="*/ 0 h 42"/>
                            <a:gd name="T48" fmla="*/ 0 w 26"/>
                            <a:gd name="T49" fmla="*/ 0 h 42"/>
                            <a:gd name="T50" fmla="*/ 0 w 26"/>
                            <a:gd name="T51" fmla="*/ 0 h 42"/>
                            <a:gd name="T52" fmla="*/ 0 w 26"/>
                            <a:gd name="T53" fmla="*/ 0 h 42"/>
                            <a:gd name="T54" fmla="*/ 0 w 26"/>
                            <a:gd name="T55" fmla="*/ 0 h 42"/>
                            <a:gd name="T56" fmla="*/ 0 w 26"/>
                            <a:gd name="T57" fmla="*/ 0 h 42"/>
                            <a:gd name="T58" fmla="*/ 0 w 26"/>
                            <a:gd name="T59" fmla="*/ 0 h 42"/>
                            <a:gd name="T60" fmla="*/ 0 w 26"/>
                            <a:gd name="T61" fmla="*/ 0 h 42"/>
                            <a:gd name="T62" fmla="*/ 0 w 26"/>
                            <a:gd name="T63" fmla="*/ 0 h 42"/>
                            <a:gd name="T64" fmla="*/ 0 w 26"/>
                            <a:gd name="T65" fmla="*/ 0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42"/>
                            <a:gd name="T101" fmla="*/ 26 w 26"/>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42">
                              <a:moveTo>
                                <a:pt x="0" y="31"/>
                              </a:moveTo>
                              <a:lnTo>
                                <a:pt x="0" y="33"/>
                              </a:lnTo>
                              <a:lnTo>
                                <a:pt x="0" y="36"/>
                              </a:lnTo>
                              <a:lnTo>
                                <a:pt x="0" y="39"/>
                              </a:lnTo>
                              <a:lnTo>
                                <a:pt x="4" y="39"/>
                              </a:lnTo>
                              <a:lnTo>
                                <a:pt x="4" y="42"/>
                              </a:lnTo>
                              <a:lnTo>
                                <a:pt x="6" y="42"/>
                              </a:lnTo>
                              <a:lnTo>
                                <a:pt x="10" y="42"/>
                              </a:lnTo>
                              <a:lnTo>
                                <a:pt x="13" y="42"/>
                              </a:lnTo>
                              <a:lnTo>
                                <a:pt x="17" y="42"/>
                              </a:lnTo>
                              <a:lnTo>
                                <a:pt x="19" y="42"/>
                              </a:lnTo>
                              <a:lnTo>
                                <a:pt x="19" y="39"/>
                              </a:lnTo>
                              <a:lnTo>
                                <a:pt x="23" y="39"/>
                              </a:lnTo>
                              <a:lnTo>
                                <a:pt x="23" y="36"/>
                              </a:lnTo>
                              <a:lnTo>
                                <a:pt x="26" y="33"/>
                              </a:lnTo>
                              <a:lnTo>
                                <a:pt x="26" y="14"/>
                              </a:lnTo>
                              <a:lnTo>
                                <a:pt x="26" y="8"/>
                              </a:lnTo>
                              <a:lnTo>
                                <a:pt x="23" y="6"/>
                              </a:lnTo>
                              <a:lnTo>
                                <a:pt x="19" y="3"/>
                              </a:lnTo>
                              <a:lnTo>
                                <a:pt x="17" y="0"/>
                              </a:lnTo>
                              <a:lnTo>
                                <a:pt x="13" y="0"/>
                              </a:lnTo>
                              <a:lnTo>
                                <a:pt x="10" y="0"/>
                              </a:lnTo>
                              <a:lnTo>
                                <a:pt x="6" y="0"/>
                              </a:lnTo>
                              <a:lnTo>
                                <a:pt x="4" y="3"/>
                              </a:lnTo>
                              <a:lnTo>
                                <a:pt x="0" y="6"/>
                              </a:lnTo>
                              <a:lnTo>
                                <a:pt x="0" y="12"/>
                              </a:lnTo>
                              <a:lnTo>
                                <a:pt x="0" y="31"/>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273" name="Line 554"/>
                        <p:cNvSpPr>
                          <a:spLocks noChangeShapeType="1"/>
                        </p:cNvSpPr>
                        <p:nvPr/>
                      </p:nvSpPr>
                      <p:spPr bwMode="auto">
                        <a:xfrm>
                          <a:off x="3577" y="1205"/>
                          <a:ext cx="1" cy="1"/>
                        </a:xfrm>
                        <a:prstGeom prst="line">
                          <a:avLst/>
                        </a:prstGeom>
                        <a:noFill/>
                        <a:ln w="28575">
                          <a:solidFill>
                            <a:schemeClr val="tx1"/>
                          </a:solidFill>
                          <a:round/>
                          <a:headEnd/>
                          <a:tailEnd/>
                        </a:ln>
                      </p:spPr>
                      <p:txBody>
                        <a:bodyPr/>
                        <a:lstStyle/>
                        <a:p>
                          <a:endParaRPr lang="fr-CA"/>
                        </a:p>
                      </p:txBody>
                    </p:sp>
                    <p:sp>
                      <p:nvSpPr>
                        <p:cNvPr id="122274" name="Freeform 555"/>
                        <p:cNvSpPr>
                          <a:spLocks/>
                        </p:cNvSpPr>
                        <p:nvPr/>
                      </p:nvSpPr>
                      <p:spPr bwMode="auto">
                        <a:xfrm>
                          <a:off x="3574" y="1205"/>
                          <a:ext cx="9" cy="4"/>
                        </a:xfrm>
                        <a:custGeom>
                          <a:avLst/>
                          <a:gdLst>
                            <a:gd name="T0" fmla="*/ 0 w 39"/>
                            <a:gd name="T1" fmla="*/ 0 h 23"/>
                            <a:gd name="T2" fmla="*/ 0 w 39"/>
                            <a:gd name="T3" fmla="*/ 0 h 23"/>
                            <a:gd name="T4" fmla="*/ 0 w 39"/>
                            <a:gd name="T5" fmla="*/ 0 h 23"/>
                            <a:gd name="T6" fmla="*/ 0 w 39"/>
                            <a:gd name="T7" fmla="*/ 0 h 23"/>
                            <a:gd name="T8" fmla="*/ 0 w 39"/>
                            <a:gd name="T9" fmla="*/ 0 h 23"/>
                            <a:gd name="T10" fmla="*/ 0 w 39"/>
                            <a:gd name="T11" fmla="*/ 0 h 23"/>
                            <a:gd name="T12" fmla="*/ 0 w 39"/>
                            <a:gd name="T13" fmla="*/ 0 h 23"/>
                            <a:gd name="T14" fmla="*/ 0 w 39"/>
                            <a:gd name="T15" fmla="*/ 0 h 23"/>
                            <a:gd name="T16" fmla="*/ 0 w 39"/>
                            <a:gd name="T17" fmla="*/ 0 h 23"/>
                            <a:gd name="T18" fmla="*/ 0 w 39"/>
                            <a:gd name="T19" fmla="*/ 0 h 23"/>
                            <a:gd name="T20" fmla="*/ 0 w 39"/>
                            <a:gd name="T21" fmla="*/ 0 h 23"/>
                            <a:gd name="T22" fmla="*/ 0 w 39"/>
                            <a:gd name="T23" fmla="*/ 0 h 23"/>
                            <a:gd name="T24" fmla="*/ 0 w 39"/>
                            <a:gd name="T25" fmla="*/ 0 h 23"/>
                            <a:gd name="T26" fmla="*/ 0 w 39"/>
                            <a:gd name="T27" fmla="*/ 0 h 23"/>
                            <a:gd name="T28" fmla="*/ 0 w 39"/>
                            <a:gd name="T29" fmla="*/ 0 h 23"/>
                            <a:gd name="T30" fmla="*/ 0 w 39"/>
                            <a:gd name="T31" fmla="*/ 0 h 23"/>
                            <a:gd name="T32" fmla="*/ 0 w 39"/>
                            <a:gd name="T33" fmla="*/ 0 h 23"/>
                            <a:gd name="T34" fmla="*/ 0 w 39"/>
                            <a:gd name="T35" fmla="*/ 0 h 23"/>
                            <a:gd name="T36" fmla="*/ 0 w 39"/>
                            <a:gd name="T37" fmla="*/ 0 h 23"/>
                            <a:gd name="T38" fmla="*/ 0 w 39"/>
                            <a:gd name="T39" fmla="*/ 0 h 23"/>
                            <a:gd name="T40" fmla="*/ 0 w 39"/>
                            <a:gd name="T41" fmla="*/ 0 h 23"/>
                            <a:gd name="T42" fmla="*/ 0 w 39"/>
                            <a:gd name="T43" fmla="*/ 0 h 23"/>
                            <a:gd name="T44" fmla="*/ 0 w 39"/>
                            <a:gd name="T45" fmla="*/ 0 h 23"/>
                            <a:gd name="T46" fmla="*/ 0 w 39"/>
                            <a:gd name="T47" fmla="*/ 0 h 23"/>
                            <a:gd name="T48" fmla="*/ 0 w 39"/>
                            <a:gd name="T49" fmla="*/ 0 h 23"/>
                            <a:gd name="T50" fmla="*/ 0 w 39"/>
                            <a:gd name="T51" fmla="*/ 0 h 23"/>
                            <a:gd name="T52" fmla="*/ 0 w 39"/>
                            <a:gd name="T53" fmla="*/ 0 h 23"/>
                            <a:gd name="T54" fmla="*/ 0 w 39"/>
                            <a:gd name="T55" fmla="*/ 0 h 23"/>
                            <a:gd name="T56" fmla="*/ 0 w 39"/>
                            <a:gd name="T57" fmla="*/ 0 h 23"/>
                            <a:gd name="T58" fmla="*/ 0 w 39"/>
                            <a:gd name="T59" fmla="*/ 0 h 23"/>
                            <a:gd name="T60" fmla="*/ 0 w 39"/>
                            <a:gd name="T61" fmla="*/ 0 h 23"/>
                            <a:gd name="T62" fmla="*/ 0 w 39"/>
                            <a:gd name="T63" fmla="*/ 0 h 23"/>
                            <a:gd name="T64" fmla="*/ 0 w 39"/>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
                            <a:gd name="T100" fmla="*/ 0 h 23"/>
                            <a:gd name="T101" fmla="*/ 39 w 39"/>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 h="23">
                              <a:moveTo>
                                <a:pt x="13" y="0"/>
                              </a:moveTo>
                              <a:lnTo>
                                <a:pt x="10" y="0"/>
                              </a:lnTo>
                              <a:lnTo>
                                <a:pt x="6" y="0"/>
                              </a:lnTo>
                              <a:lnTo>
                                <a:pt x="4" y="3"/>
                              </a:lnTo>
                              <a:lnTo>
                                <a:pt x="0" y="6"/>
                              </a:lnTo>
                              <a:lnTo>
                                <a:pt x="0" y="8"/>
                              </a:lnTo>
                              <a:lnTo>
                                <a:pt x="0" y="12"/>
                              </a:lnTo>
                              <a:lnTo>
                                <a:pt x="0" y="14"/>
                              </a:lnTo>
                              <a:lnTo>
                                <a:pt x="0" y="17"/>
                              </a:lnTo>
                              <a:lnTo>
                                <a:pt x="4" y="19"/>
                              </a:lnTo>
                              <a:lnTo>
                                <a:pt x="6" y="23"/>
                              </a:lnTo>
                              <a:lnTo>
                                <a:pt x="10" y="23"/>
                              </a:lnTo>
                              <a:lnTo>
                                <a:pt x="23" y="23"/>
                              </a:lnTo>
                              <a:lnTo>
                                <a:pt x="29" y="23"/>
                              </a:lnTo>
                              <a:lnTo>
                                <a:pt x="32" y="23"/>
                              </a:lnTo>
                              <a:lnTo>
                                <a:pt x="32" y="19"/>
                              </a:lnTo>
                              <a:lnTo>
                                <a:pt x="36" y="19"/>
                              </a:lnTo>
                              <a:lnTo>
                                <a:pt x="36" y="17"/>
                              </a:lnTo>
                              <a:lnTo>
                                <a:pt x="39" y="14"/>
                              </a:lnTo>
                              <a:lnTo>
                                <a:pt x="39" y="12"/>
                              </a:lnTo>
                              <a:lnTo>
                                <a:pt x="39" y="8"/>
                              </a:lnTo>
                              <a:lnTo>
                                <a:pt x="39" y="6"/>
                              </a:lnTo>
                              <a:lnTo>
                                <a:pt x="36" y="6"/>
                              </a:lnTo>
                              <a:lnTo>
                                <a:pt x="36" y="3"/>
                              </a:lnTo>
                              <a:lnTo>
                                <a:pt x="32" y="3"/>
                              </a:lnTo>
                              <a:lnTo>
                                <a:pt x="32"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275" name="Line 556"/>
                        <p:cNvSpPr>
                          <a:spLocks noChangeShapeType="1"/>
                        </p:cNvSpPr>
                        <p:nvPr/>
                      </p:nvSpPr>
                      <p:spPr bwMode="auto">
                        <a:xfrm>
                          <a:off x="3577" y="1207"/>
                          <a:ext cx="1" cy="1"/>
                        </a:xfrm>
                        <a:prstGeom prst="line">
                          <a:avLst/>
                        </a:prstGeom>
                        <a:noFill/>
                        <a:ln w="28575">
                          <a:solidFill>
                            <a:schemeClr val="tx1"/>
                          </a:solidFill>
                          <a:round/>
                          <a:headEnd/>
                          <a:tailEnd/>
                        </a:ln>
                      </p:spPr>
                      <p:txBody>
                        <a:bodyPr/>
                        <a:lstStyle/>
                        <a:p>
                          <a:endParaRPr lang="fr-CA"/>
                        </a:p>
                      </p:txBody>
                    </p:sp>
                    <p:sp>
                      <p:nvSpPr>
                        <p:cNvPr id="122276" name="Freeform 557"/>
                        <p:cNvSpPr>
                          <a:spLocks/>
                        </p:cNvSpPr>
                        <p:nvPr/>
                      </p:nvSpPr>
                      <p:spPr bwMode="auto">
                        <a:xfrm>
                          <a:off x="3577" y="1196"/>
                          <a:ext cx="6" cy="13"/>
                        </a:xfrm>
                        <a:custGeom>
                          <a:avLst/>
                          <a:gdLst>
                            <a:gd name="T0" fmla="*/ 0 w 26"/>
                            <a:gd name="T1" fmla="*/ 0 h 66"/>
                            <a:gd name="T2" fmla="*/ 0 w 26"/>
                            <a:gd name="T3" fmla="*/ 0 h 66"/>
                            <a:gd name="T4" fmla="*/ 0 w 26"/>
                            <a:gd name="T5" fmla="*/ 0 h 66"/>
                            <a:gd name="T6" fmla="*/ 0 w 26"/>
                            <a:gd name="T7" fmla="*/ 0 h 66"/>
                            <a:gd name="T8" fmla="*/ 0 w 26"/>
                            <a:gd name="T9" fmla="*/ 0 h 66"/>
                            <a:gd name="T10" fmla="*/ 0 w 26"/>
                            <a:gd name="T11" fmla="*/ 0 h 66"/>
                            <a:gd name="T12" fmla="*/ 0 w 26"/>
                            <a:gd name="T13" fmla="*/ 0 h 66"/>
                            <a:gd name="T14" fmla="*/ 0 w 26"/>
                            <a:gd name="T15" fmla="*/ 0 h 66"/>
                            <a:gd name="T16" fmla="*/ 0 w 26"/>
                            <a:gd name="T17" fmla="*/ 0 h 66"/>
                            <a:gd name="T18" fmla="*/ 0 w 26"/>
                            <a:gd name="T19" fmla="*/ 0 h 66"/>
                            <a:gd name="T20" fmla="*/ 0 w 26"/>
                            <a:gd name="T21" fmla="*/ 0 h 66"/>
                            <a:gd name="T22" fmla="*/ 0 w 26"/>
                            <a:gd name="T23" fmla="*/ 0 h 66"/>
                            <a:gd name="T24" fmla="*/ 0 w 26"/>
                            <a:gd name="T25" fmla="*/ 0 h 66"/>
                            <a:gd name="T26" fmla="*/ 0 w 26"/>
                            <a:gd name="T27" fmla="*/ 0 h 66"/>
                            <a:gd name="T28" fmla="*/ 0 w 26"/>
                            <a:gd name="T29" fmla="*/ 0 h 66"/>
                            <a:gd name="T30" fmla="*/ 0 w 26"/>
                            <a:gd name="T31" fmla="*/ 0 h 66"/>
                            <a:gd name="T32" fmla="*/ 0 w 26"/>
                            <a:gd name="T33" fmla="*/ 0 h 66"/>
                            <a:gd name="T34" fmla="*/ 0 w 26"/>
                            <a:gd name="T35" fmla="*/ 0 h 66"/>
                            <a:gd name="T36" fmla="*/ 0 w 26"/>
                            <a:gd name="T37" fmla="*/ 0 h 66"/>
                            <a:gd name="T38" fmla="*/ 0 w 26"/>
                            <a:gd name="T39" fmla="*/ 0 h 66"/>
                            <a:gd name="T40" fmla="*/ 0 w 26"/>
                            <a:gd name="T41" fmla="*/ 0 h 66"/>
                            <a:gd name="T42" fmla="*/ 0 w 26"/>
                            <a:gd name="T43" fmla="*/ 0 h 66"/>
                            <a:gd name="T44" fmla="*/ 0 w 26"/>
                            <a:gd name="T45" fmla="*/ 0 h 66"/>
                            <a:gd name="T46" fmla="*/ 0 w 26"/>
                            <a:gd name="T47" fmla="*/ 0 h 66"/>
                            <a:gd name="T48" fmla="*/ 0 w 26"/>
                            <a:gd name="T49" fmla="*/ 0 h 66"/>
                            <a:gd name="T50" fmla="*/ 0 w 26"/>
                            <a:gd name="T51" fmla="*/ 0 h 66"/>
                            <a:gd name="T52" fmla="*/ 0 w 26"/>
                            <a:gd name="T53" fmla="*/ 0 h 66"/>
                            <a:gd name="T54" fmla="*/ 0 w 26"/>
                            <a:gd name="T55" fmla="*/ 0 h 66"/>
                            <a:gd name="T56" fmla="*/ 0 w 26"/>
                            <a:gd name="T57" fmla="*/ 0 h 66"/>
                            <a:gd name="T58" fmla="*/ 0 w 26"/>
                            <a:gd name="T59" fmla="*/ 0 h 66"/>
                            <a:gd name="T60" fmla="*/ 0 w 26"/>
                            <a:gd name="T61" fmla="*/ 0 h 66"/>
                            <a:gd name="T62" fmla="*/ 0 w 26"/>
                            <a:gd name="T63" fmla="*/ 0 h 66"/>
                            <a:gd name="T64" fmla="*/ 0 w 26"/>
                            <a:gd name="T65" fmla="*/ 0 h 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66"/>
                            <a:gd name="T101" fmla="*/ 26 w 26"/>
                            <a:gd name="T102" fmla="*/ 66 h 6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66">
                              <a:moveTo>
                                <a:pt x="0" y="55"/>
                              </a:moveTo>
                              <a:lnTo>
                                <a:pt x="0" y="57"/>
                              </a:lnTo>
                              <a:lnTo>
                                <a:pt x="4" y="60"/>
                              </a:lnTo>
                              <a:lnTo>
                                <a:pt x="4" y="62"/>
                              </a:lnTo>
                              <a:lnTo>
                                <a:pt x="6" y="62"/>
                              </a:lnTo>
                              <a:lnTo>
                                <a:pt x="10" y="66"/>
                              </a:lnTo>
                              <a:lnTo>
                                <a:pt x="13" y="66"/>
                              </a:lnTo>
                              <a:lnTo>
                                <a:pt x="16" y="66"/>
                              </a:lnTo>
                              <a:lnTo>
                                <a:pt x="19" y="66"/>
                              </a:lnTo>
                              <a:lnTo>
                                <a:pt x="19" y="62"/>
                              </a:lnTo>
                              <a:lnTo>
                                <a:pt x="23" y="62"/>
                              </a:lnTo>
                              <a:lnTo>
                                <a:pt x="23" y="60"/>
                              </a:lnTo>
                              <a:lnTo>
                                <a:pt x="26" y="57"/>
                              </a:lnTo>
                              <a:lnTo>
                                <a:pt x="26" y="15"/>
                              </a:lnTo>
                              <a:lnTo>
                                <a:pt x="26" y="9"/>
                              </a:lnTo>
                              <a:lnTo>
                                <a:pt x="26" y="6"/>
                              </a:lnTo>
                              <a:lnTo>
                                <a:pt x="23" y="6"/>
                              </a:lnTo>
                              <a:lnTo>
                                <a:pt x="23" y="4"/>
                              </a:lnTo>
                              <a:lnTo>
                                <a:pt x="19" y="0"/>
                              </a:lnTo>
                              <a:lnTo>
                                <a:pt x="16" y="0"/>
                              </a:lnTo>
                              <a:lnTo>
                                <a:pt x="13" y="0"/>
                              </a:lnTo>
                              <a:lnTo>
                                <a:pt x="10" y="0"/>
                              </a:lnTo>
                              <a:lnTo>
                                <a:pt x="6" y="0"/>
                              </a:lnTo>
                              <a:lnTo>
                                <a:pt x="4" y="4"/>
                              </a:lnTo>
                              <a:lnTo>
                                <a:pt x="4" y="6"/>
                              </a:lnTo>
                              <a:lnTo>
                                <a:pt x="0" y="6"/>
                              </a:lnTo>
                              <a:lnTo>
                                <a:pt x="0" y="12"/>
                              </a:lnTo>
                              <a:lnTo>
                                <a:pt x="0" y="55"/>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277" name="Line 558"/>
                        <p:cNvSpPr>
                          <a:spLocks noChangeShapeType="1"/>
                        </p:cNvSpPr>
                        <p:nvPr/>
                      </p:nvSpPr>
                      <p:spPr bwMode="auto">
                        <a:xfrm>
                          <a:off x="3580" y="1196"/>
                          <a:ext cx="1" cy="1"/>
                        </a:xfrm>
                        <a:prstGeom prst="line">
                          <a:avLst/>
                        </a:prstGeom>
                        <a:noFill/>
                        <a:ln w="28575">
                          <a:solidFill>
                            <a:schemeClr val="tx1"/>
                          </a:solidFill>
                          <a:round/>
                          <a:headEnd/>
                          <a:tailEnd/>
                        </a:ln>
                      </p:spPr>
                      <p:txBody>
                        <a:bodyPr/>
                        <a:lstStyle/>
                        <a:p>
                          <a:endParaRPr lang="fr-CA"/>
                        </a:p>
                      </p:txBody>
                    </p:sp>
                    <p:sp>
                      <p:nvSpPr>
                        <p:cNvPr id="122278" name="Freeform 559"/>
                        <p:cNvSpPr>
                          <a:spLocks/>
                        </p:cNvSpPr>
                        <p:nvPr/>
                      </p:nvSpPr>
                      <p:spPr bwMode="auto">
                        <a:xfrm>
                          <a:off x="3577" y="1196"/>
                          <a:ext cx="18" cy="5"/>
                        </a:xfrm>
                        <a:custGeom>
                          <a:avLst/>
                          <a:gdLst>
                            <a:gd name="T0" fmla="*/ 0 w 71"/>
                            <a:gd name="T1" fmla="*/ 0 h 23"/>
                            <a:gd name="T2" fmla="*/ 0 w 71"/>
                            <a:gd name="T3" fmla="*/ 0 h 23"/>
                            <a:gd name="T4" fmla="*/ 0 w 71"/>
                            <a:gd name="T5" fmla="*/ 0 h 23"/>
                            <a:gd name="T6" fmla="*/ 0 w 71"/>
                            <a:gd name="T7" fmla="*/ 0 h 23"/>
                            <a:gd name="T8" fmla="*/ 0 w 71"/>
                            <a:gd name="T9" fmla="*/ 0 h 23"/>
                            <a:gd name="T10" fmla="*/ 0 w 71"/>
                            <a:gd name="T11" fmla="*/ 0 h 23"/>
                            <a:gd name="T12" fmla="*/ 0 w 71"/>
                            <a:gd name="T13" fmla="*/ 0 h 23"/>
                            <a:gd name="T14" fmla="*/ 0 w 71"/>
                            <a:gd name="T15" fmla="*/ 0 h 23"/>
                            <a:gd name="T16" fmla="*/ 0 w 71"/>
                            <a:gd name="T17" fmla="*/ 0 h 23"/>
                            <a:gd name="T18" fmla="*/ 0 w 71"/>
                            <a:gd name="T19" fmla="*/ 0 h 23"/>
                            <a:gd name="T20" fmla="*/ 0 w 71"/>
                            <a:gd name="T21" fmla="*/ 0 h 23"/>
                            <a:gd name="T22" fmla="*/ 0 w 71"/>
                            <a:gd name="T23" fmla="*/ 0 h 23"/>
                            <a:gd name="T24" fmla="*/ 0 w 71"/>
                            <a:gd name="T25" fmla="*/ 0 h 23"/>
                            <a:gd name="T26" fmla="*/ 0 w 71"/>
                            <a:gd name="T27" fmla="*/ 0 h 23"/>
                            <a:gd name="T28" fmla="*/ 0 w 71"/>
                            <a:gd name="T29" fmla="*/ 0 h 23"/>
                            <a:gd name="T30" fmla="*/ 0 w 71"/>
                            <a:gd name="T31" fmla="*/ 0 h 23"/>
                            <a:gd name="T32" fmla="*/ 0 w 71"/>
                            <a:gd name="T33" fmla="*/ 0 h 23"/>
                            <a:gd name="T34" fmla="*/ 0 w 71"/>
                            <a:gd name="T35" fmla="*/ 0 h 23"/>
                            <a:gd name="T36" fmla="*/ 0 w 71"/>
                            <a:gd name="T37" fmla="*/ 0 h 23"/>
                            <a:gd name="T38" fmla="*/ 0 w 71"/>
                            <a:gd name="T39" fmla="*/ 0 h 23"/>
                            <a:gd name="T40" fmla="*/ 0 w 71"/>
                            <a:gd name="T41" fmla="*/ 0 h 23"/>
                            <a:gd name="T42" fmla="*/ 0 w 71"/>
                            <a:gd name="T43" fmla="*/ 0 h 23"/>
                            <a:gd name="T44" fmla="*/ 0 w 71"/>
                            <a:gd name="T45" fmla="*/ 0 h 23"/>
                            <a:gd name="T46" fmla="*/ 0 w 71"/>
                            <a:gd name="T47" fmla="*/ 0 h 23"/>
                            <a:gd name="T48" fmla="*/ 0 w 71"/>
                            <a:gd name="T49" fmla="*/ 0 h 23"/>
                            <a:gd name="T50" fmla="*/ 0 w 71"/>
                            <a:gd name="T51" fmla="*/ 0 h 23"/>
                            <a:gd name="T52" fmla="*/ 0 w 71"/>
                            <a:gd name="T53" fmla="*/ 0 h 23"/>
                            <a:gd name="T54" fmla="*/ 0 w 71"/>
                            <a:gd name="T55" fmla="*/ 0 h 23"/>
                            <a:gd name="T56" fmla="*/ 0 w 71"/>
                            <a:gd name="T57" fmla="*/ 0 h 23"/>
                            <a:gd name="T58" fmla="*/ 0 w 71"/>
                            <a:gd name="T59" fmla="*/ 0 h 23"/>
                            <a:gd name="T60" fmla="*/ 0 w 71"/>
                            <a:gd name="T61" fmla="*/ 0 h 23"/>
                            <a:gd name="T62" fmla="*/ 0 w 71"/>
                            <a:gd name="T63" fmla="*/ 0 h 23"/>
                            <a:gd name="T64" fmla="*/ 0 w 71"/>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1"/>
                            <a:gd name="T100" fmla="*/ 0 h 23"/>
                            <a:gd name="T101" fmla="*/ 71 w 71"/>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1" h="23">
                              <a:moveTo>
                                <a:pt x="13" y="0"/>
                              </a:moveTo>
                              <a:lnTo>
                                <a:pt x="10" y="0"/>
                              </a:lnTo>
                              <a:lnTo>
                                <a:pt x="6" y="0"/>
                              </a:lnTo>
                              <a:lnTo>
                                <a:pt x="4" y="4"/>
                              </a:lnTo>
                              <a:lnTo>
                                <a:pt x="4" y="6"/>
                              </a:lnTo>
                              <a:lnTo>
                                <a:pt x="0" y="6"/>
                              </a:lnTo>
                              <a:lnTo>
                                <a:pt x="0" y="9"/>
                              </a:lnTo>
                              <a:lnTo>
                                <a:pt x="0" y="12"/>
                              </a:lnTo>
                              <a:lnTo>
                                <a:pt x="0" y="15"/>
                              </a:lnTo>
                              <a:lnTo>
                                <a:pt x="4" y="17"/>
                              </a:lnTo>
                              <a:lnTo>
                                <a:pt x="4" y="21"/>
                              </a:lnTo>
                              <a:lnTo>
                                <a:pt x="6" y="21"/>
                              </a:lnTo>
                              <a:lnTo>
                                <a:pt x="10" y="21"/>
                              </a:lnTo>
                              <a:lnTo>
                                <a:pt x="10" y="23"/>
                              </a:lnTo>
                              <a:lnTo>
                                <a:pt x="51" y="23"/>
                              </a:lnTo>
                              <a:lnTo>
                                <a:pt x="58" y="23"/>
                              </a:lnTo>
                              <a:lnTo>
                                <a:pt x="60" y="21"/>
                              </a:lnTo>
                              <a:lnTo>
                                <a:pt x="64" y="21"/>
                              </a:lnTo>
                              <a:lnTo>
                                <a:pt x="67" y="21"/>
                              </a:lnTo>
                              <a:lnTo>
                                <a:pt x="67" y="17"/>
                              </a:lnTo>
                              <a:lnTo>
                                <a:pt x="67" y="15"/>
                              </a:lnTo>
                              <a:lnTo>
                                <a:pt x="71" y="15"/>
                              </a:lnTo>
                              <a:lnTo>
                                <a:pt x="71" y="12"/>
                              </a:lnTo>
                              <a:lnTo>
                                <a:pt x="71" y="9"/>
                              </a:lnTo>
                              <a:lnTo>
                                <a:pt x="67" y="6"/>
                              </a:lnTo>
                              <a:lnTo>
                                <a:pt x="67" y="4"/>
                              </a:lnTo>
                              <a:lnTo>
                                <a:pt x="64" y="0"/>
                              </a:lnTo>
                              <a:lnTo>
                                <a:pt x="60" y="0"/>
                              </a:lnTo>
                              <a:lnTo>
                                <a:pt x="54"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279" name="Line 560"/>
                        <p:cNvSpPr>
                          <a:spLocks noChangeShapeType="1"/>
                        </p:cNvSpPr>
                        <p:nvPr/>
                      </p:nvSpPr>
                      <p:spPr bwMode="auto">
                        <a:xfrm>
                          <a:off x="3588" y="1199"/>
                          <a:ext cx="1" cy="1"/>
                        </a:xfrm>
                        <a:prstGeom prst="line">
                          <a:avLst/>
                        </a:prstGeom>
                        <a:noFill/>
                        <a:ln w="28575">
                          <a:solidFill>
                            <a:schemeClr val="tx1"/>
                          </a:solidFill>
                          <a:round/>
                          <a:headEnd/>
                          <a:tailEnd/>
                        </a:ln>
                      </p:spPr>
                      <p:txBody>
                        <a:bodyPr/>
                        <a:lstStyle/>
                        <a:p>
                          <a:endParaRPr lang="fr-CA"/>
                        </a:p>
                      </p:txBody>
                    </p:sp>
                    <p:sp>
                      <p:nvSpPr>
                        <p:cNvPr id="122280" name="Freeform 561"/>
                        <p:cNvSpPr>
                          <a:spLocks/>
                        </p:cNvSpPr>
                        <p:nvPr/>
                      </p:nvSpPr>
                      <p:spPr bwMode="auto">
                        <a:xfrm>
                          <a:off x="3588" y="1192"/>
                          <a:ext cx="7" cy="9"/>
                        </a:xfrm>
                        <a:custGeom>
                          <a:avLst/>
                          <a:gdLst>
                            <a:gd name="T0" fmla="*/ 0 w 26"/>
                            <a:gd name="T1" fmla="*/ 0 h 44"/>
                            <a:gd name="T2" fmla="*/ 0 w 26"/>
                            <a:gd name="T3" fmla="*/ 0 h 44"/>
                            <a:gd name="T4" fmla="*/ 0 w 26"/>
                            <a:gd name="T5" fmla="*/ 0 h 44"/>
                            <a:gd name="T6" fmla="*/ 0 w 26"/>
                            <a:gd name="T7" fmla="*/ 0 h 44"/>
                            <a:gd name="T8" fmla="*/ 0 w 26"/>
                            <a:gd name="T9" fmla="*/ 0 h 44"/>
                            <a:gd name="T10" fmla="*/ 0 w 26"/>
                            <a:gd name="T11" fmla="*/ 0 h 44"/>
                            <a:gd name="T12" fmla="*/ 0 w 26"/>
                            <a:gd name="T13" fmla="*/ 0 h 44"/>
                            <a:gd name="T14" fmla="*/ 0 w 26"/>
                            <a:gd name="T15" fmla="*/ 0 h 44"/>
                            <a:gd name="T16" fmla="*/ 0 w 26"/>
                            <a:gd name="T17" fmla="*/ 0 h 44"/>
                            <a:gd name="T18" fmla="*/ 0 w 26"/>
                            <a:gd name="T19" fmla="*/ 0 h 44"/>
                            <a:gd name="T20" fmla="*/ 0 w 26"/>
                            <a:gd name="T21" fmla="*/ 0 h 44"/>
                            <a:gd name="T22" fmla="*/ 0 w 26"/>
                            <a:gd name="T23" fmla="*/ 0 h 44"/>
                            <a:gd name="T24" fmla="*/ 0 w 26"/>
                            <a:gd name="T25" fmla="*/ 0 h 44"/>
                            <a:gd name="T26" fmla="*/ 0 w 26"/>
                            <a:gd name="T27" fmla="*/ 0 h 44"/>
                            <a:gd name="T28" fmla="*/ 0 w 26"/>
                            <a:gd name="T29" fmla="*/ 0 h 44"/>
                            <a:gd name="T30" fmla="*/ 0 w 26"/>
                            <a:gd name="T31" fmla="*/ 0 h 44"/>
                            <a:gd name="T32" fmla="*/ 0 w 26"/>
                            <a:gd name="T33" fmla="*/ 0 h 44"/>
                            <a:gd name="T34" fmla="*/ 0 w 26"/>
                            <a:gd name="T35" fmla="*/ 0 h 44"/>
                            <a:gd name="T36" fmla="*/ 0 w 26"/>
                            <a:gd name="T37" fmla="*/ 0 h 44"/>
                            <a:gd name="T38" fmla="*/ 0 w 26"/>
                            <a:gd name="T39" fmla="*/ 0 h 44"/>
                            <a:gd name="T40" fmla="*/ 0 w 26"/>
                            <a:gd name="T41" fmla="*/ 0 h 44"/>
                            <a:gd name="T42" fmla="*/ 0 w 26"/>
                            <a:gd name="T43" fmla="*/ 0 h 44"/>
                            <a:gd name="T44" fmla="*/ 0 w 26"/>
                            <a:gd name="T45" fmla="*/ 0 h 44"/>
                            <a:gd name="T46" fmla="*/ 0 w 26"/>
                            <a:gd name="T47" fmla="*/ 0 h 44"/>
                            <a:gd name="T48" fmla="*/ 0 w 26"/>
                            <a:gd name="T49" fmla="*/ 0 h 44"/>
                            <a:gd name="T50" fmla="*/ 0 w 26"/>
                            <a:gd name="T51" fmla="*/ 0 h 44"/>
                            <a:gd name="T52" fmla="*/ 0 w 26"/>
                            <a:gd name="T53" fmla="*/ 0 h 44"/>
                            <a:gd name="T54" fmla="*/ 0 w 26"/>
                            <a:gd name="T55" fmla="*/ 0 h 44"/>
                            <a:gd name="T56" fmla="*/ 0 w 26"/>
                            <a:gd name="T57" fmla="*/ 0 h 44"/>
                            <a:gd name="T58" fmla="*/ 0 w 26"/>
                            <a:gd name="T59" fmla="*/ 0 h 44"/>
                            <a:gd name="T60" fmla="*/ 0 w 26"/>
                            <a:gd name="T61" fmla="*/ 0 h 44"/>
                            <a:gd name="T62" fmla="*/ 0 w 26"/>
                            <a:gd name="T63" fmla="*/ 0 h 44"/>
                            <a:gd name="T64" fmla="*/ 0 w 26"/>
                            <a:gd name="T65" fmla="*/ 0 h 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44"/>
                            <a:gd name="T101" fmla="*/ 26 w 26"/>
                            <a:gd name="T102" fmla="*/ 44 h 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44">
                              <a:moveTo>
                                <a:pt x="0" y="33"/>
                              </a:moveTo>
                              <a:lnTo>
                                <a:pt x="0" y="36"/>
                              </a:lnTo>
                              <a:lnTo>
                                <a:pt x="0" y="38"/>
                              </a:lnTo>
                              <a:lnTo>
                                <a:pt x="2" y="42"/>
                              </a:lnTo>
                              <a:lnTo>
                                <a:pt x="6" y="42"/>
                              </a:lnTo>
                              <a:lnTo>
                                <a:pt x="9" y="44"/>
                              </a:lnTo>
                              <a:lnTo>
                                <a:pt x="13" y="44"/>
                              </a:lnTo>
                              <a:lnTo>
                                <a:pt x="15" y="42"/>
                              </a:lnTo>
                              <a:lnTo>
                                <a:pt x="19" y="42"/>
                              </a:lnTo>
                              <a:lnTo>
                                <a:pt x="22" y="42"/>
                              </a:lnTo>
                              <a:lnTo>
                                <a:pt x="22" y="38"/>
                              </a:lnTo>
                              <a:lnTo>
                                <a:pt x="22" y="36"/>
                              </a:lnTo>
                              <a:lnTo>
                                <a:pt x="26" y="36"/>
                              </a:lnTo>
                              <a:lnTo>
                                <a:pt x="26" y="16"/>
                              </a:lnTo>
                              <a:lnTo>
                                <a:pt x="26" y="8"/>
                              </a:lnTo>
                              <a:lnTo>
                                <a:pt x="22" y="8"/>
                              </a:lnTo>
                              <a:lnTo>
                                <a:pt x="22" y="6"/>
                              </a:lnTo>
                              <a:lnTo>
                                <a:pt x="22" y="2"/>
                              </a:lnTo>
                              <a:lnTo>
                                <a:pt x="19" y="2"/>
                              </a:lnTo>
                              <a:lnTo>
                                <a:pt x="15" y="0"/>
                              </a:lnTo>
                              <a:lnTo>
                                <a:pt x="13" y="0"/>
                              </a:lnTo>
                              <a:lnTo>
                                <a:pt x="9" y="0"/>
                              </a:lnTo>
                              <a:lnTo>
                                <a:pt x="6" y="0"/>
                              </a:lnTo>
                              <a:lnTo>
                                <a:pt x="2" y="2"/>
                              </a:lnTo>
                              <a:lnTo>
                                <a:pt x="0" y="6"/>
                              </a:lnTo>
                              <a:lnTo>
                                <a:pt x="0" y="8"/>
                              </a:lnTo>
                              <a:lnTo>
                                <a:pt x="0" y="14"/>
                              </a:lnTo>
                              <a:lnTo>
                                <a:pt x="0" y="33"/>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281" name="Line 562"/>
                        <p:cNvSpPr>
                          <a:spLocks noChangeShapeType="1"/>
                        </p:cNvSpPr>
                        <p:nvPr/>
                      </p:nvSpPr>
                      <p:spPr bwMode="auto">
                        <a:xfrm>
                          <a:off x="3591" y="1192"/>
                          <a:ext cx="1" cy="1"/>
                        </a:xfrm>
                        <a:prstGeom prst="line">
                          <a:avLst/>
                        </a:prstGeom>
                        <a:noFill/>
                        <a:ln w="28575">
                          <a:solidFill>
                            <a:schemeClr val="tx1"/>
                          </a:solidFill>
                          <a:round/>
                          <a:headEnd/>
                          <a:tailEnd/>
                        </a:ln>
                      </p:spPr>
                      <p:txBody>
                        <a:bodyPr/>
                        <a:lstStyle/>
                        <a:p>
                          <a:endParaRPr lang="fr-CA"/>
                        </a:p>
                      </p:txBody>
                    </p:sp>
                    <p:sp>
                      <p:nvSpPr>
                        <p:cNvPr id="122282" name="Freeform 563"/>
                        <p:cNvSpPr>
                          <a:spLocks/>
                        </p:cNvSpPr>
                        <p:nvPr/>
                      </p:nvSpPr>
                      <p:spPr bwMode="auto">
                        <a:xfrm>
                          <a:off x="3588" y="1192"/>
                          <a:ext cx="10" cy="4"/>
                        </a:xfrm>
                        <a:custGeom>
                          <a:avLst/>
                          <a:gdLst>
                            <a:gd name="T0" fmla="*/ 0 w 39"/>
                            <a:gd name="T1" fmla="*/ 0 h 21"/>
                            <a:gd name="T2" fmla="*/ 0 w 39"/>
                            <a:gd name="T3" fmla="*/ 0 h 21"/>
                            <a:gd name="T4" fmla="*/ 0 w 39"/>
                            <a:gd name="T5" fmla="*/ 0 h 21"/>
                            <a:gd name="T6" fmla="*/ 0 w 39"/>
                            <a:gd name="T7" fmla="*/ 0 h 21"/>
                            <a:gd name="T8" fmla="*/ 0 w 39"/>
                            <a:gd name="T9" fmla="*/ 0 h 21"/>
                            <a:gd name="T10" fmla="*/ 0 w 39"/>
                            <a:gd name="T11" fmla="*/ 0 h 21"/>
                            <a:gd name="T12" fmla="*/ 0 w 39"/>
                            <a:gd name="T13" fmla="*/ 0 h 21"/>
                            <a:gd name="T14" fmla="*/ 0 w 39"/>
                            <a:gd name="T15" fmla="*/ 0 h 21"/>
                            <a:gd name="T16" fmla="*/ 0 w 39"/>
                            <a:gd name="T17" fmla="*/ 0 h 21"/>
                            <a:gd name="T18" fmla="*/ 0 w 39"/>
                            <a:gd name="T19" fmla="*/ 0 h 21"/>
                            <a:gd name="T20" fmla="*/ 0 w 39"/>
                            <a:gd name="T21" fmla="*/ 0 h 21"/>
                            <a:gd name="T22" fmla="*/ 0 w 39"/>
                            <a:gd name="T23" fmla="*/ 0 h 21"/>
                            <a:gd name="T24" fmla="*/ 0 w 39"/>
                            <a:gd name="T25" fmla="*/ 0 h 21"/>
                            <a:gd name="T26" fmla="*/ 0 w 39"/>
                            <a:gd name="T27" fmla="*/ 0 h 21"/>
                            <a:gd name="T28" fmla="*/ 0 w 39"/>
                            <a:gd name="T29" fmla="*/ 0 h 21"/>
                            <a:gd name="T30" fmla="*/ 0 w 39"/>
                            <a:gd name="T31" fmla="*/ 0 h 21"/>
                            <a:gd name="T32" fmla="*/ 0 w 39"/>
                            <a:gd name="T33" fmla="*/ 0 h 21"/>
                            <a:gd name="T34" fmla="*/ 0 w 39"/>
                            <a:gd name="T35" fmla="*/ 0 h 21"/>
                            <a:gd name="T36" fmla="*/ 0 w 39"/>
                            <a:gd name="T37" fmla="*/ 0 h 21"/>
                            <a:gd name="T38" fmla="*/ 0 w 39"/>
                            <a:gd name="T39" fmla="*/ 0 h 21"/>
                            <a:gd name="T40" fmla="*/ 0 w 39"/>
                            <a:gd name="T41" fmla="*/ 0 h 21"/>
                            <a:gd name="T42" fmla="*/ 0 w 39"/>
                            <a:gd name="T43" fmla="*/ 0 h 21"/>
                            <a:gd name="T44" fmla="*/ 0 w 39"/>
                            <a:gd name="T45" fmla="*/ 0 h 21"/>
                            <a:gd name="T46" fmla="*/ 0 w 39"/>
                            <a:gd name="T47" fmla="*/ 0 h 21"/>
                            <a:gd name="T48" fmla="*/ 0 w 39"/>
                            <a:gd name="T49" fmla="*/ 0 h 21"/>
                            <a:gd name="T50" fmla="*/ 0 w 39"/>
                            <a:gd name="T51" fmla="*/ 0 h 21"/>
                            <a:gd name="T52" fmla="*/ 0 w 39"/>
                            <a:gd name="T53" fmla="*/ 0 h 21"/>
                            <a:gd name="T54" fmla="*/ 0 w 39"/>
                            <a:gd name="T55" fmla="*/ 0 h 21"/>
                            <a:gd name="T56" fmla="*/ 0 w 39"/>
                            <a:gd name="T57" fmla="*/ 0 h 21"/>
                            <a:gd name="T58" fmla="*/ 0 w 39"/>
                            <a:gd name="T59" fmla="*/ 0 h 21"/>
                            <a:gd name="T60" fmla="*/ 0 w 39"/>
                            <a:gd name="T61" fmla="*/ 0 h 21"/>
                            <a:gd name="T62" fmla="*/ 0 w 39"/>
                            <a:gd name="T63" fmla="*/ 0 h 21"/>
                            <a:gd name="T64" fmla="*/ 0 w 39"/>
                            <a:gd name="T65" fmla="*/ 0 h 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
                            <a:gd name="T100" fmla="*/ 0 h 21"/>
                            <a:gd name="T101" fmla="*/ 39 w 39"/>
                            <a:gd name="T102" fmla="*/ 21 h 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 h="21">
                              <a:moveTo>
                                <a:pt x="13" y="0"/>
                              </a:moveTo>
                              <a:lnTo>
                                <a:pt x="9" y="0"/>
                              </a:lnTo>
                              <a:lnTo>
                                <a:pt x="6" y="0"/>
                              </a:lnTo>
                              <a:lnTo>
                                <a:pt x="2" y="2"/>
                              </a:lnTo>
                              <a:lnTo>
                                <a:pt x="0" y="6"/>
                              </a:lnTo>
                              <a:lnTo>
                                <a:pt x="0" y="8"/>
                              </a:lnTo>
                              <a:lnTo>
                                <a:pt x="0" y="11"/>
                              </a:lnTo>
                              <a:lnTo>
                                <a:pt x="0" y="14"/>
                              </a:lnTo>
                              <a:lnTo>
                                <a:pt x="0" y="16"/>
                              </a:lnTo>
                              <a:lnTo>
                                <a:pt x="2" y="19"/>
                              </a:lnTo>
                              <a:lnTo>
                                <a:pt x="6" y="21"/>
                              </a:lnTo>
                              <a:lnTo>
                                <a:pt x="9" y="21"/>
                              </a:lnTo>
                              <a:lnTo>
                                <a:pt x="22" y="21"/>
                              </a:lnTo>
                              <a:lnTo>
                                <a:pt x="28" y="21"/>
                              </a:lnTo>
                              <a:lnTo>
                                <a:pt x="32" y="21"/>
                              </a:lnTo>
                              <a:lnTo>
                                <a:pt x="32" y="19"/>
                              </a:lnTo>
                              <a:lnTo>
                                <a:pt x="35" y="19"/>
                              </a:lnTo>
                              <a:lnTo>
                                <a:pt x="39" y="16"/>
                              </a:lnTo>
                              <a:lnTo>
                                <a:pt x="39" y="14"/>
                              </a:lnTo>
                              <a:lnTo>
                                <a:pt x="39" y="11"/>
                              </a:lnTo>
                              <a:lnTo>
                                <a:pt x="39" y="8"/>
                              </a:lnTo>
                              <a:lnTo>
                                <a:pt x="39" y="6"/>
                              </a:lnTo>
                              <a:lnTo>
                                <a:pt x="35" y="2"/>
                              </a:lnTo>
                              <a:lnTo>
                                <a:pt x="32" y="2"/>
                              </a:lnTo>
                              <a:lnTo>
                                <a:pt x="32" y="0"/>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283" name="Line 564"/>
                        <p:cNvSpPr>
                          <a:spLocks noChangeShapeType="1"/>
                        </p:cNvSpPr>
                        <p:nvPr/>
                      </p:nvSpPr>
                      <p:spPr bwMode="auto">
                        <a:xfrm>
                          <a:off x="3591" y="1194"/>
                          <a:ext cx="1" cy="1"/>
                        </a:xfrm>
                        <a:prstGeom prst="line">
                          <a:avLst/>
                        </a:prstGeom>
                        <a:noFill/>
                        <a:ln w="28575">
                          <a:solidFill>
                            <a:schemeClr val="tx1"/>
                          </a:solidFill>
                          <a:round/>
                          <a:headEnd/>
                          <a:tailEnd/>
                        </a:ln>
                      </p:spPr>
                      <p:txBody>
                        <a:bodyPr/>
                        <a:lstStyle/>
                        <a:p>
                          <a:endParaRPr lang="fr-CA"/>
                        </a:p>
                      </p:txBody>
                    </p:sp>
                    <p:sp>
                      <p:nvSpPr>
                        <p:cNvPr id="122284" name="Freeform 565"/>
                        <p:cNvSpPr>
                          <a:spLocks/>
                        </p:cNvSpPr>
                        <p:nvPr/>
                      </p:nvSpPr>
                      <p:spPr bwMode="auto">
                        <a:xfrm>
                          <a:off x="3591" y="1187"/>
                          <a:ext cx="7" cy="9"/>
                        </a:xfrm>
                        <a:custGeom>
                          <a:avLst/>
                          <a:gdLst>
                            <a:gd name="T0" fmla="*/ 0 w 26"/>
                            <a:gd name="T1" fmla="*/ 0 h 44"/>
                            <a:gd name="T2" fmla="*/ 0 w 26"/>
                            <a:gd name="T3" fmla="*/ 0 h 44"/>
                            <a:gd name="T4" fmla="*/ 0 w 26"/>
                            <a:gd name="T5" fmla="*/ 0 h 44"/>
                            <a:gd name="T6" fmla="*/ 0 w 26"/>
                            <a:gd name="T7" fmla="*/ 0 h 44"/>
                            <a:gd name="T8" fmla="*/ 0 w 26"/>
                            <a:gd name="T9" fmla="*/ 0 h 44"/>
                            <a:gd name="T10" fmla="*/ 0 w 26"/>
                            <a:gd name="T11" fmla="*/ 0 h 44"/>
                            <a:gd name="T12" fmla="*/ 0 w 26"/>
                            <a:gd name="T13" fmla="*/ 0 h 44"/>
                            <a:gd name="T14" fmla="*/ 0 w 26"/>
                            <a:gd name="T15" fmla="*/ 0 h 44"/>
                            <a:gd name="T16" fmla="*/ 0 w 26"/>
                            <a:gd name="T17" fmla="*/ 0 h 44"/>
                            <a:gd name="T18" fmla="*/ 0 w 26"/>
                            <a:gd name="T19" fmla="*/ 0 h 44"/>
                            <a:gd name="T20" fmla="*/ 0 w 26"/>
                            <a:gd name="T21" fmla="*/ 0 h 44"/>
                            <a:gd name="T22" fmla="*/ 0 w 26"/>
                            <a:gd name="T23" fmla="*/ 0 h 44"/>
                            <a:gd name="T24" fmla="*/ 0 w 26"/>
                            <a:gd name="T25" fmla="*/ 0 h 44"/>
                            <a:gd name="T26" fmla="*/ 0 w 26"/>
                            <a:gd name="T27" fmla="*/ 0 h 44"/>
                            <a:gd name="T28" fmla="*/ 0 w 26"/>
                            <a:gd name="T29" fmla="*/ 0 h 44"/>
                            <a:gd name="T30" fmla="*/ 0 w 26"/>
                            <a:gd name="T31" fmla="*/ 0 h 44"/>
                            <a:gd name="T32" fmla="*/ 0 w 26"/>
                            <a:gd name="T33" fmla="*/ 0 h 44"/>
                            <a:gd name="T34" fmla="*/ 0 w 26"/>
                            <a:gd name="T35" fmla="*/ 0 h 44"/>
                            <a:gd name="T36" fmla="*/ 0 w 26"/>
                            <a:gd name="T37" fmla="*/ 0 h 44"/>
                            <a:gd name="T38" fmla="*/ 0 w 26"/>
                            <a:gd name="T39" fmla="*/ 0 h 44"/>
                            <a:gd name="T40" fmla="*/ 0 w 26"/>
                            <a:gd name="T41" fmla="*/ 0 h 44"/>
                            <a:gd name="T42" fmla="*/ 0 w 26"/>
                            <a:gd name="T43" fmla="*/ 0 h 44"/>
                            <a:gd name="T44" fmla="*/ 0 w 26"/>
                            <a:gd name="T45" fmla="*/ 0 h 44"/>
                            <a:gd name="T46" fmla="*/ 0 w 26"/>
                            <a:gd name="T47" fmla="*/ 0 h 44"/>
                            <a:gd name="T48" fmla="*/ 0 w 26"/>
                            <a:gd name="T49" fmla="*/ 0 h 44"/>
                            <a:gd name="T50" fmla="*/ 0 w 26"/>
                            <a:gd name="T51" fmla="*/ 0 h 44"/>
                            <a:gd name="T52" fmla="*/ 0 w 26"/>
                            <a:gd name="T53" fmla="*/ 0 h 44"/>
                            <a:gd name="T54" fmla="*/ 0 w 26"/>
                            <a:gd name="T55" fmla="*/ 0 h 44"/>
                            <a:gd name="T56" fmla="*/ 0 w 26"/>
                            <a:gd name="T57" fmla="*/ 0 h 44"/>
                            <a:gd name="T58" fmla="*/ 0 w 26"/>
                            <a:gd name="T59" fmla="*/ 0 h 44"/>
                            <a:gd name="T60" fmla="*/ 0 w 26"/>
                            <a:gd name="T61" fmla="*/ 0 h 44"/>
                            <a:gd name="T62" fmla="*/ 0 w 26"/>
                            <a:gd name="T63" fmla="*/ 0 h 44"/>
                            <a:gd name="T64" fmla="*/ 0 w 26"/>
                            <a:gd name="T65" fmla="*/ 0 h 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44"/>
                            <a:gd name="T101" fmla="*/ 26 w 26"/>
                            <a:gd name="T102" fmla="*/ 44 h 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44">
                              <a:moveTo>
                                <a:pt x="0" y="34"/>
                              </a:moveTo>
                              <a:lnTo>
                                <a:pt x="0" y="37"/>
                              </a:lnTo>
                              <a:lnTo>
                                <a:pt x="2" y="39"/>
                              </a:lnTo>
                              <a:lnTo>
                                <a:pt x="2" y="42"/>
                              </a:lnTo>
                              <a:lnTo>
                                <a:pt x="6" y="42"/>
                              </a:lnTo>
                              <a:lnTo>
                                <a:pt x="9" y="44"/>
                              </a:lnTo>
                              <a:lnTo>
                                <a:pt x="13" y="44"/>
                              </a:lnTo>
                              <a:lnTo>
                                <a:pt x="15" y="44"/>
                              </a:lnTo>
                              <a:lnTo>
                                <a:pt x="19" y="44"/>
                              </a:lnTo>
                              <a:lnTo>
                                <a:pt x="19" y="42"/>
                              </a:lnTo>
                              <a:lnTo>
                                <a:pt x="22" y="42"/>
                              </a:lnTo>
                              <a:lnTo>
                                <a:pt x="26" y="39"/>
                              </a:lnTo>
                              <a:lnTo>
                                <a:pt x="26" y="37"/>
                              </a:lnTo>
                              <a:lnTo>
                                <a:pt x="26" y="17"/>
                              </a:lnTo>
                              <a:lnTo>
                                <a:pt x="26" y="12"/>
                              </a:lnTo>
                              <a:lnTo>
                                <a:pt x="26" y="8"/>
                              </a:lnTo>
                              <a:lnTo>
                                <a:pt x="26" y="6"/>
                              </a:lnTo>
                              <a:lnTo>
                                <a:pt x="22" y="6"/>
                              </a:lnTo>
                              <a:lnTo>
                                <a:pt x="19" y="3"/>
                              </a:lnTo>
                              <a:lnTo>
                                <a:pt x="15" y="3"/>
                              </a:lnTo>
                              <a:lnTo>
                                <a:pt x="13" y="0"/>
                              </a:lnTo>
                              <a:lnTo>
                                <a:pt x="9" y="3"/>
                              </a:lnTo>
                              <a:lnTo>
                                <a:pt x="6" y="3"/>
                              </a:lnTo>
                              <a:lnTo>
                                <a:pt x="2" y="6"/>
                              </a:lnTo>
                              <a:lnTo>
                                <a:pt x="2" y="8"/>
                              </a:lnTo>
                              <a:lnTo>
                                <a:pt x="0" y="14"/>
                              </a:lnTo>
                              <a:lnTo>
                                <a:pt x="0" y="34"/>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285" name="Line 566"/>
                        <p:cNvSpPr>
                          <a:spLocks noChangeShapeType="1"/>
                        </p:cNvSpPr>
                        <p:nvPr/>
                      </p:nvSpPr>
                      <p:spPr bwMode="auto">
                        <a:xfrm>
                          <a:off x="3595" y="1187"/>
                          <a:ext cx="1" cy="1"/>
                        </a:xfrm>
                        <a:prstGeom prst="line">
                          <a:avLst/>
                        </a:prstGeom>
                        <a:noFill/>
                        <a:ln w="28575">
                          <a:solidFill>
                            <a:schemeClr val="tx1"/>
                          </a:solidFill>
                          <a:round/>
                          <a:headEnd/>
                          <a:tailEnd/>
                        </a:ln>
                      </p:spPr>
                      <p:txBody>
                        <a:bodyPr/>
                        <a:lstStyle/>
                        <a:p>
                          <a:endParaRPr lang="fr-CA"/>
                        </a:p>
                      </p:txBody>
                    </p:sp>
                    <p:sp>
                      <p:nvSpPr>
                        <p:cNvPr id="122286" name="Freeform 567"/>
                        <p:cNvSpPr>
                          <a:spLocks/>
                        </p:cNvSpPr>
                        <p:nvPr/>
                      </p:nvSpPr>
                      <p:spPr bwMode="auto">
                        <a:xfrm>
                          <a:off x="3591" y="1187"/>
                          <a:ext cx="14" cy="5"/>
                        </a:xfrm>
                        <a:custGeom>
                          <a:avLst/>
                          <a:gdLst>
                            <a:gd name="T0" fmla="*/ 0 w 54"/>
                            <a:gd name="T1" fmla="*/ 0 h 23"/>
                            <a:gd name="T2" fmla="*/ 0 w 54"/>
                            <a:gd name="T3" fmla="*/ 0 h 23"/>
                            <a:gd name="T4" fmla="*/ 0 w 54"/>
                            <a:gd name="T5" fmla="*/ 0 h 23"/>
                            <a:gd name="T6" fmla="*/ 0 w 54"/>
                            <a:gd name="T7" fmla="*/ 0 h 23"/>
                            <a:gd name="T8" fmla="*/ 0 w 54"/>
                            <a:gd name="T9" fmla="*/ 0 h 23"/>
                            <a:gd name="T10" fmla="*/ 0 w 54"/>
                            <a:gd name="T11" fmla="*/ 0 h 23"/>
                            <a:gd name="T12" fmla="*/ 0 w 54"/>
                            <a:gd name="T13" fmla="*/ 0 h 23"/>
                            <a:gd name="T14" fmla="*/ 0 w 54"/>
                            <a:gd name="T15" fmla="*/ 0 h 23"/>
                            <a:gd name="T16" fmla="*/ 0 w 54"/>
                            <a:gd name="T17" fmla="*/ 0 h 23"/>
                            <a:gd name="T18" fmla="*/ 0 w 54"/>
                            <a:gd name="T19" fmla="*/ 0 h 23"/>
                            <a:gd name="T20" fmla="*/ 0 w 54"/>
                            <a:gd name="T21" fmla="*/ 0 h 23"/>
                            <a:gd name="T22" fmla="*/ 0 w 54"/>
                            <a:gd name="T23" fmla="*/ 0 h 23"/>
                            <a:gd name="T24" fmla="*/ 0 w 54"/>
                            <a:gd name="T25" fmla="*/ 0 h 23"/>
                            <a:gd name="T26" fmla="*/ 0 w 54"/>
                            <a:gd name="T27" fmla="*/ 0 h 23"/>
                            <a:gd name="T28" fmla="*/ 0 w 54"/>
                            <a:gd name="T29" fmla="*/ 0 h 23"/>
                            <a:gd name="T30" fmla="*/ 0 w 54"/>
                            <a:gd name="T31" fmla="*/ 0 h 23"/>
                            <a:gd name="T32" fmla="*/ 0 w 54"/>
                            <a:gd name="T33" fmla="*/ 0 h 23"/>
                            <a:gd name="T34" fmla="*/ 0 w 54"/>
                            <a:gd name="T35" fmla="*/ 0 h 23"/>
                            <a:gd name="T36" fmla="*/ 0 w 54"/>
                            <a:gd name="T37" fmla="*/ 0 h 23"/>
                            <a:gd name="T38" fmla="*/ 0 w 54"/>
                            <a:gd name="T39" fmla="*/ 0 h 23"/>
                            <a:gd name="T40" fmla="*/ 0 w 54"/>
                            <a:gd name="T41" fmla="*/ 0 h 23"/>
                            <a:gd name="T42" fmla="*/ 0 w 54"/>
                            <a:gd name="T43" fmla="*/ 0 h 23"/>
                            <a:gd name="T44" fmla="*/ 0 w 54"/>
                            <a:gd name="T45" fmla="*/ 0 h 23"/>
                            <a:gd name="T46" fmla="*/ 0 w 54"/>
                            <a:gd name="T47" fmla="*/ 0 h 23"/>
                            <a:gd name="T48" fmla="*/ 0 w 54"/>
                            <a:gd name="T49" fmla="*/ 0 h 23"/>
                            <a:gd name="T50" fmla="*/ 0 w 54"/>
                            <a:gd name="T51" fmla="*/ 0 h 23"/>
                            <a:gd name="T52" fmla="*/ 0 w 54"/>
                            <a:gd name="T53" fmla="*/ 0 h 23"/>
                            <a:gd name="T54" fmla="*/ 0 w 54"/>
                            <a:gd name="T55" fmla="*/ 0 h 23"/>
                            <a:gd name="T56" fmla="*/ 0 w 54"/>
                            <a:gd name="T57" fmla="*/ 0 h 23"/>
                            <a:gd name="T58" fmla="*/ 0 w 54"/>
                            <a:gd name="T59" fmla="*/ 0 h 23"/>
                            <a:gd name="T60" fmla="*/ 0 w 54"/>
                            <a:gd name="T61" fmla="*/ 0 h 23"/>
                            <a:gd name="T62" fmla="*/ 0 w 54"/>
                            <a:gd name="T63" fmla="*/ 0 h 23"/>
                            <a:gd name="T64" fmla="*/ 0 w 54"/>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3"/>
                            <a:gd name="T101" fmla="*/ 54 w 54"/>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3">
                              <a:moveTo>
                                <a:pt x="13" y="0"/>
                              </a:moveTo>
                              <a:lnTo>
                                <a:pt x="9" y="3"/>
                              </a:lnTo>
                              <a:lnTo>
                                <a:pt x="6" y="3"/>
                              </a:lnTo>
                              <a:lnTo>
                                <a:pt x="2" y="6"/>
                              </a:lnTo>
                              <a:lnTo>
                                <a:pt x="2" y="8"/>
                              </a:lnTo>
                              <a:lnTo>
                                <a:pt x="0" y="12"/>
                              </a:lnTo>
                              <a:lnTo>
                                <a:pt x="0" y="14"/>
                              </a:lnTo>
                              <a:lnTo>
                                <a:pt x="2" y="17"/>
                              </a:lnTo>
                              <a:lnTo>
                                <a:pt x="2" y="20"/>
                              </a:lnTo>
                              <a:lnTo>
                                <a:pt x="6" y="23"/>
                              </a:lnTo>
                              <a:lnTo>
                                <a:pt x="9" y="23"/>
                              </a:lnTo>
                              <a:lnTo>
                                <a:pt x="38" y="23"/>
                              </a:lnTo>
                              <a:lnTo>
                                <a:pt x="45" y="23"/>
                              </a:lnTo>
                              <a:lnTo>
                                <a:pt x="47" y="23"/>
                              </a:lnTo>
                              <a:lnTo>
                                <a:pt x="51" y="20"/>
                              </a:lnTo>
                              <a:lnTo>
                                <a:pt x="54" y="20"/>
                              </a:lnTo>
                              <a:lnTo>
                                <a:pt x="54" y="17"/>
                              </a:lnTo>
                              <a:lnTo>
                                <a:pt x="54" y="14"/>
                              </a:lnTo>
                              <a:lnTo>
                                <a:pt x="54" y="12"/>
                              </a:lnTo>
                              <a:lnTo>
                                <a:pt x="54" y="8"/>
                              </a:lnTo>
                              <a:lnTo>
                                <a:pt x="54" y="6"/>
                              </a:lnTo>
                              <a:lnTo>
                                <a:pt x="51" y="6"/>
                              </a:lnTo>
                              <a:lnTo>
                                <a:pt x="47" y="3"/>
                              </a:lnTo>
                              <a:lnTo>
                                <a:pt x="41"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287" name="Line 568"/>
                        <p:cNvSpPr>
                          <a:spLocks noChangeShapeType="1"/>
                        </p:cNvSpPr>
                        <p:nvPr/>
                      </p:nvSpPr>
                      <p:spPr bwMode="auto">
                        <a:xfrm>
                          <a:off x="3599" y="1190"/>
                          <a:ext cx="1" cy="1"/>
                        </a:xfrm>
                        <a:prstGeom prst="line">
                          <a:avLst/>
                        </a:prstGeom>
                        <a:noFill/>
                        <a:ln w="28575">
                          <a:solidFill>
                            <a:schemeClr val="tx1"/>
                          </a:solidFill>
                          <a:round/>
                          <a:headEnd/>
                          <a:tailEnd/>
                        </a:ln>
                      </p:spPr>
                      <p:txBody>
                        <a:bodyPr/>
                        <a:lstStyle/>
                        <a:p>
                          <a:endParaRPr lang="fr-CA"/>
                        </a:p>
                      </p:txBody>
                    </p:sp>
                    <p:sp>
                      <p:nvSpPr>
                        <p:cNvPr id="122288" name="Freeform 569"/>
                        <p:cNvSpPr>
                          <a:spLocks/>
                        </p:cNvSpPr>
                        <p:nvPr/>
                      </p:nvSpPr>
                      <p:spPr bwMode="auto">
                        <a:xfrm>
                          <a:off x="3599" y="1175"/>
                          <a:ext cx="6" cy="17"/>
                        </a:xfrm>
                        <a:custGeom>
                          <a:avLst/>
                          <a:gdLst>
                            <a:gd name="T0" fmla="*/ 0 w 26"/>
                            <a:gd name="T1" fmla="*/ 0 h 87"/>
                            <a:gd name="T2" fmla="*/ 0 w 26"/>
                            <a:gd name="T3" fmla="*/ 0 h 87"/>
                            <a:gd name="T4" fmla="*/ 0 w 26"/>
                            <a:gd name="T5" fmla="*/ 0 h 87"/>
                            <a:gd name="T6" fmla="*/ 0 w 26"/>
                            <a:gd name="T7" fmla="*/ 0 h 87"/>
                            <a:gd name="T8" fmla="*/ 0 w 26"/>
                            <a:gd name="T9" fmla="*/ 0 h 87"/>
                            <a:gd name="T10" fmla="*/ 0 w 26"/>
                            <a:gd name="T11" fmla="*/ 0 h 87"/>
                            <a:gd name="T12" fmla="*/ 0 w 26"/>
                            <a:gd name="T13" fmla="*/ 0 h 87"/>
                            <a:gd name="T14" fmla="*/ 0 w 26"/>
                            <a:gd name="T15" fmla="*/ 0 h 87"/>
                            <a:gd name="T16" fmla="*/ 0 w 26"/>
                            <a:gd name="T17" fmla="*/ 0 h 87"/>
                            <a:gd name="T18" fmla="*/ 0 w 26"/>
                            <a:gd name="T19" fmla="*/ 0 h 87"/>
                            <a:gd name="T20" fmla="*/ 0 w 26"/>
                            <a:gd name="T21" fmla="*/ 0 h 87"/>
                            <a:gd name="T22" fmla="*/ 0 w 26"/>
                            <a:gd name="T23" fmla="*/ 0 h 87"/>
                            <a:gd name="T24" fmla="*/ 0 w 26"/>
                            <a:gd name="T25" fmla="*/ 0 h 87"/>
                            <a:gd name="T26" fmla="*/ 0 w 26"/>
                            <a:gd name="T27" fmla="*/ 0 h 87"/>
                            <a:gd name="T28" fmla="*/ 0 w 26"/>
                            <a:gd name="T29" fmla="*/ 0 h 87"/>
                            <a:gd name="T30" fmla="*/ 0 w 26"/>
                            <a:gd name="T31" fmla="*/ 0 h 87"/>
                            <a:gd name="T32" fmla="*/ 0 w 26"/>
                            <a:gd name="T33" fmla="*/ 0 h 87"/>
                            <a:gd name="T34" fmla="*/ 0 w 26"/>
                            <a:gd name="T35" fmla="*/ 0 h 87"/>
                            <a:gd name="T36" fmla="*/ 0 w 26"/>
                            <a:gd name="T37" fmla="*/ 0 h 87"/>
                            <a:gd name="T38" fmla="*/ 0 w 26"/>
                            <a:gd name="T39" fmla="*/ 0 h 87"/>
                            <a:gd name="T40" fmla="*/ 0 w 26"/>
                            <a:gd name="T41" fmla="*/ 0 h 87"/>
                            <a:gd name="T42" fmla="*/ 0 w 26"/>
                            <a:gd name="T43" fmla="*/ 0 h 87"/>
                            <a:gd name="T44" fmla="*/ 0 w 26"/>
                            <a:gd name="T45" fmla="*/ 0 h 87"/>
                            <a:gd name="T46" fmla="*/ 0 w 26"/>
                            <a:gd name="T47" fmla="*/ 0 h 87"/>
                            <a:gd name="T48" fmla="*/ 0 w 26"/>
                            <a:gd name="T49" fmla="*/ 0 h 87"/>
                            <a:gd name="T50" fmla="*/ 0 w 26"/>
                            <a:gd name="T51" fmla="*/ 0 h 87"/>
                            <a:gd name="T52" fmla="*/ 0 w 26"/>
                            <a:gd name="T53" fmla="*/ 0 h 87"/>
                            <a:gd name="T54" fmla="*/ 0 w 26"/>
                            <a:gd name="T55" fmla="*/ 0 h 87"/>
                            <a:gd name="T56" fmla="*/ 0 w 26"/>
                            <a:gd name="T57" fmla="*/ 0 h 87"/>
                            <a:gd name="T58" fmla="*/ 0 w 26"/>
                            <a:gd name="T59" fmla="*/ 0 h 87"/>
                            <a:gd name="T60" fmla="*/ 0 w 26"/>
                            <a:gd name="T61" fmla="*/ 0 h 87"/>
                            <a:gd name="T62" fmla="*/ 0 w 26"/>
                            <a:gd name="T63" fmla="*/ 0 h 87"/>
                            <a:gd name="T64" fmla="*/ 0 w 26"/>
                            <a:gd name="T65" fmla="*/ 0 h 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87"/>
                            <a:gd name="T101" fmla="*/ 26 w 26"/>
                            <a:gd name="T102" fmla="*/ 87 h 8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87">
                              <a:moveTo>
                                <a:pt x="0" y="76"/>
                              </a:moveTo>
                              <a:lnTo>
                                <a:pt x="0" y="78"/>
                              </a:lnTo>
                              <a:lnTo>
                                <a:pt x="4" y="81"/>
                              </a:lnTo>
                              <a:lnTo>
                                <a:pt x="4" y="84"/>
                              </a:lnTo>
                              <a:lnTo>
                                <a:pt x="7" y="87"/>
                              </a:lnTo>
                              <a:lnTo>
                                <a:pt x="10" y="87"/>
                              </a:lnTo>
                              <a:lnTo>
                                <a:pt x="13" y="87"/>
                              </a:lnTo>
                              <a:lnTo>
                                <a:pt x="17" y="87"/>
                              </a:lnTo>
                              <a:lnTo>
                                <a:pt x="19" y="87"/>
                              </a:lnTo>
                              <a:lnTo>
                                <a:pt x="23" y="84"/>
                              </a:lnTo>
                              <a:lnTo>
                                <a:pt x="26" y="84"/>
                              </a:lnTo>
                              <a:lnTo>
                                <a:pt x="26" y="81"/>
                              </a:lnTo>
                              <a:lnTo>
                                <a:pt x="26" y="78"/>
                              </a:lnTo>
                              <a:lnTo>
                                <a:pt x="26" y="14"/>
                              </a:lnTo>
                              <a:lnTo>
                                <a:pt x="26" y="11"/>
                              </a:lnTo>
                              <a:lnTo>
                                <a:pt x="26" y="8"/>
                              </a:lnTo>
                              <a:lnTo>
                                <a:pt x="26" y="6"/>
                              </a:lnTo>
                              <a:lnTo>
                                <a:pt x="23" y="6"/>
                              </a:lnTo>
                              <a:lnTo>
                                <a:pt x="19" y="2"/>
                              </a:lnTo>
                              <a:lnTo>
                                <a:pt x="17" y="0"/>
                              </a:lnTo>
                              <a:lnTo>
                                <a:pt x="13" y="0"/>
                              </a:lnTo>
                              <a:lnTo>
                                <a:pt x="10" y="0"/>
                              </a:lnTo>
                              <a:lnTo>
                                <a:pt x="10" y="2"/>
                              </a:lnTo>
                              <a:lnTo>
                                <a:pt x="7" y="2"/>
                              </a:lnTo>
                              <a:lnTo>
                                <a:pt x="4" y="6"/>
                              </a:lnTo>
                              <a:lnTo>
                                <a:pt x="4" y="8"/>
                              </a:lnTo>
                              <a:lnTo>
                                <a:pt x="0" y="11"/>
                              </a:lnTo>
                              <a:lnTo>
                                <a:pt x="0" y="76"/>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289" name="Line 570"/>
                        <p:cNvSpPr>
                          <a:spLocks noChangeShapeType="1"/>
                        </p:cNvSpPr>
                        <p:nvPr/>
                      </p:nvSpPr>
                      <p:spPr bwMode="auto">
                        <a:xfrm>
                          <a:off x="3602" y="1175"/>
                          <a:ext cx="1" cy="1"/>
                        </a:xfrm>
                        <a:prstGeom prst="line">
                          <a:avLst/>
                        </a:prstGeom>
                        <a:noFill/>
                        <a:ln w="28575">
                          <a:solidFill>
                            <a:schemeClr val="tx1"/>
                          </a:solidFill>
                          <a:round/>
                          <a:headEnd/>
                          <a:tailEnd/>
                        </a:ln>
                      </p:spPr>
                      <p:txBody>
                        <a:bodyPr/>
                        <a:lstStyle/>
                        <a:p>
                          <a:endParaRPr lang="fr-CA"/>
                        </a:p>
                      </p:txBody>
                    </p:sp>
                    <p:sp>
                      <p:nvSpPr>
                        <p:cNvPr id="122290" name="Freeform 571"/>
                        <p:cNvSpPr>
                          <a:spLocks/>
                        </p:cNvSpPr>
                        <p:nvPr/>
                      </p:nvSpPr>
                      <p:spPr bwMode="auto">
                        <a:xfrm>
                          <a:off x="3599" y="1175"/>
                          <a:ext cx="13" cy="4"/>
                        </a:xfrm>
                        <a:custGeom>
                          <a:avLst/>
                          <a:gdLst>
                            <a:gd name="T0" fmla="*/ 0 w 54"/>
                            <a:gd name="T1" fmla="*/ 0 h 22"/>
                            <a:gd name="T2" fmla="*/ 0 w 54"/>
                            <a:gd name="T3" fmla="*/ 0 h 22"/>
                            <a:gd name="T4" fmla="*/ 0 w 54"/>
                            <a:gd name="T5" fmla="*/ 0 h 22"/>
                            <a:gd name="T6" fmla="*/ 0 w 54"/>
                            <a:gd name="T7" fmla="*/ 0 h 22"/>
                            <a:gd name="T8" fmla="*/ 0 w 54"/>
                            <a:gd name="T9" fmla="*/ 0 h 22"/>
                            <a:gd name="T10" fmla="*/ 0 w 54"/>
                            <a:gd name="T11" fmla="*/ 0 h 22"/>
                            <a:gd name="T12" fmla="*/ 0 w 54"/>
                            <a:gd name="T13" fmla="*/ 0 h 22"/>
                            <a:gd name="T14" fmla="*/ 0 w 54"/>
                            <a:gd name="T15" fmla="*/ 0 h 22"/>
                            <a:gd name="T16" fmla="*/ 0 w 54"/>
                            <a:gd name="T17" fmla="*/ 0 h 22"/>
                            <a:gd name="T18" fmla="*/ 0 w 54"/>
                            <a:gd name="T19" fmla="*/ 0 h 22"/>
                            <a:gd name="T20" fmla="*/ 0 w 54"/>
                            <a:gd name="T21" fmla="*/ 0 h 22"/>
                            <a:gd name="T22" fmla="*/ 0 w 54"/>
                            <a:gd name="T23" fmla="*/ 0 h 22"/>
                            <a:gd name="T24" fmla="*/ 0 w 54"/>
                            <a:gd name="T25" fmla="*/ 0 h 22"/>
                            <a:gd name="T26" fmla="*/ 0 w 54"/>
                            <a:gd name="T27" fmla="*/ 0 h 22"/>
                            <a:gd name="T28" fmla="*/ 0 w 54"/>
                            <a:gd name="T29" fmla="*/ 0 h 22"/>
                            <a:gd name="T30" fmla="*/ 0 w 54"/>
                            <a:gd name="T31" fmla="*/ 0 h 22"/>
                            <a:gd name="T32" fmla="*/ 0 w 54"/>
                            <a:gd name="T33" fmla="*/ 0 h 22"/>
                            <a:gd name="T34" fmla="*/ 0 w 54"/>
                            <a:gd name="T35" fmla="*/ 0 h 22"/>
                            <a:gd name="T36" fmla="*/ 0 w 54"/>
                            <a:gd name="T37" fmla="*/ 0 h 22"/>
                            <a:gd name="T38" fmla="*/ 0 w 54"/>
                            <a:gd name="T39" fmla="*/ 0 h 22"/>
                            <a:gd name="T40" fmla="*/ 0 w 54"/>
                            <a:gd name="T41" fmla="*/ 0 h 22"/>
                            <a:gd name="T42" fmla="*/ 0 w 54"/>
                            <a:gd name="T43" fmla="*/ 0 h 22"/>
                            <a:gd name="T44" fmla="*/ 0 w 54"/>
                            <a:gd name="T45" fmla="*/ 0 h 22"/>
                            <a:gd name="T46" fmla="*/ 0 w 54"/>
                            <a:gd name="T47" fmla="*/ 0 h 22"/>
                            <a:gd name="T48" fmla="*/ 0 w 54"/>
                            <a:gd name="T49" fmla="*/ 0 h 22"/>
                            <a:gd name="T50" fmla="*/ 0 w 54"/>
                            <a:gd name="T51" fmla="*/ 0 h 22"/>
                            <a:gd name="T52" fmla="*/ 0 w 54"/>
                            <a:gd name="T53" fmla="*/ 0 h 22"/>
                            <a:gd name="T54" fmla="*/ 0 w 54"/>
                            <a:gd name="T55" fmla="*/ 0 h 22"/>
                            <a:gd name="T56" fmla="*/ 0 w 54"/>
                            <a:gd name="T57" fmla="*/ 0 h 22"/>
                            <a:gd name="T58" fmla="*/ 0 w 54"/>
                            <a:gd name="T59" fmla="*/ 0 h 22"/>
                            <a:gd name="T60" fmla="*/ 0 w 54"/>
                            <a:gd name="T61" fmla="*/ 0 h 22"/>
                            <a:gd name="T62" fmla="*/ 0 w 54"/>
                            <a:gd name="T63" fmla="*/ 0 h 22"/>
                            <a:gd name="T64" fmla="*/ 0 w 54"/>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2"/>
                            <a:gd name="T101" fmla="*/ 54 w 54"/>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2">
                              <a:moveTo>
                                <a:pt x="13" y="0"/>
                              </a:moveTo>
                              <a:lnTo>
                                <a:pt x="10" y="0"/>
                              </a:lnTo>
                              <a:lnTo>
                                <a:pt x="10" y="2"/>
                              </a:lnTo>
                              <a:lnTo>
                                <a:pt x="7" y="2"/>
                              </a:lnTo>
                              <a:lnTo>
                                <a:pt x="4" y="6"/>
                              </a:lnTo>
                              <a:lnTo>
                                <a:pt x="4" y="8"/>
                              </a:lnTo>
                              <a:lnTo>
                                <a:pt x="0" y="11"/>
                              </a:lnTo>
                              <a:lnTo>
                                <a:pt x="0" y="14"/>
                              </a:lnTo>
                              <a:lnTo>
                                <a:pt x="4" y="17"/>
                              </a:lnTo>
                              <a:lnTo>
                                <a:pt x="4" y="19"/>
                              </a:lnTo>
                              <a:lnTo>
                                <a:pt x="7" y="22"/>
                              </a:lnTo>
                              <a:lnTo>
                                <a:pt x="10" y="22"/>
                              </a:lnTo>
                              <a:lnTo>
                                <a:pt x="39" y="22"/>
                              </a:lnTo>
                              <a:lnTo>
                                <a:pt x="45" y="22"/>
                              </a:lnTo>
                              <a:lnTo>
                                <a:pt x="48" y="22"/>
                              </a:lnTo>
                              <a:lnTo>
                                <a:pt x="52" y="22"/>
                              </a:lnTo>
                              <a:lnTo>
                                <a:pt x="52" y="19"/>
                              </a:lnTo>
                              <a:lnTo>
                                <a:pt x="54" y="19"/>
                              </a:lnTo>
                              <a:lnTo>
                                <a:pt x="54" y="17"/>
                              </a:lnTo>
                              <a:lnTo>
                                <a:pt x="54" y="14"/>
                              </a:lnTo>
                              <a:lnTo>
                                <a:pt x="54" y="11"/>
                              </a:lnTo>
                              <a:lnTo>
                                <a:pt x="54" y="8"/>
                              </a:lnTo>
                              <a:lnTo>
                                <a:pt x="54" y="6"/>
                              </a:lnTo>
                              <a:lnTo>
                                <a:pt x="52" y="6"/>
                              </a:lnTo>
                              <a:lnTo>
                                <a:pt x="52" y="2"/>
                              </a:lnTo>
                              <a:lnTo>
                                <a:pt x="48" y="2"/>
                              </a:lnTo>
                              <a:lnTo>
                                <a:pt x="41"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291" name="Line 572"/>
                        <p:cNvSpPr>
                          <a:spLocks noChangeShapeType="1"/>
                        </p:cNvSpPr>
                        <p:nvPr/>
                      </p:nvSpPr>
                      <p:spPr bwMode="auto">
                        <a:xfrm>
                          <a:off x="3606" y="1177"/>
                          <a:ext cx="1" cy="1"/>
                        </a:xfrm>
                        <a:prstGeom prst="line">
                          <a:avLst/>
                        </a:prstGeom>
                        <a:noFill/>
                        <a:ln w="28575">
                          <a:solidFill>
                            <a:schemeClr val="tx1"/>
                          </a:solidFill>
                          <a:round/>
                          <a:headEnd/>
                          <a:tailEnd/>
                        </a:ln>
                      </p:spPr>
                      <p:txBody>
                        <a:bodyPr/>
                        <a:lstStyle/>
                        <a:p>
                          <a:endParaRPr lang="fr-CA"/>
                        </a:p>
                      </p:txBody>
                    </p:sp>
                    <p:sp>
                      <p:nvSpPr>
                        <p:cNvPr id="122292" name="Freeform 573"/>
                        <p:cNvSpPr>
                          <a:spLocks/>
                        </p:cNvSpPr>
                        <p:nvPr/>
                      </p:nvSpPr>
                      <p:spPr bwMode="auto">
                        <a:xfrm>
                          <a:off x="3606" y="1171"/>
                          <a:ext cx="6" cy="8"/>
                        </a:xfrm>
                        <a:custGeom>
                          <a:avLst/>
                          <a:gdLst>
                            <a:gd name="T0" fmla="*/ 0 w 24"/>
                            <a:gd name="T1" fmla="*/ 0 h 42"/>
                            <a:gd name="T2" fmla="*/ 0 w 24"/>
                            <a:gd name="T3" fmla="*/ 0 h 42"/>
                            <a:gd name="T4" fmla="*/ 0 w 24"/>
                            <a:gd name="T5" fmla="*/ 0 h 42"/>
                            <a:gd name="T6" fmla="*/ 0 w 24"/>
                            <a:gd name="T7" fmla="*/ 0 h 42"/>
                            <a:gd name="T8" fmla="*/ 0 w 24"/>
                            <a:gd name="T9" fmla="*/ 0 h 42"/>
                            <a:gd name="T10" fmla="*/ 0 w 24"/>
                            <a:gd name="T11" fmla="*/ 0 h 42"/>
                            <a:gd name="T12" fmla="*/ 0 w 24"/>
                            <a:gd name="T13" fmla="*/ 0 h 42"/>
                            <a:gd name="T14" fmla="*/ 0 w 24"/>
                            <a:gd name="T15" fmla="*/ 0 h 42"/>
                            <a:gd name="T16" fmla="*/ 0 w 24"/>
                            <a:gd name="T17" fmla="*/ 0 h 42"/>
                            <a:gd name="T18" fmla="*/ 0 w 24"/>
                            <a:gd name="T19" fmla="*/ 0 h 42"/>
                            <a:gd name="T20" fmla="*/ 0 w 24"/>
                            <a:gd name="T21" fmla="*/ 0 h 42"/>
                            <a:gd name="T22" fmla="*/ 0 w 24"/>
                            <a:gd name="T23" fmla="*/ 0 h 42"/>
                            <a:gd name="T24" fmla="*/ 0 w 24"/>
                            <a:gd name="T25" fmla="*/ 0 h 42"/>
                            <a:gd name="T26" fmla="*/ 0 w 24"/>
                            <a:gd name="T27" fmla="*/ 0 h 42"/>
                            <a:gd name="T28" fmla="*/ 0 w 24"/>
                            <a:gd name="T29" fmla="*/ 0 h 42"/>
                            <a:gd name="T30" fmla="*/ 0 w 24"/>
                            <a:gd name="T31" fmla="*/ 0 h 42"/>
                            <a:gd name="T32" fmla="*/ 0 w 24"/>
                            <a:gd name="T33" fmla="*/ 0 h 42"/>
                            <a:gd name="T34" fmla="*/ 0 w 24"/>
                            <a:gd name="T35" fmla="*/ 0 h 42"/>
                            <a:gd name="T36" fmla="*/ 0 w 24"/>
                            <a:gd name="T37" fmla="*/ 0 h 42"/>
                            <a:gd name="T38" fmla="*/ 0 w 24"/>
                            <a:gd name="T39" fmla="*/ 0 h 42"/>
                            <a:gd name="T40" fmla="*/ 0 w 24"/>
                            <a:gd name="T41" fmla="*/ 0 h 42"/>
                            <a:gd name="T42" fmla="*/ 0 w 24"/>
                            <a:gd name="T43" fmla="*/ 0 h 42"/>
                            <a:gd name="T44" fmla="*/ 0 w 24"/>
                            <a:gd name="T45" fmla="*/ 0 h 42"/>
                            <a:gd name="T46" fmla="*/ 0 w 24"/>
                            <a:gd name="T47" fmla="*/ 0 h 42"/>
                            <a:gd name="T48" fmla="*/ 0 w 24"/>
                            <a:gd name="T49" fmla="*/ 0 h 42"/>
                            <a:gd name="T50" fmla="*/ 0 w 24"/>
                            <a:gd name="T51" fmla="*/ 0 h 42"/>
                            <a:gd name="T52" fmla="*/ 0 w 24"/>
                            <a:gd name="T53" fmla="*/ 0 h 42"/>
                            <a:gd name="T54" fmla="*/ 0 w 24"/>
                            <a:gd name="T55" fmla="*/ 0 h 42"/>
                            <a:gd name="T56" fmla="*/ 0 w 24"/>
                            <a:gd name="T57" fmla="*/ 0 h 42"/>
                            <a:gd name="T58" fmla="*/ 0 w 24"/>
                            <a:gd name="T59" fmla="*/ 0 h 42"/>
                            <a:gd name="T60" fmla="*/ 0 w 24"/>
                            <a:gd name="T61" fmla="*/ 0 h 42"/>
                            <a:gd name="T62" fmla="*/ 0 w 24"/>
                            <a:gd name="T63" fmla="*/ 0 h 42"/>
                            <a:gd name="T64" fmla="*/ 0 w 24"/>
                            <a:gd name="T65" fmla="*/ 0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
                            <a:gd name="T100" fmla="*/ 0 h 42"/>
                            <a:gd name="T101" fmla="*/ 24 w 24"/>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 h="42">
                              <a:moveTo>
                                <a:pt x="0" y="31"/>
                              </a:moveTo>
                              <a:lnTo>
                                <a:pt x="0" y="34"/>
                              </a:lnTo>
                              <a:lnTo>
                                <a:pt x="2" y="37"/>
                              </a:lnTo>
                              <a:lnTo>
                                <a:pt x="2" y="39"/>
                              </a:lnTo>
                              <a:lnTo>
                                <a:pt x="6" y="42"/>
                              </a:lnTo>
                              <a:lnTo>
                                <a:pt x="9" y="42"/>
                              </a:lnTo>
                              <a:lnTo>
                                <a:pt x="11" y="42"/>
                              </a:lnTo>
                              <a:lnTo>
                                <a:pt x="15" y="42"/>
                              </a:lnTo>
                              <a:lnTo>
                                <a:pt x="18" y="42"/>
                              </a:lnTo>
                              <a:lnTo>
                                <a:pt x="22" y="42"/>
                              </a:lnTo>
                              <a:lnTo>
                                <a:pt x="22" y="39"/>
                              </a:lnTo>
                              <a:lnTo>
                                <a:pt x="24" y="39"/>
                              </a:lnTo>
                              <a:lnTo>
                                <a:pt x="24" y="37"/>
                              </a:lnTo>
                              <a:lnTo>
                                <a:pt x="24" y="34"/>
                              </a:lnTo>
                              <a:lnTo>
                                <a:pt x="24" y="15"/>
                              </a:lnTo>
                              <a:lnTo>
                                <a:pt x="24" y="9"/>
                              </a:lnTo>
                              <a:lnTo>
                                <a:pt x="24" y="6"/>
                              </a:lnTo>
                              <a:lnTo>
                                <a:pt x="24" y="3"/>
                              </a:lnTo>
                              <a:lnTo>
                                <a:pt x="22" y="3"/>
                              </a:lnTo>
                              <a:lnTo>
                                <a:pt x="22" y="0"/>
                              </a:lnTo>
                              <a:lnTo>
                                <a:pt x="18" y="0"/>
                              </a:lnTo>
                              <a:lnTo>
                                <a:pt x="15" y="0"/>
                              </a:lnTo>
                              <a:lnTo>
                                <a:pt x="11" y="0"/>
                              </a:lnTo>
                              <a:lnTo>
                                <a:pt x="9" y="0"/>
                              </a:lnTo>
                              <a:lnTo>
                                <a:pt x="6" y="0"/>
                              </a:lnTo>
                              <a:lnTo>
                                <a:pt x="2" y="3"/>
                              </a:lnTo>
                              <a:lnTo>
                                <a:pt x="2" y="6"/>
                              </a:lnTo>
                              <a:lnTo>
                                <a:pt x="0" y="11"/>
                              </a:lnTo>
                              <a:lnTo>
                                <a:pt x="0" y="31"/>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293" name="Line 574"/>
                        <p:cNvSpPr>
                          <a:spLocks noChangeShapeType="1"/>
                        </p:cNvSpPr>
                        <p:nvPr/>
                      </p:nvSpPr>
                      <p:spPr bwMode="auto">
                        <a:xfrm>
                          <a:off x="3609" y="1171"/>
                          <a:ext cx="1" cy="1"/>
                        </a:xfrm>
                        <a:prstGeom prst="line">
                          <a:avLst/>
                        </a:prstGeom>
                        <a:noFill/>
                        <a:ln w="28575">
                          <a:solidFill>
                            <a:schemeClr val="tx1"/>
                          </a:solidFill>
                          <a:round/>
                          <a:headEnd/>
                          <a:tailEnd/>
                        </a:ln>
                      </p:spPr>
                      <p:txBody>
                        <a:bodyPr/>
                        <a:lstStyle/>
                        <a:p>
                          <a:endParaRPr lang="fr-CA"/>
                        </a:p>
                      </p:txBody>
                    </p:sp>
                    <p:sp>
                      <p:nvSpPr>
                        <p:cNvPr id="122294" name="Freeform 575"/>
                        <p:cNvSpPr>
                          <a:spLocks/>
                        </p:cNvSpPr>
                        <p:nvPr/>
                      </p:nvSpPr>
                      <p:spPr bwMode="auto">
                        <a:xfrm>
                          <a:off x="3606" y="1171"/>
                          <a:ext cx="10" cy="4"/>
                        </a:xfrm>
                        <a:custGeom>
                          <a:avLst/>
                          <a:gdLst>
                            <a:gd name="T0" fmla="*/ 0 w 41"/>
                            <a:gd name="T1" fmla="*/ 0 h 22"/>
                            <a:gd name="T2" fmla="*/ 0 w 41"/>
                            <a:gd name="T3" fmla="*/ 0 h 22"/>
                            <a:gd name="T4" fmla="*/ 0 w 41"/>
                            <a:gd name="T5" fmla="*/ 0 h 22"/>
                            <a:gd name="T6" fmla="*/ 0 w 41"/>
                            <a:gd name="T7" fmla="*/ 0 h 22"/>
                            <a:gd name="T8" fmla="*/ 0 w 41"/>
                            <a:gd name="T9" fmla="*/ 0 h 22"/>
                            <a:gd name="T10" fmla="*/ 0 w 41"/>
                            <a:gd name="T11" fmla="*/ 0 h 22"/>
                            <a:gd name="T12" fmla="*/ 0 w 41"/>
                            <a:gd name="T13" fmla="*/ 0 h 22"/>
                            <a:gd name="T14" fmla="*/ 0 w 41"/>
                            <a:gd name="T15" fmla="*/ 0 h 22"/>
                            <a:gd name="T16" fmla="*/ 0 w 41"/>
                            <a:gd name="T17" fmla="*/ 0 h 22"/>
                            <a:gd name="T18" fmla="*/ 0 w 41"/>
                            <a:gd name="T19" fmla="*/ 0 h 22"/>
                            <a:gd name="T20" fmla="*/ 0 w 41"/>
                            <a:gd name="T21" fmla="*/ 0 h 22"/>
                            <a:gd name="T22" fmla="*/ 0 w 41"/>
                            <a:gd name="T23" fmla="*/ 0 h 22"/>
                            <a:gd name="T24" fmla="*/ 0 w 41"/>
                            <a:gd name="T25" fmla="*/ 0 h 22"/>
                            <a:gd name="T26" fmla="*/ 0 w 41"/>
                            <a:gd name="T27" fmla="*/ 0 h 22"/>
                            <a:gd name="T28" fmla="*/ 0 w 41"/>
                            <a:gd name="T29" fmla="*/ 0 h 22"/>
                            <a:gd name="T30" fmla="*/ 0 w 41"/>
                            <a:gd name="T31" fmla="*/ 0 h 22"/>
                            <a:gd name="T32" fmla="*/ 0 w 41"/>
                            <a:gd name="T33" fmla="*/ 0 h 22"/>
                            <a:gd name="T34" fmla="*/ 0 w 41"/>
                            <a:gd name="T35" fmla="*/ 0 h 22"/>
                            <a:gd name="T36" fmla="*/ 0 w 41"/>
                            <a:gd name="T37" fmla="*/ 0 h 22"/>
                            <a:gd name="T38" fmla="*/ 0 w 41"/>
                            <a:gd name="T39" fmla="*/ 0 h 22"/>
                            <a:gd name="T40" fmla="*/ 0 w 41"/>
                            <a:gd name="T41" fmla="*/ 0 h 22"/>
                            <a:gd name="T42" fmla="*/ 0 w 41"/>
                            <a:gd name="T43" fmla="*/ 0 h 22"/>
                            <a:gd name="T44" fmla="*/ 0 w 41"/>
                            <a:gd name="T45" fmla="*/ 0 h 22"/>
                            <a:gd name="T46" fmla="*/ 0 w 41"/>
                            <a:gd name="T47" fmla="*/ 0 h 22"/>
                            <a:gd name="T48" fmla="*/ 0 w 41"/>
                            <a:gd name="T49" fmla="*/ 0 h 22"/>
                            <a:gd name="T50" fmla="*/ 0 w 41"/>
                            <a:gd name="T51" fmla="*/ 0 h 22"/>
                            <a:gd name="T52" fmla="*/ 0 w 41"/>
                            <a:gd name="T53" fmla="*/ 0 h 22"/>
                            <a:gd name="T54" fmla="*/ 0 w 41"/>
                            <a:gd name="T55" fmla="*/ 0 h 22"/>
                            <a:gd name="T56" fmla="*/ 0 w 41"/>
                            <a:gd name="T57" fmla="*/ 0 h 22"/>
                            <a:gd name="T58" fmla="*/ 0 w 41"/>
                            <a:gd name="T59" fmla="*/ 0 h 22"/>
                            <a:gd name="T60" fmla="*/ 0 w 41"/>
                            <a:gd name="T61" fmla="*/ 0 h 22"/>
                            <a:gd name="T62" fmla="*/ 0 w 41"/>
                            <a:gd name="T63" fmla="*/ 0 h 22"/>
                            <a:gd name="T64" fmla="*/ 0 w 41"/>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2"/>
                            <a:gd name="T101" fmla="*/ 41 w 41"/>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2">
                              <a:moveTo>
                                <a:pt x="11" y="0"/>
                              </a:moveTo>
                              <a:lnTo>
                                <a:pt x="11" y="0"/>
                              </a:lnTo>
                              <a:lnTo>
                                <a:pt x="9" y="0"/>
                              </a:lnTo>
                              <a:lnTo>
                                <a:pt x="6" y="0"/>
                              </a:lnTo>
                              <a:lnTo>
                                <a:pt x="2" y="3"/>
                              </a:lnTo>
                              <a:lnTo>
                                <a:pt x="2" y="6"/>
                              </a:lnTo>
                              <a:lnTo>
                                <a:pt x="0" y="9"/>
                              </a:lnTo>
                              <a:lnTo>
                                <a:pt x="0" y="11"/>
                              </a:lnTo>
                              <a:lnTo>
                                <a:pt x="2" y="15"/>
                              </a:lnTo>
                              <a:lnTo>
                                <a:pt x="2" y="17"/>
                              </a:lnTo>
                              <a:lnTo>
                                <a:pt x="6" y="20"/>
                              </a:lnTo>
                              <a:lnTo>
                                <a:pt x="9" y="20"/>
                              </a:lnTo>
                              <a:lnTo>
                                <a:pt x="11" y="22"/>
                              </a:lnTo>
                              <a:lnTo>
                                <a:pt x="24" y="22"/>
                              </a:lnTo>
                              <a:lnTo>
                                <a:pt x="31" y="22"/>
                              </a:lnTo>
                              <a:lnTo>
                                <a:pt x="31" y="20"/>
                              </a:lnTo>
                              <a:lnTo>
                                <a:pt x="35" y="20"/>
                              </a:lnTo>
                              <a:lnTo>
                                <a:pt x="37" y="17"/>
                              </a:lnTo>
                              <a:lnTo>
                                <a:pt x="37" y="15"/>
                              </a:lnTo>
                              <a:lnTo>
                                <a:pt x="41" y="11"/>
                              </a:lnTo>
                              <a:lnTo>
                                <a:pt x="41" y="9"/>
                              </a:lnTo>
                              <a:lnTo>
                                <a:pt x="37" y="6"/>
                              </a:lnTo>
                              <a:lnTo>
                                <a:pt x="37" y="3"/>
                              </a:lnTo>
                              <a:lnTo>
                                <a:pt x="35" y="0"/>
                              </a:lnTo>
                              <a:lnTo>
                                <a:pt x="31" y="0"/>
                              </a:lnTo>
                              <a:lnTo>
                                <a:pt x="24" y="0"/>
                              </a:lnTo>
                              <a:lnTo>
                                <a:pt x="11"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295" name="Line 576"/>
                        <p:cNvSpPr>
                          <a:spLocks noChangeShapeType="1"/>
                        </p:cNvSpPr>
                        <p:nvPr/>
                      </p:nvSpPr>
                      <p:spPr bwMode="auto">
                        <a:xfrm>
                          <a:off x="3610" y="1173"/>
                          <a:ext cx="1" cy="1"/>
                        </a:xfrm>
                        <a:prstGeom prst="line">
                          <a:avLst/>
                        </a:prstGeom>
                        <a:noFill/>
                        <a:ln w="28575">
                          <a:solidFill>
                            <a:schemeClr val="tx1"/>
                          </a:solidFill>
                          <a:round/>
                          <a:headEnd/>
                          <a:tailEnd/>
                        </a:ln>
                      </p:spPr>
                      <p:txBody>
                        <a:bodyPr/>
                        <a:lstStyle/>
                        <a:p>
                          <a:endParaRPr lang="fr-CA"/>
                        </a:p>
                      </p:txBody>
                    </p:sp>
                    <p:sp>
                      <p:nvSpPr>
                        <p:cNvPr id="122296" name="Freeform 577"/>
                        <p:cNvSpPr>
                          <a:spLocks/>
                        </p:cNvSpPr>
                        <p:nvPr/>
                      </p:nvSpPr>
                      <p:spPr bwMode="auto">
                        <a:xfrm>
                          <a:off x="3610" y="1166"/>
                          <a:ext cx="6" cy="9"/>
                        </a:xfrm>
                        <a:custGeom>
                          <a:avLst/>
                          <a:gdLst>
                            <a:gd name="T0" fmla="*/ 0 w 26"/>
                            <a:gd name="T1" fmla="*/ 0 h 45"/>
                            <a:gd name="T2" fmla="*/ 0 w 26"/>
                            <a:gd name="T3" fmla="*/ 0 h 45"/>
                            <a:gd name="T4" fmla="*/ 0 w 26"/>
                            <a:gd name="T5" fmla="*/ 0 h 45"/>
                            <a:gd name="T6" fmla="*/ 0 w 26"/>
                            <a:gd name="T7" fmla="*/ 0 h 45"/>
                            <a:gd name="T8" fmla="*/ 0 w 26"/>
                            <a:gd name="T9" fmla="*/ 0 h 45"/>
                            <a:gd name="T10" fmla="*/ 0 w 26"/>
                            <a:gd name="T11" fmla="*/ 0 h 45"/>
                            <a:gd name="T12" fmla="*/ 0 w 26"/>
                            <a:gd name="T13" fmla="*/ 0 h 45"/>
                            <a:gd name="T14" fmla="*/ 0 w 26"/>
                            <a:gd name="T15" fmla="*/ 0 h 45"/>
                            <a:gd name="T16" fmla="*/ 0 w 26"/>
                            <a:gd name="T17" fmla="*/ 0 h 45"/>
                            <a:gd name="T18" fmla="*/ 0 w 26"/>
                            <a:gd name="T19" fmla="*/ 0 h 45"/>
                            <a:gd name="T20" fmla="*/ 0 w 26"/>
                            <a:gd name="T21" fmla="*/ 0 h 45"/>
                            <a:gd name="T22" fmla="*/ 0 w 26"/>
                            <a:gd name="T23" fmla="*/ 0 h 45"/>
                            <a:gd name="T24" fmla="*/ 0 w 26"/>
                            <a:gd name="T25" fmla="*/ 0 h 45"/>
                            <a:gd name="T26" fmla="*/ 0 w 26"/>
                            <a:gd name="T27" fmla="*/ 0 h 45"/>
                            <a:gd name="T28" fmla="*/ 0 w 26"/>
                            <a:gd name="T29" fmla="*/ 0 h 45"/>
                            <a:gd name="T30" fmla="*/ 0 w 26"/>
                            <a:gd name="T31" fmla="*/ 0 h 45"/>
                            <a:gd name="T32" fmla="*/ 0 w 26"/>
                            <a:gd name="T33" fmla="*/ 0 h 45"/>
                            <a:gd name="T34" fmla="*/ 0 w 26"/>
                            <a:gd name="T35" fmla="*/ 0 h 45"/>
                            <a:gd name="T36" fmla="*/ 0 w 26"/>
                            <a:gd name="T37" fmla="*/ 0 h 45"/>
                            <a:gd name="T38" fmla="*/ 0 w 26"/>
                            <a:gd name="T39" fmla="*/ 0 h 45"/>
                            <a:gd name="T40" fmla="*/ 0 w 26"/>
                            <a:gd name="T41" fmla="*/ 0 h 45"/>
                            <a:gd name="T42" fmla="*/ 0 w 26"/>
                            <a:gd name="T43" fmla="*/ 0 h 45"/>
                            <a:gd name="T44" fmla="*/ 0 w 26"/>
                            <a:gd name="T45" fmla="*/ 0 h 45"/>
                            <a:gd name="T46" fmla="*/ 0 w 26"/>
                            <a:gd name="T47" fmla="*/ 0 h 45"/>
                            <a:gd name="T48" fmla="*/ 0 w 26"/>
                            <a:gd name="T49" fmla="*/ 0 h 45"/>
                            <a:gd name="T50" fmla="*/ 0 w 26"/>
                            <a:gd name="T51" fmla="*/ 0 h 45"/>
                            <a:gd name="T52" fmla="*/ 0 w 26"/>
                            <a:gd name="T53" fmla="*/ 0 h 45"/>
                            <a:gd name="T54" fmla="*/ 0 w 26"/>
                            <a:gd name="T55" fmla="*/ 0 h 45"/>
                            <a:gd name="T56" fmla="*/ 0 w 26"/>
                            <a:gd name="T57" fmla="*/ 0 h 45"/>
                            <a:gd name="T58" fmla="*/ 0 w 26"/>
                            <a:gd name="T59" fmla="*/ 0 h 45"/>
                            <a:gd name="T60" fmla="*/ 0 w 26"/>
                            <a:gd name="T61" fmla="*/ 0 h 45"/>
                            <a:gd name="T62" fmla="*/ 0 w 26"/>
                            <a:gd name="T63" fmla="*/ 0 h 45"/>
                            <a:gd name="T64" fmla="*/ 0 w 26"/>
                            <a:gd name="T65" fmla="*/ 0 h 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45"/>
                            <a:gd name="T101" fmla="*/ 26 w 26"/>
                            <a:gd name="T102" fmla="*/ 45 h 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45">
                              <a:moveTo>
                                <a:pt x="0" y="34"/>
                              </a:moveTo>
                              <a:lnTo>
                                <a:pt x="0" y="34"/>
                              </a:lnTo>
                              <a:lnTo>
                                <a:pt x="0" y="38"/>
                              </a:lnTo>
                              <a:lnTo>
                                <a:pt x="0" y="40"/>
                              </a:lnTo>
                              <a:lnTo>
                                <a:pt x="3" y="40"/>
                              </a:lnTo>
                              <a:lnTo>
                                <a:pt x="7" y="43"/>
                              </a:lnTo>
                              <a:lnTo>
                                <a:pt x="9" y="45"/>
                              </a:lnTo>
                              <a:lnTo>
                                <a:pt x="13" y="45"/>
                              </a:lnTo>
                              <a:lnTo>
                                <a:pt x="16" y="45"/>
                              </a:lnTo>
                              <a:lnTo>
                                <a:pt x="16" y="43"/>
                              </a:lnTo>
                              <a:lnTo>
                                <a:pt x="20" y="43"/>
                              </a:lnTo>
                              <a:lnTo>
                                <a:pt x="22" y="40"/>
                              </a:lnTo>
                              <a:lnTo>
                                <a:pt x="22" y="38"/>
                              </a:lnTo>
                              <a:lnTo>
                                <a:pt x="26" y="34"/>
                              </a:lnTo>
                              <a:lnTo>
                                <a:pt x="26" y="15"/>
                              </a:lnTo>
                              <a:lnTo>
                                <a:pt x="26" y="9"/>
                              </a:lnTo>
                              <a:lnTo>
                                <a:pt x="22" y="6"/>
                              </a:lnTo>
                              <a:lnTo>
                                <a:pt x="22" y="4"/>
                              </a:lnTo>
                              <a:lnTo>
                                <a:pt x="20" y="0"/>
                              </a:lnTo>
                              <a:lnTo>
                                <a:pt x="16" y="0"/>
                              </a:lnTo>
                              <a:lnTo>
                                <a:pt x="13" y="0"/>
                              </a:lnTo>
                              <a:lnTo>
                                <a:pt x="9" y="0"/>
                              </a:lnTo>
                              <a:lnTo>
                                <a:pt x="7" y="0"/>
                              </a:lnTo>
                              <a:lnTo>
                                <a:pt x="3" y="4"/>
                              </a:lnTo>
                              <a:lnTo>
                                <a:pt x="0" y="6"/>
                              </a:lnTo>
                              <a:lnTo>
                                <a:pt x="0" y="15"/>
                              </a:lnTo>
                              <a:lnTo>
                                <a:pt x="0" y="34"/>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297" name="Line 578"/>
                        <p:cNvSpPr>
                          <a:spLocks noChangeShapeType="1"/>
                        </p:cNvSpPr>
                        <p:nvPr/>
                      </p:nvSpPr>
                      <p:spPr bwMode="auto">
                        <a:xfrm>
                          <a:off x="3613" y="1166"/>
                          <a:ext cx="1" cy="1"/>
                        </a:xfrm>
                        <a:prstGeom prst="line">
                          <a:avLst/>
                        </a:prstGeom>
                        <a:noFill/>
                        <a:ln w="28575">
                          <a:solidFill>
                            <a:schemeClr val="tx1"/>
                          </a:solidFill>
                          <a:round/>
                          <a:headEnd/>
                          <a:tailEnd/>
                        </a:ln>
                      </p:spPr>
                      <p:txBody>
                        <a:bodyPr/>
                        <a:lstStyle/>
                        <a:p>
                          <a:endParaRPr lang="fr-CA"/>
                        </a:p>
                      </p:txBody>
                    </p:sp>
                    <p:sp>
                      <p:nvSpPr>
                        <p:cNvPr id="122298" name="Freeform 579"/>
                        <p:cNvSpPr>
                          <a:spLocks/>
                        </p:cNvSpPr>
                        <p:nvPr/>
                      </p:nvSpPr>
                      <p:spPr bwMode="auto">
                        <a:xfrm>
                          <a:off x="3610" y="1166"/>
                          <a:ext cx="13" cy="5"/>
                        </a:xfrm>
                        <a:custGeom>
                          <a:avLst/>
                          <a:gdLst>
                            <a:gd name="T0" fmla="*/ 0 w 54"/>
                            <a:gd name="T1" fmla="*/ 0 h 23"/>
                            <a:gd name="T2" fmla="*/ 0 w 54"/>
                            <a:gd name="T3" fmla="*/ 0 h 23"/>
                            <a:gd name="T4" fmla="*/ 0 w 54"/>
                            <a:gd name="T5" fmla="*/ 0 h 23"/>
                            <a:gd name="T6" fmla="*/ 0 w 54"/>
                            <a:gd name="T7" fmla="*/ 0 h 23"/>
                            <a:gd name="T8" fmla="*/ 0 w 54"/>
                            <a:gd name="T9" fmla="*/ 0 h 23"/>
                            <a:gd name="T10" fmla="*/ 0 w 54"/>
                            <a:gd name="T11" fmla="*/ 0 h 23"/>
                            <a:gd name="T12" fmla="*/ 0 w 54"/>
                            <a:gd name="T13" fmla="*/ 0 h 23"/>
                            <a:gd name="T14" fmla="*/ 0 w 54"/>
                            <a:gd name="T15" fmla="*/ 0 h 23"/>
                            <a:gd name="T16" fmla="*/ 0 w 54"/>
                            <a:gd name="T17" fmla="*/ 0 h 23"/>
                            <a:gd name="T18" fmla="*/ 0 w 54"/>
                            <a:gd name="T19" fmla="*/ 0 h 23"/>
                            <a:gd name="T20" fmla="*/ 0 w 54"/>
                            <a:gd name="T21" fmla="*/ 0 h 23"/>
                            <a:gd name="T22" fmla="*/ 0 w 54"/>
                            <a:gd name="T23" fmla="*/ 0 h 23"/>
                            <a:gd name="T24" fmla="*/ 0 w 54"/>
                            <a:gd name="T25" fmla="*/ 0 h 23"/>
                            <a:gd name="T26" fmla="*/ 0 w 54"/>
                            <a:gd name="T27" fmla="*/ 0 h 23"/>
                            <a:gd name="T28" fmla="*/ 0 w 54"/>
                            <a:gd name="T29" fmla="*/ 0 h 23"/>
                            <a:gd name="T30" fmla="*/ 0 w 54"/>
                            <a:gd name="T31" fmla="*/ 0 h 23"/>
                            <a:gd name="T32" fmla="*/ 0 w 54"/>
                            <a:gd name="T33" fmla="*/ 0 h 23"/>
                            <a:gd name="T34" fmla="*/ 0 w 54"/>
                            <a:gd name="T35" fmla="*/ 0 h 23"/>
                            <a:gd name="T36" fmla="*/ 0 w 54"/>
                            <a:gd name="T37" fmla="*/ 0 h 23"/>
                            <a:gd name="T38" fmla="*/ 0 w 54"/>
                            <a:gd name="T39" fmla="*/ 0 h 23"/>
                            <a:gd name="T40" fmla="*/ 0 w 54"/>
                            <a:gd name="T41" fmla="*/ 0 h 23"/>
                            <a:gd name="T42" fmla="*/ 0 w 54"/>
                            <a:gd name="T43" fmla="*/ 0 h 23"/>
                            <a:gd name="T44" fmla="*/ 0 w 54"/>
                            <a:gd name="T45" fmla="*/ 0 h 23"/>
                            <a:gd name="T46" fmla="*/ 0 w 54"/>
                            <a:gd name="T47" fmla="*/ 0 h 23"/>
                            <a:gd name="T48" fmla="*/ 0 w 54"/>
                            <a:gd name="T49" fmla="*/ 0 h 23"/>
                            <a:gd name="T50" fmla="*/ 0 w 54"/>
                            <a:gd name="T51" fmla="*/ 0 h 23"/>
                            <a:gd name="T52" fmla="*/ 0 w 54"/>
                            <a:gd name="T53" fmla="*/ 0 h 23"/>
                            <a:gd name="T54" fmla="*/ 0 w 54"/>
                            <a:gd name="T55" fmla="*/ 0 h 23"/>
                            <a:gd name="T56" fmla="*/ 0 w 54"/>
                            <a:gd name="T57" fmla="*/ 0 h 23"/>
                            <a:gd name="T58" fmla="*/ 0 w 54"/>
                            <a:gd name="T59" fmla="*/ 0 h 23"/>
                            <a:gd name="T60" fmla="*/ 0 w 54"/>
                            <a:gd name="T61" fmla="*/ 0 h 23"/>
                            <a:gd name="T62" fmla="*/ 0 w 54"/>
                            <a:gd name="T63" fmla="*/ 0 h 23"/>
                            <a:gd name="T64" fmla="*/ 0 w 54"/>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3"/>
                            <a:gd name="T101" fmla="*/ 54 w 54"/>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3">
                              <a:moveTo>
                                <a:pt x="13" y="0"/>
                              </a:moveTo>
                              <a:lnTo>
                                <a:pt x="9" y="0"/>
                              </a:lnTo>
                              <a:lnTo>
                                <a:pt x="7" y="0"/>
                              </a:lnTo>
                              <a:lnTo>
                                <a:pt x="3" y="4"/>
                              </a:lnTo>
                              <a:lnTo>
                                <a:pt x="0" y="6"/>
                              </a:lnTo>
                              <a:lnTo>
                                <a:pt x="0" y="9"/>
                              </a:lnTo>
                              <a:lnTo>
                                <a:pt x="0" y="12"/>
                              </a:lnTo>
                              <a:lnTo>
                                <a:pt x="0" y="15"/>
                              </a:lnTo>
                              <a:lnTo>
                                <a:pt x="0" y="17"/>
                              </a:lnTo>
                              <a:lnTo>
                                <a:pt x="3" y="21"/>
                              </a:lnTo>
                              <a:lnTo>
                                <a:pt x="7" y="21"/>
                              </a:lnTo>
                              <a:lnTo>
                                <a:pt x="9" y="23"/>
                              </a:lnTo>
                              <a:lnTo>
                                <a:pt x="39" y="23"/>
                              </a:lnTo>
                              <a:lnTo>
                                <a:pt x="45" y="23"/>
                              </a:lnTo>
                              <a:lnTo>
                                <a:pt x="45" y="21"/>
                              </a:lnTo>
                              <a:lnTo>
                                <a:pt x="48" y="21"/>
                              </a:lnTo>
                              <a:lnTo>
                                <a:pt x="52" y="21"/>
                              </a:lnTo>
                              <a:lnTo>
                                <a:pt x="52" y="17"/>
                              </a:lnTo>
                              <a:lnTo>
                                <a:pt x="54" y="15"/>
                              </a:lnTo>
                              <a:lnTo>
                                <a:pt x="54" y="12"/>
                              </a:lnTo>
                              <a:lnTo>
                                <a:pt x="54" y="9"/>
                              </a:lnTo>
                              <a:lnTo>
                                <a:pt x="54" y="6"/>
                              </a:lnTo>
                              <a:lnTo>
                                <a:pt x="52" y="6"/>
                              </a:lnTo>
                              <a:lnTo>
                                <a:pt x="52" y="4"/>
                              </a:lnTo>
                              <a:lnTo>
                                <a:pt x="48" y="0"/>
                              </a:lnTo>
                              <a:lnTo>
                                <a:pt x="45" y="0"/>
                              </a:lnTo>
                              <a:lnTo>
                                <a:pt x="42"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299" name="Line 580"/>
                        <p:cNvSpPr>
                          <a:spLocks noChangeShapeType="1"/>
                        </p:cNvSpPr>
                        <p:nvPr/>
                      </p:nvSpPr>
                      <p:spPr bwMode="auto">
                        <a:xfrm>
                          <a:off x="3617" y="1168"/>
                          <a:ext cx="1" cy="1"/>
                        </a:xfrm>
                        <a:prstGeom prst="line">
                          <a:avLst/>
                        </a:prstGeom>
                        <a:noFill/>
                        <a:ln w="28575">
                          <a:solidFill>
                            <a:schemeClr val="tx1"/>
                          </a:solidFill>
                          <a:round/>
                          <a:headEnd/>
                          <a:tailEnd/>
                        </a:ln>
                      </p:spPr>
                      <p:txBody>
                        <a:bodyPr/>
                        <a:lstStyle/>
                        <a:p>
                          <a:endParaRPr lang="fr-CA"/>
                        </a:p>
                      </p:txBody>
                    </p:sp>
                    <p:sp>
                      <p:nvSpPr>
                        <p:cNvPr id="122300" name="Freeform 581"/>
                        <p:cNvSpPr>
                          <a:spLocks/>
                        </p:cNvSpPr>
                        <p:nvPr/>
                      </p:nvSpPr>
                      <p:spPr bwMode="auto">
                        <a:xfrm>
                          <a:off x="3617" y="1162"/>
                          <a:ext cx="6" cy="9"/>
                        </a:xfrm>
                        <a:custGeom>
                          <a:avLst/>
                          <a:gdLst>
                            <a:gd name="T0" fmla="*/ 0 w 25"/>
                            <a:gd name="T1" fmla="*/ 0 h 44"/>
                            <a:gd name="T2" fmla="*/ 0 w 25"/>
                            <a:gd name="T3" fmla="*/ 0 h 44"/>
                            <a:gd name="T4" fmla="*/ 0 w 25"/>
                            <a:gd name="T5" fmla="*/ 0 h 44"/>
                            <a:gd name="T6" fmla="*/ 0 w 25"/>
                            <a:gd name="T7" fmla="*/ 0 h 44"/>
                            <a:gd name="T8" fmla="*/ 0 w 25"/>
                            <a:gd name="T9" fmla="*/ 0 h 44"/>
                            <a:gd name="T10" fmla="*/ 0 w 25"/>
                            <a:gd name="T11" fmla="*/ 0 h 44"/>
                            <a:gd name="T12" fmla="*/ 0 w 25"/>
                            <a:gd name="T13" fmla="*/ 0 h 44"/>
                            <a:gd name="T14" fmla="*/ 0 w 25"/>
                            <a:gd name="T15" fmla="*/ 0 h 44"/>
                            <a:gd name="T16" fmla="*/ 0 w 25"/>
                            <a:gd name="T17" fmla="*/ 0 h 44"/>
                            <a:gd name="T18" fmla="*/ 0 w 25"/>
                            <a:gd name="T19" fmla="*/ 0 h 44"/>
                            <a:gd name="T20" fmla="*/ 0 w 25"/>
                            <a:gd name="T21" fmla="*/ 0 h 44"/>
                            <a:gd name="T22" fmla="*/ 0 w 25"/>
                            <a:gd name="T23" fmla="*/ 0 h 44"/>
                            <a:gd name="T24" fmla="*/ 0 w 25"/>
                            <a:gd name="T25" fmla="*/ 0 h 44"/>
                            <a:gd name="T26" fmla="*/ 0 w 25"/>
                            <a:gd name="T27" fmla="*/ 0 h 44"/>
                            <a:gd name="T28" fmla="*/ 0 w 25"/>
                            <a:gd name="T29" fmla="*/ 0 h 44"/>
                            <a:gd name="T30" fmla="*/ 0 w 25"/>
                            <a:gd name="T31" fmla="*/ 0 h 44"/>
                            <a:gd name="T32" fmla="*/ 0 w 25"/>
                            <a:gd name="T33" fmla="*/ 0 h 44"/>
                            <a:gd name="T34" fmla="*/ 0 w 25"/>
                            <a:gd name="T35" fmla="*/ 0 h 44"/>
                            <a:gd name="T36" fmla="*/ 0 w 25"/>
                            <a:gd name="T37" fmla="*/ 0 h 44"/>
                            <a:gd name="T38" fmla="*/ 0 w 25"/>
                            <a:gd name="T39" fmla="*/ 0 h 44"/>
                            <a:gd name="T40" fmla="*/ 0 w 25"/>
                            <a:gd name="T41" fmla="*/ 0 h 44"/>
                            <a:gd name="T42" fmla="*/ 0 w 25"/>
                            <a:gd name="T43" fmla="*/ 0 h 44"/>
                            <a:gd name="T44" fmla="*/ 0 w 25"/>
                            <a:gd name="T45" fmla="*/ 0 h 44"/>
                            <a:gd name="T46" fmla="*/ 0 w 25"/>
                            <a:gd name="T47" fmla="*/ 0 h 44"/>
                            <a:gd name="T48" fmla="*/ 0 w 25"/>
                            <a:gd name="T49" fmla="*/ 0 h 44"/>
                            <a:gd name="T50" fmla="*/ 0 w 25"/>
                            <a:gd name="T51" fmla="*/ 0 h 44"/>
                            <a:gd name="T52" fmla="*/ 0 w 25"/>
                            <a:gd name="T53" fmla="*/ 0 h 44"/>
                            <a:gd name="T54" fmla="*/ 0 w 25"/>
                            <a:gd name="T55" fmla="*/ 0 h 44"/>
                            <a:gd name="T56" fmla="*/ 0 w 25"/>
                            <a:gd name="T57" fmla="*/ 0 h 44"/>
                            <a:gd name="T58" fmla="*/ 0 w 25"/>
                            <a:gd name="T59" fmla="*/ 0 h 44"/>
                            <a:gd name="T60" fmla="*/ 0 w 25"/>
                            <a:gd name="T61" fmla="*/ 0 h 44"/>
                            <a:gd name="T62" fmla="*/ 0 w 25"/>
                            <a:gd name="T63" fmla="*/ 0 h 44"/>
                            <a:gd name="T64" fmla="*/ 0 w 25"/>
                            <a:gd name="T65" fmla="*/ 0 h 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44"/>
                            <a:gd name="T101" fmla="*/ 25 w 25"/>
                            <a:gd name="T102" fmla="*/ 44 h 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44">
                              <a:moveTo>
                                <a:pt x="0" y="33"/>
                              </a:moveTo>
                              <a:lnTo>
                                <a:pt x="0" y="36"/>
                              </a:lnTo>
                              <a:lnTo>
                                <a:pt x="4" y="38"/>
                              </a:lnTo>
                              <a:lnTo>
                                <a:pt x="4" y="42"/>
                              </a:lnTo>
                              <a:lnTo>
                                <a:pt x="6" y="42"/>
                              </a:lnTo>
                              <a:lnTo>
                                <a:pt x="10" y="44"/>
                              </a:lnTo>
                              <a:lnTo>
                                <a:pt x="13" y="44"/>
                              </a:lnTo>
                              <a:lnTo>
                                <a:pt x="16" y="44"/>
                              </a:lnTo>
                              <a:lnTo>
                                <a:pt x="16" y="42"/>
                              </a:lnTo>
                              <a:lnTo>
                                <a:pt x="19" y="42"/>
                              </a:lnTo>
                              <a:lnTo>
                                <a:pt x="23" y="42"/>
                              </a:lnTo>
                              <a:lnTo>
                                <a:pt x="23" y="38"/>
                              </a:lnTo>
                              <a:lnTo>
                                <a:pt x="25" y="36"/>
                              </a:lnTo>
                              <a:lnTo>
                                <a:pt x="25" y="16"/>
                              </a:lnTo>
                              <a:lnTo>
                                <a:pt x="25" y="8"/>
                              </a:lnTo>
                              <a:lnTo>
                                <a:pt x="25" y="6"/>
                              </a:lnTo>
                              <a:lnTo>
                                <a:pt x="23" y="6"/>
                              </a:lnTo>
                              <a:lnTo>
                                <a:pt x="23" y="2"/>
                              </a:lnTo>
                              <a:lnTo>
                                <a:pt x="19" y="2"/>
                              </a:lnTo>
                              <a:lnTo>
                                <a:pt x="16" y="0"/>
                              </a:lnTo>
                              <a:lnTo>
                                <a:pt x="13" y="0"/>
                              </a:lnTo>
                              <a:lnTo>
                                <a:pt x="10" y="0"/>
                              </a:lnTo>
                              <a:lnTo>
                                <a:pt x="6" y="0"/>
                              </a:lnTo>
                              <a:lnTo>
                                <a:pt x="6" y="2"/>
                              </a:lnTo>
                              <a:lnTo>
                                <a:pt x="4" y="2"/>
                              </a:lnTo>
                              <a:lnTo>
                                <a:pt x="4" y="6"/>
                              </a:lnTo>
                              <a:lnTo>
                                <a:pt x="0" y="6"/>
                              </a:lnTo>
                              <a:lnTo>
                                <a:pt x="0" y="13"/>
                              </a:lnTo>
                              <a:lnTo>
                                <a:pt x="0" y="33"/>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301" name="Line 582"/>
                        <p:cNvSpPr>
                          <a:spLocks noChangeShapeType="1"/>
                        </p:cNvSpPr>
                        <p:nvPr/>
                      </p:nvSpPr>
                      <p:spPr bwMode="auto">
                        <a:xfrm>
                          <a:off x="3620" y="1162"/>
                          <a:ext cx="1" cy="1"/>
                        </a:xfrm>
                        <a:prstGeom prst="line">
                          <a:avLst/>
                        </a:prstGeom>
                        <a:noFill/>
                        <a:ln w="28575">
                          <a:solidFill>
                            <a:schemeClr val="tx1"/>
                          </a:solidFill>
                          <a:round/>
                          <a:headEnd/>
                          <a:tailEnd/>
                        </a:ln>
                      </p:spPr>
                      <p:txBody>
                        <a:bodyPr/>
                        <a:lstStyle/>
                        <a:p>
                          <a:endParaRPr lang="fr-CA"/>
                        </a:p>
                      </p:txBody>
                    </p:sp>
                    <p:sp>
                      <p:nvSpPr>
                        <p:cNvPr id="122302" name="Freeform 583"/>
                        <p:cNvSpPr>
                          <a:spLocks/>
                        </p:cNvSpPr>
                        <p:nvPr/>
                      </p:nvSpPr>
                      <p:spPr bwMode="auto">
                        <a:xfrm>
                          <a:off x="3617" y="1162"/>
                          <a:ext cx="10" cy="4"/>
                        </a:xfrm>
                        <a:custGeom>
                          <a:avLst/>
                          <a:gdLst>
                            <a:gd name="T0" fmla="*/ 0 w 38"/>
                            <a:gd name="T1" fmla="*/ 0 h 21"/>
                            <a:gd name="T2" fmla="*/ 0 w 38"/>
                            <a:gd name="T3" fmla="*/ 0 h 21"/>
                            <a:gd name="T4" fmla="*/ 0 w 38"/>
                            <a:gd name="T5" fmla="*/ 0 h 21"/>
                            <a:gd name="T6" fmla="*/ 0 w 38"/>
                            <a:gd name="T7" fmla="*/ 0 h 21"/>
                            <a:gd name="T8" fmla="*/ 0 w 38"/>
                            <a:gd name="T9" fmla="*/ 0 h 21"/>
                            <a:gd name="T10" fmla="*/ 0 w 38"/>
                            <a:gd name="T11" fmla="*/ 0 h 21"/>
                            <a:gd name="T12" fmla="*/ 0 w 38"/>
                            <a:gd name="T13" fmla="*/ 0 h 21"/>
                            <a:gd name="T14" fmla="*/ 0 w 38"/>
                            <a:gd name="T15" fmla="*/ 0 h 21"/>
                            <a:gd name="T16" fmla="*/ 0 w 38"/>
                            <a:gd name="T17" fmla="*/ 0 h 21"/>
                            <a:gd name="T18" fmla="*/ 0 w 38"/>
                            <a:gd name="T19" fmla="*/ 0 h 21"/>
                            <a:gd name="T20" fmla="*/ 0 w 38"/>
                            <a:gd name="T21" fmla="*/ 0 h 21"/>
                            <a:gd name="T22" fmla="*/ 0 w 38"/>
                            <a:gd name="T23" fmla="*/ 0 h 21"/>
                            <a:gd name="T24" fmla="*/ 0 w 38"/>
                            <a:gd name="T25" fmla="*/ 0 h 21"/>
                            <a:gd name="T26" fmla="*/ 0 w 38"/>
                            <a:gd name="T27" fmla="*/ 0 h 21"/>
                            <a:gd name="T28" fmla="*/ 0 w 38"/>
                            <a:gd name="T29" fmla="*/ 0 h 21"/>
                            <a:gd name="T30" fmla="*/ 0 w 38"/>
                            <a:gd name="T31" fmla="*/ 0 h 21"/>
                            <a:gd name="T32" fmla="*/ 0 w 38"/>
                            <a:gd name="T33" fmla="*/ 0 h 21"/>
                            <a:gd name="T34" fmla="*/ 0 w 38"/>
                            <a:gd name="T35" fmla="*/ 0 h 21"/>
                            <a:gd name="T36" fmla="*/ 0 w 38"/>
                            <a:gd name="T37" fmla="*/ 0 h 21"/>
                            <a:gd name="T38" fmla="*/ 0 w 38"/>
                            <a:gd name="T39" fmla="*/ 0 h 21"/>
                            <a:gd name="T40" fmla="*/ 0 w 38"/>
                            <a:gd name="T41" fmla="*/ 0 h 21"/>
                            <a:gd name="T42" fmla="*/ 0 w 38"/>
                            <a:gd name="T43" fmla="*/ 0 h 21"/>
                            <a:gd name="T44" fmla="*/ 0 w 38"/>
                            <a:gd name="T45" fmla="*/ 0 h 21"/>
                            <a:gd name="T46" fmla="*/ 0 w 38"/>
                            <a:gd name="T47" fmla="*/ 0 h 21"/>
                            <a:gd name="T48" fmla="*/ 0 w 38"/>
                            <a:gd name="T49" fmla="*/ 0 h 21"/>
                            <a:gd name="T50" fmla="*/ 0 w 38"/>
                            <a:gd name="T51" fmla="*/ 0 h 21"/>
                            <a:gd name="T52" fmla="*/ 0 w 38"/>
                            <a:gd name="T53" fmla="*/ 0 h 21"/>
                            <a:gd name="T54" fmla="*/ 0 w 38"/>
                            <a:gd name="T55" fmla="*/ 0 h 21"/>
                            <a:gd name="T56" fmla="*/ 0 w 38"/>
                            <a:gd name="T57" fmla="*/ 0 h 21"/>
                            <a:gd name="T58" fmla="*/ 0 w 38"/>
                            <a:gd name="T59" fmla="*/ 0 h 21"/>
                            <a:gd name="T60" fmla="*/ 0 w 38"/>
                            <a:gd name="T61" fmla="*/ 0 h 21"/>
                            <a:gd name="T62" fmla="*/ 0 w 38"/>
                            <a:gd name="T63" fmla="*/ 0 h 21"/>
                            <a:gd name="T64" fmla="*/ 0 w 38"/>
                            <a:gd name="T65" fmla="*/ 0 h 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21"/>
                            <a:gd name="T101" fmla="*/ 38 w 38"/>
                            <a:gd name="T102" fmla="*/ 21 h 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21">
                              <a:moveTo>
                                <a:pt x="13" y="0"/>
                              </a:moveTo>
                              <a:lnTo>
                                <a:pt x="10" y="0"/>
                              </a:lnTo>
                              <a:lnTo>
                                <a:pt x="6" y="0"/>
                              </a:lnTo>
                              <a:lnTo>
                                <a:pt x="6" y="2"/>
                              </a:lnTo>
                              <a:lnTo>
                                <a:pt x="4" y="2"/>
                              </a:lnTo>
                              <a:lnTo>
                                <a:pt x="4" y="6"/>
                              </a:lnTo>
                              <a:lnTo>
                                <a:pt x="0" y="6"/>
                              </a:lnTo>
                              <a:lnTo>
                                <a:pt x="0" y="8"/>
                              </a:lnTo>
                              <a:lnTo>
                                <a:pt x="0" y="10"/>
                              </a:lnTo>
                              <a:lnTo>
                                <a:pt x="0" y="13"/>
                              </a:lnTo>
                              <a:lnTo>
                                <a:pt x="4" y="16"/>
                              </a:lnTo>
                              <a:lnTo>
                                <a:pt x="4" y="19"/>
                              </a:lnTo>
                              <a:lnTo>
                                <a:pt x="6" y="19"/>
                              </a:lnTo>
                              <a:lnTo>
                                <a:pt x="6" y="21"/>
                              </a:lnTo>
                              <a:lnTo>
                                <a:pt x="10" y="21"/>
                              </a:lnTo>
                              <a:lnTo>
                                <a:pt x="23" y="21"/>
                              </a:lnTo>
                              <a:lnTo>
                                <a:pt x="29" y="21"/>
                              </a:lnTo>
                              <a:lnTo>
                                <a:pt x="32" y="21"/>
                              </a:lnTo>
                              <a:lnTo>
                                <a:pt x="36" y="19"/>
                              </a:lnTo>
                              <a:lnTo>
                                <a:pt x="38" y="16"/>
                              </a:lnTo>
                              <a:lnTo>
                                <a:pt x="38" y="13"/>
                              </a:lnTo>
                              <a:lnTo>
                                <a:pt x="38" y="10"/>
                              </a:lnTo>
                              <a:lnTo>
                                <a:pt x="38" y="8"/>
                              </a:lnTo>
                              <a:lnTo>
                                <a:pt x="38" y="6"/>
                              </a:lnTo>
                              <a:lnTo>
                                <a:pt x="36" y="2"/>
                              </a:lnTo>
                              <a:lnTo>
                                <a:pt x="32" y="0"/>
                              </a:lnTo>
                              <a:lnTo>
                                <a:pt x="25"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303" name="Line 584"/>
                        <p:cNvSpPr>
                          <a:spLocks noChangeShapeType="1"/>
                        </p:cNvSpPr>
                        <p:nvPr/>
                      </p:nvSpPr>
                      <p:spPr bwMode="auto">
                        <a:xfrm>
                          <a:off x="3620" y="1164"/>
                          <a:ext cx="1" cy="1"/>
                        </a:xfrm>
                        <a:prstGeom prst="line">
                          <a:avLst/>
                        </a:prstGeom>
                        <a:noFill/>
                        <a:ln w="28575">
                          <a:solidFill>
                            <a:schemeClr val="tx1"/>
                          </a:solidFill>
                          <a:round/>
                          <a:headEnd/>
                          <a:tailEnd/>
                        </a:ln>
                      </p:spPr>
                      <p:txBody>
                        <a:bodyPr/>
                        <a:lstStyle/>
                        <a:p>
                          <a:endParaRPr lang="fr-CA"/>
                        </a:p>
                      </p:txBody>
                    </p:sp>
                    <p:sp>
                      <p:nvSpPr>
                        <p:cNvPr id="122304" name="Freeform 585"/>
                        <p:cNvSpPr>
                          <a:spLocks/>
                        </p:cNvSpPr>
                        <p:nvPr/>
                      </p:nvSpPr>
                      <p:spPr bwMode="auto">
                        <a:xfrm>
                          <a:off x="3620" y="1157"/>
                          <a:ext cx="7" cy="9"/>
                        </a:xfrm>
                        <a:custGeom>
                          <a:avLst/>
                          <a:gdLst>
                            <a:gd name="T0" fmla="*/ 0 w 25"/>
                            <a:gd name="T1" fmla="*/ 0 h 44"/>
                            <a:gd name="T2" fmla="*/ 0 w 25"/>
                            <a:gd name="T3" fmla="*/ 0 h 44"/>
                            <a:gd name="T4" fmla="*/ 0 w 25"/>
                            <a:gd name="T5" fmla="*/ 0 h 44"/>
                            <a:gd name="T6" fmla="*/ 0 w 25"/>
                            <a:gd name="T7" fmla="*/ 0 h 44"/>
                            <a:gd name="T8" fmla="*/ 0 w 25"/>
                            <a:gd name="T9" fmla="*/ 0 h 44"/>
                            <a:gd name="T10" fmla="*/ 0 w 25"/>
                            <a:gd name="T11" fmla="*/ 0 h 44"/>
                            <a:gd name="T12" fmla="*/ 0 w 25"/>
                            <a:gd name="T13" fmla="*/ 0 h 44"/>
                            <a:gd name="T14" fmla="*/ 0 w 25"/>
                            <a:gd name="T15" fmla="*/ 0 h 44"/>
                            <a:gd name="T16" fmla="*/ 0 w 25"/>
                            <a:gd name="T17" fmla="*/ 0 h 44"/>
                            <a:gd name="T18" fmla="*/ 0 w 25"/>
                            <a:gd name="T19" fmla="*/ 0 h 44"/>
                            <a:gd name="T20" fmla="*/ 0 w 25"/>
                            <a:gd name="T21" fmla="*/ 0 h 44"/>
                            <a:gd name="T22" fmla="*/ 0 w 25"/>
                            <a:gd name="T23" fmla="*/ 0 h 44"/>
                            <a:gd name="T24" fmla="*/ 0 w 25"/>
                            <a:gd name="T25" fmla="*/ 0 h 44"/>
                            <a:gd name="T26" fmla="*/ 0 w 25"/>
                            <a:gd name="T27" fmla="*/ 0 h 44"/>
                            <a:gd name="T28" fmla="*/ 0 w 25"/>
                            <a:gd name="T29" fmla="*/ 0 h 44"/>
                            <a:gd name="T30" fmla="*/ 0 w 25"/>
                            <a:gd name="T31" fmla="*/ 0 h 44"/>
                            <a:gd name="T32" fmla="*/ 0 w 25"/>
                            <a:gd name="T33" fmla="*/ 0 h 44"/>
                            <a:gd name="T34" fmla="*/ 0 w 25"/>
                            <a:gd name="T35" fmla="*/ 0 h 44"/>
                            <a:gd name="T36" fmla="*/ 0 w 25"/>
                            <a:gd name="T37" fmla="*/ 0 h 44"/>
                            <a:gd name="T38" fmla="*/ 0 w 25"/>
                            <a:gd name="T39" fmla="*/ 0 h 44"/>
                            <a:gd name="T40" fmla="*/ 0 w 25"/>
                            <a:gd name="T41" fmla="*/ 0 h 44"/>
                            <a:gd name="T42" fmla="*/ 0 w 25"/>
                            <a:gd name="T43" fmla="*/ 0 h 44"/>
                            <a:gd name="T44" fmla="*/ 0 w 25"/>
                            <a:gd name="T45" fmla="*/ 0 h 44"/>
                            <a:gd name="T46" fmla="*/ 0 w 25"/>
                            <a:gd name="T47" fmla="*/ 0 h 44"/>
                            <a:gd name="T48" fmla="*/ 0 w 25"/>
                            <a:gd name="T49" fmla="*/ 0 h 44"/>
                            <a:gd name="T50" fmla="*/ 0 w 25"/>
                            <a:gd name="T51" fmla="*/ 0 h 44"/>
                            <a:gd name="T52" fmla="*/ 0 w 25"/>
                            <a:gd name="T53" fmla="*/ 0 h 44"/>
                            <a:gd name="T54" fmla="*/ 0 w 25"/>
                            <a:gd name="T55" fmla="*/ 0 h 44"/>
                            <a:gd name="T56" fmla="*/ 0 w 25"/>
                            <a:gd name="T57" fmla="*/ 0 h 44"/>
                            <a:gd name="T58" fmla="*/ 0 w 25"/>
                            <a:gd name="T59" fmla="*/ 0 h 44"/>
                            <a:gd name="T60" fmla="*/ 0 w 25"/>
                            <a:gd name="T61" fmla="*/ 0 h 44"/>
                            <a:gd name="T62" fmla="*/ 0 w 25"/>
                            <a:gd name="T63" fmla="*/ 0 h 44"/>
                            <a:gd name="T64" fmla="*/ 0 w 25"/>
                            <a:gd name="T65" fmla="*/ 0 h 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44"/>
                            <a:gd name="T101" fmla="*/ 25 w 25"/>
                            <a:gd name="T102" fmla="*/ 44 h 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44">
                              <a:moveTo>
                                <a:pt x="0" y="33"/>
                              </a:moveTo>
                              <a:lnTo>
                                <a:pt x="0" y="36"/>
                              </a:lnTo>
                              <a:lnTo>
                                <a:pt x="3" y="36"/>
                              </a:lnTo>
                              <a:lnTo>
                                <a:pt x="3" y="39"/>
                              </a:lnTo>
                              <a:lnTo>
                                <a:pt x="6" y="42"/>
                              </a:lnTo>
                              <a:lnTo>
                                <a:pt x="10" y="44"/>
                              </a:lnTo>
                              <a:lnTo>
                                <a:pt x="12" y="44"/>
                              </a:lnTo>
                              <a:lnTo>
                                <a:pt x="16" y="44"/>
                              </a:lnTo>
                              <a:lnTo>
                                <a:pt x="19" y="44"/>
                              </a:lnTo>
                              <a:lnTo>
                                <a:pt x="23" y="42"/>
                              </a:lnTo>
                              <a:lnTo>
                                <a:pt x="25" y="39"/>
                              </a:lnTo>
                              <a:lnTo>
                                <a:pt x="25" y="36"/>
                              </a:lnTo>
                              <a:lnTo>
                                <a:pt x="25" y="17"/>
                              </a:lnTo>
                              <a:lnTo>
                                <a:pt x="25" y="8"/>
                              </a:lnTo>
                              <a:lnTo>
                                <a:pt x="25" y="6"/>
                              </a:lnTo>
                              <a:lnTo>
                                <a:pt x="23" y="3"/>
                              </a:lnTo>
                              <a:lnTo>
                                <a:pt x="19" y="0"/>
                              </a:lnTo>
                              <a:lnTo>
                                <a:pt x="16" y="0"/>
                              </a:lnTo>
                              <a:lnTo>
                                <a:pt x="12" y="0"/>
                              </a:lnTo>
                              <a:lnTo>
                                <a:pt x="10" y="0"/>
                              </a:lnTo>
                              <a:lnTo>
                                <a:pt x="6" y="3"/>
                              </a:lnTo>
                              <a:lnTo>
                                <a:pt x="3" y="6"/>
                              </a:lnTo>
                              <a:lnTo>
                                <a:pt x="3" y="8"/>
                              </a:lnTo>
                              <a:lnTo>
                                <a:pt x="0" y="14"/>
                              </a:lnTo>
                              <a:lnTo>
                                <a:pt x="0" y="33"/>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305" name="Line 586"/>
                        <p:cNvSpPr>
                          <a:spLocks noChangeShapeType="1"/>
                        </p:cNvSpPr>
                        <p:nvPr/>
                      </p:nvSpPr>
                      <p:spPr bwMode="auto">
                        <a:xfrm>
                          <a:off x="3623" y="1157"/>
                          <a:ext cx="1" cy="1"/>
                        </a:xfrm>
                        <a:prstGeom prst="line">
                          <a:avLst/>
                        </a:prstGeom>
                        <a:noFill/>
                        <a:ln w="28575">
                          <a:solidFill>
                            <a:schemeClr val="tx1"/>
                          </a:solidFill>
                          <a:round/>
                          <a:headEnd/>
                          <a:tailEnd/>
                        </a:ln>
                      </p:spPr>
                      <p:txBody>
                        <a:bodyPr/>
                        <a:lstStyle/>
                        <a:p>
                          <a:endParaRPr lang="fr-CA"/>
                        </a:p>
                      </p:txBody>
                    </p:sp>
                    <p:sp>
                      <p:nvSpPr>
                        <p:cNvPr id="122306" name="Freeform 587"/>
                        <p:cNvSpPr>
                          <a:spLocks/>
                        </p:cNvSpPr>
                        <p:nvPr/>
                      </p:nvSpPr>
                      <p:spPr bwMode="auto">
                        <a:xfrm>
                          <a:off x="3620" y="1157"/>
                          <a:ext cx="10" cy="5"/>
                        </a:xfrm>
                        <a:custGeom>
                          <a:avLst/>
                          <a:gdLst>
                            <a:gd name="T0" fmla="*/ 0 w 41"/>
                            <a:gd name="T1" fmla="*/ 0 h 23"/>
                            <a:gd name="T2" fmla="*/ 0 w 41"/>
                            <a:gd name="T3" fmla="*/ 0 h 23"/>
                            <a:gd name="T4" fmla="*/ 0 w 41"/>
                            <a:gd name="T5" fmla="*/ 0 h 23"/>
                            <a:gd name="T6" fmla="*/ 0 w 41"/>
                            <a:gd name="T7" fmla="*/ 0 h 23"/>
                            <a:gd name="T8" fmla="*/ 0 w 41"/>
                            <a:gd name="T9" fmla="*/ 0 h 23"/>
                            <a:gd name="T10" fmla="*/ 0 w 41"/>
                            <a:gd name="T11" fmla="*/ 0 h 23"/>
                            <a:gd name="T12" fmla="*/ 0 w 41"/>
                            <a:gd name="T13" fmla="*/ 0 h 23"/>
                            <a:gd name="T14" fmla="*/ 0 w 41"/>
                            <a:gd name="T15" fmla="*/ 0 h 23"/>
                            <a:gd name="T16" fmla="*/ 0 w 41"/>
                            <a:gd name="T17" fmla="*/ 0 h 23"/>
                            <a:gd name="T18" fmla="*/ 0 w 41"/>
                            <a:gd name="T19" fmla="*/ 0 h 23"/>
                            <a:gd name="T20" fmla="*/ 0 w 41"/>
                            <a:gd name="T21" fmla="*/ 0 h 23"/>
                            <a:gd name="T22" fmla="*/ 0 w 41"/>
                            <a:gd name="T23" fmla="*/ 0 h 23"/>
                            <a:gd name="T24" fmla="*/ 0 w 41"/>
                            <a:gd name="T25" fmla="*/ 0 h 23"/>
                            <a:gd name="T26" fmla="*/ 0 w 41"/>
                            <a:gd name="T27" fmla="*/ 0 h 23"/>
                            <a:gd name="T28" fmla="*/ 0 w 41"/>
                            <a:gd name="T29" fmla="*/ 0 h 23"/>
                            <a:gd name="T30" fmla="*/ 0 w 41"/>
                            <a:gd name="T31" fmla="*/ 0 h 23"/>
                            <a:gd name="T32" fmla="*/ 0 w 41"/>
                            <a:gd name="T33" fmla="*/ 0 h 23"/>
                            <a:gd name="T34" fmla="*/ 0 w 41"/>
                            <a:gd name="T35" fmla="*/ 0 h 23"/>
                            <a:gd name="T36" fmla="*/ 0 w 41"/>
                            <a:gd name="T37" fmla="*/ 0 h 23"/>
                            <a:gd name="T38" fmla="*/ 0 w 41"/>
                            <a:gd name="T39" fmla="*/ 0 h 23"/>
                            <a:gd name="T40" fmla="*/ 0 w 41"/>
                            <a:gd name="T41" fmla="*/ 0 h 23"/>
                            <a:gd name="T42" fmla="*/ 0 w 41"/>
                            <a:gd name="T43" fmla="*/ 0 h 23"/>
                            <a:gd name="T44" fmla="*/ 0 w 41"/>
                            <a:gd name="T45" fmla="*/ 0 h 23"/>
                            <a:gd name="T46" fmla="*/ 0 w 41"/>
                            <a:gd name="T47" fmla="*/ 0 h 23"/>
                            <a:gd name="T48" fmla="*/ 0 w 41"/>
                            <a:gd name="T49" fmla="*/ 0 h 23"/>
                            <a:gd name="T50" fmla="*/ 0 w 41"/>
                            <a:gd name="T51" fmla="*/ 0 h 23"/>
                            <a:gd name="T52" fmla="*/ 0 w 41"/>
                            <a:gd name="T53" fmla="*/ 0 h 23"/>
                            <a:gd name="T54" fmla="*/ 0 w 41"/>
                            <a:gd name="T55" fmla="*/ 0 h 23"/>
                            <a:gd name="T56" fmla="*/ 0 w 41"/>
                            <a:gd name="T57" fmla="*/ 0 h 23"/>
                            <a:gd name="T58" fmla="*/ 0 w 41"/>
                            <a:gd name="T59" fmla="*/ 0 h 23"/>
                            <a:gd name="T60" fmla="*/ 0 w 41"/>
                            <a:gd name="T61" fmla="*/ 0 h 23"/>
                            <a:gd name="T62" fmla="*/ 0 w 41"/>
                            <a:gd name="T63" fmla="*/ 0 h 23"/>
                            <a:gd name="T64" fmla="*/ 0 w 41"/>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3"/>
                            <a:gd name="T101" fmla="*/ 41 w 41"/>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3">
                              <a:moveTo>
                                <a:pt x="12" y="0"/>
                              </a:moveTo>
                              <a:lnTo>
                                <a:pt x="12" y="0"/>
                              </a:lnTo>
                              <a:lnTo>
                                <a:pt x="10" y="0"/>
                              </a:lnTo>
                              <a:lnTo>
                                <a:pt x="6" y="3"/>
                              </a:lnTo>
                              <a:lnTo>
                                <a:pt x="3" y="6"/>
                              </a:lnTo>
                              <a:lnTo>
                                <a:pt x="3" y="8"/>
                              </a:lnTo>
                              <a:lnTo>
                                <a:pt x="0" y="8"/>
                              </a:lnTo>
                              <a:lnTo>
                                <a:pt x="0" y="12"/>
                              </a:lnTo>
                              <a:lnTo>
                                <a:pt x="0" y="14"/>
                              </a:lnTo>
                              <a:lnTo>
                                <a:pt x="3" y="17"/>
                              </a:lnTo>
                              <a:lnTo>
                                <a:pt x="6" y="20"/>
                              </a:lnTo>
                              <a:lnTo>
                                <a:pt x="10" y="23"/>
                              </a:lnTo>
                              <a:lnTo>
                                <a:pt x="12" y="23"/>
                              </a:lnTo>
                              <a:lnTo>
                                <a:pt x="25" y="23"/>
                              </a:lnTo>
                              <a:lnTo>
                                <a:pt x="32" y="23"/>
                              </a:lnTo>
                              <a:lnTo>
                                <a:pt x="36" y="20"/>
                              </a:lnTo>
                              <a:lnTo>
                                <a:pt x="38" y="20"/>
                              </a:lnTo>
                              <a:lnTo>
                                <a:pt x="38" y="17"/>
                              </a:lnTo>
                              <a:lnTo>
                                <a:pt x="41" y="17"/>
                              </a:lnTo>
                              <a:lnTo>
                                <a:pt x="41" y="14"/>
                              </a:lnTo>
                              <a:lnTo>
                                <a:pt x="41" y="12"/>
                              </a:lnTo>
                              <a:lnTo>
                                <a:pt x="41" y="8"/>
                              </a:lnTo>
                              <a:lnTo>
                                <a:pt x="38" y="6"/>
                              </a:lnTo>
                              <a:lnTo>
                                <a:pt x="38" y="3"/>
                              </a:lnTo>
                              <a:lnTo>
                                <a:pt x="36" y="3"/>
                              </a:lnTo>
                              <a:lnTo>
                                <a:pt x="32" y="0"/>
                              </a:lnTo>
                              <a:lnTo>
                                <a:pt x="25"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307" name="Line 588"/>
                        <p:cNvSpPr>
                          <a:spLocks noChangeShapeType="1"/>
                        </p:cNvSpPr>
                        <p:nvPr/>
                      </p:nvSpPr>
                      <p:spPr bwMode="auto">
                        <a:xfrm>
                          <a:off x="3624" y="1160"/>
                          <a:ext cx="1" cy="1"/>
                        </a:xfrm>
                        <a:prstGeom prst="line">
                          <a:avLst/>
                        </a:prstGeom>
                        <a:noFill/>
                        <a:ln w="28575">
                          <a:solidFill>
                            <a:schemeClr val="tx1"/>
                          </a:solidFill>
                          <a:round/>
                          <a:headEnd/>
                          <a:tailEnd/>
                        </a:ln>
                      </p:spPr>
                      <p:txBody>
                        <a:bodyPr/>
                        <a:lstStyle/>
                        <a:p>
                          <a:endParaRPr lang="fr-CA"/>
                        </a:p>
                      </p:txBody>
                    </p:sp>
                    <p:sp>
                      <p:nvSpPr>
                        <p:cNvPr id="122308" name="Freeform 589"/>
                        <p:cNvSpPr>
                          <a:spLocks/>
                        </p:cNvSpPr>
                        <p:nvPr/>
                      </p:nvSpPr>
                      <p:spPr bwMode="auto">
                        <a:xfrm>
                          <a:off x="3624" y="1148"/>
                          <a:ext cx="6" cy="14"/>
                        </a:xfrm>
                        <a:custGeom>
                          <a:avLst/>
                          <a:gdLst>
                            <a:gd name="T0" fmla="*/ 0 w 25"/>
                            <a:gd name="T1" fmla="*/ 0 h 68"/>
                            <a:gd name="T2" fmla="*/ 0 w 25"/>
                            <a:gd name="T3" fmla="*/ 0 h 68"/>
                            <a:gd name="T4" fmla="*/ 0 w 25"/>
                            <a:gd name="T5" fmla="*/ 0 h 68"/>
                            <a:gd name="T6" fmla="*/ 0 w 25"/>
                            <a:gd name="T7" fmla="*/ 0 h 68"/>
                            <a:gd name="T8" fmla="*/ 0 w 25"/>
                            <a:gd name="T9" fmla="*/ 0 h 68"/>
                            <a:gd name="T10" fmla="*/ 0 w 25"/>
                            <a:gd name="T11" fmla="*/ 0 h 68"/>
                            <a:gd name="T12" fmla="*/ 0 w 25"/>
                            <a:gd name="T13" fmla="*/ 0 h 68"/>
                            <a:gd name="T14" fmla="*/ 0 w 25"/>
                            <a:gd name="T15" fmla="*/ 0 h 68"/>
                            <a:gd name="T16" fmla="*/ 0 w 25"/>
                            <a:gd name="T17" fmla="*/ 0 h 68"/>
                            <a:gd name="T18" fmla="*/ 0 w 25"/>
                            <a:gd name="T19" fmla="*/ 0 h 68"/>
                            <a:gd name="T20" fmla="*/ 0 w 25"/>
                            <a:gd name="T21" fmla="*/ 0 h 68"/>
                            <a:gd name="T22" fmla="*/ 0 w 25"/>
                            <a:gd name="T23" fmla="*/ 0 h 68"/>
                            <a:gd name="T24" fmla="*/ 0 w 25"/>
                            <a:gd name="T25" fmla="*/ 0 h 68"/>
                            <a:gd name="T26" fmla="*/ 0 w 25"/>
                            <a:gd name="T27" fmla="*/ 0 h 68"/>
                            <a:gd name="T28" fmla="*/ 0 w 25"/>
                            <a:gd name="T29" fmla="*/ 0 h 68"/>
                            <a:gd name="T30" fmla="*/ 0 w 25"/>
                            <a:gd name="T31" fmla="*/ 0 h 68"/>
                            <a:gd name="T32" fmla="*/ 0 w 25"/>
                            <a:gd name="T33" fmla="*/ 0 h 68"/>
                            <a:gd name="T34" fmla="*/ 0 w 25"/>
                            <a:gd name="T35" fmla="*/ 0 h 68"/>
                            <a:gd name="T36" fmla="*/ 0 w 25"/>
                            <a:gd name="T37" fmla="*/ 0 h 68"/>
                            <a:gd name="T38" fmla="*/ 0 w 25"/>
                            <a:gd name="T39" fmla="*/ 0 h 68"/>
                            <a:gd name="T40" fmla="*/ 0 w 25"/>
                            <a:gd name="T41" fmla="*/ 0 h 68"/>
                            <a:gd name="T42" fmla="*/ 0 w 25"/>
                            <a:gd name="T43" fmla="*/ 0 h 68"/>
                            <a:gd name="T44" fmla="*/ 0 w 25"/>
                            <a:gd name="T45" fmla="*/ 0 h 68"/>
                            <a:gd name="T46" fmla="*/ 0 w 25"/>
                            <a:gd name="T47" fmla="*/ 0 h 68"/>
                            <a:gd name="T48" fmla="*/ 0 w 25"/>
                            <a:gd name="T49" fmla="*/ 0 h 68"/>
                            <a:gd name="T50" fmla="*/ 0 w 25"/>
                            <a:gd name="T51" fmla="*/ 0 h 68"/>
                            <a:gd name="T52" fmla="*/ 0 w 25"/>
                            <a:gd name="T53" fmla="*/ 0 h 68"/>
                            <a:gd name="T54" fmla="*/ 0 w 25"/>
                            <a:gd name="T55" fmla="*/ 0 h 68"/>
                            <a:gd name="T56" fmla="*/ 0 w 25"/>
                            <a:gd name="T57" fmla="*/ 0 h 68"/>
                            <a:gd name="T58" fmla="*/ 0 w 25"/>
                            <a:gd name="T59" fmla="*/ 0 h 68"/>
                            <a:gd name="T60" fmla="*/ 0 w 25"/>
                            <a:gd name="T61" fmla="*/ 0 h 68"/>
                            <a:gd name="T62" fmla="*/ 0 w 25"/>
                            <a:gd name="T63" fmla="*/ 0 h 68"/>
                            <a:gd name="T64" fmla="*/ 0 w 25"/>
                            <a:gd name="T65" fmla="*/ 0 h 6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68"/>
                            <a:gd name="T101" fmla="*/ 25 w 25"/>
                            <a:gd name="T102" fmla="*/ 68 h 6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68">
                              <a:moveTo>
                                <a:pt x="0" y="57"/>
                              </a:moveTo>
                              <a:lnTo>
                                <a:pt x="0" y="59"/>
                              </a:lnTo>
                              <a:lnTo>
                                <a:pt x="0" y="62"/>
                              </a:lnTo>
                              <a:lnTo>
                                <a:pt x="3" y="62"/>
                              </a:lnTo>
                              <a:lnTo>
                                <a:pt x="3" y="65"/>
                              </a:lnTo>
                              <a:lnTo>
                                <a:pt x="7" y="65"/>
                              </a:lnTo>
                              <a:lnTo>
                                <a:pt x="7" y="68"/>
                              </a:lnTo>
                              <a:lnTo>
                                <a:pt x="9" y="68"/>
                              </a:lnTo>
                              <a:lnTo>
                                <a:pt x="13" y="68"/>
                              </a:lnTo>
                              <a:lnTo>
                                <a:pt x="16" y="68"/>
                              </a:lnTo>
                              <a:lnTo>
                                <a:pt x="20" y="65"/>
                              </a:lnTo>
                              <a:lnTo>
                                <a:pt x="22" y="65"/>
                              </a:lnTo>
                              <a:lnTo>
                                <a:pt x="22" y="62"/>
                              </a:lnTo>
                              <a:lnTo>
                                <a:pt x="25" y="62"/>
                              </a:lnTo>
                              <a:lnTo>
                                <a:pt x="25" y="59"/>
                              </a:lnTo>
                              <a:lnTo>
                                <a:pt x="25" y="17"/>
                              </a:lnTo>
                              <a:lnTo>
                                <a:pt x="25" y="12"/>
                              </a:lnTo>
                              <a:lnTo>
                                <a:pt x="25" y="8"/>
                              </a:lnTo>
                              <a:lnTo>
                                <a:pt x="22" y="6"/>
                              </a:lnTo>
                              <a:lnTo>
                                <a:pt x="20" y="3"/>
                              </a:lnTo>
                              <a:lnTo>
                                <a:pt x="16" y="3"/>
                              </a:lnTo>
                              <a:lnTo>
                                <a:pt x="13" y="0"/>
                              </a:lnTo>
                              <a:lnTo>
                                <a:pt x="9" y="3"/>
                              </a:lnTo>
                              <a:lnTo>
                                <a:pt x="7" y="3"/>
                              </a:lnTo>
                              <a:lnTo>
                                <a:pt x="3" y="6"/>
                              </a:lnTo>
                              <a:lnTo>
                                <a:pt x="0" y="8"/>
                              </a:lnTo>
                              <a:lnTo>
                                <a:pt x="0" y="14"/>
                              </a:lnTo>
                              <a:lnTo>
                                <a:pt x="0" y="57"/>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309" name="Line 590"/>
                        <p:cNvSpPr>
                          <a:spLocks noChangeShapeType="1"/>
                        </p:cNvSpPr>
                        <p:nvPr/>
                      </p:nvSpPr>
                      <p:spPr bwMode="auto">
                        <a:xfrm>
                          <a:off x="3628" y="1148"/>
                          <a:ext cx="1" cy="1"/>
                        </a:xfrm>
                        <a:prstGeom prst="line">
                          <a:avLst/>
                        </a:prstGeom>
                        <a:noFill/>
                        <a:ln w="28575">
                          <a:solidFill>
                            <a:schemeClr val="tx1"/>
                          </a:solidFill>
                          <a:round/>
                          <a:headEnd/>
                          <a:tailEnd/>
                        </a:ln>
                      </p:spPr>
                      <p:txBody>
                        <a:bodyPr/>
                        <a:lstStyle/>
                        <a:p>
                          <a:endParaRPr lang="fr-CA"/>
                        </a:p>
                      </p:txBody>
                    </p:sp>
                    <p:sp>
                      <p:nvSpPr>
                        <p:cNvPr id="122310" name="Freeform 591"/>
                        <p:cNvSpPr>
                          <a:spLocks/>
                        </p:cNvSpPr>
                        <p:nvPr/>
                      </p:nvSpPr>
                      <p:spPr bwMode="auto">
                        <a:xfrm>
                          <a:off x="3624" y="1148"/>
                          <a:ext cx="14" cy="5"/>
                        </a:xfrm>
                        <a:custGeom>
                          <a:avLst/>
                          <a:gdLst>
                            <a:gd name="T0" fmla="*/ 0 w 54"/>
                            <a:gd name="T1" fmla="*/ 0 h 23"/>
                            <a:gd name="T2" fmla="*/ 0 w 54"/>
                            <a:gd name="T3" fmla="*/ 0 h 23"/>
                            <a:gd name="T4" fmla="*/ 0 w 54"/>
                            <a:gd name="T5" fmla="*/ 0 h 23"/>
                            <a:gd name="T6" fmla="*/ 0 w 54"/>
                            <a:gd name="T7" fmla="*/ 0 h 23"/>
                            <a:gd name="T8" fmla="*/ 0 w 54"/>
                            <a:gd name="T9" fmla="*/ 0 h 23"/>
                            <a:gd name="T10" fmla="*/ 0 w 54"/>
                            <a:gd name="T11" fmla="*/ 0 h 23"/>
                            <a:gd name="T12" fmla="*/ 0 w 54"/>
                            <a:gd name="T13" fmla="*/ 0 h 23"/>
                            <a:gd name="T14" fmla="*/ 0 w 54"/>
                            <a:gd name="T15" fmla="*/ 0 h 23"/>
                            <a:gd name="T16" fmla="*/ 0 w 54"/>
                            <a:gd name="T17" fmla="*/ 0 h 23"/>
                            <a:gd name="T18" fmla="*/ 0 w 54"/>
                            <a:gd name="T19" fmla="*/ 0 h 23"/>
                            <a:gd name="T20" fmla="*/ 0 w 54"/>
                            <a:gd name="T21" fmla="*/ 0 h 23"/>
                            <a:gd name="T22" fmla="*/ 0 w 54"/>
                            <a:gd name="T23" fmla="*/ 0 h 23"/>
                            <a:gd name="T24" fmla="*/ 0 w 54"/>
                            <a:gd name="T25" fmla="*/ 0 h 23"/>
                            <a:gd name="T26" fmla="*/ 0 w 54"/>
                            <a:gd name="T27" fmla="*/ 0 h 23"/>
                            <a:gd name="T28" fmla="*/ 0 w 54"/>
                            <a:gd name="T29" fmla="*/ 0 h 23"/>
                            <a:gd name="T30" fmla="*/ 0 w 54"/>
                            <a:gd name="T31" fmla="*/ 0 h 23"/>
                            <a:gd name="T32" fmla="*/ 0 w 54"/>
                            <a:gd name="T33" fmla="*/ 0 h 23"/>
                            <a:gd name="T34" fmla="*/ 0 w 54"/>
                            <a:gd name="T35" fmla="*/ 0 h 23"/>
                            <a:gd name="T36" fmla="*/ 0 w 54"/>
                            <a:gd name="T37" fmla="*/ 0 h 23"/>
                            <a:gd name="T38" fmla="*/ 0 w 54"/>
                            <a:gd name="T39" fmla="*/ 0 h 23"/>
                            <a:gd name="T40" fmla="*/ 0 w 54"/>
                            <a:gd name="T41" fmla="*/ 0 h 23"/>
                            <a:gd name="T42" fmla="*/ 0 w 54"/>
                            <a:gd name="T43" fmla="*/ 0 h 23"/>
                            <a:gd name="T44" fmla="*/ 0 w 54"/>
                            <a:gd name="T45" fmla="*/ 0 h 23"/>
                            <a:gd name="T46" fmla="*/ 0 w 54"/>
                            <a:gd name="T47" fmla="*/ 0 h 23"/>
                            <a:gd name="T48" fmla="*/ 0 w 54"/>
                            <a:gd name="T49" fmla="*/ 0 h 23"/>
                            <a:gd name="T50" fmla="*/ 0 w 54"/>
                            <a:gd name="T51" fmla="*/ 0 h 23"/>
                            <a:gd name="T52" fmla="*/ 0 w 54"/>
                            <a:gd name="T53" fmla="*/ 0 h 23"/>
                            <a:gd name="T54" fmla="*/ 0 w 54"/>
                            <a:gd name="T55" fmla="*/ 0 h 23"/>
                            <a:gd name="T56" fmla="*/ 0 w 54"/>
                            <a:gd name="T57" fmla="*/ 0 h 23"/>
                            <a:gd name="T58" fmla="*/ 0 w 54"/>
                            <a:gd name="T59" fmla="*/ 0 h 23"/>
                            <a:gd name="T60" fmla="*/ 0 w 54"/>
                            <a:gd name="T61" fmla="*/ 0 h 23"/>
                            <a:gd name="T62" fmla="*/ 0 w 54"/>
                            <a:gd name="T63" fmla="*/ 0 h 23"/>
                            <a:gd name="T64" fmla="*/ 0 w 54"/>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3"/>
                            <a:gd name="T101" fmla="*/ 54 w 54"/>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3">
                              <a:moveTo>
                                <a:pt x="13" y="0"/>
                              </a:moveTo>
                              <a:lnTo>
                                <a:pt x="9" y="3"/>
                              </a:lnTo>
                              <a:lnTo>
                                <a:pt x="7" y="3"/>
                              </a:lnTo>
                              <a:lnTo>
                                <a:pt x="3" y="6"/>
                              </a:lnTo>
                              <a:lnTo>
                                <a:pt x="0" y="8"/>
                              </a:lnTo>
                              <a:lnTo>
                                <a:pt x="0" y="12"/>
                              </a:lnTo>
                              <a:lnTo>
                                <a:pt x="0" y="14"/>
                              </a:lnTo>
                              <a:lnTo>
                                <a:pt x="0" y="17"/>
                              </a:lnTo>
                              <a:lnTo>
                                <a:pt x="3" y="20"/>
                              </a:lnTo>
                              <a:lnTo>
                                <a:pt x="7" y="23"/>
                              </a:lnTo>
                              <a:lnTo>
                                <a:pt x="9" y="23"/>
                              </a:lnTo>
                              <a:lnTo>
                                <a:pt x="38" y="23"/>
                              </a:lnTo>
                              <a:lnTo>
                                <a:pt x="44" y="23"/>
                              </a:lnTo>
                              <a:lnTo>
                                <a:pt x="48" y="23"/>
                              </a:lnTo>
                              <a:lnTo>
                                <a:pt x="51" y="20"/>
                              </a:lnTo>
                              <a:lnTo>
                                <a:pt x="54" y="17"/>
                              </a:lnTo>
                              <a:lnTo>
                                <a:pt x="54" y="14"/>
                              </a:lnTo>
                              <a:lnTo>
                                <a:pt x="54" y="12"/>
                              </a:lnTo>
                              <a:lnTo>
                                <a:pt x="54" y="8"/>
                              </a:lnTo>
                              <a:lnTo>
                                <a:pt x="51" y="6"/>
                              </a:lnTo>
                              <a:lnTo>
                                <a:pt x="48" y="3"/>
                              </a:lnTo>
                              <a:lnTo>
                                <a:pt x="44" y="3"/>
                              </a:lnTo>
                              <a:lnTo>
                                <a:pt x="42"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311" name="Line 592"/>
                        <p:cNvSpPr>
                          <a:spLocks noChangeShapeType="1"/>
                        </p:cNvSpPr>
                        <p:nvPr/>
                      </p:nvSpPr>
                      <p:spPr bwMode="auto">
                        <a:xfrm>
                          <a:off x="3631" y="1151"/>
                          <a:ext cx="1" cy="1"/>
                        </a:xfrm>
                        <a:prstGeom prst="line">
                          <a:avLst/>
                        </a:prstGeom>
                        <a:noFill/>
                        <a:ln w="28575">
                          <a:solidFill>
                            <a:schemeClr val="tx1"/>
                          </a:solidFill>
                          <a:round/>
                          <a:headEnd/>
                          <a:tailEnd/>
                        </a:ln>
                      </p:spPr>
                      <p:txBody>
                        <a:bodyPr/>
                        <a:lstStyle/>
                        <a:p>
                          <a:endParaRPr lang="fr-CA"/>
                        </a:p>
                      </p:txBody>
                    </p:sp>
                    <p:sp>
                      <p:nvSpPr>
                        <p:cNvPr id="122312" name="Freeform 593"/>
                        <p:cNvSpPr>
                          <a:spLocks/>
                        </p:cNvSpPr>
                        <p:nvPr/>
                      </p:nvSpPr>
                      <p:spPr bwMode="auto">
                        <a:xfrm>
                          <a:off x="3631" y="1144"/>
                          <a:ext cx="7" cy="9"/>
                        </a:xfrm>
                        <a:custGeom>
                          <a:avLst/>
                          <a:gdLst>
                            <a:gd name="T0" fmla="*/ 0 w 25"/>
                            <a:gd name="T1" fmla="*/ 0 h 42"/>
                            <a:gd name="T2" fmla="*/ 0 w 25"/>
                            <a:gd name="T3" fmla="*/ 0 h 42"/>
                            <a:gd name="T4" fmla="*/ 0 w 25"/>
                            <a:gd name="T5" fmla="*/ 0 h 42"/>
                            <a:gd name="T6" fmla="*/ 0 w 25"/>
                            <a:gd name="T7" fmla="*/ 0 h 42"/>
                            <a:gd name="T8" fmla="*/ 0 w 25"/>
                            <a:gd name="T9" fmla="*/ 0 h 42"/>
                            <a:gd name="T10" fmla="*/ 0 w 25"/>
                            <a:gd name="T11" fmla="*/ 0 h 42"/>
                            <a:gd name="T12" fmla="*/ 0 w 25"/>
                            <a:gd name="T13" fmla="*/ 0 h 42"/>
                            <a:gd name="T14" fmla="*/ 0 w 25"/>
                            <a:gd name="T15" fmla="*/ 0 h 42"/>
                            <a:gd name="T16" fmla="*/ 0 w 25"/>
                            <a:gd name="T17" fmla="*/ 0 h 42"/>
                            <a:gd name="T18" fmla="*/ 0 w 25"/>
                            <a:gd name="T19" fmla="*/ 0 h 42"/>
                            <a:gd name="T20" fmla="*/ 0 w 25"/>
                            <a:gd name="T21" fmla="*/ 0 h 42"/>
                            <a:gd name="T22" fmla="*/ 0 w 25"/>
                            <a:gd name="T23" fmla="*/ 0 h 42"/>
                            <a:gd name="T24" fmla="*/ 0 w 25"/>
                            <a:gd name="T25" fmla="*/ 0 h 42"/>
                            <a:gd name="T26" fmla="*/ 0 w 25"/>
                            <a:gd name="T27" fmla="*/ 0 h 42"/>
                            <a:gd name="T28" fmla="*/ 0 w 25"/>
                            <a:gd name="T29" fmla="*/ 0 h 42"/>
                            <a:gd name="T30" fmla="*/ 0 w 25"/>
                            <a:gd name="T31" fmla="*/ 0 h 42"/>
                            <a:gd name="T32" fmla="*/ 0 w 25"/>
                            <a:gd name="T33" fmla="*/ 0 h 42"/>
                            <a:gd name="T34" fmla="*/ 0 w 25"/>
                            <a:gd name="T35" fmla="*/ 0 h 42"/>
                            <a:gd name="T36" fmla="*/ 0 w 25"/>
                            <a:gd name="T37" fmla="*/ 0 h 42"/>
                            <a:gd name="T38" fmla="*/ 0 w 25"/>
                            <a:gd name="T39" fmla="*/ 0 h 42"/>
                            <a:gd name="T40" fmla="*/ 0 w 25"/>
                            <a:gd name="T41" fmla="*/ 0 h 42"/>
                            <a:gd name="T42" fmla="*/ 0 w 25"/>
                            <a:gd name="T43" fmla="*/ 0 h 42"/>
                            <a:gd name="T44" fmla="*/ 0 w 25"/>
                            <a:gd name="T45" fmla="*/ 0 h 42"/>
                            <a:gd name="T46" fmla="*/ 0 w 25"/>
                            <a:gd name="T47" fmla="*/ 0 h 42"/>
                            <a:gd name="T48" fmla="*/ 0 w 25"/>
                            <a:gd name="T49" fmla="*/ 0 h 42"/>
                            <a:gd name="T50" fmla="*/ 0 w 25"/>
                            <a:gd name="T51" fmla="*/ 0 h 42"/>
                            <a:gd name="T52" fmla="*/ 0 w 25"/>
                            <a:gd name="T53" fmla="*/ 0 h 42"/>
                            <a:gd name="T54" fmla="*/ 0 w 25"/>
                            <a:gd name="T55" fmla="*/ 0 h 42"/>
                            <a:gd name="T56" fmla="*/ 0 w 25"/>
                            <a:gd name="T57" fmla="*/ 0 h 42"/>
                            <a:gd name="T58" fmla="*/ 0 w 25"/>
                            <a:gd name="T59" fmla="*/ 0 h 42"/>
                            <a:gd name="T60" fmla="*/ 0 w 25"/>
                            <a:gd name="T61" fmla="*/ 0 h 42"/>
                            <a:gd name="T62" fmla="*/ 0 w 25"/>
                            <a:gd name="T63" fmla="*/ 0 h 42"/>
                            <a:gd name="T64" fmla="*/ 0 w 25"/>
                            <a:gd name="T65" fmla="*/ 0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42"/>
                            <a:gd name="T101" fmla="*/ 25 w 25"/>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42">
                              <a:moveTo>
                                <a:pt x="0" y="31"/>
                              </a:moveTo>
                              <a:lnTo>
                                <a:pt x="0" y="33"/>
                              </a:lnTo>
                              <a:lnTo>
                                <a:pt x="0" y="36"/>
                              </a:lnTo>
                              <a:lnTo>
                                <a:pt x="2" y="39"/>
                              </a:lnTo>
                              <a:lnTo>
                                <a:pt x="6" y="42"/>
                              </a:lnTo>
                              <a:lnTo>
                                <a:pt x="9" y="42"/>
                              </a:lnTo>
                              <a:lnTo>
                                <a:pt x="13" y="42"/>
                              </a:lnTo>
                              <a:lnTo>
                                <a:pt x="15" y="42"/>
                              </a:lnTo>
                              <a:lnTo>
                                <a:pt x="19" y="42"/>
                              </a:lnTo>
                              <a:lnTo>
                                <a:pt x="22" y="39"/>
                              </a:lnTo>
                              <a:lnTo>
                                <a:pt x="25" y="36"/>
                              </a:lnTo>
                              <a:lnTo>
                                <a:pt x="25" y="33"/>
                              </a:lnTo>
                              <a:lnTo>
                                <a:pt x="25" y="14"/>
                              </a:lnTo>
                              <a:lnTo>
                                <a:pt x="25" y="8"/>
                              </a:lnTo>
                              <a:lnTo>
                                <a:pt x="25" y="6"/>
                              </a:lnTo>
                              <a:lnTo>
                                <a:pt x="22" y="2"/>
                              </a:lnTo>
                              <a:lnTo>
                                <a:pt x="19" y="0"/>
                              </a:lnTo>
                              <a:lnTo>
                                <a:pt x="15" y="0"/>
                              </a:lnTo>
                              <a:lnTo>
                                <a:pt x="13" y="0"/>
                              </a:lnTo>
                              <a:lnTo>
                                <a:pt x="9" y="0"/>
                              </a:lnTo>
                              <a:lnTo>
                                <a:pt x="6" y="0"/>
                              </a:lnTo>
                              <a:lnTo>
                                <a:pt x="2" y="2"/>
                              </a:lnTo>
                              <a:lnTo>
                                <a:pt x="0" y="6"/>
                              </a:lnTo>
                              <a:lnTo>
                                <a:pt x="0" y="11"/>
                              </a:lnTo>
                              <a:lnTo>
                                <a:pt x="0" y="31"/>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313" name="Line 594"/>
                        <p:cNvSpPr>
                          <a:spLocks noChangeShapeType="1"/>
                        </p:cNvSpPr>
                        <p:nvPr/>
                      </p:nvSpPr>
                      <p:spPr bwMode="auto">
                        <a:xfrm>
                          <a:off x="3635" y="1144"/>
                          <a:ext cx="1" cy="1"/>
                        </a:xfrm>
                        <a:prstGeom prst="line">
                          <a:avLst/>
                        </a:prstGeom>
                        <a:noFill/>
                        <a:ln w="28575">
                          <a:solidFill>
                            <a:schemeClr val="tx1"/>
                          </a:solidFill>
                          <a:round/>
                          <a:headEnd/>
                          <a:tailEnd/>
                        </a:ln>
                      </p:spPr>
                      <p:txBody>
                        <a:bodyPr/>
                        <a:lstStyle/>
                        <a:p>
                          <a:endParaRPr lang="fr-CA"/>
                        </a:p>
                      </p:txBody>
                    </p:sp>
                    <p:sp>
                      <p:nvSpPr>
                        <p:cNvPr id="122314" name="Freeform 595"/>
                        <p:cNvSpPr>
                          <a:spLocks/>
                        </p:cNvSpPr>
                        <p:nvPr/>
                      </p:nvSpPr>
                      <p:spPr bwMode="auto">
                        <a:xfrm>
                          <a:off x="3631" y="1144"/>
                          <a:ext cx="10" cy="4"/>
                        </a:xfrm>
                        <a:custGeom>
                          <a:avLst/>
                          <a:gdLst>
                            <a:gd name="T0" fmla="*/ 0 w 38"/>
                            <a:gd name="T1" fmla="*/ 0 h 19"/>
                            <a:gd name="T2" fmla="*/ 0 w 38"/>
                            <a:gd name="T3" fmla="*/ 0 h 19"/>
                            <a:gd name="T4" fmla="*/ 0 w 38"/>
                            <a:gd name="T5" fmla="*/ 0 h 19"/>
                            <a:gd name="T6" fmla="*/ 0 w 38"/>
                            <a:gd name="T7" fmla="*/ 0 h 19"/>
                            <a:gd name="T8" fmla="*/ 0 w 38"/>
                            <a:gd name="T9" fmla="*/ 0 h 19"/>
                            <a:gd name="T10" fmla="*/ 0 w 38"/>
                            <a:gd name="T11" fmla="*/ 0 h 19"/>
                            <a:gd name="T12" fmla="*/ 0 w 38"/>
                            <a:gd name="T13" fmla="*/ 0 h 19"/>
                            <a:gd name="T14" fmla="*/ 0 w 38"/>
                            <a:gd name="T15" fmla="*/ 0 h 19"/>
                            <a:gd name="T16" fmla="*/ 0 w 38"/>
                            <a:gd name="T17" fmla="*/ 0 h 19"/>
                            <a:gd name="T18" fmla="*/ 0 w 38"/>
                            <a:gd name="T19" fmla="*/ 0 h 19"/>
                            <a:gd name="T20" fmla="*/ 0 w 38"/>
                            <a:gd name="T21" fmla="*/ 0 h 19"/>
                            <a:gd name="T22" fmla="*/ 0 w 38"/>
                            <a:gd name="T23" fmla="*/ 0 h 19"/>
                            <a:gd name="T24" fmla="*/ 0 w 38"/>
                            <a:gd name="T25" fmla="*/ 0 h 19"/>
                            <a:gd name="T26" fmla="*/ 0 w 38"/>
                            <a:gd name="T27" fmla="*/ 0 h 19"/>
                            <a:gd name="T28" fmla="*/ 0 w 38"/>
                            <a:gd name="T29" fmla="*/ 0 h 19"/>
                            <a:gd name="T30" fmla="*/ 0 w 38"/>
                            <a:gd name="T31" fmla="*/ 0 h 19"/>
                            <a:gd name="T32" fmla="*/ 0 w 38"/>
                            <a:gd name="T33" fmla="*/ 0 h 19"/>
                            <a:gd name="T34" fmla="*/ 0 w 38"/>
                            <a:gd name="T35" fmla="*/ 0 h 19"/>
                            <a:gd name="T36" fmla="*/ 0 w 38"/>
                            <a:gd name="T37" fmla="*/ 0 h 19"/>
                            <a:gd name="T38" fmla="*/ 0 w 38"/>
                            <a:gd name="T39" fmla="*/ 0 h 19"/>
                            <a:gd name="T40" fmla="*/ 0 w 38"/>
                            <a:gd name="T41" fmla="*/ 0 h 19"/>
                            <a:gd name="T42" fmla="*/ 0 w 38"/>
                            <a:gd name="T43" fmla="*/ 0 h 19"/>
                            <a:gd name="T44" fmla="*/ 0 w 38"/>
                            <a:gd name="T45" fmla="*/ 0 h 19"/>
                            <a:gd name="T46" fmla="*/ 0 w 38"/>
                            <a:gd name="T47" fmla="*/ 0 h 19"/>
                            <a:gd name="T48" fmla="*/ 0 w 38"/>
                            <a:gd name="T49" fmla="*/ 0 h 19"/>
                            <a:gd name="T50" fmla="*/ 0 w 38"/>
                            <a:gd name="T51" fmla="*/ 0 h 19"/>
                            <a:gd name="T52" fmla="*/ 0 w 38"/>
                            <a:gd name="T53" fmla="*/ 0 h 19"/>
                            <a:gd name="T54" fmla="*/ 0 w 38"/>
                            <a:gd name="T55" fmla="*/ 0 h 19"/>
                            <a:gd name="T56" fmla="*/ 0 w 38"/>
                            <a:gd name="T57" fmla="*/ 0 h 19"/>
                            <a:gd name="T58" fmla="*/ 0 w 38"/>
                            <a:gd name="T59" fmla="*/ 0 h 19"/>
                            <a:gd name="T60" fmla="*/ 0 w 38"/>
                            <a:gd name="T61" fmla="*/ 0 h 19"/>
                            <a:gd name="T62" fmla="*/ 0 w 38"/>
                            <a:gd name="T63" fmla="*/ 0 h 19"/>
                            <a:gd name="T64" fmla="*/ 0 w 38"/>
                            <a:gd name="T65" fmla="*/ 0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19"/>
                            <a:gd name="T101" fmla="*/ 38 w 38"/>
                            <a:gd name="T102" fmla="*/ 19 h 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19">
                              <a:moveTo>
                                <a:pt x="13" y="0"/>
                              </a:moveTo>
                              <a:lnTo>
                                <a:pt x="9" y="0"/>
                              </a:lnTo>
                              <a:lnTo>
                                <a:pt x="6" y="0"/>
                              </a:lnTo>
                              <a:lnTo>
                                <a:pt x="2" y="2"/>
                              </a:lnTo>
                              <a:lnTo>
                                <a:pt x="0" y="6"/>
                              </a:lnTo>
                              <a:lnTo>
                                <a:pt x="0" y="8"/>
                              </a:lnTo>
                              <a:lnTo>
                                <a:pt x="0" y="11"/>
                              </a:lnTo>
                              <a:lnTo>
                                <a:pt x="0" y="14"/>
                              </a:lnTo>
                              <a:lnTo>
                                <a:pt x="2" y="16"/>
                              </a:lnTo>
                              <a:lnTo>
                                <a:pt x="6" y="19"/>
                              </a:lnTo>
                              <a:lnTo>
                                <a:pt x="9" y="19"/>
                              </a:lnTo>
                              <a:lnTo>
                                <a:pt x="22" y="19"/>
                              </a:lnTo>
                              <a:lnTo>
                                <a:pt x="28" y="19"/>
                              </a:lnTo>
                              <a:lnTo>
                                <a:pt x="32" y="19"/>
                              </a:lnTo>
                              <a:lnTo>
                                <a:pt x="34" y="19"/>
                              </a:lnTo>
                              <a:lnTo>
                                <a:pt x="34" y="16"/>
                              </a:lnTo>
                              <a:lnTo>
                                <a:pt x="38" y="16"/>
                              </a:lnTo>
                              <a:lnTo>
                                <a:pt x="38" y="14"/>
                              </a:lnTo>
                              <a:lnTo>
                                <a:pt x="38" y="11"/>
                              </a:lnTo>
                              <a:lnTo>
                                <a:pt x="38" y="8"/>
                              </a:lnTo>
                              <a:lnTo>
                                <a:pt x="38" y="6"/>
                              </a:lnTo>
                              <a:lnTo>
                                <a:pt x="38" y="2"/>
                              </a:lnTo>
                              <a:lnTo>
                                <a:pt x="34" y="2"/>
                              </a:lnTo>
                              <a:lnTo>
                                <a:pt x="34" y="0"/>
                              </a:lnTo>
                              <a:lnTo>
                                <a:pt x="32" y="0"/>
                              </a:lnTo>
                              <a:lnTo>
                                <a:pt x="25"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315" name="Line 596"/>
                        <p:cNvSpPr>
                          <a:spLocks noChangeShapeType="1"/>
                        </p:cNvSpPr>
                        <p:nvPr/>
                      </p:nvSpPr>
                      <p:spPr bwMode="auto">
                        <a:xfrm>
                          <a:off x="3635" y="1147"/>
                          <a:ext cx="1" cy="1"/>
                        </a:xfrm>
                        <a:prstGeom prst="line">
                          <a:avLst/>
                        </a:prstGeom>
                        <a:noFill/>
                        <a:ln w="28575">
                          <a:solidFill>
                            <a:schemeClr val="tx1"/>
                          </a:solidFill>
                          <a:round/>
                          <a:headEnd/>
                          <a:tailEnd/>
                        </a:ln>
                      </p:spPr>
                      <p:txBody>
                        <a:bodyPr/>
                        <a:lstStyle/>
                        <a:p>
                          <a:endParaRPr lang="fr-CA"/>
                        </a:p>
                      </p:txBody>
                    </p:sp>
                    <p:sp>
                      <p:nvSpPr>
                        <p:cNvPr id="122316" name="Freeform 597"/>
                        <p:cNvSpPr>
                          <a:spLocks/>
                        </p:cNvSpPr>
                        <p:nvPr/>
                      </p:nvSpPr>
                      <p:spPr bwMode="auto">
                        <a:xfrm>
                          <a:off x="3635" y="1140"/>
                          <a:ext cx="6" cy="9"/>
                        </a:xfrm>
                        <a:custGeom>
                          <a:avLst/>
                          <a:gdLst>
                            <a:gd name="T0" fmla="*/ 0 w 25"/>
                            <a:gd name="T1" fmla="*/ 0 h 44"/>
                            <a:gd name="T2" fmla="*/ 0 w 25"/>
                            <a:gd name="T3" fmla="*/ 0 h 44"/>
                            <a:gd name="T4" fmla="*/ 0 w 25"/>
                            <a:gd name="T5" fmla="*/ 0 h 44"/>
                            <a:gd name="T6" fmla="*/ 0 w 25"/>
                            <a:gd name="T7" fmla="*/ 0 h 44"/>
                            <a:gd name="T8" fmla="*/ 0 w 25"/>
                            <a:gd name="T9" fmla="*/ 0 h 44"/>
                            <a:gd name="T10" fmla="*/ 0 w 25"/>
                            <a:gd name="T11" fmla="*/ 0 h 44"/>
                            <a:gd name="T12" fmla="*/ 0 w 25"/>
                            <a:gd name="T13" fmla="*/ 0 h 44"/>
                            <a:gd name="T14" fmla="*/ 0 w 25"/>
                            <a:gd name="T15" fmla="*/ 0 h 44"/>
                            <a:gd name="T16" fmla="*/ 0 w 25"/>
                            <a:gd name="T17" fmla="*/ 0 h 44"/>
                            <a:gd name="T18" fmla="*/ 0 w 25"/>
                            <a:gd name="T19" fmla="*/ 0 h 44"/>
                            <a:gd name="T20" fmla="*/ 0 w 25"/>
                            <a:gd name="T21" fmla="*/ 0 h 44"/>
                            <a:gd name="T22" fmla="*/ 0 w 25"/>
                            <a:gd name="T23" fmla="*/ 0 h 44"/>
                            <a:gd name="T24" fmla="*/ 0 w 25"/>
                            <a:gd name="T25" fmla="*/ 0 h 44"/>
                            <a:gd name="T26" fmla="*/ 0 w 25"/>
                            <a:gd name="T27" fmla="*/ 0 h 44"/>
                            <a:gd name="T28" fmla="*/ 0 w 25"/>
                            <a:gd name="T29" fmla="*/ 0 h 44"/>
                            <a:gd name="T30" fmla="*/ 0 w 25"/>
                            <a:gd name="T31" fmla="*/ 0 h 44"/>
                            <a:gd name="T32" fmla="*/ 0 w 25"/>
                            <a:gd name="T33" fmla="*/ 0 h 44"/>
                            <a:gd name="T34" fmla="*/ 0 w 25"/>
                            <a:gd name="T35" fmla="*/ 0 h 44"/>
                            <a:gd name="T36" fmla="*/ 0 w 25"/>
                            <a:gd name="T37" fmla="*/ 0 h 44"/>
                            <a:gd name="T38" fmla="*/ 0 w 25"/>
                            <a:gd name="T39" fmla="*/ 0 h 44"/>
                            <a:gd name="T40" fmla="*/ 0 w 25"/>
                            <a:gd name="T41" fmla="*/ 0 h 44"/>
                            <a:gd name="T42" fmla="*/ 0 w 25"/>
                            <a:gd name="T43" fmla="*/ 0 h 44"/>
                            <a:gd name="T44" fmla="*/ 0 w 25"/>
                            <a:gd name="T45" fmla="*/ 0 h 44"/>
                            <a:gd name="T46" fmla="*/ 0 w 25"/>
                            <a:gd name="T47" fmla="*/ 0 h 44"/>
                            <a:gd name="T48" fmla="*/ 0 w 25"/>
                            <a:gd name="T49" fmla="*/ 0 h 44"/>
                            <a:gd name="T50" fmla="*/ 0 w 25"/>
                            <a:gd name="T51" fmla="*/ 0 h 44"/>
                            <a:gd name="T52" fmla="*/ 0 w 25"/>
                            <a:gd name="T53" fmla="*/ 0 h 44"/>
                            <a:gd name="T54" fmla="*/ 0 w 25"/>
                            <a:gd name="T55" fmla="*/ 0 h 44"/>
                            <a:gd name="T56" fmla="*/ 0 w 25"/>
                            <a:gd name="T57" fmla="*/ 0 h 44"/>
                            <a:gd name="T58" fmla="*/ 0 w 25"/>
                            <a:gd name="T59" fmla="*/ 0 h 44"/>
                            <a:gd name="T60" fmla="*/ 0 w 25"/>
                            <a:gd name="T61" fmla="*/ 0 h 44"/>
                            <a:gd name="T62" fmla="*/ 0 w 25"/>
                            <a:gd name="T63" fmla="*/ 0 h 44"/>
                            <a:gd name="T64" fmla="*/ 0 w 25"/>
                            <a:gd name="T65" fmla="*/ 0 h 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44"/>
                            <a:gd name="T101" fmla="*/ 25 w 25"/>
                            <a:gd name="T102" fmla="*/ 44 h 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44">
                              <a:moveTo>
                                <a:pt x="0" y="33"/>
                              </a:moveTo>
                              <a:lnTo>
                                <a:pt x="2" y="33"/>
                              </a:lnTo>
                              <a:lnTo>
                                <a:pt x="2" y="36"/>
                              </a:lnTo>
                              <a:lnTo>
                                <a:pt x="2" y="38"/>
                              </a:lnTo>
                              <a:lnTo>
                                <a:pt x="6" y="38"/>
                              </a:lnTo>
                              <a:lnTo>
                                <a:pt x="6" y="41"/>
                              </a:lnTo>
                              <a:lnTo>
                                <a:pt x="9" y="41"/>
                              </a:lnTo>
                              <a:lnTo>
                                <a:pt x="12" y="41"/>
                              </a:lnTo>
                              <a:lnTo>
                                <a:pt x="12" y="44"/>
                              </a:lnTo>
                              <a:lnTo>
                                <a:pt x="15" y="41"/>
                              </a:lnTo>
                              <a:lnTo>
                                <a:pt x="19" y="41"/>
                              </a:lnTo>
                              <a:lnTo>
                                <a:pt x="21" y="41"/>
                              </a:lnTo>
                              <a:lnTo>
                                <a:pt x="21" y="38"/>
                              </a:lnTo>
                              <a:lnTo>
                                <a:pt x="25" y="38"/>
                              </a:lnTo>
                              <a:lnTo>
                                <a:pt x="25" y="36"/>
                              </a:lnTo>
                              <a:lnTo>
                                <a:pt x="25" y="33"/>
                              </a:lnTo>
                              <a:lnTo>
                                <a:pt x="25" y="13"/>
                              </a:lnTo>
                              <a:lnTo>
                                <a:pt x="25" y="8"/>
                              </a:lnTo>
                              <a:lnTo>
                                <a:pt x="25" y="5"/>
                              </a:lnTo>
                              <a:lnTo>
                                <a:pt x="25" y="2"/>
                              </a:lnTo>
                              <a:lnTo>
                                <a:pt x="21" y="2"/>
                              </a:lnTo>
                              <a:lnTo>
                                <a:pt x="21" y="0"/>
                              </a:lnTo>
                              <a:lnTo>
                                <a:pt x="19" y="0"/>
                              </a:lnTo>
                              <a:lnTo>
                                <a:pt x="15" y="0"/>
                              </a:lnTo>
                              <a:lnTo>
                                <a:pt x="12" y="0"/>
                              </a:lnTo>
                              <a:lnTo>
                                <a:pt x="9" y="0"/>
                              </a:lnTo>
                              <a:lnTo>
                                <a:pt x="6" y="0"/>
                              </a:lnTo>
                              <a:lnTo>
                                <a:pt x="6" y="2"/>
                              </a:lnTo>
                              <a:lnTo>
                                <a:pt x="2" y="2"/>
                              </a:lnTo>
                              <a:lnTo>
                                <a:pt x="2" y="5"/>
                              </a:lnTo>
                              <a:lnTo>
                                <a:pt x="0" y="13"/>
                              </a:lnTo>
                              <a:lnTo>
                                <a:pt x="0" y="33"/>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317" name="Line 598"/>
                        <p:cNvSpPr>
                          <a:spLocks noChangeShapeType="1"/>
                        </p:cNvSpPr>
                        <p:nvPr/>
                      </p:nvSpPr>
                      <p:spPr bwMode="auto">
                        <a:xfrm>
                          <a:off x="3638" y="1140"/>
                          <a:ext cx="1" cy="1"/>
                        </a:xfrm>
                        <a:prstGeom prst="line">
                          <a:avLst/>
                        </a:prstGeom>
                        <a:noFill/>
                        <a:ln w="28575">
                          <a:solidFill>
                            <a:schemeClr val="tx1"/>
                          </a:solidFill>
                          <a:round/>
                          <a:headEnd/>
                          <a:tailEnd/>
                        </a:ln>
                      </p:spPr>
                      <p:txBody>
                        <a:bodyPr/>
                        <a:lstStyle/>
                        <a:p>
                          <a:endParaRPr lang="fr-CA"/>
                        </a:p>
                      </p:txBody>
                    </p:sp>
                    <p:sp>
                      <p:nvSpPr>
                        <p:cNvPr id="122318" name="Freeform 599"/>
                        <p:cNvSpPr>
                          <a:spLocks/>
                        </p:cNvSpPr>
                        <p:nvPr/>
                      </p:nvSpPr>
                      <p:spPr bwMode="auto">
                        <a:xfrm>
                          <a:off x="3635" y="1140"/>
                          <a:ext cx="17" cy="4"/>
                        </a:xfrm>
                        <a:custGeom>
                          <a:avLst/>
                          <a:gdLst>
                            <a:gd name="T0" fmla="*/ 0 w 70"/>
                            <a:gd name="T1" fmla="*/ 0 h 19"/>
                            <a:gd name="T2" fmla="*/ 0 w 70"/>
                            <a:gd name="T3" fmla="*/ 0 h 19"/>
                            <a:gd name="T4" fmla="*/ 0 w 70"/>
                            <a:gd name="T5" fmla="*/ 0 h 19"/>
                            <a:gd name="T6" fmla="*/ 0 w 70"/>
                            <a:gd name="T7" fmla="*/ 0 h 19"/>
                            <a:gd name="T8" fmla="*/ 0 w 70"/>
                            <a:gd name="T9" fmla="*/ 0 h 19"/>
                            <a:gd name="T10" fmla="*/ 0 w 70"/>
                            <a:gd name="T11" fmla="*/ 0 h 19"/>
                            <a:gd name="T12" fmla="*/ 0 w 70"/>
                            <a:gd name="T13" fmla="*/ 0 h 19"/>
                            <a:gd name="T14" fmla="*/ 0 w 70"/>
                            <a:gd name="T15" fmla="*/ 0 h 19"/>
                            <a:gd name="T16" fmla="*/ 0 w 70"/>
                            <a:gd name="T17" fmla="*/ 0 h 19"/>
                            <a:gd name="T18" fmla="*/ 0 w 70"/>
                            <a:gd name="T19" fmla="*/ 0 h 19"/>
                            <a:gd name="T20" fmla="*/ 0 w 70"/>
                            <a:gd name="T21" fmla="*/ 0 h 19"/>
                            <a:gd name="T22" fmla="*/ 0 w 70"/>
                            <a:gd name="T23" fmla="*/ 0 h 19"/>
                            <a:gd name="T24" fmla="*/ 0 w 70"/>
                            <a:gd name="T25" fmla="*/ 0 h 19"/>
                            <a:gd name="T26" fmla="*/ 0 w 70"/>
                            <a:gd name="T27" fmla="*/ 0 h 19"/>
                            <a:gd name="T28" fmla="*/ 0 w 70"/>
                            <a:gd name="T29" fmla="*/ 0 h 19"/>
                            <a:gd name="T30" fmla="*/ 0 w 70"/>
                            <a:gd name="T31" fmla="*/ 0 h 19"/>
                            <a:gd name="T32" fmla="*/ 0 w 70"/>
                            <a:gd name="T33" fmla="*/ 0 h 19"/>
                            <a:gd name="T34" fmla="*/ 0 w 70"/>
                            <a:gd name="T35" fmla="*/ 0 h 19"/>
                            <a:gd name="T36" fmla="*/ 0 w 70"/>
                            <a:gd name="T37" fmla="*/ 0 h 19"/>
                            <a:gd name="T38" fmla="*/ 0 w 70"/>
                            <a:gd name="T39" fmla="*/ 0 h 19"/>
                            <a:gd name="T40" fmla="*/ 0 w 70"/>
                            <a:gd name="T41" fmla="*/ 0 h 19"/>
                            <a:gd name="T42" fmla="*/ 0 w 70"/>
                            <a:gd name="T43" fmla="*/ 0 h 19"/>
                            <a:gd name="T44" fmla="*/ 0 w 70"/>
                            <a:gd name="T45" fmla="*/ 0 h 19"/>
                            <a:gd name="T46" fmla="*/ 0 w 70"/>
                            <a:gd name="T47" fmla="*/ 0 h 19"/>
                            <a:gd name="T48" fmla="*/ 0 w 70"/>
                            <a:gd name="T49" fmla="*/ 0 h 19"/>
                            <a:gd name="T50" fmla="*/ 0 w 70"/>
                            <a:gd name="T51" fmla="*/ 0 h 19"/>
                            <a:gd name="T52" fmla="*/ 0 w 70"/>
                            <a:gd name="T53" fmla="*/ 0 h 19"/>
                            <a:gd name="T54" fmla="*/ 0 w 70"/>
                            <a:gd name="T55" fmla="*/ 0 h 19"/>
                            <a:gd name="T56" fmla="*/ 0 w 70"/>
                            <a:gd name="T57" fmla="*/ 0 h 19"/>
                            <a:gd name="T58" fmla="*/ 0 w 70"/>
                            <a:gd name="T59" fmla="*/ 0 h 19"/>
                            <a:gd name="T60" fmla="*/ 0 w 70"/>
                            <a:gd name="T61" fmla="*/ 0 h 19"/>
                            <a:gd name="T62" fmla="*/ 0 w 70"/>
                            <a:gd name="T63" fmla="*/ 0 h 19"/>
                            <a:gd name="T64" fmla="*/ 0 w 70"/>
                            <a:gd name="T65" fmla="*/ 0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0"/>
                            <a:gd name="T100" fmla="*/ 0 h 19"/>
                            <a:gd name="T101" fmla="*/ 70 w 70"/>
                            <a:gd name="T102" fmla="*/ 19 h 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0" h="19">
                              <a:moveTo>
                                <a:pt x="12" y="0"/>
                              </a:moveTo>
                              <a:lnTo>
                                <a:pt x="12" y="0"/>
                              </a:lnTo>
                              <a:lnTo>
                                <a:pt x="9" y="0"/>
                              </a:lnTo>
                              <a:lnTo>
                                <a:pt x="6" y="0"/>
                              </a:lnTo>
                              <a:lnTo>
                                <a:pt x="6" y="2"/>
                              </a:lnTo>
                              <a:lnTo>
                                <a:pt x="2" y="2"/>
                              </a:lnTo>
                              <a:lnTo>
                                <a:pt x="2" y="5"/>
                              </a:lnTo>
                              <a:lnTo>
                                <a:pt x="2" y="8"/>
                              </a:lnTo>
                              <a:lnTo>
                                <a:pt x="0" y="11"/>
                              </a:lnTo>
                              <a:lnTo>
                                <a:pt x="2" y="11"/>
                              </a:lnTo>
                              <a:lnTo>
                                <a:pt x="2" y="13"/>
                              </a:lnTo>
                              <a:lnTo>
                                <a:pt x="2" y="17"/>
                              </a:lnTo>
                              <a:lnTo>
                                <a:pt x="6" y="17"/>
                              </a:lnTo>
                              <a:lnTo>
                                <a:pt x="6" y="19"/>
                              </a:lnTo>
                              <a:lnTo>
                                <a:pt x="9" y="19"/>
                              </a:lnTo>
                              <a:lnTo>
                                <a:pt x="12" y="19"/>
                              </a:lnTo>
                              <a:lnTo>
                                <a:pt x="54" y="19"/>
                              </a:lnTo>
                              <a:lnTo>
                                <a:pt x="60" y="19"/>
                              </a:lnTo>
                              <a:lnTo>
                                <a:pt x="64" y="19"/>
                              </a:lnTo>
                              <a:lnTo>
                                <a:pt x="67" y="17"/>
                              </a:lnTo>
                              <a:lnTo>
                                <a:pt x="70" y="13"/>
                              </a:lnTo>
                              <a:lnTo>
                                <a:pt x="70" y="11"/>
                              </a:lnTo>
                              <a:lnTo>
                                <a:pt x="70" y="8"/>
                              </a:lnTo>
                              <a:lnTo>
                                <a:pt x="70" y="5"/>
                              </a:lnTo>
                              <a:lnTo>
                                <a:pt x="67" y="2"/>
                              </a:lnTo>
                              <a:lnTo>
                                <a:pt x="64" y="0"/>
                              </a:lnTo>
                              <a:lnTo>
                                <a:pt x="54"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319" name="Line 600"/>
                        <p:cNvSpPr>
                          <a:spLocks noChangeShapeType="1"/>
                        </p:cNvSpPr>
                        <p:nvPr/>
                      </p:nvSpPr>
                      <p:spPr bwMode="auto">
                        <a:xfrm>
                          <a:off x="3646" y="1142"/>
                          <a:ext cx="1" cy="1"/>
                        </a:xfrm>
                        <a:prstGeom prst="line">
                          <a:avLst/>
                        </a:prstGeom>
                        <a:noFill/>
                        <a:ln w="28575">
                          <a:solidFill>
                            <a:schemeClr val="tx1"/>
                          </a:solidFill>
                          <a:round/>
                          <a:headEnd/>
                          <a:tailEnd/>
                        </a:ln>
                      </p:spPr>
                      <p:txBody>
                        <a:bodyPr/>
                        <a:lstStyle/>
                        <a:p>
                          <a:endParaRPr lang="fr-CA"/>
                        </a:p>
                      </p:txBody>
                    </p:sp>
                    <p:sp>
                      <p:nvSpPr>
                        <p:cNvPr id="122320" name="Freeform 601"/>
                        <p:cNvSpPr>
                          <a:spLocks/>
                        </p:cNvSpPr>
                        <p:nvPr/>
                      </p:nvSpPr>
                      <p:spPr bwMode="auto">
                        <a:xfrm>
                          <a:off x="3646" y="1131"/>
                          <a:ext cx="6" cy="13"/>
                        </a:xfrm>
                        <a:custGeom>
                          <a:avLst/>
                          <a:gdLst>
                            <a:gd name="T0" fmla="*/ 0 w 25"/>
                            <a:gd name="T1" fmla="*/ 0 h 67"/>
                            <a:gd name="T2" fmla="*/ 0 w 25"/>
                            <a:gd name="T3" fmla="*/ 0 h 67"/>
                            <a:gd name="T4" fmla="*/ 0 w 25"/>
                            <a:gd name="T5" fmla="*/ 0 h 67"/>
                            <a:gd name="T6" fmla="*/ 0 w 25"/>
                            <a:gd name="T7" fmla="*/ 0 h 67"/>
                            <a:gd name="T8" fmla="*/ 0 w 25"/>
                            <a:gd name="T9" fmla="*/ 0 h 67"/>
                            <a:gd name="T10" fmla="*/ 0 w 25"/>
                            <a:gd name="T11" fmla="*/ 0 h 67"/>
                            <a:gd name="T12" fmla="*/ 0 w 25"/>
                            <a:gd name="T13" fmla="*/ 0 h 67"/>
                            <a:gd name="T14" fmla="*/ 0 w 25"/>
                            <a:gd name="T15" fmla="*/ 0 h 67"/>
                            <a:gd name="T16" fmla="*/ 0 w 25"/>
                            <a:gd name="T17" fmla="*/ 0 h 67"/>
                            <a:gd name="T18" fmla="*/ 0 w 25"/>
                            <a:gd name="T19" fmla="*/ 0 h 67"/>
                            <a:gd name="T20" fmla="*/ 0 w 25"/>
                            <a:gd name="T21" fmla="*/ 0 h 67"/>
                            <a:gd name="T22" fmla="*/ 0 w 25"/>
                            <a:gd name="T23" fmla="*/ 0 h 67"/>
                            <a:gd name="T24" fmla="*/ 0 w 25"/>
                            <a:gd name="T25" fmla="*/ 0 h 67"/>
                            <a:gd name="T26" fmla="*/ 0 w 25"/>
                            <a:gd name="T27" fmla="*/ 0 h 67"/>
                            <a:gd name="T28" fmla="*/ 0 w 25"/>
                            <a:gd name="T29" fmla="*/ 0 h 67"/>
                            <a:gd name="T30" fmla="*/ 0 w 25"/>
                            <a:gd name="T31" fmla="*/ 0 h 67"/>
                            <a:gd name="T32" fmla="*/ 0 w 25"/>
                            <a:gd name="T33" fmla="*/ 0 h 67"/>
                            <a:gd name="T34" fmla="*/ 0 w 25"/>
                            <a:gd name="T35" fmla="*/ 0 h 67"/>
                            <a:gd name="T36" fmla="*/ 0 w 25"/>
                            <a:gd name="T37" fmla="*/ 0 h 67"/>
                            <a:gd name="T38" fmla="*/ 0 w 25"/>
                            <a:gd name="T39" fmla="*/ 0 h 67"/>
                            <a:gd name="T40" fmla="*/ 0 w 25"/>
                            <a:gd name="T41" fmla="*/ 0 h 67"/>
                            <a:gd name="T42" fmla="*/ 0 w 25"/>
                            <a:gd name="T43" fmla="*/ 0 h 67"/>
                            <a:gd name="T44" fmla="*/ 0 w 25"/>
                            <a:gd name="T45" fmla="*/ 0 h 67"/>
                            <a:gd name="T46" fmla="*/ 0 w 25"/>
                            <a:gd name="T47" fmla="*/ 0 h 67"/>
                            <a:gd name="T48" fmla="*/ 0 w 25"/>
                            <a:gd name="T49" fmla="*/ 0 h 67"/>
                            <a:gd name="T50" fmla="*/ 0 w 25"/>
                            <a:gd name="T51" fmla="*/ 0 h 67"/>
                            <a:gd name="T52" fmla="*/ 0 w 25"/>
                            <a:gd name="T53" fmla="*/ 0 h 67"/>
                            <a:gd name="T54" fmla="*/ 0 w 25"/>
                            <a:gd name="T55" fmla="*/ 0 h 67"/>
                            <a:gd name="T56" fmla="*/ 0 w 25"/>
                            <a:gd name="T57" fmla="*/ 0 h 67"/>
                            <a:gd name="T58" fmla="*/ 0 w 25"/>
                            <a:gd name="T59" fmla="*/ 0 h 67"/>
                            <a:gd name="T60" fmla="*/ 0 w 25"/>
                            <a:gd name="T61" fmla="*/ 0 h 67"/>
                            <a:gd name="T62" fmla="*/ 0 w 25"/>
                            <a:gd name="T63" fmla="*/ 0 h 67"/>
                            <a:gd name="T64" fmla="*/ 0 w 25"/>
                            <a:gd name="T65" fmla="*/ 0 h 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67"/>
                            <a:gd name="T101" fmla="*/ 25 w 25"/>
                            <a:gd name="T102" fmla="*/ 67 h 6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67">
                              <a:moveTo>
                                <a:pt x="0" y="56"/>
                              </a:moveTo>
                              <a:lnTo>
                                <a:pt x="0" y="56"/>
                              </a:lnTo>
                              <a:lnTo>
                                <a:pt x="0" y="58"/>
                              </a:lnTo>
                              <a:lnTo>
                                <a:pt x="2" y="62"/>
                              </a:lnTo>
                              <a:lnTo>
                                <a:pt x="6" y="64"/>
                              </a:lnTo>
                              <a:lnTo>
                                <a:pt x="9" y="64"/>
                              </a:lnTo>
                              <a:lnTo>
                                <a:pt x="13" y="67"/>
                              </a:lnTo>
                              <a:lnTo>
                                <a:pt x="15" y="64"/>
                              </a:lnTo>
                              <a:lnTo>
                                <a:pt x="19" y="64"/>
                              </a:lnTo>
                              <a:lnTo>
                                <a:pt x="22" y="62"/>
                              </a:lnTo>
                              <a:lnTo>
                                <a:pt x="25" y="58"/>
                              </a:lnTo>
                              <a:lnTo>
                                <a:pt x="25" y="56"/>
                              </a:lnTo>
                              <a:lnTo>
                                <a:pt x="25" y="13"/>
                              </a:lnTo>
                              <a:lnTo>
                                <a:pt x="25" y="7"/>
                              </a:lnTo>
                              <a:lnTo>
                                <a:pt x="25" y="5"/>
                              </a:lnTo>
                              <a:lnTo>
                                <a:pt x="22" y="3"/>
                              </a:lnTo>
                              <a:lnTo>
                                <a:pt x="19" y="0"/>
                              </a:lnTo>
                              <a:lnTo>
                                <a:pt x="15" y="0"/>
                              </a:lnTo>
                              <a:lnTo>
                                <a:pt x="13" y="0"/>
                              </a:lnTo>
                              <a:lnTo>
                                <a:pt x="9" y="0"/>
                              </a:lnTo>
                              <a:lnTo>
                                <a:pt x="6" y="0"/>
                              </a:lnTo>
                              <a:lnTo>
                                <a:pt x="2" y="3"/>
                              </a:lnTo>
                              <a:lnTo>
                                <a:pt x="0" y="5"/>
                              </a:lnTo>
                              <a:lnTo>
                                <a:pt x="0" y="13"/>
                              </a:lnTo>
                              <a:lnTo>
                                <a:pt x="0" y="56"/>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321" name="Line 602"/>
                        <p:cNvSpPr>
                          <a:spLocks noChangeShapeType="1"/>
                        </p:cNvSpPr>
                        <p:nvPr/>
                      </p:nvSpPr>
                      <p:spPr bwMode="auto">
                        <a:xfrm>
                          <a:off x="3649" y="1131"/>
                          <a:ext cx="1" cy="1"/>
                        </a:xfrm>
                        <a:prstGeom prst="line">
                          <a:avLst/>
                        </a:prstGeom>
                        <a:noFill/>
                        <a:ln w="28575">
                          <a:solidFill>
                            <a:schemeClr val="tx1"/>
                          </a:solidFill>
                          <a:round/>
                          <a:headEnd/>
                          <a:tailEnd/>
                        </a:ln>
                      </p:spPr>
                      <p:txBody>
                        <a:bodyPr/>
                        <a:lstStyle/>
                        <a:p>
                          <a:endParaRPr lang="fr-CA"/>
                        </a:p>
                      </p:txBody>
                    </p:sp>
                    <p:sp>
                      <p:nvSpPr>
                        <p:cNvPr id="122322" name="Freeform 603"/>
                        <p:cNvSpPr>
                          <a:spLocks/>
                        </p:cNvSpPr>
                        <p:nvPr/>
                      </p:nvSpPr>
                      <p:spPr bwMode="auto">
                        <a:xfrm>
                          <a:off x="3646" y="1131"/>
                          <a:ext cx="10" cy="4"/>
                        </a:xfrm>
                        <a:custGeom>
                          <a:avLst/>
                          <a:gdLst>
                            <a:gd name="T0" fmla="*/ 0 w 41"/>
                            <a:gd name="T1" fmla="*/ 0 h 22"/>
                            <a:gd name="T2" fmla="*/ 0 w 41"/>
                            <a:gd name="T3" fmla="*/ 0 h 22"/>
                            <a:gd name="T4" fmla="*/ 0 w 41"/>
                            <a:gd name="T5" fmla="*/ 0 h 22"/>
                            <a:gd name="T6" fmla="*/ 0 w 41"/>
                            <a:gd name="T7" fmla="*/ 0 h 22"/>
                            <a:gd name="T8" fmla="*/ 0 w 41"/>
                            <a:gd name="T9" fmla="*/ 0 h 22"/>
                            <a:gd name="T10" fmla="*/ 0 w 41"/>
                            <a:gd name="T11" fmla="*/ 0 h 22"/>
                            <a:gd name="T12" fmla="*/ 0 w 41"/>
                            <a:gd name="T13" fmla="*/ 0 h 22"/>
                            <a:gd name="T14" fmla="*/ 0 w 41"/>
                            <a:gd name="T15" fmla="*/ 0 h 22"/>
                            <a:gd name="T16" fmla="*/ 0 w 41"/>
                            <a:gd name="T17" fmla="*/ 0 h 22"/>
                            <a:gd name="T18" fmla="*/ 0 w 41"/>
                            <a:gd name="T19" fmla="*/ 0 h 22"/>
                            <a:gd name="T20" fmla="*/ 0 w 41"/>
                            <a:gd name="T21" fmla="*/ 0 h 22"/>
                            <a:gd name="T22" fmla="*/ 0 w 41"/>
                            <a:gd name="T23" fmla="*/ 0 h 22"/>
                            <a:gd name="T24" fmla="*/ 0 w 41"/>
                            <a:gd name="T25" fmla="*/ 0 h 22"/>
                            <a:gd name="T26" fmla="*/ 0 w 41"/>
                            <a:gd name="T27" fmla="*/ 0 h 22"/>
                            <a:gd name="T28" fmla="*/ 0 w 41"/>
                            <a:gd name="T29" fmla="*/ 0 h 22"/>
                            <a:gd name="T30" fmla="*/ 0 w 41"/>
                            <a:gd name="T31" fmla="*/ 0 h 22"/>
                            <a:gd name="T32" fmla="*/ 0 w 41"/>
                            <a:gd name="T33" fmla="*/ 0 h 22"/>
                            <a:gd name="T34" fmla="*/ 0 w 41"/>
                            <a:gd name="T35" fmla="*/ 0 h 22"/>
                            <a:gd name="T36" fmla="*/ 0 w 41"/>
                            <a:gd name="T37" fmla="*/ 0 h 22"/>
                            <a:gd name="T38" fmla="*/ 0 w 41"/>
                            <a:gd name="T39" fmla="*/ 0 h 22"/>
                            <a:gd name="T40" fmla="*/ 0 w 41"/>
                            <a:gd name="T41" fmla="*/ 0 h 22"/>
                            <a:gd name="T42" fmla="*/ 0 w 41"/>
                            <a:gd name="T43" fmla="*/ 0 h 22"/>
                            <a:gd name="T44" fmla="*/ 0 w 41"/>
                            <a:gd name="T45" fmla="*/ 0 h 22"/>
                            <a:gd name="T46" fmla="*/ 0 w 41"/>
                            <a:gd name="T47" fmla="*/ 0 h 22"/>
                            <a:gd name="T48" fmla="*/ 0 w 41"/>
                            <a:gd name="T49" fmla="*/ 0 h 22"/>
                            <a:gd name="T50" fmla="*/ 0 w 41"/>
                            <a:gd name="T51" fmla="*/ 0 h 22"/>
                            <a:gd name="T52" fmla="*/ 0 w 41"/>
                            <a:gd name="T53" fmla="*/ 0 h 22"/>
                            <a:gd name="T54" fmla="*/ 0 w 41"/>
                            <a:gd name="T55" fmla="*/ 0 h 22"/>
                            <a:gd name="T56" fmla="*/ 0 w 41"/>
                            <a:gd name="T57" fmla="*/ 0 h 22"/>
                            <a:gd name="T58" fmla="*/ 0 w 41"/>
                            <a:gd name="T59" fmla="*/ 0 h 22"/>
                            <a:gd name="T60" fmla="*/ 0 w 41"/>
                            <a:gd name="T61" fmla="*/ 0 h 22"/>
                            <a:gd name="T62" fmla="*/ 0 w 41"/>
                            <a:gd name="T63" fmla="*/ 0 h 22"/>
                            <a:gd name="T64" fmla="*/ 0 w 41"/>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22"/>
                            <a:gd name="T101" fmla="*/ 41 w 41"/>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22">
                              <a:moveTo>
                                <a:pt x="13" y="0"/>
                              </a:moveTo>
                              <a:lnTo>
                                <a:pt x="9" y="0"/>
                              </a:lnTo>
                              <a:lnTo>
                                <a:pt x="6" y="0"/>
                              </a:lnTo>
                              <a:lnTo>
                                <a:pt x="2" y="3"/>
                              </a:lnTo>
                              <a:lnTo>
                                <a:pt x="0" y="5"/>
                              </a:lnTo>
                              <a:lnTo>
                                <a:pt x="0" y="7"/>
                              </a:lnTo>
                              <a:lnTo>
                                <a:pt x="0" y="11"/>
                              </a:lnTo>
                              <a:lnTo>
                                <a:pt x="0" y="13"/>
                              </a:lnTo>
                              <a:lnTo>
                                <a:pt x="2" y="16"/>
                              </a:lnTo>
                              <a:lnTo>
                                <a:pt x="6" y="19"/>
                              </a:lnTo>
                              <a:lnTo>
                                <a:pt x="9" y="22"/>
                              </a:lnTo>
                              <a:lnTo>
                                <a:pt x="22" y="22"/>
                              </a:lnTo>
                              <a:lnTo>
                                <a:pt x="28" y="22"/>
                              </a:lnTo>
                              <a:lnTo>
                                <a:pt x="31" y="19"/>
                              </a:lnTo>
                              <a:lnTo>
                                <a:pt x="35" y="19"/>
                              </a:lnTo>
                              <a:lnTo>
                                <a:pt x="35" y="16"/>
                              </a:lnTo>
                              <a:lnTo>
                                <a:pt x="37" y="16"/>
                              </a:lnTo>
                              <a:lnTo>
                                <a:pt x="37" y="13"/>
                              </a:lnTo>
                              <a:lnTo>
                                <a:pt x="37" y="11"/>
                              </a:lnTo>
                              <a:lnTo>
                                <a:pt x="41" y="11"/>
                              </a:lnTo>
                              <a:lnTo>
                                <a:pt x="37" y="7"/>
                              </a:lnTo>
                              <a:lnTo>
                                <a:pt x="37" y="5"/>
                              </a:lnTo>
                              <a:lnTo>
                                <a:pt x="37" y="3"/>
                              </a:lnTo>
                              <a:lnTo>
                                <a:pt x="35" y="3"/>
                              </a:lnTo>
                              <a:lnTo>
                                <a:pt x="35" y="0"/>
                              </a:lnTo>
                              <a:lnTo>
                                <a:pt x="31" y="0"/>
                              </a:lnTo>
                              <a:lnTo>
                                <a:pt x="25"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323" name="Line 604"/>
                        <p:cNvSpPr>
                          <a:spLocks noChangeShapeType="1"/>
                        </p:cNvSpPr>
                        <p:nvPr/>
                      </p:nvSpPr>
                      <p:spPr bwMode="auto">
                        <a:xfrm>
                          <a:off x="3650" y="1133"/>
                          <a:ext cx="1" cy="1"/>
                        </a:xfrm>
                        <a:prstGeom prst="line">
                          <a:avLst/>
                        </a:prstGeom>
                        <a:noFill/>
                        <a:ln w="28575">
                          <a:solidFill>
                            <a:schemeClr val="tx1"/>
                          </a:solidFill>
                          <a:round/>
                          <a:headEnd/>
                          <a:tailEnd/>
                        </a:ln>
                      </p:spPr>
                      <p:txBody>
                        <a:bodyPr/>
                        <a:lstStyle/>
                        <a:p>
                          <a:endParaRPr lang="fr-CA"/>
                        </a:p>
                      </p:txBody>
                    </p:sp>
                    <p:sp>
                      <p:nvSpPr>
                        <p:cNvPr id="122324" name="Freeform 605"/>
                        <p:cNvSpPr>
                          <a:spLocks/>
                        </p:cNvSpPr>
                        <p:nvPr/>
                      </p:nvSpPr>
                      <p:spPr bwMode="auto">
                        <a:xfrm>
                          <a:off x="3650" y="1126"/>
                          <a:ext cx="5" cy="9"/>
                        </a:xfrm>
                        <a:custGeom>
                          <a:avLst/>
                          <a:gdLst>
                            <a:gd name="T0" fmla="*/ 0 w 22"/>
                            <a:gd name="T1" fmla="*/ 0 h 45"/>
                            <a:gd name="T2" fmla="*/ 0 w 22"/>
                            <a:gd name="T3" fmla="*/ 0 h 45"/>
                            <a:gd name="T4" fmla="*/ 0 w 22"/>
                            <a:gd name="T5" fmla="*/ 0 h 45"/>
                            <a:gd name="T6" fmla="*/ 0 w 22"/>
                            <a:gd name="T7" fmla="*/ 0 h 45"/>
                            <a:gd name="T8" fmla="*/ 0 w 22"/>
                            <a:gd name="T9" fmla="*/ 0 h 45"/>
                            <a:gd name="T10" fmla="*/ 0 w 22"/>
                            <a:gd name="T11" fmla="*/ 0 h 45"/>
                            <a:gd name="T12" fmla="*/ 0 w 22"/>
                            <a:gd name="T13" fmla="*/ 0 h 45"/>
                            <a:gd name="T14" fmla="*/ 0 w 22"/>
                            <a:gd name="T15" fmla="*/ 0 h 45"/>
                            <a:gd name="T16" fmla="*/ 0 w 22"/>
                            <a:gd name="T17" fmla="*/ 0 h 45"/>
                            <a:gd name="T18" fmla="*/ 0 w 22"/>
                            <a:gd name="T19" fmla="*/ 0 h 45"/>
                            <a:gd name="T20" fmla="*/ 0 w 22"/>
                            <a:gd name="T21" fmla="*/ 0 h 45"/>
                            <a:gd name="T22" fmla="*/ 0 w 22"/>
                            <a:gd name="T23" fmla="*/ 0 h 45"/>
                            <a:gd name="T24" fmla="*/ 0 w 22"/>
                            <a:gd name="T25" fmla="*/ 0 h 45"/>
                            <a:gd name="T26" fmla="*/ 0 w 22"/>
                            <a:gd name="T27" fmla="*/ 0 h 45"/>
                            <a:gd name="T28" fmla="*/ 0 w 22"/>
                            <a:gd name="T29" fmla="*/ 0 h 45"/>
                            <a:gd name="T30" fmla="*/ 0 w 22"/>
                            <a:gd name="T31" fmla="*/ 0 h 45"/>
                            <a:gd name="T32" fmla="*/ 0 w 22"/>
                            <a:gd name="T33" fmla="*/ 0 h 45"/>
                            <a:gd name="T34" fmla="*/ 0 w 22"/>
                            <a:gd name="T35" fmla="*/ 0 h 45"/>
                            <a:gd name="T36" fmla="*/ 0 w 22"/>
                            <a:gd name="T37" fmla="*/ 0 h 45"/>
                            <a:gd name="T38" fmla="*/ 0 w 22"/>
                            <a:gd name="T39" fmla="*/ 0 h 45"/>
                            <a:gd name="T40" fmla="*/ 0 w 22"/>
                            <a:gd name="T41" fmla="*/ 0 h 45"/>
                            <a:gd name="T42" fmla="*/ 0 w 22"/>
                            <a:gd name="T43" fmla="*/ 0 h 45"/>
                            <a:gd name="T44" fmla="*/ 0 w 22"/>
                            <a:gd name="T45" fmla="*/ 0 h 45"/>
                            <a:gd name="T46" fmla="*/ 0 w 22"/>
                            <a:gd name="T47" fmla="*/ 0 h 45"/>
                            <a:gd name="T48" fmla="*/ 0 w 22"/>
                            <a:gd name="T49" fmla="*/ 0 h 45"/>
                            <a:gd name="T50" fmla="*/ 0 w 22"/>
                            <a:gd name="T51" fmla="*/ 0 h 45"/>
                            <a:gd name="T52" fmla="*/ 0 w 22"/>
                            <a:gd name="T53" fmla="*/ 0 h 45"/>
                            <a:gd name="T54" fmla="*/ 0 w 22"/>
                            <a:gd name="T55" fmla="*/ 0 h 45"/>
                            <a:gd name="T56" fmla="*/ 0 w 22"/>
                            <a:gd name="T57" fmla="*/ 0 h 45"/>
                            <a:gd name="T58" fmla="*/ 0 w 22"/>
                            <a:gd name="T59" fmla="*/ 0 h 45"/>
                            <a:gd name="T60" fmla="*/ 0 w 22"/>
                            <a:gd name="T61" fmla="*/ 0 h 45"/>
                            <a:gd name="T62" fmla="*/ 0 w 22"/>
                            <a:gd name="T63" fmla="*/ 0 h 45"/>
                            <a:gd name="T64" fmla="*/ 0 w 22"/>
                            <a:gd name="T65" fmla="*/ 0 h 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
                            <a:gd name="T100" fmla="*/ 0 h 45"/>
                            <a:gd name="T101" fmla="*/ 22 w 22"/>
                            <a:gd name="T102" fmla="*/ 45 h 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 h="45">
                              <a:moveTo>
                                <a:pt x="0" y="34"/>
                              </a:moveTo>
                              <a:lnTo>
                                <a:pt x="0" y="34"/>
                              </a:lnTo>
                              <a:lnTo>
                                <a:pt x="0" y="36"/>
                              </a:lnTo>
                              <a:lnTo>
                                <a:pt x="0" y="39"/>
                              </a:lnTo>
                              <a:lnTo>
                                <a:pt x="4" y="39"/>
                              </a:lnTo>
                              <a:lnTo>
                                <a:pt x="4" y="42"/>
                              </a:lnTo>
                              <a:lnTo>
                                <a:pt x="7" y="42"/>
                              </a:lnTo>
                              <a:lnTo>
                                <a:pt x="10" y="45"/>
                              </a:lnTo>
                              <a:lnTo>
                                <a:pt x="13" y="45"/>
                              </a:lnTo>
                              <a:lnTo>
                                <a:pt x="16" y="42"/>
                              </a:lnTo>
                              <a:lnTo>
                                <a:pt x="20" y="42"/>
                              </a:lnTo>
                              <a:lnTo>
                                <a:pt x="20" y="39"/>
                              </a:lnTo>
                              <a:lnTo>
                                <a:pt x="22" y="39"/>
                              </a:lnTo>
                              <a:lnTo>
                                <a:pt x="22" y="36"/>
                              </a:lnTo>
                              <a:lnTo>
                                <a:pt x="22" y="34"/>
                              </a:lnTo>
                              <a:lnTo>
                                <a:pt x="22" y="11"/>
                              </a:lnTo>
                              <a:lnTo>
                                <a:pt x="22" y="9"/>
                              </a:lnTo>
                              <a:lnTo>
                                <a:pt x="22" y="6"/>
                              </a:lnTo>
                              <a:lnTo>
                                <a:pt x="22" y="3"/>
                              </a:lnTo>
                              <a:lnTo>
                                <a:pt x="20" y="3"/>
                              </a:lnTo>
                              <a:lnTo>
                                <a:pt x="20" y="0"/>
                              </a:lnTo>
                              <a:lnTo>
                                <a:pt x="16" y="0"/>
                              </a:lnTo>
                              <a:lnTo>
                                <a:pt x="13" y="0"/>
                              </a:lnTo>
                              <a:lnTo>
                                <a:pt x="10" y="0"/>
                              </a:lnTo>
                              <a:lnTo>
                                <a:pt x="7" y="0"/>
                              </a:lnTo>
                              <a:lnTo>
                                <a:pt x="4" y="0"/>
                              </a:lnTo>
                              <a:lnTo>
                                <a:pt x="4" y="3"/>
                              </a:lnTo>
                              <a:lnTo>
                                <a:pt x="0" y="3"/>
                              </a:lnTo>
                              <a:lnTo>
                                <a:pt x="0" y="6"/>
                              </a:lnTo>
                              <a:lnTo>
                                <a:pt x="0" y="11"/>
                              </a:lnTo>
                              <a:lnTo>
                                <a:pt x="0" y="34"/>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325" name="Line 606"/>
                        <p:cNvSpPr>
                          <a:spLocks noChangeShapeType="1"/>
                        </p:cNvSpPr>
                        <p:nvPr/>
                      </p:nvSpPr>
                      <p:spPr bwMode="auto">
                        <a:xfrm>
                          <a:off x="3653" y="1126"/>
                          <a:ext cx="1" cy="1"/>
                        </a:xfrm>
                        <a:prstGeom prst="line">
                          <a:avLst/>
                        </a:prstGeom>
                        <a:noFill/>
                        <a:ln w="28575">
                          <a:solidFill>
                            <a:schemeClr val="tx1"/>
                          </a:solidFill>
                          <a:round/>
                          <a:headEnd/>
                          <a:tailEnd/>
                        </a:ln>
                      </p:spPr>
                      <p:txBody>
                        <a:bodyPr/>
                        <a:lstStyle/>
                        <a:p>
                          <a:endParaRPr lang="fr-CA"/>
                        </a:p>
                      </p:txBody>
                    </p:sp>
                    <p:sp>
                      <p:nvSpPr>
                        <p:cNvPr id="122326" name="Freeform 607"/>
                        <p:cNvSpPr>
                          <a:spLocks/>
                        </p:cNvSpPr>
                        <p:nvPr/>
                      </p:nvSpPr>
                      <p:spPr bwMode="auto">
                        <a:xfrm>
                          <a:off x="3650" y="1126"/>
                          <a:ext cx="13" cy="5"/>
                        </a:xfrm>
                        <a:custGeom>
                          <a:avLst/>
                          <a:gdLst>
                            <a:gd name="T0" fmla="*/ 0 w 54"/>
                            <a:gd name="T1" fmla="*/ 0 h 23"/>
                            <a:gd name="T2" fmla="*/ 0 w 54"/>
                            <a:gd name="T3" fmla="*/ 0 h 23"/>
                            <a:gd name="T4" fmla="*/ 0 w 54"/>
                            <a:gd name="T5" fmla="*/ 0 h 23"/>
                            <a:gd name="T6" fmla="*/ 0 w 54"/>
                            <a:gd name="T7" fmla="*/ 0 h 23"/>
                            <a:gd name="T8" fmla="*/ 0 w 54"/>
                            <a:gd name="T9" fmla="*/ 0 h 23"/>
                            <a:gd name="T10" fmla="*/ 0 w 54"/>
                            <a:gd name="T11" fmla="*/ 0 h 23"/>
                            <a:gd name="T12" fmla="*/ 0 w 54"/>
                            <a:gd name="T13" fmla="*/ 0 h 23"/>
                            <a:gd name="T14" fmla="*/ 0 w 54"/>
                            <a:gd name="T15" fmla="*/ 0 h 23"/>
                            <a:gd name="T16" fmla="*/ 0 w 54"/>
                            <a:gd name="T17" fmla="*/ 0 h 23"/>
                            <a:gd name="T18" fmla="*/ 0 w 54"/>
                            <a:gd name="T19" fmla="*/ 0 h 23"/>
                            <a:gd name="T20" fmla="*/ 0 w 54"/>
                            <a:gd name="T21" fmla="*/ 0 h 23"/>
                            <a:gd name="T22" fmla="*/ 0 w 54"/>
                            <a:gd name="T23" fmla="*/ 0 h 23"/>
                            <a:gd name="T24" fmla="*/ 0 w 54"/>
                            <a:gd name="T25" fmla="*/ 0 h 23"/>
                            <a:gd name="T26" fmla="*/ 0 w 54"/>
                            <a:gd name="T27" fmla="*/ 0 h 23"/>
                            <a:gd name="T28" fmla="*/ 0 w 54"/>
                            <a:gd name="T29" fmla="*/ 0 h 23"/>
                            <a:gd name="T30" fmla="*/ 0 w 54"/>
                            <a:gd name="T31" fmla="*/ 0 h 23"/>
                            <a:gd name="T32" fmla="*/ 0 w 54"/>
                            <a:gd name="T33" fmla="*/ 0 h 23"/>
                            <a:gd name="T34" fmla="*/ 0 w 54"/>
                            <a:gd name="T35" fmla="*/ 0 h 23"/>
                            <a:gd name="T36" fmla="*/ 0 w 54"/>
                            <a:gd name="T37" fmla="*/ 0 h 23"/>
                            <a:gd name="T38" fmla="*/ 0 w 54"/>
                            <a:gd name="T39" fmla="*/ 0 h 23"/>
                            <a:gd name="T40" fmla="*/ 0 w 54"/>
                            <a:gd name="T41" fmla="*/ 0 h 23"/>
                            <a:gd name="T42" fmla="*/ 0 w 54"/>
                            <a:gd name="T43" fmla="*/ 0 h 23"/>
                            <a:gd name="T44" fmla="*/ 0 w 54"/>
                            <a:gd name="T45" fmla="*/ 0 h 23"/>
                            <a:gd name="T46" fmla="*/ 0 w 54"/>
                            <a:gd name="T47" fmla="*/ 0 h 23"/>
                            <a:gd name="T48" fmla="*/ 0 w 54"/>
                            <a:gd name="T49" fmla="*/ 0 h 23"/>
                            <a:gd name="T50" fmla="*/ 0 w 54"/>
                            <a:gd name="T51" fmla="*/ 0 h 23"/>
                            <a:gd name="T52" fmla="*/ 0 w 54"/>
                            <a:gd name="T53" fmla="*/ 0 h 23"/>
                            <a:gd name="T54" fmla="*/ 0 w 54"/>
                            <a:gd name="T55" fmla="*/ 0 h 23"/>
                            <a:gd name="T56" fmla="*/ 0 w 54"/>
                            <a:gd name="T57" fmla="*/ 0 h 23"/>
                            <a:gd name="T58" fmla="*/ 0 w 54"/>
                            <a:gd name="T59" fmla="*/ 0 h 23"/>
                            <a:gd name="T60" fmla="*/ 0 w 54"/>
                            <a:gd name="T61" fmla="*/ 0 h 23"/>
                            <a:gd name="T62" fmla="*/ 0 w 54"/>
                            <a:gd name="T63" fmla="*/ 0 h 23"/>
                            <a:gd name="T64" fmla="*/ 0 w 54"/>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3"/>
                            <a:gd name="T101" fmla="*/ 54 w 54"/>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3">
                              <a:moveTo>
                                <a:pt x="13" y="0"/>
                              </a:moveTo>
                              <a:lnTo>
                                <a:pt x="10" y="0"/>
                              </a:lnTo>
                              <a:lnTo>
                                <a:pt x="7" y="0"/>
                              </a:lnTo>
                              <a:lnTo>
                                <a:pt x="4" y="0"/>
                              </a:lnTo>
                              <a:lnTo>
                                <a:pt x="4" y="3"/>
                              </a:lnTo>
                              <a:lnTo>
                                <a:pt x="0" y="3"/>
                              </a:lnTo>
                              <a:lnTo>
                                <a:pt x="0" y="6"/>
                              </a:lnTo>
                              <a:lnTo>
                                <a:pt x="0" y="9"/>
                              </a:lnTo>
                              <a:lnTo>
                                <a:pt x="0" y="11"/>
                              </a:lnTo>
                              <a:lnTo>
                                <a:pt x="0" y="15"/>
                              </a:lnTo>
                              <a:lnTo>
                                <a:pt x="0" y="17"/>
                              </a:lnTo>
                              <a:lnTo>
                                <a:pt x="4" y="17"/>
                              </a:lnTo>
                              <a:lnTo>
                                <a:pt x="4" y="20"/>
                              </a:lnTo>
                              <a:lnTo>
                                <a:pt x="7" y="20"/>
                              </a:lnTo>
                              <a:lnTo>
                                <a:pt x="10" y="23"/>
                              </a:lnTo>
                              <a:lnTo>
                                <a:pt x="39" y="23"/>
                              </a:lnTo>
                              <a:lnTo>
                                <a:pt x="41" y="23"/>
                              </a:lnTo>
                              <a:lnTo>
                                <a:pt x="45" y="20"/>
                              </a:lnTo>
                              <a:lnTo>
                                <a:pt x="48" y="20"/>
                              </a:lnTo>
                              <a:lnTo>
                                <a:pt x="48" y="17"/>
                              </a:lnTo>
                              <a:lnTo>
                                <a:pt x="52" y="17"/>
                              </a:lnTo>
                              <a:lnTo>
                                <a:pt x="52" y="15"/>
                              </a:lnTo>
                              <a:lnTo>
                                <a:pt x="52" y="11"/>
                              </a:lnTo>
                              <a:lnTo>
                                <a:pt x="54" y="11"/>
                              </a:lnTo>
                              <a:lnTo>
                                <a:pt x="52" y="9"/>
                              </a:lnTo>
                              <a:lnTo>
                                <a:pt x="52" y="6"/>
                              </a:lnTo>
                              <a:lnTo>
                                <a:pt x="52" y="3"/>
                              </a:lnTo>
                              <a:lnTo>
                                <a:pt x="48" y="3"/>
                              </a:lnTo>
                              <a:lnTo>
                                <a:pt x="48" y="0"/>
                              </a:lnTo>
                              <a:lnTo>
                                <a:pt x="45" y="0"/>
                              </a:lnTo>
                              <a:lnTo>
                                <a:pt x="41"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327" name="Line 608"/>
                        <p:cNvSpPr>
                          <a:spLocks noChangeShapeType="1"/>
                        </p:cNvSpPr>
                        <p:nvPr/>
                      </p:nvSpPr>
                      <p:spPr bwMode="auto">
                        <a:xfrm>
                          <a:off x="3657" y="1129"/>
                          <a:ext cx="1" cy="1"/>
                        </a:xfrm>
                        <a:prstGeom prst="line">
                          <a:avLst/>
                        </a:prstGeom>
                        <a:noFill/>
                        <a:ln w="28575">
                          <a:solidFill>
                            <a:schemeClr val="tx1"/>
                          </a:solidFill>
                          <a:round/>
                          <a:headEnd/>
                          <a:tailEnd/>
                        </a:ln>
                      </p:spPr>
                      <p:txBody>
                        <a:bodyPr/>
                        <a:lstStyle/>
                        <a:p>
                          <a:endParaRPr lang="fr-CA"/>
                        </a:p>
                      </p:txBody>
                    </p:sp>
                    <p:sp>
                      <p:nvSpPr>
                        <p:cNvPr id="122328" name="Freeform 609"/>
                        <p:cNvSpPr>
                          <a:spLocks/>
                        </p:cNvSpPr>
                        <p:nvPr/>
                      </p:nvSpPr>
                      <p:spPr bwMode="auto">
                        <a:xfrm>
                          <a:off x="3657" y="1122"/>
                          <a:ext cx="6" cy="9"/>
                        </a:xfrm>
                        <a:custGeom>
                          <a:avLst/>
                          <a:gdLst>
                            <a:gd name="T0" fmla="*/ 0 w 23"/>
                            <a:gd name="T1" fmla="*/ 0 h 46"/>
                            <a:gd name="T2" fmla="*/ 0 w 23"/>
                            <a:gd name="T3" fmla="*/ 0 h 46"/>
                            <a:gd name="T4" fmla="*/ 0 w 23"/>
                            <a:gd name="T5" fmla="*/ 0 h 46"/>
                            <a:gd name="T6" fmla="*/ 0 w 23"/>
                            <a:gd name="T7" fmla="*/ 0 h 46"/>
                            <a:gd name="T8" fmla="*/ 0 w 23"/>
                            <a:gd name="T9" fmla="*/ 0 h 46"/>
                            <a:gd name="T10" fmla="*/ 0 w 23"/>
                            <a:gd name="T11" fmla="*/ 0 h 46"/>
                            <a:gd name="T12" fmla="*/ 0 w 23"/>
                            <a:gd name="T13" fmla="*/ 0 h 46"/>
                            <a:gd name="T14" fmla="*/ 0 w 23"/>
                            <a:gd name="T15" fmla="*/ 0 h 46"/>
                            <a:gd name="T16" fmla="*/ 0 w 23"/>
                            <a:gd name="T17" fmla="*/ 0 h 46"/>
                            <a:gd name="T18" fmla="*/ 0 w 23"/>
                            <a:gd name="T19" fmla="*/ 0 h 46"/>
                            <a:gd name="T20" fmla="*/ 0 w 23"/>
                            <a:gd name="T21" fmla="*/ 0 h 46"/>
                            <a:gd name="T22" fmla="*/ 0 w 23"/>
                            <a:gd name="T23" fmla="*/ 0 h 46"/>
                            <a:gd name="T24" fmla="*/ 0 w 23"/>
                            <a:gd name="T25" fmla="*/ 0 h 46"/>
                            <a:gd name="T26" fmla="*/ 0 w 23"/>
                            <a:gd name="T27" fmla="*/ 0 h 46"/>
                            <a:gd name="T28" fmla="*/ 0 w 23"/>
                            <a:gd name="T29" fmla="*/ 0 h 46"/>
                            <a:gd name="T30" fmla="*/ 0 w 23"/>
                            <a:gd name="T31" fmla="*/ 0 h 46"/>
                            <a:gd name="T32" fmla="*/ 0 w 23"/>
                            <a:gd name="T33" fmla="*/ 0 h 46"/>
                            <a:gd name="T34" fmla="*/ 0 w 23"/>
                            <a:gd name="T35" fmla="*/ 0 h 46"/>
                            <a:gd name="T36" fmla="*/ 0 w 23"/>
                            <a:gd name="T37" fmla="*/ 0 h 46"/>
                            <a:gd name="T38" fmla="*/ 0 w 23"/>
                            <a:gd name="T39" fmla="*/ 0 h 46"/>
                            <a:gd name="T40" fmla="*/ 0 w 23"/>
                            <a:gd name="T41" fmla="*/ 0 h 46"/>
                            <a:gd name="T42" fmla="*/ 0 w 23"/>
                            <a:gd name="T43" fmla="*/ 0 h 46"/>
                            <a:gd name="T44" fmla="*/ 0 w 23"/>
                            <a:gd name="T45" fmla="*/ 0 h 46"/>
                            <a:gd name="T46" fmla="*/ 0 w 23"/>
                            <a:gd name="T47" fmla="*/ 0 h 46"/>
                            <a:gd name="T48" fmla="*/ 0 w 23"/>
                            <a:gd name="T49" fmla="*/ 0 h 46"/>
                            <a:gd name="T50" fmla="*/ 0 w 23"/>
                            <a:gd name="T51" fmla="*/ 0 h 46"/>
                            <a:gd name="T52" fmla="*/ 0 w 23"/>
                            <a:gd name="T53" fmla="*/ 0 h 46"/>
                            <a:gd name="T54" fmla="*/ 0 w 23"/>
                            <a:gd name="T55" fmla="*/ 0 h 46"/>
                            <a:gd name="T56" fmla="*/ 0 w 23"/>
                            <a:gd name="T57" fmla="*/ 0 h 46"/>
                            <a:gd name="T58" fmla="*/ 0 w 23"/>
                            <a:gd name="T59" fmla="*/ 0 h 46"/>
                            <a:gd name="T60" fmla="*/ 0 w 23"/>
                            <a:gd name="T61" fmla="*/ 0 h 46"/>
                            <a:gd name="T62" fmla="*/ 0 w 23"/>
                            <a:gd name="T63" fmla="*/ 0 h 46"/>
                            <a:gd name="T64" fmla="*/ 0 w 23"/>
                            <a:gd name="T65" fmla="*/ 0 h 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
                            <a:gd name="T100" fmla="*/ 0 h 46"/>
                            <a:gd name="T101" fmla="*/ 23 w 23"/>
                            <a:gd name="T102" fmla="*/ 46 h 4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 h="46">
                              <a:moveTo>
                                <a:pt x="0" y="34"/>
                              </a:moveTo>
                              <a:lnTo>
                                <a:pt x="0" y="34"/>
                              </a:lnTo>
                              <a:lnTo>
                                <a:pt x="0" y="38"/>
                              </a:lnTo>
                              <a:lnTo>
                                <a:pt x="0" y="40"/>
                              </a:lnTo>
                              <a:lnTo>
                                <a:pt x="3" y="40"/>
                              </a:lnTo>
                              <a:lnTo>
                                <a:pt x="3" y="43"/>
                              </a:lnTo>
                              <a:lnTo>
                                <a:pt x="6" y="43"/>
                              </a:lnTo>
                              <a:lnTo>
                                <a:pt x="10" y="46"/>
                              </a:lnTo>
                              <a:lnTo>
                                <a:pt x="12" y="46"/>
                              </a:lnTo>
                              <a:lnTo>
                                <a:pt x="16" y="43"/>
                              </a:lnTo>
                              <a:lnTo>
                                <a:pt x="19" y="43"/>
                              </a:lnTo>
                              <a:lnTo>
                                <a:pt x="19" y="40"/>
                              </a:lnTo>
                              <a:lnTo>
                                <a:pt x="23" y="40"/>
                              </a:lnTo>
                              <a:lnTo>
                                <a:pt x="23" y="38"/>
                              </a:lnTo>
                              <a:lnTo>
                                <a:pt x="23" y="34"/>
                              </a:lnTo>
                              <a:lnTo>
                                <a:pt x="23" y="12"/>
                              </a:lnTo>
                              <a:lnTo>
                                <a:pt x="23" y="9"/>
                              </a:lnTo>
                              <a:lnTo>
                                <a:pt x="23" y="6"/>
                              </a:lnTo>
                              <a:lnTo>
                                <a:pt x="23" y="4"/>
                              </a:lnTo>
                              <a:lnTo>
                                <a:pt x="19" y="4"/>
                              </a:lnTo>
                              <a:lnTo>
                                <a:pt x="19" y="0"/>
                              </a:lnTo>
                              <a:lnTo>
                                <a:pt x="16" y="0"/>
                              </a:lnTo>
                              <a:lnTo>
                                <a:pt x="12" y="0"/>
                              </a:lnTo>
                              <a:lnTo>
                                <a:pt x="10" y="0"/>
                              </a:lnTo>
                              <a:lnTo>
                                <a:pt x="6" y="0"/>
                              </a:lnTo>
                              <a:lnTo>
                                <a:pt x="3" y="0"/>
                              </a:lnTo>
                              <a:lnTo>
                                <a:pt x="3" y="4"/>
                              </a:lnTo>
                              <a:lnTo>
                                <a:pt x="0" y="4"/>
                              </a:lnTo>
                              <a:lnTo>
                                <a:pt x="0" y="6"/>
                              </a:lnTo>
                              <a:lnTo>
                                <a:pt x="0" y="12"/>
                              </a:lnTo>
                              <a:lnTo>
                                <a:pt x="0" y="34"/>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329" name="Line 610"/>
                        <p:cNvSpPr>
                          <a:spLocks noChangeShapeType="1"/>
                        </p:cNvSpPr>
                        <p:nvPr/>
                      </p:nvSpPr>
                      <p:spPr bwMode="auto">
                        <a:xfrm>
                          <a:off x="3660" y="1122"/>
                          <a:ext cx="1" cy="1"/>
                        </a:xfrm>
                        <a:prstGeom prst="line">
                          <a:avLst/>
                        </a:prstGeom>
                        <a:noFill/>
                        <a:ln w="28575">
                          <a:solidFill>
                            <a:schemeClr val="tx1"/>
                          </a:solidFill>
                          <a:round/>
                          <a:headEnd/>
                          <a:tailEnd/>
                        </a:ln>
                      </p:spPr>
                      <p:txBody>
                        <a:bodyPr/>
                        <a:lstStyle/>
                        <a:p>
                          <a:endParaRPr lang="fr-CA"/>
                        </a:p>
                      </p:txBody>
                    </p:sp>
                    <p:sp>
                      <p:nvSpPr>
                        <p:cNvPr id="122330" name="Freeform 611"/>
                        <p:cNvSpPr>
                          <a:spLocks/>
                        </p:cNvSpPr>
                        <p:nvPr/>
                      </p:nvSpPr>
                      <p:spPr bwMode="auto">
                        <a:xfrm>
                          <a:off x="3657" y="1122"/>
                          <a:ext cx="14" cy="4"/>
                        </a:xfrm>
                        <a:custGeom>
                          <a:avLst/>
                          <a:gdLst>
                            <a:gd name="T0" fmla="*/ 0 w 55"/>
                            <a:gd name="T1" fmla="*/ 0 h 21"/>
                            <a:gd name="T2" fmla="*/ 0 w 55"/>
                            <a:gd name="T3" fmla="*/ 0 h 21"/>
                            <a:gd name="T4" fmla="*/ 0 w 55"/>
                            <a:gd name="T5" fmla="*/ 0 h 21"/>
                            <a:gd name="T6" fmla="*/ 0 w 55"/>
                            <a:gd name="T7" fmla="*/ 0 h 21"/>
                            <a:gd name="T8" fmla="*/ 0 w 55"/>
                            <a:gd name="T9" fmla="*/ 0 h 21"/>
                            <a:gd name="T10" fmla="*/ 0 w 55"/>
                            <a:gd name="T11" fmla="*/ 0 h 21"/>
                            <a:gd name="T12" fmla="*/ 0 w 55"/>
                            <a:gd name="T13" fmla="*/ 0 h 21"/>
                            <a:gd name="T14" fmla="*/ 0 w 55"/>
                            <a:gd name="T15" fmla="*/ 0 h 21"/>
                            <a:gd name="T16" fmla="*/ 0 w 55"/>
                            <a:gd name="T17" fmla="*/ 0 h 21"/>
                            <a:gd name="T18" fmla="*/ 0 w 55"/>
                            <a:gd name="T19" fmla="*/ 0 h 21"/>
                            <a:gd name="T20" fmla="*/ 0 w 55"/>
                            <a:gd name="T21" fmla="*/ 0 h 21"/>
                            <a:gd name="T22" fmla="*/ 0 w 55"/>
                            <a:gd name="T23" fmla="*/ 0 h 21"/>
                            <a:gd name="T24" fmla="*/ 0 w 55"/>
                            <a:gd name="T25" fmla="*/ 0 h 21"/>
                            <a:gd name="T26" fmla="*/ 0 w 55"/>
                            <a:gd name="T27" fmla="*/ 0 h 21"/>
                            <a:gd name="T28" fmla="*/ 0 w 55"/>
                            <a:gd name="T29" fmla="*/ 0 h 21"/>
                            <a:gd name="T30" fmla="*/ 0 w 55"/>
                            <a:gd name="T31" fmla="*/ 0 h 21"/>
                            <a:gd name="T32" fmla="*/ 0 w 55"/>
                            <a:gd name="T33" fmla="*/ 0 h 21"/>
                            <a:gd name="T34" fmla="*/ 0 w 55"/>
                            <a:gd name="T35" fmla="*/ 0 h 21"/>
                            <a:gd name="T36" fmla="*/ 0 w 55"/>
                            <a:gd name="T37" fmla="*/ 0 h 21"/>
                            <a:gd name="T38" fmla="*/ 0 w 55"/>
                            <a:gd name="T39" fmla="*/ 0 h 21"/>
                            <a:gd name="T40" fmla="*/ 0 w 55"/>
                            <a:gd name="T41" fmla="*/ 0 h 21"/>
                            <a:gd name="T42" fmla="*/ 0 w 55"/>
                            <a:gd name="T43" fmla="*/ 0 h 21"/>
                            <a:gd name="T44" fmla="*/ 0 w 55"/>
                            <a:gd name="T45" fmla="*/ 0 h 21"/>
                            <a:gd name="T46" fmla="*/ 0 w 55"/>
                            <a:gd name="T47" fmla="*/ 0 h 21"/>
                            <a:gd name="T48" fmla="*/ 0 w 55"/>
                            <a:gd name="T49" fmla="*/ 0 h 21"/>
                            <a:gd name="T50" fmla="*/ 0 w 55"/>
                            <a:gd name="T51" fmla="*/ 0 h 21"/>
                            <a:gd name="T52" fmla="*/ 0 w 55"/>
                            <a:gd name="T53" fmla="*/ 0 h 21"/>
                            <a:gd name="T54" fmla="*/ 0 w 55"/>
                            <a:gd name="T55" fmla="*/ 0 h 21"/>
                            <a:gd name="T56" fmla="*/ 0 w 55"/>
                            <a:gd name="T57" fmla="*/ 0 h 21"/>
                            <a:gd name="T58" fmla="*/ 0 w 55"/>
                            <a:gd name="T59" fmla="*/ 0 h 21"/>
                            <a:gd name="T60" fmla="*/ 0 w 55"/>
                            <a:gd name="T61" fmla="*/ 0 h 21"/>
                            <a:gd name="T62" fmla="*/ 0 w 55"/>
                            <a:gd name="T63" fmla="*/ 0 h 21"/>
                            <a:gd name="T64" fmla="*/ 0 w 55"/>
                            <a:gd name="T65" fmla="*/ 0 h 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5"/>
                            <a:gd name="T100" fmla="*/ 0 h 21"/>
                            <a:gd name="T101" fmla="*/ 55 w 55"/>
                            <a:gd name="T102" fmla="*/ 21 h 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5" h="21">
                              <a:moveTo>
                                <a:pt x="12" y="0"/>
                              </a:moveTo>
                              <a:lnTo>
                                <a:pt x="10" y="0"/>
                              </a:lnTo>
                              <a:lnTo>
                                <a:pt x="6" y="0"/>
                              </a:lnTo>
                              <a:lnTo>
                                <a:pt x="3" y="0"/>
                              </a:lnTo>
                              <a:lnTo>
                                <a:pt x="3" y="4"/>
                              </a:lnTo>
                              <a:lnTo>
                                <a:pt x="0" y="4"/>
                              </a:lnTo>
                              <a:lnTo>
                                <a:pt x="0" y="6"/>
                              </a:lnTo>
                              <a:lnTo>
                                <a:pt x="0" y="9"/>
                              </a:lnTo>
                              <a:lnTo>
                                <a:pt x="0" y="12"/>
                              </a:lnTo>
                              <a:lnTo>
                                <a:pt x="0" y="15"/>
                              </a:lnTo>
                              <a:lnTo>
                                <a:pt x="0" y="17"/>
                              </a:lnTo>
                              <a:lnTo>
                                <a:pt x="3" y="17"/>
                              </a:lnTo>
                              <a:lnTo>
                                <a:pt x="3" y="21"/>
                              </a:lnTo>
                              <a:lnTo>
                                <a:pt x="6" y="21"/>
                              </a:lnTo>
                              <a:lnTo>
                                <a:pt x="10" y="21"/>
                              </a:lnTo>
                              <a:lnTo>
                                <a:pt x="38" y="21"/>
                              </a:lnTo>
                              <a:lnTo>
                                <a:pt x="42" y="21"/>
                              </a:lnTo>
                              <a:lnTo>
                                <a:pt x="45" y="21"/>
                              </a:lnTo>
                              <a:lnTo>
                                <a:pt x="49" y="21"/>
                              </a:lnTo>
                              <a:lnTo>
                                <a:pt x="49" y="17"/>
                              </a:lnTo>
                              <a:lnTo>
                                <a:pt x="51" y="17"/>
                              </a:lnTo>
                              <a:lnTo>
                                <a:pt x="51" y="15"/>
                              </a:lnTo>
                              <a:lnTo>
                                <a:pt x="55" y="12"/>
                              </a:lnTo>
                              <a:lnTo>
                                <a:pt x="55" y="9"/>
                              </a:lnTo>
                              <a:lnTo>
                                <a:pt x="51" y="6"/>
                              </a:lnTo>
                              <a:lnTo>
                                <a:pt x="51" y="4"/>
                              </a:lnTo>
                              <a:lnTo>
                                <a:pt x="49" y="4"/>
                              </a:lnTo>
                              <a:lnTo>
                                <a:pt x="49" y="0"/>
                              </a:lnTo>
                              <a:lnTo>
                                <a:pt x="45" y="0"/>
                              </a:lnTo>
                              <a:lnTo>
                                <a:pt x="42"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331" name="Line 612"/>
                        <p:cNvSpPr>
                          <a:spLocks noChangeShapeType="1"/>
                        </p:cNvSpPr>
                        <p:nvPr/>
                      </p:nvSpPr>
                      <p:spPr bwMode="auto">
                        <a:xfrm>
                          <a:off x="3664" y="1124"/>
                          <a:ext cx="1" cy="1"/>
                        </a:xfrm>
                        <a:prstGeom prst="line">
                          <a:avLst/>
                        </a:prstGeom>
                        <a:noFill/>
                        <a:ln w="28575">
                          <a:solidFill>
                            <a:schemeClr val="tx1"/>
                          </a:solidFill>
                          <a:round/>
                          <a:headEnd/>
                          <a:tailEnd/>
                        </a:ln>
                      </p:spPr>
                      <p:txBody>
                        <a:bodyPr/>
                        <a:lstStyle/>
                        <a:p>
                          <a:endParaRPr lang="fr-CA"/>
                        </a:p>
                      </p:txBody>
                    </p:sp>
                    <p:sp>
                      <p:nvSpPr>
                        <p:cNvPr id="122332" name="Freeform 613"/>
                        <p:cNvSpPr>
                          <a:spLocks/>
                        </p:cNvSpPr>
                        <p:nvPr/>
                      </p:nvSpPr>
                      <p:spPr bwMode="auto">
                        <a:xfrm>
                          <a:off x="3664" y="1117"/>
                          <a:ext cx="7" cy="9"/>
                        </a:xfrm>
                        <a:custGeom>
                          <a:avLst/>
                          <a:gdLst>
                            <a:gd name="T0" fmla="*/ 0 w 26"/>
                            <a:gd name="T1" fmla="*/ 0 h 47"/>
                            <a:gd name="T2" fmla="*/ 0 w 26"/>
                            <a:gd name="T3" fmla="*/ 0 h 47"/>
                            <a:gd name="T4" fmla="*/ 0 w 26"/>
                            <a:gd name="T5" fmla="*/ 0 h 47"/>
                            <a:gd name="T6" fmla="*/ 0 w 26"/>
                            <a:gd name="T7" fmla="*/ 0 h 47"/>
                            <a:gd name="T8" fmla="*/ 0 w 26"/>
                            <a:gd name="T9" fmla="*/ 0 h 47"/>
                            <a:gd name="T10" fmla="*/ 0 w 26"/>
                            <a:gd name="T11" fmla="*/ 0 h 47"/>
                            <a:gd name="T12" fmla="*/ 0 w 26"/>
                            <a:gd name="T13" fmla="*/ 0 h 47"/>
                            <a:gd name="T14" fmla="*/ 0 w 26"/>
                            <a:gd name="T15" fmla="*/ 0 h 47"/>
                            <a:gd name="T16" fmla="*/ 0 w 26"/>
                            <a:gd name="T17" fmla="*/ 0 h 47"/>
                            <a:gd name="T18" fmla="*/ 0 w 26"/>
                            <a:gd name="T19" fmla="*/ 0 h 47"/>
                            <a:gd name="T20" fmla="*/ 0 w 26"/>
                            <a:gd name="T21" fmla="*/ 0 h 47"/>
                            <a:gd name="T22" fmla="*/ 0 w 26"/>
                            <a:gd name="T23" fmla="*/ 0 h 47"/>
                            <a:gd name="T24" fmla="*/ 0 w 26"/>
                            <a:gd name="T25" fmla="*/ 0 h 47"/>
                            <a:gd name="T26" fmla="*/ 0 w 26"/>
                            <a:gd name="T27" fmla="*/ 0 h 47"/>
                            <a:gd name="T28" fmla="*/ 0 w 26"/>
                            <a:gd name="T29" fmla="*/ 0 h 47"/>
                            <a:gd name="T30" fmla="*/ 0 w 26"/>
                            <a:gd name="T31" fmla="*/ 0 h 47"/>
                            <a:gd name="T32" fmla="*/ 0 w 26"/>
                            <a:gd name="T33" fmla="*/ 0 h 47"/>
                            <a:gd name="T34" fmla="*/ 0 w 26"/>
                            <a:gd name="T35" fmla="*/ 0 h 47"/>
                            <a:gd name="T36" fmla="*/ 0 w 26"/>
                            <a:gd name="T37" fmla="*/ 0 h 47"/>
                            <a:gd name="T38" fmla="*/ 0 w 26"/>
                            <a:gd name="T39" fmla="*/ 0 h 47"/>
                            <a:gd name="T40" fmla="*/ 0 w 26"/>
                            <a:gd name="T41" fmla="*/ 0 h 47"/>
                            <a:gd name="T42" fmla="*/ 0 w 26"/>
                            <a:gd name="T43" fmla="*/ 0 h 47"/>
                            <a:gd name="T44" fmla="*/ 0 w 26"/>
                            <a:gd name="T45" fmla="*/ 0 h 47"/>
                            <a:gd name="T46" fmla="*/ 0 w 26"/>
                            <a:gd name="T47" fmla="*/ 0 h 47"/>
                            <a:gd name="T48" fmla="*/ 0 w 26"/>
                            <a:gd name="T49" fmla="*/ 0 h 47"/>
                            <a:gd name="T50" fmla="*/ 0 w 26"/>
                            <a:gd name="T51" fmla="*/ 0 h 47"/>
                            <a:gd name="T52" fmla="*/ 0 w 26"/>
                            <a:gd name="T53" fmla="*/ 0 h 47"/>
                            <a:gd name="T54" fmla="*/ 0 w 26"/>
                            <a:gd name="T55" fmla="*/ 0 h 47"/>
                            <a:gd name="T56" fmla="*/ 0 w 26"/>
                            <a:gd name="T57" fmla="*/ 0 h 47"/>
                            <a:gd name="T58" fmla="*/ 0 w 26"/>
                            <a:gd name="T59" fmla="*/ 0 h 47"/>
                            <a:gd name="T60" fmla="*/ 0 w 26"/>
                            <a:gd name="T61" fmla="*/ 0 h 47"/>
                            <a:gd name="T62" fmla="*/ 0 w 26"/>
                            <a:gd name="T63" fmla="*/ 0 h 47"/>
                            <a:gd name="T64" fmla="*/ 0 w 26"/>
                            <a:gd name="T65" fmla="*/ 0 h 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47"/>
                            <a:gd name="T101" fmla="*/ 26 w 26"/>
                            <a:gd name="T102" fmla="*/ 47 h 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47">
                              <a:moveTo>
                                <a:pt x="0" y="36"/>
                              </a:moveTo>
                              <a:lnTo>
                                <a:pt x="0" y="36"/>
                              </a:lnTo>
                              <a:lnTo>
                                <a:pt x="0" y="39"/>
                              </a:lnTo>
                              <a:lnTo>
                                <a:pt x="0" y="41"/>
                              </a:lnTo>
                              <a:lnTo>
                                <a:pt x="3" y="41"/>
                              </a:lnTo>
                              <a:lnTo>
                                <a:pt x="3" y="45"/>
                              </a:lnTo>
                              <a:lnTo>
                                <a:pt x="7" y="45"/>
                              </a:lnTo>
                              <a:lnTo>
                                <a:pt x="9" y="45"/>
                              </a:lnTo>
                              <a:lnTo>
                                <a:pt x="13" y="47"/>
                              </a:lnTo>
                              <a:lnTo>
                                <a:pt x="13" y="45"/>
                              </a:lnTo>
                              <a:lnTo>
                                <a:pt x="16" y="45"/>
                              </a:lnTo>
                              <a:lnTo>
                                <a:pt x="20" y="45"/>
                              </a:lnTo>
                              <a:lnTo>
                                <a:pt x="20" y="41"/>
                              </a:lnTo>
                              <a:lnTo>
                                <a:pt x="22" y="41"/>
                              </a:lnTo>
                              <a:lnTo>
                                <a:pt x="22" y="39"/>
                              </a:lnTo>
                              <a:lnTo>
                                <a:pt x="26" y="36"/>
                              </a:lnTo>
                              <a:lnTo>
                                <a:pt x="26" y="13"/>
                              </a:lnTo>
                              <a:lnTo>
                                <a:pt x="26" y="11"/>
                              </a:lnTo>
                              <a:lnTo>
                                <a:pt x="22" y="8"/>
                              </a:lnTo>
                              <a:lnTo>
                                <a:pt x="22" y="5"/>
                              </a:lnTo>
                              <a:lnTo>
                                <a:pt x="20" y="5"/>
                              </a:lnTo>
                              <a:lnTo>
                                <a:pt x="20" y="2"/>
                              </a:lnTo>
                              <a:lnTo>
                                <a:pt x="16" y="2"/>
                              </a:lnTo>
                              <a:lnTo>
                                <a:pt x="13" y="0"/>
                              </a:lnTo>
                              <a:lnTo>
                                <a:pt x="9" y="0"/>
                              </a:lnTo>
                              <a:lnTo>
                                <a:pt x="7" y="2"/>
                              </a:lnTo>
                              <a:lnTo>
                                <a:pt x="3" y="2"/>
                              </a:lnTo>
                              <a:lnTo>
                                <a:pt x="3" y="5"/>
                              </a:lnTo>
                              <a:lnTo>
                                <a:pt x="0" y="5"/>
                              </a:lnTo>
                              <a:lnTo>
                                <a:pt x="0" y="8"/>
                              </a:lnTo>
                              <a:lnTo>
                                <a:pt x="0" y="13"/>
                              </a:lnTo>
                              <a:lnTo>
                                <a:pt x="0" y="36"/>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333" name="Line 614"/>
                        <p:cNvSpPr>
                          <a:spLocks noChangeShapeType="1"/>
                        </p:cNvSpPr>
                        <p:nvPr/>
                      </p:nvSpPr>
                      <p:spPr bwMode="auto">
                        <a:xfrm>
                          <a:off x="3668" y="1117"/>
                          <a:ext cx="1" cy="1"/>
                        </a:xfrm>
                        <a:prstGeom prst="line">
                          <a:avLst/>
                        </a:prstGeom>
                        <a:noFill/>
                        <a:ln w="28575">
                          <a:solidFill>
                            <a:schemeClr val="tx1"/>
                          </a:solidFill>
                          <a:round/>
                          <a:headEnd/>
                          <a:tailEnd/>
                        </a:ln>
                      </p:spPr>
                      <p:txBody>
                        <a:bodyPr/>
                        <a:lstStyle/>
                        <a:p>
                          <a:endParaRPr lang="fr-CA"/>
                        </a:p>
                      </p:txBody>
                    </p:sp>
                    <p:sp>
                      <p:nvSpPr>
                        <p:cNvPr id="122334" name="Freeform 615"/>
                        <p:cNvSpPr>
                          <a:spLocks/>
                        </p:cNvSpPr>
                        <p:nvPr/>
                      </p:nvSpPr>
                      <p:spPr bwMode="auto">
                        <a:xfrm>
                          <a:off x="3664" y="1117"/>
                          <a:ext cx="39" cy="4"/>
                        </a:xfrm>
                        <a:custGeom>
                          <a:avLst/>
                          <a:gdLst>
                            <a:gd name="T0" fmla="*/ 0 w 154"/>
                            <a:gd name="T1" fmla="*/ 0 h 22"/>
                            <a:gd name="T2" fmla="*/ 0 w 154"/>
                            <a:gd name="T3" fmla="*/ 0 h 22"/>
                            <a:gd name="T4" fmla="*/ 0 w 154"/>
                            <a:gd name="T5" fmla="*/ 0 h 22"/>
                            <a:gd name="T6" fmla="*/ 0 w 154"/>
                            <a:gd name="T7" fmla="*/ 0 h 22"/>
                            <a:gd name="T8" fmla="*/ 0 w 154"/>
                            <a:gd name="T9" fmla="*/ 0 h 22"/>
                            <a:gd name="T10" fmla="*/ 0 w 154"/>
                            <a:gd name="T11" fmla="*/ 0 h 22"/>
                            <a:gd name="T12" fmla="*/ 0 w 154"/>
                            <a:gd name="T13" fmla="*/ 0 h 22"/>
                            <a:gd name="T14" fmla="*/ 0 w 154"/>
                            <a:gd name="T15" fmla="*/ 0 h 22"/>
                            <a:gd name="T16" fmla="*/ 0 w 154"/>
                            <a:gd name="T17" fmla="*/ 0 h 22"/>
                            <a:gd name="T18" fmla="*/ 0 w 154"/>
                            <a:gd name="T19" fmla="*/ 0 h 22"/>
                            <a:gd name="T20" fmla="*/ 0 w 154"/>
                            <a:gd name="T21" fmla="*/ 0 h 22"/>
                            <a:gd name="T22" fmla="*/ 0 w 154"/>
                            <a:gd name="T23" fmla="*/ 0 h 22"/>
                            <a:gd name="T24" fmla="*/ 0 w 154"/>
                            <a:gd name="T25" fmla="*/ 0 h 22"/>
                            <a:gd name="T26" fmla="*/ 0 w 154"/>
                            <a:gd name="T27" fmla="*/ 0 h 22"/>
                            <a:gd name="T28" fmla="*/ 0 w 154"/>
                            <a:gd name="T29" fmla="*/ 0 h 22"/>
                            <a:gd name="T30" fmla="*/ 0 w 154"/>
                            <a:gd name="T31" fmla="*/ 0 h 22"/>
                            <a:gd name="T32" fmla="*/ 0 w 154"/>
                            <a:gd name="T33" fmla="*/ 0 h 22"/>
                            <a:gd name="T34" fmla="*/ 0 w 154"/>
                            <a:gd name="T35" fmla="*/ 0 h 22"/>
                            <a:gd name="T36" fmla="*/ 0 w 154"/>
                            <a:gd name="T37" fmla="*/ 0 h 22"/>
                            <a:gd name="T38" fmla="*/ 0 w 154"/>
                            <a:gd name="T39" fmla="*/ 0 h 22"/>
                            <a:gd name="T40" fmla="*/ 0 w 154"/>
                            <a:gd name="T41" fmla="*/ 0 h 22"/>
                            <a:gd name="T42" fmla="*/ 0 w 154"/>
                            <a:gd name="T43" fmla="*/ 0 h 22"/>
                            <a:gd name="T44" fmla="*/ 0 w 154"/>
                            <a:gd name="T45" fmla="*/ 0 h 22"/>
                            <a:gd name="T46" fmla="*/ 0 w 154"/>
                            <a:gd name="T47" fmla="*/ 0 h 22"/>
                            <a:gd name="T48" fmla="*/ 0 w 154"/>
                            <a:gd name="T49" fmla="*/ 0 h 22"/>
                            <a:gd name="T50" fmla="*/ 0 w 154"/>
                            <a:gd name="T51" fmla="*/ 0 h 22"/>
                            <a:gd name="T52" fmla="*/ 0 w 154"/>
                            <a:gd name="T53" fmla="*/ 0 h 22"/>
                            <a:gd name="T54" fmla="*/ 0 w 154"/>
                            <a:gd name="T55" fmla="*/ 0 h 22"/>
                            <a:gd name="T56" fmla="*/ 0 w 154"/>
                            <a:gd name="T57" fmla="*/ 0 h 22"/>
                            <a:gd name="T58" fmla="*/ 0 w 154"/>
                            <a:gd name="T59" fmla="*/ 0 h 22"/>
                            <a:gd name="T60" fmla="*/ 0 w 154"/>
                            <a:gd name="T61" fmla="*/ 0 h 22"/>
                            <a:gd name="T62" fmla="*/ 0 w 154"/>
                            <a:gd name="T63" fmla="*/ 0 h 22"/>
                            <a:gd name="T64" fmla="*/ 0 w 154"/>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4"/>
                            <a:gd name="T100" fmla="*/ 0 h 22"/>
                            <a:gd name="T101" fmla="*/ 154 w 154"/>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4" h="22">
                              <a:moveTo>
                                <a:pt x="13" y="0"/>
                              </a:moveTo>
                              <a:lnTo>
                                <a:pt x="9" y="0"/>
                              </a:lnTo>
                              <a:lnTo>
                                <a:pt x="7" y="2"/>
                              </a:lnTo>
                              <a:lnTo>
                                <a:pt x="3" y="2"/>
                              </a:lnTo>
                              <a:lnTo>
                                <a:pt x="3" y="5"/>
                              </a:lnTo>
                              <a:lnTo>
                                <a:pt x="0" y="5"/>
                              </a:lnTo>
                              <a:lnTo>
                                <a:pt x="0" y="8"/>
                              </a:lnTo>
                              <a:lnTo>
                                <a:pt x="0" y="11"/>
                              </a:lnTo>
                              <a:lnTo>
                                <a:pt x="0" y="13"/>
                              </a:lnTo>
                              <a:lnTo>
                                <a:pt x="0" y="17"/>
                              </a:lnTo>
                              <a:lnTo>
                                <a:pt x="0" y="19"/>
                              </a:lnTo>
                              <a:lnTo>
                                <a:pt x="3" y="19"/>
                              </a:lnTo>
                              <a:lnTo>
                                <a:pt x="3" y="22"/>
                              </a:lnTo>
                              <a:lnTo>
                                <a:pt x="7" y="22"/>
                              </a:lnTo>
                              <a:lnTo>
                                <a:pt x="9" y="22"/>
                              </a:lnTo>
                              <a:lnTo>
                                <a:pt x="137" y="22"/>
                              </a:lnTo>
                              <a:lnTo>
                                <a:pt x="143" y="22"/>
                              </a:lnTo>
                              <a:lnTo>
                                <a:pt x="147" y="22"/>
                              </a:lnTo>
                              <a:lnTo>
                                <a:pt x="150" y="19"/>
                              </a:lnTo>
                              <a:lnTo>
                                <a:pt x="154" y="19"/>
                              </a:lnTo>
                              <a:lnTo>
                                <a:pt x="154" y="17"/>
                              </a:lnTo>
                              <a:lnTo>
                                <a:pt x="154" y="13"/>
                              </a:lnTo>
                              <a:lnTo>
                                <a:pt x="154" y="11"/>
                              </a:lnTo>
                              <a:lnTo>
                                <a:pt x="154" y="8"/>
                              </a:lnTo>
                              <a:lnTo>
                                <a:pt x="154" y="5"/>
                              </a:lnTo>
                              <a:lnTo>
                                <a:pt x="150" y="5"/>
                              </a:lnTo>
                              <a:lnTo>
                                <a:pt x="147" y="2"/>
                              </a:lnTo>
                              <a:lnTo>
                                <a:pt x="141"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335" name="Line 616"/>
                        <p:cNvSpPr>
                          <a:spLocks noChangeShapeType="1"/>
                        </p:cNvSpPr>
                        <p:nvPr/>
                      </p:nvSpPr>
                      <p:spPr bwMode="auto">
                        <a:xfrm>
                          <a:off x="3696" y="1119"/>
                          <a:ext cx="1" cy="1"/>
                        </a:xfrm>
                        <a:prstGeom prst="line">
                          <a:avLst/>
                        </a:prstGeom>
                        <a:noFill/>
                        <a:ln w="28575">
                          <a:solidFill>
                            <a:schemeClr val="tx1"/>
                          </a:solidFill>
                          <a:round/>
                          <a:headEnd/>
                          <a:tailEnd/>
                        </a:ln>
                      </p:spPr>
                      <p:txBody>
                        <a:bodyPr/>
                        <a:lstStyle/>
                        <a:p>
                          <a:endParaRPr lang="fr-CA"/>
                        </a:p>
                      </p:txBody>
                    </p:sp>
                    <p:sp>
                      <p:nvSpPr>
                        <p:cNvPr id="122336" name="Freeform 617"/>
                        <p:cNvSpPr>
                          <a:spLocks/>
                        </p:cNvSpPr>
                        <p:nvPr/>
                      </p:nvSpPr>
                      <p:spPr bwMode="auto">
                        <a:xfrm>
                          <a:off x="3696" y="1103"/>
                          <a:ext cx="7" cy="18"/>
                        </a:xfrm>
                        <a:custGeom>
                          <a:avLst/>
                          <a:gdLst>
                            <a:gd name="T0" fmla="*/ 0 w 26"/>
                            <a:gd name="T1" fmla="*/ 0 h 90"/>
                            <a:gd name="T2" fmla="*/ 0 w 26"/>
                            <a:gd name="T3" fmla="*/ 0 h 90"/>
                            <a:gd name="T4" fmla="*/ 0 w 26"/>
                            <a:gd name="T5" fmla="*/ 0 h 90"/>
                            <a:gd name="T6" fmla="*/ 0 w 26"/>
                            <a:gd name="T7" fmla="*/ 0 h 90"/>
                            <a:gd name="T8" fmla="*/ 0 w 26"/>
                            <a:gd name="T9" fmla="*/ 0 h 90"/>
                            <a:gd name="T10" fmla="*/ 0 w 26"/>
                            <a:gd name="T11" fmla="*/ 0 h 90"/>
                            <a:gd name="T12" fmla="*/ 0 w 26"/>
                            <a:gd name="T13" fmla="*/ 0 h 90"/>
                            <a:gd name="T14" fmla="*/ 0 w 26"/>
                            <a:gd name="T15" fmla="*/ 0 h 90"/>
                            <a:gd name="T16" fmla="*/ 0 w 26"/>
                            <a:gd name="T17" fmla="*/ 0 h 90"/>
                            <a:gd name="T18" fmla="*/ 0 w 26"/>
                            <a:gd name="T19" fmla="*/ 0 h 90"/>
                            <a:gd name="T20" fmla="*/ 0 w 26"/>
                            <a:gd name="T21" fmla="*/ 0 h 90"/>
                            <a:gd name="T22" fmla="*/ 0 w 26"/>
                            <a:gd name="T23" fmla="*/ 0 h 90"/>
                            <a:gd name="T24" fmla="*/ 0 w 26"/>
                            <a:gd name="T25" fmla="*/ 0 h 90"/>
                            <a:gd name="T26" fmla="*/ 0 w 26"/>
                            <a:gd name="T27" fmla="*/ 0 h 90"/>
                            <a:gd name="T28" fmla="*/ 0 w 26"/>
                            <a:gd name="T29" fmla="*/ 0 h 90"/>
                            <a:gd name="T30" fmla="*/ 0 w 26"/>
                            <a:gd name="T31" fmla="*/ 0 h 90"/>
                            <a:gd name="T32" fmla="*/ 0 w 26"/>
                            <a:gd name="T33" fmla="*/ 0 h 90"/>
                            <a:gd name="T34" fmla="*/ 0 w 26"/>
                            <a:gd name="T35" fmla="*/ 0 h 90"/>
                            <a:gd name="T36" fmla="*/ 0 w 26"/>
                            <a:gd name="T37" fmla="*/ 0 h 90"/>
                            <a:gd name="T38" fmla="*/ 0 w 26"/>
                            <a:gd name="T39" fmla="*/ 0 h 90"/>
                            <a:gd name="T40" fmla="*/ 0 w 26"/>
                            <a:gd name="T41" fmla="*/ 0 h 90"/>
                            <a:gd name="T42" fmla="*/ 0 w 26"/>
                            <a:gd name="T43" fmla="*/ 0 h 90"/>
                            <a:gd name="T44" fmla="*/ 0 w 26"/>
                            <a:gd name="T45" fmla="*/ 0 h 90"/>
                            <a:gd name="T46" fmla="*/ 0 w 26"/>
                            <a:gd name="T47" fmla="*/ 0 h 90"/>
                            <a:gd name="T48" fmla="*/ 0 w 26"/>
                            <a:gd name="T49" fmla="*/ 0 h 90"/>
                            <a:gd name="T50" fmla="*/ 0 w 26"/>
                            <a:gd name="T51" fmla="*/ 0 h 90"/>
                            <a:gd name="T52" fmla="*/ 0 w 26"/>
                            <a:gd name="T53" fmla="*/ 0 h 90"/>
                            <a:gd name="T54" fmla="*/ 0 w 26"/>
                            <a:gd name="T55" fmla="*/ 0 h 90"/>
                            <a:gd name="T56" fmla="*/ 0 w 26"/>
                            <a:gd name="T57" fmla="*/ 0 h 90"/>
                            <a:gd name="T58" fmla="*/ 0 w 26"/>
                            <a:gd name="T59" fmla="*/ 0 h 90"/>
                            <a:gd name="T60" fmla="*/ 0 w 26"/>
                            <a:gd name="T61" fmla="*/ 0 h 90"/>
                            <a:gd name="T62" fmla="*/ 0 w 26"/>
                            <a:gd name="T63" fmla="*/ 0 h 90"/>
                            <a:gd name="T64" fmla="*/ 0 w 26"/>
                            <a:gd name="T65" fmla="*/ 0 h 9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90"/>
                            <a:gd name="T101" fmla="*/ 26 w 26"/>
                            <a:gd name="T102" fmla="*/ 90 h 9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90">
                              <a:moveTo>
                                <a:pt x="0" y="79"/>
                              </a:moveTo>
                              <a:lnTo>
                                <a:pt x="0" y="81"/>
                              </a:lnTo>
                              <a:lnTo>
                                <a:pt x="4" y="85"/>
                              </a:lnTo>
                              <a:lnTo>
                                <a:pt x="4" y="87"/>
                              </a:lnTo>
                              <a:lnTo>
                                <a:pt x="6" y="90"/>
                              </a:lnTo>
                              <a:lnTo>
                                <a:pt x="9" y="90"/>
                              </a:lnTo>
                              <a:lnTo>
                                <a:pt x="13" y="90"/>
                              </a:lnTo>
                              <a:lnTo>
                                <a:pt x="15" y="90"/>
                              </a:lnTo>
                              <a:lnTo>
                                <a:pt x="19" y="90"/>
                              </a:lnTo>
                              <a:lnTo>
                                <a:pt x="22" y="87"/>
                              </a:lnTo>
                              <a:lnTo>
                                <a:pt x="26" y="87"/>
                              </a:lnTo>
                              <a:lnTo>
                                <a:pt x="26" y="85"/>
                              </a:lnTo>
                              <a:lnTo>
                                <a:pt x="26" y="81"/>
                              </a:lnTo>
                              <a:lnTo>
                                <a:pt x="26" y="15"/>
                              </a:lnTo>
                              <a:lnTo>
                                <a:pt x="26" y="9"/>
                              </a:lnTo>
                              <a:lnTo>
                                <a:pt x="26" y="6"/>
                              </a:lnTo>
                              <a:lnTo>
                                <a:pt x="26" y="3"/>
                              </a:lnTo>
                              <a:lnTo>
                                <a:pt x="22" y="3"/>
                              </a:lnTo>
                              <a:lnTo>
                                <a:pt x="19" y="0"/>
                              </a:lnTo>
                              <a:lnTo>
                                <a:pt x="15" y="0"/>
                              </a:lnTo>
                              <a:lnTo>
                                <a:pt x="13" y="0"/>
                              </a:lnTo>
                              <a:lnTo>
                                <a:pt x="9" y="0"/>
                              </a:lnTo>
                              <a:lnTo>
                                <a:pt x="6" y="0"/>
                              </a:lnTo>
                              <a:lnTo>
                                <a:pt x="4" y="3"/>
                              </a:lnTo>
                              <a:lnTo>
                                <a:pt x="4" y="6"/>
                              </a:lnTo>
                              <a:lnTo>
                                <a:pt x="0" y="11"/>
                              </a:lnTo>
                              <a:lnTo>
                                <a:pt x="0" y="79"/>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337" name="Line 618"/>
                        <p:cNvSpPr>
                          <a:spLocks noChangeShapeType="1"/>
                        </p:cNvSpPr>
                        <p:nvPr/>
                      </p:nvSpPr>
                      <p:spPr bwMode="auto">
                        <a:xfrm>
                          <a:off x="3699" y="1103"/>
                          <a:ext cx="1" cy="1"/>
                        </a:xfrm>
                        <a:prstGeom prst="line">
                          <a:avLst/>
                        </a:prstGeom>
                        <a:noFill/>
                        <a:ln w="28575">
                          <a:solidFill>
                            <a:schemeClr val="tx1"/>
                          </a:solidFill>
                          <a:round/>
                          <a:headEnd/>
                          <a:tailEnd/>
                        </a:ln>
                      </p:spPr>
                      <p:txBody>
                        <a:bodyPr/>
                        <a:lstStyle/>
                        <a:p>
                          <a:endParaRPr lang="fr-CA"/>
                        </a:p>
                      </p:txBody>
                    </p:sp>
                    <p:sp>
                      <p:nvSpPr>
                        <p:cNvPr id="122338" name="Freeform 619"/>
                        <p:cNvSpPr>
                          <a:spLocks/>
                        </p:cNvSpPr>
                        <p:nvPr/>
                      </p:nvSpPr>
                      <p:spPr bwMode="auto">
                        <a:xfrm>
                          <a:off x="3696" y="1103"/>
                          <a:ext cx="14" cy="4"/>
                        </a:xfrm>
                        <a:custGeom>
                          <a:avLst/>
                          <a:gdLst>
                            <a:gd name="T0" fmla="*/ 0 w 54"/>
                            <a:gd name="T1" fmla="*/ 0 h 20"/>
                            <a:gd name="T2" fmla="*/ 0 w 54"/>
                            <a:gd name="T3" fmla="*/ 0 h 20"/>
                            <a:gd name="T4" fmla="*/ 0 w 54"/>
                            <a:gd name="T5" fmla="*/ 0 h 20"/>
                            <a:gd name="T6" fmla="*/ 0 w 54"/>
                            <a:gd name="T7" fmla="*/ 0 h 20"/>
                            <a:gd name="T8" fmla="*/ 0 w 54"/>
                            <a:gd name="T9" fmla="*/ 0 h 20"/>
                            <a:gd name="T10" fmla="*/ 0 w 54"/>
                            <a:gd name="T11" fmla="*/ 0 h 20"/>
                            <a:gd name="T12" fmla="*/ 0 w 54"/>
                            <a:gd name="T13" fmla="*/ 0 h 20"/>
                            <a:gd name="T14" fmla="*/ 0 w 54"/>
                            <a:gd name="T15" fmla="*/ 0 h 20"/>
                            <a:gd name="T16" fmla="*/ 0 w 54"/>
                            <a:gd name="T17" fmla="*/ 0 h 20"/>
                            <a:gd name="T18" fmla="*/ 0 w 54"/>
                            <a:gd name="T19" fmla="*/ 0 h 20"/>
                            <a:gd name="T20" fmla="*/ 0 w 54"/>
                            <a:gd name="T21" fmla="*/ 0 h 20"/>
                            <a:gd name="T22" fmla="*/ 0 w 54"/>
                            <a:gd name="T23" fmla="*/ 0 h 20"/>
                            <a:gd name="T24" fmla="*/ 0 w 54"/>
                            <a:gd name="T25" fmla="*/ 0 h 20"/>
                            <a:gd name="T26" fmla="*/ 0 w 54"/>
                            <a:gd name="T27" fmla="*/ 0 h 20"/>
                            <a:gd name="T28" fmla="*/ 0 w 54"/>
                            <a:gd name="T29" fmla="*/ 0 h 20"/>
                            <a:gd name="T30" fmla="*/ 0 w 54"/>
                            <a:gd name="T31" fmla="*/ 0 h 20"/>
                            <a:gd name="T32" fmla="*/ 0 w 54"/>
                            <a:gd name="T33" fmla="*/ 0 h 20"/>
                            <a:gd name="T34" fmla="*/ 0 w 54"/>
                            <a:gd name="T35" fmla="*/ 0 h 20"/>
                            <a:gd name="T36" fmla="*/ 0 w 54"/>
                            <a:gd name="T37" fmla="*/ 0 h 20"/>
                            <a:gd name="T38" fmla="*/ 0 w 54"/>
                            <a:gd name="T39" fmla="*/ 0 h 20"/>
                            <a:gd name="T40" fmla="*/ 0 w 54"/>
                            <a:gd name="T41" fmla="*/ 0 h 20"/>
                            <a:gd name="T42" fmla="*/ 0 w 54"/>
                            <a:gd name="T43" fmla="*/ 0 h 20"/>
                            <a:gd name="T44" fmla="*/ 0 w 54"/>
                            <a:gd name="T45" fmla="*/ 0 h 20"/>
                            <a:gd name="T46" fmla="*/ 0 w 54"/>
                            <a:gd name="T47" fmla="*/ 0 h 20"/>
                            <a:gd name="T48" fmla="*/ 0 w 54"/>
                            <a:gd name="T49" fmla="*/ 0 h 20"/>
                            <a:gd name="T50" fmla="*/ 0 w 54"/>
                            <a:gd name="T51" fmla="*/ 0 h 20"/>
                            <a:gd name="T52" fmla="*/ 0 w 54"/>
                            <a:gd name="T53" fmla="*/ 0 h 20"/>
                            <a:gd name="T54" fmla="*/ 0 w 54"/>
                            <a:gd name="T55" fmla="*/ 0 h 20"/>
                            <a:gd name="T56" fmla="*/ 0 w 54"/>
                            <a:gd name="T57" fmla="*/ 0 h 20"/>
                            <a:gd name="T58" fmla="*/ 0 w 54"/>
                            <a:gd name="T59" fmla="*/ 0 h 20"/>
                            <a:gd name="T60" fmla="*/ 0 w 54"/>
                            <a:gd name="T61" fmla="*/ 0 h 20"/>
                            <a:gd name="T62" fmla="*/ 0 w 54"/>
                            <a:gd name="T63" fmla="*/ 0 h 20"/>
                            <a:gd name="T64" fmla="*/ 0 w 54"/>
                            <a:gd name="T65" fmla="*/ 0 h 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0"/>
                            <a:gd name="T101" fmla="*/ 54 w 54"/>
                            <a:gd name="T102" fmla="*/ 20 h 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0">
                              <a:moveTo>
                                <a:pt x="13" y="0"/>
                              </a:moveTo>
                              <a:lnTo>
                                <a:pt x="9" y="0"/>
                              </a:lnTo>
                              <a:lnTo>
                                <a:pt x="6" y="0"/>
                              </a:lnTo>
                              <a:lnTo>
                                <a:pt x="4" y="3"/>
                              </a:lnTo>
                              <a:lnTo>
                                <a:pt x="4" y="6"/>
                              </a:lnTo>
                              <a:lnTo>
                                <a:pt x="0" y="9"/>
                              </a:lnTo>
                              <a:lnTo>
                                <a:pt x="0" y="11"/>
                              </a:lnTo>
                              <a:lnTo>
                                <a:pt x="4" y="15"/>
                              </a:lnTo>
                              <a:lnTo>
                                <a:pt x="4" y="17"/>
                              </a:lnTo>
                              <a:lnTo>
                                <a:pt x="6" y="20"/>
                              </a:lnTo>
                              <a:lnTo>
                                <a:pt x="9" y="20"/>
                              </a:lnTo>
                              <a:lnTo>
                                <a:pt x="39" y="20"/>
                              </a:lnTo>
                              <a:lnTo>
                                <a:pt x="45" y="20"/>
                              </a:lnTo>
                              <a:lnTo>
                                <a:pt x="48" y="20"/>
                              </a:lnTo>
                              <a:lnTo>
                                <a:pt x="51" y="20"/>
                              </a:lnTo>
                              <a:lnTo>
                                <a:pt x="51" y="17"/>
                              </a:lnTo>
                              <a:lnTo>
                                <a:pt x="54" y="17"/>
                              </a:lnTo>
                              <a:lnTo>
                                <a:pt x="54" y="15"/>
                              </a:lnTo>
                              <a:lnTo>
                                <a:pt x="54" y="11"/>
                              </a:lnTo>
                              <a:lnTo>
                                <a:pt x="54" y="9"/>
                              </a:lnTo>
                              <a:lnTo>
                                <a:pt x="54" y="6"/>
                              </a:lnTo>
                              <a:lnTo>
                                <a:pt x="54" y="3"/>
                              </a:lnTo>
                              <a:lnTo>
                                <a:pt x="51" y="3"/>
                              </a:lnTo>
                              <a:lnTo>
                                <a:pt x="51" y="0"/>
                              </a:lnTo>
                              <a:lnTo>
                                <a:pt x="48" y="0"/>
                              </a:lnTo>
                              <a:lnTo>
                                <a:pt x="41"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339" name="Line 620"/>
                        <p:cNvSpPr>
                          <a:spLocks noChangeShapeType="1"/>
                        </p:cNvSpPr>
                        <p:nvPr/>
                      </p:nvSpPr>
                      <p:spPr bwMode="auto">
                        <a:xfrm>
                          <a:off x="3703" y="1106"/>
                          <a:ext cx="1" cy="1"/>
                        </a:xfrm>
                        <a:prstGeom prst="line">
                          <a:avLst/>
                        </a:prstGeom>
                        <a:noFill/>
                        <a:ln w="28575">
                          <a:solidFill>
                            <a:schemeClr val="tx1"/>
                          </a:solidFill>
                          <a:round/>
                          <a:headEnd/>
                          <a:tailEnd/>
                        </a:ln>
                      </p:spPr>
                      <p:txBody>
                        <a:bodyPr/>
                        <a:lstStyle/>
                        <a:p>
                          <a:endParaRPr lang="fr-CA"/>
                        </a:p>
                      </p:txBody>
                    </p:sp>
                    <p:sp>
                      <p:nvSpPr>
                        <p:cNvPr id="122340" name="Freeform 621"/>
                        <p:cNvSpPr>
                          <a:spLocks/>
                        </p:cNvSpPr>
                        <p:nvPr/>
                      </p:nvSpPr>
                      <p:spPr bwMode="auto">
                        <a:xfrm>
                          <a:off x="3703" y="1098"/>
                          <a:ext cx="7" cy="10"/>
                        </a:xfrm>
                        <a:custGeom>
                          <a:avLst/>
                          <a:gdLst>
                            <a:gd name="T0" fmla="*/ 0 w 26"/>
                            <a:gd name="T1" fmla="*/ 0 h 48"/>
                            <a:gd name="T2" fmla="*/ 0 w 26"/>
                            <a:gd name="T3" fmla="*/ 0 h 48"/>
                            <a:gd name="T4" fmla="*/ 0 w 26"/>
                            <a:gd name="T5" fmla="*/ 0 h 48"/>
                            <a:gd name="T6" fmla="*/ 0 w 26"/>
                            <a:gd name="T7" fmla="*/ 0 h 48"/>
                            <a:gd name="T8" fmla="*/ 0 w 26"/>
                            <a:gd name="T9" fmla="*/ 0 h 48"/>
                            <a:gd name="T10" fmla="*/ 0 w 26"/>
                            <a:gd name="T11" fmla="*/ 0 h 48"/>
                            <a:gd name="T12" fmla="*/ 0 w 26"/>
                            <a:gd name="T13" fmla="*/ 0 h 48"/>
                            <a:gd name="T14" fmla="*/ 0 w 26"/>
                            <a:gd name="T15" fmla="*/ 0 h 48"/>
                            <a:gd name="T16" fmla="*/ 0 w 26"/>
                            <a:gd name="T17" fmla="*/ 0 h 48"/>
                            <a:gd name="T18" fmla="*/ 0 w 26"/>
                            <a:gd name="T19" fmla="*/ 0 h 48"/>
                            <a:gd name="T20" fmla="*/ 0 w 26"/>
                            <a:gd name="T21" fmla="*/ 0 h 48"/>
                            <a:gd name="T22" fmla="*/ 0 w 26"/>
                            <a:gd name="T23" fmla="*/ 0 h 48"/>
                            <a:gd name="T24" fmla="*/ 0 w 26"/>
                            <a:gd name="T25" fmla="*/ 0 h 48"/>
                            <a:gd name="T26" fmla="*/ 0 w 26"/>
                            <a:gd name="T27" fmla="*/ 0 h 48"/>
                            <a:gd name="T28" fmla="*/ 0 w 26"/>
                            <a:gd name="T29" fmla="*/ 0 h 48"/>
                            <a:gd name="T30" fmla="*/ 0 w 26"/>
                            <a:gd name="T31" fmla="*/ 0 h 48"/>
                            <a:gd name="T32" fmla="*/ 0 w 26"/>
                            <a:gd name="T33" fmla="*/ 0 h 48"/>
                            <a:gd name="T34" fmla="*/ 0 w 26"/>
                            <a:gd name="T35" fmla="*/ 0 h 48"/>
                            <a:gd name="T36" fmla="*/ 0 w 26"/>
                            <a:gd name="T37" fmla="*/ 0 h 48"/>
                            <a:gd name="T38" fmla="*/ 0 w 26"/>
                            <a:gd name="T39" fmla="*/ 0 h 48"/>
                            <a:gd name="T40" fmla="*/ 0 w 26"/>
                            <a:gd name="T41" fmla="*/ 0 h 48"/>
                            <a:gd name="T42" fmla="*/ 0 w 26"/>
                            <a:gd name="T43" fmla="*/ 0 h 48"/>
                            <a:gd name="T44" fmla="*/ 0 w 26"/>
                            <a:gd name="T45" fmla="*/ 0 h 48"/>
                            <a:gd name="T46" fmla="*/ 0 w 26"/>
                            <a:gd name="T47" fmla="*/ 0 h 48"/>
                            <a:gd name="T48" fmla="*/ 0 w 26"/>
                            <a:gd name="T49" fmla="*/ 0 h 48"/>
                            <a:gd name="T50" fmla="*/ 0 w 26"/>
                            <a:gd name="T51" fmla="*/ 0 h 48"/>
                            <a:gd name="T52" fmla="*/ 0 w 26"/>
                            <a:gd name="T53" fmla="*/ 0 h 48"/>
                            <a:gd name="T54" fmla="*/ 0 w 26"/>
                            <a:gd name="T55" fmla="*/ 0 h 48"/>
                            <a:gd name="T56" fmla="*/ 0 w 26"/>
                            <a:gd name="T57" fmla="*/ 0 h 48"/>
                            <a:gd name="T58" fmla="*/ 0 w 26"/>
                            <a:gd name="T59" fmla="*/ 0 h 48"/>
                            <a:gd name="T60" fmla="*/ 0 w 26"/>
                            <a:gd name="T61" fmla="*/ 0 h 48"/>
                            <a:gd name="T62" fmla="*/ 0 w 26"/>
                            <a:gd name="T63" fmla="*/ 0 h 48"/>
                            <a:gd name="T64" fmla="*/ 0 w 26"/>
                            <a:gd name="T65" fmla="*/ 0 h 4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48"/>
                            <a:gd name="T101" fmla="*/ 26 w 26"/>
                            <a:gd name="T102" fmla="*/ 48 h 4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48">
                              <a:moveTo>
                                <a:pt x="0" y="36"/>
                              </a:moveTo>
                              <a:lnTo>
                                <a:pt x="0" y="36"/>
                              </a:lnTo>
                              <a:lnTo>
                                <a:pt x="4" y="40"/>
                              </a:lnTo>
                              <a:lnTo>
                                <a:pt x="4" y="42"/>
                              </a:lnTo>
                              <a:lnTo>
                                <a:pt x="7" y="45"/>
                              </a:lnTo>
                              <a:lnTo>
                                <a:pt x="11" y="45"/>
                              </a:lnTo>
                              <a:lnTo>
                                <a:pt x="13" y="45"/>
                              </a:lnTo>
                              <a:lnTo>
                                <a:pt x="13" y="48"/>
                              </a:lnTo>
                              <a:lnTo>
                                <a:pt x="17" y="45"/>
                              </a:lnTo>
                              <a:lnTo>
                                <a:pt x="20" y="45"/>
                              </a:lnTo>
                              <a:lnTo>
                                <a:pt x="23" y="45"/>
                              </a:lnTo>
                              <a:lnTo>
                                <a:pt x="23" y="42"/>
                              </a:lnTo>
                              <a:lnTo>
                                <a:pt x="26" y="42"/>
                              </a:lnTo>
                              <a:lnTo>
                                <a:pt x="26" y="40"/>
                              </a:lnTo>
                              <a:lnTo>
                                <a:pt x="26" y="36"/>
                              </a:lnTo>
                              <a:lnTo>
                                <a:pt x="26" y="14"/>
                              </a:lnTo>
                              <a:lnTo>
                                <a:pt x="26" y="8"/>
                              </a:lnTo>
                              <a:lnTo>
                                <a:pt x="26" y="6"/>
                              </a:lnTo>
                              <a:lnTo>
                                <a:pt x="23" y="4"/>
                              </a:lnTo>
                              <a:lnTo>
                                <a:pt x="20" y="4"/>
                              </a:lnTo>
                              <a:lnTo>
                                <a:pt x="17" y="0"/>
                              </a:lnTo>
                              <a:lnTo>
                                <a:pt x="13" y="0"/>
                              </a:lnTo>
                              <a:lnTo>
                                <a:pt x="11" y="4"/>
                              </a:lnTo>
                              <a:lnTo>
                                <a:pt x="7" y="4"/>
                              </a:lnTo>
                              <a:lnTo>
                                <a:pt x="4" y="4"/>
                              </a:lnTo>
                              <a:lnTo>
                                <a:pt x="4" y="6"/>
                              </a:lnTo>
                              <a:lnTo>
                                <a:pt x="4" y="8"/>
                              </a:lnTo>
                              <a:lnTo>
                                <a:pt x="0" y="14"/>
                              </a:lnTo>
                              <a:lnTo>
                                <a:pt x="0" y="36"/>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341" name="Line 622"/>
                        <p:cNvSpPr>
                          <a:spLocks noChangeShapeType="1"/>
                        </p:cNvSpPr>
                        <p:nvPr/>
                      </p:nvSpPr>
                      <p:spPr bwMode="auto">
                        <a:xfrm>
                          <a:off x="3707" y="1098"/>
                          <a:ext cx="1" cy="1"/>
                        </a:xfrm>
                        <a:prstGeom prst="line">
                          <a:avLst/>
                        </a:prstGeom>
                        <a:noFill/>
                        <a:ln w="28575">
                          <a:solidFill>
                            <a:schemeClr val="tx1"/>
                          </a:solidFill>
                          <a:round/>
                          <a:headEnd/>
                          <a:tailEnd/>
                        </a:ln>
                      </p:spPr>
                      <p:txBody>
                        <a:bodyPr/>
                        <a:lstStyle/>
                        <a:p>
                          <a:endParaRPr lang="fr-CA"/>
                        </a:p>
                      </p:txBody>
                    </p:sp>
                    <p:sp>
                      <p:nvSpPr>
                        <p:cNvPr id="122342" name="Freeform 623"/>
                        <p:cNvSpPr>
                          <a:spLocks/>
                        </p:cNvSpPr>
                        <p:nvPr/>
                      </p:nvSpPr>
                      <p:spPr bwMode="auto">
                        <a:xfrm>
                          <a:off x="3703" y="1098"/>
                          <a:ext cx="14" cy="5"/>
                        </a:xfrm>
                        <a:custGeom>
                          <a:avLst/>
                          <a:gdLst>
                            <a:gd name="T0" fmla="*/ 0 w 56"/>
                            <a:gd name="T1" fmla="*/ 0 h 23"/>
                            <a:gd name="T2" fmla="*/ 0 w 56"/>
                            <a:gd name="T3" fmla="*/ 0 h 23"/>
                            <a:gd name="T4" fmla="*/ 0 w 56"/>
                            <a:gd name="T5" fmla="*/ 0 h 23"/>
                            <a:gd name="T6" fmla="*/ 0 w 56"/>
                            <a:gd name="T7" fmla="*/ 0 h 23"/>
                            <a:gd name="T8" fmla="*/ 0 w 56"/>
                            <a:gd name="T9" fmla="*/ 0 h 23"/>
                            <a:gd name="T10" fmla="*/ 0 w 56"/>
                            <a:gd name="T11" fmla="*/ 0 h 23"/>
                            <a:gd name="T12" fmla="*/ 0 w 56"/>
                            <a:gd name="T13" fmla="*/ 0 h 23"/>
                            <a:gd name="T14" fmla="*/ 0 w 56"/>
                            <a:gd name="T15" fmla="*/ 0 h 23"/>
                            <a:gd name="T16" fmla="*/ 0 w 56"/>
                            <a:gd name="T17" fmla="*/ 0 h 23"/>
                            <a:gd name="T18" fmla="*/ 0 w 56"/>
                            <a:gd name="T19" fmla="*/ 0 h 23"/>
                            <a:gd name="T20" fmla="*/ 0 w 56"/>
                            <a:gd name="T21" fmla="*/ 0 h 23"/>
                            <a:gd name="T22" fmla="*/ 0 w 56"/>
                            <a:gd name="T23" fmla="*/ 0 h 23"/>
                            <a:gd name="T24" fmla="*/ 0 w 56"/>
                            <a:gd name="T25" fmla="*/ 0 h 23"/>
                            <a:gd name="T26" fmla="*/ 0 w 56"/>
                            <a:gd name="T27" fmla="*/ 0 h 23"/>
                            <a:gd name="T28" fmla="*/ 0 w 56"/>
                            <a:gd name="T29" fmla="*/ 0 h 23"/>
                            <a:gd name="T30" fmla="*/ 0 w 56"/>
                            <a:gd name="T31" fmla="*/ 0 h 23"/>
                            <a:gd name="T32" fmla="*/ 0 w 56"/>
                            <a:gd name="T33" fmla="*/ 0 h 23"/>
                            <a:gd name="T34" fmla="*/ 0 w 56"/>
                            <a:gd name="T35" fmla="*/ 0 h 23"/>
                            <a:gd name="T36" fmla="*/ 0 w 56"/>
                            <a:gd name="T37" fmla="*/ 0 h 23"/>
                            <a:gd name="T38" fmla="*/ 0 w 56"/>
                            <a:gd name="T39" fmla="*/ 0 h 23"/>
                            <a:gd name="T40" fmla="*/ 0 w 56"/>
                            <a:gd name="T41" fmla="*/ 0 h 23"/>
                            <a:gd name="T42" fmla="*/ 0 w 56"/>
                            <a:gd name="T43" fmla="*/ 0 h 23"/>
                            <a:gd name="T44" fmla="*/ 0 w 56"/>
                            <a:gd name="T45" fmla="*/ 0 h 23"/>
                            <a:gd name="T46" fmla="*/ 0 w 56"/>
                            <a:gd name="T47" fmla="*/ 0 h 23"/>
                            <a:gd name="T48" fmla="*/ 0 w 56"/>
                            <a:gd name="T49" fmla="*/ 0 h 23"/>
                            <a:gd name="T50" fmla="*/ 0 w 56"/>
                            <a:gd name="T51" fmla="*/ 0 h 23"/>
                            <a:gd name="T52" fmla="*/ 0 w 56"/>
                            <a:gd name="T53" fmla="*/ 0 h 23"/>
                            <a:gd name="T54" fmla="*/ 0 w 56"/>
                            <a:gd name="T55" fmla="*/ 0 h 23"/>
                            <a:gd name="T56" fmla="*/ 0 w 56"/>
                            <a:gd name="T57" fmla="*/ 0 h 23"/>
                            <a:gd name="T58" fmla="*/ 0 w 56"/>
                            <a:gd name="T59" fmla="*/ 0 h 23"/>
                            <a:gd name="T60" fmla="*/ 0 w 56"/>
                            <a:gd name="T61" fmla="*/ 0 h 23"/>
                            <a:gd name="T62" fmla="*/ 0 w 56"/>
                            <a:gd name="T63" fmla="*/ 0 h 23"/>
                            <a:gd name="T64" fmla="*/ 0 w 56"/>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6"/>
                            <a:gd name="T100" fmla="*/ 0 h 23"/>
                            <a:gd name="T101" fmla="*/ 56 w 56"/>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6" h="23">
                              <a:moveTo>
                                <a:pt x="13" y="0"/>
                              </a:moveTo>
                              <a:lnTo>
                                <a:pt x="13" y="0"/>
                              </a:lnTo>
                              <a:lnTo>
                                <a:pt x="11" y="4"/>
                              </a:lnTo>
                              <a:lnTo>
                                <a:pt x="7" y="4"/>
                              </a:lnTo>
                              <a:lnTo>
                                <a:pt x="4" y="4"/>
                              </a:lnTo>
                              <a:lnTo>
                                <a:pt x="4" y="6"/>
                              </a:lnTo>
                              <a:lnTo>
                                <a:pt x="4" y="8"/>
                              </a:lnTo>
                              <a:lnTo>
                                <a:pt x="0" y="8"/>
                              </a:lnTo>
                              <a:lnTo>
                                <a:pt x="0" y="12"/>
                              </a:lnTo>
                              <a:lnTo>
                                <a:pt x="0" y="14"/>
                              </a:lnTo>
                              <a:lnTo>
                                <a:pt x="4" y="17"/>
                              </a:lnTo>
                              <a:lnTo>
                                <a:pt x="4" y="19"/>
                              </a:lnTo>
                              <a:lnTo>
                                <a:pt x="7" y="23"/>
                              </a:lnTo>
                              <a:lnTo>
                                <a:pt x="11" y="23"/>
                              </a:lnTo>
                              <a:lnTo>
                                <a:pt x="13" y="23"/>
                              </a:lnTo>
                              <a:lnTo>
                                <a:pt x="43" y="23"/>
                              </a:lnTo>
                              <a:lnTo>
                                <a:pt x="45" y="23"/>
                              </a:lnTo>
                              <a:lnTo>
                                <a:pt x="49" y="23"/>
                              </a:lnTo>
                              <a:lnTo>
                                <a:pt x="52" y="23"/>
                              </a:lnTo>
                              <a:lnTo>
                                <a:pt x="52" y="19"/>
                              </a:lnTo>
                              <a:lnTo>
                                <a:pt x="56" y="17"/>
                              </a:lnTo>
                              <a:lnTo>
                                <a:pt x="56" y="14"/>
                              </a:lnTo>
                              <a:lnTo>
                                <a:pt x="56" y="12"/>
                              </a:lnTo>
                              <a:lnTo>
                                <a:pt x="56" y="8"/>
                              </a:lnTo>
                              <a:lnTo>
                                <a:pt x="56" y="6"/>
                              </a:lnTo>
                              <a:lnTo>
                                <a:pt x="52" y="4"/>
                              </a:lnTo>
                              <a:lnTo>
                                <a:pt x="49" y="4"/>
                              </a:lnTo>
                              <a:lnTo>
                                <a:pt x="43"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343" name="Line 624"/>
                        <p:cNvSpPr>
                          <a:spLocks noChangeShapeType="1"/>
                        </p:cNvSpPr>
                        <p:nvPr/>
                      </p:nvSpPr>
                      <p:spPr bwMode="auto">
                        <a:xfrm>
                          <a:off x="3711" y="1101"/>
                          <a:ext cx="1" cy="1"/>
                        </a:xfrm>
                        <a:prstGeom prst="line">
                          <a:avLst/>
                        </a:prstGeom>
                        <a:noFill/>
                        <a:ln w="28575">
                          <a:solidFill>
                            <a:schemeClr val="tx1"/>
                          </a:solidFill>
                          <a:round/>
                          <a:headEnd/>
                          <a:tailEnd/>
                        </a:ln>
                      </p:spPr>
                      <p:txBody>
                        <a:bodyPr/>
                        <a:lstStyle/>
                        <a:p>
                          <a:endParaRPr lang="fr-CA"/>
                        </a:p>
                      </p:txBody>
                    </p:sp>
                    <p:sp>
                      <p:nvSpPr>
                        <p:cNvPr id="122344" name="Freeform 625"/>
                        <p:cNvSpPr>
                          <a:spLocks/>
                        </p:cNvSpPr>
                        <p:nvPr/>
                      </p:nvSpPr>
                      <p:spPr bwMode="auto">
                        <a:xfrm>
                          <a:off x="3711" y="1094"/>
                          <a:ext cx="6" cy="9"/>
                        </a:xfrm>
                        <a:custGeom>
                          <a:avLst/>
                          <a:gdLst>
                            <a:gd name="T0" fmla="*/ 0 w 26"/>
                            <a:gd name="T1" fmla="*/ 0 h 45"/>
                            <a:gd name="T2" fmla="*/ 0 w 26"/>
                            <a:gd name="T3" fmla="*/ 0 h 45"/>
                            <a:gd name="T4" fmla="*/ 0 w 26"/>
                            <a:gd name="T5" fmla="*/ 0 h 45"/>
                            <a:gd name="T6" fmla="*/ 0 w 26"/>
                            <a:gd name="T7" fmla="*/ 0 h 45"/>
                            <a:gd name="T8" fmla="*/ 0 w 26"/>
                            <a:gd name="T9" fmla="*/ 0 h 45"/>
                            <a:gd name="T10" fmla="*/ 0 w 26"/>
                            <a:gd name="T11" fmla="*/ 0 h 45"/>
                            <a:gd name="T12" fmla="*/ 0 w 26"/>
                            <a:gd name="T13" fmla="*/ 0 h 45"/>
                            <a:gd name="T14" fmla="*/ 0 w 26"/>
                            <a:gd name="T15" fmla="*/ 0 h 45"/>
                            <a:gd name="T16" fmla="*/ 0 w 26"/>
                            <a:gd name="T17" fmla="*/ 0 h 45"/>
                            <a:gd name="T18" fmla="*/ 0 w 26"/>
                            <a:gd name="T19" fmla="*/ 0 h 45"/>
                            <a:gd name="T20" fmla="*/ 0 w 26"/>
                            <a:gd name="T21" fmla="*/ 0 h 45"/>
                            <a:gd name="T22" fmla="*/ 0 w 26"/>
                            <a:gd name="T23" fmla="*/ 0 h 45"/>
                            <a:gd name="T24" fmla="*/ 0 w 26"/>
                            <a:gd name="T25" fmla="*/ 0 h 45"/>
                            <a:gd name="T26" fmla="*/ 0 w 26"/>
                            <a:gd name="T27" fmla="*/ 0 h 45"/>
                            <a:gd name="T28" fmla="*/ 0 w 26"/>
                            <a:gd name="T29" fmla="*/ 0 h 45"/>
                            <a:gd name="T30" fmla="*/ 0 w 26"/>
                            <a:gd name="T31" fmla="*/ 0 h 45"/>
                            <a:gd name="T32" fmla="*/ 0 w 26"/>
                            <a:gd name="T33" fmla="*/ 0 h 45"/>
                            <a:gd name="T34" fmla="*/ 0 w 26"/>
                            <a:gd name="T35" fmla="*/ 0 h 45"/>
                            <a:gd name="T36" fmla="*/ 0 w 26"/>
                            <a:gd name="T37" fmla="*/ 0 h 45"/>
                            <a:gd name="T38" fmla="*/ 0 w 26"/>
                            <a:gd name="T39" fmla="*/ 0 h 45"/>
                            <a:gd name="T40" fmla="*/ 0 w 26"/>
                            <a:gd name="T41" fmla="*/ 0 h 45"/>
                            <a:gd name="T42" fmla="*/ 0 w 26"/>
                            <a:gd name="T43" fmla="*/ 0 h 45"/>
                            <a:gd name="T44" fmla="*/ 0 w 26"/>
                            <a:gd name="T45" fmla="*/ 0 h 45"/>
                            <a:gd name="T46" fmla="*/ 0 w 26"/>
                            <a:gd name="T47" fmla="*/ 0 h 45"/>
                            <a:gd name="T48" fmla="*/ 0 w 26"/>
                            <a:gd name="T49" fmla="*/ 0 h 45"/>
                            <a:gd name="T50" fmla="*/ 0 w 26"/>
                            <a:gd name="T51" fmla="*/ 0 h 45"/>
                            <a:gd name="T52" fmla="*/ 0 w 26"/>
                            <a:gd name="T53" fmla="*/ 0 h 45"/>
                            <a:gd name="T54" fmla="*/ 0 w 26"/>
                            <a:gd name="T55" fmla="*/ 0 h 45"/>
                            <a:gd name="T56" fmla="*/ 0 w 26"/>
                            <a:gd name="T57" fmla="*/ 0 h 45"/>
                            <a:gd name="T58" fmla="*/ 0 w 26"/>
                            <a:gd name="T59" fmla="*/ 0 h 45"/>
                            <a:gd name="T60" fmla="*/ 0 w 26"/>
                            <a:gd name="T61" fmla="*/ 0 h 45"/>
                            <a:gd name="T62" fmla="*/ 0 w 26"/>
                            <a:gd name="T63" fmla="*/ 0 h 45"/>
                            <a:gd name="T64" fmla="*/ 0 w 26"/>
                            <a:gd name="T65" fmla="*/ 0 h 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45"/>
                            <a:gd name="T101" fmla="*/ 26 w 26"/>
                            <a:gd name="T102" fmla="*/ 45 h 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45">
                              <a:moveTo>
                                <a:pt x="0" y="34"/>
                              </a:moveTo>
                              <a:lnTo>
                                <a:pt x="0" y="36"/>
                              </a:lnTo>
                              <a:lnTo>
                                <a:pt x="2" y="39"/>
                              </a:lnTo>
                              <a:lnTo>
                                <a:pt x="2" y="41"/>
                              </a:lnTo>
                              <a:lnTo>
                                <a:pt x="6" y="45"/>
                              </a:lnTo>
                              <a:lnTo>
                                <a:pt x="9" y="45"/>
                              </a:lnTo>
                              <a:lnTo>
                                <a:pt x="13" y="45"/>
                              </a:lnTo>
                              <a:lnTo>
                                <a:pt x="15" y="45"/>
                              </a:lnTo>
                              <a:lnTo>
                                <a:pt x="19" y="45"/>
                              </a:lnTo>
                              <a:lnTo>
                                <a:pt x="22" y="45"/>
                              </a:lnTo>
                              <a:lnTo>
                                <a:pt x="22" y="41"/>
                              </a:lnTo>
                              <a:lnTo>
                                <a:pt x="26" y="39"/>
                              </a:lnTo>
                              <a:lnTo>
                                <a:pt x="26" y="36"/>
                              </a:lnTo>
                              <a:lnTo>
                                <a:pt x="26" y="14"/>
                              </a:lnTo>
                              <a:lnTo>
                                <a:pt x="26" y="9"/>
                              </a:lnTo>
                              <a:lnTo>
                                <a:pt x="26" y="5"/>
                              </a:lnTo>
                              <a:lnTo>
                                <a:pt x="22" y="3"/>
                              </a:lnTo>
                              <a:lnTo>
                                <a:pt x="22" y="0"/>
                              </a:lnTo>
                              <a:lnTo>
                                <a:pt x="19" y="0"/>
                              </a:lnTo>
                              <a:lnTo>
                                <a:pt x="15" y="0"/>
                              </a:lnTo>
                              <a:lnTo>
                                <a:pt x="13" y="0"/>
                              </a:lnTo>
                              <a:lnTo>
                                <a:pt x="9" y="0"/>
                              </a:lnTo>
                              <a:lnTo>
                                <a:pt x="6" y="0"/>
                              </a:lnTo>
                              <a:lnTo>
                                <a:pt x="2" y="3"/>
                              </a:lnTo>
                              <a:lnTo>
                                <a:pt x="2" y="5"/>
                              </a:lnTo>
                              <a:lnTo>
                                <a:pt x="0" y="11"/>
                              </a:lnTo>
                              <a:lnTo>
                                <a:pt x="0" y="34"/>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345" name="Line 626"/>
                        <p:cNvSpPr>
                          <a:spLocks noChangeShapeType="1"/>
                        </p:cNvSpPr>
                        <p:nvPr/>
                      </p:nvSpPr>
                      <p:spPr bwMode="auto">
                        <a:xfrm>
                          <a:off x="3714" y="1094"/>
                          <a:ext cx="1" cy="1"/>
                        </a:xfrm>
                        <a:prstGeom prst="line">
                          <a:avLst/>
                        </a:prstGeom>
                        <a:noFill/>
                        <a:ln w="28575">
                          <a:solidFill>
                            <a:schemeClr val="tx1"/>
                          </a:solidFill>
                          <a:round/>
                          <a:headEnd/>
                          <a:tailEnd/>
                        </a:ln>
                      </p:spPr>
                      <p:txBody>
                        <a:bodyPr/>
                        <a:lstStyle/>
                        <a:p>
                          <a:endParaRPr lang="fr-CA"/>
                        </a:p>
                      </p:txBody>
                    </p:sp>
                    <p:sp>
                      <p:nvSpPr>
                        <p:cNvPr id="122346" name="Freeform 627"/>
                        <p:cNvSpPr>
                          <a:spLocks/>
                        </p:cNvSpPr>
                        <p:nvPr/>
                      </p:nvSpPr>
                      <p:spPr bwMode="auto">
                        <a:xfrm>
                          <a:off x="3711" y="1094"/>
                          <a:ext cx="17" cy="4"/>
                        </a:xfrm>
                        <a:custGeom>
                          <a:avLst/>
                          <a:gdLst>
                            <a:gd name="T0" fmla="*/ 0 w 70"/>
                            <a:gd name="T1" fmla="*/ 0 h 22"/>
                            <a:gd name="T2" fmla="*/ 0 w 70"/>
                            <a:gd name="T3" fmla="*/ 0 h 22"/>
                            <a:gd name="T4" fmla="*/ 0 w 70"/>
                            <a:gd name="T5" fmla="*/ 0 h 22"/>
                            <a:gd name="T6" fmla="*/ 0 w 70"/>
                            <a:gd name="T7" fmla="*/ 0 h 22"/>
                            <a:gd name="T8" fmla="*/ 0 w 70"/>
                            <a:gd name="T9" fmla="*/ 0 h 22"/>
                            <a:gd name="T10" fmla="*/ 0 w 70"/>
                            <a:gd name="T11" fmla="*/ 0 h 22"/>
                            <a:gd name="T12" fmla="*/ 0 w 70"/>
                            <a:gd name="T13" fmla="*/ 0 h 22"/>
                            <a:gd name="T14" fmla="*/ 0 w 70"/>
                            <a:gd name="T15" fmla="*/ 0 h 22"/>
                            <a:gd name="T16" fmla="*/ 0 w 70"/>
                            <a:gd name="T17" fmla="*/ 0 h 22"/>
                            <a:gd name="T18" fmla="*/ 0 w 70"/>
                            <a:gd name="T19" fmla="*/ 0 h 22"/>
                            <a:gd name="T20" fmla="*/ 0 w 70"/>
                            <a:gd name="T21" fmla="*/ 0 h 22"/>
                            <a:gd name="T22" fmla="*/ 0 w 70"/>
                            <a:gd name="T23" fmla="*/ 0 h 22"/>
                            <a:gd name="T24" fmla="*/ 0 w 70"/>
                            <a:gd name="T25" fmla="*/ 0 h 22"/>
                            <a:gd name="T26" fmla="*/ 0 w 70"/>
                            <a:gd name="T27" fmla="*/ 0 h 22"/>
                            <a:gd name="T28" fmla="*/ 0 w 70"/>
                            <a:gd name="T29" fmla="*/ 0 h 22"/>
                            <a:gd name="T30" fmla="*/ 0 w 70"/>
                            <a:gd name="T31" fmla="*/ 0 h 22"/>
                            <a:gd name="T32" fmla="*/ 0 w 70"/>
                            <a:gd name="T33" fmla="*/ 0 h 22"/>
                            <a:gd name="T34" fmla="*/ 0 w 70"/>
                            <a:gd name="T35" fmla="*/ 0 h 22"/>
                            <a:gd name="T36" fmla="*/ 0 w 70"/>
                            <a:gd name="T37" fmla="*/ 0 h 22"/>
                            <a:gd name="T38" fmla="*/ 0 w 70"/>
                            <a:gd name="T39" fmla="*/ 0 h 22"/>
                            <a:gd name="T40" fmla="*/ 0 w 70"/>
                            <a:gd name="T41" fmla="*/ 0 h 22"/>
                            <a:gd name="T42" fmla="*/ 0 w 70"/>
                            <a:gd name="T43" fmla="*/ 0 h 22"/>
                            <a:gd name="T44" fmla="*/ 0 w 70"/>
                            <a:gd name="T45" fmla="*/ 0 h 22"/>
                            <a:gd name="T46" fmla="*/ 0 w 70"/>
                            <a:gd name="T47" fmla="*/ 0 h 22"/>
                            <a:gd name="T48" fmla="*/ 0 w 70"/>
                            <a:gd name="T49" fmla="*/ 0 h 22"/>
                            <a:gd name="T50" fmla="*/ 0 w 70"/>
                            <a:gd name="T51" fmla="*/ 0 h 22"/>
                            <a:gd name="T52" fmla="*/ 0 w 70"/>
                            <a:gd name="T53" fmla="*/ 0 h 22"/>
                            <a:gd name="T54" fmla="*/ 0 w 70"/>
                            <a:gd name="T55" fmla="*/ 0 h 22"/>
                            <a:gd name="T56" fmla="*/ 0 w 70"/>
                            <a:gd name="T57" fmla="*/ 0 h 22"/>
                            <a:gd name="T58" fmla="*/ 0 w 70"/>
                            <a:gd name="T59" fmla="*/ 0 h 22"/>
                            <a:gd name="T60" fmla="*/ 0 w 70"/>
                            <a:gd name="T61" fmla="*/ 0 h 22"/>
                            <a:gd name="T62" fmla="*/ 0 w 70"/>
                            <a:gd name="T63" fmla="*/ 0 h 22"/>
                            <a:gd name="T64" fmla="*/ 0 w 70"/>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0"/>
                            <a:gd name="T100" fmla="*/ 0 h 22"/>
                            <a:gd name="T101" fmla="*/ 70 w 70"/>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0" h="22">
                              <a:moveTo>
                                <a:pt x="13" y="0"/>
                              </a:moveTo>
                              <a:lnTo>
                                <a:pt x="13" y="0"/>
                              </a:lnTo>
                              <a:lnTo>
                                <a:pt x="9" y="0"/>
                              </a:lnTo>
                              <a:lnTo>
                                <a:pt x="6" y="0"/>
                              </a:lnTo>
                              <a:lnTo>
                                <a:pt x="2" y="3"/>
                              </a:lnTo>
                              <a:lnTo>
                                <a:pt x="2" y="5"/>
                              </a:lnTo>
                              <a:lnTo>
                                <a:pt x="0" y="9"/>
                              </a:lnTo>
                              <a:lnTo>
                                <a:pt x="0" y="11"/>
                              </a:lnTo>
                              <a:lnTo>
                                <a:pt x="0" y="14"/>
                              </a:lnTo>
                              <a:lnTo>
                                <a:pt x="2" y="14"/>
                              </a:lnTo>
                              <a:lnTo>
                                <a:pt x="2" y="17"/>
                              </a:lnTo>
                              <a:lnTo>
                                <a:pt x="2" y="20"/>
                              </a:lnTo>
                              <a:lnTo>
                                <a:pt x="6" y="20"/>
                              </a:lnTo>
                              <a:lnTo>
                                <a:pt x="9" y="22"/>
                              </a:lnTo>
                              <a:lnTo>
                                <a:pt x="13" y="22"/>
                              </a:lnTo>
                              <a:lnTo>
                                <a:pt x="54" y="22"/>
                              </a:lnTo>
                              <a:lnTo>
                                <a:pt x="61" y="22"/>
                              </a:lnTo>
                              <a:lnTo>
                                <a:pt x="63" y="20"/>
                              </a:lnTo>
                              <a:lnTo>
                                <a:pt x="67" y="20"/>
                              </a:lnTo>
                              <a:lnTo>
                                <a:pt x="67" y="17"/>
                              </a:lnTo>
                              <a:lnTo>
                                <a:pt x="70" y="14"/>
                              </a:lnTo>
                              <a:lnTo>
                                <a:pt x="70" y="11"/>
                              </a:lnTo>
                              <a:lnTo>
                                <a:pt x="70" y="9"/>
                              </a:lnTo>
                              <a:lnTo>
                                <a:pt x="70" y="5"/>
                              </a:lnTo>
                              <a:lnTo>
                                <a:pt x="67" y="5"/>
                              </a:lnTo>
                              <a:lnTo>
                                <a:pt x="67" y="3"/>
                              </a:lnTo>
                              <a:lnTo>
                                <a:pt x="63" y="0"/>
                              </a:lnTo>
                              <a:lnTo>
                                <a:pt x="61" y="0"/>
                              </a:lnTo>
                              <a:lnTo>
                                <a:pt x="54"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347" name="Line 628"/>
                        <p:cNvSpPr>
                          <a:spLocks noChangeShapeType="1"/>
                        </p:cNvSpPr>
                        <p:nvPr/>
                      </p:nvSpPr>
                      <p:spPr bwMode="auto">
                        <a:xfrm>
                          <a:off x="3722" y="1096"/>
                          <a:ext cx="1" cy="1"/>
                        </a:xfrm>
                        <a:prstGeom prst="line">
                          <a:avLst/>
                        </a:prstGeom>
                        <a:noFill/>
                        <a:ln w="28575">
                          <a:solidFill>
                            <a:schemeClr val="tx1"/>
                          </a:solidFill>
                          <a:round/>
                          <a:headEnd/>
                          <a:tailEnd/>
                        </a:ln>
                      </p:spPr>
                      <p:txBody>
                        <a:bodyPr/>
                        <a:lstStyle/>
                        <a:p>
                          <a:endParaRPr lang="fr-CA"/>
                        </a:p>
                      </p:txBody>
                    </p:sp>
                    <p:sp>
                      <p:nvSpPr>
                        <p:cNvPr id="122348" name="Freeform 629"/>
                        <p:cNvSpPr>
                          <a:spLocks/>
                        </p:cNvSpPr>
                        <p:nvPr/>
                      </p:nvSpPr>
                      <p:spPr bwMode="auto">
                        <a:xfrm>
                          <a:off x="3722" y="1089"/>
                          <a:ext cx="6" cy="9"/>
                        </a:xfrm>
                        <a:custGeom>
                          <a:avLst/>
                          <a:gdLst>
                            <a:gd name="T0" fmla="*/ 0 w 26"/>
                            <a:gd name="T1" fmla="*/ 0 h 47"/>
                            <a:gd name="T2" fmla="*/ 0 w 26"/>
                            <a:gd name="T3" fmla="*/ 0 h 47"/>
                            <a:gd name="T4" fmla="*/ 0 w 26"/>
                            <a:gd name="T5" fmla="*/ 0 h 47"/>
                            <a:gd name="T6" fmla="*/ 0 w 26"/>
                            <a:gd name="T7" fmla="*/ 0 h 47"/>
                            <a:gd name="T8" fmla="*/ 0 w 26"/>
                            <a:gd name="T9" fmla="*/ 0 h 47"/>
                            <a:gd name="T10" fmla="*/ 0 w 26"/>
                            <a:gd name="T11" fmla="*/ 0 h 47"/>
                            <a:gd name="T12" fmla="*/ 0 w 26"/>
                            <a:gd name="T13" fmla="*/ 0 h 47"/>
                            <a:gd name="T14" fmla="*/ 0 w 26"/>
                            <a:gd name="T15" fmla="*/ 0 h 47"/>
                            <a:gd name="T16" fmla="*/ 0 w 26"/>
                            <a:gd name="T17" fmla="*/ 0 h 47"/>
                            <a:gd name="T18" fmla="*/ 0 w 26"/>
                            <a:gd name="T19" fmla="*/ 0 h 47"/>
                            <a:gd name="T20" fmla="*/ 0 w 26"/>
                            <a:gd name="T21" fmla="*/ 0 h 47"/>
                            <a:gd name="T22" fmla="*/ 0 w 26"/>
                            <a:gd name="T23" fmla="*/ 0 h 47"/>
                            <a:gd name="T24" fmla="*/ 0 w 26"/>
                            <a:gd name="T25" fmla="*/ 0 h 47"/>
                            <a:gd name="T26" fmla="*/ 0 w 26"/>
                            <a:gd name="T27" fmla="*/ 0 h 47"/>
                            <a:gd name="T28" fmla="*/ 0 w 26"/>
                            <a:gd name="T29" fmla="*/ 0 h 47"/>
                            <a:gd name="T30" fmla="*/ 0 w 26"/>
                            <a:gd name="T31" fmla="*/ 0 h 47"/>
                            <a:gd name="T32" fmla="*/ 0 w 26"/>
                            <a:gd name="T33" fmla="*/ 0 h 47"/>
                            <a:gd name="T34" fmla="*/ 0 w 26"/>
                            <a:gd name="T35" fmla="*/ 0 h 47"/>
                            <a:gd name="T36" fmla="*/ 0 w 26"/>
                            <a:gd name="T37" fmla="*/ 0 h 47"/>
                            <a:gd name="T38" fmla="*/ 0 w 26"/>
                            <a:gd name="T39" fmla="*/ 0 h 47"/>
                            <a:gd name="T40" fmla="*/ 0 w 26"/>
                            <a:gd name="T41" fmla="*/ 0 h 47"/>
                            <a:gd name="T42" fmla="*/ 0 w 26"/>
                            <a:gd name="T43" fmla="*/ 0 h 47"/>
                            <a:gd name="T44" fmla="*/ 0 w 26"/>
                            <a:gd name="T45" fmla="*/ 0 h 47"/>
                            <a:gd name="T46" fmla="*/ 0 w 26"/>
                            <a:gd name="T47" fmla="*/ 0 h 47"/>
                            <a:gd name="T48" fmla="*/ 0 w 26"/>
                            <a:gd name="T49" fmla="*/ 0 h 47"/>
                            <a:gd name="T50" fmla="*/ 0 w 26"/>
                            <a:gd name="T51" fmla="*/ 0 h 47"/>
                            <a:gd name="T52" fmla="*/ 0 w 26"/>
                            <a:gd name="T53" fmla="*/ 0 h 47"/>
                            <a:gd name="T54" fmla="*/ 0 w 26"/>
                            <a:gd name="T55" fmla="*/ 0 h 47"/>
                            <a:gd name="T56" fmla="*/ 0 w 26"/>
                            <a:gd name="T57" fmla="*/ 0 h 47"/>
                            <a:gd name="T58" fmla="*/ 0 w 26"/>
                            <a:gd name="T59" fmla="*/ 0 h 47"/>
                            <a:gd name="T60" fmla="*/ 0 w 26"/>
                            <a:gd name="T61" fmla="*/ 0 h 47"/>
                            <a:gd name="T62" fmla="*/ 0 w 26"/>
                            <a:gd name="T63" fmla="*/ 0 h 47"/>
                            <a:gd name="T64" fmla="*/ 0 w 26"/>
                            <a:gd name="T65" fmla="*/ 0 h 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47"/>
                            <a:gd name="T101" fmla="*/ 26 w 26"/>
                            <a:gd name="T102" fmla="*/ 47 h 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47">
                              <a:moveTo>
                                <a:pt x="0" y="36"/>
                              </a:moveTo>
                              <a:lnTo>
                                <a:pt x="0" y="39"/>
                              </a:lnTo>
                              <a:lnTo>
                                <a:pt x="4" y="42"/>
                              </a:lnTo>
                              <a:lnTo>
                                <a:pt x="4" y="45"/>
                              </a:lnTo>
                              <a:lnTo>
                                <a:pt x="6" y="45"/>
                              </a:lnTo>
                              <a:lnTo>
                                <a:pt x="6" y="47"/>
                              </a:lnTo>
                              <a:lnTo>
                                <a:pt x="10" y="47"/>
                              </a:lnTo>
                              <a:lnTo>
                                <a:pt x="13" y="47"/>
                              </a:lnTo>
                              <a:lnTo>
                                <a:pt x="17" y="47"/>
                              </a:lnTo>
                              <a:lnTo>
                                <a:pt x="19" y="45"/>
                              </a:lnTo>
                              <a:lnTo>
                                <a:pt x="23" y="45"/>
                              </a:lnTo>
                              <a:lnTo>
                                <a:pt x="23" y="42"/>
                              </a:lnTo>
                              <a:lnTo>
                                <a:pt x="26" y="39"/>
                              </a:lnTo>
                              <a:lnTo>
                                <a:pt x="26" y="17"/>
                              </a:lnTo>
                              <a:lnTo>
                                <a:pt x="26" y="11"/>
                              </a:lnTo>
                              <a:lnTo>
                                <a:pt x="26" y="8"/>
                              </a:lnTo>
                              <a:lnTo>
                                <a:pt x="23" y="6"/>
                              </a:lnTo>
                              <a:lnTo>
                                <a:pt x="19" y="2"/>
                              </a:lnTo>
                              <a:lnTo>
                                <a:pt x="17" y="2"/>
                              </a:lnTo>
                              <a:lnTo>
                                <a:pt x="17" y="0"/>
                              </a:lnTo>
                              <a:lnTo>
                                <a:pt x="13" y="0"/>
                              </a:lnTo>
                              <a:lnTo>
                                <a:pt x="10" y="0"/>
                              </a:lnTo>
                              <a:lnTo>
                                <a:pt x="6" y="2"/>
                              </a:lnTo>
                              <a:lnTo>
                                <a:pt x="4" y="6"/>
                              </a:lnTo>
                              <a:lnTo>
                                <a:pt x="0" y="8"/>
                              </a:lnTo>
                              <a:lnTo>
                                <a:pt x="0" y="13"/>
                              </a:lnTo>
                              <a:lnTo>
                                <a:pt x="0" y="36"/>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349" name="Line 630"/>
                        <p:cNvSpPr>
                          <a:spLocks noChangeShapeType="1"/>
                        </p:cNvSpPr>
                        <p:nvPr/>
                      </p:nvSpPr>
                      <p:spPr bwMode="auto">
                        <a:xfrm>
                          <a:off x="3725" y="1089"/>
                          <a:ext cx="1" cy="1"/>
                        </a:xfrm>
                        <a:prstGeom prst="line">
                          <a:avLst/>
                        </a:prstGeom>
                        <a:noFill/>
                        <a:ln w="28575">
                          <a:solidFill>
                            <a:schemeClr val="tx1"/>
                          </a:solidFill>
                          <a:round/>
                          <a:headEnd/>
                          <a:tailEnd/>
                        </a:ln>
                      </p:spPr>
                      <p:txBody>
                        <a:bodyPr/>
                        <a:lstStyle/>
                        <a:p>
                          <a:endParaRPr lang="fr-CA"/>
                        </a:p>
                      </p:txBody>
                    </p:sp>
                    <p:sp>
                      <p:nvSpPr>
                        <p:cNvPr id="122350" name="Freeform 631"/>
                        <p:cNvSpPr>
                          <a:spLocks/>
                        </p:cNvSpPr>
                        <p:nvPr/>
                      </p:nvSpPr>
                      <p:spPr bwMode="auto">
                        <a:xfrm>
                          <a:off x="3722" y="1089"/>
                          <a:ext cx="14" cy="4"/>
                        </a:xfrm>
                        <a:custGeom>
                          <a:avLst/>
                          <a:gdLst>
                            <a:gd name="T0" fmla="*/ 0 w 55"/>
                            <a:gd name="T1" fmla="*/ 0 h 22"/>
                            <a:gd name="T2" fmla="*/ 0 w 55"/>
                            <a:gd name="T3" fmla="*/ 0 h 22"/>
                            <a:gd name="T4" fmla="*/ 0 w 55"/>
                            <a:gd name="T5" fmla="*/ 0 h 22"/>
                            <a:gd name="T6" fmla="*/ 0 w 55"/>
                            <a:gd name="T7" fmla="*/ 0 h 22"/>
                            <a:gd name="T8" fmla="*/ 0 w 55"/>
                            <a:gd name="T9" fmla="*/ 0 h 22"/>
                            <a:gd name="T10" fmla="*/ 0 w 55"/>
                            <a:gd name="T11" fmla="*/ 0 h 22"/>
                            <a:gd name="T12" fmla="*/ 0 w 55"/>
                            <a:gd name="T13" fmla="*/ 0 h 22"/>
                            <a:gd name="T14" fmla="*/ 0 w 55"/>
                            <a:gd name="T15" fmla="*/ 0 h 22"/>
                            <a:gd name="T16" fmla="*/ 0 w 55"/>
                            <a:gd name="T17" fmla="*/ 0 h 22"/>
                            <a:gd name="T18" fmla="*/ 0 w 55"/>
                            <a:gd name="T19" fmla="*/ 0 h 22"/>
                            <a:gd name="T20" fmla="*/ 0 w 55"/>
                            <a:gd name="T21" fmla="*/ 0 h 22"/>
                            <a:gd name="T22" fmla="*/ 0 w 55"/>
                            <a:gd name="T23" fmla="*/ 0 h 22"/>
                            <a:gd name="T24" fmla="*/ 0 w 55"/>
                            <a:gd name="T25" fmla="*/ 0 h 22"/>
                            <a:gd name="T26" fmla="*/ 0 w 55"/>
                            <a:gd name="T27" fmla="*/ 0 h 22"/>
                            <a:gd name="T28" fmla="*/ 0 w 55"/>
                            <a:gd name="T29" fmla="*/ 0 h 22"/>
                            <a:gd name="T30" fmla="*/ 0 w 55"/>
                            <a:gd name="T31" fmla="*/ 0 h 22"/>
                            <a:gd name="T32" fmla="*/ 0 w 55"/>
                            <a:gd name="T33" fmla="*/ 0 h 22"/>
                            <a:gd name="T34" fmla="*/ 0 w 55"/>
                            <a:gd name="T35" fmla="*/ 0 h 22"/>
                            <a:gd name="T36" fmla="*/ 0 w 55"/>
                            <a:gd name="T37" fmla="*/ 0 h 22"/>
                            <a:gd name="T38" fmla="*/ 0 w 55"/>
                            <a:gd name="T39" fmla="*/ 0 h 22"/>
                            <a:gd name="T40" fmla="*/ 0 w 55"/>
                            <a:gd name="T41" fmla="*/ 0 h 22"/>
                            <a:gd name="T42" fmla="*/ 0 w 55"/>
                            <a:gd name="T43" fmla="*/ 0 h 22"/>
                            <a:gd name="T44" fmla="*/ 0 w 55"/>
                            <a:gd name="T45" fmla="*/ 0 h 22"/>
                            <a:gd name="T46" fmla="*/ 0 w 55"/>
                            <a:gd name="T47" fmla="*/ 0 h 22"/>
                            <a:gd name="T48" fmla="*/ 0 w 55"/>
                            <a:gd name="T49" fmla="*/ 0 h 22"/>
                            <a:gd name="T50" fmla="*/ 0 w 55"/>
                            <a:gd name="T51" fmla="*/ 0 h 22"/>
                            <a:gd name="T52" fmla="*/ 0 w 55"/>
                            <a:gd name="T53" fmla="*/ 0 h 22"/>
                            <a:gd name="T54" fmla="*/ 0 w 55"/>
                            <a:gd name="T55" fmla="*/ 0 h 22"/>
                            <a:gd name="T56" fmla="*/ 0 w 55"/>
                            <a:gd name="T57" fmla="*/ 0 h 22"/>
                            <a:gd name="T58" fmla="*/ 0 w 55"/>
                            <a:gd name="T59" fmla="*/ 0 h 22"/>
                            <a:gd name="T60" fmla="*/ 0 w 55"/>
                            <a:gd name="T61" fmla="*/ 0 h 22"/>
                            <a:gd name="T62" fmla="*/ 0 w 55"/>
                            <a:gd name="T63" fmla="*/ 0 h 22"/>
                            <a:gd name="T64" fmla="*/ 0 w 55"/>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5"/>
                            <a:gd name="T100" fmla="*/ 0 h 22"/>
                            <a:gd name="T101" fmla="*/ 55 w 55"/>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5" h="22">
                              <a:moveTo>
                                <a:pt x="13" y="0"/>
                              </a:moveTo>
                              <a:lnTo>
                                <a:pt x="10" y="0"/>
                              </a:lnTo>
                              <a:lnTo>
                                <a:pt x="6" y="2"/>
                              </a:lnTo>
                              <a:lnTo>
                                <a:pt x="4" y="6"/>
                              </a:lnTo>
                              <a:lnTo>
                                <a:pt x="0" y="8"/>
                              </a:lnTo>
                              <a:lnTo>
                                <a:pt x="0" y="11"/>
                              </a:lnTo>
                              <a:lnTo>
                                <a:pt x="0" y="13"/>
                              </a:lnTo>
                              <a:lnTo>
                                <a:pt x="0" y="17"/>
                              </a:lnTo>
                              <a:lnTo>
                                <a:pt x="4" y="19"/>
                              </a:lnTo>
                              <a:lnTo>
                                <a:pt x="6" y="22"/>
                              </a:lnTo>
                              <a:lnTo>
                                <a:pt x="10" y="22"/>
                              </a:lnTo>
                              <a:lnTo>
                                <a:pt x="38" y="22"/>
                              </a:lnTo>
                              <a:lnTo>
                                <a:pt x="45" y="22"/>
                              </a:lnTo>
                              <a:lnTo>
                                <a:pt x="49" y="22"/>
                              </a:lnTo>
                              <a:lnTo>
                                <a:pt x="51" y="19"/>
                              </a:lnTo>
                              <a:lnTo>
                                <a:pt x="55" y="17"/>
                              </a:lnTo>
                              <a:lnTo>
                                <a:pt x="55" y="13"/>
                              </a:lnTo>
                              <a:lnTo>
                                <a:pt x="55" y="11"/>
                              </a:lnTo>
                              <a:lnTo>
                                <a:pt x="55" y="8"/>
                              </a:lnTo>
                              <a:lnTo>
                                <a:pt x="51" y="6"/>
                              </a:lnTo>
                              <a:lnTo>
                                <a:pt x="49" y="2"/>
                              </a:lnTo>
                              <a:lnTo>
                                <a:pt x="45" y="2"/>
                              </a:lnTo>
                              <a:lnTo>
                                <a:pt x="42"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351" name="Line 632"/>
                        <p:cNvSpPr>
                          <a:spLocks noChangeShapeType="1"/>
                        </p:cNvSpPr>
                        <p:nvPr/>
                      </p:nvSpPr>
                      <p:spPr bwMode="auto">
                        <a:xfrm>
                          <a:off x="3729" y="1091"/>
                          <a:ext cx="1" cy="1"/>
                        </a:xfrm>
                        <a:prstGeom prst="line">
                          <a:avLst/>
                        </a:prstGeom>
                        <a:noFill/>
                        <a:ln w="28575">
                          <a:solidFill>
                            <a:schemeClr val="tx1"/>
                          </a:solidFill>
                          <a:round/>
                          <a:headEnd/>
                          <a:tailEnd/>
                        </a:ln>
                      </p:spPr>
                      <p:txBody>
                        <a:bodyPr/>
                        <a:lstStyle/>
                        <a:p>
                          <a:endParaRPr lang="fr-CA"/>
                        </a:p>
                      </p:txBody>
                    </p:sp>
                    <p:sp>
                      <p:nvSpPr>
                        <p:cNvPr id="122352" name="Freeform 633"/>
                        <p:cNvSpPr>
                          <a:spLocks/>
                        </p:cNvSpPr>
                        <p:nvPr/>
                      </p:nvSpPr>
                      <p:spPr bwMode="auto">
                        <a:xfrm>
                          <a:off x="3729" y="1084"/>
                          <a:ext cx="7" cy="9"/>
                        </a:xfrm>
                        <a:custGeom>
                          <a:avLst/>
                          <a:gdLst>
                            <a:gd name="T0" fmla="*/ 0 w 26"/>
                            <a:gd name="T1" fmla="*/ 0 h 45"/>
                            <a:gd name="T2" fmla="*/ 0 w 26"/>
                            <a:gd name="T3" fmla="*/ 0 h 45"/>
                            <a:gd name="T4" fmla="*/ 0 w 26"/>
                            <a:gd name="T5" fmla="*/ 0 h 45"/>
                            <a:gd name="T6" fmla="*/ 0 w 26"/>
                            <a:gd name="T7" fmla="*/ 0 h 45"/>
                            <a:gd name="T8" fmla="*/ 0 w 26"/>
                            <a:gd name="T9" fmla="*/ 0 h 45"/>
                            <a:gd name="T10" fmla="*/ 0 w 26"/>
                            <a:gd name="T11" fmla="*/ 0 h 45"/>
                            <a:gd name="T12" fmla="*/ 0 w 26"/>
                            <a:gd name="T13" fmla="*/ 0 h 45"/>
                            <a:gd name="T14" fmla="*/ 0 w 26"/>
                            <a:gd name="T15" fmla="*/ 0 h 45"/>
                            <a:gd name="T16" fmla="*/ 0 w 26"/>
                            <a:gd name="T17" fmla="*/ 0 h 45"/>
                            <a:gd name="T18" fmla="*/ 0 w 26"/>
                            <a:gd name="T19" fmla="*/ 0 h 45"/>
                            <a:gd name="T20" fmla="*/ 0 w 26"/>
                            <a:gd name="T21" fmla="*/ 0 h 45"/>
                            <a:gd name="T22" fmla="*/ 0 w 26"/>
                            <a:gd name="T23" fmla="*/ 0 h 45"/>
                            <a:gd name="T24" fmla="*/ 0 w 26"/>
                            <a:gd name="T25" fmla="*/ 0 h 45"/>
                            <a:gd name="T26" fmla="*/ 0 w 26"/>
                            <a:gd name="T27" fmla="*/ 0 h 45"/>
                            <a:gd name="T28" fmla="*/ 0 w 26"/>
                            <a:gd name="T29" fmla="*/ 0 h 45"/>
                            <a:gd name="T30" fmla="*/ 0 w 26"/>
                            <a:gd name="T31" fmla="*/ 0 h 45"/>
                            <a:gd name="T32" fmla="*/ 0 w 26"/>
                            <a:gd name="T33" fmla="*/ 0 h 45"/>
                            <a:gd name="T34" fmla="*/ 0 w 26"/>
                            <a:gd name="T35" fmla="*/ 0 h 45"/>
                            <a:gd name="T36" fmla="*/ 0 w 26"/>
                            <a:gd name="T37" fmla="*/ 0 h 45"/>
                            <a:gd name="T38" fmla="*/ 0 w 26"/>
                            <a:gd name="T39" fmla="*/ 0 h 45"/>
                            <a:gd name="T40" fmla="*/ 0 w 26"/>
                            <a:gd name="T41" fmla="*/ 0 h 45"/>
                            <a:gd name="T42" fmla="*/ 0 w 26"/>
                            <a:gd name="T43" fmla="*/ 0 h 45"/>
                            <a:gd name="T44" fmla="*/ 0 w 26"/>
                            <a:gd name="T45" fmla="*/ 0 h 45"/>
                            <a:gd name="T46" fmla="*/ 0 w 26"/>
                            <a:gd name="T47" fmla="*/ 0 h 45"/>
                            <a:gd name="T48" fmla="*/ 0 w 26"/>
                            <a:gd name="T49" fmla="*/ 0 h 45"/>
                            <a:gd name="T50" fmla="*/ 0 w 26"/>
                            <a:gd name="T51" fmla="*/ 0 h 45"/>
                            <a:gd name="T52" fmla="*/ 0 w 26"/>
                            <a:gd name="T53" fmla="*/ 0 h 45"/>
                            <a:gd name="T54" fmla="*/ 0 w 26"/>
                            <a:gd name="T55" fmla="*/ 0 h 45"/>
                            <a:gd name="T56" fmla="*/ 0 w 26"/>
                            <a:gd name="T57" fmla="*/ 0 h 45"/>
                            <a:gd name="T58" fmla="*/ 0 w 26"/>
                            <a:gd name="T59" fmla="*/ 0 h 45"/>
                            <a:gd name="T60" fmla="*/ 0 w 26"/>
                            <a:gd name="T61" fmla="*/ 0 h 45"/>
                            <a:gd name="T62" fmla="*/ 0 w 26"/>
                            <a:gd name="T63" fmla="*/ 0 h 45"/>
                            <a:gd name="T64" fmla="*/ 0 w 26"/>
                            <a:gd name="T65" fmla="*/ 0 h 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45"/>
                            <a:gd name="T101" fmla="*/ 26 w 26"/>
                            <a:gd name="T102" fmla="*/ 45 h 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45">
                              <a:moveTo>
                                <a:pt x="0" y="34"/>
                              </a:moveTo>
                              <a:lnTo>
                                <a:pt x="0" y="36"/>
                              </a:lnTo>
                              <a:lnTo>
                                <a:pt x="0" y="40"/>
                              </a:lnTo>
                              <a:lnTo>
                                <a:pt x="3" y="42"/>
                              </a:lnTo>
                              <a:lnTo>
                                <a:pt x="7" y="45"/>
                              </a:lnTo>
                              <a:lnTo>
                                <a:pt x="9" y="45"/>
                              </a:lnTo>
                              <a:lnTo>
                                <a:pt x="13" y="45"/>
                              </a:lnTo>
                              <a:lnTo>
                                <a:pt x="16" y="45"/>
                              </a:lnTo>
                              <a:lnTo>
                                <a:pt x="20" y="45"/>
                              </a:lnTo>
                              <a:lnTo>
                                <a:pt x="22" y="42"/>
                              </a:lnTo>
                              <a:lnTo>
                                <a:pt x="26" y="40"/>
                              </a:lnTo>
                              <a:lnTo>
                                <a:pt x="26" y="36"/>
                              </a:lnTo>
                              <a:lnTo>
                                <a:pt x="26" y="14"/>
                              </a:lnTo>
                              <a:lnTo>
                                <a:pt x="26" y="8"/>
                              </a:lnTo>
                              <a:lnTo>
                                <a:pt x="26" y="6"/>
                              </a:lnTo>
                              <a:lnTo>
                                <a:pt x="22" y="6"/>
                              </a:lnTo>
                              <a:lnTo>
                                <a:pt x="22" y="3"/>
                              </a:lnTo>
                              <a:lnTo>
                                <a:pt x="20" y="0"/>
                              </a:lnTo>
                              <a:lnTo>
                                <a:pt x="16" y="0"/>
                              </a:lnTo>
                              <a:lnTo>
                                <a:pt x="13" y="0"/>
                              </a:lnTo>
                              <a:lnTo>
                                <a:pt x="9" y="0"/>
                              </a:lnTo>
                              <a:lnTo>
                                <a:pt x="7" y="0"/>
                              </a:lnTo>
                              <a:lnTo>
                                <a:pt x="3" y="3"/>
                              </a:lnTo>
                              <a:lnTo>
                                <a:pt x="3" y="6"/>
                              </a:lnTo>
                              <a:lnTo>
                                <a:pt x="0" y="6"/>
                              </a:lnTo>
                              <a:lnTo>
                                <a:pt x="0" y="12"/>
                              </a:lnTo>
                              <a:lnTo>
                                <a:pt x="0" y="34"/>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353" name="Line 634"/>
                        <p:cNvSpPr>
                          <a:spLocks noChangeShapeType="1"/>
                        </p:cNvSpPr>
                        <p:nvPr/>
                      </p:nvSpPr>
                      <p:spPr bwMode="auto">
                        <a:xfrm>
                          <a:off x="3732" y="1084"/>
                          <a:ext cx="1" cy="1"/>
                        </a:xfrm>
                        <a:prstGeom prst="line">
                          <a:avLst/>
                        </a:prstGeom>
                        <a:noFill/>
                        <a:ln w="28575">
                          <a:solidFill>
                            <a:schemeClr val="tx1"/>
                          </a:solidFill>
                          <a:round/>
                          <a:headEnd/>
                          <a:tailEnd/>
                        </a:ln>
                      </p:spPr>
                      <p:txBody>
                        <a:bodyPr/>
                        <a:lstStyle/>
                        <a:p>
                          <a:endParaRPr lang="fr-CA"/>
                        </a:p>
                      </p:txBody>
                    </p:sp>
                    <p:sp>
                      <p:nvSpPr>
                        <p:cNvPr id="122354" name="Freeform 635"/>
                        <p:cNvSpPr>
                          <a:spLocks/>
                        </p:cNvSpPr>
                        <p:nvPr/>
                      </p:nvSpPr>
                      <p:spPr bwMode="auto">
                        <a:xfrm>
                          <a:off x="3729" y="1084"/>
                          <a:ext cx="54" cy="5"/>
                        </a:xfrm>
                        <a:custGeom>
                          <a:avLst/>
                          <a:gdLst>
                            <a:gd name="T0" fmla="*/ 0 w 215"/>
                            <a:gd name="T1" fmla="*/ 0 h 23"/>
                            <a:gd name="T2" fmla="*/ 0 w 215"/>
                            <a:gd name="T3" fmla="*/ 0 h 23"/>
                            <a:gd name="T4" fmla="*/ 0 w 215"/>
                            <a:gd name="T5" fmla="*/ 0 h 23"/>
                            <a:gd name="T6" fmla="*/ 0 w 215"/>
                            <a:gd name="T7" fmla="*/ 0 h 23"/>
                            <a:gd name="T8" fmla="*/ 0 w 215"/>
                            <a:gd name="T9" fmla="*/ 0 h 23"/>
                            <a:gd name="T10" fmla="*/ 0 w 215"/>
                            <a:gd name="T11" fmla="*/ 0 h 23"/>
                            <a:gd name="T12" fmla="*/ 0 w 215"/>
                            <a:gd name="T13" fmla="*/ 0 h 23"/>
                            <a:gd name="T14" fmla="*/ 0 w 215"/>
                            <a:gd name="T15" fmla="*/ 0 h 23"/>
                            <a:gd name="T16" fmla="*/ 0 w 215"/>
                            <a:gd name="T17" fmla="*/ 0 h 23"/>
                            <a:gd name="T18" fmla="*/ 0 w 215"/>
                            <a:gd name="T19" fmla="*/ 0 h 23"/>
                            <a:gd name="T20" fmla="*/ 0 w 215"/>
                            <a:gd name="T21" fmla="*/ 0 h 23"/>
                            <a:gd name="T22" fmla="*/ 0 w 215"/>
                            <a:gd name="T23" fmla="*/ 0 h 23"/>
                            <a:gd name="T24" fmla="*/ 0 w 215"/>
                            <a:gd name="T25" fmla="*/ 0 h 23"/>
                            <a:gd name="T26" fmla="*/ 0 w 215"/>
                            <a:gd name="T27" fmla="*/ 0 h 23"/>
                            <a:gd name="T28" fmla="*/ 0 w 215"/>
                            <a:gd name="T29" fmla="*/ 0 h 23"/>
                            <a:gd name="T30" fmla="*/ 0 w 215"/>
                            <a:gd name="T31" fmla="*/ 0 h 23"/>
                            <a:gd name="T32" fmla="*/ 0 w 215"/>
                            <a:gd name="T33" fmla="*/ 0 h 23"/>
                            <a:gd name="T34" fmla="*/ 0 w 215"/>
                            <a:gd name="T35" fmla="*/ 0 h 23"/>
                            <a:gd name="T36" fmla="*/ 0 w 215"/>
                            <a:gd name="T37" fmla="*/ 0 h 23"/>
                            <a:gd name="T38" fmla="*/ 0 w 215"/>
                            <a:gd name="T39" fmla="*/ 0 h 23"/>
                            <a:gd name="T40" fmla="*/ 0 w 215"/>
                            <a:gd name="T41" fmla="*/ 0 h 23"/>
                            <a:gd name="T42" fmla="*/ 0 w 215"/>
                            <a:gd name="T43" fmla="*/ 0 h 23"/>
                            <a:gd name="T44" fmla="*/ 0 w 215"/>
                            <a:gd name="T45" fmla="*/ 0 h 23"/>
                            <a:gd name="T46" fmla="*/ 0 w 215"/>
                            <a:gd name="T47" fmla="*/ 0 h 23"/>
                            <a:gd name="T48" fmla="*/ 0 w 215"/>
                            <a:gd name="T49" fmla="*/ 0 h 23"/>
                            <a:gd name="T50" fmla="*/ 0 w 215"/>
                            <a:gd name="T51" fmla="*/ 0 h 23"/>
                            <a:gd name="T52" fmla="*/ 0 w 215"/>
                            <a:gd name="T53" fmla="*/ 0 h 23"/>
                            <a:gd name="T54" fmla="*/ 0 w 215"/>
                            <a:gd name="T55" fmla="*/ 0 h 23"/>
                            <a:gd name="T56" fmla="*/ 0 w 215"/>
                            <a:gd name="T57" fmla="*/ 0 h 23"/>
                            <a:gd name="T58" fmla="*/ 0 w 215"/>
                            <a:gd name="T59" fmla="*/ 0 h 23"/>
                            <a:gd name="T60" fmla="*/ 0 w 215"/>
                            <a:gd name="T61" fmla="*/ 0 h 23"/>
                            <a:gd name="T62" fmla="*/ 0 w 215"/>
                            <a:gd name="T63" fmla="*/ 0 h 23"/>
                            <a:gd name="T64" fmla="*/ 0 w 215"/>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5"/>
                            <a:gd name="T100" fmla="*/ 0 h 23"/>
                            <a:gd name="T101" fmla="*/ 215 w 215"/>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5" h="23">
                              <a:moveTo>
                                <a:pt x="13" y="0"/>
                              </a:moveTo>
                              <a:lnTo>
                                <a:pt x="9" y="0"/>
                              </a:lnTo>
                              <a:lnTo>
                                <a:pt x="7" y="0"/>
                              </a:lnTo>
                              <a:lnTo>
                                <a:pt x="3" y="3"/>
                              </a:lnTo>
                              <a:lnTo>
                                <a:pt x="3" y="6"/>
                              </a:lnTo>
                              <a:lnTo>
                                <a:pt x="0" y="6"/>
                              </a:lnTo>
                              <a:lnTo>
                                <a:pt x="0" y="8"/>
                              </a:lnTo>
                              <a:lnTo>
                                <a:pt x="0" y="12"/>
                              </a:lnTo>
                              <a:lnTo>
                                <a:pt x="0" y="14"/>
                              </a:lnTo>
                              <a:lnTo>
                                <a:pt x="3" y="17"/>
                              </a:lnTo>
                              <a:lnTo>
                                <a:pt x="3" y="20"/>
                              </a:lnTo>
                              <a:lnTo>
                                <a:pt x="7" y="20"/>
                              </a:lnTo>
                              <a:lnTo>
                                <a:pt x="7" y="23"/>
                              </a:lnTo>
                              <a:lnTo>
                                <a:pt x="9" y="23"/>
                              </a:lnTo>
                              <a:lnTo>
                                <a:pt x="195" y="23"/>
                              </a:lnTo>
                              <a:lnTo>
                                <a:pt x="202" y="23"/>
                              </a:lnTo>
                              <a:lnTo>
                                <a:pt x="205" y="23"/>
                              </a:lnTo>
                              <a:lnTo>
                                <a:pt x="208" y="20"/>
                              </a:lnTo>
                              <a:lnTo>
                                <a:pt x="212" y="17"/>
                              </a:lnTo>
                              <a:lnTo>
                                <a:pt x="212" y="14"/>
                              </a:lnTo>
                              <a:lnTo>
                                <a:pt x="215" y="14"/>
                              </a:lnTo>
                              <a:lnTo>
                                <a:pt x="215" y="12"/>
                              </a:lnTo>
                              <a:lnTo>
                                <a:pt x="215" y="8"/>
                              </a:lnTo>
                              <a:lnTo>
                                <a:pt x="212" y="6"/>
                              </a:lnTo>
                              <a:lnTo>
                                <a:pt x="208" y="3"/>
                              </a:lnTo>
                              <a:lnTo>
                                <a:pt x="208" y="0"/>
                              </a:lnTo>
                              <a:lnTo>
                                <a:pt x="205" y="0"/>
                              </a:lnTo>
                              <a:lnTo>
                                <a:pt x="199"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355" name="Line 636"/>
                        <p:cNvSpPr>
                          <a:spLocks noChangeShapeType="1"/>
                        </p:cNvSpPr>
                        <p:nvPr/>
                      </p:nvSpPr>
                      <p:spPr bwMode="auto">
                        <a:xfrm>
                          <a:off x="3776" y="1087"/>
                          <a:ext cx="1" cy="1"/>
                        </a:xfrm>
                        <a:prstGeom prst="line">
                          <a:avLst/>
                        </a:prstGeom>
                        <a:noFill/>
                        <a:ln w="28575">
                          <a:solidFill>
                            <a:schemeClr val="tx1"/>
                          </a:solidFill>
                          <a:round/>
                          <a:headEnd/>
                          <a:tailEnd/>
                        </a:ln>
                      </p:spPr>
                      <p:txBody>
                        <a:bodyPr/>
                        <a:lstStyle/>
                        <a:p>
                          <a:endParaRPr lang="fr-CA"/>
                        </a:p>
                      </p:txBody>
                    </p:sp>
                    <p:sp>
                      <p:nvSpPr>
                        <p:cNvPr id="122356" name="Freeform 637"/>
                        <p:cNvSpPr>
                          <a:spLocks/>
                        </p:cNvSpPr>
                        <p:nvPr/>
                      </p:nvSpPr>
                      <p:spPr bwMode="auto">
                        <a:xfrm>
                          <a:off x="3776" y="1080"/>
                          <a:ext cx="7" cy="9"/>
                        </a:xfrm>
                        <a:custGeom>
                          <a:avLst/>
                          <a:gdLst>
                            <a:gd name="T0" fmla="*/ 0 w 26"/>
                            <a:gd name="T1" fmla="*/ 0 h 47"/>
                            <a:gd name="T2" fmla="*/ 0 w 26"/>
                            <a:gd name="T3" fmla="*/ 0 h 47"/>
                            <a:gd name="T4" fmla="*/ 0 w 26"/>
                            <a:gd name="T5" fmla="*/ 0 h 47"/>
                            <a:gd name="T6" fmla="*/ 0 w 26"/>
                            <a:gd name="T7" fmla="*/ 0 h 47"/>
                            <a:gd name="T8" fmla="*/ 0 w 26"/>
                            <a:gd name="T9" fmla="*/ 0 h 47"/>
                            <a:gd name="T10" fmla="*/ 0 w 26"/>
                            <a:gd name="T11" fmla="*/ 0 h 47"/>
                            <a:gd name="T12" fmla="*/ 0 w 26"/>
                            <a:gd name="T13" fmla="*/ 0 h 47"/>
                            <a:gd name="T14" fmla="*/ 0 w 26"/>
                            <a:gd name="T15" fmla="*/ 0 h 47"/>
                            <a:gd name="T16" fmla="*/ 0 w 26"/>
                            <a:gd name="T17" fmla="*/ 0 h 47"/>
                            <a:gd name="T18" fmla="*/ 0 w 26"/>
                            <a:gd name="T19" fmla="*/ 0 h 47"/>
                            <a:gd name="T20" fmla="*/ 0 w 26"/>
                            <a:gd name="T21" fmla="*/ 0 h 47"/>
                            <a:gd name="T22" fmla="*/ 0 w 26"/>
                            <a:gd name="T23" fmla="*/ 0 h 47"/>
                            <a:gd name="T24" fmla="*/ 0 w 26"/>
                            <a:gd name="T25" fmla="*/ 0 h 47"/>
                            <a:gd name="T26" fmla="*/ 0 w 26"/>
                            <a:gd name="T27" fmla="*/ 0 h 47"/>
                            <a:gd name="T28" fmla="*/ 0 w 26"/>
                            <a:gd name="T29" fmla="*/ 0 h 47"/>
                            <a:gd name="T30" fmla="*/ 0 w 26"/>
                            <a:gd name="T31" fmla="*/ 0 h 47"/>
                            <a:gd name="T32" fmla="*/ 0 w 26"/>
                            <a:gd name="T33" fmla="*/ 0 h 47"/>
                            <a:gd name="T34" fmla="*/ 0 w 26"/>
                            <a:gd name="T35" fmla="*/ 0 h 47"/>
                            <a:gd name="T36" fmla="*/ 0 w 26"/>
                            <a:gd name="T37" fmla="*/ 0 h 47"/>
                            <a:gd name="T38" fmla="*/ 0 w 26"/>
                            <a:gd name="T39" fmla="*/ 0 h 47"/>
                            <a:gd name="T40" fmla="*/ 0 w 26"/>
                            <a:gd name="T41" fmla="*/ 0 h 47"/>
                            <a:gd name="T42" fmla="*/ 0 w 26"/>
                            <a:gd name="T43" fmla="*/ 0 h 47"/>
                            <a:gd name="T44" fmla="*/ 0 w 26"/>
                            <a:gd name="T45" fmla="*/ 0 h 47"/>
                            <a:gd name="T46" fmla="*/ 0 w 26"/>
                            <a:gd name="T47" fmla="*/ 0 h 47"/>
                            <a:gd name="T48" fmla="*/ 0 w 26"/>
                            <a:gd name="T49" fmla="*/ 0 h 47"/>
                            <a:gd name="T50" fmla="*/ 0 w 26"/>
                            <a:gd name="T51" fmla="*/ 0 h 47"/>
                            <a:gd name="T52" fmla="*/ 0 w 26"/>
                            <a:gd name="T53" fmla="*/ 0 h 47"/>
                            <a:gd name="T54" fmla="*/ 0 w 26"/>
                            <a:gd name="T55" fmla="*/ 0 h 47"/>
                            <a:gd name="T56" fmla="*/ 0 w 26"/>
                            <a:gd name="T57" fmla="*/ 0 h 47"/>
                            <a:gd name="T58" fmla="*/ 0 w 26"/>
                            <a:gd name="T59" fmla="*/ 0 h 47"/>
                            <a:gd name="T60" fmla="*/ 0 w 26"/>
                            <a:gd name="T61" fmla="*/ 0 h 47"/>
                            <a:gd name="T62" fmla="*/ 0 w 26"/>
                            <a:gd name="T63" fmla="*/ 0 h 47"/>
                            <a:gd name="T64" fmla="*/ 0 w 26"/>
                            <a:gd name="T65" fmla="*/ 0 h 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47"/>
                            <a:gd name="T101" fmla="*/ 26 w 26"/>
                            <a:gd name="T102" fmla="*/ 47 h 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47">
                              <a:moveTo>
                                <a:pt x="0" y="36"/>
                              </a:moveTo>
                              <a:lnTo>
                                <a:pt x="0" y="38"/>
                              </a:lnTo>
                              <a:lnTo>
                                <a:pt x="0" y="41"/>
                              </a:lnTo>
                              <a:lnTo>
                                <a:pt x="4" y="44"/>
                              </a:lnTo>
                              <a:lnTo>
                                <a:pt x="6" y="47"/>
                              </a:lnTo>
                              <a:lnTo>
                                <a:pt x="10" y="47"/>
                              </a:lnTo>
                              <a:lnTo>
                                <a:pt x="13" y="47"/>
                              </a:lnTo>
                              <a:lnTo>
                                <a:pt x="16" y="47"/>
                              </a:lnTo>
                              <a:lnTo>
                                <a:pt x="19" y="44"/>
                              </a:lnTo>
                              <a:lnTo>
                                <a:pt x="23" y="41"/>
                              </a:lnTo>
                              <a:lnTo>
                                <a:pt x="23" y="38"/>
                              </a:lnTo>
                              <a:lnTo>
                                <a:pt x="26" y="38"/>
                              </a:lnTo>
                              <a:lnTo>
                                <a:pt x="26" y="16"/>
                              </a:lnTo>
                              <a:lnTo>
                                <a:pt x="26" y="7"/>
                              </a:lnTo>
                              <a:lnTo>
                                <a:pt x="23" y="5"/>
                              </a:lnTo>
                              <a:lnTo>
                                <a:pt x="19" y="2"/>
                              </a:lnTo>
                              <a:lnTo>
                                <a:pt x="16" y="0"/>
                              </a:lnTo>
                              <a:lnTo>
                                <a:pt x="13" y="0"/>
                              </a:lnTo>
                              <a:lnTo>
                                <a:pt x="10" y="0"/>
                              </a:lnTo>
                              <a:lnTo>
                                <a:pt x="6" y="0"/>
                              </a:lnTo>
                              <a:lnTo>
                                <a:pt x="4" y="2"/>
                              </a:lnTo>
                              <a:lnTo>
                                <a:pt x="0" y="5"/>
                              </a:lnTo>
                              <a:lnTo>
                                <a:pt x="0" y="13"/>
                              </a:lnTo>
                              <a:lnTo>
                                <a:pt x="0" y="36"/>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357" name="Line 638"/>
                        <p:cNvSpPr>
                          <a:spLocks noChangeShapeType="1"/>
                        </p:cNvSpPr>
                        <p:nvPr/>
                      </p:nvSpPr>
                      <p:spPr bwMode="auto">
                        <a:xfrm>
                          <a:off x="3779" y="1080"/>
                          <a:ext cx="1" cy="1"/>
                        </a:xfrm>
                        <a:prstGeom prst="line">
                          <a:avLst/>
                        </a:prstGeom>
                        <a:noFill/>
                        <a:ln w="28575">
                          <a:solidFill>
                            <a:schemeClr val="tx1"/>
                          </a:solidFill>
                          <a:round/>
                          <a:headEnd/>
                          <a:tailEnd/>
                        </a:ln>
                      </p:spPr>
                      <p:txBody>
                        <a:bodyPr/>
                        <a:lstStyle/>
                        <a:p>
                          <a:endParaRPr lang="fr-CA"/>
                        </a:p>
                      </p:txBody>
                    </p:sp>
                    <p:sp>
                      <p:nvSpPr>
                        <p:cNvPr id="122358" name="Freeform 639"/>
                        <p:cNvSpPr>
                          <a:spLocks/>
                        </p:cNvSpPr>
                        <p:nvPr/>
                      </p:nvSpPr>
                      <p:spPr bwMode="auto">
                        <a:xfrm>
                          <a:off x="3776" y="1080"/>
                          <a:ext cx="14" cy="4"/>
                        </a:xfrm>
                        <a:custGeom>
                          <a:avLst/>
                          <a:gdLst>
                            <a:gd name="T0" fmla="*/ 0 w 54"/>
                            <a:gd name="T1" fmla="*/ 0 h 22"/>
                            <a:gd name="T2" fmla="*/ 0 w 54"/>
                            <a:gd name="T3" fmla="*/ 0 h 22"/>
                            <a:gd name="T4" fmla="*/ 0 w 54"/>
                            <a:gd name="T5" fmla="*/ 0 h 22"/>
                            <a:gd name="T6" fmla="*/ 0 w 54"/>
                            <a:gd name="T7" fmla="*/ 0 h 22"/>
                            <a:gd name="T8" fmla="*/ 0 w 54"/>
                            <a:gd name="T9" fmla="*/ 0 h 22"/>
                            <a:gd name="T10" fmla="*/ 0 w 54"/>
                            <a:gd name="T11" fmla="*/ 0 h 22"/>
                            <a:gd name="T12" fmla="*/ 0 w 54"/>
                            <a:gd name="T13" fmla="*/ 0 h 22"/>
                            <a:gd name="T14" fmla="*/ 0 w 54"/>
                            <a:gd name="T15" fmla="*/ 0 h 22"/>
                            <a:gd name="T16" fmla="*/ 0 w 54"/>
                            <a:gd name="T17" fmla="*/ 0 h 22"/>
                            <a:gd name="T18" fmla="*/ 0 w 54"/>
                            <a:gd name="T19" fmla="*/ 0 h 22"/>
                            <a:gd name="T20" fmla="*/ 0 w 54"/>
                            <a:gd name="T21" fmla="*/ 0 h 22"/>
                            <a:gd name="T22" fmla="*/ 0 w 54"/>
                            <a:gd name="T23" fmla="*/ 0 h 22"/>
                            <a:gd name="T24" fmla="*/ 0 w 54"/>
                            <a:gd name="T25" fmla="*/ 0 h 22"/>
                            <a:gd name="T26" fmla="*/ 0 w 54"/>
                            <a:gd name="T27" fmla="*/ 0 h 22"/>
                            <a:gd name="T28" fmla="*/ 0 w 54"/>
                            <a:gd name="T29" fmla="*/ 0 h 22"/>
                            <a:gd name="T30" fmla="*/ 0 w 54"/>
                            <a:gd name="T31" fmla="*/ 0 h 22"/>
                            <a:gd name="T32" fmla="*/ 0 w 54"/>
                            <a:gd name="T33" fmla="*/ 0 h 22"/>
                            <a:gd name="T34" fmla="*/ 0 w 54"/>
                            <a:gd name="T35" fmla="*/ 0 h 22"/>
                            <a:gd name="T36" fmla="*/ 0 w 54"/>
                            <a:gd name="T37" fmla="*/ 0 h 22"/>
                            <a:gd name="T38" fmla="*/ 0 w 54"/>
                            <a:gd name="T39" fmla="*/ 0 h 22"/>
                            <a:gd name="T40" fmla="*/ 0 w 54"/>
                            <a:gd name="T41" fmla="*/ 0 h 22"/>
                            <a:gd name="T42" fmla="*/ 0 w 54"/>
                            <a:gd name="T43" fmla="*/ 0 h 22"/>
                            <a:gd name="T44" fmla="*/ 0 w 54"/>
                            <a:gd name="T45" fmla="*/ 0 h 22"/>
                            <a:gd name="T46" fmla="*/ 0 w 54"/>
                            <a:gd name="T47" fmla="*/ 0 h 22"/>
                            <a:gd name="T48" fmla="*/ 0 w 54"/>
                            <a:gd name="T49" fmla="*/ 0 h 22"/>
                            <a:gd name="T50" fmla="*/ 0 w 54"/>
                            <a:gd name="T51" fmla="*/ 0 h 22"/>
                            <a:gd name="T52" fmla="*/ 0 w 54"/>
                            <a:gd name="T53" fmla="*/ 0 h 22"/>
                            <a:gd name="T54" fmla="*/ 0 w 54"/>
                            <a:gd name="T55" fmla="*/ 0 h 22"/>
                            <a:gd name="T56" fmla="*/ 0 w 54"/>
                            <a:gd name="T57" fmla="*/ 0 h 22"/>
                            <a:gd name="T58" fmla="*/ 0 w 54"/>
                            <a:gd name="T59" fmla="*/ 0 h 22"/>
                            <a:gd name="T60" fmla="*/ 0 w 54"/>
                            <a:gd name="T61" fmla="*/ 0 h 22"/>
                            <a:gd name="T62" fmla="*/ 0 w 54"/>
                            <a:gd name="T63" fmla="*/ 0 h 22"/>
                            <a:gd name="T64" fmla="*/ 0 w 54"/>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2"/>
                            <a:gd name="T101" fmla="*/ 54 w 54"/>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2">
                              <a:moveTo>
                                <a:pt x="13" y="0"/>
                              </a:moveTo>
                              <a:lnTo>
                                <a:pt x="10" y="0"/>
                              </a:lnTo>
                              <a:lnTo>
                                <a:pt x="6" y="0"/>
                              </a:lnTo>
                              <a:lnTo>
                                <a:pt x="4" y="2"/>
                              </a:lnTo>
                              <a:lnTo>
                                <a:pt x="0" y="5"/>
                              </a:lnTo>
                              <a:lnTo>
                                <a:pt x="0" y="7"/>
                              </a:lnTo>
                              <a:lnTo>
                                <a:pt x="0" y="11"/>
                              </a:lnTo>
                              <a:lnTo>
                                <a:pt x="0" y="13"/>
                              </a:lnTo>
                              <a:lnTo>
                                <a:pt x="0" y="16"/>
                              </a:lnTo>
                              <a:lnTo>
                                <a:pt x="4" y="19"/>
                              </a:lnTo>
                              <a:lnTo>
                                <a:pt x="6" y="22"/>
                              </a:lnTo>
                              <a:lnTo>
                                <a:pt x="10" y="22"/>
                              </a:lnTo>
                              <a:lnTo>
                                <a:pt x="38" y="22"/>
                              </a:lnTo>
                              <a:lnTo>
                                <a:pt x="42" y="22"/>
                              </a:lnTo>
                              <a:lnTo>
                                <a:pt x="45" y="22"/>
                              </a:lnTo>
                              <a:lnTo>
                                <a:pt x="49" y="19"/>
                              </a:lnTo>
                              <a:lnTo>
                                <a:pt x="51" y="19"/>
                              </a:lnTo>
                              <a:lnTo>
                                <a:pt x="51" y="16"/>
                              </a:lnTo>
                              <a:lnTo>
                                <a:pt x="51" y="13"/>
                              </a:lnTo>
                              <a:lnTo>
                                <a:pt x="54" y="13"/>
                              </a:lnTo>
                              <a:lnTo>
                                <a:pt x="54" y="11"/>
                              </a:lnTo>
                              <a:lnTo>
                                <a:pt x="54" y="7"/>
                              </a:lnTo>
                              <a:lnTo>
                                <a:pt x="51" y="5"/>
                              </a:lnTo>
                              <a:lnTo>
                                <a:pt x="51" y="2"/>
                              </a:lnTo>
                              <a:lnTo>
                                <a:pt x="49" y="2"/>
                              </a:lnTo>
                              <a:lnTo>
                                <a:pt x="45" y="0"/>
                              </a:lnTo>
                              <a:lnTo>
                                <a:pt x="42"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359" name="Line 640"/>
                        <p:cNvSpPr>
                          <a:spLocks noChangeShapeType="1"/>
                        </p:cNvSpPr>
                        <p:nvPr/>
                      </p:nvSpPr>
                      <p:spPr bwMode="auto">
                        <a:xfrm>
                          <a:off x="3784" y="1082"/>
                          <a:ext cx="1" cy="1"/>
                        </a:xfrm>
                        <a:prstGeom prst="line">
                          <a:avLst/>
                        </a:prstGeom>
                        <a:noFill/>
                        <a:ln w="28575">
                          <a:solidFill>
                            <a:schemeClr val="tx1"/>
                          </a:solidFill>
                          <a:round/>
                          <a:headEnd/>
                          <a:tailEnd/>
                        </a:ln>
                      </p:spPr>
                      <p:txBody>
                        <a:bodyPr/>
                        <a:lstStyle/>
                        <a:p>
                          <a:endParaRPr lang="fr-CA"/>
                        </a:p>
                      </p:txBody>
                    </p:sp>
                    <p:sp>
                      <p:nvSpPr>
                        <p:cNvPr id="122360" name="Freeform 641"/>
                        <p:cNvSpPr>
                          <a:spLocks/>
                        </p:cNvSpPr>
                        <p:nvPr/>
                      </p:nvSpPr>
                      <p:spPr bwMode="auto">
                        <a:xfrm>
                          <a:off x="3784" y="1074"/>
                          <a:ext cx="6" cy="10"/>
                        </a:xfrm>
                        <a:custGeom>
                          <a:avLst/>
                          <a:gdLst>
                            <a:gd name="T0" fmla="*/ 0 w 25"/>
                            <a:gd name="T1" fmla="*/ 0 h 48"/>
                            <a:gd name="T2" fmla="*/ 0 w 25"/>
                            <a:gd name="T3" fmla="*/ 0 h 48"/>
                            <a:gd name="T4" fmla="*/ 0 w 25"/>
                            <a:gd name="T5" fmla="*/ 0 h 48"/>
                            <a:gd name="T6" fmla="*/ 0 w 25"/>
                            <a:gd name="T7" fmla="*/ 0 h 48"/>
                            <a:gd name="T8" fmla="*/ 0 w 25"/>
                            <a:gd name="T9" fmla="*/ 0 h 48"/>
                            <a:gd name="T10" fmla="*/ 0 w 25"/>
                            <a:gd name="T11" fmla="*/ 0 h 48"/>
                            <a:gd name="T12" fmla="*/ 0 w 25"/>
                            <a:gd name="T13" fmla="*/ 0 h 48"/>
                            <a:gd name="T14" fmla="*/ 0 w 25"/>
                            <a:gd name="T15" fmla="*/ 0 h 48"/>
                            <a:gd name="T16" fmla="*/ 0 w 25"/>
                            <a:gd name="T17" fmla="*/ 0 h 48"/>
                            <a:gd name="T18" fmla="*/ 0 w 25"/>
                            <a:gd name="T19" fmla="*/ 0 h 48"/>
                            <a:gd name="T20" fmla="*/ 0 w 25"/>
                            <a:gd name="T21" fmla="*/ 0 h 48"/>
                            <a:gd name="T22" fmla="*/ 0 w 25"/>
                            <a:gd name="T23" fmla="*/ 0 h 48"/>
                            <a:gd name="T24" fmla="*/ 0 w 25"/>
                            <a:gd name="T25" fmla="*/ 0 h 48"/>
                            <a:gd name="T26" fmla="*/ 0 w 25"/>
                            <a:gd name="T27" fmla="*/ 0 h 48"/>
                            <a:gd name="T28" fmla="*/ 0 w 25"/>
                            <a:gd name="T29" fmla="*/ 0 h 48"/>
                            <a:gd name="T30" fmla="*/ 0 w 25"/>
                            <a:gd name="T31" fmla="*/ 0 h 48"/>
                            <a:gd name="T32" fmla="*/ 0 w 25"/>
                            <a:gd name="T33" fmla="*/ 0 h 48"/>
                            <a:gd name="T34" fmla="*/ 0 w 25"/>
                            <a:gd name="T35" fmla="*/ 0 h 48"/>
                            <a:gd name="T36" fmla="*/ 0 w 25"/>
                            <a:gd name="T37" fmla="*/ 0 h 48"/>
                            <a:gd name="T38" fmla="*/ 0 w 25"/>
                            <a:gd name="T39" fmla="*/ 0 h 48"/>
                            <a:gd name="T40" fmla="*/ 0 w 25"/>
                            <a:gd name="T41" fmla="*/ 0 h 48"/>
                            <a:gd name="T42" fmla="*/ 0 w 25"/>
                            <a:gd name="T43" fmla="*/ 0 h 48"/>
                            <a:gd name="T44" fmla="*/ 0 w 25"/>
                            <a:gd name="T45" fmla="*/ 0 h 48"/>
                            <a:gd name="T46" fmla="*/ 0 w 25"/>
                            <a:gd name="T47" fmla="*/ 0 h 48"/>
                            <a:gd name="T48" fmla="*/ 0 w 25"/>
                            <a:gd name="T49" fmla="*/ 0 h 48"/>
                            <a:gd name="T50" fmla="*/ 0 w 25"/>
                            <a:gd name="T51" fmla="*/ 0 h 48"/>
                            <a:gd name="T52" fmla="*/ 0 w 25"/>
                            <a:gd name="T53" fmla="*/ 0 h 48"/>
                            <a:gd name="T54" fmla="*/ 0 w 25"/>
                            <a:gd name="T55" fmla="*/ 0 h 48"/>
                            <a:gd name="T56" fmla="*/ 0 w 25"/>
                            <a:gd name="T57" fmla="*/ 0 h 48"/>
                            <a:gd name="T58" fmla="*/ 0 w 25"/>
                            <a:gd name="T59" fmla="*/ 0 h 48"/>
                            <a:gd name="T60" fmla="*/ 0 w 25"/>
                            <a:gd name="T61" fmla="*/ 0 h 48"/>
                            <a:gd name="T62" fmla="*/ 0 w 25"/>
                            <a:gd name="T63" fmla="*/ 0 h 48"/>
                            <a:gd name="T64" fmla="*/ 0 w 25"/>
                            <a:gd name="T65" fmla="*/ 0 h 4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48"/>
                            <a:gd name="T101" fmla="*/ 25 w 25"/>
                            <a:gd name="T102" fmla="*/ 48 h 4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48">
                              <a:moveTo>
                                <a:pt x="0" y="37"/>
                              </a:moveTo>
                              <a:lnTo>
                                <a:pt x="0" y="39"/>
                              </a:lnTo>
                              <a:lnTo>
                                <a:pt x="0" y="42"/>
                              </a:lnTo>
                              <a:lnTo>
                                <a:pt x="3" y="45"/>
                              </a:lnTo>
                              <a:lnTo>
                                <a:pt x="7" y="48"/>
                              </a:lnTo>
                              <a:lnTo>
                                <a:pt x="9" y="48"/>
                              </a:lnTo>
                              <a:lnTo>
                                <a:pt x="13" y="48"/>
                              </a:lnTo>
                              <a:lnTo>
                                <a:pt x="16" y="48"/>
                              </a:lnTo>
                              <a:lnTo>
                                <a:pt x="20" y="45"/>
                              </a:lnTo>
                              <a:lnTo>
                                <a:pt x="22" y="45"/>
                              </a:lnTo>
                              <a:lnTo>
                                <a:pt x="22" y="42"/>
                              </a:lnTo>
                              <a:lnTo>
                                <a:pt x="22" y="39"/>
                              </a:lnTo>
                              <a:lnTo>
                                <a:pt x="25" y="39"/>
                              </a:lnTo>
                              <a:lnTo>
                                <a:pt x="25" y="17"/>
                              </a:lnTo>
                              <a:lnTo>
                                <a:pt x="25" y="9"/>
                              </a:lnTo>
                              <a:lnTo>
                                <a:pt x="22" y="5"/>
                              </a:lnTo>
                              <a:lnTo>
                                <a:pt x="22" y="3"/>
                              </a:lnTo>
                              <a:lnTo>
                                <a:pt x="20" y="3"/>
                              </a:lnTo>
                              <a:lnTo>
                                <a:pt x="16" y="0"/>
                              </a:lnTo>
                              <a:lnTo>
                                <a:pt x="13" y="0"/>
                              </a:lnTo>
                              <a:lnTo>
                                <a:pt x="9" y="0"/>
                              </a:lnTo>
                              <a:lnTo>
                                <a:pt x="7" y="0"/>
                              </a:lnTo>
                              <a:lnTo>
                                <a:pt x="3" y="3"/>
                              </a:lnTo>
                              <a:lnTo>
                                <a:pt x="0" y="5"/>
                              </a:lnTo>
                              <a:lnTo>
                                <a:pt x="0" y="14"/>
                              </a:lnTo>
                              <a:lnTo>
                                <a:pt x="0" y="37"/>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361" name="Line 642"/>
                        <p:cNvSpPr>
                          <a:spLocks noChangeShapeType="1"/>
                        </p:cNvSpPr>
                        <p:nvPr/>
                      </p:nvSpPr>
                      <p:spPr bwMode="auto">
                        <a:xfrm>
                          <a:off x="3787" y="1074"/>
                          <a:ext cx="1" cy="1"/>
                        </a:xfrm>
                        <a:prstGeom prst="line">
                          <a:avLst/>
                        </a:prstGeom>
                        <a:noFill/>
                        <a:ln w="28575">
                          <a:solidFill>
                            <a:schemeClr val="tx1"/>
                          </a:solidFill>
                          <a:round/>
                          <a:headEnd/>
                          <a:tailEnd/>
                        </a:ln>
                      </p:spPr>
                      <p:txBody>
                        <a:bodyPr/>
                        <a:lstStyle/>
                        <a:p>
                          <a:endParaRPr lang="fr-CA"/>
                        </a:p>
                      </p:txBody>
                    </p:sp>
                    <p:sp>
                      <p:nvSpPr>
                        <p:cNvPr id="122362" name="Freeform 643"/>
                        <p:cNvSpPr>
                          <a:spLocks/>
                        </p:cNvSpPr>
                        <p:nvPr/>
                      </p:nvSpPr>
                      <p:spPr bwMode="auto">
                        <a:xfrm>
                          <a:off x="3784" y="1074"/>
                          <a:ext cx="9" cy="5"/>
                        </a:xfrm>
                        <a:custGeom>
                          <a:avLst/>
                          <a:gdLst>
                            <a:gd name="T0" fmla="*/ 0 w 38"/>
                            <a:gd name="T1" fmla="*/ 0 h 22"/>
                            <a:gd name="T2" fmla="*/ 0 w 38"/>
                            <a:gd name="T3" fmla="*/ 0 h 22"/>
                            <a:gd name="T4" fmla="*/ 0 w 38"/>
                            <a:gd name="T5" fmla="*/ 0 h 22"/>
                            <a:gd name="T6" fmla="*/ 0 w 38"/>
                            <a:gd name="T7" fmla="*/ 0 h 22"/>
                            <a:gd name="T8" fmla="*/ 0 w 38"/>
                            <a:gd name="T9" fmla="*/ 0 h 22"/>
                            <a:gd name="T10" fmla="*/ 0 w 38"/>
                            <a:gd name="T11" fmla="*/ 0 h 22"/>
                            <a:gd name="T12" fmla="*/ 0 w 38"/>
                            <a:gd name="T13" fmla="*/ 0 h 22"/>
                            <a:gd name="T14" fmla="*/ 0 w 38"/>
                            <a:gd name="T15" fmla="*/ 0 h 22"/>
                            <a:gd name="T16" fmla="*/ 0 w 38"/>
                            <a:gd name="T17" fmla="*/ 0 h 22"/>
                            <a:gd name="T18" fmla="*/ 0 w 38"/>
                            <a:gd name="T19" fmla="*/ 0 h 22"/>
                            <a:gd name="T20" fmla="*/ 0 w 38"/>
                            <a:gd name="T21" fmla="*/ 0 h 22"/>
                            <a:gd name="T22" fmla="*/ 0 w 38"/>
                            <a:gd name="T23" fmla="*/ 0 h 22"/>
                            <a:gd name="T24" fmla="*/ 0 w 38"/>
                            <a:gd name="T25" fmla="*/ 0 h 22"/>
                            <a:gd name="T26" fmla="*/ 0 w 38"/>
                            <a:gd name="T27" fmla="*/ 0 h 22"/>
                            <a:gd name="T28" fmla="*/ 0 w 38"/>
                            <a:gd name="T29" fmla="*/ 0 h 22"/>
                            <a:gd name="T30" fmla="*/ 0 w 38"/>
                            <a:gd name="T31" fmla="*/ 0 h 22"/>
                            <a:gd name="T32" fmla="*/ 0 w 38"/>
                            <a:gd name="T33" fmla="*/ 0 h 22"/>
                            <a:gd name="T34" fmla="*/ 0 w 38"/>
                            <a:gd name="T35" fmla="*/ 0 h 22"/>
                            <a:gd name="T36" fmla="*/ 0 w 38"/>
                            <a:gd name="T37" fmla="*/ 0 h 22"/>
                            <a:gd name="T38" fmla="*/ 0 w 38"/>
                            <a:gd name="T39" fmla="*/ 0 h 22"/>
                            <a:gd name="T40" fmla="*/ 0 w 38"/>
                            <a:gd name="T41" fmla="*/ 0 h 22"/>
                            <a:gd name="T42" fmla="*/ 0 w 38"/>
                            <a:gd name="T43" fmla="*/ 0 h 22"/>
                            <a:gd name="T44" fmla="*/ 0 w 38"/>
                            <a:gd name="T45" fmla="*/ 0 h 22"/>
                            <a:gd name="T46" fmla="*/ 0 w 38"/>
                            <a:gd name="T47" fmla="*/ 0 h 22"/>
                            <a:gd name="T48" fmla="*/ 0 w 38"/>
                            <a:gd name="T49" fmla="*/ 0 h 22"/>
                            <a:gd name="T50" fmla="*/ 0 w 38"/>
                            <a:gd name="T51" fmla="*/ 0 h 22"/>
                            <a:gd name="T52" fmla="*/ 0 w 38"/>
                            <a:gd name="T53" fmla="*/ 0 h 22"/>
                            <a:gd name="T54" fmla="*/ 0 w 38"/>
                            <a:gd name="T55" fmla="*/ 0 h 22"/>
                            <a:gd name="T56" fmla="*/ 0 w 38"/>
                            <a:gd name="T57" fmla="*/ 0 h 22"/>
                            <a:gd name="T58" fmla="*/ 0 w 38"/>
                            <a:gd name="T59" fmla="*/ 0 h 22"/>
                            <a:gd name="T60" fmla="*/ 0 w 38"/>
                            <a:gd name="T61" fmla="*/ 0 h 22"/>
                            <a:gd name="T62" fmla="*/ 0 w 38"/>
                            <a:gd name="T63" fmla="*/ 0 h 22"/>
                            <a:gd name="T64" fmla="*/ 0 w 3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22"/>
                            <a:gd name="T101" fmla="*/ 38 w 38"/>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22">
                              <a:moveTo>
                                <a:pt x="13" y="0"/>
                              </a:moveTo>
                              <a:lnTo>
                                <a:pt x="9" y="0"/>
                              </a:lnTo>
                              <a:lnTo>
                                <a:pt x="7" y="0"/>
                              </a:lnTo>
                              <a:lnTo>
                                <a:pt x="3" y="3"/>
                              </a:lnTo>
                              <a:lnTo>
                                <a:pt x="0" y="5"/>
                              </a:lnTo>
                              <a:lnTo>
                                <a:pt x="0" y="9"/>
                              </a:lnTo>
                              <a:lnTo>
                                <a:pt x="0" y="11"/>
                              </a:lnTo>
                              <a:lnTo>
                                <a:pt x="0" y="14"/>
                              </a:lnTo>
                              <a:lnTo>
                                <a:pt x="0" y="17"/>
                              </a:lnTo>
                              <a:lnTo>
                                <a:pt x="3" y="20"/>
                              </a:lnTo>
                              <a:lnTo>
                                <a:pt x="7" y="22"/>
                              </a:lnTo>
                              <a:lnTo>
                                <a:pt x="9" y="22"/>
                              </a:lnTo>
                              <a:lnTo>
                                <a:pt x="22" y="22"/>
                              </a:lnTo>
                              <a:lnTo>
                                <a:pt x="29" y="22"/>
                              </a:lnTo>
                              <a:lnTo>
                                <a:pt x="31" y="22"/>
                              </a:lnTo>
                              <a:lnTo>
                                <a:pt x="31" y="20"/>
                              </a:lnTo>
                              <a:lnTo>
                                <a:pt x="35" y="20"/>
                              </a:lnTo>
                              <a:lnTo>
                                <a:pt x="38" y="17"/>
                              </a:lnTo>
                              <a:lnTo>
                                <a:pt x="38" y="14"/>
                              </a:lnTo>
                              <a:lnTo>
                                <a:pt x="38" y="11"/>
                              </a:lnTo>
                              <a:lnTo>
                                <a:pt x="38" y="9"/>
                              </a:lnTo>
                              <a:lnTo>
                                <a:pt x="38" y="5"/>
                              </a:lnTo>
                              <a:lnTo>
                                <a:pt x="35" y="3"/>
                              </a:lnTo>
                              <a:lnTo>
                                <a:pt x="31" y="3"/>
                              </a:lnTo>
                              <a:lnTo>
                                <a:pt x="31" y="0"/>
                              </a:lnTo>
                              <a:lnTo>
                                <a:pt x="25"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363" name="Line 644"/>
                        <p:cNvSpPr>
                          <a:spLocks noChangeShapeType="1"/>
                        </p:cNvSpPr>
                        <p:nvPr/>
                      </p:nvSpPr>
                      <p:spPr bwMode="auto">
                        <a:xfrm>
                          <a:off x="3787" y="1077"/>
                          <a:ext cx="1" cy="1"/>
                        </a:xfrm>
                        <a:prstGeom prst="line">
                          <a:avLst/>
                        </a:prstGeom>
                        <a:noFill/>
                        <a:ln w="28575">
                          <a:solidFill>
                            <a:schemeClr val="tx1"/>
                          </a:solidFill>
                          <a:round/>
                          <a:headEnd/>
                          <a:tailEnd/>
                        </a:ln>
                      </p:spPr>
                      <p:txBody>
                        <a:bodyPr/>
                        <a:lstStyle/>
                        <a:p>
                          <a:endParaRPr lang="fr-CA"/>
                        </a:p>
                      </p:txBody>
                    </p:sp>
                    <p:sp>
                      <p:nvSpPr>
                        <p:cNvPr id="122364" name="Freeform 645"/>
                        <p:cNvSpPr>
                          <a:spLocks/>
                        </p:cNvSpPr>
                        <p:nvPr/>
                      </p:nvSpPr>
                      <p:spPr bwMode="auto">
                        <a:xfrm>
                          <a:off x="3787" y="1069"/>
                          <a:ext cx="6" cy="10"/>
                        </a:xfrm>
                        <a:custGeom>
                          <a:avLst/>
                          <a:gdLst>
                            <a:gd name="T0" fmla="*/ 0 w 25"/>
                            <a:gd name="T1" fmla="*/ 0 h 47"/>
                            <a:gd name="T2" fmla="*/ 0 w 25"/>
                            <a:gd name="T3" fmla="*/ 0 h 47"/>
                            <a:gd name="T4" fmla="*/ 0 w 25"/>
                            <a:gd name="T5" fmla="*/ 0 h 47"/>
                            <a:gd name="T6" fmla="*/ 0 w 25"/>
                            <a:gd name="T7" fmla="*/ 0 h 47"/>
                            <a:gd name="T8" fmla="*/ 0 w 25"/>
                            <a:gd name="T9" fmla="*/ 0 h 47"/>
                            <a:gd name="T10" fmla="*/ 0 w 25"/>
                            <a:gd name="T11" fmla="*/ 0 h 47"/>
                            <a:gd name="T12" fmla="*/ 0 w 25"/>
                            <a:gd name="T13" fmla="*/ 0 h 47"/>
                            <a:gd name="T14" fmla="*/ 0 w 25"/>
                            <a:gd name="T15" fmla="*/ 0 h 47"/>
                            <a:gd name="T16" fmla="*/ 0 w 25"/>
                            <a:gd name="T17" fmla="*/ 0 h 47"/>
                            <a:gd name="T18" fmla="*/ 0 w 25"/>
                            <a:gd name="T19" fmla="*/ 0 h 47"/>
                            <a:gd name="T20" fmla="*/ 0 w 25"/>
                            <a:gd name="T21" fmla="*/ 0 h 47"/>
                            <a:gd name="T22" fmla="*/ 0 w 25"/>
                            <a:gd name="T23" fmla="*/ 0 h 47"/>
                            <a:gd name="T24" fmla="*/ 0 w 25"/>
                            <a:gd name="T25" fmla="*/ 0 h 47"/>
                            <a:gd name="T26" fmla="*/ 0 w 25"/>
                            <a:gd name="T27" fmla="*/ 0 h 47"/>
                            <a:gd name="T28" fmla="*/ 0 w 25"/>
                            <a:gd name="T29" fmla="*/ 0 h 47"/>
                            <a:gd name="T30" fmla="*/ 0 w 25"/>
                            <a:gd name="T31" fmla="*/ 0 h 47"/>
                            <a:gd name="T32" fmla="*/ 0 w 25"/>
                            <a:gd name="T33" fmla="*/ 0 h 47"/>
                            <a:gd name="T34" fmla="*/ 0 w 25"/>
                            <a:gd name="T35" fmla="*/ 0 h 47"/>
                            <a:gd name="T36" fmla="*/ 0 w 25"/>
                            <a:gd name="T37" fmla="*/ 0 h 47"/>
                            <a:gd name="T38" fmla="*/ 0 w 25"/>
                            <a:gd name="T39" fmla="*/ 0 h 47"/>
                            <a:gd name="T40" fmla="*/ 0 w 25"/>
                            <a:gd name="T41" fmla="*/ 0 h 47"/>
                            <a:gd name="T42" fmla="*/ 0 w 25"/>
                            <a:gd name="T43" fmla="*/ 0 h 47"/>
                            <a:gd name="T44" fmla="*/ 0 w 25"/>
                            <a:gd name="T45" fmla="*/ 0 h 47"/>
                            <a:gd name="T46" fmla="*/ 0 w 25"/>
                            <a:gd name="T47" fmla="*/ 0 h 47"/>
                            <a:gd name="T48" fmla="*/ 0 w 25"/>
                            <a:gd name="T49" fmla="*/ 0 h 47"/>
                            <a:gd name="T50" fmla="*/ 0 w 25"/>
                            <a:gd name="T51" fmla="*/ 0 h 47"/>
                            <a:gd name="T52" fmla="*/ 0 w 25"/>
                            <a:gd name="T53" fmla="*/ 0 h 47"/>
                            <a:gd name="T54" fmla="*/ 0 w 25"/>
                            <a:gd name="T55" fmla="*/ 0 h 47"/>
                            <a:gd name="T56" fmla="*/ 0 w 25"/>
                            <a:gd name="T57" fmla="*/ 0 h 47"/>
                            <a:gd name="T58" fmla="*/ 0 w 25"/>
                            <a:gd name="T59" fmla="*/ 0 h 47"/>
                            <a:gd name="T60" fmla="*/ 0 w 25"/>
                            <a:gd name="T61" fmla="*/ 0 h 47"/>
                            <a:gd name="T62" fmla="*/ 0 w 25"/>
                            <a:gd name="T63" fmla="*/ 0 h 47"/>
                            <a:gd name="T64" fmla="*/ 0 w 25"/>
                            <a:gd name="T65" fmla="*/ 0 h 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47"/>
                            <a:gd name="T101" fmla="*/ 25 w 25"/>
                            <a:gd name="T102" fmla="*/ 47 h 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47">
                              <a:moveTo>
                                <a:pt x="0" y="36"/>
                              </a:moveTo>
                              <a:lnTo>
                                <a:pt x="0" y="39"/>
                              </a:lnTo>
                              <a:lnTo>
                                <a:pt x="3" y="39"/>
                              </a:lnTo>
                              <a:lnTo>
                                <a:pt x="3" y="42"/>
                              </a:lnTo>
                              <a:lnTo>
                                <a:pt x="3" y="45"/>
                              </a:lnTo>
                              <a:lnTo>
                                <a:pt x="7" y="45"/>
                              </a:lnTo>
                              <a:lnTo>
                                <a:pt x="9" y="47"/>
                              </a:lnTo>
                              <a:lnTo>
                                <a:pt x="12" y="47"/>
                              </a:lnTo>
                              <a:lnTo>
                                <a:pt x="16" y="47"/>
                              </a:lnTo>
                              <a:lnTo>
                                <a:pt x="18" y="47"/>
                              </a:lnTo>
                              <a:lnTo>
                                <a:pt x="18" y="45"/>
                              </a:lnTo>
                              <a:lnTo>
                                <a:pt x="22" y="45"/>
                              </a:lnTo>
                              <a:lnTo>
                                <a:pt x="25" y="42"/>
                              </a:lnTo>
                              <a:lnTo>
                                <a:pt x="25" y="39"/>
                              </a:lnTo>
                              <a:lnTo>
                                <a:pt x="25" y="13"/>
                              </a:lnTo>
                              <a:lnTo>
                                <a:pt x="25" y="8"/>
                              </a:lnTo>
                              <a:lnTo>
                                <a:pt x="25" y="5"/>
                              </a:lnTo>
                              <a:lnTo>
                                <a:pt x="22" y="2"/>
                              </a:lnTo>
                              <a:lnTo>
                                <a:pt x="18" y="2"/>
                              </a:lnTo>
                              <a:lnTo>
                                <a:pt x="18" y="0"/>
                              </a:lnTo>
                              <a:lnTo>
                                <a:pt x="16" y="0"/>
                              </a:lnTo>
                              <a:lnTo>
                                <a:pt x="12" y="0"/>
                              </a:lnTo>
                              <a:lnTo>
                                <a:pt x="9" y="0"/>
                              </a:lnTo>
                              <a:lnTo>
                                <a:pt x="7" y="2"/>
                              </a:lnTo>
                              <a:lnTo>
                                <a:pt x="3" y="2"/>
                              </a:lnTo>
                              <a:lnTo>
                                <a:pt x="3" y="5"/>
                              </a:lnTo>
                              <a:lnTo>
                                <a:pt x="0" y="11"/>
                              </a:lnTo>
                              <a:lnTo>
                                <a:pt x="0" y="36"/>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365" name="Line 646"/>
                        <p:cNvSpPr>
                          <a:spLocks noChangeShapeType="1"/>
                        </p:cNvSpPr>
                        <p:nvPr/>
                      </p:nvSpPr>
                      <p:spPr bwMode="auto">
                        <a:xfrm>
                          <a:off x="3790" y="1069"/>
                          <a:ext cx="1" cy="1"/>
                        </a:xfrm>
                        <a:prstGeom prst="line">
                          <a:avLst/>
                        </a:prstGeom>
                        <a:noFill/>
                        <a:ln w="28575">
                          <a:solidFill>
                            <a:schemeClr val="tx1"/>
                          </a:solidFill>
                          <a:round/>
                          <a:headEnd/>
                          <a:tailEnd/>
                        </a:ln>
                      </p:spPr>
                      <p:txBody>
                        <a:bodyPr/>
                        <a:lstStyle/>
                        <a:p>
                          <a:endParaRPr lang="fr-CA"/>
                        </a:p>
                      </p:txBody>
                    </p:sp>
                    <p:sp>
                      <p:nvSpPr>
                        <p:cNvPr id="122366" name="Freeform 647"/>
                        <p:cNvSpPr>
                          <a:spLocks/>
                        </p:cNvSpPr>
                        <p:nvPr/>
                      </p:nvSpPr>
                      <p:spPr bwMode="auto">
                        <a:xfrm>
                          <a:off x="3787" y="1069"/>
                          <a:ext cx="13" cy="5"/>
                        </a:xfrm>
                        <a:custGeom>
                          <a:avLst/>
                          <a:gdLst>
                            <a:gd name="T0" fmla="*/ 0 w 54"/>
                            <a:gd name="T1" fmla="*/ 0 h 22"/>
                            <a:gd name="T2" fmla="*/ 0 w 54"/>
                            <a:gd name="T3" fmla="*/ 0 h 22"/>
                            <a:gd name="T4" fmla="*/ 0 w 54"/>
                            <a:gd name="T5" fmla="*/ 0 h 22"/>
                            <a:gd name="T6" fmla="*/ 0 w 54"/>
                            <a:gd name="T7" fmla="*/ 0 h 22"/>
                            <a:gd name="T8" fmla="*/ 0 w 54"/>
                            <a:gd name="T9" fmla="*/ 0 h 22"/>
                            <a:gd name="T10" fmla="*/ 0 w 54"/>
                            <a:gd name="T11" fmla="*/ 0 h 22"/>
                            <a:gd name="T12" fmla="*/ 0 w 54"/>
                            <a:gd name="T13" fmla="*/ 0 h 22"/>
                            <a:gd name="T14" fmla="*/ 0 w 54"/>
                            <a:gd name="T15" fmla="*/ 0 h 22"/>
                            <a:gd name="T16" fmla="*/ 0 w 54"/>
                            <a:gd name="T17" fmla="*/ 0 h 22"/>
                            <a:gd name="T18" fmla="*/ 0 w 54"/>
                            <a:gd name="T19" fmla="*/ 0 h 22"/>
                            <a:gd name="T20" fmla="*/ 0 w 54"/>
                            <a:gd name="T21" fmla="*/ 0 h 22"/>
                            <a:gd name="T22" fmla="*/ 0 w 54"/>
                            <a:gd name="T23" fmla="*/ 0 h 22"/>
                            <a:gd name="T24" fmla="*/ 0 w 54"/>
                            <a:gd name="T25" fmla="*/ 0 h 22"/>
                            <a:gd name="T26" fmla="*/ 0 w 54"/>
                            <a:gd name="T27" fmla="*/ 0 h 22"/>
                            <a:gd name="T28" fmla="*/ 0 w 54"/>
                            <a:gd name="T29" fmla="*/ 0 h 22"/>
                            <a:gd name="T30" fmla="*/ 0 w 54"/>
                            <a:gd name="T31" fmla="*/ 0 h 22"/>
                            <a:gd name="T32" fmla="*/ 0 w 54"/>
                            <a:gd name="T33" fmla="*/ 0 h 22"/>
                            <a:gd name="T34" fmla="*/ 0 w 54"/>
                            <a:gd name="T35" fmla="*/ 0 h 22"/>
                            <a:gd name="T36" fmla="*/ 0 w 54"/>
                            <a:gd name="T37" fmla="*/ 0 h 22"/>
                            <a:gd name="T38" fmla="*/ 0 w 54"/>
                            <a:gd name="T39" fmla="*/ 0 h 22"/>
                            <a:gd name="T40" fmla="*/ 0 w 54"/>
                            <a:gd name="T41" fmla="*/ 0 h 22"/>
                            <a:gd name="T42" fmla="*/ 0 w 54"/>
                            <a:gd name="T43" fmla="*/ 0 h 22"/>
                            <a:gd name="T44" fmla="*/ 0 w 54"/>
                            <a:gd name="T45" fmla="*/ 0 h 22"/>
                            <a:gd name="T46" fmla="*/ 0 w 54"/>
                            <a:gd name="T47" fmla="*/ 0 h 22"/>
                            <a:gd name="T48" fmla="*/ 0 w 54"/>
                            <a:gd name="T49" fmla="*/ 0 h 22"/>
                            <a:gd name="T50" fmla="*/ 0 w 54"/>
                            <a:gd name="T51" fmla="*/ 0 h 22"/>
                            <a:gd name="T52" fmla="*/ 0 w 54"/>
                            <a:gd name="T53" fmla="*/ 0 h 22"/>
                            <a:gd name="T54" fmla="*/ 0 w 54"/>
                            <a:gd name="T55" fmla="*/ 0 h 22"/>
                            <a:gd name="T56" fmla="*/ 0 w 54"/>
                            <a:gd name="T57" fmla="*/ 0 h 22"/>
                            <a:gd name="T58" fmla="*/ 0 w 54"/>
                            <a:gd name="T59" fmla="*/ 0 h 22"/>
                            <a:gd name="T60" fmla="*/ 0 w 54"/>
                            <a:gd name="T61" fmla="*/ 0 h 22"/>
                            <a:gd name="T62" fmla="*/ 0 w 54"/>
                            <a:gd name="T63" fmla="*/ 0 h 22"/>
                            <a:gd name="T64" fmla="*/ 0 w 54"/>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2"/>
                            <a:gd name="T101" fmla="*/ 54 w 54"/>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2">
                              <a:moveTo>
                                <a:pt x="12" y="0"/>
                              </a:moveTo>
                              <a:lnTo>
                                <a:pt x="9" y="0"/>
                              </a:lnTo>
                              <a:lnTo>
                                <a:pt x="7" y="2"/>
                              </a:lnTo>
                              <a:lnTo>
                                <a:pt x="3" y="2"/>
                              </a:lnTo>
                              <a:lnTo>
                                <a:pt x="3" y="5"/>
                              </a:lnTo>
                              <a:lnTo>
                                <a:pt x="0" y="8"/>
                              </a:lnTo>
                              <a:lnTo>
                                <a:pt x="0" y="11"/>
                              </a:lnTo>
                              <a:lnTo>
                                <a:pt x="0" y="13"/>
                              </a:lnTo>
                              <a:lnTo>
                                <a:pt x="3" y="13"/>
                              </a:lnTo>
                              <a:lnTo>
                                <a:pt x="3" y="17"/>
                              </a:lnTo>
                              <a:lnTo>
                                <a:pt x="3" y="19"/>
                              </a:lnTo>
                              <a:lnTo>
                                <a:pt x="7" y="19"/>
                              </a:lnTo>
                              <a:lnTo>
                                <a:pt x="9" y="22"/>
                              </a:lnTo>
                              <a:lnTo>
                                <a:pt x="38" y="22"/>
                              </a:lnTo>
                              <a:lnTo>
                                <a:pt x="44" y="22"/>
                              </a:lnTo>
                              <a:lnTo>
                                <a:pt x="48" y="22"/>
                              </a:lnTo>
                              <a:lnTo>
                                <a:pt x="48" y="19"/>
                              </a:lnTo>
                              <a:lnTo>
                                <a:pt x="51" y="19"/>
                              </a:lnTo>
                              <a:lnTo>
                                <a:pt x="54" y="17"/>
                              </a:lnTo>
                              <a:lnTo>
                                <a:pt x="54" y="13"/>
                              </a:lnTo>
                              <a:lnTo>
                                <a:pt x="54" y="11"/>
                              </a:lnTo>
                              <a:lnTo>
                                <a:pt x="54" y="8"/>
                              </a:lnTo>
                              <a:lnTo>
                                <a:pt x="54" y="5"/>
                              </a:lnTo>
                              <a:lnTo>
                                <a:pt x="51" y="2"/>
                              </a:lnTo>
                              <a:lnTo>
                                <a:pt x="48" y="2"/>
                              </a:lnTo>
                              <a:lnTo>
                                <a:pt x="48" y="0"/>
                              </a:lnTo>
                              <a:lnTo>
                                <a:pt x="42" y="0"/>
                              </a:lnTo>
                              <a:lnTo>
                                <a:pt x="12"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367" name="Line 648"/>
                        <p:cNvSpPr>
                          <a:spLocks noChangeShapeType="1"/>
                        </p:cNvSpPr>
                        <p:nvPr/>
                      </p:nvSpPr>
                      <p:spPr bwMode="auto">
                        <a:xfrm>
                          <a:off x="3794" y="1072"/>
                          <a:ext cx="1" cy="1"/>
                        </a:xfrm>
                        <a:prstGeom prst="line">
                          <a:avLst/>
                        </a:prstGeom>
                        <a:noFill/>
                        <a:ln w="28575">
                          <a:solidFill>
                            <a:schemeClr val="tx1"/>
                          </a:solidFill>
                          <a:round/>
                          <a:headEnd/>
                          <a:tailEnd/>
                        </a:ln>
                      </p:spPr>
                      <p:txBody>
                        <a:bodyPr/>
                        <a:lstStyle/>
                        <a:p>
                          <a:endParaRPr lang="fr-CA"/>
                        </a:p>
                      </p:txBody>
                    </p:sp>
                  </p:grpSp>
                  <p:sp>
                    <p:nvSpPr>
                      <p:cNvPr id="122120" name="Freeform 649"/>
                      <p:cNvSpPr>
                        <a:spLocks/>
                      </p:cNvSpPr>
                      <p:nvPr/>
                    </p:nvSpPr>
                    <p:spPr bwMode="auto">
                      <a:xfrm>
                        <a:off x="3899" y="1011"/>
                        <a:ext cx="32" cy="5"/>
                      </a:xfrm>
                      <a:custGeom>
                        <a:avLst/>
                        <a:gdLst>
                          <a:gd name="T0" fmla="*/ 0 w 127"/>
                          <a:gd name="T1" fmla="*/ 0 h 23"/>
                          <a:gd name="T2" fmla="*/ 0 w 127"/>
                          <a:gd name="T3" fmla="*/ 0 h 23"/>
                          <a:gd name="T4" fmla="*/ 0 w 127"/>
                          <a:gd name="T5" fmla="*/ 0 h 23"/>
                          <a:gd name="T6" fmla="*/ 0 w 127"/>
                          <a:gd name="T7" fmla="*/ 0 h 23"/>
                          <a:gd name="T8" fmla="*/ 0 w 127"/>
                          <a:gd name="T9" fmla="*/ 0 h 23"/>
                          <a:gd name="T10" fmla="*/ 0 w 127"/>
                          <a:gd name="T11" fmla="*/ 0 h 23"/>
                          <a:gd name="T12" fmla="*/ 0 w 127"/>
                          <a:gd name="T13" fmla="*/ 0 h 23"/>
                          <a:gd name="T14" fmla="*/ 0 w 127"/>
                          <a:gd name="T15" fmla="*/ 0 h 23"/>
                          <a:gd name="T16" fmla="*/ 0 w 127"/>
                          <a:gd name="T17" fmla="*/ 0 h 23"/>
                          <a:gd name="T18" fmla="*/ 0 w 127"/>
                          <a:gd name="T19" fmla="*/ 0 h 23"/>
                          <a:gd name="T20" fmla="*/ 0 w 127"/>
                          <a:gd name="T21" fmla="*/ 0 h 23"/>
                          <a:gd name="T22" fmla="*/ 0 w 127"/>
                          <a:gd name="T23" fmla="*/ 0 h 23"/>
                          <a:gd name="T24" fmla="*/ 0 w 127"/>
                          <a:gd name="T25" fmla="*/ 0 h 23"/>
                          <a:gd name="T26" fmla="*/ 0 w 127"/>
                          <a:gd name="T27" fmla="*/ 0 h 23"/>
                          <a:gd name="T28" fmla="*/ 0 w 127"/>
                          <a:gd name="T29" fmla="*/ 0 h 23"/>
                          <a:gd name="T30" fmla="*/ 0 w 127"/>
                          <a:gd name="T31" fmla="*/ 0 h 23"/>
                          <a:gd name="T32" fmla="*/ 0 w 127"/>
                          <a:gd name="T33" fmla="*/ 0 h 23"/>
                          <a:gd name="T34" fmla="*/ 0 w 127"/>
                          <a:gd name="T35" fmla="*/ 0 h 23"/>
                          <a:gd name="T36" fmla="*/ 0 w 127"/>
                          <a:gd name="T37" fmla="*/ 0 h 23"/>
                          <a:gd name="T38" fmla="*/ 0 w 127"/>
                          <a:gd name="T39" fmla="*/ 0 h 23"/>
                          <a:gd name="T40" fmla="*/ 0 w 127"/>
                          <a:gd name="T41" fmla="*/ 0 h 23"/>
                          <a:gd name="T42" fmla="*/ 0 w 127"/>
                          <a:gd name="T43" fmla="*/ 0 h 23"/>
                          <a:gd name="T44" fmla="*/ 0 w 127"/>
                          <a:gd name="T45" fmla="*/ 0 h 23"/>
                          <a:gd name="T46" fmla="*/ 0 w 127"/>
                          <a:gd name="T47" fmla="*/ 0 h 23"/>
                          <a:gd name="T48" fmla="*/ 0 w 127"/>
                          <a:gd name="T49" fmla="*/ 0 h 23"/>
                          <a:gd name="T50" fmla="*/ 0 w 127"/>
                          <a:gd name="T51" fmla="*/ 0 h 23"/>
                          <a:gd name="T52" fmla="*/ 0 w 127"/>
                          <a:gd name="T53" fmla="*/ 0 h 23"/>
                          <a:gd name="T54" fmla="*/ 0 w 127"/>
                          <a:gd name="T55" fmla="*/ 0 h 23"/>
                          <a:gd name="T56" fmla="*/ 0 w 127"/>
                          <a:gd name="T57" fmla="*/ 0 h 23"/>
                          <a:gd name="T58" fmla="*/ 0 w 127"/>
                          <a:gd name="T59" fmla="*/ 0 h 23"/>
                          <a:gd name="T60" fmla="*/ 0 w 127"/>
                          <a:gd name="T61" fmla="*/ 0 h 23"/>
                          <a:gd name="T62" fmla="*/ 0 w 127"/>
                          <a:gd name="T63" fmla="*/ 0 h 23"/>
                          <a:gd name="T64" fmla="*/ 0 w 127"/>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7"/>
                          <a:gd name="T100" fmla="*/ 0 h 23"/>
                          <a:gd name="T101" fmla="*/ 127 w 127"/>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7" h="23">
                            <a:moveTo>
                              <a:pt x="13" y="0"/>
                            </a:moveTo>
                            <a:lnTo>
                              <a:pt x="13" y="0"/>
                            </a:lnTo>
                            <a:lnTo>
                              <a:pt x="10" y="0"/>
                            </a:lnTo>
                            <a:lnTo>
                              <a:pt x="6" y="2"/>
                            </a:lnTo>
                            <a:lnTo>
                              <a:pt x="4" y="2"/>
                            </a:lnTo>
                            <a:lnTo>
                              <a:pt x="4" y="6"/>
                            </a:lnTo>
                            <a:lnTo>
                              <a:pt x="0" y="8"/>
                            </a:lnTo>
                            <a:lnTo>
                              <a:pt x="0" y="11"/>
                            </a:lnTo>
                            <a:lnTo>
                              <a:pt x="0" y="14"/>
                            </a:lnTo>
                            <a:lnTo>
                              <a:pt x="4" y="14"/>
                            </a:lnTo>
                            <a:lnTo>
                              <a:pt x="4" y="17"/>
                            </a:lnTo>
                            <a:lnTo>
                              <a:pt x="4" y="19"/>
                            </a:lnTo>
                            <a:lnTo>
                              <a:pt x="6" y="19"/>
                            </a:lnTo>
                            <a:lnTo>
                              <a:pt x="10" y="23"/>
                            </a:lnTo>
                            <a:lnTo>
                              <a:pt x="13" y="23"/>
                            </a:lnTo>
                            <a:lnTo>
                              <a:pt x="112" y="23"/>
                            </a:lnTo>
                            <a:lnTo>
                              <a:pt x="118" y="23"/>
                            </a:lnTo>
                            <a:lnTo>
                              <a:pt x="121" y="19"/>
                            </a:lnTo>
                            <a:lnTo>
                              <a:pt x="125" y="19"/>
                            </a:lnTo>
                            <a:lnTo>
                              <a:pt x="125" y="17"/>
                            </a:lnTo>
                            <a:lnTo>
                              <a:pt x="127" y="14"/>
                            </a:lnTo>
                            <a:lnTo>
                              <a:pt x="127" y="11"/>
                            </a:lnTo>
                            <a:lnTo>
                              <a:pt x="127" y="8"/>
                            </a:lnTo>
                            <a:lnTo>
                              <a:pt x="127" y="6"/>
                            </a:lnTo>
                            <a:lnTo>
                              <a:pt x="125" y="6"/>
                            </a:lnTo>
                            <a:lnTo>
                              <a:pt x="125" y="2"/>
                            </a:lnTo>
                            <a:lnTo>
                              <a:pt x="121" y="2"/>
                            </a:lnTo>
                            <a:lnTo>
                              <a:pt x="118" y="0"/>
                            </a:lnTo>
                            <a:lnTo>
                              <a:pt x="112"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121" name="Line 650"/>
                      <p:cNvSpPr>
                        <a:spLocks noChangeShapeType="1"/>
                      </p:cNvSpPr>
                      <p:nvPr/>
                    </p:nvSpPr>
                    <p:spPr bwMode="auto">
                      <a:xfrm>
                        <a:off x="4032" y="970"/>
                        <a:ext cx="1" cy="1"/>
                      </a:xfrm>
                      <a:prstGeom prst="line">
                        <a:avLst/>
                      </a:prstGeom>
                      <a:noFill/>
                      <a:ln w="28575">
                        <a:solidFill>
                          <a:schemeClr val="tx1"/>
                        </a:solidFill>
                        <a:round/>
                        <a:headEnd/>
                        <a:tailEnd/>
                      </a:ln>
                    </p:spPr>
                    <p:txBody>
                      <a:bodyPr/>
                      <a:lstStyle/>
                      <a:p>
                        <a:endParaRPr lang="fr-CA"/>
                      </a:p>
                    </p:txBody>
                  </p:sp>
                  <p:sp>
                    <p:nvSpPr>
                      <p:cNvPr id="122122" name="Line 651"/>
                      <p:cNvSpPr>
                        <a:spLocks noChangeShapeType="1"/>
                      </p:cNvSpPr>
                      <p:nvPr/>
                    </p:nvSpPr>
                    <p:spPr bwMode="auto">
                      <a:xfrm>
                        <a:off x="4047" y="964"/>
                        <a:ext cx="1" cy="1"/>
                      </a:xfrm>
                      <a:prstGeom prst="line">
                        <a:avLst/>
                      </a:prstGeom>
                      <a:noFill/>
                      <a:ln w="28575">
                        <a:solidFill>
                          <a:schemeClr val="tx1"/>
                        </a:solidFill>
                        <a:round/>
                        <a:headEnd/>
                        <a:tailEnd/>
                      </a:ln>
                    </p:spPr>
                    <p:txBody>
                      <a:bodyPr/>
                      <a:lstStyle/>
                      <a:p>
                        <a:endParaRPr lang="fr-CA"/>
                      </a:p>
                    </p:txBody>
                  </p:sp>
                  <p:sp>
                    <p:nvSpPr>
                      <p:cNvPr id="122123" name="Freeform 652"/>
                      <p:cNvSpPr>
                        <a:spLocks/>
                      </p:cNvSpPr>
                      <p:nvPr/>
                    </p:nvSpPr>
                    <p:spPr bwMode="auto">
                      <a:xfrm>
                        <a:off x="4043" y="964"/>
                        <a:ext cx="33" cy="4"/>
                      </a:xfrm>
                      <a:custGeom>
                        <a:avLst/>
                        <a:gdLst>
                          <a:gd name="T0" fmla="*/ 0 w 129"/>
                          <a:gd name="T1" fmla="*/ 0 h 21"/>
                          <a:gd name="T2" fmla="*/ 0 w 129"/>
                          <a:gd name="T3" fmla="*/ 0 h 21"/>
                          <a:gd name="T4" fmla="*/ 0 w 129"/>
                          <a:gd name="T5" fmla="*/ 0 h 21"/>
                          <a:gd name="T6" fmla="*/ 0 w 129"/>
                          <a:gd name="T7" fmla="*/ 0 h 21"/>
                          <a:gd name="T8" fmla="*/ 0 w 129"/>
                          <a:gd name="T9" fmla="*/ 0 h 21"/>
                          <a:gd name="T10" fmla="*/ 0 w 129"/>
                          <a:gd name="T11" fmla="*/ 0 h 21"/>
                          <a:gd name="T12" fmla="*/ 0 w 129"/>
                          <a:gd name="T13" fmla="*/ 0 h 21"/>
                          <a:gd name="T14" fmla="*/ 0 w 129"/>
                          <a:gd name="T15" fmla="*/ 0 h 21"/>
                          <a:gd name="T16" fmla="*/ 0 w 129"/>
                          <a:gd name="T17" fmla="*/ 0 h 21"/>
                          <a:gd name="T18" fmla="*/ 0 w 129"/>
                          <a:gd name="T19" fmla="*/ 0 h 21"/>
                          <a:gd name="T20" fmla="*/ 0 w 129"/>
                          <a:gd name="T21" fmla="*/ 0 h 21"/>
                          <a:gd name="T22" fmla="*/ 0 w 129"/>
                          <a:gd name="T23" fmla="*/ 0 h 21"/>
                          <a:gd name="T24" fmla="*/ 0 w 129"/>
                          <a:gd name="T25" fmla="*/ 0 h 21"/>
                          <a:gd name="T26" fmla="*/ 0 w 129"/>
                          <a:gd name="T27" fmla="*/ 0 h 21"/>
                          <a:gd name="T28" fmla="*/ 0 w 129"/>
                          <a:gd name="T29" fmla="*/ 0 h 21"/>
                          <a:gd name="T30" fmla="*/ 0 w 129"/>
                          <a:gd name="T31" fmla="*/ 0 h 21"/>
                          <a:gd name="T32" fmla="*/ 0 w 129"/>
                          <a:gd name="T33" fmla="*/ 0 h 21"/>
                          <a:gd name="T34" fmla="*/ 0 w 129"/>
                          <a:gd name="T35" fmla="*/ 0 h 21"/>
                          <a:gd name="T36" fmla="*/ 0 w 129"/>
                          <a:gd name="T37" fmla="*/ 0 h 21"/>
                          <a:gd name="T38" fmla="*/ 0 w 129"/>
                          <a:gd name="T39" fmla="*/ 0 h 21"/>
                          <a:gd name="T40" fmla="*/ 0 w 129"/>
                          <a:gd name="T41" fmla="*/ 0 h 21"/>
                          <a:gd name="T42" fmla="*/ 0 w 129"/>
                          <a:gd name="T43" fmla="*/ 0 h 21"/>
                          <a:gd name="T44" fmla="*/ 0 w 129"/>
                          <a:gd name="T45" fmla="*/ 0 h 21"/>
                          <a:gd name="T46" fmla="*/ 0 w 129"/>
                          <a:gd name="T47" fmla="*/ 0 h 21"/>
                          <a:gd name="T48" fmla="*/ 0 w 129"/>
                          <a:gd name="T49" fmla="*/ 0 h 21"/>
                          <a:gd name="T50" fmla="*/ 0 w 129"/>
                          <a:gd name="T51" fmla="*/ 0 h 21"/>
                          <a:gd name="T52" fmla="*/ 0 w 129"/>
                          <a:gd name="T53" fmla="*/ 0 h 21"/>
                          <a:gd name="T54" fmla="*/ 0 w 129"/>
                          <a:gd name="T55" fmla="*/ 0 h 21"/>
                          <a:gd name="T56" fmla="*/ 0 w 129"/>
                          <a:gd name="T57" fmla="*/ 0 h 21"/>
                          <a:gd name="T58" fmla="*/ 0 w 129"/>
                          <a:gd name="T59" fmla="*/ 0 h 21"/>
                          <a:gd name="T60" fmla="*/ 0 w 129"/>
                          <a:gd name="T61" fmla="*/ 0 h 21"/>
                          <a:gd name="T62" fmla="*/ 0 w 129"/>
                          <a:gd name="T63" fmla="*/ 0 h 21"/>
                          <a:gd name="T64" fmla="*/ 0 w 129"/>
                          <a:gd name="T65" fmla="*/ 0 h 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9"/>
                          <a:gd name="T100" fmla="*/ 0 h 21"/>
                          <a:gd name="T101" fmla="*/ 129 w 129"/>
                          <a:gd name="T102" fmla="*/ 21 h 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9" h="21">
                            <a:moveTo>
                              <a:pt x="13" y="0"/>
                            </a:moveTo>
                            <a:lnTo>
                              <a:pt x="10" y="0"/>
                            </a:lnTo>
                            <a:lnTo>
                              <a:pt x="6" y="0"/>
                            </a:lnTo>
                            <a:lnTo>
                              <a:pt x="4" y="4"/>
                            </a:lnTo>
                            <a:lnTo>
                              <a:pt x="0" y="6"/>
                            </a:lnTo>
                            <a:lnTo>
                              <a:pt x="0" y="9"/>
                            </a:lnTo>
                            <a:lnTo>
                              <a:pt x="0" y="12"/>
                            </a:lnTo>
                            <a:lnTo>
                              <a:pt x="0" y="15"/>
                            </a:lnTo>
                            <a:lnTo>
                              <a:pt x="4" y="17"/>
                            </a:lnTo>
                            <a:lnTo>
                              <a:pt x="6" y="21"/>
                            </a:lnTo>
                            <a:lnTo>
                              <a:pt x="10" y="21"/>
                            </a:lnTo>
                            <a:lnTo>
                              <a:pt x="109" y="21"/>
                            </a:lnTo>
                            <a:lnTo>
                              <a:pt x="116" y="21"/>
                            </a:lnTo>
                            <a:lnTo>
                              <a:pt x="118" y="21"/>
                            </a:lnTo>
                            <a:lnTo>
                              <a:pt x="122" y="21"/>
                            </a:lnTo>
                            <a:lnTo>
                              <a:pt x="122" y="17"/>
                            </a:lnTo>
                            <a:lnTo>
                              <a:pt x="125" y="17"/>
                            </a:lnTo>
                            <a:lnTo>
                              <a:pt x="125" y="15"/>
                            </a:lnTo>
                            <a:lnTo>
                              <a:pt x="129" y="12"/>
                            </a:lnTo>
                            <a:lnTo>
                              <a:pt x="129" y="9"/>
                            </a:lnTo>
                            <a:lnTo>
                              <a:pt x="125" y="6"/>
                            </a:lnTo>
                            <a:lnTo>
                              <a:pt x="125" y="4"/>
                            </a:lnTo>
                            <a:lnTo>
                              <a:pt x="122" y="4"/>
                            </a:lnTo>
                            <a:lnTo>
                              <a:pt x="122" y="0"/>
                            </a:lnTo>
                            <a:lnTo>
                              <a:pt x="118" y="0"/>
                            </a:lnTo>
                            <a:lnTo>
                              <a:pt x="112"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124" name="Line 653"/>
                      <p:cNvSpPr>
                        <a:spLocks noChangeShapeType="1"/>
                      </p:cNvSpPr>
                      <p:nvPr/>
                    </p:nvSpPr>
                    <p:spPr bwMode="auto">
                      <a:xfrm>
                        <a:off x="4069" y="966"/>
                        <a:ext cx="1" cy="1"/>
                      </a:xfrm>
                      <a:prstGeom prst="line">
                        <a:avLst/>
                      </a:prstGeom>
                      <a:noFill/>
                      <a:ln w="28575">
                        <a:solidFill>
                          <a:schemeClr val="tx1"/>
                        </a:solidFill>
                        <a:round/>
                        <a:headEnd/>
                        <a:tailEnd/>
                      </a:ln>
                    </p:spPr>
                    <p:txBody>
                      <a:bodyPr/>
                      <a:lstStyle/>
                      <a:p>
                        <a:endParaRPr lang="fr-CA"/>
                      </a:p>
                    </p:txBody>
                  </p:sp>
                  <p:sp>
                    <p:nvSpPr>
                      <p:cNvPr id="122125" name="Freeform 654"/>
                      <p:cNvSpPr>
                        <a:spLocks/>
                      </p:cNvSpPr>
                      <p:nvPr/>
                    </p:nvSpPr>
                    <p:spPr bwMode="auto">
                      <a:xfrm>
                        <a:off x="4069" y="958"/>
                        <a:ext cx="7" cy="11"/>
                      </a:xfrm>
                      <a:custGeom>
                        <a:avLst/>
                        <a:gdLst>
                          <a:gd name="T0" fmla="*/ 0 w 26"/>
                          <a:gd name="T1" fmla="*/ 0 h 55"/>
                          <a:gd name="T2" fmla="*/ 0 w 26"/>
                          <a:gd name="T3" fmla="*/ 0 h 55"/>
                          <a:gd name="T4" fmla="*/ 0 w 26"/>
                          <a:gd name="T5" fmla="*/ 0 h 55"/>
                          <a:gd name="T6" fmla="*/ 0 w 26"/>
                          <a:gd name="T7" fmla="*/ 0 h 55"/>
                          <a:gd name="T8" fmla="*/ 0 w 26"/>
                          <a:gd name="T9" fmla="*/ 0 h 55"/>
                          <a:gd name="T10" fmla="*/ 0 w 26"/>
                          <a:gd name="T11" fmla="*/ 0 h 55"/>
                          <a:gd name="T12" fmla="*/ 0 w 26"/>
                          <a:gd name="T13" fmla="*/ 0 h 55"/>
                          <a:gd name="T14" fmla="*/ 0 w 26"/>
                          <a:gd name="T15" fmla="*/ 0 h 55"/>
                          <a:gd name="T16" fmla="*/ 0 w 26"/>
                          <a:gd name="T17" fmla="*/ 0 h 55"/>
                          <a:gd name="T18" fmla="*/ 0 w 26"/>
                          <a:gd name="T19" fmla="*/ 0 h 55"/>
                          <a:gd name="T20" fmla="*/ 0 w 26"/>
                          <a:gd name="T21" fmla="*/ 0 h 55"/>
                          <a:gd name="T22" fmla="*/ 0 w 26"/>
                          <a:gd name="T23" fmla="*/ 0 h 55"/>
                          <a:gd name="T24" fmla="*/ 0 w 26"/>
                          <a:gd name="T25" fmla="*/ 0 h 55"/>
                          <a:gd name="T26" fmla="*/ 0 w 26"/>
                          <a:gd name="T27" fmla="*/ 0 h 55"/>
                          <a:gd name="T28" fmla="*/ 0 w 26"/>
                          <a:gd name="T29" fmla="*/ 0 h 55"/>
                          <a:gd name="T30" fmla="*/ 0 w 26"/>
                          <a:gd name="T31" fmla="*/ 0 h 55"/>
                          <a:gd name="T32" fmla="*/ 0 w 26"/>
                          <a:gd name="T33" fmla="*/ 0 h 55"/>
                          <a:gd name="T34" fmla="*/ 0 w 26"/>
                          <a:gd name="T35" fmla="*/ 0 h 55"/>
                          <a:gd name="T36" fmla="*/ 0 w 26"/>
                          <a:gd name="T37" fmla="*/ 0 h 55"/>
                          <a:gd name="T38" fmla="*/ 0 w 26"/>
                          <a:gd name="T39" fmla="*/ 0 h 55"/>
                          <a:gd name="T40" fmla="*/ 0 w 26"/>
                          <a:gd name="T41" fmla="*/ 0 h 55"/>
                          <a:gd name="T42" fmla="*/ 0 w 26"/>
                          <a:gd name="T43" fmla="*/ 0 h 55"/>
                          <a:gd name="T44" fmla="*/ 0 w 26"/>
                          <a:gd name="T45" fmla="*/ 0 h 55"/>
                          <a:gd name="T46" fmla="*/ 0 w 26"/>
                          <a:gd name="T47" fmla="*/ 0 h 55"/>
                          <a:gd name="T48" fmla="*/ 0 w 26"/>
                          <a:gd name="T49" fmla="*/ 0 h 55"/>
                          <a:gd name="T50" fmla="*/ 0 w 26"/>
                          <a:gd name="T51" fmla="*/ 0 h 55"/>
                          <a:gd name="T52" fmla="*/ 0 w 26"/>
                          <a:gd name="T53" fmla="*/ 0 h 55"/>
                          <a:gd name="T54" fmla="*/ 0 w 26"/>
                          <a:gd name="T55" fmla="*/ 0 h 55"/>
                          <a:gd name="T56" fmla="*/ 0 w 26"/>
                          <a:gd name="T57" fmla="*/ 0 h 55"/>
                          <a:gd name="T58" fmla="*/ 0 w 26"/>
                          <a:gd name="T59" fmla="*/ 0 h 55"/>
                          <a:gd name="T60" fmla="*/ 0 w 26"/>
                          <a:gd name="T61" fmla="*/ 0 h 55"/>
                          <a:gd name="T62" fmla="*/ 0 w 26"/>
                          <a:gd name="T63" fmla="*/ 0 h 55"/>
                          <a:gd name="T64" fmla="*/ 0 w 26"/>
                          <a:gd name="T65" fmla="*/ 0 h 5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5"/>
                          <a:gd name="T101" fmla="*/ 26 w 26"/>
                          <a:gd name="T102" fmla="*/ 55 h 5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5">
                            <a:moveTo>
                              <a:pt x="0" y="44"/>
                            </a:moveTo>
                            <a:lnTo>
                              <a:pt x="0" y="44"/>
                            </a:lnTo>
                            <a:lnTo>
                              <a:pt x="0" y="47"/>
                            </a:lnTo>
                            <a:lnTo>
                              <a:pt x="0" y="49"/>
                            </a:lnTo>
                            <a:lnTo>
                              <a:pt x="3" y="49"/>
                            </a:lnTo>
                            <a:lnTo>
                              <a:pt x="3" y="53"/>
                            </a:lnTo>
                            <a:lnTo>
                              <a:pt x="6" y="53"/>
                            </a:lnTo>
                            <a:lnTo>
                              <a:pt x="9" y="53"/>
                            </a:lnTo>
                            <a:lnTo>
                              <a:pt x="13" y="55"/>
                            </a:lnTo>
                            <a:lnTo>
                              <a:pt x="13" y="53"/>
                            </a:lnTo>
                            <a:lnTo>
                              <a:pt x="15" y="53"/>
                            </a:lnTo>
                            <a:lnTo>
                              <a:pt x="19" y="53"/>
                            </a:lnTo>
                            <a:lnTo>
                              <a:pt x="19" y="49"/>
                            </a:lnTo>
                            <a:lnTo>
                              <a:pt x="22" y="49"/>
                            </a:lnTo>
                            <a:lnTo>
                              <a:pt x="22" y="47"/>
                            </a:lnTo>
                            <a:lnTo>
                              <a:pt x="26" y="44"/>
                            </a:lnTo>
                            <a:lnTo>
                              <a:pt x="26" y="13"/>
                            </a:lnTo>
                            <a:lnTo>
                              <a:pt x="26" y="10"/>
                            </a:lnTo>
                            <a:lnTo>
                              <a:pt x="22" y="8"/>
                            </a:lnTo>
                            <a:lnTo>
                              <a:pt x="22" y="4"/>
                            </a:lnTo>
                            <a:lnTo>
                              <a:pt x="19" y="4"/>
                            </a:lnTo>
                            <a:lnTo>
                              <a:pt x="19" y="2"/>
                            </a:lnTo>
                            <a:lnTo>
                              <a:pt x="15" y="2"/>
                            </a:lnTo>
                            <a:lnTo>
                              <a:pt x="13" y="2"/>
                            </a:lnTo>
                            <a:lnTo>
                              <a:pt x="13" y="0"/>
                            </a:lnTo>
                            <a:lnTo>
                              <a:pt x="9" y="2"/>
                            </a:lnTo>
                            <a:lnTo>
                              <a:pt x="6" y="2"/>
                            </a:lnTo>
                            <a:lnTo>
                              <a:pt x="3" y="2"/>
                            </a:lnTo>
                            <a:lnTo>
                              <a:pt x="3" y="4"/>
                            </a:lnTo>
                            <a:lnTo>
                              <a:pt x="0" y="4"/>
                            </a:lnTo>
                            <a:lnTo>
                              <a:pt x="0" y="8"/>
                            </a:lnTo>
                            <a:lnTo>
                              <a:pt x="0" y="13"/>
                            </a:lnTo>
                            <a:lnTo>
                              <a:pt x="0" y="44"/>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126" name="Line 655"/>
                      <p:cNvSpPr>
                        <a:spLocks noChangeShapeType="1"/>
                      </p:cNvSpPr>
                      <p:nvPr/>
                    </p:nvSpPr>
                    <p:spPr bwMode="auto">
                      <a:xfrm>
                        <a:off x="4072" y="958"/>
                        <a:ext cx="1" cy="1"/>
                      </a:xfrm>
                      <a:prstGeom prst="line">
                        <a:avLst/>
                      </a:prstGeom>
                      <a:noFill/>
                      <a:ln w="28575">
                        <a:solidFill>
                          <a:schemeClr val="tx1"/>
                        </a:solidFill>
                        <a:round/>
                        <a:headEnd/>
                        <a:tailEnd/>
                      </a:ln>
                    </p:spPr>
                    <p:txBody>
                      <a:bodyPr/>
                      <a:lstStyle/>
                      <a:p>
                        <a:endParaRPr lang="fr-CA"/>
                      </a:p>
                    </p:txBody>
                  </p:sp>
                  <p:sp>
                    <p:nvSpPr>
                      <p:cNvPr id="122127" name="Freeform 656"/>
                      <p:cNvSpPr>
                        <a:spLocks/>
                      </p:cNvSpPr>
                      <p:nvPr/>
                    </p:nvSpPr>
                    <p:spPr bwMode="auto">
                      <a:xfrm>
                        <a:off x="4069" y="958"/>
                        <a:ext cx="10" cy="4"/>
                      </a:xfrm>
                      <a:custGeom>
                        <a:avLst/>
                        <a:gdLst>
                          <a:gd name="T0" fmla="*/ 0 w 39"/>
                          <a:gd name="T1" fmla="*/ 0 h 21"/>
                          <a:gd name="T2" fmla="*/ 0 w 39"/>
                          <a:gd name="T3" fmla="*/ 0 h 21"/>
                          <a:gd name="T4" fmla="*/ 0 w 39"/>
                          <a:gd name="T5" fmla="*/ 0 h 21"/>
                          <a:gd name="T6" fmla="*/ 0 w 39"/>
                          <a:gd name="T7" fmla="*/ 0 h 21"/>
                          <a:gd name="T8" fmla="*/ 0 w 39"/>
                          <a:gd name="T9" fmla="*/ 0 h 21"/>
                          <a:gd name="T10" fmla="*/ 0 w 39"/>
                          <a:gd name="T11" fmla="*/ 0 h 21"/>
                          <a:gd name="T12" fmla="*/ 0 w 39"/>
                          <a:gd name="T13" fmla="*/ 0 h 21"/>
                          <a:gd name="T14" fmla="*/ 0 w 39"/>
                          <a:gd name="T15" fmla="*/ 0 h 21"/>
                          <a:gd name="T16" fmla="*/ 0 w 39"/>
                          <a:gd name="T17" fmla="*/ 0 h 21"/>
                          <a:gd name="T18" fmla="*/ 0 w 39"/>
                          <a:gd name="T19" fmla="*/ 0 h 21"/>
                          <a:gd name="T20" fmla="*/ 0 w 39"/>
                          <a:gd name="T21" fmla="*/ 0 h 21"/>
                          <a:gd name="T22" fmla="*/ 0 w 39"/>
                          <a:gd name="T23" fmla="*/ 0 h 21"/>
                          <a:gd name="T24" fmla="*/ 0 w 39"/>
                          <a:gd name="T25" fmla="*/ 0 h 21"/>
                          <a:gd name="T26" fmla="*/ 0 w 39"/>
                          <a:gd name="T27" fmla="*/ 0 h 21"/>
                          <a:gd name="T28" fmla="*/ 0 w 39"/>
                          <a:gd name="T29" fmla="*/ 0 h 21"/>
                          <a:gd name="T30" fmla="*/ 0 w 39"/>
                          <a:gd name="T31" fmla="*/ 0 h 21"/>
                          <a:gd name="T32" fmla="*/ 0 w 39"/>
                          <a:gd name="T33" fmla="*/ 0 h 21"/>
                          <a:gd name="T34" fmla="*/ 0 w 39"/>
                          <a:gd name="T35" fmla="*/ 0 h 21"/>
                          <a:gd name="T36" fmla="*/ 0 w 39"/>
                          <a:gd name="T37" fmla="*/ 0 h 21"/>
                          <a:gd name="T38" fmla="*/ 0 w 39"/>
                          <a:gd name="T39" fmla="*/ 0 h 21"/>
                          <a:gd name="T40" fmla="*/ 0 w 39"/>
                          <a:gd name="T41" fmla="*/ 0 h 21"/>
                          <a:gd name="T42" fmla="*/ 0 w 39"/>
                          <a:gd name="T43" fmla="*/ 0 h 21"/>
                          <a:gd name="T44" fmla="*/ 0 w 39"/>
                          <a:gd name="T45" fmla="*/ 0 h 21"/>
                          <a:gd name="T46" fmla="*/ 0 w 39"/>
                          <a:gd name="T47" fmla="*/ 0 h 21"/>
                          <a:gd name="T48" fmla="*/ 0 w 39"/>
                          <a:gd name="T49" fmla="*/ 0 h 21"/>
                          <a:gd name="T50" fmla="*/ 0 w 39"/>
                          <a:gd name="T51" fmla="*/ 0 h 21"/>
                          <a:gd name="T52" fmla="*/ 0 w 39"/>
                          <a:gd name="T53" fmla="*/ 0 h 21"/>
                          <a:gd name="T54" fmla="*/ 0 w 39"/>
                          <a:gd name="T55" fmla="*/ 0 h 21"/>
                          <a:gd name="T56" fmla="*/ 0 w 39"/>
                          <a:gd name="T57" fmla="*/ 0 h 21"/>
                          <a:gd name="T58" fmla="*/ 0 w 39"/>
                          <a:gd name="T59" fmla="*/ 0 h 21"/>
                          <a:gd name="T60" fmla="*/ 0 w 39"/>
                          <a:gd name="T61" fmla="*/ 0 h 21"/>
                          <a:gd name="T62" fmla="*/ 0 w 39"/>
                          <a:gd name="T63" fmla="*/ 0 h 21"/>
                          <a:gd name="T64" fmla="*/ 0 w 39"/>
                          <a:gd name="T65" fmla="*/ 0 h 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
                          <a:gd name="T100" fmla="*/ 0 h 21"/>
                          <a:gd name="T101" fmla="*/ 39 w 39"/>
                          <a:gd name="T102" fmla="*/ 21 h 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 h="21">
                            <a:moveTo>
                              <a:pt x="13" y="0"/>
                            </a:moveTo>
                            <a:lnTo>
                              <a:pt x="9" y="2"/>
                            </a:lnTo>
                            <a:lnTo>
                              <a:pt x="6" y="2"/>
                            </a:lnTo>
                            <a:lnTo>
                              <a:pt x="3" y="2"/>
                            </a:lnTo>
                            <a:lnTo>
                              <a:pt x="3" y="4"/>
                            </a:lnTo>
                            <a:lnTo>
                              <a:pt x="0" y="4"/>
                            </a:lnTo>
                            <a:lnTo>
                              <a:pt x="0" y="8"/>
                            </a:lnTo>
                            <a:lnTo>
                              <a:pt x="0" y="10"/>
                            </a:lnTo>
                            <a:lnTo>
                              <a:pt x="0" y="13"/>
                            </a:lnTo>
                            <a:lnTo>
                              <a:pt x="0" y="16"/>
                            </a:lnTo>
                            <a:lnTo>
                              <a:pt x="0" y="19"/>
                            </a:lnTo>
                            <a:lnTo>
                              <a:pt x="3" y="19"/>
                            </a:lnTo>
                            <a:lnTo>
                              <a:pt x="3" y="21"/>
                            </a:lnTo>
                            <a:lnTo>
                              <a:pt x="6" y="21"/>
                            </a:lnTo>
                            <a:lnTo>
                              <a:pt x="9" y="21"/>
                            </a:lnTo>
                            <a:lnTo>
                              <a:pt x="22" y="21"/>
                            </a:lnTo>
                            <a:lnTo>
                              <a:pt x="28" y="21"/>
                            </a:lnTo>
                            <a:lnTo>
                              <a:pt x="32" y="21"/>
                            </a:lnTo>
                            <a:lnTo>
                              <a:pt x="35" y="19"/>
                            </a:lnTo>
                            <a:lnTo>
                              <a:pt x="39" y="19"/>
                            </a:lnTo>
                            <a:lnTo>
                              <a:pt x="39" y="16"/>
                            </a:lnTo>
                            <a:lnTo>
                              <a:pt x="39" y="13"/>
                            </a:lnTo>
                            <a:lnTo>
                              <a:pt x="39" y="10"/>
                            </a:lnTo>
                            <a:lnTo>
                              <a:pt x="39" y="8"/>
                            </a:lnTo>
                            <a:lnTo>
                              <a:pt x="39" y="4"/>
                            </a:lnTo>
                            <a:lnTo>
                              <a:pt x="35" y="4"/>
                            </a:lnTo>
                            <a:lnTo>
                              <a:pt x="32" y="2"/>
                            </a:lnTo>
                            <a:lnTo>
                              <a:pt x="2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128" name="Line 657"/>
                      <p:cNvSpPr>
                        <a:spLocks noChangeShapeType="1"/>
                      </p:cNvSpPr>
                      <p:nvPr/>
                    </p:nvSpPr>
                    <p:spPr bwMode="auto">
                      <a:xfrm>
                        <a:off x="4072" y="960"/>
                        <a:ext cx="1" cy="1"/>
                      </a:xfrm>
                      <a:prstGeom prst="line">
                        <a:avLst/>
                      </a:prstGeom>
                      <a:noFill/>
                      <a:ln w="28575">
                        <a:solidFill>
                          <a:schemeClr val="tx1"/>
                        </a:solidFill>
                        <a:round/>
                        <a:headEnd/>
                        <a:tailEnd/>
                      </a:ln>
                    </p:spPr>
                    <p:txBody>
                      <a:bodyPr/>
                      <a:lstStyle/>
                      <a:p>
                        <a:endParaRPr lang="fr-CA"/>
                      </a:p>
                    </p:txBody>
                  </p:sp>
                  <p:sp>
                    <p:nvSpPr>
                      <p:cNvPr id="122129" name="Freeform 658"/>
                      <p:cNvSpPr>
                        <a:spLocks/>
                      </p:cNvSpPr>
                      <p:nvPr/>
                    </p:nvSpPr>
                    <p:spPr bwMode="auto">
                      <a:xfrm>
                        <a:off x="4072" y="951"/>
                        <a:ext cx="7" cy="11"/>
                      </a:xfrm>
                      <a:custGeom>
                        <a:avLst/>
                        <a:gdLst>
                          <a:gd name="T0" fmla="*/ 0 w 26"/>
                          <a:gd name="T1" fmla="*/ 0 h 53"/>
                          <a:gd name="T2" fmla="*/ 0 w 26"/>
                          <a:gd name="T3" fmla="*/ 0 h 53"/>
                          <a:gd name="T4" fmla="*/ 0 w 26"/>
                          <a:gd name="T5" fmla="*/ 0 h 53"/>
                          <a:gd name="T6" fmla="*/ 0 w 26"/>
                          <a:gd name="T7" fmla="*/ 0 h 53"/>
                          <a:gd name="T8" fmla="*/ 0 w 26"/>
                          <a:gd name="T9" fmla="*/ 0 h 53"/>
                          <a:gd name="T10" fmla="*/ 0 w 26"/>
                          <a:gd name="T11" fmla="*/ 0 h 53"/>
                          <a:gd name="T12" fmla="*/ 0 w 26"/>
                          <a:gd name="T13" fmla="*/ 0 h 53"/>
                          <a:gd name="T14" fmla="*/ 0 w 26"/>
                          <a:gd name="T15" fmla="*/ 0 h 53"/>
                          <a:gd name="T16" fmla="*/ 0 w 26"/>
                          <a:gd name="T17" fmla="*/ 0 h 53"/>
                          <a:gd name="T18" fmla="*/ 0 w 26"/>
                          <a:gd name="T19" fmla="*/ 0 h 53"/>
                          <a:gd name="T20" fmla="*/ 0 w 26"/>
                          <a:gd name="T21" fmla="*/ 0 h 53"/>
                          <a:gd name="T22" fmla="*/ 0 w 26"/>
                          <a:gd name="T23" fmla="*/ 0 h 53"/>
                          <a:gd name="T24" fmla="*/ 0 w 26"/>
                          <a:gd name="T25" fmla="*/ 0 h 53"/>
                          <a:gd name="T26" fmla="*/ 0 w 26"/>
                          <a:gd name="T27" fmla="*/ 0 h 53"/>
                          <a:gd name="T28" fmla="*/ 0 w 26"/>
                          <a:gd name="T29" fmla="*/ 0 h 53"/>
                          <a:gd name="T30" fmla="*/ 0 w 26"/>
                          <a:gd name="T31" fmla="*/ 0 h 53"/>
                          <a:gd name="T32" fmla="*/ 0 w 26"/>
                          <a:gd name="T33" fmla="*/ 0 h 53"/>
                          <a:gd name="T34" fmla="*/ 0 w 26"/>
                          <a:gd name="T35" fmla="*/ 0 h 53"/>
                          <a:gd name="T36" fmla="*/ 0 w 26"/>
                          <a:gd name="T37" fmla="*/ 0 h 53"/>
                          <a:gd name="T38" fmla="*/ 0 w 26"/>
                          <a:gd name="T39" fmla="*/ 0 h 53"/>
                          <a:gd name="T40" fmla="*/ 0 w 26"/>
                          <a:gd name="T41" fmla="*/ 0 h 53"/>
                          <a:gd name="T42" fmla="*/ 0 w 26"/>
                          <a:gd name="T43" fmla="*/ 0 h 53"/>
                          <a:gd name="T44" fmla="*/ 0 w 26"/>
                          <a:gd name="T45" fmla="*/ 0 h 53"/>
                          <a:gd name="T46" fmla="*/ 0 w 26"/>
                          <a:gd name="T47" fmla="*/ 0 h 53"/>
                          <a:gd name="T48" fmla="*/ 0 w 26"/>
                          <a:gd name="T49" fmla="*/ 0 h 53"/>
                          <a:gd name="T50" fmla="*/ 0 w 26"/>
                          <a:gd name="T51" fmla="*/ 0 h 53"/>
                          <a:gd name="T52" fmla="*/ 0 w 26"/>
                          <a:gd name="T53" fmla="*/ 0 h 53"/>
                          <a:gd name="T54" fmla="*/ 0 w 26"/>
                          <a:gd name="T55" fmla="*/ 0 h 53"/>
                          <a:gd name="T56" fmla="*/ 0 w 26"/>
                          <a:gd name="T57" fmla="*/ 0 h 53"/>
                          <a:gd name="T58" fmla="*/ 0 w 26"/>
                          <a:gd name="T59" fmla="*/ 0 h 53"/>
                          <a:gd name="T60" fmla="*/ 0 w 26"/>
                          <a:gd name="T61" fmla="*/ 0 h 53"/>
                          <a:gd name="T62" fmla="*/ 0 w 26"/>
                          <a:gd name="T63" fmla="*/ 0 h 53"/>
                          <a:gd name="T64" fmla="*/ 0 w 26"/>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3"/>
                          <a:gd name="T101" fmla="*/ 26 w 26"/>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3">
                            <a:moveTo>
                              <a:pt x="0" y="42"/>
                            </a:moveTo>
                            <a:lnTo>
                              <a:pt x="0" y="45"/>
                            </a:lnTo>
                            <a:lnTo>
                              <a:pt x="0" y="48"/>
                            </a:lnTo>
                            <a:lnTo>
                              <a:pt x="2" y="51"/>
                            </a:lnTo>
                            <a:lnTo>
                              <a:pt x="6" y="53"/>
                            </a:lnTo>
                            <a:lnTo>
                              <a:pt x="9" y="53"/>
                            </a:lnTo>
                            <a:lnTo>
                              <a:pt x="13" y="53"/>
                            </a:lnTo>
                            <a:lnTo>
                              <a:pt x="15" y="53"/>
                            </a:lnTo>
                            <a:lnTo>
                              <a:pt x="19" y="53"/>
                            </a:lnTo>
                            <a:lnTo>
                              <a:pt x="22" y="51"/>
                            </a:lnTo>
                            <a:lnTo>
                              <a:pt x="26" y="51"/>
                            </a:lnTo>
                            <a:lnTo>
                              <a:pt x="26" y="48"/>
                            </a:lnTo>
                            <a:lnTo>
                              <a:pt x="26" y="45"/>
                            </a:lnTo>
                            <a:lnTo>
                              <a:pt x="26" y="15"/>
                            </a:lnTo>
                            <a:lnTo>
                              <a:pt x="26" y="11"/>
                            </a:lnTo>
                            <a:lnTo>
                              <a:pt x="26" y="9"/>
                            </a:lnTo>
                            <a:lnTo>
                              <a:pt x="26" y="6"/>
                            </a:lnTo>
                            <a:lnTo>
                              <a:pt x="22" y="6"/>
                            </a:lnTo>
                            <a:lnTo>
                              <a:pt x="19" y="4"/>
                            </a:lnTo>
                            <a:lnTo>
                              <a:pt x="15" y="0"/>
                            </a:lnTo>
                            <a:lnTo>
                              <a:pt x="13" y="0"/>
                            </a:lnTo>
                            <a:lnTo>
                              <a:pt x="9" y="0"/>
                            </a:lnTo>
                            <a:lnTo>
                              <a:pt x="9" y="4"/>
                            </a:lnTo>
                            <a:lnTo>
                              <a:pt x="6" y="4"/>
                            </a:lnTo>
                            <a:lnTo>
                              <a:pt x="2" y="6"/>
                            </a:lnTo>
                            <a:lnTo>
                              <a:pt x="0" y="9"/>
                            </a:lnTo>
                            <a:lnTo>
                              <a:pt x="0" y="11"/>
                            </a:lnTo>
                            <a:lnTo>
                              <a:pt x="0" y="42"/>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130" name="Line 659"/>
                      <p:cNvSpPr>
                        <a:spLocks noChangeShapeType="1"/>
                      </p:cNvSpPr>
                      <p:nvPr/>
                    </p:nvSpPr>
                    <p:spPr bwMode="auto">
                      <a:xfrm>
                        <a:off x="4076" y="951"/>
                        <a:ext cx="1" cy="1"/>
                      </a:xfrm>
                      <a:prstGeom prst="line">
                        <a:avLst/>
                      </a:prstGeom>
                      <a:noFill/>
                      <a:ln w="28575">
                        <a:solidFill>
                          <a:schemeClr val="tx1"/>
                        </a:solidFill>
                        <a:round/>
                        <a:headEnd/>
                        <a:tailEnd/>
                      </a:ln>
                    </p:spPr>
                    <p:txBody>
                      <a:bodyPr/>
                      <a:lstStyle/>
                      <a:p>
                        <a:endParaRPr lang="fr-CA"/>
                      </a:p>
                    </p:txBody>
                  </p:sp>
                  <p:sp>
                    <p:nvSpPr>
                      <p:cNvPr id="122131" name="Freeform 660"/>
                      <p:cNvSpPr>
                        <a:spLocks/>
                      </p:cNvSpPr>
                      <p:nvPr/>
                    </p:nvSpPr>
                    <p:spPr bwMode="auto">
                      <a:xfrm>
                        <a:off x="4072" y="951"/>
                        <a:ext cx="36" cy="5"/>
                      </a:xfrm>
                      <a:custGeom>
                        <a:avLst/>
                        <a:gdLst>
                          <a:gd name="T0" fmla="*/ 0 w 140"/>
                          <a:gd name="T1" fmla="*/ 0 h 23"/>
                          <a:gd name="T2" fmla="*/ 0 w 140"/>
                          <a:gd name="T3" fmla="*/ 0 h 23"/>
                          <a:gd name="T4" fmla="*/ 0 w 140"/>
                          <a:gd name="T5" fmla="*/ 0 h 23"/>
                          <a:gd name="T6" fmla="*/ 0 w 140"/>
                          <a:gd name="T7" fmla="*/ 0 h 23"/>
                          <a:gd name="T8" fmla="*/ 0 w 140"/>
                          <a:gd name="T9" fmla="*/ 0 h 23"/>
                          <a:gd name="T10" fmla="*/ 0 w 140"/>
                          <a:gd name="T11" fmla="*/ 0 h 23"/>
                          <a:gd name="T12" fmla="*/ 0 w 140"/>
                          <a:gd name="T13" fmla="*/ 0 h 23"/>
                          <a:gd name="T14" fmla="*/ 0 w 140"/>
                          <a:gd name="T15" fmla="*/ 0 h 23"/>
                          <a:gd name="T16" fmla="*/ 0 w 140"/>
                          <a:gd name="T17" fmla="*/ 0 h 23"/>
                          <a:gd name="T18" fmla="*/ 0 w 140"/>
                          <a:gd name="T19" fmla="*/ 0 h 23"/>
                          <a:gd name="T20" fmla="*/ 0 w 140"/>
                          <a:gd name="T21" fmla="*/ 0 h 23"/>
                          <a:gd name="T22" fmla="*/ 0 w 140"/>
                          <a:gd name="T23" fmla="*/ 0 h 23"/>
                          <a:gd name="T24" fmla="*/ 0 w 140"/>
                          <a:gd name="T25" fmla="*/ 0 h 23"/>
                          <a:gd name="T26" fmla="*/ 0 w 140"/>
                          <a:gd name="T27" fmla="*/ 0 h 23"/>
                          <a:gd name="T28" fmla="*/ 0 w 140"/>
                          <a:gd name="T29" fmla="*/ 0 h 23"/>
                          <a:gd name="T30" fmla="*/ 0 w 140"/>
                          <a:gd name="T31" fmla="*/ 0 h 23"/>
                          <a:gd name="T32" fmla="*/ 0 w 140"/>
                          <a:gd name="T33" fmla="*/ 0 h 23"/>
                          <a:gd name="T34" fmla="*/ 0 w 140"/>
                          <a:gd name="T35" fmla="*/ 0 h 23"/>
                          <a:gd name="T36" fmla="*/ 0 w 140"/>
                          <a:gd name="T37" fmla="*/ 0 h 23"/>
                          <a:gd name="T38" fmla="*/ 0 w 140"/>
                          <a:gd name="T39" fmla="*/ 0 h 23"/>
                          <a:gd name="T40" fmla="*/ 0 w 140"/>
                          <a:gd name="T41" fmla="*/ 0 h 23"/>
                          <a:gd name="T42" fmla="*/ 0 w 140"/>
                          <a:gd name="T43" fmla="*/ 0 h 23"/>
                          <a:gd name="T44" fmla="*/ 0 w 140"/>
                          <a:gd name="T45" fmla="*/ 0 h 23"/>
                          <a:gd name="T46" fmla="*/ 0 w 140"/>
                          <a:gd name="T47" fmla="*/ 0 h 23"/>
                          <a:gd name="T48" fmla="*/ 0 w 140"/>
                          <a:gd name="T49" fmla="*/ 0 h 23"/>
                          <a:gd name="T50" fmla="*/ 0 w 140"/>
                          <a:gd name="T51" fmla="*/ 0 h 23"/>
                          <a:gd name="T52" fmla="*/ 0 w 140"/>
                          <a:gd name="T53" fmla="*/ 0 h 23"/>
                          <a:gd name="T54" fmla="*/ 0 w 140"/>
                          <a:gd name="T55" fmla="*/ 0 h 23"/>
                          <a:gd name="T56" fmla="*/ 0 w 140"/>
                          <a:gd name="T57" fmla="*/ 0 h 23"/>
                          <a:gd name="T58" fmla="*/ 0 w 140"/>
                          <a:gd name="T59" fmla="*/ 0 h 23"/>
                          <a:gd name="T60" fmla="*/ 0 w 140"/>
                          <a:gd name="T61" fmla="*/ 0 h 23"/>
                          <a:gd name="T62" fmla="*/ 0 w 140"/>
                          <a:gd name="T63" fmla="*/ 0 h 23"/>
                          <a:gd name="T64" fmla="*/ 0 w 140"/>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0"/>
                          <a:gd name="T100" fmla="*/ 0 h 23"/>
                          <a:gd name="T101" fmla="*/ 140 w 140"/>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0" h="23">
                            <a:moveTo>
                              <a:pt x="13" y="0"/>
                            </a:moveTo>
                            <a:lnTo>
                              <a:pt x="9" y="0"/>
                            </a:lnTo>
                            <a:lnTo>
                              <a:pt x="9" y="4"/>
                            </a:lnTo>
                            <a:lnTo>
                              <a:pt x="6" y="4"/>
                            </a:lnTo>
                            <a:lnTo>
                              <a:pt x="2" y="6"/>
                            </a:lnTo>
                            <a:lnTo>
                              <a:pt x="0" y="9"/>
                            </a:lnTo>
                            <a:lnTo>
                              <a:pt x="0" y="11"/>
                            </a:lnTo>
                            <a:lnTo>
                              <a:pt x="0" y="15"/>
                            </a:lnTo>
                            <a:lnTo>
                              <a:pt x="0" y="17"/>
                            </a:lnTo>
                            <a:lnTo>
                              <a:pt x="2" y="20"/>
                            </a:lnTo>
                            <a:lnTo>
                              <a:pt x="6" y="23"/>
                            </a:lnTo>
                            <a:lnTo>
                              <a:pt x="9" y="23"/>
                            </a:lnTo>
                            <a:lnTo>
                              <a:pt x="125" y="23"/>
                            </a:lnTo>
                            <a:lnTo>
                              <a:pt x="130" y="23"/>
                            </a:lnTo>
                            <a:lnTo>
                              <a:pt x="134" y="23"/>
                            </a:lnTo>
                            <a:lnTo>
                              <a:pt x="137" y="23"/>
                            </a:lnTo>
                            <a:lnTo>
                              <a:pt x="137" y="20"/>
                            </a:lnTo>
                            <a:lnTo>
                              <a:pt x="140" y="20"/>
                            </a:lnTo>
                            <a:lnTo>
                              <a:pt x="140" y="17"/>
                            </a:lnTo>
                            <a:lnTo>
                              <a:pt x="140" y="15"/>
                            </a:lnTo>
                            <a:lnTo>
                              <a:pt x="140" y="11"/>
                            </a:lnTo>
                            <a:lnTo>
                              <a:pt x="140" y="9"/>
                            </a:lnTo>
                            <a:lnTo>
                              <a:pt x="140" y="6"/>
                            </a:lnTo>
                            <a:lnTo>
                              <a:pt x="137" y="6"/>
                            </a:lnTo>
                            <a:lnTo>
                              <a:pt x="137" y="4"/>
                            </a:lnTo>
                            <a:lnTo>
                              <a:pt x="134" y="4"/>
                            </a:lnTo>
                            <a:lnTo>
                              <a:pt x="128"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132" name="Line 661"/>
                      <p:cNvSpPr>
                        <a:spLocks noChangeShapeType="1"/>
                      </p:cNvSpPr>
                      <p:nvPr/>
                    </p:nvSpPr>
                    <p:spPr bwMode="auto">
                      <a:xfrm>
                        <a:off x="4101" y="953"/>
                        <a:ext cx="1" cy="1"/>
                      </a:xfrm>
                      <a:prstGeom prst="line">
                        <a:avLst/>
                      </a:prstGeom>
                      <a:noFill/>
                      <a:ln w="28575">
                        <a:solidFill>
                          <a:schemeClr val="tx1"/>
                        </a:solidFill>
                        <a:round/>
                        <a:headEnd/>
                        <a:tailEnd/>
                      </a:ln>
                    </p:spPr>
                    <p:txBody>
                      <a:bodyPr/>
                      <a:lstStyle/>
                      <a:p>
                        <a:endParaRPr lang="fr-CA"/>
                      </a:p>
                    </p:txBody>
                  </p:sp>
                  <p:sp>
                    <p:nvSpPr>
                      <p:cNvPr id="122133" name="Freeform 662"/>
                      <p:cNvSpPr>
                        <a:spLocks/>
                      </p:cNvSpPr>
                      <p:nvPr/>
                    </p:nvSpPr>
                    <p:spPr bwMode="auto">
                      <a:xfrm>
                        <a:off x="4101" y="945"/>
                        <a:ext cx="7" cy="11"/>
                      </a:xfrm>
                      <a:custGeom>
                        <a:avLst/>
                        <a:gdLst>
                          <a:gd name="T0" fmla="*/ 0 w 25"/>
                          <a:gd name="T1" fmla="*/ 0 h 53"/>
                          <a:gd name="T2" fmla="*/ 0 w 25"/>
                          <a:gd name="T3" fmla="*/ 0 h 53"/>
                          <a:gd name="T4" fmla="*/ 0 w 25"/>
                          <a:gd name="T5" fmla="*/ 0 h 53"/>
                          <a:gd name="T6" fmla="*/ 0 w 25"/>
                          <a:gd name="T7" fmla="*/ 0 h 53"/>
                          <a:gd name="T8" fmla="*/ 0 w 25"/>
                          <a:gd name="T9" fmla="*/ 0 h 53"/>
                          <a:gd name="T10" fmla="*/ 0 w 25"/>
                          <a:gd name="T11" fmla="*/ 0 h 53"/>
                          <a:gd name="T12" fmla="*/ 0 w 25"/>
                          <a:gd name="T13" fmla="*/ 0 h 53"/>
                          <a:gd name="T14" fmla="*/ 0 w 25"/>
                          <a:gd name="T15" fmla="*/ 0 h 53"/>
                          <a:gd name="T16" fmla="*/ 0 w 25"/>
                          <a:gd name="T17" fmla="*/ 0 h 53"/>
                          <a:gd name="T18" fmla="*/ 0 w 25"/>
                          <a:gd name="T19" fmla="*/ 0 h 53"/>
                          <a:gd name="T20" fmla="*/ 0 w 25"/>
                          <a:gd name="T21" fmla="*/ 0 h 53"/>
                          <a:gd name="T22" fmla="*/ 0 w 25"/>
                          <a:gd name="T23" fmla="*/ 0 h 53"/>
                          <a:gd name="T24" fmla="*/ 0 w 25"/>
                          <a:gd name="T25" fmla="*/ 0 h 53"/>
                          <a:gd name="T26" fmla="*/ 0 w 25"/>
                          <a:gd name="T27" fmla="*/ 0 h 53"/>
                          <a:gd name="T28" fmla="*/ 0 w 25"/>
                          <a:gd name="T29" fmla="*/ 0 h 53"/>
                          <a:gd name="T30" fmla="*/ 0 w 25"/>
                          <a:gd name="T31" fmla="*/ 0 h 53"/>
                          <a:gd name="T32" fmla="*/ 0 w 25"/>
                          <a:gd name="T33" fmla="*/ 0 h 53"/>
                          <a:gd name="T34" fmla="*/ 0 w 25"/>
                          <a:gd name="T35" fmla="*/ 0 h 53"/>
                          <a:gd name="T36" fmla="*/ 0 w 25"/>
                          <a:gd name="T37" fmla="*/ 0 h 53"/>
                          <a:gd name="T38" fmla="*/ 0 w 25"/>
                          <a:gd name="T39" fmla="*/ 0 h 53"/>
                          <a:gd name="T40" fmla="*/ 0 w 25"/>
                          <a:gd name="T41" fmla="*/ 0 h 53"/>
                          <a:gd name="T42" fmla="*/ 0 w 25"/>
                          <a:gd name="T43" fmla="*/ 0 h 53"/>
                          <a:gd name="T44" fmla="*/ 0 w 25"/>
                          <a:gd name="T45" fmla="*/ 0 h 53"/>
                          <a:gd name="T46" fmla="*/ 0 w 25"/>
                          <a:gd name="T47" fmla="*/ 0 h 53"/>
                          <a:gd name="T48" fmla="*/ 0 w 25"/>
                          <a:gd name="T49" fmla="*/ 0 h 53"/>
                          <a:gd name="T50" fmla="*/ 0 w 25"/>
                          <a:gd name="T51" fmla="*/ 0 h 53"/>
                          <a:gd name="T52" fmla="*/ 0 w 25"/>
                          <a:gd name="T53" fmla="*/ 0 h 53"/>
                          <a:gd name="T54" fmla="*/ 0 w 25"/>
                          <a:gd name="T55" fmla="*/ 0 h 53"/>
                          <a:gd name="T56" fmla="*/ 0 w 25"/>
                          <a:gd name="T57" fmla="*/ 0 h 53"/>
                          <a:gd name="T58" fmla="*/ 0 w 25"/>
                          <a:gd name="T59" fmla="*/ 0 h 53"/>
                          <a:gd name="T60" fmla="*/ 0 w 25"/>
                          <a:gd name="T61" fmla="*/ 0 h 53"/>
                          <a:gd name="T62" fmla="*/ 0 w 25"/>
                          <a:gd name="T63" fmla="*/ 0 h 53"/>
                          <a:gd name="T64" fmla="*/ 0 w 25"/>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53"/>
                          <a:gd name="T101" fmla="*/ 25 w 25"/>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53">
                            <a:moveTo>
                              <a:pt x="0" y="41"/>
                            </a:moveTo>
                            <a:lnTo>
                              <a:pt x="0" y="45"/>
                            </a:lnTo>
                            <a:lnTo>
                              <a:pt x="4" y="47"/>
                            </a:lnTo>
                            <a:lnTo>
                              <a:pt x="4" y="50"/>
                            </a:lnTo>
                            <a:lnTo>
                              <a:pt x="6" y="50"/>
                            </a:lnTo>
                            <a:lnTo>
                              <a:pt x="6" y="53"/>
                            </a:lnTo>
                            <a:lnTo>
                              <a:pt x="10" y="53"/>
                            </a:lnTo>
                            <a:lnTo>
                              <a:pt x="13" y="53"/>
                            </a:lnTo>
                            <a:lnTo>
                              <a:pt x="15" y="53"/>
                            </a:lnTo>
                            <a:lnTo>
                              <a:pt x="19" y="53"/>
                            </a:lnTo>
                            <a:lnTo>
                              <a:pt x="22" y="53"/>
                            </a:lnTo>
                            <a:lnTo>
                              <a:pt x="22" y="50"/>
                            </a:lnTo>
                            <a:lnTo>
                              <a:pt x="25" y="50"/>
                            </a:lnTo>
                            <a:lnTo>
                              <a:pt x="25" y="47"/>
                            </a:lnTo>
                            <a:lnTo>
                              <a:pt x="25" y="45"/>
                            </a:lnTo>
                            <a:lnTo>
                              <a:pt x="25" y="13"/>
                            </a:lnTo>
                            <a:lnTo>
                              <a:pt x="25" y="8"/>
                            </a:lnTo>
                            <a:lnTo>
                              <a:pt x="25" y="5"/>
                            </a:lnTo>
                            <a:lnTo>
                              <a:pt x="22" y="2"/>
                            </a:lnTo>
                            <a:lnTo>
                              <a:pt x="19" y="0"/>
                            </a:lnTo>
                            <a:lnTo>
                              <a:pt x="15" y="0"/>
                            </a:lnTo>
                            <a:lnTo>
                              <a:pt x="13" y="0"/>
                            </a:lnTo>
                            <a:lnTo>
                              <a:pt x="10" y="0"/>
                            </a:lnTo>
                            <a:lnTo>
                              <a:pt x="6" y="2"/>
                            </a:lnTo>
                            <a:lnTo>
                              <a:pt x="4" y="5"/>
                            </a:lnTo>
                            <a:lnTo>
                              <a:pt x="4" y="8"/>
                            </a:lnTo>
                            <a:lnTo>
                              <a:pt x="0" y="11"/>
                            </a:lnTo>
                            <a:lnTo>
                              <a:pt x="0" y="41"/>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134" name="Line 663"/>
                      <p:cNvSpPr>
                        <a:spLocks noChangeShapeType="1"/>
                      </p:cNvSpPr>
                      <p:nvPr/>
                    </p:nvSpPr>
                    <p:spPr bwMode="auto">
                      <a:xfrm>
                        <a:off x="4104" y="945"/>
                        <a:ext cx="1" cy="1"/>
                      </a:xfrm>
                      <a:prstGeom prst="line">
                        <a:avLst/>
                      </a:prstGeom>
                      <a:noFill/>
                      <a:ln w="28575">
                        <a:solidFill>
                          <a:schemeClr val="tx1"/>
                        </a:solidFill>
                        <a:round/>
                        <a:headEnd/>
                        <a:tailEnd/>
                      </a:ln>
                    </p:spPr>
                    <p:txBody>
                      <a:bodyPr/>
                      <a:lstStyle/>
                      <a:p>
                        <a:endParaRPr lang="fr-CA"/>
                      </a:p>
                    </p:txBody>
                  </p:sp>
                  <p:sp>
                    <p:nvSpPr>
                      <p:cNvPr id="122135" name="Freeform 664"/>
                      <p:cNvSpPr>
                        <a:spLocks/>
                      </p:cNvSpPr>
                      <p:nvPr/>
                    </p:nvSpPr>
                    <p:spPr bwMode="auto">
                      <a:xfrm>
                        <a:off x="4101" y="945"/>
                        <a:ext cx="14" cy="5"/>
                      </a:xfrm>
                      <a:custGeom>
                        <a:avLst/>
                        <a:gdLst>
                          <a:gd name="T0" fmla="*/ 0 w 54"/>
                          <a:gd name="T1" fmla="*/ 0 h 22"/>
                          <a:gd name="T2" fmla="*/ 0 w 54"/>
                          <a:gd name="T3" fmla="*/ 0 h 22"/>
                          <a:gd name="T4" fmla="*/ 0 w 54"/>
                          <a:gd name="T5" fmla="*/ 0 h 22"/>
                          <a:gd name="T6" fmla="*/ 0 w 54"/>
                          <a:gd name="T7" fmla="*/ 0 h 22"/>
                          <a:gd name="T8" fmla="*/ 0 w 54"/>
                          <a:gd name="T9" fmla="*/ 0 h 22"/>
                          <a:gd name="T10" fmla="*/ 0 w 54"/>
                          <a:gd name="T11" fmla="*/ 0 h 22"/>
                          <a:gd name="T12" fmla="*/ 0 w 54"/>
                          <a:gd name="T13" fmla="*/ 0 h 22"/>
                          <a:gd name="T14" fmla="*/ 0 w 54"/>
                          <a:gd name="T15" fmla="*/ 0 h 22"/>
                          <a:gd name="T16" fmla="*/ 0 w 54"/>
                          <a:gd name="T17" fmla="*/ 0 h 22"/>
                          <a:gd name="T18" fmla="*/ 0 w 54"/>
                          <a:gd name="T19" fmla="*/ 0 h 22"/>
                          <a:gd name="T20" fmla="*/ 0 w 54"/>
                          <a:gd name="T21" fmla="*/ 0 h 22"/>
                          <a:gd name="T22" fmla="*/ 0 w 54"/>
                          <a:gd name="T23" fmla="*/ 0 h 22"/>
                          <a:gd name="T24" fmla="*/ 0 w 54"/>
                          <a:gd name="T25" fmla="*/ 0 h 22"/>
                          <a:gd name="T26" fmla="*/ 0 w 54"/>
                          <a:gd name="T27" fmla="*/ 0 h 22"/>
                          <a:gd name="T28" fmla="*/ 0 w 54"/>
                          <a:gd name="T29" fmla="*/ 0 h 22"/>
                          <a:gd name="T30" fmla="*/ 0 w 54"/>
                          <a:gd name="T31" fmla="*/ 0 h 22"/>
                          <a:gd name="T32" fmla="*/ 0 w 54"/>
                          <a:gd name="T33" fmla="*/ 0 h 22"/>
                          <a:gd name="T34" fmla="*/ 0 w 54"/>
                          <a:gd name="T35" fmla="*/ 0 h 22"/>
                          <a:gd name="T36" fmla="*/ 0 w 54"/>
                          <a:gd name="T37" fmla="*/ 0 h 22"/>
                          <a:gd name="T38" fmla="*/ 0 w 54"/>
                          <a:gd name="T39" fmla="*/ 0 h 22"/>
                          <a:gd name="T40" fmla="*/ 0 w 54"/>
                          <a:gd name="T41" fmla="*/ 0 h 22"/>
                          <a:gd name="T42" fmla="*/ 0 w 54"/>
                          <a:gd name="T43" fmla="*/ 0 h 22"/>
                          <a:gd name="T44" fmla="*/ 0 w 54"/>
                          <a:gd name="T45" fmla="*/ 0 h 22"/>
                          <a:gd name="T46" fmla="*/ 0 w 54"/>
                          <a:gd name="T47" fmla="*/ 0 h 22"/>
                          <a:gd name="T48" fmla="*/ 0 w 54"/>
                          <a:gd name="T49" fmla="*/ 0 h 22"/>
                          <a:gd name="T50" fmla="*/ 0 w 54"/>
                          <a:gd name="T51" fmla="*/ 0 h 22"/>
                          <a:gd name="T52" fmla="*/ 0 w 54"/>
                          <a:gd name="T53" fmla="*/ 0 h 22"/>
                          <a:gd name="T54" fmla="*/ 0 w 54"/>
                          <a:gd name="T55" fmla="*/ 0 h 22"/>
                          <a:gd name="T56" fmla="*/ 0 w 54"/>
                          <a:gd name="T57" fmla="*/ 0 h 22"/>
                          <a:gd name="T58" fmla="*/ 0 w 54"/>
                          <a:gd name="T59" fmla="*/ 0 h 22"/>
                          <a:gd name="T60" fmla="*/ 0 w 54"/>
                          <a:gd name="T61" fmla="*/ 0 h 22"/>
                          <a:gd name="T62" fmla="*/ 0 w 54"/>
                          <a:gd name="T63" fmla="*/ 0 h 22"/>
                          <a:gd name="T64" fmla="*/ 0 w 54"/>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2"/>
                          <a:gd name="T101" fmla="*/ 54 w 54"/>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2">
                            <a:moveTo>
                              <a:pt x="13" y="0"/>
                            </a:moveTo>
                            <a:lnTo>
                              <a:pt x="13" y="0"/>
                            </a:lnTo>
                            <a:lnTo>
                              <a:pt x="10" y="0"/>
                            </a:lnTo>
                            <a:lnTo>
                              <a:pt x="6" y="2"/>
                            </a:lnTo>
                            <a:lnTo>
                              <a:pt x="4" y="5"/>
                            </a:lnTo>
                            <a:lnTo>
                              <a:pt x="4" y="8"/>
                            </a:lnTo>
                            <a:lnTo>
                              <a:pt x="0" y="8"/>
                            </a:lnTo>
                            <a:lnTo>
                              <a:pt x="0" y="11"/>
                            </a:lnTo>
                            <a:lnTo>
                              <a:pt x="0" y="13"/>
                            </a:lnTo>
                            <a:lnTo>
                              <a:pt x="4" y="17"/>
                            </a:lnTo>
                            <a:lnTo>
                              <a:pt x="6" y="19"/>
                            </a:lnTo>
                            <a:lnTo>
                              <a:pt x="10" y="22"/>
                            </a:lnTo>
                            <a:lnTo>
                              <a:pt x="13" y="22"/>
                            </a:lnTo>
                            <a:lnTo>
                              <a:pt x="41" y="22"/>
                            </a:lnTo>
                            <a:lnTo>
                              <a:pt x="45" y="22"/>
                            </a:lnTo>
                            <a:lnTo>
                              <a:pt x="47" y="22"/>
                            </a:lnTo>
                            <a:lnTo>
                              <a:pt x="51" y="19"/>
                            </a:lnTo>
                            <a:lnTo>
                              <a:pt x="54" y="17"/>
                            </a:lnTo>
                            <a:lnTo>
                              <a:pt x="54" y="13"/>
                            </a:lnTo>
                            <a:lnTo>
                              <a:pt x="54" y="11"/>
                            </a:lnTo>
                            <a:lnTo>
                              <a:pt x="54" y="8"/>
                            </a:lnTo>
                            <a:lnTo>
                              <a:pt x="54" y="5"/>
                            </a:lnTo>
                            <a:lnTo>
                              <a:pt x="51" y="2"/>
                            </a:lnTo>
                            <a:lnTo>
                              <a:pt x="47" y="0"/>
                            </a:lnTo>
                            <a:lnTo>
                              <a:pt x="41"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136" name="Line 665"/>
                      <p:cNvSpPr>
                        <a:spLocks noChangeShapeType="1"/>
                      </p:cNvSpPr>
                      <p:nvPr/>
                    </p:nvSpPr>
                    <p:spPr bwMode="auto">
                      <a:xfrm>
                        <a:off x="4108" y="947"/>
                        <a:ext cx="1" cy="1"/>
                      </a:xfrm>
                      <a:prstGeom prst="line">
                        <a:avLst/>
                      </a:prstGeom>
                      <a:noFill/>
                      <a:ln w="28575">
                        <a:solidFill>
                          <a:schemeClr val="tx1"/>
                        </a:solidFill>
                        <a:round/>
                        <a:headEnd/>
                        <a:tailEnd/>
                      </a:ln>
                    </p:spPr>
                    <p:txBody>
                      <a:bodyPr/>
                      <a:lstStyle/>
                      <a:p>
                        <a:endParaRPr lang="fr-CA"/>
                      </a:p>
                    </p:txBody>
                  </p:sp>
                  <p:sp>
                    <p:nvSpPr>
                      <p:cNvPr id="122137" name="Freeform 666"/>
                      <p:cNvSpPr>
                        <a:spLocks/>
                      </p:cNvSpPr>
                      <p:nvPr/>
                    </p:nvSpPr>
                    <p:spPr bwMode="auto">
                      <a:xfrm>
                        <a:off x="4108" y="939"/>
                        <a:ext cx="7" cy="11"/>
                      </a:xfrm>
                      <a:custGeom>
                        <a:avLst/>
                        <a:gdLst>
                          <a:gd name="T0" fmla="*/ 0 w 26"/>
                          <a:gd name="T1" fmla="*/ 0 h 53"/>
                          <a:gd name="T2" fmla="*/ 0 w 26"/>
                          <a:gd name="T3" fmla="*/ 0 h 53"/>
                          <a:gd name="T4" fmla="*/ 0 w 26"/>
                          <a:gd name="T5" fmla="*/ 0 h 53"/>
                          <a:gd name="T6" fmla="*/ 0 w 26"/>
                          <a:gd name="T7" fmla="*/ 0 h 53"/>
                          <a:gd name="T8" fmla="*/ 0 w 26"/>
                          <a:gd name="T9" fmla="*/ 0 h 53"/>
                          <a:gd name="T10" fmla="*/ 0 w 26"/>
                          <a:gd name="T11" fmla="*/ 0 h 53"/>
                          <a:gd name="T12" fmla="*/ 0 w 26"/>
                          <a:gd name="T13" fmla="*/ 0 h 53"/>
                          <a:gd name="T14" fmla="*/ 0 w 26"/>
                          <a:gd name="T15" fmla="*/ 0 h 53"/>
                          <a:gd name="T16" fmla="*/ 0 w 26"/>
                          <a:gd name="T17" fmla="*/ 0 h 53"/>
                          <a:gd name="T18" fmla="*/ 0 w 26"/>
                          <a:gd name="T19" fmla="*/ 0 h 53"/>
                          <a:gd name="T20" fmla="*/ 0 w 26"/>
                          <a:gd name="T21" fmla="*/ 0 h 53"/>
                          <a:gd name="T22" fmla="*/ 0 w 26"/>
                          <a:gd name="T23" fmla="*/ 0 h 53"/>
                          <a:gd name="T24" fmla="*/ 0 w 26"/>
                          <a:gd name="T25" fmla="*/ 0 h 53"/>
                          <a:gd name="T26" fmla="*/ 0 w 26"/>
                          <a:gd name="T27" fmla="*/ 0 h 53"/>
                          <a:gd name="T28" fmla="*/ 0 w 26"/>
                          <a:gd name="T29" fmla="*/ 0 h 53"/>
                          <a:gd name="T30" fmla="*/ 0 w 26"/>
                          <a:gd name="T31" fmla="*/ 0 h 53"/>
                          <a:gd name="T32" fmla="*/ 0 w 26"/>
                          <a:gd name="T33" fmla="*/ 0 h 53"/>
                          <a:gd name="T34" fmla="*/ 0 w 26"/>
                          <a:gd name="T35" fmla="*/ 0 h 53"/>
                          <a:gd name="T36" fmla="*/ 0 w 26"/>
                          <a:gd name="T37" fmla="*/ 0 h 53"/>
                          <a:gd name="T38" fmla="*/ 0 w 26"/>
                          <a:gd name="T39" fmla="*/ 0 h 53"/>
                          <a:gd name="T40" fmla="*/ 0 w 26"/>
                          <a:gd name="T41" fmla="*/ 0 h 53"/>
                          <a:gd name="T42" fmla="*/ 0 w 26"/>
                          <a:gd name="T43" fmla="*/ 0 h 53"/>
                          <a:gd name="T44" fmla="*/ 0 w 26"/>
                          <a:gd name="T45" fmla="*/ 0 h 53"/>
                          <a:gd name="T46" fmla="*/ 0 w 26"/>
                          <a:gd name="T47" fmla="*/ 0 h 53"/>
                          <a:gd name="T48" fmla="*/ 0 w 26"/>
                          <a:gd name="T49" fmla="*/ 0 h 53"/>
                          <a:gd name="T50" fmla="*/ 0 w 26"/>
                          <a:gd name="T51" fmla="*/ 0 h 53"/>
                          <a:gd name="T52" fmla="*/ 0 w 26"/>
                          <a:gd name="T53" fmla="*/ 0 h 53"/>
                          <a:gd name="T54" fmla="*/ 0 w 26"/>
                          <a:gd name="T55" fmla="*/ 0 h 53"/>
                          <a:gd name="T56" fmla="*/ 0 w 26"/>
                          <a:gd name="T57" fmla="*/ 0 h 53"/>
                          <a:gd name="T58" fmla="*/ 0 w 26"/>
                          <a:gd name="T59" fmla="*/ 0 h 53"/>
                          <a:gd name="T60" fmla="*/ 0 w 26"/>
                          <a:gd name="T61" fmla="*/ 0 h 53"/>
                          <a:gd name="T62" fmla="*/ 0 w 26"/>
                          <a:gd name="T63" fmla="*/ 0 h 53"/>
                          <a:gd name="T64" fmla="*/ 0 w 26"/>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3"/>
                          <a:gd name="T101" fmla="*/ 26 w 26"/>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3">
                            <a:moveTo>
                              <a:pt x="0" y="42"/>
                            </a:moveTo>
                            <a:lnTo>
                              <a:pt x="0" y="44"/>
                            </a:lnTo>
                            <a:lnTo>
                              <a:pt x="4" y="48"/>
                            </a:lnTo>
                            <a:lnTo>
                              <a:pt x="6" y="50"/>
                            </a:lnTo>
                            <a:lnTo>
                              <a:pt x="10" y="53"/>
                            </a:lnTo>
                            <a:lnTo>
                              <a:pt x="13" y="53"/>
                            </a:lnTo>
                            <a:lnTo>
                              <a:pt x="17" y="53"/>
                            </a:lnTo>
                            <a:lnTo>
                              <a:pt x="19" y="53"/>
                            </a:lnTo>
                            <a:lnTo>
                              <a:pt x="23" y="50"/>
                            </a:lnTo>
                            <a:lnTo>
                              <a:pt x="26" y="48"/>
                            </a:lnTo>
                            <a:lnTo>
                              <a:pt x="26" y="44"/>
                            </a:lnTo>
                            <a:lnTo>
                              <a:pt x="26" y="14"/>
                            </a:lnTo>
                            <a:lnTo>
                              <a:pt x="26" y="8"/>
                            </a:lnTo>
                            <a:lnTo>
                              <a:pt x="26" y="6"/>
                            </a:lnTo>
                            <a:lnTo>
                              <a:pt x="23" y="3"/>
                            </a:lnTo>
                            <a:lnTo>
                              <a:pt x="23" y="0"/>
                            </a:lnTo>
                            <a:lnTo>
                              <a:pt x="19" y="0"/>
                            </a:lnTo>
                            <a:lnTo>
                              <a:pt x="17" y="0"/>
                            </a:lnTo>
                            <a:lnTo>
                              <a:pt x="13" y="0"/>
                            </a:lnTo>
                            <a:lnTo>
                              <a:pt x="10" y="0"/>
                            </a:lnTo>
                            <a:lnTo>
                              <a:pt x="6" y="0"/>
                            </a:lnTo>
                            <a:lnTo>
                              <a:pt x="6" y="3"/>
                            </a:lnTo>
                            <a:lnTo>
                              <a:pt x="4" y="6"/>
                            </a:lnTo>
                            <a:lnTo>
                              <a:pt x="0" y="12"/>
                            </a:lnTo>
                            <a:lnTo>
                              <a:pt x="0" y="42"/>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138" name="Line 667"/>
                      <p:cNvSpPr>
                        <a:spLocks noChangeShapeType="1"/>
                      </p:cNvSpPr>
                      <p:nvPr/>
                    </p:nvSpPr>
                    <p:spPr bwMode="auto">
                      <a:xfrm>
                        <a:off x="4111" y="939"/>
                        <a:ext cx="1" cy="1"/>
                      </a:xfrm>
                      <a:prstGeom prst="line">
                        <a:avLst/>
                      </a:prstGeom>
                      <a:noFill/>
                      <a:ln w="28575">
                        <a:solidFill>
                          <a:schemeClr val="tx1"/>
                        </a:solidFill>
                        <a:round/>
                        <a:headEnd/>
                        <a:tailEnd/>
                      </a:ln>
                    </p:spPr>
                    <p:txBody>
                      <a:bodyPr/>
                      <a:lstStyle/>
                      <a:p>
                        <a:endParaRPr lang="fr-CA"/>
                      </a:p>
                    </p:txBody>
                  </p:sp>
                  <p:sp>
                    <p:nvSpPr>
                      <p:cNvPr id="122139" name="Freeform 668"/>
                      <p:cNvSpPr>
                        <a:spLocks/>
                      </p:cNvSpPr>
                      <p:nvPr/>
                    </p:nvSpPr>
                    <p:spPr bwMode="auto">
                      <a:xfrm>
                        <a:off x="4108" y="939"/>
                        <a:ext cx="18" cy="4"/>
                      </a:xfrm>
                      <a:custGeom>
                        <a:avLst/>
                        <a:gdLst>
                          <a:gd name="T0" fmla="*/ 0 w 71"/>
                          <a:gd name="T1" fmla="*/ 0 h 22"/>
                          <a:gd name="T2" fmla="*/ 0 w 71"/>
                          <a:gd name="T3" fmla="*/ 0 h 22"/>
                          <a:gd name="T4" fmla="*/ 0 w 71"/>
                          <a:gd name="T5" fmla="*/ 0 h 22"/>
                          <a:gd name="T6" fmla="*/ 0 w 71"/>
                          <a:gd name="T7" fmla="*/ 0 h 22"/>
                          <a:gd name="T8" fmla="*/ 0 w 71"/>
                          <a:gd name="T9" fmla="*/ 0 h 22"/>
                          <a:gd name="T10" fmla="*/ 0 w 71"/>
                          <a:gd name="T11" fmla="*/ 0 h 22"/>
                          <a:gd name="T12" fmla="*/ 0 w 71"/>
                          <a:gd name="T13" fmla="*/ 0 h 22"/>
                          <a:gd name="T14" fmla="*/ 0 w 71"/>
                          <a:gd name="T15" fmla="*/ 0 h 22"/>
                          <a:gd name="T16" fmla="*/ 0 w 71"/>
                          <a:gd name="T17" fmla="*/ 0 h 22"/>
                          <a:gd name="T18" fmla="*/ 0 w 71"/>
                          <a:gd name="T19" fmla="*/ 0 h 22"/>
                          <a:gd name="T20" fmla="*/ 0 w 71"/>
                          <a:gd name="T21" fmla="*/ 0 h 22"/>
                          <a:gd name="T22" fmla="*/ 0 w 71"/>
                          <a:gd name="T23" fmla="*/ 0 h 22"/>
                          <a:gd name="T24" fmla="*/ 0 w 71"/>
                          <a:gd name="T25" fmla="*/ 0 h 22"/>
                          <a:gd name="T26" fmla="*/ 0 w 71"/>
                          <a:gd name="T27" fmla="*/ 0 h 22"/>
                          <a:gd name="T28" fmla="*/ 0 w 71"/>
                          <a:gd name="T29" fmla="*/ 0 h 22"/>
                          <a:gd name="T30" fmla="*/ 0 w 71"/>
                          <a:gd name="T31" fmla="*/ 0 h 22"/>
                          <a:gd name="T32" fmla="*/ 0 w 71"/>
                          <a:gd name="T33" fmla="*/ 0 h 22"/>
                          <a:gd name="T34" fmla="*/ 0 w 71"/>
                          <a:gd name="T35" fmla="*/ 0 h 22"/>
                          <a:gd name="T36" fmla="*/ 0 w 71"/>
                          <a:gd name="T37" fmla="*/ 0 h 22"/>
                          <a:gd name="T38" fmla="*/ 0 w 71"/>
                          <a:gd name="T39" fmla="*/ 0 h 22"/>
                          <a:gd name="T40" fmla="*/ 0 w 71"/>
                          <a:gd name="T41" fmla="*/ 0 h 22"/>
                          <a:gd name="T42" fmla="*/ 0 w 71"/>
                          <a:gd name="T43" fmla="*/ 0 h 22"/>
                          <a:gd name="T44" fmla="*/ 0 w 71"/>
                          <a:gd name="T45" fmla="*/ 0 h 22"/>
                          <a:gd name="T46" fmla="*/ 0 w 71"/>
                          <a:gd name="T47" fmla="*/ 0 h 22"/>
                          <a:gd name="T48" fmla="*/ 0 w 71"/>
                          <a:gd name="T49" fmla="*/ 0 h 22"/>
                          <a:gd name="T50" fmla="*/ 0 w 71"/>
                          <a:gd name="T51" fmla="*/ 0 h 22"/>
                          <a:gd name="T52" fmla="*/ 0 w 71"/>
                          <a:gd name="T53" fmla="*/ 0 h 22"/>
                          <a:gd name="T54" fmla="*/ 0 w 71"/>
                          <a:gd name="T55" fmla="*/ 0 h 22"/>
                          <a:gd name="T56" fmla="*/ 0 w 71"/>
                          <a:gd name="T57" fmla="*/ 0 h 22"/>
                          <a:gd name="T58" fmla="*/ 0 w 71"/>
                          <a:gd name="T59" fmla="*/ 0 h 22"/>
                          <a:gd name="T60" fmla="*/ 0 w 71"/>
                          <a:gd name="T61" fmla="*/ 0 h 22"/>
                          <a:gd name="T62" fmla="*/ 0 w 71"/>
                          <a:gd name="T63" fmla="*/ 0 h 22"/>
                          <a:gd name="T64" fmla="*/ 0 w 71"/>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1"/>
                          <a:gd name="T100" fmla="*/ 0 h 22"/>
                          <a:gd name="T101" fmla="*/ 71 w 71"/>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1" h="22">
                            <a:moveTo>
                              <a:pt x="13" y="0"/>
                            </a:moveTo>
                            <a:lnTo>
                              <a:pt x="13" y="0"/>
                            </a:lnTo>
                            <a:lnTo>
                              <a:pt x="10" y="0"/>
                            </a:lnTo>
                            <a:lnTo>
                              <a:pt x="6" y="0"/>
                            </a:lnTo>
                            <a:lnTo>
                              <a:pt x="6" y="3"/>
                            </a:lnTo>
                            <a:lnTo>
                              <a:pt x="4" y="6"/>
                            </a:lnTo>
                            <a:lnTo>
                              <a:pt x="0" y="8"/>
                            </a:lnTo>
                            <a:lnTo>
                              <a:pt x="0" y="12"/>
                            </a:lnTo>
                            <a:lnTo>
                              <a:pt x="0" y="14"/>
                            </a:lnTo>
                            <a:lnTo>
                              <a:pt x="4" y="14"/>
                            </a:lnTo>
                            <a:lnTo>
                              <a:pt x="4" y="16"/>
                            </a:lnTo>
                            <a:lnTo>
                              <a:pt x="6" y="19"/>
                            </a:lnTo>
                            <a:lnTo>
                              <a:pt x="10" y="19"/>
                            </a:lnTo>
                            <a:lnTo>
                              <a:pt x="13" y="22"/>
                            </a:lnTo>
                            <a:lnTo>
                              <a:pt x="55" y="22"/>
                            </a:lnTo>
                            <a:lnTo>
                              <a:pt x="62" y="22"/>
                            </a:lnTo>
                            <a:lnTo>
                              <a:pt x="62" y="19"/>
                            </a:lnTo>
                            <a:lnTo>
                              <a:pt x="65" y="19"/>
                            </a:lnTo>
                            <a:lnTo>
                              <a:pt x="68" y="19"/>
                            </a:lnTo>
                            <a:lnTo>
                              <a:pt x="68" y="16"/>
                            </a:lnTo>
                            <a:lnTo>
                              <a:pt x="71" y="14"/>
                            </a:lnTo>
                            <a:lnTo>
                              <a:pt x="71" y="12"/>
                            </a:lnTo>
                            <a:lnTo>
                              <a:pt x="71" y="8"/>
                            </a:lnTo>
                            <a:lnTo>
                              <a:pt x="71" y="6"/>
                            </a:lnTo>
                            <a:lnTo>
                              <a:pt x="68" y="6"/>
                            </a:lnTo>
                            <a:lnTo>
                              <a:pt x="68" y="3"/>
                            </a:lnTo>
                            <a:lnTo>
                              <a:pt x="65" y="0"/>
                            </a:lnTo>
                            <a:lnTo>
                              <a:pt x="62" y="0"/>
                            </a:lnTo>
                            <a:lnTo>
                              <a:pt x="55"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140" name="Line 669"/>
                      <p:cNvSpPr>
                        <a:spLocks noChangeShapeType="1"/>
                      </p:cNvSpPr>
                      <p:nvPr/>
                    </p:nvSpPr>
                    <p:spPr bwMode="auto">
                      <a:xfrm>
                        <a:off x="4120" y="941"/>
                        <a:ext cx="1" cy="1"/>
                      </a:xfrm>
                      <a:prstGeom prst="line">
                        <a:avLst/>
                      </a:prstGeom>
                      <a:noFill/>
                      <a:ln w="28575">
                        <a:solidFill>
                          <a:schemeClr val="tx1"/>
                        </a:solidFill>
                        <a:round/>
                        <a:headEnd/>
                        <a:tailEnd/>
                      </a:ln>
                    </p:spPr>
                    <p:txBody>
                      <a:bodyPr/>
                      <a:lstStyle/>
                      <a:p>
                        <a:endParaRPr lang="fr-CA"/>
                      </a:p>
                    </p:txBody>
                  </p:sp>
                  <p:sp>
                    <p:nvSpPr>
                      <p:cNvPr id="122141" name="Freeform 670"/>
                      <p:cNvSpPr>
                        <a:spLocks/>
                      </p:cNvSpPr>
                      <p:nvPr/>
                    </p:nvSpPr>
                    <p:spPr bwMode="auto">
                      <a:xfrm>
                        <a:off x="4120" y="926"/>
                        <a:ext cx="6" cy="17"/>
                      </a:xfrm>
                      <a:custGeom>
                        <a:avLst/>
                        <a:gdLst>
                          <a:gd name="T0" fmla="*/ 0 w 26"/>
                          <a:gd name="T1" fmla="*/ 0 h 86"/>
                          <a:gd name="T2" fmla="*/ 0 w 26"/>
                          <a:gd name="T3" fmla="*/ 0 h 86"/>
                          <a:gd name="T4" fmla="*/ 0 w 26"/>
                          <a:gd name="T5" fmla="*/ 0 h 86"/>
                          <a:gd name="T6" fmla="*/ 0 w 26"/>
                          <a:gd name="T7" fmla="*/ 0 h 86"/>
                          <a:gd name="T8" fmla="*/ 0 w 26"/>
                          <a:gd name="T9" fmla="*/ 0 h 86"/>
                          <a:gd name="T10" fmla="*/ 0 w 26"/>
                          <a:gd name="T11" fmla="*/ 0 h 86"/>
                          <a:gd name="T12" fmla="*/ 0 w 26"/>
                          <a:gd name="T13" fmla="*/ 0 h 86"/>
                          <a:gd name="T14" fmla="*/ 0 w 26"/>
                          <a:gd name="T15" fmla="*/ 0 h 86"/>
                          <a:gd name="T16" fmla="*/ 0 w 26"/>
                          <a:gd name="T17" fmla="*/ 0 h 86"/>
                          <a:gd name="T18" fmla="*/ 0 w 26"/>
                          <a:gd name="T19" fmla="*/ 0 h 86"/>
                          <a:gd name="T20" fmla="*/ 0 w 26"/>
                          <a:gd name="T21" fmla="*/ 0 h 86"/>
                          <a:gd name="T22" fmla="*/ 0 w 26"/>
                          <a:gd name="T23" fmla="*/ 0 h 86"/>
                          <a:gd name="T24" fmla="*/ 0 w 26"/>
                          <a:gd name="T25" fmla="*/ 0 h 86"/>
                          <a:gd name="T26" fmla="*/ 0 w 26"/>
                          <a:gd name="T27" fmla="*/ 0 h 86"/>
                          <a:gd name="T28" fmla="*/ 0 w 26"/>
                          <a:gd name="T29" fmla="*/ 0 h 86"/>
                          <a:gd name="T30" fmla="*/ 0 w 26"/>
                          <a:gd name="T31" fmla="*/ 0 h 86"/>
                          <a:gd name="T32" fmla="*/ 0 w 26"/>
                          <a:gd name="T33" fmla="*/ 0 h 86"/>
                          <a:gd name="T34" fmla="*/ 0 w 26"/>
                          <a:gd name="T35" fmla="*/ 0 h 86"/>
                          <a:gd name="T36" fmla="*/ 0 w 26"/>
                          <a:gd name="T37" fmla="*/ 0 h 86"/>
                          <a:gd name="T38" fmla="*/ 0 w 26"/>
                          <a:gd name="T39" fmla="*/ 0 h 86"/>
                          <a:gd name="T40" fmla="*/ 0 w 26"/>
                          <a:gd name="T41" fmla="*/ 0 h 86"/>
                          <a:gd name="T42" fmla="*/ 0 w 26"/>
                          <a:gd name="T43" fmla="*/ 0 h 86"/>
                          <a:gd name="T44" fmla="*/ 0 w 26"/>
                          <a:gd name="T45" fmla="*/ 0 h 86"/>
                          <a:gd name="T46" fmla="*/ 0 w 26"/>
                          <a:gd name="T47" fmla="*/ 0 h 86"/>
                          <a:gd name="T48" fmla="*/ 0 w 26"/>
                          <a:gd name="T49" fmla="*/ 0 h 86"/>
                          <a:gd name="T50" fmla="*/ 0 w 26"/>
                          <a:gd name="T51" fmla="*/ 0 h 86"/>
                          <a:gd name="T52" fmla="*/ 0 w 26"/>
                          <a:gd name="T53" fmla="*/ 0 h 86"/>
                          <a:gd name="T54" fmla="*/ 0 w 26"/>
                          <a:gd name="T55" fmla="*/ 0 h 86"/>
                          <a:gd name="T56" fmla="*/ 0 w 26"/>
                          <a:gd name="T57" fmla="*/ 0 h 86"/>
                          <a:gd name="T58" fmla="*/ 0 w 26"/>
                          <a:gd name="T59" fmla="*/ 0 h 86"/>
                          <a:gd name="T60" fmla="*/ 0 w 26"/>
                          <a:gd name="T61" fmla="*/ 0 h 86"/>
                          <a:gd name="T62" fmla="*/ 0 w 26"/>
                          <a:gd name="T63" fmla="*/ 0 h 86"/>
                          <a:gd name="T64" fmla="*/ 0 w 26"/>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86"/>
                          <a:gd name="T101" fmla="*/ 26 w 26"/>
                          <a:gd name="T102" fmla="*/ 86 h 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86">
                            <a:moveTo>
                              <a:pt x="0" y="76"/>
                            </a:moveTo>
                            <a:lnTo>
                              <a:pt x="0" y="78"/>
                            </a:lnTo>
                            <a:lnTo>
                              <a:pt x="4" y="80"/>
                            </a:lnTo>
                            <a:lnTo>
                              <a:pt x="4" y="83"/>
                            </a:lnTo>
                            <a:lnTo>
                              <a:pt x="7" y="83"/>
                            </a:lnTo>
                            <a:lnTo>
                              <a:pt x="10" y="86"/>
                            </a:lnTo>
                            <a:lnTo>
                              <a:pt x="13" y="86"/>
                            </a:lnTo>
                            <a:lnTo>
                              <a:pt x="17" y="86"/>
                            </a:lnTo>
                            <a:lnTo>
                              <a:pt x="17" y="83"/>
                            </a:lnTo>
                            <a:lnTo>
                              <a:pt x="20" y="83"/>
                            </a:lnTo>
                            <a:lnTo>
                              <a:pt x="23" y="83"/>
                            </a:lnTo>
                            <a:lnTo>
                              <a:pt x="23" y="80"/>
                            </a:lnTo>
                            <a:lnTo>
                              <a:pt x="26" y="78"/>
                            </a:lnTo>
                            <a:lnTo>
                              <a:pt x="26" y="16"/>
                            </a:lnTo>
                            <a:lnTo>
                              <a:pt x="26" y="8"/>
                            </a:lnTo>
                            <a:lnTo>
                              <a:pt x="26" y="5"/>
                            </a:lnTo>
                            <a:lnTo>
                              <a:pt x="23" y="5"/>
                            </a:lnTo>
                            <a:lnTo>
                              <a:pt x="23" y="2"/>
                            </a:lnTo>
                            <a:lnTo>
                              <a:pt x="20" y="0"/>
                            </a:lnTo>
                            <a:lnTo>
                              <a:pt x="17" y="0"/>
                            </a:lnTo>
                            <a:lnTo>
                              <a:pt x="13" y="0"/>
                            </a:lnTo>
                            <a:lnTo>
                              <a:pt x="10" y="0"/>
                            </a:lnTo>
                            <a:lnTo>
                              <a:pt x="7" y="0"/>
                            </a:lnTo>
                            <a:lnTo>
                              <a:pt x="4" y="2"/>
                            </a:lnTo>
                            <a:lnTo>
                              <a:pt x="4" y="5"/>
                            </a:lnTo>
                            <a:lnTo>
                              <a:pt x="0" y="5"/>
                            </a:lnTo>
                            <a:lnTo>
                              <a:pt x="0" y="14"/>
                            </a:lnTo>
                            <a:lnTo>
                              <a:pt x="0" y="76"/>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142" name="Line 671"/>
                      <p:cNvSpPr>
                        <a:spLocks noChangeShapeType="1"/>
                      </p:cNvSpPr>
                      <p:nvPr/>
                    </p:nvSpPr>
                    <p:spPr bwMode="auto">
                      <a:xfrm>
                        <a:off x="4123" y="926"/>
                        <a:ext cx="1" cy="1"/>
                      </a:xfrm>
                      <a:prstGeom prst="line">
                        <a:avLst/>
                      </a:prstGeom>
                      <a:noFill/>
                      <a:ln w="28575">
                        <a:solidFill>
                          <a:schemeClr val="tx1"/>
                        </a:solidFill>
                        <a:round/>
                        <a:headEnd/>
                        <a:tailEnd/>
                      </a:ln>
                    </p:spPr>
                    <p:txBody>
                      <a:bodyPr/>
                      <a:lstStyle/>
                      <a:p>
                        <a:endParaRPr lang="fr-CA"/>
                      </a:p>
                    </p:txBody>
                  </p:sp>
                  <p:sp>
                    <p:nvSpPr>
                      <p:cNvPr id="122143" name="Freeform 672"/>
                      <p:cNvSpPr>
                        <a:spLocks/>
                      </p:cNvSpPr>
                      <p:nvPr/>
                    </p:nvSpPr>
                    <p:spPr bwMode="auto">
                      <a:xfrm>
                        <a:off x="4120" y="926"/>
                        <a:ext cx="24" cy="4"/>
                      </a:xfrm>
                      <a:custGeom>
                        <a:avLst/>
                        <a:gdLst>
                          <a:gd name="T0" fmla="*/ 0 w 99"/>
                          <a:gd name="T1" fmla="*/ 0 h 21"/>
                          <a:gd name="T2" fmla="*/ 0 w 99"/>
                          <a:gd name="T3" fmla="*/ 0 h 21"/>
                          <a:gd name="T4" fmla="*/ 0 w 99"/>
                          <a:gd name="T5" fmla="*/ 0 h 21"/>
                          <a:gd name="T6" fmla="*/ 0 w 99"/>
                          <a:gd name="T7" fmla="*/ 0 h 21"/>
                          <a:gd name="T8" fmla="*/ 0 w 99"/>
                          <a:gd name="T9" fmla="*/ 0 h 21"/>
                          <a:gd name="T10" fmla="*/ 0 w 99"/>
                          <a:gd name="T11" fmla="*/ 0 h 21"/>
                          <a:gd name="T12" fmla="*/ 0 w 99"/>
                          <a:gd name="T13" fmla="*/ 0 h 21"/>
                          <a:gd name="T14" fmla="*/ 0 w 99"/>
                          <a:gd name="T15" fmla="*/ 0 h 21"/>
                          <a:gd name="T16" fmla="*/ 0 w 99"/>
                          <a:gd name="T17" fmla="*/ 0 h 21"/>
                          <a:gd name="T18" fmla="*/ 0 w 99"/>
                          <a:gd name="T19" fmla="*/ 0 h 21"/>
                          <a:gd name="T20" fmla="*/ 0 w 99"/>
                          <a:gd name="T21" fmla="*/ 0 h 21"/>
                          <a:gd name="T22" fmla="*/ 0 w 99"/>
                          <a:gd name="T23" fmla="*/ 0 h 21"/>
                          <a:gd name="T24" fmla="*/ 0 w 99"/>
                          <a:gd name="T25" fmla="*/ 0 h 21"/>
                          <a:gd name="T26" fmla="*/ 0 w 99"/>
                          <a:gd name="T27" fmla="*/ 0 h 21"/>
                          <a:gd name="T28" fmla="*/ 0 w 99"/>
                          <a:gd name="T29" fmla="*/ 0 h 21"/>
                          <a:gd name="T30" fmla="*/ 0 w 99"/>
                          <a:gd name="T31" fmla="*/ 0 h 21"/>
                          <a:gd name="T32" fmla="*/ 0 w 99"/>
                          <a:gd name="T33" fmla="*/ 0 h 21"/>
                          <a:gd name="T34" fmla="*/ 0 w 99"/>
                          <a:gd name="T35" fmla="*/ 0 h 21"/>
                          <a:gd name="T36" fmla="*/ 0 w 99"/>
                          <a:gd name="T37" fmla="*/ 0 h 21"/>
                          <a:gd name="T38" fmla="*/ 0 w 99"/>
                          <a:gd name="T39" fmla="*/ 0 h 21"/>
                          <a:gd name="T40" fmla="*/ 0 w 99"/>
                          <a:gd name="T41" fmla="*/ 0 h 21"/>
                          <a:gd name="T42" fmla="*/ 0 w 99"/>
                          <a:gd name="T43" fmla="*/ 0 h 21"/>
                          <a:gd name="T44" fmla="*/ 0 w 99"/>
                          <a:gd name="T45" fmla="*/ 0 h 21"/>
                          <a:gd name="T46" fmla="*/ 0 w 99"/>
                          <a:gd name="T47" fmla="*/ 0 h 21"/>
                          <a:gd name="T48" fmla="*/ 0 w 99"/>
                          <a:gd name="T49" fmla="*/ 0 h 21"/>
                          <a:gd name="T50" fmla="*/ 0 w 99"/>
                          <a:gd name="T51" fmla="*/ 0 h 21"/>
                          <a:gd name="T52" fmla="*/ 0 w 99"/>
                          <a:gd name="T53" fmla="*/ 0 h 21"/>
                          <a:gd name="T54" fmla="*/ 0 w 99"/>
                          <a:gd name="T55" fmla="*/ 0 h 21"/>
                          <a:gd name="T56" fmla="*/ 0 w 99"/>
                          <a:gd name="T57" fmla="*/ 0 h 21"/>
                          <a:gd name="T58" fmla="*/ 0 w 99"/>
                          <a:gd name="T59" fmla="*/ 0 h 21"/>
                          <a:gd name="T60" fmla="*/ 0 w 99"/>
                          <a:gd name="T61" fmla="*/ 0 h 21"/>
                          <a:gd name="T62" fmla="*/ 0 w 99"/>
                          <a:gd name="T63" fmla="*/ 0 h 21"/>
                          <a:gd name="T64" fmla="*/ 0 w 99"/>
                          <a:gd name="T65" fmla="*/ 0 h 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9"/>
                          <a:gd name="T100" fmla="*/ 0 h 21"/>
                          <a:gd name="T101" fmla="*/ 99 w 99"/>
                          <a:gd name="T102" fmla="*/ 21 h 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9" h="21">
                            <a:moveTo>
                              <a:pt x="13" y="0"/>
                            </a:moveTo>
                            <a:lnTo>
                              <a:pt x="10" y="0"/>
                            </a:lnTo>
                            <a:lnTo>
                              <a:pt x="7" y="0"/>
                            </a:lnTo>
                            <a:lnTo>
                              <a:pt x="4" y="2"/>
                            </a:lnTo>
                            <a:lnTo>
                              <a:pt x="4" y="5"/>
                            </a:lnTo>
                            <a:lnTo>
                              <a:pt x="0" y="5"/>
                            </a:lnTo>
                            <a:lnTo>
                              <a:pt x="0" y="8"/>
                            </a:lnTo>
                            <a:lnTo>
                              <a:pt x="0" y="10"/>
                            </a:lnTo>
                            <a:lnTo>
                              <a:pt x="0" y="14"/>
                            </a:lnTo>
                            <a:lnTo>
                              <a:pt x="4" y="16"/>
                            </a:lnTo>
                            <a:lnTo>
                              <a:pt x="4" y="19"/>
                            </a:lnTo>
                            <a:lnTo>
                              <a:pt x="7" y="19"/>
                            </a:lnTo>
                            <a:lnTo>
                              <a:pt x="10" y="21"/>
                            </a:lnTo>
                            <a:lnTo>
                              <a:pt x="80" y="21"/>
                            </a:lnTo>
                            <a:lnTo>
                              <a:pt x="87" y="21"/>
                            </a:lnTo>
                            <a:lnTo>
                              <a:pt x="90" y="19"/>
                            </a:lnTo>
                            <a:lnTo>
                              <a:pt x="93" y="19"/>
                            </a:lnTo>
                            <a:lnTo>
                              <a:pt x="97" y="16"/>
                            </a:lnTo>
                            <a:lnTo>
                              <a:pt x="97" y="14"/>
                            </a:lnTo>
                            <a:lnTo>
                              <a:pt x="99" y="10"/>
                            </a:lnTo>
                            <a:lnTo>
                              <a:pt x="97" y="8"/>
                            </a:lnTo>
                            <a:lnTo>
                              <a:pt x="97" y="5"/>
                            </a:lnTo>
                            <a:lnTo>
                              <a:pt x="93" y="2"/>
                            </a:lnTo>
                            <a:lnTo>
                              <a:pt x="93" y="0"/>
                            </a:lnTo>
                            <a:lnTo>
                              <a:pt x="90" y="0"/>
                            </a:lnTo>
                            <a:lnTo>
                              <a:pt x="84"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144" name="Line 673"/>
                      <p:cNvSpPr>
                        <a:spLocks noChangeShapeType="1"/>
                      </p:cNvSpPr>
                      <p:nvPr/>
                    </p:nvSpPr>
                    <p:spPr bwMode="auto">
                      <a:xfrm>
                        <a:off x="4138" y="928"/>
                        <a:ext cx="1" cy="1"/>
                      </a:xfrm>
                      <a:prstGeom prst="line">
                        <a:avLst/>
                      </a:prstGeom>
                      <a:noFill/>
                      <a:ln w="28575">
                        <a:solidFill>
                          <a:schemeClr val="tx1"/>
                        </a:solidFill>
                        <a:round/>
                        <a:headEnd/>
                        <a:tailEnd/>
                      </a:ln>
                    </p:spPr>
                    <p:txBody>
                      <a:bodyPr/>
                      <a:lstStyle/>
                      <a:p>
                        <a:endParaRPr lang="fr-CA"/>
                      </a:p>
                    </p:txBody>
                  </p:sp>
                  <p:sp>
                    <p:nvSpPr>
                      <p:cNvPr id="122145" name="Freeform 674"/>
                      <p:cNvSpPr>
                        <a:spLocks/>
                      </p:cNvSpPr>
                      <p:nvPr/>
                    </p:nvSpPr>
                    <p:spPr bwMode="auto">
                      <a:xfrm>
                        <a:off x="4138" y="919"/>
                        <a:ext cx="6" cy="11"/>
                      </a:xfrm>
                      <a:custGeom>
                        <a:avLst/>
                        <a:gdLst>
                          <a:gd name="T0" fmla="*/ 0 w 23"/>
                          <a:gd name="T1" fmla="*/ 0 h 55"/>
                          <a:gd name="T2" fmla="*/ 0 w 23"/>
                          <a:gd name="T3" fmla="*/ 0 h 55"/>
                          <a:gd name="T4" fmla="*/ 0 w 23"/>
                          <a:gd name="T5" fmla="*/ 0 h 55"/>
                          <a:gd name="T6" fmla="*/ 0 w 23"/>
                          <a:gd name="T7" fmla="*/ 0 h 55"/>
                          <a:gd name="T8" fmla="*/ 0 w 23"/>
                          <a:gd name="T9" fmla="*/ 0 h 55"/>
                          <a:gd name="T10" fmla="*/ 0 w 23"/>
                          <a:gd name="T11" fmla="*/ 0 h 55"/>
                          <a:gd name="T12" fmla="*/ 0 w 23"/>
                          <a:gd name="T13" fmla="*/ 0 h 55"/>
                          <a:gd name="T14" fmla="*/ 0 w 23"/>
                          <a:gd name="T15" fmla="*/ 0 h 55"/>
                          <a:gd name="T16" fmla="*/ 0 w 23"/>
                          <a:gd name="T17" fmla="*/ 0 h 55"/>
                          <a:gd name="T18" fmla="*/ 0 w 23"/>
                          <a:gd name="T19" fmla="*/ 0 h 55"/>
                          <a:gd name="T20" fmla="*/ 0 w 23"/>
                          <a:gd name="T21" fmla="*/ 0 h 55"/>
                          <a:gd name="T22" fmla="*/ 0 w 23"/>
                          <a:gd name="T23" fmla="*/ 0 h 55"/>
                          <a:gd name="T24" fmla="*/ 0 w 23"/>
                          <a:gd name="T25" fmla="*/ 0 h 55"/>
                          <a:gd name="T26" fmla="*/ 0 w 23"/>
                          <a:gd name="T27" fmla="*/ 0 h 55"/>
                          <a:gd name="T28" fmla="*/ 0 w 23"/>
                          <a:gd name="T29" fmla="*/ 0 h 55"/>
                          <a:gd name="T30" fmla="*/ 0 w 23"/>
                          <a:gd name="T31" fmla="*/ 0 h 55"/>
                          <a:gd name="T32" fmla="*/ 0 w 23"/>
                          <a:gd name="T33" fmla="*/ 0 h 55"/>
                          <a:gd name="T34" fmla="*/ 0 w 23"/>
                          <a:gd name="T35" fmla="*/ 0 h 55"/>
                          <a:gd name="T36" fmla="*/ 0 w 23"/>
                          <a:gd name="T37" fmla="*/ 0 h 55"/>
                          <a:gd name="T38" fmla="*/ 0 w 23"/>
                          <a:gd name="T39" fmla="*/ 0 h 55"/>
                          <a:gd name="T40" fmla="*/ 0 w 23"/>
                          <a:gd name="T41" fmla="*/ 0 h 55"/>
                          <a:gd name="T42" fmla="*/ 0 w 23"/>
                          <a:gd name="T43" fmla="*/ 0 h 55"/>
                          <a:gd name="T44" fmla="*/ 0 w 23"/>
                          <a:gd name="T45" fmla="*/ 0 h 55"/>
                          <a:gd name="T46" fmla="*/ 0 w 23"/>
                          <a:gd name="T47" fmla="*/ 0 h 55"/>
                          <a:gd name="T48" fmla="*/ 0 w 23"/>
                          <a:gd name="T49" fmla="*/ 0 h 55"/>
                          <a:gd name="T50" fmla="*/ 0 w 23"/>
                          <a:gd name="T51" fmla="*/ 0 h 55"/>
                          <a:gd name="T52" fmla="*/ 0 w 23"/>
                          <a:gd name="T53" fmla="*/ 0 h 55"/>
                          <a:gd name="T54" fmla="*/ 0 w 23"/>
                          <a:gd name="T55" fmla="*/ 0 h 55"/>
                          <a:gd name="T56" fmla="*/ 0 w 23"/>
                          <a:gd name="T57" fmla="*/ 0 h 55"/>
                          <a:gd name="T58" fmla="*/ 0 w 23"/>
                          <a:gd name="T59" fmla="*/ 0 h 55"/>
                          <a:gd name="T60" fmla="*/ 0 w 23"/>
                          <a:gd name="T61" fmla="*/ 0 h 55"/>
                          <a:gd name="T62" fmla="*/ 0 w 23"/>
                          <a:gd name="T63" fmla="*/ 0 h 55"/>
                          <a:gd name="T64" fmla="*/ 0 w 23"/>
                          <a:gd name="T65" fmla="*/ 0 h 5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
                          <a:gd name="T100" fmla="*/ 0 h 55"/>
                          <a:gd name="T101" fmla="*/ 23 w 23"/>
                          <a:gd name="T102" fmla="*/ 55 h 5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 h="55">
                            <a:moveTo>
                              <a:pt x="0" y="44"/>
                            </a:moveTo>
                            <a:lnTo>
                              <a:pt x="0" y="48"/>
                            </a:lnTo>
                            <a:lnTo>
                              <a:pt x="0" y="50"/>
                            </a:lnTo>
                            <a:lnTo>
                              <a:pt x="4" y="53"/>
                            </a:lnTo>
                            <a:lnTo>
                              <a:pt x="6" y="53"/>
                            </a:lnTo>
                            <a:lnTo>
                              <a:pt x="10" y="55"/>
                            </a:lnTo>
                            <a:lnTo>
                              <a:pt x="13" y="55"/>
                            </a:lnTo>
                            <a:lnTo>
                              <a:pt x="16" y="53"/>
                            </a:lnTo>
                            <a:lnTo>
                              <a:pt x="19" y="53"/>
                            </a:lnTo>
                            <a:lnTo>
                              <a:pt x="23" y="50"/>
                            </a:lnTo>
                            <a:lnTo>
                              <a:pt x="23" y="48"/>
                            </a:lnTo>
                            <a:lnTo>
                              <a:pt x="23" y="17"/>
                            </a:lnTo>
                            <a:lnTo>
                              <a:pt x="23" y="8"/>
                            </a:lnTo>
                            <a:lnTo>
                              <a:pt x="23" y="6"/>
                            </a:lnTo>
                            <a:lnTo>
                              <a:pt x="19" y="3"/>
                            </a:lnTo>
                            <a:lnTo>
                              <a:pt x="16" y="0"/>
                            </a:lnTo>
                            <a:lnTo>
                              <a:pt x="13" y="0"/>
                            </a:lnTo>
                            <a:lnTo>
                              <a:pt x="10" y="0"/>
                            </a:lnTo>
                            <a:lnTo>
                              <a:pt x="6" y="0"/>
                            </a:lnTo>
                            <a:lnTo>
                              <a:pt x="4" y="3"/>
                            </a:lnTo>
                            <a:lnTo>
                              <a:pt x="0" y="6"/>
                            </a:lnTo>
                            <a:lnTo>
                              <a:pt x="0" y="8"/>
                            </a:lnTo>
                            <a:lnTo>
                              <a:pt x="0" y="14"/>
                            </a:lnTo>
                            <a:lnTo>
                              <a:pt x="0" y="44"/>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146" name="Line 675"/>
                      <p:cNvSpPr>
                        <a:spLocks noChangeShapeType="1"/>
                      </p:cNvSpPr>
                      <p:nvPr/>
                    </p:nvSpPr>
                    <p:spPr bwMode="auto">
                      <a:xfrm>
                        <a:off x="4141" y="919"/>
                        <a:ext cx="1" cy="1"/>
                      </a:xfrm>
                      <a:prstGeom prst="line">
                        <a:avLst/>
                      </a:prstGeom>
                      <a:noFill/>
                      <a:ln w="28575">
                        <a:solidFill>
                          <a:schemeClr val="tx1"/>
                        </a:solidFill>
                        <a:round/>
                        <a:headEnd/>
                        <a:tailEnd/>
                      </a:ln>
                    </p:spPr>
                    <p:txBody>
                      <a:bodyPr/>
                      <a:lstStyle/>
                      <a:p>
                        <a:endParaRPr lang="fr-CA"/>
                      </a:p>
                    </p:txBody>
                  </p:sp>
                  <p:sp>
                    <p:nvSpPr>
                      <p:cNvPr id="122147" name="Freeform 676"/>
                      <p:cNvSpPr>
                        <a:spLocks/>
                      </p:cNvSpPr>
                      <p:nvPr/>
                    </p:nvSpPr>
                    <p:spPr bwMode="auto">
                      <a:xfrm>
                        <a:off x="4138" y="919"/>
                        <a:ext cx="28" cy="5"/>
                      </a:xfrm>
                      <a:custGeom>
                        <a:avLst/>
                        <a:gdLst>
                          <a:gd name="T0" fmla="*/ 0 w 112"/>
                          <a:gd name="T1" fmla="*/ 0 h 23"/>
                          <a:gd name="T2" fmla="*/ 0 w 112"/>
                          <a:gd name="T3" fmla="*/ 0 h 23"/>
                          <a:gd name="T4" fmla="*/ 0 w 112"/>
                          <a:gd name="T5" fmla="*/ 0 h 23"/>
                          <a:gd name="T6" fmla="*/ 0 w 112"/>
                          <a:gd name="T7" fmla="*/ 0 h 23"/>
                          <a:gd name="T8" fmla="*/ 0 w 112"/>
                          <a:gd name="T9" fmla="*/ 0 h 23"/>
                          <a:gd name="T10" fmla="*/ 0 w 112"/>
                          <a:gd name="T11" fmla="*/ 0 h 23"/>
                          <a:gd name="T12" fmla="*/ 0 w 112"/>
                          <a:gd name="T13" fmla="*/ 0 h 23"/>
                          <a:gd name="T14" fmla="*/ 0 w 112"/>
                          <a:gd name="T15" fmla="*/ 0 h 23"/>
                          <a:gd name="T16" fmla="*/ 0 w 112"/>
                          <a:gd name="T17" fmla="*/ 0 h 23"/>
                          <a:gd name="T18" fmla="*/ 0 w 112"/>
                          <a:gd name="T19" fmla="*/ 0 h 23"/>
                          <a:gd name="T20" fmla="*/ 0 w 112"/>
                          <a:gd name="T21" fmla="*/ 0 h 23"/>
                          <a:gd name="T22" fmla="*/ 0 w 112"/>
                          <a:gd name="T23" fmla="*/ 0 h 23"/>
                          <a:gd name="T24" fmla="*/ 0 w 112"/>
                          <a:gd name="T25" fmla="*/ 0 h 23"/>
                          <a:gd name="T26" fmla="*/ 0 w 112"/>
                          <a:gd name="T27" fmla="*/ 0 h 23"/>
                          <a:gd name="T28" fmla="*/ 0 w 112"/>
                          <a:gd name="T29" fmla="*/ 0 h 23"/>
                          <a:gd name="T30" fmla="*/ 0 w 112"/>
                          <a:gd name="T31" fmla="*/ 0 h 23"/>
                          <a:gd name="T32" fmla="*/ 0 w 112"/>
                          <a:gd name="T33" fmla="*/ 0 h 23"/>
                          <a:gd name="T34" fmla="*/ 0 w 112"/>
                          <a:gd name="T35" fmla="*/ 0 h 23"/>
                          <a:gd name="T36" fmla="*/ 0 w 112"/>
                          <a:gd name="T37" fmla="*/ 0 h 23"/>
                          <a:gd name="T38" fmla="*/ 0 w 112"/>
                          <a:gd name="T39" fmla="*/ 0 h 23"/>
                          <a:gd name="T40" fmla="*/ 0 w 112"/>
                          <a:gd name="T41" fmla="*/ 0 h 23"/>
                          <a:gd name="T42" fmla="*/ 0 w 112"/>
                          <a:gd name="T43" fmla="*/ 0 h 23"/>
                          <a:gd name="T44" fmla="*/ 0 w 112"/>
                          <a:gd name="T45" fmla="*/ 0 h 23"/>
                          <a:gd name="T46" fmla="*/ 0 w 112"/>
                          <a:gd name="T47" fmla="*/ 0 h 23"/>
                          <a:gd name="T48" fmla="*/ 0 w 112"/>
                          <a:gd name="T49" fmla="*/ 0 h 23"/>
                          <a:gd name="T50" fmla="*/ 0 w 112"/>
                          <a:gd name="T51" fmla="*/ 0 h 23"/>
                          <a:gd name="T52" fmla="*/ 0 w 112"/>
                          <a:gd name="T53" fmla="*/ 0 h 23"/>
                          <a:gd name="T54" fmla="*/ 0 w 112"/>
                          <a:gd name="T55" fmla="*/ 0 h 23"/>
                          <a:gd name="T56" fmla="*/ 0 w 112"/>
                          <a:gd name="T57" fmla="*/ 0 h 23"/>
                          <a:gd name="T58" fmla="*/ 0 w 112"/>
                          <a:gd name="T59" fmla="*/ 0 h 23"/>
                          <a:gd name="T60" fmla="*/ 0 w 112"/>
                          <a:gd name="T61" fmla="*/ 0 h 23"/>
                          <a:gd name="T62" fmla="*/ 0 w 112"/>
                          <a:gd name="T63" fmla="*/ 0 h 23"/>
                          <a:gd name="T64" fmla="*/ 0 w 112"/>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2"/>
                          <a:gd name="T100" fmla="*/ 0 h 23"/>
                          <a:gd name="T101" fmla="*/ 112 w 112"/>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2" h="23">
                            <a:moveTo>
                              <a:pt x="13" y="0"/>
                            </a:moveTo>
                            <a:lnTo>
                              <a:pt x="10" y="0"/>
                            </a:lnTo>
                            <a:lnTo>
                              <a:pt x="6" y="0"/>
                            </a:lnTo>
                            <a:lnTo>
                              <a:pt x="4" y="3"/>
                            </a:lnTo>
                            <a:lnTo>
                              <a:pt x="0" y="6"/>
                            </a:lnTo>
                            <a:lnTo>
                              <a:pt x="0" y="8"/>
                            </a:lnTo>
                            <a:lnTo>
                              <a:pt x="0" y="12"/>
                            </a:lnTo>
                            <a:lnTo>
                              <a:pt x="0" y="14"/>
                            </a:lnTo>
                            <a:lnTo>
                              <a:pt x="0" y="17"/>
                            </a:lnTo>
                            <a:lnTo>
                              <a:pt x="4" y="19"/>
                            </a:lnTo>
                            <a:lnTo>
                              <a:pt x="6" y="23"/>
                            </a:lnTo>
                            <a:lnTo>
                              <a:pt x="10" y="23"/>
                            </a:lnTo>
                            <a:lnTo>
                              <a:pt x="96" y="23"/>
                            </a:lnTo>
                            <a:lnTo>
                              <a:pt x="99" y="23"/>
                            </a:lnTo>
                            <a:lnTo>
                              <a:pt x="103" y="23"/>
                            </a:lnTo>
                            <a:lnTo>
                              <a:pt x="105" y="19"/>
                            </a:lnTo>
                            <a:lnTo>
                              <a:pt x="109" y="17"/>
                            </a:lnTo>
                            <a:lnTo>
                              <a:pt x="112" y="14"/>
                            </a:lnTo>
                            <a:lnTo>
                              <a:pt x="112" y="12"/>
                            </a:lnTo>
                            <a:lnTo>
                              <a:pt x="112" y="8"/>
                            </a:lnTo>
                            <a:lnTo>
                              <a:pt x="109" y="8"/>
                            </a:lnTo>
                            <a:lnTo>
                              <a:pt x="109" y="6"/>
                            </a:lnTo>
                            <a:lnTo>
                              <a:pt x="105" y="3"/>
                            </a:lnTo>
                            <a:lnTo>
                              <a:pt x="103" y="0"/>
                            </a:lnTo>
                            <a:lnTo>
                              <a:pt x="99"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148" name="Line 677"/>
                      <p:cNvSpPr>
                        <a:spLocks noChangeShapeType="1"/>
                      </p:cNvSpPr>
                      <p:nvPr/>
                    </p:nvSpPr>
                    <p:spPr bwMode="auto">
                      <a:xfrm>
                        <a:off x="4160" y="922"/>
                        <a:ext cx="1" cy="1"/>
                      </a:xfrm>
                      <a:prstGeom prst="line">
                        <a:avLst/>
                      </a:prstGeom>
                      <a:noFill/>
                      <a:ln w="28575">
                        <a:solidFill>
                          <a:schemeClr val="tx1"/>
                        </a:solidFill>
                        <a:round/>
                        <a:headEnd/>
                        <a:tailEnd/>
                      </a:ln>
                    </p:spPr>
                    <p:txBody>
                      <a:bodyPr/>
                      <a:lstStyle/>
                      <a:p>
                        <a:endParaRPr lang="fr-CA"/>
                      </a:p>
                    </p:txBody>
                  </p:sp>
                  <p:sp>
                    <p:nvSpPr>
                      <p:cNvPr id="122149" name="Freeform 678"/>
                      <p:cNvSpPr>
                        <a:spLocks/>
                      </p:cNvSpPr>
                      <p:nvPr/>
                    </p:nvSpPr>
                    <p:spPr bwMode="auto">
                      <a:xfrm>
                        <a:off x="4160" y="913"/>
                        <a:ext cx="6" cy="11"/>
                      </a:xfrm>
                      <a:custGeom>
                        <a:avLst/>
                        <a:gdLst>
                          <a:gd name="T0" fmla="*/ 0 w 26"/>
                          <a:gd name="T1" fmla="*/ 0 h 57"/>
                          <a:gd name="T2" fmla="*/ 0 w 26"/>
                          <a:gd name="T3" fmla="*/ 0 h 57"/>
                          <a:gd name="T4" fmla="*/ 0 w 26"/>
                          <a:gd name="T5" fmla="*/ 0 h 57"/>
                          <a:gd name="T6" fmla="*/ 0 w 26"/>
                          <a:gd name="T7" fmla="*/ 0 h 57"/>
                          <a:gd name="T8" fmla="*/ 0 w 26"/>
                          <a:gd name="T9" fmla="*/ 0 h 57"/>
                          <a:gd name="T10" fmla="*/ 0 w 26"/>
                          <a:gd name="T11" fmla="*/ 0 h 57"/>
                          <a:gd name="T12" fmla="*/ 0 w 26"/>
                          <a:gd name="T13" fmla="*/ 0 h 57"/>
                          <a:gd name="T14" fmla="*/ 0 w 26"/>
                          <a:gd name="T15" fmla="*/ 0 h 57"/>
                          <a:gd name="T16" fmla="*/ 0 w 26"/>
                          <a:gd name="T17" fmla="*/ 0 h 57"/>
                          <a:gd name="T18" fmla="*/ 0 w 26"/>
                          <a:gd name="T19" fmla="*/ 0 h 57"/>
                          <a:gd name="T20" fmla="*/ 0 w 26"/>
                          <a:gd name="T21" fmla="*/ 0 h 57"/>
                          <a:gd name="T22" fmla="*/ 0 w 26"/>
                          <a:gd name="T23" fmla="*/ 0 h 57"/>
                          <a:gd name="T24" fmla="*/ 0 w 26"/>
                          <a:gd name="T25" fmla="*/ 0 h 57"/>
                          <a:gd name="T26" fmla="*/ 0 w 26"/>
                          <a:gd name="T27" fmla="*/ 0 h 57"/>
                          <a:gd name="T28" fmla="*/ 0 w 26"/>
                          <a:gd name="T29" fmla="*/ 0 h 57"/>
                          <a:gd name="T30" fmla="*/ 0 w 26"/>
                          <a:gd name="T31" fmla="*/ 0 h 57"/>
                          <a:gd name="T32" fmla="*/ 0 w 26"/>
                          <a:gd name="T33" fmla="*/ 0 h 57"/>
                          <a:gd name="T34" fmla="*/ 0 w 26"/>
                          <a:gd name="T35" fmla="*/ 0 h 57"/>
                          <a:gd name="T36" fmla="*/ 0 w 26"/>
                          <a:gd name="T37" fmla="*/ 0 h 57"/>
                          <a:gd name="T38" fmla="*/ 0 w 26"/>
                          <a:gd name="T39" fmla="*/ 0 h 57"/>
                          <a:gd name="T40" fmla="*/ 0 w 26"/>
                          <a:gd name="T41" fmla="*/ 0 h 57"/>
                          <a:gd name="T42" fmla="*/ 0 w 26"/>
                          <a:gd name="T43" fmla="*/ 0 h 57"/>
                          <a:gd name="T44" fmla="*/ 0 w 26"/>
                          <a:gd name="T45" fmla="*/ 0 h 57"/>
                          <a:gd name="T46" fmla="*/ 0 w 26"/>
                          <a:gd name="T47" fmla="*/ 0 h 57"/>
                          <a:gd name="T48" fmla="*/ 0 w 26"/>
                          <a:gd name="T49" fmla="*/ 0 h 57"/>
                          <a:gd name="T50" fmla="*/ 0 w 26"/>
                          <a:gd name="T51" fmla="*/ 0 h 57"/>
                          <a:gd name="T52" fmla="*/ 0 w 26"/>
                          <a:gd name="T53" fmla="*/ 0 h 57"/>
                          <a:gd name="T54" fmla="*/ 0 w 26"/>
                          <a:gd name="T55" fmla="*/ 0 h 57"/>
                          <a:gd name="T56" fmla="*/ 0 w 26"/>
                          <a:gd name="T57" fmla="*/ 0 h 57"/>
                          <a:gd name="T58" fmla="*/ 0 w 26"/>
                          <a:gd name="T59" fmla="*/ 0 h 57"/>
                          <a:gd name="T60" fmla="*/ 0 w 26"/>
                          <a:gd name="T61" fmla="*/ 0 h 57"/>
                          <a:gd name="T62" fmla="*/ 0 w 26"/>
                          <a:gd name="T63" fmla="*/ 0 h 57"/>
                          <a:gd name="T64" fmla="*/ 0 w 26"/>
                          <a:gd name="T65" fmla="*/ 0 h 5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7"/>
                          <a:gd name="T101" fmla="*/ 26 w 26"/>
                          <a:gd name="T102" fmla="*/ 57 h 5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7">
                            <a:moveTo>
                              <a:pt x="0" y="46"/>
                            </a:moveTo>
                            <a:lnTo>
                              <a:pt x="0" y="48"/>
                            </a:lnTo>
                            <a:lnTo>
                              <a:pt x="0" y="51"/>
                            </a:lnTo>
                            <a:lnTo>
                              <a:pt x="4" y="53"/>
                            </a:lnTo>
                            <a:lnTo>
                              <a:pt x="7" y="57"/>
                            </a:lnTo>
                            <a:lnTo>
                              <a:pt x="10" y="57"/>
                            </a:lnTo>
                            <a:lnTo>
                              <a:pt x="13" y="57"/>
                            </a:lnTo>
                            <a:lnTo>
                              <a:pt x="17" y="57"/>
                            </a:lnTo>
                            <a:lnTo>
                              <a:pt x="19" y="53"/>
                            </a:lnTo>
                            <a:lnTo>
                              <a:pt x="23" y="51"/>
                            </a:lnTo>
                            <a:lnTo>
                              <a:pt x="26" y="48"/>
                            </a:lnTo>
                            <a:lnTo>
                              <a:pt x="26" y="17"/>
                            </a:lnTo>
                            <a:lnTo>
                              <a:pt x="26" y="8"/>
                            </a:lnTo>
                            <a:lnTo>
                              <a:pt x="23" y="8"/>
                            </a:lnTo>
                            <a:lnTo>
                              <a:pt x="23" y="6"/>
                            </a:lnTo>
                            <a:lnTo>
                              <a:pt x="19" y="3"/>
                            </a:lnTo>
                            <a:lnTo>
                              <a:pt x="17" y="0"/>
                            </a:lnTo>
                            <a:lnTo>
                              <a:pt x="13" y="0"/>
                            </a:lnTo>
                            <a:lnTo>
                              <a:pt x="10" y="0"/>
                            </a:lnTo>
                            <a:lnTo>
                              <a:pt x="7" y="0"/>
                            </a:lnTo>
                            <a:lnTo>
                              <a:pt x="4" y="3"/>
                            </a:lnTo>
                            <a:lnTo>
                              <a:pt x="0" y="6"/>
                            </a:lnTo>
                            <a:lnTo>
                              <a:pt x="0" y="8"/>
                            </a:lnTo>
                            <a:lnTo>
                              <a:pt x="0" y="14"/>
                            </a:lnTo>
                            <a:lnTo>
                              <a:pt x="0" y="46"/>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150" name="Line 679"/>
                      <p:cNvSpPr>
                        <a:spLocks noChangeShapeType="1"/>
                      </p:cNvSpPr>
                      <p:nvPr/>
                    </p:nvSpPr>
                    <p:spPr bwMode="auto">
                      <a:xfrm>
                        <a:off x="4163" y="913"/>
                        <a:ext cx="1" cy="1"/>
                      </a:xfrm>
                      <a:prstGeom prst="line">
                        <a:avLst/>
                      </a:prstGeom>
                      <a:noFill/>
                      <a:ln w="28575">
                        <a:solidFill>
                          <a:schemeClr val="tx1"/>
                        </a:solidFill>
                        <a:round/>
                        <a:headEnd/>
                        <a:tailEnd/>
                      </a:ln>
                    </p:spPr>
                    <p:txBody>
                      <a:bodyPr/>
                      <a:lstStyle/>
                      <a:p>
                        <a:endParaRPr lang="fr-CA"/>
                      </a:p>
                    </p:txBody>
                  </p:sp>
                  <p:sp>
                    <p:nvSpPr>
                      <p:cNvPr id="122151" name="Freeform 680"/>
                      <p:cNvSpPr>
                        <a:spLocks/>
                      </p:cNvSpPr>
                      <p:nvPr/>
                    </p:nvSpPr>
                    <p:spPr bwMode="auto">
                      <a:xfrm>
                        <a:off x="4160" y="913"/>
                        <a:ext cx="49" cy="4"/>
                      </a:xfrm>
                      <a:custGeom>
                        <a:avLst/>
                        <a:gdLst>
                          <a:gd name="T0" fmla="*/ 0 w 199"/>
                          <a:gd name="T1" fmla="*/ 0 h 23"/>
                          <a:gd name="T2" fmla="*/ 0 w 199"/>
                          <a:gd name="T3" fmla="*/ 0 h 23"/>
                          <a:gd name="T4" fmla="*/ 0 w 199"/>
                          <a:gd name="T5" fmla="*/ 0 h 23"/>
                          <a:gd name="T6" fmla="*/ 0 w 199"/>
                          <a:gd name="T7" fmla="*/ 0 h 23"/>
                          <a:gd name="T8" fmla="*/ 0 w 199"/>
                          <a:gd name="T9" fmla="*/ 0 h 23"/>
                          <a:gd name="T10" fmla="*/ 0 w 199"/>
                          <a:gd name="T11" fmla="*/ 0 h 23"/>
                          <a:gd name="T12" fmla="*/ 0 w 199"/>
                          <a:gd name="T13" fmla="*/ 0 h 23"/>
                          <a:gd name="T14" fmla="*/ 0 w 199"/>
                          <a:gd name="T15" fmla="*/ 0 h 23"/>
                          <a:gd name="T16" fmla="*/ 0 w 199"/>
                          <a:gd name="T17" fmla="*/ 0 h 23"/>
                          <a:gd name="T18" fmla="*/ 0 w 199"/>
                          <a:gd name="T19" fmla="*/ 0 h 23"/>
                          <a:gd name="T20" fmla="*/ 0 w 199"/>
                          <a:gd name="T21" fmla="*/ 0 h 23"/>
                          <a:gd name="T22" fmla="*/ 0 w 199"/>
                          <a:gd name="T23" fmla="*/ 0 h 23"/>
                          <a:gd name="T24" fmla="*/ 0 w 199"/>
                          <a:gd name="T25" fmla="*/ 0 h 23"/>
                          <a:gd name="T26" fmla="*/ 0 w 199"/>
                          <a:gd name="T27" fmla="*/ 0 h 23"/>
                          <a:gd name="T28" fmla="*/ 0 w 199"/>
                          <a:gd name="T29" fmla="*/ 0 h 23"/>
                          <a:gd name="T30" fmla="*/ 0 w 199"/>
                          <a:gd name="T31" fmla="*/ 0 h 23"/>
                          <a:gd name="T32" fmla="*/ 0 w 199"/>
                          <a:gd name="T33" fmla="*/ 0 h 23"/>
                          <a:gd name="T34" fmla="*/ 0 w 199"/>
                          <a:gd name="T35" fmla="*/ 0 h 23"/>
                          <a:gd name="T36" fmla="*/ 0 w 199"/>
                          <a:gd name="T37" fmla="*/ 0 h 23"/>
                          <a:gd name="T38" fmla="*/ 0 w 199"/>
                          <a:gd name="T39" fmla="*/ 0 h 23"/>
                          <a:gd name="T40" fmla="*/ 0 w 199"/>
                          <a:gd name="T41" fmla="*/ 0 h 23"/>
                          <a:gd name="T42" fmla="*/ 0 w 199"/>
                          <a:gd name="T43" fmla="*/ 0 h 23"/>
                          <a:gd name="T44" fmla="*/ 0 w 199"/>
                          <a:gd name="T45" fmla="*/ 0 h 23"/>
                          <a:gd name="T46" fmla="*/ 0 w 199"/>
                          <a:gd name="T47" fmla="*/ 0 h 23"/>
                          <a:gd name="T48" fmla="*/ 0 w 199"/>
                          <a:gd name="T49" fmla="*/ 0 h 23"/>
                          <a:gd name="T50" fmla="*/ 0 w 199"/>
                          <a:gd name="T51" fmla="*/ 0 h 23"/>
                          <a:gd name="T52" fmla="*/ 0 w 199"/>
                          <a:gd name="T53" fmla="*/ 0 h 23"/>
                          <a:gd name="T54" fmla="*/ 0 w 199"/>
                          <a:gd name="T55" fmla="*/ 0 h 23"/>
                          <a:gd name="T56" fmla="*/ 0 w 199"/>
                          <a:gd name="T57" fmla="*/ 0 h 23"/>
                          <a:gd name="T58" fmla="*/ 0 w 199"/>
                          <a:gd name="T59" fmla="*/ 0 h 23"/>
                          <a:gd name="T60" fmla="*/ 0 w 199"/>
                          <a:gd name="T61" fmla="*/ 0 h 23"/>
                          <a:gd name="T62" fmla="*/ 0 w 199"/>
                          <a:gd name="T63" fmla="*/ 0 h 23"/>
                          <a:gd name="T64" fmla="*/ 0 w 199"/>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9"/>
                          <a:gd name="T100" fmla="*/ 0 h 23"/>
                          <a:gd name="T101" fmla="*/ 199 w 199"/>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9" h="23">
                            <a:moveTo>
                              <a:pt x="13" y="0"/>
                            </a:moveTo>
                            <a:lnTo>
                              <a:pt x="10" y="0"/>
                            </a:lnTo>
                            <a:lnTo>
                              <a:pt x="7" y="0"/>
                            </a:lnTo>
                            <a:lnTo>
                              <a:pt x="4" y="3"/>
                            </a:lnTo>
                            <a:lnTo>
                              <a:pt x="0" y="6"/>
                            </a:lnTo>
                            <a:lnTo>
                              <a:pt x="0" y="8"/>
                            </a:lnTo>
                            <a:lnTo>
                              <a:pt x="0" y="12"/>
                            </a:lnTo>
                            <a:lnTo>
                              <a:pt x="0" y="14"/>
                            </a:lnTo>
                            <a:lnTo>
                              <a:pt x="0" y="17"/>
                            </a:lnTo>
                            <a:lnTo>
                              <a:pt x="4" y="20"/>
                            </a:lnTo>
                            <a:lnTo>
                              <a:pt x="4" y="23"/>
                            </a:lnTo>
                            <a:lnTo>
                              <a:pt x="7" y="23"/>
                            </a:lnTo>
                            <a:lnTo>
                              <a:pt x="10" y="23"/>
                            </a:lnTo>
                            <a:lnTo>
                              <a:pt x="183" y="23"/>
                            </a:lnTo>
                            <a:lnTo>
                              <a:pt x="190" y="23"/>
                            </a:lnTo>
                            <a:lnTo>
                              <a:pt x="192" y="23"/>
                            </a:lnTo>
                            <a:lnTo>
                              <a:pt x="196" y="20"/>
                            </a:lnTo>
                            <a:lnTo>
                              <a:pt x="196" y="17"/>
                            </a:lnTo>
                            <a:lnTo>
                              <a:pt x="199" y="17"/>
                            </a:lnTo>
                            <a:lnTo>
                              <a:pt x="199" y="14"/>
                            </a:lnTo>
                            <a:lnTo>
                              <a:pt x="199" y="12"/>
                            </a:lnTo>
                            <a:lnTo>
                              <a:pt x="199" y="8"/>
                            </a:lnTo>
                            <a:lnTo>
                              <a:pt x="196" y="6"/>
                            </a:lnTo>
                            <a:lnTo>
                              <a:pt x="196" y="3"/>
                            </a:lnTo>
                            <a:lnTo>
                              <a:pt x="192" y="3"/>
                            </a:lnTo>
                            <a:lnTo>
                              <a:pt x="190" y="0"/>
                            </a:lnTo>
                            <a:lnTo>
                              <a:pt x="186"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152" name="Line 681"/>
                      <p:cNvSpPr>
                        <a:spLocks noChangeShapeType="1"/>
                      </p:cNvSpPr>
                      <p:nvPr/>
                    </p:nvSpPr>
                    <p:spPr bwMode="auto">
                      <a:xfrm>
                        <a:off x="4203" y="915"/>
                        <a:ext cx="1" cy="1"/>
                      </a:xfrm>
                      <a:prstGeom prst="line">
                        <a:avLst/>
                      </a:prstGeom>
                      <a:noFill/>
                      <a:ln w="28575">
                        <a:solidFill>
                          <a:schemeClr val="tx1"/>
                        </a:solidFill>
                        <a:round/>
                        <a:headEnd/>
                        <a:tailEnd/>
                      </a:ln>
                    </p:spPr>
                    <p:txBody>
                      <a:bodyPr/>
                      <a:lstStyle/>
                      <a:p>
                        <a:endParaRPr lang="fr-CA"/>
                      </a:p>
                    </p:txBody>
                  </p:sp>
                  <p:sp>
                    <p:nvSpPr>
                      <p:cNvPr id="122153" name="Freeform 682"/>
                      <p:cNvSpPr>
                        <a:spLocks/>
                      </p:cNvSpPr>
                      <p:nvPr/>
                    </p:nvSpPr>
                    <p:spPr bwMode="auto">
                      <a:xfrm>
                        <a:off x="4203" y="906"/>
                        <a:ext cx="6" cy="11"/>
                      </a:xfrm>
                      <a:custGeom>
                        <a:avLst/>
                        <a:gdLst>
                          <a:gd name="T0" fmla="*/ 0 w 26"/>
                          <a:gd name="T1" fmla="*/ 0 h 56"/>
                          <a:gd name="T2" fmla="*/ 0 w 26"/>
                          <a:gd name="T3" fmla="*/ 0 h 56"/>
                          <a:gd name="T4" fmla="*/ 0 w 26"/>
                          <a:gd name="T5" fmla="*/ 0 h 56"/>
                          <a:gd name="T6" fmla="*/ 0 w 26"/>
                          <a:gd name="T7" fmla="*/ 0 h 56"/>
                          <a:gd name="T8" fmla="*/ 0 w 26"/>
                          <a:gd name="T9" fmla="*/ 0 h 56"/>
                          <a:gd name="T10" fmla="*/ 0 w 26"/>
                          <a:gd name="T11" fmla="*/ 0 h 56"/>
                          <a:gd name="T12" fmla="*/ 0 w 26"/>
                          <a:gd name="T13" fmla="*/ 0 h 56"/>
                          <a:gd name="T14" fmla="*/ 0 w 26"/>
                          <a:gd name="T15" fmla="*/ 0 h 56"/>
                          <a:gd name="T16" fmla="*/ 0 w 26"/>
                          <a:gd name="T17" fmla="*/ 0 h 56"/>
                          <a:gd name="T18" fmla="*/ 0 w 26"/>
                          <a:gd name="T19" fmla="*/ 0 h 56"/>
                          <a:gd name="T20" fmla="*/ 0 w 26"/>
                          <a:gd name="T21" fmla="*/ 0 h 56"/>
                          <a:gd name="T22" fmla="*/ 0 w 26"/>
                          <a:gd name="T23" fmla="*/ 0 h 56"/>
                          <a:gd name="T24" fmla="*/ 0 w 26"/>
                          <a:gd name="T25" fmla="*/ 0 h 56"/>
                          <a:gd name="T26" fmla="*/ 0 w 26"/>
                          <a:gd name="T27" fmla="*/ 0 h 56"/>
                          <a:gd name="T28" fmla="*/ 0 w 26"/>
                          <a:gd name="T29" fmla="*/ 0 h 56"/>
                          <a:gd name="T30" fmla="*/ 0 w 26"/>
                          <a:gd name="T31" fmla="*/ 0 h 56"/>
                          <a:gd name="T32" fmla="*/ 0 w 26"/>
                          <a:gd name="T33" fmla="*/ 0 h 56"/>
                          <a:gd name="T34" fmla="*/ 0 w 26"/>
                          <a:gd name="T35" fmla="*/ 0 h 56"/>
                          <a:gd name="T36" fmla="*/ 0 w 26"/>
                          <a:gd name="T37" fmla="*/ 0 h 56"/>
                          <a:gd name="T38" fmla="*/ 0 w 26"/>
                          <a:gd name="T39" fmla="*/ 0 h 56"/>
                          <a:gd name="T40" fmla="*/ 0 w 26"/>
                          <a:gd name="T41" fmla="*/ 0 h 56"/>
                          <a:gd name="T42" fmla="*/ 0 w 26"/>
                          <a:gd name="T43" fmla="*/ 0 h 56"/>
                          <a:gd name="T44" fmla="*/ 0 w 26"/>
                          <a:gd name="T45" fmla="*/ 0 h 56"/>
                          <a:gd name="T46" fmla="*/ 0 w 26"/>
                          <a:gd name="T47" fmla="*/ 0 h 56"/>
                          <a:gd name="T48" fmla="*/ 0 w 26"/>
                          <a:gd name="T49" fmla="*/ 0 h 56"/>
                          <a:gd name="T50" fmla="*/ 0 w 26"/>
                          <a:gd name="T51" fmla="*/ 0 h 56"/>
                          <a:gd name="T52" fmla="*/ 0 w 26"/>
                          <a:gd name="T53" fmla="*/ 0 h 56"/>
                          <a:gd name="T54" fmla="*/ 0 w 26"/>
                          <a:gd name="T55" fmla="*/ 0 h 56"/>
                          <a:gd name="T56" fmla="*/ 0 w 26"/>
                          <a:gd name="T57" fmla="*/ 0 h 56"/>
                          <a:gd name="T58" fmla="*/ 0 w 26"/>
                          <a:gd name="T59" fmla="*/ 0 h 56"/>
                          <a:gd name="T60" fmla="*/ 0 w 26"/>
                          <a:gd name="T61" fmla="*/ 0 h 56"/>
                          <a:gd name="T62" fmla="*/ 0 w 26"/>
                          <a:gd name="T63" fmla="*/ 0 h 56"/>
                          <a:gd name="T64" fmla="*/ 0 w 26"/>
                          <a:gd name="T65" fmla="*/ 0 h 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6"/>
                          <a:gd name="T101" fmla="*/ 26 w 26"/>
                          <a:gd name="T102" fmla="*/ 56 h 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6">
                            <a:moveTo>
                              <a:pt x="0" y="45"/>
                            </a:moveTo>
                            <a:lnTo>
                              <a:pt x="0" y="47"/>
                            </a:lnTo>
                            <a:lnTo>
                              <a:pt x="0" y="50"/>
                            </a:lnTo>
                            <a:lnTo>
                              <a:pt x="4" y="50"/>
                            </a:lnTo>
                            <a:lnTo>
                              <a:pt x="4" y="53"/>
                            </a:lnTo>
                            <a:lnTo>
                              <a:pt x="6" y="56"/>
                            </a:lnTo>
                            <a:lnTo>
                              <a:pt x="10" y="56"/>
                            </a:lnTo>
                            <a:lnTo>
                              <a:pt x="13" y="56"/>
                            </a:lnTo>
                            <a:lnTo>
                              <a:pt x="17" y="56"/>
                            </a:lnTo>
                            <a:lnTo>
                              <a:pt x="19" y="56"/>
                            </a:lnTo>
                            <a:lnTo>
                              <a:pt x="23" y="53"/>
                            </a:lnTo>
                            <a:lnTo>
                              <a:pt x="23" y="50"/>
                            </a:lnTo>
                            <a:lnTo>
                              <a:pt x="26" y="50"/>
                            </a:lnTo>
                            <a:lnTo>
                              <a:pt x="26" y="47"/>
                            </a:lnTo>
                            <a:lnTo>
                              <a:pt x="26" y="14"/>
                            </a:lnTo>
                            <a:lnTo>
                              <a:pt x="26" y="9"/>
                            </a:lnTo>
                            <a:lnTo>
                              <a:pt x="26" y="5"/>
                            </a:lnTo>
                            <a:lnTo>
                              <a:pt x="23" y="3"/>
                            </a:lnTo>
                            <a:lnTo>
                              <a:pt x="19" y="0"/>
                            </a:lnTo>
                            <a:lnTo>
                              <a:pt x="17" y="0"/>
                            </a:lnTo>
                            <a:lnTo>
                              <a:pt x="13" y="0"/>
                            </a:lnTo>
                            <a:lnTo>
                              <a:pt x="10" y="0"/>
                            </a:lnTo>
                            <a:lnTo>
                              <a:pt x="6" y="0"/>
                            </a:lnTo>
                            <a:lnTo>
                              <a:pt x="4" y="3"/>
                            </a:lnTo>
                            <a:lnTo>
                              <a:pt x="0" y="5"/>
                            </a:lnTo>
                            <a:lnTo>
                              <a:pt x="0" y="11"/>
                            </a:lnTo>
                            <a:lnTo>
                              <a:pt x="0" y="45"/>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154" name="Line 683"/>
                      <p:cNvSpPr>
                        <a:spLocks noChangeShapeType="1"/>
                      </p:cNvSpPr>
                      <p:nvPr/>
                    </p:nvSpPr>
                    <p:spPr bwMode="auto">
                      <a:xfrm>
                        <a:off x="4206" y="906"/>
                        <a:ext cx="1" cy="1"/>
                      </a:xfrm>
                      <a:prstGeom prst="line">
                        <a:avLst/>
                      </a:prstGeom>
                      <a:noFill/>
                      <a:ln w="28575">
                        <a:solidFill>
                          <a:schemeClr val="tx1"/>
                        </a:solidFill>
                        <a:round/>
                        <a:headEnd/>
                        <a:tailEnd/>
                      </a:ln>
                    </p:spPr>
                    <p:txBody>
                      <a:bodyPr/>
                      <a:lstStyle/>
                      <a:p>
                        <a:endParaRPr lang="fr-CA"/>
                      </a:p>
                    </p:txBody>
                  </p:sp>
                  <p:sp>
                    <p:nvSpPr>
                      <p:cNvPr id="122155" name="Freeform 684"/>
                      <p:cNvSpPr>
                        <a:spLocks/>
                      </p:cNvSpPr>
                      <p:nvPr/>
                    </p:nvSpPr>
                    <p:spPr bwMode="auto">
                      <a:xfrm>
                        <a:off x="4203" y="906"/>
                        <a:ext cx="16" cy="4"/>
                      </a:xfrm>
                      <a:custGeom>
                        <a:avLst/>
                        <a:gdLst>
                          <a:gd name="T0" fmla="*/ 0 w 67"/>
                          <a:gd name="T1" fmla="*/ 0 h 22"/>
                          <a:gd name="T2" fmla="*/ 0 w 67"/>
                          <a:gd name="T3" fmla="*/ 0 h 22"/>
                          <a:gd name="T4" fmla="*/ 0 w 67"/>
                          <a:gd name="T5" fmla="*/ 0 h 22"/>
                          <a:gd name="T6" fmla="*/ 0 w 67"/>
                          <a:gd name="T7" fmla="*/ 0 h 22"/>
                          <a:gd name="T8" fmla="*/ 0 w 67"/>
                          <a:gd name="T9" fmla="*/ 0 h 22"/>
                          <a:gd name="T10" fmla="*/ 0 w 67"/>
                          <a:gd name="T11" fmla="*/ 0 h 22"/>
                          <a:gd name="T12" fmla="*/ 0 w 67"/>
                          <a:gd name="T13" fmla="*/ 0 h 22"/>
                          <a:gd name="T14" fmla="*/ 0 w 67"/>
                          <a:gd name="T15" fmla="*/ 0 h 22"/>
                          <a:gd name="T16" fmla="*/ 0 w 67"/>
                          <a:gd name="T17" fmla="*/ 0 h 22"/>
                          <a:gd name="T18" fmla="*/ 0 w 67"/>
                          <a:gd name="T19" fmla="*/ 0 h 22"/>
                          <a:gd name="T20" fmla="*/ 0 w 67"/>
                          <a:gd name="T21" fmla="*/ 0 h 22"/>
                          <a:gd name="T22" fmla="*/ 0 w 67"/>
                          <a:gd name="T23" fmla="*/ 0 h 22"/>
                          <a:gd name="T24" fmla="*/ 0 w 67"/>
                          <a:gd name="T25" fmla="*/ 0 h 22"/>
                          <a:gd name="T26" fmla="*/ 0 w 67"/>
                          <a:gd name="T27" fmla="*/ 0 h 22"/>
                          <a:gd name="T28" fmla="*/ 0 w 67"/>
                          <a:gd name="T29" fmla="*/ 0 h 22"/>
                          <a:gd name="T30" fmla="*/ 0 w 67"/>
                          <a:gd name="T31" fmla="*/ 0 h 22"/>
                          <a:gd name="T32" fmla="*/ 0 w 67"/>
                          <a:gd name="T33" fmla="*/ 0 h 22"/>
                          <a:gd name="T34" fmla="*/ 0 w 67"/>
                          <a:gd name="T35" fmla="*/ 0 h 22"/>
                          <a:gd name="T36" fmla="*/ 0 w 67"/>
                          <a:gd name="T37" fmla="*/ 0 h 22"/>
                          <a:gd name="T38" fmla="*/ 0 w 67"/>
                          <a:gd name="T39" fmla="*/ 0 h 22"/>
                          <a:gd name="T40" fmla="*/ 0 w 67"/>
                          <a:gd name="T41" fmla="*/ 0 h 22"/>
                          <a:gd name="T42" fmla="*/ 0 w 67"/>
                          <a:gd name="T43" fmla="*/ 0 h 22"/>
                          <a:gd name="T44" fmla="*/ 0 w 67"/>
                          <a:gd name="T45" fmla="*/ 0 h 22"/>
                          <a:gd name="T46" fmla="*/ 0 w 67"/>
                          <a:gd name="T47" fmla="*/ 0 h 22"/>
                          <a:gd name="T48" fmla="*/ 0 w 67"/>
                          <a:gd name="T49" fmla="*/ 0 h 22"/>
                          <a:gd name="T50" fmla="*/ 0 w 67"/>
                          <a:gd name="T51" fmla="*/ 0 h 22"/>
                          <a:gd name="T52" fmla="*/ 0 w 67"/>
                          <a:gd name="T53" fmla="*/ 0 h 22"/>
                          <a:gd name="T54" fmla="*/ 0 w 67"/>
                          <a:gd name="T55" fmla="*/ 0 h 22"/>
                          <a:gd name="T56" fmla="*/ 0 w 67"/>
                          <a:gd name="T57" fmla="*/ 0 h 22"/>
                          <a:gd name="T58" fmla="*/ 0 w 67"/>
                          <a:gd name="T59" fmla="*/ 0 h 22"/>
                          <a:gd name="T60" fmla="*/ 0 w 67"/>
                          <a:gd name="T61" fmla="*/ 0 h 22"/>
                          <a:gd name="T62" fmla="*/ 0 w 67"/>
                          <a:gd name="T63" fmla="*/ 0 h 22"/>
                          <a:gd name="T64" fmla="*/ 0 w 67"/>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22"/>
                          <a:gd name="T101" fmla="*/ 67 w 67"/>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22">
                            <a:moveTo>
                              <a:pt x="13" y="0"/>
                            </a:moveTo>
                            <a:lnTo>
                              <a:pt x="10" y="0"/>
                            </a:lnTo>
                            <a:lnTo>
                              <a:pt x="6" y="0"/>
                            </a:lnTo>
                            <a:lnTo>
                              <a:pt x="4" y="3"/>
                            </a:lnTo>
                            <a:lnTo>
                              <a:pt x="0" y="5"/>
                            </a:lnTo>
                            <a:lnTo>
                              <a:pt x="0" y="9"/>
                            </a:lnTo>
                            <a:lnTo>
                              <a:pt x="0" y="11"/>
                            </a:lnTo>
                            <a:lnTo>
                              <a:pt x="0" y="14"/>
                            </a:lnTo>
                            <a:lnTo>
                              <a:pt x="4" y="17"/>
                            </a:lnTo>
                            <a:lnTo>
                              <a:pt x="6" y="20"/>
                            </a:lnTo>
                            <a:lnTo>
                              <a:pt x="10" y="22"/>
                            </a:lnTo>
                            <a:lnTo>
                              <a:pt x="51" y="22"/>
                            </a:lnTo>
                            <a:lnTo>
                              <a:pt x="58" y="22"/>
                            </a:lnTo>
                            <a:lnTo>
                              <a:pt x="61" y="20"/>
                            </a:lnTo>
                            <a:lnTo>
                              <a:pt x="64" y="20"/>
                            </a:lnTo>
                            <a:lnTo>
                              <a:pt x="64" y="17"/>
                            </a:lnTo>
                            <a:lnTo>
                              <a:pt x="67" y="17"/>
                            </a:lnTo>
                            <a:lnTo>
                              <a:pt x="67" y="14"/>
                            </a:lnTo>
                            <a:lnTo>
                              <a:pt x="67" y="11"/>
                            </a:lnTo>
                            <a:lnTo>
                              <a:pt x="67" y="9"/>
                            </a:lnTo>
                            <a:lnTo>
                              <a:pt x="67" y="5"/>
                            </a:lnTo>
                            <a:lnTo>
                              <a:pt x="67" y="3"/>
                            </a:lnTo>
                            <a:lnTo>
                              <a:pt x="64" y="3"/>
                            </a:lnTo>
                            <a:lnTo>
                              <a:pt x="64" y="0"/>
                            </a:lnTo>
                            <a:lnTo>
                              <a:pt x="61" y="0"/>
                            </a:lnTo>
                            <a:lnTo>
                              <a:pt x="55"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156" name="Line 685"/>
                      <p:cNvSpPr>
                        <a:spLocks noChangeShapeType="1"/>
                      </p:cNvSpPr>
                      <p:nvPr/>
                    </p:nvSpPr>
                    <p:spPr bwMode="auto">
                      <a:xfrm>
                        <a:off x="4213" y="908"/>
                        <a:ext cx="1" cy="1"/>
                      </a:xfrm>
                      <a:prstGeom prst="line">
                        <a:avLst/>
                      </a:prstGeom>
                      <a:noFill/>
                      <a:ln w="28575">
                        <a:solidFill>
                          <a:schemeClr val="tx1"/>
                        </a:solidFill>
                        <a:round/>
                        <a:headEnd/>
                        <a:tailEnd/>
                      </a:ln>
                    </p:spPr>
                    <p:txBody>
                      <a:bodyPr/>
                      <a:lstStyle/>
                      <a:p>
                        <a:endParaRPr lang="fr-CA"/>
                      </a:p>
                    </p:txBody>
                  </p:sp>
                  <p:sp>
                    <p:nvSpPr>
                      <p:cNvPr id="122157" name="Freeform 686"/>
                      <p:cNvSpPr>
                        <a:spLocks/>
                      </p:cNvSpPr>
                      <p:nvPr/>
                    </p:nvSpPr>
                    <p:spPr bwMode="auto">
                      <a:xfrm>
                        <a:off x="4213" y="899"/>
                        <a:ext cx="6" cy="11"/>
                      </a:xfrm>
                      <a:custGeom>
                        <a:avLst/>
                        <a:gdLst>
                          <a:gd name="T0" fmla="*/ 0 w 25"/>
                          <a:gd name="T1" fmla="*/ 0 h 58"/>
                          <a:gd name="T2" fmla="*/ 0 w 25"/>
                          <a:gd name="T3" fmla="*/ 0 h 58"/>
                          <a:gd name="T4" fmla="*/ 0 w 25"/>
                          <a:gd name="T5" fmla="*/ 0 h 58"/>
                          <a:gd name="T6" fmla="*/ 0 w 25"/>
                          <a:gd name="T7" fmla="*/ 0 h 58"/>
                          <a:gd name="T8" fmla="*/ 0 w 25"/>
                          <a:gd name="T9" fmla="*/ 0 h 58"/>
                          <a:gd name="T10" fmla="*/ 0 w 25"/>
                          <a:gd name="T11" fmla="*/ 0 h 58"/>
                          <a:gd name="T12" fmla="*/ 0 w 25"/>
                          <a:gd name="T13" fmla="*/ 0 h 58"/>
                          <a:gd name="T14" fmla="*/ 0 w 25"/>
                          <a:gd name="T15" fmla="*/ 0 h 58"/>
                          <a:gd name="T16" fmla="*/ 0 w 25"/>
                          <a:gd name="T17" fmla="*/ 0 h 58"/>
                          <a:gd name="T18" fmla="*/ 0 w 25"/>
                          <a:gd name="T19" fmla="*/ 0 h 58"/>
                          <a:gd name="T20" fmla="*/ 0 w 25"/>
                          <a:gd name="T21" fmla="*/ 0 h 58"/>
                          <a:gd name="T22" fmla="*/ 0 w 25"/>
                          <a:gd name="T23" fmla="*/ 0 h 58"/>
                          <a:gd name="T24" fmla="*/ 0 w 25"/>
                          <a:gd name="T25" fmla="*/ 0 h 58"/>
                          <a:gd name="T26" fmla="*/ 0 w 25"/>
                          <a:gd name="T27" fmla="*/ 0 h 58"/>
                          <a:gd name="T28" fmla="*/ 0 w 25"/>
                          <a:gd name="T29" fmla="*/ 0 h 58"/>
                          <a:gd name="T30" fmla="*/ 0 w 25"/>
                          <a:gd name="T31" fmla="*/ 0 h 58"/>
                          <a:gd name="T32" fmla="*/ 0 w 25"/>
                          <a:gd name="T33" fmla="*/ 0 h 58"/>
                          <a:gd name="T34" fmla="*/ 0 w 25"/>
                          <a:gd name="T35" fmla="*/ 0 h 58"/>
                          <a:gd name="T36" fmla="*/ 0 w 25"/>
                          <a:gd name="T37" fmla="*/ 0 h 58"/>
                          <a:gd name="T38" fmla="*/ 0 w 25"/>
                          <a:gd name="T39" fmla="*/ 0 h 58"/>
                          <a:gd name="T40" fmla="*/ 0 w 25"/>
                          <a:gd name="T41" fmla="*/ 0 h 58"/>
                          <a:gd name="T42" fmla="*/ 0 w 25"/>
                          <a:gd name="T43" fmla="*/ 0 h 58"/>
                          <a:gd name="T44" fmla="*/ 0 w 25"/>
                          <a:gd name="T45" fmla="*/ 0 h 58"/>
                          <a:gd name="T46" fmla="*/ 0 w 25"/>
                          <a:gd name="T47" fmla="*/ 0 h 58"/>
                          <a:gd name="T48" fmla="*/ 0 w 25"/>
                          <a:gd name="T49" fmla="*/ 0 h 58"/>
                          <a:gd name="T50" fmla="*/ 0 w 25"/>
                          <a:gd name="T51" fmla="*/ 0 h 58"/>
                          <a:gd name="T52" fmla="*/ 0 w 25"/>
                          <a:gd name="T53" fmla="*/ 0 h 58"/>
                          <a:gd name="T54" fmla="*/ 0 w 25"/>
                          <a:gd name="T55" fmla="*/ 0 h 58"/>
                          <a:gd name="T56" fmla="*/ 0 w 25"/>
                          <a:gd name="T57" fmla="*/ 0 h 58"/>
                          <a:gd name="T58" fmla="*/ 0 w 25"/>
                          <a:gd name="T59" fmla="*/ 0 h 58"/>
                          <a:gd name="T60" fmla="*/ 0 w 25"/>
                          <a:gd name="T61" fmla="*/ 0 h 58"/>
                          <a:gd name="T62" fmla="*/ 0 w 25"/>
                          <a:gd name="T63" fmla="*/ 0 h 58"/>
                          <a:gd name="T64" fmla="*/ 0 w 25"/>
                          <a:gd name="T65" fmla="*/ 0 h 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58"/>
                          <a:gd name="T101" fmla="*/ 25 w 25"/>
                          <a:gd name="T102" fmla="*/ 58 h 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58">
                            <a:moveTo>
                              <a:pt x="0" y="47"/>
                            </a:moveTo>
                            <a:lnTo>
                              <a:pt x="0" y="47"/>
                            </a:lnTo>
                            <a:lnTo>
                              <a:pt x="3" y="50"/>
                            </a:lnTo>
                            <a:lnTo>
                              <a:pt x="3" y="53"/>
                            </a:lnTo>
                            <a:lnTo>
                              <a:pt x="7" y="53"/>
                            </a:lnTo>
                            <a:lnTo>
                              <a:pt x="7" y="56"/>
                            </a:lnTo>
                            <a:lnTo>
                              <a:pt x="9" y="56"/>
                            </a:lnTo>
                            <a:lnTo>
                              <a:pt x="13" y="58"/>
                            </a:lnTo>
                            <a:lnTo>
                              <a:pt x="16" y="58"/>
                            </a:lnTo>
                            <a:lnTo>
                              <a:pt x="19" y="56"/>
                            </a:lnTo>
                            <a:lnTo>
                              <a:pt x="22" y="56"/>
                            </a:lnTo>
                            <a:lnTo>
                              <a:pt x="22" y="53"/>
                            </a:lnTo>
                            <a:lnTo>
                              <a:pt x="25" y="53"/>
                            </a:lnTo>
                            <a:lnTo>
                              <a:pt x="25" y="50"/>
                            </a:lnTo>
                            <a:lnTo>
                              <a:pt x="25" y="47"/>
                            </a:lnTo>
                            <a:lnTo>
                              <a:pt x="25" y="13"/>
                            </a:lnTo>
                            <a:lnTo>
                              <a:pt x="25" y="7"/>
                            </a:lnTo>
                            <a:lnTo>
                              <a:pt x="25" y="5"/>
                            </a:lnTo>
                            <a:lnTo>
                              <a:pt x="25" y="2"/>
                            </a:lnTo>
                            <a:lnTo>
                              <a:pt x="22" y="2"/>
                            </a:lnTo>
                            <a:lnTo>
                              <a:pt x="22" y="0"/>
                            </a:lnTo>
                            <a:lnTo>
                              <a:pt x="19" y="0"/>
                            </a:lnTo>
                            <a:lnTo>
                              <a:pt x="16" y="0"/>
                            </a:lnTo>
                            <a:lnTo>
                              <a:pt x="13" y="0"/>
                            </a:lnTo>
                            <a:lnTo>
                              <a:pt x="9" y="0"/>
                            </a:lnTo>
                            <a:lnTo>
                              <a:pt x="7" y="0"/>
                            </a:lnTo>
                            <a:lnTo>
                              <a:pt x="7" y="2"/>
                            </a:lnTo>
                            <a:lnTo>
                              <a:pt x="3" y="2"/>
                            </a:lnTo>
                            <a:lnTo>
                              <a:pt x="3" y="5"/>
                            </a:lnTo>
                            <a:lnTo>
                              <a:pt x="0" y="13"/>
                            </a:lnTo>
                            <a:lnTo>
                              <a:pt x="0" y="47"/>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158" name="Line 687"/>
                      <p:cNvSpPr>
                        <a:spLocks noChangeShapeType="1"/>
                      </p:cNvSpPr>
                      <p:nvPr/>
                    </p:nvSpPr>
                    <p:spPr bwMode="auto">
                      <a:xfrm>
                        <a:off x="4217" y="899"/>
                        <a:ext cx="1" cy="1"/>
                      </a:xfrm>
                      <a:prstGeom prst="line">
                        <a:avLst/>
                      </a:prstGeom>
                      <a:noFill/>
                      <a:ln w="28575">
                        <a:solidFill>
                          <a:schemeClr val="tx1"/>
                        </a:solidFill>
                        <a:round/>
                        <a:headEnd/>
                        <a:tailEnd/>
                      </a:ln>
                    </p:spPr>
                    <p:txBody>
                      <a:bodyPr/>
                      <a:lstStyle/>
                      <a:p>
                        <a:endParaRPr lang="fr-CA"/>
                      </a:p>
                    </p:txBody>
                  </p:sp>
                  <p:sp>
                    <p:nvSpPr>
                      <p:cNvPr id="122159" name="Freeform 688"/>
                      <p:cNvSpPr>
                        <a:spLocks/>
                      </p:cNvSpPr>
                      <p:nvPr/>
                    </p:nvSpPr>
                    <p:spPr bwMode="auto">
                      <a:xfrm>
                        <a:off x="4213" y="899"/>
                        <a:ext cx="65" cy="4"/>
                      </a:xfrm>
                      <a:custGeom>
                        <a:avLst/>
                        <a:gdLst>
                          <a:gd name="T0" fmla="*/ 0 w 260"/>
                          <a:gd name="T1" fmla="*/ 0 h 22"/>
                          <a:gd name="T2" fmla="*/ 0 w 260"/>
                          <a:gd name="T3" fmla="*/ 0 h 22"/>
                          <a:gd name="T4" fmla="*/ 0 w 260"/>
                          <a:gd name="T5" fmla="*/ 0 h 22"/>
                          <a:gd name="T6" fmla="*/ 0 w 260"/>
                          <a:gd name="T7" fmla="*/ 0 h 22"/>
                          <a:gd name="T8" fmla="*/ 0 w 260"/>
                          <a:gd name="T9" fmla="*/ 0 h 22"/>
                          <a:gd name="T10" fmla="*/ 0 w 260"/>
                          <a:gd name="T11" fmla="*/ 0 h 22"/>
                          <a:gd name="T12" fmla="*/ 0 w 260"/>
                          <a:gd name="T13" fmla="*/ 0 h 22"/>
                          <a:gd name="T14" fmla="*/ 0 w 260"/>
                          <a:gd name="T15" fmla="*/ 0 h 22"/>
                          <a:gd name="T16" fmla="*/ 0 w 260"/>
                          <a:gd name="T17" fmla="*/ 0 h 22"/>
                          <a:gd name="T18" fmla="*/ 0 w 260"/>
                          <a:gd name="T19" fmla="*/ 0 h 22"/>
                          <a:gd name="T20" fmla="*/ 0 w 260"/>
                          <a:gd name="T21" fmla="*/ 0 h 22"/>
                          <a:gd name="T22" fmla="*/ 0 w 260"/>
                          <a:gd name="T23" fmla="*/ 0 h 22"/>
                          <a:gd name="T24" fmla="*/ 0 w 260"/>
                          <a:gd name="T25" fmla="*/ 0 h 22"/>
                          <a:gd name="T26" fmla="*/ 0 w 260"/>
                          <a:gd name="T27" fmla="*/ 0 h 22"/>
                          <a:gd name="T28" fmla="*/ 0 w 260"/>
                          <a:gd name="T29" fmla="*/ 0 h 22"/>
                          <a:gd name="T30" fmla="*/ 0 w 260"/>
                          <a:gd name="T31" fmla="*/ 0 h 22"/>
                          <a:gd name="T32" fmla="*/ 0 w 260"/>
                          <a:gd name="T33" fmla="*/ 0 h 22"/>
                          <a:gd name="T34" fmla="*/ 0 w 260"/>
                          <a:gd name="T35" fmla="*/ 0 h 22"/>
                          <a:gd name="T36" fmla="*/ 0 w 260"/>
                          <a:gd name="T37" fmla="*/ 0 h 22"/>
                          <a:gd name="T38" fmla="*/ 0 w 260"/>
                          <a:gd name="T39" fmla="*/ 0 h 22"/>
                          <a:gd name="T40" fmla="*/ 0 w 260"/>
                          <a:gd name="T41" fmla="*/ 0 h 22"/>
                          <a:gd name="T42" fmla="*/ 0 w 260"/>
                          <a:gd name="T43" fmla="*/ 0 h 22"/>
                          <a:gd name="T44" fmla="*/ 0 w 260"/>
                          <a:gd name="T45" fmla="*/ 0 h 22"/>
                          <a:gd name="T46" fmla="*/ 0 w 260"/>
                          <a:gd name="T47" fmla="*/ 0 h 22"/>
                          <a:gd name="T48" fmla="*/ 0 w 260"/>
                          <a:gd name="T49" fmla="*/ 0 h 22"/>
                          <a:gd name="T50" fmla="*/ 0 w 260"/>
                          <a:gd name="T51" fmla="*/ 0 h 22"/>
                          <a:gd name="T52" fmla="*/ 0 w 260"/>
                          <a:gd name="T53" fmla="*/ 0 h 22"/>
                          <a:gd name="T54" fmla="*/ 0 w 260"/>
                          <a:gd name="T55" fmla="*/ 0 h 22"/>
                          <a:gd name="T56" fmla="*/ 0 w 260"/>
                          <a:gd name="T57" fmla="*/ 0 h 22"/>
                          <a:gd name="T58" fmla="*/ 0 w 260"/>
                          <a:gd name="T59" fmla="*/ 0 h 22"/>
                          <a:gd name="T60" fmla="*/ 0 w 260"/>
                          <a:gd name="T61" fmla="*/ 0 h 22"/>
                          <a:gd name="T62" fmla="*/ 0 w 260"/>
                          <a:gd name="T63" fmla="*/ 0 h 22"/>
                          <a:gd name="T64" fmla="*/ 0 w 260"/>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0"/>
                          <a:gd name="T100" fmla="*/ 0 h 22"/>
                          <a:gd name="T101" fmla="*/ 260 w 260"/>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0" h="22">
                            <a:moveTo>
                              <a:pt x="13" y="0"/>
                            </a:moveTo>
                            <a:lnTo>
                              <a:pt x="13" y="0"/>
                            </a:lnTo>
                            <a:lnTo>
                              <a:pt x="9" y="0"/>
                            </a:lnTo>
                            <a:lnTo>
                              <a:pt x="7" y="0"/>
                            </a:lnTo>
                            <a:lnTo>
                              <a:pt x="7" y="2"/>
                            </a:lnTo>
                            <a:lnTo>
                              <a:pt x="3" y="2"/>
                            </a:lnTo>
                            <a:lnTo>
                              <a:pt x="3" y="5"/>
                            </a:lnTo>
                            <a:lnTo>
                              <a:pt x="0" y="7"/>
                            </a:lnTo>
                            <a:lnTo>
                              <a:pt x="0" y="11"/>
                            </a:lnTo>
                            <a:lnTo>
                              <a:pt x="3" y="13"/>
                            </a:lnTo>
                            <a:lnTo>
                              <a:pt x="3" y="16"/>
                            </a:lnTo>
                            <a:lnTo>
                              <a:pt x="7" y="19"/>
                            </a:lnTo>
                            <a:lnTo>
                              <a:pt x="9" y="19"/>
                            </a:lnTo>
                            <a:lnTo>
                              <a:pt x="13" y="22"/>
                            </a:lnTo>
                            <a:lnTo>
                              <a:pt x="243" y="22"/>
                            </a:lnTo>
                            <a:lnTo>
                              <a:pt x="247" y="22"/>
                            </a:lnTo>
                            <a:lnTo>
                              <a:pt x="249" y="19"/>
                            </a:lnTo>
                            <a:lnTo>
                              <a:pt x="253" y="19"/>
                            </a:lnTo>
                            <a:lnTo>
                              <a:pt x="256" y="19"/>
                            </a:lnTo>
                            <a:lnTo>
                              <a:pt x="256" y="16"/>
                            </a:lnTo>
                            <a:lnTo>
                              <a:pt x="256" y="13"/>
                            </a:lnTo>
                            <a:lnTo>
                              <a:pt x="260" y="11"/>
                            </a:lnTo>
                            <a:lnTo>
                              <a:pt x="260" y="7"/>
                            </a:lnTo>
                            <a:lnTo>
                              <a:pt x="256" y="5"/>
                            </a:lnTo>
                            <a:lnTo>
                              <a:pt x="256" y="2"/>
                            </a:lnTo>
                            <a:lnTo>
                              <a:pt x="253" y="0"/>
                            </a:lnTo>
                            <a:lnTo>
                              <a:pt x="249" y="0"/>
                            </a:lnTo>
                            <a:lnTo>
                              <a:pt x="243"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160" name="Line 689"/>
                      <p:cNvSpPr>
                        <a:spLocks noChangeShapeType="1"/>
                      </p:cNvSpPr>
                      <p:nvPr/>
                    </p:nvSpPr>
                    <p:spPr bwMode="auto">
                      <a:xfrm>
                        <a:off x="4272" y="901"/>
                        <a:ext cx="1" cy="1"/>
                      </a:xfrm>
                      <a:prstGeom prst="line">
                        <a:avLst/>
                      </a:prstGeom>
                      <a:noFill/>
                      <a:ln w="28575">
                        <a:solidFill>
                          <a:schemeClr val="tx1"/>
                        </a:solidFill>
                        <a:round/>
                        <a:headEnd/>
                        <a:tailEnd/>
                      </a:ln>
                    </p:spPr>
                    <p:txBody>
                      <a:bodyPr/>
                      <a:lstStyle/>
                      <a:p>
                        <a:endParaRPr lang="fr-CA"/>
                      </a:p>
                    </p:txBody>
                  </p:sp>
                  <p:sp>
                    <p:nvSpPr>
                      <p:cNvPr id="122161" name="Freeform 690"/>
                      <p:cNvSpPr>
                        <a:spLocks/>
                      </p:cNvSpPr>
                      <p:nvPr/>
                    </p:nvSpPr>
                    <p:spPr bwMode="auto">
                      <a:xfrm>
                        <a:off x="4272" y="890"/>
                        <a:ext cx="6" cy="13"/>
                      </a:xfrm>
                      <a:custGeom>
                        <a:avLst/>
                        <a:gdLst>
                          <a:gd name="T0" fmla="*/ 0 w 26"/>
                          <a:gd name="T1" fmla="*/ 0 h 64"/>
                          <a:gd name="T2" fmla="*/ 0 w 26"/>
                          <a:gd name="T3" fmla="*/ 0 h 64"/>
                          <a:gd name="T4" fmla="*/ 0 w 26"/>
                          <a:gd name="T5" fmla="*/ 0 h 64"/>
                          <a:gd name="T6" fmla="*/ 0 w 26"/>
                          <a:gd name="T7" fmla="*/ 0 h 64"/>
                          <a:gd name="T8" fmla="*/ 0 w 26"/>
                          <a:gd name="T9" fmla="*/ 0 h 64"/>
                          <a:gd name="T10" fmla="*/ 0 w 26"/>
                          <a:gd name="T11" fmla="*/ 0 h 64"/>
                          <a:gd name="T12" fmla="*/ 0 w 26"/>
                          <a:gd name="T13" fmla="*/ 0 h 64"/>
                          <a:gd name="T14" fmla="*/ 0 w 26"/>
                          <a:gd name="T15" fmla="*/ 0 h 64"/>
                          <a:gd name="T16" fmla="*/ 0 w 26"/>
                          <a:gd name="T17" fmla="*/ 0 h 64"/>
                          <a:gd name="T18" fmla="*/ 0 w 26"/>
                          <a:gd name="T19" fmla="*/ 0 h 64"/>
                          <a:gd name="T20" fmla="*/ 0 w 26"/>
                          <a:gd name="T21" fmla="*/ 0 h 64"/>
                          <a:gd name="T22" fmla="*/ 0 w 26"/>
                          <a:gd name="T23" fmla="*/ 0 h 64"/>
                          <a:gd name="T24" fmla="*/ 0 w 26"/>
                          <a:gd name="T25" fmla="*/ 0 h 64"/>
                          <a:gd name="T26" fmla="*/ 0 w 26"/>
                          <a:gd name="T27" fmla="*/ 0 h 64"/>
                          <a:gd name="T28" fmla="*/ 0 w 26"/>
                          <a:gd name="T29" fmla="*/ 0 h 64"/>
                          <a:gd name="T30" fmla="*/ 0 w 26"/>
                          <a:gd name="T31" fmla="*/ 0 h 64"/>
                          <a:gd name="T32" fmla="*/ 0 w 26"/>
                          <a:gd name="T33" fmla="*/ 0 h 64"/>
                          <a:gd name="T34" fmla="*/ 0 w 26"/>
                          <a:gd name="T35" fmla="*/ 0 h 64"/>
                          <a:gd name="T36" fmla="*/ 0 w 26"/>
                          <a:gd name="T37" fmla="*/ 0 h 64"/>
                          <a:gd name="T38" fmla="*/ 0 w 26"/>
                          <a:gd name="T39" fmla="*/ 0 h 64"/>
                          <a:gd name="T40" fmla="*/ 0 w 26"/>
                          <a:gd name="T41" fmla="*/ 0 h 64"/>
                          <a:gd name="T42" fmla="*/ 0 w 26"/>
                          <a:gd name="T43" fmla="*/ 0 h 64"/>
                          <a:gd name="T44" fmla="*/ 0 w 26"/>
                          <a:gd name="T45" fmla="*/ 0 h 64"/>
                          <a:gd name="T46" fmla="*/ 0 w 26"/>
                          <a:gd name="T47" fmla="*/ 0 h 64"/>
                          <a:gd name="T48" fmla="*/ 0 w 26"/>
                          <a:gd name="T49" fmla="*/ 0 h 64"/>
                          <a:gd name="T50" fmla="*/ 0 w 26"/>
                          <a:gd name="T51" fmla="*/ 0 h 64"/>
                          <a:gd name="T52" fmla="*/ 0 w 26"/>
                          <a:gd name="T53" fmla="*/ 0 h 64"/>
                          <a:gd name="T54" fmla="*/ 0 w 26"/>
                          <a:gd name="T55" fmla="*/ 0 h 64"/>
                          <a:gd name="T56" fmla="*/ 0 w 26"/>
                          <a:gd name="T57" fmla="*/ 0 h 64"/>
                          <a:gd name="T58" fmla="*/ 0 w 26"/>
                          <a:gd name="T59" fmla="*/ 0 h 64"/>
                          <a:gd name="T60" fmla="*/ 0 w 26"/>
                          <a:gd name="T61" fmla="*/ 0 h 64"/>
                          <a:gd name="T62" fmla="*/ 0 w 26"/>
                          <a:gd name="T63" fmla="*/ 0 h 64"/>
                          <a:gd name="T64" fmla="*/ 0 w 26"/>
                          <a:gd name="T65" fmla="*/ 0 h 6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64"/>
                          <a:gd name="T101" fmla="*/ 26 w 26"/>
                          <a:gd name="T102" fmla="*/ 64 h 6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64">
                            <a:moveTo>
                              <a:pt x="0" y="53"/>
                            </a:moveTo>
                            <a:lnTo>
                              <a:pt x="0" y="53"/>
                            </a:lnTo>
                            <a:lnTo>
                              <a:pt x="0" y="55"/>
                            </a:lnTo>
                            <a:lnTo>
                              <a:pt x="0" y="58"/>
                            </a:lnTo>
                            <a:lnTo>
                              <a:pt x="2" y="61"/>
                            </a:lnTo>
                            <a:lnTo>
                              <a:pt x="6" y="61"/>
                            </a:lnTo>
                            <a:lnTo>
                              <a:pt x="9" y="64"/>
                            </a:lnTo>
                            <a:lnTo>
                              <a:pt x="13" y="64"/>
                            </a:lnTo>
                            <a:lnTo>
                              <a:pt x="15" y="61"/>
                            </a:lnTo>
                            <a:lnTo>
                              <a:pt x="19" y="61"/>
                            </a:lnTo>
                            <a:lnTo>
                              <a:pt x="22" y="61"/>
                            </a:lnTo>
                            <a:lnTo>
                              <a:pt x="22" y="58"/>
                            </a:lnTo>
                            <a:lnTo>
                              <a:pt x="22" y="55"/>
                            </a:lnTo>
                            <a:lnTo>
                              <a:pt x="26" y="53"/>
                            </a:lnTo>
                            <a:lnTo>
                              <a:pt x="26" y="13"/>
                            </a:lnTo>
                            <a:lnTo>
                              <a:pt x="26" y="8"/>
                            </a:lnTo>
                            <a:lnTo>
                              <a:pt x="22" y="8"/>
                            </a:lnTo>
                            <a:lnTo>
                              <a:pt x="22" y="5"/>
                            </a:lnTo>
                            <a:lnTo>
                              <a:pt x="22" y="2"/>
                            </a:lnTo>
                            <a:lnTo>
                              <a:pt x="19" y="2"/>
                            </a:lnTo>
                            <a:lnTo>
                              <a:pt x="15" y="0"/>
                            </a:lnTo>
                            <a:lnTo>
                              <a:pt x="13" y="0"/>
                            </a:lnTo>
                            <a:lnTo>
                              <a:pt x="9" y="0"/>
                            </a:lnTo>
                            <a:lnTo>
                              <a:pt x="6" y="0"/>
                            </a:lnTo>
                            <a:lnTo>
                              <a:pt x="2" y="2"/>
                            </a:lnTo>
                            <a:lnTo>
                              <a:pt x="0" y="5"/>
                            </a:lnTo>
                            <a:lnTo>
                              <a:pt x="0" y="8"/>
                            </a:lnTo>
                            <a:lnTo>
                              <a:pt x="0" y="13"/>
                            </a:lnTo>
                            <a:lnTo>
                              <a:pt x="0" y="53"/>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162" name="Line 691"/>
                      <p:cNvSpPr>
                        <a:spLocks noChangeShapeType="1"/>
                      </p:cNvSpPr>
                      <p:nvPr/>
                    </p:nvSpPr>
                    <p:spPr bwMode="auto">
                      <a:xfrm>
                        <a:off x="4275" y="890"/>
                        <a:ext cx="1" cy="1"/>
                      </a:xfrm>
                      <a:prstGeom prst="line">
                        <a:avLst/>
                      </a:prstGeom>
                      <a:noFill/>
                      <a:ln w="28575">
                        <a:solidFill>
                          <a:schemeClr val="tx1"/>
                        </a:solidFill>
                        <a:round/>
                        <a:headEnd/>
                        <a:tailEnd/>
                      </a:ln>
                    </p:spPr>
                    <p:txBody>
                      <a:bodyPr/>
                      <a:lstStyle/>
                      <a:p>
                        <a:endParaRPr lang="fr-CA"/>
                      </a:p>
                    </p:txBody>
                  </p:sp>
                  <p:sp>
                    <p:nvSpPr>
                      <p:cNvPr id="122163" name="Freeform 692"/>
                      <p:cNvSpPr>
                        <a:spLocks/>
                      </p:cNvSpPr>
                      <p:nvPr/>
                    </p:nvSpPr>
                    <p:spPr bwMode="auto">
                      <a:xfrm>
                        <a:off x="4272" y="890"/>
                        <a:ext cx="13" cy="5"/>
                      </a:xfrm>
                      <a:custGeom>
                        <a:avLst/>
                        <a:gdLst>
                          <a:gd name="T0" fmla="*/ 0 w 54"/>
                          <a:gd name="T1" fmla="*/ 0 h 22"/>
                          <a:gd name="T2" fmla="*/ 0 w 54"/>
                          <a:gd name="T3" fmla="*/ 0 h 22"/>
                          <a:gd name="T4" fmla="*/ 0 w 54"/>
                          <a:gd name="T5" fmla="*/ 0 h 22"/>
                          <a:gd name="T6" fmla="*/ 0 w 54"/>
                          <a:gd name="T7" fmla="*/ 0 h 22"/>
                          <a:gd name="T8" fmla="*/ 0 w 54"/>
                          <a:gd name="T9" fmla="*/ 0 h 22"/>
                          <a:gd name="T10" fmla="*/ 0 w 54"/>
                          <a:gd name="T11" fmla="*/ 0 h 22"/>
                          <a:gd name="T12" fmla="*/ 0 w 54"/>
                          <a:gd name="T13" fmla="*/ 0 h 22"/>
                          <a:gd name="T14" fmla="*/ 0 w 54"/>
                          <a:gd name="T15" fmla="*/ 0 h 22"/>
                          <a:gd name="T16" fmla="*/ 0 w 54"/>
                          <a:gd name="T17" fmla="*/ 0 h 22"/>
                          <a:gd name="T18" fmla="*/ 0 w 54"/>
                          <a:gd name="T19" fmla="*/ 0 h 22"/>
                          <a:gd name="T20" fmla="*/ 0 w 54"/>
                          <a:gd name="T21" fmla="*/ 0 h 22"/>
                          <a:gd name="T22" fmla="*/ 0 w 54"/>
                          <a:gd name="T23" fmla="*/ 0 h 22"/>
                          <a:gd name="T24" fmla="*/ 0 w 54"/>
                          <a:gd name="T25" fmla="*/ 0 h 22"/>
                          <a:gd name="T26" fmla="*/ 0 w 54"/>
                          <a:gd name="T27" fmla="*/ 0 h 22"/>
                          <a:gd name="T28" fmla="*/ 0 w 54"/>
                          <a:gd name="T29" fmla="*/ 0 h 22"/>
                          <a:gd name="T30" fmla="*/ 0 w 54"/>
                          <a:gd name="T31" fmla="*/ 0 h 22"/>
                          <a:gd name="T32" fmla="*/ 0 w 54"/>
                          <a:gd name="T33" fmla="*/ 0 h 22"/>
                          <a:gd name="T34" fmla="*/ 0 w 54"/>
                          <a:gd name="T35" fmla="*/ 0 h 22"/>
                          <a:gd name="T36" fmla="*/ 0 w 54"/>
                          <a:gd name="T37" fmla="*/ 0 h 22"/>
                          <a:gd name="T38" fmla="*/ 0 w 54"/>
                          <a:gd name="T39" fmla="*/ 0 h 22"/>
                          <a:gd name="T40" fmla="*/ 0 w 54"/>
                          <a:gd name="T41" fmla="*/ 0 h 22"/>
                          <a:gd name="T42" fmla="*/ 0 w 54"/>
                          <a:gd name="T43" fmla="*/ 0 h 22"/>
                          <a:gd name="T44" fmla="*/ 0 w 54"/>
                          <a:gd name="T45" fmla="*/ 0 h 22"/>
                          <a:gd name="T46" fmla="*/ 0 w 54"/>
                          <a:gd name="T47" fmla="*/ 0 h 22"/>
                          <a:gd name="T48" fmla="*/ 0 w 54"/>
                          <a:gd name="T49" fmla="*/ 0 h 22"/>
                          <a:gd name="T50" fmla="*/ 0 w 54"/>
                          <a:gd name="T51" fmla="*/ 0 h 22"/>
                          <a:gd name="T52" fmla="*/ 0 w 54"/>
                          <a:gd name="T53" fmla="*/ 0 h 22"/>
                          <a:gd name="T54" fmla="*/ 0 w 54"/>
                          <a:gd name="T55" fmla="*/ 0 h 22"/>
                          <a:gd name="T56" fmla="*/ 0 w 54"/>
                          <a:gd name="T57" fmla="*/ 0 h 22"/>
                          <a:gd name="T58" fmla="*/ 0 w 54"/>
                          <a:gd name="T59" fmla="*/ 0 h 22"/>
                          <a:gd name="T60" fmla="*/ 0 w 54"/>
                          <a:gd name="T61" fmla="*/ 0 h 22"/>
                          <a:gd name="T62" fmla="*/ 0 w 54"/>
                          <a:gd name="T63" fmla="*/ 0 h 22"/>
                          <a:gd name="T64" fmla="*/ 0 w 54"/>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22"/>
                          <a:gd name="T101" fmla="*/ 54 w 54"/>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22">
                            <a:moveTo>
                              <a:pt x="13" y="0"/>
                            </a:moveTo>
                            <a:lnTo>
                              <a:pt x="9" y="0"/>
                            </a:lnTo>
                            <a:lnTo>
                              <a:pt x="6" y="0"/>
                            </a:lnTo>
                            <a:lnTo>
                              <a:pt x="2" y="2"/>
                            </a:lnTo>
                            <a:lnTo>
                              <a:pt x="0" y="5"/>
                            </a:lnTo>
                            <a:lnTo>
                              <a:pt x="0" y="8"/>
                            </a:lnTo>
                            <a:lnTo>
                              <a:pt x="0" y="11"/>
                            </a:lnTo>
                            <a:lnTo>
                              <a:pt x="0" y="13"/>
                            </a:lnTo>
                            <a:lnTo>
                              <a:pt x="0" y="17"/>
                            </a:lnTo>
                            <a:lnTo>
                              <a:pt x="2" y="19"/>
                            </a:lnTo>
                            <a:lnTo>
                              <a:pt x="6" y="22"/>
                            </a:lnTo>
                            <a:lnTo>
                              <a:pt x="9" y="22"/>
                            </a:lnTo>
                            <a:lnTo>
                              <a:pt x="39" y="22"/>
                            </a:lnTo>
                            <a:lnTo>
                              <a:pt x="45" y="22"/>
                            </a:lnTo>
                            <a:lnTo>
                              <a:pt x="48" y="19"/>
                            </a:lnTo>
                            <a:lnTo>
                              <a:pt x="51" y="19"/>
                            </a:lnTo>
                            <a:lnTo>
                              <a:pt x="51" y="17"/>
                            </a:lnTo>
                            <a:lnTo>
                              <a:pt x="54" y="13"/>
                            </a:lnTo>
                            <a:lnTo>
                              <a:pt x="54" y="11"/>
                            </a:lnTo>
                            <a:lnTo>
                              <a:pt x="54" y="8"/>
                            </a:lnTo>
                            <a:lnTo>
                              <a:pt x="51" y="8"/>
                            </a:lnTo>
                            <a:lnTo>
                              <a:pt x="51" y="5"/>
                            </a:lnTo>
                            <a:lnTo>
                              <a:pt x="51" y="2"/>
                            </a:lnTo>
                            <a:lnTo>
                              <a:pt x="48" y="2"/>
                            </a:lnTo>
                            <a:lnTo>
                              <a:pt x="45" y="0"/>
                            </a:lnTo>
                            <a:lnTo>
                              <a:pt x="41" y="0"/>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164" name="Line 693"/>
                      <p:cNvSpPr>
                        <a:spLocks noChangeShapeType="1"/>
                      </p:cNvSpPr>
                      <p:nvPr/>
                    </p:nvSpPr>
                    <p:spPr bwMode="auto">
                      <a:xfrm>
                        <a:off x="4279" y="893"/>
                        <a:ext cx="1" cy="1"/>
                      </a:xfrm>
                      <a:prstGeom prst="line">
                        <a:avLst/>
                      </a:prstGeom>
                      <a:noFill/>
                      <a:ln w="28575">
                        <a:solidFill>
                          <a:schemeClr val="tx1"/>
                        </a:solidFill>
                        <a:round/>
                        <a:headEnd/>
                        <a:tailEnd/>
                      </a:ln>
                    </p:spPr>
                    <p:txBody>
                      <a:bodyPr/>
                      <a:lstStyle/>
                      <a:p>
                        <a:endParaRPr lang="fr-CA"/>
                      </a:p>
                    </p:txBody>
                  </p:sp>
                  <p:sp>
                    <p:nvSpPr>
                      <p:cNvPr id="122165" name="Freeform 694"/>
                      <p:cNvSpPr>
                        <a:spLocks/>
                      </p:cNvSpPr>
                      <p:nvPr/>
                    </p:nvSpPr>
                    <p:spPr bwMode="auto">
                      <a:xfrm>
                        <a:off x="4279" y="882"/>
                        <a:ext cx="6" cy="13"/>
                      </a:xfrm>
                      <a:custGeom>
                        <a:avLst/>
                        <a:gdLst>
                          <a:gd name="T0" fmla="*/ 0 w 26"/>
                          <a:gd name="T1" fmla="*/ 0 h 65"/>
                          <a:gd name="T2" fmla="*/ 0 w 26"/>
                          <a:gd name="T3" fmla="*/ 0 h 65"/>
                          <a:gd name="T4" fmla="*/ 0 w 26"/>
                          <a:gd name="T5" fmla="*/ 0 h 65"/>
                          <a:gd name="T6" fmla="*/ 0 w 26"/>
                          <a:gd name="T7" fmla="*/ 0 h 65"/>
                          <a:gd name="T8" fmla="*/ 0 w 26"/>
                          <a:gd name="T9" fmla="*/ 0 h 65"/>
                          <a:gd name="T10" fmla="*/ 0 w 26"/>
                          <a:gd name="T11" fmla="*/ 0 h 65"/>
                          <a:gd name="T12" fmla="*/ 0 w 26"/>
                          <a:gd name="T13" fmla="*/ 0 h 65"/>
                          <a:gd name="T14" fmla="*/ 0 w 26"/>
                          <a:gd name="T15" fmla="*/ 0 h 65"/>
                          <a:gd name="T16" fmla="*/ 0 w 26"/>
                          <a:gd name="T17" fmla="*/ 0 h 65"/>
                          <a:gd name="T18" fmla="*/ 0 w 26"/>
                          <a:gd name="T19" fmla="*/ 0 h 65"/>
                          <a:gd name="T20" fmla="*/ 0 w 26"/>
                          <a:gd name="T21" fmla="*/ 0 h 65"/>
                          <a:gd name="T22" fmla="*/ 0 w 26"/>
                          <a:gd name="T23" fmla="*/ 0 h 65"/>
                          <a:gd name="T24" fmla="*/ 0 w 26"/>
                          <a:gd name="T25" fmla="*/ 0 h 65"/>
                          <a:gd name="T26" fmla="*/ 0 w 26"/>
                          <a:gd name="T27" fmla="*/ 0 h 65"/>
                          <a:gd name="T28" fmla="*/ 0 w 26"/>
                          <a:gd name="T29" fmla="*/ 0 h 65"/>
                          <a:gd name="T30" fmla="*/ 0 w 26"/>
                          <a:gd name="T31" fmla="*/ 0 h 65"/>
                          <a:gd name="T32" fmla="*/ 0 w 26"/>
                          <a:gd name="T33" fmla="*/ 0 h 65"/>
                          <a:gd name="T34" fmla="*/ 0 w 26"/>
                          <a:gd name="T35" fmla="*/ 0 h 65"/>
                          <a:gd name="T36" fmla="*/ 0 w 26"/>
                          <a:gd name="T37" fmla="*/ 0 h 65"/>
                          <a:gd name="T38" fmla="*/ 0 w 26"/>
                          <a:gd name="T39" fmla="*/ 0 h 65"/>
                          <a:gd name="T40" fmla="*/ 0 w 26"/>
                          <a:gd name="T41" fmla="*/ 0 h 65"/>
                          <a:gd name="T42" fmla="*/ 0 w 26"/>
                          <a:gd name="T43" fmla="*/ 0 h 65"/>
                          <a:gd name="T44" fmla="*/ 0 w 26"/>
                          <a:gd name="T45" fmla="*/ 0 h 65"/>
                          <a:gd name="T46" fmla="*/ 0 w 26"/>
                          <a:gd name="T47" fmla="*/ 0 h 65"/>
                          <a:gd name="T48" fmla="*/ 0 w 26"/>
                          <a:gd name="T49" fmla="*/ 0 h 65"/>
                          <a:gd name="T50" fmla="*/ 0 w 26"/>
                          <a:gd name="T51" fmla="*/ 0 h 65"/>
                          <a:gd name="T52" fmla="*/ 0 w 26"/>
                          <a:gd name="T53" fmla="*/ 0 h 65"/>
                          <a:gd name="T54" fmla="*/ 0 w 26"/>
                          <a:gd name="T55" fmla="*/ 0 h 65"/>
                          <a:gd name="T56" fmla="*/ 0 w 26"/>
                          <a:gd name="T57" fmla="*/ 0 h 65"/>
                          <a:gd name="T58" fmla="*/ 0 w 26"/>
                          <a:gd name="T59" fmla="*/ 0 h 65"/>
                          <a:gd name="T60" fmla="*/ 0 w 26"/>
                          <a:gd name="T61" fmla="*/ 0 h 65"/>
                          <a:gd name="T62" fmla="*/ 0 w 26"/>
                          <a:gd name="T63" fmla="*/ 0 h 65"/>
                          <a:gd name="T64" fmla="*/ 0 w 26"/>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65"/>
                          <a:gd name="T101" fmla="*/ 26 w 26"/>
                          <a:gd name="T102" fmla="*/ 65 h 6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65">
                            <a:moveTo>
                              <a:pt x="0" y="54"/>
                            </a:moveTo>
                            <a:lnTo>
                              <a:pt x="0" y="56"/>
                            </a:lnTo>
                            <a:lnTo>
                              <a:pt x="0" y="60"/>
                            </a:lnTo>
                            <a:lnTo>
                              <a:pt x="4" y="62"/>
                            </a:lnTo>
                            <a:lnTo>
                              <a:pt x="7" y="62"/>
                            </a:lnTo>
                            <a:lnTo>
                              <a:pt x="7" y="65"/>
                            </a:lnTo>
                            <a:lnTo>
                              <a:pt x="11" y="65"/>
                            </a:lnTo>
                            <a:lnTo>
                              <a:pt x="13" y="65"/>
                            </a:lnTo>
                            <a:lnTo>
                              <a:pt x="17" y="65"/>
                            </a:lnTo>
                            <a:lnTo>
                              <a:pt x="20" y="62"/>
                            </a:lnTo>
                            <a:lnTo>
                              <a:pt x="23" y="62"/>
                            </a:lnTo>
                            <a:lnTo>
                              <a:pt x="23" y="60"/>
                            </a:lnTo>
                            <a:lnTo>
                              <a:pt x="26" y="56"/>
                            </a:lnTo>
                            <a:lnTo>
                              <a:pt x="26" y="17"/>
                            </a:lnTo>
                            <a:lnTo>
                              <a:pt x="26" y="11"/>
                            </a:lnTo>
                            <a:lnTo>
                              <a:pt x="23" y="9"/>
                            </a:lnTo>
                            <a:lnTo>
                              <a:pt x="23" y="6"/>
                            </a:lnTo>
                            <a:lnTo>
                              <a:pt x="20" y="3"/>
                            </a:lnTo>
                            <a:lnTo>
                              <a:pt x="17" y="3"/>
                            </a:lnTo>
                            <a:lnTo>
                              <a:pt x="13" y="0"/>
                            </a:lnTo>
                            <a:lnTo>
                              <a:pt x="11" y="3"/>
                            </a:lnTo>
                            <a:lnTo>
                              <a:pt x="7" y="3"/>
                            </a:lnTo>
                            <a:lnTo>
                              <a:pt x="4" y="6"/>
                            </a:lnTo>
                            <a:lnTo>
                              <a:pt x="0" y="6"/>
                            </a:lnTo>
                            <a:lnTo>
                              <a:pt x="0" y="9"/>
                            </a:lnTo>
                            <a:lnTo>
                              <a:pt x="0" y="15"/>
                            </a:lnTo>
                            <a:lnTo>
                              <a:pt x="0" y="54"/>
                            </a:lnTo>
                            <a:close/>
                          </a:path>
                        </a:pathLst>
                      </a:custGeom>
                      <a:solidFill>
                        <a:srgbClr val="000000"/>
                      </a:solidFill>
                      <a:ln w="28575" cmpd="sng">
                        <a:solidFill>
                          <a:schemeClr val="tx1"/>
                        </a:solidFill>
                        <a:prstDash val="solid"/>
                        <a:round/>
                        <a:headEnd/>
                        <a:tailEnd/>
                      </a:ln>
                    </p:spPr>
                    <p:txBody>
                      <a:bodyPr/>
                      <a:lstStyle/>
                      <a:p>
                        <a:endParaRPr lang="fr-CA"/>
                      </a:p>
                    </p:txBody>
                  </p:sp>
                  <p:sp>
                    <p:nvSpPr>
                      <p:cNvPr id="122166" name="Line 695"/>
                      <p:cNvSpPr>
                        <a:spLocks noChangeShapeType="1"/>
                      </p:cNvSpPr>
                      <p:nvPr/>
                    </p:nvSpPr>
                    <p:spPr bwMode="auto">
                      <a:xfrm>
                        <a:off x="4282" y="882"/>
                        <a:ext cx="1" cy="1"/>
                      </a:xfrm>
                      <a:prstGeom prst="line">
                        <a:avLst/>
                      </a:prstGeom>
                      <a:noFill/>
                      <a:ln w="28575">
                        <a:solidFill>
                          <a:schemeClr val="tx1"/>
                        </a:solidFill>
                        <a:round/>
                        <a:headEnd/>
                        <a:tailEnd/>
                      </a:ln>
                    </p:spPr>
                    <p:txBody>
                      <a:bodyPr/>
                      <a:lstStyle/>
                      <a:p>
                        <a:endParaRPr lang="fr-CA"/>
                      </a:p>
                    </p:txBody>
                  </p:sp>
                  <p:sp>
                    <p:nvSpPr>
                      <p:cNvPr id="122167" name="Freeform 696"/>
                      <p:cNvSpPr>
                        <a:spLocks/>
                      </p:cNvSpPr>
                      <p:nvPr/>
                    </p:nvSpPr>
                    <p:spPr bwMode="auto">
                      <a:xfrm>
                        <a:off x="4279" y="882"/>
                        <a:ext cx="6" cy="4"/>
                      </a:xfrm>
                      <a:custGeom>
                        <a:avLst/>
                        <a:gdLst>
                          <a:gd name="T0" fmla="*/ 0 w 26"/>
                          <a:gd name="T1" fmla="*/ 0 h 23"/>
                          <a:gd name="T2" fmla="*/ 0 w 26"/>
                          <a:gd name="T3" fmla="*/ 0 h 23"/>
                          <a:gd name="T4" fmla="*/ 0 w 26"/>
                          <a:gd name="T5" fmla="*/ 0 h 23"/>
                          <a:gd name="T6" fmla="*/ 0 w 26"/>
                          <a:gd name="T7" fmla="*/ 0 h 23"/>
                          <a:gd name="T8" fmla="*/ 0 w 26"/>
                          <a:gd name="T9" fmla="*/ 0 h 23"/>
                          <a:gd name="T10" fmla="*/ 0 w 26"/>
                          <a:gd name="T11" fmla="*/ 0 h 23"/>
                          <a:gd name="T12" fmla="*/ 0 w 26"/>
                          <a:gd name="T13" fmla="*/ 0 h 23"/>
                          <a:gd name="T14" fmla="*/ 0 w 26"/>
                          <a:gd name="T15" fmla="*/ 0 h 23"/>
                          <a:gd name="T16" fmla="*/ 0 w 26"/>
                          <a:gd name="T17" fmla="*/ 0 h 23"/>
                          <a:gd name="T18" fmla="*/ 0 w 26"/>
                          <a:gd name="T19" fmla="*/ 0 h 23"/>
                          <a:gd name="T20" fmla="*/ 0 w 26"/>
                          <a:gd name="T21" fmla="*/ 0 h 23"/>
                          <a:gd name="T22" fmla="*/ 0 w 26"/>
                          <a:gd name="T23" fmla="*/ 0 h 23"/>
                          <a:gd name="T24" fmla="*/ 0 w 26"/>
                          <a:gd name="T25" fmla="*/ 0 h 23"/>
                          <a:gd name="T26" fmla="*/ 0 w 26"/>
                          <a:gd name="T27" fmla="*/ 0 h 23"/>
                          <a:gd name="T28" fmla="*/ 0 w 26"/>
                          <a:gd name="T29" fmla="*/ 0 h 23"/>
                          <a:gd name="T30" fmla="*/ 0 w 26"/>
                          <a:gd name="T31" fmla="*/ 0 h 23"/>
                          <a:gd name="T32" fmla="*/ 0 w 26"/>
                          <a:gd name="T33" fmla="*/ 0 h 23"/>
                          <a:gd name="T34" fmla="*/ 0 w 26"/>
                          <a:gd name="T35" fmla="*/ 0 h 23"/>
                          <a:gd name="T36" fmla="*/ 0 w 26"/>
                          <a:gd name="T37" fmla="*/ 0 h 23"/>
                          <a:gd name="T38" fmla="*/ 0 w 26"/>
                          <a:gd name="T39" fmla="*/ 0 h 23"/>
                          <a:gd name="T40" fmla="*/ 0 w 26"/>
                          <a:gd name="T41" fmla="*/ 0 h 23"/>
                          <a:gd name="T42" fmla="*/ 0 w 26"/>
                          <a:gd name="T43" fmla="*/ 0 h 23"/>
                          <a:gd name="T44" fmla="*/ 0 w 26"/>
                          <a:gd name="T45" fmla="*/ 0 h 23"/>
                          <a:gd name="T46" fmla="*/ 0 w 26"/>
                          <a:gd name="T47" fmla="*/ 0 h 23"/>
                          <a:gd name="T48" fmla="*/ 0 w 26"/>
                          <a:gd name="T49" fmla="*/ 0 h 23"/>
                          <a:gd name="T50" fmla="*/ 0 w 26"/>
                          <a:gd name="T51" fmla="*/ 0 h 23"/>
                          <a:gd name="T52" fmla="*/ 0 w 26"/>
                          <a:gd name="T53" fmla="*/ 0 h 23"/>
                          <a:gd name="T54" fmla="*/ 0 w 26"/>
                          <a:gd name="T55" fmla="*/ 0 h 23"/>
                          <a:gd name="T56" fmla="*/ 0 w 26"/>
                          <a:gd name="T57" fmla="*/ 0 h 23"/>
                          <a:gd name="T58" fmla="*/ 0 w 26"/>
                          <a:gd name="T59" fmla="*/ 0 h 23"/>
                          <a:gd name="T60" fmla="*/ 0 w 26"/>
                          <a:gd name="T61" fmla="*/ 0 h 23"/>
                          <a:gd name="T62" fmla="*/ 0 w 26"/>
                          <a:gd name="T63" fmla="*/ 0 h 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6"/>
                          <a:gd name="T97" fmla="*/ 0 h 23"/>
                          <a:gd name="T98" fmla="*/ 26 w 26"/>
                          <a:gd name="T99" fmla="*/ 23 h 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6" h="23">
                            <a:moveTo>
                              <a:pt x="13" y="0"/>
                            </a:moveTo>
                            <a:lnTo>
                              <a:pt x="11" y="3"/>
                            </a:lnTo>
                            <a:lnTo>
                              <a:pt x="7" y="3"/>
                            </a:lnTo>
                            <a:lnTo>
                              <a:pt x="4" y="6"/>
                            </a:lnTo>
                            <a:lnTo>
                              <a:pt x="0" y="6"/>
                            </a:lnTo>
                            <a:lnTo>
                              <a:pt x="0" y="9"/>
                            </a:lnTo>
                            <a:lnTo>
                              <a:pt x="0" y="11"/>
                            </a:lnTo>
                            <a:lnTo>
                              <a:pt x="0" y="15"/>
                            </a:lnTo>
                            <a:lnTo>
                              <a:pt x="0" y="17"/>
                            </a:lnTo>
                            <a:lnTo>
                              <a:pt x="0" y="20"/>
                            </a:lnTo>
                            <a:lnTo>
                              <a:pt x="4" y="20"/>
                            </a:lnTo>
                            <a:lnTo>
                              <a:pt x="7" y="23"/>
                            </a:lnTo>
                            <a:lnTo>
                              <a:pt x="11" y="23"/>
                            </a:lnTo>
                            <a:lnTo>
                              <a:pt x="17" y="23"/>
                            </a:lnTo>
                            <a:lnTo>
                              <a:pt x="20" y="23"/>
                            </a:lnTo>
                            <a:lnTo>
                              <a:pt x="23" y="23"/>
                            </a:lnTo>
                            <a:lnTo>
                              <a:pt x="23" y="20"/>
                            </a:lnTo>
                            <a:lnTo>
                              <a:pt x="26" y="20"/>
                            </a:lnTo>
                            <a:lnTo>
                              <a:pt x="26" y="17"/>
                            </a:lnTo>
                            <a:lnTo>
                              <a:pt x="26" y="15"/>
                            </a:lnTo>
                            <a:lnTo>
                              <a:pt x="26" y="11"/>
                            </a:lnTo>
                            <a:lnTo>
                              <a:pt x="26" y="9"/>
                            </a:lnTo>
                            <a:lnTo>
                              <a:pt x="26" y="6"/>
                            </a:lnTo>
                            <a:lnTo>
                              <a:pt x="23" y="6"/>
                            </a:lnTo>
                            <a:lnTo>
                              <a:pt x="23" y="3"/>
                            </a:lnTo>
                            <a:lnTo>
                              <a:pt x="20" y="3"/>
                            </a:lnTo>
                            <a:lnTo>
                              <a:pt x="13" y="0"/>
                            </a:lnTo>
                            <a:close/>
                          </a:path>
                        </a:pathLst>
                      </a:custGeom>
                      <a:solidFill>
                        <a:srgbClr val="000000"/>
                      </a:solidFill>
                      <a:ln w="28575" cmpd="sng">
                        <a:solidFill>
                          <a:schemeClr val="tx1"/>
                        </a:solidFill>
                        <a:prstDash val="solid"/>
                        <a:round/>
                        <a:headEnd/>
                        <a:tailEnd/>
                      </a:ln>
                    </p:spPr>
                    <p:txBody>
                      <a:bodyPr/>
                      <a:lstStyle/>
                      <a:p>
                        <a:endParaRPr lang="fr-CA"/>
                      </a:p>
                    </p:txBody>
                  </p:sp>
                </p:grpSp>
              </p:grpSp>
            </p:grpSp>
          </p:grpSp>
        </p:grpSp>
        <p:sp>
          <p:nvSpPr>
            <p:cNvPr id="121896" name="Rectangle 697"/>
            <p:cNvSpPr>
              <a:spLocks noChangeArrowheads="1"/>
            </p:cNvSpPr>
            <p:nvPr/>
          </p:nvSpPr>
          <p:spPr bwMode="auto">
            <a:xfrm>
              <a:off x="5908" y="3441"/>
              <a:ext cx="38" cy="163"/>
            </a:xfrm>
            <a:prstGeom prst="rect">
              <a:avLst/>
            </a:prstGeom>
            <a:noFill/>
            <a:ln w="9525">
              <a:noFill/>
              <a:miter lim="800000"/>
              <a:headEnd/>
              <a:tailEnd/>
            </a:ln>
          </p:spPr>
          <p:txBody>
            <a:bodyPr wrap="none" lIns="0" tIns="0" rIns="0" bIns="0">
              <a:spAutoFit/>
            </a:bodyPr>
            <a:lstStyle/>
            <a:p>
              <a:pPr algn="ctr" defTabSz="914400"/>
              <a:r>
                <a:rPr lang="en-US" sz="1700">
                  <a:solidFill>
                    <a:srgbClr val="000000"/>
                  </a:solidFill>
                  <a:latin typeface="Times New Roman" pitchFamily="18" charset="0"/>
                  <a:cs typeface="Times New Roman" pitchFamily="18" charset="0"/>
                </a:rPr>
                <a:t> </a:t>
              </a:r>
              <a:endParaRPr lang="en-US" sz="4400" u="sng">
                <a:solidFill>
                  <a:schemeClr val="tx2"/>
                </a:solidFill>
                <a:cs typeface="Times New Roman" pitchFamily="18" charset="0"/>
              </a:endParaRPr>
            </a:p>
          </p:txBody>
        </p:sp>
        <p:sp>
          <p:nvSpPr>
            <p:cNvPr id="121897" name="Text Box 698"/>
            <p:cNvSpPr txBox="1">
              <a:spLocks noChangeArrowheads="1"/>
            </p:cNvSpPr>
            <p:nvPr/>
          </p:nvSpPr>
          <p:spPr bwMode="auto">
            <a:xfrm>
              <a:off x="4581" y="787"/>
              <a:ext cx="1477" cy="472"/>
            </a:xfrm>
            <a:prstGeom prst="rect">
              <a:avLst/>
            </a:prstGeom>
            <a:noFill/>
            <a:ln w="9525">
              <a:noFill/>
              <a:miter lim="800000"/>
              <a:headEnd/>
              <a:tailEnd/>
            </a:ln>
          </p:spPr>
          <p:txBody>
            <a:bodyPr wrap="none" lIns="131925" tIns="65962" rIns="131925" bIns="65962">
              <a:spAutoFit/>
            </a:bodyPr>
            <a:lstStyle/>
            <a:p>
              <a:pPr algn="ctr" defTabSz="914400"/>
              <a:r>
                <a:rPr lang="en-US" sz="2000"/>
                <a:t>Placebo + ASA*</a:t>
              </a:r>
            </a:p>
            <a:p>
              <a:pPr algn="ctr" defTabSz="914400"/>
              <a:r>
                <a:rPr lang="en-US" sz="2000"/>
                <a:t>7.3%</a:t>
              </a:r>
              <a:endParaRPr lang="en-US" sz="1600"/>
            </a:p>
          </p:txBody>
        </p:sp>
        <p:sp>
          <p:nvSpPr>
            <p:cNvPr id="121898" name="Text Box 699"/>
            <p:cNvSpPr txBox="1">
              <a:spLocks noChangeArrowheads="1"/>
            </p:cNvSpPr>
            <p:nvPr/>
          </p:nvSpPr>
          <p:spPr bwMode="auto">
            <a:xfrm>
              <a:off x="4398" y="1207"/>
              <a:ext cx="1638" cy="666"/>
            </a:xfrm>
            <a:prstGeom prst="rect">
              <a:avLst/>
            </a:prstGeom>
            <a:noFill/>
            <a:ln w="9525">
              <a:noFill/>
              <a:miter lim="800000"/>
              <a:headEnd/>
              <a:tailEnd/>
            </a:ln>
          </p:spPr>
          <p:txBody>
            <a:bodyPr lIns="131925" tIns="65962" rIns="131925" bIns="65962">
              <a:spAutoFit/>
            </a:bodyPr>
            <a:lstStyle/>
            <a:p>
              <a:pPr algn="ctr" defTabSz="914400"/>
              <a:r>
                <a:rPr lang="en-US" sz="2000">
                  <a:solidFill>
                    <a:srgbClr val="FFFF00"/>
                  </a:solidFill>
                </a:rPr>
                <a:t>Clopidogrel + ASA*</a:t>
              </a:r>
              <a:endParaRPr lang="en-US" sz="2000" baseline="30000">
                <a:solidFill>
                  <a:srgbClr val="FFFF00"/>
                </a:solidFill>
              </a:endParaRPr>
            </a:p>
            <a:p>
              <a:pPr algn="ctr" defTabSz="914400"/>
              <a:r>
                <a:rPr lang="en-US" sz="2000">
                  <a:solidFill>
                    <a:srgbClr val="FFFF00"/>
                  </a:solidFill>
                </a:rPr>
                <a:t>6.8%</a:t>
              </a:r>
              <a:endParaRPr lang="en-US" sz="1600">
                <a:solidFill>
                  <a:srgbClr val="FFFF00"/>
                </a:solidFill>
              </a:endParaRPr>
            </a:p>
          </p:txBody>
        </p:sp>
        <p:sp>
          <p:nvSpPr>
            <p:cNvPr id="717500" name="Text Box 700"/>
            <p:cNvSpPr txBox="1">
              <a:spLocks noChangeArrowheads="1"/>
            </p:cNvSpPr>
            <p:nvPr/>
          </p:nvSpPr>
          <p:spPr bwMode="auto">
            <a:xfrm>
              <a:off x="2784" y="2160"/>
              <a:ext cx="3600" cy="500"/>
            </a:xfrm>
            <a:prstGeom prst="rect">
              <a:avLst/>
            </a:prstGeom>
            <a:noFill/>
            <a:ln>
              <a:noFill/>
            </a:ln>
            <a:effectLst/>
            <a:extLst/>
          </p:spPr>
          <p:txBody>
            <a:bodyPr>
              <a:spAutoFit/>
            </a:bodyPr>
            <a:lstStyle>
              <a:lvl1pPr eaLnBrk="0" hangingPunct="0">
                <a:defRPr sz="2400">
                  <a:solidFill>
                    <a:schemeClr val="tx1"/>
                  </a:solidFill>
                  <a:latin typeface="Calibri" pitchFamily="34" charset="0"/>
                  <a:ea typeface="ＭＳ Ｐゴシック" charset="-128"/>
                </a:defRPr>
              </a:lvl1pPr>
              <a:lvl2pPr marL="742950" indent="-285750" eaLnBrk="0" hangingPunct="0">
                <a:defRPr sz="2400">
                  <a:solidFill>
                    <a:schemeClr val="tx1"/>
                  </a:solidFill>
                  <a:latin typeface="Calibri" pitchFamily="34" charset="0"/>
                  <a:ea typeface="ＭＳ Ｐゴシック" charset="-128"/>
                </a:defRPr>
              </a:lvl2pPr>
              <a:lvl3pPr marL="1143000" indent="-228600" eaLnBrk="0" hangingPunct="0">
                <a:defRPr sz="2400">
                  <a:solidFill>
                    <a:schemeClr val="tx1"/>
                  </a:solidFill>
                  <a:latin typeface="Calibri" pitchFamily="34" charset="0"/>
                  <a:ea typeface="ＭＳ Ｐゴシック" charset="-128"/>
                </a:defRPr>
              </a:lvl3pPr>
              <a:lvl4pPr marL="1600200" indent="-228600" eaLnBrk="0" hangingPunct="0">
                <a:defRPr sz="2400">
                  <a:solidFill>
                    <a:schemeClr val="tx1"/>
                  </a:solidFill>
                  <a:latin typeface="Calibri" pitchFamily="34" charset="0"/>
                  <a:ea typeface="ＭＳ Ｐゴシック" charset="-128"/>
                </a:defRPr>
              </a:lvl4pPr>
              <a:lvl5pPr marL="2057400" indent="-228600" eaLnBrk="0" hangingPunct="0">
                <a:defRPr sz="2400">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sz="2400">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sz="2400">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sz="2400">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sz="2400">
                  <a:solidFill>
                    <a:schemeClr val="tx1"/>
                  </a:solidFill>
                  <a:latin typeface="Calibri" pitchFamily="34" charset="0"/>
                  <a:ea typeface="ＭＳ Ｐゴシック" charset="-128"/>
                </a:defRPr>
              </a:lvl9pPr>
            </a:lstStyle>
            <a:p>
              <a:pPr algn="ctr" defTabSz="914400" eaLnBrk="1" hangingPunct="1">
                <a:defRPr/>
              </a:pPr>
              <a:r>
                <a:rPr lang="fr-FR" sz="1800" smtClean="0">
                  <a:effectLst>
                    <a:outerShdw blurRad="38100" dist="38100" dir="2700000" algn="tl">
                      <a:srgbClr val="474747"/>
                    </a:outerShdw>
                  </a:effectLst>
                  <a:latin typeface="Arial" pitchFamily="34" charset="0"/>
                </a:rPr>
                <a:t>RRR: </a:t>
              </a:r>
              <a:r>
                <a:rPr lang="en-GB" sz="1800" smtClean="0">
                  <a:effectLst>
                    <a:outerShdw blurRad="38100" dist="38100" dir="2700000" algn="tl">
                      <a:srgbClr val="474747"/>
                    </a:outerShdw>
                  </a:effectLst>
                  <a:latin typeface="Arial" pitchFamily="34" charset="0"/>
                </a:rPr>
                <a:t>7.1% [95% CI: -4.5%, 17.5%]</a:t>
              </a:r>
            </a:p>
            <a:p>
              <a:pPr algn="ctr" defTabSz="914400" eaLnBrk="1" hangingPunct="1">
                <a:defRPr/>
              </a:pPr>
              <a:r>
                <a:rPr lang="en-GB" sz="1800" smtClean="0">
                  <a:effectLst>
                    <a:outerShdw blurRad="38100" dist="38100" dir="2700000" algn="tl">
                      <a:srgbClr val="474747"/>
                    </a:outerShdw>
                  </a:effectLst>
                  <a:latin typeface="Arial" pitchFamily="34" charset="0"/>
                </a:rPr>
                <a:t>p=0.22</a:t>
              </a:r>
              <a:r>
                <a:rPr lang="en-GB" sz="2800" smtClean="0">
                  <a:effectLst>
                    <a:outerShdw blurRad="38100" dist="38100" dir="2700000" algn="tl">
                      <a:srgbClr val="474747"/>
                    </a:outerShdw>
                  </a:effectLst>
                  <a:latin typeface="Arial" pitchFamily="34" charset="0"/>
                </a:rPr>
                <a:t> </a:t>
              </a:r>
            </a:p>
          </p:txBody>
        </p:sp>
      </p:grpSp>
      <p:sp>
        <p:nvSpPr>
          <p:cNvPr id="717501" name="Text Box 701"/>
          <p:cNvSpPr txBox="1">
            <a:spLocks noChangeArrowheads="1"/>
          </p:cNvSpPr>
          <p:nvPr/>
        </p:nvSpPr>
        <p:spPr bwMode="auto">
          <a:xfrm>
            <a:off x="5418138" y="6353175"/>
            <a:ext cx="3725862" cy="336550"/>
          </a:xfrm>
          <a:prstGeom prst="rect">
            <a:avLst/>
          </a:prstGeom>
          <a:noFill/>
          <a:ln>
            <a:noFill/>
          </a:ln>
          <a:effectLst/>
          <a:extLst/>
        </p:spPr>
        <p:txBody>
          <a:bodyPr>
            <a:spAutoFit/>
          </a:bodyPr>
          <a:lstStyle>
            <a:lvl1pPr eaLnBrk="0" hangingPunct="0">
              <a:defRPr sz="2400">
                <a:solidFill>
                  <a:schemeClr val="tx1"/>
                </a:solidFill>
                <a:latin typeface="Calibri" pitchFamily="34" charset="0"/>
                <a:ea typeface="ＭＳ Ｐゴシック" charset="-128"/>
              </a:defRPr>
            </a:lvl1pPr>
            <a:lvl2pPr marL="742950" indent="-285750" eaLnBrk="0" hangingPunct="0">
              <a:defRPr sz="2400">
                <a:solidFill>
                  <a:schemeClr val="tx1"/>
                </a:solidFill>
                <a:latin typeface="Calibri" pitchFamily="34" charset="0"/>
                <a:ea typeface="ＭＳ Ｐゴシック" charset="-128"/>
              </a:defRPr>
            </a:lvl2pPr>
            <a:lvl3pPr marL="1143000" indent="-228600" eaLnBrk="0" hangingPunct="0">
              <a:defRPr sz="2400">
                <a:solidFill>
                  <a:schemeClr val="tx1"/>
                </a:solidFill>
                <a:latin typeface="Calibri" pitchFamily="34" charset="0"/>
                <a:ea typeface="ＭＳ Ｐゴシック" charset="-128"/>
              </a:defRPr>
            </a:lvl3pPr>
            <a:lvl4pPr marL="1600200" indent="-228600" eaLnBrk="0" hangingPunct="0">
              <a:defRPr sz="2400">
                <a:solidFill>
                  <a:schemeClr val="tx1"/>
                </a:solidFill>
                <a:latin typeface="Calibri" pitchFamily="34" charset="0"/>
                <a:ea typeface="ＭＳ Ｐゴシック" charset="-128"/>
              </a:defRPr>
            </a:lvl4pPr>
            <a:lvl5pPr marL="2057400" indent="-228600" eaLnBrk="0" hangingPunct="0">
              <a:defRPr sz="2400">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sz="2400">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sz="2400">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sz="2400">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sz="2400">
                <a:solidFill>
                  <a:schemeClr val="tx1"/>
                </a:solidFill>
                <a:latin typeface="Calibri" pitchFamily="34" charset="0"/>
                <a:ea typeface="ＭＳ Ｐゴシック" charset="-128"/>
              </a:defRPr>
            </a:lvl9pPr>
          </a:lstStyle>
          <a:p>
            <a:pPr algn="r" defTabSz="914400" eaLnBrk="1" hangingPunct="1">
              <a:spcBef>
                <a:spcPct val="50000"/>
              </a:spcBef>
              <a:defRPr/>
            </a:pPr>
            <a:r>
              <a:rPr lang="en-US" sz="1600" b="1" dirty="0" smtClean="0">
                <a:cs typeface="+mn-cs"/>
              </a:rPr>
              <a:t>Bhatt D  et al. </a:t>
            </a:r>
            <a:r>
              <a:rPr lang="en-US" sz="1600" dirty="0" smtClean="0">
                <a:cs typeface="+mn-cs"/>
              </a:rPr>
              <a:t>NEJM</a:t>
            </a:r>
            <a:r>
              <a:rPr lang="en-US" sz="1600" b="1" dirty="0" smtClean="0">
                <a:cs typeface="+mn-cs"/>
              </a:rPr>
              <a:t> 2006</a:t>
            </a:r>
          </a:p>
        </p:txBody>
      </p:sp>
      <p:pic>
        <p:nvPicPr>
          <p:cNvPr id="121862" name="Picture 702"/>
          <p:cNvPicPr>
            <a:picLocks noChangeAspect="1" noChangeArrowheads="1"/>
          </p:cNvPicPr>
          <p:nvPr/>
        </p:nvPicPr>
        <p:blipFill>
          <a:blip r:embed="rId3"/>
          <a:srcRect/>
          <a:stretch>
            <a:fillRect/>
          </a:stretch>
        </p:blipFill>
        <p:spPr bwMode="auto">
          <a:xfrm>
            <a:off x="1693863" y="1600200"/>
            <a:ext cx="1828800" cy="608013"/>
          </a:xfrm>
          <a:prstGeom prst="rect">
            <a:avLst/>
          </a:prstGeom>
          <a:noFill/>
          <a:ln w="9525">
            <a:noFill/>
            <a:miter lim="800000"/>
            <a:headEnd/>
            <a:tailEnd/>
          </a:ln>
        </p:spPr>
      </p:pic>
    </p:spTree>
  </p:cSld>
  <p:clrMapOvr>
    <a:masterClrMapping/>
  </p:clrMapOvr>
  <p:transition spd="med"/>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showMasterSp="0">
  <p:cSld>
    <p:bg>
      <p:bgPr>
        <a:solidFill>
          <a:srgbClr val="3A5750"/>
        </a:solidFill>
        <a:effectLst/>
      </p:bgPr>
    </p:bg>
    <p:spTree>
      <p:nvGrpSpPr>
        <p:cNvPr id="1" name=""/>
        <p:cNvGrpSpPr/>
        <p:nvPr/>
      </p:nvGrpSpPr>
      <p:grpSpPr>
        <a:xfrm>
          <a:off x="0" y="0"/>
          <a:ext cx="0" cy="0"/>
          <a:chOff x="0" y="0"/>
          <a:chExt cx="0" cy="0"/>
        </a:xfrm>
      </p:grpSpPr>
      <p:sp>
        <p:nvSpPr>
          <p:cNvPr id="123906" name="Rectangle 2"/>
          <p:cNvSpPr>
            <a:spLocks noGrp="1" noChangeArrowheads="1"/>
          </p:cNvSpPr>
          <p:nvPr>
            <p:ph type="title" idx="4294967295"/>
          </p:nvPr>
        </p:nvSpPr>
        <p:spPr>
          <a:xfrm>
            <a:off x="441325" y="130175"/>
            <a:ext cx="8702675" cy="838200"/>
          </a:xfrm>
          <a:noFill/>
        </p:spPr>
        <p:txBody>
          <a:bodyPr lIns="91440" tIns="45720" rIns="91440" bIns="45720"/>
          <a:lstStyle/>
          <a:p>
            <a:pPr algn="l" defTabSz="457200" eaLnBrk="1" hangingPunct="1"/>
            <a:r>
              <a:rPr lang="en-US" altLang="ja-JP" sz="3000" dirty="0" smtClean="0">
                <a:solidFill>
                  <a:schemeClr val="tx1"/>
                </a:solidFill>
                <a:latin typeface="Calibri" pitchFamily="34" charset="0"/>
              </a:rPr>
              <a:t>Primary efficacy end point (MI, Stroke and CV death)</a:t>
            </a:r>
            <a:br>
              <a:rPr lang="en-US" altLang="ja-JP" sz="3000" dirty="0" smtClean="0">
                <a:solidFill>
                  <a:schemeClr val="tx1"/>
                </a:solidFill>
                <a:latin typeface="Calibri" pitchFamily="34" charset="0"/>
              </a:rPr>
            </a:br>
            <a:r>
              <a:rPr lang="en-US" altLang="ja-JP" sz="3000" dirty="0" smtClean="0">
                <a:solidFill>
                  <a:schemeClr val="tx1"/>
                </a:solidFill>
                <a:latin typeface="Calibri" pitchFamily="34" charset="0"/>
              </a:rPr>
              <a:t>CHARISMA (CH) </a:t>
            </a:r>
            <a:r>
              <a:rPr lang="en-US" altLang="ja-JP" sz="3000" dirty="0" err="1" smtClean="0">
                <a:solidFill>
                  <a:schemeClr val="tx1"/>
                </a:solidFill>
                <a:latin typeface="Calibri" pitchFamily="34" charset="0"/>
              </a:rPr>
              <a:t>vs</a:t>
            </a:r>
            <a:r>
              <a:rPr lang="en-US" altLang="ja-JP" sz="3000" dirty="0" smtClean="0">
                <a:solidFill>
                  <a:schemeClr val="tx1"/>
                </a:solidFill>
                <a:latin typeface="Calibri" pitchFamily="34" charset="0"/>
              </a:rPr>
              <a:t> CAPRIE (CP)</a:t>
            </a:r>
          </a:p>
        </p:txBody>
      </p:sp>
      <p:graphicFrame>
        <p:nvGraphicFramePr>
          <p:cNvPr id="718964" name="Group 116"/>
          <p:cNvGraphicFramePr>
            <a:graphicFrameLocks noGrp="1"/>
          </p:cNvGraphicFramePr>
          <p:nvPr/>
        </p:nvGraphicFramePr>
        <p:xfrm>
          <a:off x="0" y="1289959"/>
          <a:ext cx="9144000" cy="5257801"/>
        </p:xfrm>
        <a:graphic>
          <a:graphicData uri="http://schemas.openxmlformats.org/drawingml/2006/table">
            <a:tbl>
              <a:tblPr/>
              <a:tblGrid>
                <a:gridCol w="1114425"/>
                <a:gridCol w="1036638"/>
                <a:gridCol w="1001712"/>
                <a:gridCol w="688975"/>
                <a:gridCol w="768350"/>
                <a:gridCol w="998538"/>
                <a:gridCol w="1000125"/>
                <a:gridCol w="690562"/>
                <a:gridCol w="1050925"/>
                <a:gridCol w="793750"/>
              </a:tblGrid>
              <a:tr h="19050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fr-CA" sz="1400" b="0" i="0" u="none" strike="noStrike" cap="none" normalizeH="0" baseline="0" dirty="0" smtClean="0">
                        <a:ln>
                          <a:noFill/>
                        </a:ln>
                        <a:solidFill>
                          <a:schemeClr val="tx1"/>
                        </a:solidFill>
                        <a:effectLst>
                          <a:outerShdw blurRad="38100" dist="38100" dir="2700000" algn="tl">
                            <a:srgbClr val="000000"/>
                          </a:outerShdw>
                        </a:effectLst>
                        <a:latin typeface="Arial" pitchFamily="34" charset="0"/>
                      </a:endParaRPr>
                    </a:p>
                  </a:txBody>
                  <a:tcPr marL="81280" marR="81280" marT="45718" marB="45718"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2004B"/>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outerShdw blurRad="38100" dist="38100" dir="2700000" algn="tl">
                              <a:srgbClr val="474747"/>
                            </a:outerShdw>
                          </a:effectLst>
                          <a:latin typeface="Arial" pitchFamily="34" charset="0"/>
                        </a:rPr>
                        <a:t>28 months</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outerShdw blurRad="38100" dist="38100" dir="2700000" algn="tl">
                              <a:srgbClr val="474747"/>
                            </a:outerShdw>
                          </a:effectLst>
                          <a:latin typeface="Arial" pitchFamily="34" charset="0"/>
                        </a:rPr>
                        <a:t>ASA</a:t>
                      </a:r>
                    </a:p>
                  </a:txBody>
                  <a:tcPr marL="81280" marR="81280" marT="45718" marB="4571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outerShdw blurRad="38100" dist="38100" dir="2700000" algn="tl">
                              <a:srgbClr val="474747"/>
                            </a:outerShdw>
                          </a:effectLst>
                          <a:latin typeface="Arial" pitchFamily="34" charset="0"/>
                        </a:rPr>
                        <a:t>28 months</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outerShdw blurRad="38100" dist="38100" dir="2700000" algn="tl">
                              <a:srgbClr val="474747"/>
                            </a:outerShdw>
                          </a:effectLst>
                          <a:latin typeface="Arial" pitchFamily="34" charset="0"/>
                        </a:rPr>
                        <a:t>ASA + Clop.</a:t>
                      </a:r>
                    </a:p>
                  </a:txBody>
                  <a:tcPr marL="81280" marR="81280" marT="45718" marB="4571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dirty="0" smtClean="0">
                          <a:ln>
                            <a:noFill/>
                          </a:ln>
                          <a:solidFill>
                            <a:schemeClr val="tx1"/>
                          </a:solidFill>
                          <a:effectLst>
                            <a:outerShdw blurRad="38100" dist="38100" dir="2700000" algn="tl">
                              <a:srgbClr val="000000"/>
                            </a:outerShdw>
                          </a:effectLst>
                          <a:latin typeface="Arial" pitchFamily="34" charset="0"/>
                        </a:rPr>
                        <a:t>RRR</a:t>
                      </a:r>
                    </a:p>
                  </a:txBody>
                  <a:tcPr marL="81280" marR="81280" marT="45718" marB="4571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540F04"/>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dirty="0" smtClean="0">
                          <a:ln>
                            <a:noFill/>
                          </a:ln>
                          <a:solidFill>
                            <a:schemeClr val="tx1"/>
                          </a:solidFill>
                          <a:effectLst>
                            <a:outerShdw blurRad="38100" dist="38100" dir="2700000" algn="tl">
                              <a:srgbClr val="000000"/>
                            </a:outerShdw>
                          </a:effectLst>
                          <a:latin typeface="Arial" pitchFamily="34" charset="0"/>
                        </a:rPr>
                        <a:t>P value</a:t>
                      </a:r>
                    </a:p>
                  </a:txBody>
                  <a:tcPr marL="81280" marR="81280" marT="45718" marB="4571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540F04"/>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outerShdw blurRad="38100" dist="38100" dir="2700000" algn="tl">
                              <a:srgbClr val="000000"/>
                            </a:outerShdw>
                          </a:effectLst>
                          <a:latin typeface="Arial" pitchFamily="34" charset="0"/>
                        </a:rPr>
                        <a:t>12 months</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outerShdw blurRad="38100" dist="38100" dir="2700000" algn="tl">
                              <a:srgbClr val="000000"/>
                            </a:outerShdw>
                          </a:effectLst>
                          <a:latin typeface="Arial" pitchFamily="34" charset="0"/>
                        </a:rPr>
                        <a:t>ASA</a:t>
                      </a:r>
                    </a:p>
                  </a:txBody>
                  <a:tcPr marL="81280" marR="81280" marT="45718" marB="4571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93B07"/>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outerShdw blurRad="38100" dist="38100" dir="2700000" algn="tl">
                              <a:srgbClr val="000000"/>
                            </a:outerShdw>
                          </a:effectLst>
                          <a:latin typeface="Arial" pitchFamily="34" charset="0"/>
                        </a:rPr>
                        <a:t>12 months</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outerShdw blurRad="38100" dist="38100" dir="2700000" algn="tl">
                              <a:srgbClr val="000000"/>
                            </a:outerShdw>
                          </a:effectLst>
                          <a:latin typeface="Arial" pitchFamily="34" charset="0"/>
                        </a:rPr>
                        <a:t>ASA + Clop.</a:t>
                      </a:r>
                    </a:p>
                  </a:txBody>
                  <a:tcPr marL="81280" marR="81280" marT="45718" marB="4571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93B07"/>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outerShdw blurRad="38100" dist="38100" dir="2700000" algn="tl">
                              <a:srgbClr val="000000"/>
                            </a:outerShdw>
                          </a:effectLst>
                          <a:latin typeface="Arial" pitchFamily="34" charset="0"/>
                        </a:rPr>
                        <a:t>ARR</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outerShdw blurRad="38100" dist="38100" dir="2700000" algn="tl">
                              <a:srgbClr val="000000"/>
                            </a:outerShdw>
                          </a:effectLst>
                          <a:latin typeface="Arial" pitchFamily="34" charset="0"/>
                        </a:rPr>
                        <a:t>Per year</a:t>
                      </a:r>
                    </a:p>
                  </a:txBody>
                  <a:tcPr marL="81280" marR="81280" marT="45718" marB="4571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540F04"/>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outerShdw blurRad="38100" dist="38100" dir="2700000" algn="tl">
                              <a:srgbClr val="474747"/>
                            </a:outerShdw>
                          </a:effectLst>
                          <a:latin typeface="Arial" pitchFamily="34" charset="0"/>
                        </a:rPr>
                        <a:t>Events saved/</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outerShdw blurRad="38100" dist="38100" dir="2700000" algn="tl">
                              <a:srgbClr val="474747"/>
                            </a:outerShdw>
                          </a:effectLst>
                          <a:latin typeface="Arial" pitchFamily="34" charset="0"/>
                        </a:rPr>
                        <a:t>1000pts/yr</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outerShdw blurRad="38100" dist="38100" dir="2700000" algn="tl">
                              <a:srgbClr val="474747"/>
                            </a:outerShdw>
                          </a:effectLst>
                          <a:latin typeface="Arial" pitchFamily="34" charset="0"/>
                        </a:rPr>
                        <a:t>ASA + Clop.</a:t>
                      </a:r>
                    </a:p>
                  </a:txBody>
                  <a:tcPr marL="81280" marR="81280" marT="45718" marB="4571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outerShdw blurRad="38100" dist="38100" dir="2700000" algn="tl">
                              <a:srgbClr val="474747"/>
                            </a:outerShdw>
                          </a:effectLst>
                          <a:latin typeface="Arial" pitchFamily="34" charset="0"/>
                        </a:rPr>
                        <a:t>NNT</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outerShdw blurRad="38100" dist="38100" dir="2700000" algn="tl">
                              <a:srgbClr val="474747"/>
                            </a:outerShdw>
                          </a:effectLst>
                          <a:latin typeface="Arial" pitchFamily="34" charset="0"/>
                        </a:rPr>
                        <a:t>Per yr</a:t>
                      </a:r>
                      <a:endParaRPr kumimoji="0" lang="en-US" sz="1400" b="0" i="0" u="none" strike="noStrike" cap="none" normalizeH="0" baseline="0" smtClean="0">
                        <a:ln>
                          <a:noFill/>
                        </a:ln>
                        <a:solidFill>
                          <a:srgbClr val="FEFF5A"/>
                        </a:solidFill>
                        <a:effectLst>
                          <a:outerShdw blurRad="38100" dist="38100" dir="2700000" algn="tl">
                            <a:srgbClr val="FFFFFF"/>
                          </a:outerShdw>
                        </a:effectLst>
                        <a:latin typeface="Arial"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smtClean="0">
                          <a:ln>
                            <a:noFill/>
                          </a:ln>
                          <a:solidFill>
                            <a:srgbClr val="FEFF5A"/>
                          </a:solidFill>
                          <a:effectLst/>
                          <a:latin typeface="Arial" pitchFamily="34" charset="0"/>
                        </a:rPr>
                        <a:t>If p &lt; 0.05</a:t>
                      </a:r>
                      <a:endParaRPr kumimoji="0" lang="en-US" sz="1400" b="0" i="0" u="none" strike="noStrike" cap="none" normalizeH="0" baseline="0" smtClean="0">
                        <a:ln>
                          <a:noFill/>
                        </a:ln>
                        <a:solidFill>
                          <a:schemeClr val="tx1"/>
                        </a:solidFill>
                        <a:effectLst/>
                        <a:latin typeface="Arial" pitchFamily="34" charset="0"/>
                      </a:endParaRPr>
                    </a:p>
                  </a:txBody>
                  <a:tcPr marL="81280" marR="81280" marT="45718" marB="4571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r>
              <a:tr h="666750">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smtClean="0">
                          <a:ln>
                            <a:noFill/>
                          </a:ln>
                          <a:solidFill>
                            <a:srgbClr val="F3FF3B"/>
                          </a:solidFill>
                          <a:effectLst>
                            <a:outerShdw blurRad="38100" dist="38100" dir="2700000" algn="tl">
                              <a:srgbClr val="000000"/>
                            </a:outerShdw>
                          </a:effectLst>
                          <a:latin typeface="Arial" pitchFamily="34" charset="0"/>
                        </a:rPr>
                        <a:t>CH: ALL</a:t>
                      </a:r>
                    </a:p>
                  </a:txBody>
                  <a:tcPr marL="81280" marR="81280" marT="45718" marB="45718"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540F04"/>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smtClean="0">
                          <a:ln>
                            <a:noFill/>
                          </a:ln>
                          <a:solidFill>
                            <a:schemeClr val="tx1"/>
                          </a:solidFill>
                          <a:effectLst>
                            <a:outerShdw blurRad="38100" dist="38100" dir="2700000" algn="tl">
                              <a:srgbClr val="000000"/>
                            </a:outerShdw>
                          </a:effectLst>
                          <a:latin typeface="Arial" pitchFamily="34" charset="0"/>
                        </a:rPr>
                        <a:t>7.3%</a:t>
                      </a:r>
                    </a:p>
                  </a:txBody>
                  <a:tcPr marL="81280" marR="81280" marT="45718" marB="4571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337C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smtClean="0">
                          <a:ln>
                            <a:noFill/>
                          </a:ln>
                          <a:solidFill>
                            <a:schemeClr val="tx1"/>
                          </a:solidFill>
                          <a:effectLst>
                            <a:outerShdw blurRad="38100" dist="38100" dir="2700000" algn="tl">
                              <a:srgbClr val="000000"/>
                            </a:outerShdw>
                          </a:effectLst>
                          <a:latin typeface="Arial" pitchFamily="34" charset="0"/>
                        </a:rPr>
                        <a:t>6.8%</a:t>
                      </a:r>
                    </a:p>
                  </a:txBody>
                  <a:tcPr marL="81280" marR="81280" marT="45718" marB="4571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337C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smtClean="0">
                          <a:ln>
                            <a:noFill/>
                          </a:ln>
                          <a:solidFill>
                            <a:schemeClr val="tx1"/>
                          </a:solidFill>
                          <a:effectLst>
                            <a:outerShdw blurRad="38100" dist="38100" dir="2700000" algn="tl">
                              <a:srgbClr val="000000"/>
                            </a:outerShdw>
                          </a:effectLst>
                          <a:latin typeface="Arial" pitchFamily="34" charset="0"/>
                        </a:rPr>
                        <a:t>7%</a:t>
                      </a:r>
                    </a:p>
                  </a:txBody>
                  <a:tcPr marL="81280" marR="81280" marT="45718" marB="4571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337C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smtClean="0">
                          <a:ln>
                            <a:noFill/>
                          </a:ln>
                          <a:solidFill>
                            <a:schemeClr val="tx1"/>
                          </a:solidFill>
                          <a:effectLst>
                            <a:outerShdw blurRad="38100" dist="38100" dir="2700000" algn="tl">
                              <a:srgbClr val="000000"/>
                            </a:outerShdw>
                          </a:effectLst>
                          <a:latin typeface="Arial" pitchFamily="34" charset="0"/>
                        </a:rPr>
                        <a:t>0.22</a:t>
                      </a:r>
                    </a:p>
                  </a:txBody>
                  <a:tcPr marL="81280" marR="81280" marT="45718" marB="4571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337C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smtClean="0">
                          <a:ln>
                            <a:noFill/>
                          </a:ln>
                          <a:solidFill>
                            <a:schemeClr val="tx1"/>
                          </a:solidFill>
                          <a:effectLst>
                            <a:outerShdw blurRad="38100" dist="38100" dir="2700000" algn="tl">
                              <a:srgbClr val="000000"/>
                            </a:outerShdw>
                          </a:effectLst>
                          <a:latin typeface="Arial" pitchFamily="34" charset="0"/>
                        </a:rPr>
                        <a:t>3.12%</a:t>
                      </a:r>
                    </a:p>
                  </a:txBody>
                  <a:tcPr marL="81280" marR="81280" marT="45718" marB="4571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6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dirty="0" smtClean="0">
                          <a:ln>
                            <a:noFill/>
                          </a:ln>
                          <a:solidFill>
                            <a:schemeClr val="tx1"/>
                          </a:solidFill>
                          <a:effectLst>
                            <a:outerShdw blurRad="38100" dist="38100" dir="2700000" algn="tl">
                              <a:srgbClr val="474747"/>
                            </a:outerShdw>
                          </a:effectLst>
                          <a:latin typeface="Arial" pitchFamily="34" charset="0"/>
                        </a:rPr>
                        <a:t>2.91%</a:t>
                      </a:r>
                    </a:p>
                  </a:txBody>
                  <a:tcPr marL="81280" marR="81280" marT="45718" marB="4571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smtClean="0">
                          <a:ln>
                            <a:noFill/>
                          </a:ln>
                          <a:solidFill>
                            <a:schemeClr val="tx1"/>
                          </a:solidFill>
                          <a:effectLst>
                            <a:outerShdw blurRad="38100" dist="38100" dir="2700000" algn="tl">
                              <a:srgbClr val="474747"/>
                            </a:outerShdw>
                          </a:effectLst>
                          <a:latin typeface="Arial" pitchFamily="34" charset="0"/>
                        </a:rPr>
                        <a:t>0.21%</a:t>
                      </a:r>
                    </a:p>
                  </a:txBody>
                  <a:tcPr marL="81280" marR="81280" marT="45718" marB="4571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smtClean="0">
                          <a:ln>
                            <a:noFill/>
                          </a:ln>
                          <a:solidFill>
                            <a:schemeClr val="tx1"/>
                          </a:solidFill>
                          <a:effectLst>
                            <a:outerShdw blurRad="38100" dist="38100" dir="2700000" algn="tl">
                              <a:srgbClr val="474747"/>
                            </a:outerShdw>
                          </a:effectLst>
                          <a:latin typeface="Arial" pitchFamily="34" charset="0"/>
                        </a:rPr>
                        <a:t>2.1</a:t>
                      </a:r>
                    </a:p>
                  </a:txBody>
                  <a:tcPr marL="81280" marR="81280" marT="45718" marB="4571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0" i="1" u="none" strike="noStrike" cap="none" normalizeH="0" baseline="0" smtClean="0">
                          <a:ln>
                            <a:noFill/>
                          </a:ln>
                          <a:solidFill>
                            <a:schemeClr val="tx1"/>
                          </a:solidFill>
                          <a:effectLst>
                            <a:outerShdw blurRad="38100" dist="38100" dir="2700000" algn="tl">
                              <a:srgbClr val="474747"/>
                            </a:outerShdw>
                          </a:effectLst>
                          <a:latin typeface="Arial" pitchFamily="34" charset="0"/>
                        </a:rPr>
                        <a:t>476</a:t>
                      </a:r>
                      <a:endParaRPr kumimoji="0" lang="en-US" sz="1200" b="0" i="0" u="none" strike="noStrike" cap="none" normalizeH="0" baseline="0" smtClean="0">
                        <a:ln>
                          <a:noFill/>
                        </a:ln>
                        <a:solidFill>
                          <a:schemeClr val="tx1"/>
                        </a:solidFill>
                        <a:effectLst>
                          <a:outerShdw blurRad="38100" dist="38100" dir="2700000" algn="tl">
                            <a:srgbClr val="474747"/>
                          </a:outerShdw>
                        </a:effectLst>
                        <a:latin typeface="Arial" pitchFamily="34" charset="0"/>
                      </a:endParaRPr>
                    </a:p>
                  </a:txBody>
                  <a:tcPr marL="81280" marR="81280" marT="45718" marB="45718"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579438">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smtClean="0">
                          <a:ln>
                            <a:noFill/>
                          </a:ln>
                          <a:solidFill>
                            <a:srgbClr val="F3FF3B"/>
                          </a:solidFill>
                          <a:effectLst>
                            <a:outerShdw blurRad="38100" dist="38100" dir="2700000" algn="tl">
                              <a:srgbClr val="000000"/>
                            </a:outerShdw>
                          </a:effectLst>
                          <a:latin typeface="Arial" pitchFamily="34" charset="0"/>
                        </a:rPr>
                        <a:t>AT</a:t>
                      </a:r>
                    </a:p>
                  </a:txBody>
                  <a:tcPr marL="81280" marR="81280" marT="45718" marB="45718"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540F04"/>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smtClean="0">
                          <a:ln>
                            <a:noFill/>
                          </a:ln>
                          <a:solidFill>
                            <a:schemeClr val="tx1"/>
                          </a:solidFill>
                          <a:effectLst>
                            <a:outerShdw blurRad="38100" dist="38100" dir="2700000" algn="tl">
                              <a:srgbClr val="000000"/>
                            </a:outerShdw>
                          </a:effectLst>
                          <a:latin typeface="Arial" pitchFamily="34" charset="0"/>
                        </a:rPr>
                        <a:t>7.9%</a:t>
                      </a:r>
                    </a:p>
                  </a:txBody>
                  <a:tcPr marL="81280" marR="81280" marT="45718" marB="4571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337C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smtClean="0">
                          <a:ln>
                            <a:noFill/>
                          </a:ln>
                          <a:solidFill>
                            <a:schemeClr val="tx1"/>
                          </a:solidFill>
                          <a:effectLst>
                            <a:outerShdw blurRad="38100" dist="38100" dir="2700000" algn="tl">
                              <a:srgbClr val="000000"/>
                            </a:outerShdw>
                          </a:effectLst>
                          <a:latin typeface="Arial" pitchFamily="34" charset="0"/>
                        </a:rPr>
                        <a:t>6.9%</a:t>
                      </a:r>
                    </a:p>
                  </a:txBody>
                  <a:tcPr marL="81280" marR="81280" marT="45718" marB="4571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337C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smtClean="0">
                          <a:ln>
                            <a:noFill/>
                          </a:ln>
                          <a:solidFill>
                            <a:schemeClr val="tx1"/>
                          </a:solidFill>
                          <a:effectLst>
                            <a:outerShdw blurRad="38100" dist="38100" dir="2700000" algn="tl">
                              <a:srgbClr val="000000"/>
                            </a:outerShdw>
                          </a:effectLst>
                          <a:latin typeface="Arial" pitchFamily="34" charset="0"/>
                        </a:rPr>
                        <a:t>13%</a:t>
                      </a:r>
                    </a:p>
                  </a:txBody>
                  <a:tcPr marL="81280" marR="81280" marT="45718" marB="4571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337C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smtClean="0">
                          <a:ln>
                            <a:noFill/>
                          </a:ln>
                          <a:solidFill>
                            <a:srgbClr val="FEFF5A"/>
                          </a:solidFill>
                          <a:effectLst>
                            <a:outerShdw blurRad="38100" dist="38100" dir="2700000" algn="tl">
                              <a:srgbClr val="000000"/>
                            </a:outerShdw>
                          </a:effectLst>
                          <a:latin typeface="Arial" pitchFamily="34" charset="0"/>
                        </a:rPr>
                        <a:t>0.046</a:t>
                      </a:r>
                      <a:endParaRPr kumimoji="0" lang="en-US" sz="1200" b="0" i="0" u="none" strike="noStrike" cap="none" normalizeH="0" baseline="0" smtClean="0">
                        <a:ln>
                          <a:noFill/>
                        </a:ln>
                        <a:solidFill>
                          <a:schemeClr val="tx1"/>
                        </a:solidFill>
                        <a:effectLst>
                          <a:outerShdw blurRad="38100" dist="38100" dir="2700000" algn="tl">
                            <a:srgbClr val="000000"/>
                          </a:outerShdw>
                        </a:effectLst>
                        <a:latin typeface="Arial" pitchFamily="34" charset="0"/>
                      </a:endParaRPr>
                    </a:p>
                  </a:txBody>
                  <a:tcPr marL="81280" marR="81280" marT="45718" marB="4571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337C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smtClean="0">
                          <a:ln>
                            <a:noFill/>
                          </a:ln>
                          <a:solidFill>
                            <a:srgbClr val="FEFF5A"/>
                          </a:solidFill>
                          <a:effectLst>
                            <a:outerShdw blurRad="38100" dist="38100" dir="2700000" algn="tl">
                              <a:srgbClr val="000000"/>
                            </a:outerShdw>
                          </a:effectLst>
                          <a:latin typeface="Arial" pitchFamily="34" charset="0"/>
                        </a:rPr>
                        <a:t>3.39%</a:t>
                      </a:r>
                    </a:p>
                  </a:txBody>
                  <a:tcPr marL="81280" marR="81280" marT="45718" marB="4571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6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smtClean="0">
                          <a:ln>
                            <a:noFill/>
                          </a:ln>
                          <a:solidFill>
                            <a:srgbClr val="FEFF5A"/>
                          </a:solidFill>
                          <a:effectLst>
                            <a:outerShdw blurRad="38100" dist="38100" dir="2700000" algn="tl">
                              <a:srgbClr val="FFFFFF"/>
                            </a:outerShdw>
                          </a:effectLst>
                          <a:latin typeface="Arial" pitchFamily="34" charset="0"/>
                        </a:rPr>
                        <a:t>2.96%</a:t>
                      </a:r>
                    </a:p>
                  </a:txBody>
                  <a:tcPr marL="81280" marR="81280" marT="45718" marB="4571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smtClean="0">
                          <a:ln>
                            <a:noFill/>
                          </a:ln>
                          <a:solidFill>
                            <a:srgbClr val="FEFF5A"/>
                          </a:solidFill>
                          <a:effectLst>
                            <a:outerShdw blurRad="38100" dist="38100" dir="2700000" algn="tl">
                              <a:srgbClr val="FFFFFF"/>
                            </a:outerShdw>
                          </a:effectLst>
                          <a:latin typeface="Arial" pitchFamily="34" charset="0"/>
                        </a:rPr>
                        <a:t>0.43%</a:t>
                      </a:r>
                    </a:p>
                  </a:txBody>
                  <a:tcPr marL="81280" marR="81280" marT="45718" marB="4571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smtClean="0">
                          <a:ln>
                            <a:noFill/>
                          </a:ln>
                          <a:solidFill>
                            <a:srgbClr val="FEFF5A"/>
                          </a:solidFill>
                          <a:effectLst>
                            <a:outerShdw blurRad="38100" dist="38100" dir="2700000" algn="tl">
                              <a:srgbClr val="FFFFFF"/>
                            </a:outerShdw>
                          </a:effectLst>
                          <a:latin typeface="Arial" pitchFamily="34" charset="0"/>
                        </a:rPr>
                        <a:t>4.3</a:t>
                      </a:r>
                    </a:p>
                  </a:txBody>
                  <a:tcPr marL="81280" marR="81280" marT="45718" marB="4571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smtClean="0">
                          <a:ln>
                            <a:noFill/>
                          </a:ln>
                          <a:solidFill>
                            <a:srgbClr val="FEFF5A"/>
                          </a:solidFill>
                          <a:effectLst>
                            <a:outerShdw blurRad="38100" dist="38100" dir="2700000" algn="tl">
                              <a:srgbClr val="FFFFFF"/>
                            </a:outerShdw>
                          </a:effectLst>
                          <a:latin typeface="Arial" pitchFamily="34" charset="0"/>
                        </a:rPr>
                        <a:t>233</a:t>
                      </a:r>
                    </a:p>
                  </a:txBody>
                  <a:tcPr marL="81280" marR="81280" marT="45718" marB="45718"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579438">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smtClean="0">
                          <a:ln>
                            <a:noFill/>
                          </a:ln>
                          <a:solidFill>
                            <a:srgbClr val="F3FF3B"/>
                          </a:solidFill>
                          <a:effectLst>
                            <a:outerShdw blurRad="38100" dist="38100" dir="2700000" algn="tl">
                              <a:srgbClr val="000000"/>
                            </a:outerShdw>
                          </a:effectLst>
                          <a:latin typeface="Arial" pitchFamily="34" charset="0"/>
                        </a:rPr>
                        <a:t>RF</a:t>
                      </a:r>
                    </a:p>
                  </a:txBody>
                  <a:tcPr marL="81280" marR="81280" marT="45718" marB="45718"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540F04"/>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smtClean="0">
                          <a:ln>
                            <a:noFill/>
                          </a:ln>
                          <a:solidFill>
                            <a:schemeClr val="tx1"/>
                          </a:solidFill>
                          <a:effectLst>
                            <a:outerShdw blurRad="38100" dist="38100" dir="2700000" algn="tl">
                              <a:srgbClr val="000000"/>
                            </a:outerShdw>
                          </a:effectLst>
                          <a:latin typeface="Arial" pitchFamily="34" charset="0"/>
                        </a:rPr>
                        <a:t>5.5%</a:t>
                      </a:r>
                    </a:p>
                  </a:txBody>
                  <a:tcPr marL="81280" marR="81280" marT="45718" marB="4571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337C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smtClean="0">
                          <a:ln>
                            <a:noFill/>
                          </a:ln>
                          <a:solidFill>
                            <a:schemeClr val="tx1"/>
                          </a:solidFill>
                          <a:effectLst>
                            <a:outerShdw blurRad="38100" dist="38100" dir="2700000" algn="tl">
                              <a:srgbClr val="000000"/>
                            </a:outerShdw>
                          </a:effectLst>
                          <a:latin typeface="Arial" pitchFamily="34" charset="0"/>
                        </a:rPr>
                        <a:t>6.6%</a:t>
                      </a:r>
                    </a:p>
                  </a:txBody>
                  <a:tcPr marL="81280" marR="81280" marT="45718" marB="4571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337C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smtClean="0">
                          <a:ln>
                            <a:noFill/>
                          </a:ln>
                          <a:solidFill>
                            <a:schemeClr val="tx1"/>
                          </a:solidFill>
                          <a:effectLst>
                            <a:outerShdw blurRad="38100" dist="38100" dir="2700000" algn="tl">
                              <a:srgbClr val="000000"/>
                            </a:outerShdw>
                          </a:effectLst>
                          <a:latin typeface="Arial" pitchFamily="34" charset="0"/>
                        </a:rPr>
                        <a:t>-20%</a:t>
                      </a:r>
                    </a:p>
                  </a:txBody>
                  <a:tcPr marL="81280" marR="81280" marT="45718" marB="4571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337C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smtClean="0">
                          <a:ln>
                            <a:noFill/>
                          </a:ln>
                          <a:solidFill>
                            <a:schemeClr val="tx1"/>
                          </a:solidFill>
                          <a:effectLst>
                            <a:outerShdw blurRad="38100" dist="38100" dir="2700000" algn="tl">
                              <a:srgbClr val="000000"/>
                            </a:outerShdw>
                          </a:effectLst>
                          <a:latin typeface="Arial" pitchFamily="34" charset="0"/>
                        </a:rPr>
                        <a:t>0.2</a:t>
                      </a:r>
                    </a:p>
                  </a:txBody>
                  <a:tcPr marL="81280" marR="81280" marT="45718" marB="4571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337C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smtClean="0">
                          <a:ln>
                            <a:noFill/>
                          </a:ln>
                          <a:solidFill>
                            <a:schemeClr val="tx1"/>
                          </a:solidFill>
                          <a:effectLst>
                            <a:outerShdw blurRad="38100" dist="38100" dir="2700000" algn="tl">
                              <a:srgbClr val="000000"/>
                            </a:outerShdw>
                          </a:effectLst>
                          <a:latin typeface="Arial" pitchFamily="34" charset="0"/>
                        </a:rPr>
                        <a:t>2.36%</a:t>
                      </a:r>
                    </a:p>
                  </a:txBody>
                  <a:tcPr marL="81280" marR="81280" marT="45718" marB="4571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6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smtClean="0">
                          <a:ln>
                            <a:noFill/>
                          </a:ln>
                          <a:solidFill>
                            <a:schemeClr val="tx1"/>
                          </a:solidFill>
                          <a:effectLst>
                            <a:outerShdw blurRad="38100" dist="38100" dir="2700000" algn="tl">
                              <a:srgbClr val="474747"/>
                            </a:outerShdw>
                          </a:effectLst>
                          <a:latin typeface="Arial" pitchFamily="34" charset="0"/>
                        </a:rPr>
                        <a:t>2.83%</a:t>
                      </a:r>
                    </a:p>
                  </a:txBody>
                  <a:tcPr marL="81280" marR="81280" marT="45718" marB="4571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smtClean="0">
                          <a:ln>
                            <a:noFill/>
                          </a:ln>
                          <a:solidFill>
                            <a:schemeClr val="tx1"/>
                          </a:solidFill>
                          <a:effectLst>
                            <a:outerShdw blurRad="38100" dist="38100" dir="2700000" algn="tl">
                              <a:srgbClr val="474747"/>
                            </a:outerShdw>
                          </a:effectLst>
                          <a:latin typeface="Arial" pitchFamily="34" charset="0"/>
                        </a:rPr>
                        <a:t>-0.88%</a:t>
                      </a:r>
                    </a:p>
                  </a:txBody>
                  <a:tcPr marL="81280" marR="81280" marT="45718" marB="4571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smtClean="0">
                          <a:ln>
                            <a:noFill/>
                          </a:ln>
                          <a:solidFill>
                            <a:schemeClr val="tx1"/>
                          </a:solidFill>
                          <a:effectLst>
                            <a:outerShdw blurRad="38100" dist="38100" dir="2700000" algn="tl">
                              <a:srgbClr val="474747"/>
                            </a:outerShdw>
                          </a:effectLst>
                          <a:latin typeface="Arial" pitchFamily="34" charset="0"/>
                        </a:rPr>
                        <a:t>-4.8</a:t>
                      </a:r>
                    </a:p>
                  </a:txBody>
                  <a:tcPr marL="81280" marR="81280" marT="45718" marB="4571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fr-CA" sz="1200" b="0" i="0" u="none" strike="noStrike" cap="none" normalizeH="0" baseline="0" smtClean="0">
                        <a:ln>
                          <a:noFill/>
                        </a:ln>
                        <a:solidFill>
                          <a:schemeClr val="tx1"/>
                        </a:solidFill>
                        <a:effectLst>
                          <a:outerShdw blurRad="38100" dist="38100" dir="2700000" algn="tl">
                            <a:srgbClr val="474747"/>
                          </a:outerShdw>
                        </a:effectLst>
                        <a:latin typeface="Arial" pitchFamily="34" charset="0"/>
                      </a:endParaRPr>
                    </a:p>
                  </a:txBody>
                  <a:tcPr marL="81280" marR="81280" marT="45718" marB="45718"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508000">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smtClean="0">
                          <a:ln>
                            <a:noFill/>
                          </a:ln>
                          <a:solidFill>
                            <a:srgbClr val="F3FF3B"/>
                          </a:solidFill>
                          <a:effectLst>
                            <a:outerShdw blurRad="38100" dist="38100" dir="2700000" algn="tl">
                              <a:srgbClr val="000000"/>
                            </a:outerShdw>
                          </a:effectLst>
                          <a:latin typeface="Arial" pitchFamily="34" charset="0"/>
                        </a:rPr>
                        <a:t>CP: ALL</a:t>
                      </a:r>
                    </a:p>
                  </a:txBody>
                  <a:tcPr marL="81280" marR="81280" marT="45718" marB="45718"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4F930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fr-CA" sz="1200" b="0" i="0" u="none" strike="noStrike" cap="none" normalizeH="0" baseline="0" smtClean="0">
                        <a:ln>
                          <a:noFill/>
                        </a:ln>
                        <a:solidFill>
                          <a:schemeClr val="tx1"/>
                        </a:solidFill>
                        <a:effectLst>
                          <a:outerShdw blurRad="38100" dist="38100" dir="2700000" algn="tl">
                            <a:srgbClr val="000000"/>
                          </a:outerShdw>
                        </a:effectLst>
                        <a:latin typeface="Arial" pitchFamily="34" charset="0"/>
                      </a:endParaRPr>
                    </a:p>
                  </a:txBody>
                  <a:tcPr marL="81280" marR="81280" marT="45718" marB="4571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337C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fr-CA" sz="1200" b="0" i="0" u="none" strike="noStrike" cap="none" normalizeH="0" baseline="0" smtClean="0">
                        <a:ln>
                          <a:noFill/>
                        </a:ln>
                        <a:solidFill>
                          <a:schemeClr val="tx1"/>
                        </a:solidFill>
                        <a:effectLst>
                          <a:outerShdw blurRad="38100" dist="38100" dir="2700000" algn="tl">
                            <a:srgbClr val="000000"/>
                          </a:outerShdw>
                        </a:effectLst>
                        <a:latin typeface="Arial" pitchFamily="34" charset="0"/>
                      </a:endParaRPr>
                    </a:p>
                  </a:txBody>
                  <a:tcPr marL="81280" marR="81280" marT="45718" marB="4571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337C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fr-CA" sz="1200" b="0" i="0" u="none" strike="noStrike" cap="none" normalizeH="0" baseline="0" smtClean="0">
                        <a:ln>
                          <a:noFill/>
                        </a:ln>
                        <a:solidFill>
                          <a:schemeClr val="tx1"/>
                        </a:solidFill>
                        <a:effectLst>
                          <a:outerShdw blurRad="38100" dist="38100" dir="2700000" algn="tl">
                            <a:srgbClr val="000000"/>
                          </a:outerShdw>
                        </a:effectLst>
                        <a:latin typeface="Arial" pitchFamily="34" charset="0"/>
                      </a:endParaRPr>
                    </a:p>
                  </a:txBody>
                  <a:tcPr marL="81280" marR="81280" marT="45718" marB="4571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337C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fr-CA" sz="1200" b="0" i="0" u="none" strike="noStrike" cap="none" normalizeH="0" baseline="0" smtClean="0">
                        <a:ln>
                          <a:noFill/>
                        </a:ln>
                        <a:solidFill>
                          <a:schemeClr val="tx1"/>
                        </a:solidFill>
                        <a:effectLst>
                          <a:outerShdw blurRad="38100" dist="38100" dir="2700000" algn="tl">
                            <a:srgbClr val="000000"/>
                          </a:outerShdw>
                        </a:effectLst>
                        <a:latin typeface="Arial" pitchFamily="34" charset="0"/>
                      </a:endParaRPr>
                    </a:p>
                  </a:txBody>
                  <a:tcPr marL="81280" marR="81280" marT="45718" marB="4571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337C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smtClean="0">
                          <a:ln>
                            <a:noFill/>
                          </a:ln>
                          <a:solidFill>
                            <a:srgbClr val="FEFF5A"/>
                          </a:solidFill>
                          <a:effectLst>
                            <a:outerShdw blurRad="38100" dist="38100" dir="2700000" algn="tl">
                              <a:srgbClr val="000000"/>
                            </a:outerShdw>
                          </a:effectLst>
                          <a:latin typeface="Arial" pitchFamily="34" charset="0"/>
                        </a:rPr>
                        <a:t>5.83%</a:t>
                      </a:r>
                    </a:p>
                  </a:txBody>
                  <a:tcPr marL="81280" marR="81280" marT="45718" marB="4571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6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fr-CA" sz="1200" b="0" i="0" u="none" strike="noStrike" cap="none" normalizeH="0" baseline="0" smtClean="0">
                        <a:ln>
                          <a:noFill/>
                        </a:ln>
                        <a:solidFill>
                          <a:srgbClr val="FEFF5A"/>
                        </a:solidFill>
                        <a:effectLst>
                          <a:outerShdw blurRad="38100" dist="38100" dir="2700000" algn="tl">
                            <a:srgbClr val="FFFFFF"/>
                          </a:outerShdw>
                        </a:effectLst>
                        <a:latin typeface="Arial" pitchFamily="34" charset="0"/>
                      </a:endParaRPr>
                    </a:p>
                  </a:txBody>
                  <a:tcPr marL="81280" marR="81280" marT="45718" marB="4571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fr-CA" sz="1200" b="0" i="0" u="none" strike="noStrike" cap="none" normalizeH="0" baseline="0" smtClean="0">
                        <a:ln>
                          <a:noFill/>
                        </a:ln>
                        <a:solidFill>
                          <a:srgbClr val="FEFF5A"/>
                        </a:solidFill>
                        <a:effectLst>
                          <a:outerShdw blurRad="38100" dist="38100" dir="2700000" algn="tl">
                            <a:srgbClr val="FFFFFF"/>
                          </a:outerShdw>
                        </a:effectLst>
                        <a:latin typeface="Arial" pitchFamily="34" charset="0"/>
                      </a:endParaRPr>
                    </a:p>
                  </a:txBody>
                  <a:tcPr marL="81280" marR="81280" marT="45718" marB="4571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fr-CA" sz="1200" b="0" i="0" u="none" strike="noStrike" cap="none" normalizeH="0" baseline="0" smtClean="0">
                        <a:ln>
                          <a:noFill/>
                        </a:ln>
                        <a:solidFill>
                          <a:srgbClr val="FEFF5A"/>
                        </a:solidFill>
                        <a:effectLst>
                          <a:outerShdw blurRad="38100" dist="38100" dir="2700000" algn="tl">
                            <a:srgbClr val="FFFFFF"/>
                          </a:outerShdw>
                        </a:effectLst>
                        <a:latin typeface="Arial" pitchFamily="34" charset="0"/>
                      </a:endParaRPr>
                    </a:p>
                  </a:txBody>
                  <a:tcPr marL="81280" marR="81280" marT="45718" marB="4571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smtClean="0">
                          <a:ln>
                            <a:noFill/>
                          </a:ln>
                          <a:solidFill>
                            <a:srgbClr val="FEFF5A"/>
                          </a:solidFill>
                          <a:effectLst>
                            <a:outerShdw blurRad="38100" dist="38100" dir="2700000" algn="tl">
                              <a:srgbClr val="FFFFFF"/>
                            </a:outerShdw>
                          </a:effectLst>
                          <a:latin typeface="Arial" pitchFamily="34" charset="0"/>
                        </a:rPr>
                        <a:t>200</a:t>
                      </a:r>
                    </a:p>
                  </a:txBody>
                  <a:tcPr marL="81280" marR="81280" marT="45718" marB="45718"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90525">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smtClean="0">
                          <a:ln>
                            <a:noFill/>
                          </a:ln>
                          <a:solidFill>
                            <a:srgbClr val="F3FF3B"/>
                          </a:solidFill>
                          <a:effectLst>
                            <a:outerShdw blurRad="38100" dist="38100" dir="2700000" algn="tl">
                              <a:srgbClr val="000000"/>
                            </a:outerShdw>
                          </a:effectLst>
                          <a:latin typeface="Arial" pitchFamily="34" charset="0"/>
                        </a:rPr>
                        <a:t>MI/PAD</a:t>
                      </a:r>
                    </a:p>
                  </a:txBody>
                  <a:tcPr marL="81280" marR="81280" marT="45718" marB="45718"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4F930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fr-CA" sz="1200" b="0" i="0" u="none" strike="noStrike" cap="none" normalizeH="0" baseline="0" smtClean="0">
                        <a:ln>
                          <a:noFill/>
                        </a:ln>
                        <a:solidFill>
                          <a:schemeClr val="tx1"/>
                        </a:solidFill>
                        <a:effectLst>
                          <a:outerShdw blurRad="38100" dist="38100" dir="2700000" algn="tl">
                            <a:srgbClr val="000000"/>
                          </a:outerShdw>
                        </a:effectLst>
                        <a:latin typeface="Arial" pitchFamily="34" charset="0"/>
                      </a:endParaRPr>
                    </a:p>
                  </a:txBody>
                  <a:tcPr marL="81280" marR="81280" marT="45718" marB="4571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337C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fr-CA" sz="1200" b="0" i="0" u="none" strike="noStrike" cap="none" normalizeH="0" baseline="0" smtClean="0">
                        <a:ln>
                          <a:noFill/>
                        </a:ln>
                        <a:solidFill>
                          <a:schemeClr val="tx1"/>
                        </a:solidFill>
                        <a:effectLst>
                          <a:outerShdw blurRad="38100" dist="38100" dir="2700000" algn="tl">
                            <a:srgbClr val="000000"/>
                          </a:outerShdw>
                        </a:effectLst>
                        <a:latin typeface="Arial" pitchFamily="34" charset="0"/>
                      </a:endParaRPr>
                    </a:p>
                  </a:txBody>
                  <a:tcPr marL="81280" marR="81280" marT="45718" marB="4571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337C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fr-CA" sz="1200" b="0" i="0" u="none" strike="noStrike" cap="none" normalizeH="0" baseline="0" smtClean="0">
                        <a:ln>
                          <a:noFill/>
                        </a:ln>
                        <a:solidFill>
                          <a:schemeClr val="tx1"/>
                        </a:solidFill>
                        <a:effectLst>
                          <a:outerShdw blurRad="38100" dist="38100" dir="2700000" algn="tl">
                            <a:srgbClr val="000000"/>
                          </a:outerShdw>
                        </a:effectLst>
                        <a:latin typeface="Arial" pitchFamily="34" charset="0"/>
                      </a:endParaRPr>
                    </a:p>
                  </a:txBody>
                  <a:tcPr marL="81280" marR="81280" marT="45718" marB="4571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337C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fr-CA" sz="1200" b="0" i="0" u="none" strike="noStrike" cap="none" normalizeH="0" baseline="0" smtClean="0">
                        <a:ln>
                          <a:noFill/>
                        </a:ln>
                        <a:solidFill>
                          <a:schemeClr val="tx1"/>
                        </a:solidFill>
                        <a:effectLst>
                          <a:outerShdw blurRad="38100" dist="38100" dir="2700000" algn="tl">
                            <a:srgbClr val="000000"/>
                          </a:outerShdw>
                        </a:effectLst>
                        <a:latin typeface="Arial" pitchFamily="34" charset="0"/>
                      </a:endParaRPr>
                    </a:p>
                  </a:txBody>
                  <a:tcPr marL="81280" marR="81280" marT="45718" marB="4571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337C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smtClean="0">
                          <a:ln>
                            <a:noFill/>
                          </a:ln>
                          <a:solidFill>
                            <a:schemeClr val="tx1"/>
                          </a:solidFill>
                          <a:effectLst>
                            <a:outerShdw blurRad="38100" dist="38100" dir="2700000" algn="tl">
                              <a:srgbClr val="000000"/>
                            </a:outerShdw>
                          </a:effectLst>
                          <a:latin typeface="Arial" pitchFamily="34" charset="0"/>
                        </a:rPr>
                        <a:t>4.8%</a:t>
                      </a:r>
                    </a:p>
                  </a:txBody>
                  <a:tcPr marL="81280" marR="81280" marT="45718" marB="4571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6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fr-CA" sz="1200" b="0" i="0" u="none" strike="noStrike" cap="none" normalizeH="0" baseline="0" smtClean="0">
                        <a:ln>
                          <a:noFill/>
                        </a:ln>
                        <a:solidFill>
                          <a:schemeClr val="tx1"/>
                        </a:solidFill>
                        <a:effectLst>
                          <a:outerShdw blurRad="38100" dist="38100" dir="2700000" algn="tl">
                            <a:srgbClr val="474747"/>
                          </a:outerShdw>
                        </a:effectLst>
                        <a:latin typeface="Arial" pitchFamily="34" charset="0"/>
                      </a:endParaRPr>
                    </a:p>
                  </a:txBody>
                  <a:tcPr marL="81280" marR="81280" marT="45718" marB="4571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fr-CA" sz="1200" b="0" i="0" u="none" strike="noStrike" cap="none" normalizeH="0" baseline="0" smtClean="0">
                        <a:ln>
                          <a:noFill/>
                        </a:ln>
                        <a:solidFill>
                          <a:schemeClr val="tx1"/>
                        </a:solidFill>
                        <a:effectLst>
                          <a:outerShdw blurRad="38100" dist="38100" dir="2700000" algn="tl">
                            <a:srgbClr val="474747"/>
                          </a:outerShdw>
                        </a:effectLst>
                        <a:latin typeface="Arial" pitchFamily="34" charset="0"/>
                      </a:endParaRPr>
                    </a:p>
                  </a:txBody>
                  <a:tcPr marL="81280" marR="81280" marT="45718" marB="4571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fr-CA" sz="1200" b="0" i="0" u="none" strike="noStrike" cap="none" normalizeH="0" baseline="0" smtClean="0">
                        <a:ln>
                          <a:noFill/>
                        </a:ln>
                        <a:solidFill>
                          <a:schemeClr val="tx1"/>
                        </a:solidFill>
                        <a:effectLst>
                          <a:outerShdw blurRad="38100" dist="38100" dir="2700000" algn="tl">
                            <a:srgbClr val="474747"/>
                          </a:outerShdw>
                        </a:effectLst>
                        <a:latin typeface="Arial" pitchFamily="34" charset="0"/>
                      </a:endParaRPr>
                    </a:p>
                  </a:txBody>
                  <a:tcPr marL="81280" marR="81280" marT="45718" marB="4571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fr-CA" sz="1200" b="0" i="0" u="none" strike="noStrike" cap="none" normalizeH="0" baseline="0" smtClean="0">
                        <a:ln>
                          <a:noFill/>
                        </a:ln>
                        <a:solidFill>
                          <a:schemeClr val="tx1"/>
                        </a:solidFill>
                        <a:effectLst>
                          <a:outerShdw blurRad="38100" dist="38100" dir="2700000" algn="tl">
                            <a:srgbClr val="474747"/>
                          </a:outerShdw>
                        </a:effectLst>
                        <a:latin typeface="Arial" pitchFamily="34" charset="0"/>
                      </a:endParaRPr>
                    </a:p>
                  </a:txBody>
                  <a:tcPr marL="81280" marR="81280" marT="45718" marB="45718"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628650">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smtClean="0">
                          <a:ln>
                            <a:noFill/>
                          </a:ln>
                          <a:solidFill>
                            <a:srgbClr val="F3FF3B"/>
                          </a:solidFill>
                          <a:effectLst>
                            <a:outerShdw blurRad="38100" dist="38100" dir="2700000" algn="tl">
                              <a:srgbClr val="000000"/>
                            </a:outerShdw>
                          </a:effectLst>
                          <a:latin typeface="Arial" pitchFamily="34" charset="0"/>
                        </a:rPr>
                        <a:t>PAD/Str.</a:t>
                      </a:r>
                    </a:p>
                    <a:p>
                      <a:pPr marL="0" marR="0" lvl="0" indent="0" algn="r" defTabSz="4572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smtClean="0">
                          <a:ln>
                            <a:noFill/>
                          </a:ln>
                          <a:solidFill>
                            <a:srgbClr val="F3FF3B"/>
                          </a:solidFill>
                          <a:effectLst>
                            <a:outerShdw blurRad="38100" dist="38100" dir="2700000" algn="tl">
                              <a:srgbClr val="000000"/>
                            </a:outerShdw>
                          </a:effectLst>
                          <a:latin typeface="Arial" pitchFamily="34" charset="0"/>
                        </a:rPr>
                        <a:t>Prev. MI</a:t>
                      </a:r>
                    </a:p>
                  </a:txBody>
                  <a:tcPr marL="81280" marR="81280" marT="45718" marB="45718"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4F930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fr-CA" sz="1200" b="0" i="0" u="none" strike="noStrike" cap="none" normalizeH="0" baseline="0" smtClean="0">
                        <a:ln>
                          <a:noFill/>
                        </a:ln>
                        <a:solidFill>
                          <a:schemeClr val="tx1"/>
                        </a:solidFill>
                        <a:effectLst>
                          <a:outerShdw blurRad="38100" dist="38100" dir="2700000" algn="tl">
                            <a:srgbClr val="000000"/>
                          </a:outerShdw>
                        </a:effectLst>
                        <a:latin typeface="Arial" pitchFamily="34" charset="0"/>
                      </a:endParaRPr>
                    </a:p>
                  </a:txBody>
                  <a:tcPr marL="81280" marR="81280" marT="45718" marB="4571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337C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fr-CA" sz="1200" b="0" i="0" u="none" strike="noStrike" cap="none" normalizeH="0" baseline="0" smtClean="0">
                        <a:ln>
                          <a:noFill/>
                        </a:ln>
                        <a:solidFill>
                          <a:schemeClr val="tx1"/>
                        </a:solidFill>
                        <a:effectLst>
                          <a:outerShdw blurRad="38100" dist="38100" dir="2700000" algn="tl">
                            <a:srgbClr val="000000"/>
                          </a:outerShdw>
                        </a:effectLst>
                        <a:latin typeface="Arial" pitchFamily="34" charset="0"/>
                      </a:endParaRPr>
                    </a:p>
                  </a:txBody>
                  <a:tcPr marL="81280" marR="81280" marT="45718" marB="4571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337C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fr-CA" sz="1200" b="0" i="0" u="none" strike="noStrike" cap="none" normalizeH="0" baseline="0" smtClean="0">
                        <a:ln>
                          <a:noFill/>
                        </a:ln>
                        <a:solidFill>
                          <a:schemeClr val="tx1"/>
                        </a:solidFill>
                        <a:effectLst>
                          <a:outerShdw blurRad="38100" dist="38100" dir="2700000" algn="tl">
                            <a:srgbClr val="000000"/>
                          </a:outerShdw>
                        </a:effectLst>
                        <a:latin typeface="Arial" pitchFamily="34" charset="0"/>
                      </a:endParaRPr>
                    </a:p>
                  </a:txBody>
                  <a:tcPr marL="81280" marR="81280" marT="45718" marB="4571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337C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fr-CA" sz="1200" b="0" i="0" u="none" strike="noStrike" cap="none" normalizeH="0" baseline="0" smtClean="0">
                        <a:ln>
                          <a:noFill/>
                        </a:ln>
                        <a:solidFill>
                          <a:schemeClr val="tx1"/>
                        </a:solidFill>
                        <a:effectLst>
                          <a:outerShdw blurRad="38100" dist="38100" dir="2700000" algn="tl">
                            <a:srgbClr val="000000"/>
                          </a:outerShdw>
                        </a:effectLst>
                        <a:latin typeface="Arial" pitchFamily="34" charset="0"/>
                      </a:endParaRPr>
                    </a:p>
                  </a:txBody>
                  <a:tcPr marL="81280" marR="81280" marT="45718" marB="4571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337C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smtClean="0">
                          <a:ln>
                            <a:noFill/>
                          </a:ln>
                          <a:solidFill>
                            <a:srgbClr val="FEFF5A"/>
                          </a:solidFill>
                          <a:effectLst>
                            <a:outerShdw blurRad="38100" dist="38100" dir="2700000" algn="tl">
                              <a:srgbClr val="000000"/>
                            </a:outerShdw>
                          </a:effectLst>
                          <a:latin typeface="Arial" pitchFamily="34" charset="0"/>
                        </a:rPr>
                        <a:t>10.7%</a:t>
                      </a:r>
                    </a:p>
                  </a:txBody>
                  <a:tcPr marL="81280" marR="81280" marT="45718" marB="4571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006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fr-CA" sz="1200" b="0" i="0" u="none" strike="noStrike" cap="none" normalizeH="0" baseline="0" smtClean="0">
                        <a:ln>
                          <a:noFill/>
                        </a:ln>
                        <a:solidFill>
                          <a:srgbClr val="FEFF5A"/>
                        </a:solidFill>
                        <a:effectLst>
                          <a:outerShdw blurRad="38100" dist="38100" dir="2700000" algn="tl">
                            <a:srgbClr val="FFFFFF"/>
                          </a:outerShdw>
                        </a:effectLst>
                        <a:latin typeface="Arial" pitchFamily="34" charset="0"/>
                      </a:endParaRPr>
                    </a:p>
                  </a:txBody>
                  <a:tcPr marL="81280" marR="81280" marT="45718" marB="4571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fr-CA" sz="1200" b="0" i="0" u="none" strike="noStrike" cap="none" normalizeH="0" baseline="0" smtClean="0">
                        <a:ln>
                          <a:noFill/>
                        </a:ln>
                        <a:solidFill>
                          <a:srgbClr val="FEFF5A"/>
                        </a:solidFill>
                        <a:effectLst>
                          <a:outerShdw blurRad="38100" dist="38100" dir="2700000" algn="tl">
                            <a:srgbClr val="FFFFFF"/>
                          </a:outerShdw>
                        </a:effectLst>
                        <a:latin typeface="Arial" pitchFamily="34" charset="0"/>
                      </a:endParaRPr>
                    </a:p>
                  </a:txBody>
                  <a:tcPr marL="81280" marR="81280" marT="45718" marB="4571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fr-CA" sz="1200" b="0" i="0" u="none" strike="noStrike" cap="none" normalizeH="0" baseline="0" dirty="0" smtClean="0">
                        <a:ln>
                          <a:noFill/>
                        </a:ln>
                        <a:solidFill>
                          <a:srgbClr val="FEFF5A"/>
                        </a:solidFill>
                        <a:effectLst>
                          <a:outerShdw blurRad="38100" dist="38100" dir="2700000" algn="tl">
                            <a:srgbClr val="FFFFFF"/>
                          </a:outerShdw>
                        </a:effectLst>
                        <a:latin typeface="Arial" pitchFamily="34" charset="0"/>
                      </a:endParaRPr>
                    </a:p>
                  </a:txBody>
                  <a:tcPr marL="81280" marR="81280" marT="45718" marB="4571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dirty="0" smtClean="0">
                          <a:ln>
                            <a:noFill/>
                          </a:ln>
                          <a:solidFill>
                            <a:srgbClr val="FEFF5A"/>
                          </a:solidFill>
                          <a:effectLst>
                            <a:outerShdw blurRad="38100" dist="38100" dir="2700000" algn="tl">
                              <a:srgbClr val="FFFFFF"/>
                            </a:outerShdw>
                          </a:effectLst>
                          <a:latin typeface="Arial" pitchFamily="34" charset="0"/>
                        </a:rPr>
                        <a:t>42</a:t>
                      </a:r>
                    </a:p>
                  </a:txBody>
                  <a:tcPr marL="81280" marR="81280" marT="45718" marB="45718"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Tree>
  </p:cSld>
  <p:clrMapOvr>
    <a:masterClrMapping/>
  </p:clrMapOvr>
  <p:transition spd="med"/>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Content Placeholder 4"/>
          <p:cNvSpPr>
            <a:spLocks noGrp="1"/>
          </p:cNvSpPr>
          <p:nvPr>
            <p:ph idx="4294967295"/>
          </p:nvPr>
        </p:nvSpPr>
        <p:spPr>
          <a:xfrm>
            <a:off x="620496" y="2220676"/>
            <a:ext cx="7169150" cy="2665866"/>
          </a:xfrm>
        </p:spPr>
        <p:txBody>
          <a:bodyPr anchor="ctr"/>
          <a:lstStyle/>
          <a:p>
            <a:pPr marL="457200" indent="-457200" eaLnBrk="1" hangingPunct="1">
              <a:lnSpc>
                <a:spcPct val="110000"/>
              </a:lnSpc>
              <a:buFont typeface="Calibri" pitchFamily="34" charset="0"/>
              <a:buAutoNum type="arabicPeriod" startAt="5"/>
            </a:pPr>
            <a:r>
              <a:rPr lang="en-CA" sz="2000" b="0" i="1" u="sng" dirty="0" smtClean="0"/>
              <a:t>For patients with intermittent </a:t>
            </a:r>
            <a:r>
              <a:rPr lang="en-CA" sz="2000" b="0" i="1" u="sng" dirty="0" err="1" smtClean="0"/>
              <a:t>claudication</a:t>
            </a:r>
            <a:r>
              <a:rPr lang="en-CA" sz="2000" b="0" dirty="0" smtClean="0"/>
              <a:t>, using </a:t>
            </a:r>
            <a:r>
              <a:rPr lang="en-CA" sz="2000" b="0" dirty="0" err="1" smtClean="0"/>
              <a:t>clopidogrel</a:t>
            </a:r>
            <a:r>
              <a:rPr lang="en-CA" sz="2000" b="0" dirty="0" smtClean="0"/>
              <a:t> 75 mg daily in addition to ASA 75-162 mg daily is not recommended unless the patient is judged to be at high vascular risk along with a low risk of bleeding (Class </a:t>
            </a:r>
            <a:r>
              <a:rPr lang="en-CA" sz="2000" b="0" dirty="0" err="1" smtClean="0"/>
              <a:t>IIb</a:t>
            </a:r>
            <a:r>
              <a:rPr lang="en-CA" sz="2000" b="0" dirty="0" smtClean="0"/>
              <a:t>, Level B).</a:t>
            </a:r>
          </a:p>
          <a:p>
            <a:pPr marL="457200" indent="-457200" eaLnBrk="1" hangingPunct="1">
              <a:lnSpc>
                <a:spcPct val="110000"/>
              </a:lnSpc>
              <a:buFont typeface="Calibri" pitchFamily="34" charset="0"/>
              <a:buAutoNum type="arabicPeriod" startAt="5"/>
            </a:pPr>
            <a:endParaRPr lang="en-CA" dirty="0" smtClean="0"/>
          </a:p>
          <a:p>
            <a:pPr marL="457200" indent="-457200" eaLnBrk="1" hangingPunct="1">
              <a:lnSpc>
                <a:spcPct val="110000"/>
              </a:lnSpc>
              <a:buNone/>
            </a:pPr>
            <a:endParaRPr lang="en-CA" dirty="0" smtClean="0"/>
          </a:p>
        </p:txBody>
      </p:sp>
      <p:sp>
        <p:nvSpPr>
          <p:cNvPr id="4" name="Title 3"/>
          <p:cNvSpPr txBox="1">
            <a:spLocks/>
          </p:cNvSpPr>
          <p:nvPr/>
        </p:nvSpPr>
        <p:spPr bwMode="auto">
          <a:xfrm>
            <a:off x="538163" y="1189375"/>
            <a:ext cx="7772400" cy="919162"/>
          </a:xfrm>
          <a:prstGeom prst="rect">
            <a:avLst/>
          </a:prstGeom>
          <a:noFill/>
          <a:ln w="9525">
            <a:noFill/>
            <a:miter lim="800000"/>
            <a:headEnd/>
            <a:tailEnd/>
          </a:ln>
        </p:spPr>
        <p:txBody>
          <a:bodyPr anchor="ctr"/>
          <a:lstStyle/>
          <a:p>
            <a:pPr>
              <a:defRPr/>
            </a:pPr>
            <a:r>
              <a:rPr lang="en-CA" sz="2400" b="1" dirty="0" err="1">
                <a:solidFill>
                  <a:srgbClr val="CC9915"/>
                </a:solidFill>
                <a:latin typeface="+mn-lt"/>
                <a:ea typeface="+mj-ea"/>
                <a:cs typeface="+mj-cs"/>
              </a:rPr>
              <a:t>Antiplatelet</a:t>
            </a:r>
            <a:r>
              <a:rPr lang="en-CA" sz="2400" b="1" dirty="0">
                <a:solidFill>
                  <a:srgbClr val="CC9915"/>
                </a:solidFill>
                <a:latin typeface="+mn-lt"/>
                <a:ea typeface="+mj-ea"/>
                <a:cs typeface="+mj-cs"/>
              </a:rPr>
              <a:t> therapy for vascular prevention </a:t>
            </a:r>
            <a:r>
              <a:rPr lang="en-CA" sz="2400" b="1" dirty="0" smtClean="0">
                <a:solidFill>
                  <a:srgbClr val="CC9915"/>
                </a:solidFill>
                <a:latin typeface="+mn-lt"/>
                <a:ea typeface="+mj-ea"/>
                <a:cs typeface="+mj-cs"/>
              </a:rPr>
              <a:t>                       in </a:t>
            </a:r>
            <a:r>
              <a:rPr lang="en-CA" sz="2400" b="1" dirty="0">
                <a:solidFill>
                  <a:srgbClr val="CC9915"/>
                </a:solidFill>
                <a:latin typeface="+mn-lt"/>
                <a:ea typeface="+mj-ea"/>
                <a:cs typeface="+mj-cs"/>
              </a:rPr>
              <a:t>patients with peripheral arterial disease</a:t>
            </a:r>
            <a:endParaRPr lang="en-US" sz="2400" b="1" dirty="0">
              <a:solidFill>
                <a:srgbClr val="CC9915"/>
              </a:solidFill>
              <a:latin typeface="+mn-lt"/>
              <a:ea typeface="+mj-ea"/>
              <a:cs typeface="+mj-cs"/>
            </a:endParaRPr>
          </a:p>
        </p:txBody>
      </p:sp>
    </p:spTree>
  </p:cSld>
  <p:clrMapOvr>
    <a:masterClrMapping/>
  </p:clrMapOvr>
  <p:transition spd="med"/>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showMasterSp="0">
  <p:cSld>
    <p:bg>
      <p:bgPr>
        <a:solidFill>
          <a:srgbClr val="3A5750"/>
        </a:solidFill>
        <a:effectLst/>
      </p:bgPr>
    </p:bg>
    <p:spTree>
      <p:nvGrpSpPr>
        <p:cNvPr id="1" name=""/>
        <p:cNvGrpSpPr/>
        <p:nvPr/>
      </p:nvGrpSpPr>
      <p:grpSpPr>
        <a:xfrm>
          <a:off x="0" y="0"/>
          <a:ext cx="0" cy="0"/>
          <a:chOff x="0" y="0"/>
          <a:chExt cx="0" cy="0"/>
        </a:xfrm>
      </p:grpSpPr>
      <p:sp>
        <p:nvSpPr>
          <p:cNvPr id="2052" name="Rectangle 2"/>
          <p:cNvSpPr>
            <a:spLocks noGrp="1" noChangeArrowheads="1"/>
          </p:cNvSpPr>
          <p:nvPr>
            <p:ph type="title" idx="4294967295"/>
          </p:nvPr>
        </p:nvSpPr>
        <p:spPr>
          <a:xfrm>
            <a:off x="1422400" y="0"/>
            <a:ext cx="7721600" cy="1219200"/>
          </a:xfrm>
          <a:noFill/>
        </p:spPr>
        <p:txBody>
          <a:bodyPr lIns="91440" tIns="45720" rIns="91440" bIns="45720"/>
          <a:lstStyle/>
          <a:p>
            <a:pPr marL="179388" algn="l" defTabSz="457200" eaLnBrk="1" hangingPunct="1"/>
            <a:r>
              <a:rPr lang="en-US" altLang="ja-JP" sz="3200" dirty="0" err="1" smtClean="0">
                <a:solidFill>
                  <a:schemeClr val="tx1"/>
                </a:solidFill>
                <a:latin typeface="Calibri" pitchFamily="34" charset="0"/>
              </a:rPr>
              <a:t>Warfarin</a:t>
            </a:r>
            <a:r>
              <a:rPr lang="en-US" altLang="ja-JP" sz="3200" dirty="0" smtClean="0">
                <a:solidFill>
                  <a:schemeClr val="tx1"/>
                </a:solidFill>
                <a:latin typeface="Calibri" pitchFamily="34" charset="0"/>
              </a:rPr>
              <a:t> </a:t>
            </a:r>
            <a:r>
              <a:rPr lang="en-US" altLang="ja-JP" sz="3200" dirty="0" err="1" smtClean="0">
                <a:solidFill>
                  <a:schemeClr val="tx1"/>
                </a:solidFill>
                <a:latin typeface="Calibri" pitchFamily="34" charset="0"/>
              </a:rPr>
              <a:t>Antiplatelet</a:t>
            </a:r>
            <a:r>
              <a:rPr lang="en-US" altLang="ja-JP" sz="3200" dirty="0" smtClean="0">
                <a:solidFill>
                  <a:schemeClr val="tx1"/>
                </a:solidFill>
                <a:latin typeface="Calibri" pitchFamily="34" charset="0"/>
              </a:rPr>
              <a:t> Vascular Evaluation </a:t>
            </a:r>
            <a:br>
              <a:rPr lang="en-US" altLang="ja-JP" sz="3200" dirty="0" smtClean="0">
                <a:solidFill>
                  <a:schemeClr val="tx1"/>
                </a:solidFill>
                <a:latin typeface="Calibri" pitchFamily="34" charset="0"/>
              </a:rPr>
            </a:br>
            <a:r>
              <a:rPr lang="en-US" altLang="ja-JP" sz="3200" dirty="0" smtClean="0">
                <a:solidFill>
                  <a:schemeClr val="tx1"/>
                </a:solidFill>
                <a:latin typeface="Calibri" pitchFamily="34" charset="0"/>
              </a:rPr>
              <a:t>Study Design -  2161 PAD Patients</a:t>
            </a:r>
          </a:p>
        </p:txBody>
      </p:sp>
      <p:sp>
        <p:nvSpPr>
          <p:cNvPr id="996355" name="Rectangle 3"/>
          <p:cNvSpPr>
            <a:spLocks noChangeArrowheads="1"/>
          </p:cNvSpPr>
          <p:nvPr/>
        </p:nvSpPr>
        <p:spPr bwMode="auto">
          <a:xfrm>
            <a:off x="3217863" y="3582988"/>
            <a:ext cx="4402137" cy="379412"/>
          </a:xfrm>
          <a:prstGeom prst="rect">
            <a:avLst/>
          </a:prstGeom>
          <a:noFill/>
          <a:ln w="12700">
            <a:solidFill>
              <a:schemeClr val="tx1"/>
            </a:solidFill>
            <a:miter lim="800000"/>
            <a:headEnd/>
            <a:tailEnd/>
          </a:ln>
          <a:effectLst/>
        </p:spPr>
        <p:txBody>
          <a:bodyPr lIns="92075" tIns="46038" rIns="92075" bIns="46038">
            <a:spAutoFit/>
          </a:bodyPr>
          <a:lstStyle/>
          <a:p>
            <a:pPr defTabSz="914400">
              <a:lnSpc>
                <a:spcPct val="90000"/>
              </a:lnSpc>
              <a:spcBef>
                <a:spcPct val="50000"/>
              </a:spcBef>
              <a:defRPr/>
            </a:pPr>
            <a:r>
              <a:rPr lang="en-CA" sz="2000" dirty="0">
                <a:solidFill>
                  <a:srgbClr val="FFFFFF"/>
                </a:solidFill>
                <a:effectLst>
                  <a:outerShdw blurRad="38100" dist="38100" dir="2700000" algn="tl">
                    <a:srgbClr val="474747"/>
                  </a:outerShdw>
                </a:effectLst>
                <a:latin typeface="Arial" charset="0"/>
                <a:cs typeface="ＭＳ Ｐゴシック" charset="0"/>
              </a:rPr>
              <a:t>Follow-up - q 3 mo. x 30-42 mo.</a:t>
            </a:r>
            <a:endParaRPr lang="en-US" sz="2000" dirty="0">
              <a:solidFill>
                <a:srgbClr val="FFFFFF"/>
              </a:solidFill>
              <a:effectLst>
                <a:outerShdw blurRad="38100" dist="38100" dir="2700000" algn="tl">
                  <a:srgbClr val="474747"/>
                </a:outerShdw>
              </a:effectLst>
              <a:latin typeface="Arial" charset="0"/>
              <a:cs typeface="ＭＳ Ｐゴシック" charset="0"/>
            </a:endParaRPr>
          </a:p>
        </p:txBody>
      </p:sp>
      <p:sp>
        <p:nvSpPr>
          <p:cNvPr id="996356" name="Rectangle 4"/>
          <p:cNvSpPr>
            <a:spLocks noChangeArrowheads="1"/>
          </p:cNvSpPr>
          <p:nvPr/>
        </p:nvSpPr>
        <p:spPr bwMode="auto">
          <a:xfrm>
            <a:off x="7073900" y="2514600"/>
            <a:ext cx="1965325" cy="800100"/>
          </a:xfrm>
          <a:prstGeom prst="rect">
            <a:avLst/>
          </a:prstGeom>
          <a:noFill/>
          <a:ln w="9525">
            <a:noFill/>
            <a:miter lim="800000"/>
            <a:headEnd/>
            <a:tailEnd/>
          </a:ln>
          <a:effectLst/>
        </p:spPr>
        <p:txBody>
          <a:bodyPr wrap="none" lIns="92075" tIns="46038" rIns="92075" bIns="46038">
            <a:spAutoFit/>
          </a:bodyPr>
          <a:lstStyle/>
          <a:p>
            <a:pPr algn="ctr" defTabSz="914400">
              <a:lnSpc>
                <a:spcPct val="90000"/>
              </a:lnSpc>
              <a:spcBef>
                <a:spcPct val="50000"/>
              </a:spcBef>
              <a:defRPr/>
            </a:pPr>
            <a:r>
              <a:rPr lang="en-CA" sz="2000" dirty="0">
                <a:solidFill>
                  <a:srgbClr val="FAFD00"/>
                </a:solidFill>
                <a:cs typeface="+mn-cs"/>
              </a:rPr>
              <a:t>AP only</a:t>
            </a:r>
          </a:p>
          <a:p>
            <a:pPr algn="ctr" defTabSz="914400">
              <a:lnSpc>
                <a:spcPct val="90000"/>
              </a:lnSpc>
              <a:spcBef>
                <a:spcPct val="50000"/>
              </a:spcBef>
              <a:defRPr/>
            </a:pPr>
            <a:r>
              <a:rPr lang="en-CA" sz="2000" dirty="0">
                <a:solidFill>
                  <a:srgbClr val="FAFD00"/>
                </a:solidFill>
                <a:cs typeface="+mn-cs"/>
              </a:rPr>
              <a:t>(1,081</a:t>
            </a:r>
            <a:r>
              <a:rPr lang="en-US" sz="2000" dirty="0">
                <a:solidFill>
                  <a:srgbClr val="FAFD00"/>
                </a:solidFill>
                <a:cs typeface="+mn-cs"/>
              </a:rPr>
              <a:t> patients)</a:t>
            </a:r>
          </a:p>
        </p:txBody>
      </p:sp>
      <p:sp>
        <p:nvSpPr>
          <p:cNvPr id="996357" name="Rectangle 5"/>
          <p:cNvSpPr>
            <a:spLocks noChangeArrowheads="1"/>
          </p:cNvSpPr>
          <p:nvPr/>
        </p:nvSpPr>
        <p:spPr bwMode="auto">
          <a:xfrm>
            <a:off x="7140575" y="4419600"/>
            <a:ext cx="1965325" cy="800100"/>
          </a:xfrm>
          <a:prstGeom prst="rect">
            <a:avLst/>
          </a:prstGeom>
          <a:noFill/>
          <a:ln w="9525">
            <a:noFill/>
            <a:miter lim="800000"/>
            <a:headEnd/>
            <a:tailEnd/>
          </a:ln>
          <a:effectLst/>
        </p:spPr>
        <p:txBody>
          <a:bodyPr wrap="none" lIns="92075" tIns="46038" rIns="92075" bIns="46038">
            <a:spAutoFit/>
          </a:bodyPr>
          <a:lstStyle/>
          <a:p>
            <a:pPr algn="ctr" defTabSz="914400">
              <a:lnSpc>
                <a:spcPct val="90000"/>
              </a:lnSpc>
              <a:spcBef>
                <a:spcPct val="50000"/>
              </a:spcBef>
              <a:defRPr/>
            </a:pPr>
            <a:r>
              <a:rPr lang="en-CA" sz="2000">
                <a:solidFill>
                  <a:srgbClr val="FAFD00"/>
                </a:solidFill>
                <a:cs typeface="+mn-cs"/>
              </a:rPr>
              <a:t>AP + OAC</a:t>
            </a:r>
            <a:endParaRPr lang="en-US" sz="2000">
              <a:solidFill>
                <a:srgbClr val="FAFD00"/>
              </a:solidFill>
              <a:cs typeface="+mn-cs"/>
            </a:endParaRPr>
          </a:p>
          <a:p>
            <a:pPr algn="ctr" defTabSz="914400">
              <a:lnSpc>
                <a:spcPct val="90000"/>
              </a:lnSpc>
              <a:spcBef>
                <a:spcPct val="50000"/>
              </a:spcBef>
              <a:defRPr/>
            </a:pPr>
            <a:r>
              <a:rPr lang="en-CA" sz="2000">
                <a:solidFill>
                  <a:srgbClr val="FAFD00"/>
                </a:solidFill>
                <a:cs typeface="+mn-cs"/>
              </a:rPr>
              <a:t>(1,080</a:t>
            </a:r>
            <a:r>
              <a:rPr lang="en-US" sz="2000">
                <a:solidFill>
                  <a:srgbClr val="FAFD00"/>
                </a:solidFill>
                <a:cs typeface="+mn-cs"/>
              </a:rPr>
              <a:t> patients)</a:t>
            </a:r>
          </a:p>
        </p:txBody>
      </p:sp>
      <p:sp>
        <p:nvSpPr>
          <p:cNvPr id="2056" name="Freeform 6"/>
          <p:cNvSpPr>
            <a:spLocks/>
          </p:cNvSpPr>
          <p:nvPr/>
        </p:nvSpPr>
        <p:spPr bwMode="auto">
          <a:xfrm>
            <a:off x="2566988" y="2771775"/>
            <a:ext cx="4268787" cy="1982788"/>
          </a:xfrm>
          <a:custGeom>
            <a:avLst/>
            <a:gdLst>
              <a:gd name="T0" fmla="*/ 2147483647 w 3025"/>
              <a:gd name="T1" fmla="*/ 0 h 1249"/>
              <a:gd name="T2" fmla="*/ 2147483647 w 3025"/>
              <a:gd name="T3" fmla="*/ 0 h 1249"/>
              <a:gd name="T4" fmla="*/ 0 w 3025"/>
              <a:gd name="T5" fmla="*/ 2147483647 h 1249"/>
              <a:gd name="T6" fmla="*/ 2147483647 w 3025"/>
              <a:gd name="T7" fmla="*/ 2147483647 h 1249"/>
              <a:gd name="T8" fmla="*/ 2147483647 w 3025"/>
              <a:gd name="T9" fmla="*/ 2147483647 h 1249"/>
              <a:gd name="T10" fmla="*/ 0 60000 65536"/>
              <a:gd name="T11" fmla="*/ 0 60000 65536"/>
              <a:gd name="T12" fmla="*/ 0 60000 65536"/>
              <a:gd name="T13" fmla="*/ 0 60000 65536"/>
              <a:gd name="T14" fmla="*/ 0 60000 65536"/>
              <a:gd name="T15" fmla="*/ 0 w 3025"/>
              <a:gd name="T16" fmla="*/ 0 h 1249"/>
              <a:gd name="T17" fmla="*/ 3025 w 3025"/>
              <a:gd name="T18" fmla="*/ 1249 h 1249"/>
            </a:gdLst>
            <a:ahLst/>
            <a:cxnLst>
              <a:cxn ang="T10">
                <a:pos x="T0" y="T1"/>
              </a:cxn>
              <a:cxn ang="T11">
                <a:pos x="T2" y="T3"/>
              </a:cxn>
              <a:cxn ang="T12">
                <a:pos x="T4" y="T5"/>
              </a:cxn>
              <a:cxn ang="T13">
                <a:pos x="T6" y="T7"/>
              </a:cxn>
              <a:cxn ang="T14">
                <a:pos x="T8" y="T9"/>
              </a:cxn>
            </a:cxnLst>
            <a:rect l="T15" t="T16" r="T17" b="T18"/>
            <a:pathLst>
              <a:path w="3025" h="1249">
                <a:moveTo>
                  <a:pt x="3024" y="0"/>
                </a:moveTo>
                <a:lnTo>
                  <a:pt x="432" y="0"/>
                </a:lnTo>
                <a:lnTo>
                  <a:pt x="0" y="624"/>
                </a:lnTo>
                <a:lnTo>
                  <a:pt x="432" y="1248"/>
                </a:lnTo>
                <a:lnTo>
                  <a:pt x="3024" y="1248"/>
                </a:lnTo>
              </a:path>
            </a:pathLst>
          </a:custGeom>
          <a:noFill/>
          <a:ln w="12700" cap="rnd">
            <a:solidFill>
              <a:schemeClr val="tx1"/>
            </a:solidFill>
            <a:round/>
            <a:headEnd type="none" w="sm" len="sm"/>
            <a:tailEnd type="none" w="sm" len="sm"/>
          </a:ln>
        </p:spPr>
        <p:txBody>
          <a:bodyPr/>
          <a:lstStyle/>
          <a:p>
            <a:endParaRPr lang="fr-CA"/>
          </a:p>
        </p:txBody>
      </p:sp>
      <p:sp>
        <p:nvSpPr>
          <p:cNvPr id="996359" name="Rectangle 7"/>
          <p:cNvSpPr>
            <a:spLocks noChangeArrowheads="1"/>
          </p:cNvSpPr>
          <p:nvPr/>
        </p:nvSpPr>
        <p:spPr bwMode="auto">
          <a:xfrm rot="18300000">
            <a:off x="5826125" y="5108575"/>
            <a:ext cx="1592263" cy="709613"/>
          </a:xfrm>
          <a:prstGeom prst="rect">
            <a:avLst/>
          </a:prstGeom>
          <a:noFill/>
          <a:ln w="9525">
            <a:noFill/>
            <a:miter lim="800000"/>
            <a:headEnd/>
            <a:tailEnd/>
          </a:ln>
          <a:effectLst/>
        </p:spPr>
        <p:txBody>
          <a:bodyPr wrap="none" lIns="92075" tIns="46038" rIns="92075" bIns="46038">
            <a:spAutoFit/>
          </a:bodyPr>
          <a:lstStyle/>
          <a:p>
            <a:pPr algn="r" defTabSz="914400">
              <a:spcBef>
                <a:spcPct val="50000"/>
              </a:spcBef>
              <a:defRPr/>
            </a:pPr>
            <a:r>
              <a:rPr lang="en-CA" sz="2000">
                <a:solidFill>
                  <a:srgbClr val="FFFFFF"/>
                </a:solidFill>
                <a:effectLst>
                  <a:outerShdw blurRad="38100" dist="38100" dir="2700000" algn="tl">
                    <a:srgbClr val="474747"/>
                  </a:outerShdw>
                </a:effectLst>
                <a:cs typeface="+mn-cs"/>
              </a:rPr>
              <a:t>42</a:t>
            </a:r>
            <a:r>
              <a:rPr lang="en-US" sz="2000">
                <a:solidFill>
                  <a:srgbClr val="FFFFFF"/>
                </a:solidFill>
                <a:effectLst>
                  <a:outerShdw blurRad="38100" dist="38100" dir="2700000" algn="tl">
                    <a:srgbClr val="474747"/>
                  </a:outerShdw>
                </a:effectLst>
                <a:cs typeface="+mn-cs"/>
              </a:rPr>
              <a:t> mo.</a:t>
            </a:r>
            <a:br>
              <a:rPr lang="en-US" sz="2000">
                <a:solidFill>
                  <a:srgbClr val="FFFFFF"/>
                </a:solidFill>
                <a:effectLst>
                  <a:outerShdw blurRad="38100" dist="38100" dir="2700000" algn="tl">
                    <a:srgbClr val="474747"/>
                  </a:outerShdw>
                </a:effectLst>
                <a:cs typeface="+mn-cs"/>
              </a:rPr>
            </a:br>
            <a:r>
              <a:rPr lang="en-US" sz="2000">
                <a:solidFill>
                  <a:srgbClr val="FFFFFF"/>
                </a:solidFill>
                <a:effectLst>
                  <a:outerShdw blurRad="38100" dist="38100" dir="2700000" algn="tl">
                    <a:srgbClr val="474747"/>
                  </a:outerShdw>
                </a:effectLst>
                <a:cs typeface="+mn-cs"/>
              </a:rPr>
              <a:t>or Final Visit</a:t>
            </a:r>
          </a:p>
        </p:txBody>
      </p:sp>
      <p:grpSp>
        <p:nvGrpSpPr>
          <p:cNvPr id="2058" name="Group 8"/>
          <p:cNvGrpSpPr>
            <a:grpSpLocks/>
          </p:cNvGrpSpPr>
          <p:nvPr/>
        </p:nvGrpSpPr>
        <p:grpSpPr bwMode="auto">
          <a:xfrm>
            <a:off x="4899025" y="2767013"/>
            <a:ext cx="1905000" cy="1981200"/>
            <a:chOff x="3462" y="1743"/>
            <a:chExt cx="1350" cy="1248"/>
          </a:xfrm>
        </p:grpSpPr>
        <p:sp>
          <p:nvSpPr>
            <p:cNvPr id="2097" name="Line 9"/>
            <p:cNvSpPr>
              <a:spLocks noChangeShapeType="1"/>
            </p:cNvSpPr>
            <p:nvPr/>
          </p:nvSpPr>
          <p:spPr bwMode="auto">
            <a:xfrm>
              <a:off x="3462" y="1743"/>
              <a:ext cx="1350" cy="0"/>
            </a:xfrm>
            <a:prstGeom prst="line">
              <a:avLst/>
            </a:prstGeom>
            <a:noFill/>
            <a:ln w="12700">
              <a:solidFill>
                <a:schemeClr val="tx1"/>
              </a:solidFill>
              <a:round/>
              <a:headEnd type="none" w="sm" len="sm"/>
              <a:tailEnd type="none" w="sm" len="sm"/>
            </a:ln>
          </p:spPr>
          <p:txBody>
            <a:bodyPr wrap="none" anchor="ctr"/>
            <a:lstStyle/>
            <a:p>
              <a:endParaRPr lang="fr-CA"/>
            </a:p>
          </p:txBody>
        </p:sp>
        <p:sp>
          <p:nvSpPr>
            <p:cNvPr id="2098" name="Line 10"/>
            <p:cNvSpPr>
              <a:spLocks noChangeShapeType="1"/>
            </p:cNvSpPr>
            <p:nvPr/>
          </p:nvSpPr>
          <p:spPr bwMode="auto">
            <a:xfrm>
              <a:off x="3462" y="2991"/>
              <a:ext cx="1350" cy="0"/>
            </a:xfrm>
            <a:prstGeom prst="line">
              <a:avLst/>
            </a:prstGeom>
            <a:noFill/>
            <a:ln w="12700">
              <a:solidFill>
                <a:schemeClr val="tx1"/>
              </a:solidFill>
              <a:round/>
              <a:headEnd type="none" w="sm" len="sm"/>
              <a:tailEnd type="none" w="sm" len="sm"/>
            </a:ln>
          </p:spPr>
          <p:txBody>
            <a:bodyPr wrap="none" anchor="ctr"/>
            <a:lstStyle/>
            <a:p>
              <a:endParaRPr lang="fr-CA"/>
            </a:p>
          </p:txBody>
        </p:sp>
      </p:grpSp>
      <p:grpSp>
        <p:nvGrpSpPr>
          <p:cNvPr id="2059" name="Group 11"/>
          <p:cNvGrpSpPr>
            <a:grpSpLocks/>
          </p:cNvGrpSpPr>
          <p:nvPr/>
        </p:nvGrpSpPr>
        <p:grpSpPr bwMode="auto">
          <a:xfrm>
            <a:off x="6851650" y="2640013"/>
            <a:ext cx="0" cy="2232025"/>
            <a:chOff x="7708106" y="2640014"/>
            <a:chExt cx="0" cy="2232025"/>
          </a:xfrm>
        </p:grpSpPr>
        <p:sp>
          <p:nvSpPr>
            <p:cNvPr id="2095" name="Line 12"/>
            <p:cNvSpPr>
              <a:spLocks noChangeShapeType="1"/>
            </p:cNvSpPr>
            <p:nvPr/>
          </p:nvSpPr>
          <p:spPr bwMode="auto">
            <a:xfrm>
              <a:off x="4845" y="1663"/>
              <a:ext cx="0" cy="164"/>
            </a:xfrm>
            <a:prstGeom prst="line">
              <a:avLst/>
            </a:prstGeom>
            <a:noFill/>
            <a:ln w="12700">
              <a:solidFill>
                <a:schemeClr val="tx1"/>
              </a:solidFill>
              <a:round/>
              <a:headEnd type="none" w="sm" len="sm"/>
              <a:tailEnd type="none" w="sm" len="sm"/>
            </a:ln>
          </p:spPr>
          <p:txBody>
            <a:bodyPr wrap="none" anchor="ctr"/>
            <a:lstStyle/>
            <a:p>
              <a:endParaRPr lang="fr-CA"/>
            </a:p>
          </p:txBody>
        </p:sp>
        <p:sp>
          <p:nvSpPr>
            <p:cNvPr id="2096" name="Line 13"/>
            <p:cNvSpPr>
              <a:spLocks noChangeShapeType="1"/>
            </p:cNvSpPr>
            <p:nvPr/>
          </p:nvSpPr>
          <p:spPr bwMode="auto">
            <a:xfrm>
              <a:off x="4845" y="2905"/>
              <a:ext cx="0" cy="164"/>
            </a:xfrm>
            <a:prstGeom prst="line">
              <a:avLst/>
            </a:prstGeom>
            <a:noFill/>
            <a:ln w="12700">
              <a:solidFill>
                <a:schemeClr val="tx1"/>
              </a:solidFill>
              <a:round/>
              <a:headEnd type="none" w="sm" len="sm"/>
              <a:tailEnd type="none" w="sm" len="sm"/>
            </a:ln>
          </p:spPr>
          <p:txBody>
            <a:bodyPr wrap="none" anchor="ctr"/>
            <a:lstStyle/>
            <a:p>
              <a:endParaRPr lang="fr-CA"/>
            </a:p>
          </p:txBody>
        </p:sp>
      </p:grpSp>
      <p:grpSp>
        <p:nvGrpSpPr>
          <p:cNvPr id="2060" name="Group 14"/>
          <p:cNvGrpSpPr>
            <a:grpSpLocks/>
          </p:cNvGrpSpPr>
          <p:nvPr/>
        </p:nvGrpSpPr>
        <p:grpSpPr bwMode="auto">
          <a:xfrm>
            <a:off x="5541963" y="2640013"/>
            <a:ext cx="0" cy="2232025"/>
            <a:chOff x="6234708" y="2640014"/>
            <a:chExt cx="0" cy="2232025"/>
          </a:xfrm>
        </p:grpSpPr>
        <p:sp>
          <p:nvSpPr>
            <p:cNvPr id="2093" name="Line 15"/>
            <p:cNvSpPr>
              <a:spLocks noChangeShapeType="1"/>
            </p:cNvSpPr>
            <p:nvPr/>
          </p:nvSpPr>
          <p:spPr bwMode="auto">
            <a:xfrm>
              <a:off x="3917" y="1663"/>
              <a:ext cx="0" cy="164"/>
            </a:xfrm>
            <a:prstGeom prst="line">
              <a:avLst/>
            </a:prstGeom>
            <a:noFill/>
            <a:ln w="12700">
              <a:solidFill>
                <a:schemeClr val="tx1"/>
              </a:solidFill>
              <a:round/>
              <a:headEnd type="none" w="sm" len="sm"/>
              <a:tailEnd type="none" w="sm" len="sm"/>
            </a:ln>
          </p:spPr>
          <p:txBody>
            <a:bodyPr wrap="none" anchor="ctr"/>
            <a:lstStyle/>
            <a:p>
              <a:endParaRPr lang="fr-CA"/>
            </a:p>
          </p:txBody>
        </p:sp>
        <p:sp>
          <p:nvSpPr>
            <p:cNvPr id="2094" name="Line 16"/>
            <p:cNvSpPr>
              <a:spLocks noChangeShapeType="1"/>
            </p:cNvSpPr>
            <p:nvPr/>
          </p:nvSpPr>
          <p:spPr bwMode="auto">
            <a:xfrm>
              <a:off x="3917" y="2905"/>
              <a:ext cx="0" cy="164"/>
            </a:xfrm>
            <a:prstGeom prst="line">
              <a:avLst/>
            </a:prstGeom>
            <a:noFill/>
            <a:ln w="12700">
              <a:solidFill>
                <a:schemeClr val="tx1"/>
              </a:solidFill>
              <a:round/>
              <a:headEnd type="none" w="sm" len="sm"/>
              <a:tailEnd type="none" w="sm" len="sm"/>
            </a:ln>
          </p:spPr>
          <p:txBody>
            <a:bodyPr wrap="none" anchor="ctr"/>
            <a:lstStyle/>
            <a:p>
              <a:endParaRPr lang="fr-CA"/>
            </a:p>
          </p:txBody>
        </p:sp>
      </p:grpSp>
      <p:grpSp>
        <p:nvGrpSpPr>
          <p:cNvPr id="2061" name="Group 17"/>
          <p:cNvGrpSpPr>
            <a:grpSpLocks/>
          </p:cNvGrpSpPr>
          <p:nvPr/>
        </p:nvGrpSpPr>
        <p:grpSpPr bwMode="auto">
          <a:xfrm>
            <a:off x="4895850" y="2640013"/>
            <a:ext cx="0" cy="2232025"/>
            <a:chOff x="5507831" y="2640014"/>
            <a:chExt cx="0" cy="2232025"/>
          </a:xfrm>
        </p:grpSpPr>
        <p:sp>
          <p:nvSpPr>
            <p:cNvPr id="2091" name="Line 18"/>
            <p:cNvSpPr>
              <a:spLocks noChangeShapeType="1"/>
            </p:cNvSpPr>
            <p:nvPr/>
          </p:nvSpPr>
          <p:spPr bwMode="auto">
            <a:xfrm>
              <a:off x="3459" y="1663"/>
              <a:ext cx="0" cy="164"/>
            </a:xfrm>
            <a:prstGeom prst="line">
              <a:avLst/>
            </a:prstGeom>
            <a:noFill/>
            <a:ln w="12700">
              <a:solidFill>
                <a:schemeClr val="tx1"/>
              </a:solidFill>
              <a:round/>
              <a:headEnd type="none" w="sm" len="sm"/>
              <a:tailEnd type="none" w="sm" len="sm"/>
            </a:ln>
          </p:spPr>
          <p:txBody>
            <a:bodyPr wrap="none" anchor="ctr"/>
            <a:lstStyle/>
            <a:p>
              <a:endParaRPr lang="fr-CA"/>
            </a:p>
          </p:txBody>
        </p:sp>
        <p:sp>
          <p:nvSpPr>
            <p:cNvPr id="2092" name="Line 19"/>
            <p:cNvSpPr>
              <a:spLocks noChangeShapeType="1"/>
            </p:cNvSpPr>
            <p:nvPr/>
          </p:nvSpPr>
          <p:spPr bwMode="auto">
            <a:xfrm>
              <a:off x="3459" y="2905"/>
              <a:ext cx="0" cy="164"/>
            </a:xfrm>
            <a:prstGeom prst="line">
              <a:avLst/>
            </a:prstGeom>
            <a:noFill/>
            <a:ln w="12700">
              <a:solidFill>
                <a:schemeClr val="tx1"/>
              </a:solidFill>
              <a:round/>
              <a:headEnd type="none" w="sm" len="sm"/>
              <a:tailEnd type="none" w="sm" len="sm"/>
            </a:ln>
          </p:spPr>
          <p:txBody>
            <a:bodyPr wrap="none" anchor="ctr"/>
            <a:lstStyle/>
            <a:p>
              <a:endParaRPr lang="fr-CA"/>
            </a:p>
          </p:txBody>
        </p:sp>
      </p:grpSp>
      <p:grpSp>
        <p:nvGrpSpPr>
          <p:cNvPr id="2062" name="Group 20"/>
          <p:cNvGrpSpPr>
            <a:grpSpLocks/>
          </p:cNvGrpSpPr>
          <p:nvPr/>
        </p:nvGrpSpPr>
        <p:grpSpPr bwMode="auto">
          <a:xfrm>
            <a:off x="3740150" y="2640013"/>
            <a:ext cx="0" cy="2232025"/>
            <a:chOff x="4207669" y="2640014"/>
            <a:chExt cx="0" cy="2232025"/>
          </a:xfrm>
        </p:grpSpPr>
        <p:sp>
          <p:nvSpPr>
            <p:cNvPr id="2089" name="Line 21"/>
            <p:cNvSpPr>
              <a:spLocks noChangeShapeType="1"/>
            </p:cNvSpPr>
            <p:nvPr/>
          </p:nvSpPr>
          <p:spPr bwMode="auto">
            <a:xfrm>
              <a:off x="2590" y="1663"/>
              <a:ext cx="0" cy="164"/>
            </a:xfrm>
            <a:prstGeom prst="line">
              <a:avLst/>
            </a:prstGeom>
            <a:noFill/>
            <a:ln w="12700">
              <a:solidFill>
                <a:schemeClr val="tx1"/>
              </a:solidFill>
              <a:round/>
              <a:headEnd type="none" w="sm" len="sm"/>
              <a:tailEnd type="none" w="sm" len="sm"/>
            </a:ln>
          </p:spPr>
          <p:txBody>
            <a:bodyPr wrap="none" anchor="ctr"/>
            <a:lstStyle/>
            <a:p>
              <a:endParaRPr lang="fr-CA"/>
            </a:p>
          </p:txBody>
        </p:sp>
        <p:sp>
          <p:nvSpPr>
            <p:cNvPr id="2090" name="Line 22"/>
            <p:cNvSpPr>
              <a:spLocks noChangeShapeType="1"/>
            </p:cNvSpPr>
            <p:nvPr/>
          </p:nvSpPr>
          <p:spPr bwMode="auto">
            <a:xfrm>
              <a:off x="2590" y="2905"/>
              <a:ext cx="0" cy="164"/>
            </a:xfrm>
            <a:prstGeom prst="line">
              <a:avLst/>
            </a:prstGeom>
            <a:noFill/>
            <a:ln w="12700">
              <a:solidFill>
                <a:schemeClr val="tx1"/>
              </a:solidFill>
              <a:round/>
              <a:headEnd type="none" w="sm" len="sm"/>
              <a:tailEnd type="none" w="sm" len="sm"/>
            </a:ln>
          </p:spPr>
          <p:txBody>
            <a:bodyPr wrap="none" anchor="ctr"/>
            <a:lstStyle/>
            <a:p>
              <a:endParaRPr lang="fr-CA"/>
            </a:p>
          </p:txBody>
        </p:sp>
      </p:grpSp>
      <p:grpSp>
        <p:nvGrpSpPr>
          <p:cNvPr id="2063" name="Group 23"/>
          <p:cNvGrpSpPr>
            <a:grpSpLocks/>
          </p:cNvGrpSpPr>
          <p:nvPr/>
        </p:nvGrpSpPr>
        <p:grpSpPr bwMode="auto">
          <a:xfrm>
            <a:off x="4264025" y="2640013"/>
            <a:ext cx="0" cy="2232025"/>
            <a:chOff x="4797028" y="2640014"/>
            <a:chExt cx="0" cy="2232025"/>
          </a:xfrm>
        </p:grpSpPr>
        <p:sp>
          <p:nvSpPr>
            <p:cNvPr id="2087" name="Line 24"/>
            <p:cNvSpPr>
              <a:spLocks noChangeShapeType="1"/>
            </p:cNvSpPr>
            <p:nvPr/>
          </p:nvSpPr>
          <p:spPr bwMode="auto">
            <a:xfrm>
              <a:off x="3156" y="1663"/>
              <a:ext cx="0" cy="164"/>
            </a:xfrm>
            <a:prstGeom prst="line">
              <a:avLst/>
            </a:prstGeom>
            <a:noFill/>
            <a:ln w="12700">
              <a:solidFill>
                <a:schemeClr val="tx1"/>
              </a:solidFill>
              <a:round/>
              <a:headEnd type="none" w="sm" len="sm"/>
              <a:tailEnd type="none" w="sm" len="sm"/>
            </a:ln>
          </p:spPr>
          <p:txBody>
            <a:bodyPr wrap="none" anchor="ctr"/>
            <a:lstStyle/>
            <a:p>
              <a:endParaRPr lang="fr-CA"/>
            </a:p>
          </p:txBody>
        </p:sp>
        <p:sp>
          <p:nvSpPr>
            <p:cNvPr id="2088" name="Line 25"/>
            <p:cNvSpPr>
              <a:spLocks noChangeShapeType="1"/>
            </p:cNvSpPr>
            <p:nvPr/>
          </p:nvSpPr>
          <p:spPr bwMode="auto">
            <a:xfrm>
              <a:off x="3156" y="2905"/>
              <a:ext cx="0" cy="164"/>
            </a:xfrm>
            <a:prstGeom prst="line">
              <a:avLst/>
            </a:prstGeom>
            <a:noFill/>
            <a:ln w="12700">
              <a:solidFill>
                <a:schemeClr val="tx1"/>
              </a:solidFill>
              <a:round/>
              <a:headEnd type="none" w="sm" len="sm"/>
              <a:tailEnd type="none" w="sm" len="sm"/>
            </a:ln>
          </p:spPr>
          <p:txBody>
            <a:bodyPr wrap="none" anchor="ctr"/>
            <a:lstStyle/>
            <a:p>
              <a:endParaRPr lang="fr-CA"/>
            </a:p>
          </p:txBody>
        </p:sp>
      </p:grpSp>
      <p:sp>
        <p:nvSpPr>
          <p:cNvPr id="2064" name="Line 26"/>
          <p:cNvSpPr>
            <a:spLocks noChangeShapeType="1"/>
          </p:cNvSpPr>
          <p:nvPr/>
        </p:nvSpPr>
        <p:spPr bwMode="auto">
          <a:xfrm flipH="1">
            <a:off x="588963" y="3749675"/>
            <a:ext cx="1963737" cy="0"/>
          </a:xfrm>
          <a:prstGeom prst="line">
            <a:avLst/>
          </a:prstGeom>
          <a:noFill/>
          <a:ln w="12700">
            <a:solidFill>
              <a:schemeClr val="tx1"/>
            </a:solidFill>
            <a:round/>
            <a:headEnd type="none" w="sm" len="sm"/>
            <a:tailEnd type="none" w="sm" len="sm"/>
          </a:ln>
        </p:spPr>
        <p:txBody>
          <a:bodyPr wrap="none" anchor="ctr"/>
          <a:lstStyle/>
          <a:p>
            <a:endParaRPr lang="fr-CA"/>
          </a:p>
        </p:txBody>
      </p:sp>
      <p:sp>
        <p:nvSpPr>
          <p:cNvPr id="996379" name="Rectangle 27"/>
          <p:cNvSpPr>
            <a:spLocks noChangeArrowheads="1"/>
          </p:cNvSpPr>
          <p:nvPr/>
        </p:nvSpPr>
        <p:spPr bwMode="auto">
          <a:xfrm>
            <a:off x="41275" y="2438400"/>
            <a:ext cx="1693863" cy="369888"/>
          </a:xfrm>
          <a:prstGeom prst="rect">
            <a:avLst/>
          </a:prstGeom>
          <a:noFill/>
          <a:ln w="9525">
            <a:noFill/>
            <a:miter lim="800000"/>
            <a:headEnd/>
            <a:tailEnd/>
          </a:ln>
          <a:effectLst/>
        </p:spPr>
        <p:txBody>
          <a:bodyPr wrap="none" lIns="92075" tIns="46038" rIns="92075" bIns="46038">
            <a:spAutoFit/>
          </a:bodyPr>
          <a:lstStyle/>
          <a:p>
            <a:pPr algn="ctr" defTabSz="914400">
              <a:lnSpc>
                <a:spcPct val="90000"/>
              </a:lnSpc>
              <a:spcBef>
                <a:spcPct val="50000"/>
              </a:spcBef>
              <a:defRPr/>
            </a:pPr>
            <a:r>
              <a:rPr lang="en-CA" sz="2000">
                <a:solidFill>
                  <a:srgbClr val="FFFFFF"/>
                </a:solidFill>
                <a:effectLst>
                  <a:outerShdw blurRad="38100" dist="38100" dir="2700000" algn="tl">
                    <a:srgbClr val="474747"/>
                  </a:outerShdw>
                </a:effectLst>
                <a:latin typeface="Arial" charset="0"/>
                <a:cs typeface="ＭＳ Ｐゴシック" charset="0"/>
              </a:rPr>
              <a:t>PAD Patients</a:t>
            </a:r>
            <a:endParaRPr lang="en-US" sz="2000">
              <a:solidFill>
                <a:srgbClr val="FFFFFF"/>
              </a:solidFill>
              <a:effectLst>
                <a:outerShdw blurRad="38100" dist="38100" dir="2700000" algn="tl">
                  <a:srgbClr val="474747"/>
                </a:outerShdw>
              </a:effectLst>
              <a:latin typeface="Arial" charset="0"/>
              <a:cs typeface="ＭＳ Ｐゴシック" charset="0"/>
            </a:endParaRPr>
          </a:p>
        </p:txBody>
      </p:sp>
      <p:sp>
        <p:nvSpPr>
          <p:cNvPr id="996380" name="Rectangle 28"/>
          <p:cNvSpPr>
            <a:spLocks noChangeArrowheads="1"/>
          </p:cNvSpPr>
          <p:nvPr/>
        </p:nvSpPr>
        <p:spPr bwMode="auto">
          <a:xfrm>
            <a:off x="949325" y="3810000"/>
            <a:ext cx="1519238" cy="1122363"/>
          </a:xfrm>
          <a:prstGeom prst="rect">
            <a:avLst/>
          </a:prstGeom>
          <a:noFill/>
          <a:ln w="9525">
            <a:noFill/>
            <a:miter lim="800000"/>
            <a:headEnd/>
            <a:tailEnd/>
          </a:ln>
          <a:effectLst/>
        </p:spPr>
        <p:txBody>
          <a:bodyPr wrap="none" lIns="92075" tIns="46038" rIns="92075" bIns="46038">
            <a:spAutoFit/>
          </a:bodyPr>
          <a:lstStyle/>
          <a:p>
            <a:pPr algn="ctr" defTabSz="914400">
              <a:lnSpc>
                <a:spcPct val="90000"/>
              </a:lnSpc>
              <a:spcBef>
                <a:spcPct val="50000"/>
              </a:spcBef>
              <a:defRPr/>
            </a:pPr>
            <a:r>
              <a:rPr lang="en-CA">
                <a:solidFill>
                  <a:srgbClr val="FFFFFF"/>
                </a:solidFill>
                <a:effectLst>
                  <a:outerShdw blurRad="38100" dist="38100" dir="2700000" algn="tl">
                    <a:srgbClr val="474747"/>
                  </a:outerShdw>
                </a:effectLst>
                <a:cs typeface="+mn-cs"/>
              </a:rPr>
              <a:t>2-4 weeks</a:t>
            </a:r>
          </a:p>
          <a:p>
            <a:pPr algn="ctr" defTabSz="914400">
              <a:lnSpc>
                <a:spcPct val="90000"/>
              </a:lnSpc>
              <a:spcBef>
                <a:spcPct val="50000"/>
              </a:spcBef>
              <a:defRPr/>
            </a:pPr>
            <a:r>
              <a:rPr lang="en-CA">
                <a:solidFill>
                  <a:srgbClr val="FFFFFF"/>
                </a:solidFill>
                <a:effectLst>
                  <a:outerShdw blurRad="38100" dist="38100" dir="2700000" algn="tl">
                    <a:srgbClr val="474747"/>
                  </a:outerShdw>
                </a:effectLst>
                <a:cs typeface="+mn-cs"/>
              </a:rPr>
              <a:t>AP + OAC</a:t>
            </a:r>
          </a:p>
          <a:p>
            <a:pPr algn="ctr" defTabSz="914400">
              <a:lnSpc>
                <a:spcPct val="90000"/>
              </a:lnSpc>
              <a:spcBef>
                <a:spcPct val="50000"/>
              </a:spcBef>
              <a:defRPr/>
            </a:pPr>
            <a:r>
              <a:rPr lang="en-CA">
                <a:solidFill>
                  <a:srgbClr val="FFFFFF"/>
                </a:solidFill>
                <a:effectLst>
                  <a:outerShdw blurRad="38100" dist="38100" dir="2700000" algn="tl">
                    <a:srgbClr val="474747"/>
                  </a:outerShdw>
                </a:effectLst>
                <a:cs typeface="+mn-cs"/>
              </a:rPr>
              <a:t>(INR 1.8-3.5)</a:t>
            </a:r>
          </a:p>
        </p:txBody>
      </p:sp>
      <p:sp>
        <p:nvSpPr>
          <p:cNvPr id="2067" name="Oval 29"/>
          <p:cNvSpPr>
            <a:spLocks noChangeArrowheads="1"/>
          </p:cNvSpPr>
          <p:nvPr/>
        </p:nvSpPr>
        <p:spPr bwMode="auto">
          <a:xfrm>
            <a:off x="2166938" y="3513138"/>
            <a:ext cx="863600" cy="501650"/>
          </a:xfrm>
          <a:prstGeom prst="ellipse">
            <a:avLst/>
          </a:prstGeom>
          <a:solidFill>
            <a:schemeClr val="tx2"/>
          </a:solidFill>
          <a:ln w="12700">
            <a:solidFill>
              <a:schemeClr val="tx1"/>
            </a:solidFill>
            <a:round/>
            <a:headEnd/>
            <a:tailEnd/>
          </a:ln>
        </p:spPr>
        <p:txBody>
          <a:bodyPr wrap="none" anchor="ctr"/>
          <a:lstStyle/>
          <a:p>
            <a:pPr defTabSz="914400">
              <a:spcBef>
                <a:spcPct val="50000"/>
              </a:spcBef>
            </a:pPr>
            <a:endParaRPr lang="fr-CA" sz="1200">
              <a:solidFill>
                <a:srgbClr val="022584"/>
              </a:solidFill>
            </a:endParaRPr>
          </a:p>
        </p:txBody>
      </p:sp>
      <p:sp>
        <p:nvSpPr>
          <p:cNvPr id="996382" name="Rectangle 30"/>
          <p:cNvSpPr>
            <a:spLocks noChangeArrowheads="1"/>
          </p:cNvSpPr>
          <p:nvPr/>
        </p:nvSpPr>
        <p:spPr bwMode="auto">
          <a:xfrm>
            <a:off x="2173288" y="3578225"/>
            <a:ext cx="827087" cy="374650"/>
          </a:xfrm>
          <a:prstGeom prst="rect">
            <a:avLst/>
          </a:prstGeom>
          <a:noFill/>
          <a:ln w="9525">
            <a:noFill/>
            <a:miter lim="800000"/>
            <a:headEnd/>
            <a:tailEnd/>
          </a:ln>
          <a:effectLst/>
        </p:spPr>
        <p:txBody>
          <a:bodyPr wrap="none" lIns="92075" tIns="46038" rIns="92075" bIns="46038">
            <a:spAutoFit/>
          </a:bodyPr>
          <a:lstStyle/>
          <a:p>
            <a:pPr defTabSz="914400">
              <a:lnSpc>
                <a:spcPct val="90000"/>
              </a:lnSpc>
              <a:spcBef>
                <a:spcPct val="50000"/>
              </a:spcBef>
              <a:defRPr/>
            </a:pPr>
            <a:r>
              <a:rPr lang="en-US" sz="2000">
                <a:solidFill>
                  <a:srgbClr val="022584"/>
                </a:solidFill>
                <a:effectLst>
                  <a:outerShdw blurRad="38100" dist="38100" dir="2700000" algn="tl">
                    <a:srgbClr val="FFFFFF"/>
                  </a:outerShdw>
                </a:effectLst>
                <a:latin typeface="Arial" charset="0"/>
                <a:cs typeface="ＭＳ Ｐゴシック" charset="0"/>
              </a:rPr>
              <a:t>R</a:t>
            </a:r>
            <a:r>
              <a:rPr lang="en-CA" sz="2000">
                <a:solidFill>
                  <a:srgbClr val="022584"/>
                </a:solidFill>
                <a:effectLst>
                  <a:outerShdw blurRad="38100" dist="38100" dir="2700000" algn="tl">
                    <a:srgbClr val="FFFFFF"/>
                  </a:outerShdw>
                </a:effectLst>
                <a:latin typeface="Arial" charset="0"/>
                <a:cs typeface="ＭＳ Ｐゴシック" charset="0"/>
              </a:rPr>
              <a:t>and</a:t>
            </a:r>
            <a:endParaRPr lang="en-US" sz="2000">
              <a:solidFill>
                <a:srgbClr val="022584"/>
              </a:solidFill>
              <a:effectLst>
                <a:outerShdw blurRad="38100" dist="38100" dir="2700000" algn="tl">
                  <a:srgbClr val="FFFFFF"/>
                </a:outerShdw>
              </a:effectLst>
              <a:latin typeface="Arial" charset="0"/>
              <a:cs typeface="ＭＳ Ｐゴシック" charset="0"/>
            </a:endParaRPr>
          </a:p>
        </p:txBody>
      </p:sp>
      <p:sp>
        <p:nvSpPr>
          <p:cNvPr id="996383" name="Text Box 31"/>
          <p:cNvSpPr txBox="1">
            <a:spLocks noChangeArrowheads="1"/>
          </p:cNvSpPr>
          <p:nvPr/>
        </p:nvSpPr>
        <p:spPr bwMode="auto">
          <a:xfrm rot="18432361">
            <a:off x="2349501" y="2779712"/>
            <a:ext cx="990600" cy="307975"/>
          </a:xfrm>
          <a:prstGeom prst="rect">
            <a:avLst/>
          </a:prstGeom>
          <a:noFill/>
          <a:ln w="9525">
            <a:noFill/>
            <a:miter lim="800000"/>
            <a:headEnd/>
            <a:tailEnd/>
          </a:ln>
          <a:effectLst/>
        </p:spPr>
        <p:txBody>
          <a:bodyPr lIns="0" tIns="0" rIns="0" bIns="0">
            <a:spAutoFit/>
          </a:bodyPr>
          <a:lstStyle>
            <a:lvl1pPr eaLnBrk="0" hangingPunct="0">
              <a:defRPr sz="1200">
                <a:solidFill>
                  <a:srgbClr val="000000"/>
                </a:solidFill>
                <a:latin typeface="Arial" charset="0"/>
                <a:ea typeface="ＭＳ Ｐゴシック" charset="0"/>
                <a:cs typeface="ＭＳ Ｐゴシック" charset="0"/>
              </a:defRPr>
            </a:lvl1pPr>
            <a:lvl2pPr marL="37931725" indent="-37474525" eaLnBrk="0" hangingPunct="0">
              <a:defRPr sz="1200">
                <a:solidFill>
                  <a:srgbClr val="000000"/>
                </a:solidFill>
                <a:latin typeface="Arial" charset="0"/>
                <a:ea typeface="ＭＳ Ｐゴシック" charset="0"/>
              </a:defRPr>
            </a:lvl2pPr>
            <a:lvl3pPr eaLnBrk="0" hangingPunct="0">
              <a:defRPr sz="1200">
                <a:solidFill>
                  <a:srgbClr val="000000"/>
                </a:solidFill>
                <a:latin typeface="Arial" charset="0"/>
                <a:ea typeface="ＭＳ Ｐゴシック" charset="0"/>
              </a:defRPr>
            </a:lvl3pPr>
            <a:lvl4pPr eaLnBrk="0" hangingPunct="0">
              <a:defRPr sz="1200">
                <a:solidFill>
                  <a:srgbClr val="000000"/>
                </a:solidFill>
                <a:latin typeface="Arial" charset="0"/>
                <a:ea typeface="ＭＳ Ｐゴシック" charset="0"/>
              </a:defRPr>
            </a:lvl4pPr>
            <a:lvl5pPr eaLnBrk="0" hangingPunct="0">
              <a:defRPr sz="1200">
                <a:solidFill>
                  <a:srgbClr val="000000"/>
                </a:solidFill>
                <a:latin typeface="Arial" charset="0"/>
                <a:ea typeface="ＭＳ Ｐゴシック" charset="0"/>
              </a:defRPr>
            </a:lvl5pPr>
            <a:lvl6pPr marL="457200" eaLnBrk="0" fontAlgn="base" hangingPunct="0">
              <a:spcBef>
                <a:spcPct val="50000"/>
              </a:spcBef>
              <a:spcAft>
                <a:spcPct val="0"/>
              </a:spcAft>
              <a:defRPr sz="1200">
                <a:solidFill>
                  <a:srgbClr val="000000"/>
                </a:solidFill>
                <a:latin typeface="Arial" charset="0"/>
                <a:ea typeface="ＭＳ Ｐゴシック" charset="0"/>
              </a:defRPr>
            </a:lvl6pPr>
            <a:lvl7pPr marL="914400" eaLnBrk="0" fontAlgn="base" hangingPunct="0">
              <a:spcBef>
                <a:spcPct val="50000"/>
              </a:spcBef>
              <a:spcAft>
                <a:spcPct val="0"/>
              </a:spcAft>
              <a:defRPr sz="1200">
                <a:solidFill>
                  <a:srgbClr val="000000"/>
                </a:solidFill>
                <a:latin typeface="Arial" charset="0"/>
                <a:ea typeface="ＭＳ Ｐゴシック" charset="0"/>
              </a:defRPr>
            </a:lvl7pPr>
            <a:lvl8pPr marL="1371600" eaLnBrk="0" fontAlgn="base" hangingPunct="0">
              <a:spcBef>
                <a:spcPct val="50000"/>
              </a:spcBef>
              <a:spcAft>
                <a:spcPct val="0"/>
              </a:spcAft>
              <a:defRPr sz="1200">
                <a:solidFill>
                  <a:srgbClr val="000000"/>
                </a:solidFill>
                <a:latin typeface="Arial" charset="0"/>
                <a:ea typeface="ＭＳ Ｐゴシック" charset="0"/>
              </a:defRPr>
            </a:lvl8pPr>
            <a:lvl9pPr marL="1828800" eaLnBrk="0" fontAlgn="base" hangingPunct="0">
              <a:spcBef>
                <a:spcPct val="50000"/>
              </a:spcBef>
              <a:spcAft>
                <a:spcPct val="0"/>
              </a:spcAft>
              <a:defRPr sz="1200">
                <a:solidFill>
                  <a:srgbClr val="000000"/>
                </a:solidFill>
                <a:latin typeface="Arial" charset="0"/>
                <a:ea typeface="ＭＳ Ｐゴシック" charset="0"/>
              </a:defRPr>
            </a:lvl9pPr>
          </a:lstStyle>
          <a:p>
            <a:pPr defTabSz="914400" eaLnBrk="1" hangingPunct="1">
              <a:spcBef>
                <a:spcPct val="50000"/>
              </a:spcBef>
              <a:defRPr/>
            </a:pPr>
            <a:r>
              <a:rPr lang="en-CA" sz="2000" smtClean="0">
                <a:solidFill>
                  <a:srgbClr val="FFFFFF"/>
                </a:solidFill>
                <a:effectLst>
                  <a:outerShdw blurRad="38100" dist="38100" dir="2700000" algn="tl">
                    <a:srgbClr val="474747"/>
                  </a:outerShdw>
                </a:effectLst>
              </a:rPr>
              <a:t>AP only</a:t>
            </a:r>
            <a:endParaRPr lang="en-US" sz="2000" smtClean="0">
              <a:solidFill>
                <a:srgbClr val="FFFFFF"/>
              </a:solidFill>
              <a:effectLst>
                <a:outerShdw blurRad="38100" dist="38100" dir="2700000" algn="tl">
                  <a:srgbClr val="474747"/>
                </a:outerShdw>
              </a:effectLst>
            </a:endParaRPr>
          </a:p>
        </p:txBody>
      </p:sp>
      <p:sp>
        <p:nvSpPr>
          <p:cNvPr id="2070" name="Oval 32"/>
          <p:cNvSpPr>
            <a:spLocks noChangeArrowheads="1"/>
          </p:cNvSpPr>
          <p:nvPr/>
        </p:nvSpPr>
        <p:spPr bwMode="auto">
          <a:xfrm>
            <a:off x="271463" y="3505200"/>
            <a:ext cx="947737" cy="501650"/>
          </a:xfrm>
          <a:prstGeom prst="ellipse">
            <a:avLst/>
          </a:prstGeom>
          <a:solidFill>
            <a:schemeClr val="tx2"/>
          </a:solidFill>
          <a:ln w="12700">
            <a:solidFill>
              <a:schemeClr val="tx1"/>
            </a:solidFill>
            <a:round/>
            <a:headEnd/>
            <a:tailEnd/>
          </a:ln>
        </p:spPr>
        <p:txBody>
          <a:bodyPr wrap="none" anchor="ctr"/>
          <a:lstStyle/>
          <a:p>
            <a:pPr defTabSz="914400">
              <a:spcBef>
                <a:spcPct val="50000"/>
              </a:spcBef>
            </a:pPr>
            <a:endParaRPr lang="fr-CA" sz="1200">
              <a:solidFill>
                <a:srgbClr val="FFFFFF"/>
              </a:solidFill>
            </a:endParaRPr>
          </a:p>
        </p:txBody>
      </p:sp>
      <p:sp>
        <p:nvSpPr>
          <p:cNvPr id="996385" name="Rectangle 33"/>
          <p:cNvSpPr>
            <a:spLocks noChangeArrowheads="1"/>
          </p:cNvSpPr>
          <p:nvPr/>
        </p:nvSpPr>
        <p:spPr bwMode="auto">
          <a:xfrm>
            <a:off x="255588" y="3570288"/>
            <a:ext cx="955675" cy="369887"/>
          </a:xfrm>
          <a:prstGeom prst="rect">
            <a:avLst/>
          </a:prstGeom>
          <a:noFill/>
          <a:ln w="9525">
            <a:noFill/>
            <a:miter lim="800000"/>
            <a:headEnd/>
            <a:tailEnd/>
          </a:ln>
          <a:effectLst/>
        </p:spPr>
        <p:txBody>
          <a:bodyPr wrap="none" lIns="92075" tIns="46038" rIns="92075" bIns="46038">
            <a:spAutoFit/>
          </a:bodyPr>
          <a:lstStyle/>
          <a:p>
            <a:pPr defTabSz="914400">
              <a:lnSpc>
                <a:spcPct val="90000"/>
              </a:lnSpc>
              <a:spcBef>
                <a:spcPct val="50000"/>
              </a:spcBef>
              <a:defRPr/>
            </a:pPr>
            <a:r>
              <a:rPr lang="en-US" sz="2000">
                <a:solidFill>
                  <a:srgbClr val="022584"/>
                </a:solidFill>
                <a:effectLst>
                  <a:outerShdw blurRad="38100" dist="38100" dir="2700000" algn="tl">
                    <a:srgbClr val="FFFFFF"/>
                  </a:outerShdw>
                </a:effectLst>
                <a:latin typeface="Arial" charset="0"/>
                <a:cs typeface="ＭＳ Ｐゴシック" charset="0"/>
              </a:rPr>
              <a:t>R</a:t>
            </a:r>
            <a:r>
              <a:rPr lang="en-CA" sz="2000">
                <a:solidFill>
                  <a:srgbClr val="022584"/>
                </a:solidFill>
                <a:effectLst>
                  <a:outerShdw blurRad="38100" dist="38100" dir="2700000" algn="tl">
                    <a:srgbClr val="FFFFFF"/>
                  </a:outerShdw>
                </a:effectLst>
                <a:latin typeface="Arial" charset="0"/>
                <a:cs typeface="ＭＳ Ｐゴシック" charset="0"/>
              </a:rPr>
              <a:t>un-In</a:t>
            </a:r>
            <a:endParaRPr lang="en-US" sz="2000">
              <a:solidFill>
                <a:srgbClr val="022584"/>
              </a:solidFill>
              <a:effectLst>
                <a:outerShdw blurRad="38100" dist="38100" dir="2700000" algn="tl">
                  <a:srgbClr val="FFFFFF"/>
                </a:outerShdw>
              </a:effectLst>
              <a:latin typeface="Arial" charset="0"/>
              <a:cs typeface="ＭＳ Ｐゴシック" charset="0"/>
            </a:endParaRPr>
          </a:p>
        </p:txBody>
      </p:sp>
      <p:sp>
        <p:nvSpPr>
          <p:cNvPr id="2072" name="Line 34"/>
          <p:cNvSpPr>
            <a:spLocks noChangeShapeType="1"/>
          </p:cNvSpPr>
          <p:nvPr/>
        </p:nvSpPr>
        <p:spPr bwMode="auto">
          <a:xfrm>
            <a:off x="744538" y="2819400"/>
            <a:ext cx="0" cy="762000"/>
          </a:xfrm>
          <a:prstGeom prst="line">
            <a:avLst/>
          </a:prstGeom>
          <a:noFill/>
          <a:ln w="12700">
            <a:solidFill>
              <a:schemeClr val="tx1"/>
            </a:solidFill>
            <a:round/>
            <a:headEnd type="none" w="sm" len="sm"/>
            <a:tailEnd type="none" w="sm" len="sm"/>
          </a:ln>
        </p:spPr>
        <p:txBody>
          <a:bodyPr wrap="none" anchor="ctr"/>
          <a:lstStyle/>
          <a:p>
            <a:endParaRPr lang="fr-CA"/>
          </a:p>
        </p:txBody>
      </p:sp>
      <p:sp>
        <p:nvSpPr>
          <p:cNvPr id="996387" name="Text Box 35"/>
          <p:cNvSpPr txBox="1">
            <a:spLocks noChangeArrowheads="1"/>
          </p:cNvSpPr>
          <p:nvPr/>
        </p:nvSpPr>
        <p:spPr bwMode="auto">
          <a:xfrm rot="3313973">
            <a:off x="2674938" y="4111625"/>
            <a:ext cx="609600" cy="615950"/>
          </a:xfrm>
          <a:prstGeom prst="rect">
            <a:avLst/>
          </a:prstGeom>
          <a:noFill/>
          <a:ln w="9525">
            <a:noFill/>
            <a:miter lim="800000"/>
            <a:headEnd/>
            <a:tailEnd/>
          </a:ln>
          <a:effectLst/>
        </p:spPr>
        <p:txBody>
          <a:bodyPr lIns="0" tIns="0" rIns="0" bIns="0">
            <a:spAutoFit/>
          </a:bodyPr>
          <a:lstStyle>
            <a:lvl1pPr eaLnBrk="0" hangingPunct="0">
              <a:defRPr sz="1200">
                <a:solidFill>
                  <a:srgbClr val="000000"/>
                </a:solidFill>
                <a:latin typeface="Arial" charset="0"/>
                <a:ea typeface="ＭＳ Ｐゴシック" charset="0"/>
                <a:cs typeface="ＭＳ Ｐゴシック" charset="0"/>
              </a:defRPr>
            </a:lvl1pPr>
            <a:lvl2pPr marL="37931725" indent="-37474525" eaLnBrk="0" hangingPunct="0">
              <a:defRPr sz="1200">
                <a:solidFill>
                  <a:srgbClr val="000000"/>
                </a:solidFill>
                <a:latin typeface="Arial" charset="0"/>
                <a:ea typeface="ＭＳ Ｐゴシック" charset="0"/>
              </a:defRPr>
            </a:lvl2pPr>
            <a:lvl3pPr eaLnBrk="0" hangingPunct="0">
              <a:defRPr sz="1200">
                <a:solidFill>
                  <a:srgbClr val="000000"/>
                </a:solidFill>
                <a:latin typeface="Arial" charset="0"/>
                <a:ea typeface="ＭＳ Ｐゴシック" charset="0"/>
              </a:defRPr>
            </a:lvl3pPr>
            <a:lvl4pPr eaLnBrk="0" hangingPunct="0">
              <a:defRPr sz="1200">
                <a:solidFill>
                  <a:srgbClr val="000000"/>
                </a:solidFill>
                <a:latin typeface="Arial" charset="0"/>
                <a:ea typeface="ＭＳ Ｐゴシック" charset="0"/>
              </a:defRPr>
            </a:lvl4pPr>
            <a:lvl5pPr eaLnBrk="0" hangingPunct="0">
              <a:defRPr sz="1200">
                <a:solidFill>
                  <a:srgbClr val="000000"/>
                </a:solidFill>
                <a:latin typeface="Arial" charset="0"/>
                <a:ea typeface="ＭＳ Ｐゴシック" charset="0"/>
              </a:defRPr>
            </a:lvl5pPr>
            <a:lvl6pPr marL="457200" eaLnBrk="0" fontAlgn="base" hangingPunct="0">
              <a:spcBef>
                <a:spcPct val="50000"/>
              </a:spcBef>
              <a:spcAft>
                <a:spcPct val="0"/>
              </a:spcAft>
              <a:defRPr sz="1200">
                <a:solidFill>
                  <a:srgbClr val="000000"/>
                </a:solidFill>
                <a:latin typeface="Arial" charset="0"/>
                <a:ea typeface="ＭＳ Ｐゴシック" charset="0"/>
              </a:defRPr>
            </a:lvl6pPr>
            <a:lvl7pPr marL="914400" eaLnBrk="0" fontAlgn="base" hangingPunct="0">
              <a:spcBef>
                <a:spcPct val="50000"/>
              </a:spcBef>
              <a:spcAft>
                <a:spcPct val="0"/>
              </a:spcAft>
              <a:defRPr sz="1200">
                <a:solidFill>
                  <a:srgbClr val="000000"/>
                </a:solidFill>
                <a:latin typeface="Arial" charset="0"/>
                <a:ea typeface="ＭＳ Ｐゴシック" charset="0"/>
              </a:defRPr>
            </a:lvl7pPr>
            <a:lvl8pPr marL="1371600" eaLnBrk="0" fontAlgn="base" hangingPunct="0">
              <a:spcBef>
                <a:spcPct val="50000"/>
              </a:spcBef>
              <a:spcAft>
                <a:spcPct val="0"/>
              </a:spcAft>
              <a:defRPr sz="1200">
                <a:solidFill>
                  <a:srgbClr val="000000"/>
                </a:solidFill>
                <a:latin typeface="Arial" charset="0"/>
                <a:ea typeface="ＭＳ Ｐゴシック" charset="0"/>
              </a:defRPr>
            </a:lvl8pPr>
            <a:lvl9pPr marL="1828800" eaLnBrk="0" fontAlgn="base" hangingPunct="0">
              <a:spcBef>
                <a:spcPct val="50000"/>
              </a:spcBef>
              <a:spcAft>
                <a:spcPct val="0"/>
              </a:spcAft>
              <a:defRPr sz="1200">
                <a:solidFill>
                  <a:srgbClr val="000000"/>
                </a:solidFill>
                <a:latin typeface="Arial" charset="0"/>
                <a:ea typeface="ＭＳ Ｐゴシック" charset="0"/>
              </a:defRPr>
            </a:lvl9pPr>
          </a:lstStyle>
          <a:p>
            <a:pPr defTabSz="914400" eaLnBrk="1" hangingPunct="1">
              <a:spcBef>
                <a:spcPct val="50000"/>
              </a:spcBef>
              <a:defRPr/>
            </a:pPr>
            <a:r>
              <a:rPr lang="en-CA" sz="2000" smtClean="0">
                <a:solidFill>
                  <a:srgbClr val="FFFFFF"/>
                </a:solidFill>
                <a:effectLst>
                  <a:outerShdw blurRad="38100" dist="38100" dir="2700000" algn="tl">
                    <a:srgbClr val="474747"/>
                  </a:outerShdw>
                </a:effectLst>
              </a:rPr>
              <a:t>AP + OAC</a:t>
            </a:r>
            <a:endParaRPr lang="en-US" sz="2000" smtClean="0">
              <a:solidFill>
                <a:srgbClr val="FFFFFF"/>
              </a:solidFill>
              <a:effectLst>
                <a:outerShdw blurRad="38100" dist="38100" dir="2700000" algn="tl">
                  <a:srgbClr val="474747"/>
                </a:outerShdw>
              </a:effectLst>
            </a:endParaRPr>
          </a:p>
        </p:txBody>
      </p:sp>
      <p:sp>
        <p:nvSpPr>
          <p:cNvPr id="2074" name="Line 36"/>
          <p:cNvSpPr>
            <a:spLocks noChangeShapeType="1"/>
          </p:cNvSpPr>
          <p:nvPr/>
        </p:nvSpPr>
        <p:spPr bwMode="auto">
          <a:xfrm>
            <a:off x="4010025" y="4724400"/>
            <a:ext cx="0" cy="152400"/>
          </a:xfrm>
          <a:prstGeom prst="line">
            <a:avLst/>
          </a:prstGeom>
          <a:noFill/>
          <a:ln w="12700">
            <a:solidFill>
              <a:schemeClr val="tx1"/>
            </a:solidFill>
            <a:round/>
            <a:headEnd type="none" w="sm" len="sm"/>
            <a:tailEnd type="none" w="sm" len="sm"/>
          </a:ln>
        </p:spPr>
        <p:txBody>
          <a:bodyPr wrap="none" anchor="ctr"/>
          <a:lstStyle/>
          <a:p>
            <a:endParaRPr lang="fr-CA"/>
          </a:p>
        </p:txBody>
      </p:sp>
      <p:sp>
        <p:nvSpPr>
          <p:cNvPr id="2075" name="Line 37"/>
          <p:cNvSpPr>
            <a:spLocks noChangeShapeType="1"/>
          </p:cNvSpPr>
          <p:nvPr/>
        </p:nvSpPr>
        <p:spPr bwMode="auto">
          <a:xfrm>
            <a:off x="4484688" y="4724400"/>
            <a:ext cx="0" cy="152400"/>
          </a:xfrm>
          <a:prstGeom prst="line">
            <a:avLst/>
          </a:prstGeom>
          <a:noFill/>
          <a:ln w="12700">
            <a:solidFill>
              <a:schemeClr val="tx1"/>
            </a:solidFill>
            <a:round/>
            <a:headEnd type="none" w="sm" len="sm"/>
            <a:tailEnd type="none" w="sm" len="sm"/>
          </a:ln>
        </p:spPr>
        <p:txBody>
          <a:bodyPr wrap="none" anchor="ctr"/>
          <a:lstStyle/>
          <a:p>
            <a:endParaRPr lang="fr-CA"/>
          </a:p>
        </p:txBody>
      </p:sp>
      <p:sp>
        <p:nvSpPr>
          <p:cNvPr id="2076" name="Line 38"/>
          <p:cNvSpPr>
            <a:spLocks noChangeShapeType="1"/>
          </p:cNvSpPr>
          <p:nvPr/>
        </p:nvSpPr>
        <p:spPr bwMode="auto">
          <a:xfrm>
            <a:off x="4687888" y="4724400"/>
            <a:ext cx="0" cy="152400"/>
          </a:xfrm>
          <a:prstGeom prst="line">
            <a:avLst/>
          </a:prstGeom>
          <a:noFill/>
          <a:ln w="12700">
            <a:solidFill>
              <a:schemeClr val="tx1"/>
            </a:solidFill>
            <a:round/>
            <a:headEnd type="none" w="sm" len="sm"/>
            <a:tailEnd type="none" w="sm" len="sm"/>
          </a:ln>
        </p:spPr>
        <p:txBody>
          <a:bodyPr wrap="none" anchor="ctr"/>
          <a:lstStyle/>
          <a:p>
            <a:endParaRPr lang="fr-CA"/>
          </a:p>
        </p:txBody>
      </p:sp>
      <p:sp>
        <p:nvSpPr>
          <p:cNvPr id="2077" name="Line 39"/>
          <p:cNvSpPr>
            <a:spLocks noChangeShapeType="1"/>
          </p:cNvSpPr>
          <p:nvPr/>
        </p:nvSpPr>
        <p:spPr bwMode="auto">
          <a:xfrm>
            <a:off x="5094288" y="4724400"/>
            <a:ext cx="0" cy="152400"/>
          </a:xfrm>
          <a:prstGeom prst="line">
            <a:avLst/>
          </a:prstGeom>
          <a:noFill/>
          <a:ln w="12700">
            <a:solidFill>
              <a:schemeClr val="tx1"/>
            </a:solidFill>
            <a:round/>
            <a:headEnd type="none" w="sm" len="sm"/>
            <a:tailEnd type="none" w="sm" len="sm"/>
          </a:ln>
        </p:spPr>
        <p:txBody>
          <a:bodyPr wrap="none" anchor="ctr"/>
          <a:lstStyle/>
          <a:p>
            <a:endParaRPr lang="fr-CA"/>
          </a:p>
        </p:txBody>
      </p:sp>
      <p:sp>
        <p:nvSpPr>
          <p:cNvPr id="2078" name="Line 40"/>
          <p:cNvSpPr>
            <a:spLocks noChangeShapeType="1"/>
          </p:cNvSpPr>
          <p:nvPr/>
        </p:nvSpPr>
        <p:spPr bwMode="auto">
          <a:xfrm>
            <a:off x="5297488" y="4724400"/>
            <a:ext cx="0" cy="152400"/>
          </a:xfrm>
          <a:prstGeom prst="line">
            <a:avLst/>
          </a:prstGeom>
          <a:noFill/>
          <a:ln w="12700">
            <a:solidFill>
              <a:schemeClr val="tx1"/>
            </a:solidFill>
            <a:round/>
            <a:headEnd type="none" w="sm" len="sm"/>
            <a:tailEnd type="none" w="sm" len="sm"/>
          </a:ln>
        </p:spPr>
        <p:txBody>
          <a:bodyPr wrap="none" anchor="ctr"/>
          <a:lstStyle/>
          <a:p>
            <a:endParaRPr lang="fr-CA"/>
          </a:p>
        </p:txBody>
      </p:sp>
      <p:sp>
        <p:nvSpPr>
          <p:cNvPr id="2079" name="Line 41"/>
          <p:cNvSpPr>
            <a:spLocks noChangeShapeType="1"/>
          </p:cNvSpPr>
          <p:nvPr/>
        </p:nvSpPr>
        <p:spPr bwMode="auto">
          <a:xfrm flipH="1">
            <a:off x="6110288" y="4648200"/>
            <a:ext cx="203200" cy="228600"/>
          </a:xfrm>
          <a:prstGeom prst="line">
            <a:avLst/>
          </a:prstGeom>
          <a:noFill/>
          <a:ln w="12700">
            <a:solidFill>
              <a:schemeClr val="tx1"/>
            </a:solidFill>
            <a:round/>
            <a:headEnd type="none" w="sm" len="sm"/>
            <a:tailEnd type="none" w="sm" len="sm"/>
          </a:ln>
        </p:spPr>
        <p:txBody>
          <a:bodyPr wrap="none" anchor="ctr"/>
          <a:lstStyle/>
          <a:p>
            <a:endParaRPr lang="fr-CA"/>
          </a:p>
        </p:txBody>
      </p:sp>
      <p:sp>
        <p:nvSpPr>
          <p:cNvPr id="2080" name="Line 42"/>
          <p:cNvSpPr>
            <a:spLocks noChangeShapeType="1"/>
          </p:cNvSpPr>
          <p:nvPr/>
        </p:nvSpPr>
        <p:spPr bwMode="auto">
          <a:xfrm flipH="1">
            <a:off x="6245225" y="4648200"/>
            <a:ext cx="203200" cy="228600"/>
          </a:xfrm>
          <a:prstGeom prst="line">
            <a:avLst/>
          </a:prstGeom>
          <a:noFill/>
          <a:ln w="12700">
            <a:solidFill>
              <a:schemeClr val="tx1"/>
            </a:solidFill>
            <a:round/>
            <a:headEnd type="none" w="sm" len="sm"/>
            <a:tailEnd type="none" w="sm" len="sm"/>
          </a:ln>
        </p:spPr>
        <p:txBody>
          <a:bodyPr wrap="none" anchor="ctr"/>
          <a:lstStyle/>
          <a:p>
            <a:endParaRPr lang="fr-CA"/>
          </a:p>
        </p:txBody>
      </p:sp>
      <p:sp>
        <p:nvSpPr>
          <p:cNvPr id="2081" name="Line 43"/>
          <p:cNvSpPr>
            <a:spLocks noChangeShapeType="1"/>
          </p:cNvSpPr>
          <p:nvPr/>
        </p:nvSpPr>
        <p:spPr bwMode="auto">
          <a:xfrm>
            <a:off x="5772150" y="4724400"/>
            <a:ext cx="0" cy="152400"/>
          </a:xfrm>
          <a:prstGeom prst="line">
            <a:avLst/>
          </a:prstGeom>
          <a:noFill/>
          <a:ln w="12700">
            <a:solidFill>
              <a:schemeClr val="tx1"/>
            </a:solidFill>
            <a:round/>
            <a:headEnd type="none" w="sm" len="sm"/>
            <a:tailEnd type="none" w="sm" len="sm"/>
          </a:ln>
        </p:spPr>
        <p:txBody>
          <a:bodyPr wrap="none" anchor="ctr"/>
          <a:lstStyle/>
          <a:p>
            <a:endParaRPr lang="fr-CA"/>
          </a:p>
        </p:txBody>
      </p:sp>
      <p:sp>
        <p:nvSpPr>
          <p:cNvPr id="2082" name="Line 44"/>
          <p:cNvSpPr>
            <a:spLocks noChangeShapeType="1"/>
          </p:cNvSpPr>
          <p:nvPr/>
        </p:nvSpPr>
        <p:spPr bwMode="auto">
          <a:xfrm>
            <a:off x="5975350" y="4724400"/>
            <a:ext cx="0" cy="152400"/>
          </a:xfrm>
          <a:prstGeom prst="line">
            <a:avLst/>
          </a:prstGeom>
          <a:noFill/>
          <a:ln w="12700">
            <a:solidFill>
              <a:schemeClr val="tx1"/>
            </a:solidFill>
            <a:round/>
            <a:headEnd type="none" w="sm" len="sm"/>
            <a:tailEnd type="none" w="sm" len="sm"/>
          </a:ln>
        </p:spPr>
        <p:txBody>
          <a:bodyPr wrap="none" anchor="ctr"/>
          <a:lstStyle/>
          <a:p>
            <a:endParaRPr lang="fr-CA"/>
          </a:p>
        </p:txBody>
      </p:sp>
      <p:sp>
        <p:nvSpPr>
          <p:cNvPr id="2083" name="Line 45"/>
          <p:cNvSpPr>
            <a:spLocks noChangeShapeType="1"/>
          </p:cNvSpPr>
          <p:nvPr/>
        </p:nvSpPr>
        <p:spPr bwMode="auto">
          <a:xfrm flipH="1">
            <a:off x="6096000" y="2667000"/>
            <a:ext cx="203200" cy="228600"/>
          </a:xfrm>
          <a:prstGeom prst="line">
            <a:avLst/>
          </a:prstGeom>
          <a:noFill/>
          <a:ln w="12700">
            <a:solidFill>
              <a:schemeClr val="tx1"/>
            </a:solidFill>
            <a:round/>
            <a:headEnd type="none" w="sm" len="sm"/>
            <a:tailEnd type="none" w="sm" len="sm"/>
          </a:ln>
        </p:spPr>
        <p:txBody>
          <a:bodyPr wrap="none" anchor="ctr"/>
          <a:lstStyle/>
          <a:p>
            <a:endParaRPr lang="fr-CA"/>
          </a:p>
        </p:txBody>
      </p:sp>
      <p:sp>
        <p:nvSpPr>
          <p:cNvPr id="2084" name="Line 46"/>
          <p:cNvSpPr>
            <a:spLocks noChangeShapeType="1"/>
          </p:cNvSpPr>
          <p:nvPr/>
        </p:nvSpPr>
        <p:spPr bwMode="auto">
          <a:xfrm flipH="1">
            <a:off x="6230938" y="2667000"/>
            <a:ext cx="203200" cy="228600"/>
          </a:xfrm>
          <a:prstGeom prst="line">
            <a:avLst/>
          </a:prstGeom>
          <a:noFill/>
          <a:ln w="12700">
            <a:solidFill>
              <a:schemeClr val="tx1"/>
            </a:solidFill>
            <a:round/>
            <a:headEnd type="none" w="sm" len="sm"/>
            <a:tailEnd type="none" w="sm" len="sm"/>
          </a:ln>
        </p:spPr>
        <p:txBody>
          <a:bodyPr wrap="none" anchor="ctr"/>
          <a:lstStyle/>
          <a:p>
            <a:endParaRPr lang="fr-CA"/>
          </a:p>
        </p:txBody>
      </p:sp>
      <p:sp>
        <p:nvSpPr>
          <p:cNvPr id="996399" name="Text Box 47"/>
          <p:cNvSpPr txBox="1">
            <a:spLocks noChangeArrowheads="1"/>
          </p:cNvSpPr>
          <p:nvPr/>
        </p:nvSpPr>
        <p:spPr bwMode="auto">
          <a:xfrm>
            <a:off x="561975" y="1498600"/>
            <a:ext cx="8113713" cy="369888"/>
          </a:xfrm>
          <a:prstGeom prst="rect">
            <a:avLst/>
          </a:prstGeom>
          <a:noFill/>
          <a:ln w="9525">
            <a:noFill/>
            <a:miter lim="800000"/>
            <a:headEnd/>
            <a:tailEnd/>
          </a:ln>
          <a:effectLst/>
        </p:spPr>
        <p:txBody>
          <a:bodyPr wrap="none">
            <a:spAutoFit/>
          </a:bodyPr>
          <a:lstStyle/>
          <a:p>
            <a:pPr algn="ctr" defTabSz="914400">
              <a:spcBef>
                <a:spcPct val="50000"/>
              </a:spcBef>
              <a:defRPr/>
            </a:pPr>
            <a:r>
              <a:rPr lang="en-CA" dirty="0">
                <a:solidFill>
                  <a:srgbClr val="FFFFFF"/>
                </a:solidFill>
                <a:effectLst>
                  <a:outerShdw blurRad="38100" dist="38100" dir="2700000" algn="tl">
                    <a:srgbClr val="474747"/>
                  </a:outerShdw>
                </a:effectLst>
              </a:rPr>
              <a:t>Central randomization, 80 centres, 7 countries,</a:t>
            </a:r>
            <a:r>
              <a:rPr lang="en-CA" sz="1200" dirty="0">
                <a:solidFill>
                  <a:srgbClr val="FFFFFF"/>
                </a:solidFill>
                <a:effectLst>
                  <a:outerShdw blurRad="38100" dist="38100" dir="2700000" algn="tl">
                    <a:srgbClr val="474747"/>
                  </a:outerShdw>
                </a:effectLst>
              </a:rPr>
              <a:t> </a:t>
            </a:r>
            <a:r>
              <a:rPr lang="en-CA" dirty="0">
                <a:solidFill>
                  <a:srgbClr val="FFFFFF"/>
                </a:solidFill>
                <a:effectLst>
                  <a:outerShdw blurRad="38100" dist="38100" dir="2700000" algn="tl">
                    <a:srgbClr val="474747"/>
                  </a:outerShdw>
                </a:effectLst>
              </a:rPr>
              <a:t>open trial, blinded adjudication </a:t>
            </a:r>
          </a:p>
        </p:txBody>
      </p:sp>
      <p:graphicFrame>
        <p:nvGraphicFramePr>
          <p:cNvPr id="2050" name="Object 2"/>
          <p:cNvGraphicFramePr>
            <a:graphicFrameLocks noChangeAspect="1"/>
          </p:cNvGraphicFramePr>
          <p:nvPr/>
        </p:nvGraphicFramePr>
        <p:xfrm>
          <a:off x="0" y="0"/>
          <a:ext cx="1422400" cy="1225550"/>
        </p:xfrm>
        <a:graphic>
          <a:graphicData uri="http://schemas.openxmlformats.org/presentationml/2006/ole">
            <mc:AlternateContent xmlns:mc="http://schemas.openxmlformats.org/markup-compatibility/2006">
              <mc:Choice xmlns:v="urn:schemas-microsoft-com:vml" Requires="v">
                <p:oleObj spid="_x0000_s2057" r:id="rId4" imgW="1876190" imgH="1162212" progId="PBrush">
                  <p:embed/>
                </p:oleObj>
              </mc:Choice>
              <mc:Fallback>
                <p:oleObj r:id="rId4" imgW="1876190" imgH="1162212" progId="PBrush">
                  <p:embed/>
                  <p:pic>
                    <p:nvPicPr>
                      <p:cNvPr id="0" name="Picture 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0"/>
                        <a:ext cx="1422400" cy="1225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alpha val="74997"/>
                                </a:srgbClr>
                              </a:outerShdw>
                            </a:effectLst>
                          </a14:hiddenEffects>
                        </a:ext>
                      </a:extLst>
                    </p:spPr>
                  </p:pic>
                </p:oleObj>
              </mc:Fallback>
            </mc:AlternateContent>
          </a:graphicData>
        </a:graphic>
      </p:graphicFrame>
      <p:sp>
        <p:nvSpPr>
          <p:cNvPr id="996401" name="Text Box 49"/>
          <p:cNvSpPr txBox="1">
            <a:spLocks noChangeArrowheads="1"/>
          </p:cNvSpPr>
          <p:nvPr/>
        </p:nvSpPr>
        <p:spPr bwMode="auto">
          <a:xfrm>
            <a:off x="271463" y="6440488"/>
            <a:ext cx="3860800" cy="336550"/>
          </a:xfrm>
          <a:prstGeom prst="rect">
            <a:avLst/>
          </a:prstGeom>
          <a:noFill/>
          <a:ln w="12700">
            <a:noFill/>
            <a:miter lim="800000"/>
            <a:headEnd/>
            <a:tailEnd/>
          </a:ln>
          <a:effectLst/>
        </p:spPr>
        <p:txBody>
          <a:bodyPr>
            <a:spAutoFit/>
          </a:bodyPr>
          <a:lstStyle>
            <a:lvl1pPr eaLnBrk="0" hangingPunct="0">
              <a:defRPr sz="2400">
                <a:solidFill>
                  <a:schemeClr val="tx1"/>
                </a:solidFill>
                <a:latin typeface="Calibri" pitchFamily="34" charset="0"/>
                <a:ea typeface="ＭＳ Ｐゴシック" charset="-128"/>
              </a:defRPr>
            </a:lvl1pPr>
            <a:lvl2pPr marL="742950" indent="-285750" eaLnBrk="0" hangingPunct="0">
              <a:defRPr sz="2400">
                <a:solidFill>
                  <a:schemeClr val="tx1"/>
                </a:solidFill>
                <a:latin typeface="Calibri" pitchFamily="34" charset="0"/>
                <a:ea typeface="ＭＳ Ｐゴシック" charset="-128"/>
              </a:defRPr>
            </a:lvl2pPr>
            <a:lvl3pPr marL="1143000" indent="-228600" eaLnBrk="0" hangingPunct="0">
              <a:defRPr sz="2400">
                <a:solidFill>
                  <a:schemeClr val="tx1"/>
                </a:solidFill>
                <a:latin typeface="Calibri" pitchFamily="34" charset="0"/>
                <a:ea typeface="ＭＳ Ｐゴシック" charset="-128"/>
              </a:defRPr>
            </a:lvl3pPr>
            <a:lvl4pPr marL="1600200" indent="-228600" eaLnBrk="0" hangingPunct="0">
              <a:defRPr sz="2400">
                <a:solidFill>
                  <a:schemeClr val="tx1"/>
                </a:solidFill>
                <a:latin typeface="Calibri" pitchFamily="34" charset="0"/>
                <a:ea typeface="ＭＳ Ｐゴシック" charset="-128"/>
              </a:defRPr>
            </a:lvl4pPr>
            <a:lvl5pPr marL="2057400" indent="-228600" eaLnBrk="0" hangingPunct="0">
              <a:defRPr sz="2400">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sz="2400">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sz="2400">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sz="2400">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sz="2400">
                <a:solidFill>
                  <a:schemeClr val="tx1"/>
                </a:solidFill>
                <a:latin typeface="Calibri" pitchFamily="34" charset="0"/>
                <a:ea typeface="ＭＳ Ｐゴシック" charset="-128"/>
              </a:defRPr>
            </a:lvl9pPr>
          </a:lstStyle>
          <a:p>
            <a:pPr defTabSz="914400" eaLnBrk="1" hangingPunct="1">
              <a:spcBef>
                <a:spcPct val="50000"/>
              </a:spcBef>
              <a:defRPr/>
            </a:pPr>
            <a:r>
              <a:rPr lang="en-US" sz="1600" dirty="0" err="1" smtClean="0">
                <a:solidFill>
                  <a:srgbClr val="FFFFFF"/>
                </a:solidFill>
                <a:cs typeface="+mn-cs"/>
              </a:rPr>
              <a:t>Anand</a:t>
            </a:r>
            <a:r>
              <a:rPr lang="en-US" sz="1600" dirty="0" smtClean="0">
                <a:solidFill>
                  <a:srgbClr val="FFFFFF"/>
                </a:solidFill>
                <a:cs typeface="+mn-cs"/>
              </a:rPr>
              <a:t> S et al. TIGC </a:t>
            </a:r>
            <a:r>
              <a:rPr lang="en-US" sz="1600" dirty="0" err="1" smtClean="0">
                <a:solidFill>
                  <a:srgbClr val="FFFFFF"/>
                </a:solidFill>
                <a:cs typeface="+mn-cs"/>
              </a:rPr>
              <a:t>oct</a:t>
            </a:r>
            <a:r>
              <a:rPr lang="en-US" sz="1600" dirty="0" smtClean="0">
                <a:solidFill>
                  <a:srgbClr val="FFFFFF"/>
                </a:solidFill>
                <a:cs typeface="+mn-cs"/>
              </a:rPr>
              <a:t> 2006</a:t>
            </a:r>
          </a:p>
        </p:txBody>
      </p:sp>
    </p:spTree>
  </p:cSld>
  <p:clrMapOvr>
    <a:masterClrMapping/>
  </p:clrMapOvr>
  <p:transition spd="med"/>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showMasterSp="0">
  <p:cSld>
    <p:bg>
      <p:bgPr>
        <a:solidFill>
          <a:srgbClr val="3A5750"/>
        </a:solidFill>
        <a:effectLst/>
      </p:bgPr>
    </p:bg>
    <p:spTree>
      <p:nvGrpSpPr>
        <p:cNvPr id="1" name=""/>
        <p:cNvGrpSpPr/>
        <p:nvPr/>
      </p:nvGrpSpPr>
      <p:grpSpPr>
        <a:xfrm>
          <a:off x="0" y="0"/>
          <a:ext cx="0" cy="0"/>
          <a:chOff x="0" y="0"/>
          <a:chExt cx="0" cy="0"/>
        </a:xfrm>
      </p:grpSpPr>
      <p:pic>
        <p:nvPicPr>
          <p:cNvPr id="3076" name="Picture 2" descr="SurvPrim1"/>
          <p:cNvPicPr>
            <a:picLocks noChangeAspect="1" noChangeArrowheads="1"/>
          </p:cNvPicPr>
          <p:nvPr/>
        </p:nvPicPr>
        <p:blipFill>
          <a:blip r:embed="rId4"/>
          <a:srcRect l="2949" t="5734" r="2949" b="3186"/>
          <a:stretch>
            <a:fillRect/>
          </a:stretch>
        </p:blipFill>
        <p:spPr bwMode="auto">
          <a:xfrm>
            <a:off x="263345" y="1441346"/>
            <a:ext cx="8604648" cy="5343909"/>
          </a:xfrm>
          <a:prstGeom prst="rect">
            <a:avLst/>
          </a:prstGeom>
          <a:solidFill>
            <a:schemeClr val="tx1"/>
          </a:solidFill>
          <a:ln w="9525">
            <a:noFill/>
            <a:miter lim="800000"/>
            <a:headEnd/>
            <a:tailEnd/>
          </a:ln>
        </p:spPr>
      </p:pic>
      <p:sp>
        <p:nvSpPr>
          <p:cNvPr id="3078" name="Text Box 4"/>
          <p:cNvSpPr txBox="1">
            <a:spLocks noChangeArrowheads="1"/>
          </p:cNvSpPr>
          <p:nvPr/>
        </p:nvSpPr>
        <p:spPr bwMode="auto">
          <a:xfrm>
            <a:off x="2651125" y="468313"/>
            <a:ext cx="5959475" cy="304800"/>
          </a:xfrm>
          <a:prstGeom prst="rect">
            <a:avLst/>
          </a:prstGeom>
          <a:noFill/>
          <a:ln w="9525">
            <a:noFill/>
            <a:miter lim="800000"/>
            <a:headEnd/>
            <a:tailEnd/>
          </a:ln>
        </p:spPr>
        <p:txBody>
          <a:bodyPr>
            <a:spAutoFit/>
          </a:bodyPr>
          <a:lstStyle/>
          <a:p>
            <a:pPr algn="ctr" defTabSz="914400">
              <a:spcBef>
                <a:spcPct val="50000"/>
              </a:spcBef>
            </a:pPr>
            <a:endParaRPr lang="en-CA" sz="1400">
              <a:solidFill>
                <a:srgbClr val="000000"/>
              </a:solidFill>
            </a:endParaRPr>
          </a:p>
        </p:txBody>
      </p:sp>
      <p:sp>
        <p:nvSpPr>
          <p:cNvPr id="998405" name="Text Box 5"/>
          <p:cNvSpPr txBox="1">
            <a:spLocks noChangeArrowheads="1"/>
          </p:cNvSpPr>
          <p:nvPr/>
        </p:nvSpPr>
        <p:spPr bwMode="auto">
          <a:xfrm>
            <a:off x="1422400" y="81645"/>
            <a:ext cx="7721600" cy="1143000"/>
          </a:xfrm>
          <a:prstGeom prst="rect">
            <a:avLst/>
          </a:prstGeom>
          <a:noFill/>
          <a:ln w="9525">
            <a:noFill/>
            <a:miter lim="800000"/>
            <a:headEnd/>
            <a:tailEnd/>
          </a:ln>
        </p:spPr>
        <p:txBody>
          <a:bodyPr anchor="ctr"/>
          <a:lstStyle>
            <a:lvl1pPr eaLnBrk="0" hangingPunct="0">
              <a:defRPr sz="1200">
                <a:solidFill>
                  <a:srgbClr val="000000"/>
                </a:solidFill>
                <a:latin typeface="Arial" charset="0"/>
                <a:ea typeface="ＭＳ Ｐゴシック" charset="0"/>
                <a:cs typeface="ＭＳ Ｐゴシック" charset="0"/>
              </a:defRPr>
            </a:lvl1pPr>
            <a:lvl2pPr marL="37931725" indent="-37474525" eaLnBrk="0" hangingPunct="0">
              <a:defRPr sz="1200">
                <a:solidFill>
                  <a:srgbClr val="000000"/>
                </a:solidFill>
                <a:latin typeface="Arial" charset="0"/>
                <a:ea typeface="ＭＳ Ｐゴシック" charset="0"/>
              </a:defRPr>
            </a:lvl2pPr>
            <a:lvl3pPr eaLnBrk="0" hangingPunct="0">
              <a:defRPr sz="1200">
                <a:solidFill>
                  <a:srgbClr val="000000"/>
                </a:solidFill>
                <a:latin typeface="Arial" charset="0"/>
                <a:ea typeface="ＭＳ Ｐゴシック" charset="0"/>
              </a:defRPr>
            </a:lvl3pPr>
            <a:lvl4pPr eaLnBrk="0" hangingPunct="0">
              <a:defRPr sz="1200">
                <a:solidFill>
                  <a:srgbClr val="000000"/>
                </a:solidFill>
                <a:latin typeface="Arial" charset="0"/>
                <a:ea typeface="ＭＳ Ｐゴシック" charset="0"/>
              </a:defRPr>
            </a:lvl4pPr>
            <a:lvl5pPr eaLnBrk="0" hangingPunct="0">
              <a:defRPr sz="1200">
                <a:solidFill>
                  <a:srgbClr val="000000"/>
                </a:solidFill>
                <a:latin typeface="Arial" charset="0"/>
                <a:ea typeface="ＭＳ Ｐゴシック" charset="0"/>
              </a:defRPr>
            </a:lvl5pPr>
            <a:lvl6pPr marL="457200" eaLnBrk="0" fontAlgn="base" hangingPunct="0">
              <a:spcBef>
                <a:spcPct val="50000"/>
              </a:spcBef>
              <a:spcAft>
                <a:spcPct val="0"/>
              </a:spcAft>
              <a:defRPr sz="1200">
                <a:solidFill>
                  <a:srgbClr val="000000"/>
                </a:solidFill>
                <a:latin typeface="Arial" charset="0"/>
                <a:ea typeface="ＭＳ Ｐゴシック" charset="0"/>
              </a:defRPr>
            </a:lvl6pPr>
            <a:lvl7pPr marL="914400" eaLnBrk="0" fontAlgn="base" hangingPunct="0">
              <a:spcBef>
                <a:spcPct val="50000"/>
              </a:spcBef>
              <a:spcAft>
                <a:spcPct val="0"/>
              </a:spcAft>
              <a:defRPr sz="1200">
                <a:solidFill>
                  <a:srgbClr val="000000"/>
                </a:solidFill>
                <a:latin typeface="Arial" charset="0"/>
                <a:ea typeface="ＭＳ Ｐゴシック" charset="0"/>
              </a:defRPr>
            </a:lvl7pPr>
            <a:lvl8pPr marL="1371600" eaLnBrk="0" fontAlgn="base" hangingPunct="0">
              <a:spcBef>
                <a:spcPct val="50000"/>
              </a:spcBef>
              <a:spcAft>
                <a:spcPct val="0"/>
              </a:spcAft>
              <a:defRPr sz="1200">
                <a:solidFill>
                  <a:srgbClr val="000000"/>
                </a:solidFill>
                <a:latin typeface="Arial" charset="0"/>
                <a:ea typeface="ＭＳ Ｐゴシック" charset="0"/>
              </a:defRPr>
            </a:lvl8pPr>
            <a:lvl9pPr marL="1828800" eaLnBrk="0" fontAlgn="base" hangingPunct="0">
              <a:spcBef>
                <a:spcPct val="50000"/>
              </a:spcBef>
              <a:spcAft>
                <a:spcPct val="0"/>
              </a:spcAft>
              <a:defRPr sz="1200">
                <a:solidFill>
                  <a:srgbClr val="000000"/>
                </a:solidFill>
                <a:latin typeface="Arial" charset="0"/>
                <a:ea typeface="ＭＳ Ｐゴシック" charset="0"/>
              </a:defRPr>
            </a:lvl9pPr>
          </a:lstStyle>
          <a:p>
            <a:pPr marL="179388" eaLnBrk="1" hangingPunct="1">
              <a:defRPr/>
            </a:pPr>
            <a:r>
              <a:rPr lang="en-US" altLang="ja-JP" sz="3200" b="1" dirty="0" smtClean="0">
                <a:solidFill>
                  <a:schemeClr val="tx1"/>
                </a:solidFill>
                <a:latin typeface="Calibri" pitchFamily="34" charset="0"/>
                <a:ea typeface="+mj-ea"/>
                <a:cs typeface="+mj-cs"/>
              </a:rPr>
              <a:t>Co-Primary end-point 1</a:t>
            </a:r>
          </a:p>
          <a:p>
            <a:pPr marL="179388" eaLnBrk="1" hangingPunct="1">
              <a:defRPr/>
            </a:pPr>
            <a:r>
              <a:rPr lang="en-US" altLang="ja-JP" sz="3200" b="1" dirty="0" smtClean="0">
                <a:solidFill>
                  <a:schemeClr val="tx1"/>
                </a:solidFill>
                <a:latin typeface="Calibri" pitchFamily="34" charset="0"/>
                <a:ea typeface="+mj-ea"/>
                <a:cs typeface="+mj-cs"/>
              </a:rPr>
              <a:t>CV death, MI, stroke</a:t>
            </a:r>
          </a:p>
        </p:txBody>
      </p:sp>
      <p:sp>
        <p:nvSpPr>
          <p:cNvPr id="3080" name="Rectangle 6"/>
          <p:cNvSpPr>
            <a:spLocks noChangeArrowheads="1"/>
          </p:cNvSpPr>
          <p:nvPr/>
        </p:nvSpPr>
        <p:spPr bwMode="auto">
          <a:xfrm>
            <a:off x="4495800" y="3657600"/>
            <a:ext cx="609600" cy="381000"/>
          </a:xfrm>
          <a:prstGeom prst="rect">
            <a:avLst/>
          </a:prstGeom>
          <a:solidFill>
            <a:schemeClr val="tx1"/>
          </a:solidFill>
          <a:ln w="9525">
            <a:noFill/>
            <a:miter lim="800000"/>
            <a:headEnd/>
            <a:tailEnd/>
          </a:ln>
        </p:spPr>
        <p:txBody>
          <a:bodyPr wrap="none" anchor="ctr"/>
          <a:lstStyle/>
          <a:p>
            <a:pPr defTabSz="914400">
              <a:spcBef>
                <a:spcPct val="50000"/>
              </a:spcBef>
            </a:pPr>
            <a:endParaRPr lang="fr-CA" sz="1200">
              <a:solidFill>
                <a:srgbClr val="000000"/>
              </a:solidFill>
            </a:endParaRPr>
          </a:p>
        </p:txBody>
      </p:sp>
      <p:sp>
        <p:nvSpPr>
          <p:cNvPr id="3081" name="Rectangle 7"/>
          <p:cNvSpPr>
            <a:spLocks noChangeArrowheads="1"/>
          </p:cNvSpPr>
          <p:nvPr/>
        </p:nvSpPr>
        <p:spPr bwMode="auto">
          <a:xfrm>
            <a:off x="5105400" y="4343400"/>
            <a:ext cx="533400" cy="381000"/>
          </a:xfrm>
          <a:prstGeom prst="rect">
            <a:avLst/>
          </a:prstGeom>
          <a:solidFill>
            <a:schemeClr val="tx1"/>
          </a:solidFill>
          <a:ln w="9525">
            <a:noFill/>
            <a:miter lim="800000"/>
            <a:headEnd/>
            <a:tailEnd/>
          </a:ln>
        </p:spPr>
        <p:txBody>
          <a:bodyPr wrap="none" anchor="ctr"/>
          <a:lstStyle/>
          <a:p>
            <a:pPr defTabSz="914400">
              <a:spcBef>
                <a:spcPct val="50000"/>
              </a:spcBef>
            </a:pPr>
            <a:endParaRPr lang="fr-CA" sz="1200">
              <a:solidFill>
                <a:srgbClr val="000000"/>
              </a:solidFill>
            </a:endParaRPr>
          </a:p>
        </p:txBody>
      </p:sp>
      <p:sp>
        <p:nvSpPr>
          <p:cNvPr id="3082" name="Text Box 8"/>
          <p:cNvSpPr txBox="1">
            <a:spLocks noChangeArrowheads="1"/>
          </p:cNvSpPr>
          <p:nvPr/>
        </p:nvSpPr>
        <p:spPr bwMode="auto">
          <a:xfrm>
            <a:off x="1219200" y="1905000"/>
            <a:ext cx="1019175" cy="1077913"/>
          </a:xfrm>
          <a:prstGeom prst="rect">
            <a:avLst/>
          </a:prstGeom>
          <a:noFill/>
          <a:ln w="9525">
            <a:noFill/>
            <a:miter lim="800000"/>
            <a:headEnd/>
            <a:tailEnd/>
          </a:ln>
        </p:spPr>
        <p:txBody>
          <a:bodyPr wrap="none">
            <a:spAutoFit/>
          </a:bodyPr>
          <a:lstStyle/>
          <a:p>
            <a:pPr algn="ctr" defTabSz="914400">
              <a:spcBef>
                <a:spcPct val="50000"/>
              </a:spcBef>
            </a:pPr>
            <a:r>
              <a:rPr lang="en-US" sz="1600">
                <a:solidFill>
                  <a:srgbClr val="009900"/>
                </a:solidFill>
              </a:rPr>
              <a:t>OAC+AP</a:t>
            </a:r>
          </a:p>
          <a:p>
            <a:pPr algn="ctr" defTabSz="914400">
              <a:spcBef>
                <a:spcPct val="50000"/>
              </a:spcBef>
            </a:pPr>
            <a:r>
              <a:rPr lang="en-US" sz="1600">
                <a:solidFill>
                  <a:srgbClr val="990000"/>
                </a:solidFill>
              </a:rPr>
              <a:t>AP</a:t>
            </a:r>
          </a:p>
          <a:p>
            <a:pPr algn="ctr" defTabSz="914400">
              <a:spcBef>
                <a:spcPct val="50000"/>
              </a:spcBef>
            </a:pPr>
            <a:endParaRPr lang="en-US" sz="1600">
              <a:solidFill>
                <a:srgbClr val="990000"/>
              </a:solidFill>
            </a:endParaRPr>
          </a:p>
        </p:txBody>
      </p:sp>
      <p:sp>
        <p:nvSpPr>
          <p:cNvPr id="3083" name="Line 9"/>
          <p:cNvSpPr>
            <a:spLocks noChangeShapeType="1"/>
          </p:cNvSpPr>
          <p:nvPr/>
        </p:nvSpPr>
        <p:spPr bwMode="auto">
          <a:xfrm>
            <a:off x="2293938" y="2062163"/>
            <a:ext cx="533400" cy="0"/>
          </a:xfrm>
          <a:prstGeom prst="line">
            <a:avLst/>
          </a:prstGeom>
          <a:noFill/>
          <a:ln w="19050">
            <a:solidFill>
              <a:srgbClr val="009900"/>
            </a:solidFill>
            <a:round/>
            <a:headEnd/>
            <a:tailEnd/>
          </a:ln>
        </p:spPr>
        <p:txBody>
          <a:bodyPr/>
          <a:lstStyle/>
          <a:p>
            <a:endParaRPr lang="fr-CA"/>
          </a:p>
        </p:txBody>
      </p:sp>
      <p:sp>
        <p:nvSpPr>
          <p:cNvPr id="3084" name="Line 10"/>
          <p:cNvSpPr>
            <a:spLocks noChangeShapeType="1"/>
          </p:cNvSpPr>
          <p:nvPr/>
        </p:nvSpPr>
        <p:spPr bwMode="auto">
          <a:xfrm>
            <a:off x="2287588" y="2314575"/>
            <a:ext cx="533400" cy="0"/>
          </a:xfrm>
          <a:prstGeom prst="line">
            <a:avLst/>
          </a:prstGeom>
          <a:noFill/>
          <a:ln w="19050">
            <a:solidFill>
              <a:srgbClr val="993366"/>
            </a:solidFill>
            <a:round/>
            <a:headEnd/>
            <a:tailEnd/>
          </a:ln>
        </p:spPr>
        <p:txBody>
          <a:bodyPr/>
          <a:lstStyle/>
          <a:p>
            <a:endParaRPr lang="fr-CA"/>
          </a:p>
        </p:txBody>
      </p:sp>
      <p:sp>
        <p:nvSpPr>
          <p:cNvPr id="2" name="Text Box 11"/>
          <p:cNvSpPr txBox="1">
            <a:spLocks noChangeArrowheads="1"/>
          </p:cNvSpPr>
          <p:nvPr/>
        </p:nvSpPr>
        <p:spPr bwMode="auto">
          <a:xfrm>
            <a:off x="3538538" y="1524000"/>
            <a:ext cx="2100262" cy="261938"/>
          </a:xfrm>
          <a:prstGeom prst="rect">
            <a:avLst/>
          </a:prstGeom>
          <a:solidFill>
            <a:schemeClr val="tx1"/>
          </a:solidFill>
          <a:ln w="9525">
            <a:noFill/>
            <a:miter lim="800000"/>
            <a:headEnd/>
            <a:tailEnd/>
          </a:ln>
        </p:spPr>
        <p:txBody>
          <a:bodyPr lIns="0" tIns="0" rIns="0" bIns="0">
            <a:spAutoFit/>
          </a:bodyPr>
          <a:lstStyle/>
          <a:p>
            <a:pPr defTabSz="914400">
              <a:spcBef>
                <a:spcPct val="50000"/>
              </a:spcBef>
              <a:defRPr/>
            </a:pPr>
            <a:endParaRPr lang="fr-CA" sz="1700" dirty="0">
              <a:solidFill>
                <a:schemeClr val="bg2">
                  <a:lumMod val="75000"/>
                </a:schemeClr>
              </a:solidFill>
            </a:endParaRPr>
          </a:p>
        </p:txBody>
      </p:sp>
      <p:graphicFrame>
        <p:nvGraphicFramePr>
          <p:cNvPr id="3074" name="Object 2"/>
          <p:cNvGraphicFramePr>
            <a:graphicFrameLocks noChangeAspect="1"/>
          </p:cNvGraphicFramePr>
          <p:nvPr/>
        </p:nvGraphicFramePr>
        <p:xfrm>
          <a:off x="0" y="0"/>
          <a:ext cx="1422400" cy="1225550"/>
        </p:xfrm>
        <a:graphic>
          <a:graphicData uri="http://schemas.openxmlformats.org/presentationml/2006/ole">
            <mc:AlternateContent xmlns:mc="http://schemas.openxmlformats.org/markup-compatibility/2006">
              <mc:Choice xmlns:v="urn:schemas-microsoft-com:vml" Requires="v">
                <p:oleObj spid="_x0000_s3081" r:id="rId5" imgW="1876190" imgH="1162212" progId="PBrush">
                  <p:embed/>
                </p:oleObj>
              </mc:Choice>
              <mc:Fallback>
                <p:oleObj r:id="rId5" imgW="1876190" imgH="1162212" progId="PBrush">
                  <p:embed/>
                  <p:pic>
                    <p:nvPicPr>
                      <p:cNvPr id="0" name="Picture 8"/>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422400" cy="1225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alpha val="74997"/>
                                </a:srgbClr>
                              </a:outerShdw>
                            </a:effectLst>
                          </a14:hiddenEffects>
                        </a:ext>
                      </a:extLst>
                    </p:spPr>
                  </p:pic>
                </p:oleObj>
              </mc:Fallback>
            </mc:AlternateContent>
          </a:graphicData>
        </a:graphic>
      </p:graphicFrame>
      <p:sp>
        <p:nvSpPr>
          <p:cNvPr id="14" name="Text Box 49"/>
          <p:cNvSpPr txBox="1">
            <a:spLocks noChangeArrowheads="1"/>
          </p:cNvSpPr>
          <p:nvPr/>
        </p:nvSpPr>
        <p:spPr bwMode="auto">
          <a:xfrm>
            <a:off x="271463" y="6488113"/>
            <a:ext cx="3860800" cy="336550"/>
          </a:xfrm>
          <a:prstGeom prst="rect">
            <a:avLst/>
          </a:prstGeom>
          <a:noFill/>
          <a:ln w="12700">
            <a:noFill/>
            <a:miter lim="800000"/>
            <a:headEnd/>
            <a:tailEnd/>
          </a:ln>
          <a:effectLst/>
        </p:spPr>
        <p:txBody>
          <a:bodyPr>
            <a:spAutoFit/>
          </a:bodyPr>
          <a:lstStyle>
            <a:lvl1pPr eaLnBrk="0" hangingPunct="0">
              <a:defRPr sz="2400">
                <a:solidFill>
                  <a:schemeClr val="tx1"/>
                </a:solidFill>
                <a:latin typeface="Calibri" pitchFamily="34" charset="0"/>
                <a:ea typeface="ＭＳ Ｐゴシック" charset="-128"/>
              </a:defRPr>
            </a:lvl1pPr>
            <a:lvl2pPr marL="742950" indent="-285750" eaLnBrk="0" hangingPunct="0">
              <a:defRPr sz="2400">
                <a:solidFill>
                  <a:schemeClr val="tx1"/>
                </a:solidFill>
                <a:latin typeface="Calibri" pitchFamily="34" charset="0"/>
                <a:ea typeface="ＭＳ Ｐゴシック" charset="-128"/>
              </a:defRPr>
            </a:lvl2pPr>
            <a:lvl3pPr marL="1143000" indent="-228600" eaLnBrk="0" hangingPunct="0">
              <a:defRPr sz="2400">
                <a:solidFill>
                  <a:schemeClr val="tx1"/>
                </a:solidFill>
                <a:latin typeface="Calibri" pitchFamily="34" charset="0"/>
                <a:ea typeface="ＭＳ Ｐゴシック" charset="-128"/>
              </a:defRPr>
            </a:lvl3pPr>
            <a:lvl4pPr marL="1600200" indent="-228600" eaLnBrk="0" hangingPunct="0">
              <a:defRPr sz="2400">
                <a:solidFill>
                  <a:schemeClr val="tx1"/>
                </a:solidFill>
                <a:latin typeface="Calibri" pitchFamily="34" charset="0"/>
                <a:ea typeface="ＭＳ Ｐゴシック" charset="-128"/>
              </a:defRPr>
            </a:lvl4pPr>
            <a:lvl5pPr marL="2057400" indent="-228600" eaLnBrk="0" hangingPunct="0">
              <a:defRPr sz="2400">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sz="2400">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sz="2400">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sz="2400">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sz="2400">
                <a:solidFill>
                  <a:schemeClr val="tx1"/>
                </a:solidFill>
                <a:latin typeface="Calibri" pitchFamily="34" charset="0"/>
                <a:ea typeface="ＭＳ Ｐゴシック" charset="-128"/>
              </a:defRPr>
            </a:lvl9pPr>
          </a:lstStyle>
          <a:p>
            <a:pPr defTabSz="914400" eaLnBrk="1" hangingPunct="1">
              <a:spcBef>
                <a:spcPct val="50000"/>
              </a:spcBef>
              <a:defRPr/>
            </a:pPr>
            <a:r>
              <a:rPr lang="en-US" sz="1600" dirty="0" err="1" smtClean="0">
                <a:solidFill>
                  <a:schemeClr val="bg2">
                    <a:lumMod val="75000"/>
                  </a:schemeClr>
                </a:solidFill>
                <a:cs typeface="+mn-cs"/>
              </a:rPr>
              <a:t>Anand</a:t>
            </a:r>
            <a:r>
              <a:rPr lang="en-US" sz="1600" dirty="0" smtClean="0">
                <a:solidFill>
                  <a:schemeClr val="bg2">
                    <a:lumMod val="75000"/>
                  </a:schemeClr>
                </a:solidFill>
                <a:cs typeface="+mn-cs"/>
              </a:rPr>
              <a:t> S et al. TIGC </a:t>
            </a:r>
            <a:r>
              <a:rPr lang="en-US" sz="1600" dirty="0" err="1" smtClean="0">
                <a:solidFill>
                  <a:schemeClr val="bg2">
                    <a:lumMod val="75000"/>
                  </a:schemeClr>
                </a:solidFill>
                <a:cs typeface="+mn-cs"/>
              </a:rPr>
              <a:t>oct</a:t>
            </a:r>
            <a:r>
              <a:rPr lang="en-US" sz="1600" dirty="0" smtClean="0">
                <a:solidFill>
                  <a:schemeClr val="bg2">
                    <a:lumMod val="75000"/>
                  </a:schemeClr>
                </a:solidFill>
                <a:cs typeface="+mn-cs"/>
              </a:rPr>
              <a:t> 2006</a:t>
            </a:r>
          </a:p>
        </p:txBody>
      </p:sp>
    </p:spTree>
  </p:cSld>
  <p:clrMapOvr>
    <a:masterClrMapping/>
  </p:clrMapOvr>
  <p:transition spd="med"/>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9" name="Picture 2" descr="SurvPrm2"/>
          <p:cNvPicPr>
            <a:picLocks noChangeAspect="1" noChangeArrowheads="1"/>
          </p:cNvPicPr>
          <p:nvPr/>
        </p:nvPicPr>
        <p:blipFill>
          <a:blip r:embed="rId4"/>
          <a:srcRect l="3441" t="7008" r="2458" b="3186"/>
          <a:stretch>
            <a:fillRect/>
          </a:stretch>
        </p:blipFill>
        <p:spPr bwMode="auto">
          <a:xfrm>
            <a:off x="282059" y="1472705"/>
            <a:ext cx="8604427" cy="5200801"/>
          </a:xfrm>
          <a:prstGeom prst="rect">
            <a:avLst/>
          </a:prstGeom>
          <a:solidFill>
            <a:schemeClr val="tx1"/>
          </a:solidFill>
          <a:ln w="9525">
            <a:noFill/>
            <a:miter lim="800000"/>
            <a:headEnd/>
            <a:tailEnd/>
          </a:ln>
        </p:spPr>
      </p:pic>
      <p:sp>
        <p:nvSpPr>
          <p:cNvPr id="1000452" name="Text Box 4"/>
          <p:cNvSpPr txBox="1">
            <a:spLocks noChangeArrowheads="1"/>
          </p:cNvSpPr>
          <p:nvPr/>
        </p:nvSpPr>
        <p:spPr bwMode="auto">
          <a:xfrm>
            <a:off x="1447800" y="97974"/>
            <a:ext cx="7696200" cy="1066800"/>
          </a:xfrm>
          <a:prstGeom prst="rect">
            <a:avLst/>
          </a:prstGeom>
          <a:noFill/>
          <a:ln w="9525">
            <a:noFill/>
            <a:miter lim="800000"/>
            <a:headEnd/>
            <a:tailEnd/>
          </a:ln>
        </p:spPr>
        <p:txBody>
          <a:bodyPr anchor="ctr"/>
          <a:lstStyle>
            <a:lvl1pPr eaLnBrk="0" hangingPunct="0">
              <a:defRPr sz="2400">
                <a:solidFill>
                  <a:schemeClr val="tx1"/>
                </a:solidFill>
                <a:latin typeface="Calibri" pitchFamily="34" charset="0"/>
                <a:ea typeface="ＭＳ Ｐゴシック" charset="-128"/>
              </a:defRPr>
            </a:lvl1pPr>
            <a:lvl2pPr marL="742950" indent="-285750" eaLnBrk="0" hangingPunct="0">
              <a:defRPr sz="2400">
                <a:solidFill>
                  <a:schemeClr val="tx1"/>
                </a:solidFill>
                <a:latin typeface="Calibri" pitchFamily="34" charset="0"/>
                <a:ea typeface="ＭＳ Ｐゴシック" charset="-128"/>
              </a:defRPr>
            </a:lvl2pPr>
            <a:lvl3pPr marL="1143000" indent="-228600" eaLnBrk="0" hangingPunct="0">
              <a:defRPr sz="2400">
                <a:solidFill>
                  <a:schemeClr val="tx1"/>
                </a:solidFill>
                <a:latin typeface="Calibri" pitchFamily="34" charset="0"/>
                <a:ea typeface="ＭＳ Ｐゴシック" charset="-128"/>
              </a:defRPr>
            </a:lvl3pPr>
            <a:lvl4pPr marL="1600200" indent="-228600" eaLnBrk="0" hangingPunct="0">
              <a:defRPr sz="2400">
                <a:solidFill>
                  <a:schemeClr val="tx1"/>
                </a:solidFill>
                <a:latin typeface="Calibri" pitchFamily="34" charset="0"/>
                <a:ea typeface="ＭＳ Ｐゴシック" charset="-128"/>
              </a:defRPr>
            </a:lvl4pPr>
            <a:lvl5pPr marL="2057400" indent="-228600" eaLnBrk="0" hangingPunct="0">
              <a:defRPr sz="2400">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sz="2400">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sz="2400">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sz="2400">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sz="2400">
                <a:solidFill>
                  <a:schemeClr val="tx1"/>
                </a:solidFill>
                <a:latin typeface="Calibri" pitchFamily="34" charset="0"/>
                <a:ea typeface="ＭＳ Ｐゴシック" charset="-128"/>
              </a:defRPr>
            </a:lvl9pPr>
          </a:lstStyle>
          <a:p>
            <a:pPr marL="179388" eaLnBrk="1" hangingPunct="1">
              <a:defRPr/>
            </a:pPr>
            <a:r>
              <a:rPr lang="en-US" altLang="ja-JP" sz="3200" b="1" dirty="0" smtClean="0">
                <a:ea typeface="+mj-ea"/>
                <a:cs typeface="+mj-cs"/>
              </a:rPr>
              <a:t>Co-Primary end-point 2</a:t>
            </a:r>
          </a:p>
          <a:p>
            <a:pPr marL="179388" eaLnBrk="1" hangingPunct="1">
              <a:defRPr/>
            </a:pPr>
            <a:r>
              <a:rPr lang="en-US" altLang="ja-JP" sz="3200" b="1" dirty="0" smtClean="0">
                <a:ea typeface="+mj-ea"/>
                <a:cs typeface="+mj-cs"/>
              </a:rPr>
              <a:t>CV death, MI, stroke, severe ischemia</a:t>
            </a:r>
          </a:p>
        </p:txBody>
      </p:sp>
      <p:sp>
        <p:nvSpPr>
          <p:cNvPr id="4102" name="Rectangle 5"/>
          <p:cNvSpPr>
            <a:spLocks noChangeArrowheads="1"/>
          </p:cNvSpPr>
          <p:nvPr/>
        </p:nvSpPr>
        <p:spPr bwMode="auto">
          <a:xfrm>
            <a:off x="3657599" y="1464129"/>
            <a:ext cx="2111375" cy="304800"/>
          </a:xfrm>
          <a:prstGeom prst="rect">
            <a:avLst/>
          </a:prstGeom>
          <a:solidFill>
            <a:schemeClr val="tx1"/>
          </a:solidFill>
          <a:ln w="9525">
            <a:noFill/>
            <a:miter lim="800000"/>
            <a:headEnd/>
            <a:tailEnd/>
          </a:ln>
        </p:spPr>
        <p:txBody>
          <a:bodyPr wrap="none" anchor="ctr"/>
          <a:lstStyle/>
          <a:p>
            <a:pPr defTabSz="914400">
              <a:spcBef>
                <a:spcPct val="50000"/>
              </a:spcBef>
            </a:pPr>
            <a:endParaRPr lang="fr-CA" sz="1200">
              <a:solidFill>
                <a:srgbClr val="000000"/>
              </a:solidFill>
            </a:endParaRPr>
          </a:p>
        </p:txBody>
      </p:sp>
      <p:sp>
        <p:nvSpPr>
          <p:cNvPr id="4103" name="Rectangle 6"/>
          <p:cNvSpPr>
            <a:spLocks noChangeArrowheads="1"/>
          </p:cNvSpPr>
          <p:nvPr/>
        </p:nvSpPr>
        <p:spPr bwMode="auto">
          <a:xfrm>
            <a:off x="6477000" y="3200400"/>
            <a:ext cx="609600" cy="381000"/>
          </a:xfrm>
          <a:prstGeom prst="rect">
            <a:avLst/>
          </a:prstGeom>
          <a:solidFill>
            <a:schemeClr val="tx1"/>
          </a:solidFill>
          <a:ln w="9525">
            <a:noFill/>
            <a:miter lim="800000"/>
            <a:headEnd/>
            <a:tailEnd/>
          </a:ln>
        </p:spPr>
        <p:txBody>
          <a:bodyPr wrap="none" anchor="ctr"/>
          <a:lstStyle/>
          <a:p>
            <a:pPr defTabSz="914400">
              <a:spcBef>
                <a:spcPct val="50000"/>
              </a:spcBef>
            </a:pPr>
            <a:endParaRPr lang="fr-CA" sz="1200">
              <a:solidFill>
                <a:srgbClr val="000000"/>
              </a:solidFill>
            </a:endParaRPr>
          </a:p>
        </p:txBody>
      </p:sp>
      <p:sp>
        <p:nvSpPr>
          <p:cNvPr id="4104" name="Text Box 7"/>
          <p:cNvSpPr txBox="1">
            <a:spLocks noChangeArrowheads="1"/>
          </p:cNvSpPr>
          <p:nvPr/>
        </p:nvSpPr>
        <p:spPr bwMode="auto">
          <a:xfrm>
            <a:off x="1447800" y="1905000"/>
            <a:ext cx="1019175" cy="1077913"/>
          </a:xfrm>
          <a:prstGeom prst="rect">
            <a:avLst/>
          </a:prstGeom>
          <a:noFill/>
          <a:ln w="9525">
            <a:noFill/>
            <a:miter lim="800000"/>
            <a:headEnd/>
            <a:tailEnd/>
          </a:ln>
        </p:spPr>
        <p:txBody>
          <a:bodyPr wrap="none">
            <a:spAutoFit/>
          </a:bodyPr>
          <a:lstStyle/>
          <a:p>
            <a:pPr algn="ctr" defTabSz="914400">
              <a:spcBef>
                <a:spcPct val="50000"/>
              </a:spcBef>
            </a:pPr>
            <a:r>
              <a:rPr lang="en-US" sz="1600">
                <a:solidFill>
                  <a:srgbClr val="009900"/>
                </a:solidFill>
              </a:rPr>
              <a:t>OAC+AP</a:t>
            </a:r>
          </a:p>
          <a:p>
            <a:pPr algn="ctr" defTabSz="914400">
              <a:spcBef>
                <a:spcPct val="50000"/>
              </a:spcBef>
            </a:pPr>
            <a:r>
              <a:rPr lang="en-US" sz="1600">
                <a:solidFill>
                  <a:srgbClr val="990000"/>
                </a:solidFill>
              </a:rPr>
              <a:t>AP</a:t>
            </a:r>
          </a:p>
          <a:p>
            <a:pPr algn="ctr" defTabSz="914400">
              <a:spcBef>
                <a:spcPct val="50000"/>
              </a:spcBef>
            </a:pPr>
            <a:endParaRPr lang="en-US" sz="1600">
              <a:solidFill>
                <a:srgbClr val="990000"/>
              </a:solidFill>
            </a:endParaRPr>
          </a:p>
        </p:txBody>
      </p:sp>
      <p:sp>
        <p:nvSpPr>
          <p:cNvPr id="4105" name="Line 8"/>
          <p:cNvSpPr>
            <a:spLocks noChangeShapeType="1"/>
          </p:cNvSpPr>
          <p:nvPr/>
        </p:nvSpPr>
        <p:spPr bwMode="auto">
          <a:xfrm>
            <a:off x="2522538" y="2062163"/>
            <a:ext cx="533400" cy="0"/>
          </a:xfrm>
          <a:prstGeom prst="line">
            <a:avLst/>
          </a:prstGeom>
          <a:noFill/>
          <a:ln w="19050">
            <a:solidFill>
              <a:srgbClr val="009900"/>
            </a:solidFill>
            <a:round/>
            <a:headEnd/>
            <a:tailEnd/>
          </a:ln>
        </p:spPr>
        <p:txBody>
          <a:bodyPr/>
          <a:lstStyle/>
          <a:p>
            <a:endParaRPr lang="fr-CA"/>
          </a:p>
        </p:txBody>
      </p:sp>
      <p:sp>
        <p:nvSpPr>
          <p:cNvPr id="4106" name="Line 9"/>
          <p:cNvSpPr>
            <a:spLocks noChangeShapeType="1"/>
          </p:cNvSpPr>
          <p:nvPr/>
        </p:nvSpPr>
        <p:spPr bwMode="auto">
          <a:xfrm>
            <a:off x="2516188" y="2314575"/>
            <a:ext cx="533400" cy="0"/>
          </a:xfrm>
          <a:prstGeom prst="line">
            <a:avLst/>
          </a:prstGeom>
          <a:noFill/>
          <a:ln w="19050">
            <a:solidFill>
              <a:srgbClr val="993366"/>
            </a:solidFill>
            <a:round/>
            <a:headEnd/>
            <a:tailEnd/>
          </a:ln>
        </p:spPr>
        <p:txBody>
          <a:bodyPr/>
          <a:lstStyle/>
          <a:p>
            <a:endParaRPr lang="fr-CA"/>
          </a:p>
        </p:txBody>
      </p:sp>
      <p:sp>
        <p:nvSpPr>
          <p:cNvPr id="4107" name="Oval 10"/>
          <p:cNvSpPr>
            <a:spLocks noChangeArrowheads="1"/>
          </p:cNvSpPr>
          <p:nvPr/>
        </p:nvSpPr>
        <p:spPr bwMode="auto">
          <a:xfrm>
            <a:off x="5768975" y="2220913"/>
            <a:ext cx="1143000" cy="609600"/>
          </a:xfrm>
          <a:prstGeom prst="ellipse">
            <a:avLst/>
          </a:prstGeom>
          <a:solidFill>
            <a:schemeClr val="tx1"/>
          </a:solidFill>
          <a:ln w="9525">
            <a:noFill/>
            <a:round/>
            <a:headEnd/>
            <a:tailEnd/>
          </a:ln>
        </p:spPr>
        <p:txBody>
          <a:bodyPr wrap="none" anchor="ctr"/>
          <a:lstStyle/>
          <a:p>
            <a:pPr defTabSz="914400">
              <a:spcBef>
                <a:spcPct val="50000"/>
              </a:spcBef>
            </a:pPr>
            <a:endParaRPr lang="fr-CA" sz="1200">
              <a:solidFill>
                <a:srgbClr val="000000"/>
              </a:solidFill>
            </a:endParaRPr>
          </a:p>
        </p:txBody>
      </p:sp>
      <p:graphicFrame>
        <p:nvGraphicFramePr>
          <p:cNvPr id="4098" name="Object 2"/>
          <p:cNvGraphicFramePr>
            <a:graphicFrameLocks noChangeAspect="1"/>
          </p:cNvGraphicFramePr>
          <p:nvPr/>
        </p:nvGraphicFramePr>
        <p:xfrm>
          <a:off x="0" y="0"/>
          <a:ext cx="1422400" cy="1225550"/>
        </p:xfrm>
        <a:graphic>
          <a:graphicData uri="http://schemas.openxmlformats.org/presentationml/2006/ole">
            <mc:AlternateContent xmlns:mc="http://schemas.openxmlformats.org/markup-compatibility/2006">
              <mc:Choice xmlns:v="urn:schemas-microsoft-com:vml" Requires="v">
                <p:oleObj spid="_x0000_s4105" r:id="rId5" imgW="1876190" imgH="1162212" progId="PBrush">
                  <p:embed/>
                </p:oleObj>
              </mc:Choice>
              <mc:Fallback>
                <p:oleObj r:id="rId5" imgW="1876190" imgH="1162212" progId="PBrush">
                  <p:embed/>
                  <p:pic>
                    <p:nvPicPr>
                      <p:cNvPr id="0" name="Picture 8"/>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422400" cy="1225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alpha val="74997"/>
                                </a:srgbClr>
                              </a:outerShdw>
                            </a:effectLst>
                          </a14:hiddenEffects>
                        </a:ext>
                      </a:extLst>
                    </p:spPr>
                  </p:pic>
                </p:oleObj>
              </mc:Fallback>
            </mc:AlternateContent>
          </a:graphicData>
        </a:graphic>
      </p:graphicFrame>
      <p:sp>
        <p:nvSpPr>
          <p:cNvPr id="14" name="Text Box 49"/>
          <p:cNvSpPr txBox="1">
            <a:spLocks noChangeArrowheads="1"/>
          </p:cNvSpPr>
          <p:nvPr/>
        </p:nvSpPr>
        <p:spPr bwMode="auto">
          <a:xfrm>
            <a:off x="282059" y="6300779"/>
            <a:ext cx="3860800" cy="336550"/>
          </a:xfrm>
          <a:prstGeom prst="rect">
            <a:avLst/>
          </a:prstGeom>
          <a:noFill/>
          <a:ln w="12700">
            <a:noFill/>
            <a:miter lim="800000"/>
            <a:headEnd/>
            <a:tailEnd/>
          </a:ln>
          <a:effectLst/>
        </p:spPr>
        <p:txBody>
          <a:bodyPr>
            <a:spAutoFit/>
          </a:bodyPr>
          <a:lstStyle>
            <a:lvl1pPr eaLnBrk="0" hangingPunct="0">
              <a:defRPr sz="2400">
                <a:solidFill>
                  <a:schemeClr val="tx1"/>
                </a:solidFill>
                <a:latin typeface="Calibri" pitchFamily="34" charset="0"/>
                <a:ea typeface="ＭＳ Ｐゴシック" charset="-128"/>
              </a:defRPr>
            </a:lvl1pPr>
            <a:lvl2pPr marL="742950" indent="-285750" eaLnBrk="0" hangingPunct="0">
              <a:defRPr sz="2400">
                <a:solidFill>
                  <a:schemeClr val="tx1"/>
                </a:solidFill>
                <a:latin typeface="Calibri" pitchFamily="34" charset="0"/>
                <a:ea typeface="ＭＳ Ｐゴシック" charset="-128"/>
              </a:defRPr>
            </a:lvl2pPr>
            <a:lvl3pPr marL="1143000" indent="-228600" eaLnBrk="0" hangingPunct="0">
              <a:defRPr sz="2400">
                <a:solidFill>
                  <a:schemeClr val="tx1"/>
                </a:solidFill>
                <a:latin typeface="Calibri" pitchFamily="34" charset="0"/>
                <a:ea typeface="ＭＳ Ｐゴシック" charset="-128"/>
              </a:defRPr>
            </a:lvl3pPr>
            <a:lvl4pPr marL="1600200" indent="-228600" eaLnBrk="0" hangingPunct="0">
              <a:defRPr sz="2400">
                <a:solidFill>
                  <a:schemeClr val="tx1"/>
                </a:solidFill>
                <a:latin typeface="Calibri" pitchFamily="34" charset="0"/>
                <a:ea typeface="ＭＳ Ｐゴシック" charset="-128"/>
              </a:defRPr>
            </a:lvl4pPr>
            <a:lvl5pPr marL="2057400" indent="-228600" eaLnBrk="0" hangingPunct="0">
              <a:defRPr sz="2400">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sz="2400">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sz="2400">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sz="2400">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sz="2400">
                <a:solidFill>
                  <a:schemeClr val="tx1"/>
                </a:solidFill>
                <a:latin typeface="Calibri" pitchFamily="34" charset="0"/>
                <a:ea typeface="ＭＳ Ｐゴシック" charset="-128"/>
              </a:defRPr>
            </a:lvl9pPr>
          </a:lstStyle>
          <a:p>
            <a:pPr defTabSz="914400" eaLnBrk="1" hangingPunct="1">
              <a:spcBef>
                <a:spcPct val="50000"/>
              </a:spcBef>
              <a:defRPr/>
            </a:pPr>
            <a:r>
              <a:rPr lang="en-US" sz="1600" dirty="0" err="1" smtClean="0">
                <a:solidFill>
                  <a:schemeClr val="bg2">
                    <a:lumMod val="75000"/>
                  </a:schemeClr>
                </a:solidFill>
                <a:cs typeface="+mn-cs"/>
              </a:rPr>
              <a:t>Anand</a:t>
            </a:r>
            <a:r>
              <a:rPr lang="en-US" sz="1600" dirty="0" smtClean="0">
                <a:solidFill>
                  <a:schemeClr val="bg2">
                    <a:lumMod val="75000"/>
                  </a:schemeClr>
                </a:solidFill>
                <a:cs typeface="+mn-cs"/>
              </a:rPr>
              <a:t> S et al. TIGC </a:t>
            </a:r>
            <a:r>
              <a:rPr lang="en-US" sz="1600" dirty="0" err="1" smtClean="0">
                <a:solidFill>
                  <a:schemeClr val="bg2">
                    <a:lumMod val="75000"/>
                  </a:schemeClr>
                </a:solidFill>
                <a:cs typeface="+mn-cs"/>
              </a:rPr>
              <a:t>oct</a:t>
            </a:r>
            <a:r>
              <a:rPr lang="en-US" sz="1600" dirty="0" smtClean="0">
                <a:solidFill>
                  <a:schemeClr val="bg2">
                    <a:lumMod val="75000"/>
                  </a:schemeClr>
                </a:solidFill>
                <a:cs typeface="+mn-cs"/>
              </a:rPr>
              <a:t> 2006</a:t>
            </a:r>
          </a:p>
        </p:txBody>
      </p:sp>
    </p:spTree>
  </p:cSld>
  <p:clrMapOvr>
    <a:masterClrMapping/>
  </p:clrMapOvr>
  <p:transition spd="med"/>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3" name="Picture 2" descr="SurvLife"/>
          <p:cNvPicPr>
            <a:picLocks noChangeAspect="1" noChangeArrowheads="1"/>
          </p:cNvPicPr>
          <p:nvPr/>
        </p:nvPicPr>
        <p:blipFill>
          <a:blip r:embed="rId4"/>
          <a:srcRect l="2949" t="6371" r="2949" b="3186"/>
          <a:stretch>
            <a:fillRect/>
          </a:stretch>
        </p:blipFill>
        <p:spPr bwMode="auto">
          <a:xfrm>
            <a:off x="269625" y="1364545"/>
            <a:ext cx="8604725" cy="5306619"/>
          </a:xfrm>
          <a:prstGeom prst="rect">
            <a:avLst/>
          </a:prstGeom>
          <a:solidFill>
            <a:schemeClr val="tx1"/>
          </a:solidFill>
          <a:ln w="9525">
            <a:noFill/>
            <a:miter lim="800000"/>
            <a:headEnd/>
            <a:tailEnd/>
          </a:ln>
        </p:spPr>
      </p:pic>
      <p:sp>
        <p:nvSpPr>
          <p:cNvPr id="1002499" name="Rectangle 3"/>
          <p:cNvSpPr>
            <a:spLocks noChangeArrowheads="1"/>
          </p:cNvSpPr>
          <p:nvPr/>
        </p:nvSpPr>
        <p:spPr bwMode="auto">
          <a:xfrm>
            <a:off x="1422400" y="32658"/>
            <a:ext cx="7721600" cy="1143000"/>
          </a:xfrm>
          <a:prstGeom prst="rect">
            <a:avLst/>
          </a:prstGeom>
          <a:noFill/>
          <a:ln w="9525">
            <a:noFill/>
            <a:miter lim="800000"/>
            <a:headEnd/>
            <a:tailEnd/>
          </a:ln>
        </p:spPr>
        <p:txBody>
          <a:bodyPr anchor="ctr"/>
          <a:lstStyle/>
          <a:p>
            <a:pPr marL="179388">
              <a:defRPr/>
            </a:pPr>
            <a:r>
              <a:rPr lang="en-US" altLang="ja-JP" sz="3200" b="1" dirty="0">
                <a:latin typeface="Calibri" pitchFamily="34" charset="0"/>
                <a:ea typeface="+mj-ea"/>
                <a:cs typeface="+mj-cs"/>
              </a:rPr>
              <a:t>Life-threatening bleeding</a:t>
            </a:r>
          </a:p>
        </p:txBody>
      </p:sp>
      <p:sp>
        <p:nvSpPr>
          <p:cNvPr id="5125" name="Rectangle 4"/>
          <p:cNvSpPr>
            <a:spLocks noChangeArrowheads="1"/>
          </p:cNvSpPr>
          <p:nvPr/>
        </p:nvSpPr>
        <p:spPr bwMode="auto">
          <a:xfrm>
            <a:off x="3429000" y="1408567"/>
            <a:ext cx="2514600" cy="284162"/>
          </a:xfrm>
          <a:prstGeom prst="rect">
            <a:avLst/>
          </a:prstGeom>
          <a:solidFill>
            <a:schemeClr val="tx1"/>
          </a:solidFill>
          <a:ln w="9525">
            <a:solidFill>
              <a:schemeClr val="tx1"/>
            </a:solidFill>
            <a:miter lim="800000"/>
            <a:headEnd/>
            <a:tailEnd/>
          </a:ln>
        </p:spPr>
        <p:txBody>
          <a:bodyPr wrap="none" anchor="ctr"/>
          <a:lstStyle/>
          <a:p>
            <a:pPr defTabSz="914400">
              <a:spcBef>
                <a:spcPct val="50000"/>
              </a:spcBef>
            </a:pPr>
            <a:endParaRPr lang="fr-CA" sz="1200">
              <a:solidFill>
                <a:srgbClr val="000000"/>
              </a:solidFill>
            </a:endParaRPr>
          </a:p>
        </p:txBody>
      </p:sp>
      <p:sp>
        <p:nvSpPr>
          <p:cNvPr id="5126" name="Text Box 5"/>
          <p:cNvSpPr txBox="1">
            <a:spLocks noChangeArrowheads="1"/>
          </p:cNvSpPr>
          <p:nvPr/>
        </p:nvSpPr>
        <p:spPr bwMode="auto">
          <a:xfrm>
            <a:off x="1371600" y="1905000"/>
            <a:ext cx="1019175" cy="1077913"/>
          </a:xfrm>
          <a:prstGeom prst="rect">
            <a:avLst/>
          </a:prstGeom>
          <a:noFill/>
          <a:ln w="9525">
            <a:noFill/>
            <a:miter lim="800000"/>
            <a:headEnd/>
            <a:tailEnd/>
          </a:ln>
        </p:spPr>
        <p:txBody>
          <a:bodyPr wrap="none">
            <a:spAutoFit/>
          </a:bodyPr>
          <a:lstStyle/>
          <a:p>
            <a:pPr algn="ctr" defTabSz="914400">
              <a:spcBef>
                <a:spcPct val="50000"/>
              </a:spcBef>
            </a:pPr>
            <a:r>
              <a:rPr lang="en-US" sz="1600">
                <a:solidFill>
                  <a:srgbClr val="009900"/>
                </a:solidFill>
              </a:rPr>
              <a:t>OAC+AP</a:t>
            </a:r>
          </a:p>
          <a:p>
            <a:pPr algn="ctr" defTabSz="914400">
              <a:spcBef>
                <a:spcPct val="50000"/>
              </a:spcBef>
            </a:pPr>
            <a:r>
              <a:rPr lang="en-US" sz="1600">
                <a:solidFill>
                  <a:srgbClr val="990000"/>
                </a:solidFill>
              </a:rPr>
              <a:t>AP</a:t>
            </a:r>
          </a:p>
          <a:p>
            <a:pPr algn="ctr" defTabSz="914400">
              <a:spcBef>
                <a:spcPct val="50000"/>
              </a:spcBef>
            </a:pPr>
            <a:endParaRPr lang="en-US" sz="1600">
              <a:solidFill>
                <a:srgbClr val="990000"/>
              </a:solidFill>
            </a:endParaRPr>
          </a:p>
        </p:txBody>
      </p:sp>
      <p:sp>
        <p:nvSpPr>
          <p:cNvPr id="5127" name="Line 6"/>
          <p:cNvSpPr>
            <a:spLocks noChangeShapeType="1"/>
          </p:cNvSpPr>
          <p:nvPr/>
        </p:nvSpPr>
        <p:spPr bwMode="auto">
          <a:xfrm>
            <a:off x="2446338" y="2062163"/>
            <a:ext cx="533400" cy="0"/>
          </a:xfrm>
          <a:prstGeom prst="line">
            <a:avLst/>
          </a:prstGeom>
          <a:noFill/>
          <a:ln w="19050">
            <a:solidFill>
              <a:srgbClr val="009900"/>
            </a:solidFill>
            <a:round/>
            <a:headEnd/>
            <a:tailEnd/>
          </a:ln>
        </p:spPr>
        <p:txBody>
          <a:bodyPr/>
          <a:lstStyle/>
          <a:p>
            <a:endParaRPr lang="fr-CA"/>
          </a:p>
        </p:txBody>
      </p:sp>
      <p:sp>
        <p:nvSpPr>
          <p:cNvPr id="5128" name="Line 7"/>
          <p:cNvSpPr>
            <a:spLocks noChangeShapeType="1"/>
          </p:cNvSpPr>
          <p:nvPr/>
        </p:nvSpPr>
        <p:spPr bwMode="auto">
          <a:xfrm>
            <a:off x="2439988" y="2314575"/>
            <a:ext cx="533400" cy="0"/>
          </a:xfrm>
          <a:prstGeom prst="line">
            <a:avLst/>
          </a:prstGeom>
          <a:noFill/>
          <a:ln w="19050">
            <a:solidFill>
              <a:srgbClr val="993366"/>
            </a:solidFill>
            <a:round/>
            <a:headEnd/>
            <a:tailEnd/>
          </a:ln>
        </p:spPr>
        <p:txBody>
          <a:bodyPr/>
          <a:lstStyle/>
          <a:p>
            <a:endParaRPr lang="fr-CA"/>
          </a:p>
        </p:txBody>
      </p:sp>
      <p:sp>
        <p:nvSpPr>
          <p:cNvPr id="5129" name="Rectangle 8"/>
          <p:cNvSpPr>
            <a:spLocks noChangeArrowheads="1"/>
          </p:cNvSpPr>
          <p:nvPr/>
        </p:nvSpPr>
        <p:spPr bwMode="auto">
          <a:xfrm>
            <a:off x="5334000" y="3886200"/>
            <a:ext cx="685800" cy="381000"/>
          </a:xfrm>
          <a:prstGeom prst="rect">
            <a:avLst/>
          </a:prstGeom>
          <a:solidFill>
            <a:schemeClr val="tx1"/>
          </a:solidFill>
          <a:ln w="9525">
            <a:noFill/>
            <a:miter lim="800000"/>
            <a:headEnd/>
            <a:tailEnd/>
          </a:ln>
        </p:spPr>
        <p:txBody>
          <a:bodyPr wrap="none" anchor="ctr"/>
          <a:lstStyle/>
          <a:p>
            <a:pPr defTabSz="914400">
              <a:spcBef>
                <a:spcPct val="50000"/>
              </a:spcBef>
            </a:pPr>
            <a:endParaRPr lang="fr-CA" sz="1200">
              <a:solidFill>
                <a:srgbClr val="000000"/>
              </a:solidFill>
            </a:endParaRPr>
          </a:p>
        </p:txBody>
      </p:sp>
      <p:sp>
        <p:nvSpPr>
          <p:cNvPr id="5130" name="Rectangle 9"/>
          <p:cNvSpPr>
            <a:spLocks noChangeArrowheads="1"/>
          </p:cNvSpPr>
          <p:nvPr/>
        </p:nvSpPr>
        <p:spPr bwMode="auto">
          <a:xfrm>
            <a:off x="5781675" y="4746625"/>
            <a:ext cx="685800" cy="381000"/>
          </a:xfrm>
          <a:prstGeom prst="rect">
            <a:avLst/>
          </a:prstGeom>
          <a:solidFill>
            <a:schemeClr val="tx1"/>
          </a:solidFill>
          <a:ln w="9525">
            <a:noFill/>
            <a:miter lim="800000"/>
            <a:headEnd/>
            <a:tailEnd/>
          </a:ln>
        </p:spPr>
        <p:txBody>
          <a:bodyPr wrap="none" anchor="ctr"/>
          <a:lstStyle/>
          <a:p>
            <a:pPr defTabSz="914400">
              <a:spcBef>
                <a:spcPct val="50000"/>
              </a:spcBef>
            </a:pPr>
            <a:endParaRPr lang="fr-CA" sz="1200">
              <a:solidFill>
                <a:srgbClr val="000000"/>
              </a:solidFill>
            </a:endParaRPr>
          </a:p>
        </p:txBody>
      </p:sp>
      <p:sp>
        <p:nvSpPr>
          <p:cNvPr id="5131" name="Text Box 10"/>
          <p:cNvSpPr txBox="1">
            <a:spLocks noChangeArrowheads="1"/>
          </p:cNvSpPr>
          <p:nvPr/>
        </p:nvSpPr>
        <p:spPr bwMode="auto">
          <a:xfrm>
            <a:off x="3005138" y="2971800"/>
            <a:ext cx="1033462" cy="708025"/>
          </a:xfrm>
          <a:prstGeom prst="rect">
            <a:avLst/>
          </a:prstGeom>
          <a:noFill/>
          <a:ln w="9525">
            <a:noFill/>
            <a:miter lim="800000"/>
            <a:headEnd/>
            <a:tailEnd/>
          </a:ln>
        </p:spPr>
        <p:txBody>
          <a:bodyPr>
            <a:spAutoFit/>
          </a:bodyPr>
          <a:lstStyle/>
          <a:p>
            <a:pPr algn="ctr" defTabSz="914400">
              <a:spcBef>
                <a:spcPct val="20000"/>
              </a:spcBef>
            </a:pPr>
            <a:r>
              <a:rPr lang="en-US" sz="1600">
                <a:solidFill>
                  <a:srgbClr val="000000"/>
                </a:solidFill>
              </a:rPr>
              <a:t>P&lt;0.001</a:t>
            </a:r>
          </a:p>
          <a:p>
            <a:pPr algn="ctr" defTabSz="914400">
              <a:spcBef>
                <a:spcPct val="50000"/>
              </a:spcBef>
            </a:pPr>
            <a:endParaRPr lang="en-CA" sz="1600">
              <a:solidFill>
                <a:srgbClr val="000000"/>
              </a:solidFill>
            </a:endParaRPr>
          </a:p>
        </p:txBody>
      </p:sp>
      <p:graphicFrame>
        <p:nvGraphicFramePr>
          <p:cNvPr id="5122" name="Object 2"/>
          <p:cNvGraphicFramePr>
            <a:graphicFrameLocks noChangeAspect="1"/>
          </p:cNvGraphicFramePr>
          <p:nvPr/>
        </p:nvGraphicFramePr>
        <p:xfrm>
          <a:off x="0" y="0"/>
          <a:ext cx="1422400" cy="1225550"/>
        </p:xfrm>
        <a:graphic>
          <a:graphicData uri="http://schemas.openxmlformats.org/presentationml/2006/ole">
            <mc:AlternateContent xmlns:mc="http://schemas.openxmlformats.org/markup-compatibility/2006">
              <mc:Choice xmlns:v="urn:schemas-microsoft-com:vml" Requires="v">
                <p:oleObj spid="_x0000_s5129" r:id="rId5" imgW="1876190" imgH="1162212" progId="PBrush">
                  <p:embed/>
                </p:oleObj>
              </mc:Choice>
              <mc:Fallback>
                <p:oleObj r:id="rId5" imgW="1876190" imgH="1162212" progId="PBrush">
                  <p:embed/>
                  <p:pic>
                    <p:nvPicPr>
                      <p:cNvPr id="0" name="Picture 8"/>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422400" cy="1225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alpha val="74997"/>
                                </a:srgbClr>
                              </a:outerShdw>
                            </a:effectLst>
                          </a14:hiddenEffects>
                        </a:ext>
                      </a:extLst>
                    </p:spPr>
                  </p:pic>
                </p:oleObj>
              </mc:Fallback>
            </mc:AlternateContent>
          </a:graphicData>
        </a:graphic>
      </p:graphicFrame>
      <p:sp>
        <p:nvSpPr>
          <p:cNvPr id="14" name="Text Box 49"/>
          <p:cNvSpPr txBox="1">
            <a:spLocks noChangeArrowheads="1"/>
          </p:cNvSpPr>
          <p:nvPr/>
        </p:nvSpPr>
        <p:spPr bwMode="auto">
          <a:xfrm>
            <a:off x="353108" y="6324823"/>
            <a:ext cx="3860800" cy="336550"/>
          </a:xfrm>
          <a:prstGeom prst="rect">
            <a:avLst/>
          </a:prstGeom>
          <a:noFill/>
          <a:ln w="12700">
            <a:noFill/>
            <a:miter lim="800000"/>
            <a:headEnd/>
            <a:tailEnd/>
          </a:ln>
          <a:effectLst/>
        </p:spPr>
        <p:txBody>
          <a:bodyPr>
            <a:spAutoFit/>
          </a:bodyPr>
          <a:lstStyle>
            <a:lvl1pPr eaLnBrk="0" hangingPunct="0">
              <a:defRPr sz="2400">
                <a:solidFill>
                  <a:schemeClr val="tx1"/>
                </a:solidFill>
                <a:latin typeface="Calibri" pitchFamily="34" charset="0"/>
                <a:ea typeface="ＭＳ Ｐゴシック" charset="-128"/>
              </a:defRPr>
            </a:lvl1pPr>
            <a:lvl2pPr marL="742950" indent="-285750" eaLnBrk="0" hangingPunct="0">
              <a:defRPr sz="2400">
                <a:solidFill>
                  <a:schemeClr val="tx1"/>
                </a:solidFill>
                <a:latin typeface="Calibri" pitchFamily="34" charset="0"/>
                <a:ea typeface="ＭＳ Ｐゴシック" charset="-128"/>
              </a:defRPr>
            </a:lvl2pPr>
            <a:lvl3pPr marL="1143000" indent="-228600" eaLnBrk="0" hangingPunct="0">
              <a:defRPr sz="2400">
                <a:solidFill>
                  <a:schemeClr val="tx1"/>
                </a:solidFill>
                <a:latin typeface="Calibri" pitchFamily="34" charset="0"/>
                <a:ea typeface="ＭＳ Ｐゴシック" charset="-128"/>
              </a:defRPr>
            </a:lvl3pPr>
            <a:lvl4pPr marL="1600200" indent="-228600" eaLnBrk="0" hangingPunct="0">
              <a:defRPr sz="2400">
                <a:solidFill>
                  <a:schemeClr val="tx1"/>
                </a:solidFill>
                <a:latin typeface="Calibri" pitchFamily="34" charset="0"/>
                <a:ea typeface="ＭＳ Ｐゴシック" charset="-128"/>
              </a:defRPr>
            </a:lvl4pPr>
            <a:lvl5pPr marL="2057400" indent="-228600" eaLnBrk="0" hangingPunct="0">
              <a:defRPr sz="2400">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sz="2400">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sz="2400">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sz="2400">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sz="2400">
                <a:solidFill>
                  <a:schemeClr val="tx1"/>
                </a:solidFill>
                <a:latin typeface="Calibri" pitchFamily="34" charset="0"/>
                <a:ea typeface="ＭＳ Ｐゴシック" charset="-128"/>
              </a:defRPr>
            </a:lvl9pPr>
          </a:lstStyle>
          <a:p>
            <a:pPr defTabSz="914400" eaLnBrk="1" hangingPunct="1">
              <a:spcBef>
                <a:spcPct val="50000"/>
              </a:spcBef>
              <a:defRPr/>
            </a:pPr>
            <a:r>
              <a:rPr lang="en-US" sz="1600" dirty="0" err="1" smtClean="0">
                <a:solidFill>
                  <a:schemeClr val="bg2">
                    <a:lumMod val="75000"/>
                  </a:schemeClr>
                </a:solidFill>
                <a:cs typeface="+mn-cs"/>
              </a:rPr>
              <a:t>Anand</a:t>
            </a:r>
            <a:r>
              <a:rPr lang="en-US" sz="1600" dirty="0" smtClean="0">
                <a:solidFill>
                  <a:schemeClr val="bg2">
                    <a:lumMod val="75000"/>
                  </a:schemeClr>
                </a:solidFill>
                <a:cs typeface="+mn-cs"/>
              </a:rPr>
              <a:t> S et al. TIGC </a:t>
            </a:r>
            <a:r>
              <a:rPr lang="en-US" sz="1600" dirty="0" err="1" smtClean="0">
                <a:solidFill>
                  <a:schemeClr val="bg2">
                    <a:lumMod val="75000"/>
                  </a:schemeClr>
                </a:solidFill>
                <a:cs typeface="+mn-cs"/>
              </a:rPr>
              <a:t>oct</a:t>
            </a:r>
            <a:r>
              <a:rPr lang="en-US" sz="1600" dirty="0" smtClean="0">
                <a:solidFill>
                  <a:schemeClr val="bg2">
                    <a:lumMod val="75000"/>
                  </a:schemeClr>
                </a:solidFill>
                <a:cs typeface="+mn-cs"/>
              </a:rPr>
              <a:t> 2006</a:t>
            </a:r>
          </a:p>
        </p:txBody>
      </p:sp>
    </p:spTree>
  </p:cSld>
  <p:clrMapOvr>
    <a:masterClrMapping/>
  </p:clrMapOvr>
  <p:transition spd="med"/>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showMasterSp="0">
  <p:cSld>
    <p:bg>
      <p:bgPr>
        <a:solidFill>
          <a:srgbClr val="3A5750"/>
        </a:solidFill>
        <a:effectLst/>
      </p:bgPr>
    </p:bg>
    <p:spTree>
      <p:nvGrpSpPr>
        <p:cNvPr id="1" name=""/>
        <p:cNvGrpSpPr/>
        <p:nvPr/>
      </p:nvGrpSpPr>
      <p:grpSpPr>
        <a:xfrm>
          <a:off x="0" y="0"/>
          <a:ext cx="0" cy="0"/>
          <a:chOff x="0" y="0"/>
          <a:chExt cx="0" cy="0"/>
        </a:xfrm>
      </p:grpSpPr>
      <p:sp>
        <p:nvSpPr>
          <p:cNvPr id="1004546" name="Rectangle 2"/>
          <p:cNvSpPr>
            <a:spLocks noGrp="1" noChangeArrowheads="1"/>
          </p:cNvSpPr>
          <p:nvPr>
            <p:ph type="title" idx="4294967295"/>
          </p:nvPr>
        </p:nvSpPr>
        <p:spPr>
          <a:xfrm>
            <a:off x="1422400" y="179619"/>
            <a:ext cx="7721600" cy="990600"/>
          </a:xfrm>
          <a:noFill/>
          <a:ln w="9525"/>
        </p:spPr>
        <p:txBody>
          <a:bodyPr lIns="91440" tIns="45720" rIns="91440" bIns="45720"/>
          <a:lstStyle/>
          <a:p>
            <a:pPr marL="179388" algn="l" defTabSz="457200">
              <a:defRPr/>
            </a:pPr>
            <a:r>
              <a:rPr lang="en-US" altLang="ja-JP" sz="3200" b="0" kern="1200" dirty="0" smtClean="0">
                <a:solidFill>
                  <a:schemeClr val="tx1"/>
                </a:solidFill>
                <a:latin typeface="Calibri" pitchFamily="34" charset="0"/>
              </a:rPr>
              <a:t>WAVE: Outcomes in PAD patients  </a:t>
            </a:r>
            <a:r>
              <a:rPr lang="en-CA" altLang="ja-JP" sz="3200" b="0" kern="1200" dirty="0" smtClean="0">
                <a:solidFill>
                  <a:schemeClr val="tx1"/>
                </a:solidFill>
                <a:latin typeface="Calibri" pitchFamily="34" charset="0"/>
              </a:rPr>
              <a:t> </a:t>
            </a:r>
            <a:endParaRPr lang="en-US" altLang="ja-JP" sz="3200" b="0" kern="1200" dirty="0" smtClean="0">
              <a:solidFill>
                <a:schemeClr val="tx1"/>
              </a:solidFill>
              <a:latin typeface="Calibri" pitchFamily="34" charset="0"/>
            </a:endParaRPr>
          </a:p>
        </p:txBody>
      </p:sp>
      <p:sp>
        <p:nvSpPr>
          <p:cNvPr id="6149" name="Text Box 4"/>
          <p:cNvSpPr txBox="1">
            <a:spLocks noChangeArrowheads="1"/>
          </p:cNvSpPr>
          <p:nvPr/>
        </p:nvSpPr>
        <p:spPr bwMode="auto">
          <a:xfrm>
            <a:off x="990600" y="5576888"/>
            <a:ext cx="8001000" cy="276225"/>
          </a:xfrm>
          <a:prstGeom prst="rect">
            <a:avLst/>
          </a:prstGeom>
          <a:noFill/>
          <a:ln w="9525">
            <a:noFill/>
            <a:miter lim="800000"/>
            <a:headEnd/>
            <a:tailEnd/>
          </a:ln>
        </p:spPr>
        <p:txBody>
          <a:bodyPr>
            <a:spAutoFit/>
          </a:bodyPr>
          <a:lstStyle/>
          <a:p>
            <a:pPr defTabSz="914400">
              <a:spcBef>
                <a:spcPct val="50000"/>
              </a:spcBef>
            </a:pPr>
            <a:endParaRPr lang="fr-CA" sz="1200">
              <a:solidFill>
                <a:srgbClr val="000000"/>
              </a:solidFill>
              <a:latin typeface="Times New Roman" pitchFamily="18" charset="0"/>
            </a:endParaRPr>
          </a:p>
        </p:txBody>
      </p:sp>
      <p:graphicFrame>
        <p:nvGraphicFramePr>
          <p:cNvPr id="1004549" name="Group 5"/>
          <p:cNvGraphicFramePr>
            <a:graphicFrameLocks noGrp="1"/>
          </p:cNvGraphicFramePr>
          <p:nvPr/>
        </p:nvGraphicFramePr>
        <p:xfrm>
          <a:off x="342900" y="1344613"/>
          <a:ext cx="8648700" cy="4648200"/>
        </p:xfrm>
        <a:graphic>
          <a:graphicData uri="http://schemas.openxmlformats.org/drawingml/2006/table">
            <a:tbl>
              <a:tblPr/>
              <a:tblGrid>
                <a:gridCol w="2049562"/>
                <a:gridCol w="1912924"/>
                <a:gridCol w="1803314"/>
                <a:gridCol w="1602112"/>
                <a:gridCol w="1280788"/>
              </a:tblGrid>
              <a:tr h="105727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dirty="0" smtClean="0">
                          <a:ln>
                            <a:noFill/>
                          </a:ln>
                          <a:solidFill>
                            <a:schemeClr val="tx1"/>
                          </a:solidFill>
                          <a:effectLst/>
                          <a:latin typeface="Calibri" pitchFamily="34" charset="0"/>
                          <a:cs typeface="Times New Roman" pitchFamily="18" charset="0"/>
                        </a:rPr>
                        <a:t>End point </a:t>
                      </a:r>
                    </a:p>
                  </a:txBody>
                  <a:tcPr marL="81280" marR="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D550B"/>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dirty="0" err="1" smtClean="0">
                          <a:ln>
                            <a:noFill/>
                          </a:ln>
                          <a:solidFill>
                            <a:schemeClr val="tx1"/>
                          </a:solidFill>
                          <a:effectLst/>
                          <a:latin typeface="Calibri" pitchFamily="34" charset="0"/>
                        </a:rPr>
                        <a:t>Warfarin</a:t>
                      </a:r>
                      <a:r>
                        <a:rPr kumimoji="0" lang="en-US" sz="1800" b="0" i="0" u="none" strike="noStrike" cap="none" normalizeH="0" baseline="0" dirty="0" smtClean="0">
                          <a:ln>
                            <a:noFill/>
                          </a:ln>
                          <a:solidFill>
                            <a:schemeClr val="tx1"/>
                          </a:solidFill>
                          <a:effectLst/>
                          <a:latin typeface="Calibri" pitchFamily="34" charset="0"/>
                        </a:rPr>
                        <a:t> + ASA, n=1080 (%)</a:t>
                      </a:r>
                    </a:p>
                  </a:txBody>
                  <a:tcPr marL="81280" marR="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D550B"/>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dirty="0" smtClean="0">
                          <a:ln>
                            <a:noFill/>
                          </a:ln>
                          <a:solidFill>
                            <a:schemeClr val="tx1"/>
                          </a:solidFill>
                          <a:effectLst/>
                          <a:latin typeface="Calibri" pitchFamily="34" charset="0"/>
                        </a:rPr>
                        <a:t>Aspirin only,</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dirty="0" smtClean="0">
                          <a:ln>
                            <a:noFill/>
                          </a:ln>
                          <a:solidFill>
                            <a:schemeClr val="tx1"/>
                          </a:solidFill>
                          <a:effectLst/>
                          <a:latin typeface="Calibri" pitchFamily="34" charset="0"/>
                        </a:rPr>
                        <a:t>n=1081 (%)</a:t>
                      </a:r>
                    </a:p>
                  </a:txBody>
                  <a:tcPr marL="81280" marR="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D550B"/>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Calibri" pitchFamily="34" charset="0"/>
                        </a:rPr>
                        <a:t>Hazard ratio</a:t>
                      </a:r>
                    </a:p>
                  </a:txBody>
                  <a:tcPr marL="81280" marR="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D550B"/>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Calibri" pitchFamily="34" charset="0"/>
                        </a:rPr>
                        <a:t>p </a:t>
                      </a:r>
                    </a:p>
                  </a:txBody>
                  <a:tcPr marL="81280" marR="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D550B"/>
                    </a:solidFill>
                  </a:tcPr>
                </a:tc>
              </a:tr>
              <a:tr h="74612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dirty="0" smtClean="0">
                          <a:ln>
                            <a:noFill/>
                          </a:ln>
                          <a:solidFill>
                            <a:schemeClr val="tx1"/>
                          </a:solidFill>
                          <a:effectLst/>
                          <a:latin typeface="Calibri" pitchFamily="34" charset="0"/>
                          <a:cs typeface="Times New Roman" pitchFamily="18" charset="0"/>
                        </a:rPr>
                        <a:t>First primary                            end point*</a:t>
                      </a:r>
                    </a:p>
                  </a:txBody>
                  <a:tcPr marL="81280" marR="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33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Calibri" pitchFamily="34" charset="0"/>
                        </a:rPr>
                        <a:t>12.2</a:t>
                      </a:r>
                    </a:p>
                  </a:txBody>
                  <a:tcPr marL="81280" marR="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4123C"/>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Calibri" pitchFamily="34" charset="0"/>
                        </a:rPr>
                        <a:t>13.3</a:t>
                      </a:r>
                    </a:p>
                  </a:txBody>
                  <a:tcPr marL="81280" marR="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4123C"/>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Calibri" pitchFamily="34" charset="0"/>
                        </a:rPr>
                        <a:t>0.92</a:t>
                      </a:r>
                    </a:p>
                  </a:txBody>
                  <a:tcPr marL="81280" marR="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4123C"/>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Calibri" pitchFamily="34" charset="0"/>
                        </a:rPr>
                        <a:t>0.49</a:t>
                      </a:r>
                    </a:p>
                  </a:txBody>
                  <a:tcPr marL="81280" marR="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4123C"/>
                    </a:solidFill>
                  </a:tcPr>
                </a:tc>
              </a:tr>
              <a:tr h="105727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dirty="0" smtClean="0">
                          <a:ln>
                            <a:noFill/>
                          </a:ln>
                          <a:solidFill>
                            <a:schemeClr val="tx1"/>
                          </a:solidFill>
                          <a:effectLst/>
                          <a:latin typeface="Calibri" pitchFamily="34" charset="0"/>
                          <a:cs typeface="Times New Roman" pitchFamily="18" charset="0"/>
                        </a:rPr>
                        <a:t>Second primary                            end point</a:t>
                      </a:r>
                      <a:r>
                        <a:rPr kumimoji="0" lang="en-US" sz="1800" b="0" i="0" u="none" strike="noStrike" cap="none" normalizeH="0" baseline="30000" dirty="0" smtClean="0">
                          <a:ln>
                            <a:noFill/>
                          </a:ln>
                          <a:solidFill>
                            <a:schemeClr val="tx1"/>
                          </a:solidFill>
                          <a:effectLst/>
                          <a:latin typeface="Calibri" pitchFamily="34" charset="0"/>
                        </a:rPr>
                        <a:t>†</a:t>
                      </a:r>
                    </a:p>
                  </a:txBody>
                  <a:tcPr marL="81280" marR="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33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Calibri" pitchFamily="34" charset="0"/>
                        </a:rPr>
                        <a:t>15.9</a:t>
                      </a:r>
                    </a:p>
                  </a:txBody>
                  <a:tcPr marL="81280" marR="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4123C"/>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Calibri" pitchFamily="34" charset="0"/>
                        </a:rPr>
                        <a:t>17.4</a:t>
                      </a:r>
                    </a:p>
                  </a:txBody>
                  <a:tcPr marL="81280" marR="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4123C"/>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Calibri" pitchFamily="34" charset="0"/>
                        </a:rPr>
                        <a:t>0.91</a:t>
                      </a:r>
                    </a:p>
                  </a:txBody>
                  <a:tcPr marL="81280" marR="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4123C"/>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Calibri" pitchFamily="34" charset="0"/>
                        </a:rPr>
                        <a:t>0.38</a:t>
                      </a:r>
                    </a:p>
                  </a:txBody>
                  <a:tcPr marL="81280" marR="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4123C"/>
                    </a:solidFill>
                  </a:tcPr>
                </a:tc>
              </a:tr>
              <a:tr h="105727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dirty="0" smtClean="0">
                          <a:ln>
                            <a:noFill/>
                          </a:ln>
                          <a:solidFill>
                            <a:schemeClr val="tx1"/>
                          </a:solidFill>
                          <a:effectLst/>
                          <a:latin typeface="Calibri" pitchFamily="34" charset="0"/>
                          <a:cs typeface="Times New Roman" pitchFamily="18" charset="0"/>
                        </a:rPr>
                        <a:t>Life-threatening bleeding </a:t>
                      </a:r>
                    </a:p>
                  </a:txBody>
                  <a:tcPr marL="81280" marR="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33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Calibri" pitchFamily="34" charset="0"/>
                        </a:rPr>
                        <a:t>4</a:t>
                      </a:r>
                    </a:p>
                  </a:txBody>
                  <a:tcPr marL="81280" marR="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4123C"/>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Calibri" pitchFamily="34" charset="0"/>
                        </a:rPr>
                        <a:t>1.2</a:t>
                      </a:r>
                    </a:p>
                  </a:txBody>
                  <a:tcPr marL="81280" marR="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4123C"/>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Calibri" pitchFamily="34" charset="0"/>
                        </a:rPr>
                        <a:t>3.41</a:t>
                      </a:r>
                    </a:p>
                  </a:txBody>
                  <a:tcPr marL="81280" marR="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4123C"/>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Calibri" pitchFamily="34" charset="0"/>
                        </a:rPr>
                        <a:t>&lt;0.001</a:t>
                      </a:r>
                    </a:p>
                  </a:txBody>
                  <a:tcPr marL="81280" marR="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4123C"/>
                    </a:solidFill>
                  </a:tcPr>
                </a:tc>
              </a:tr>
              <a:tr h="73025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dirty="0" smtClean="0">
                          <a:ln>
                            <a:noFill/>
                          </a:ln>
                          <a:solidFill>
                            <a:schemeClr val="tx1"/>
                          </a:solidFill>
                          <a:effectLst/>
                          <a:latin typeface="Calibri" pitchFamily="34" charset="0"/>
                          <a:cs typeface="Times New Roman" pitchFamily="18" charset="0"/>
                        </a:rPr>
                        <a:t>Moderate bleeding </a:t>
                      </a:r>
                    </a:p>
                  </a:txBody>
                  <a:tcPr marL="81280" marR="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33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Calibri" pitchFamily="34" charset="0"/>
                        </a:rPr>
                        <a:t>2.9</a:t>
                      </a:r>
                    </a:p>
                  </a:txBody>
                  <a:tcPr marL="81280" marR="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4123C"/>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Calibri" pitchFamily="34" charset="0"/>
                        </a:rPr>
                        <a:t>1.0</a:t>
                      </a:r>
                    </a:p>
                  </a:txBody>
                  <a:tcPr marL="81280" marR="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4123C"/>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Calibri" pitchFamily="34" charset="0"/>
                        </a:rPr>
                        <a:t>2.82</a:t>
                      </a:r>
                    </a:p>
                  </a:txBody>
                  <a:tcPr marL="81280" marR="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4123C"/>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Calibri" pitchFamily="34" charset="0"/>
                        </a:rPr>
                        <a:t>0.0018</a:t>
                      </a:r>
                    </a:p>
                  </a:txBody>
                  <a:tcPr marL="81280" marR="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4123C"/>
                    </a:solidFill>
                  </a:tcPr>
                </a:tc>
              </a:tr>
            </a:tbl>
          </a:graphicData>
        </a:graphic>
      </p:graphicFrame>
      <p:sp>
        <p:nvSpPr>
          <p:cNvPr id="6188" name="Text Box 43"/>
          <p:cNvSpPr txBox="1">
            <a:spLocks noChangeArrowheads="1"/>
          </p:cNvSpPr>
          <p:nvPr/>
        </p:nvSpPr>
        <p:spPr bwMode="auto">
          <a:xfrm>
            <a:off x="1016000" y="5715000"/>
            <a:ext cx="7620000" cy="276225"/>
          </a:xfrm>
          <a:prstGeom prst="rect">
            <a:avLst/>
          </a:prstGeom>
          <a:noFill/>
          <a:ln w="9525">
            <a:noFill/>
            <a:miter lim="800000"/>
            <a:headEnd/>
            <a:tailEnd/>
          </a:ln>
        </p:spPr>
        <p:txBody>
          <a:bodyPr>
            <a:spAutoFit/>
          </a:bodyPr>
          <a:lstStyle/>
          <a:p>
            <a:pPr defTabSz="914400">
              <a:spcBef>
                <a:spcPct val="50000"/>
              </a:spcBef>
            </a:pPr>
            <a:endParaRPr lang="fr-CA" sz="1200">
              <a:solidFill>
                <a:srgbClr val="000000"/>
              </a:solidFill>
              <a:latin typeface="Times New Roman" pitchFamily="18" charset="0"/>
            </a:endParaRPr>
          </a:p>
        </p:txBody>
      </p:sp>
      <p:sp>
        <p:nvSpPr>
          <p:cNvPr id="6189" name="Text Box 44"/>
          <p:cNvSpPr txBox="1">
            <a:spLocks noChangeArrowheads="1"/>
          </p:cNvSpPr>
          <p:nvPr/>
        </p:nvSpPr>
        <p:spPr bwMode="auto">
          <a:xfrm>
            <a:off x="555625" y="6063571"/>
            <a:ext cx="8588375" cy="708025"/>
          </a:xfrm>
          <a:prstGeom prst="rect">
            <a:avLst/>
          </a:prstGeom>
          <a:noFill/>
          <a:ln w="9525">
            <a:noFill/>
            <a:miter lim="800000"/>
            <a:headEnd/>
            <a:tailEnd/>
          </a:ln>
        </p:spPr>
        <p:txBody>
          <a:bodyPr>
            <a:spAutoFit/>
          </a:bodyPr>
          <a:lstStyle/>
          <a:p>
            <a:pPr defTabSz="914400">
              <a:spcBef>
                <a:spcPct val="50000"/>
              </a:spcBef>
            </a:pPr>
            <a:r>
              <a:rPr lang="en-CA" sz="1600" dirty="0">
                <a:solidFill>
                  <a:srgbClr val="FFFFFF"/>
                </a:solidFill>
                <a:latin typeface="Calibri" pitchFamily="34" charset="0"/>
              </a:rPr>
              <a:t>*CV death, MI, and stroke </a:t>
            </a:r>
          </a:p>
          <a:p>
            <a:pPr defTabSz="914400">
              <a:spcBef>
                <a:spcPct val="50000"/>
              </a:spcBef>
            </a:pPr>
            <a:r>
              <a:rPr lang="en-US" sz="1600" dirty="0">
                <a:solidFill>
                  <a:srgbClr val="FFFFFF"/>
                </a:solidFill>
                <a:latin typeface="Calibri" pitchFamily="34" charset="0"/>
                <a:cs typeface="Times New Roman" pitchFamily="18" charset="0"/>
              </a:rPr>
              <a:t>†CV death, MI, stroke, and severe ischemia in the coronary or peripheral arteries</a:t>
            </a:r>
            <a:r>
              <a:rPr lang="en-US" sz="1600" dirty="0">
                <a:solidFill>
                  <a:srgbClr val="FFFFFF"/>
                </a:solidFill>
                <a:latin typeface="Calibri" pitchFamily="34" charset="0"/>
              </a:rPr>
              <a:t> </a:t>
            </a:r>
          </a:p>
        </p:txBody>
      </p:sp>
      <p:graphicFrame>
        <p:nvGraphicFramePr>
          <p:cNvPr id="6146" name="Object 2"/>
          <p:cNvGraphicFramePr>
            <a:graphicFrameLocks noChangeAspect="1"/>
          </p:cNvGraphicFramePr>
          <p:nvPr/>
        </p:nvGraphicFramePr>
        <p:xfrm>
          <a:off x="0" y="0"/>
          <a:ext cx="1422400" cy="1225550"/>
        </p:xfrm>
        <a:graphic>
          <a:graphicData uri="http://schemas.openxmlformats.org/presentationml/2006/ole">
            <mc:AlternateContent xmlns:mc="http://schemas.openxmlformats.org/markup-compatibility/2006">
              <mc:Choice xmlns:v="urn:schemas-microsoft-com:vml" Requires="v">
                <p:oleObj spid="_x0000_s6153" r:id="rId4" imgW="1876190" imgH="1162212" progId="PBrush">
                  <p:embed/>
                </p:oleObj>
              </mc:Choice>
              <mc:Fallback>
                <p:oleObj r:id="rId4" imgW="1876190" imgH="1162212" progId="PBrush">
                  <p:embed/>
                  <p:pic>
                    <p:nvPicPr>
                      <p:cNvPr id="0" name="Picture 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0"/>
                        <a:ext cx="1422400" cy="1225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alpha val="74997"/>
                                </a:srgbClr>
                              </a:outerShdw>
                            </a:effectLst>
                          </a14:hiddenEffects>
                        </a:ext>
                      </a:extLst>
                    </p:spPr>
                  </p:pic>
                </p:oleObj>
              </mc:Fallback>
            </mc:AlternateContent>
          </a:graphicData>
        </a:graphic>
      </p:graphicFrame>
    </p:spTree>
  </p:cSld>
  <p:clrMapOvr>
    <a:masterClrMapping/>
  </p:clrMapOvr>
  <p:transition spd="med"/>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Content Placeholder 4"/>
          <p:cNvSpPr>
            <a:spLocks noGrp="1"/>
          </p:cNvSpPr>
          <p:nvPr>
            <p:ph idx="4294967295"/>
          </p:nvPr>
        </p:nvSpPr>
        <p:spPr>
          <a:xfrm>
            <a:off x="587150" y="2132917"/>
            <a:ext cx="7218363" cy="2263775"/>
          </a:xfrm>
        </p:spPr>
        <p:txBody>
          <a:bodyPr anchor="ctr"/>
          <a:lstStyle/>
          <a:p>
            <a:pPr marL="457200" indent="-457200" eaLnBrk="1" hangingPunct="1">
              <a:lnSpc>
                <a:spcPct val="120000"/>
              </a:lnSpc>
              <a:buFont typeface="Calibri" pitchFamily="34" charset="0"/>
              <a:buAutoNum type="arabicPeriod" startAt="7"/>
            </a:pPr>
            <a:r>
              <a:rPr lang="en-CA" sz="2000" b="0" i="1" u="sng" dirty="0" smtClean="0"/>
              <a:t>For patients with symptomatic PAD without compelling indications for oral anticoagulation </a:t>
            </a:r>
            <a:r>
              <a:rPr lang="en-CA" sz="2000" b="0" dirty="0" smtClean="0"/>
              <a:t>such as </a:t>
            </a:r>
            <a:r>
              <a:rPr lang="en-CA" sz="2000" b="0" dirty="0" err="1" smtClean="0"/>
              <a:t>atrial</a:t>
            </a:r>
            <a:r>
              <a:rPr lang="en-CA" sz="2000" b="0" dirty="0" smtClean="0"/>
              <a:t> fibrillation or venous </a:t>
            </a:r>
            <a:r>
              <a:rPr lang="en-CA" sz="2000" b="0" dirty="0" err="1" smtClean="0"/>
              <a:t>thromboembolism</a:t>
            </a:r>
            <a:r>
              <a:rPr lang="en-CA" sz="2000" b="0" dirty="0" smtClean="0"/>
              <a:t>, oral anticoagulation should not be added to </a:t>
            </a:r>
            <a:r>
              <a:rPr lang="en-CA" sz="2000" b="0" dirty="0" err="1" smtClean="0"/>
              <a:t>antiplatelet</a:t>
            </a:r>
            <a:r>
              <a:rPr lang="en-CA" sz="2000" b="0" dirty="0" smtClean="0"/>
              <a:t> therapy (Class III, Level B).</a:t>
            </a:r>
            <a:endParaRPr lang="en-US" sz="2000" b="0" dirty="0" smtClean="0"/>
          </a:p>
        </p:txBody>
      </p:sp>
      <p:sp>
        <p:nvSpPr>
          <p:cNvPr id="4" name="Title 3"/>
          <p:cNvSpPr txBox="1">
            <a:spLocks/>
          </p:cNvSpPr>
          <p:nvPr/>
        </p:nvSpPr>
        <p:spPr bwMode="auto">
          <a:xfrm>
            <a:off x="489176" y="1213755"/>
            <a:ext cx="7772400" cy="919162"/>
          </a:xfrm>
          <a:prstGeom prst="rect">
            <a:avLst/>
          </a:prstGeom>
          <a:noFill/>
          <a:ln w="9525">
            <a:noFill/>
            <a:miter lim="800000"/>
            <a:headEnd/>
            <a:tailEnd/>
          </a:ln>
        </p:spPr>
        <p:txBody>
          <a:bodyPr anchor="ctr"/>
          <a:lstStyle/>
          <a:p>
            <a:pPr>
              <a:defRPr/>
            </a:pPr>
            <a:r>
              <a:rPr lang="en-CA" sz="2400" b="1" dirty="0" err="1">
                <a:solidFill>
                  <a:srgbClr val="CC9915"/>
                </a:solidFill>
                <a:latin typeface="+mn-lt"/>
                <a:ea typeface="+mj-ea"/>
                <a:cs typeface="+mj-cs"/>
              </a:rPr>
              <a:t>Antiplatelet</a:t>
            </a:r>
            <a:r>
              <a:rPr lang="en-CA" sz="2400" b="1" dirty="0">
                <a:solidFill>
                  <a:srgbClr val="CC9915"/>
                </a:solidFill>
                <a:latin typeface="+mn-lt"/>
                <a:ea typeface="+mj-ea"/>
                <a:cs typeface="+mj-cs"/>
              </a:rPr>
              <a:t> therapy for vascular prevention </a:t>
            </a:r>
            <a:r>
              <a:rPr lang="en-CA" sz="2400" b="1" dirty="0" smtClean="0">
                <a:solidFill>
                  <a:srgbClr val="CC9915"/>
                </a:solidFill>
                <a:latin typeface="+mn-lt"/>
                <a:ea typeface="+mj-ea"/>
                <a:cs typeface="+mj-cs"/>
              </a:rPr>
              <a:t>                    in </a:t>
            </a:r>
            <a:r>
              <a:rPr lang="en-CA" sz="2400" b="1" dirty="0">
                <a:solidFill>
                  <a:srgbClr val="CC9915"/>
                </a:solidFill>
                <a:latin typeface="+mn-lt"/>
                <a:ea typeface="+mj-ea"/>
                <a:cs typeface="+mj-cs"/>
              </a:rPr>
              <a:t>patients with peripheral arterial disease</a:t>
            </a:r>
            <a:endParaRPr lang="en-US" sz="2400" b="1" dirty="0">
              <a:solidFill>
                <a:srgbClr val="CC9915"/>
              </a:solidFill>
              <a:latin typeface="+mn-lt"/>
              <a:ea typeface="+mj-ea"/>
              <a:cs typeface="+mj-cs"/>
            </a:endParaRPr>
          </a:p>
        </p:txBody>
      </p:sp>
    </p:spTree>
  </p:cSld>
  <p:clrMapOvr>
    <a:masterClrMapping/>
  </p:clrMapOvr>
  <p:transition spd="med"/>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Title 1"/>
          <p:cNvSpPr>
            <a:spLocks noGrp="1"/>
          </p:cNvSpPr>
          <p:nvPr>
            <p:ph type="title" idx="4294967295"/>
          </p:nvPr>
        </p:nvSpPr>
        <p:spPr>
          <a:xfrm>
            <a:off x="457200" y="152400"/>
            <a:ext cx="8229600" cy="914400"/>
          </a:xfrm>
        </p:spPr>
        <p:txBody>
          <a:bodyPr/>
          <a:lstStyle/>
          <a:p>
            <a:pPr eaLnBrk="1" hangingPunct="1"/>
            <a:r>
              <a:rPr lang="en-US" dirty="0" smtClean="0"/>
              <a:t>Objectives</a:t>
            </a:r>
            <a:endParaRPr lang="en-US" dirty="0" smtClean="0">
              <a:solidFill>
                <a:srgbClr val="FF0000"/>
              </a:solidFill>
            </a:endParaRPr>
          </a:p>
        </p:txBody>
      </p:sp>
      <p:sp>
        <p:nvSpPr>
          <p:cNvPr id="113667" name="Content Placeholder 2"/>
          <p:cNvSpPr>
            <a:spLocks noGrp="1"/>
          </p:cNvSpPr>
          <p:nvPr>
            <p:ph idx="4294967295"/>
          </p:nvPr>
        </p:nvSpPr>
        <p:spPr>
          <a:xfrm>
            <a:off x="457200" y="831523"/>
            <a:ext cx="7515225" cy="4183063"/>
          </a:xfrm>
        </p:spPr>
        <p:txBody>
          <a:bodyPr anchor="ctr"/>
          <a:lstStyle/>
          <a:p>
            <a:pPr marL="0" indent="0" eaLnBrk="1" hangingPunct="1">
              <a:buNone/>
            </a:pPr>
            <a:r>
              <a:rPr lang="en-US" dirty="0" smtClean="0">
                <a:latin typeface="Calibri" pitchFamily="34" charset="0"/>
              </a:rPr>
              <a:t>Interpret the </a:t>
            </a:r>
            <a:r>
              <a:rPr lang="en-US" dirty="0">
                <a:latin typeface="Calibri" pitchFamily="34" charset="0"/>
              </a:rPr>
              <a:t>Canadian Cardiovascular Society Guideline recommendations regarding the use of antiplatelet therapy in patients </a:t>
            </a:r>
            <a:r>
              <a:rPr lang="en-US" dirty="0" smtClean="0">
                <a:latin typeface="Calibri" pitchFamily="34" charset="0"/>
              </a:rPr>
              <a:t>with peripheral arterial disease.</a:t>
            </a:r>
          </a:p>
          <a:p>
            <a:pPr marL="0" indent="0" eaLnBrk="1" hangingPunct="1">
              <a:buNone/>
            </a:pPr>
            <a:r>
              <a:rPr lang="en-US" dirty="0" smtClean="0">
                <a:latin typeface="Calibri" pitchFamily="34" charset="0"/>
              </a:rPr>
              <a:t>Appropriately use antiplatelet agents in patients with symptomatic versus asymptomatic PAD.</a:t>
            </a:r>
          </a:p>
          <a:p>
            <a:pPr marL="0" indent="0" eaLnBrk="1" hangingPunct="1">
              <a:buNone/>
            </a:pPr>
            <a:r>
              <a:rPr lang="en-US" dirty="0" smtClean="0">
                <a:latin typeface="Calibri" pitchFamily="34" charset="0"/>
              </a:rPr>
              <a:t>Appropriately use antiplatelet agents in patients following peripheral vascular surgery.</a:t>
            </a:r>
          </a:p>
          <a:p>
            <a:pPr marL="0" indent="0" eaLnBrk="1" hangingPunct="1">
              <a:buNone/>
            </a:pPr>
            <a:endParaRPr lang="en-US" dirty="0" smtClean="0">
              <a:latin typeface="Calibri" pitchFamily="34" charset="0"/>
            </a:endParaRPr>
          </a:p>
        </p:txBody>
      </p:sp>
      <p:sp>
        <p:nvSpPr>
          <p:cNvPr id="4" name="Footer Placeholder 4"/>
          <p:cNvSpPr>
            <a:spLocks noGrp="1"/>
          </p:cNvSpPr>
          <p:nvPr>
            <p:ph type="ftr" sz="quarter" idx="10"/>
          </p:nvPr>
        </p:nvSpPr>
        <p:spPr>
          <a:xfrm>
            <a:off x="4884738" y="6246813"/>
            <a:ext cx="2895600" cy="365125"/>
          </a:xfrm>
        </p:spPr>
        <p:txBody>
          <a:bodyPr/>
          <a:lstStyle>
            <a:lvl1pPr>
              <a:defRPr/>
            </a:lvl1pPr>
          </a:lstStyle>
          <a:p>
            <a:pPr>
              <a:defRPr/>
            </a:pPr>
            <a:r>
              <a:rPr lang="en-US" dirty="0">
                <a:latin typeface="+mj-lt"/>
              </a:rPr>
              <a:t>© 2011 - TIGC</a:t>
            </a:r>
          </a:p>
        </p:txBody>
      </p:sp>
    </p:spTree>
  </p:cSld>
  <p:clrMapOvr>
    <a:masterClrMapping/>
  </p:clrMapOvr>
  <p:transition spd="med"/>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64642" name="Picture 2"/>
          <p:cNvPicPr>
            <a:picLocks noChangeAspect="1" noChangeArrowheads="1"/>
          </p:cNvPicPr>
          <p:nvPr/>
        </p:nvPicPr>
        <p:blipFill>
          <a:blip r:embed="rId2"/>
          <a:srcRect l="3138"/>
          <a:stretch>
            <a:fillRect/>
          </a:stretch>
        </p:blipFill>
        <p:spPr bwMode="auto">
          <a:xfrm>
            <a:off x="186928" y="1534879"/>
            <a:ext cx="8794962" cy="4271736"/>
          </a:xfrm>
          <a:prstGeom prst="rect">
            <a:avLst/>
          </a:prstGeom>
          <a:noFill/>
          <a:ln w="9525">
            <a:noFill/>
            <a:miter lim="800000"/>
            <a:headEnd/>
            <a:tailEnd/>
          </a:ln>
        </p:spPr>
      </p:pic>
    </p:spTree>
  </p:cSld>
  <p:clrMapOvr>
    <a:masterClrMapping/>
  </p:clrMapOvr>
  <p:transition spd="med"/>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Title 1"/>
          <p:cNvSpPr>
            <a:spLocks noGrp="1"/>
          </p:cNvSpPr>
          <p:nvPr>
            <p:ph type="title" idx="4294967295"/>
          </p:nvPr>
        </p:nvSpPr>
        <p:spPr>
          <a:xfrm>
            <a:off x="457200" y="342900"/>
            <a:ext cx="8229600" cy="800100"/>
          </a:xfrm>
        </p:spPr>
        <p:txBody>
          <a:bodyPr/>
          <a:lstStyle/>
          <a:p>
            <a:pPr eaLnBrk="1" hangingPunct="1"/>
            <a:r>
              <a:rPr lang="en-US" dirty="0" smtClean="0"/>
              <a:t>Back to our case</a:t>
            </a:r>
            <a:endParaRPr lang="en-US" dirty="0" smtClean="0">
              <a:solidFill>
                <a:srgbClr val="FF0000"/>
              </a:solidFill>
            </a:endParaRPr>
          </a:p>
        </p:txBody>
      </p:sp>
      <p:sp>
        <p:nvSpPr>
          <p:cNvPr id="128003" name="Content Placeholder 2"/>
          <p:cNvSpPr>
            <a:spLocks noGrp="1"/>
          </p:cNvSpPr>
          <p:nvPr>
            <p:ph idx="4294967295"/>
          </p:nvPr>
        </p:nvSpPr>
        <p:spPr>
          <a:xfrm>
            <a:off x="457200" y="1143000"/>
            <a:ext cx="7216775" cy="3729038"/>
          </a:xfrm>
        </p:spPr>
        <p:txBody>
          <a:bodyPr anchor="ctr"/>
          <a:lstStyle/>
          <a:p>
            <a:pPr marL="0" indent="0" eaLnBrk="1" hangingPunct="1">
              <a:buFont typeface="Arial" pitchFamily="34" charset="0"/>
              <a:buNone/>
            </a:pPr>
            <a:r>
              <a:rPr lang="en-US" smtClean="0"/>
              <a:t>A 50 year old male patient, treated for dyslipidemia                 and hypertension with both a statin and a ACEI, reports new onset of leg pain when walking.</a:t>
            </a:r>
          </a:p>
          <a:p>
            <a:pPr marL="0" indent="0" eaLnBrk="1" hangingPunct="1">
              <a:buFont typeface="Arial" pitchFamily="34" charset="0"/>
              <a:buNone/>
            </a:pPr>
            <a:r>
              <a:rPr lang="en-US" smtClean="0"/>
              <a:t>He has recently quit smoking. There are no symptoms suggestive of CAD or CVD.</a:t>
            </a:r>
          </a:p>
          <a:p>
            <a:pPr marL="0" indent="0" eaLnBrk="1" hangingPunct="1">
              <a:buFont typeface="Arial" pitchFamily="34" charset="0"/>
              <a:buNone/>
            </a:pPr>
            <a:r>
              <a:rPr lang="en-US" smtClean="0"/>
              <a:t>The physical examination is unremarquable except for           a left femoral bruit and diminished tibial pulsations on same side.</a:t>
            </a:r>
          </a:p>
        </p:txBody>
      </p:sp>
      <p:sp>
        <p:nvSpPr>
          <p:cNvPr id="4" name="Footer Placeholder 4"/>
          <p:cNvSpPr>
            <a:spLocks noGrp="1"/>
          </p:cNvSpPr>
          <p:nvPr>
            <p:ph type="ftr" sz="quarter" idx="10"/>
          </p:nvPr>
        </p:nvSpPr>
        <p:spPr>
          <a:xfrm>
            <a:off x="4884738" y="6246813"/>
            <a:ext cx="2895600" cy="365125"/>
          </a:xfrm>
        </p:spPr>
        <p:txBody>
          <a:bodyPr/>
          <a:lstStyle>
            <a:lvl1pPr>
              <a:defRPr/>
            </a:lvl1pPr>
          </a:lstStyle>
          <a:p>
            <a:pPr>
              <a:defRPr/>
            </a:pPr>
            <a:r>
              <a:rPr lang="en-US" dirty="0"/>
              <a:t>© 2011 - TIGC</a:t>
            </a:r>
          </a:p>
        </p:txBody>
      </p:sp>
    </p:spTree>
  </p:cSld>
  <p:clrMapOvr>
    <a:masterClrMapping/>
  </p:clrMapOvr>
  <p:transition spd="med"/>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Title 1"/>
          <p:cNvSpPr>
            <a:spLocks noGrp="1"/>
          </p:cNvSpPr>
          <p:nvPr>
            <p:ph type="title" idx="4294967295"/>
          </p:nvPr>
        </p:nvSpPr>
        <p:spPr>
          <a:xfrm>
            <a:off x="457200" y="307296"/>
            <a:ext cx="8229600" cy="701675"/>
          </a:xfrm>
        </p:spPr>
        <p:txBody>
          <a:bodyPr/>
          <a:lstStyle/>
          <a:p>
            <a:pPr eaLnBrk="1" hangingPunct="1"/>
            <a:r>
              <a:rPr lang="en-US" dirty="0" err="1" smtClean="0"/>
              <a:t>Antiplatelet</a:t>
            </a:r>
            <a:r>
              <a:rPr lang="en-US" dirty="0" smtClean="0"/>
              <a:t> management</a:t>
            </a:r>
          </a:p>
        </p:txBody>
      </p:sp>
      <p:sp>
        <p:nvSpPr>
          <p:cNvPr id="137219" name="Content Placeholder 2"/>
          <p:cNvSpPr>
            <a:spLocks noGrp="1"/>
          </p:cNvSpPr>
          <p:nvPr>
            <p:ph idx="4294967295"/>
          </p:nvPr>
        </p:nvSpPr>
        <p:spPr>
          <a:xfrm>
            <a:off x="457200" y="1208088"/>
            <a:ext cx="7250113" cy="3970337"/>
          </a:xfrm>
        </p:spPr>
        <p:txBody>
          <a:bodyPr anchor="ctr"/>
          <a:lstStyle/>
          <a:p>
            <a:pPr marL="0" indent="0" eaLnBrk="1" hangingPunct="1">
              <a:buFont typeface="Arial" pitchFamily="34" charset="0"/>
              <a:buNone/>
              <a:defRPr/>
            </a:pPr>
            <a:r>
              <a:rPr lang="en-US" dirty="0" smtClean="0"/>
              <a:t>What </a:t>
            </a:r>
            <a:r>
              <a:rPr lang="en-US" dirty="0" err="1" smtClean="0"/>
              <a:t>antiplatelet</a:t>
            </a:r>
            <a:r>
              <a:rPr lang="en-US" dirty="0" smtClean="0"/>
              <a:t> therapy, if any, would you suggest ?</a:t>
            </a:r>
          </a:p>
          <a:p>
            <a:pPr marL="1077913" indent="-539750" eaLnBrk="1" hangingPunct="1">
              <a:buFont typeface="Calibri" pitchFamily="34" charset="0"/>
              <a:buAutoNum type="alphaUcPeriod"/>
              <a:defRPr/>
            </a:pPr>
            <a:r>
              <a:rPr lang="en-US" dirty="0" smtClean="0"/>
              <a:t> No </a:t>
            </a:r>
            <a:r>
              <a:rPr lang="en-US" dirty="0" err="1" smtClean="0"/>
              <a:t>antiplatelet</a:t>
            </a:r>
            <a:r>
              <a:rPr lang="en-US" dirty="0" smtClean="0"/>
              <a:t> therapy</a:t>
            </a:r>
          </a:p>
          <a:p>
            <a:pPr marL="1077913" indent="-539750" eaLnBrk="1" hangingPunct="1">
              <a:buFont typeface="Calibri" pitchFamily="34" charset="0"/>
              <a:buAutoNum type="alphaUcPeriod"/>
              <a:defRPr/>
            </a:pPr>
            <a:r>
              <a:rPr lang="en-US" dirty="0" smtClean="0"/>
              <a:t> ASA 80 mg</a:t>
            </a:r>
          </a:p>
          <a:p>
            <a:pPr marL="1077913" indent="-539750" eaLnBrk="1" hangingPunct="1">
              <a:buFont typeface="Calibri" pitchFamily="34" charset="0"/>
              <a:buAutoNum type="alphaUcPeriod"/>
              <a:defRPr/>
            </a:pPr>
            <a:r>
              <a:rPr lang="en-US" dirty="0" smtClean="0"/>
              <a:t> </a:t>
            </a:r>
            <a:r>
              <a:rPr lang="en-US" dirty="0" err="1" smtClean="0"/>
              <a:t>Clopidogrel</a:t>
            </a:r>
            <a:r>
              <a:rPr lang="en-US" dirty="0" smtClean="0"/>
              <a:t> 75 mg</a:t>
            </a:r>
          </a:p>
          <a:p>
            <a:pPr marL="1077913" indent="-539750" eaLnBrk="1" hangingPunct="1">
              <a:buFont typeface="Calibri" pitchFamily="34" charset="0"/>
              <a:buAutoNum type="alphaUcPeriod"/>
              <a:defRPr/>
            </a:pPr>
            <a:r>
              <a:rPr lang="en-US" dirty="0" smtClean="0"/>
              <a:t> ASA 80 mg + </a:t>
            </a:r>
            <a:r>
              <a:rPr lang="en-US" dirty="0" err="1" smtClean="0"/>
              <a:t>Clopidogrel</a:t>
            </a:r>
            <a:r>
              <a:rPr lang="en-US" dirty="0" smtClean="0"/>
              <a:t> 75 mg</a:t>
            </a:r>
          </a:p>
          <a:p>
            <a:pPr marL="0" indent="0" eaLnBrk="1" hangingPunct="1">
              <a:buFont typeface="Calibri" pitchFamily="34" charset="0"/>
              <a:buAutoNum type="alphaUcPeriod"/>
              <a:defRPr/>
            </a:pPr>
            <a:endParaRPr lang="en-US" dirty="0" smtClean="0"/>
          </a:p>
          <a:p>
            <a:pPr marL="0" indent="0" eaLnBrk="1" hangingPunct="1">
              <a:buFont typeface="Calibri" pitchFamily="34" charset="0"/>
              <a:buAutoNum type="alphaUcPeriod"/>
              <a:defRPr/>
            </a:pPr>
            <a:endParaRPr lang="en-US" dirty="0" smtClean="0"/>
          </a:p>
        </p:txBody>
      </p:sp>
      <p:sp>
        <p:nvSpPr>
          <p:cNvPr id="4" name="Footer Placeholder 4"/>
          <p:cNvSpPr>
            <a:spLocks noGrp="1"/>
          </p:cNvSpPr>
          <p:nvPr>
            <p:ph type="ftr" sz="quarter" idx="10"/>
          </p:nvPr>
        </p:nvSpPr>
        <p:spPr>
          <a:xfrm>
            <a:off x="4884738" y="6246813"/>
            <a:ext cx="2895600" cy="365125"/>
          </a:xfrm>
        </p:spPr>
        <p:txBody>
          <a:bodyPr/>
          <a:lstStyle>
            <a:lvl1pPr>
              <a:defRPr/>
            </a:lvl1pPr>
          </a:lstStyle>
          <a:p>
            <a:pPr>
              <a:defRPr/>
            </a:pPr>
            <a:r>
              <a:rPr lang="en-US" dirty="0"/>
              <a:t>© 2011 - TIGC</a:t>
            </a:r>
          </a:p>
        </p:txBody>
      </p:sp>
    </p:spTree>
  </p:cSld>
  <p:clrMapOvr>
    <a:masterClrMapping/>
  </p:clrMapOvr>
  <p:transition spd="med"/>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Title 1"/>
          <p:cNvSpPr>
            <a:spLocks noGrp="1"/>
          </p:cNvSpPr>
          <p:nvPr>
            <p:ph type="title" idx="4294967295"/>
          </p:nvPr>
        </p:nvSpPr>
        <p:spPr>
          <a:xfrm>
            <a:off x="457200" y="261938"/>
            <a:ext cx="8686800" cy="1017587"/>
          </a:xfrm>
        </p:spPr>
        <p:txBody>
          <a:bodyPr/>
          <a:lstStyle/>
          <a:p>
            <a:pPr eaLnBrk="1" hangingPunct="1"/>
            <a:r>
              <a:rPr lang="ja-JP" altLang="en-US" smtClean="0">
                <a:ea typeface="ＭＳ Ｐゴシック" pitchFamily="34" charset="-128"/>
              </a:rPr>
              <a:t>“</a:t>
            </a:r>
            <a:r>
              <a:rPr lang="en-US" altLang="ja-JP" smtClean="0">
                <a:ea typeface="ＭＳ Ｐゴシック" pitchFamily="34" charset="-128"/>
              </a:rPr>
              <a:t>What if</a:t>
            </a:r>
            <a:r>
              <a:rPr lang="ja-JP" altLang="en-US" smtClean="0">
                <a:ea typeface="ＭＳ Ｐゴシック" pitchFamily="34" charset="-128"/>
              </a:rPr>
              <a:t>”</a:t>
            </a:r>
            <a:r>
              <a:rPr lang="fr-CA" altLang="ja-JP" smtClean="0">
                <a:ea typeface="ＭＳ Ｐゴシック" pitchFamily="34" charset="-128"/>
              </a:rPr>
              <a:t/>
            </a:r>
            <a:br>
              <a:rPr lang="fr-CA" altLang="ja-JP" smtClean="0">
                <a:ea typeface="ＭＳ Ｐゴシック" pitchFamily="34" charset="-128"/>
              </a:rPr>
            </a:br>
            <a:r>
              <a:rPr lang="fr-CA" altLang="ja-JP" smtClean="0">
                <a:ea typeface="ＭＳ Ｐゴシック" pitchFamily="34" charset="-128"/>
              </a:rPr>
              <a:t>Peripheral angioplasty</a:t>
            </a:r>
            <a:endParaRPr lang="en-US" smtClean="0"/>
          </a:p>
        </p:txBody>
      </p:sp>
      <p:sp>
        <p:nvSpPr>
          <p:cNvPr id="130051" name="Content Placeholder 2"/>
          <p:cNvSpPr>
            <a:spLocks noGrp="1"/>
          </p:cNvSpPr>
          <p:nvPr>
            <p:ph idx="4294967295"/>
          </p:nvPr>
        </p:nvSpPr>
        <p:spPr>
          <a:xfrm>
            <a:off x="457200" y="1524000"/>
            <a:ext cx="7348538" cy="1755775"/>
          </a:xfrm>
        </p:spPr>
        <p:txBody>
          <a:bodyPr anchor="ctr"/>
          <a:lstStyle/>
          <a:p>
            <a:pPr marL="0" indent="0" eaLnBrk="1" hangingPunct="1">
              <a:lnSpc>
                <a:spcPct val="120000"/>
              </a:lnSpc>
              <a:buFont typeface="Arial" pitchFamily="34" charset="0"/>
              <a:buNone/>
            </a:pPr>
            <a:r>
              <a:rPr lang="en-US" smtClean="0"/>
              <a:t>Same patient comes back to you after having a stent implanted in his left iliac artery.</a:t>
            </a:r>
          </a:p>
          <a:p>
            <a:pPr marL="0" indent="0" eaLnBrk="1" hangingPunct="1">
              <a:lnSpc>
                <a:spcPct val="120000"/>
              </a:lnSpc>
              <a:buFont typeface="Arial" pitchFamily="34" charset="0"/>
              <a:buNone/>
            </a:pPr>
            <a:r>
              <a:rPr lang="en-US" smtClean="0"/>
              <a:t>Would that change your choice of antiplatelet therapy?</a:t>
            </a:r>
          </a:p>
        </p:txBody>
      </p:sp>
      <p:sp>
        <p:nvSpPr>
          <p:cNvPr id="4" name="Footer Placeholder 4"/>
          <p:cNvSpPr>
            <a:spLocks noGrp="1"/>
          </p:cNvSpPr>
          <p:nvPr>
            <p:ph type="ftr" sz="quarter" idx="10"/>
          </p:nvPr>
        </p:nvSpPr>
        <p:spPr>
          <a:xfrm>
            <a:off x="4884738" y="6246813"/>
            <a:ext cx="2895600" cy="365125"/>
          </a:xfrm>
        </p:spPr>
        <p:txBody>
          <a:bodyPr/>
          <a:lstStyle>
            <a:lvl1pPr>
              <a:defRPr/>
            </a:lvl1pPr>
          </a:lstStyle>
          <a:p>
            <a:pPr>
              <a:defRPr/>
            </a:pPr>
            <a:r>
              <a:rPr lang="en-US" dirty="0"/>
              <a:t>© 2011 - TIGC</a:t>
            </a:r>
          </a:p>
        </p:txBody>
      </p:sp>
    </p:spTree>
  </p:cSld>
  <p:clrMapOvr>
    <a:masterClrMapping/>
  </p:clrMapOvr>
  <p:transition spd="med"/>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3" name="Content Placeholder 4"/>
          <p:cNvSpPr>
            <a:spLocks noGrp="1"/>
          </p:cNvSpPr>
          <p:nvPr>
            <p:ph idx="4294967295"/>
          </p:nvPr>
        </p:nvSpPr>
        <p:spPr>
          <a:xfrm>
            <a:off x="587150" y="2160128"/>
            <a:ext cx="7267575" cy="2313902"/>
          </a:xfrm>
        </p:spPr>
        <p:txBody>
          <a:bodyPr anchor="ctr"/>
          <a:lstStyle/>
          <a:p>
            <a:pPr marL="0" indent="0" eaLnBrk="1" hangingPunct="1">
              <a:lnSpc>
                <a:spcPct val="120000"/>
              </a:lnSpc>
              <a:buFont typeface="Arial" pitchFamily="34" charset="0"/>
              <a:buNone/>
              <a:defRPr/>
            </a:pPr>
            <a:endParaRPr lang="en-US" sz="2000" b="0" dirty="0" smtClean="0"/>
          </a:p>
          <a:p>
            <a:pPr marL="358775" indent="-358775" defTabSz="457200" eaLnBrk="1" hangingPunct="1">
              <a:lnSpc>
                <a:spcPct val="120000"/>
              </a:lnSpc>
              <a:spcBef>
                <a:spcPct val="0"/>
              </a:spcBef>
              <a:buFont typeface="Calibri" pitchFamily="34" charset="0"/>
              <a:buAutoNum type="arabicPeriod" startAt="9"/>
              <a:defRPr/>
            </a:pPr>
            <a:r>
              <a:rPr lang="en-CA" sz="2000" b="0" dirty="0" smtClean="0"/>
              <a:t>Long-term </a:t>
            </a:r>
            <a:r>
              <a:rPr lang="en-CA" sz="2000" b="0" dirty="0" err="1" smtClean="0"/>
              <a:t>antiplatelet</a:t>
            </a:r>
            <a:r>
              <a:rPr lang="en-CA" sz="2000" b="0" dirty="0" smtClean="0"/>
              <a:t> therapy with ASA 75-162 mg daily should be given to patients who undergo </a:t>
            </a:r>
            <a:r>
              <a:rPr lang="en-CA" sz="2000" b="0" i="1" u="sng" dirty="0" smtClean="0"/>
              <a:t>lower-extremity balloon angioplasty with or without </a:t>
            </a:r>
            <a:r>
              <a:rPr lang="en-CA" sz="2000" b="0" i="1" u="sng" dirty="0" err="1" smtClean="0"/>
              <a:t>stenting</a:t>
            </a:r>
            <a:r>
              <a:rPr lang="en-CA" sz="2000" b="0" i="1" u="sng" dirty="0" smtClean="0"/>
              <a:t> </a:t>
            </a:r>
            <a:r>
              <a:rPr lang="en-CA" sz="2000" b="0" dirty="0" smtClean="0"/>
              <a:t>for chronic symptomatic PAD (Class </a:t>
            </a:r>
            <a:r>
              <a:rPr lang="en-CA" sz="2000" b="0" dirty="0" err="1" smtClean="0"/>
              <a:t>IIa</a:t>
            </a:r>
            <a:r>
              <a:rPr lang="en-CA" sz="2000" b="0" dirty="0" smtClean="0"/>
              <a:t>, Level C). Anticoagulation with heparin or vitamin K antagonists should be avoided in this setting (Class III, Level B). </a:t>
            </a:r>
            <a:endParaRPr lang="en-US" sz="2000" b="0" kern="1200" dirty="0" smtClean="0">
              <a:solidFill>
                <a:srgbClr val="CC9915"/>
              </a:solidFill>
              <a:latin typeface="+mj-lt"/>
              <a:ea typeface="+mj-ea"/>
              <a:cs typeface="+mj-cs"/>
            </a:endParaRPr>
          </a:p>
        </p:txBody>
      </p:sp>
      <p:sp>
        <p:nvSpPr>
          <p:cNvPr id="4" name="Title 3"/>
          <p:cNvSpPr txBox="1">
            <a:spLocks/>
          </p:cNvSpPr>
          <p:nvPr/>
        </p:nvSpPr>
        <p:spPr bwMode="auto">
          <a:xfrm>
            <a:off x="472847" y="1240965"/>
            <a:ext cx="7772400" cy="919162"/>
          </a:xfrm>
          <a:prstGeom prst="rect">
            <a:avLst/>
          </a:prstGeom>
          <a:noFill/>
          <a:ln w="9525">
            <a:noFill/>
            <a:miter lim="800000"/>
            <a:headEnd/>
            <a:tailEnd/>
          </a:ln>
        </p:spPr>
        <p:txBody>
          <a:bodyPr anchor="ctr"/>
          <a:lstStyle/>
          <a:p>
            <a:pPr>
              <a:defRPr/>
            </a:pPr>
            <a:r>
              <a:rPr lang="en-CA" sz="2400" b="1" dirty="0" err="1">
                <a:solidFill>
                  <a:srgbClr val="CC9915"/>
                </a:solidFill>
                <a:latin typeface="+mn-lt"/>
                <a:ea typeface="+mj-ea"/>
                <a:cs typeface="+mj-cs"/>
              </a:rPr>
              <a:t>Antiplatelet</a:t>
            </a:r>
            <a:r>
              <a:rPr lang="en-CA" sz="2400" b="1" dirty="0">
                <a:solidFill>
                  <a:srgbClr val="CC9915"/>
                </a:solidFill>
                <a:latin typeface="+mn-lt"/>
                <a:ea typeface="+mj-ea"/>
                <a:cs typeface="+mj-cs"/>
              </a:rPr>
              <a:t> therapy for vascular prevention </a:t>
            </a:r>
            <a:r>
              <a:rPr lang="en-CA" sz="2400" b="1" dirty="0" smtClean="0">
                <a:solidFill>
                  <a:srgbClr val="CC9915"/>
                </a:solidFill>
                <a:latin typeface="+mn-lt"/>
                <a:ea typeface="+mj-ea"/>
                <a:cs typeface="+mj-cs"/>
              </a:rPr>
              <a:t>                        in </a:t>
            </a:r>
            <a:r>
              <a:rPr lang="en-CA" sz="2400" b="1" dirty="0">
                <a:solidFill>
                  <a:srgbClr val="CC9915"/>
                </a:solidFill>
                <a:latin typeface="+mn-lt"/>
                <a:ea typeface="+mj-ea"/>
                <a:cs typeface="+mj-cs"/>
              </a:rPr>
              <a:t>patients with peripheral arterial disease</a:t>
            </a:r>
            <a:endParaRPr lang="en-US" sz="2400" b="1" dirty="0">
              <a:solidFill>
                <a:srgbClr val="CC9915"/>
              </a:solidFill>
              <a:latin typeface="+mn-lt"/>
              <a:ea typeface="+mj-ea"/>
              <a:cs typeface="+mj-cs"/>
            </a:endParaRPr>
          </a:p>
        </p:txBody>
      </p:sp>
    </p:spTree>
  </p:cSld>
  <p:clrMapOvr>
    <a:masterClrMapping/>
  </p:clrMapOvr>
  <p:transition spd="med"/>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Title 1"/>
          <p:cNvSpPr>
            <a:spLocks noGrp="1"/>
          </p:cNvSpPr>
          <p:nvPr>
            <p:ph type="title" idx="4294967295"/>
          </p:nvPr>
        </p:nvSpPr>
        <p:spPr>
          <a:xfrm>
            <a:off x="457200" y="376238"/>
            <a:ext cx="8686800" cy="1041400"/>
          </a:xfrm>
        </p:spPr>
        <p:txBody>
          <a:bodyPr/>
          <a:lstStyle/>
          <a:p>
            <a:pPr eaLnBrk="1" hangingPunct="1"/>
            <a:r>
              <a:rPr lang="ja-JP" altLang="en-US" smtClean="0">
                <a:ea typeface="ＭＳ Ｐゴシック" pitchFamily="34" charset="-128"/>
              </a:rPr>
              <a:t>“</a:t>
            </a:r>
            <a:r>
              <a:rPr lang="en-US" altLang="ja-JP" smtClean="0">
                <a:ea typeface="ＭＳ Ｐゴシック" pitchFamily="34" charset="-128"/>
              </a:rPr>
              <a:t>What if</a:t>
            </a:r>
            <a:r>
              <a:rPr lang="ja-JP" altLang="en-US" smtClean="0">
                <a:ea typeface="ＭＳ Ｐゴシック" pitchFamily="34" charset="-128"/>
              </a:rPr>
              <a:t>”</a:t>
            </a:r>
            <a:r>
              <a:rPr lang="fr-CA" altLang="ja-JP" smtClean="0">
                <a:ea typeface="ＭＳ Ｐゴシック" pitchFamily="34" charset="-128"/>
              </a:rPr>
              <a:t/>
            </a:r>
            <a:br>
              <a:rPr lang="fr-CA" altLang="ja-JP" smtClean="0">
                <a:ea typeface="ＭＳ Ｐゴシック" pitchFamily="34" charset="-128"/>
              </a:rPr>
            </a:br>
            <a:r>
              <a:rPr lang="fr-CA" altLang="ja-JP" smtClean="0">
                <a:ea typeface="ＭＳ Ｐゴシック" pitchFamily="34" charset="-128"/>
              </a:rPr>
              <a:t>Infrainguinal reconstruction</a:t>
            </a:r>
            <a:endParaRPr lang="en-US" smtClean="0"/>
          </a:p>
        </p:txBody>
      </p:sp>
      <p:sp>
        <p:nvSpPr>
          <p:cNvPr id="132099" name="Content Placeholder 2"/>
          <p:cNvSpPr>
            <a:spLocks noGrp="1"/>
          </p:cNvSpPr>
          <p:nvPr>
            <p:ph idx="4294967295"/>
          </p:nvPr>
        </p:nvSpPr>
        <p:spPr>
          <a:xfrm>
            <a:off x="457200" y="1417638"/>
            <a:ext cx="7151688" cy="2174875"/>
          </a:xfrm>
        </p:spPr>
        <p:txBody>
          <a:bodyPr anchor="ctr"/>
          <a:lstStyle/>
          <a:p>
            <a:pPr marL="0" indent="0" eaLnBrk="1" hangingPunct="1">
              <a:lnSpc>
                <a:spcPct val="120000"/>
              </a:lnSpc>
              <a:buFont typeface="Arial" pitchFamily="34" charset="0"/>
              <a:buNone/>
            </a:pPr>
            <a:r>
              <a:rPr lang="en-US" smtClean="0"/>
              <a:t>Same patient comes back to you after undergoing                       a femoro-popliteal bypass.</a:t>
            </a:r>
          </a:p>
          <a:p>
            <a:pPr marL="0" lvl="1" indent="0" eaLnBrk="1" hangingPunct="1">
              <a:lnSpc>
                <a:spcPct val="120000"/>
              </a:lnSpc>
              <a:buFont typeface="Arial" pitchFamily="34" charset="0"/>
              <a:buNone/>
            </a:pPr>
            <a:r>
              <a:rPr lang="en-US" sz="2400" smtClean="0"/>
              <a:t>Would that change your choice of antiplatelet therapy?</a:t>
            </a:r>
          </a:p>
        </p:txBody>
      </p:sp>
      <p:sp>
        <p:nvSpPr>
          <p:cNvPr id="4" name="Footer Placeholder 4"/>
          <p:cNvSpPr>
            <a:spLocks noGrp="1"/>
          </p:cNvSpPr>
          <p:nvPr>
            <p:ph type="ftr" sz="quarter" idx="10"/>
          </p:nvPr>
        </p:nvSpPr>
        <p:spPr>
          <a:xfrm>
            <a:off x="4884738" y="6246813"/>
            <a:ext cx="2895600" cy="365125"/>
          </a:xfrm>
        </p:spPr>
        <p:txBody>
          <a:bodyPr/>
          <a:lstStyle>
            <a:lvl1pPr>
              <a:defRPr/>
            </a:lvl1pPr>
          </a:lstStyle>
          <a:p>
            <a:pPr>
              <a:defRPr/>
            </a:pPr>
            <a:r>
              <a:rPr lang="en-US" dirty="0"/>
              <a:t>© 2011 - TIGC</a:t>
            </a:r>
          </a:p>
        </p:txBody>
      </p:sp>
    </p:spTree>
  </p:cSld>
  <p:clrMapOvr>
    <a:masterClrMapping/>
  </p:clrMapOvr>
  <p:transition spd="med"/>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Content Placeholder 4"/>
          <p:cNvSpPr>
            <a:spLocks noGrp="1"/>
          </p:cNvSpPr>
          <p:nvPr>
            <p:ph idx="4294967295"/>
          </p:nvPr>
        </p:nvSpPr>
        <p:spPr>
          <a:xfrm>
            <a:off x="538163" y="2132917"/>
            <a:ext cx="7168923" cy="2678113"/>
          </a:xfrm>
        </p:spPr>
        <p:txBody>
          <a:bodyPr anchor="ctr"/>
          <a:lstStyle/>
          <a:p>
            <a:pPr marL="620713" indent="-539750" eaLnBrk="1" hangingPunct="1">
              <a:lnSpc>
                <a:spcPct val="120000"/>
              </a:lnSpc>
              <a:buFont typeface="Arial Black" pitchFamily="34" charset="0"/>
              <a:buAutoNum type="arabicPeriod" startAt="10"/>
            </a:pPr>
            <a:r>
              <a:rPr lang="en-CA" sz="2000" b="0" i="1" u="sng" dirty="0" smtClean="0"/>
              <a:t>For all </a:t>
            </a:r>
            <a:r>
              <a:rPr lang="en-CA" sz="2000" b="0" i="1" u="sng" dirty="0" err="1" smtClean="0"/>
              <a:t>infrainguinal</a:t>
            </a:r>
            <a:r>
              <a:rPr lang="en-CA" sz="2000" b="0" i="1" u="sng" dirty="0" smtClean="0"/>
              <a:t> reconstructions</a:t>
            </a:r>
            <a:r>
              <a:rPr lang="en-CA" sz="2000" b="0" dirty="0" smtClean="0"/>
              <a:t>, low-dose ASA (75-162 mg daily) should be given (Class </a:t>
            </a:r>
            <a:r>
              <a:rPr lang="en-CA" sz="2000" b="0" dirty="0" err="1" smtClean="0"/>
              <a:t>IIa</a:t>
            </a:r>
            <a:r>
              <a:rPr lang="en-CA" sz="2000" b="0" dirty="0" smtClean="0"/>
              <a:t>, Level B). </a:t>
            </a:r>
            <a:r>
              <a:rPr lang="en-CA" sz="2000" b="0" i="1" u="sng" dirty="0" smtClean="0"/>
              <a:t>In those with </a:t>
            </a:r>
            <a:r>
              <a:rPr lang="en-CA" sz="2000" b="0" i="1" u="sng" dirty="0" err="1" smtClean="0"/>
              <a:t>infrainguinal</a:t>
            </a:r>
            <a:r>
              <a:rPr lang="en-CA" sz="2000" b="0" i="1" u="sng" dirty="0" smtClean="0"/>
              <a:t> grafts and a high risk of thrombosis or limb loss</a:t>
            </a:r>
            <a:r>
              <a:rPr lang="en-CA" sz="2000" b="0" dirty="0" smtClean="0"/>
              <a:t>, combination therapy with                        a vitamin K antagonist and ASA may be of benefit        (Class </a:t>
            </a:r>
            <a:r>
              <a:rPr lang="en-CA" sz="2000" b="0" dirty="0" err="1" smtClean="0"/>
              <a:t>IIb</a:t>
            </a:r>
            <a:r>
              <a:rPr lang="en-CA" sz="2000" b="0" dirty="0" smtClean="0"/>
              <a:t>, Level C).</a:t>
            </a:r>
          </a:p>
        </p:txBody>
      </p:sp>
      <p:sp>
        <p:nvSpPr>
          <p:cNvPr id="4" name="Title 3"/>
          <p:cNvSpPr txBox="1">
            <a:spLocks/>
          </p:cNvSpPr>
          <p:nvPr/>
        </p:nvSpPr>
        <p:spPr bwMode="auto">
          <a:xfrm>
            <a:off x="521834" y="1213755"/>
            <a:ext cx="7772400" cy="919162"/>
          </a:xfrm>
          <a:prstGeom prst="rect">
            <a:avLst/>
          </a:prstGeom>
          <a:noFill/>
          <a:ln w="9525">
            <a:noFill/>
            <a:miter lim="800000"/>
            <a:headEnd/>
            <a:tailEnd/>
          </a:ln>
        </p:spPr>
        <p:txBody>
          <a:bodyPr anchor="ctr"/>
          <a:lstStyle/>
          <a:p>
            <a:pPr>
              <a:defRPr/>
            </a:pPr>
            <a:r>
              <a:rPr lang="en-CA" sz="2400" b="1" dirty="0" err="1">
                <a:solidFill>
                  <a:srgbClr val="CC9915"/>
                </a:solidFill>
                <a:latin typeface="+mn-lt"/>
                <a:ea typeface="+mj-ea"/>
                <a:cs typeface="+mj-cs"/>
              </a:rPr>
              <a:t>Antiplatelet</a:t>
            </a:r>
            <a:r>
              <a:rPr lang="en-CA" sz="2400" b="1" dirty="0">
                <a:solidFill>
                  <a:srgbClr val="CC9915"/>
                </a:solidFill>
                <a:latin typeface="+mn-lt"/>
                <a:ea typeface="+mj-ea"/>
                <a:cs typeface="+mj-cs"/>
              </a:rPr>
              <a:t> therapy for vascular prevention </a:t>
            </a:r>
            <a:r>
              <a:rPr lang="en-CA" sz="2400" b="1" dirty="0" smtClean="0">
                <a:solidFill>
                  <a:srgbClr val="CC9915"/>
                </a:solidFill>
                <a:latin typeface="+mn-lt"/>
                <a:ea typeface="+mj-ea"/>
                <a:cs typeface="+mj-cs"/>
              </a:rPr>
              <a:t>                       in </a:t>
            </a:r>
            <a:r>
              <a:rPr lang="en-CA" sz="2400" b="1" dirty="0">
                <a:solidFill>
                  <a:srgbClr val="CC9915"/>
                </a:solidFill>
                <a:latin typeface="+mn-lt"/>
                <a:ea typeface="+mj-ea"/>
                <a:cs typeface="+mj-cs"/>
              </a:rPr>
              <a:t>patients with peripheral arterial disease</a:t>
            </a:r>
            <a:endParaRPr lang="en-US" sz="2400" b="1" dirty="0">
              <a:solidFill>
                <a:srgbClr val="CC9915"/>
              </a:solidFill>
              <a:latin typeface="+mn-lt"/>
              <a:ea typeface="+mj-ea"/>
              <a:cs typeface="+mj-cs"/>
            </a:endParaRPr>
          </a:p>
        </p:txBody>
      </p:sp>
    </p:spTree>
  </p:cSld>
  <p:clrMapOvr>
    <a:masterClrMapping/>
  </p:clrMapOvr>
  <p:transition spd="med"/>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7442" name="Title 1"/>
          <p:cNvSpPr>
            <a:spLocks noGrp="1"/>
          </p:cNvSpPr>
          <p:nvPr>
            <p:ph type="title" idx="4294967295"/>
          </p:nvPr>
        </p:nvSpPr>
        <p:spPr>
          <a:xfrm>
            <a:off x="457200" y="358775"/>
            <a:ext cx="8686800" cy="1058863"/>
          </a:xfrm>
        </p:spPr>
        <p:txBody>
          <a:bodyPr/>
          <a:lstStyle/>
          <a:p>
            <a:pPr eaLnBrk="1" hangingPunct="1">
              <a:defRPr/>
            </a:pPr>
            <a:r>
              <a:rPr lang="ja-JP" altLang="en-US" smtClean="0">
                <a:latin typeface="+mn-lt"/>
                <a:ea typeface="ＭＳ Ｐゴシック" pitchFamily="34" charset="-128"/>
              </a:rPr>
              <a:t>“</a:t>
            </a:r>
            <a:r>
              <a:rPr lang="en-US" altLang="ja-JP" dirty="0" smtClean="0">
                <a:latin typeface="+mn-lt"/>
                <a:ea typeface="ＭＳ Ｐゴシック" pitchFamily="34" charset="-128"/>
              </a:rPr>
              <a:t>What if</a:t>
            </a:r>
            <a:r>
              <a:rPr lang="ja-JP" altLang="en-US" smtClean="0">
                <a:latin typeface="+mn-lt"/>
                <a:ea typeface="ＭＳ Ｐゴシック" pitchFamily="34" charset="-128"/>
              </a:rPr>
              <a:t>”</a:t>
            </a:r>
            <a:r>
              <a:rPr lang="fr-CA" altLang="ja-JP" dirty="0" smtClean="0">
                <a:latin typeface="+mn-lt"/>
                <a:ea typeface="ＭＳ Ｐゴシック" pitchFamily="34" charset="-128"/>
              </a:rPr>
              <a:t/>
            </a:r>
            <a:br>
              <a:rPr lang="fr-CA" altLang="ja-JP" dirty="0" smtClean="0">
                <a:latin typeface="+mn-lt"/>
                <a:ea typeface="ＭＳ Ｐゴシック" pitchFamily="34" charset="-128"/>
              </a:rPr>
            </a:br>
            <a:r>
              <a:rPr lang="fr-CA" altLang="ja-JP" dirty="0" smtClean="0">
                <a:latin typeface="+mn-lt"/>
                <a:ea typeface="ＭＳ Ｐゴシック" pitchFamily="34" charset="-128"/>
              </a:rPr>
              <a:t>AAA</a:t>
            </a:r>
            <a:endParaRPr lang="en-US" dirty="0" smtClean="0">
              <a:latin typeface="+mn-lt"/>
            </a:endParaRPr>
          </a:p>
        </p:txBody>
      </p:sp>
      <p:sp>
        <p:nvSpPr>
          <p:cNvPr id="134147" name="Content Placeholder 2"/>
          <p:cNvSpPr>
            <a:spLocks noGrp="1"/>
          </p:cNvSpPr>
          <p:nvPr>
            <p:ph idx="4294967295"/>
          </p:nvPr>
        </p:nvSpPr>
        <p:spPr>
          <a:xfrm>
            <a:off x="457200" y="1616075"/>
            <a:ext cx="7364413" cy="4905375"/>
          </a:xfrm>
        </p:spPr>
        <p:txBody>
          <a:bodyPr/>
          <a:lstStyle/>
          <a:p>
            <a:pPr marL="0" indent="0" eaLnBrk="1" hangingPunct="1">
              <a:lnSpc>
                <a:spcPct val="120000"/>
              </a:lnSpc>
              <a:buFont typeface="Arial" pitchFamily="34" charset="0"/>
              <a:buNone/>
            </a:pPr>
            <a:r>
              <a:rPr lang="en-US" dirty="0" smtClean="0"/>
              <a:t>Same patient comes back.</a:t>
            </a:r>
          </a:p>
          <a:p>
            <a:pPr marL="0" indent="0" eaLnBrk="1" hangingPunct="1">
              <a:lnSpc>
                <a:spcPct val="120000"/>
              </a:lnSpc>
              <a:buFont typeface="Arial" pitchFamily="34" charset="0"/>
              <a:buNone/>
            </a:pPr>
            <a:r>
              <a:rPr lang="en-US" dirty="0" smtClean="0"/>
              <a:t>A 4 cm wide abdominal aortic aneurism is described                             on a recent abdominal echo.</a:t>
            </a:r>
          </a:p>
          <a:p>
            <a:pPr marL="0" lvl="1" indent="0" eaLnBrk="1" hangingPunct="1">
              <a:lnSpc>
                <a:spcPct val="120000"/>
              </a:lnSpc>
              <a:buFont typeface="Arial" pitchFamily="34" charset="0"/>
              <a:buNone/>
            </a:pPr>
            <a:r>
              <a:rPr lang="en-US" sz="2400" dirty="0" smtClean="0"/>
              <a:t>How would that change your choice of </a:t>
            </a:r>
            <a:r>
              <a:rPr lang="en-US" sz="2400" dirty="0" err="1" smtClean="0"/>
              <a:t>antiplatelet</a:t>
            </a:r>
            <a:r>
              <a:rPr lang="en-US" sz="2400" dirty="0" smtClean="0"/>
              <a:t> therapy?</a:t>
            </a:r>
          </a:p>
        </p:txBody>
      </p:sp>
      <p:sp>
        <p:nvSpPr>
          <p:cNvPr id="4" name="Footer Placeholder 4"/>
          <p:cNvSpPr>
            <a:spLocks noGrp="1"/>
          </p:cNvSpPr>
          <p:nvPr>
            <p:ph type="ftr" sz="quarter" idx="10"/>
          </p:nvPr>
        </p:nvSpPr>
        <p:spPr>
          <a:xfrm>
            <a:off x="4884738" y="6246813"/>
            <a:ext cx="2895600" cy="365125"/>
          </a:xfrm>
        </p:spPr>
        <p:txBody>
          <a:bodyPr/>
          <a:lstStyle>
            <a:lvl1pPr>
              <a:defRPr/>
            </a:lvl1pPr>
          </a:lstStyle>
          <a:p>
            <a:pPr>
              <a:defRPr/>
            </a:pPr>
            <a:r>
              <a:rPr lang="en-US" dirty="0"/>
              <a:t>© 2011 - TIGC</a:t>
            </a:r>
          </a:p>
        </p:txBody>
      </p:sp>
    </p:spTree>
  </p:cSld>
  <p:clrMapOvr>
    <a:masterClrMapping/>
  </p:clrMapOvr>
  <p:transition spd="med"/>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Content Placeholder 4"/>
          <p:cNvSpPr>
            <a:spLocks noGrp="1"/>
          </p:cNvSpPr>
          <p:nvPr>
            <p:ph idx="4294967295"/>
          </p:nvPr>
        </p:nvSpPr>
        <p:spPr>
          <a:xfrm>
            <a:off x="587152" y="2165575"/>
            <a:ext cx="7478713" cy="1665514"/>
          </a:xfrm>
        </p:spPr>
        <p:txBody>
          <a:bodyPr anchor="ctr"/>
          <a:lstStyle/>
          <a:p>
            <a:pPr marL="441325" indent="-441325" eaLnBrk="1" hangingPunct="1">
              <a:lnSpc>
                <a:spcPct val="120000"/>
              </a:lnSpc>
              <a:buFont typeface="Arial" pitchFamily="34" charset="0"/>
              <a:buNone/>
              <a:defRPr/>
            </a:pPr>
            <a:endParaRPr lang="en-US" b="0" dirty="0" smtClean="0"/>
          </a:p>
          <a:p>
            <a:pPr marL="441325" indent="-441325" eaLnBrk="1" hangingPunct="1">
              <a:lnSpc>
                <a:spcPct val="120000"/>
              </a:lnSpc>
              <a:buFont typeface="Calibri" pitchFamily="34" charset="0"/>
              <a:buAutoNum type="arabicPeriod" startAt="11"/>
              <a:defRPr/>
            </a:pPr>
            <a:r>
              <a:rPr lang="en-CA" sz="2000" b="0" dirty="0" smtClean="0"/>
              <a:t>Low-dose ASA (75-162 mg daily) may be considered for all </a:t>
            </a:r>
            <a:r>
              <a:rPr lang="en-CA" sz="2000" b="0" i="1" u="sng" dirty="0" smtClean="0"/>
              <a:t>patients with an AAA</a:t>
            </a:r>
            <a:r>
              <a:rPr lang="en-CA" sz="2000" b="0" dirty="0" smtClean="0"/>
              <a:t>, particularly those with clinical or subclinical PAD (Class </a:t>
            </a:r>
            <a:r>
              <a:rPr lang="en-CA" sz="2000" b="0" dirty="0" err="1" smtClean="0"/>
              <a:t>IIb</a:t>
            </a:r>
            <a:r>
              <a:rPr lang="en-CA" sz="2000" b="0" dirty="0" smtClean="0"/>
              <a:t>, Level C).</a:t>
            </a:r>
            <a:endParaRPr lang="en-US" sz="2000" b="0" dirty="0" smtClean="0"/>
          </a:p>
          <a:p>
            <a:pPr marL="0" indent="0" eaLnBrk="1" hangingPunct="1">
              <a:lnSpc>
                <a:spcPct val="120000"/>
              </a:lnSpc>
              <a:buFont typeface="Arial Black" pitchFamily="34" charset="0"/>
              <a:buAutoNum type="arabicPeriod" startAt="11"/>
              <a:defRPr/>
            </a:pPr>
            <a:endParaRPr lang="en-US" dirty="0" smtClean="0"/>
          </a:p>
        </p:txBody>
      </p:sp>
      <p:sp>
        <p:nvSpPr>
          <p:cNvPr id="4" name="Title 3"/>
          <p:cNvSpPr txBox="1">
            <a:spLocks/>
          </p:cNvSpPr>
          <p:nvPr/>
        </p:nvSpPr>
        <p:spPr bwMode="auto">
          <a:xfrm>
            <a:off x="472849" y="1246413"/>
            <a:ext cx="7772400" cy="919162"/>
          </a:xfrm>
          <a:prstGeom prst="rect">
            <a:avLst/>
          </a:prstGeom>
          <a:noFill/>
          <a:ln w="9525">
            <a:noFill/>
            <a:miter lim="800000"/>
            <a:headEnd/>
            <a:tailEnd/>
          </a:ln>
        </p:spPr>
        <p:txBody>
          <a:bodyPr anchor="ctr"/>
          <a:lstStyle/>
          <a:p>
            <a:pPr>
              <a:defRPr/>
            </a:pPr>
            <a:r>
              <a:rPr lang="en-CA" sz="2400" b="1" dirty="0" err="1">
                <a:solidFill>
                  <a:srgbClr val="CC9915"/>
                </a:solidFill>
                <a:latin typeface="+mn-lt"/>
                <a:ea typeface="+mj-ea"/>
                <a:cs typeface="+mj-cs"/>
              </a:rPr>
              <a:t>Antiplatelet</a:t>
            </a:r>
            <a:r>
              <a:rPr lang="en-CA" sz="2400" b="1" dirty="0">
                <a:solidFill>
                  <a:srgbClr val="CC9915"/>
                </a:solidFill>
                <a:latin typeface="+mn-lt"/>
                <a:ea typeface="+mj-ea"/>
                <a:cs typeface="+mj-cs"/>
              </a:rPr>
              <a:t> therapy for vascular prevention </a:t>
            </a:r>
            <a:r>
              <a:rPr lang="en-CA" sz="2400" b="1" dirty="0" smtClean="0">
                <a:solidFill>
                  <a:srgbClr val="CC9915"/>
                </a:solidFill>
                <a:latin typeface="+mn-lt"/>
                <a:ea typeface="+mj-ea"/>
                <a:cs typeface="+mj-cs"/>
              </a:rPr>
              <a:t>                        in </a:t>
            </a:r>
            <a:r>
              <a:rPr lang="en-CA" sz="2400" b="1" dirty="0">
                <a:solidFill>
                  <a:srgbClr val="CC9915"/>
                </a:solidFill>
                <a:latin typeface="+mn-lt"/>
                <a:ea typeface="+mj-ea"/>
                <a:cs typeface="+mj-cs"/>
              </a:rPr>
              <a:t>patients with peripheral arterial disease</a:t>
            </a:r>
            <a:endParaRPr lang="en-US" sz="2400" b="1" dirty="0" err="1">
              <a:solidFill>
                <a:srgbClr val="CC9915"/>
              </a:solidFill>
              <a:latin typeface="+mn-lt"/>
              <a:ea typeface="+mj-ea"/>
              <a:cs typeface="+mj-cs"/>
            </a:endParaRPr>
          </a:p>
        </p:txBody>
      </p:sp>
    </p:spTree>
  </p:cSld>
  <p:clrMapOvr>
    <a:masterClrMapping/>
  </p:clrMapOvr>
  <p:transition spd="med"/>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noChangeArrowheads="1"/>
          </p:cNvPicPr>
          <p:nvPr/>
        </p:nvPicPr>
        <p:blipFill>
          <a:blip r:embed="rId2"/>
          <a:srcRect/>
          <a:stretch>
            <a:fillRect/>
          </a:stretch>
        </p:blipFill>
        <p:spPr bwMode="auto">
          <a:xfrm>
            <a:off x="10545" y="2057399"/>
            <a:ext cx="9079880" cy="3445330"/>
          </a:xfrm>
          <a:prstGeom prst="rect">
            <a:avLst/>
          </a:prstGeom>
          <a:noFill/>
          <a:ln w="9525">
            <a:noFill/>
            <a:miter lim="800000"/>
            <a:headEnd/>
            <a:tailEnd/>
          </a:ln>
        </p:spPr>
      </p:pic>
    </p:spTree>
  </p:cSld>
  <p:clrMapOvr>
    <a:masterClrMapping/>
  </p:clrMapOvr>
  <p:transition spd="med"/>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Title 1"/>
          <p:cNvSpPr>
            <a:spLocks noGrp="1"/>
          </p:cNvSpPr>
          <p:nvPr>
            <p:ph type="title" idx="4294967295"/>
          </p:nvPr>
        </p:nvSpPr>
        <p:spPr>
          <a:xfrm>
            <a:off x="457200" y="152400"/>
            <a:ext cx="8229600" cy="914400"/>
          </a:xfrm>
        </p:spPr>
        <p:txBody>
          <a:bodyPr/>
          <a:lstStyle/>
          <a:p>
            <a:pPr eaLnBrk="1" hangingPunct="1"/>
            <a:r>
              <a:rPr lang="en-US" dirty="0" smtClean="0"/>
              <a:t>Case</a:t>
            </a:r>
            <a:endParaRPr lang="en-US" dirty="0" smtClean="0">
              <a:solidFill>
                <a:srgbClr val="FF0000"/>
              </a:solidFill>
            </a:endParaRPr>
          </a:p>
        </p:txBody>
      </p:sp>
      <p:sp>
        <p:nvSpPr>
          <p:cNvPr id="113667" name="Content Placeholder 2"/>
          <p:cNvSpPr>
            <a:spLocks noGrp="1"/>
          </p:cNvSpPr>
          <p:nvPr>
            <p:ph idx="4294967295"/>
          </p:nvPr>
        </p:nvSpPr>
        <p:spPr>
          <a:xfrm>
            <a:off x="457201" y="784225"/>
            <a:ext cx="6842234" cy="4183063"/>
          </a:xfrm>
        </p:spPr>
        <p:txBody>
          <a:bodyPr anchor="ctr"/>
          <a:lstStyle/>
          <a:p>
            <a:pPr marL="0" indent="0" eaLnBrk="1" hangingPunct="1">
              <a:buFont typeface="Arial" pitchFamily="34" charset="0"/>
              <a:buNone/>
            </a:pPr>
            <a:r>
              <a:rPr lang="en-US" dirty="0" smtClean="0"/>
              <a:t>A 50-year old male patient, treated for </a:t>
            </a:r>
            <a:r>
              <a:rPr lang="en-US" dirty="0" err="1" smtClean="0"/>
              <a:t>dyslipidemia</a:t>
            </a:r>
            <a:r>
              <a:rPr lang="en-US" dirty="0" smtClean="0"/>
              <a:t> and hypertension with both a </a:t>
            </a:r>
            <a:r>
              <a:rPr lang="en-US" dirty="0" err="1" smtClean="0"/>
              <a:t>statin</a:t>
            </a:r>
            <a:r>
              <a:rPr lang="en-US" dirty="0" smtClean="0"/>
              <a:t> and a ACEI, reports new onset of leg pain when walking.</a:t>
            </a:r>
          </a:p>
          <a:p>
            <a:pPr marL="0" indent="0" eaLnBrk="1" hangingPunct="1">
              <a:buFont typeface="Arial" pitchFamily="34" charset="0"/>
              <a:buNone/>
            </a:pPr>
            <a:r>
              <a:rPr lang="en-US" dirty="0" smtClean="0"/>
              <a:t>He has recently quit smoking. There are no symptoms   suggestive of CAD or CVD.</a:t>
            </a:r>
          </a:p>
          <a:p>
            <a:pPr marL="0" indent="0" eaLnBrk="1" hangingPunct="1">
              <a:buFont typeface="Arial" pitchFamily="34" charset="0"/>
              <a:buNone/>
            </a:pPr>
            <a:r>
              <a:rPr lang="en-US" dirty="0" smtClean="0"/>
              <a:t>The physical examination is </a:t>
            </a:r>
            <a:r>
              <a:rPr lang="en-US" dirty="0" err="1" smtClean="0"/>
              <a:t>unremarquable</a:t>
            </a:r>
            <a:r>
              <a:rPr lang="en-US" dirty="0" smtClean="0"/>
              <a:t> except for a left femoral bruit and diminished </a:t>
            </a:r>
            <a:r>
              <a:rPr lang="en-US" dirty="0" err="1" smtClean="0"/>
              <a:t>tibial</a:t>
            </a:r>
            <a:r>
              <a:rPr lang="en-US" dirty="0" smtClean="0"/>
              <a:t> pulsations on the same side.</a:t>
            </a:r>
          </a:p>
        </p:txBody>
      </p:sp>
      <p:sp>
        <p:nvSpPr>
          <p:cNvPr id="4" name="Footer Placeholder 4"/>
          <p:cNvSpPr>
            <a:spLocks noGrp="1"/>
          </p:cNvSpPr>
          <p:nvPr>
            <p:ph type="ftr" sz="quarter" idx="10"/>
          </p:nvPr>
        </p:nvSpPr>
        <p:spPr>
          <a:xfrm>
            <a:off x="4884738" y="6246813"/>
            <a:ext cx="2895600" cy="365125"/>
          </a:xfrm>
        </p:spPr>
        <p:txBody>
          <a:bodyPr/>
          <a:lstStyle>
            <a:lvl1pPr>
              <a:defRPr/>
            </a:lvl1pPr>
          </a:lstStyle>
          <a:p>
            <a:pPr>
              <a:defRPr/>
            </a:pPr>
            <a:r>
              <a:rPr lang="en-US" dirty="0">
                <a:latin typeface="+mj-lt"/>
              </a:rPr>
              <a:t>© 2011 - TIGC</a:t>
            </a:r>
          </a:p>
        </p:txBody>
      </p:sp>
    </p:spTree>
    <p:extLst>
      <p:ext uri="{BB962C8B-B14F-4D97-AF65-F5344CB8AC3E}">
        <p14:creationId xmlns:p14="http://schemas.microsoft.com/office/powerpoint/2010/main" val="4055213306"/>
      </p:ext>
    </p:extLst>
  </p:cSld>
  <p:clrMapOvr>
    <a:masterClrMapping/>
  </p:clrMapOvr>
  <p:transition spd="med"/>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1538" name="Title 1"/>
          <p:cNvSpPr>
            <a:spLocks noGrp="1"/>
          </p:cNvSpPr>
          <p:nvPr>
            <p:ph type="title" idx="4294967295"/>
          </p:nvPr>
        </p:nvSpPr>
        <p:spPr>
          <a:xfrm>
            <a:off x="457200" y="261938"/>
            <a:ext cx="8686800" cy="1155700"/>
          </a:xfrm>
        </p:spPr>
        <p:txBody>
          <a:bodyPr/>
          <a:lstStyle/>
          <a:p>
            <a:pPr eaLnBrk="1" hangingPunct="1">
              <a:defRPr/>
            </a:pPr>
            <a:r>
              <a:rPr lang="ja-JP" altLang="en-US" smtClean="0">
                <a:latin typeface="+mn-lt"/>
                <a:ea typeface="ＭＳ Ｐゴシック" pitchFamily="34" charset="-128"/>
              </a:rPr>
              <a:t>“</a:t>
            </a:r>
            <a:r>
              <a:rPr lang="en-US" altLang="ja-JP" dirty="0" smtClean="0">
                <a:latin typeface="+mn-lt"/>
                <a:ea typeface="ＭＳ Ｐゴシック" pitchFamily="34" charset="-128"/>
              </a:rPr>
              <a:t>What if</a:t>
            </a:r>
            <a:r>
              <a:rPr lang="ja-JP" altLang="en-US" smtClean="0">
                <a:latin typeface="+mn-lt"/>
                <a:ea typeface="ＭＳ Ｐゴシック" pitchFamily="34" charset="-128"/>
              </a:rPr>
              <a:t>”</a:t>
            </a:r>
            <a:r>
              <a:rPr lang="fr-CA" altLang="ja-JP" dirty="0" smtClean="0">
                <a:latin typeface="+mn-lt"/>
                <a:ea typeface="ＭＳ Ｐゴシック" pitchFamily="34" charset="-128"/>
              </a:rPr>
              <a:t/>
            </a:r>
            <a:br>
              <a:rPr lang="fr-CA" altLang="ja-JP" dirty="0" smtClean="0">
                <a:latin typeface="+mn-lt"/>
                <a:ea typeface="ＭＳ Ｐゴシック" pitchFamily="34" charset="-128"/>
              </a:rPr>
            </a:br>
            <a:r>
              <a:rPr lang="fr-CA" altLang="ja-JP" dirty="0" smtClean="0">
                <a:latin typeface="+mn-lt"/>
                <a:ea typeface="ＭＳ Ｐゴシック" pitchFamily="34" charset="-128"/>
              </a:rPr>
              <a:t>Atrial fibrillation</a:t>
            </a:r>
            <a:endParaRPr lang="en-US" dirty="0" smtClean="0">
              <a:latin typeface="+mn-lt"/>
            </a:endParaRPr>
          </a:p>
        </p:txBody>
      </p:sp>
      <p:sp>
        <p:nvSpPr>
          <p:cNvPr id="137219" name="Content Placeholder 2"/>
          <p:cNvSpPr>
            <a:spLocks noGrp="1"/>
          </p:cNvSpPr>
          <p:nvPr>
            <p:ph idx="4294967295"/>
          </p:nvPr>
        </p:nvSpPr>
        <p:spPr>
          <a:xfrm>
            <a:off x="457200" y="1649413"/>
            <a:ext cx="7315200" cy="2289175"/>
          </a:xfrm>
        </p:spPr>
        <p:txBody>
          <a:bodyPr anchor="ctr"/>
          <a:lstStyle/>
          <a:p>
            <a:pPr marL="0" lvl="1" indent="0" eaLnBrk="1" hangingPunct="1">
              <a:buFont typeface="Arial" pitchFamily="34" charset="0"/>
              <a:buNone/>
              <a:tabLst>
                <a:tab pos="0" algn="l"/>
              </a:tabLst>
            </a:pPr>
            <a:r>
              <a:rPr lang="en-US" sz="2400" dirty="0" smtClean="0"/>
              <a:t>Same patient comes back.</a:t>
            </a:r>
          </a:p>
          <a:p>
            <a:pPr marL="0" lvl="1" indent="0" eaLnBrk="1" hangingPunct="1">
              <a:buFont typeface="Arial" pitchFamily="34" charset="0"/>
              <a:buNone/>
              <a:tabLst>
                <a:tab pos="0" algn="l"/>
              </a:tabLst>
            </a:pPr>
            <a:r>
              <a:rPr lang="en-US" sz="2400" dirty="0" smtClean="0"/>
              <a:t>A recent ECG shows </a:t>
            </a:r>
            <a:r>
              <a:rPr lang="en-US" sz="2400" dirty="0" err="1" smtClean="0"/>
              <a:t>atrial</a:t>
            </a:r>
            <a:r>
              <a:rPr lang="en-US" sz="2400" dirty="0" smtClean="0"/>
              <a:t> fibrillation.</a:t>
            </a:r>
          </a:p>
          <a:p>
            <a:pPr marL="0" lvl="1" indent="0" eaLnBrk="1" hangingPunct="1">
              <a:buFont typeface="Arial" pitchFamily="34" charset="0"/>
              <a:buNone/>
              <a:tabLst>
                <a:tab pos="0" algn="l"/>
              </a:tabLst>
            </a:pPr>
            <a:r>
              <a:rPr lang="en-US" sz="2400" dirty="0" smtClean="0"/>
              <a:t>How would that change your choice of </a:t>
            </a:r>
            <a:r>
              <a:rPr lang="en-US" sz="2400" dirty="0" err="1" smtClean="0"/>
              <a:t>antiplatelet</a:t>
            </a:r>
            <a:r>
              <a:rPr lang="en-US" sz="2400" dirty="0" smtClean="0"/>
              <a:t> therapy?</a:t>
            </a:r>
          </a:p>
        </p:txBody>
      </p:sp>
      <p:sp>
        <p:nvSpPr>
          <p:cNvPr id="4" name="Footer Placeholder 4"/>
          <p:cNvSpPr>
            <a:spLocks noGrp="1"/>
          </p:cNvSpPr>
          <p:nvPr>
            <p:ph type="ftr" sz="quarter" idx="10"/>
          </p:nvPr>
        </p:nvSpPr>
        <p:spPr>
          <a:xfrm>
            <a:off x="4884738" y="6246813"/>
            <a:ext cx="2895600" cy="365125"/>
          </a:xfrm>
        </p:spPr>
        <p:txBody>
          <a:bodyPr/>
          <a:lstStyle>
            <a:lvl1pPr>
              <a:defRPr/>
            </a:lvl1pPr>
          </a:lstStyle>
          <a:p>
            <a:pPr>
              <a:defRPr/>
            </a:pPr>
            <a:r>
              <a:rPr lang="en-US" dirty="0"/>
              <a:t>© 2011 - TIGC</a:t>
            </a:r>
          </a:p>
        </p:txBody>
      </p:sp>
    </p:spTree>
  </p:cSld>
  <p:clrMapOvr>
    <a:masterClrMapping/>
  </p:clrMapOvr>
  <p:transition spd="med"/>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63" name="Content Placeholder 4"/>
          <p:cNvSpPr>
            <a:spLocks noGrp="1"/>
          </p:cNvSpPr>
          <p:nvPr>
            <p:ph idx="4294967295"/>
          </p:nvPr>
        </p:nvSpPr>
        <p:spPr>
          <a:xfrm>
            <a:off x="603479" y="2372408"/>
            <a:ext cx="7038295" cy="2406650"/>
          </a:xfrm>
        </p:spPr>
        <p:txBody>
          <a:bodyPr anchor="ctr"/>
          <a:lstStyle/>
          <a:p>
            <a:pPr eaLnBrk="1" hangingPunct="1">
              <a:lnSpc>
                <a:spcPct val="120000"/>
              </a:lnSpc>
              <a:buFont typeface="Calibri" pitchFamily="34" charset="0"/>
              <a:buAutoNum type="arabicPeriod" startAt="8"/>
              <a:defRPr/>
            </a:pPr>
            <a:r>
              <a:rPr lang="en-CA" sz="2000" b="0" dirty="0" smtClean="0"/>
              <a:t>For patients with symptomatic PAD with an </a:t>
            </a:r>
            <a:r>
              <a:rPr lang="en-CA" sz="2000" b="0" i="1" u="sng" dirty="0" smtClean="0"/>
              <a:t>indication for oral anticoagulation such as </a:t>
            </a:r>
            <a:r>
              <a:rPr lang="en-CA" sz="2000" b="0" i="1" u="sng" dirty="0" err="1" smtClean="0"/>
              <a:t>atrial</a:t>
            </a:r>
            <a:r>
              <a:rPr lang="en-CA" sz="2000" b="0" i="1" u="sng" dirty="0" smtClean="0"/>
              <a:t> fibrillation, venous </a:t>
            </a:r>
            <a:r>
              <a:rPr lang="en-CA" sz="2000" b="0" i="1" u="sng" dirty="0" err="1" smtClean="0"/>
              <a:t>thromboembolism</a:t>
            </a:r>
            <a:r>
              <a:rPr lang="en-CA" sz="2000" b="0" i="1" u="sng" dirty="0" smtClean="0"/>
              <a:t>, heart failure or mechanical valves</a:t>
            </a:r>
            <a:r>
              <a:rPr lang="en-CA" sz="2000" b="0" dirty="0" smtClean="0"/>
              <a:t>, </a:t>
            </a:r>
            <a:r>
              <a:rPr lang="en-CA" sz="2000" b="0" dirty="0" err="1" smtClean="0"/>
              <a:t>antiplatelet</a:t>
            </a:r>
            <a:r>
              <a:rPr lang="en-CA" sz="2000" b="0" dirty="0" smtClean="0"/>
              <a:t> therapy should not be added to oral anticoagulation (Class III, Level A).</a:t>
            </a:r>
          </a:p>
          <a:p>
            <a:pPr eaLnBrk="1" hangingPunct="1">
              <a:lnSpc>
                <a:spcPct val="120000"/>
              </a:lnSpc>
              <a:buFont typeface="Calibri" pitchFamily="34" charset="0"/>
              <a:buAutoNum type="arabicPeriod" startAt="8"/>
              <a:defRPr/>
            </a:pPr>
            <a:endParaRPr lang="en-CA" dirty="0" smtClean="0">
              <a:latin typeface="+mj-lt"/>
            </a:endParaRPr>
          </a:p>
        </p:txBody>
      </p:sp>
      <p:sp>
        <p:nvSpPr>
          <p:cNvPr id="4" name="Title 3"/>
          <p:cNvSpPr txBox="1">
            <a:spLocks/>
          </p:cNvSpPr>
          <p:nvPr/>
        </p:nvSpPr>
        <p:spPr bwMode="auto">
          <a:xfrm>
            <a:off x="505505" y="1208311"/>
            <a:ext cx="7772400" cy="919162"/>
          </a:xfrm>
          <a:prstGeom prst="rect">
            <a:avLst/>
          </a:prstGeom>
          <a:noFill/>
          <a:ln w="9525">
            <a:noFill/>
            <a:miter lim="800000"/>
            <a:headEnd/>
            <a:tailEnd/>
          </a:ln>
        </p:spPr>
        <p:txBody>
          <a:bodyPr anchor="ctr"/>
          <a:lstStyle/>
          <a:p>
            <a:pPr>
              <a:defRPr/>
            </a:pPr>
            <a:r>
              <a:rPr lang="en-CA" sz="2400" b="1" dirty="0" err="1">
                <a:solidFill>
                  <a:srgbClr val="CC9915"/>
                </a:solidFill>
                <a:latin typeface="+mn-lt"/>
                <a:ea typeface="+mj-ea"/>
                <a:cs typeface="+mj-cs"/>
              </a:rPr>
              <a:t>Antiplatelet</a:t>
            </a:r>
            <a:r>
              <a:rPr lang="en-CA" sz="2400" b="1" dirty="0">
                <a:solidFill>
                  <a:srgbClr val="CC9915"/>
                </a:solidFill>
                <a:latin typeface="+mn-lt"/>
                <a:ea typeface="+mj-ea"/>
                <a:cs typeface="+mj-cs"/>
              </a:rPr>
              <a:t> therapy for vascular prevention </a:t>
            </a:r>
            <a:r>
              <a:rPr lang="en-CA" sz="2400" b="1" dirty="0" smtClean="0">
                <a:solidFill>
                  <a:srgbClr val="CC9915"/>
                </a:solidFill>
                <a:latin typeface="+mn-lt"/>
                <a:ea typeface="+mj-ea"/>
                <a:cs typeface="+mj-cs"/>
              </a:rPr>
              <a:t>                   in </a:t>
            </a:r>
            <a:r>
              <a:rPr lang="en-CA" sz="2400" b="1" dirty="0">
                <a:solidFill>
                  <a:srgbClr val="CC9915"/>
                </a:solidFill>
                <a:latin typeface="+mn-lt"/>
                <a:ea typeface="+mj-ea"/>
                <a:cs typeface="+mj-cs"/>
              </a:rPr>
              <a:t>patients with peripheral arterial disease</a:t>
            </a:r>
            <a:endParaRPr lang="en-US" sz="2400" b="1" dirty="0">
              <a:solidFill>
                <a:srgbClr val="CC9915"/>
              </a:solidFill>
              <a:latin typeface="+mn-lt"/>
              <a:ea typeface="+mj-ea"/>
              <a:cs typeface="+mj-cs"/>
            </a:endParaRPr>
          </a:p>
        </p:txBody>
      </p:sp>
    </p:spTree>
  </p:cSld>
  <p:clrMapOvr>
    <a:masterClrMapping/>
  </p:clrMapOvr>
  <p:transition spd="med"/>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Title 1"/>
          <p:cNvSpPr>
            <a:spLocks noGrp="1"/>
          </p:cNvSpPr>
          <p:nvPr>
            <p:ph type="title" idx="4294967295"/>
          </p:nvPr>
        </p:nvSpPr>
        <p:spPr>
          <a:xfrm>
            <a:off x="457200" y="327025"/>
            <a:ext cx="7805738" cy="1090613"/>
          </a:xfrm>
        </p:spPr>
        <p:txBody>
          <a:bodyPr/>
          <a:lstStyle/>
          <a:p>
            <a:pPr eaLnBrk="1" hangingPunct="1"/>
            <a:r>
              <a:rPr lang="ja-JP" altLang="en-US" smtClean="0">
                <a:ea typeface="ＭＳ Ｐゴシック" pitchFamily="34" charset="-128"/>
              </a:rPr>
              <a:t>“</a:t>
            </a:r>
            <a:r>
              <a:rPr lang="en-US" altLang="ja-JP" smtClean="0">
                <a:ea typeface="ＭＳ Ｐゴシック" pitchFamily="34" charset="-128"/>
              </a:rPr>
              <a:t>What if</a:t>
            </a:r>
            <a:r>
              <a:rPr lang="ja-JP" altLang="en-US" smtClean="0">
                <a:ea typeface="ＭＳ Ｐゴシック" pitchFamily="34" charset="-128"/>
              </a:rPr>
              <a:t>”</a:t>
            </a:r>
            <a:r>
              <a:rPr lang="fr-CA" altLang="ja-JP" smtClean="0">
                <a:ea typeface="ＭＳ Ｐゴシック" pitchFamily="34" charset="-128"/>
              </a:rPr>
              <a:t/>
            </a:r>
            <a:br>
              <a:rPr lang="fr-CA" altLang="ja-JP" smtClean="0">
                <a:ea typeface="ＭＳ Ｐゴシック" pitchFamily="34" charset="-128"/>
              </a:rPr>
            </a:br>
            <a:r>
              <a:rPr lang="fr-CA" altLang="ja-JP" i="1" smtClean="0">
                <a:ea typeface="ＭＳ Ｐゴシック" pitchFamily="34" charset="-128"/>
              </a:rPr>
              <a:t>ACS</a:t>
            </a:r>
            <a:endParaRPr lang="en-US" i="1" smtClean="0"/>
          </a:p>
        </p:txBody>
      </p:sp>
      <p:sp>
        <p:nvSpPr>
          <p:cNvPr id="139267" name="Content Placeholder 2"/>
          <p:cNvSpPr>
            <a:spLocks noGrp="1"/>
          </p:cNvSpPr>
          <p:nvPr>
            <p:ph idx="4294967295"/>
          </p:nvPr>
        </p:nvSpPr>
        <p:spPr>
          <a:xfrm>
            <a:off x="457200" y="1616075"/>
            <a:ext cx="7234238" cy="2662238"/>
          </a:xfrm>
        </p:spPr>
        <p:txBody>
          <a:bodyPr anchor="ctr"/>
          <a:lstStyle/>
          <a:p>
            <a:pPr marL="0" lvl="1" indent="0" eaLnBrk="1" hangingPunct="1">
              <a:buFont typeface="Arial" pitchFamily="34" charset="0"/>
              <a:buNone/>
            </a:pPr>
            <a:r>
              <a:rPr lang="en-US" sz="2400" smtClean="0"/>
              <a:t>Same patient comes back</a:t>
            </a:r>
          </a:p>
          <a:p>
            <a:pPr marL="0" lvl="1" indent="0" eaLnBrk="1" hangingPunct="1">
              <a:buFont typeface="Arial" pitchFamily="34" charset="0"/>
              <a:buNone/>
            </a:pPr>
            <a:r>
              <a:rPr lang="en-US" sz="2400" smtClean="0"/>
              <a:t>He was recently hospitalized for a ACS and underwent a coronary angioplasty along with two stents deployed</a:t>
            </a:r>
          </a:p>
          <a:p>
            <a:pPr marL="0" lvl="1" indent="0" eaLnBrk="1" hangingPunct="1">
              <a:buFont typeface="Arial" pitchFamily="34" charset="0"/>
              <a:buNone/>
            </a:pPr>
            <a:r>
              <a:rPr lang="en-US" sz="2400" smtClean="0"/>
              <a:t>How would that change your choice of antiplatelet therapy?</a:t>
            </a:r>
          </a:p>
        </p:txBody>
      </p:sp>
      <p:sp>
        <p:nvSpPr>
          <p:cNvPr id="4" name="Footer Placeholder 4"/>
          <p:cNvSpPr>
            <a:spLocks noGrp="1"/>
          </p:cNvSpPr>
          <p:nvPr>
            <p:ph type="ftr" sz="quarter" idx="10"/>
          </p:nvPr>
        </p:nvSpPr>
        <p:spPr>
          <a:xfrm>
            <a:off x="4884738" y="6246813"/>
            <a:ext cx="2895600" cy="365125"/>
          </a:xfrm>
        </p:spPr>
        <p:txBody>
          <a:bodyPr/>
          <a:lstStyle>
            <a:lvl1pPr>
              <a:defRPr/>
            </a:lvl1pPr>
          </a:lstStyle>
          <a:p>
            <a:pPr>
              <a:defRPr/>
            </a:pPr>
            <a:r>
              <a:rPr lang="en-US" dirty="0"/>
              <a:t>© 2011 - TIGC</a:t>
            </a:r>
          </a:p>
        </p:txBody>
      </p:sp>
    </p:spTree>
  </p:cSld>
  <p:clrMapOvr>
    <a:masterClrMapping/>
  </p:clrMapOvr>
  <p:transition spd="med"/>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Content Placeholder 4"/>
          <p:cNvSpPr>
            <a:spLocks noGrp="1"/>
          </p:cNvSpPr>
          <p:nvPr>
            <p:ph idx="4294967295"/>
          </p:nvPr>
        </p:nvSpPr>
        <p:spPr>
          <a:xfrm>
            <a:off x="669475" y="2247220"/>
            <a:ext cx="7283450" cy="1758043"/>
          </a:xfrm>
        </p:spPr>
        <p:txBody>
          <a:bodyPr anchor="ctr"/>
          <a:lstStyle/>
          <a:p>
            <a:pPr eaLnBrk="1" hangingPunct="1">
              <a:lnSpc>
                <a:spcPct val="120000"/>
              </a:lnSpc>
              <a:buFont typeface="Calibri" pitchFamily="34" charset="0"/>
              <a:buAutoNum type="arabicPeriod" startAt="6"/>
            </a:pPr>
            <a:r>
              <a:rPr lang="en-CA" sz="2000" b="0" i="1" u="sng" dirty="0" smtClean="0"/>
              <a:t>For patients with symptomatic PAD with overt CAD                     </a:t>
            </a:r>
            <a:r>
              <a:rPr lang="en-CA" sz="2000" b="0" dirty="0" smtClean="0"/>
              <a:t>or </a:t>
            </a:r>
            <a:r>
              <a:rPr lang="en-CA" sz="2000" b="0" dirty="0" err="1" smtClean="0"/>
              <a:t>cerebrovascular</a:t>
            </a:r>
            <a:r>
              <a:rPr lang="en-CA" sz="2000" b="0" dirty="0" smtClean="0"/>
              <a:t> disease, </a:t>
            </a:r>
            <a:r>
              <a:rPr lang="en-CA" sz="2000" b="0" dirty="0" err="1" smtClean="0"/>
              <a:t>antiplatelet</a:t>
            </a:r>
            <a:r>
              <a:rPr lang="en-CA" sz="2000" b="0" dirty="0" smtClean="0"/>
              <a:t> therapy as indicated for the CAD and/or </a:t>
            </a:r>
            <a:r>
              <a:rPr lang="en-CA" sz="2000" b="0" dirty="0" err="1" smtClean="0"/>
              <a:t>cerebrovascular</a:t>
            </a:r>
            <a:r>
              <a:rPr lang="en-CA" sz="2000" b="0" dirty="0" smtClean="0"/>
              <a:t> status I                   s recommended (Class I, Level A).</a:t>
            </a:r>
          </a:p>
        </p:txBody>
      </p:sp>
      <p:sp>
        <p:nvSpPr>
          <p:cNvPr id="4" name="Title 3"/>
          <p:cNvSpPr txBox="1">
            <a:spLocks/>
          </p:cNvSpPr>
          <p:nvPr/>
        </p:nvSpPr>
        <p:spPr bwMode="auto">
          <a:xfrm>
            <a:off x="538169" y="1295400"/>
            <a:ext cx="7772400" cy="919162"/>
          </a:xfrm>
          <a:prstGeom prst="rect">
            <a:avLst/>
          </a:prstGeom>
          <a:noFill/>
          <a:ln w="9525">
            <a:noFill/>
            <a:miter lim="800000"/>
            <a:headEnd/>
            <a:tailEnd/>
          </a:ln>
        </p:spPr>
        <p:txBody>
          <a:bodyPr anchor="ctr"/>
          <a:lstStyle/>
          <a:p>
            <a:pPr>
              <a:defRPr/>
            </a:pPr>
            <a:r>
              <a:rPr lang="en-CA" sz="2400" b="1" dirty="0" err="1">
                <a:solidFill>
                  <a:srgbClr val="CC9915"/>
                </a:solidFill>
                <a:latin typeface="+mn-lt"/>
                <a:ea typeface="+mj-ea"/>
                <a:cs typeface="+mj-cs"/>
              </a:rPr>
              <a:t>Antiplatelet</a:t>
            </a:r>
            <a:r>
              <a:rPr lang="en-CA" sz="2400" b="1" dirty="0">
                <a:solidFill>
                  <a:srgbClr val="CC9915"/>
                </a:solidFill>
                <a:latin typeface="+mn-lt"/>
                <a:ea typeface="+mj-ea"/>
                <a:cs typeface="+mj-cs"/>
              </a:rPr>
              <a:t> therapy for vascular prevention </a:t>
            </a:r>
            <a:r>
              <a:rPr lang="en-CA" sz="2400" b="1" dirty="0" smtClean="0">
                <a:solidFill>
                  <a:srgbClr val="CC9915"/>
                </a:solidFill>
                <a:latin typeface="+mn-lt"/>
                <a:ea typeface="+mj-ea"/>
                <a:cs typeface="+mj-cs"/>
              </a:rPr>
              <a:t>                   in </a:t>
            </a:r>
            <a:r>
              <a:rPr lang="en-CA" sz="2400" b="1" dirty="0">
                <a:solidFill>
                  <a:srgbClr val="CC9915"/>
                </a:solidFill>
                <a:latin typeface="+mn-lt"/>
                <a:ea typeface="+mj-ea"/>
                <a:cs typeface="+mj-cs"/>
              </a:rPr>
              <a:t>patients with peripheral arterial disease</a:t>
            </a:r>
            <a:endParaRPr lang="en-US" sz="2400" b="1" dirty="0" err="1">
              <a:solidFill>
                <a:srgbClr val="CC9915"/>
              </a:solidFill>
              <a:latin typeface="+mn-lt"/>
              <a:ea typeface="+mj-ea"/>
              <a:cs typeface="+mj-cs"/>
            </a:endParaRPr>
          </a:p>
        </p:txBody>
      </p:sp>
    </p:spTree>
  </p:cSld>
  <p:clrMapOvr>
    <a:masterClrMapping/>
  </p:clrMapOvr>
  <p:transition spd="med"/>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7682" name="Title 1"/>
          <p:cNvSpPr>
            <a:spLocks noGrp="1"/>
          </p:cNvSpPr>
          <p:nvPr>
            <p:ph type="title" idx="4294967295"/>
          </p:nvPr>
        </p:nvSpPr>
        <p:spPr>
          <a:xfrm>
            <a:off x="457200" y="195263"/>
            <a:ext cx="8686800" cy="1222375"/>
          </a:xfrm>
        </p:spPr>
        <p:txBody>
          <a:bodyPr/>
          <a:lstStyle/>
          <a:p>
            <a:pPr eaLnBrk="1" hangingPunct="1">
              <a:defRPr/>
            </a:pPr>
            <a:r>
              <a:rPr lang="ja-JP" altLang="en-US" smtClean="0">
                <a:latin typeface="+mn-lt"/>
                <a:ea typeface="ＭＳ Ｐゴシック" pitchFamily="34" charset="-128"/>
              </a:rPr>
              <a:t>“</a:t>
            </a:r>
            <a:r>
              <a:rPr lang="en-US" altLang="ja-JP" dirty="0" smtClean="0">
                <a:latin typeface="+mn-lt"/>
                <a:ea typeface="ＭＳ Ｐゴシック" pitchFamily="34" charset="-128"/>
              </a:rPr>
              <a:t>What if</a:t>
            </a:r>
            <a:r>
              <a:rPr lang="ja-JP" altLang="en-US" smtClean="0">
                <a:latin typeface="+mn-lt"/>
                <a:ea typeface="ＭＳ Ｐゴシック" pitchFamily="34" charset="-128"/>
              </a:rPr>
              <a:t>”</a:t>
            </a:r>
            <a:r>
              <a:rPr lang="fr-CA" altLang="ja-JP" dirty="0" smtClean="0">
                <a:latin typeface="+mn-lt"/>
                <a:ea typeface="ＭＳ Ｐゴシック" pitchFamily="34" charset="-128"/>
              </a:rPr>
              <a:t/>
            </a:r>
            <a:br>
              <a:rPr lang="fr-CA" altLang="ja-JP" dirty="0" smtClean="0">
                <a:latin typeface="+mn-lt"/>
                <a:ea typeface="ＭＳ Ｐゴシック" pitchFamily="34" charset="-128"/>
              </a:rPr>
            </a:br>
            <a:r>
              <a:rPr lang="fr-CA" altLang="ja-JP" i="1" dirty="0" smtClean="0">
                <a:latin typeface="+mn-lt"/>
                <a:ea typeface="ＭＳ Ｐゴシック" pitchFamily="34" charset="-128"/>
              </a:rPr>
              <a:t>TIA</a:t>
            </a:r>
            <a:endParaRPr lang="en-US" i="1" dirty="0" smtClean="0">
              <a:latin typeface="+mn-lt"/>
            </a:endParaRPr>
          </a:p>
        </p:txBody>
      </p:sp>
      <p:sp>
        <p:nvSpPr>
          <p:cNvPr id="141315" name="Content Placeholder 2"/>
          <p:cNvSpPr>
            <a:spLocks noGrp="1"/>
          </p:cNvSpPr>
          <p:nvPr>
            <p:ph idx="4294967295"/>
          </p:nvPr>
        </p:nvSpPr>
        <p:spPr>
          <a:xfrm>
            <a:off x="457200" y="1616075"/>
            <a:ext cx="7265988" cy="1962150"/>
          </a:xfrm>
        </p:spPr>
        <p:txBody>
          <a:bodyPr anchor="ctr"/>
          <a:lstStyle/>
          <a:p>
            <a:pPr marL="0" lvl="1" indent="0" eaLnBrk="1" hangingPunct="1">
              <a:buFont typeface="Arial" pitchFamily="34" charset="0"/>
              <a:buNone/>
            </a:pPr>
            <a:r>
              <a:rPr lang="en-US" sz="2400" dirty="0" smtClean="0"/>
              <a:t>Same patient comes back.</a:t>
            </a:r>
          </a:p>
          <a:p>
            <a:pPr marL="0" lvl="1" indent="0" eaLnBrk="1" hangingPunct="1">
              <a:buFont typeface="Arial" pitchFamily="34" charset="0"/>
              <a:buNone/>
            </a:pPr>
            <a:r>
              <a:rPr lang="en-US" sz="2400" dirty="0" smtClean="0"/>
              <a:t>Reports a recent 20 minutes right </a:t>
            </a:r>
            <a:r>
              <a:rPr lang="en-US" sz="2400" dirty="0" err="1" smtClean="0"/>
              <a:t>brachio</a:t>
            </a:r>
            <a:r>
              <a:rPr lang="en-US" sz="2400" dirty="0" smtClean="0"/>
              <a:t>-facial weakness.</a:t>
            </a:r>
          </a:p>
          <a:p>
            <a:pPr marL="0" lvl="1" indent="0" eaLnBrk="1" hangingPunct="1">
              <a:buFont typeface="Arial" pitchFamily="34" charset="0"/>
              <a:buNone/>
            </a:pPr>
            <a:r>
              <a:rPr lang="en-US" sz="2400" dirty="0" smtClean="0"/>
              <a:t>How would that change your choice of </a:t>
            </a:r>
            <a:r>
              <a:rPr lang="en-US" sz="2400" dirty="0" err="1" smtClean="0"/>
              <a:t>antiplatelet</a:t>
            </a:r>
            <a:r>
              <a:rPr lang="en-US" sz="2400" dirty="0" smtClean="0"/>
              <a:t> therapy?</a:t>
            </a:r>
          </a:p>
        </p:txBody>
      </p:sp>
      <p:sp>
        <p:nvSpPr>
          <p:cNvPr id="4" name="Footer Placeholder 4"/>
          <p:cNvSpPr>
            <a:spLocks noGrp="1"/>
          </p:cNvSpPr>
          <p:nvPr>
            <p:ph type="ftr" sz="quarter" idx="10"/>
          </p:nvPr>
        </p:nvSpPr>
        <p:spPr>
          <a:xfrm>
            <a:off x="4884738" y="6246813"/>
            <a:ext cx="2895600" cy="365125"/>
          </a:xfrm>
        </p:spPr>
        <p:txBody>
          <a:bodyPr/>
          <a:lstStyle>
            <a:lvl1pPr>
              <a:defRPr/>
            </a:lvl1pPr>
          </a:lstStyle>
          <a:p>
            <a:pPr>
              <a:defRPr/>
            </a:pPr>
            <a:r>
              <a:rPr lang="en-US" dirty="0"/>
              <a:t>© 2011 - TIGC</a:t>
            </a:r>
          </a:p>
        </p:txBody>
      </p:sp>
    </p:spTree>
  </p:cSld>
  <p:clrMapOvr>
    <a:masterClrMapping/>
  </p:clrMapOvr>
  <p:transition spd="med"/>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Content Placeholder 4"/>
          <p:cNvSpPr>
            <a:spLocks noGrp="1"/>
          </p:cNvSpPr>
          <p:nvPr>
            <p:ph idx="4294967295"/>
          </p:nvPr>
        </p:nvSpPr>
        <p:spPr>
          <a:xfrm>
            <a:off x="619814" y="2214562"/>
            <a:ext cx="7153275" cy="1796143"/>
          </a:xfrm>
        </p:spPr>
        <p:txBody>
          <a:bodyPr anchor="ctr"/>
          <a:lstStyle/>
          <a:p>
            <a:pPr marL="358775" indent="-358775" eaLnBrk="1" hangingPunct="1">
              <a:lnSpc>
                <a:spcPct val="120000"/>
              </a:lnSpc>
              <a:buFont typeface="Calibri" pitchFamily="34" charset="0"/>
              <a:buAutoNum type="arabicPeriod" startAt="6"/>
            </a:pPr>
            <a:r>
              <a:rPr lang="en-CA" sz="2000" b="0" i="1" u="sng" dirty="0" smtClean="0"/>
              <a:t>For patients with symptomatic PAD </a:t>
            </a:r>
            <a:r>
              <a:rPr lang="en-CA" sz="2000" b="0" dirty="0" smtClean="0"/>
              <a:t>with overt CAD or </a:t>
            </a:r>
            <a:r>
              <a:rPr lang="en-CA" sz="2000" b="0" i="1" u="sng" dirty="0" err="1" smtClean="0"/>
              <a:t>cerebrovascular</a:t>
            </a:r>
            <a:r>
              <a:rPr lang="en-CA" sz="2000" b="0" i="1" u="sng" dirty="0" smtClean="0"/>
              <a:t> disease</a:t>
            </a:r>
            <a:r>
              <a:rPr lang="en-CA" sz="2000" b="0" dirty="0" smtClean="0"/>
              <a:t>, </a:t>
            </a:r>
            <a:r>
              <a:rPr lang="en-CA" sz="2000" b="0" dirty="0" err="1" smtClean="0"/>
              <a:t>antiplatelet</a:t>
            </a:r>
            <a:r>
              <a:rPr lang="en-CA" sz="2000" b="0" dirty="0" smtClean="0"/>
              <a:t> therapy as indicated for the CAD and/or </a:t>
            </a:r>
            <a:r>
              <a:rPr lang="en-CA" sz="2000" b="0" dirty="0" err="1" smtClean="0"/>
              <a:t>cerebrovascular</a:t>
            </a:r>
            <a:r>
              <a:rPr lang="en-CA" sz="2000" b="0" dirty="0" smtClean="0"/>
              <a:t> status is recommended (Class I, Level A).</a:t>
            </a:r>
          </a:p>
        </p:txBody>
      </p:sp>
      <p:sp>
        <p:nvSpPr>
          <p:cNvPr id="4" name="Title 3"/>
          <p:cNvSpPr txBox="1">
            <a:spLocks/>
          </p:cNvSpPr>
          <p:nvPr/>
        </p:nvSpPr>
        <p:spPr bwMode="auto">
          <a:xfrm>
            <a:off x="554492" y="1295400"/>
            <a:ext cx="7772400" cy="919162"/>
          </a:xfrm>
          <a:prstGeom prst="rect">
            <a:avLst/>
          </a:prstGeom>
          <a:noFill/>
          <a:ln w="9525">
            <a:noFill/>
            <a:miter lim="800000"/>
            <a:headEnd/>
            <a:tailEnd/>
          </a:ln>
        </p:spPr>
        <p:txBody>
          <a:bodyPr anchor="ctr"/>
          <a:lstStyle/>
          <a:p>
            <a:pPr>
              <a:defRPr/>
            </a:pPr>
            <a:r>
              <a:rPr lang="en-CA" sz="2400" b="1" dirty="0" err="1">
                <a:solidFill>
                  <a:srgbClr val="CC9915"/>
                </a:solidFill>
                <a:latin typeface="+mn-lt"/>
                <a:ea typeface="+mj-ea"/>
                <a:cs typeface="+mj-cs"/>
              </a:rPr>
              <a:t>Antiplatelet</a:t>
            </a:r>
            <a:r>
              <a:rPr lang="en-CA" sz="2400" b="1" dirty="0">
                <a:solidFill>
                  <a:srgbClr val="CC9915"/>
                </a:solidFill>
                <a:latin typeface="+mn-lt"/>
                <a:ea typeface="+mj-ea"/>
                <a:cs typeface="+mj-cs"/>
              </a:rPr>
              <a:t> therapy for vascular prevention </a:t>
            </a:r>
            <a:r>
              <a:rPr lang="en-CA" sz="2400" b="1" dirty="0" smtClean="0">
                <a:solidFill>
                  <a:srgbClr val="CC9915"/>
                </a:solidFill>
                <a:latin typeface="+mn-lt"/>
                <a:ea typeface="+mj-ea"/>
                <a:cs typeface="+mj-cs"/>
              </a:rPr>
              <a:t>                           in </a:t>
            </a:r>
            <a:r>
              <a:rPr lang="en-CA" sz="2400" b="1" dirty="0">
                <a:solidFill>
                  <a:srgbClr val="CC9915"/>
                </a:solidFill>
                <a:latin typeface="+mn-lt"/>
                <a:ea typeface="+mj-ea"/>
                <a:cs typeface="+mj-cs"/>
              </a:rPr>
              <a:t>patients with peripheral arterial disease</a:t>
            </a:r>
            <a:endParaRPr lang="en-US" sz="2400" b="1" dirty="0" err="1">
              <a:solidFill>
                <a:srgbClr val="CC9915"/>
              </a:solidFill>
              <a:latin typeface="+mn-lt"/>
              <a:ea typeface="+mj-ea"/>
              <a:cs typeface="+mj-cs"/>
            </a:endParaRPr>
          </a:p>
        </p:txBody>
      </p:sp>
    </p:spTree>
  </p:cSld>
  <p:clrMapOvr>
    <a:masterClrMapping/>
  </p:clrMapOvr>
  <p:transition spd="med"/>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0835" name="Picture 1"/>
          <p:cNvPicPr>
            <a:picLocks noChangeAspect="1"/>
          </p:cNvPicPr>
          <p:nvPr/>
        </p:nvPicPr>
        <p:blipFill>
          <a:blip r:embed="rId3">
            <a:duotone>
              <a:prstClr val="black"/>
              <a:schemeClr val="tx2">
                <a:tint val="45000"/>
                <a:satMod val="400000"/>
              </a:schemeClr>
            </a:duotone>
          </a:blip>
          <a:srcRect/>
          <a:stretch>
            <a:fillRect/>
          </a:stretch>
        </p:blipFill>
        <p:spPr bwMode="auto">
          <a:xfrm>
            <a:off x="2362200" y="1204584"/>
            <a:ext cx="4419600" cy="4405312"/>
          </a:xfrm>
          <a:prstGeom prst="rect">
            <a:avLst/>
          </a:prstGeom>
          <a:noFill/>
          <a:ln w="9525">
            <a:noFill/>
            <a:miter lim="800000"/>
            <a:headEnd/>
            <a:tailEnd/>
          </a:ln>
        </p:spPr>
      </p:pic>
      <p:sp>
        <p:nvSpPr>
          <p:cNvPr id="3" name="Footer Placeholder 4"/>
          <p:cNvSpPr>
            <a:spLocks noGrp="1"/>
          </p:cNvSpPr>
          <p:nvPr>
            <p:ph type="ftr" sz="quarter" idx="10"/>
          </p:nvPr>
        </p:nvSpPr>
        <p:spPr>
          <a:xfrm>
            <a:off x="4884738" y="6246813"/>
            <a:ext cx="2895600" cy="365125"/>
          </a:xfrm>
        </p:spPr>
        <p:txBody>
          <a:bodyPr/>
          <a:lstStyle>
            <a:lvl1pPr>
              <a:defRPr/>
            </a:lvl1pPr>
          </a:lstStyle>
          <a:p>
            <a:pPr>
              <a:defRPr/>
            </a:pPr>
            <a:r>
              <a:rPr lang="en-US" dirty="0"/>
              <a:t>© 2011 - TIGC</a:t>
            </a:r>
          </a:p>
        </p:txBody>
      </p:sp>
    </p:spTree>
  </p:cSld>
  <p:clrMapOvr>
    <a:masterClrMapping/>
  </p:clrMapOvr>
  <p:transition spd="med"/>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Title 1"/>
          <p:cNvSpPr>
            <a:spLocks noGrp="1"/>
          </p:cNvSpPr>
          <p:nvPr>
            <p:ph type="title" idx="4294967295"/>
          </p:nvPr>
        </p:nvSpPr>
        <p:spPr/>
        <p:txBody>
          <a:bodyPr/>
          <a:lstStyle/>
          <a:p>
            <a:pPr eaLnBrk="1" hangingPunct="1"/>
            <a:r>
              <a:rPr lang="en-US" smtClean="0"/>
              <a:t>Antiplatelet management</a:t>
            </a:r>
          </a:p>
        </p:txBody>
      </p:sp>
      <p:sp>
        <p:nvSpPr>
          <p:cNvPr id="122883" name="Content Placeholder 2"/>
          <p:cNvSpPr>
            <a:spLocks noGrp="1"/>
          </p:cNvSpPr>
          <p:nvPr>
            <p:ph idx="4294967295"/>
          </p:nvPr>
        </p:nvSpPr>
        <p:spPr>
          <a:xfrm>
            <a:off x="457200" y="274638"/>
            <a:ext cx="8229600" cy="4905375"/>
          </a:xfrm>
        </p:spPr>
        <p:txBody>
          <a:bodyPr anchor="ctr"/>
          <a:lstStyle/>
          <a:p>
            <a:pPr marL="0" indent="0" eaLnBrk="1" hangingPunct="1">
              <a:buFont typeface="Arial" pitchFamily="34" charset="0"/>
              <a:buNone/>
              <a:defRPr/>
            </a:pPr>
            <a:r>
              <a:rPr lang="en-US" dirty="0" smtClean="0"/>
              <a:t>What </a:t>
            </a:r>
            <a:r>
              <a:rPr lang="en-US" dirty="0" err="1" smtClean="0"/>
              <a:t>antiplatelet</a:t>
            </a:r>
            <a:r>
              <a:rPr lang="en-US" dirty="0" smtClean="0"/>
              <a:t> therapy, if any, would you suggest ?</a:t>
            </a:r>
          </a:p>
          <a:p>
            <a:pPr marL="1077913" indent="-539750" eaLnBrk="1" hangingPunct="1">
              <a:buFont typeface="Calibri" pitchFamily="34" charset="0"/>
              <a:buAutoNum type="alphaUcPeriod"/>
              <a:defRPr/>
            </a:pPr>
            <a:r>
              <a:rPr lang="en-US" dirty="0" smtClean="0"/>
              <a:t>No </a:t>
            </a:r>
            <a:r>
              <a:rPr lang="en-US" dirty="0" err="1" smtClean="0"/>
              <a:t>antiplatelet</a:t>
            </a:r>
            <a:r>
              <a:rPr lang="en-US" dirty="0" smtClean="0"/>
              <a:t> therapy</a:t>
            </a:r>
          </a:p>
          <a:p>
            <a:pPr marL="1077913" indent="-539750" eaLnBrk="1" hangingPunct="1">
              <a:buFont typeface="Calibri" pitchFamily="34" charset="0"/>
              <a:buAutoNum type="alphaUcPeriod"/>
              <a:defRPr/>
            </a:pPr>
            <a:r>
              <a:rPr lang="en-US" dirty="0" smtClean="0"/>
              <a:t> ASA 80 mg</a:t>
            </a:r>
          </a:p>
          <a:p>
            <a:pPr marL="1077913" indent="-539750" eaLnBrk="1" hangingPunct="1">
              <a:buFont typeface="Calibri" pitchFamily="34" charset="0"/>
              <a:buAutoNum type="alphaUcPeriod"/>
              <a:defRPr/>
            </a:pPr>
            <a:r>
              <a:rPr lang="en-US" dirty="0" smtClean="0"/>
              <a:t> </a:t>
            </a:r>
            <a:r>
              <a:rPr lang="en-US" dirty="0" err="1" smtClean="0"/>
              <a:t>Clopidogrel</a:t>
            </a:r>
            <a:r>
              <a:rPr lang="en-US" dirty="0" smtClean="0"/>
              <a:t> 75 mg</a:t>
            </a:r>
          </a:p>
          <a:p>
            <a:pPr marL="979488" indent="-441325" eaLnBrk="1" hangingPunct="1">
              <a:buFont typeface="Calibri" pitchFamily="34" charset="0"/>
              <a:buAutoNum type="alphaUcPeriod"/>
              <a:defRPr/>
            </a:pPr>
            <a:r>
              <a:rPr lang="en-US" dirty="0" smtClean="0"/>
              <a:t> ASA 80 mg + </a:t>
            </a:r>
            <a:r>
              <a:rPr lang="en-US" dirty="0" err="1" smtClean="0"/>
              <a:t>Clopidogrel</a:t>
            </a:r>
            <a:r>
              <a:rPr lang="en-US" dirty="0" smtClean="0"/>
              <a:t> 75 mg</a:t>
            </a:r>
          </a:p>
        </p:txBody>
      </p:sp>
      <p:sp>
        <p:nvSpPr>
          <p:cNvPr id="4" name="Footer Placeholder 4"/>
          <p:cNvSpPr>
            <a:spLocks noGrp="1"/>
          </p:cNvSpPr>
          <p:nvPr>
            <p:ph type="ftr" sz="quarter" idx="10"/>
          </p:nvPr>
        </p:nvSpPr>
        <p:spPr>
          <a:xfrm>
            <a:off x="4884738" y="6246813"/>
            <a:ext cx="2895600" cy="365125"/>
          </a:xfrm>
        </p:spPr>
        <p:txBody>
          <a:bodyPr/>
          <a:lstStyle>
            <a:lvl1pPr>
              <a:defRPr/>
            </a:lvl1pPr>
          </a:lstStyle>
          <a:p>
            <a:pPr>
              <a:defRPr/>
            </a:pPr>
            <a:r>
              <a:rPr lang="en-US"/>
              <a:t>© 2011 - TIGC</a:t>
            </a:r>
            <a:endParaRPr lang="en-US" dirty="0"/>
          </a:p>
        </p:txBody>
      </p:sp>
    </p:spTree>
  </p:cSld>
  <p:clrMapOvr>
    <a:masterClrMapping/>
  </p:clrMapOvr>
  <p:transition spd="med"/>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pPr>
              <a:defRPr/>
            </a:pPr>
            <a:r>
              <a:rPr lang="en-US" smtClean="0"/>
              <a:t>© 2011 - TIGC</a:t>
            </a:r>
            <a:endParaRPr lang="en-US" dirty="0"/>
          </a:p>
        </p:txBody>
      </p:sp>
      <p:sp>
        <p:nvSpPr>
          <p:cNvPr id="4" name="Rectangle 2"/>
          <p:cNvSpPr txBox="1">
            <a:spLocks noChangeArrowheads="1"/>
          </p:cNvSpPr>
          <p:nvPr/>
        </p:nvSpPr>
        <p:spPr bwMode="auto">
          <a:xfrm>
            <a:off x="454025" y="130175"/>
            <a:ext cx="8689975" cy="10668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altLang="ja-JP" sz="3200" b="0" i="0" u="none" strike="noStrike" kern="0" cap="none" spc="0" normalizeH="0" baseline="0" noProof="0" dirty="0" smtClean="0">
                <a:ln>
                  <a:noFill/>
                </a:ln>
                <a:solidFill>
                  <a:srgbClr val="C86400"/>
                </a:solidFill>
                <a:effectLst/>
                <a:uLnTx/>
                <a:uFillTx/>
                <a:latin typeface="Calibri" pitchFamily="34" charset="0"/>
                <a:ea typeface="+mj-ea"/>
                <a:cs typeface="+mj-cs"/>
              </a:rPr>
              <a:t>Asymptomatic “PAD”</a:t>
            </a:r>
            <a:br>
              <a:rPr kumimoji="0" lang="en-US" altLang="ja-JP" sz="3200" b="0" i="0" u="none" strike="noStrike" kern="0" cap="none" spc="0" normalizeH="0" baseline="0" noProof="0" dirty="0" smtClean="0">
                <a:ln>
                  <a:noFill/>
                </a:ln>
                <a:solidFill>
                  <a:srgbClr val="C86400"/>
                </a:solidFill>
                <a:effectLst/>
                <a:uLnTx/>
                <a:uFillTx/>
                <a:latin typeface="Calibri" pitchFamily="34" charset="0"/>
                <a:ea typeface="+mj-ea"/>
                <a:cs typeface="+mj-cs"/>
              </a:rPr>
            </a:br>
            <a:r>
              <a:rPr kumimoji="0" lang="fr-CA" altLang="ja-JP" sz="3200" b="0" i="0" u="none" strike="noStrike" kern="0" cap="none" spc="0" normalizeH="0" baseline="0" noProof="0" dirty="0" smtClean="0">
                <a:ln>
                  <a:noFill/>
                </a:ln>
                <a:solidFill>
                  <a:srgbClr val="C86400"/>
                </a:solidFill>
                <a:effectLst/>
                <a:uLnTx/>
                <a:uFillTx/>
                <a:latin typeface="Calibri" pitchFamily="34" charset="0"/>
                <a:ea typeface="+mj-ea"/>
                <a:cs typeface="+mj-cs"/>
              </a:rPr>
              <a:t>ASA ineffective </a:t>
            </a:r>
            <a:r>
              <a:rPr kumimoji="0" lang="en-US" altLang="ja-JP" sz="3200" b="0" i="0" u="none" strike="noStrike" kern="0" cap="none" spc="0" normalizeH="0" baseline="0" noProof="0" dirty="0" smtClean="0">
                <a:ln>
                  <a:noFill/>
                </a:ln>
                <a:solidFill>
                  <a:srgbClr val="C86400"/>
                </a:solidFill>
                <a:effectLst/>
                <a:uLnTx/>
                <a:uFillTx/>
                <a:latin typeface="Calibri" pitchFamily="34" charset="0"/>
                <a:ea typeface="+mj-ea"/>
                <a:cs typeface="+mj-cs"/>
              </a:rPr>
              <a:t>(but ABI 0.86…)</a:t>
            </a:r>
            <a:endParaRPr kumimoji="0" lang="fr-FR" sz="3200" b="0" i="0" u="none" strike="noStrike" kern="0" cap="none" spc="0" normalizeH="0" baseline="0" noProof="0" dirty="0" smtClean="0">
              <a:ln>
                <a:noFill/>
              </a:ln>
              <a:solidFill>
                <a:srgbClr val="C86400"/>
              </a:solidFill>
              <a:effectLst/>
              <a:uLnTx/>
              <a:uFillTx/>
              <a:latin typeface="Calibri" pitchFamily="34" charset="0"/>
              <a:ea typeface="+mj-ea"/>
              <a:cs typeface="+mj-cs"/>
            </a:endParaRPr>
          </a:p>
        </p:txBody>
      </p:sp>
      <p:sp>
        <p:nvSpPr>
          <p:cNvPr id="5" name="TextBox 4"/>
          <p:cNvSpPr txBox="1">
            <a:spLocks noChangeArrowheads="1"/>
          </p:cNvSpPr>
          <p:nvPr/>
        </p:nvSpPr>
        <p:spPr bwMode="auto">
          <a:xfrm>
            <a:off x="468091" y="6371358"/>
            <a:ext cx="2977238" cy="338554"/>
          </a:xfrm>
          <a:prstGeom prst="rect">
            <a:avLst/>
          </a:prstGeom>
          <a:noFill/>
          <a:ln w="9525">
            <a:noFill/>
            <a:miter lim="800000"/>
            <a:headEnd/>
            <a:tailEnd/>
          </a:ln>
        </p:spPr>
        <p:txBody>
          <a:bodyPr wrap="square">
            <a:spAutoFit/>
          </a:bodyPr>
          <a:lstStyle/>
          <a:p>
            <a:pPr defTabSz="914400"/>
            <a:r>
              <a:rPr lang="fr-CA" sz="1600" dirty="0" err="1">
                <a:latin typeface="Calibri" pitchFamily="34" charset="0"/>
                <a:ea typeface="ＭＳ Ｐゴシック" pitchFamily="34" charset="-128"/>
                <a:cs typeface="Arial" charset="0"/>
              </a:rPr>
              <a:t>Fowkes</a:t>
            </a:r>
            <a:r>
              <a:rPr lang="fr-CA" sz="1600" dirty="0">
                <a:latin typeface="Calibri" pitchFamily="34" charset="0"/>
                <a:ea typeface="ＭＳ Ｐゴシック" pitchFamily="34" charset="-128"/>
                <a:cs typeface="Arial" charset="0"/>
              </a:rPr>
              <a:t> et al. JAMA 2010</a:t>
            </a:r>
          </a:p>
        </p:txBody>
      </p:sp>
      <p:pic>
        <p:nvPicPr>
          <p:cNvPr id="6" name="Image 4" descr="Screen shot 2010-09-17 at 7.10.50 PM.jpg"/>
          <p:cNvPicPr>
            <a:picLocks noChangeAspect="1"/>
          </p:cNvPicPr>
          <p:nvPr/>
        </p:nvPicPr>
        <p:blipFill>
          <a:blip r:embed="rId2"/>
          <a:srcRect t="1343" b="2015"/>
          <a:stretch>
            <a:fillRect/>
          </a:stretch>
        </p:blipFill>
        <p:spPr bwMode="auto">
          <a:xfrm>
            <a:off x="1175951" y="1610256"/>
            <a:ext cx="5290170" cy="4552938"/>
          </a:xfrm>
          <a:prstGeom prst="rect">
            <a:avLst/>
          </a:prstGeom>
          <a:noFill/>
          <a:ln w="9525">
            <a:solidFill>
              <a:schemeClr val="tx1">
                <a:lumMod val="65000"/>
                <a:lumOff val="35000"/>
              </a:schemeClr>
            </a:solidFill>
            <a:miter lim="800000"/>
            <a:headEnd/>
            <a:tailEnd/>
          </a:ln>
        </p:spPr>
      </p:pic>
      <p:sp>
        <p:nvSpPr>
          <p:cNvPr id="7" name="ZoneTexte 5"/>
          <p:cNvSpPr txBox="1">
            <a:spLocks noChangeArrowheads="1"/>
          </p:cNvSpPr>
          <p:nvPr/>
        </p:nvSpPr>
        <p:spPr bwMode="auto">
          <a:xfrm>
            <a:off x="468091" y="1148591"/>
            <a:ext cx="8675909" cy="461665"/>
          </a:xfrm>
          <a:prstGeom prst="rect">
            <a:avLst/>
          </a:prstGeom>
          <a:noFill/>
          <a:ln w="9525">
            <a:noFill/>
            <a:miter lim="800000"/>
            <a:headEnd/>
            <a:tailEnd/>
          </a:ln>
        </p:spPr>
        <p:txBody>
          <a:bodyPr wrap="square" anchor="ctr">
            <a:spAutoFit/>
          </a:bodyPr>
          <a:lstStyle/>
          <a:p>
            <a:pPr defTabSz="914400"/>
            <a:r>
              <a:rPr lang="en-CA" sz="2400" dirty="0">
                <a:solidFill>
                  <a:srgbClr val="C86400"/>
                </a:solidFill>
                <a:latin typeface="Calibri" pitchFamily="34" charset="0"/>
              </a:rPr>
              <a:t>CAD event with or </a:t>
            </a:r>
            <a:r>
              <a:rPr lang="en-CA" sz="2400" dirty="0" smtClean="0">
                <a:solidFill>
                  <a:srgbClr val="C86400"/>
                </a:solidFill>
                <a:latin typeface="Calibri" pitchFamily="34" charset="0"/>
              </a:rPr>
              <a:t>without </a:t>
            </a:r>
            <a:r>
              <a:rPr lang="en-CA" sz="2400" dirty="0">
                <a:solidFill>
                  <a:srgbClr val="C86400"/>
                </a:solidFill>
                <a:latin typeface="Calibri" pitchFamily="34" charset="0"/>
              </a:rPr>
              <a:t>mortality, </a:t>
            </a:r>
            <a:r>
              <a:rPr lang="en-CA" sz="2400" dirty="0" smtClean="0">
                <a:solidFill>
                  <a:srgbClr val="C86400"/>
                </a:solidFill>
                <a:latin typeface="Calibri" pitchFamily="34" charset="0"/>
              </a:rPr>
              <a:t>stroke </a:t>
            </a:r>
            <a:r>
              <a:rPr lang="en-CA" sz="2400" dirty="0">
                <a:solidFill>
                  <a:srgbClr val="C86400"/>
                </a:solidFill>
                <a:latin typeface="Calibri" pitchFamily="34" charset="0"/>
              </a:rPr>
              <a:t>or revascularization</a:t>
            </a:r>
          </a:p>
        </p:txBody>
      </p:sp>
    </p:spTree>
  </p:cSld>
  <p:clrMapOvr>
    <a:masterClrMapping/>
  </p:clrMapOvr>
  <p:transition spd="med"/>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pPr>
              <a:defRPr/>
            </a:pPr>
            <a:r>
              <a:rPr lang="en-US" smtClean="0"/>
              <a:t>© 2011 - TIGC</a:t>
            </a:r>
            <a:endParaRPr lang="en-US" dirty="0"/>
          </a:p>
        </p:txBody>
      </p:sp>
      <p:sp>
        <p:nvSpPr>
          <p:cNvPr id="4" name="Rectangle 2"/>
          <p:cNvSpPr txBox="1">
            <a:spLocks noChangeArrowheads="1"/>
          </p:cNvSpPr>
          <p:nvPr/>
        </p:nvSpPr>
        <p:spPr bwMode="auto">
          <a:xfrm>
            <a:off x="473075" y="130175"/>
            <a:ext cx="8670925" cy="10668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fr-CA" altLang="ja-JP" sz="3200" b="0" i="0" u="none" strike="noStrike" kern="0" cap="none" spc="0" normalizeH="0" baseline="0" noProof="0" dirty="0" err="1" smtClean="0">
                <a:ln>
                  <a:noFill/>
                </a:ln>
                <a:solidFill>
                  <a:srgbClr val="C86400"/>
                </a:solidFill>
                <a:effectLst/>
                <a:uLnTx/>
                <a:uFillTx/>
                <a:latin typeface="+mj-lt"/>
                <a:ea typeface="+mj-ea"/>
                <a:cs typeface="+mj-cs"/>
              </a:rPr>
              <a:t>Asymptomatic</a:t>
            </a:r>
            <a:r>
              <a:rPr kumimoji="0" lang="fr-CA" altLang="ja-JP" sz="3200" b="0" i="0" u="none" strike="noStrike" kern="0" cap="none" spc="0" normalizeH="0" baseline="0" noProof="0" dirty="0" smtClean="0">
                <a:ln>
                  <a:noFill/>
                </a:ln>
                <a:solidFill>
                  <a:srgbClr val="C86400"/>
                </a:solidFill>
                <a:effectLst/>
                <a:uLnTx/>
                <a:uFillTx/>
                <a:latin typeface="+mj-lt"/>
                <a:ea typeface="+mj-ea"/>
                <a:cs typeface="+mj-cs"/>
              </a:rPr>
              <a:t> </a:t>
            </a:r>
            <a:r>
              <a:rPr kumimoji="0" lang="ja-JP" altLang="en-US" sz="3200" b="0" i="0" u="none" strike="noStrike" kern="0" cap="none" spc="0" normalizeH="0" baseline="0" noProof="0" smtClean="0">
                <a:ln>
                  <a:noFill/>
                </a:ln>
                <a:solidFill>
                  <a:srgbClr val="C86400"/>
                </a:solidFill>
                <a:effectLst/>
                <a:uLnTx/>
                <a:uFillTx/>
                <a:latin typeface="+mj-lt"/>
                <a:ea typeface="+mj-ea"/>
                <a:cs typeface="+mj-cs"/>
              </a:rPr>
              <a:t>“</a:t>
            </a:r>
            <a:r>
              <a:rPr kumimoji="0" lang="en-US" altLang="ja-JP" sz="3200" b="0" i="0" u="none" strike="noStrike" kern="0" cap="none" spc="0" normalizeH="0" baseline="0" noProof="0" dirty="0" smtClean="0">
                <a:ln>
                  <a:noFill/>
                </a:ln>
                <a:solidFill>
                  <a:srgbClr val="C86400"/>
                </a:solidFill>
                <a:effectLst/>
                <a:uLnTx/>
                <a:uFillTx/>
                <a:latin typeface="+mj-lt"/>
                <a:ea typeface="+mj-ea"/>
                <a:cs typeface="+mj-cs"/>
              </a:rPr>
              <a:t>PAD</a:t>
            </a:r>
            <a:r>
              <a:rPr kumimoji="0" lang="ja-JP" altLang="en-US" sz="3200" b="0" i="0" u="none" strike="noStrike" kern="0" cap="none" spc="0" normalizeH="0" baseline="0" noProof="0" smtClean="0">
                <a:ln>
                  <a:noFill/>
                </a:ln>
                <a:solidFill>
                  <a:srgbClr val="C86400"/>
                </a:solidFill>
                <a:effectLst/>
                <a:uLnTx/>
                <a:uFillTx/>
                <a:latin typeface="+mj-lt"/>
                <a:ea typeface="+mj-ea"/>
                <a:cs typeface="+mj-cs"/>
              </a:rPr>
              <a:t>”</a:t>
            </a:r>
            <a:r>
              <a:rPr kumimoji="0" lang="en-US" altLang="ja-JP" sz="3200" b="0" i="0" u="none" strike="noStrike" kern="0" cap="none" spc="0" normalizeH="0" baseline="0" noProof="0" dirty="0" smtClean="0">
                <a:ln>
                  <a:noFill/>
                </a:ln>
                <a:solidFill>
                  <a:srgbClr val="C86400"/>
                </a:solidFill>
                <a:effectLst/>
                <a:uLnTx/>
                <a:uFillTx/>
                <a:latin typeface="+mj-lt"/>
                <a:ea typeface="+mj-ea"/>
                <a:cs typeface="+mj-cs"/>
              </a:rPr>
              <a:t> and Diabetes</a:t>
            </a:r>
            <a:br>
              <a:rPr kumimoji="0" lang="en-US" altLang="ja-JP" sz="3200" b="0" i="0" u="none" strike="noStrike" kern="0" cap="none" spc="0" normalizeH="0" baseline="0" noProof="0" dirty="0" smtClean="0">
                <a:ln>
                  <a:noFill/>
                </a:ln>
                <a:solidFill>
                  <a:srgbClr val="C86400"/>
                </a:solidFill>
                <a:effectLst/>
                <a:uLnTx/>
                <a:uFillTx/>
                <a:latin typeface="+mj-lt"/>
                <a:ea typeface="+mj-ea"/>
                <a:cs typeface="+mj-cs"/>
              </a:rPr>
            </a:br>
            <a:r>
              <a:rPr kumimoji="0" lang="fr-CA" altLang="ja-JP" sz="3200" b="0" i="0" u="none" strike="noStrike" kern="0" cap="none" spc="0" normalizeH="0" baseline="0" noProof="0" dirty="0" smtClean="0">
                <a:ln>
                  <a:noFill/>
                </a:ln>
                <a:solidFill>
                  <a:srgbClr val="C86400"/>
                </a:solidFill>
                <a:effectLst/>
                <a:uLnTx/>
                <a:uFillTx/>
                <a:latin typeface="+mj-lt"/>
                <a:ea typeface="+mj-ea"/>
                <a:cs typeface="+mj-cs"/>
              </a:rPr>
              <a:t>ASA ineffective </a:t>
            </a:r>
            <a:r>
              <a:rPr kumimoji="0" lang="en-US" altLang="ja-JP" sz="3200" b="0" i="0" u="none" strike="noStrike" kern="0" cap="none" spc="0" normalizeH="0" baseline="0" noProof="0" dirty="0" smtClean="0">
                <a:ln>
                  <a:noFill/>
                </a:ln>
                <a:solidFill>
                  <a:srgbClr val="C86400"/>
                </a:solidFill>
                <a:effectLst/>
                <a:uLnTx/>
                <a:uFillTx/>
                <a:latin typeface="+mj-lt"/>
                <a:ea typeface="+mj-ea"/>
                <a:cs typeface="+mj-cs"/>
              </a:rPr>
              <a:t>(but ABI 0.9…)</a:t>
            </a:r>
            <a:endParaRPr kumimoji="0" lang="fr-FR" altLang="ja-JP" sz="3200" b="0" i="0" u="none" strike="noStrike" kern="0" cap="none" spc="0" normalizeH="0" baseline="0" noProof="0" dirty="0" smtClean="0">
              <a:ln>
                <a:noFill/>
              </a:ln>
              <a:solidFill>
                <a:srgbClr val="C86400"/>
              </a:solidFill>
              <a:effectLst/>
              <a:uLnTx/>
              <a:uFillTx/>
              <a:latin typeface="+mj-lt"/>
              <a:ea typeface="+mj-ea"/>
              <a:cs typeface="+mj-cs"/>
            </a:endParaRPr>
          </a:p>
        </p:txBody>
      </p:sp>
      <p:pic>
        <p:nvPicPr>
          <p:cNvPr id="5" name="Picture 3" descr="Picture 2.jpg"/>
          <p:cNvPicPr>
            <a:picLocks noChangeAspect="1"/>
          </p:cNvPicPr>
          <p:nvPr/>
        </p:nvPicPr>
        <p:blipFill>
          <a:blip r:embed="rId2"/>
          <a:srcRect/>
          <a:stretch>
            <a:fillRect/>
          </a:stretch>
        </p:blipFill>
        <p:spPr bwMode="auto">
          <a:xfrm>
            <a:off x="703246" y="1273175"/>
            <a:ext cx="5958942" cy="4752067"/>
          </a:xfrm>
          <a:prstGeom prst="rect">
            <a:avLst/>
          </a:prstGeom>
          <a:noFill/>
          <a:ln w="9525">
            <a:solidFill>
              <a:schemeClr val="tx1">
                <a:lumMod val="65000"/>
                <a:lumOff val="35000"/>
              </a:schemeClr>
            </a:solidFill>
            <a:miter lim="800000"/>
            <a:headEnd/>
            <a:tailEnd/>
          </a:ln>
        </p:spPr>
      </p:pic>
      <p:sp>
        <p:nvSpPr>
          <p:cNvPr id="6" name="TextBox 4"/>
          <p:cNvSpPr txBox="1">
            <a:spLocks noChangeArrowheads="1"/>
          </p:cNvSpPr>
          <p:nvPr/>
        </p:nvSpPr>
        <p:spPr bwMode="auto">
          <a:xfrm>
            <a:off x="473074" y="6369912"/>
            <a:ext cx="3347805" cy="338554"/>
          </a:xfrm>
          <a:prstGeom prst="rect">
            <a:avLst/>
          </a:prstGeom>
          <a:noFill/>
          <a:ln w="9525">
            <a:noFill/>
            <a:miter lim="800000"/>
            <a:headEnd/>
            <a:tailEnd/>
          </a:ln>
        </p:spPr>
        <p:txBody>
          <a:bodyPr wrap="square">
            <a:spAutoFit/>
          </a:bodyPr>
          <a:lstStyle/>
          <a:p>
            <a:pPr defTabSz="914400" eaLnBrk="0" hangingPunct="0"/>
            <a:r>
              <a:rPr lang="fr-CA" sz="1600" dirty="0" smtClean="0">
                <a:latin typeface="Calibri" pitchFamily="34" charset="0"/>
                <a:ea typeface="ＭＳ Ｐゴシック" pitchFamily="34" charset="-128"/>
                <a:cs typeface="Arial" charset="0"/>
              </a:rPr>
              <a:t>POPADAD </a:t>
            </a:r>
            <a:r>
              <a:rPr lang="fr-CA" sz="1600" dirty="0" err="1" smtClean="0">
                <a:latin typeface="Calibri" pitchFamily="34" charset="0"/>
                <a:ea typeface="ＭＳ Ｐゴシック" pitchFamily="34" charset="-128"/>
                <a:cs typeface="Arial" charset="0"/>
              </a:rPr>
              <a:t>Belch</a:t>
            </a:r>
            <a:r>
              <a:rPr lang="fr-CA" sz="1600" dirty="0" smtClean="0">
                <a:latin typeface="Calibri" pitchFamily="34" charset="0"/>
                <a:ea typeface="ＭＳ Ｐゴシック" pitchFamily="34" charset="-128"/>
                <a:cs typeface="Arial" charset="0"/>
              </a:rPr>
              <a:t> </a:t>
            </a:r>
            <a:r>
              <a:rPr lang="fr-CA" sz="1600" dirty="0">
                <a:latin typeface="Calibri" pitchFamily="34" charset="0"/>
                <a:ea typeface="ＭＳ Ｐゴシック" pitchFamily="34" charset="-128"/>
                <a:cs typeface="Arial" charset="0"/>
              </a:rPr>
              <a:t>J et </a:t>
            </a:r>
            <a:r>
              <a:rPr lang="fr-CA" sz="1600" dirty="0" smtClean="0">
                <a:latin typeface="Calibri" pitchFamily="34" charset="0"/>
                <a:ea typeface="ＭＳ Ｐゴシック" pitchFamily="34" charset="-128"/>
                <a:cs typeface="Arial" charset="0"/>
              </a:rPr>
              <a:t>al.  BMJ </a:t>
            </a:r>
            <a:r>
              <a:rPr lang="fr-CA" sz="1600" dirty="0">
                <a:latin typeface="Calibri" pitchFamily="34" charset="0"/>
                <a:ea typeface="ＭＳ Ｐゴシック" pitchFamily="34" charset="-128"/>
                <a:cs typeface="Arial" charset="0"/>
              </a:rPr>
              <a:t>2008</a:t>
            </a:r>
          </a:p>
        </p:txBody>
      </p:sp>
    </p:spTree>
  </p:cSld>
  <p:clrMapOvr>
    <a:masterClrMapping/>
  </p:clrMapOvr>
  <p:transition spd="med"/>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showMasterSp="0">
  <p:cSld>
    <p:bg>
      <p:bgPr>
        <a:solidFill>
          <a:srgbClr val="3A5750"/>
        </a:solidFill>
        <a:effectLst/>
      </p:bgPr>
    </p:bg>
    <p:spTree>
      <p:nvGrpSpPr>
        <p:cNvPr id="1" name=""/>
        <p:cNvGrpSpPr/>
        <p:nvPr/>
      </p:nvGrpSpPr>
      <p:grpSpPr>
        <a:xfrm>
          <a:off x="0" y="0"/>
          <a:ext cx="0" cy="0"/>
          <a:chOff x="0" y="0"/>
          <a:chExt cx="0" cy="0"/>
        </a:xfrm>
      </p:grpSpPr>
      <p:sp>
        <p:nvSpPr>
          <p:cNvPr id="1028" name="Rectangle 2"/>
          <p:cNvSpPr>
            <a:spLocks noGrp="1" noChangeArrowheads="1"/>
          </p:cNvSpPr>
          <p:nvPr>
            <p:ph type="title" idx="4294967295"/>
          </p:nvPr>
        </p:nvSpPr>
        <p:spPr>
          <a:xfrm>
            <a:off x="441325" y="228149"/>
            <a:ext cx="8702675" cy="914400"/>
          </a:xfrm>
          <a:noFill/>
        </p:spPr>
        <p:txBody>
          <a:bodyPr lIns="91440" tIns="45720" rIns="91440" bIns="45720"/>
          <a:lstStyle/>
          <a:p>
            <a:pPr algn="l" defTabSz="457200" eaLnBrk="1" hangingPunct="1"/>
            <a:r>
              <a:rPr lang="en-US" altLang="ja-JP" sz="3200" dirty="0" err="1" smtClean="0">
                <a:solidFill>
                  <a:schemeClr val="tx1"/>
                </a:solidFill>
                <a:latin typeface="Calibri" pitchFamily="34" charset="0"/>
              </a:rPr>
              <a:t>Antiplatelet</a:t>
            </a:r>
            <a:r>
              <a:rPr lang="en-US" altLang="ja-JP" sz="3200" dirty="0" smtClean="0">
                <a:solidFill>
                  <a:schemeClr val="tx1"/>
                </a:solidFill>
                <a:latin typeface="Calibri" pitchFamily="34" charset="0"/>
              </a:rPr>
              <a:t> therapy impact</a:t>
            </a:r>
            <a:br>
              <a:rPr lang="en-US" altLang="ja-JP" sz="3200" dirty="0" smtClean="0">
                <a:solidFill>
                  <a:schemeClr val="tx1"/>
                </a:solidFill>
                <a:latin typeface="Calibri" pitchFamily="34" charset="0"/>
              </a:rPr>
            </a:br>
            <a:r>
              <a:rPr lang="en-US" altLang="ja-JP" sz="3200" dirty="0" smtClean="0">
                <a:solidFill>
                  <a:schemeClr val="tx1"/>
                </a:solidFill>
                <a:latin typeface="Calibri" pitchFamily="34" charset="0"/>
              </a:rPr>
              <a:t>APT coll. Study </a:t>
            </a:r>
            <a:r>
              <a:rPr lang="fr-CA" altLang="ja-JP" sz="3200" dirty="0" smtClean="0">
                <a:solidFill>
                  <a:schemeClr val="tx1"/>
                </a:solidFill>
                <a:latin typeface="Calibri" pitchFamily="34" charset="0"/>
              </a:rPr>
              <a:t>BMJ 2002; 324: 71-86</a:t>
            </a:r>
            <a:endParaRPr lang="en-US" altLang="ja-JP" sz="3200" dirty="0" smtClean="0">
              <a:solidFill>
                <a:schemeClr val="tx1"/>
              </a:solidFill>
              <a:latin typeface="Calibri" pitchFamily="34" charset="0"/>
            </a:endParaRPr>
          </a:p>
        </p:txBody>
      </p:sp>
      <p:graphicFrame>
        <p:nvGraphicFramePr>
          <p:cNvPr id="1026" name="Object 3"/>
          <p:cNvGraphicFramePr>
            <a:graphicFrameLocks/>
          </p:cNvGraphicFramePr>
          <p:nvPr/>
        </p:nvGraphicFramePr>
        <p:xfrm>
          <a:off x="0" y="1338948"/>
          <a:ext cx="9944100" cy="5715000"/>
        </p:xfrm>
        <a:graphic>
          <a:graphicData uri="http://schemas.openxmlformats.org/presentationml/2006/ole">
            <mc:AlternateContent xmlns:mc="http://schemas.openxmlformats.org/markup-compatibility/2006">
              <mc:Choice xmlns:v="urn:schemas-microsoft-com:vml" Requires="v">
                <p:oleObj spid="_x0000_s1033" name="Chart" r:id="rId4" imgW="10213536" imgH="4874075" progId="MSGraph.Chart.8">
                  <p:embed followColorScheme="full"/>
                </p:oleObj>
              </mc:Choice>
              <mc:Fallback>
                <p:oleObj name="Chart" r:id="rId4" imgW="10213536" imgH="4874075" progId="MSGraph.Chart.8">
                  <p:embed followColorScheme="full"/>
                  <p:pic>
                    <p:nvPicPr>
                      <p:cNvPr id="0" name="Picture 8"/>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1338948"/>
                        <a:ext cx="9944100" cy="5715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sp>
        <p:nvSpPr>
          <p:cNvPr id="1029" name="Oval 5"/>
          <p:cNvSpPr>
            <a:spLocks noChangeArrowheads="1"/>
          </p:cNvSpPr>
          <p:nvPr/>
        </p:nvSpPr>
        <p:spPr bwMode="auto">
          <a:xfrm>
            <a:off x="1422400" y="5334000"/>
            <a:ext cx="1219200" cy="838200"/>
          </a:xfrm>
          <a:prstGeom prst="ellipse">
            <a:avLst/>
          </a:prstGeom>
          <a:noFill/>
          <a:ln w="76200">
            <a:solidFill>
              <a:srgbClr val="32EC4D"/>
            </a:solidFill>
            <a:round/>
            <a:headEnd/>
            <a:tailEnd/>
          </a:ln>
        </p:spPr>
        <p:txBody>
          <a:bodyPr wrap="none" anchor="ctr"/>
          <a:lstStyle/>
          <a:p>
            <a:pPr defTabSz="914400"/>
            <a:endParaRPr lang="fr-CA">
              <a:latin typeface="Calibri" pitchFamily="34" charset="0"/>
            </a:endParaRPr>
          </a:p>
        </p:txBody>
      </p:sp>
    </p:spTree>
  </p:cSld>
  <p:clrMapOvr>
    <a:masterClrMapping/>
  </p:clrMapOvr>
  <p:transition spd="med"/>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showMasterSp="0">
  <p:cSld>
    <p:bg>
      <p:bgPr>
        <a:solidFill>
          <a:srgbClr val="3A5750"/>
        </a:solidFill>
        <a:effectLst/>
      </p:bgPr>
    </p:bg>
    <p:spTree>
      <p:nvGrpSpPr>
        <p:cNvPr id="1" name=""/>
        <p:cNvGrpSpPr/>
        <p:nvPr/>
      </p:nvGrpSpPr>
      <p:grpSpPr>
        <a:xfrm>
          <a:off x="0" y="0"/>
          <a:ext cx="0" cy="0"/>
          <a:chOff x="0" y="0"/>
          <a:chExt cx="0" cy="0"/>
        </a:xfrm>
      </p:grpSpPr>
      <p:sp>
        <p:nvSpPr>
          <p:cNvPr id="118786" name="Rectangle 2"/>
          <p:cNvSpPr>
            <a:spLocks noGrp="1" noChangeArrowheads="1"/>
          </p:cNvSpPr>
          <p:nvPr>
            <p:ph type="title" idx="4294967295"/>
          </p:nvPr>
        </p:nvSpPr>
        <p:spPr>
          <a:xfrm>
            <a:off x="457200" y="130175"/>
            <a:ext cx="8686800" cy="990600"/>
          </a:xfrm>
          <a:noFill/>
        </p:spPr>
        <p:txBody>
          <a:bodyPr lIns="91440" tIns="45720" rIns="91440" bIns="45720"/>
          <a:lstStyle/>
          <a:p>
            <a:pPr algn="l" defTabSz="457200" eaLnBrk="1" hangingPunct="1">
              <a:lnSpc>
                <a:spcPct val="90000"/>
              </a:lnSpc>
            </a:pPr>
            <a:r>
              <a:rPr lang="en-US" altLang="ja-JP" sz="3200" smtClean="0">
                <a:solidFill>
                  <a:schemeClr val="tx1"/>
                </a:solidFill>
                <a:latin typeface="Calibri" pitchFamily="34" charset="0"/>
              </a:rPr>
              <a:t>Clopidogrel : CAPRIE Study</a:t>
            </a:r>
            <a:br>
              <a:rPr lang="en-US" altLang="ja-JP" sz="3200" smtClean="0">
                <a:solidFill>
                  <a:schemeClr val="tx1"/>
                </a:solidFill>
                <a:latin typeface="Calibri" pitchFamily="34" charset="0"/>
              </a:rPr>
            </a:br>
            <a:r>
              <a:rPr lang="en-US" altLang="ja-JP" sz="3200" smtClean="0">
                <a:solidFill>
                  <a:schemeClr val="tx1"/>
                </a:solidFill>
                <a:latin typeface="Calibri" pitchFamily="34" charset="0"/>
              </a:rPr>
              <a:t>RRR according to entry criteria </a:t>
            </a:r>
          </a:p>
        </p:txBody>
      </p:sp>
      <p:sp>
        <p:nvSpPr>
          <p:cNvPr id="148483" name="Rectangle 3"/>
          <p:cNvSpPr>
            <a:spLocks noChangeArrowheads="1"/>
          </p:cNvSpPr>
          <p:nvPr/>
        </p:nvSpPr>
        <p:spPr bwMode="auto">
          <a:xfrm>
            <a:off x="1490663" y="5105400"/>
            <a:ext cx="2505075" cy="320675"/>
          </a:xfrm>
          <a:prstGeom prst="rect">
            <a:avLst/>
          </a:prstGeom>
          <a:noFill/>
          <a:ln>
            <a:noFill/>
          </a:ln>
          <a:effectLst/>
          <a:extLst/>
        </p:spPr>
        <p:txBody>
          <a:bodyPr lIns="90488" tIns="44450" rIns="90488" bIns="44450">
            <a:spAutoFit/>
          </a:bodyPr>
          <a:lstStyle/>
          <a:p>
            <a:pPr defTabSz="914400">
              <a:lnSpc>
                <a:spcPct val="80000"/>
              </a:lnSpc>
              <a:spcBef>
                <a:spcPct val="20000"/>
              </a:spcBef>
              <a:spcAft>
                <a:spcPct val="20000"/>
              </a:spcAft>
              <a:defRPr/>
            </a:pPr>
            <a:r>
              <a:rPr lang="en-US" b="1">
                <a:solidFill>
                  <a:srgbClr val="FFFFFF"/>
                </a:solidFill>
                <a:effectLst>
                  <a:outerShdw blurRad="38100" dist="38100" dir="2700000" algn="tl">
                    <a:srgbClr val="474747"/>
                  </a:outerShdw>
                </a:effectLst>
                <a:cs typeface="+mn-cs"/>
              </a:rPr>
              <a:t>ASA better</a:t>
            </a:r>
          </a:p>
        </p:txBody>
      </p:sp>
      <p:sp>
        <p:nvSpPr>
          <p:cNvPr id="148484" name="Rectangle 4"/>
          <p:cNvSpPr>
            <a:spLocks noChangeArrowheads="1"/>
          </p:cNvSpPr>
          <p:nvPr/>
        </p:nvSpPr>
        <p:spPr bwMode="auto">
          <a:xfrm>
            <a:off x="5148263" y="5138738"/>
            <a:ext cx="3370262" cy="449262"/>
          </a:xfrm>
          <a:prstGeom prst="rect">
            <a:avLst/>
          </a:prstGeom>
          <a:noFill/>
          <a:ln>
            <a:noFill/>
          </a:ln>
          <a:effectLst/>
          <a:extLst/>
        </p:spPr>
        <p:txBody>
          <a:bodyPr lIns="90488" tIns="44450" rIns="90488" bIns="44450" anchor="ctr">
            <a:spAutoFit/>
          </a:bodyPr>
          <a:lstStyle/>
          <a:p>
            <a:pPr defTabSz="914400">
              <a:lnSpc>
                <a:spcPct val="80000"/>
              </a:lnSpc>
              <a:spcBef>
                <a:spcPct val="20000"/>
              </a:spcBef>
              <a:spcAft>
                <a:spcPct val="20000"/>
              </a:spcAft>
              <a:defRPr/>
            </a:pPr>
            <a:r>
              <a:rPr lang="en-US" sz="2800" b="1" dirty="0" err="1">
                <a:solidFill>
                  <a:schemeClr val="tx2"/>
                </a:solidFill>
                <a:effectLst>
                  <a:outerShdw blurRad="38100" dist="38100" dir="2700000" algn="tl">
                    <a:srgbClr val="000000"/>
                  </a:outerShdw>
                </a:effectLst>
                <a:latin typeface="Arial" charset="0"/>
                <a:cs typeface="ＭＳ Ｐゴシック" charset="0"/>
              </a:rPr>
              <a:t>Clopidogrel</a:t>
            </a:r>
            <a:r>
              <a:rPr lang="en-US" sz="2800" b="1" dirty="0">
                <a:solidFill>
                  <a:schemeClr val="tx2"/>
                </a:solidFill>
                <a:effectLst>
                  <a:outerShdw blurRad="38100" dist="38100" dir="2700000" algn="tl">
                    <a:srgbClr val="000000"/>
                  </a:outerShdw>
                </a:effectLst>
                <a:latin typeface="Arial" charset="0"/>
                <a:cs typeface="ＭＳ Ｐゴシック" charset="0"/>
              </a:rPr>
              <a:t> better</a:t>
            </a:r>
            <a:endParaRPr lang="en-US" b="1" dirty="0">
              <a:solidFill>
                <a:srgbClr val="FFFFFF"/>
              </a:solidFill>
              <a:effectLst>
                <a:outerShdw blurRad="38100" dist="38100" dir="2700000" algn="tl">
                  <a:srgbClr val="000000"/>
                </a:outerShdw>
              </a:effectLst>
              <a:latin typeface="Arial" charset="0"/>
              <a:cs typeface="ＭＳ Ｐゴシック" charset="0"/>
            </a:endParaRPr>
          </a:p>
        </p:txBody>
      </p:sp>
      <p:sp>
        <p:nvSpPr>
          <p:cNvPr id="148485" name="Rectangle 5"/>
          <p:cNvSpPr>
            <a:spLocks noChangeArrowheads="1"/>
          </p:cNvSpPr>
          <p:nvPr/>
        </p:nvSpPr>
        <p:spPr bwMode="auto">
          <a:xfrm>
            <a:off x="2303463" y="5676900"/>
            <a:ext cx="4159250" cy="571500"/>
          </a:xfrm>
          <a:prstGeom prst="rect">
            <a:avLst/>
          </a:prstGeom>
          <a:noFill/>
          <a:ln>
            <a:noFill/>
          </a:ln>
          <a:effectLst/>
          <a:extLst/>
        </p:spPr>
        <p:txBody>
          <a:bodyPr lIns="90488" tIns="44450" rIns="90488" bIns="44450" anchor="b"/>
          <a:lstStyle/>
          <a:p>
            <a:pPr algn="ctr" defTabSz="914400">
              <a:lnSpc>
                <a:spcPct val="80000"/>
              </a:lnSpc>
              <a:spcBef>
                <a:spcPct val="20000"/>
              </a:spcBef>
              <a:spcAft>
                <a:spcPct val="20000"/>
              </a:spcAft>
              <a:defRPr/>
            </a:pPr>
            <a:r>
              <a:rPr lang="en-US" b="1">
                <a:solidFill>
                  <a:schemeClr val="tx2"/>
                </a:solidFill>
                <a:effectLst>
                  <a:outerShdw blurRad="38100" dist="38100" dir="2700000" algn="tl">
                    <a:srgbClr val="000000"/>
                  </a:outerShdw>
                </a:effectLst>
                <a:latin typeface="Arial" charset="0"/>
                <a:cs typeface="ＭＳ Ｐゴシック" charset="0"/>
              </a:rPr>
              <a:t>Relative risk reduction (%)</a:t>
            </a:r>
            <a:endParaRPr lang="en-US" b="1">
              <a:solidFill>
                <a:srgbClr val="FFFFFF"/>
              </a:solidFill>
              <a:effectLst>
                <a:outerShdw blurRad="38100" dist="38100" dir="2700000" algn="tl">
                  <a:srgbClr val="000000"/>
                </a:outerShdw>
              </a:effectLst>
              <a:latin typeface="Arial" charset="0"/>
              <a:cs typeface="ＭＳ Ｐゴシック" charset="0"/>
            </a:endParaRPr>
          </a:p>
        </p:txBody>
      </p:sp>
      <p:sp>
        <p:nvSpPr>
          <p:cNvPr id="118790" name="Line 6"/>
          <p:cNvSpPr>
            <a:spLocks noChangeShapeType="1"/>
          </p:cNvSpPr>
          <p:nvPr/>
        </p:nvSpPr>
        <p:spPr bwMode="auto">
          <a:xfrm flipH="1">
            <a:off x="4572000" y="1447800"/>
            <a:ext cx="0" cy="3276600"/>
          </a:xfrm>
          <a:prstGeom prst="line">
            <a:avLst/>
          </a:prstGeom>
          <a:noFill/>
          <a:ln w="28575">
            <a:solidFill>
              <a:srgbClr val="FFFFFF"/>
            </a:solidFill>
            <a:round/>
            <a:headEnd type="none" w="sm" len="sm"/>
            <a:tailEnd type="none" w="sm" len="sm"/>
          </a:ln>
        </p:spPr>
        <p:txBody>
          <a:bodyPr wrap="none" anchor="ctr"/>
          <a:lstStyle/>
          <a:p>
            <a:endParaRPr lang="fr-CA"/>
          </a:p>
        </p:txBody>
      </p:sp>
      <p:sp>
        <p:nvSpPr>
          <p:cNvPr id="148487" name="Rectangle 7"/>
          <p:cNvSpPr>
            <a:spLocks noChangeArrowheads="1"/>
          </p:cNvSpPr>
          <p:nvPr/>
        </p:nvSpPr>
        <p:spPr bwMode="auto">
          <a:xfrm>
            <a:off x="4452938" y="4699000"/>
            <a:ext cx="311150" cy="320675"/>
          </a:xfrm>
          <a:prstGeom prst="rect">
            <a:avLst/>
          </a:prstGeom>
          <a:noFill/>
          <a:ln>
            <a:noFill/>
          </a:ln>
          <a:effectLst/>
          <a:extLst/>
        </p:spPr>
        <p:txBody>
          <a:bodyPr wrap="none" lIns="90488" tIns="44450" rIns="90488" bIns="44450">
            <a:spAutoFit/>
          </a:bodyPr>
          <a:lstStyle/>
          <a:p>
            <a:pPr defTabSz="914400">
              <a:lnSpc>
                <a:spcPct val="80000"/>
              </a:lnSpc>
              <a:spcBef>
                <a:spcPct val="20000"/>
              </a:spcBef>
              <a:spcAft>
                <a:spcPct val="20000"/>
              </a:spcAft>
              <a:defRPr/>
            </a:pPr>
            <a:r>
              <a:rPr lang="en-US" b="1">
                <a:solidFill>
                  <a:srgbClr val="FFFFFF"/>
                </a:solidFill>
                <a:effectLst>
                  <a:outerShdw blurRad="38100" dist="38100" dir="2700000" algn="tl">
                    <a:srgbClr val="474747"/>
                  </a:outerShdw>
                </a:effectLst>
                <a:cs typeface="+mn-cs"/>
              </a:rPr>
              <a:t>0</a:t>
            </a:r>
          </a:p>
        </p:txBody>
      </p:sp>
      <p:sp>
        <p:nvSpPr>
          <p:cNvPr id="118792" name="Line 8"/>
          <p:cNvSpPr>
            <a:spLocks noChangeShapeType="1"/>
          </p:cNvSpPr>
          <p:nvPr/>
        </p:nvSpPr>
        <p:spPr bwMode="auto">
          <a:xfrm>
            <a:off x="4610100" y="4589463"/>
            <a:ext cx="0" cy="77787"/>
          </a:xfrm>
          <a:prstGeom prst="line">
            <a:avLst/>
          </a:prstGeom>
          <a:noFill/>
          <a:ln w="12700">
            <a:solidFill>
              <a:srgbClr val="FFFFFF"/>
            </a:solidFill>
            <a:round/>
            <a:headEnd type="none" w="sm" len="sm"/>
            <a:tailEnd type="none" w="sm" len="sm"/>
          </a:ln>
        </p:spPr>
        <p:txBody>
          <a:bodyPr wrap="none" anchor="ctr"/>
          <a:lstStyle/>
          <a:p>
            <a:endParaRPr lang="fr-CA"/>
          </a:p>
        </p:txBody>
      </p:sp>
      <p:sp>
        <p:nvSpPr>
          <p:cNvPr id="148489" name="Rectangle 9"/>
          <p:cNvSpPr>
            <a:spLocks noChangeArrowheads="1"/>
          </p:cNvSpPr>
          <p:nvPr/>
        </p:nvSpPr>
        <p:spPr bwMode="auto">
          <a:xfrm>
            <a:off x="5194300" y="4699000"/>
            <a:ext cx="439738" cy="320675"/>
          </a:xfrm>
          <a:prstGeom prst="rect">
            <a:avLst/>
          </a:prstGeom>
          <a:noFill/>
          <a:ln>
            <a:noFill/>
          </a:ln>
          <a:effectLst/>
          <a:extLst/>
        </p:spPr>
        <p:txBody>
          <a:bodyPr wrap="none" lIns="90488" tIns="44450" rIns="90488" bIns="44450">
            <a:spAutoFit/>
          </a:bodyPr>
          <a:lstStyle/>
          <a:p>
            <a:pPr defTabSz="914400">
              <a:lnSpc>
                <a:spcPct val="80000"/>
              </a:lnSpc>
              <a:spcBef>
                <a:spcPct val="20000"/>
              </a:spcBef>
              <a:spcAft>
                <a:spcPct val="20000"/>
              </a:spcAft>
              <a:defRPr/>
            </a:pPr>
            <a:r>
              <a:rPr lang="en-US" b="1">
                <a:solidFill>
                  <a:srgbClr val="FFFFFF"/>
                </a:solidFill>
                <a:effectLst>
                  <a:outerShdw blurRad="38100" dist="38100" dir="2700000" algn="tl">
                    <a:srgbClr val="474747"/>
                  </a:outerShdw>
                </a:effectLst>
                <a:cs typeface="+mn-cs"/>
              </a:rPr>
              <a:t>10</a:t>
            </a:r>
          </a:p>
        </p:txBody>
      </p:sp>
      <p:sp>
        <p:nvSpPr>
          <p:cNvPr id="118794" name="Line 10"/>
          <p:cNvSpPr>
            <a:spLocks noChangeShapeType="1"/>
          </p:cNvSpPr>
          <p:nvPr/>
        </p:nvSpPr>
        <p:spPr bwMode="auto">
          <a:xfrm>
            <a:off x="5403850" y="4589463"/>
            <a:ext cx="0" cy="77787"/>
          </a:xfrm>
          <a:prstGeom prst="line">
            <a:avLst/>
          </a:prstGeom>
          <a:noFill/>
          <a:ln w="12700">
            <a:solidFill>
              <a:srgbClr val="FFFFFF"/>
            </a:solidFill>
            <a:round/>
            <a:headEnd type="none" w="sm" len="sm"/>
            <a:tailEnd type="none" w="sm" len="sm"/>
          </a:ln>
        </p:spPr>
        <p:txBody>
          <a:bodyPr wrap="none" anchor="ctr"/>
          <a:lstStyle/>
          <a:p>
            <a:endParaRPr lang="fr-CA"/>
          </a:p>
        </p:txBody>
      </p:sp>
      <p:sp>
        <p:nvSpPr>
          <p:cNvPr id="148491" name="Rectangle 11"/>
          <p:cNvSpPr>
            <a:spLocks noChangeArrowheads="1"/>
          </p:cNvSpPr>
          <p:nvPr/>
        </p:nvSpPr>
        <p:spPr bwMode="auto">
          <a:xfrm>
            <a:off x="5970588" y="4699000"/>
            <a:ext cx="439737" cy="320675"/>
          </a:xfrm>
          <a:prstGeom prst="rect">
            <a:avLst/>
          </a:prstGeom>
          <a:noFill/>
          <a:ln>
            <a:noFill/>
          </a:ln>
          <a:effectLst/>
          <a:extLst/>
        </p:spPr>
        <p:txBody>
          <a:bodyPr wrap="none" lIns="90488" tIns="44450" rIns="90488" bIns="44450">
            <a:spAutoFit/>
          </a:bodyPr>
          <a:lstStyle/>
          <a:p>
            <a:pPr algn="ctr" defTabSz="914400">
              <a:lnSpc>
                <a:spcPct val="80000"/>
              </a:lnSpc>
              <a:spcBef>
                <a:spcPct val="20000"/>
              </a:spcBef>
              <a:spcAft>
                <a:spcPct val="20000"/>
              </a:spcAft>
              <a:defRPr/>
            </a:pPr>
            <a:r>
              <a:rPr lang="en-US" b="1">
                <a:solidFill>
                  <a:srgbClr val="FFFFFF"/>
                </a:solidFill>
                <a:effectLst>
                  <a:outerShdw blurRad="38100" dist="38100" dir="2700000" algn="tl">
                    <a:srgbClr val="474747"/>
                  </a:outerShdw>
                </a:effectLst>
                <a:cs typeface="+mn-cs"/>
              </a:rPr>
              <a:t>20</a:t>
            </a:r>
          </a:p>
        </p:txBody>
      </p:sp>
      <p:sp>
        <p:nvSpPr>
          <p:cNvPr id="118796" name="Line 12"/>
          <p:cNvSpPr>
            <a:spLocks noChangeShapeType="1"/>
          </p:cNvSpPr>
          <p:nvPr/>
        </p:nvSpPr>
        <p:spPr bwMode="auto">
          <a:xfrm>
            <a:off x="6199188" y="4589463"/>
            <a:ext cx="0" cy="77787"/>
          </a:xfrm>
          <a:prstGeom prst="line">
            <a:avLst/>
          </a:prstGeom>
          <a:noFill/>
          <a:ln w="12700">
            <a:solidFill>
              <a:srgbClr val="FFFFFF"/>
            </a:solidFill>
            <a:round/>
            <a:headEnd type="none" w="sm" len="sm"/>
            <a:tailEnd type="none" w="sm" len="sm"/>
          </a:ln>
        </p:spPr>
        <p:txBody>
          <a:bodyPr wrap="none" anchor="ctr"/>
          <a:lstStyle/>
          <a:p>
            <a:endParaRPr lang="fr-CA"/>
          </a:p>
        </p:txBody>
      </p:sp>
      <p:sp>
        <p:nvSpPr>
          <p:cNvPr id="148493" name="Rectangle 13"/>
          <p:cNvSpPr>
            <a:spLocks noChangeArrowheads="1"/>
          </p:cNvSpPr>
          <p:nvPr/>
        </p:nvSpPr>
        <p:spPr bwMode="auto">
          <a:xfrm>
            <a:off x="6765925" y="4699000"/>
            <a:ext cx="438150" cy="320675"/>
          </a:xfrm>
          <a:prstGeom prst="rect">
            <a:avLst/>
          </a:prstGeom>
          <a:noFill/>
          <a:ln>
            <a:noFill/>
          </a:ln>
          <a:effectLst/>
          <a:extLst/>
        </p:spPr>
        <p:txBody>
          <a:bodyPr wrap="none" lIns="90488" tIns="44450" rIns="90488" bIns="44450">
            <a:spAutoFit/>
          </a:bodyPr>
          <a:lstStyle/>
          <a:p>
            <a:pPr algn="ctr" defTabSz="914400">
              <a:lnSpc>
                <a:spcPct val="80000"/>
              </a:lnSpc>
              <a:spcBef>
                <a:spcPct val="20000"/>
              </a:spcBef>
              <a:spcAft>
                <a:spcPct val="20000"/>
              </a:spcAft>
              <a:defRPr/>
            </a:pPr>
            <a:r>
              <a:rPr lang="en-US" b="1">
                <a:solidFill>
                  <a:srgbClr val="FFFFFF"/>
                </a:solidFill>
                <a:effectLst>
                  <a:outerShdw blurRad="38100" dist="38100" dir="2700000" algn="tl">
                    <a:srgbClr val="474747"/>
                  </a:outerShdw>
                </a:effectLst>
                <a:cs typeface="+mn-cs"/>
              </a:rPr>
              <a:t>30</a:t>
            </a:r>
          </a:p>
        </p:txBody>
      </p:sp>
      <p:sp>
        <p:nvSpPr>
          <p:cNvPr id="118798" name="Line 14"/>
          <p:cNvSpPr>
            <a:spLocks noChangeShapeType="1"/>
          </p:cNvSpPr>
          <p:nvPr/>
        </p:nvSpPr>
        <p:spPr bwMode="auto">
          <a:xfrm>
            <a:off x="6994525" y="4589463"/>
            <a:ext cx="0" cy="77787"/>
          </a:xfrm>
          <a:prstGeom prst="line">
            <a:avLst/>
          </a:prstGeom>
          <a:noFill/>
          <a:ln w="12700">
            <a:solidFill>
              <a:srgbClr val="FFFFFF"/>
            </a:solidFill>
            <a:round/>
            <a:headEnd type="none" w="sm" len="sm"/>
            <a:tailEnd type="none" w="sm" len="sm"/>
          </a:ln>
        </p:spPr>
        <p:txBody>
          <a:bodyPr wrap="none" anchor="ctr"/>
          <a:lstStyle/>
          <a:p>
            <a:endParaRPr lang="fr-CA"/>
          </a:p>
        </p:txBody>
      </p:sp>
      <p:sp>
        <p:nvSpPr>
          <p:cNvPr id="148495" name="Rectangle 15"/>
          <p:cNvSpPr>
            <a:spLocks noChangeArrowheads="1"/>
          </p:cNvSpPr>
          <p:nvPr/>
        </p:nvSpPr>
        <p:spPr bwMode="auto">
          <a:xfrm>
            <a:off x="7477125" y="4699000"/>
            <a:ext cx="439738" cy="320675"/>
          </a:xfrm>
          <a:prstGeom prst="rect">
            <a:avLst/>
          </a:prstGeom>
          <a:noFill/>
          <a:ln>
            <a:noFill/>
          </a:ln>
          <a:effectLst/>
          <a:extLst/>
        </p:spPr>
        <p:txBody>
          <a:bodyPr wrap="none" lIns="90488" tIns="44450" rIns="90488" bIns="44450">
            <a:spAutoFit/>
          </a:bodyPr>
          <a:lstStyle/>
          <a:p>
            <a:pPr algn="ctr" defTabSz="914400">
              <a:lnSpc>
                <a:spcPct val="80000"/>
              </a:lnSpc>
              <a:spcBef>
                <a:spcPct val="20000"/>
              </a:spcBef>
              <a:spcAft>
                <a:spcPct val="20000"/>
              </a:spcAft>
              <a:defRPr/>
            </a:pPr>
            <a:r>
              <a:rPr lang="en-US" b="1">
                <a:solidFill>
                  <a:srgbClr val="FFFFFF"/>
                </a:solidFill>
                <a:effectLst>
                  <a:outerShdw blurRad="38100" dist="38100" dir="2700000" algn="tl">
                    <a:srgbClr val="474747"/>
                  </a:outerShdw>
                </a:effectLst>
                <a:cs typeface="+mn-cs"/>
              </a:rPr>
              <a:t>40</a:t>
            </a:r>
          </a:p>
        </p:txBody>
      </p:sp>
      <p:sp>
        <p:nvSpPr>
          <p:cNvPr id="118800" name="Line 16"/>
          <p:cNvSpPr>
            <a:spLocks noChangeShapeType="1"/>
          </p:cNvSpPr>
          <p:nvPr/>
        </p:nvSpPr>
        <p:spPr bwMode="auto">
          <a:xfrm>
            <a:off x="7707313" y="4589463"/>
            <a:ext cx="0" cy="77787"/>
          </a:xfrm>
          <a:prstGeom prst="line">
            <a:avLst/>
          </a:prstGeom>
          <a:noFill/>
          <a:ln w="12700">
            <a:solidFill>
              <a:srgbClr val="FFFFFF"/>
            </a:solidFill>
            <a:round/>
            <a:headEnd type="none" w="sm" len="sm"/>
            <a:tailEnd type="none" w="sm" len="sm"/>
          </a:ln>
        </p:spPr>
        <p:txBody>
          <a:bodyPr wrap="none" anchor="ctr"/>
          <a:lstStyle/>
          <a:p>
            <a:endParaRPr lang="fr-CA"/>
          </a:p>
        </p:txBody>
      </p:sp>
      <p:sp>
        <p:nvSpPr>
          <p:cNvPr id="148497" name="Rectangle 17"/>
          <p:cNvSpPr>
            <a:spLocks noChangeArrowheads="1"/>
          </p:cNvSpPr>
          <p:nvPr/>
        </p:nvSpPr>
        <p:spPr bwMode="auto">
          <a:xfrm>
            <a:off x="1258888" y="4691063"/>
            <a:ext cx="581025" cy="320675"/>
          </a:xfrm>
          <a:prstGeom prst="rect">
            <a:avLst/>
          </a:prstGeom>
          <a:noFill/>
          <a:ln>
            <a:noFill/>
          </a:ln>
          <a:effectLst/>
          <a:extLst/>
        </p:spPr>
        <p:txBody>
          <a:bodyPr wrap="none" lIns="90488" tIns="44450" rIns="90488" bIns="44450">
            <a:spAutoFit/>
          </a:bodyPr>
          <a:lstStyle/>
          <a:p>
            <a:pPr defTabSz="914400">
              <a:lnSpc>
                <a:spcPct val="80000"/>
              </a:lnSpc>
              <a:spcBef>
                <a:spcPct val="20000"/>
              </a:spcBef>
              <a:spcAft>
                <a:spcPct val="20000"/>
              </a:spcAft>
              <a:defRPr/>
            </a:pPr>
            <a:r>
              <a:rPr lang="en-US" b="1">
                <a:solidFill>
                  <a:srgbClr val="FFFFFF"/>
                </a:solidFill>
                <a:effectLst>
                  <a:outerShdw blurRad="38100" dist="38100" dir="2700000" algn="tl">
                    <a:srgbClr val="474747"/>
                  </a:outerShdw>
                </a:effectLst>
                <a:cs typeface="+mn-cs"/>
              </a:rPr>
              <a:t>- 40</a:t>
            </a:r>
          </a:p>
        </p:txBody>
      </p:sp>
      <p:sp>
        <p:nvSpPr>
          <p:cNvPr id="118802" name="Line 18"/>
          <p:cNvSpPr>
            <a:spLocks noChangeShapeType="1"/>
          </p:cNvSpPr>
          <p:nvPr/>
        </p:nvSpPr>
        <p:spPr bwMode="auto">
          <a:xfrm>
            <a:off x="1539875" y="4589463"/>
            <a:ext cx="0" cy="77787"/>
          </a:xfrm>
          <a:prstGeom prst="line">
            <a:avLst/>
          </a:prstGeom>
          <a:noFill/>
          <a:ln w="12700">
            <a:solidFill>
              <a:srgbClr val="FFFFFF"/>
            </a:solidFill>
            <a:round/>
            <a:headEnd type="none" w="sm" len="sm"/>
            <a:tailEnd type="none" w="sm" len="sm"/>
          </a:ln>
        </p:spPr>
        <p:txBody>
          <a:bodyPr wrap="none" anchor="ctr"/>
          <a:lstStyle/>
          <a:p>
            <a:endParaRPr lang="fr-CA"/>
          </a:p>
        </p:txBody>
      </p:sp>
      <p:sp>
        <p:nvSpPr>
          <p:cNvPr id="148499" name="Rectangle 19"/>
          <p:cNvSpPr>
            <a:spLocks noChangeArrowheads="1"/>
          </p:cNvSpPr>
          <p:nvPr/>
        </p:nvSpPr>
        <p:spPr bwMode="auto">
          <a:xfrm>
            <a:off x="1989138" y="4699000"/>
            <a:ext cx="579437" cy="320675"/>
          </a:xfrm>
          <a:prstGeom prst="rect">
            <a:avLst/>
          </a:prstGeom>
          <a:noFill/>
          <a:ln>
            <a:noFill/>
          </a:ln>
          <a:effectLst/>
          <a:extLst/>
        </p:spPr>
        <p:txBody>
          <a:bodyPr wrap="none" lIns="90488" tIns="44450" rIns="90488" bIns="44450">
            <a:spAutoFit/>
          </a:bodyPr>
          <a:lstStyle/>
          <a:p>
            <a:pPr algn="ctr" defTabSz="914400">
              <a:lnSpc>
                <a:spcPct val="80000"/>
              </a:lnSpc>
              <a:spcBef>
                <a:spcPct val="20000"/>
              </a:spcBef>
              <a:spcAft>
                <a:spcPct val="20000"/>
              </a:spcAft>
              <a:defRPr/>
            </a:pPr>
            <a:r>
              <a:rPr lang="en-US" b="1">
                <a:solidFill>
                  <a:srgbClr val="FFFFFF"/>
                </a:solidFill>
                <a:effectLst>
                  <a:outerShdw blurRad="38100" dist="38100" dir="2700000" algn="tl">
                    <a:srgbClr val="474747"/>
                  </a:outerShdw>
                </a:effectLst>
                <a:cs typeface="+mn-cs"/>
              </a:rPr>
              <a:t>- 30</a:t>
            </a:r>
          </a:p>
        </p:txBody>
      </p:sp>
      <p:sp>
        <p:nvSpPr>
          <p:cNvPr id="118804" name="Line 20"/>
          <p:cNvSpPr>
            <a:spLocks noChangeShapeType="1"/>
          </p:cNvSpPr>
          <p:nvPr/>
        </p:nvSpPr>
        <p:spPr bwMode="auto">
          <a:xfrm>
            <a:off x="2332038" y="4589463"/>
            <a:ext cx="0" cy="77787"/>
          </a:xfrm>
          <a:prstGeom prst="line">
            <a:avLst/>
          </a:prstGeom>
          <a:noFill/>
          <a:ln w="12700">
            <a:solidFill>
              <a:srgbClr val="FFFFFF"/>
            </a:solidFill>
            <a:round/>
            <a:headEnd type="none" w="sm" len="sm"/>
            <a:tailEnd type="none" w="sm" len="sm"/>
          </a:ln>
        </p:spPr>
        <p:txBody>
          <a:bodyPr wrap="none" anchor="ctr"/>
          <a:lstStyle/>
          <a:p>
            <a:endParaRPr lang="fr-CA"/>
          </a:p>
        </p:txBody>
      </p:sp>
      <p:sp>
        <p:nvSpPr>
          <p:cNvPr id="148501" name="Rectangle 21"/>
          <p:cNvSpPr>
            <a:spLocks noChangeArrowheads="1"/>
          </p:cNvSpPr>
          <p:nvPr/>
        </p:nvSpPr>
        <p:spPr bwMode="auto">
          <a:xfrm>
            <a:off x="2784475" y="4699000"/>
            <a:ext cx="581025" cy="320675"/>
          </a:xfrm>
          <a:prstGeom prst="rect">
            <a:avLst/>
          </a:prstGeom>
          <a:noFill/>
          <a:ln>
            <a:noFill/>
          </a:ln>
          <a:effectLst/>
          <a:extLst/>
        </p:spPr>
        <p:txBody>
          <a:bodyPr wrap="none" lIns="90488" tIns="44450" rIns="90488" bIns="44450">
            <a:spAutoFit/>
          </a:bodyPr>
          <a:lstStyle/>
          <a:p>
            <a:pPr algn="ctr" defTabSz="914400">
              <a:lnSpc>
                <a:spcPct val="80000"/>
              </a:lnSpc>
              <a:spcBef>
                <a:spcPct val="20000"/>
              </a:spcBef>
              <a:spcAft>
                <a:spcPct val="20000"/>
              </a:spcAft>
              <a:defRPr/>
            </a:pPr>
            <a:r>
              <a:rPr lang="en-US" b="1">
                <a:solidFill>
                  <a:srgbClr val="FFFFFF"/>
                </a:solidFill>
                <a:effectLst>
                  <a:outerShdw blurRad="38100" dist="38100" dir="2700000" algn="tl">
                    <a:srgbClr val="474747"/>
                  </a:outerShdw>
                </a:effectLst>
                <a:cs typeface="+mn-cs"/>
              </a:rPr>
              <a:t>- 20</a:t>
            </a:r>
          </a:p>
        </p:txBody>
      </p:sp>
      <p:sp>
        <p:nvSpPr>
          <p:cNvPr id="118806" name="Line 22"/>
          <p:cNvSpPr>
            <a:spLocks noChangeShapeType="1"/>
          </p:cNvSpPr>
          <p:nvPr/>
        </p:nvSpPr>
        <p:spPr bwMode="auto">
          <a:xfrm>
            <a:off x="3128963" y="4589463"/>
            <a:ext cx="0" cy="77787"/>
          </a:xfrm>
          <a:prstGeom prst="line">
            <a:avLst/>
          </a:prstGeom>
          <a:noFill/>
          <a:ln w="12700">
            <a:solidFill>
              <a:srgbClr val="FFFFFF"/>
            </a:solidFill>
            <a:round/>
            <a:headEnd type="none" w="sm" len="sm"/>
            <a:tailEnd type="none" w="sm" len="sm"/>
          </a:ln>
        </p:spPr>
        <p:txBody>
          <a:bodyPr wrap="none" anchor="ctr"/>
          <a:lstStyle/>
          <a:p>
            <a:endParaRPr lang="fr-CA"/>
          </a:p>
        </p:txBody>
      </p:sp>
      <p:sp>
        <p:nvSpPr>
          <p:cNvPr id="148503" name="Rectangle 23"/>
          <p:cNvSpPr>
            <a:spLocks noChangeArrowheads="1"/>
          </p:cNvSpPr>
          <p:nvPr/>
        </p:nvSpPr>
        <p:spPr bwMode="auto">
          <a:xfrm>
            <a:off x="3476625" y="4699000"/>
            <a:ext cx="579438" cy="320675"/>
          </a:xfrm>
          <a:prstGeom prst="rect">
            <a:avLst/>
          </a:prstGeom>
          <a:noFill/>
          <a:ln>
            <a:noFill/>
          </a:ln>
          <a:effectLst/>
          <a:extLst/>
        </p:spPr>
        <p:txBody>
          <a:bodyPr wrap="none" lIns="90488" tIns="44450" rIns="90488" bIns="44450">
            <a:spAutoFit/>
          </a:bodyPr>
          <a:lstStyle/>
          <a:p>
            <a:pPr algn="ctr" defTabSz="914400">
              <a:lnSpc>
                <a:spcPct val="80000"/>
              </a:lnSpc>
              <a:spcBef>
                <a:spcPct val="20000"/>
              </a:spcBef>
              <a:spcAft>
                <a:spcPct val="20000"/>
              </a:spcAft>
              <a:defRPr/>
            </a:pPr>
            <a:r>
              <a:rPr lang="en-US" b="1">
                <a:solidFill>
                  <a:srgbClr val="FFFFFF"/>
                </a:solidFill>
                <a:effectLst>
                  <a:outerShdw blurRad="38100" dist="38100" dir="2700000" algn="tl">
                    <a:srgbClr val="474747"/>
                  </a:outerShdw>
                </a:effectLst>
                <a:cs typeface="+mn-cs"/>
              </a:rPr>
              <a:t>- 10</a:t>
            </a:r>
          </a:p>
        </p:txBody>
      </p:sp>
      <p:sp>
        <p:nvSpPr>
          <p:cNvPr id="118808" name="Line 24"/>
          <p:cNvSpPr>
            <a:spLocks noChangeShapeType="1"/>
          </p:cNvSpPr>
          <p:nvPr/>
        </p:nvSpPr>
        <p:spPr bwMode="auto">
          <a:xfrm>
            <a:off x="3841750" y="4589463"/>
            <a:ext cx="0" cy="77787"/>
          </a:xfrm>
          <a:prstGeom prst="line">
            <a:avLst/>
          </a:prstGeom>
          <a:noFill/>
          <a:ln w="12700">
            <a:solidFill>
              <a:srgbClr val="FFFFFF"/>
            </a:solidFill>
            <a:round/>
            <a:headEnd type="none" w="sm" len="sm"/>
            <a:tailEnd type="none" w="sm" len="sm"/>
          </a:ln>
        </p:spPr>
        <p:txBody>
          <a:bodyPr wrap="none" anchor="ctr"/>
          <a:lstStyle/>
          <a:p>
            <a:endParaRPr lang="fr-CA"/>
          </a:p>
        </p:txBody>
      </p:sp>
      <p:sp>
        <p:nvSpPr>
          <p:cNvPr id="148505" name="Rectangle 25"/>
          <p:cNvSpPr>
            <a:spLocks noChangeArrowheads="1"/>
          </p:cNvSpPr>
          <p:nvPr/>
        </p:nvSpPr>
        <p:spPr bwMode="auto">
          <a:xfrm>
            <a:off x="1084263" y="1752600"/>
            <a:ext cx="2776537" cy="449263"/>
          </a:xfrm>
          <a:prstGeom prst="rect">
            <a:avLst/>
          </a:prstGeom>
          <a:noFill/>
          <a:ln>
            <a:noFill/>
          </a:ln>
          <a:effectLst/>
          <a:extLst/>
        </p:spPr>
        <p:txBody>
          <a:bodyPr lIns="90488" tIns="44450" rIns="90488" bIns="44450">
            <a:spAutoFit/>
          </a:bodyPr>
          <a:lstStyle/>
          <a:p>
            <a:pPr defTabSz="914400">
              <a:lnSpc>
                <a:spcPct val="80000"/>
              </a:lnSpc>
              <a:spcBef>
                <a:spcPct val="20000"/>
              </a:spcBef>
              <a:spcAft>
                <a:spcPct val="20000"/>
              </a:spcAft>
              <a:defRPr/>
            </a:pPr>
            <a:r>
              <a:rPr lang="en-US" sz="2800" b="1">
                <a:solidFill>
                  <a:srgbClr val="FAFD00"/>
                </a:solidFill>
                <a:effectLst>
                  <a:outerShdw blurRad="38100" dist="38100" dir="2700000" algn="tl">
                    <a:srgbClr val="000000"/>
                  </a:outerShdw>
                </a:effectLst>
                <a:latin typeface="Arial" charset="0"/>
                <a:cs typeface="ＭＳ Ｐゴシック" charset="0"/>
              </a:rPr>
              <a:t>All patients</a:t>
            </a:r>
            <a:endParaRPr lang="en-US" sz="2000" b="1">
              <a:solidFill>
                <a:srgbClr val="FAFD00"/>
              </a:solidFill>
              <a:effectLst>
                <a:outerShdw blurRad="38100" dist="38100" dir="2700000" algn="tl">
                  <a:srgbClr val="000000"/>
                </a:outerShdw>
              </a:effectLst>
              <a:latin typeface="Arial" charset="0"/>
              <a:cs typeface="ＭＳ Ｐゴシック" charset="0"/>
            </a:endParaRPr>
          </a:p>
        </p:txBody>
      </p:sp>
      <p:sp>
        <p:nvSpPr>
          <p:cNvPr id="148506" name="Rectangle 26"/>
          <p:cNvSpPr>
            <a:spLocks noChangeArrowheads="1"/>
          </p:cNvSpPr>
          <p:nvPr/>
        </p:nvSpPr>
        <p:spPr bwMode="auto">
          <a:xfrm>
            <a:off x="1544638" y="2381250"/>
            <a:ext cx="1165225" cy="346075"/>
          </a:xfrm>
          <a:prstGeom prst="rect">
            <a:avLst/>
          </a:prstGeom>
          <a:noFill/>
          <a:ln>
            <a:noFill/>
          </a:ln>
          <a:effectLst/>
          <a:extLst/>
        </p:spPr>
        <p:txBody>
          <a:bodyPr lIns="90488" tIns="44450" rIns="90488" bIns="44450">
            <a:spAutoFit/>
          </a:bodyPr>
          <a:lstStyle/>
          <a:p>
            <a:pPr defTabSz="914400">
              <a:lnSpc>
                <a:spcPct val="80000"/>
              </a:lnSpc>
              <a:spcBef>
                <a:spcPct val="20000"/>
              </a:spcBef>
              <a:spcAft>
                <a:spcPct val="20000"/>
              </a:spcAft>
              <a:defRPr/>
            </a:pPr>
            <a:r>
              <a:rPr lang="en-US" sz="2000" b="1" i="1">
                <a:solidFill>
                  <a:srgbClr val="FFFFFF"/>
                </a:solidFill>
                <a:effectLst>
                  <a:outerShdw blurRad="38100" dist="38100" dir="2700000" algn="tl">
                    <a:srgbClr val="474747"/>
                  </a:outerShdw>
                </a:effectLst>
                <a:cs typeface="+mn-cs"/>
              </a:rPr>
              <a:t>Stroke</a:t>
            </a:r>
          </a:p>
        </p:txBody>
      </p:sp>
      <p:sp>
        <p:nvSpPr>
          <p:cNvPr id="148507" name="Rectangle 27"/>
          <p:cNvSpPr>
            <a:spLocks noChangeArrowheads="1"/>
          </p:cNvSpPr>
          <p:nvPr/>
        </p:nvSpPr>
        <p:spPr bwMode="auto">
          <a:xfrm>
            <a:off x="1544638" y="2938463"/>
            <a:ext cx="690562" cy="346075"/>
          </a:xfrm>
          <a:prstGeom prst="rect">
            <a:avLst/>
          </a:prstGeom>
          <a:noFill/>
          <a:ln>
            <a:noFill/>
          </a:ln>
          <a:effectLst/>
          <a:extLst/>
        </p:spPr>
        <p:txBody>
          <a:bodyPr lIns="90488" tIns="44450" rIns="90488" bIns="44450">
            <a:spAutoFit/>
          </a:bodyPr>
          <a:lstStyle/>
          <a:p>
            <a:pPr defTabSz="914400">
              <a:lnSpc>
                <a:spcPct val="80000"/>
              </a:lnSpc>
              <a:spcBef>
                <a:spcPct val="20000"/>
              </a:spcBef>
              <a:spcAft>
                <a:spcPct val="20000"/>
              </a:spcAft>
              <a:defRPr/>
            </a:pPr>
            <a:r>
              <a:rPr lang="en-US" sz="2000" b="1" i="1">
                <a:solidFill>
                  <a:srgbClr val="FFFFFF"/>
                </a:solidFill>
                <a:effectLst>
                  <a:outerShdw blurRad="38100" dist="38100" dir="2700000" algn="tl">
                    <a:srgbClr val="474747"/>
                  </a:outerShdw>
                </a:effectLst>
                <a:cs typeface="+mn-cs"/>
              </a:rPr>
              <a:t>MI</a:t>
            </a:r>
          </a:p>
        </p:txBody>
      </p:sp>
      <p:sp>
        <p:nvSpPr>
          <p:cNvPr id="148508" name="Rectangle 28"/>
          <p:cNvSpPr>
            <a:spLocks noChangeArrowheads="1"/>
          </p:cNvSpPr>
          <p:nvPr/>
        </p:nvSpPr>
        <p:spPr bwMode="auto">
          <a:xfrm>
            <a:off x="990600" y="3352800"/>
            <a:ext cx="1828800" cy="346075"/>
          </a:xfrm>
          <a:prstGeom prst="rect">
            <a:avLst/>
          </a:prstGeom>
          <a:noFill/>
          <a:ln>
            <a:noFill/>
          </a:ln>
          <a:effectLst/>
          <a:extLst/>
        </p:spPr>
        <p:txBody>
          <a:bodyPr lIns="90488" tIns="44450" rIns="90488" bIns="44450">
            <a:spAutoFit/>
          </a:bodyPr>
          <a:lstStyle/>
          <a:p>
            <a:pPr defTabSz="914400">
              <a:lnSpc>
                <a:spcPct val="80000"/>
              </a:lnSpc>
              <a:spcBef>
                <a:spcPct val="20000"/>
              </a:spcBef>
              <a:spcAft>
                <a:spcPct val="20000"/>
              </a:spcAft>
              <a:defRPr/>
            </a:pPr>
            <a:r>
              <a:rPr lang="en-US" sz="2000" b="1" i="1">
                <a:solidFill>
                  <a:srgbClr val="FFFFFF"/>
                </a:solidFill>
                <a:effectLst>
                  <a:outerShdw blurRad="38100" dist="38100" dir="2700000" algn="tl">
                    <a:srgbClr val="474747"/>
                  </a:outerShdw>
                </a:effectLst>
                <a:cs typeface="+mn-cs"/>
              </a:rPr>
              <a:t>Claudication</a:t>
            </a:r>
          </a:p>
        </p:txBody>
      </p:sp>
      <p:sp>
        <p:nvSpPr>
          <p:cNvPr id="148509" name="Rectangle 29"/>
          <p:cNvSpPr>
            <a:spLocks noChangeArrowheads="1"/>
          </p:cNvSpPr>
          <p:nvPr/>
        </p:nvSpPr>
        <p:spPr bwMode="auto">
          <a:xfrm>
            <a:off x="5080000" y="1524000"/>
            <a:ext cx="503238" cy="320675"/>
          </a:xfrm>
          <a:prstGeom prst="rect">
            <a:avLst/>
          </a:prstGeom>
          <a:noFill/>
          <a:ln>
            <a:noFill/>
          </a:ln>
          <a:effectLst/>
          <a:extLst/>
        </p:spPr>
        <p:txBody>
          <a:bodyPr wrap="none" lIns="90488" tIns="44450" rIns="90488" bIns="44450">
            <a:spAutoFit/>
          </a:bodyPr>
          <a:lstStyle/>
          <a:p>
            <a:pPr defTabSz="914400">
              <a:lnSpc>
                <a:spcPct val="80000"/>
              </a:lnSpc>
              <a:spcBef>
                <a:spcPct val="20000"/>
              </a:spcBef>
              <a:spcAft>
                <a:spcPct val="20000"/>
              </a:spcAft>
              <a:defRPr/>
            </a:pPr>
            <a:r>
              <a:rPr lang="en-US" b="1">
                <a:solidFill>
                  <a:srgbClr val="FAFD00"/>
                </a:solidFill>
                <a:effectLst>
                  <a:outerShdw blurRad="38100" dist="38100" dir="2700000" algn="tl">
                    <a:srgbClr val="000000"/>
                  </a:outerShdw>
                </a:effectLst>
                <a:latin typeface="Arial" charset="0"/>
                <a:cs typeface="ＭＳ Ｐゴシック" charset="0"/>
              </a:rPr>
              <a:t>8.7</a:t>
            </a:r>
            <a:endParaRPr lang="en-US" sz="2000" b="1">
              <a:solidFill>
                <a:srgbClr val="FAFD00"/>
              </a:solidFill>
              <a:effectLst>
                <a:outerShdw blurRad="38100" dist="38100" dir="2700000" algn="tl">
                  <a:srgbClr val="000000"/>
                </a:outerShdw>
              </a:effectLst>
              <a:latin typeface="Arial" charset="0"/>
              <a:cs typeface="ＭＳ Ｐゴシック" charset="0"/>
            </a:endParaRPr>
          </a:p>
        </p:txBody>
      </p:sp>
      <p:sp>
        <p:nvSpPr>
          <p:cNvPr id="148510" name="Rectangle 30"/>
          <p:cNvSpPr>
            <a:spLocks noChangeArrowheads="1"/>
          </p:cNvSpPr>
          <p:nvPr/>
        </p:nvSpPr>
        <p:spPr bwMode="auto">
          <a:xfrm>
            <a:off x="4876800" y="2133600"/>
            <a:ext cx="503238" cy="320675"/>
          </a:xfrm>
          <a:prstGeom prst="rect">
            <a:avLst/>
          </a:prstGeom>
          <a:noFill/>
          <a:ln>
            <a:noFill/>
          </a:ln>
          <a:effectLst/>
          <a:extLst/>
        </p:spPr>
        <p:txBody>
          <a:bodyPr wrap="none" lIns="90488" tIns="44450" rIns="90488" bIns="44450">
            <a:spAutoFit/>
          </a:bodyPr>
          <a:lstStyle/>
          <a:p>
            <a:pPr defTabSz="914400">
              <a:lnSpc>
                <a:spcPct val="80000"/>
              </a:lnSpc>
              <a:spcBef>
                <a:spcPct val="20000"/>
              </a:spcBef>
              <a:spcAft>
                <a:spcPct val="20000"/>
              </a:spcAft>
              <a:defRPr/>
            </a:pPr>
            <a:r>
              <a:rPr lang="en-US" b="1">
                <a:solidFill>
                  <a:srgbClr val="FFFFFF"/>
                </a:solidFill>
                <a:effectLst>
                  <a:outerShdw blurRad="38100" dist="38100" dir="2700000" algn="tl">
                    <a:srgbClr val="000000"/>
                  </a:outerShdw>
                </a:effectLst>
                <a:latin typeface="Arial" charset="0"/>
                <a:cs typeface="ＭＳ Ｐゴシック" charset="0"/>
              </a:rPr>
              <a:t>7.3</a:t>
            </a:r>
            <a:endParaRPr lang="en-US" sz="1600" b="1">
              <a:solidFill>
                <a:srgbClr val="FFFFFF"/>
              </a:solidFill>
              <a:effectLst>
                <a:outerShdw blurRad="38100" dist="38100" dir="2700000" algn="tl">
                  <a:srgbClr val="000000"/>
                </a:outerShdw>
              </a:effectLst>
              <a:latin typeface="Arial" charset="0"/>
              <a:cs typeface="ＭＳ Ｐゴシック" charset="0"/>
            </a:endParaRPr>
          </a:p>
        </p:txBody>
      </p:sp>
      <p:grpSp>
        <p:nvGrpSpPr>
          <p:cNvPr id="118815" name="Group 31"/>
          <p:cNvGrpSpPr>
            <a:grpSpLocks/>
          </p:cNvGrpSpPr>
          <p:nvPr/>
        </p:nvGrpSpPr>
        <p:grpSpPr bwMode="auto">
          <a:xfrm>
            <a:off x="3003550" y="2971800"/>
            <a:ext cx="2474913" cy="187325"/>
            <a:chOff x="2129" y="2016"/>
            <a:chExt cx="1753" cy="118"/>
          </a:xfrm>
        </p:grpSpPr>
        <p:sp>
          <p:nvSpPr>
            <p:cNvPr id="118844" name="Line 32"/>
            <p:cNvSpPr>
              <a:spLocks noChangeShapeType="1"/>
            </p:cNvSpPr>
            <p:nvPr/>
          </p:nvSpPr>
          <p:spPr bwMode="auto">
            <a:xfrm>
              <a:off x="2136" y="2075"/>
              <a:ext cx="1742" cy="0"/>
            </a:xfrm>
            <a:prstGeom prst="line">
              <a:avLst/>
            </a:prstGeom>
            <a:noFill/>
            <a:ln w="38100">
              <a:solidFill>
                <a:srgbClr val="FFFFFF"/>
              </a:solidFill>
              <a:round/>
              <a:headEnd type="none" w="sm" len="sm"/>
              <a:tailEnd type="none" w="sm" len="sm"/>
            </a:ln>
          </p:spPr>
          <p:txBody>
            <a:bodyPr wrap="none" anchor="ctr"/>
            <a:lstStyle/>
            <a:p>
              <a:endParaRPr lang="fr-CA"/>
            </a:p>
          </p:txBody>
        </p:sp>
        <p:sp>
          <p:nvSpPr>
            <p:cNvPr id="118845" name="Line 33"/>
            <p:cNvSpPr>
              <a:spLocks noChangeShapeType="1"/>
            </p:cNvSpPr>
            <p:nvPr/>
          </p:nvSpPr>
          <p:spPr bwMode="auto">
            <a:xfrm>
              <a:off x="3882" y="2016"/>
              <a:ext cx="0" cy="118"/>
            </a:xfrm>
            <a:prstGeom prst="line">
              <a:avLst/>
            </a:prstGeom>
            <a:noFill/>
            <a:ln w="38100">
              <a:solidFill>
                <a:srgbClr val="FFFFFF"/>
              </a:solidFill>
              <a:round/>
              <a:headEnd type="none" w="sm" len="sm"/>
              <a:tailEnd type="none" w="sm" len="sm"/>
            </a:ln>
          </p:spPr>
          <p:txBody>
            <a:bodyPr wrap="none" anchor="ctr"/>
            <a:lstStyle/>
            <a:p>
              <a:endParaRPr lang="fr-CA"/>
            </a:p>
          </p:txBody>
        </p:sp>
        <p:sp>
          <p:nvSpPr>
            <p:cNvPr id="118846" name="Line 34"/>
            <p:cNvSpPr>
              <a:spLocks noChangeShapeType="1"/>
            </p:cNvSpPr>
            <p:nvPr/>
          </p:nvSpPr>
          <p:spPr bwMode="auto">
            <a:xfrm>
              <a:off x="2129" y="2016"/>
              <a:ext cx="0" cy="118"/>
            </a:xfrm>
            <a:prstGeom prst="line">
              <a:avLst/>
            </a:prstGeom>
            <a:noFill/>
            <a:ln w="38100">
              <a:solidFill>
                <a:srgbClr val="FFFFFF"/>
              </a:solidFill>
              <a:round/>
              <a:headEnd type="none" w="sm" len="sm"/>
              <a:tailEnd type="none" w="sm" len="sm"/>
            </a:ln>
          </p:spPr>
          <p:txBody>
            <a:bodyPr wrap="none" anchor="ctr"/>
            <a:lstStyle/>
            <a:p>
              <a:endParaRPr lang="fr-CA"/>
            </a:p>
          </p:txBody>
        </p:sp>
      </p:grpSp>
      <p:sp>
        <p:nvSpPr>
          <p:cNvPr id="148515" name="Rectangle 35"/>
          <p:cNvSpPr>
            <a:spLocks noChangeArrowheads="1"/>
          </p:cNvSpPr>
          <p:nvPr/>
        </p:nvSpPr>
        <p:spPr bwMode="auto">
          <a:xfrm>
            <a:off x="4132263" y="2667000"/>
            <a:ext cx="644525" cy="320675"/>
          </a:xfrm>
          <a:prstGeom prst="rect">
            <a:avLst/>
          </a:prstGeom>
          <a:noFill/>
          <a:ln>
            <a:noFill/>
          </a:ln>
          <a:effectLst/>
          <a:extLst/>
        </p:spPr>
        <p:txBody>
          <a:bodyPr wrap="none" lIns="90488" tIns="44450" rIns="90488" bIns="44450">
            <a:spAutoFit/>
          </a:bodyPr>
          <a:lstStyle/>
          <a:p>
            <a:pPr defTabSz="914400">
              <a:lnSpc>
                <a:spcPct val="80000"/>
              </a:lnSpc>
              <a:spcBef>
                <a:spcPct val="20000"/>
              </a:spcBef>
              <a:spcAft>
                <a:spcPct val="20000"/>
              </a:spcAft>
              <a:defRPr/>
            </a:pPr>
            <a:r>
              <a:rPr lang="en-US" b="1">
                <a:solidFill>
                  <a:srgbClr val="FFFFFF"/>
                </a:solidFill>
                <a:effectLst>
                  <a:outerShdw blurRad="38100" dist="38100" dir="2700000" algn="tl">
                    <a:srgbClr val="474747"/>
                  </a:outerShdw>
                </a:effectLst>
                <a:cs typeface="+mn-cs"/>
              </a:rPr>
              <a:t>- 3.7</a:t>
            </a:r>
          </a:p>
        </p:txBody>
      </p:sp>
      <p:grpSp>
        <p:nvGrpSpPr>
          <p:cNvPr id="118817" name="Group 36"/>
          <p:cNvGrpSpPr>
            <a:grpSpLocks/>
          </p:cNvGrpSpPr>
          <p:nvPr/>
        </p:nvGrpSpPr>
        <p:grpSpPr bwMode="auto">
          <a:xfrm>
            <a:off x="5218113" y="3514725"/>
            <a:ext cx="2203450" cy="165100"/>
            <a:chOff x="3698" y="2358"/>
            <a:chExt cx="1561" cy="104"/>
          </a:xfrm>
        </p:grpSpPr>
        <p:sp>
          <p:nvSpPr>
            <p:cNvPr id="118841" name="Line 37"/>
            <p:cNvSpPr>
              <a:spLocks noChangeShapeType="1"/>
            </p:cNvSpPr>
            <p:nvPr/>
          </p:nvSpPr>
          <p:spPr bwMode="auto">
            <a:xfrm>
              <a:off x="3705" y="2410"/>
              <a:ext cx="1550" cy="0"/>
            </a:xfrm>
            <a:prstGeom prst="line">
              <a:avLst/>
            </a:prstGeom>
            <a:noFill/>
            <a:ln w="38100">
              <a:solidFill>
                <a:srgbClr val="FFFFFF"/>
              </a:solidFill>
              <a:round/>
              <a:headEnd type="none" w="sm" len="sm"/>
              <a:tailEnd type="none" w="sm" len="sm"/>
            </a:ln>
          </p:spPr>
          <p:txBody>
            <a:bodyPr wrap="none" anchor="ctr"/>
            <a:lstStyle/>
            <a:p>
              <a:endParaRPr lang="fr-CA"/>
            </a:p>
          </p:txBody>
        </p:sp>
        <p:sp>
          <p:nvSpPr>
            <p:cNvPr id="118842" name="Line 38"/>
            <p:cNvSpPr>
              <a:spLocks noChangeShapeType="1"/>
            </p:cNvSpPr>
            <p:nvPr/>
          </p:nvSpPr>
          <p:spPr bwMode="auto">
            <a:xfrm>
              <a:off x="5259" y="2358"/>
              <a:ext cx="0" cy="104"/>
            </a:xfrm>
            <a:prstGeom prst="line">
              <a:avLst/>
            </a:prstGeom>
            <a:noFill/>
            <a:ln w="38100">
              <a:solidFill>
                <a:srgbClr val="FFFFFF"/>
              </a:solidFill>
              <a:round/>
              <a:headEnd type="none" w="sm" len="sm"/>
              <a:tailEnd type="none" w="sm" len="sm"/>
            </a:ln>
          </p:spPr>
          <p:txBody>
            <a:bodyPr wrap="none" anchor="ctr"/>
            <a:lstStyle/>
            <a:p>
              <a:endParaRPr lang="fr-CA"/>
            </a:p>
          </p:txBody>
        </p:sp>
        <p:sp>
          <p:nvSpPr>
            <p:cNvPr id="118843" name="Line 39"/>
            <p:cNvSpPr>
              <a:spLocks noChangeShapeType="1"/>
            </p:cNvSpPr>
            <p:nvPr/>
          </p:nvSpPr>
          <p:spPr bwMode="auto">
            <a:xfrm>
              <a:off x="3698" y="2358"/>
              <a:ext cx="0" cy="104"/>
            </a:xfrm>
            <a:prstGeom prst="line">
              <a:avLst/>
            </a:prstGeom>
            <a:noFill/>
            <a:ln w="38100">
              <a:solidFill>
                <a:srgbClr val="FFFFFF"/>
              </a:solidFill>
              <a:round/>
              <a:headEnd type="none" w="sm" len="sm"/>
              <a:tailEnd type="none" w="sm" len="sm"/>
            </a:ln>
          </p:spPr>
          <p:txBody>
            <a:bodyPr wrap="none" anchor="ctr"/>
            <a:lstStyle/>
            <a:p>
              <a:endParaRPr lang="fr-CA"/>
            </a:p>
          </p:txBody>
        </p:sp>
      </p:grpSp>
      <p:sp>
        <p:nvSpPr>
          <p:cNvPr id="148520" name="Rectangle 40"/>
          <p:cNvSpPr>
            <a:spLocks noChangeArrowheads="1"/>
          </p:cNvSpPr>
          <p:nvPr/>
        </p:nvSpPr>
        <p:spPr bwMode="auto">
          <a:xfrm>
            <a:off x="6164263" y="3124200"/>
            <a:ext cx="631825" cy="320675"/>
          </a:xfrm>
          <a:prstGeom prst="rect">
            <a:avLst/>
          </a:prstGeom>
          <a:noFill/>
          <a:ln>
            <a:noFill/>
          </a:ln>
          <a:effectLst/>
          <a:extLst/>
        </p:spPr>
        <p:txBody>
          <a:bodyPr wrap="none" lIns="90488" tIns="44450" rIns="90488" bIns="44450">
            <a:spAutoFit/>
          </a:bodyPr>
          <a:lstStyle/>
          <a:p>
            <a:pPr defTabSz="914400">
              <a:lnSpc>
                <a:spcPct val="80000"/>
              </a:lnSpc>
              <a:spcBef>
                <a:spcPct val="20000"/>
              </a:spcBef>
              <a:spcAft>
                <a:spcPct val="20000"/>
              </a:spcAft>
              <a:defRPr/>
            </a:pPr>
            <a:r>
              <a:rPr lang="en-US" b="1">
                <a:solidFill>
                  <a:srgbClr val="FFFFFF"/>
                </a:solidFill>
                <a:effectLst>
                  <a:outerShdw blurRad="38100" dist="38100" dir="2700000" algn="tl">
                    <a:srgbClr val="474747"/>
                  </a:outerShdw>
                </a:effectLst>
                <a:cs typeface="+mn-cs"/>
              </a:rPr>
              <a:t>23.8</a:t>
            </a:r>
          </a:p>
        </p:txBody>
      </p:sp>
      <p:sp>
        <p:nvSpPr>
          <p:cNvPr id="118819" name="Rectangle 41"/>
          <p:cNvSpPr>
            <a:spLocks noChangeArrowheads="1"/>
          </p:cNvSpPr>
          <p:nvPr/>
        </p:nvSpPr>
        <p:spPr bwMode="auto">
          <a:xfrm>
            <a:off x="6372225" y="3568700"/>
            <a:ext cx="80963" cy="50800"/>
          </a:xfrm>
          <a:prstGeom prst="rect">
            <a:avLst/>
          </a:prstGeom>
          <a:solidFill>
            <a:srgbClr val="FE9B03"/>
          </a:solidFill>
          <a:ln w="12700">
            <a:solidFill>
              <a:srgbClr val="FFFFFF"/>
            </a:solidFill>
            <a:miter lim="800000"/>
            <a:headEnd/>
            <a:tailEnd/>
          </a:ln>
        </p:spPr>
        <p:txBody>
          <a:bodyPr wrap="none" anchor="ctr"/>
          <a:lstStyle/>
          <a:p>
            <a:pPr defTabSz="914400"/>
            <a:endParaRPr lang="fr-CA">
              <a:latin typeface="Calibri" pitchFamily="34" charset="0"/>
            </a:endParaRPr>
          </a:p>
        </p:txBody>
      </p:sp>
      <p:sp>
        <p:nvSpPr>
          <p:cNvPr id="118820" name="Rectangle 42"/>
          <p:cNvSpPr>
            <a:spLocks noChangeArrowheads="1"/>
          </p:cNvSpPr>
          <p:nvPr/>
        </p:nvSpPr>
        <p:spPr bwMode="auto">
          <a:xfrm>
            <a:off x="4348163" y="3028950"/>
            <a:ext cx="77787" cy="50800"/>
          </a:xfrm>
          <a:prstGeom prst="rect">
            <a:avLst/>
          </a:prstGeom>
          <a:solidFill>
            <a:srgbClr val="FE9B03"/>
          </a:solidFill>
          <a:ln w="12700">
            <a:solidFill>
              <a:srgbClr val="FFFFFF"/>
            </a:solidFill>
            <a:miter lim="800000"/>
            <a:headEnd/>
            <a:tailEnd/>
          </a:ln>
        </p:spPr>
        <p:txBody>
          <a:bodyPr wrap="none" anchor="ctr"/>
          <a:lstStyle/>
          <a:p>
            <a:pPr defTabSz="914400"/>
            <a:endParaRPr lang="fr-CA">
              <a:latin typeface="Calibri" pitchFamily="34" charset="0"/>
            </a:endParaRPr>
          </a:p>
        </p:txBody>
      </p:sp>
      <p:sp>
        <p:nvSpPr>
          <p:cNvPr id="118821" name="Line 43"/>
          <p:cNvSpPr>
            <a:spLocks noChangeShapeType="1"/>
          </p:cNvSpPr>
          <p:nvPr/>
        </p:nvSpPr>
        <p:spPr bwMode="auto">
          <a:xfrm>
            <a:off x="1524000" y="4648200"/>
            <a:ext cx="6140450" cy="0"/>
          </a:xfrm>
          <a:prstGeom prst="line">
            <a:avLst/>
          </a:prstGeom>
          <a:noFill/>
          <a:ln w="28575">
            <a:solidFill>
              <a:srgbClr val="FFFFFF"/>
            </a:solidFill>
            <a:round/>
            <a:headEnd type="none" w="sm" len="sm"/>
            <a:tailEnd type="none" w="sm" len="sm"/>
          </a:ln>
        </p:spPr>
        <p:txBody>
          <a:bodyPr wrap="none" anchor="ctr"/>
          <a:lstStyle/>
          <a:p>
            <a:endParaRPr lang="fr-CA"/>
          </a:p>
        </p:txBody>
      </p:sp>
      <p:grpSp>
        <p:nvGrpSpPr>
          <p:cNvPr id="118822" name="Group 44"/>
          <p:cNvGrpSpPr>
            <a:grpSpLocks/>
          </p:cNvGrpSpPr>
          <p:nvPr/>
        </p:nvGrpSpPr>
        <p:grpSpPr bwMode="auto">
          <a:xfrm>
            <a:off x="4078288" y="2470150"/>
            <a:ext cx="1816100" cy="128588"/>
            <a:chOff x="2890" y="1700"/>
            <a:chExt cx="1287" cy="81"/>
          </a:xfrm>
        </p:grpSpPr>
        <p:sp>
          <p:nvSpPr>
            <p:cNvPr id="118837" name="Line 45"/>
            <p:cNvSpPr>
              <a:spLocks noChangeShapeType="1"/>
            </p:cNvSpPr>
            <p:nvPr/>
          </p:nvSpPr>
          <p:spPr bwMode="auto">
            <a:xfrm>
              <a:off x="2893" y="1740"/>
              <a:ext cx="1284" cy="0"/>
            </a:xfrm>
            <a:prstGeom prst="line">
              <a:avLst/>
            </a:prstGeom>
            <a:noFill/>
            <a:ln w="38100">
              <a:solidFill>
                <a:srgbClr val="FFFFFF"/>
              </a:solidFill>
              <a:round/>
              <a:headEnd type="none" w="sm" len="sm"/>
              <a:tailEnd type="none" w="sm" len="sm"/>
            </a:ln>
          </p:spPr>
          <p:txBody>
            <a:bodyPr wrap="none" anchor="ctr"/>
            <a:lstStyle/>
            <a:p>
              <a:endParaRPr lang="fr-CA"/>
            </a:p>
          </p:txBody>
        </p:sp>
        <p:sp>
          <p:nvSpPr>
            <p:cNvPr id="118838" name="Line 46"/>
            <p:cNvSpPr>
              <a:spLocks noChangeShapeType="1"/>
            </p:cNvSpPr>
            <p:nvPr/>
          </p:nvSpPr>
          <p:spPr bwMode="auto">
            <a:xfrm>
              <a:off x="2890" y="1700"/>
              <a:ext cx="0" cy="81"/>
            </a:xfrm>
            <a:prstGeom prst="line">
              <a:avLst/>
            </a:prstGeom>
            <a:noFill/>
            <a:ln w="38100">
              <a:solidFill>
                <a:srgbClr val="FFFFFF"/>
              </a:solidFill>
              <a:round/>
              <a:headEnd type="none" w="sm" len="sm"/>
              <a:tailEnd type="none" w="sm" len="sm"/>
            </a:ln>
          </p:spPr>
          <p:txBody>
            <a:bodyPr wrap="none" anchor="ctr"/>
            <a:lstStyle/>
            <a:p>
              <a:endParaRPr lang="fr-CA"/>
            </a:p>
          </p:txBody>
        </p:sp>
        <p:sp>
          <p:nvSpPr>
            <p:cNvPr id="118839" name="Rectangle 47"/>
            <p:cNvSpPr>
              <a:spLocks noChangeArrowheads="1"/>
            </p:cNvSpPr>
            <p:nvPr/>
          </p:nvSpPr>
          <p:spPr bwMode="auto">
            <a:xfrm>
              <a:off x="3626" y="1720"/>
              <a:ext cx="55" cy="32"/>
            </a:xfrm>
            <a:prstGeom prst="rect">
              <a:avLst/>
            </a:prstGeom>
            <a:solidFill>
              <a:srgbClr val="FE9B03"/>
            </a:solidFill>
            <a:ln w="38100">
              <a:solidFill>
                <a:srgbClr val="FFFFFF"/>
              </a:solidFill>
              <a:miter lim="800000"/>
              <a:headEnd/>
              <a:tailEnd/>
            </a:ln>
          </p:spPr>
          <p:txBody>
            <a:bodyPr wrap="none" anchor="ctr"/>
            <a:lstStyle/>
            <a:p>
              <a:pPr defTabSz="914400"/>
              <a:endParaRPr lang="fr-CA">
                <a:latin typeface="Calibri" pitchFamily="34" charset="0"/>
              </a:endParaRPr>
            </a:p>
          </p:txBody>
        </p:sp>
        <p:sp>
          <p:nvSpPr>
            <p:cNvPr id="118840" name="Line 48"/>
            <p:cNvSpPr>
              <a:spLocks noChangeShapeType="1"/>
            </p:cNvSpPr>
            <p:nvPr/>
          </p:nvSpPr>
          <p:spPr bwMode="auto">
            <a:xfrm>
              <a:off x="4174" y="1700"/>
              <a:ext cx="0" cy="81"/>
            </a:xfrm>
            <a:prstGeom prst="line">
              <a:avLst/>
            </a:prstGeom>
            <a:noFill/>
            <a:ln w="38100">
              <a:solidFill>
                <a:srgbClr val="FFFFFF"/>
              </a:solidFill>
              <a:round/>
              <a:headEnd type="none" w="sm" len="sm"/>
              <a:tailEnd type="none" w="sm" len="sm"/>
            </a:ln>
          </p:spPr>
          <p:txBody>
            <a:bodyPr wrap="none" anchor="ctr"/>
            <a:lstStyle/>
            <a:p>
              <a:endParaRPr lang="fr-CA"/>
            </a:p>
          </p:txBody>
        </p:sp>
      </p:grpSp>
      <p:grpSp>
        <p:nvGrpSpPr>
          <p:cNvPr id="118823" name="Group 49"/>
          <p:cNvGrpSpPr>
            <a:grpSpLocks/>
          </p:cNvGrpSpPr>
          <p:nvPr/>
        </p:nvGrpSpPr>
        <p:grpSpPr bwMode="auto">
          <a:xfrm>
            <a:off x="4705350" y="1898650"/>
            <a:ext cx="1319213" cy="152400"/>
            <a:chOff x="3335" y="1340"/>
            <a:chExt cx="934" cy="96"/>
          </a:xfrm>
        </p:grpSpPr>
        <p:sp>
          <p:nvSpPr>
            <p:cNvPr id="118833" name="Line 50"/>
            <p:cNvSpPr>
              <a:spLocks noChangeShapeType="1"/>
            </p:cNvSpPr>
            <p:nvPr/>
          </p:nvSpPr>
          <p:spPr bwMode="auto">
            <a:xfrm>
              <a:off x="3344" y="1391"/>
              <a:ext cx="925" cy="0"/>
            </a:xfrm>
            <a:prstGeom prst="line">
              <a:avLst/>
            </a:prstGeom>
            <a:noFill/>
            <a:ln w="38100">
              <a:solidFill>
                <a:srgbClr val="FAFD00"/>
              </a:solidFill>
              <a:round/>
              <a:headEnd type="none" w="sm" len="sm"/>
              <a:tailEnd type="none" w="sm" len="sm"/>
            </a:ln>
          </p:spPr>
          <p:txBody>
            <a:bodyPr wrap="none" anchor="ctr"/>
            <a:lstStyle/>
            <a:p>
              <a:endParaRPr lang="fr-CA"/>
            </a:p>
          </p:txBody>
        </p:sp>
        <p:sp>
          <p:nvSpPr>
            <p:cNvPr id="118834" name="Line 51"/>
            <p:cNvSpPr>
              <a:spLocks noChangeShapeType="1"/>
            </p:cNvSpPr>
            <p:nvPr/>
          </p:nvSpPr>
          <p:spPr bwMode="auto">
            <a:xfrm>
              <a:off x="3335" y="1357"/>
              <a:ext cx="2" cy="72"/>
            </a:xfrm>
            <a:prstGeom prst="line">
              <a:avLst/>
            </a:prstGeom>
            <a:noFill/>
            <a:ln w="38100">
              <a:solidFill>
                <a:srgbClr val="FAFD00"/>
              </a:solidFill>
              <a:round/>
              <a:headEnd type="none" w="sm" len="sm"/>
              <a:tailEnd type="none" w="sm" len="sm"/>
            </a:ln>
          </p:spPr>
          <p:txBody>
            <a:bodyPr wrap="none" anchor="ctr"/>
            <a:lstStyle/>
            <a:p>
              <a:endParaRPr lang="fr-CA"/>
            </a:p>
          </p:txBody>
        </p:sp>
        <p:sp>
          <p:nvSpPr>
            <p:cNvPr id="118835" name="Rectangle 52"/>
            <p:cNvSpPr>
              <a:spLocks noChangeArrowheads="1"/>
            </p:cNvSpPr>
            <p:nvPr/>
          </p:nvSpPr>
          <p:spPr bwMode="auto">
            <a:xfrm>
              <a:off x="3703" y="1340"/>
              <a:ext cx="156" cy="96"/>
            </a:xfrm>
            <a:prstGeom prst="rect">
              <a:avLst/>
            </a:prstGeom>
            <a:solidFill>
              <a:srgbClr val="FE9B03"/>
            </a:solidFill>
            <a:ln w="38100">
              <a:solidFill>
                <a:srgbClr val="FAFD00"/>
              </a:solidFill>
              <a:miter lim="800000"/>
              <a:headEnd/>
              <a:tailEnd/>
            </a:ln>
          </p:spPr>
          <p:txBody>
            <a:bodyPr wrap="none" anchor="ctr"/>
            <a:lstStyle/>
            <a:p>
              <a:pPr defTabSz="914400"/>
              <a:endParaRPr lang="fr-CA">
                <a:latin typeface="Calibri" pitchFamily="34" charset="0"/>
              </a:endParaRPr>
            </a:p>
          </p:txBody>
        </p:sp>
        <p:sp>
          <p:nvSpPr>
            <p:cNvPr id="118836" name="Line 53"/>
            <p:cNvSpPr>
              <a:spLocks noChangeShapeType="1"/>
            </p:cNvSpPr>
            <p:nvPr/>
          </p:nvSpPr>
          <p:spPr bwMode="auto">
            <a:xfrm>
              <a:off x="4267" y="1357"/>
              <a:ext cx="2" cy="72"/>
            </a:xfrm>
            <a:prstGeom prst="line">
              <a:avLst/>
            </a:prstGeom>
            <a:noFill/>
            <a:ln w="38100">
              <a:solidFill>
                <a:srgbClr val="FAFD00"/>
              </a:solidFill>
              <a:round/>
              <a:headEnd type="none" w="sm" len="sm"/>
              <a:tailEnd type="none" w="sm" len="sm"/>
            </a:ln>
          </p:spPr>
          <p:txBody>
            <a:bodyPr wrap="none" anchor="ctr"/>
            <a:lstStyle/>
            <a:p>
              <a:endParaRPr lang="fr-CA"/>
            </a:p>
          </p:txBody>
        </p:sp>
      </p:grpSp>
      <p:sp>
        <p:nvSpPr>
          <p:cNvPr id="148534" name="Text Box 54"/>
          <p:cNvSpPr txBox="1">
            <a:spLocks noChangeArrowheads="1"/>
          </p:cNvSpPr>
          <p:nvPr/>
        </p:nvSpPr>
        <p:spPr bwMode="auto">
          <a:xfrm>
            <a:off x="7543800" y="1295400"/>
            <a:ext cx="1600200" cy="2971800"/>
          </a:xfrm>
          <a:prstGeom prst="rect">
            <a:avLst/>
          </a:prstGeom>
          <a:noFill/>
          <a:ln w="38100">
            <a:solidFill>
              <a:schemeClr val="hlink"/>
            </a:solidFill>
            <a:miter lim="800000"/>
            <a:headEnd/>
            <a:tailEnd/>
          </a:ln>
          <a:effectLst/>
          <a:extLst/>
        </p:spPr>
        <p:txBody>
          <a:bodyPr>
            <a:spAutoFit/>
          </a:bodyPr>
          <a:lstStyle>
            <a:lvl1pPr eaLnBrk="0" hangingPunct="0">
              <a:defRPr sz="2400">
                <a:solidFill>
                  <a:schemeClr val="tx1"/>
                </a:solidFill>
                <a:latin typeface="Calibri" pitchFamily="34" charset="0"/>
                <a:ea typeface="ＭＳ Ｐゴシック" charset="-128"/>
              </a:defRPr>
            </a:lvl1pPr>
            <a:lvl2pPr marL="742950" indent="-285750" eaLnBrk="0" hangingPunct="0">
              <a:defRPr sz="2400">
                <a:solidFill>
                  <a:schemeClr val="tx1"/>
                </a:solidFill>
                <a:latin typeface="Calibri" pitchFamily="34" charset="0"/>
                <a:ea typeface="ＭＳ Ｐゴシック" charset="-128"/>
              </a:defRPr>
            </a:lvl2pPr>
            <a:lvl3pPr marL="1143000" indent="-228600" eaLnBrk="0" hangingPunct="0">
              <a:defRPr sz="2400">
                <a:solidFill>
                  <a:schemeClr val="tx1"/>
                </a:solidFill>
                <a:latin typeface="Calibri" pitchFamily="34" charset="0"/>
                <a:ea typeface="ＭＳ Ｐゴシック" charset="-128"/>
              </a:defRPr>
            </a:lvl3pPr>
            <a:lvl4pPr marL="1600200" indent="-228600" eaLnBrk="0" hangingPunct="0">
              <a:defRPr sz="2400">
                <a:solidFill>
                  <a:schemeClr val="tx1"/>
                </a:solidFill>
                <a:latin typeface="Calibri" pitchFamily="34" charset="0"/>
                <a:ea typeface="ＭＳ Ｐゴシック" charset="-128"/>
              </a:defRPr>
            </a:lvl4pPr>
            <a:lvl5pPr marL="2057400" indent="-228600" eaLnBrk="0" hangingPunct="0">
              <a:defRPr sz="2400">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sz="2400">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sz="2400">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sz="2400">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sz="2400">
                <a:solidFill>
                  <a:schemeClr val="tx1"/>
                </a:solidFill>
                <a:latin typeface="Calibri" pitchFamily="34" charset="0"/>
                <a:ea typeface="ＭＳ Ｐゴシック" charset="-128"/>
              </a:defRPr>
            </a:lvl9pPr>
          </a:lstStyle>
          <a:p>
            <a:pPr algn="ctr" defTabSz="914400" eaLnBrk="1" hangingPunct="1">
              <a:lnSpc>
                <a:spcPct val="130000"/>
              </a:lnSpc>
              <a:spcBef>
                <a:spcPct val="50000"/>
              </a:spcBef>
              <a:defRPr/>
            </a:pPr>
            <a:r>
              <a:rPr lang="en-US" sz="2000" b="1" smtClean="0">
                <a:solidFill>
                  <a:schemeClr val="hlink"/>
                </a:solidFill>
                <a:effectLst>
                  <a:outerShdw blurRad="38100" dist="38100" dir="2700000" algn="tl">
                    <a:srgbClr val="000000"/>
                  </a:outerShdw>
                </a:effectLst>
                <a:latin typeface="Arial" pitchFamily="34" charset="0"/>
                <a:cs typeface="+mn-cs"/>
              </a:rPr>
              <a:t>ARR / yr</a:t>
            </a:r>
          </a:p>
          <a:p>
            <a:pPr defTabSz="914400" eaLnBrk="1" hangingPunct="1">
              <a:lnSpc>
                <a:spcPct val="130000"/>
              </a:lnSpc>
              <a:spcBef>
                <a:spcPct val="50000"/>
              </a:spcBef>
              <a:defRPr/>
            </a:pPr>
            <a:r>
              <a:rPr lang="en-US" sz="1800" b="1" smtClean="0">
                <a:effectLst>
                  <a:outerShdw blurRad="38100" dist="38100" dir="2700000" algn="tl">
                    <a:srgbClr val="000000"/>
                  </a:outerShdw>
                </a:effectLst>
                <a:latin typeface="Arial" pitchFamily="34" charset="0"/>
                <a:cs typeface="+mn-cs"/>
              </a:rPr>
              <a:t>5.83 </a:t>
            </a:r>
            <a:r>
              <a:rPr lang="en-US" sz="1800" b="1" smtClean="0">
                <a:solidFill>
                  <a:schemeClr val="hlink"/>
                </a:solidFill>
                <a:effectLst>
                  <a:outerShdw blurRad="38100" dist="38100" dir="2700000" algn="tl">
                    <a:srgbClr val="000000"/>
                  </a:outerShdw>
                </a:effectLst>
                <a:latin typeface="Wingdings" pitchFamily="2" charset="2"/>
                <a:cs typeface="+mn-cs"/>
                <a:sym typeface="Wingdings" pitchFamily="2" charset="2"/>
              </a:rPr>
              <a:t></a:t>
            </a:r>
            <a:r>
              <a:rPr lang="en-US" sz="1800" b="1" smtClean="0">
                <a:solidFill>
                  <a:schemeClr val="hlink"/>
                </a:solidFill>
                <a:effectLst>
                  <a:outerShdw blurRad="38100" dist="38100" dir="2700000" algn="tl">
                    <a:srgbClr val="000000"/>
                  </a:outerShdw>
                </a:effectLst>
                <a:latin typeface="Arial" pitchFamily="34" charset="0"/>
                <a:cs typeface="+mn-cs"/>
              </a:rPr>
              <a:t> </a:t>
            </a:r>
            <a:r>
              <a:rPr lang="en-US" sz="1800" b="1" smtClean="0">
                <a:effectLst>
                  <a:outerShdw blurRad="38100" dist="38100" dir="2700000" algn="tl">
                    <a:srgbClr val="000000"/>
                  </a:outerShdw>
                </a:effectLst>
                <a:latin typeface="Arial" pitchFamily="34" charset="0"/>
                <a:cs typeface="+mn-cs"/>
              </a:rPr>
              <a:t>5.32</a:t>
            </a:r>
          </a:p>
          <a:p>
            <a:pPr defTabSz="914400" eaLnBrk="1" hangingPunct="1">
              <a:lnSpc>
                <a:spcPct val="130000"/>
              </a:lnSpc>
              <a:spcBef>
                <a:spcPct val="50000"/>
              </a:spcBef>
              <a:defRPr/>
            </a:pPr>
            <a:r>
              <a:rPr lang="en-US" sz="1800" b="1" smtClean="0">
                <a:effectLst>
                  <a:outerShdw blurRad="38100" dist="38100" dir="2700000" algn="tl">
                    <a:srgbClr val="000000"/>
                  </a:outerShdw>
                </a:effectLst>
                <a:latin typeface="Arial" pitchFamily="34" charset="0"/>
                <a:cs typeface="+mn-cs"/>
              </a:rPr>
              <a:t>7.71</a:t>
            </a:r>
            <a:r>
              <a:rPr lang="en-US" sz="1800" b="1" smtClean="0">
                <a:solidFill>
                  <a:schemeClr val="hlink"/>
                </a:solidFill>
                <a:effectLst>
                  <a:outerShdw blurRad="38100" dist="38100" dir="2700000" algn="tl">
                    <a:srgbClr val="000000"/>
                  </a:outerShdw>
                </a:effectLst>
                <a:latin typeface="Arial" pitchFamily="34" charset="0"/>
                <a:cs typeface="+mn-cs"/>
              </a:rPr>
              <a:t> </a:t>
            </a:r>
            <a:r>
              <a:rPr lang="en-US" sz="1800" b="1" smtClean="0">
                <a:solidFill>
                  <a:schemeClr val="hlink"/>
                </a:solidFill>
                <a:effectLst>
                  <a:outerShdw blurRad="38100" dist="38100" dir="2700000" algn="tl">
                    <a:srgbClr val="000000"/>
                  </a:outerShdw>
                </a:effectLst>
                <a:latin typeface="Wingdings" pitchFamily="2" charset="2"/>
                <a:cs typeface="+mn-cs"/>
                <a:sym typeface="Wingdings" pitchFamily="2" charset="2"/>
              </a:rPr>
              <a:t></a:t>
            </a:r>
            <a:r>
              <a:rPr lang="en-US" sz="1800" b="1" smtClean="0">
                <a:solidFill>
                  <a:schemeClr val="hlink"/>
                </a:solidFill>
                <a:effectLst>
                  <a:outerShdw blurRad="38100" dist="38100" dir="2700000" algn="tl">
                    <a:srgbClr val="000000"/>
                  </a:outerShdw>
                </a:effectLst>
                <a:latin typeface="Arial" pitchFamily="34" charset="0"/>
                <a:cs typeface="+mn-cs"/>
              </a:rPr>
              <a:t> </a:t>
            </a:r>
            <a:r>
              <a:rPr lang="en-US" sz="1800" b="1" smtClean="0">
                <a:effectLst>
                  <a:outerShdw blurRad="38100" dist="38100" dir="2700000" algn="tl">
                    <a:srgbClr val="000000"/>
                  </a:outerShdw>
                </a:effectLst>
                <a:latin typeface="Arial" pitchFamily="34" charset="0"/>
                <a:cs typeface="+mn-cs"/>
              </a:rPr>
              <a:t>7.15</a:t>
            </a:r>
          </a:p>
          <a:p>
            <a:pPr defTabSz="914400" eaLnBrk="1" hangingPunct="1">
              <a:lnSpc>
                <a:spcPct val="130000"/>
              </a:lnSpc>
              <a:spcBef>
                <a:spcPct val="50000"/>
              </a:spcBef>
              <a:defRPr/>
            </a:pPr>
            <a:r>
              <a:rPr lang="en-US" sz="1800" b="1" smtClean="0">
                <a:effectLst>
                  <a:outerShdw blurRad="38100" dist="38100" dir="2700000" algn="tl">
                    <a:srgbClr val="000000"/>
                  </a:outerShdw>
                </a:effectLst>
                <a:latin typeface="Arial" pitchFamily="34" charset="0"/>
                <a:cs typeface="+mn-cs"/>
              </a:rPr>
              <a:t>4.84 </a:t>
            </a:r>
            <a:r>
              <a:rPr lang="en-US" sz="1800" b="1" smtClean="0">
                <a:solidFill>
                  <a:schemeClr val="hlink"/>
                </a:solidFill>
                <a:effectLst>
                  <a:outerShdw blurRad="38100" dist="38100" dir="2700000" algn="tl">
                    <a:srgbClr val="000000"/>
                  </a:outerShdw>
                </a:effectLst>
                <a:latin typeface="Wingdings" pitchFamily="2" charset="2"/>
                <a:cs typeface="+mn-cs"/>
                <a:sym typeface="Wingdings" pitchFamily="2" charset="2"/>
              </a:rPr>
              <a:t></a:t>
            </a:r>
            <a:r>
              <a:rPr lang="en-US" sz="1800" b="1" smtClean="0">
                <a:effectLst>
                  <a:outerShdw blurRad="38100" dist="38100" dir="2700000" algn="tl">
                    <a:srgbClr val="000000"/>
                  </a:outerShdw>
                </a:effectLst>
                <a:latin typeface="Arial" pitchFamily="34" charset="0"/>
                <a:cs typeface="+mn-cs"/>
              </a:rPr>
              <a:t> 5.03</a:t>
            </a:r>
          </a:p>
          <a:p>
            <a:pPr defTabSz="914400" eaLnBrk="1" hangingPunct="1">
              <a:lnSpc>
                <a:spcPct val="130000"/>
              </a:lnSpc>
              <a:spcBef>
                <a:spcPct val="50000"/>
              </a:spcBef>
              <a:defRPr/>
            </a:pPr>
            <a:r>
              <a:rPr lang="en-US" sz="1800" b="1" smtClean="0">
                <a:effectLst>
                  <a:outerShdw blurRad="38100" dist="38100" dir="2700000" algn="tl">
                    <a:srgbClr val="000000"/>
                  </a:outerShdw>
                </a:effectLst>
                <a:latin typeface="Arial" pitchFamily="34" charset="0"/>
                <a:cs typeface="+mn-cs"/>
              </a:rPr>
              <a:t>4.86 </a:t>
            </a:r>
            <a:r>
              <a:rPr lang="en-US" sz="1800" b="1" smtClean="0">
                <a:solidFill>
                  <a:schemeClr val="hlink"/>
                </a:solidFill>
                <a:effectLst>
                  <a:outerShdw blurRad="38100" dist="38100" dir="2700000" algn="tl">
                    <a:srgbClr val="000000"/>
                  </a:outerShdw>
                </a:effectLst>
                <a:latin typeface="Wingdings" pitchFamily="2" charset="2"/>
                <a:cs typeface="+mn-cs"/>
                <a:sym typeface="Wingdings" pitchFamily="2" charset="2"/>
              </a:rPr>
              <a:t></a:t>
            </a:r>
            <a:r>
              <a:rPr lang="en-US" sz="1800" b="1" smtClean="0">
                <a:effectLst>
                  <a:outerShdw blurRad="38100" dist="38100" dir="2700000" algn="tl">
                    <a:srgbClr val="000000"/>
                  </a:outerShdw>
                </a:effectLst>
                <a:latin typeface="Arial" pitchFamily="34" charset="0"/>
                <a:cs typeface="+mn-cs"/>
              </a:rPr>
              <a:t> 3.71</a:t>
            </a:r>
            <a:endParaRPr lang="en-US" sz="1800" b="1" smtClean="0">
              <a:solidFill>
                <a:schemeClr val="tx2"/>
              </a:solidFill>
              <a:effectLst>
                <a:outerShdw blurRad="38100" dist="38100" dir="2700000" algn="tl">
                  <a:srgbClr val="000000"/>
                </a:outerShdw>
              </a:effectLst>
              <a:latin typeface="Arial" pitchFamily="34" charset="0"/>
              <a:cs typeface="+mn-cs"/>
            </a:endParaRPr>
          </a:p>
          <a:p>
            <a:pPr defTabSz="914400" eaLnBrk="1" hangingPunct="1">
              <a:lnSpc>
                <a:spcPct val="130000"/>
              </a:lnSpc>
              <a:spcBef>
                <a:spcPct val="50000"/>
              </a:spcBef>
              <a:defRPr/>
            </a:pPr>
            <a:r>
              <a:rPr lang="en-US" sz="1800" b="1" smtClean="0">
                <a:solidFill>
                  <a:schemeClr val="tx2"/>
                </a:solidFill>
                <a:effectLst>
                  <a:outerShdw blurRad="38100" dist="38100" dir="2700000" algn="tl">
                    <a:srgbClr val="000000"/>
                  </a:outerShdw>
                </a:effectLst>
                <a:latin typeface="Arial" pitchFamily="34" charset="0"/>
                <a:cs typeface="+mn-cs"/>
              </a:rPr>
              <a:t>10.74 </a:t>
            </a:r>
            <a:r>
              <a:rPr lang="en-US" sz="1800" b="1" smtClean="0">
                <a:solidFill>
                  <a:schemeClr val="hlink"/>
                </a:solidFill>
                <a:effectLst>
                  <a:outerShdw blurRad="38100" dist="38100" dir="2700000" algn="tl">
                    <a:srgbClr val="000000"/>
                  </a:outerShdw>
                </a:effectLst>
                <a:latin typeface="Wingdings" pitchFamily="2" charset="2"/>
                <a:cs typeface="+mn-cs"/>
                <a:sym typeface="Wingdings" pitchFamily="2" charset="2"/>
              </a:rPr>
              <a:t></a:t>
            </a:r>
            <a:r>
              <a:rPr lang="en-US" sz="1800" b="1" smtClean="0">
                <a:solidFill>
                  <a:schemeClr val="hlink"/>
                </a:solidFill>
                <a:effectLst>
                  <a:outerShdw blurRad="38100" dist="38100" dir="2700000" algn="tl">
                    <a:srgbClr val="000000"/>
                  </a:outerShdw>
                </a:effectLst>
                <a:latin typeface="Arial" pitchFamily="34" charset="0"/>
                <a:cs typeface="+mn-cs"/>
              </a:rPr>
              <a:t> </a:t>
            </a:r>
            <a:r>
              <a:rPr lang="en-US" sz="1800" b="1" smtClean="0">
                <a:solidFill>
                  <a:schemeClr val="tx2"/>
                </a:solidFill>
                <a:effectLst>
                  <a:outerShdw blurRad="38100" dist="38100" dir="2700000" algn="tl">
                    <a:srgbClr val="000000"/>
                  </a:outerShdw>
                </a:effectLst>
                <a:latin typeface="Arial" pitchFamily="34" charset="0"/>
                <a:cs typeface="+mn-cs"/>
              </a:rPr>
              <a:t>8.35</a:t>
            </a:r>
          </a:p>
        </p:txBody>
      </p:sp>
      <p:sp>
        <p:nvSpPr>
          <p:cNvPr id="148535" name="Text Box 55"/>
          <p:cNvSpPr txBox="1">
            <a:spLocks noChangeArrowheads="1"/>
          </p:cNvSpPr>
          <p:nvPr/>
        </p:nvSpPr>
        <p:spPr bwMode="auto">
          <a:xfrm>
            <a:off x="0" y="3749675"/>
            <a:ext cx="4538663" cy="708025"/>
          </a:xfrm>
          <a:prstGeom prst="rect">
            <a:avLst/>
          </a:prstGeom>
          <a:noFill/>
          <a:ln w="38100">
            <a:solidFill>
              <a:schemeClr val="tx2"/>
            </a:solidFill>
            <a:miter lim="800000"/>
            <a:headEnd/>
            <a:tailEnd/>
          </a:ln>
          <a:effectLst/>
          <a:extLst/>
        </p:spPr>
        <p:txBody>
          <a:bodyPr anchor="ctr">
            <a:spAutoFit/>
          </a:bodyPr>
          <a:lstStyle/>
          <a:p>
            <a:pPr algn="ctr" defTabSz="914400">
              <a:spcBef>
                <a:spcPct val="50000"/>
              </a:spcBef>
              <a:defRPr/>
            </a:pPr>
            <a:r>
              <a:rPr lang="en-US" sz="2000" b="1">
                <a:solidFill>
                  <a:schemeClr val="tx2"/>
                </a:solidFill>
                <a:effectLst>
                  <a:outerShdw blurRad="38100" dist="38100" dir="2700000" algn="tl">
                    <a:srgbClr val="000000"/>
                  </a:outerShdw>
                </a:effectLst>
                <a:latin typeface="Arial" charset="0"/>
                <a:cs typeface="ＭＳ Ｐゴシック" charset="0"/>
              </a:rPr>
              <a:t>Claudication or Stroke with previous MI</a:t>
            </a:r>
            <a:endParaRPr lang="en-US" sz="2000" b="1">
              <a:effectLst>
                <a:outerShdw blurRad="38100" dist="38100" dir="2700000" algn="tl">
                  <a:srgbClr val="000000"/>
                </a:outerShdw>
              </a:effectLst>
              <a:latin typeface="Arial" charset="0"/>
              <a:cs typeface="ＭＳ Ｐゴシック" charset="0"/>
            </a:endParaRPr>
          </a:p>
        </p:txBody>
      </p:sp>
      <p:sp>
        <p:nvSpPr>
          <p:cNvPr id="118826" name="Line 56"/>
          <p:cNvSpPr>
            <a:spLocks noChangeShapeType="1"/>
          </p:cNvSpPr>
          <p:nvPr/>
        </p:nvSpPr>
        <p:spPr bwMode="auto">
          <a:xfrm>
            <a:off x="4953000" y="4114800"/>
            <a:ext cx="2514600" cy="0"/>
          </a:xfrm>
          <a:prstGeom prst="line">
            <a:avLst/>
          </a:prstGeom>
          <a:noFill/>
          <a:ln w="38100">
            <a:solidFill>
              <a:schemeClr val="tx2"/>
            </a:solidFill>
            <a:round/>
            <a:headEnd/>
            <a:tailEnd/>
          </a:ln>
        </p:spPr>
        <p:txBody>
          <a:bodyPr wrap="none" anchor="ctr"/>
          <a:lstStyle/>
          <a:p>
            <a:endParaRPr lang="fr-CA"/>
          </a:p>
        </p:txBody>
      </p:sp>
      <p:sp>
        <p:nvSpPr>
          <p:cNvPr id="118827" name="Rectangle 57"/>
          <p:cNvSpPr>
            <a:spLocks noChangeArrowheads="1"/>
          </p:cNvSpPr>
          <p:nvPr/>
        </p:nvSpPr>
        <p:spPr bwMode="auto">
          <a:xfrm>
            <a:off x="6400800" y="4090988"/>
            <a:ext cx="80963" cy="74612"/>
          </a:xfrm>
          <a:prstGeom prst="rect">
            <a:avLst/>
          </a:prstGeom>
          <a:solidFill>
            <a:srgbClr val="FE9B03"/>
          </a:solidFill>
          <a:ln w="12700">
            <a:solidFill>
              <a:srgbClr val="FFFFFF"/>
            </a:solidFill>
            <a:miter lim="800000"/>
            <a:headEnd/>
            <a:tailEnd/>
          </a:ln>
        </p:spPr>
        <p:txBody>
          <a:bodyPr wrap="none" anchor="ctr"/>
          <a:lstStyle/>
          <a:p>
            <a:pPr defTabSz="914400"/>
            <a:endParaRPr lang="fr-CA">
              <a:latin typeface="Calibri" pitchFamily="34" charset="0"/>
            </a:endParaRPr>
          </a:p>
        </p:txBody>
      </p:sp>
      <p:sp>
        <p:nvSpPr>
          <p:cNvPr id="118828" name="Line 58"/>
          <p:cNvSpPr>
            <a:spLocks noChangeShapeType="1"/>
          </p:cNvSpPr>
          <p:nvPr/>
        </p:nvSpPr>
        <p:spPr bwMode="auto">
          <a:xfrm>
            <a:off x="4953000" y="3962400"/>
            <a:ext cx="0" cy="304800"/>
          </a:xfrm>
          <a:prstGeom prst="line">
            <a:avLst/>
          </a:prstGeom>
          <a:noFill/>
          <a:ln w="38100">
            <a:solidFill>
              <a:schemeClr val="tx2"/>
            </a:solidFill>
            <a:round/>
            <a:headEnd/>
            <a:tailEnd/>
          </a:ln>
        </p:spPr>
        <p:txBody>
          <a:bodyPr wrap="none" anchor="ctr"/>
          <a:lstStyle/>
          <a:p>
            <a:endParaRPr lang="fr-CA"/>
          </a:p>
        </p:txBody>
      </p:sp>
      <p:sp>
        <p:nvSpPr>
          <p:cNvPr id="118829" name="Line 59"/>
          <p:cNvSpPr>
            <a:spLocks noChangeShapeType="1"/>
          </p:cNvSpPr>
          <p:nvPr/>
        </p:nvSpPr>
        <p:spPr bwMode="auto">
          <a:xfrm>
            <a:off x="7467600" y="3962400"/>
            <a:ext cx="0" cy="304800"/>
          </a:xfrm>
          <a:prstGeom prst="line">
            <a:avLst/>
          </a:prstGeom>
          <a:noFill/>
          <a:ln w="38100">
            <a:solidFill>
              <a:schemeClr val="tx2"/>
            </a:solidFill>
            <a:round/>
            <a:headEnd/>
            <a:tailEnd/>
          </a:ln>
        </p:spPr>
        <p:txBody>
          <a:bodyPr wrap="none" anchor="ctr"/>
          <a:lstStyle/>
          <a:p>
            <a:endParaRPr lang="fr-CA"/>
          </a:p>
        </p:txBody>
      </p:sp>
      <p:sp>
        <p:nvSpPr>
          <p:cNvPr id="148540" name="Text Box 60"/>
          <p:cNvSpPr txBox="1">
            <a:spLocks noChangeArrowheads="1"/>
          </p:cNvSpPr>
          <p:nvPr/>
        </p:nvSpPr>
        <p:spPr bwMode="auto">
          <a:xfrm>
            <a:off x="6248400" y="3657600"/>
            <a:ext cx="990600" cy="369888"/>
          </a:xfrm>
          <a:prstGeom prst="rect">
            <a:avLst/>
          </a:prstGeom>
          <a:noFill/>
          <a:ln>
            <a:noFill/>
          </a:ln>
          <a:effectLst/>
          <a:extLst/>
        </p:spPr>
        <p:txBody>
          <a:bodyPr>
            <a:spAutoFit/>
          </a:bodyPr>
          <a:lstStyle/>
          <a:p>
            <a:pPr defTabSz="914400">
              <a:spcBef>
                <a:spcPct val="50000"/>
              </a:spcBef>
              <a:defRPr/>
            </a:pPr>
            <a:r>
              <a:rPr lang="en-US" b="1">
                <a:solidFill>
                  <a:srgbClr val="FFFF00"/>
                </a:solidFill>
                <a:effectLst>
                  <a:outerShdw blurRad="38100" dist="38100" dir="2700000" algn="tl">
                    <a:srgbClr val="000000"/>
                  </a:outerShdw>
                </a:effectLst>
                <a:latin typeface="Arial" charset="0"/>
                <a:cs typeface="ＭＳ Ｐゴシック" charset="0"/>
              </a:rPr>
              <a:t>22.7</a:t>
            </a:r>
            <a:endParaRPr lang="en-US" b="1">
              <a:effectLst>
                <a:outerShdw blurRad="38100" dist="38100" dir="2700000" algn="tl">
                  <a:srgbClr val="000000"/>
                </a:outerShdw>
              </a:effectLst>
              <a:latin typeface="Arial" charset="0"/>
              <a:cs typeface="ＭＳ Ｐゴシック" charset="0"/>
            </a:endParaRPr>
          </a:p>
        </p:txBody>
      </p:sp>
      <p:sp>
        <p:nvSpPr>
          <p:cNvPr id="148542" name="Rectangle 62"/>
          <p:cNvSpPr>
            <a:spLocks noChangeArrowheads="1"/>
          </p:cNvSpPr>
          <p:nvPr/>
        </p:nvSpPr>
        <p:spPr bwMode="auto">
          <a:xfrm>
            <a:off x="457200" y="6426200"/>
            <a:ext cx="3968750" cy="336550"/>
          </a:xfrm>
          <a:prstGeom prst="rect">
            <a:avLst/>
          </a:prstGeom>
          <a:noFill/>
          <a:ln>
            <a:noFill/>
          </a:ln>
          <a:effectLst/>
          <a:extLst/>
        </p:spPr>
        <p:txBody>
          <a:bodyPr lIns="90488" tIns="44450" rIns="90488" bIns="44450">
            <a:spAutoFit/>
          </a:bodyPr>
          <a:lstStyle/>
          <a:p>
            <a:pPr defTabSz="914400">
              <a:spcBef>
                <a:spcPct val="20000"/>
              </a:spcBef>
              <a:spcAft>
                <a:spcPct val="20000"/>
              </a:spcAft>
              <a:defRPr/>
            </a:pPr>
            <a:r>
              <a:rPr lang="en-US" sz="1600" dirty="0">
                <a:solidFill>
                  <a:srgbClr val="FFFFFF"/>
                </a:solidFill>
                <a:latin typeface="Calibri" pitchFamily="34" charset="0"/>
                <a:cs typeface="+mn-cs"/>
              </a:rPr>
              <a:t>CAPRIE. </a:t>
            </a:r>
            <a:r>
              <a:rPr lang="en-US" sz="1600" i="1" dirty="0">
                <a:solidFill>
                  <a:srgbClr val="FFFFFF"/>
                </a:solidFill>
                <a:latin typeface="Calibri" pitchFamily="34" charset="0"/>
                <a:cs typeface="+mn-cs"/>
              </a:rPr>
              <a:t>Lancet</a:t>
            </a:r>
            <a:r>
              <a:rPr lang="en-US" sz="1600" dirty="0">
                <a:solidFill>
                  <a:srgbClr val="FFFFFF"/>
                </a:solidFill>
                <a:latin typeface="Calibri" pitchFamily="34" charset="0"/>
                <a:cs typeface="+mn-cs"/>
              </a:rPr>
              <a:t>  1996; 348:pp. 1 329 à 1 339.</a:t>
            </a:r>
          </a:p>
        </p:txBody>
      </p:sp>
      <p:sp>
        <p:nvSpPr>
          <p:cNvPr id="118832" name="AutoShape 64"/>
          <p:cNvSpPr>
            <a:spLocks noChangeArrowheads="1"/>
          </p:cNvSpPr>
          <p:nvPr/>
        </p:nvSpPr>
        <p:spPr bwMode="auto">
          <a:xfrm>
            <a:off x="881063" y="3276600"/>
            <a:ext cx="1963737" cy="457200"/>
          </a:xfrm>
          <a:prstGeom prst="roundRect">
            <a:avLst>
              <a:gd name="adj" fmla="val 16667"/>
            </a:avLst>
          </a:prstGeom>
          <a:noFill/>
          <a:ln w="38100">
            <a:solidFill>
              <a:schemeClr val="tx2"/>
            </a:solidFill>
            <a:round/>
            <a:headEnd/>
            <a:tailEnd/>
          </a:ln>
        </p:spPr>
        <p:txBody>
          <a:bodyPr wrap="none" anchor="ctr"/>
          <a:lstStyle/>
          <a:p>
            <a:pPr defTabSz="914400"/>
            <a:endParaRPr lang="fr-CA">
              <a:latin typeface="Calibri" pitchFamily="34" charset="0"/>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148534"/>
                                        </p:tgtEl>
                                        <p:attrNameLst>
                                          <p:attrName>style.visibility</p:attrName>
                                        </p:attrNameLst>
                                      </p:cBhvr>
                                      <p:to>
                                        <p:strVal val="visible"/>
                                      </p:to>
                                    </p:set>
                                    <p:anim calcmode="lin" valueType="num">
                                      <p:cBhvr>
                                        <p:cTn id="7" dur="500" fill="hold"/>
                                        <p:tgtEl>
                                          <p:spTgt spid="148534"/>
                                        </p:tgtEl>
                                        <p:attrNameLst>
                                          <p:attrName>ppt_w</p:attrName>
                                        </p:attrNameLst>
                                      </p:cBhvr>
                                      <p:tavLst>
                                        <p:tav tm="0">
                                          <p:val>
                                            <p:fltVal val="0"/>
                                          </p:val>
                                        </p:tav>
                                        <p:tav tm="100000">
                                          <p:val>
                                            <p:strVal val="#ppt_w"/>
                                          </p:val>
                                        </p:tav>
                                      </p:tavLst>
                                    </p:anim>
                                    <p:anim calcmode="lin" valueType="num">
                                      <p:cBhvr>
                                        <p:cTn id="8" dur="500" fill="hold"/>
                                        <p:tgtEl>
                                          <p:spTgt spid="14853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8534" grpId="0" animBg="1" autoUpdateAnimBg="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Title 3"/>
          <p:cNvSpPr>
            <a:spLocks noGrp="1"/>
          </p:cNvSpPr>
          <p:nvPr>
            <p:ph type="title" idx="4294967295"/>
          </p:nvPr>
        </p:nvSpPr>
        <p:spPr>
          <a:xfrm>
            <a:off x="604161" y="1295400"/>
            <a:ext cx="7772400" cy="919162"/>
          </a:xfrm>
        </p:spPr>
        <p:txBody>
          <a:bodyPr/>
          <a:lstStyle/>
          <a:p>
            <a:pPr eaLnBrk="1" hangingPunct="1"/>
            <a:r>
              <a:rPr lang="en-CA" sz="2400" b="1" dirty="0" err="1" smtClean="0">
                <a:latin typeface="+mn-lt"/>
              </a:rPr>
              <a:t>Antiplatelet</a:t>
            </a:r>
            <a:r>
              <a:rPr lang="en-CA" sz="2400" b="1" dirty="0" smtClean="0">
                <a:latin typeface="+mn-lt"/>
              </a:rPr>
              <a:t> therapy for vascular prevention                                in patients with peripheral arterial disease</a:t>
            </a:r>
            <a:endParaRPr lang="en-US" sz="2400" b="1" dirty="0" smtClean="0">
              <a:solidFill>
                <a:srgbClr val="FF0000"/>
              </a:solidFill>
              <a:latin typeface="+mn-lt"/>
            </a:endParaRPr>
          </a:p>
        </p:txBody>
      </p:sp>
      <p:sp>
        <p:nvSpPr>
          <p:cNvPr id="119811" name="Content Placeholder 4"/>
          <p:cNvSpPr>
            <a:spLocks noGrp="1"/>
          </p:cNvSpPr>
          <p:nvPr>
            <p:ph idx="4294967295"/>
          </p:nvPr>
        </p:nvSpPr>
        <p:spPr>
          <a:xfrm>
            <a:off x="604173" y="2029796"/>
            <a:ext cx="7250113" cy="4048352"/>
          </a:xfrm>
        </p:spPr>
        <p:txBody>
          <a:bodyPr anchor="ctr"/>
          <a:lstStyle/>
          <a:p>
            <a:pPr eaLnBrk="1" hangingPunct="1">
              <a:lnSpc>
                <a:spcPct val="110000"/>
              </a:lnSpc>
              <a:spcAft>
                <a:spcPts val="1200"/>
              </a:spcAft>
              <a:buFont typeface="Calibri" pitchFamily="34" charset="0"/>
              <a:buAutoNum type="arabicPeriod"/>
            </a:pPr>
            <a:r>
              <a:rPr lang="en-CA" sz="2000" b="0" dirty="0" smtClean="0"/>
              <a:t>For patients with </a:t>
            </a:r>
            <a:r>
              <a:rPr lang="en-CA" sz="2000" b="0" i="1" u="sng" dirty="0" smtClean="0"/>
              <a:t>asymptomatic PAD with an ABI &lt;0.9</a:t>
            </a:r>
            <a:r>
              <a:rPr lang="en-CA" sz="2000" b="0" dirty="0" smtClean="0"/>
              <a:t>, low-dose ASA (75-162 mg daily) may be considered for those at high risk because of associated atherosclerotic risk factors in the absence of risk factors for bleeding (Class </a:t>
            </a:r>
            <a:r>
              <a:rPr lang="en-CA" sz="2000" b="0" dirty="0" err="1" smtClean="0"/>
              <a:t>IIb</a:t>
            </a:r>
            <a:r>
              <a:rPr lang="en-CA" sz="2000" b="0" dirty="0" smtClean="0"/>
              <a:t>, Level C).</a:t>
            </a:r>
            <a:endParaRPr lang="en-US" sz="2000" b="0" dirty="0" smtClean="0"/>
          </a:p>
          <a:p>
            <a:pPr eaLnBrk="1" hangingPunct="1">
              <a:lnSpc>
                <a:spcPct val="110000"/>
              </a:lnSpc>
              <a:spcAft>
                <a:spcPts val="1200"/>
              </a:spcAft>
              <a:buFont typeface="Calibri" pitchFamily="34" charset="0"/>
              <a:buAutoNum type="arabicPeriod"/>
            </a:pPr>
            <a:r>
              <a:rPr lang="en-CA" sz="2000" b="0" dirty="0" smtClean="0"/>
              <a:t>For patients with </a:t>
            </a:r>
            <a:r>
              <a:rPr lang="en-CA" sz="2000" b="0" i="1" u="sng" dirty="0" smtClean="0"/>
              <a:t>symptomatic PAD without overt CAD or </a:t>
            </a:r>
            <a:r>
              <a:rPr lang="en-CA" sz="2000" b="0" i="1" u="sng" dirty="0" err="1" smtClean="0"/>
              <a:t>cerebrovascular</a:t>
            </a:r>
            <a:r>
              <a:rPr lang="en-CA" sz="2000" b="0" i="1" u="sng" dirty="0" smtClean="0"/>
              <a:t> disease</a:t>
            </a:r>
            <a:r>
              <a:rPr lang="en-CA" sz="2000" b="0" dirty="0" smtClean="0"/>
              <a:t>, low-dose ASA (75-162 mg daily) or </a:t>
            </a:r>
            <a:r>
              <a:rPr lang="en-CA" sz="2000" b="0" dirty="0" err="1" smtClean="0"/>
              <a:t>clopidogrel</a:t>
            </a:r>
            <a:r>
              <a:rPr lang="en-CA" sz="2000" b="0" dirty="0" smtClean="0"/>
              <a:t> 75 mg daily is recommended providing the risk for bleeding is low (Class </a:t>
            </a:r>
            <a:r>
              <a:rPr lang="en-CA" sz="2000" b="0" dirty="0" err="1" smtClean="0"/>
              <a:t>IIb</a:t>
            </a:r>
            <a:r>
              <a:rPr lang="en-CA" sz="2000" b="0" dirty="0" smtClean="0"/>
              <a:t>, Level B). The choice of drug may depend on patient preference and cost considerations. </a:t>
            </a:r>
            <a:endParaRPr lang="en-US" sz="2000" b="0" dirty="0" smtClean="0"/>
          </a:p>
        </p:txBody>
      </p:sp>
    </p:spTree>
  </p:cSld>
  <p:clrMapOvr>
    <a:masterClrMapping/>
  </p:clrMapOvr>
  <p:transition spd="med"/>
  <p:timing>
    <p:tnLst>
      <p:par>
        <p:cTn id="1" dur="indefinite" restart="never" nodeType="tmRoot"/>
      </p:par>
    </p:tnLst>
  </p:timing>
</p:sld>
</file>

<file path=ppt/theme/theme1.xml><?xml version="1.0" encoding="utf-8"?>
<a:theme xmlns:a="http://schemas.openxmlformats.org/drawingml/2006/main" name="6_ccs_powerpoint">
  <a:themeElements>
    <a:clrScheme name="6_ccs_powerpoint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6_ccs_powerpoint">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6_ccs_powerpoint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6_ccs_powerpoint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6_ccs_powerpoint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6_ccs_powerpoint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6_ccs_powerpoint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6_ccs_powerpoint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6_ccs_powerpoint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2_Blank Presentation">
  <a:themeElements>
    <a:clrScheme name="2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2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0.xml><?xml version="1.0" encoding="utf-8"?>
<a:theme xmlns:a="http://schemas.openxmlformats.org/drawingml/2006/main" name="18_Office Theme">
  <a:themeElements>
    <a:clrScheme name="18_Office Theme 1">
      <a:dk1>
        <a:srgbClr val="000000"/>
      </a:dk1>
      <a:lt1>
        <a:srgbClr val="FFFFFF"/>
      </a:lt1>
      <a:dk2>
        <a:srgbClr val="1C0C78"/>
      </a:dk2>
      <a:lt2>
        <a:srgbClr val="414141"/>
      </a:lt2>
      <a:accent1>
        <a:srgbClr val="000000"/>
      </a:accent1>
      <a:accent2>
        <a:srgbClr val="FFFFFF"/>
      </a:accent2>
      <a:accent3>
        <a:srgbClr val="FFFFFF"/>
      </a:accent3>
      <a:accent4>
        <a:srgbClr val="000000"/>
      </a:accent4>
      <a:accent5>
        <a:srgbClr val="AAAAAA"/>
      </a:accent5>
      <a:accent6>
        <a:srgbClr val="E7E7E7"/>
      </a:accent6>
      <a:hlink>
        <a:srgbClr val="FFFFFF"/>
      </a:hlink>
      <a:folHlink>
        <a:srgbClr val="FFFFFF"/>
      </a:folHlink>
    </a:clrScheme>
    <a:fontScheme name="18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8_Office Theme 1">
        <a:dk1>
          <a:srgbClr val="000000"/>
        </a:dk1>
        <a:lt1>
          <a:srgbClr val="FFFFFF"/>
        </a:lt1>
        <a:dk2>
          <a:srgbClr val="1C0C78"/>
        </a:dk2>
        <a:lt2>
          <a:srgbClr val="414141"/>
        </a:lt2>
        <a:accent1>
          <a:srgbClr val="000000"/>
        </a:accent1>
        <a:accent2>
          <a:srgbClr val="FFFFFF"/>
        </a:accent2>
        <a:accent3>
          <a:srgbClr val="FFFFFF"/>
        </a:accent3>
        <a:accent4>
          <a:srgbClr val="000000"/>
        </a:accent4>
        <a:accent5>
          <a:srgbClr val="AAAAAA"/>
        </a:accent5>
        <a:accent6>
          <a:srgbClr val="E7E7E7"/>
        </a:accent6>
        <a:hlink>
          <a:srgbClr val="FFFFFF"/>
        </a:hlink>
        <a:folHlink>
          <a:srgbClr val="FFFFFF"/>
        </a:folHlink>
      </a:clrScheme>
      <a:clrMap bg1="lt1" tx1="dk1" bg2="lt2" tx2="dk2" accent1="accent1" accent2="accent2" accent3="accent3" accent4="accent4" accent5="accent5" accent6="accent6" hlink="hlink" folHlink="folHlink"/>
    </a:extraClrScheme>
  </a:extraClrSchemeLst>
</a:theme>
</file>

<file path=ppt/theme/theme101.xml><?xml version="1.0" encoding="utf-8"?>
<a:theme xmlns:a="http://schemas.openxmlformats.org/drawingml/2006/main" name="19_Office Theme">
  <a:themeElements>
    <a:clrScheme name="19_Office Theme 1">
      <a:dk1>
        <a:srgbClr val="000000"/>
      </a:dk1>
      <a:lt1>
        <a:srgbClr val="FFFFFF"/>
      </a:lt1>
      <a:dk2>
        <a:srgbClr val="1C0C78"/>
      </a:dk2>
      <a:lt2>
        <a:srgbClr val="414141"/>
      </a:lt2>
      <a:accent1>
        <a:srgbClr val="000000"/>
      </a:accent1>
      <a:accent2>
        <a:srgbClr val="FFFFFF"/>
      </a:accent2>
      <a:accent3>
        <a:srgbClr val="FFFFFF"/>
      </a:accent3>
      <a:accent4>
        <a:srgbClr val="000000"/>
      </a:accent4>
      <a:accent5>
        <a:srgbClr val="AAAAAA"/>
      </a:accent5>
      <a:accent6>
        <a:srgbClr val="E7E7E7"/>
      </a:accent6>
      <a:hlink>
        <a:srgbClr val="FFFFFF"/>
      </a:hlink>
      <a:folHlink>
        <a:srgbClr val="FFFFFF"/>
      </a:folHlink>
    </a:clrScheme>
    <a:fontScheme name="19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9_Office Theme 1">
        <a:dk1>
          <a:srgbClr val="000000"/>
        </a:dk1>
        <a:lt1>
          <a:srgbClr val="FFFFFF"/>
        </a:lt1>
        <a:dk2>
          <a:srgbClr val="1C0C78"/>
        </a:dk2>
        <a:lt2>
          <a:srgbClr val="414141"/>
        </a:lt2>
        <a:accent1>
          <a:srgbClr val="000000"/>
        </a:accent1>
        <a:accent2>
          <a:srgbClr val="FFFFFF"/>
        </a:accent2>
        <a:accent3>
          <a:srgbClr val="FFFFFF"/>
        </a:accent3>
        <a:accent4>
          <a:srgbClr val="000000"/>
        </a:accent4>
        <a:accent5>
          <a:srgbClr val="AAAAAA"/>
        </a:accent5>
        <a:accent6>
          <a:srgbClr val="E7E7E7"/>
        </a:accent6>
        <a:hlink>
          <a:srgbClr val="FFFFFF"/>
        </a:hlink>
        <a:folHlink>
          <a:srgbClr val="FFFFFF"/>
        </a:folHlink>
      </a:clrScheme>
      <a:clrMap bg1="lt1" tx1="dk1" bg2="lt2" tx2="dk2" accent1="accent1" accent2="accent2" accent3="accent3" accent4="accent4" accent5="accent5" accent6="accent6" hlink="hlink" folHlink="folHlink"/>
    </a:extraClrScheme>
  </a:extraClrSchemeLst>
</a:theme>
</file>

<file path=ppt/theme/theme102.xml><?xml version="1.0" encoding="utf-8"?>
<a:theme xmlns:a="http://schemas.openxmlformats.org/drawingml/2006/main" name="20_Office Theme">
  <a:themeElements>
    <a:clrScheme name="20_Office Theme 1">
      <a:dk1>
        <a:srgbClr val="000000"/>
      </a:dk1>
      <a:lt1>
        <a:srgbClr val="FFFFFF"/>
      </a:lt1>
      <a:dk2>
        <a:srgbClr val="1C0C78"/>
      </a:dk2>
      <a:lt2>
        <a:srgbClr val="414141"/>
      </a:lt2>
      <a:accent1>
        <a:srgbClr val="000000"/>
      </a:accent1>
      <a:accent2>
        <a:srgbClr val="FFFFFF"/>
      </a:accent2>
      <a:accent3>
        <a:srgbClr val="FFFFFF"/>
      </a:accent3>
      <a:accent4>
        <a:srgbClr val="000000"/>
      </a:accent4>
      <a:accent5>
        <a:srgbClr val="AAAAAA"/>
      </a:accent5>
      <a:accent6>
        <a:srgbClr val="E7E7E7"/>
      </a:accent6>
      <a:hlink>
        <a:srgbClr val="FFFFFF"/>
      </a:hlink>
      <a:folHlink>
        <a:srgbClr val="FFFFFF"/>
      </a:folHlink>
    </a:clrScheme>
    <a:fontScheme name="20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20_Office Theme 1">
        <a:dk1>
          <a:srgbClr val="000000"/>
        </a:dk1>
        <a:lt1>
          <a:srgbClr val="FFFFFF"/>
        </a:lt1>
        <a:dk2>
          <a:srgbClr val="1C0C78"/>
        </a:dk2>
        <a:lt2>
          <a:srgbClr val="414141"/>
        </a:lt2>
        <a:accent1>
          <a:srgbClr val="000000"/>
        </a:accent1>
        <a:accent2>
          <a:srgbClr val="FFFFFF"/>
        </a:accent2>
        <a:accent3>
          <a:srgbClr val="FFFFFF"/>
        </a:accent3>
        <a:accent4>
          <a:srgbClr val="000000"/>
        </a:accent4>
        <a:accent5>
          <a:srgbClr val="AAAAAA"/>
        </a:accent5>
        <a:accent6>
          <a:srgbClr val="E7E7E7"/>
        </a:accent6>
        <a:hlink>
          <a:srgbClr val="FFFFFF"/>
        </a:hlink>
        <a:folHlink>
          <a:srgbClr val="FFFFFF"/>
        </a:folHlink>
      </a:clrScheme>
      <a:clrMap bg1="lt1" tx1="dk1" bg2="lt2" tx2="dk2" accent1="accent1" accent2="accent2" accent3="accent3" accent4="accent4" accent5="accent5" accent6="accent6" hlink="hlink" folHlink="folHlink"/>
    </a:extraClrScheme>
  </a:extraClrSchemeLst>
</a:theme>
</file>

<file path=ppt/theme/theme10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04.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1.xml><?xml version="1.0" encoding="utf-8"?>
<a:theme xmlns:a="http://schemas.openxmlformats.org/drawingml/2006/main" name="6_Office Theme">
  <a:themeElements>
    <a:clrScheme name="6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6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6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3_ccs_powerpoint">
  <a:themeElements>
    <a:clrScheme name="3_ccs_powerpoint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3_ccs_powerpoint">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3_ccs_powerpoint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3_ccs_powerpoint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3_ccs_powerpoint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3_ccs_powerpoint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3_ccs_powerpoint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3_ccs_powerpoint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3_ccs_powerpoint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4_ccs_powerpoint">
  <a:themeElements>
    <a:clrScheme name="4_ccs_powerpoint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4_ccs_powerpoint">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4_ccs_powerpoint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4_ccs_powerpoint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4_ccs_powerpoint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4_ccs_powerpoint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4_ccs_powerpoint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4_ccs_powerpoint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4_ccs_powerpoint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2_Azure">
  <a:themeElements>
    <a:clrScheme name="2_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fontScheme name="2_Az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2_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clrMap bg1="dk2" tx1="lt1" bg2="dk1" tx2="lt2" accent1="accent1" accent2="accent2" accent3="accent3" accent4="accent4" accent5="accent5" accent6="accent6" hlink="hlink" folHlink="folHlink"/>
    </a:extraClrScheme>
    <a:extraClrScheme>
      <a:clrScheme name="2_Azure 2">
        <a:dk1>
          <a:srgbClr val="000000"/>
        </a:dk1>
        <a:lt1>
          <a:srgbClr val="CCECFF"/>
        </a:lt1>
        <a:dk2>
          <a:srgbClr val="330099"/>
        </a:dk2>
        <a:lt2>
          <a:srgbClr val="0099CC"/>
        </a:lt2>
        <a:accent1>
          <a:srgbClr val="009999"/>
        </a:accent1>
        <a:accent2>
          <a:srgbClr val="FF99CC"/>
        </a:accent2>
        <a:accent3>
          <a:srgbClr val="E2F4FF"/>
        </a:accent3>
        <a:accent4>
          <a:srgbClr val="000000"/>
        </a:accent4>
        <a:accent5>
          <a:srgbClr val="AACACA"/>
        </a:accent5>
        <a:accent6>
          <a:srgbClr val="E78AB9"/>
        </a:accent6>
        <a:hlink>
          <a:srgbClr val="6600CC"/>
        </a:hlink>
        <a:folHlink>
          <a:srgbClr val="3366FF"/>
        </a:folHlink>
      </a:clrScheme>
      <a:clrMap bg1="lt1" tx1="dk1" bg2="lt2" tx2="dk2" accent1="accent1" accent2="accent2" accent3="accent3" accent4="accent4" accent5="accent5" accent6="accent6" hlink="hlink" folHlink="folHlink"/>
    </a:extraClrScheme>
    <a:extraClrScheme>
      <a:clrScheme name="2_Azure 3">
        <a:dk1>
          <a:srgbClr val="000000"/>
        </a:dk1>
        <a:lt1>
          <a:srgbClr val="FFFFFF"/>
        </a:lt1>
        <a:dk2>
          <a:srgbClr val="000000"/>
        </a:dk2>
        <a:lt2>
          <a:srgbClr val="CBCBCB"/>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3_Azure">
  <a:themeElements>
    <a:clrScheme name="3_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fontScheme name="3_Az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3_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clrMap bg1="dk2" tx1="lt1" bg2="dk1" tx2="lt2" accent1="accent1" accent2="accent2" accent3="accent3" accent4="accent4" accent5="accent5" accent6="accent6" hlink="hlink" folHlink="folHlink"/>
    </a:extraClrScheme>
    <a:extraClrScheme>
      <a:clrScheme name="3_Azure 2">
        <a:dk1>
          <a:srgbClr val="000000"/>
        </a:dk1>
        <a:lt1>
          <a:srgbClr val="CCECFF"/>
        </a:lt1>
        <a:dk2>
          <a:srgbClr val="330099"/>
        </a:dk2>
        <a:lt2>
          <a:srgbClr val="0099CC"/>
        </a:lt2>
        <a:accent1>
          <a:srgbClr val="009999"/>
        </a:accent1>
        <a:accent2>
          <a:srgbClr val="FF99CC"/>
        </a:accent2>
        <a:accent3>
          <a:srgbClr val="E2F4FF"/>
        </a:accent3>
        <a:accent4>
          <a:srgbClr val="000000"/>
        </a:accent4>
        <a:accent5>
          <a:srgbClr val="AACACA"/>
        </a:accent5>
        <a:accent6>
          <a:srgbClr val="E78AB9"/>
        </a:accent6>
        <a:hlink>
          <a:srgbClr val="6600CC"/>
        </a:hlink>
        <a:folHlink>
          <a:srgbClr val="3366FF"/>
        </a:folHlink>
      </a:clrScheme>
      <a:clrMap bg1="lt1" tx1="dk1" bg2="lt2" tx2="dk2" accent1="accent1" accent2="accent2" accent3="accent3" accent4="accent4" accent5="accent5" accent6="accent6" hlink="hlink" folHlink="folHlink"/>
    </a:extraClrScheme>
    <a:extraClrScheme>
      <a:clrScheme name="3_Azure 3">
        <a:dk1>
          <a:srgbClr val="000000"/>
        </a:dk1>
        <a:lt1>
          <a:srgbClr val="FFFFFF"/>
        </a:lt1>
        <a:dk2>
          <a:srgbClr val="000000"/>
        </a:dk2>
        <a:lt2>
          <a:srgbClr val="CBCBCB"/>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4_Azure">
  <a:themeElements>
    <a:clrScheme name="4_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fontScheme name="4_Az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4_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clrMap bg1="dk2" tx1="lt1" bg2="dk1" tx2="lt2" accent1="accent1" accent2="accent2" accent3="accent3" accent4="accent4" accent5="accent5" accent6="accent6" hlink="hlink" folHlink="folHlink"/>
    </a:extraClrScheme>
    <a:extraClrScheme>
      <a:clrScheme name="4_Azure 2">
        <a:dk1>
          <a:srgbClr val="000000"/>
        </a:dk1>
        <a:lt1>
          <a:srgbClr val="CCECFF"/>
        </a:lt1>
        <a:dk2>
          <a:srgbClr val="330099"/>
        </a:dk2>
        <a:lt2>
          <a:srgbClr val="0099CC"/>
        </a:lt2>
        <a:accent1>
          <a:srgbClr val="009999"/>
        </a:accent1>
        <a:accent2>
          <a:srgbClr val="FF99CC"/>
        </a:accent2>
        <a:accent3>
          <a:srgbClr val="E2F4FF"/>
        </a:accent3>
        <a:accent4>
          <a:srgbClr val="000000"/>
        </a:accent4>
        <a:accent5>
          <a:srgbClr val="AACACA"/>
        </a:accent5>
        <a:accent6>
          <a:srgbClr val="E78AB9"/>
        </a:accent6>
        <a:hlink>
          <a:srgbClr val="6600CC"/>
        </a:hlink>
        <a:folHlink>
          <a:srgbClr val="3366FF"/>
        </a:folHlink>
      </a:clrScheme>
      <a:clrMap bg1="lt1" tx1="dk1" bg2="lt2" tx2="dk2" accent1="accent1" accent2="accent2" accent3="accent3" accent4="accent4" accent5="accent5" accent6="accent6" hlink="hlink" folHlink="folHlink"/>
    </a:extraClrScheme>
    <a:extraClrScheme>
      <a:clrScheme name="4_Azure 3">
        <a:dk1>
          <a:srgbClr val="000000"/>
        </a:dk1>
        <a:lt1>
          <a:srgbClr val="FFFFFF"/>
        </a:lt1>
        <a:dk2>
          <a:srgbClr val="000000"/>
        </a:dk2>
        <a:lt2>
          <a:srgbClr val="CBCBCB"/>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5_Azure">
  <a:themeElements>
    <a:clrScheme name="5_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fontScheme name="5_Az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5_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clrMap bg1="dk2" tx1="lt1" bg2="dk1" tx2="lt2" accent1="accent1" accent2="accent2" accent3="accent3" accent4="accent4" accent5="accent5" accent6="accent6" hlink="hlink" folHlink="folHlink"/>
    </a:extraClrScheme>
    <a:extraClrScheme>
      <a:clrScheme name="5_Azure 2">
        <a:dk1>
          <a:srgbClr val="000000"/>
        </a:dk1>
        <a:lt1>
          <a:srgbClr val="CCECFF"/>
        </a:lt1>
        <a:dk2>
          <a:srgbClr val="330099"/>
        </a:dk2>
        <a:lt2>
          <a:srgbClr val="0099CC"/>
        </a:lt2>
        <a:accent1>
          <a:srgbClr val="009999"/>
        </a:accent1>
        <a:accent2>
          <a:srgbClr val="FF99CC"/>
        </a:accent2>
        <a:accent3>
          <a:srgbClr val="E2F4FF"/>
        </a:accent3>
        <a:accent4>
          <a:srgbClr val="000000"/>
        </a:accent4>
        <a:accent5>
          <a:srgbClr val="AACACA"/>
        </a:accent5>
        <a:accent6>
          <a:srgbClr val="E78AB9"/>
        </a:accent6>
        <a:hlink>
          <a:srgbClr val="6600CC"/>
        </a:hlink>
        <a:folHlink>
          <a:srgbClr val="3366FF"/>
        </a:folHlink>
      </a:clrScheme>
      <a:clrMap bg1="lt1" tx1="dk1" bg2="lt2" tx2="dk2" accent1="accent1" accent2="accent2" accent3="accent3" accent4="accent4" accent5="accent5" accent6="accent6" hlink="hlink" folHlink="folHlink"/>
    </a:extraClrScheme>
    <a:extraClrScheme>
      <a:clrScheme name="5_Azure 3">
        <a:dk1>
          <a:srgbClr val="000000"/>
        </a:dk1>
        <a:lt1>
          <a:srgbClr val="FFFFFF"/>
        </a:lt1>
        <a:dk2>
          <a:srgbClr val="000000"/>
        </a:dk2>
        <a:lt2>
          <a:srgbClr val="CBCBCB"/>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6_Azure">
  <a:themeElements>
    <a:clrScheme name="6_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fontScheme name="6_Az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6_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clrMap bg1="dk2" tx1="lt1" bg2="dk1" tx2="lt2" accent1="accent1" accent2="accent2" accent3="accent3" accent4="accent4" accent5="accent5" accent6="accent6" hlink="hlink" folHlink="folHlink"/>
    </a:extraClrScheme>
    <a:extraClrScheme>
      <a:clrScheme name="6_Azure 2">
        <a:dk1>
          <a:srgbClr val="000000"/>
        </a:dk1>
        <a:lt1>
          <a:srgbClr val="CCECFF"/>
        </a:lt1>
        <a:dk2>
          <a:srgbClr val="330099"/>
        </a:dk2>
        <a:lt2>
          <a:srgbClr val="0099CC"/>
        </a:lt2>
        <a:accent1>
          <a:srgbClr val="009999"/>
        </a:accent1>
        <a:accent2>
          <a:srgbClr val="FF99CC"/>
        </a:accent2>
        <a:accent3>
          <a:srgbClr val="E2F4FF"/>
        </a:accent3>
        <a:accent4>
          <a:srgbClr val="000000"/>
        </a:accent4>
        <a:accent5>
          <a:srgbClr val="AACACA"/>
        </a:accent5>
        <a:accent6>
          <a:srgbClr val="E78AB9"/>
        </a:accent6>
        <a:hlink>
          <a:srgbClr val="6600CC"/>
        </a:hlink>
        <a:folHlink>
          <a:srgbClr val="3366FF"/>
        </a:folHlink>
      </a:clrScheme>
      <a:clrMap bg1="lt1" tx1="dk1" bg2="lt2" tx2="dk2" accent1="accent1" accent2="accent2" accent3="accent3" accent4="accent4" accent5="accent5" accent6="accent6" hlink="hlink" folHlink="folHlink"/>
    </a:extraClrScheme>
    <a:extraClrScheme>
      <a:clrScheme name="6_Azure 3">
        <a:dk1>
          <a:srgbClr val="000000"/>
        </a:dk1>
        <a:lt1>
          <a:srgbClr val="FFFFFF"/>
        </a:lt1>
        <a:dk2>
          <a:srgbClr val="000000"/>
        </a:dk2>
        <a:lt2>
          <a:srgbClr val="CBCBCB"/>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7_Azure">
  <a:themeElements>
    <a:clrScheme name="7_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fontScheme name="7_Az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7_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clrMap bg1="dk2" tx1="lt1" bg2="dk1" tx2="lt2" accent1="accent1" accent2="accent2" accent3="accent3" accent4="accent4" accent5="accent5" accent6="accent6" hlink="hlink" folHlink="folHlink"/>
    </a:extraClrScheme>
    <a:extraClrScheme>
      <a:clrScheme name="7_Azure 2">
        <a:dk1>
          <a:srgbClr val="000000"/>
        </a:dk1>
        <a:lt1>
          <a:srgbClr val="CCECFF"/>
        </a:lt1>
        <a:dk2>
          <a:srgbClr val="330099"/>
        </a:dk2>
        <a:lt2>
          <a:srgbClr val="0099CC"/>
        </a:lt2>
        <a:accent1>
          <a:srgbClr val="009999"/>
        </a:accent1>
        <a:accent2>
          <a:srgbClr val="FF99CC"/>
        </a:accent2>
        <a:accent3>
          <a:srgbClr val="E2F4FF"/>
        </a:accent3>
        <a:accent4>
          <a:srgbClr val="000000"/>
        </a:accent4>
        <a:accent5>
          <a:srgbClr val="AACACA"/>
        </a:accent5>
        <a:accent6>
          <a:srgbClr val="E78AB9"/>
        </a:accent6>
        <a:hlink>
          <a:srgbClr val="6600CC"/>
        </a:hlink>
        <a:folHlink>
          <a:srgbClr val="3366FF"/>
        </a:folHlink>
      </a:clrScheme>
      <a:clrMap bg1="lt1" tx1="dk1" bg2="lt2" tx2="dk2" accent1="accent1" accent2="accent2" accent3="accent3" accent4="accent4" accent5="accent5" accent6="accent6" hlink="hlink" folHlink="folHlink"/>
    </a:extraClrScheme>
    <a:extraClrScheme>
      <a:clrScheme name="7_Azure 3">
        <a:dk1>
          <a:srgbClr val="000000"/>
        </a:dk1>
        <a:lt1>
          <a:srgbClr val="FFFFFF"/>
        </a:lt1>
        <a:dk2>
          <a:srgbClr val="000000"/>
        </a:dk2>
        <a:lt2>
          <a:srgbClr val="CBCBCB"/>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Default Design">
  <a:themeElements>
    <a:clrScheme name="">
      <a:dk1>
        <a:srgbClr val="292929"/>
      </a:dk1>
      <a:lt1>
        <a:srgbClr val="FFFFFF"/>
      </a:lt1>
      <a:dk2>
        <a:srgbClr val="939905"/>
      </a:dk2>
      <a:lt2>
        <a:srgbClr val="C0C0C0"/>
      </a:lt2>
      <a:accent1>
        <a:srgbClr val="440D69"/>
      </a:accent1>
      <a:accent2>
        <a:srgbClr val="D7940F"/>
      </a:accent2>
      <a:accent3>
        <a:srgbClr val="FFFFFF"/>
      </a:accent3>
      <a:accent4>
        <a:srgbClr val="212121"/>
      </a:accent4>
      <a:accent5>
        <a:srgbClr val="B0AAB9"/>
      </a:accent5>
      <a:accent6>
        <a:srgbClr val="C3860C"/>
      </a:accent6>
      <a:hlink>
        <a:srgbClr val="FF4B0D"/>
      </a:hlink>
      <a:folHlink>
        <a:srgbClr val="008AAB"/>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292929"/>
        </a:dk1>
        <a:lt1>
          <a:srgbClr val="FFFFFF"/>
        </a:lt1>
        <a:dk2>
          <a:srgbClr val="00A0BA"/>
        </a:dk2>
        <a:lt2>
          <a:srgbClr val="C0C0C0"/>
        </a:lt2>
        <a:accent1>
          <a:srgbClr val="00A0BA"/>
        </a:accent1>
        <a:accent2>
          <a:srgbClr val="96D4E5"/>
        </a:accent2>
        <a:accent3>
          <a:srgbClr val="FFFFFF"/>
        </a:accent3>
        <a:accent4>
          <a:srgbClr val="212121"/>
        </a:accent4>
        <a:accent5>
          <a:srgbClr val="AACDD9"/>
        </a:accent5>
        <a:accent6>
          <a:srgbClr val="87C0CF"/>
        </a:accent6>
        <a:hlink>
          <a:srgbClr val="002B5E"/>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8_Azure">
  <a:themeElements>
    <a:clrScheme name="8_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fontScheme name="8_Az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8_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clrMap bg1="dk2" tx1="lt1" bg2="dk1" tx2="lt2" accent1="accent1" accent2="accent2" accent3="accent3" accent4="accent4" accent5="accent5" accent6="accent6" hlink="hlink" folHlink="folHlink"/>
    </a:extraClrScheme>
    <a:extraClrScheme>
      <a:clrScheme name="8_Azure 2">
        <a:dk1>
          <a:srgbClr val="000000"/>
        </a:dk1>
        <a:lt1>
          <a:srgbClr val="CCECFF"/>
        </a:lt1>
        <a:dk2>
          <a:srgbClr val="330099"/>
        </a:dk2>
        <a:lt2>
          <a:srgbClr val="0099CC"/>
        </a:lt2>
        <a:accent1>
          <a:srgbClr val="009999"/>
        </a:accent1>
        <a:accent2>
          <a:srgbClr val="FF99CC"/>
        </a:accent2>
        <a:accent3>
          <a:srgbClr val="E2F4FF"/>
        </a:accent3>
        <a:accent4>
          <a:srgbClr val="000000"/>
        </a:accent4>
        <a:accent5>
          <a:srgbClr val="AACACA"/>
        </a:accent5>
        <a:accent6>
          <a:srgbClr val="E78AB9"/>
        </a:accent6>
        <a:hlink>
          <a:srgbClr val="6600CC"/>
        </a:hlink>
        <a:folHlink>
          <a:srgbClr val="3366FF"/>
        </a:folHlink>
      </a:clrScheme>
      <a:clrMap bg1="lt1" tx1="dk1" bg2="lt2" tx2="dk2" accent1="accent1" accent2="accent2" accent3="accent3" accent4="accent4" accent5="accent5" accent6="accent6" hlink="hlink" folHlink="folHlink"/>
    </a:extraClrScheme>
    <a:extraClrScheme>
      <a:clrScheme name="8_Azure 3">
        <a:dk1>
          <a:srgbClr val="000000"/>
        </a:dk1>
        <a:lt1>
          <a:srgbClr val="FFFFFF"/>
        </a:lt1>
        <a:dk2>
          <a:srgbClr val="000000"/>
        </a:dk2>
        <a:lt2>
          <a:srgbClr val="CBCBCB"/>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9_Azure">
  <a:themeElements>
    <a:clrScheme name="9_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fontScheme name="9_Az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9_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clrMap bg1="dk2" tx1="lt1" bg2="dk1" tx2="lt2" accent1="accent1" accent2="accent2" accent3="accent3" accent4="accent4" accent5="accent5" accent6="accent6" hlink="hlink" folHlink="folHlink"/>
    </a:extraClrScheme>
    <a:extraClrScheme>
      <a:clrScheme name="9_Azure 2">
        <a:dk1>
          <a:srgbClr val="000000"/>
        </a:dk1>
        <a:lt1>
          <a:srgbClr val="CCECFF"/>
        </a:lt1>
        <a:dk2>
          <a:srgbClr val="330099"/>
        </a:dk2>
        <a:lt2>
          <a:srgbClr val="0099CC"/>
        </a:lt2>
        <a:accent1>
          <a:srgbClr val="009999"/>
        </a:accent1>
        <a:accent2>
          <a:srgbClr val="FF99CC"/>
        </a:accent2>
        <a:accent3>
          <a:srgbClr val="E2F4FF"/>
        </a:accent3>
        <a:accent4>
          <a:srgbClr val="000000"/>
        </a:accent4>
        <a:accent5>
          <a:srgbClr val="AACACA"/>
        </a:accent5>
        <a:accent6>
          <a:srgbClr val="E78AB9"/>
        </a:accent6>
        <a:hlink>
          <a:srgbClr val="6600CC"/>
        </a:hlink>
        <a:folHlink>
          <a:srgbClr val="3366FF"/>
        </a:folHlink>
      </a:clrScheme>
      <a:clrMap bg1="lt1" tx1="dk1" bg2="lt2" tx2="dk2" accent1="accent1" accent2="accent2" accent3="accent3" accent4="accent4" accent5="accent5" accent6="accent6" hlink="hlink" folHlink="folHlink"/>
    </a:extraClrScheme>
    <a:extraClrScheme>
      <a:clrScheme name="9_Azure 3">
        <a:dk1>
          <a:srgbClr val="000000"/>
        </a:dk1>
        <a:lt1>
          <a:srgbClr val="FFFFFF"/>
        </a:lt1>
        <a:dk2>
          <a:srgbClr val="000000"/>
        </a:dk2>
        <a:lt2>
          <a:srgbClr val="CBCBCB"/>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10_Azure">
  <a:themeElements>
    <a:clrScheme name="10_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fontScheme name="10_Az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0_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clrMap bg1="dk2" tx1="lt1" bg2="dk1" tx2="lt2" accent1="accent1" accent2="accent2" accent3="accent3" accent4="accent4" accent5="accent5" accent6="accent6" hlink="hlink" folHlink="folHlink"/>
    </a:extraClrScheme>
    <a:extraClrScheme>
      <a:clrScheme name="10_Azure 2">
        <a:dk1>
          <a:srgbClr val="000000"/>
        </a:dk1>
        <a:lt1>
          <a:srgbClr val="CCECFF"/>
        </a:lt1>
        <a:dk2>
          <a:srgbClr val="330099"/>
        </a:dk2>
        <a:lt2>
          <a:srgbClr val="0099CC"/>
        </a:lt2>
        <a:accent1>
          <a:srgbClr val="009999"/>
        </a:accent1>
        <a:accent2>
          <a:srgbClr val="FF99CC"/>
        </a:accent2>
        <a:accent3>
          <a:srgbClr val="E2F4FF"/>
        </a:accent3>
        <a:accent4>
          <a:srgbClr val="000000"/>
        </a:accent4>
        <a:accent5>
          <a:srgbClr val="AACACA"/>
        </a:accent5>
        <a:accent6>
          <a:srgbClr val="E78AB9"/>
        </a:accent6>
        <a:hlink>
          <a:srgbClr val="6600CC"/>
        </a:hlink>
        <a:folHlink>
          <a:srgbClr val="3366FF"/>
        </a:folHlink>
      </a:clrScheme>
      <a:clrMap bg1="lt1" tx1="dk1" bg2="lt2" tx2="dk2" accent1="accent1" accent2="accent2" accent3="accent3" accent4="accent4" accent5="accent5" accent6="accent6" hlink="hlink" folHlink="folHlink"/>
    </a:extraClrScheme>
    <a:extraClrScheme>
      <a:clrScheme name="10_Azure 3">
        <a:dk1>
          <a:srgbClr val="000000"/>
        </a:dk1>
        <a:lt1>
          <a:srgbClr val="FFFFFF"/>
        </a:lt1>
        <a:dk2>
          <a:srgbClr val="000000"/>
        </a:dk2>
        <a:lt2>
          <a:srgbClr val="CBCBCB"/>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11_Azure">
  <a:themeElements>
    <a:clrScheme name="11_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fontScheme name="11_Az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1_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clrMap bg1="dk2" tx1="lt1" bg2="dk1" tx2="lt2" accent1="accent1" accent2="accent2" accent3="accent3" accent4="accent4" accent5="accent5" accent6="accent6" hlink="hlink" folHlink="folHlink"/>
    </a:extraClrScheme>
    <a:extraClrScheme>
      <a:clrScheme name="11_Azure 2">
        <a:dk1>
          <a:srgbClr val="000000"/>
        </a:dk1>
        <a:lt1>
          <a:srgbClr val="CCECFF"/>
        </a:lt1>
        <a:dk2>
          <a:srgbClr val="330099"/>
        </a:dk2>
        <a:lt2>
          <a:srgbClr val="0099CC"/>
        </a:lt2>
        <a:accent1>
          <a:srgbClr val="009999"/>
        </a:accent1>
        <a:accent2>
          <a:srgbClr val="FF99CC"/>
        </a:accent2>
        <a:accent3>
          <a:srgbClr val="E2F4FF"/>
        </a:accent3>
        <a:accent4>
          <a:srgbClr val="000000"/>
        </a:accent4>
        <a:accent5>
          <a:srgbClr val="AACACA"/>
        </a:accent5>
        <a:accent6>
          <a:srgbClr val="E78AB9"/>
        </a:accent6>
        <a:hlink>
          <a:srgbClr val="6600CC"/>
        </a:hlink>
        <a:folHlink>
          <a:srgbClr val="3366FF"/>
        </a:folHlink>
      </a:clrScheme>
      <a:clrMap bg1="lt1" tx1="dk1" bg2="lt2" tx2="dk2" accent1="accent1" accent2="accent2" accent3="accent3" accent4="accent4" accent5="accent5" accent6="accent6" hlink="hlink" folHlink="folHlink"/>
    </a:extraClrScheme>
    <a:extraClrScheme>
      <a:clrScheme name="11_Azure 3">
        <a:dk1>
          <a:srgbClr val="000000"/>
        </a:dk1>
        <a:lt1>
          <a:srgbClr val="FFFFFF"/>
        </a:lt1>
        <a:dk2>
          <a:srgbClr val="000000"/>
        </a:dk2>
        <a:lt2>
          <a:srgbClr val="CBCBCB"/>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12_Azure">
  <a:themeElements>
    <a:clrScheme name="12_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fontScheme name="12_Az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2_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clrMap bg1="dk2" tx1="lt1" bg2="dk1" tx2="lt2" accent1="accent1" accent2="accent2" accent3="accent3" accent4="accent4" accent5="accent5" accent6="accent6" hlink="hlink" folHlink="folHlink"/>
    </a:extraClrScheme>
    <a:extraClrScheme>
      <a:clrScheme name="12_Azure 2">
        <a:dk1>
          <a:srgbClr val="000000"/>
        </a:dk1>
        <a:lt1>
          <a:srgbClr val="CCECFF"/>
        </a:lt1>
        <a:dk2>
          <a:srgbClr val="330099"/>
        </a:dk2>
        <a:lt2>
          <a:srgbClr val="0099CC"/>
        </a:lt2>
        <a:accent1>
          <a:srgbClr val="009999"/>
        </a:accent1>
        <a:accent2>
          <a:srgbClr val="FF99CC"/>
        </a:accent2>
        <a:accent3>
          <a:srgbClr val="E2F4FF"/>
        </a:accent3>
        <a:accent4>
          <a:srgbClr val="000000"/>
        </a:accent4>
        <a:accent5>
          <a:srgbClr val="AACACA"/>
        </a:accent5>
        <a:accent6>
          <a:srgbClr val="E78AB9"/>
        </a:accent6>
        <a:hlink>
          <a:srgbClr val="6600CC"/>
        </a:hlink>
        <a:folHlink>
          <a:srgbClr val="3366FF"/>
        </a:folHlink>
      </a:clrScheme>
      <a:clrMap bg1="lt1" tx1="dk1" bg2="lt2" tx2="dk2" accent1="accent1" accent2="accent2" accent3="accent3" accent4="accent4" accent5="accent5" accent6="accent6" hlink="hlink" folHlink="folHlink"/>
    </a:extraClrScheme>
    <a:extraClrScheme>
      <a:clrScheme name="12_Azure 3">
        <a:dk1>
          <a:srgbClr val="000000"/>
        </a:dk1>
        <a:lt1>
          <a:srgbClr val="FFFFFF"/>
        </a:lt1>
        <a:dk2>
          <a:srgbClr val="000000"/>
        </a:dk2>
        <a:lt2>
          <a:srgbClr val="CBCBCB"/>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7_Office Theme">
  <a:themeElements>
    <a:clrScheme name="7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7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7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8_Office Theme">
  <a:themeElements>
    <a:clrScheme name="8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8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8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9_Office Theme">
  <a:themeElements>
    <a:clrScheme name="9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9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9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0_Office Theme">
  <a:themeElements>
    <a:clrScheme name="10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10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0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1_Office Theme">
  <a:themeElements>
    <a:clrScheme name="1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11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ccs_powerpoint">
  <a:themeElements>
    <a:clrScheme name="ccs_powerpoint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ccs_powerpoint">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ccs_powerpoint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ccs_powerpoint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ccs_powerpoint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ccs_powerpoint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ccs_powerpoint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ccs_powerpoint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ccs_powerpoint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2_Office Theme">
  <a:themeElements>
    <a:clrScheme name="12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12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2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13_Office Theme">
  <a:themeElements>
    <a:clrScheme name="13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13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3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14_Office Theme">
  <a:themeElements>
    <a:clrScheme name="14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14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4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5_Office Theme">
  <a:themeElements>
    <a:clrScheme name="15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15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5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16_Office Theme">
  <a:themeElements>
    <a:clrScheme name="16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16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6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17_Office Theme">
  <a:themeElements>
    <a:clrScheme name="17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17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7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1_Blank">
  <a:themeElements>
    <a:clrScheme name="">
      <a:dk1>
        <a:srgbClr val="442359"/>
      </a:dk1>
      <a:lt1>
        <a:srgbClr val="FFFFFF"/>
      </a:lt1>
      <a:dk2>
        <a:srgbClr val="EAAF0F"/>
      </a:dk2>
      <a:lt2>
        <a:srgbClr val="FFFFFF"/>
      </a:lt2>
      <a:accent1>
        <a:srgbClr val="8977BA"/>
      </a:accent1>
      <a:accent2>
        <a:srgbClr val="EAAF0F"/>
      </a:accent2>
      <a:accent3>
        <a:srgbClr val="FFFFFF"/>
      </a:accent3>
      <a:accent4>
        <a:srgbClr val="391C4B"/>
      </a:accent4>
      <a:accent5>
        <a:srgbClr val="C4BDD9"/>
      </a:accent5>
      <a:accent6>
        <a:srgbClr val="D49E0C"/>
      </a:accent6>
      <a:hlink>
        <a:srgbClr val="442359"/>
      </a:hlink>
      <a:folHlink>
        <a:srgbClr val="D3CFAC"/>
      </a:folHlink>
    </a:clrScheme>
    <a:fontScheme name="1_Blank">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_Blank 1">
        <a:dk1>
          <a:srgbClr val="442359"/>
        </a:dk1>
        <a:lt1>
          <a:srgbClr val="FFFFFF"/>
        </a:lt1>
        <a:dk2>
          <a:srgbClr val="EAAF0F"/>
        </a:dk2>
        <a:lt2>
          <a:srgbClr val="D3CFAC"/>
        </a:lt2>
        <a:accent1>
          <a:srgbClr val="8977BA"/>
        </a:accent1>
        <a:accent2>
          <a:srgbClr val="EAAF0F"/>
        </a:accent2>
        <a:accent3>
          <a:srgbClr val="FFFFFF"/>
        </a:accent3>
        <a:accent4>
          <a:srgbClr val="391C4B"/>
        </a:accent4>
        <a:accent5>
          <a:srgbClr val="C4BDD9"/>
        </a:accent5>
        <a:accent6>
          <a:srgbClr val="D49E0C"/>
        </a:accent6>
        <a:hlink>
          <a:srgbClr val="442359"/>
        </a:hlink>
        <a:folHlink>
          <a:srgbClr val="D3CFAC"/>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3_Blank Presentation">
  <a:themeElements>
    <a:clrScheme name="3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3_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3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3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3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3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3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3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3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3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3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3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3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3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4_Blank Presentation">
  <a:themeElements>
    <a:clrScheme name="4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4_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4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4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4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4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4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4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4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4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4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4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4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4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5_Blank Presentation">
  <a:themeElements>
    <a:clrScheme name="5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5_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5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5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5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5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5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5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5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5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5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5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5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5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Blank">
  <a:themeElements>
    <a:clrScheme name="">
      <a:dk1>
        <a:srgbClr val="442359"/>
      </a:dk1>
      <a:lt1>
        <a:srgbClr val="FFFFFF"/>
      </a:lt1>
      <a:dk2>
        <a:srgbClr val="EAAF0F"/>
      </a:dk2>
      <a:lt2>
        <a:srgbClr val="FFFFFF"/>
      </a:lt2>
      <a:accent1>
        <a:srgbClr val="8977BA"/>
      </a:accent1>
      <a:accent2>
        <a:srgbClr val="EAAF0F"/>
      </a:accent2>
      <a:accent3>
        <a:srgbClr val="FFFFFF"/>
      </a:accent3>
      <a:accent4>
        <a:srgbClr val="391C4B"/>
      </a:accent4>
      <a:accent5>
        <a:srgbClr val="C4BDD9"/>
      </a:accent5>
      <a:accent6>
        <a:srgbClr val="D49E0C"/>
      </a:accent6>
      <a:hlink>
        <a:srgbClr val="442359"/>
      </a:hlink>
      <a:folHlink>
        <a:srgbClr val="D3CFAC"/>
      </a:folHlink>
    </a:clrScheme>
    <a:fontScheme name="Blank">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lank 1">
        <a:dk1>
          <a:srgbClr val="442359"/>
        </a:dk1>
        <a:lt1>
          <a:srgbClr val="FFFFFF"/>
        </a:lt1>
        <a:dk2>
          <a:srgbClr val="EAAF0F"/>
        </a:dk2>
        <a:lt2>
          <a:srgbClr val="D3CFAC"/>
        </a:lt2>
        <a:accent1>
          <a:srgbClr val="8977BA"/>
        </a:accent1>
        <a:accent2>
          <a:srgbClr val="EAAF0F"/>
        </a:accent2>
        <a:accent3>
          <a:srgbClr val="FFFFFF"/>
        </a:accent3>
        <a:accent4>
          <a:srgbClr val="391C4B"/>
        </a:accent4>
        <a:accent5>
          <a:srgbClr val="C4BDD9"/>
        </a:accent5>
        <a:accent6>
          <a:srgbClr val="D49E0C"/>
        </a:accent6>
        <a:hlink>
          <a:srgbClr val="442359"/>
        </a:hlink>
        <a:folHlink>
          <a:srgbClr val="D3CFAC"/>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6_Blank Presentation">
  <a:themeElements>
    <a:clrScheme name="6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6_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6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6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6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6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6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6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6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6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6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6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6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6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7_Blank Presentation">
  <a:themeElements>
    <a:clrScheme name="7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7_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7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7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7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7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7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7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7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7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7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7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7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7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8_Blank Presentation">
  <a:themeElements>
    <a:clrScheme name="8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8_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8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8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8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8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8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8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8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8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8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8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8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8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9_Blank Presentation">
  <a:themeElements>
    <a:clrScheme name="9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9_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9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9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9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9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9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9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9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9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9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9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9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9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10_Blank Presentation">
  <a:themeElements>
    <a:clrScheme name="10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0_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0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0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0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0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0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0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0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0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0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0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0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0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11_Blank Presentation">
  <a:themeElements>
    <a:clrScheme name="11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1_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1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1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1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1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1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1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1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1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1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1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1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1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12_Blank Presentation">
  <a:themeElements>
    <a:clrScheme name="12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2_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2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2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2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2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2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2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2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2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2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2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2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2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13_Blank Presentation">
  <a:themeElements>
    <a:clrScheme name="13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3_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3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3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3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3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3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3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3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3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3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3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3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3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14_Blank Presentation">
  <a:themeElements>
    <a:clrScheme name="14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4_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4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4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4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4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4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4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4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4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4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4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4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4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15_Blank Presentation">
  <a:themeElements>
    <a:clrScheme name="15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5_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5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5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5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5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5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5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5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5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5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5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5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5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4_Office Theme">
  <a:themeElements>
    <a:clrScheme name="4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4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4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16_Blank Presentation">
  <a:themeElements>
    <a:clrScheme name="16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6_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6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6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6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6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6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6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6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6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6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6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6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6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17_Blank Presentation">
  <a:themeElements>
    <a:clrScheme name="17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7_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7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7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7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7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7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7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7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7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7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7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7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7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18_Blank Presentation">
  <a:themeElements>
    <a:clrScheme name="18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8_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8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8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8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8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8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8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8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8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8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8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8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8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19_Blank Presentation">
  <a:themeElements>
    <a:clrScheme name="19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9_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9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9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9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9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9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9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9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9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9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9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9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9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20_Blank Presentation">
  <a:themeElements>
    <a:clrScheme name="20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0_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20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0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0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0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0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0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0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0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0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0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0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0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21_Blank Presentation">
  <a:themeElements>
    <a:clrScheme name="21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1_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21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1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1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1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1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1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1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1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1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1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1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1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22_Blank Presentation">
  <a:themeElements>
    <a:clrScheme name="22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2_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22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2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2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2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2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2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2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2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2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2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2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2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24_Blank Presentation">
  <a:themeElements>
    <a:clrScheme name="24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4_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24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4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4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4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4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4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4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4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4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4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4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4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25_Blank Presentation">
  <a:themeElements>
    <a:clrScheme name="25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5_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25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5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5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5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5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5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5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5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5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5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5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5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26_Blank Presentation">
  <a:themeElements>
    <a:clrScheme name="26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6_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26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6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6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6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6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6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6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6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6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6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6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6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Global Template">
  <a:themeElements>
    <a:clrScheme name="Global Template 11">
      <a:dk1>
        <a:srgbClr val="FF0000"/>
      </a:dk1>
      <a:lt1>
        <a:srgbClr val="FFFFFF"/>
      </a:lt1>
      <a:dk2>
        <a:srgbClr val="000066"/>
      </a:dk2>
      <a:lt2>
        <a:srgbClr val="FFFFFF"/>
      </a:lt2>
      <a:accent1>
        <a:srgbClr val="0000FF"/>
      </a:accent1>
      <a:accent2>
        <a:srgbClr val="3399FF"/>
      </a:accent2>
      <a:accent3>
        <a:srgbClr val="AAAAB8"/>
      </a:accent3>
      <a:accent4>
        <a:srgbClr val="DADADA"/>
      </a:accent4>
      <a:accent5>
        <a:srgbClr val="AAAAFF"/>
      </a:accent5>
      <a:accent6>
        <a:srgbClr val="2D8AE7"/>
      </a:accent6>
      <a:hlink>
        <a:srgbClr val="C0C0C0"/>
      </a:hlink>
      <a:folHlink>
        <a:srgbClr val="777777"/>
      </a:folHlink>
    </a:clrScheme>
    <a:fontScheme name="Global 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Global Templat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Global Templat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Global Templat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Global Templat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Global Templat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Global Templat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Global Templat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Global Template 8">
        <a:dk1>
          <a:srgbClr val="FAFD00"/>
        </a:dk1>
        <a:lt1>
          <a:srgbClr val="FFFFFF"/>
        </a:lt1>
        <a:dk2>
          <a:srgbClr val="1E2D7A"/>
        </a:dk2>
        <a:lt2>
          <a:srgbClr val="EAEC5E"/>
        </a:lt2>
        <a:accent1>
          <a:srgbClr val="FE9B03"/>
        </a:accent1>
        <a:accent2>
          <a:srgbClr val="000000"/>
        </a:accent2>
        <a:accent3>
          <a:srgbClr val="ABADBE"/>
        </a:accent3>
        <a:accent4>
          <a:srgbClr val="DADADA"/>
        </a:accent4>
        <a:accent5>
          <a:srgbClr val="FECBAA"/>
        </a:accent5>
        <a:accent6>
          <a:srgbClr val="000000"/>
        </a:accent6>
        <a:hlink>
          <a:srgbClr val="FFFFFF"/>
        </a:hlink>
        <a:folHlink>
          <a:srgbClr val="FC0128"/>
        </a:folHlink>
      </a:clrScheme>
      <a:clrMap bg1="dk2" tx1="lt1" bg2="dk1" tx2="lt2" accent1="accent1" accent2="accent2" accent3="accent3" accent4="accent4" accent5="accent5" accent6="accent6" hlink="hlink" folHlink="folHlink"/>
    </a:extraClrScheme>
    <a:extraClrScheme>
      <a:clrScheme name="Global Template 9">
        <a:dk1>
          <a:srgbClr val="FFFFFF"/>
        </a:dk1>
        <a:lt1>
          <a:srgbClr val="FFFFFF"/>
        </a:lt1>
        <a:dk2>
          <a:srgbClr val="1E2D7A"/>
        </a:dk2>
        <a:lt2>
          <a:srgbClr val="FFFFFF"/>
        </a:lt2>
        <a:accent1>
          <a:srgbClr val="FE9B03"/>
        </a:accent1>
        <a:accent2>
          <a:srgbClr val="000000"/>
        </a:accent2>
        <a:accent3>
          <a:srgbClr val="ABADBE"/>
        </a:accent3>
        <a:accent4>
          <a:srgbClr val="DADADA"/>
        </a:accent4>
        <a:accent5>
          <a:srgbClr val="FECBAA"/>
        </a:accent5>
        <a:accent6>
          <a:srgbClr val="000000"/>
        </a:accent6>
        <a:hlink>
          <a:srgbClr val="FFFFFF"/>
        </a:hlink>
        <a:folHlink>
          <a:srgbClr val="FC0128"/>
        </a:folHlink>
      </a:clrScheme>
      <a:clrMap bg1="dk2" tx1="lt1" bg2="dk1" tx2="lt2" accent1="accent1" accent2="accent2" accent3="accent3" accent4="accent4" accent5="accent5" accent6="accent6" hlink="hlink" folHlink="folHlink"/>
    </a:extraClrScheme>
    <a:extraClrScheme>
      <a:clrScheme name="Global Template 10">
        <a:dk1>
          <a:srgbClr val="B2B2B2"/>
        </a:dk1>
        <a:lt1>
          <a:srgbClr val="FFFFFF"/>
        </a:lt1>
        <a:dk2>
          <a:srgbClr val="000066"/>
        </a:dk2>
        <a:lt2>
          <a:srgbClr val="FFFFFF"/>
        </a:lt2>
        <a:accent1>
          <a:srgbClr val="0000FF"/>
        </a:accent1>
        <a:accent2>
          <a:srgbClr val="3399FF"/>
        </a:accent2>
        <a:accent3>
          <a:srgbClr val="AAAAB8"/>
        </a:accent3>
        <a:accent4>
          <a:srgbClr val="DADADA"/>
        </a:accent4>
        <a:accent5>
          <a:srgbClr val="AAAAFF"/>
        </a:accent5>
        <a:accent6>
          <a:srgbClr val="2D8AE7"/>
        </a:accent6>
        <a:hlink>
          <a:srgbClr val="0066FF"/>
        </a:hlink>
        <a:folHlink>
          <a:srgbClr val="777777"/>
        </a:folHlink>
      </a:clrScheme>
      <a:clrMap bg1="dk2" tx1="lt1" bg2="dk1" tx2="lt2" accent1="accent1" accent2="accent2" accent3="accent3" accent4="accent4" accent5="accent5" accent6="accent6" hlink="hlink" folHlink="folHlink"/>
    </a:extraClrScheme>
    <a:extraClrScheme>
      <a:clrScheme name="Global Template 11">
        <a:dk1>
          <a:srgbClr val="FF0000"/>
        </a:dk1>
        <a:lt1>
          <a:srgbClr val="FFFFFF"/>
        </a:lt1>
        <a:dk2>
          <a:srgbClr val="000066"/>
        </a:dk2>
        <a:lt2>
          <a:srgbClr val="FFFFFF"/>
        </a:lt2>
        <a:accent1>
          <a:srgbClr val="0000FF"/>
        </a:accent1>
        <a:accent2>
          <a:srgbClr val="3399FF"/>
        </a:accent2>
        <a:accent3>
          <a:srgbClr val="AAAAB8"/>
        </a:accent3>
        <a:accent4>
          <a:srgbClr val="DADADA"/>
        </a:accent4>
        <a:accent5>
          <a:srgbClr val="AAAAFF"/>
        </a:accent5>
        <a:accent6>
          <a:srgbClr val="2D8AE7"/>
        </a:accent6>
        <a:hlink>
          <a:srgbClr val="C0C0C0"/>
        </a:hlink>
        <a:folHlink>
          <a:srgbClr val="777777"/>
        </a:folHlink>
      </a:clrScheme>
      <a:clrMap bg1="dk2" tx1="lt1" bg2="dk1" tx2="lt2" accent1="accent1" accent2="accent2" accent3="accent3" accent4="accent4" accent5="accent5" accent6="accent6" hlink="hlink" folHlink="folHlink"/>
    </a:extraClrScheme>
    <a:extraClrScheme>
      <a:clrScheme name="Global Template 12">
        <a:dk1>
          <a:srgbClr val="B2B2B2"/>
        </a:dk1>
        <a:lt1>
          <a:srgbClr val="FFFFFF"/>
        </a:lt1>
        <a:dk2>
          <a:srgbClr val="000066"/>
        </a:dk2>
        <a:lt2>
          <a:srgbClr val="FFFFFF"/>
        </a:lt2>
        <a:accent1>
          <a:srgbClr val="0000FF"/>
        </a:accent1>
        <a:accent2>
          <a:srgbClr val="3399FF"/>
        </a:accent2>
        <a:accent3>
          <a:srgbClr val="AAAAB8"/>
        </a:accent3>
        <a:accent4>
          <a:srgbClr val="DADADA"/>
        </a:accent4>
        <a:accent5>
          <a:srgbClr val="AAAAFF"/>
        </a:accent5>
        <a:accent6>
          <a:srgbClr val="2D8AE7"/>
        </a:accent6>
        <a:hlink>
          <a:srgbClr val="C0C0C0"/>
        </a:hlink>
        <a:folHlink>
          <a:srgbClr val="777777"/>
        </a:folHlink>
      </a:clrScheme>
      <a:clrMap bg1="dk2" tx1="lt1" bg2="dk1" tx2="lt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1_Global Template">
  <a:themeElements>
    <a:clrScheme name="1_Global Template 11">
      <a:dk1>
        <a:srgbClr val="FF0000"/>
      </a:dk1>
      <a:lt1>
        <a:srgbClr val="FFFFFF"/>
      </a:lt1>
      <a:dk2>
        <a:srgbClr val="000066"/>
      </a:dk2>
      <a:lt2>
        <a:srgbClr val="FFFFFF"/>
      </a:lt2>
      <a:accent1>
        <a:srgbClr val="0000FF"/>
      </a:accent1>
      <a:accent2>
        <a:srgbClr val="3399FF"/>
      </a:accent2>
      <a:accent3>
        <a:srgbClr val="AAAAB8"/>
      </a:accent3>
      <a:accent4>
        <a:srgbClr val="DADADA"/>
      </a:accent4>
      <a:accent5>
        <a:srgbClr val="AAAAFF"/>
      </a:accent5>
      <a:accent6>
        <a:srgbClr val="2D8AE7"/>
      </a:accent6>
      <a:hlink>
        <a:srgbClr val="C0C0C0"/>
      </a:hlink>
      <a:folHlink>
        <a:srgbClr val="777777"/>
      </a:folHlink>
    </a:clrScheme>
    <a:fontScheme name="1_Global 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_Global Templat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Global Templat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Global Templat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Global Templat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Global Templat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Global Templat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Global Templat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1_Global Template 8">
        <a:dk1>
          <a:srgbClr val="FAFD00"/>
        </a:dk1>
        <a:lt1>
          <a:srgbClr val="FFFFFF"/>
        </a:lt1>
        <a:dk2>
          <a:srgbClr val="1E2D7A"/>
        </a:dk2>
        <a:lt2>
          <a:srgbClr val="EAEC5E"/>
        </a:lt2>
        <a:accent1>
          <a:srgbClr val="FE9B03"/>
        </a:accent1>
        <a:accent2>
          <a:srgbClr val="000000"/>
        </a:accent2>
        <a:accent3>
          <a:srgbClr val="ABADBE"/>
        </a:accent3>
        <a:accent4>
          <a:srgbClr val="DADADA"/>
        </a:accent4>
        <a:accent5>
          <a:srgbClr val="FECBAA"/>
        </a:accent5>
        <a:accent6>
          <a:srgbClr val="000000"/>
        </a:accent6>
        <a:hlink>
          <a:srgbClr val="FFFFFF"/>
        </a:hlink>
        <a:folHlink>
          <a:srgbClr val="FC0128"/>
        </a:folHlink>
      </a:clrScheme>
      <a:clrMap bg1="dk2" tx1="lt1" bg2="dk1" tx2="lt2" accent1="accent1" accent2="accent2" accent3="accent3" accent4="accent4" accent5="accent5" accent6="accent6" hlink="hlink" folHlink="folHlink"/>
    </a:extraClrScheme>
    <a:extraClrScheme>
      <a:clrScheme name="1_Global Template 9">
        <a:dk1>
          <a:srgbClr val="FFFFFF"/>
        </a:dk1>
        <a:lt1>
          <a:srgbClr val="FFFFFF"/>
        </a:lt1>
        <a:dk2>
          <a:srgbClr val="1E2D7A"/>
        </a:dk2>
        <a:lt2>
          <a:srgbClr val="FFFFFF"/>
        </a:lt2>
        <a:accent1>
          <a:srgbClr val="FE9B03"/>
        </a:accent1>
        <a:accent2>
          <a:srgbClr val="000000"/>
        </a:accent2>
        <a:accent3>
          <a:srgbClr val="ABADBE"/>
        </a:accent3>
        <a:accent4>
          <a:srgbClr val="DADADA"/>
        </a:accent4>
        <a:accent5>
          <a:srgbClr val="FECBAA"/>
        </a:accent5>
        <a:accent6>
          <a:srgbClr val="000000"/>
        </a:accent6>
        <a:hlink>
          <a:srgbClr val="FFFFFF"/>
        </a:hlink>
        <a:folHlink>
          <a:srgbClr val="FC0128"/>
        </a:folHlink>
      </a:clrScheme>
      <a:clrMap bg1="dk2" tx1="lt1" bg2="dk1" tx2="lt2" accent1="accent1" accent2="accent2" accent3="accent3" accent4="accent4" accent5="accent5" accent6="accent6" hlink="hlink" folHlink="folHlink"/>
    </a:extraClrScheme>
    <a:extraClrScheme>
      <a:clrScheme name="1_Global Template 10">
        <a:dk1>
          <a:srgbClr val="B2B2B2"/>
        </a:dk1>
        <a:lt1>
          <a:srgbClr val="FFFFFF"/>
        </a:lt1>
        <a:dk2>
          <a:srgbClr val="000066"/>
        </a:dk2>
        <a:lt2>
          <a:srgbClr val="FFFFFF"/>
        </a:lt2>
        <a:accent1>
          <a:srgbClr val="0000FF"/>
        </a:accent1>
        <a:accent2>
          <a:srgbClr val="3399FF"/>
        </a:accent2>
        <a:accent3>
          <a:srgbClr val="AAAAB8"/>
        </a:accent3>
        <a:accent4>
          <a:srgbClr val="DADADA"/>
        </a:accent4>
        <a:accent5>
          <a:srgbClr val="AAAAFF"/>
        </a:accent5>
        <a:accent6>
          <a:srgbClr val="2D8AE7"/>
        </a:accent6>
        <a:hlink>
          <a:srgbClr val="0066FF"/>
        </a:hlink>
        <a:folHlink>
          <a:srgbClr val="777777"/>
        </a:folHlink>
      </a:clrScheme>
      <a:clrMap bg1="dk2" tx1="lt1" bg2="dk1" tx2="lt2" accent1="accent1" accent2="accent2" accent3="accent3" accent4="accent4" accent5="accent5" accent6="accent6" hlink="hlink" folHlink="folHlink"/>
    </a:extraClrScheme>
    <a:extraClrScheme>
      <a:clrScheme name="1_Global Template 11">
        <a:dk1>
          <a:srgbClr val="FF0000"/>
        </a:dk1>
        <a:lt1>
          <a:srgbClr val="FFFFFF"/>
        </a:lt1>
        <a:dk2>
          <a:srgbClr val="000066"/>
        </a:dk2>
        <a:lt2>
          <a:srgbClr val="FFFFFF"/>
        </a:lt2>
        <a:accent1>
          <a:srgbClr val="0000FF"/>
        </a:accent1>
        <a:accent2>
          <a:srgbClr val="3399FF"/>
        </a:accent2>
        <a:accent3>
          <a:srgbClr val="AAAAB8"/>
        </a:accent3>
        <a:accent4>
          <a:srgbClr val="DADADA"/>
        </a:accent4>
        <a:accent5>
          <a:srgbClr val="AAAAFF"/>
        </a:accent5>
        <a:accent6>
          <a:srgbClr val="2D8AE7"/>
        </a:accent6>
        <a:hlink>
          <a:srgbClr val="C0C0C0"/>
        </a:hlink>
        <a:folHlink>
          <a:srgbClr val="777777"/>
        </a:folHlink>
      </a:clrScheme>
      <a:clrMap bg1="dk2" tx1="lt1" bg2="dk1" tx2="lt2" accent1="accent1" accent2="accent2" accent3="accent3" accent4="accent4" accent5="accent5" accent6="accent6" hlink="hlink" folHlink="folHlink"/>
    </a:extraClrScheme>
    <a:extraClrScheme>
      <a:clrScheme name="1_Global Template 12">
        <a:dk1>
          <a:srgbClr val="B2B2B2"/>
        </a:dk1>
        <a:lt1>
          <a:srgbClr val="FFFFFF"/>
        </a:lt1>
        <a:dk2>
          <a:srgbClr val="000066"/>
        </a:dk2>
        <a:lt2>
          <a:srgbClr val="FFFFFF"/>
        </a:lt2>
        <a:accent1>
          <a:srgbClr val="0000FF"/>
        </a:accent1>
        <a:accent2>
          <a:srgbClr val="3399FF"/>
        </a:accent2>
        <a:accent3>
          <a:srgbClr val="AAAAB8"/>
        </a:accent3>
        <a:accent4>
          <a:srgbClr val="DADADA"/>
        </a:accent4>
        <a:accent5>
          <a:srgbClr val="AAAAFF"/>
        </a:accent5>
        <a:accent6>
          <a:srgbClr val="2D8AE7"/>
        </a:accent6>
        <a:hlink>
          <a:srgbClr val="C0C0C0"/>
        </a:hlink>
        <a:folHlink>
          <a:srgbClr val="777777"/>
        </a:folHlink>
      </a:clrScheme>
      <a:clrMap bg1="dk2" tx1="lt1" bg2="dk1" tx2="lt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7_ccs_powerpoint">
  <a:themeElements>
    <a:clrScheme name="7_ccs_powerpoint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7_ccs_powerpoint">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7_ccs_powerpoint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7_ccs_powerpoint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7_ccs_powerpoint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7_ccs_powerpoint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7_ccs_powerpoint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7_ccs_powerpoint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7_ccs_powerpoint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8_ccs_powerpoint">
  <a:themeElements>
    <a:clrScheme name="8_ccs_powerpoint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8_ccs_powerpoint">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8_ccs_powerpoint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8_ccs_powerpoint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8_ccs_powerpoint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8_ccs_powerpoint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8_ccs_powerpoint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8_ccs_powerpoint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8_ccs_powerpoint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9_ccs_powerpoint">
  <a:themeElements>
    <a:clrScheme name="9_ccs_powerpoint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9_ccs_powerpoint">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9_ccs_powerpoint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9_ccs_powerpoint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9_ccs_powerpoint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9_ccs_powerpoint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9_ccs_powerpoint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9_ccs_powerpoint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9_ccs_powerpoint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3_Default Design">
  <a:themeElements>
    <a:clrScheme name="">
      <a:dk1>
        <a:srgbClr val="292929"/>
      </a:dk1>
      <a:lt1>
        <a:srgbClr val="FFFFFF"/>
      </a:lt1>
      <a:dk2>
        <a:srgbClr val="939905"/>
      </a:dk2>
      <a:lt2>
        <a:srgbClr val="C0C0C0"/>
      </a:lt2>
      <a:accent1>
        <a:srgbClr val="440D69"/>
      </a:accent1>
      <a:accent2>
        <a:srgbClr val="D7940F"/>
      </a:accent2>
      <a:accent3>
        <a:srgbClr val="FFFFFF"/>
      </a:accent3>
      <a:accent4>
        <a:srgbClr val="212121"/>
      </a:accent4>
      <a:accent5>
        <a:srgbClr val="B0AAB9"/>
      </a:accent5>
      <a:accent6>
        <a:srgbClr val="C3860C"/>
      </a:accent6>
      <a:hlink>
        <a:srgbClr val="FF4B0D"/>
      </a:hlink>
      <a:folHlink>
        <a:srgbClr val="008AAB"/>
      </a:folHlink>
    </a:clrScheme>
    <a:fontScheme name="3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3_Default Design 1">
        <a:dk1>
          <a:srgbClr val="292929"/>
        </a:dk1>
        <a:lt1>
          <a:srgbClr val="FFFFFF"/>
        </a:lt1>
        <a:dk2>
          <a:srgbClr val="00A0BA"/>
        </a:dk2>
        <a:lt2>
          <a:srgbClr val="C0C0C0"/>
        </a:lt2>
        <a:accent1>
          <a:srgbClr val="00A0BA"/>
        </a:accent1>
        <a:accent2>
          <a:srgbClr val="96D4E5"/>
        </a:accent2>
        <a:accent3>
          <a:srgbClr val="FFFFFF"/>
        </a:accent3>
        <a:accent4>
          <a:srgbClr val="212121"/>
        </a:accent4>
        <a:accent5>
          <a:srgbClr val="AACDD9"/>
        </a:accent5>
        <a:accent6>
          <a:srgbClr val="87C0CF"/>
        </a:accent6>
        <a:hlink>
          <a:srgbClr val="002B5E"/>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27_Blank Presentation">
  <a:themeElements>
    <a:clrScheme name="27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7_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27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7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7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7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7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7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7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7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7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7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7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7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28_Blank Presentation">
  <a:themeElements>
    <a:clrScheme name="28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8_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28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8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8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8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8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8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8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8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8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8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8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8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29_Blank Presentation">
  <a:themeElements>
    <a:clrScheme name="29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9_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29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9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9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9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9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9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9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9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9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9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9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9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30_Blank Presentation">
  <a:themeElements>
    <a:clrScheme name="30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30_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30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30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30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30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30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30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30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30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30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30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30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30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31_Blank Presentation">
  <a:themeElements>
    <a:clrScheme name="31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31_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31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31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31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31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31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31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31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31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31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31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31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31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_ccs_powerpoint">
  <a:themeElements>
    <a:clrScheme name="1_ccs_powerpoint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ccs_powerpoint">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_ccs_powerpoint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ccs_powerpoint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ccs_powerpoint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ccs_powerpoint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ccs_powerpoint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ccs_powerpoint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ccs_powerpoint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32_Blank Presentation">
  <a:themeElements>
    <a:clrScheme name="32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32_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32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32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32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32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32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32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32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32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32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32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32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32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33_Blank Presentation">
  <a:themeElements>
    <a:clrScheme name="33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33_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33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33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33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33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33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33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33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33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33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33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33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33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34_Blank Presentation">
  <a:themeElements>
    <a:clrScheme name="34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34_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34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34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34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34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34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34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34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34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34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34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34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34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35_Blank Presentation">
  <a:themeElements>
    <a:clrScheme name="35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35_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35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35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35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35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35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35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35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35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35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35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35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35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36_Blank Presentation">
  <a:themeElements>
    <a:clrScheme name="36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36_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36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36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36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36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36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36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36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36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36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36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36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36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37_Blank Presentation">
  <a:themeElements>
    <a:clrScheme name="37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37_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37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37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37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37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37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37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37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37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37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37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37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37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38_Blank Presentation">
  <a:themeElements>
    <a:clrScheme name="38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38_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38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38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38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38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38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38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38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38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38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38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38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38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23_Blank Presentation">
  <a:themeElements>
    <a:clrScheme name="23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3_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23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3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3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3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3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3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3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3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3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3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3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3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Office Theme">
  <a:themeElements>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Office Theme">
      <a:majorFont>
        <a:latin typeface="Calibri"/>
        <a:ea typeface="ＭＳ Ｐゴシック"/>
        <a:cs typeface=""/>
      </a:majorFont>
      <a:minorFont>
        <a:latin typeface="Calibri"/>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2_Blank">
  <a:themeElements>
    <a:clrScheme name="">
      <a:dk1>
        <a:srgbClr val="474747"/>
      </a:dk1>
      <a:lt1>
        <a:srgbClr val="FFFFFF"/>
      </a:lt1>
      <a:dk2>
        <a:srgbClr val="114FFB"/>
      </a:dk2>
      <a:lt2>
        <a:srgbClr val="FAFD00"/>
      </a:lt2>
      <a:accent1>
        <a:srgbClr val="DC0081"/>
      </a:accent1>
      <a:accent2>
        <a:srgbClr val="FAFD00"/>
      </a:accent2>
      <a:accent3>
        <a:srgbClr val="AAB2FD"/>
      </a:accent3>
      <a:accent4>
        <a:srgbClr val="DADADA"/>
      </a:accent4>
      <a:accent5>
        <a:srgbClr val="EBAAC1"/>
      </a:accent5>
      <a:accent6>
        <a:srgbClr val="E3E500"/>
      </a:accent6>
      <a:hlink>
        <a:srgbClr val="FE9B03"/>
      </a:hlink>
      <a:folHlink>
        <a:srgbClr val="D989B8"/>
      </a:folHlink>
    </a:clrScheme>
    <a:fontScheme name="2_Blank">
      <a:majorFont>
        <a:latin typeface="Arial"/>
        <a:ea typeface="ＭＳ Ｐゴシック"/>
        <a:cs typeface=""/>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2_Blank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2_Blank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2_Blank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2_Blank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2_Blank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2_Blank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2_Blank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2_ccs_powerpoint">
  <a:themeElements>
    <a:clrScheme name="2_ccs_powerpoint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2_ccs_powerpoint">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2_ccs_powerpoint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2_ccs_powerpoint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2_ccs_powerpoint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2_ccs_powerpoint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2_ccs_powerpoint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2_ccs_powerpoint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2_ccs_powerpoint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3_Blank">
  <a:themeElements>
    <a:clrScheme name="">
      <a:dk1>
        <a:srgbClr val="474747"/>
      </a:dk1>
      <a:lt1>
        <a:srgbClr val="FFFFFF"/>
      </a:lt1>
      <a:dk2>
        <a:srgbClr val="114FFB"/>
      </a:dk2>
      <a:lt2>
        <a:srgbClr val="FAFD00"/>
      </a:lt2>
      <a:accent1>
        <a:srgbClr val="DC0081"/>
      </a:accent1>
      <a:accent2>
        <a:srgbClr val="FAFD00"/>
      </a:accent2>
      <a:accent3>
        <a:srgbClr val="AAB2FD"/>
      </a:accent3>
      <a:accent4>
        <a:srgbClr val="DADADA"/>
      </a:accent4>
      <a:accent5>
        <a:srgbClr val="EBAAC1"/>
      </a:accent5>
      <a:accent6>
        <a:srgbClr val="E3E500"/>
      </a:accent6>
      <a:hlink>
        <a:srgbClr val="FE9B03"/>
      </a:hlink>
      <a:folHlink>
        <a:srgbClr val="D989B8"/>
      </a:folHlink>
    </a:clrScheme>
    <a:fontScheme name="3_Blank">
      <a:majorFont>
        <a:latin typeface="Helvetica"/>
        <a:ea typeface="ＭＳ Ｐゴシック"/>
        <a:cs typeface=""/>
      </a:majorFont>
      <a:minorFont>
        <a:latin typeface="Helvetic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3_Blank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3_Blank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3_Blank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3_Blank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3_Blank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3_Blank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3_Blank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4_Blank">
  <a:themeElements>
    <a:clrScheme name="">
      <a:dk1>
        <a:srgbClr val="474747"/>
      </a:dk1>
      <a:lt1>
        <a:srgbClr val="FFFFFF"/>
      </a:lt1>
      <a:dk2>
        <a:srgbClr val="114FFB"/>
      </a:dk2>
      <a:lt2>
        <a:srgbClr val="FAFD00"/>
      </a:lt2>
      <a:accent1>
        <a:srgbClr val="DC0081"/>
      </a:accent1>
      <a:accent2>
        <a:srgbClr val="FAFD00"/>
      </a:accent2>
      <a:accent3>
        <a:srgbClr val="AAB2FD"/>
      </a:accent3>
      <a:accent4>
        <a:srgbClr val="DADADA"/>
      </a:accent4>
      <a:accent5>
        <a:srgbClr val="EBAAC1"/>
      </a:accent5>
      <a:accent6>
        <a:srgbClr val="E3E500"/>
      </a:accent6>
      <a:hlink>
        <a:srgbClr val="FE9B03"/>
      </a:hlink>
      <a:folHlink>
        <a:srgbClr val="D989B8"/>
      </a:folHlink>
    </a:clrScheme>
    <a:fontScheme name="4_Blank">
      <a:majorFont>
        <a:latin typeface="Helvetica"/>
        <a:ea typeface="ＭＳ Ｐゴシック"/>
        <a:cs typeface=""/>
      </a:majorFont>
      <a:minorFont>
        <a:latin typeface="Helvetic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4_Blank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4_Blank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4_Blank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4_Blank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4_Blank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4_Blank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4_Blank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5_Blank">
  <a:themeElements>
    <a:clrScheme name="">
      <a:dk1>
        <a:srgbClr val="474747"/>
      </a:dk1>
      <a:lt1>
        <a:srgbClr val="FFFFFF"/>
      </a:lt1>
      <a:dk2>
        <a:srgbClr val="114FFB"/>
      </a:dk2>
      <a:lt2>
        <a:srgbClr val="FAFD00"/>
      </a:lt2>
      <a:accent1>
        <a:srgbClr val="DC0081"/>
      </a:accent1>
      <a:accent2>
        <a:srgbClr val="FAFD00"/>
      </a:accent2>
      <a:accent3>
        <a:srgbClr val="AAB2FD"/>
      </a:accent3>
      <a:accent4>
        <a:srgbClr val="DADADA"/>
      </a:accent4>
      <a:accent5>
        <a:srgbClr val="EBAAC1"/>
      </a:accent5>
      <a:accent6>
        <a:srgbClr val="E3E500"/>
      </a:accent6>
      <a:hlink>
        <a:srgbClr val="FE9B03"/>
      </a:hlink>
      <a:folHlink>
        <a:srgbClr val="D989B8"/>
      </a:folHlink>
    </a:clrScheme>
    <a:fontScheme name="5_Blank">
      <a:majorFont>
        <a:latin typeface="Helvetica"/>
        <a:ea typeface="ＭＳ Ｐゴシック"/>
        <a:cs typeface=""/>
      </a:majorFont>
      <a:minorFont>
        <a:latin typeface="Helvetic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5_Blank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5_Blank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5_Blank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5_Blank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5_Blank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5_Blank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5_Blank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6_Blank">
  <a:themeElements>
    <a:clrScheme name="">
      <a:dk1>
        <a:srgbClr val="474747"/>
      </a:dk1>
      <a:lt1>
        <a:srgbClr val="FFFFFF"/>
      </a:lt1>
      <a:dk2>
        <a:srgbClr val="114FFB"/>
      </a:dk2>
      <a:lt2>
        <a:srgbClr val="FAFD00"/>
      </a:lt2>
      <a:accent1>
        <a:srgbClr val="DC0081"/>
      </a:accent1>
      <a:accent2>
        <a:srgbClr val="FAFD00"/>
      </a:accent2>
      <a:accent3>
        <a:srgbClr val="AAB2FD"/>
      </a:accent3>
      <a:accent4>
        <a:srgbClr val="DADADA"/>
      </a:accent4>
      <a:accent5>
        <a:srgbClr val="EBAAC1"/>
      </a:accent5>
      <a:accent6>
        <a:srgbClr val="E3E500"/>
      </a:accent6>
      <a:hlink>
        <a:srgbClr val="FE9B03"/>
      </a:hlink>
      <a:folHlink>
        <a:srgbClr val="D989B8"/>
      </a:folHlink>
    </a:clrScheme>
    <a:fontScheme name="6_Blank">
      <a:majorFont>
        <a:latin typeface="Helvetica"/>
        <a:ea typeface="ＭＳ Ｐゴシック"/>
        <a:cs typeface=""/>
      </a:majorFont>
      <a:minorFont>
        <a:latin typeface="Helvetic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6_Blank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6_Blank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6_Blank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6_Blank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6_Blank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6_Blank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6_Blank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7_Blank">
  <a:themeElements>
    <a:clrScheme name="">
      <a:dk1>
        <a:srgbClr val="474747"/>
      </a:dk1>
      <a:lt1>
        <a:srgbClr val="FFFFFF"/>
      </a:lt1>
      <a:dk2>
        <a:srgbClr val="114FFB"/>
      </a:dk2>
      <a:lt2>
        <a:srgbClr val="FAFD00"/>
      </a:lt2>
      <a:accent1>
        <a:srgbClr val="DC0081"/>
      </a:accent1>
      <a:accent2>
        <a:srgbClr val="FAFD00"/>
      </a:accent2>
      <a:accent3>
        <a:srgbClr val="AAB2FD"/>
      </a:accent3>
      <a:accent4>
        <a:srgbClr val="DADADA"/>
      </a:accent4>
      <a:accent5>
        <a:srgbClr val="EBAAC1"/>
      </a:accent5>
      <a:accent6>
        <a:srgbClr val="E3E500"/>
      </a:accent6>
      <a:hlink>
        <a:srgbClr val="FE9B03"/>
      </a:hlink>
      <a:folHlink>
        <a:srgbClr val="D989B8"/>
      </a:folHlink>
    </a:clrScheme>
    <a:fontScheme name="7_Blank">
      <a:majorFont>
        <a:latin typeface="Helvetica"/>
        <a:ea typeface="ＭＳ Ｐゴシック"/>
        <a:cs typeface=""/>
      </a:majorFont>
      <a:minorFont>
        <a:latin typeface="Helvetic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7_Blank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7_Blank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7_Blank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7_Blank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7_Blank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7_Blank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7_Blank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3_Office Theme">
  <a:themeElements>
    <a:clrScheme name="3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3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3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10_ccs_powerpoint">
  <a:themeElements>
    <a:clrScheme name="10_ccs_powerpoint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0_ccs_powerpoint">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0_ccs_powerpoint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0_ccs_powerpoint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0_ccs_powerpoint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0_ccs_powerpoint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0_ccs_powerpoint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0_ccs_powerpoint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0_ccs_powerpoint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Plavix">
  <a:themeElements>
    <a:clrScheme name="Plavix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Plavix">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Plavix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Plavix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Plavix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Plavix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Plavix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Plavix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Plavix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Plavix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Plavix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Plavix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Plavix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Plavix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4_Default Design">
  <a:themeElements>
    <a:clrScheme name="">
      <a:dk1>
        <a:srgbClr val="FFFFFF"/>
      </a:dk1>
      <a:lt1>
        <a:srgbClr val="FFFFFF"/>
      </a:lt1>
      <a:dk2>
        <a:srgbClr val="FFFFFF"/>
      </a:dk2>
      <a:lt2>
        <a:srgbClr val="808080"/>
      </a:lt2>
      <a:accent1>
        <a:srgbClr val="00CC99"/>
      </a:accent1>
      <a:accent2>
        <a:srgbClr val="3333CC"/>
      </a:accent2>
      <a:accent3>
        <a:srgbClr val="FFFFFF"/>
      </a:accent3>
      <a:accent4>
        <a:srgbClr val="DADADA"/>
      </a:accent4>
      <a:accent5>
        <a:srgbClr val="AAE2CA"/>
      </a:accent5>
      <a:accent6>
        <a:srgbClr val="2D2DB9"/>
      </a:accent6>
      <a:hlink>
        <a:srgbClr val="CCFF66"/>
      </a:hlink>
      <a:folHlink>
        <a:srgbClr val="B2B2B2"/>
      </a:folHlink>
    </a:clrScheme>
    <a:fontScheme name="4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4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4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4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4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4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4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4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2_Global Template">
  <a:themeElements>
    <a:clrScheme name="2_Global Template 11">
      <a:dk1>
        <a:srgbClr val="FF0000"/>
      </a:dk1>
      <a:lt1>
        <a:srgbClr val="FFFFFF"/>
      </a:lt1>
      <a:dk2>
        <a:srgbClr val="000066"/>
      </a:dk2>
      <a:lt2>
        <a:srgbClr val="FFFFFF"/>
      </a:lt2>
      <a:accent1>
        <a:srgbClr val="0000FF"/>
      </a:accent1>
      <a:accent2>
        <a:srgbClr val="3399FF"/>
      </a:accent2>
      <a:accent3>
        <a:srgbClr val="AAAAB8"/>
      </a:accent3>
      <a:accent4>
        <a:srgbClr val="DADADA"/>
      </a:accent4>
      <a:accent5>
        <a:srgbClr val="AAAAFF"/>
      </a:accent5>
      <a:accent6>
        <a:srgbClr val="2D8AE7"/>
      </a:accent6>
      <a:hlink>
        <a:srgbClr val="C0C0C0"/>
      </a:hlink>
      <a:folHlink>
        <a:srgbClr val="777777"/>
      </a:folHlink>
    </a:clrScheme>
    <a:fontScheme name="2_Global 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2_Global Templat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2_Global Templat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2_Global Templat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2_Global Templat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2_Global Templat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2_Global Templat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2_Global Templat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2_Global Template 8">
        <a:dk1>
          <a:srgbClr val="FAFD00"/>
        </a:dk1>
        <a:lt1>
          <a:srgbClr val="FFFFFF"/>
        </a:lt1>
        <a:dk2>
          <a:srgbClr val="1E2D7A"/>
        </a:dk2>
        <a:lt2>
          <a:srgbClr val="EAEC5E"/>
        </a:lt2>
        <a:accent1>
          <a:srgbClr val="FE9B03"/>
        </a:accent1>
        <a:accent2>
          <a:srgbClr val="000000"/>
        </a:accent2>
        <a:accent3>
          <a:srgbClr val="ABADBE"/>
        </a:accent3>
        <a:accent4>
          <a:srgbClr val="DADADA"/>
        </a:accent4>
        <a:accent5>
          <a:srgbClr val="FECBAA"/>
        </a:accent5>
        <a:accent6>
          <a:srgbClr val="000000"/>
        </a:accent6>
        <a:hlink>
          <a:srgbClr val="FFFFFF"/>
        </a:hlink>
        <a:folHlink>
          <a:srgbClr val="FC0128"/>
        </a:folHlink>
      </a:clrScheme>
      <a:clrMap bg1="dk2" tx1="lt1" bg2="dk1" tx2="lt2" accent1="accent1" accent2="accent2" accent3="accent3" accent4="accent4" accent5="accent5" accent6="accent6" hlink="hlink" folHlink="folHlink"/>
    </a:extraClrScheme>
    <a:extraClrScheme>
      <a:clrScheme name="2_Global Template 9">
        <a:dk1>
          <a:srgbClr val="FFFFFF"/>
        </a:dk1>
        <a:lt1>
          <a:srgbClr val="FFFFFF"/>
        </a:lt1>
        <a:dk2>
          <a:srgbClr val="1E2D7A"/>
        </a:dk2>
        <a:lt2>
          <a:srgbClr val="FFFFFF"/>
        </a:lt2>
        <a:accent1>
          <a:srgbClr val="FE9B03"/>
        </a:accent1>
        <a:accent2>
          <a:srgbClr val="000000"/>
        </a:accent2>
        <a:accent3>
          <a:srgbClr val="ABADBE"/>
        </a:accent3>
        <a:accent4>
          <a:srgbClr val="DADADA"/>
        </a:accent4>
        <a:accent5>
          <a:srgbClr val="FECBAA"/>
        </a:accent5>
        <a:accent6>
          <a:srgbClr val="000000"/>
        </a:accent6>
        <a:hlink>
          <a:srgbClr val="FFFFFF"/>
        </a:hlink>
        <a:folHlink>
          <a:srgbClr val="FC0128"/>
        </a:folHlink>
      </a:clrScheme>
      <a:clrMap bg1="dk2" tx1="lt1" bg2="dk1" tx2="lt2" accent1="accent1" accent2="accent2" accent3="accent3" accent4="accent4" accent5="accent5" accent6="accent6" hlink="hlink" folHlink="folHlink"/>
    </a:extraClrScheme>
    <a:extraClrScheme>
      <a:clrScheme name="2_Global Template 10">
        <a:dk1>
          <a:srgbClr val="B2B2B2"/>
        </a:dk1>
        <a:lt1>
          <a:srgbClr val="FFFFFF"/>
        </a:lt1>
        <a:dk2>
          <a:srgbClr val="000066"/>
        </a:dk2>
        <a:lt2>
          <a:srgbClr val="FFFFFF"/>
        </a:lt2>
        <a:accent1>
          <a:srgbClr val="0000FF"/>
        </a:accent1>
        <a:accent2>
          <a:srgbClr val="3399FF"/>
        </a:accent2>
        <a:accent3>
          <a:srgbClr val="AAAAB8"/>
        </a:accent3>
        <a:accent4>
          <a:srgbClr val="DADADA"/>
        </a:accent4>
        <a:accent5>
          <a:srgbClr val="AAAAFF"/>
        </a:accent5>
        <a:accent6>
          <a:srgbClr val="2D8AE7"/>
        </a:accent6>
        <a:hlink>
          <a:srgbClr val="0066FF"/>
        </a:hlink>
        <a:folHlink>
          <a:srgbClr val="777777"/>
        </a:folHlink>
      </a:clrScheme>
      <a:clrMap bg1="dk2" tx1="lt1" bg2="dk1" tx2="lt2" accent1="accent1" accent2="accent2" accent3="accent3" accent4="accent4" accent5="accent5" accent6="accent6" hlink="hlink" folHlink="folHlink"/>
    </a:extraClrScheme>
    <a:extraClrScheme>
      <a:clrScheme name="2_Global Template 11">
        <a:dk1>
          <a:srgbClr val="FF0000"/>
        </a:dk1>
        <a:lt1>
          <a:srgbClr val="FFFFFF"/>
        </a:lt1>
        <a:dk2>
          <a:srgbClr val="000066"/>
        </a:dk2>
        <a:lt2>
          <a:srgbClr val="FFFFFF"/>
        </a:lt2>
        <a:accent1>
          <a:srgbClr val="0000FF"/>
        </a:accent1>
        <a:accent2>
          <a:srgbClr val="3399FF"/>
        </a:accent2>
        <a:accent3>
          <a:srgbClr val="AAAAB8"/>
        </a:accent3>
        <a:accent4>
          <a:srgbClr val="DADADA"/>
        </a:accent4>
        <a:accent5>
          <a:srgbClr val="AAAAFF"/>
        </a:accent5>
        <a:accent6>
          <a:srgbClr val="2D8AE7"/>
        </a:accent6>
        <a:hlink>
          <a:srgbClr val="C0C0C0"/>
        </a:hlink>
        <a:folHlink>
          <a:srgbClr val="777777"/>
        </a:folHlink>
      </a:clrScheme>
      <a:clrMap bg1="dk2" tx1="lt1" bg2="dk1" tx2="lt2" accent1="accent1" accent2="accent2" accent3="accent3" accent4="accent4" accent5="accent5" accent6="accent6" hlink="hlink" folHlink="folHlink"/>
    </a:extraClrScheme>
    <a:extraClrScheme>
      <a:clrScheme name="2_Global Template 12">
        <a:dk1>
          <a:srgbClr val="B2B2B2"/>
        </a:dk1>
        <a:lt1>
          <a:srgbClr val="FFFFFF"/>
        </a:lt1>
        <a:dk2>
          <a:srgbClr val="000066"/>
        </a:dk2>
        <a:lt2>
          <a:srgbClr val="FFFFFF"/>
        </a:lt2>
        <a:accent1>
          <a:srgbClr val="0000FF"/>
        </a:accent1>
        <a:accent2>
          <a:srgbClr val="3399FF"/>
        </a:accent2>
        <a:accent3>
          <a:srgbClr val="AAAAB8"/>
        </a:accent3>
        <a:accent4>
          <a:srgbClr val="DADADA"/>
        </a:accent4>
        <a:accent5>
          <a:srgbClr val="AAAAFF"/>
        </a:accent5>
        <a:accent6>
          <a:srgbClr val="2D8AE7"/>
        </a:accent6>
        <a:hlink>
          <a:srgbClr val="C0C0C0"/>
        </a:hlink>
        <a:folHlink>
          <a:srgbClr val="777777"/>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1_Default Design">
  <a:themeElements>
    <a:clrScheme name="">
      <a:dk1>
        <a:srgbClr val="292929"/>
      </a:dk1>
      <a:lt1>
        <a:srgbClr val="FFFFFF"/>
      </a:lt1>
      <a:dk2>
        <a:srgbClr val="939905"/>
      </a:dk2>
      <a:lt2>
        <a:srgbClr val="C0C0C0"/>
      </a:lt2>
      <a:accent1>
        <a:srgbClr val="440D69"/>
      </a:accent1>
      <a:accent2>
        <a:srgbClr val="D7940F"/>
      </a:accent2>
      <a:accent3>
        <a:srgbClr val="FFFFFF"/>
      </a:accent3>
      <a:accent4>
        <a:srgbClr val="212121"/>
      </a:accent4>
      <a:accent5>
        <a:srgbClr val="B0AAB9"/>
      </a:accent5>
      <a:accent6>
        <a:srgbClr val="C3860C"/>
      </a:accent6>
      <a:hlink>
        <a:srgbClr val="FF4B0D"/>
      </a:hlink>
      <a:folHlink>
        <a:srgbClr val="008AAB"/>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_Default Design 1">
        <a:dk1>
          <a:srgbClr val="292929"/>
        </a:dk1>
        <a:lt1>
          <a:srgbClr val="FFFFFF"/>
        </a:lt1>
        <a:dk2>
          <a:srgbClr val="00A0BA"/>
        </a:dk2>
        <a:lt2>
          <a:srgbClr val="C0C0C0"/>
        </a:lt2>
        <a:accent1>
          <a:srgbClr val="00A0BA"/>
        </a:accent1>
        <a:accent2>
          <a:srgbClr val="96D4E5"/>
        </a:accent2>
        <a:accent3>
          <a:srgbClr val="FFFFFF"/>
        </a:accent3>
        <a:accent4>
          <a:srgbClr val="212121"/>
        </a:accent4>
        <a:accent5>
          <a:srgbClr val="AACDD9"/>
        </a:accent5>
        <a:accent6>
          <a:srgbClr val="87C0CF"/>
        </a:accent6>
        <a:hlink>
          <a:srgbClr val="002B5E"/>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11_ccs_powerpoint">
  <a:themeElements>
    <a:clrScheme name="11_ccs_powerpoint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1_ccs_powerpoint">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1_ccs_powerpoint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1_ccs_powerpoint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1_ccs_powerpoint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1_ccs_powerpoint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1_ccs_powerpoint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1_ccs_powerpoint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1_ccs_powerpoint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5_Default Design">
  <a:themeElements>
    <a:clrScheme name="">
      <a:dk1>
        <a:srgbClr val="FFFFFF"/>
      </a:dk1>
      <a:lt1>
        <a:srgbClr val="FFFFFF"/>
      </a:lt1>
      <a:dk2>
        <a:srgbClr val="FFFFFF"/>
      </a:dk2>
      <a:lt2>
        <a:srgbClr val="808080"/>
      </a:lt2>
      <a:accent1>
        <a:srgbClr val="00CC99"/>
      </a:accent1>
      <a:accent2>
        <a:srgbClr val="3333CC"/>
      </a:accent2>
      <a:accent3>
        <a:srgbClr val="FFFFFF"/>
      </a:accent3>
      <a:accent4>
        <a:srgbClr val="DADADA"/>
      </a:accent4>
      <a:accent5>
        <a:srgbClr val="AAE2CA"/>
      </a:accent5>
      <a:accent6>
        <a:srgbClr val="2D2DB9"/>
      </a:accent6>
      <a:hlink>
        <a:srgbClr val="CCFF66"/>
      </a:hlink>
      <a:folHlink>
        <a:srgbClr val="B2B2B2"/>
      </a:folHlink>
    </a:clrScheme>
    <a:fontScheme name="5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5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5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5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5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5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5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5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2.xml><?xml version="1.0" encoding="utf-8"?>
<a:theme xmlns:a="http://schemas.openxmlformats.org/drawingml/2006/main" name="12_ccs_powerpoint">
  <a:themeElements>
    <a:clrScheme name="12_ccs_powerpoint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2_ccs_powerpoint">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2_ccs_powerpoint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2_ccs_powerpoint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2_ccs_powerpoint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2_ccs_powerpoint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2_ccs_powerpoint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2_ccs_powerpoint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2_ccs_powerpoint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3.xml><?xml version="1.0" encoding="utf-8"?>
<a:theme xmlns:a="http://schemas.openxmlformats.org/drawingml/2006/main" name="3_Global Template">
  <a:themeElements>
    <a:clrScheme name="3_Global Template 11">
      <a:dk1>
        <a:srgbClr val="FF0000"/>
      </a:dk1>
      <a:lt1>
        <a:srgbClr val="FFFFFF"/>
      </a:lt1>
      <a:dk2>
        <a:srgbClr val="000066"/>
      </a:dk2>
      <a:lt2>
        <a:srgbClr val="FFFFFF"/>
      </a:lt2>
      <a:accent1>
        <a:srgbClr val="0000FF"/>
      </a:accent1>
      <a:accent2>
        <a:srgbClr val="3399FF"/>
      </a:accent2>
      <a:accent3>
        <a:srgbClr val="AAAAB8"/>
      </a:accent3>
      <a:accent4>
        <a:srgbClr val="DADADA"/>
      </a:accent4>
      <a:accent5>
        <a:srgbClr val="AAAAFF"/>
      </a:accent5>
      <a:accent6>
        <a:srgbClr val="2D8AE7"/>
      </a:accent6>
      <a:hlink>
        <a:srgbClr val="C0C0C0"/>
      </a:hlink>
      <a:folHlink>
        <a:srgbClr val="777777"/>
      </a:folHlink>
    </a:clrScheme>
    <a:fontScheme name="3_Global 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3_Global Templat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3_Global Templat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3_Global Templat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3_Global Templat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3_Global Templat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3_Global Templat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3_Global Templat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3_Global Template 8">
        <a:dk1>
          <a:srgbClr val="FAFD00"/>
        </a:dk1>
        <a:lt1>
          <a:srgbClr val="FFFFFF"/>
        </a:lt1>
        <a:dk2>
          <a:srgbClr val="1E2D7A"/>
        </a:dk2>
        <a:lt2>
          <a:srgbClr val="EAEC5E"/>
        </a:lt2>
        <a:accent1>
          <a:srgbClr val="FE9B03"/>
        </a:accent1>
        <a:accent2>
          <a:srgbClr val="000000"/>
        </a:accent2>
        <a:accent3>
          <a:srgbClr val="ABADBE"/>
        </a:accent3>
        <a:accent4>
          <a:srgbClr val="DADADA"/>
        </a:accent4>
        <a:accent5>
          <a:srgbClr val="FECBAA"/>
        </a:accent5>
        <a:accent6>
          <a:srgbClr val="000000"/>
        </a:accent6>
        <a:hlink>
          <a:srgbClr val="FFFFFF"/>
        </a:hlink>
        <a:folHlink>
          <a:srgbClr val="FC0128"/>
        </a:folHlink>
      </a:clrScheme>
      <a:clrMap bg1="dk2" tx1="lt1" bg2="dk1" tx2="lt2" accent1="accent1" accent2="accent2" accent3="accent3" accent4="accent4" accent5="accent5" accent6="accent6" hlink="hlink" folHlink="folHlink"/>
    </a:extraClrScheme>
    <a:extraClrScheme>
      <a:clrScheme name="3_Global Template 9">
        <a:dk1>
          <a:srgbClr val="FFFFFF"/>
        </a:dk1>
        <a:lt1>
          <a:srgbClr val="FFFFFF"/>
        </a:lt1>
        <a:dk2>
          <a:srgbClr val="1E2D7A"/>
        </a:dk2>
        <a:lt2>
          <a:srgbClr val="FFFFFF"/>
        </a:lt2>
        <a:accent1>
          <a:srgbClr val="FE9B03"/>
        </a:accent1>
        <a:accent2>
          <a:srgbClr val="000000"/>
        </a:accent2>
        <a:accent3>
          <a:srgbClr val="ABADBE"/>
        </a:accent3>
        <a:accent4>
          <a:srgbClr val="DADADA"/>
        </a:accent4>
        <a:accent5>
          <a:srgbClr val="FECBAA"/>
        </a:accent5>
        <a:accent6>
          <a:srgbClr val="000000"/>
        </a:accent6>
        <a:hlink>
          <a:srgbClr val="FFFFFF"/>
        </a:hlink>
        <a:folHlink>
          <a:srgbClr val="FC0128"/>
        </a:folHlink>
      </a:clrScheme>
      <a:clrMap bg1="dk2" tx1="lt1" bg2="dk1" tx2="lt2" accent1="accent1" accent2="accent2" accent3="accent3" accent4="accent4" accent5="accent5" accent6="accent6" hlink="hlink" folHlink="folHlink"/>
    </a:extraClrScheme>
    <a:extraClrScheme>
      <a:clrScheme name="3_Global Template 10">
        <a:dk1>
          <a:srgbClr val="B2B2B2"/>
        </a:dk1>
        <a:lt1>
          <a:srgbClr val="FFFFFF"/>
        </a:lt1>
        <a:dk2>
          <a:srgbClr val="000066"/>
        </a:dk2>
        <a:lt2>
          <a:srgbClr val="FFFFFF"/>
        </a:lt2>
        <a:accent1>
          <a:srgbClr val="0000FF"/>
        </a:accent1>
        <a:accent2>
          <a:srgbClr val="3399FF"/>
        </a:accent2>
        <a:accent3>
          <a:srgbClr val="AAAAB8"/>
        </a:accent3>
        <a:accent4>
          <a:srgbClr val="DADADA"/>
        </a:accent4>
        <a:accent5>
          <a:srgbClr val="AAAAFF"/>
        </a:accent5>
        <a:accent6>
          <a:srgbClr val="2D8AE7"/>
        </a:accent6>
        <a:hlink>
          <a:srgbClr val="0066FF"/>
        </a:hlink>
        <a:folHlink>
          <a:srgbClr val="777777"/>
        </a:folHlink>
      </a:clrScheme>
      <a:clrMap bg1="dk2" tx1="lt1" bg2="dk1" tx2="lt2" accent1="accent1" accent2="accent2" accent3="accent3" accent4="accent4" accent5="accent5" accent6="accent6" hlink="hlink" folHlink="folHlink"/>
    </a:extraClrScheme>
    <a:extraClrScheme>
      <a:clrScheme name="3_Global Template 11">
        <a:dk1>
          <a:srgbClr val="FF0000"/>
        </a:dk1>
        <a:lt1>
          <a:srgbClr val="FFFFFF"/>
        </a:lt1>
        <a:dk2>
          <a:srgbClr val="000066"/>
        </a:dk2>
        <a:lt2>
          <a:srgbClr val="FFFFFF"/>
        </a:lt2>
        <a:accent1>
          <a:srgbClr val="0000FF"/>
        </a:accent1>
        <a:accent2>
          <a:srgbClr val="3399FF"/>
        </a:accent2>
        <a:accent3>
          <a:srgbClr val="AAAAB8"/>
        </a:accent3>
        <a:accent4>
          <a:srgbClr val="DADADA"/>
        </a:accent4>
        <a:accent5>
          <a:srgbClr val="AAAAFF"/>
        </a:accent5>
        <a:accent6>
          <a:srgbClr val="2D8AE7"/>
        </a:accent6>
        <a:hlink>
          <a:srgbClr val="C0C0C0"/>
        </a:hlink>
        <a:folHlink>
          <a:srgbClr val="777777"/>
        </a:folHlink>
      </a:clrScheme>
      <a:clrMap bg1="dk2" tx1="lt1" bg2="dk1" tx2="lt2" accent1="accent1" accent2="accent2" accent3="accent3" accent4="accent4" accent5="accent5" accent6="accent6" hlink="hlink" folHlink="folHlink"/>
    </a:extraClrScheme>
    <a:extraClrScheme>
      <a:clrScheme name="3_Global Template 12">
        <a:dk1>
          <a:srgbClr val="B2B2B2"/>
        </a:dk1>
        <a:lt1>
          <a:srgbClr val="FFFFFF"/>
        </a:lt1>
        <a:dk2>
          <a:srgbClr val="000066"/>
        </a:dk2>
        <a:lt2>
          <a:srgbClr val="FFFFFF"/>
        </a:lt2>
        <a:accent1>
          <a:srgbClr val="0000FF"/>
        </a:accent1>
        <a:accent2>
          <a:srgbClr val="3399FF"/>
        </a:accent2>
        <a:accent3>
          <a:srgbClr val="AAAAB8"/>
        </a:accent3>
        <a:accent4>
          <a:srgbClr val="DADADA"/>
        </a:accent4>
        <a:accent5>
          <a:srgbClr val="AAAAFF"/>
        </a:accent5>
        <a:accent6>
          <a:srgbClr val="2D8AE7"/>
        </a:accent6>
        <a:hlink>
          <a:srgbClr val="C0C0C0"/>
        </a:hlink>
        <a:folHlink>
          <a:srgbClr val="777777"/>
        </a:folHlink>
      </a:clrScheme>
      <a:clrMap bg1="dk2" tx1="lt1" bg2="dk1" tx2="lt2" accent1="accent1" accent2="accent2" accent3="accent3" accent4="accent4" accent5="accent5" accent6="accent6" hlink="hlink" folHlink="folHlink"/>
    </a:extraClrScheme>
  </a:extraClrSchemeLst>
</a:theme>
</file>

<file path=ppt/theme/theme94.xml><?xml version="1.0" encoding="utf-8"?>
<a:theme xmlns:a="http://schemas.openxmlformats.org/drawingml/2006/main" name="13_ccs_powerpoint">
  <a:themeElements>
    <a:clrScheme name="13_ccs_powerpoint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3_ccs_powerpoint">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3_ccs_powerpoint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3_ccs_powerpoint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3_ccs_powerpoint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3_ccs_powerpoint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3_ccs_powerpoint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3_ccs_powerpoint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3_ccs_powerpoint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5.xml><?xml version="1.0" encoding="utf-8"?>
<a:theme xmlns:a="http://schemas.openxmlformats.org/drawingml/2006/main" name="14_ccs_powerpoint">
  <a:themeElements>
    <a:clrScheme name="14_ccs_powerpoint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4_ccs_powerpoint">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4_ccs_powerpoint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4_ccs_powerpoint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4_ccs_powerpoint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4_ccs_powerpoint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4_ccs_powerpoint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4_ccs_powerpoint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4_ccs_powerpoint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5_Office Theme">
  <a:themeElements>
    <a:clrScheme name="5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5_Office Theme">
      <a:majorFont>
        <a:latin typeface="Calibri"/>
        <a:ea typeface="ＭＳ Ｐゴシック"/>
        <a:cs typeface=""/>
      </a:majorFont>
      <a:minorFont>
        <a:latin typeface="Calibri"/>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5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8_Blank">
  <a:themeElements>
    <a:clrScheme name="">
      <a:dk1>
        <a:srgbClr val="474747"/>
      </a:dk1>
      <a:lt1>
        <a:srgbClr val="FFFFFF"/>
      </a:lt1>
      <a:dk2>
        <a:srgbClr val="114FFB"/>
      </a:dk2>
      <a:lt2>
        <a:srgbClr val="FAFD00"/>
      </a:lt2>
      <a:accent1>
        <a:srgbClr val="DC0081"/>
      </a:accent1>
      <a:accent2>
        <a:srgbClr val="FAFD00"/>
      </a:accent2>
      <a:accent3>
        <a:srgbClr val="AAB2FD"/>
      </a:accent3>
      <a:accent4>
        <a:srgbClr val="DADADA"/>
      </a:accent4>
      <a:accent5>
        <a:srgbClr val="EBAAC1"/>
      </a:accent5>
      <a:accent6>
        <a:srgbClr val="E3E500"/>
      </a:accent6>
      <a:hlink>
        <a:srgbClr val="FE9B03"/>
      </a:hlink>
      <a:folHlink>
        <a:srgbClr val="D989B8"/>
      </a:folHlink>
    </a:clrScheme>
    <a:fontScheme name="8_Blank">
      <a:majorFont>
        <a:latin typeface="Helvetica"/>
        <a:ea typeface="ＭＳ Ｐゴシック"/>
        <a:cs typeface=""/>
      </a:majorFont>
      <a:minorFont>
        <a:latin typeface="Helvetic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8_Blank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8_Blank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8_Blank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8_Blank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8_Blank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8_Blank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8_Blank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8.xml><?xml version="1.0" encoding="utf-8"?>
<a:theme xmlns:a="http://schemas.openxmlformats.org/drawingml/2006/main" name="9_Blank">
  <a:themeElements>
    <a:clrScheme name="">
      <a:dk1>
        <a:srgbClr val="474747"/>
      </a:dk1>
      <a:lt1>
        <a:srgbClr val="FFFFFF"/>
      </a:lt1>
      <a:dk2>
        <a:srgbClr val="114FFB"/>
      </a:dk2>
      <a:lt2>
        <a:srgbClr val="FAFD00"/>
      </a:lt2>
      <a:accent1>
        <a:srgbClr val="DC0081"/>
      </a:accent1>
      <a:accent2>
        <a:srgbClr val="FAFD00"/>
      </a:accent2>
      <a:accent3>
        <a:srgbClr val="AAB2FD"/>
      </a:accent3>
      <a:accent4>
        <a:srgbClr val="DADADA"/>
      </a:accent4>
      <a:accent5>
        <a:srgbClr val="EBAAC1"/>
      </a:accent5>
      <a:accent6>
        <a:srgbClr val="E3E500"/>
      </a:accent6>
      <a:hlink>
        <a:srgbClr val="FE9B03"/>
      </a:hlink>
      <a:folHlink>
        <a:srgbClr val="D989B8"/>
      </a:folHlink>
    </a:clrScheme>
    <a:fontScheme name="9_Blank">
      <a:majorFont>
        <a:latin typeface="Helvetica"/>
        <a:ea typeface="ＭＳ Ｐゴシック"/>
        <a:cs typeface=""/>
      </a:majorFont>
      <a:minorFont>
        <a:latin typeface="Helvetic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9_Blank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9_Blank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9_Blank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9_Blank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9_Blank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9_Blank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9_Blank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9.xml><?xml version="1.0" encoding="utf-8"?>
<a:theme xmlns:a="http://schemas.openxmlformats.org/drawingml/2006/main" name="2_Office Theme">
  <a:themeElements>
    <a:clrScheme name="2_Office Theme 1">
      <a:dk1>
        <a:srgbClr val="000000"/>
      </a:dk1>
      <a:lt1>
        <a:srgbClr val="FFFFFF"/>
      </a:lt1>
      <a:dk2>
        <a:srgbClr val="1C0C78"/>
      </a:dk2>
      <a:lt2>
        <a:srgbClr val="414141"/>
      </a:lt2>
      <a:accent1>
        <a:srgbClr val="000000"/>
      </a:accent1>
      <a:accent2>
        <a:srgbClr val="FFFFFF"/>
      </a:accent2>
      <a:accent3>
        <a:srgbClr val="FFFFFF"/>
      </a:accent3>
      <a:accent4>
        <a:srgbClr val="000000"/>
      </a:accent4>
      <a:accent5>
        <a:srgbClr val="AAAAAA"/>
      </a:accent5>
      <a:accent6>
        <a:srgbClr val="E7E7E7"/>
      </a:accent6>
      <a:hlink>
        <a:srgbClr val="FFFFFF"/>
      </a:hlink>
      <a:folHlink>
        <a:srgbClr val="FFFFFF"/>
      </a:folHlink>
    </a:clrScheme>
    <a:fontScheme name="2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2_Office Theme 1">
        <a:dk1>
          <a:srgbClr val="000000"/>
        </a:dk1>
        <a:lt1>
          <a:srgbClr val="FFFFFF"/>
        </a:lt1>
        <a:dk2>
          <a:srgbClr val="1C0C78"/>
        </a:dk2>
        <a:lt2>
          <a:srgbClr val="414141"/>
        </a:lt2>
        <a:accent1>
          <a:srgbClr val="000000"/>
        </a:accent1>
        <a:accent2>
          <a:srgbClr val="FFFFFF"/>
        </a:accent2>
        <a:accent3>
          <a:srgbClr val="FFFFFF"/>
        </a:accent3>
        <a:accent4>
          <a:srgbClr val="000000"/>
        </a:accent4>
        <a:accent5>
          <a:srgbClr val="AAAAAA"/>
        </a:accent5>
        <a:accent6>
          <a:srgbClr val="E7E7E7"/>
        </a:accent6>
        <a:hlink>
          <a:srgbClr val="FFFFFF"/>
        </a:hlink>
        <a:folHlink>
          <a:srgbClr val="FFFFFF"/>
        </a:folHlink>
      </a:clrScheme>
      <a:clrMap bg1="lt1" tx1="dk1" bg2="lt2" tx2="dk2" accent1="accent1" accent2="accent2" accent3="accent3" accent4="accent4" accent5="accent5" accent6="accent6" hlink="hlink" folHlink="folHlink"/>
    </a:extraClrScheme>
  </a:extraClrSchemeLst>
</a:theme>
</file>

<file path=docProps/app.xml><?xml version="1.0" encoding="utf-8"?>
<Properties xmlns="http://schemas.openxmlformats.org/officeDocument/2006/extended-properties" xmlns:vt="http://schemas.openxmlformats.org/officeDocument/2006/docPropsVTypes">
  <Template/>
  <TotalTime>845</TotalTime>
  <Words>2880</Words>
  <Application>Microsoft Office PowerPoint</Application>
  <PresentationFormat>On-screen Show (4:3)</PresentationFormat>
  <Paragraphs>301</Paragraphs>
  <Slides>36</Slides>
  <Notes>20</Notes>
  <HiddenSlides>0</HiddenSlides>
  <MMClips>0</MMClips>
  <ScaleCrop>false</ScaleCrop>
  <HeadingPairs>
    <vt:vector size="6" baseType="variant">
      <vt:variant>
        <vt:lpstr>Theme</vt:lpstr>
      </vt:variant>
      <vt:variant>
        <vt:i4>102</vt:i4>
      </vt:variant>
      <vt:variant>
        <vt:lpstr>Embedded OLE Servers</vt:lpstr>
      </vt:variant>
      <vt:variant>
        <vt:i4>1</vt:i4>
      </vt:variant>
      <vt:variant>
        <vt:lpstr>Slide Titles</vt:lpstr>
      </vt:variant>
      <vt:variant>
        <vt:i4>36</vt:i4>
      </vt:variant>
    </vt:vector>
  </HeadingPairs>
  <TitlesOfParts>
    <vt:vector size="139" baseType="lpstr">
      <vt:lpstr>6_ccs_powerpoint</vt:lpstr>
      <vt:lpstr>Default Design</vt:lpstr>
      <vt:lpstr>ccs_powerpoint</vt:lpstr>
      <vt:lpstr>Blank</vt:lpstr>
      <vt:lpstr>4_Office Theme</vt:lpstr>
      <vt:lpstr>Global Template</vt:lpstr>
      <vt:lpstr>1_ccs_powerpoint</vt:lpstr>
      <vt:lpstr>2_ccs_powerpoint</vt:lpstr>
      <vt:lpstr>1_Default Design</vt:lpstr>
      <vt:lpstr>2_Blank Presentation</vt:lpstr>
      <vt:lpstr>6_Office Theme</vt:lpstr>
      <vt:lpstr>3_ccs_powerpoint</vt:lpstr>
      <vt:lpstr>4_ccs_powerpoint</vt:lpstr>
      <vt:lpstr>2_Azure</vt:lpstr>
      <vt:lpstr>3_Azure</vt:lpstr>
      <vt:lpstr>4_Azure</vt:lpstr>
      <vt:lpstr>5_Azure</vt:lpstr>
      <vt:lpstr>6_Azure</vt:lpstr>
      <vt:lpstr>7_Azure</vt:lpstr>
      <vt:lpstr>8_Azure</vt:lpstr>
      <vt:lpstr>9_Azure</vt:lpstr>
      <vt:lpstr>10_Azure</vt:lpstr>
      <vt:lpstr>11_Azure</vt:lpstr>
      <vt:lpstr>12_Azure</vt:lpstr>
      <vt:lpstr>7_Office Theme</vt:lpstr>
      <vt:lpstr>8_Office Theme</vt:lpstr>
      <vt:lpstr>9_Office Theme</vt:lpstr>
      <vt:lpstr>10_Office Theme</vt:lpstr>
      <vt:lpstr>11_Office Theme</vt:lpstr>
      <vt:lpstr>12_Office Theme</vt:lpstr>
      <vt:lpstr>13_Office Theme</vt:lpstr>
      <vt:lpstr>14_Office Theme</vt:lpstr>
      <vt:lpstr>15_Office Theme</vt:lpstr>
      <vt:lpstr>16_Office Theme</vt:lpstr>
      <vt:lpstr>17_Office Theme</vt:lpstr>
      <vt:lpstr>1_Blank</vt:lpstr>
      <vt:lpstr>3_Blank Presentation</vt:lpstr>
      <vt:lpstr>4_Blank Presentation</vt:lpstr>
      <vt:lpstr>5_Blank Presentation</vt:lpstr>
      <vt:lpstr>6_Blank Presentation</vt:lpstr>
      <vt:lpstr>7_Blank Presentation</vt:lpstr>
      <vt:lpstr>8_Blank Presentation</vt:lpstr>
      <vt:lpstr>9_Blank Presentation</vt:lpstr>
      <vt:lpstr>10_Blank Presentation</vt:lpstr>
      <vt:lpstr>11_Blank Presentation</vt:lpstr>
      <vt:lpstr>12_Blank Presentation</vt:lpstr>
      <vt:lpstr>13_Blank Presentation</vt:lpstr>
      <vt:lpstr>14_Blank Presentation</vt:lpstr>
      <vt:lpstr>15_Blank Presentation</vt:lpstr>
      <vt:lpstr>16_Blank Presentation</vt:lpstr>
      <vt:lpstr>17_Blank Presentation</vt:lpstr>
      <vt:lpstr>18_Blank Presentation</vt:lpstr>
      <vt:lpstr>19_Blank Presentation</vt:lpstr>
      <vt:lpstr>20_Blank Presentation</vt:lpstr>
      <vt:lpstr>21_Blank Presentation</vt:lpstr>
      <vt:lpstr>22_Blank Presentation</vt:lpstr>
      <vt:lpstr>24_Blank Presentation</vt:lpstr>
      <vt:lpstr>25_Blank Presentation</vt:lpstr>
      <vt:lpstr>26_Blank Presentation</vt:lpstr>
      <vt:lpstr>1_Global Template</vt:lpstr>
      <vt:lpstr>7_ccs_powerpoint</vt:lpstr>
      <vt:lpstr>8_ccs_powerpoint</vt:lpstr>
      <vt:lpstr>9_ccs_powerpoint</vt:lpstr>
      <vt:lpstr>3_Default Design</vt:lpstr>
      <vt:lpstr>27_Blank Presentation</vt:lpstr>
      <vt:lpstr>28_Blank Presentation</vt:lpstr>
      <vt:lpstr>29_Blank Presentation</vt:lpstr>
      <vt:lpstr>30_Blank Presentation</vt:lpstr>
      <vt:lpstr>31_Blank Presentation</vt:lpstr>
      <vt:lpstr>32_Blank Presentation</vt:lpstr>
      <vt:lpstr>33_Blank Presentation</vt:lpstr>
      <vt:lpstr>34_Blank Presentation</vt:lpstr>
      <vt:lpstr>35_Blank Presentation</vt:lpstr>
      <vt:lpstr>36_Blank Presentation</vt:lpstr>
      <vt:lpstr>37_Blank Presentation</vt:lpstr>
      <vt:lpstr>38_Blank Presentation</vt:lpstr>
      <vt:lpstr>23_Blank Presentation</vt:lpstr>
      <vt:lpstr>Office Theme</vt:lpstr>
      <vt:lpstr>2_Blank</vt:lpstr>
      <vt:lpstr>3_Blank</vt:lpstr>
      <vt:lpstr>4_Blank</vt:lpstr>
      <vt:lpstr>5_Blank</vt:lpstr>
      <vt:lpstr>6_Blank</vt:lpstr>
      <vt:lpstr>7_Blank</vt:lpstr>
      <vt:lpstr>3_Office Theme</vt:lpstr>
      <vt:lpstr>10_ccs_powerpoint</vt:lpstr>
      <vt:lpstr>Plavix</vt:lpstr>
      <vt:lpstr>4_Default Design</vt:lpstr>
      <vt:lpstr>2_Global Template</vt:lpstr>
      <vt:lpstr>11_ccs_powerpoint</vt:lpstr>
      <vt:lpstr>5_Default Design</vt:lpstr>
      <vt:lpstr>12_ccs_powerpoint</vt:lpstr>
      <vt:lpstr>3_Global Template</vt:lpstr>
      <vt:lpstr>13_ccs_powerpoint</vt:lpstr>
      <vt:lpstr>14_ccs_powerpoint</vt:lpstr>
      <vt:lpstr>5_Office Theme</vt:lpstr>
      <vt:lpstr>8_Blank</vt:lpstr>
      <vt:lpstr>9_Blank</vt:lpstr>
      <vt:lpstr>2_Office Theme</vt:lpstr>
      <vt:lpstr>18_Office Theme</vt:lpstr>
      <vt:lpstr>19_Office Theme</vt:lpstr>
      <vt:lpstr>20_Office Theme</vt:lpstr>
      <vt:lpstr>Chart</vt:lpstr>
      <vt:lpstr>Canadian Cardiovascular Society  Antiplatelet Guidelines</vt:lpstr>
      <vt:lpstr>Objectives</vt:lpstr>
      <vt:lpstr>Case</vt:lpstr>
      <vt:lpstr>Antiplatelet management</vt:lpstr>
      <vt:lpstr>PowerPoint Presentation</vt:lpstr>
      <vt:lpstr>PowerPoint Presentation</vt:lpstr>
      <vt:lpstr>Antiplatelet therapy impact APT coll. Study BMJ 2002; 324: 71-86</vt:lpstr>
      <vt:lpstr>Clopidogrel : CAPRIE Study RRR according to entry criteria </vt:lpstr>
      <vt:lpstr>Antiplatelet therapy for vascular prevention                                in patients with peripheral arterial disease</vt:lpstr>
      <vt:lpstr>PowerPoint Presentation</vt:lpstr>
      <vt:lpstr>Overall Population: Primary efficacy outcome (MI, stroke, or CV death)†</vt:lpstr>
      <vt:lpstr>Primary efficacy end point (MI, Stroke and CV death) CHARISMA (CH) vs CAPRIE (CP)</vt:lpstr>
      <vt:lpstr>PowerPoint Presentation</vt:lpstr>
      <vt:lpstr>Warfarin Antiplatelet Vascular Evaluation  Study Design -  2161 PAD Patients</vt:lpstr>
      <vt:lpstr>PowerPoint Presentation</vt:lpstr>
      <vt:lpstr>PowerPoint Presentation</vt:lpstr>
      <vt:lpstr>PowerPoint Presentation</vt:lpstr>
      <vt:lpstr>WAVE: Outcomes in PAD patients   </vt:lpstr>
      <vt:lpstr>PowerPoint Presentation</vt:lpstr>
      <vt:lpstr>PowerPoint Presentation</vt:lpstr>
      <vt:lpstr>Back to our case</vt:lpstr>
      <vt:lpstr>Antiplatelet management</vt:lpstr>
      <vt:lpstr>“What if” Peripheral angioplasty</vt:lpstr>
      <vt:lpstr>PowerPoint Presentation</vt:lpstr>
      <vt:lpstr>“What if” Infrainguinal reconstruction</vt:lpstr>
      <vt:lpstr>PowerPoint Presentation</vt:lpstr>
      <vt:lpstr>“What if” AAA</vt:lpstr>
      <vt:lpstr>PowerPoint Presentation</vt:lpstr>
      <vt:lpstr>PowerPoint Presentation</vt:lpstr>
      <vt:lpstr>“What if” Atrial fibrillation</vt:lpstr>
      <vt:lpstr>PowerPoint Presentation</vt:lpstr>
      <vt:lpstr>“What if” ACS</vt:lpstr>
      <vt:lpstr>PowerPoint Presentation</vt:lpstr>
      <vt:lpstr>“What if” TIA</vt:lpstr>
      <vt:lpstr>PowerPoint Presentation</vt:lpstr>
      <vt:lpstr>PowerPoint Presentation</vt:lpstr>
    </vt:vector>
  </TitlesOfParts>
  <Company>Tattoo</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Slide 1</dc:title>
  <dc:creator>Mia Morisset</dc:creator>
  <cp:lastModifiedBy>Kaytlin Mullen</cp:lastModifiedBy>
  <cp:revision>103</cp:revision>
  <dcterms:created xsi:type="dcterms:W3CDTF">2011-05-19T14:01:29Z</dcterms:created>
  <dcterms:modified xsi:type="dcterms:W3CDTF">2014-05-05T17:37:24Z</dcterms:modified>
</cp:coreProperties>
</file>